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65" r:id="rId3"/>
    <p:sldId id="258" r:id="rId4"/>
    <p:sldId id="260" r:id="rId5"/>
    <p:sldId id="261" r:id="rId6"/>
    <p:sldId id="262" r:id="rId7"/>
    <p:sldId id="257" r:id="rId8"/>
    <p:sldId id="264" r:id="rId9"/>
    <p:sldId id="263" r:id="rId10"/>
    <p:sldId id="266" r:id="rId11"/>
    <p:sldId id="267" r:id="rId12"/>
    <p:sldId id="274" r:id="rId13"/>
    <p:sldId id="269" r:id="rId14"/>
    <p:sldId id="270" r:id="rId15"/>
    <p:sldId id="271" r:id="rId16"/>
    <p:sldId id="272" r:id="rId17"/>
    <p:sldId id="275" r:id="rId18"/>
    <p:sldId id="273" r:id="rId19"/>
    <p:sldId id="268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44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651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3192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707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4643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3176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7762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0514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485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692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297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096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368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595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117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920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692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6973FD-E191-4C82-9FFF-E7BB3A048C33}" type="datetimeFigureOut">
              <a:rPr lang="sk-SK" smtClean="0"/>
              <a:t>3. 4. 2019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43C093-B025-422B-B04B-C647BE64B3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2509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58769" y="0"/>
            <a:ext cx="12192000" cy="6858000"/>
          </a:xfrm>
          <a:noFill/>
          <a:ln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sk-SK" dirty="0" smtClean="0"/>
              <a:t> </a:t>
            </a:r>
            <a:r>
              <a:rPr lang="sk-SK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sk-SK" sz="1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</a:t>
            </a:r>
            <a:endParaRPr lang="sk-SK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21094" y="382040"/>
            <a:ext cx="9498860" cy="2366974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Vývojový diagram: spojnica 5"/>
          <p:cNvSpPr/>
          <p:nvPr/>
        </p:nvSpPr>
        <p:spPr>
          <a:xfrm>
            <a:off x="10650477" y="185144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1218127" y="1289072"/>
            <a:ext cx="127442" cy="1344634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s jedným odstrihnutým rohom 8"/>
          <p:cNvSpPr/>
          <p:nvPr/>
        </p:nvSpPr>
        <p:spPr>
          <a:xfrm>
            <a:off x="1465231" y="3962487"/>
            <a:ext cx="5904412" cy="1593668"/>
          </a:xfrm>
          <a:prstGeom prst="snip1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 smtClean="0">
              <a:solidFill>
                <a:schemeClr val="tx1"/>
              </a:solidFill>
            </a:endParaRPr>
          </a:p>
          <a:p>
            <a:r>
              <a:rPr lang="sk-SK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R&amp;S LADCE</a:t>
            </a:r>
            <a:endParaRPr lang="sk-SK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Vývojový diagram: spojnica 9"/>
          <p:cNvSpPr/>
          <p:nvPr/>
        </p:nvSpPr>
        <p:spPr>
          <a:xfrm>
            <a:off x="2210206" y="5334961"/>
            <a:ext cx="779025" cy="581411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Vývojový diagram: spojnica 10"/>
          <p:cNvSpPr/>
          <p:nvPr/>
        </p:nvSpPr>
        <p:spPr>
          <a:xfrm flipH="1">
            <a:off x="5301723" y="5335747"/>
            <a:ext cx="813157" cy="559642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Skosenie 18"/>
          <p:cNvSpPr/>
          <p:nvPr/>
        </p:nvSpPr>
        <p:spPr>
          <a:xfrm>
            <a:off x="1581524" y="4159132"/>
            <a:ext cx="929359" cy="574258"/>
          </a:xfrm>
          <a:prstGeom prst="bevel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Zaoblený obdĺžnik 24"/>
          <p:cNvSpPr/>
          <p:nvPr/>
        </p:nvSpPr>
        <p:spPr>
          <a:xfrm>
            <a:off x="6118717" y="4634035"/>
            <a:ext cx="371476" cy="86214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6" name="Skosenie 25"/>
          <p:cNvSpPr/>
          <p:nvPr/>
        </p:nvSpPr>
        <p:spPr>
          <a:xfrm>
            <a:off x="2766333" y="4159132"/>
            <a:ext cx="929359" cy="574258"/>
          </a:xfrm>
          <a:prstGeom prst="bevel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Skosenie 26"/>
          <p:cNvSpPr/>
          <p:nvPr/>
        </p:nvSpPr>
        <p:spPr>
          <a:xfrm>
            <a:off x="3922456" y="4159132"/>
            <a:ext cx="929359" cy="574258"/>
          </a:xfrm>
          <a:prstGeom prst="bevel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Skosenie 27"/>
          <p:cNvSpPr/>
          <p:nvPr/>
        </p:nvSpPr>
        <p:spPr>
          <a:xfrm>
            <a:off x="5073065" y="4176802"/>
            <a:ext cx="929359" cy="574258"/>
          </a:xfrm>
          <a:prstGeom prst="bevel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Zaoblený obdĺžnik 28"/>
          <p:cNvSpPr/>
          <p:nvPr/>
        </p:nvSpPr>
        <p:spPr>
          <a:xfrm>
            <a:off x="6554456" y="4216020"/>
            <a:ext cx="790157" cy="46048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	</a:t>
            </a:r>
            <a:endParaRPr kumimoji="0" lang="sk-SK" altLang="sk-SK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29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Príprava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278892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sz="4000" dirty="0">
                <a:latin typeface="Calibri" panose="020F0502020204030204" pitchFamily="34" charset="0"/>
                <a:cs typeface="Calibri" panose="020F0502020204030204" pitchFamily="34" charset="0"/>
              </a:rPr>
              <a:t>súťaž GRAFITY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predstavenie verejnosti </a:t>
            </a:r>
          </a:p>
        </p:txBody>
      </p:sp>
      <p:sp>
        <p:nvSpPr>
          <p:cNvPr id="4" name="Vývojový diagram: spojnica 3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0170" y="3646170"/>
            <a:ext cx="3670663" cy="275299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5139" y="2575560"/>
            <a:ext cx="3670662" cy="48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/>
            </a:r>
            <a:br>
              <a:rPr lang="sk-SK" dirty="0" smtClean="0">
                <a:solidFill>
                  <a:srgbClr val="FF0000"/>
                </a:solidFill>
              </a:rPr>
            </a:br>
            <a:r>
              <a:rPr lang="sk-SK" dirty="0" smtClean="0">
                <a:solidFill>
                  <a:srgbClr val="FF0000"/>
                </a:solidFill>
              </a:rPr>
              <a:t>Realizácia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44577" y="0"/>
            <a:ext cx="10860088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ošetrenie plechov, sedačky a odpadkového  koša </a:t>
            </a:r>
          </a:p>
          <a:p>
            <a:pPr marL="0" indent="0">
              <a:buNone/>
            </a:pPr>
            <a:endParaRPr lang="sk-SK" dirty="0" smtClean="0"/>
          </a:p>
        </p:txBody>
      </p:sp>
      <p:sp>
        <p:nvSpPr>
          <p:cNvPr id="5" name="Vývojový diagram: spojnica 4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2" y="2311443"/>
            <a:ext cx="3189350" cy="23920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95" y="2307049"/>
            <a:ext cx="3195208" cy="239640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79" y="2307049"/>
            <a:ext cx="3192318" cy="23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Oslovenie verejnosti 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k-SK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letáková kampaň</a:t>
            </a:r>
          </a:p>
          <a:p>
            <a:pPr marL="0" indent="0">
              <a:buNone/>
            </a:pPr>
            <a:r>
              <a:rPr lang="sk-SK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web školy</a:t>
            </a:r>
          </a:p>
          <a:p>
            <a:pPr marL="0" indent="0">
              <a:buNone/>
            </a:pPr>
            <a:r>
              <a:rPr lang="sk-SK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obecný časopis – Ladecké zvesti </a:t>
            </a:r>
          </a:p>
          <a:p>
            <a:pPr marL="0" indent="0">
              <a:buNone/>
            </a:pPr>
            <a:r>
              <a:rPr lang="sk-SK" sz="4000" dirty="0">
                <a:latin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sk-SK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kolská vývesná tabula v obci </a:t>
            </a:r>
          </a:p>
          <a:p>
            <a:pPr marL="0" indent="0">
              <a:buNone/>
            </a:pPr>
            <a:r>
              <a:rPr lang="sk-SK" sz="4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sk-SK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ociálne siete</a:t>
            </a:r>
            <a:endParaRPr lang="sk-SK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Vývojový diagram: spojnica 3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/>
            </a:r>
            <a:br>
              <a:rPr lang="sk-SK" dirty="0" smtClean="0">
                <a:solidFill>
                  <a:srgbClr val="FF0000"/>
                </a:solidFill>
              </a:rPr>
            </a:br>
            <a:r>
              <a:rPr lang="sk-SK" dirty="0" smtClean="0">
                <a:solidFill>
                  <a:srgbClr val="FF0000"/>
                </a:solidFill>
              </a:rPr>
              <a:t>Realizácia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-42029" y="0"/>
            <a:ext cx="10860088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Grafity + náter</a:t>
            </a:r>
            <a:endParaRPr lang="sk-SK" dirty="0" smtClean="0"/>
          </a:p>
        </p:txBody>
      </p:sp>
      <p:sp>
        <p:nvSpPr>
          <p:cNvPr id="5" name="Vývojový diagram: spojnica 4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5790" y="2882116"/>
            <a:ext cx="4532811" cy="339960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84" y="2315513"/>
            <a:ext cx="5154407" cy="45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0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/>
            </a:r>
            <a:br>
              <a:rPr lang="sk-SK" dirty="0" smtClean="0">
                <a:solidFill>
                  <a:srgbClr val="FF0000"/>
                </a:solidFill>
              </a:rPr>
            </a:br>
            <a:r>
              <a:rPr lang="sk-SK" dirty="0" smtClean="0">
                <a:solidFill>
                  <a:srgbClr val="FF0000"/>
                </a:solidFill>
              </a:rPr>
              <a:t>Realizácia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07975" y="235130"/>
            <a:ext cx="11236325" cy="4824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Výsadba motýlieho kríka </a:t>
            </a:r>
          </a:p>
          <a:p>
            <a:endParaRPr lang="sk-SK" dirty="0" smtClean="0"/>
          </a:p>
        </p:txBody>
      </p:sp>
      <p:sp>
        <p:nvSpPr>
          <p:cNvPr id="5" name="Vývojový diagram: spojnica 4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AutoShape 2" descr="VÃ½sledek obrÃ¡zku pro budle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4" descr="VÃ½sledek obrÃ¡zku pro budlej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0" name="Picture 6" descr="VÃ½sledek obrÃ¡zku pro budle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62" y="2483962"/>
            <a:ext cx="4374038" cy="43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/>
            </a:r>
            <a:br>
              <a:rPr lang="sk-SK" dirty="0" smtClean="0">
                <a:solidFill>
                  <a:srgbClr val="FF0000"/>
                </a:solidFill>
              </a:rPr>
            </a:br>
            <a:r>
              <a:rPr lang="sk-SK" dirty="0" smtClean="0">
                <a:solidFill>
                  <a:srgbClr val="FF0000"/>
                </a:solidFill>
              </a:rPr>
              <a:t>Realizácia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60960"/>
            <a:ext cx="9405257" cy="3015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výroba a osadenie čitateľskej búdky </a:t>
            </a:r>
          </a:p>
          <a:p>
            <a:pPr marL="0" indent="0">
              <a:buNone/>
            </a:pPr>
            <a:endParaRPr lang="sk-SK" dirty="0" smtClean="0"/>
          </a:p>
        </p:txBody>
      </p:sp>
      <p:sp>
        <p:nvSpPr>
          <p:cNvPr id="5" name="Vývojový diagram: spojnica 4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98" y="2664823"/>
            <a:ext cx="5590902" cy="41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9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0"/>
            <a:ext cx="7959634" cy="2203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osadenie vešiakov a mapy </a:t>
            </a:r>
          </a:p>
          <a:p>
            <a:endParaRPr lang="sk-SK" dirty="0" smtClean="0"/>
          </a:p>
        </p:txBody>
      </p:sp>
      <p:sp>
        <p:nvSpPr>
          <p:cNvPr id="5" name="Vývojový diagram: spojnica 4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AutoShape 2" descr="data:image/png;base64,iVBORw0KGgoAAAANSUhEUgAAB24AAAOaCAYAAABQi3LqAAAgAElEQVR4XuzdB5xlZX3/8c9pt87MnbIzO9sbS+8dlBIEQSNKxB5NjEajsYskUWOMpqjRqNHkb0zsFRQLFhBFig2ll10Xlq1sndnpd2497f96zrl32SAqyC4zu/u9vC47O3PvOc95P88Mr8N3fr/HQg8JSEACEpCABCQgAQlIQAISkIAEJCABCUhAAhKQgAQkIAEJSEACEphRAWtGz66TS0ACEpCABCQgAQlIQAISkIAEJCABCUhAAhKQgAQkIAEJSEACEpAACm61CCQgAQlIQAISkIAEJCABCUhAAhKQgAQkIAEJSEACEpCABCQgAQnMsICC2xmeAJ1eAhKQgAQkIAEJSEACEpCABCQgAQlIQAISkIAEJCABCUhAAhKQgIJbrQEJSEACEpCABCQgAQlIQAISkIAEJCABCUhAAhKQgAQkIAEJSEACMyyg4HaGJ0Cnl4AEJCABCUhAAhKQgAQkIAEJSEACEpCABCQgAQlIQAISkIAEJKDgVmtAAhKQgAQkIAEJSEACEpCABCQgAQlIQAISkIAEJCABCUhAAhKQwAwLKLid4QnQ6SUgAQlIQAISkIAEJCABCUhAAhKQgAQkIAEJSEACEpCABCQgAQkouNUakIAEJCABCUhAAhKQgAQkIAEJSEACEpCABCQgAQlIQAISkIAEJDDDAgpuZ3gCdHoJSEACEpCABCQgAQlIQAISkIAEJCABCUhAAhKQgAQkIAEJSEACCm61BiQgAQlIQAISkIAEJCABCUhAAhKQgAQkIAEJSEACEpCABCQgAQnMsICC2xmeAJ1eAhKQgAQkIAEJSEACEpCABCQgAQlIQAISkIAEJCABCUhAAhKQgIJbrQEJSEACEpCABCQgAQlIQAISkIAEJCABCUhAAhKQgAQkIAEJSEACMyyg4HaGJ0Cnl4AEJCABCUhAAhKQgAQkIAEJSEACEpCABCQgAQlIQAISkIAEJKDgVmtAAhKQgAQkIAEJSEACEpCABCQgAQlIQAISkIAEJCABCUhAAhKQwAwLKLid4QnQ6SUgAQlIQAISkIAEJCABCUhAAhKQgAQkIAEJSEACEpCABCQgAQkouNUakIAEJCABCUhAAhKQgAQkIAEJSEACEpCABCQgAQlIQAISkIAEJDDDAgpuZ3gCdHoJSEACEpCABCQgAQlIQAISkIAEJCABCUhAAhKQgAQkIAEJSEACCm61BiQgAQlIQAISkIAEJCABCUhAAhKQgAQkIAEJSEACEpCABCQgAQnMsICC2xmeAJ1eAhKQgAQkIAEJSEACEpCABCQgAQlIQAISkIAEJCABCUhAAhKQgIJbrQEJSEACEpCABCQgAQlIQAISkIAEJCABCUhAAhKQgAQkIAEJSEACMyyg4HaGJ0Cnl4AEJCABCUhAAhKQgAQkIAEJSEACEpCABCQgAQlIQAISkIAEJKDgVmtAAhKQgAQkIAEJSEACEpCABCQgAQlIQAISkIAEJCABCUhAAhKQwAwLKLid4QnQ6SUgAQlIQAISkIAEJCABCUhAAhKQgAQkIAEJSEACEpCABCQgAQkouNUakIAEJCABCUhAAhKQgAQkIAEJSEACEpCABCQgAQlIQAISkIAEJDDDAgpuZ3gCdHoJSEACEpCABCQgAQlIQAISkIAEJCABCUhAAhKQgAQkIAEJSEACCm61BiQgAQlIQAISkIAEJCABCUhAAhKQgAQkIAEJSEACEpCABCQgAQnMsICC2xmeAJ1eAhKQgAQkIAEJSEACEpCABCQgAQlIQAISkIAEJCABCUhAAhKQgIJbrQEJSEACEpCABCQgAQlIQAISkIAEJCABCUhAAhKQgAQkIAEJSEACMyyg4HaGJ0Cnl4AEJCABCUhAAhKQgAQkIAEJSEACEpCABCQgAQlIQAISkIAEJKDgVmtAAhKQgAQkIAEJSEACEpCABCQgAQlIQAISkIAEJCABCUhAAhKQwAwLKLid4QnQ6SUgAQlIQAISkIAEJCABCUhAAhKQgAQkIAEJSEACEpCABCQgAQkouNUakIAEJCABCUhAAhKQgAQkIAEJSEACEpCABCQgAQlIQAISkIAEJDDDAgpuZ3gCdHoJSEACEpCABCQgAQlIQAISkIAEJCABCUhAAhKQgAQkIAEJSEACCm61BiQgAQlIQAISkIAEJCABCUhAAhKQgAQkIAEJSEACEpCABCQgAQnMsICC2xmeAJ1eAhLYNwJxHMf75sg6qgQkIAEJSEACEpCABCQgAQlIQAISkIAEJDDDAkXLsqozPAadXgISkMBeF1Bwu9dJdUAJSGA2CCi4nQ2zoDFIQAISkIAEJCABCUhAAhKQgAQkIAEJSGCfCCi43SesOqgEJDDTAgpuZ3oGdH4JSGCfCCi43SesOqgEJCABCUhAAhKQgAQkIAEJSEACEpCABGaDgILb2TALGoMEJLDXBRTc7nVSHVACEpgNAgpuZ8MsaAwSkIAEJCABCUhAAhKQgAQkIAEJSEACEtgnAgpu9wmrDioBCcy0gILbmZ4BnV8CEtgnAgpu9wmrDioBCUhAAhKQgAQkIAEJSEACEpCABCQggdkgoOB2NsyCxiABCex1AQW3e51UB5SABGaDgILb2TALGoMEJCABCUhAAhKQgAQkIAEJSEACEpCABPaJgILbfcKqg0pAAjMtoOB2pmdA55eABPaJgILbfcKqg0pAAhKQgAQkIAEJSEACEpCABCQgAQlIYDYIKLidDbOgMUhAAntdQMHtXifVASUggdkgoOB2NsyCxiABCUhAAhKQgAQkIAEJSEACEpCABCQggX0ioOB2n7DqoBKQwEwLKLid6RnQ+SUggX0ioOB2n7DqoBKQgAQkIAEJSEACEpCABCQgAQlIQAISmA0CCm5nwyxoDBKQwF4XUHC710l1QAlIYDYIKLidDbOgMUhAAhKQgAQkIAEJSEACEpCABCQgAQlIYJ8IKLjdJ6w6qAQkMNMCCm5negZ0fglIYJ8IKLjdJ6w6qAQkIAEJSEACEpCABCQgAQlIQAISkIAEZoOAgtvZMAsagwQksNcFFNzudVIdUAISmA0CCm5nwyxoDBKQgAQkIAEJSEACEpCABCQgAQlIQAIS2CcCCm73CasOKgEJzLSAgtuZngGdXwIS2CcCCm73CasOKgEJSEACEpCABCQgAQlIQAISkIAEJCCB2SCg4HY2zILGIAEJ7HUBBbd7nVQHlIAEZoOAgtvZMAsagwQkIAEJzFaBePfAYixaf0v+sCECzF2C+Xv7buE37hqih7/2WC8yNgfZ80AxWOZkUWsEZix2OgbziM0AWs/W2/YcUvqi9JjpUdK/21itfx7rwPaD17UnTHdv+8FkaYgSkIAEJCABCUhAAk+SgILbJwlap5GABJ5cAd36P7neOpsEJPAkCSi4fZKgdRoJSEACEtjvBEwGGCajjrGJkmeSj0YWRA5xM8LyHMJmjO2a11lYXisZTcLUCGwTuponxFaMyWQfDoPNe9LwNfl3O4CNbazIaSesYIXgBES2T9SKXW0crNjDik2AbKLYID2PE+8OZ9Oo1sSz5pwWUWzhExOYz1ouThjjmGsx57dtLMtKnkEQ4DhO8rn94rEn6J7Bre7g9ovp22eD/L/faL/7NFor+2wadGAJSEACEpCABGaFgILbWTENGoQEJLC3BXQrt7dFdTwJSGBWCCi4nRXToEFIQAISkMAsFGhFr63gNkzrVU24GtkQu8SxRRyC1S5+NSEtcfKSJFCNY8wfJlA1oa2JVx8Z3CavS4JbU89rKmrN007e74RpoGtZEaET4ltB8nUHCy82wa4Jb9tJcEhsx8nQ/NankhuYJDtOK2vT+NkitKxkjG4c45pA2raJ45gwDJOPXTdJofeDxx7J3G+EdNbjr3TeD65YQ/x9Ao+S1iYV7L/joTv934eqr0tAAhKQgAQksP8LKLjd/+dQVyABCTyKgG7ntCwkIIEDUkDB7QE5rbooCUhAAhLYWwJJDtSuvU2i11Z9rEMYQNOP8bIOsRVhWyYW9YlNqGpl0trY1l1E2p74Nx9JVWycBrSm+NVU+Pqtot0ckGl1WjZhbMMy0WtMBnCDVqvmJNlNn+b9gZW+v33qOIySol8nKfpNQ+Ik642TGlziKCCKIjzP211ha77WrsDdW4xP6DiPzOJ235m156P9gj1f2E7TdRv3hOz3qze3f9Viz3XQbjv+W3uZ71dXqMFKQAISkIAEJCCBP1BAwe0fCKe3SUACs1tAd/yze340OglI4A8UUHD7B8LpbRKQgAQkcHAI7E5cTaRqUlTzNPGpjR9ZNMMI17Xwgwo5Nyb0K7hujtDKEeMkOW9S75pkSebPNDxNWhibSthWxmTC1bTaNqTpxvi2RT60cYO0itd3oerGSQibj8BtphW0oWtuU+wkkk3iZbvd3tmcI8YEtxnbxrFMqmtekI4/CXtdUzwcJcHtng8T3M6qVsm/M7ht79pr5ueRgZ2JuJ2DY53qKluNzdthfhukfRu/x284/J/9owUnAQlIQAISkIAEDgoBBbcHxTTrIiVw8AkouD345lxXLIGDQkDB7UExzbpICUhAAhL4QwTSzLSVB5pAyPQuToNP0zjZVLaaL2/e9CATu7ZSdCOq4zvSWDbbAXHaytiO7bRdceykHyf7yj4c4qZBLnimVbHlM52JqbuQ9y3ygTmlRTVjUc6YY5nPQ2cDfIfkcya49Uxi26ra3bMzbOAHeBZkLbMnr48TmPA3olqvs2Fqkv5DV3LaGWck7ZGbzWZyjD2rb/8Qtr3+nt9bcduam927+5oRmMBWwe1en4tZfUAT3u8Z4D+y2nbP8HZWX4gGJwEJSEACEpCABPa2gILbvS2q40lAArNCQMHtrJgGDUICEtjbAgpu97aojicBCUhAAgeUwJ7BrdnQthXcmuLVZhQlrYuvvfprVHduYXF3jtrwFqpT4/hx2KqotXAiE9w62JHd+jgNlEyz4nbIasUxXvKegMlcRM2L6fCh0EhD2arnMJ0x77co+jFdDai7IeN50yLZIhOYnW/TWxZTxds+rm07uK4NgY8ThRTdDM1KhQc3b+Wb9z7AkRc9h8vf8U7mzp1LEARYlpVU287aRzvE/Y27s3ab3D2rh811pIG2HgeDQLv6+pGL5BGB7aNsg6si3INhfegaJSABCUhAAge1gILbg3r6dfESOHAFFNweuHOrK5PAQS2g4Pagnn5dvAQkIAEJ/B4Bk/Gk7YwjiMK0NNa2iGIT3AZkrJhvf+FTdFTGOeewFbgTQzTGd+E6pqI2xkmqbR3i0GxCm4arsUlVzT6zpl7XdFO2TItk0/jYfDKimg1ouBFdoYVTA9v3iG2HyHaTY1lJauxDpknQEdGMYtzIwTNVta2Ozrb52IzdtYkjn0ajjuvE2Pk89dEx7rn31/zv3RtYfsmLed1bL6O7uzupuDXVtqZ1stnj1jxnx6NdRdnat/bRgrdHZnW6e5sdU/ekj2LP4P4R6/fR1k17fFovT/pM6YQSkIAEJCABCTypAgpun1RunUwCEniyBHQr92RJ6zwSkMCTKqDg9knl1skkIAEJSGA/Emg34DXxjxNHSaiablpr6mwhDJs4ccg3P/FxavfewdNXLifYsJbq9m0UvQwEIRnbw409It8Ev2A7TlKNi2fTwCfKWDSsJmbrWzc274FmHsp+hfmFDhitUAiyEHqEsYdnZ5OWxxkvZCKcpDnXo1qvYgcWXW6ebGgT10Msy0v2zHUKORpRk7rfxM1YuMRMjozwwI4RPrezwglv+lsue+c7yefzmL1tTcVt+8/ZMVXG3LRwNuKmgtYlwTKPGMz2vPEegZzZytc8k0fyskdP68x16nEACjzKdO+5PvbcznnPtWK2fdZDAhKQgAQkIAEJHMACCm4P4MnVpUngYBbQnf3BPPu6dgkcwAIKbg/gydWlSUACEpDAExIwdZ6muNXEtC4RlimzNVWxJuUxdwcmyPXrfOODH6D8s5s4b14/9VX3Ut6wFS/w8GI3aZdsXpb38lQaFRwvQ9MJ8b2ImtOkngnxSllGpnyy1SZz4m6cnEUjqOBFPm7DojMsJBvaerkOPK/ArqkxwlJEpQe2R1NYgcugZxOPVun3CnSGGarj02SzOWpRiO+SPG3TatmKCBsNhsKIL9Rjjrn87bx1Vge3ZgYarQDWNTvwpgFuq4V1aCaptUdwksXuEdym7aIV3D6hb4L97c2/I7g1377/96a+9WILbFu3+/vbVGu8EpCABCQgAQk8LgEFt4+LSy+WgAT2FwHdye0vM6VxSkACj0tAwe3j4tKLJSABCUjgIBIwmaBPuo+tqV+1ItPK2E5aJSeRYBRhNWt869/eT/OnN/L0uX0E99zD9PphvLCTrFMgCiOavk93Vy8j5RHIOUlYG5UcxilTzjaYdmzKTZezlx1C/c5h7EqNnAex06RWbVB0ixSiLpqmujTXwXguYn1+lPIAjFkexyyYQ7TuIbqmY9xdNeZbXbiNtBQ1wsV3HJpuTMMKicImhE0mMh6fDnxWvu1tvGW/Cm5NeJv0l07moF1BmeToVkyc9Io2TwvbNq999Ns4VdweoN/Ijwhuk3w/KbmNkp7nD+ezpjl5K/WP7aRC/betlQNUSpclAQlIQAISkMDBJaDg9uCab12tBA4aAQW3B81U60IlcHAJKLg9uOZbVysBCUhAAo9dICTCPJOKWxMUJk8nacFrtqw1gZDbrHP1v72f4Cc38syBPsK772Zq3TCEPbhOPtkvthn4FLo6GamMEXU6NLtiNjeqDFvT1DpDJrMur37XyxhZU2fVB67h9I4eylPDdPXnqQVNsk4H0VhEye1me7PBUL/N1sMtbi2v47hzT+Sik0/ku//0bUpjkywJPQamPAbdLtzApl5t0rQc6qbK1zF76YbEUZMxx+FTYY2Vl182y4Nb0yrZ36NVcmuf21YgG8U+lhVhJSGcTxybqL2Z1Eg7Vg/EJrz9zYeC28f+fbA/vjINa004a9ZPkK77OMBJktuIKFkrpqW4jU0ei2K7t/b+eLkaswQkIAEJSEACEvh9Agpuf5+Qvi4BCeyXAgpu98tp06AlIIHfJ6Dg9vcJ6esSkIAEJHCwCpjQpx3c2knRnmmR7CRFt+muqzFe0OTqD76P4KYbeGZfL9GddzKxcRe2N0AYOVi2TeRYNOImtaxPrRCwvl4lHHQ4/10v5tVv/CpX3vs3WOWdbPn5LsavHaZ66xr63JCHJsYYr8T0d7osaZYoll2qXXl+EWzj/E+8mh2lJl+7+hqefuYKimM5spvKrL7qlxwTFcmPBPS5HcSBhe1kqTkxkQeOaxMFDXaGIZ9slDnsbbM9uDWrz4Rv7Uf7tizdgdgPK9i2j201sZKWyvVkT9yYArAI4vyjLl8Ftwfqd7VZF+YXFFrV15ZptW2CWxP+m1/CSIPckCYRAS4eNl1Ad7p/sh4SkIAEJCABCUjgwBRQcHtgzquuSgIHvYCC24N+CQhAAgemgILbA3NedVUSkIAEJPDEBdJqvRDL/GnaJEem2tYhsNN40MRB+bDJ1R/6AMFPb+RZc3qI77qH0Y1b8TMlJhs+Xi5Hpphj4/BDFBd0sqFRofOYQ7noFcdy6867+eGDD3Las1cw/6jlUB7kq++7jez9Wwg31ak6Nh/+1Cv53gc/R+eqKseEc5i0I25hjO5XHMZZLz+Xu++9jyu+ewuvetWfsrCe5YMv+RzPnGPTNwr9UQdxHRpRTMNJcynHgsCvMxzHfL4ZcNTlf/sk7XH76HvN/vZZ+l23X+0q3CZ1fxzLqWJbVaBCxDQhVaKoRNE5GWITyv3msRTcpvIm4Ex19jR65FzN1lvh9jjb4wuJk12p08rydIdq87lGUoltwlubkDBu4oc1sEOyTg6XAaAfyDzxHxo6ggQkIAEJSEACEpidAgpuZ+e8aFQSkMATFJitd6tP8LL0dglI4GAXUHB7sK8AXb8EJCABCfx2gTS4TR67g1uLwI6TilsT6WbDkG/++/vhxu9zcV8X1bvXMPzQFpqFDOu8ArmjT6GjbxGbNj2I37iPXdVxOpb3c8lfn8Zdu1bxpRs3896PPI/712xgZIfLtrXb2f6rKk8/eQWXvukStvzyfq75p++wcCTCnQhoDha4aWKcI/90BU955jE8tOFBpgoRTqnIkSzkm39/NfOnYzINlyAu0tm5kHyxj6GJYaKd2zneh4zfYGfe5bOVBke++TIue9e7yGaz/4fhtwWbJsxO65AtnMglqUQ2D8vsIRokX8MylYsecRxhxWFSDYuV7hZsqmFtplqm7QpHG6JCkirHVkAcZ7GtPHFsE0Vxa6/apIYSK/knAGsSognCXcNMbV1P3ChjBea9dcLiJO7cBThdp9BZWgHkzObAxKbpdZxOpdkPtx3K2+ZazNhMG+x2ca+5+2s/2zJp993W9aZfb68Q89L0atqBofmKebE5mfmKm564dcxkDHsc6jfXYPtk6auMeruW1BzC7Mhqm+OGxtRs+2tMzLldYpzWsc0KDZKrS67NtPo2Wx/bJL980MAnpGJ08CIj4CV7INteHeLp1p7BvdhxKX2TeRim1nW3R9b6NFYyQ+mjPXrXnHfPh1kniVH7etJ328kMmIM/bJycx+xbnC6wZPWk6838qwFmXSW/VpEhJJuuD9MOOW4kVdhEDQjKxPEk05s2E+4qYwdmb+o6YWaKwuI5TBdKlHqPwbMWpuvETJCV/KrGnkNJps2cf/f/FDALKanmNa/MJCgPu6Stu81Ktc28t7bY3f19Yptf+TBr2RzRzOTDD/P9ZUJnY5mey5i0no9cj7+5aPQZCUhAAhKQgAQk8NsEFNxqbUhAAgekgILbA3JadVESkICCW60BCUhAAhKQwG8TMCmXCWhMzGJjmZDMVKza9VYkl8OO4Gv//gGKP/waF/V2MLF6C0NbNzLpwK6nPZuT3vthOuasIB/CFz9wMTdf+z2OOX0Z5z9vBZun1vHz1TX+9CWnU1lX48fX3sSlLzyE4V15SqXDyHY3+NZ/3EDwM5sBz6F7pcfxrzqd761dxdiExfyuKXrzc8gtjnG7KpzkHc1/vu4aBooOO+MsJz7/BVz43NfT17+Sn974Az72kj/ln4vzcKZGeLDk8LlanaPf8Gbe/p73YoJax3GSfXvboe2jhbcmmPWpE8YWXlDAS/PPNDi0qzSpU2+EOG4Jx3ax/AoZr4xlKmGtHATjOMEGCALw82D2HPUKEM2FvEtkjRK6Jey4H79pEcce2VxXEhQHsY8XOjiOT2Rvwp5+iIlrbuXH7/8PnLEymUaRRsYhOA7OeMOl3B+WeNoz/hLiXoh7iGOXwISBJrhMZtCEyD5uEllmsEI3LdI0D3P3Z7LOPdK6Vtb78GJxouR4pgmviR0zyb6qfhIomirPNP4zB8lClEsrts3DnN9J2dJAME2L96xzTYO7PUNb09jX6KfJZp4IL8pD0wR/MWRMBalpFV0gijNESfhYx6GJY4JF0yc7sol9c00WNS9mxBontHbSG8d0VLO4VhfNqWEyPdMQb6CZhdA/gmx4FLadSZNLM267vetwOvntXYdNXNzOKNv5ayby0gAyybBbYadlql/NOjIxZXpQMwOumYk9ElOT+QZW2LpmBxcLN/k9igjsKbDMLwBY+HTRoJTShiFuVMFzmljBFIysp1bZxE3vfD/R6jE6yjahFTAxv8H57/xTbovynPXM15BxliThvmmFjmXqctP5aUXvu4PbZAaTaTFfraZhedxJHDtpiJ9kzz4WpnW3iW1zWMmiay0bkxw7NSIr+bUPME+zyFpBfjrDpjI4MD9xzBVDZMLfdG/tRyke149vCUhAAhKQgAQk8FgEFNw+FiW9RgIS2O8EFNzud1OmAUtAAo9FQMHtY1HSayQgAQlI4OAUMMFtGjiZgMmKLFOMR2hVkljNiQvJ16/49w/Qfd0VnN9TZGLNdoa3bKViQ+15f8kR//AvxH09dFjw06/8Hddd9UVqboNzLllGrmeMJQsWsWFdSNBYy/LlBYpdNSabR/HAaoebv/gTBiMYLA7SvWAOG/1pjrywi+lclb5Fg5Q3B4zfu505Syz6FmTJbO3hSx/6GQNLinQdeiinP+fPOfP0F+MFXdjjW/m7o4/lr+x5hOE4d5fqfKUWcPxfv+VxBbcmcGuE03hOFifKEZsKRpPZZprgVIijClPTdbL0kjOBU1ijObyG0fVrmNxcIZ4ao1l5gLhZx3Fy2EWHKF8k13s0fcv66V0REvdYRJkCftxDGJYoFpcQ00FgKnwDG8eu0HRWkZncyLb/uIZffuJrDMYZCkEnI36FXSurHP+6i9lcXMEzXvB6iEoQdSeVr0nhdKv41VxLGpCBk5ShtqpSbSvJ0sxr25lbK7PEMdnj7mLah4NKK7bS0NH8yw7BNnuoJp9Iq21NdWyr+tRUZobm2aoXNTWyST1rbCXZpknn0pvPOKniTENQs2drWo9pUkDXamJbWahl0kA0a0JE08C7SBxlCcxCtWrY1LFNeBh7EJqK4jREbNgR0+4Qjr0Zd+sQ/uop6mWXYHqE/JwJmsWN2Cu6yWbPo5Q/DztX2B3cGpM0307HYsJM8zTVsMlY96gmNjW9jrFp/WMl4bapzo4TW3Oc9OrT+lQT/tqxqeY2x4mIEkfzngyOqQpOAtAY7Eoa3ibBbSdNOpJXJTWscQOXClYwCUP3M7Xul1z52veyZMxjbj2PHzXZ1NfgtL87n9ty/TztRZfRkTs0qbhNqpPb6WjretI5eWQBtqlwrqX2UUcSvraD27QS17jb2HE+DW7bwbWdVp+nlb0usZVJfimhvaTSmW7vxZvWGSc+xsRcn/6vxMH5nyJdtQQkIAEJSOCJCyi4feKGOoIEJDALBXSLNAsnRUOSgASeuICC2yduqCNIQAISkMCBKvCHBLc7GNk8gpctcUvXXJa9/g2c9NJn8emv/Cf3XvsFXnTpxVz1g/+AwAYAACAASURBVB9z+FMKnHZuF3Nsj2t+cDNzj3VZcvh8GpWI737T4r4bd/BXZ5zM9dfcROfRS3nZ287jXz5yLSuX1njWcy/gI1d9l+dfdB6Td+wkDhqcde7RXP+NzVxz9S857o/6OPqUc7j+h9t402v+iaMXHc+Vb/srFlx/A4fUSozmp7in5POF8QpnvOFy3vE4Km5N3BiFJhB0iU37YRNwmhjKrhGHYzhxE2usBlEvU/esYdX111HedA+1zZvIbrPJNyKCaIwg8olth9CrUbVD3O6FdCzvw17ss/SsAZaetoS4OEjUfQTZzDKwFxLHc5LKUcuepGndRqa8me0fvpFb//tbLPDyFKMsO+vjDC2rc/JrX8A670ie8advgMhUNZqq11bbWi8NF9uloFZs5jmEyASuZg9jLwk+09bE6XN3cNtqiWyy2d1fbJeXto+ZdCaOCZPAvx35padrvzSNL00YF5qm0mkLYFOumfZxfjglbB+zXcqapL2mwrZOZDvYvtmXNQavllQQm4pbokwSDKdBrqkqzmAlrZJNOB1DGIPjEHnboHIXG7/6Q9Z+4Zf44zG+X6Y4t0p5cZ3e8xYx75CXsuKwPyPb17+723KreXhyZUmsmBal/2bvZwumrTFMraxrKmrjLJapOm5Vn+4Ox1trKD1EmFRAZ0yIbapPTTiaRNwZLFNh3K5cTVpD11pTUEgqXk0cai7Po06GCk5UhcpWJu//OV/+88s5dLrAorCXZlhlbXGcky67kLs653LeSy7H9ZZjkcNJa1yTgP5R+yUnriZ4Ni3BTc2wCcJzyS91mEdSoZ0sDlP9bGGZSutksZm/mvc00sprUwFtUljbwk+y9LS2t1XonViaQ7Ybb5uvJi2tD9QftbouCUhAAhKQgAT2tYCC230trONLQAIzIqDgdkbYdVIJSGBfCyi43dfCOr4EJCABCey/An9YcDu0sUreGmC4lOX27BTxBUfy4y13cMKhizj5sKdw3fdvZc3Qr7j8fU/n1GP6+Oh/fp5yIct5l5zOrs0W9312NbXVu/jI117Mhz77Jcbz/VxyyUl0xFn+5yO3Mn9hJ0+75Cxuv/ObzCs55KO5DPaezD/9y484/Zyn0XTvY8myZaz6xTDhJotlkxlWrr2XM03j1nCAB5pD3Dc/4qpaneNf+brHF9yakDPyoRHim4rPvEMj8gnDUQrxJF4QwkidjV/6AbdceTXB1i10ME2X5dPju5QyHlEmptEo4oddxFaVgJGkxXKUdSlbOaY6Gqw4bx7Hvug08itXQschkD+S2FkJdGLZ49Ssn5Gf2sDIx+/hxo9cxQAZOmwYDsqMLAk4+bXPY0PmDP74z974cMIamTTMBscEuY8ooUz2S20QWaZWM9cKVdNK0nbg2r4hbNXQptWfaclo+mgV7CYVta3tWpO8rvXldA/YtLayHeiaCtO0irddhvvwXrK7exC3B2DO1e7fm2vgOyY0NdW0Zh9gExSaPsgm3Ex3240dE2Walr3m7+a4poQ0hDBKxx2uh6GfsfajV7Hhs79gjj1AZDWoFqfYurBOxx8PMOeIl3LMqW+ka9Fi/Fa5Z3u/1/8T2LaDzvY3e3svX3d7Ejdau4NXU/nbDjJbWwC3WgAnW7m29jFO97I14WyldV2m3XNXcvSkaDjJt030nValmrkwAWjTZNJ2Ay8s4zanoDHM5Lpb+NzL3soh4wUW+L0EYY31neOc8rYLuavYz7kv/RsyuZVJwG2kMmY+2sF8e27b/aBt0x67vcuzqYV1sOK0xXNSiZ3gpPs9p5NgolYTxJvq6XSNWUEBfDddXOZ3Cex0B2NzHVZknumSTSqXTbtoO512c6T2rtD7789UjVwCEpCABCQggRkSUHA7Q/A6rQQksG8FFNzuW18dXQISmCEBBbczBK/TSkACEpDAfiDwhwW329dX8IJOos6Ah0oTfK9YZk0p4innHskPvrqFt/zFXzLSHOLL37+SK654E1+/+j8546KzGZ0sseVe2PH1G1niTfCCD59AsLCX933yhxyz7FBeeM6Z/OvbfsSt12/jpS9ewZ+85hzu2v5THlrb5OovjvLcP3snhxx3JG970yUsXNDNEUuPpnrHCAs21jknrJPfupMB5rEtD3d0RnyxPMaZb76Md7znPY95j9tkz98whGZA7GXxvZhaNE2WKXLUYGSCr73iDey44V5OGFhMVxhQcH0yToWgMYaTjZmOoFwt4lgLKeWz5Owx6lNbyToZgvAw/N6Quyc2Esxt8MJ/+3OyKw+DviOh8ziw5wIV6txEbno95U8+wI8/9G0GrSJdWYudjZ0MzW9wwmuey2r7dJ7952/ENm2F7SDdM9YkfnY+3c/U5JitgDXCtOStJzveNskn+4u2diDdHciZvNHEcWk+F5ua4zRIM1mobVNrdcRttw5O/jQZXnult6o1TVVpO8A1NbcmrEvCzKRcs/Uw42p1NjahXdrO+eFAMfTqyf6vpsI2rdI0lbURlqksbl+UOXlSh5q28TVxY9h6nefH0HwQhn/KQx+6mtoXVtFrdRNlIkZzE6xbVKbwJ/PpOuqlHP3Ut+KW+pNrT6pRW22Rkyrbh3v8/mbFrbkUd7SVzpoyZxM9mmdrr992KGpe93C6/bBBcn0ViJutNtOdxFa6T3G7+3ByxKRa2RDG1AnIOGYWa1h+Gaa2M7H253zmlW/nyEo3C+olgqjK5tIwp/3NJdyRn8O5L7oM11uW7LNrjtUOTneXRydhbIzZYNfsXuwnkmmL6Exrf17T3vnhFtrtOm0T2Jo9c9OxBdSTvW+9qIAVeu0NjlsVumav3NYvFpiW1u05bAXGyTa4u6vE94MfnRqiBCQgAQlIQAKzTUDB7WybEY1HAhLYKwIKbvcKow4iAQnMNgEFt7NtRjQeCUhAAhKYPQJ/WHA7umWUjOcxnfPZkmvy086YrYs8djamOffkIut+4XDu+S9lpB6wbuOveO0b/5hKcy2T62vc9d11jG3bTM1q8PdfeiY7psb48pXbOfPUHpZ29dK8Z4p7rrqH6raIeyKPQ/5iHpmOPg6dfxI337GJ7333Li45tZNf3bMVq8NmYcXn0ImYM+bOZcF4g94tFezCXG4r5PhseYTj3/hq3v6ef3x8wW29AZ5L7MY04iau1cCpjeBvWMvn3/g28ht2Mr/i0u9kcQkpVydpZhrUCxZBwabsODRim4ybx2tYBMMTHD+/k+r2gLCyiGbHBOXunVQ751DuyPKSdz2feOkC4gUnYhePwrI8fG4hU3mAXR/5GTf/x7XMc+fR6VpsrWxjbFGd0998EffmzuDpL/7rJGpL2hG38kHXVH+SJcJLdrk1dZAmkAuSukYHj2zSljbbLpxstyd2Y0LXhINREoea8DYNTc3nHGo4OETkCCkQJWexQrOhbqsFcrtU1SR8TtrGOGnjHJqzmUDZ5HUxUVLRmca77ZbKaRvhNNg1TZxNMGn257XMnra4yU6vTrKrqptW77Y3fLWC5EMTNAYETJpAk5hOXPLRWth1M2vf/XWmP3Mfc90enA6PYa/KAwtGcf5kAG/l8znhrLfRO7AoGaJpY5zU77azyfY3a6vD8x5/TT9smg2QTRmsaUNtWh+nsae5snQ+Ws2JTaibPNPPphm2qUJtQGyqic2jSGx5SUCe7g9MEq57sQ9BQGwFRFaIZTWSsD4JrcvbmFz7Kz7/istZNtbJIr8XP6iyvnOU0y67gLuLA1z4kr+lkDk0bV9sHu1A2STTyTNKqmKDZN6NYrrXcIYYLzH3EvvdYetu/HZoa0Zi5tP8ckBaAZ2+x/xj1o+5ThOLm6epmjY/d8zxTJWxqaBu/a+Idmo+e35AaiQSkIAEJCABCew/Agpu95+50kglIIHHIaDg9nFg6aUSkMD+I6Dgdv+ZK41UAhKQgASebIHfH9yajOWKD3+Anh98lfN7i0ys2cGujTspZmzW5ZvcP5Cn8JS5nPdnZ/GN71/Bi17yLCYmFvKtb93G6FDA2Seex7bh9Xj5Hfz6utuYRy9Lz8rSfXyTe1b5eNmQp5zzdG694xZOPWIx3WuafPd9d7J07lLWOjmqpy5j8EiXbVvvxM138brXvo546wP8/L4f07msl/qaYbbeMMZDD+5k6VTApQ2biWGXNR1z+UKjwrFv/Cve/t7HUXFrpsC02rUimlEFP5yimImpPLCaOz/3BR767o/oGZlmsdeBZ9lMhU2aRY/mQAf+yoCRnEXD7sfN9VHI5CnWyuTHd1K/ezOFYYfB6Eiwx6nmtrOrmWXMszjhJUcz78KjCFYeTrb/bFxvAb51F4XpBxj56LX87D9vZJ63AC+y2VF5iPEFNf74g5fwYOEEjjvn0iTotWOHOIhxkyJI0382AtdLIlDT8rmMS0A+6STc7WTIhjG23wrQWvWqsR0QuBGRY9GI/WSLUse0KQ4jAtsxjZZxrAY5q0HGr2A5Zv/ZDgg7iU2Vpdm1tdUC2PbqxNE0tt0JYYHYsZKtT5u7q2JNEBvhJHvvBsS2RWiZeC8NdE3snI0jYitLYGLpOEMUO3iWh9Ou/mwFxbEVJqG0OXalFTzmTXgbr8Idu4H73n0105++n16niJvPMpbx2bh8lOxzF5E55HmcfPZldJT6k/jXM/vVPqLStp1LmyrYNPg0Dmkka5t82qS8bhNssydttbX/axMrCrBsY5Q0KE6eAS6Raf9MPmkB7ZggNjaxZ4RlZ9OKaFOY2n5H7GMF02CeSVWsTexXsSw/bVc8bVol38oX//JdLJvoYEncjx9WuD8zwqlvO4d7Owe58IVvJ+esTMJ8y+w5GzTxMg7GzazzVD0iCtNQtd3S2cyPnVQFm3DXSQpmk+swgauVT67LfCrtcG1eY2ahQT2uJGsnT55MnMExfbWDBrh1IqcMVpNmcqWdEHVjBR3Ycdpa2TKtleM4eVqWlTzbHz/ZPx11PglIQAISkIAE9isBBbf71XRpsBKQwGMVUHD7WKX0OglIYL8SUHC7X02XBisBCUhAAk+qwO8Obu24kCRIV/z7++m+7gou6C4wcf9ORjeOge2w6vBOFr35JDoXN7Gru4jDOtNuH78es9m2ZSNLOuax7oYyJ570DLaPrWXzbXcxUMjw3Hcdw7r4XrLNPMNbLdY86DNdHeHlL3oq9m0Vrvno7RT6z6HjmFOp99RYPfp1jnuKw6YHm1x04fFQ30YzVycuRQRDTRZ3LuZX921n5/c38NS7pumdsLjP7eYrjYCjXv9a3v54WiXv3ma1QRRM4YQTONMTbLr2On7y0U+yYLxCx1SFnG3j5xx2uBa9JxzDeH8XP2luojFvMb1zTyaXL2E1R5gb7+TQwhTH+EPc9eUhcqug6Ed42UkC22UqC+uyZS76p4sJT5xPdv4fU+w4jXq0ho6p+xn/+Ff56Sd+xlxvPk4jxzQ7WZ8d45Xf+nP8JadgdyzGoZfY6iBoWEmFJEEd4mrasTeTJfa6qDglykEHVuTRZ2fwzAajvg+OSXpNvaoJD30Cy8d1LGrTE+RcD9d2iKdrWI5N4IRYmRpOc5SICnaxCJSIozmE1rwkZG36Fk5kKkLLWPE0XqaPKCwSeRahE1MJy1jUyVtNMlGAXa9B04R6ptzVhLsxgWfhRi62SYEzHqE5btSNH2XwbNN62rRf3t3TOaniDa2ARhIbprWdeSxy3IlXvp673v1txj+9jsFciUYUUHYdti3fRfY58yke+kJOO/ctFLr7TeyMm7R2bh3bfC86ZtdWaJj9ZZMY3GSdPk4UEvs+naaK1jPVxA0IptKA1WokFbhx0MAy+w6bcNrziLN5GrZNNc5TiBcShy4ZxyGK0nph13Xx44ggiHAtF89vYJsr8iegNgI5L010zR7MGbMRrglaK5RX/4IrX/te5o3kWGr14UdVVrkTPPUdZ3NP5yBnX/IWCvbhWE6eJOIOfPLFDM2ghmNFeKZNcRQQ1evYZg9n2yTsTXB98Hywm5B1aVZreIUBwrCTkE5sJ08UWQRhjGtC19jsBV2h4e7Co07OL+KEJWh40JiGbIWgY4KGNUnDNRXERdywj2w8SCbuxrJsLBNMxzFhGGLbdvJsf2xCXD0kIAEJSEACEpDAbxFQcKulIQEJHJACugs6IKdVFyUBCSi41RqQgAQkIAEJ/DaB3xPcRoWk2G53xW2PCW6H2LGxzHBkkXntCZT+YjmjW1fhje5g1zYH+gN+NbSDI1bM5dzDT+BnX9nGtd+4h4uefyknnnoGV115FdneBzj+/Dn0LOvizlXb6MiugKkxspVJHrwlQ2XsEC669FKuu+k6hjbezIUvXcpJ585n9W0W137n+xx1YQdhZi5ZO2agO0fgWyw8bB73feonLL3aY37ZZXWc5et+lWPf8KrH1SrZ5GKmrXA1mKDXbUBlmHD1fdz+6S/z0LU/ZQUe+cBn3J9mZ8am96nHMdI3yG27pjnlOS9i6UknMXfZYQRuQKO8k3DXZvyHfkl2600scXq55d9vxB2BkpujWQvxOotsrAwz77nzGHzZYUTznsmiJS8hjHaQH7mPqU9+lp9+4mZK9JGLeqjGo2zO7OJl3/wLWLASnH6YyDLyUIUdD03ihSF9OejsdckNlqC3G7oGIDdAJTeAExSTKkjbNPM1rZFt09i3SWA18ewQL2xiNZoElRrOxBTle39NdecwBdel5ps21E16B12cQ/qgVCDOddPMzMfPLqVqlXDiIgUrIqjsojNvEwcZKnWHbDGbxKpBMIlnBWTK41i7dsHYKNHILuqVqaSTb36gB2fxAsh1JBXD9DrETif1cIDY7iPGIWtZuKYs1CS0SS/nmMBKW/yGaR0smTjC5nbs8rXc+Z7vMPbpTczNd+AHIdNOgZ1Ld1F89hy6Vr6QE//oLeT75iRtg81erkmf4lYrZlMlbGpoa/hJC2bP7DGLjx36hM0GBdMqudkkmhynOTJCbXgXtdERmlNTiWc+Z9F7xBKYVyTKNYm6c/i5XjLOSqKwm9gqUGvGeJ6D7QS4cZ3Ib5BphsTT1WT/W2tqiLHVv2LL0E46cx1ksg69SxZQWDg/Gdnk1vv54gv+gcOiLAvoxafKqswUZ779TO7pGuS057yRfObopI7ZVDcXsh612ljy/WPyX8dvwsQU7BhietsQ0VSFvGUTd3s4C4s4/R50Z/BNoGt3Ednzk72Y/dAE6S52FGM3p7FM9+NmBYch2LUBttUp7wgY2zFNJm+T6YkIB+rYgzGlhXPwi0XisETWmocV9WA73eAUkipb83hk5a1+jktAAhKQgAQkIIHfIaDgVstDAhI4IAUU3B6Q06qLkoAEFNxqDUhAAhKQgAT2RnB7Bef3Fpi8f4iNQwEj3d18Kz/M+GkRRy+JmIdPh2MxeOQctkVNmtNj/NFRR/KZD21mYvsw2cIgc488lWOf+jR+8u0vsXnTWp7x5jksOHIBdiXD0KoNBKNZqtZF5AdP4dfrv8HNV9/MBy9/CkM7buOIk5fxqx9MsmPXNGe/5nBuveMenNFBNm8d5rgzDmF06kG+865tvLtnHqXJfu6rVbmqPs6Jb358e9yazG4an3J1iIWFAKaGmfzh9dz6kc+Q3zpBqdbEdkPGiwFjA93kzzyBH2we4ll/eRlnn/kC4ihD3YsJczUsq5LsT5qtb2fnnV+jpz7K1l+s4a4v30pXrUSumaEjW6QeNJg8YoJDLl9OY8EzOeTw15NzGtjb7mD6s5/nJx+/lm63jzy9DI1vY7w0zYt/+C78kTHWXHcnD64aJa5maUyGhOUK3Xno6c5AT55jX3wRpSOPhmwXLD+GuFHAsnsJQp9m1lS3miLOCIc6maBKtlJl6u5V3PPdaxm6+z66pypQqRDX/KSiMtsZJcetdGc44sKjWfK08wgGlzCa7Sf0FuA6fUmhbyGIyZl2t7bHdL1JLmsCvibWzi3Ut23hget/yEO33E44PEpnUMfs6mtCUnJZ6Olg+Vln0n/CYRROW0QQmST6BHx3ED+2yFgmgnSwfPOGtCo2ssNkn1uzQ60dWliRmck7oPpd7v7H7zH66c0MFgr4QUTV6mZ42U6KF/fQvfL5HH3uZeQH+pMWwUm1rXlr67i+baJRU83bTJpNW2GZAiEZ0057coqpH/+IdWvW8tCa9TRGp8lUI7yJOtZEmS7HolByGclCddDl2ItWsvSik7A6e7FLhxM4CwndeVSjPJ6pbrbq5KJJKI+C6cu8aTu3fPUK1t12G92ZGuWpCaqNmEzOozTQxeJjjuL4885kOprgu6/+ZxbVcvRHPfh2jftyk5zx9jO4q3OAMy59K5nMMUmb46wV4oQ17MY0XhxSX7eezbfewYZbbqWxYTMdjZBszSdsNPFLWeoDHnNPmMexTz8Zd+EgjcIg+b7jie15NJpuEujbkU88MoTlZfA3bmDTtV9j9M5bqG6fpDkV06xFyfa+jUxA1B/hLswy56iFnPaMC3BKfTi9C7AzA1jeEoK4D8u2cRwnqbQ14a35WNW2+q+YBCQgAQlIQAK/R0DBrZaIBCRwQAoouD0gp1UXJQEJKLjVGpCABCQgAQk8seD2SrPH7XUmuC0mFbe3jYbc25Gh908ynPHqhfSVBnn7Wz7PO95+Kff++m46S3k2rHmAZ15wApNDEe+47HaOO3IJ1982zKkXncTzL345//Pxj7F55F4Wr8jxypcXuOeOOlu3L+GPnvt6vnrNl3jjG5bwlY9eyenz+zniCJulxy3h59/Zxq/X7ODl73wma+6+B3ukk/Vby5xx4VnMXRTz9Xd+icJVHsu9ItstjyvLDY56zV/z9ve8Nwl+TAC0536ZjxYGmSLOKhGNcBf9jMKu7az//Je466NfYmGYp8N2qdp1xuZAdNQyHpozQP/pT+fpL3wFHU6euJElsHOEXkA12gnWBD1WjBVOU77jBuo713Lju79M//g8+hoZMg1TUeqxedkD9L2pH+vwS1i08tUMdHVhb7yTyqe/xE8/+T26cyUKdifl+gS10jTnvvf1/PK/Ps3Q1jrNpkXO68HyPXKhRU/eolIeouGFVLrynP3e1zNw1FKmbYeOw86CxiBRJk/DixkPJyBuMM/xYHKcHT/4MTd97H+YWv0gCzpMMBdh2xE5x8GLoVb1qUcBzSLcP5Xh8GcfwgWvfynlgV68OSuYdPP0uEshMu2Au4hjn2ZjlIwJ43YMs+7LX+Xe711Lef06+vMuGTsi9ps4VowTgB3E2BmP2oIS/spuLrjsErbUYcnpr6bpzkviU5cmWdPUODAVpGlwGzsmfg6TvVItE3qa4Na6DSrf4t5/vJaJT29hbjGbVNxWmMOQCW6f00Xp0Odx1Dl/S35gALMVq/OI4Dawkzph6pTJRk3coEw2jhn7xS387Bvfxvv+DUxWfHw/JOtk6XA6mON1MTfTQW14CKI6ZatMtSdkU+jSe3yWZ7/3jYT9vfhdh+B0H0/dHqQeWnQ7DbzmTpgaYez6n/OLT3yR7Xffn6wFx/Vp1CuUuruTyuJd5VHifIa+eT2c/7JncPt/fYXc9gzdQYm6W2NVcZyT//ZM7ir1c9bzLsP1DiVDhrg8QVfTtL72GLn5Rq775P8yuuZ+Ouo+PZZNLojw/ICuYifV2GLIn2JXFtzDMlzwVxdTOPxk7DnHUeo/BsfuwmvWoDyeVAYP3fAT7vrqN6jfehf9lQqWF0HeJd/dRaVew/FcRiemcTs8tpZreIsHedG7X0BzXh5n3mIK884nihYThmlY2664VXCr/4JJQAISkIAEJPAYBBTcPgYkvUQCEtj/BBTc7n9zphFLQAKPQUDB7WNA0kskIAEJSOAgFXhsrZKv/Mi/tYLbDiYf2MkPRka5uafGc99xLOdc0s+7//lGDj9ukPUbdnH2U06iPjnBkcu78KIp/Mk8d9+zi0OPP4fueUv57Fd+xPBwk658lqMWZ7j4Gcu5/fZv0LB7uWdjjvzcQ5izMGbFsjUMZjJc/anNdPd6PPWCDF54NG961fU8+2kZnv+sc1h331Z2jvscfdoJDBySxZ2OufWVV1D/dcCEl+erUz7HvOmtjzO4jakTEjNB59R62LaRX3/0szz49R8zz85gxRb2YCcPOBPkTz+KySUrOO15r2XRYSdTYBrbL+D7JZpOHT8zgmWqKHFpjE7SWXmQcOP3WfWFn1D7WUhuW405dOCHHWxcvpHgz3N0PeUZzF/5FywaGMR+aB3V//oCv/rcN8laOewgoLO7wFBQp3ugj12bdtJb6iC28vhNh7ydx61HBNOTlDo84o6QzcEEt083+atvv4t6NErPYX+EWzoH3+4kcmPq8RRdVoCzfYg1X7iCa/71wxzquiwpdeBTZzKuMG5bVOoWcwo2vW6WoGzRXxpkPKiwuryT7tMW8rS/fS7l7hzzVpxBmFmCxzLioES1Pk7WG8dbt5nVn7mCB7/6bQq7xljUW8LKW0xRx895ZLNZCk0XbzrE8gPWB1Ns6Gjwig9dwl3TAae9+N+o2vPxvSweDXJ4eGEhrY41hbd2RGSZv6QVt4QmuL0FKlex6t0/YuJTWxjscGgEULYH2L58J4XnFOk67FKOO+edFOYMJody99zf1obQDqhg2v/WKPhVmB7D2rmDm/7z/3HT167nFU6BmmkR3NVB3NHBZK3O5OgEVrXJYK6LRX19DA9tI8jGUMqww58kPrzAue9+AY0FR5Bb8HTqrKAaOfTbVayJDUzd/gtuf//HaNy3jQXZAXJOjlrQoNqYxPMsvIJDkHUY85uMVcfI52KyZZcFQQ+FZpFatsHqziFOvPwc7i71c/bz30TOWUrORLeVamJW/uH1fOd97yczOsKA45ANArryGfKFHE2/SaVSp0AXNjZT3eOsjqaYXFrg/Ne8EnfRaSxYeSb5bC+2X4HpUSZuuI4b/utTjN+9nqOcPgbcHCPWELucOrWcqbq16LYdDulcSG24Sa5YZGNzO+WlFk99/Ul4RyyjY8XLyXY9Fct6OLQ167/POwAAIABJREFUv1xhKm8V3h6k/4nSZUtAAhKQgAQeu4CC28dupVdKQAL7kYCC2/1osjRUCUjgsQsouH3sVnqlBCQgAQkcbAImuI2TfUJNk1krspItQ0O7Qmx2Cm3tcWuC297rruBpvUUm1w7xU2sXna8+meVndOL7O/ny9x/gjAuW09szl4c2xtxww6955UtXsqS7jx2/DPiH932T57zrMBYtW8yu9aP0z+0gDivc/I07eMoJJ1Ob9rl7/RpOueA0JienGBrewYv+7DiGt05w589rbN21jYtfeCjZ7Eq+/L6rGP1OjSOXzOGZr7qA71y3lt5cg3XltVx0wrHs/PRdHOH1sqWc53PlCY5661/zd+99z2OuuDV1m6ZVsh2N0FHeQH3Nfaz+l49RvnMTPRTwgfG8z/Zem2UXn8vI3MWc/pzXkO9ZTLcdY8UOcZgndmqEbo0mBYLYgXqDUnYV7Pgcd/2/n7HuU1tY3nBYXphDbbLE6oH1TL8gS+8F53LIMa9i3kAP9q5hKh//Fj//+Gfo7e4gbNRxTJvmMIvZ/nT5vAVMlCephT6ObeFFFl1WgZKbYXpigmbWJ5xjcU8wRc+5Jf7odecT9p9C3/yXUIs6cRzIRhXceoPxq77HLR/7JL3bdjLftbHciFXlMcrzOiid0oXVkcWfqBFsahJvCJjX7Kc3n6ccbWdnbpxDXnY8Xaf203XKU8h0noblHk8c9xNHZezgIX79ic9wz4c/y8oRnyVenlzeY1M4wY7OiOnOHFYmT246orMc021i0kKVtVGZZ1x+KqsDm7Ne/nGaxUOoOi4OTfJ4ZIPiw8GtExGavXVxkrWbjQMsfg7TX+fed/+Yyf/dwmDRoh7GTNqDbFuxg8xzi3Qc9lxOO/vvyZUWJt/8mf8T3MZEtk+Dady4iueXYWyYxh13cO37P0w4vIPzJwd5aHqMHRmL6R6XshlSFjpyNtZEhDdZZa7bRT7MUa8ENMOYoe5xzv6nE+DI4+k57MU0iycS0kEpGiHcsor7P/ZR1nzxGo7x5lJsZJgqN8n1djNVnyBfhEbss2NqksJAL9PhFMViSLZi0z3dh9copMFt13ZOeNt53F3q48Lnv4lOFkI9wgpCgtvv40fveDdTD6zjsK4OclHTlDoz4U8zSYawmMPNWBSnYoqTNvaAz2qrzNShRU75s+dR7z+WM5/+EiqjFfK5EP+Bu7nyzW8hXj/CYZ0lss1uto6OES2P6TiuyIQ3Qne2E2uzTe1Xkyysz6Vkd9HobXA7DzL4J30c/sIT8bv+hN4Fl9LV2UsUxcnTdd0kuLVte492yWYDYv3vi4Ptv1a6XglIQAISkMDvEVBwqyUiAQkckAK68zkgp1UXJQEJKLjVGpCABCQgAQn8NgET3JqkCmLLBLd28nFkTyfhlxUXk1a0V37kA3Rf95W0VfLaXdw2sZHRQzvxO20e2D7Gymcv5sxnnc/m2zaz+vZt3H7fZl79jgtYfmg3b7r46zzvRUtpHjbN8Seczh0/3MDCxSHz5jtMbtnBL28a4/hjT8QpTDHdDOnNLWPdup2c/+J+fnnbbczrO5T//vKvuORF57OiNMB3P/hDSmvHcOMs22s15ttFOqsR9SCiZEUc7ng49Rybwzxfbkxz1Jv/mr959z8kAZAJf9qP37ZnZkxIjRrEW8n7q5n6xV3c/eb/xnnIJ+vmCHI1pgsREyWbeRefiXvKWRx91kvJuvPxgoikn7BjEVtN/DAgjDpwXA+zJWreuQMmvsC9H7uetZ/YyOFWP5kpC8uey/2FB4j+OMucZ57B0tNewpy5JbKTk0z994/50b9+lsMX9OH7dep+g9jpICoU2RFMEc4tkFtQoqczS4+bYeLBrYz9eoRl+TnEgUvFaTL5/9l77+i4ynNv+9p1+mhGvVi25N57t7ExNsU002soIYSSA4SakEIgCUlOSCCBhFACAUIHA8H04gK2sY0r7rJlSVax+mh62+1be0zy5pw3fO/KWuefY/ZmjS2NUXmu+9kza+bav/v2xmlUU5zz2wW0yBWMnnEnkrcOl2Ch5tqQWjtY+YNHGVi5jjFecKsi+/oSlC0pQ55Swd6MQMowmDFmGEN8AfYuX01ybT/Vhh+PkGdAMsjUwfQ7J9Pl1xmx6G4ymZGoUiVWvovI1ndY++P78G5rY2K4BuIGmiTRUpaC2RWkQ6UIcpAiu01vop9UZxvR/ijNkRxn3LKUL1I5Tr7mXsSSkeRw4ULEZclImgy2w7Nn3EomumAiFPomC0fn0QrrIbWC7fd8QOSJQ1S5PNglSkgh2oZ2Ip8dwjfmXGYc9yM8wapCcNdtx27tW8EN2rW0P8miM4BsxiHZTW7HRpbf+wfy3V1UK17kUJCMv5iYXERUkFBCFkOHehlVLbDvky+IbolSnCgmrAUpcVkczB2k7KJyAiceh3vsBXiGzEdCoUg7SP+qVXzw3V9Tn5AoSoqokp+oaBIpyREaWkVJdQU5SyeR0+hq3gOJHEVGBiWqUmSVg+4hqWY54Olg5i0nsS8cYvF5N+KXahCy3QiRHg7+6Gka3lxDdciHaoBmpDliRqhZWINQVUOvoSLKbsJZEau9m5aDe0i6cuRHBRm/7BzSoeGccMblWPEsQrqbTQ/8mpaX36Fc9+P3BujW8yRKPYw7ayFfJFrosSIMH1TKvLo6Ymv3cfDFPVRrLnKaQa5coCOQYOqVc0kNn0HppLMYVDGWvK6C6UaR1IKjFQqnrl2UvxfHvsO+OW9jOM9vDgGHgEPAIeAQcAgUCDji1tkIDgGHwDFJwHnFc0yW1VmUQ8Ah4IhbZw84BBwCDgGHgEPg/0fcFmaB2v5DsqO2hY8tMYGtwETLX/C6Lz3wS4o+eIGTvhS37R3taKpEn2DSW2Syr1qhZOIidq94j2q/G8nnoe60oRjVGh89t4fHH7mBj754i+GDj+eJ+9ew+NRqLOUQE4Z52bQxSibjZfbsWkIeheWPt7H602Z+8fISJH83iYE0H2/ow6SMikSerS8dZlRIpqy8Dp+/GGX/AIObE9S6feixKJYoEBENGmSLF9I5ptx8C7f96Ed4PJ5/zLf95zm3/52MLW7zJBFoQjBXkVq9h+3f/BveAT+iV8EKxWiL9xMcEqD8nBlEJ8xgwUnfRciXH2UoG5hy7ihSUwVDLvyIvAiqtLOQAG147H32PbCdwfpQ5EwRmqjQ6T2EMk+i8sxZlMw/heq6asSBbiKPf8qHv3iFsSUl6PbsVlUmnugjXSQgzR1Og1+gRUgwpi7AqJIwE4tL2PDUOoxtUcrMciTTj6gmOWS2Eb7YzZBzzyMdPIkhI45HNTU8egMDKz/h2cseY6I7SEDsJeFS6Ct2cdovTuDV7espHnY2Q4aOxUOUyvIkwp4v+Piut3E3iVRaLiy1iBY1xZQ7KokNMxi76Lco7tmYOQsxcZjNj/6W3sfeZmhKxXKr5A03GcVN0UXD2B7KcjihMWzoRIh34xJ7KC8yiDYkadqdYcSCOby5bT/3PfsMprcECz9ey4Ns71V7ILENWgbdTtxioloign2/aA/M3QTpD9j8s7fpe/IA1WIQ0VLIKDItgzuRz6rAO+58pi/8Hu5geUHceuyvtd2geTSJbrdgtvQMppJBJIoZbyLasJ6VrzxH3+E+9NHFJFMiuVwx1dULCJeOwOWOM6g+xbih3aTa+/jkN6uxdnkYnCsnlD1Cn9VDdno5td8+iXj98dRPPxXBjBBKb2ffLx5h16M7GS2XI+d0rHCAnUYr1ReNIhJy09iZpXxQBeVlYaqy/XR8+Dmulghqv4JPrMCwPCTkNM1SJ3NvOpmWiiLmnXUdbqUGWdtDZvs6Pr34LwSPCHir/GTyIjErjec4L9VnV/PS2iTu6noCoRJUI0qtJ0+oN8HmNZ8j1ZeSDlUx6fgzWXLahRBNYDXv5k8XfIMZGQW/XkRU9dAY6mPCjSfRFNWIeaoYNeM4ZCnC0FCMUqGbD+58Hte+BL6kH1kopS/fT90pI0kuHknRCYsYWjmPvB5GskoQOSpuRbs4gn2RSe5LgWufV7a4P/qY5RwOAYeAQ8Ah4BBwCHztCTji9mu/BRwADoFjk4DzcufYrKuzKofA156AI26/9lvAAeAQcAg4BBwCX0nAhIK4tSWV/E/iNl5onfyvxW0PPU0d+AWJAa9CfFgV7nNn8cx7K5g5dxwvvLiFJUvHsfiCIJ2pNg7sjlJTPZgJU4aw46M4D//8E46/dCgXXjsRKdpMtC/D7iaDU884gd7WAda+cISP3v+c8+6Zz/wzhnDowBf0tPSTH8jhUYNs39jIeUtORhL8eA0/7X/dTuXGw3gNAUPL4ff46M4naPHJPJfMM/WW27n13xK3drPkPBYH0M3lZD4+yI4r1+CP+xADkPcm6Up3ExwcoPLiGfRPnMW8RTch2eLWTgDayU85UzCKkuVCMCU7tExSBI+wAyX7Nxqe/oBdv/mcytwwPPkSZEuiy9UIs0RKTp9C9aKzqa6rgsgRuh/9iLW/W8FobzG65iIt6KSMbqoXjqdlSAVvtPey+PJzmTCiBDVzBLV3F/4jadb/+AOCkTClSi2CkaPdOoi+SGDit84gGl7IuFnLENJxxIEdrPv5b+h4oZOJRZWIai8N+Qijrzye4d8YToORZfCYq1CkKgQzjpLdDZF21t7xAkfea2SMrwLkMhoZoPSiPNLcMENm/JiyQQuR8mn0hm188KNfoqw8wKSiSmJyhCP5JCWTR9A1sZLNriwnnHEFI8ZMo699H6lYGwf3byG2sxVX0sOrqw9wzrcv5erv3UYWF4bpwYPrqLi1wdqhS8lCF21xax0Vt4b1pbjdDKmP2Pyzt4g80UCNGEIyZbKyyOHBR5DOqjoqbhfdjr+oFMHe9ZaF9fcUOiIWMmbePkc0JCGDlmplwyfL2bT+b+RSvWhV05gyZSZDB4+jtmYiRaFKRKsPUW6F3CaMnigbf7+WlpebGS/UE07E6TcOE5nkouqbi0iPX8LwWUtwWRE8ret57zt3I2wQqBPL0fI5kiGRjqocw66byxNrtnH59TfiKgqST/WR2rmOKSE/ux56k8w+jbBUhmh5SMsZDovdzL9xKYdrQsxedi2yVIOY28Xuxx+g+a51jBAq0IsVjiRzyLUlTLppLHe+voYLbrmDyrGTkWUPqVgnzbs/JfXFVtypPO9/foiMv54Hn3yQyqpShEg/HS+9wUf3/I65sg9Z89AumaTnDTDv/pNobtcYNeM7yK6J6PkscrYJKb+XrleXs+Ln2xntr0JIl6AJfajjBNSLZqJPncDMScsQrUFYRrggbk0TJNvTinbBs/9H3FrK0Q3gvJPhPMc5BBwCDgGHgEPAIeAkbp094BBwCByjBJyXO8doYZ1lOQS+7gQccft13wHO+h0CDgGHgEPgqwn8Xdz+98Rt8qgT+0fi9lcUffD8l4nbPnoaO3FbEmZxKRvyCU796/fQfG0kgkmefX0FI4ZXsmBhCW41xwM/282FFyzDkOCBH3zIKdNOYndXE9NO8TJtUjHeomIefHoF3a0KAweS/OCq6zh8pJcfv/wqj718HaneHaQbWjjp5Pn89pmVXHjVHHat3Uw4UIErW0Pz7z5gTp9FX1eKoKeIctNDV6yfzpCH5zI5Jt18678lbm1WVuG/RvLGU2TeP8DWb31GKOVBCUBKMImYPbiHiAy6YhaRSXOZOvcGFKMMyRSwZJ2ckCsklmVchda9Nsu03YaXrXjy73LguQ/Z+Z/rKc0MoUgvwa2JtLsOkZ4jETx5IsOXXEFtfSX0d9DzxNtsevgtanU/+bRCHA1pUI4Zd1zFk2u3MPPKWxg2eyFuKYtfOIKW3IDYtJc9332O9HYPFe56jKxJn9hMW22K4247kWjtAsYedyYkEtD0OS9ecQeDWkMM95YzkO5gvxVh7i+voHJRALNuMJZrPmRDiB4VId8M0W4yT61n5e9eZZS/gnhaoVlKYy6KUHnOWAIjv8nwiQtRc/30fvABm376BFVtbsoshZh0kHhpjtITh7Pd42PkmVdRO+kkLMWHX9DRrBypvhhtGzex8tXXGDfreE6/5CLkUDHJPPg8xShIiFZhMPPRw26VLFiYWEeb51omgmDHZjdD8iO2/fQtBv5si9swsimRUWxx24FcELfnMXXRbfjDATsXjf1dDAR0ZIxC/dykU3mCXhXZMrHMFL29DehahJwewecbQ1GRF5EchqkjiiaKkEISEiDHoD/F9kfeo/GRVYy0aimOy/TSSmQaVFxxPMbkExk6fTZeUshfrOfpC++krj9IjVhGRsvRrg4w9JI5rBSbqZi1iHPOv5G0KRNLtqMmWyhLDRB/7zN2P/weSsSP2/KSk3McFvuZf/NpNNcWM2vZtQhUQWwP7918I8przUwI1RFzm7Rm0pTMGEvT8AH0KWO54Fs/JUO4kGvVbEmaihHbt4VX//IU8byXq753N1WDK/ArAwi9ray55SH6VmxkRpEPLaPTIeUZfFOIIecXIdSdgDAwCsILsFK2TE8hJJoxv9jJS9c/yiDXMMgoWGI38dJeSq4/mfZBZZy29Go8Yj26FkIW1MIYblG22yX/t8StVbC5jrh1nuIcAg4Bh4BDwCHgELAJOIlbZx84BBwCxyQBR9wek2V1FuUQcAg44tbZAw4Bh4BDwCHgEPgqAra4Nb9M3P5zq+Sj4lawxa0FL93/K0JfituBA/1E2nMIoofuWA9CWYD2xdXMvm0pry9/kBuuv4CPPvwCb5ULtzvBr87byagaaFMkxk6dw9jKUXSsWcfn25sQ52uMvWQxH6w9iLchwbAenWg6z70vP8KKIzF++tPbOHV4CXf9x1KGDa/m1geeQCru4+wT5tLaK/HDe9ayWDSY0QsjfXWUJN14jySQ3R52eTSeTvUz7bbv/lutkgtjNC27A2sbmvYkqY/2sPXqTwgnXah+N0nNbkU7AEMGqL96FpEpixgz7duolOOyBAxBJ14QgLa4VZCR7GnBha6+XnYgp96l6an32ffrdZRna/BpQVTdoinQQnShG/eC8Uw85TvUDa2Fvhb6n3uT1b9ezuCsStBTw4Co0+JrZ+EtF7AmEuTsm3+F4S3GMPKoYiseYTuJT14k++JumpZ3UaJUo+UUct44uznC/B8sJDl5NuNnnghJAzau4y/f/hnjkl7KrSCWZNLrzjJs2STM+jxRUWDE2LPIpRWSuRRyrh2trYnkpm661+2lWvGQ0n0cVgz0BTq1F0xHrDudsbNnImYbaXjyDQ4/tJ6SWC35aALDs5/sGAF1aYj+yvlMWXo3JTWTSBkCLjmLhIqIhCtjt6tOo6UTeMJlZLI6qqeoYGlFe+ZpYQbzl/vabu/9pXC3U7e2epUxkWxxm/iYHXevIG4nboVwId2cUgVaB7cjLavCN/58Ji26GV/ID+LRpLT9lXlUdDxYuL5MT4Oh2RczaOjaAD63Rd5I4I33FtpX4xJAS0ImCrksaDrZbbtRkxoHPlhL+7odlORUSg0/HXoP/ZNC1FyxCHnqYgZPHoVPSyKt3spjl9zLePyUCkXoMjQovSz9xTf44arl/PbJt9GpJGHP9xXzBLUmpK5Gkp/v5+1rHqZeDBC0PGiyRpMcY+atp9I0pIJ5Z30LIVUEh7az/NrvMXhPF7WuciKSRr/LIjR/HG0TAgy78CyG1Z1KKudGV0UE2YOWzVPiyiGYOci5MT1BEtYAfnaitu9lxXl/IrAnRV3YIp1PEJFzjFpaRtGIIKncWEqqp0I4CFIMtAHy+/qw2gW2vb0fKWMQcOvoWi89/gQld57J5pDJZZfehotaNK2oMPvXnm9bGE9dELfal4lbERxx6zy1OQQcAg4Bh4BDwCHwfwg44tbZDQ4Bh8AxScARt8dkWZ1FOQQcAo64dfaAQ8Ah4BBwCDgE/l/iFizBbjH79xm3ycKYz7+L25fvP5q4Pbk4wMCBXppbYxiql4xHpNHVzQohQ+lCFz+/81w+fOkVZNPDiLnjCYar2f58D03bk4ycO4uSWh8rnnuSEREvfsGHdv44ltx6M0FhFB/+4UE+e+IPXP3jS/jDO29y0XUPUewK8shPr+eEeUPZ3dTFoOkWRdU51n/Qwahx5Ry3aBJb3thM7/sJBg+4qY/6qOm3cLnd7FZzPJ2JMfGWm/69xK1tAAvWuhvTeJzYmp1sv24VoagLRXGT0oNk3Rly1e0Mu3Ym0RlzGTrxW6jU4bPs1romMcGetmoVkqFKQUMKhZGpbmsXRN6j6ZEVNP5uAzVUo2ZdKKbJgeIWoqf6MadPZeYpNzO0rha6DtLx7It89uDbjNK8+Kikw4qzv6SX4287gxZlGsed/32iORWPX8ASushqn1KlddPzi1fY89gG/LIf3fIhhBX2pzuYdvtx6AunMnricbhSKgPvreLNHz/AmLRAmREkn5PIBmVatBgRMUd5hUBrg0VZWYCEIaJIdh7TgCMm06srEFIxDFeY/UYWeVEA38LhBMaeyugF4yD3OQcffo+OB77AnR6GZYp4A4dpHxxFPj+Md8S3GTr6Fkqqy0jpkNNjFBcVIVgCWl7HpVqIQoZUMknAX4mWNzEsA9klIoi2YJWPJmwL6XAQBKugzA0MFDsza22B+Cp23v0miSfsGbehwhzitCrQMqQdeVkFvnHnMWXRbfjCoS+H2xaGPBfmp+q2vBVkUoY98tZumgwBQUfKpxCyCcgmybftINXQxP6NW9j1xXYEPYts6rTujzKiLECp7MeMpCiWBdxGniK3TLsZpXdEMXVXLMY1dT71E+pQkwNob2xn+W1/ZKJahJKRSCmw3zXAtFsX8bdkL//xwz8RYDRp0UWSAYo5gnx4B6m+BB+ecxsVCS9hwYOm5DkgJ5l626k0DqtiwZmX4Y7JmJs+5607fsXQjjy+vEJC0on6c5SeNIHG8RXM+tYNVHpmg+nHkgXsjtOZLFhWnIBPRI+A4fWR9USRtY/xHljHexe8SfmhEJ5QlJQUJ6MapDSN2IDOkEHTiUYz9MT2ICoGHpdFUPShZqsICTWIebuuMbK5HvoDGt6bl7ExLPEf374bgRJMowjTFAui/uiMW/tx7J/ErR21tpPXzjsZzlOcQ8Ah4BBwCDgEHAJO4tbZAw4Bh8AxSsB5uXOMFtZZlkPg607AEbdf9x3grN8h4BBwCDgEvpqACYV5nrb0s8XtUQliiMmjTWctbyFx+/ID/1kQt6cU++k/0EtDbxeRUoFNqoJyXBH+sSlmLChjzdsHmFBTgZQIkdaTVNSP5O5ftPC97/6Qjm2rIL2T4VUlbHx+C5m4i8k3X8mZV91Ors3k6YfupG5ChDlnjeGxR19k3eOdXH3xdQyZNIpn3vwz/upeigcJjB3vZ9zwUpr3NOIVVdzewXhyVfQs34+xupVhWQ/5ZIo21eRpzWD0bXf82+LW0m0MvSA+wsD6nWz/zscE+hVkU0Y3g+g+k1i4i1HXTyMxZzi146/DJUzGk5cLDimnmoWErf2ZglCQinpeR5Yaof0dDj74Os2PbaHOV4uUtu+HA2WHSZwVJD16LjOX3MTwuhrE9j20vfAcmx7+iPFmAJI+2q0Yh0cnOP72ZeyJ1nPapT/EcodJ2/USM2St3ZR3N9L7x+XsfOwNVFUmK7og6ONwOsK46xfCyWMYP3Ehgbibw298yPu/fJhxlkko58bSS8h6VHqNflw+nbBHRe9MIAolpM0wpmTgkg2slEZYFckkujH8QVplC/f8CmKDvIw87jymnzYKK/0+rY9spPmXOyjyTCBvyARd3TTVdCNfNoRw/Q2MH3sVqqsI2WcDs7B0A0GWySmgSXY358NU+kvIJhXyGR1fyANKHr3QKdl9dMTt0S+1dzF5wULHwI2OaIvb2Cp23f0m8ScPUCGHsASJhNuiZcgR5DPL8I87l+nH34mrqNqe6oxiF86+/X1+rgpp0SKup/FKJv5sGjGXRTt4iK5Nm+h+/E+0tvbg9ZQjS34S0QSqrONWDERNw40XhUBh9nJOG8ByRegU46RGFTPsssW4J89izKShkOgj8dQWVv7iSYZLPuS8TEIxaQ4nmHbrYj73BTn7grtQM3VorgBJOYGfI7jiB0nu3M07l/+QyqSHYtGFruTZK2WYeMcpNAyrZtHScwnZXY9XbeLTnzxMZYeEPyeTVwzapF7qz59M47hS5l3yfUqkqRD1gEfFsMP4Cgge+4M8JERyLpGsJ4nLXAGbX2fjlTsJNlVihvpI+1Nk5BweUUHNq5iZUix7PLDcB0oEUdGwzABa1m5ZXYRHNclnW7DMGOkSgdjpc9lZXMyP7vwNYLdJDmPoUiFtW0jcFt6xsItjX11RiOA64tZ5enMIOAQcAg4Bh4BD4O8EnMStsxccAg6BY5KAI26PybI6i3IIOAQccevsAYeAQ8Ah4BBwCHwVAVvc2v9mHRW35tGXBIaYKsz5FCwvhg6vPPifBN59ltMrQvTt72ZHdweJkcVMvnU+qfEKA65Wkql2irIiVeJomrdrbNixFz0YpGbsMtqbsrRvfp1TTyhh3pwadr/XyYt/3sW8S6/m8tvu4+1nXqWx6TUGT2ilZKSCnnax4al2kodzjJ2wCO+oMja3rmbS8CBnLJiAbPZjahkiRyIc0VT621WKP24ntLmPoqSOJVg0eg2eyuYZfeN3+f499+ByuTBNE1EUsSwLQRAKt//rsEDLgSL2YIl/IrFtD9tvXQXNWYpED1rewldaSnOun3E3jMNcEqB42LdxC4tx6V4E+/t7QBNscQuibb8ME9OwPz6I1vYh23/xDAPvd1DhCUM6jV8R2Bc+gn5BKcmhC5l9/HcYVluM2LKVzr+9zqf3v8M4w49HK6ZbSbOrpoeZ351Ln3csi8+9lbxZTgY/pmiSNw9T1XmI3kdfZM+TLyC7ZVKCiBHw0haPM/HaEzAXDGXSrEX4BwTaX3uXj+/7KyNNC7/uIZUPE/MKCINkcmqGbCJBtVrj6UgnAAAgAElEQVSEnkkXZGlWOipHfb4gmVQcWTBIS14GbJlY6WV7b4y773uSoWNVrNS7tP/pUzp+s4Vg0UhiqTwV3jwNld14rh5NuP5qRo+8DG8ohKWB4Lf3oWbHW0mJCoYqYpmtBAUf+VgAVVUwRQvLnUUX7IbI/oK+U/4ubi0LTbTztnaDYwPB3Aqxj9l1zwqifzlAqVwELpUeMnSN7EM6swTf6LOYseBHEKwteMEiHWR7wKsdObeNsMskLefJWkk85HFnEpiH2jnw57+y6dXXmJrOYsgySqCIeF4mrQuEynxk8p0EfGnIyViZAFrKh2kKiO5+It4E8bpi6i44Ds/UWUyYNgzi/fQ+vI4Nv3+FYYoHISsQFTXay7LMueMk1pgqF1z+S1zGCBIopJU8LquVUL6D5OpVvH3LvZRFXJSKLgw1x145z6Tbl7K3roITTzuDoJYhs/ILPvr+kwzq9+PNSGSVDJ1qN3UXj6F5Uphpy26ihrlg1RROi4J0tecHqxkMK4FkBYgl01glJl5eJ7/uBTZfuY/qzjHkimJE1Qgxd4xcOEVRjUWiz4uVD+ByS+StBJqYQ/K4SGZM8nkRr8+FnkvidynoXjcbdA8jTzuDq6++GcEK4JLDmPZwbLsU0t+Ttf+IxH8pb51Hd4eAQ8Ah4BBwCDgEHAIFAo64dTaCQ8AhcEwScMTtMVlWZ1EOAYeAI26dPeAQcAg4BBwCDoGvIGDHaQvS1v7TFrdHQ226mMa0xa3pwTBg+UP34V7xNGdWFtN3oJuGnj4ixX6s6eXUn19NAwdwl7jJtcWoEuvZ9HE/uq+I4hGDWb2+k+FDfMyfWU5T62dMmu6mQijhD/ds5sSltzH75Cv4wV3XM2WORv3oPsqrgzQeOMz0YQu484oXGOIrZeRxixk6bzIvPfIUM+tVcskcpi4QUNN0pjX6GgaYd1jkeKsaIZUh5jLZ6k7zUj7PhOu+w/fuvhuPx1OAYMtaW9xK0lEh9K+OfN4eW9qPZTyDtmcL+373OR2ftBA2XXgFA9Qi2pIqVReGGHxVOWbgZEIll+MiDIqC4RbIF9r12klQEzTzqJjUW+nb9Dyf/vxJxIMCNeESBvo7CAcUDpcl0E6tRh57KktOuZGQO4bQs4f25+xWyR8y3griyhfRZkQ4MDjO2b87k0Oym8kLr0C3RqAL1eTsWhpdVPa00/PAU+x5+hW8Pg85VSQh54nKWYadexz56WOZt/RkpP4I6RXv8M49rzJCBx/lDFghDio9TLthCVJllu17d5HqEjAzCWQpQd4jkpYUMqYtv2V8qhuXr5zGLo2Nje3MXLSMn/zoj3jldszou7T98S16H/oM1VOJIci4tDitg9OU3DgZ/9CzqKu/AE+oHN0ENaCSzUcRRANLCh2tkdWEYmvYeBWiomIIBpY7hSka6IQL4lYtcLYHE1sYoi10TVQ7Mqvb4nYlO3/2JgNPHSAgBZADPjryMXpGD+BeFsY/4gymzv8+Vmh44RwIm+CxE9d2sNNuea1kSchxFHvqrZFA7h2gffm7bP3jM3ijSQYlM4jFLjqMLP6hVZSMHk9TdweiO8LosSL+yhpaV3fStSGG3wphahFS/gSxoWFqz52Hd8psJsyoQ4j2MvCXzay670XqJRnVdJEQDFp8aU655yw+M2VOuuTHiMZQBiwXGdUkIPbg7t6N1tLM8gtupCalUmFHZN159ot5pt1xOrtqSlh69mm48hHya/bw7u3PUtNfTMDw0Zs/Qro0SfV5g+ifV8KwEy5jsHIiVr4eQ1CxrzawyCF7MphWFBEXuZxFypXFxQrUHR/wyXnrqe4cgSvkos/oIRKKUXyFj9rFIts2JGjYrSHJIfJCnryUQZcs4hmNYMiLJLtQBA/JfomDB2N4Kkdw169+xdC60RSufrDcBXtuGkJB3Bausyi8a2E/bjlvXzjPaw4Bh4BDwCHgEHAI/BcCjrh1NoRDwCFwTBJwXvkck2V1FuUQcAg44tbZAw4Bh4BDwCHgEPgqcWvfb2IJ9rxQAfFLcauJmaPi1jraivbVh+5Heu0JzioJ0NccJXIkiaoUsTM3QG+9SWsozhcDImogD/kS5k5dgMcnkMq18tYH27nljvOYMk3hpXdeoXKEh7GjBqHHyti/ZRymVUFS2MbYaSo56zCdR3qI97dxytwFrP1bIwc/jyITpqZ+NNNOnMOP7vkFAXeOUkOmJK4xWClMl6WmW6PW9JLLZIh7TPaoGs8lTJb86Kdcfs01hMPhgrTVdb0gBL9K3NpKKG8ZqEIM9M/J73+PQ29tZM8zmwnFJQKWRThUSmO3hm+OxNSbJ+KqPxG15GQEbxU5JUhStOejHm3X60dH0izIqmiJFrb8/g4OvbaRmkw5im0HvRoDYpz4cDfa7GEUTzyL0868Dim7C9IH6fzzy6x78GMmyKXIOQ9NiSNEh2c49/FL2efqo37qBZjMRGdwQXC67LmnX2yg/T+fpOntrQQ8xZhuiX6hh1Rphqoz5tM7bApnXrIMenZjbVjNC1e+zjyPFyFRQZ/k4UCogwW/PJPOkiNEXCqH9rsRMgECcoCMohITLLJk8XtUqkPBwt8dXT2EKmqZO+skin3DUM1WhNQntD34Go1/+JSAGKK0uIT+zia6h2hU3DCdkllLKBm8GF+4ngHNwu0pxTB0dCOJVwjgzmURfIex7AQs0wvNpy3ZwpRjhTm2FiUIFsgCSIWW3yamYE8XtpDsocLGVogfFbd9Tx8kqAYL4jauGrQNaqX28mFUjDuPQaMvJ+UrQkPCj4LHkpAsu/Gyhi5kMISUnXFFzaXR9zbz6f1/pmvlFob5SinKy0S8ETIjvQw5cRpPv9+Cv3Yw9SOKmTFZp77Cy7ZnN9P42iHKs6WELYUes5X4WA/Dv3E8ysSZjJs2FHraMT5t5qWbHmKoKNnNldFkkUNWnJPvWEprZQXDFl2IEp5MxPKhiSIBoRtP9DCZvfv420X/weCMl3L7jFWyHCTH7NtOZ1dlMSdcfBpCqgvzs718eNfLBA+6KPNU0pXrwKjK4popUHbVNLQRkxlecg6SOJEsRYjkkIx+ZDmNIGSxrBzJTB7D5cJrrEVt3cJHp79BsEGl2jcITdbo8kXxXybiX+zjyJFaorFKohk7tStiqgKiGCCZNnF7BGQVQqFSFIaQTgYYOWkwYyYORZLsNs0ikuC2K4lQuP3T8V8+cSSu8/zmEHAIOAQcAg4Bh0CBgCNunY3gEHAIHJMEHHF7TJbVWZRDwCHgiFtnDzgEHAIOAYeAQ+D/IW4RsbskF8StAHkhg1VQJUfF7Zt/+gO5Zx/i7BI/ic4sfQeiyBkVo7ya3Z44b3Ue5M4/Xc/Gvg4OtGUoUito3b2Gqy6bzUcbtoAnxslLi6muG0Zrn87hnl2MnzCJx38PJ514Mas+/RnXXb+Mz9av44EHNvOnPywjpPSzYe1Btu4o4fZvzOPVRz5gfz6Fb/Rwymuq0Zt7MD9vpeJgLzMUN+V5C78icjgSwSxz0yjDn7sz/MeTz3HKGWcQCAQKSVtN05BludAy+V+1SrbzmlnSmEYCv5lG73yflo2v8tmvP2VQqhxvIomVzlMyeBh7Ei0Mumg2My4+A0pGQ+Uw4mIYWzXb2i+Eic/SELMmpN30r/uYl26/mglSCf5+H76ASKfUw14pybBzFrJHN1h04fcYM3EuLrYh9G4j+tKnfHTfW4wQSgnKQboyPXR6oky+dhSDrptFxjscUVmCi+EIaR3V30v687V8dskthPoDCHrp0bmvlSkOeboZe9VJtJfM4pxvnAl9m+DQel44/3mmpbyUWqOICgJfqI3UXDmUoZePJDu4FsTj8ZjjsHJBcoqKrliYgoVbNHGbSaxsD6qSxuPzkDckvPIgyLZCZgsdz39Mw+8+JJhwFZKsPr9Fo3sA8aQRzLrmRIzqkYih4YhyNYJQSsbMI1sGAcNPvnEXariBnrhFRd030TUPWXIonvjRBKZVejQlLtr71ha3WmE0bSE/brc6/lLc7vj5m/Q/c5AitQjTJZPzSLSUNDP9hvHUTbwEV+VJUOwmL9ltl+09X5hMjImGQQaJHKKZhmSC1M4mVv3yUYz9PZTjIxnPkansZdjF9RzyuymdcjHFY04m5C3BK2wmGNnPF8++xd7nt1HWF6bGCtGptZKc4mHEVUsQxsxkzNTx0HsImrt4+qKfUm//BgkZry9AREkgjPAx//57iadMiiYuIi2VEstmKXcbuLrbWH/X3fR/vIWKjIewZWLJaZqsHHNvOp09ZWHmfuMsSPVCWwuv3/gEgw4JePN+jIBBPxH0wWlm3HUCmeGDqapaBu6JpK0Qeq4frxlDUZXC12eShzADYQy1hKDYBG3b+PDiZ6hqsCjP1yDIEofpwHWmj2HXLEAJTAb/aMzKEWh5AVOTUKxiMFQEnz24No0oa6DJCFIQ2SehmakCe/uBSJWPJv5FUUawi1xo6/7l8Y/k7d/n3TqP8g4Bh4BDwCHgEHAIfM0JOOL2a74BnOU7BI5VAo64PVYr66zLIfA1J+CI26/5BnCW7xBwCDgEHAJfTeBLEWL/ZdipxX8hbjXNZO2Lf+XI73/CuSV+jIRK54E+JMtNS1Biq5hk6ulLePzD1xh2/nTGzp7BfT99kNsuO44zlpTTJ+V49rW3+MnNx/Pmk+3sXQs33F7PoUgH2w8soaZuMh3NT1Iqqjz/0EcMGgQ//8130Kxm3l6/ksFTRjN3zBm8/ruPePSpzTzw0uM8tuJj+lv7+MP132fvY0/hXr2ZKaZENHKYrD9Aq0tjm5HlbymN3773AfMXLfrHXFtb3tqHLW1tefvfDxOdLFF0Oy2bLUXMrCLV8ls+e/Az0p/JVGY9CIk0ilsgqVh0mElmXnUK9RefiVA3ipw7TFSws68yQUtAzGQhkkLf3slD37ma8d4MpREX3lQR3hKBTclWInMrGXTSqWxuznH3/Y+R1y0UcT1iYjd9j6xm1e/fpyYfpMgbQJdzdMa7MeoE5tw2neL5pyLUnAFadWGWLsmdNP3+fg795ROGuqrI5crIiwKdnlZCy3wcCJUxZMlNzF0wDzW1Czo+4p1bH0ZaLTHBNxJJkWiVI+zzdnD2Xy4jOHEMenYScmgS4McSPaRNnUy6F7eWxS8oWGocI7YHTYtiuIvxVUxFyEdAbySycg07Hl5BabNM+lAfxcVeEn6DZk+a6bctZsiZJyGER4JZCkJRoT2u3Va665MN7Fr5MoOmJ0m5y5lxwgMYajU5UUdVIsh26bRyO2RbGCZsSXbGOV8op/1P9kUIGNsgtpqCuH26kZAaOKp2vRLx2k4m3jqXysmXgWcmyHGQsmC6wBTBNDGEHDkxjbtIQrR/YDxG94Z9rL//r7hbM7jjFuGKAJ3eViZdP4nAgtn0+UYTKj4dRSzBSxN07mHrAw9z6I31jFNLybdEUKtcNA/2MvTyhZjj5zBx5lyMSBPykb08+81fEeyWqbC8KKZEykixP5nnWy/eiTRqBFSNBjEMaggz0sfhp59kxT0PM7uyDDUl4hE0NDlBi5VlwY2nsycUYu4l36AANXmAFT/4DZ7VfYSzYVzFbuKJATJKmsozKhh9/dnII88ErQTcHjA10A3Mxh5WP/MIzbntnPLNK1HLR1Ne7cE6sJmmJ1/h8LNNjMwNwiX4aRd7OFiSYMEdp1B51jyQ/RCcDMJIsKWtPSg5lwMjB0IcPBHiqS1oYgyPZz5uZQKiIGPZQ4atwrhjDPt8UNx2D4D/erraceuCzf2/z2PnYd8h4BBwCDgEHAIOga8dAUfcfu1K7izYIfD1IOCI269HnZ1VOgS+dgQccfu1K7mzYIeAQ8Ah4BD4dwjYckQ46r8k6+jkyLyQsxsoFyRaPm/StvFT1t90Daf5NNxWEU2tPUQMkz1+lRO+fzuTz74ULZ9g6TXnM3VODQ3bdnP8NIUli/1s7+nki739XHPKeFreSrH5+QaiusU5N5/CxsZhnHLJN/l84+/Z+uJLDEu5yfXpnHntibjn5YiV5Fm/4xBjK2v48K8ttDT0s+Csq3jrcDf3/vwPjA/VkPj4Uzb/4C6q9+5msOSip8LD7myM7Zk0nyLwwMcfM3X2bPL5PKZpFmbdGobxlYlbe3JqinjBBrozPuTsJvSBZzjy4RY2PbibobkqXDEBTU8jeSUGiBNxZxi7ZDKDTz0NqaIOoawKJBdWLI5+6AB6Qyvv/PV9/LkExVofZUYRQtpHUo3TPdiACxby3Pp93PTdh5i14HRQDAThY+jZSM/Dm9j6l/WUamEkwUCUdWTdIClEaVVFpl1+PFWLL8flqyXX10V803Le/uMrTFVl5EwIQ7bbN0vsEw8x42eL+fPaBn5w73MUl9Wh0kX28Ks0rXiVnQ8eoC7jwW+PhvUUc0hPoA2PcMZNF+GbcREIAXDLIHrA5cGOtBqxNOnuLAMHPkPM7iUwohxh1FRMqw5PaSlargH5yDbW/OYFjDeamamOJJGNkDOSxCWN2BgXwy+aR+WiC/BqASzNIp+RaFq1ic/fe5vO7gOccE0RRs1opix+FLlkHKZsIYv9iPb+zJYf9XaqhSlp6Nj7VkBGRLbv17dBfDU7fnZU3Fb6SwtzcLN6mkxND5UnD6Kk6jis/CiMajv1mUfUXYiWgiWLmB4d3ZchOCKEqzqEaFr0rNzEZ799HV9TnHLdRUb30OsaQF1Yywl3nolSOw6UMaCFMdq7OLT8Jfa8/iauzgjjSyrIdkWIulP0jQ5Te8lxGOMWMGnOCQiZdmhdydaHnqPx7Th1kh8hoSPLEnmvQYcvw8nfuRDXpPkI3hqyXWn2vvkurStXUZvO487YE3rdWLJGxp2giRQLbjidhlCY4y+8FlH1oUXX0PDuX2n41XaqM34QJVxpP4ou0h/uov60OspOvATX8PEIITe5/ijZnS00v7GJzz/7kP4qgaU3nIB75ALGzp1FsmEj3vZtPPmtV5kS9+OTS0l6NdpycdR6lVnfmELpuUsxhUp0ZSSqaCexMwhmBjJZMr0tJGP7ORJZhVIjg38ZoyZehSRLGLY0xkASFUxTLKRuC8O4//koiFs7Wi3/O494zv/rEHAIOAQcAg4Bh8CxScARt8dmXZ1VOQS+9gQccfu13wIOAIfAsUnAEbfHZl2dVTkEHAIOAYfA/xCBL8WtrT/EL8WtIdjJRQvLctmBO6yeVp5ZdjbHGz2USGGa+/tosMXezLmcdtevqRo5sRDZbW/eyrcvXYaiR/jez+bjKukg7R1E64FepP19HHq6mwlGEVZxio97NBZcdA/n3f09tm1Zzof33M6c/jS1eS/v9/Wx9NnFfNrfTGWFG69PwUqavHJ/I1/sj/GrT1YzctQ8SvMS+YMHee3aq5m4ez91gsQ+n0GbJLC1L0bX0OH85LXl1I8aVZC1trx1u92F9K3dLvlfHQYmaTQyeo6w4EXO7SfZ9jeE9iY63tpK4/ID1EsjyadNPHKenNxJn5UlI+iEVB++kjKE0goMBPRYjFzvEVJ9MQzDT2nYg0of5HxIaim9rgw1Z43ksY5eamcu4eZr7sO0E5+uPJL8EULfZiJ/2s6mP6+lzCpCEHV0LUkRbmRdJ2Mm6fR6UMeMoqK4nJ5DDeSSrbhTWYpyIoYZJOstoS0TZ/AZU3lHPUTJ2PHccs0fsIwyBCVP56FnCMQaWPPr18nv6qJGlMgNFCN7q+iymiipFxg8bQm+MdUYRQK6qJLXZfRogtz+Ntq2t9Dd24y3zmLkqXOIV9Qz59wf0mMp5K1O1MRHxD56jYa7djI5UY1l5lDSJgoiTYEkzUUpBtVPYGTdGMxoLz0HO+loi6DJOeL+BHO+FSJaXMfI+b/DXT0bQzbxueJHM5YZW8QeFbeGnEcr5GnFQqNq1TJA3w6xT9lx79/oe2YfFa5iPJKL2EAvmXCa/qCGmZcxksVkpSSSoeHLCCiGhKEIRIt0eoo1rvz9TeTLJSoG15LbsY9ND34IG1qo0WTysZEoFdDhaqV86SQGzZuCSw2TECqIrNrHobfX4k/kKDJNAhKYuRyt5hHS04IMvmQ+5tgTGD/3FASjB/Pga2T3NvPRvR8Q7JcpNmRUQ8ET9rChs4Oa4Qrlg0Zhecs43Bql/8AhapApN0XMdB7RGyCr5ol7kjSJaY67aRn7gyFOPP9mXGoxPbF3kbs3svvut4l/1k+Ry00oWkFxNkTe20KrGMU9up7gqJGIQZG+wx0M7O7E3Sbi9UFkbJyJl55ErGISk085nUxvA3J8HWt//xqZdwbw2BckeGWKdB/pWJJIsI8xZ85FnjgKsbQWSSzCHIghxgagqY3Du3fRNtBBwpVhwtLppIacwvwLf4SsSCDo2JO3bR0tCgqCYIvb/3bGFsRt4ZKT/6EHQ+fbOAQcAg4Bh4BDwCHwv5iAI27/FxfP+dUdAg6BrybgiFtndzgEHALHJAFH3B6TZXUW5RBwCDgEHAL/EwQK7WTBlCD35QhJW2fKlolgHpUmOSuPZMT586XfYFDDXmZ4qoh0t9OY76ereign3nEPw+YsYt2K92ndvIo1H77C6ElBTrt6JOogmY5uie1vH0HdcohJ6QrKB1RiZpJ1ZAnd+J+cdtu1NO9YwwdXXsCygSS1OQ+9kknDGIHV2RjTzq2nbnY1kmTx8cO76W+MUTv7DMZOOJ7xw8ey/d13SK5eyYz+FLnuLvqrStmmZ9mYSjP2wov45k/uobK2ttAa2Z5v+/fZtpL0r2VPIcNnQSKdwSdbqGqE6JH1JHoaEJub6Vx5gC9WbGSIu56gMYCqx5FFE1EQiXRZKLYYdrsx7J+Vz+MRTVyKgKkGyEkmWSlNNC+glNZQO3M4q460Exk5kZvvvQe3qw5dlLGsKIq1BjneSOSxVax77EOCOTdun0JUSzF6Sj0Naw8xVHKTNETibgnRMjEzaQJuAVUQsfICOU+AfrePdEWYqpNm8oN3n+fxl5czYtB8tLSCqOgketfQd/ATtD0t7PjbStz9UYJZP2ZUIRw0iEei5FIixeUyOZdB2majmaQ1C0kW8Hq9pFUBV10RtQumk6sazpyLbiVp+EHJ0XfkNQL9Gzjywj4OvLyVYlOhhgDygFbojNyjZ9E0CY/sKbTQtTQJ0+UhU+VhH0eYc8kEmjMCp37zITw1kzBFEUnOF+agCprvH51yLVHHFAzygoym5wmISQR9P/RtZMN9r9P9yudUiipB0Ytlzxz260TFJIamIOoBZElEyubw5QRciGRFg3Z3lpaQzsn3XEm3P8fUhXPQW1o49OZntL+xBf+AxuDYFLKkSFgRUmICb2UQ1R+gL5ohHjEJKHa6WiMoSoQUifTAANnSDK2jBQadM5vQjGUMnXpiYaKu0fkZkQN7aXtrHYff30xFTiZkWAh2Z2HFwtJlTC1HxiPQZ1r4wn70tIKaTzJmzEgG9jaT0QxSXo12j86Mb59Na1mY4869AdRKEukd9O1fSeBQknd+9QTlskBJ3EtJ2oNXSRJJpckpCilLwRQFfJKFqluoVhE9VpaWGoMZV51NrKyOBeeej2lEad32KiWJGPseXUf7tsMEFAF/XCYs+oma/QxYBoZXQFBUJFPBSGVQBQNFVojbF1P4ReKKzthTjqOzcian3XhvIXFr7y3D0LFMC0lSEUXpK2bc2g+EzlsZ/xNPB873cAg4BBwCDgGHwP9yAo64/V9eQOfXdwg4BP41AefVjrMzHAIOgWOSgCNuj8myOotyCDgEHAIOgf8JAnbMVgNDhoxc+BAV8Ol2m1kTrCyaSyOd6WPbiy/w+f2PsSjjpU6G3kw3TZZApnooQkk1/Y1tBLUYgXCew1aC8dcsZPT4IC/8/nNcjb2M7nEzXPcjJVKg+Fiei+D60+84/tor6FrzMZ9ecC6XxNNUmyppXMTCxWxXe4hPVZl56TS6+uJsemYH1WkLl1GBrrnwBfzkI30MwaQuo6Mlc/SXlbIi0ssHuQzf+c19nH3FlfiDRQVx+8/zbb8SnwV65svosaghylEsq4eejp1sX/cutaqK2dbNF2+tx9OVojRr4ElahD0+NALolgJ6HiufRbJ0XKqE5FaImQZdmka6yIWnvh6rvJR1DW0MnT2VS2+7GXfVcHKSj4yVwyPGcRu7kQYaOfTH59n8/AZqXCop3aTH0jj/kWtpX3eA5kfXELYTuoKAX1URTRMtm0Nyu4lbEFFVEqXFlM+bzSMr1/5/7L0J2GZXVSb67n3Gb/qnqlSlKjOBQEjABASkRRRUomI3KogDg1euV/FyVWy7b3u7Rb3aNmo3V21bwLa9orZXGSRMyhQgCYQQCCESkpCEpCpVldT8D9905rPv8659zl9fVf6EqiIg9dc+9Xz1f8MZ9n732mvvvd611sarf+N1eNGP/BTKdIC6LBF4U/jeURx84Fbceu3/hyct9HHb+z8Ms3+ELZmPxcLHXBXDTzTySQrtaeSqQhkD5cDDOCpxFAUeroAdVz8NxZYtuOCZz8PzX/E6jEY1OvM9TMe3485b/goXBTHu/ehnccvffQZXdAPMDxUWmdQ4M/BMBKMClMpDDo2x7+H+QYnlHTGe9Oyr8PHP34E/fNeHgHgeOQIoP4LWgZC3EiVOBwTuXayAiVGoVIm42ocw2wU8eAs+/ZfX4p73fRY7uUtvoeGXXdkvtRKy18h9AhMjLjUGhvvbFljOE+zvGRze0cEVP/0SLC9qfM9LfwAH770T9Z7d2PXhG3HHR3bhOas7oesK3IGVDg9ZWSDzFMpegGVTwUQBznvSZciOrKDaux/b/C6+kjyEg8+Yw6U//O3oPvkFuPJ5PwJokrAHcfcN12JhtAcPfuSTGH/+LmwvNfyRgpr2Mef58M0Yq1GBQ/0ahyKNYLGH73zesxF0t+Cf/vid6GoPej7EbaMEL/2N1+KTa4fwktf+KlR8AapyhKP778bt73snzp/v4Na/+htUe6fYWmos1DXmoBBVA3hlF6bgHsuw4E4AACAASURBVNAZhuUQ6dwAXzEltl3zfNyeJ3jKi16Ef/njP47VtQOoh/vwuXf8FV5w3oW47f2fxN5P346dsYc47yAiykUF5BVMbqCMghdGKEOD5TpDOojwUJlg7qLtmLv8ciyfdxV++Bd+Az5lWfafZtS/EdL20RwtHg816O7hEHAIOAQcAg4Bh8CmQMARt5uiGV0lHAIOgRMRcMStkwmHgENgUyLgiNtN2ayuUg4Bh4BDwCHweCCwAXEbAegyUzKJ22qKom9Q1CNg30P4pee+GD/W24ZLsgLl5DASrVAEXVSlh7gOYCYjVF2DB/QI515zNfxFjZv+/hZcHfh48jCGGWUo4whVHOLatRU86T1/hst/4Cew6xPX4YZX/i/48XSC8z2DcZojj7bgoV6F+3vLeOaLn4vDB5Zx6NMP4mJsRyftIQp7GKWrCKsR+tkYUZpirtvH7UWGT+Qp7tu5Hb/45jfjud/3g4DSsr9tG23L9yRy+XrEwa19c7kEVV1hnB5A1M3hqxFWj34FH3/P23H0ni/jxd/yHKzcsQv3Xf859BKD9GCKXhDDNz58zShBDaNrJHWJNVVgxQe6T3wCvCdciHuzKT54xxfxqtf/Cn7o+1+GnQs7YFQXmfaRIEeEIcL8Xkzv/QyO3nAzrv3Dd2NJe0hNjbVOjVf/9quw/bwLcc977sSdH78VWB4inOQohgXCWCOPAhyNPGy9+luQbtuKd930Rbz41T+Bn/zZ1yDunouqilEWGTwvxXRtD+YXNe698R9w3+duwpMWl/DQbXdhz613Ih4Z6GGNIPWx2B1AE6/AYFwnOFImSDoG3jlzWHryk5H2+vjrD9+OP37bn+LSZz0flepB+x5qswejtbvw6Q9ci4W0xnbM46a//luU+45goQ7QqTwo46PSGoX2UHgepoGHztMvw+JVl+M/veXd+PnX/xRe9rpfRprVUPEcvLAPo7TEWTJuWshbErcA1kpGTGdY9FeAtbugjtyLW979DvzTB25EsFojyjR01YMyGpWuUesCta4xndToeQHmvACmLDCsC0wWe8gv3I7k0h2Yu/xi/OzPvxZrR/bis/9wLS7WCtWRMW753X9EAGDBV+gHjBI1GJUKkwAwWzSe8p3PwlUvexk++bZ3S9rkxTqEf26Bvect4fznPwsLT30+/sUPvhqF7iMwBVYevBX/9A9/hfM6wNFb78BDN3wR3kTBz+cxH3Wg1RS7kzUk2z1se8aluPxZV+DKyy/Hw3uO4B9/98/g0xEj0rhtucL/+vu/hI/u+gp+/v/8bcTRDhSjIWJM8KXrP4D7Pn8TvuOJF+Gemz6L+2+5HXEGhKlCkMeITA+B10GmUyRxCXXuNpz3bd+Gd3zuNuz25vDmt/8PeIMeVJ3Br1Yx3b8bN/zlW3DluVtR7DuAOz/2BZT7p+gYEsEKce0h9gJEUQTj+7j/wArUoofg/K3Aljn0zjsHH7r1frzoZ/81rnnlz6Gqa0lp3h7sryRuN+yvj4cedPdwCDgEHAIOAYeAQ2AzIOCI283Qiq4ODgGHwCMQcMStEwqHgENgUyLgiNtN2ayuUg4Bh4BDwCHweCDASEUSXR6QcP9NACRuIxK3zBesSqxWqzA6x0JV4k2v/Bls/eIeXFl4OKdIMVk+wphHLIUD5NMJti9dhP3jFawuRthVD5FHBueHARaXR9g5LZGaCuNBB0eR4GPjDD911/XQlzwLd19/C2583b/Gi0erODdfRTJeQ+7Pwyz0cMgMsX+UYtv8FswNNQZpB2ERYqJG6AcxyuwIti1FWF0+gmKuh08NR/hYVePyV/0kfvH3fg+9bTtQlKUQt9zXli9G8T0WcStAZDb82HgFsmoFhVlF169hqinu/+yn8ZbfeSOuuugJuPqCJyE/PATGKcaHl1EkCdI0QW0q+HGEYGEAzPWBLVtw3Ze+iNsPHUW9fQd+8Q2/hQue+XTMeXO4uO5CTQHVjVFqkpETFKO7sPvWj2LfZz4LvZxj7cAEBYnyvsFN930Wa6XCC7/jO3Hlzsuwet8uJPsOIchKFEWF/vk7US7N41MP3IcP33YPXv8bb8AP/+gr4AU9JJlBzOjOIkXglwjDAlV2GFAJbrvu/bj+/e/DJYvb8NTzLsbaroOYHF5DWGoMuU9vWWKSTxENuth64bkIluYwrEt84f778d4b7sRv/z+/j+95+cuho3lJfzwcj7G0qFAVD2NyeD/e/ed/icmDe/GiZzwH+eFl7L/3K5isrqKsKhSMzuzGiOcH8OfncPO99+EfPv0A3vhf3oAXveKVUEEPdeVJKmR4MbTHiFubJFdLUm8Stwor4wy9XgRdHoBXHsD9n/4A9tz+WQxKjeJIAZWHUHUHjLOtdYnKyyXFstftocwK6LJCICS5wQHuR1vmeNPffgIf/Mx7cOXlT0dgcujpMt76O7+JRV/h+590Hvbe/wAe+soujI+ugNuuRotzCM5ZQD4X4u4H92FldYzvfs7V8IYpOkmF1WmG3WWEv7/pfvzcf/gV/OAr/ncczgpEHWCrrjB88HZ85G1vwU6tccHgHBzcvYyVIxl23f8A+nMBdlxxCQ7pCT6/9x7sXzmEnVu24PIdF+OSuW1IRzkmtcF0boB//9+vxRO/43K8413XYgFLCCn3SGCmh3Hw9pvxN3/6x7jygvNx7mAeKw8dwvLDqyjGQOh1EIRdeAs9FL0Ae4dD/MV7PoWnftfV+JO3vxOFH0CHIQqk6KFCnh5EemQ//uatf4BeXeHKpQvRTzRW9x/G2uGjyEcJ6ryUfudFIRZ37oCZ6+JgNsbD01Vce93ncc0PvxS/9Gu/hcVzL0NVWaKWfZaHI24fD2Xv7uEQcAg4BBwCDoFNj4Ajbjd9E7sKOgTOTgQccXt2trurtUNg0yPgiNtN38Sugg4Bh4BDwCFwugjIhq61RDumzBALgHFuAUlLfvAMiqBEqlJ0qgz63r34yWd8O35m52XYsv8AtngBglpDZSXSaoIdiztwJFlBHgZYLhMM+nOohwn6hcLAKPihh8PeGAd1jhvTDL+85z542y/GA5/7Ev7x5/4dnr3rQVw0GcIvE2SqA/gaXlAjLyfwtEFf9+CXHfh+hGk6ReHnCLse9k+PIr5oJz6zvII74h4+Nc3xY7/+BvzcL74WnrLpVmej9R4zck8ibg2Up8gIokINowoUZoLV4SHM9QJJg+wr4DMf+iA+84kbUE9TeL5BHRvoWMOHQpYkGK+NMJ2kYLbYQytjPP1Zz8OzX/AiPPe7fkAiRysVwas1BoxkzQyMp1AwutAv4XkrmDx0N/7sj96Eww8egIceSq3x4NF96J0b4s1/8Rf40Ic+jBuvvwFBDcx5IfLhCNk0w8EDhzDMKiyedxF+9vW/gqc86zmodR/LZYoFbxF+ZRB7HtZGR9Dt+Aj8AivD/ZjvdzBaOYDr3vs+3PzxG7B9MI+uDjBeWUM37CJixGegMZxMcODwYYyyHH6vh6dcdTVe+urXYMcTLoOpFJQfo6w9lJXBNF1FP9bMP40oDnH7x67Dxz/wfqhsCl0V6HVDZGWGtXSE5ckIK5MRRtMcz37uC/HTv/BvseWcnahrjSI3gN+RlMraj4R4tTG2PNpPSvZEHa2tYq5XIPInGC3vxvXvfRduuu4GeGUEz/RQI4BRsNG2XopKF5JeOskLoCgQ+iGgQxwZpdhzZA2v+3e/ju//gZehqGpk6QhRnaPX8fGOP//vuOmWdyHWPpY6ffTDGEkyxUPLR3AoHWGo+3j1//YyhHGE6973D9CTDFu9Dg7vOoTVNY1rXv4TeNXr/w2mKkKOUGpkqlUsqhLJgb247t3vxP133o26MpgkOebnF5GkCfYcPYB9w6PYcelO/NFb/gjJWoLf/83fQLoyga59cAvfuw8eQLzzXPzl37wPHgJEjK4vMxTTVcwvdIAqxerBfbjub/8ndt93L3RlEAZdhH4HSZrjyPIaDkzGWDMG/cWteP2v/Coue+rTkBmFoDtAgQoGNcp6iq4fYGXyMLq+j+tv/Ag++5HrUK+MoHlt3MWgOwBqg/F0gnGaovY9PLx8FFUnwNL5O/DjP/lqXPn0b0UXWxCYvhC17KNpmoqjBSPlXcTt6Sp5d51DwCHgEHAIOATOGgQccXvWNLWrqEPg7ELAEbdnV3u72joEzhoEHHF71jS1q6hDwCHgEHAInCoCZL5qErcKWZM2mMStbojbChVSxbTFJHRLREmF//HTr8Pkuhvw/fMLUAeOoFP7iOCDPGdWpIi6AUoUQkgKGal9hq1C1yFynSPv13gwKnHP0hxe8+GPAjsvwN4vP4D3vPYNuOzWL+GZRYn5MkcWhRjmQww0EM0FWM2PospKdMMFrOZDbPEXoTyD1XyEg16J5aUF3JKVuKXy0X3Wc/E7b30zLrr4HETcw7SpGwncsiQp6jV7aG4MWJ4UCEOfXBMmSSJkpRfwGoOsShD7PqbJKjqxD3BP03SC227/HB48vAtZnUg5VV2jF3exY9tObN+6E1de8QzkuYapI/hBHzAhqlphPEkxP4gl5S/J8rqC1EvpMVCtoVQV9u/eiySV4GhceOlFiHseyjID41TTLMU/3X0H9ux5EKgqhLXGOXNLuOKyp2Pn+ZcAKkLlRxgZRlbH8OEjKHIoU0tUcFGnML6BNhWGkxXMDToIlHDm2H3PXdi3ezfyLEU6TVGWtaQCHvTncdEll+LCJ1yK7sJWmApI0xxeECHNSoRRjDTP0e32UNcGnvKgVQVT5Qh8BVWlOHpwH+6683YcPLwfw+kqClNh645teMKTn4iLLroUsT+HOvPR785jPM3R7QxQFAZ5aRDHHWhGZAplKzuhokYt0bfZOEM/DlHXQ/h+jrJYg1I1PNLpXheGMeXch1iTkM8AlUrYeVbk8LQPpZXsGaxNAA1G5sao6ghloSjl8AOm7LUEbhBp5NUQu3ffh/vuvAdHDhwUWVvavg2L523DU5/9rTDgvr0F/KrG4d17seR34Bcels65EH6vj7QukHgKU0aXKmDgR4jqElrKU2Pt8H588UtfwIMPPYgw7qLKFQbzc3j2v3gOls5ZkD7XD7uyx+9odYijR1Zg/BAL5+5Ewj1rO/PyW5DVCDTgK0Yn56jyKYLIh65LTEereOC++/DA7l0i714YwI87WNp+Pp7ytGeiE/fRDbo2Ch8KRVYCWiEtMnT7jLmtkOgMilJsKvSQY7x8AF/+8t3Ys2cPsiSH5/vS73jv7vwAFz3hiXjCEy9DZbSkvS5Ro495eKUP3/OlYxZFIcSt29/2VBW7O98h4BBwCDgEHAJnJQKOuD0rm91V2iGw+RFwxO3mb2NXQ4fAWYmAI27PymZ3lXYIOAQcAg6Bk0FAWC9L3DJVLY+IGZKZKpkkoqmRBBVSDwiUQZxkmNx9P37/X/0Qnl9XuLACQqamVT68QEvK26xI0EUAv6jRNRFWzBDbFy7B/myCNaSo5nr4XDXEha98OV74f/8WxnOLWDmyig//2hsRvP0f8d2pj366jHKpg7XpMgaKhFyOtE6RhgHi+XkkkxRhZdD1AkzrAsNujM+XOW7Oa9zp9/FL/+kP8JJXvQx+QKKqEjKNUXskbquqkvd8bXwYVGXR/KTgeYFN5VvW8AOm6VXIy1LIVaNINxXIiikCTyHWJEBLJv0VEo5xoPKehJZEoCr4qou61PBJEjLBLwlv4u4DmlGRfPGScgIEFQrPICkqeFEXeWXT+DLaN0uYupmEVwETeEJ8FVUpmDAK2mfO5ZJEWoiiNtDdHtKa6YEN/CqTtMd+GAn5WZKILAtopeGHGlXNEhWIuHksSuRZ0mAYIPBjkMJUCBisDSi+90Ve+PzADzCerGDQH0j0q2GktYpQkuAuEsSdEIopik0BKLLUdUO72vhZRjiXJDFLhY7uw1MBPKVhCiOktuf5CMPQErbKwsU78DrCFhqNfDRB2FWoTCLtI3scU0aFuPWaxMq8ivVMoVBZUhZ0OqiERGYjBIhslG4eCk75hHsIB1CBQoYMxquhS4+B6fA1d7plgWqJ1EZEqVWotPCm0rYhgPGRZYlEn07H8Ptd8uqofCUErr0H204BOUlLhbyawgQ5Ss27eQhND9oo1MRaGUtyKoO6KFEyFTGjkRVJbaYa1oKK7LfMmiuFZDpBNw7haSDPM5Hpmi4BmuQ3XQFIw1Yim3VFx4QQAZ/raZRJCp+VqyGEqgoCuW8uOkQj1xWMqdExBSJTQLGP0WmCHhBKyR/+reg0wKb3PYliZv8ksasqD54OpI3bPanZZ3m4/W1PRqG7cxwCDgGHgEPAIXBWI+CI27O6+V3lHQKbFwFH3G7etnU1cwic1Qg44vasbn5XeYeAQ8Ah4BB4LASEE6lRK0vcckEQkGMhbymknEEeKkxQwWP8IbMHT1J8+A/+EHe96b/geVEX88M17PCBJB1Bx0yh6gFljKDw0TcBvA4JmxR76hG8xT7umVS4PQ7xE2/9E1z6gy/GilBuFe7467/Bnb/5R/jOkUZnbT/yLUChJuilJXqVQpoDkzBEHvvI8gxBWWIxilFEPnapAh+blvhEVuCqH/2XeOOb/yf8boyupxGQ+DHmMSNsj4eoBkyBui6FePV0DBiyb5aAI0gkm4Sr1KQ3SaiRDqwQVgqaYbENV0uySVLyklgjn6d9lOTI4Ak5JUQlOUrPcn0ko5VENRL/Egh95KpCLhGJLAAJdI2QRKDs/5nC8ywRxrIpo4Qnk/17GckIEoEeqqyA5wfybKWNpJ8ua0t11tyl2PdRGYO0yOGHQs3JnrE1GI2as6pNpfyG9OTOxtxjliSoEkKcJC2jVXmtkvTUpX1veK69A/Figt2K9Kix7d5w3CJ9Wl5ylbyEvDMKkfZRFSWBlGeRuJWDzUJ8G+KWAAWG9SWxXkEHxMagJHTKlxcP24wsOQlaSmwNz7DeHipF2pK/sYk96IIbQFPwhYm3RQv5VUavAHTK0PYViV5v/rIKQROgyoBzilQF+GyjRtgoE+IAwE2lPUY+5wh0LFipSgsZLJLgGVRqikm9hkh3ZX9ebTRCOiIUTa8lDlbAhKRWEuXOyFgSsEpwIPbEijf1mwj0qrZODWwLOiQQxxK5tDyvI3FNfp1CGpMsp8xkmUQ78z6K+0ULAeujJAHrswXJARugJmHOv408S7N6Nm255yFLMwQBZcimt+Y92Vaa92C/adKbO+LWDWEOAYeAQ8Ah4BBwCJwkAo64PUmg3GkOAYfAmYWAI27PrPZypXUIOAROEgFH3J4kUO40h4BDwCHgEDj7EGiIW0Pypo0NtUGWljUi0eYBqZBjEjcqEbnpngN4/3/4NTz4nrfjhef0sSVfkRS1Yx8I5gMUVQf1mkavjrGST3HhtgiHvDH2JgZHBxfjW37qNfiWn/4pROduxdFyiGk9xvxairf94v+FbZ/+PM4vx1gbrGCuBwzWDDpjH7E/wKqvsKoK4VG9opKo3tWqxH11ifcMK6RPnMMfvfdd2PnEq9Dx59CBByYHPrWFDsk8hhwTBBJUZGhJhFnyVg7LK9qvFJP0VpZ0zElaW9xOfNlkvpYQnC0Pcc/hCZEYobSELMEmO6iUkLo2AJrkMPlABZ/P4OE1jCDPZ7FZPp7EAF/tNVHUJOAATQKuLVtQWdKT9CyjNxtCT4i9mUPJBQX0ehgwic/mATakuElVfAyX9haMxKRUkWS0dO6xCFkb29myoPZXEpVCPLe8NWVPsc6SgNdiIrg09eTfluPVFlupvt281pKGLKJE5ZKUbHwRWuiay/mtnCrX8FISy5aFpeQoNoCQly13bVAHFTJNyr7AfN07hthx8tHQww3fK8HL62Un4W2Lyacx5tpS6B6UCW2na8/nW83I4aSRgD48w/NsmnPrTXBMJknc2orMkMk24NsKXkMetzi3RbIOBvaTLZOBz+ewkHL/WSFrq8zKSQHtF237NPeR747x8E31rYPIuuC0hLcwvo14zcige+sQcAg4BBwCDgGHgEPgJBFwxO1JAuVOcwg4BM4sBE7NnnFm1c2V1iHgEDiLEXDE7Vnc+K7qDgGHgEPAIfDYCLTkUEOq8WRLCK2HJdqo0iYlLX8n/2NKg11fug9/+mv/Fmu3fxj5coFzt9bonAtMGPjHiLkV4IKBQqfbQ1J5WAs7iLZfie9++f+Bp13zPTjq51jqxNxtEyuMrqszdI6u4Xde/mpc3NmNuYtq7L5tP+I9QD1VKGqNkQYSbbBlSSGYGgyMh7QC7lwr8KUK+Me7PoGtT34qtOoiMDaFr0QfntJhibR1mo/7oZL1Wg9ZnLmZDSm1pJbSQpS23JWcZTMm2yhEwa60RBvzxDaRwIxCzPxAaN0IGTTDM/k807HpZRsCk1SnUKYk09gglqVsohpny6RgtGKm4XX+nQhIJDWrJmW2ka7rIauzpOJxq0LWyyYjFgaUJHZDwh5HYjd1bYlSfpSAbZKR68RcU1bKRhPvyjNE3tqyNY+yod9MISwZfI8n+mYBbsEl/m3ma5FdS8K2bcC/UsWZes5yiy16vIypjVvilvSqxB8z7XQTgV77FTKVIUUusjsAiduWhLYPsfR8G9dr/9qitu+ZfNg6FJDc5i64NvqXctZUvC2vAJABXiqlqSC7UIssPKIOs23XOhrYhljnVo+7Zqb/z2K1/l7apmk3bcl2xkmTJLe0v/3nkXC24dRyUHwpf1Ujpify7evN1vo3MIKctW/6yyl1V3eyQ8Ah4BBwCDgEHAIOAYuAI26dJDgEHAKbEgFH3G7KZnWVcgg4BBxx62TAIeAQcAg4BBwCj4JAQ5qtEzXHwiXtBQ0fRQKmjbfj10ygS8L0vX/3dnz83W/FG371pVib3IJLnu6j0x3CLxMMOuch26sQxldg1wEPf/x3H0cwfx6e98IX40lXfjs+/rGb8Irv+y4Mx3vwp+//E+y4cCee94xvw7k18Hv//pfwo694AZ524Q4MSh/IDgHBBFlV4cGHVnDXl/bhwH1ruPNT+3DPvat4qPTxzus/gguuejr8zhxqpsotS3S7PbvH5ikdrDRDLBtWSwiwJs+skJcz95sNHdQaU22xOZ6slazK8mJKXkmBLLlz+Z6Eowfjd1CihIcpmBRZWEtGcjaRjNxLlWUS4o/EHtP38mgZ4SbCt+HN1vnJWY6zbWqbxdc0ka1NXWblYDZqVJ7RkM2yt2nz3BbPWWjbyMoZJwDZ5ZepcmWP0zbUc6bggudMNG0bNcxTGCZM0DaSydn2lN9JMDdfSvlP2L/4uGjX2fNmONdmS2Drs8ALGKdro5xJTPKe7R6wjLXlP+4v3MOCXHE8OUmiVpJQz7DFbVVtOmjup2vvzfPY5i05TlmbiWIVNpS/M8e2htFhU7JjIjArChtLe4PHiThshMtx2DZOCRKFzBIY6Rktdctnkdi2Ox7r9ehc8tyMEm/lsVUlJ4pNK02tGNsdft3hEHAIOAQcAg4Bh4BD4LQQcMTtacHmLnIIOAS+2RE4VYvGN3t9XPkcAg4Bh4Ag4IhbJwgOAYeAQ8Ah4BB4FARa0ow/z4TBNUF6x0X02b1ELYXEfVnzKRD5wP/753+Mmz57LV7xmmeh8m/HE3YOcW53jG5q4KVbkC0+D7d8rsKb3nYzfvM/vx6fuvF9eNt/uxmvfMl/xLMu2IY3/ueX4vIXFdBLJVbWfFw8/3y84iU/j/e+78+xfX4NP/oDc+jOVxhOp0gRI55/AvY+WOPWm/bits/sxxf+aRk/+8u/juf/0MsQDmIhljrGSErnSCkEpxPFNxuJKCliZyI2Z/YpXQ9j5PkayGTP2+Ozw85mTSaZdywml3GL/Mw0zGQoGQU7apIiB4Dpyf6wljwnwdtQYRIB3OyryoJ5tQSEMtkuqcZme1XZB7cpukTtZsqSyiTLuiTcHpO0mw1NbShJiQKe2ed1PaK1OVfk59iScp3/FSa0DattCFxBtKXrZtL6tgQy/7YZmRvRNbO5fY+1SCOjM3Qfz2vJ9dk6ShDsrMA3THPjnMCMyJZobFI8oxTilnGldVMYWzzGnbIXcC/YCt16cb3vzGYKXo9cn+16Df9v+Wne2e4SvJ5zunlv62oLz/TRltxuOqjWqBlR3fRFPpM1kajq9aheSz1LXxUoFYLj8mDPCvg6wPbNcbIvmylLWVvXgZZbb2CTvZBbxwS+t/LKd8eY/MeM8j0BH6erHQIOAYeAQ8Ah4BBwCJwmAo64PU3g3GUOAYfANzcCjrj95m4fVzqHgEPgNBFwxO1pAucucwg4BBwCDoHNj8DsvqENj0Z+x26hagkZS0A1SwVJ28sASgNV1fCVh6os8F/f8nu4+TPvwJMvD3H1lRUuObfE9vkAS1svwB+++Yv42/c+jH/zH38OB5fvQahXkB6+EEv4NtzzyXfiF37lKpz3zF1I6sMYZdvwiQ+Nka0tYufFF+Nd7/4L/O7vPhVBpDFc1dh3wOD2O47gkzc+hC/fVWJx/jL80I+8Fj/40ldhsLQg+8F26hp1liL2DKIgglKnmir5+FTRdu9PElfHSD9Lodm9W9dT/UpqWMYikoy1v9og04Zwa5ku0mDCxdl7SppZsr1MSexPUKNEhUjoVa9W5M2OEbeqQI0QteHvbBvLztp9XLUEtvK5Et17jPuTDyVqIZVZsrDddVZIulmS1hJvLUl6jMNjHZgOt+kSQoY3eEgq5fZoNyk9IZJ3ve48j9GxNkJ2/f5GKL8mp6+9Fzng9SBaZSM+LdU9+7Rmf1yp9QkZi9vP6ziQGC/tq4mgpYTLPr8kOZuHeZK6uIAytl61YkwsU1nb+FDWm+msPdNETqPTFPgYX9wGAR+3j+tMdLSVJ7urtETzNkDYrkYJYGtZ4tiHB814VhLnM/sYU9aZ0LvNfk2JCNb7s5EqFspI5CsjYqOWuJVGbOOK7YNtamcbVdyWxUotf2/pbOJgvzmO21W82jokkOJuKWl7v0Z/tJHqcmED9Drx39yv6SbO9RN6xwAAIABJREFUKLH5hx1XQ4eAQ8Ah4BBwCHydEHDE7dcJWHdbh4BD4J8XAbdG+ufF3z3dIeAQ+Doh4IjbrxOw7rYOAYeAQ8AhcOYjcIzDsWF7zIYrxK2lZ2RHU+Fu2mg/m723NCXqKhXSyWQ1fN/D527+GN77jrdh70M34qlPW8KTr5jD+Rdvwd+/7yHAq/C0q7biSZcqPOWJS3jPO+7GrZ/chTe98WegzB3Q/V2oygSF2gFjLkGZBvjYzV/GhZeNsGVnD1/+8kEcetDH3Xeu4gtfyJBMF7Bl6Sl4zWtej+96wUugdATfUyjzEj2/RpmPEPgVEHYBn3uQnsJS5xg/K5e1W3cyztJSrZa2avf3bOMK7V/SZEUTmdqku5V0xw05NxNk2qafFnKcDBwJtSBBpUjbhQBiIW79Zm9V6AxkeAsEKBAJVcZoTRKNASlANpw0W7O/63oE9Qw7L0VvGnodklkiz9J49puWpLM34tNmsiE3kcNtGl+Sdy35x/jOY2Tk8Sxf2xQWzVlELSF7jMBdJ5cb6tDur2rLZnlg+4+kJJ/Ylq0lFdeJXPmCRHEToypEs6VEiRwJ2fYau6ct268lZXkXH0YzubSN6hUinbeomhTQHcswz4pNu/XxemF5YdP2bCZL7vOloSUtslUl3F+3kHhe/k+anZJD6jaUiFndhtnykgDIGycLUqTcw9hr9wi2F6L2DDKREYWQ5Kl4GbTxvtbJwPb0Nin0sdzUVmqZUrtJ4dySurOsbStOQsQLKIJ1BV9o3BmuuukTTapxEaljuLXUfxudfuYrVlcDh4BDwCHgEHAIOAT+GRBwxO0/A+jukQ4Bh8DXH4FTsGZ8/QvjnuAQcAg4BB4vBBxx+3gh6e7jEHAIOAQcApsSgWNMmCWghFhqyck2Yo41b0Ig5XcSW6XwYYwGtHvAGhw9uAfv/8Db8ZHr3oWHjzyIb/22c/GC7/0WKJ0gjAwidRTnzFXQJkSRlLjgwj7yyS6E8VhorNLMIUv6mIw1jqwl2Lf/IRwZZti7R+OOLybYtSvD/Nw5+L5rXoEf+/EfxcUXPR1l5SOKQnhKIc8qSd8sIaymAPwQUCRBT3Gp04YVSrTtLCnXgmUZKxtZaw9Lb7Z7lbYbvbZU1MzzZwJw+Ri5XpgrMm+kzEl8kYrj7qENUSihu5YYI9FoibEm+pPEnLHRvcdKsl6ghuZsKiTsKInd2fzRs5SjjZe0RN5sLK6t6fH7j7bXtRGXzb3XCdymOMeFZ7ZltNfaZ1gqvCUQ2zNIE7fPa1FviUZ7jiUG2zZoeerj+uj6s0ksHiMtLdokie0Os8faj99WzR7ELZyepP5dl6FZZwfekoxpy5kfJwsz0B97QBMxbGlqSz0fi3KlrFnqs5Gj9chukreAbonZRqwYJWxJbBvfKsG0LZjN1syUKEnJ3J44E217LH5Z4oibM62srvP+63vvNjJ8InErJ7Z5udt2ZeytpfJbqVhXLutian+dlbMN2/C4BnUfHAIOAYeAQ8Ah4BBwCDwqAo64dcLhEHAIbEoETtGasSkxcJVyCDgENiECjrjdhI3qquQQcAg4BBwC/8wItOxVww61DAyAJJ1g77778ambP4a3/tl/w/LaEM98lsZlTz4P2+c15oIEg66HIKpRmzGgSOpq1DWwupJi9WiFdBqjSLt4eN8Yd961jAf2+Vjcfimu+b6X4MUvvgZXXvl0dLt9ucb3fXieTct67NiQLfyaMDuRr+LNNl5AfS3PPnZtG8O6UZ1salt7fD0XcSdXk42YvFOH+mTuslEbnBoGGz9lndOUYp9MSWZOe5wbwD79kWVYf8xMYU+mfY6v24ntcvwdHvvck2nTkynRydzHneMQcAg4BBwCDgGHgEPglBFwxO0pQ+YucAg4BM4EBB7nJeeZUGVXRoeAQ+BsQMARt2dDK7s6OgQcAg4Bh8A3FoETQv/spq3rlFNRZjAmQVau4kMfvRb/9U/eiNtuO4qer3DeosGWJWDn+XPYsrUPqBxrwzVMxzmUCmDKGA/vHWP3A0AnivCUpzwN1/yrl+E7r7kGF1x4Eebm5lBVFeq6RhAEUIwedYdDwCHgEHAIOAQcAg4Bh4BDwCFwNiPgiNuzufVd3R0CmxgBZ/HYxI3rquYQOJsRcMTt2dz6ru4OAYeAQ8Ah8PVBoCVumyStJG55yLafBnleQnvc+7ZGZVL42mBldBCf/MQn8fmbP4+77voS7vvKXkymJSKmUI4NggCoS0bw+rj0kitwzff8EL7jO74XF15wMfyubjIeN/GIxqAoCnmFYSgvdzgEHAIOAYeAQ8Ah4BBwCDgEHAJnLQKOuD1rm95V3CGwuRFwxO3mbl9XO4fAWYuAI27P2qZ3FXcIOAQcAg6BrxsCbapkPkB21zwWcWsMjDHIsgJZlmNuvo+qKpFnGeJuhKouYZjjWBkoZZDlGSbjEZT2MD+3hDDowhiNqgCqCggDu8VobSqUZSGRtjxI1mqtJeLWRd1+3Rra3dgh4BBwCDgEHAIOAYeAQ8AhcCYg4IjbM6GVXBkdAg6BU0bAEbenDJm7wCHgEDgTEHDE7ZnQSq6MDgGHgEPAIXDmIdDuZ9kuI+znqrIRt4Hvwfc8lCWgGUjLaFxtAK+AQYm6NjZCV2moJtWyUhrcv5XErTYKygO0MkL0emRvm0eWZSmkLQ/+feQet2cemq7EDgGHgEPAIeAQcAg4BBwCDgGHwGkj4Ijb04bOXegQcAh8MyPgiNtv5tZxZXMIOAROGwFH3J42dO5Ch4BDwCHgEHAIPDoCJ/K2YPpkErRMY8w9aBX4T6sAngchcFVQotYTQNXyO4wHpXx42gd5XEbTcstay8kystZAMYK3JpHrg8Quj5a4JWHrIm6dkDoEHAIOAYeAQ8Ah4BBwCDgEznoEHHF71ouAA8AhsDkRcMTt5mxXVyuHwFmPgCNuz3oRcAA4BBwCDgGHwOONAEnbWeJWVhKlkK3GkMBlumQPxih4OpBUykx7rP0KNTIhdAH/EWmWJeWysjdnVC7vqSQG1weMvc9sWmSSxDxcquTHu4Hd/RwCDgGHgEPAIeAQcAg4BBwCZxQCjrg9o5rLFdYh4BA4WQQccXuySLnzHAIOgTMKAUfcnlHN5QrrEHAIOAQcAmcCAo9K3JK0tQSukLDHEbSsWMv2Mu0xX80SpP1aWNj2xXvwXrwnSV6+3JLlTBAPV0aHgEPAIeAQcAg4BBwCDgGHwDcYAUfcfoMBd49zCDgEvjEIOCvINwZn9xSHgEPgG4yAI26/wYC7xzkEHAIOAYfA5kfgROJWCFcSrSRZi+bvDEm7jgjJ2ibS1nj221nStj1PyNsaULwf78sUyY643fyC5WroEHAIOAQcAg4Bh4BDwCHgEDgtBBxxe1qwuYscAg6Bb3YEHHH7zd5CrnwOAYfAaSHgiNvTgs1d5BBwCDgEHAIOgcdGgHwqj3YVIX9b8pZ/21d7m5aAbaNtSdySkN1oGTJD2krqZBdx68TRIeAQcAg4BBwCDgGHgEPAIeAQeFQEHHHrhMMh4BDYlAg44nZTNqurlEPAIeCIWycDDgGHgEPAIeAQeLwRMDORsjPLiPYt955t9qq1T54lcttw3fWcyBsUrj2Hf9v9cO0et+5wCDgEHAIOAYeAQ8Ah4BBwCDgEHAInIOCIWycSDgGHwKZEwFlBNmWzuko5BBwCjrh1MuAQcAg4BBwCDoHHG4E2hTHv20TOzqZPnn3cekQuTyCBO3timye5JWh54YnLEn5mZC5f7nAIOAQcAg4Bh4BDwCHgEHAIOAQcAo9AwBG3TigcAg6BTYmAI243ZbO6SjkEHAKPH3G70SZ8G1imv9ppGzVJo4FP9dKTVdyz5vD28e13p/rbbPEfrbwbl6s9+2RL/Q2U3Y1A4OMfbd/Fb2DRHrdHnapwnfjgU222r/a8U73fhkB8tYc8Sv/ksze8tPlS9ulsjyYi0GwQUXiyjXNKxZyNMtygDI/A7dGEtP1+ti6zBW4IsNl6zT5OANqokWZJttlnb4DTo+EjUZgzx0Zl2FD+TqzrCeVbVzGzGHrH2no9EpRVOxHnjcrPVL0b1PER9TpRoGZJyeZkoy2cJ1XXDdr0EV89SgdSpSU3+bxZPCjT/E4O/tC8b+t3MuV6RL2JD5/H+/kA96udFY8Nut9x3Wr9Q9vvTrhgVgTllBbXE8hb6a/Nyet1bMW3kf/Z70+23z6azjkuivgU5P4R92NE8gn94FF102MUWm2kzkiq84dG7ja4/MRuuOET2vLM9p2vCb+Zi+WeX005KqH5j1NNJzz/se6gYGCgGpj5nqjwW/7lZ/462y9Ob2D6arXYCDIrOY+hC4/Dh9HtbYeYkX85Z0b+pc1PqIPsEc1reR5/n3GyaJ9x3JhH3XHiPWbltHk/qztmTj9+5OCnVhYb/dCWmde3e1yvC+MGwvxYgrqu4x4N4VY1PNaYw344m/O90Z2PNfwJpq38NjrgROy/agc7vq6PpYJtUWbqcDL6Wp7/aJXYYIw6rpedeN1jnc8LT1MPPgKj5rnHtWuLdVvAJrX+6XS601UkJ4rXRvOHr3WMebS53cm0ddsElJGTPf9k9bj0U3XCXOhEJXx6evMR4tmK7Eai+7W098nW9VTO+2rz2NnfT6dN1iFt+14LQKv/T1C6p1L2Rz33sUfTx3zEV8NjVkblRs3k4tGwmZ0LfS3z1HWV0o6Bs/MJ/jgzVz5ZDNvxYn1+1WaT4f04vrZH+8zZsbvR+xvNqU5cb5zYHLN6px07N9JNpyVvTQad47ryRn3/ZPr6bAc+mfM3AP5Rx/ZZUB7z3o64PVl5duc5BBwCZxQCp6lVz6g6usI6BBwCZyECj0XcVlUFz/NQliWUUvK+KAr73ud+evYYjYc4cvggbrnlM0iTBNPpBEEYIghC1LXBeDxCtzNA4HnI0hSmNgjCQO5XlRX4HN6zNrUYDT2fE3uFks/SCkZeHvKiEONcr9dDlufwfR95lkHplmQx0NqD9rRcq5VCEHhy/zzLbZl8H0VFYzrkmSyLF/ioyxJZcw3vEUWx1AVKochzdLtd+H6ANE1R1RV8z4MfBFL+oizgaQ2tPPm+KEtr+PS0LWNRCIZbt27Fw/seQhzHCH1fvut2YiyvHMWWrUswxmB1dYhedyD1J3ZBEGC4NoQf+IiiEFVVwvc9xJ0Yw+EQnvbgsb5liTCMsLK6gnPOOQeT8VjKW1Yl6roWrK151hpjwzBEluUIgwhZlqHT6SDPCqmv5/nI0gxx3BHssqxAGGlkWYJerwtl+LwKoecjmSYY9OaQ5RmC0McknaKsKmw9Zwl5mSOZTNHt9jEdj1HVNbqdrmAYRZGsS9kufEan25EyJkki5WVdWXb+Rlx4fit/7WfKotZazuFBrKuqRp7nGAzmUZb5OoZpmsj35523Ew888BXs2LETk8mE1ZV2qwtAGw9RJxRc4zhCXZfQnl1EUubW1tZEZlif0WgsWMWdAUaTMfxAo9ftyjOyPBE8k2SCTqd73AK8rGqREa/MrKm4ovwF0OwbeQ7PCwSDuNdFzXODUM4jZl2559SaAJWWsvNHYsDra1PC0/bLqi7lM9uc5xEj39PwfCsraZYh9CPpE2VB/DTqmv97gPKBigvSCpHvCwbGFCjKTIzMnq/keZRzljGKuigrhSTJpc+zzKWppd0M+7Rmv9TyXsrh+yJjZcFzNHu8tJspgFBHCENfziX+yjPwNATTIFAIQoWiymAM5aIWuavhw/MjqY9hPcpKdIlRNaoyx/zCPNZWV6RcxFsp9oUaQUjZYTsYaKWlLhRK9rmqqKVvKPioK8CQ1zNK+j4iICsShFFHdAy/o1yUhcWcZKZWBoqcEMXHVFBGIagiIYqoX9hulAViJPqraTfWydCQT1tJXcNQPrxA2kMIFp5LeRWSwsD3La61GCyscYR11wjheTHKKkNRZPB0F6HfFV1VlENATy2dKN8vSvmLcgqtarknG6M2uZSfOkYZD2VB2QoQaMpkibKaAJp6lXpUo6w9wdYKZmNKN0Z0BevHorPcHk+hTmddKXu1EZ3CShNvrX3pk1VlbDvWtk6sm0DlA0HgI89TwY+yRMiIEHUex4QwiNfHF7aLHb98FPEaisyDquYQYAu00ajVw4Aeo8p9KM9DGPlQ6CLJDGo9FHlUVR+mUqJ/leJzPGkn9iXRsyXHRavv2cbUYUJ21IWcy1Yt6kr6gdKe6Eiez/5Hvct+k+ccJyr04ximolxPpb1VPY+yZhX5uZL+UldMiQx44dDKWRXCVAUMZdF0oU3XypBKUauxlUHlQ5kBFCIYtpFKoXRi+3ztoyqpKzj+Utg5dnswJuPNoUzHGqZVKu1LMo91pi7wvUD6NWWLbeQH/N/qZtGthnqZzwhEdkXZsi15HymH1WO1YSOaRucaVNRf0peUlDfJagRRBx77WskxvJbxnP21Lkq5B/UI+7J8V9WYZiVM0EWlclT1FGEwZ8cRHIDvxajSLVB+ibRYRhgsQpkAFUaY63RQjFLpt9KHRadWosukpxmrx0SOKcI8p64JFXue9HF7XsMFNnOlig3JdtNsQ+pkX95nZcoeBeVR/1j5SbMEcScSmZdxvLHHEe+8yKE5TpcaxvMRhOyfnIcAIfVcCUzTAt1OH+x+ZV0hiDwk6RRKcZ5FnDiuKmRphSJX6HTZFiVQ96Qv5sUReH6AwB8gzxMABXwVSnuLDmsOzqEozzKX8lh3W37Rp4r9XiPn2ORzzNJyXi06EzKOUDblfJmnaJnrEJssSRFThprxTlOHtEZfQwxtf6SOryo734vCAEoPkGQhKhnUU0RxhTDknJDnetAqQjLJEYYB4kghL0cwmCIIDHwVoM7mUGY9+EGMqKOQlEeQF0OZV3JsVCqCUgFMzXJ6ItJeoDAaDdHl/Ijzw8BDmk4QhZGM69oLRIZro+AFIYqsQMnxXuXoD2y5yskiOlEfab6CyqxC+xW60TZUpsYkXRN5C8MO8qKUuVuvx/GH87IUZZHJ/IP9iXMQzkvZFlEzfyiqAkVdwo8C0R/TaSrY9zpdwZnNyXlpVZZIkkz6bRTGok98ZVCU1PWU/whF6aOuA5m3+EGNosxhqPsRSn+BSqB9jtGJHfdryjrHBup1n8pf5suco+Q5z+M8l3qf39XQAfWjQl1ZfI3xEPgBVMDxmnMkCkQt53KMkDmOyeHVmdXVim1NGbO6yc4ReT71L0XSEtG2X1M3azsrZkeGna/UNfW5HcN5cC4ujgGUZ9ZDHH84HtvfRYYN5/0GIefpZYWsYFk51+EaqkaR1ehFAxnfOOdid2a9eVvOTzknr8oCnV4suFC3TaZjOx+S+UosejrPOA6yngZZMUbglzC6bPQp12URTEn59+CZSsYYYsA5UK/fs3raQJ43TaYyV2UhOJeivBZVjiAOZI7INQDHJ06xqUsK9iHpq0bWROynnEezb0d+LOpDU068FKWZoqhSGR99HaMoOO8J4cn8weq3MFTwqS9K9l/OKSv0en0pY5Jlcq3VuBwPbJuxb8m8km3F70uWR8s8Scb4vLTzy7IQGet2Y5mv1M1aSNUh+t15TDhvDz0rF55CmqWgjpG1oeH9fHgcv6jf6xIVCkRxIO+tzHLct/M9GQ8ru5Zhe7NdefB3mZ8YztMoV1b/c57ENpE1ZZbZ9aq24xblivpUdKOCrE1rVPIbdR7XrzLdo+xRl8q4YN1rOJ/2dUcw4JyJ13C9QRy4XqLuZbtz/GK5KGeyZtYc8ws7F+PYVUPagvIQNmth6mbqW84nu72OzL+CKIb2Q5GLPCuxuLiE4XDN4s0+6XP+zv5l5/kKxIx9iXMHOweSuWdOO4AtG8vTrunadQPHCxlTFdfAbPUaHsdixblEIfpLZKTiWEI0OK6Gggfbz+c6WdbUdj1s68zPdu4ugBp7X5m9aqujWC6ZzlIGRWccm2fbdQP7IeeynAPzPCoY1pd6jnJJvcC1CnUnn8v5ROtYwRKx4J6UmecEPp9h+5ddG/DJHE/tXFhsD1yTcUylXaa2c1GWi8+nngnDrtSF4wD7lJSzmW9Tt7Edxd7CPuPHyLkWVRWMVyCvEoSUcXZ4mcJ6KNMKsd/DoDMnfT2OPWRFBop+t0NbzMjaEOIBYNg/aih/iLxI4WHerrMwArwSk2mGbuccdKJ5rA2HCCP26yEM5wcex6YeTB2JjiMeUSSTSenLUEWzdrBtxXGcc1nqea7rjCqhNcfaXHS4KmPBV+YbotstDuzrHH8152/gHMKu+0QW2T7Cz/I/EaTmOi48jKwtRUYamaE8yZqO01r2QWlfi7md57Ad7frb/mbtTiyfrBPAPsVxPZK2pv5nG1P3U6dSt3Gs57qJ4/GWLefgkksuwQXnn4/FxXmrt9IcccfahlhP2ryOUbfsd1Y/WOeS9Wkb3zji9jg43AeHgENgsyDgiNvN0pKuHg4Bh8BxCJwsccuLuGDg4k+M02I8rXDDDdfjhhuvx67dX8GXvvhFXHXV0xDFER5+6GExMA36c5hbmMfykWVZ5CzMzckiiouKMcm8qrJEZhg2iwlL7ljDLKzxnQY+LiBp5CYJWnBRnyKOovXFMH9judIkFUNZv9cVI42pOPHNMBgMZEHBZ3Z7PSHHwiCQe/I9F0ksB8/h596AZOME3X4PnbiD4WiI6TQRwyANcNoo+CEX2ZYIjYIIaWINH1zoHjx8UO4xSVMhqWkA2fPgblxx+RVYPnJYzmf5Dx86gPMv3IE7v3w3ojDE1q3bkWcVkmmG+YUFjIcjzC8uyEJqNB7JpJwE3OrqqpSXB/+y7lKnMMRoNBKjSoufXaRZwyiXF0meyEKbpCIJyWRKAgSIoo5dJMh6hUbQWBawXKxt2TKPvJgKCR96EQIvxKEDh/DUJ1+BwwcPidGDxh7iNRyvCmlW1iUCMVKVmJ9faBaPlJscw7URBnMDS2znJC5slEuWJuIUIERw4Al2ND5Q7igzssgveL79jn9ZVkvscPFsSSN+P51OxTDR6Vj5okF4dXXZGvXrEv1+3xKJOkBdahQJCeRIjMAkr8oqlcVQmmZYWJwTYwjPDxpSaGFxK/Y9fBD9wTySdIIjRw5jMOhifmEgzyGo7AtVaURuuTCNaeig0SCbIOzEYrSfJpnIFlelJIV5v2mSiIEsywt5sW26HRJ/pV08clFPAwHlj/yQEGS5rMtoYObCnlQPF4GyAA7tYp39qqxo7LBkJReZYgigwVoWwCI11sBKArSwhLwsTOtcCBkuYGXxSkOTzz5Zoqw1orAjspPLItuSG3xea+QSwyQNAkI6WuOM1oE8n4ZMXXnw+VwxwBTr5JeQrBENnJUQCDQKWaMXnTQ8+GGMojTI0kKezaUqjZU0eLL9+4M+xqOxdV4QzGzZ82wC7Wv4wnzZBbqYbmjkrYzIBY3OZGX4nsbSoi6QeznSIrVGJhr2ajadL8SNdTppSDsSXqTs+Dw6YVSeGHwNcWf9aaxpjER8ekUDD2iwIxFAI2eFujSia9YX3mJktgYikrVCFEtr2L7Nd8RXmQiepnxloNFe130EwRwMDVveKvxoIlWu6xjIF8VQWJmp3MGSzSS0CyHsKSc0GIdeH4FnHRFIeNf1RAgPpQsxyMFQH9vykaAQQ6VUkKQpGWDb98V4oa1zQScizUX9RDsJFbYlf4mP75MgscY1nkvjTnstdQsNh0L1Evsm6IIGfmImRkJxzOF9WScaehSSwRHUaQxdbUVQbYeqNFT4FXjhGmJ/i+A6TSdIshhe0AOiZWTTCSJ9jhifxRBX0yDZENE0UokBkIZEGvE8Mfbxsy8EZy1kHI2+8EhqeuyVMkaxz1a1Eb2yML9VykzSpMPxlU4Sakp2Cqrazh4A45E8KVBzQDQ967zg75d28kwXER0zKMFFD3UVW3JWT1DpkRi9DInTeh6m6ojsGMX7jUCbLYl5baxBUGw8NdtYwQ9sPSViWEa6htBQShx6KBu+b4kB+Z0GQE3jUyr91BomQyiQHOgAQgbnjZNBY8RqJNgaKm1bUXeJA4PII4l7Gv+6UJqENfsoDWbWkMq+RcKJ/Y/ywD7ZOrQoFSNDhKBDw+sUVeljMp6gDPbjnC3nI59s44iIrDoKD3OoSo2sOIpu6KMbDGDyWvpPzbqQNPC1EEvUbZbAsO1OJy4xMnOMSFL42kdI5x863RRsS47bJGDow0Ay3qDKSXY2ZeY9dYUkm4peI9lAQy+N+jyso0IphlmOI2yfIIqgwhDjhPWiMT2Aoo5MSHh0xMnC8zpIC47FJBMVSkNHtxqhCqAoowGdW+h0ohFENGongOkLSVOZFZFPU0XS1+KOj0mSWcNz45wgRshmfiGOF81ne06zdFYQY7/15xCazZoSxV/FGjF5XYsn5zfiuFdy7LEOHiRSSE3UFXWRNZTT9sk5E+dxlAUZa0jigkR9l70MBnRsIJFYQVUkdSjnfcwNtqDMC0yTZQQRnU8ylPkUpjCI/a0wVR9pWqMyOeJujSAmcUPDqIdSnBxCwJCUC5EVU3R6dIDiGK/EsSBLJjI/ISk2oSNWtyOG4owENwmBtMR8bx7KZEjzXQhUHyq/GFWu0ekWCDprSLNVoFqAF3ZRq1R09Gg8wdxgwRJTVS5OhYNBT8gvOu1RHjn368YdmeNxTkgh9Dm/DnysjemUFsvcsyCxqK0T1XCVc8tIDMZEmveRMbgq0Au1kDBCSGgSggFqjtOc21WZ9D22K2We1xmTCinDZhFHIyFPOO6y7axDDh0P6Jzn+7b9SfDweZyrW+euGIHfg1YkMSFzRIoNHevouEOdwLkNySWO2R6daVQlfYuywXlMKc5nHHvYN/ld1UQOU5+wzEBVa1SUrcaxiI4x9L4g6c+ikyiz41hDugl36yEgcd2MMXbmYKO6qY/G07HMKzoduz6h052dp3dlPpFMSVJ4lhTNMxR5IesTzqGJAdtnMhnJ/JykOMeaKFZYXluFqrqYn9tQjG8UAAAgAElEQVQmpEVRpvCCCkWxjBpWpxoTAnUXqLryvhslGE0m0q7WKcc6tXZ6XaTTRPRC6xAopC5JREMdQ6fMTEhUOthZorYvOl/qK/WaiK7iPJ7lno5zhHogY5QXTKH8CcqaBA/bqItOvBV5yjl+jX6/I0554/FRADkGcSzjYF7WgkWW28wYnCOzH3F+Q5mRdvMoKyQvOTfi2qsjc/LJhA5qAQaDBbvWGw1l3kAdUlaJkECc868cHsNXdMT1UatCSHOKcxyHDXlCskVByTjLEdU6SSqvgvJZb+v0RtxIMIvTEh2D4xARydzKOiRwPCAhwz5KLW9J1sZxh4QfnVw4X9LsO9bZR+bxJEHLAt1+R5yiueakQ0jrfNofDFBkZdO3KJ/iJdwkSbFRgUJkEZ/GMYp9hI4b4kBI5xZxGq2QVyU6YSwOezn1H6+ho57ifFZZ0p2OaULYsw9ax76QumS4Jg4pRU3nGg9R3MHhQ8vo9iIZizyvFCcu6qkkoXMJ1wgDhEEP2iuQFUMk4zGUF6AT9qQOgjvJLMtkQnOexfqAOiGQdUZe0LnLIAzo0FWIDmK/FdJdHABJyAXQ9LAE66ph6AROB8fGAZDjk3XKbdqExJ48n3O3Zn0FhdiP7RoLdv4pHoIcr7gSouMadYusWbhOsCQs2z2piSPXYuwtzXqgmc9wPso7tOdTxkiiKsP1rNU/rc6R8ZTzbTqwcdyQ8Z/O2p51QDcGflMP6iX21SDoiDNZXtC2QmceOoZMZc1LZyWZB5Qk2jnf6qDmc3satc6wNj6Cfr8n/Zztv9BbAlV/OkyguRbRCl5Ih0HqcToAJegP6IxBm47FXwhqP7UONnUk96/qCQpTIu71MR1yXQssLiyIDEQxQN+G8ThBmVEvLkmf5vhEZ3GuTdkunlcgiNiNChQ5HTojxMGi6DmRW4/OYQlqDEXmdEHHEq5rSZpbf1JLijdOg3SKpAOFOFHQucI64RJb60DbOh+3GTnoWEAnxWKdDJc5r3RAiE2KMiTOa3ahYklgce6zY4OdH9l1n9iO2G8V52p2vWzXF1zfWh1Lmwd1CB0ixqMUe/bswcLCEq586pX43he+EFc/42oMFntSJxLkIrvi4No4B6y7dPB5bRahdROgI26dPdgh4BDYlAg44nZTNqurlEPAIXAyxC0nkLNRjVzEHzxwBB/60Afx4Y98ULyQr7zycrzmZ14jxorRaA1bFrdK0J4lZ3xZmEp0HI2FXHiQdGmiLziJ5WKXB41w1qub3pYkqqzHIpe79IzkPUJGgYSWYLMGeTtRFo9szk/5XZPsr+AC2tNiPOG5YrCiFzQ9apsoVOsd2USHtAZEereWllQWw4FEgUZNhJWNkhGSSKJ6bSSuxIPQ4JHRAzJGQSOdEGkeRpMRFgbzQiKw3OlkilhIXg979+/B+eefLxF4nFynvD7sQvtcfCoMxyMxzNEgxwUJIyx63d46YSkRdlyISlSjXbjzeXODOVlcWmOWwdpwFVuXtsgimCeR/EjSBJ2oJ0Zl4sfzSFIJeV7bqEPen4RZpRgBWKMX9+CDkcQ5Qo+RYiXiOECS0pDki2HFtoONhjBCpNiIXcJMQyMN0GKQte7MjVFXwgwlkiiv6S2spHzEnWWggasbd4XgopEwzVMhY0n2WYqE+HFh5IsRLI5IGNiEjyQrhdRsPepJYtJQSAIuiAV3Gn+sNz2JyBxRwOjszDoa1DQ8e+KBbxfySqJWiB3rTSOOrxXKmkYmG7kRqBDTnFEnPuKQpIVdTCWMNPBYdy7E6XkeIvS5gLYGmHGaYDgaYX5uATGjXgQgRrZPMN9jJBwN7KyLjWChPZKyKp62jMCVBarlInlPRlwFPsntSggPIZ2aWY144peFtD/vJ7wqu4JEOvlSZutlTpMFF7M2Co6yw8WwEOjElsYnFdr6mwyhrBGtFzO9z3OSwFIOGzlNOaZRj4t7GrtJhpHWoNG76TXyfCmDvBiNQZnxEAYWR2JAA5VEREjkNBfvwn+vp/tkJBkxYNuQ3A1CSKSHkB9gpFqTxLDBg/2TRHRMsloICeodg0AMuwoFsfEhEWSMwLQkpo3iZVQXDQrtYQ0FjQGHRFlFspQLc5FEkVMJ1xKMKI+UPco/jUqMViRhUcMj8bjuKi3mBEt0CPHX6q3Gi57GWUY01TQK0rvcRkkzis46NVAyxzA42kSCdFAlcyI0fmhQMmKl8cw+RrE0/ZkmgYYIpUGbEQ+ibFhmep2L4WrmaH/mVzaJgs2uIDoRKGnQ0ey1rFFrzDgWTU5c113HGxm0kdhGiDIap6jzSD5I32HEHw2gxEZsbNZwSXmQnxlFEkxRG5JWAVShUNEIGBxFFGVIxoxAHACKESmhEK5KT1AygqyIJaKIWNroRxp4jtWVZZLoC0Z3lTYiSohcYmZIMGQw2iBgdgT+M6WN7qNBtWL2gliMtqJLg47oVZLnJB/KkkQr27KJBJCITZtEtjRjIfh9FYPdgj78ZRWiLG0fUYxA8PPG2YL9mTquUQ6UL51JBKzl1am3WKmORPtKxC/6EnlbY9UaVQ3JU0u8+4zskmiRhiyldNc5ymqKiIWRaBjqShqVaURllgUPRjJS2F4u467o/ybaV3SBNZpZQ5dYuABiZeImqazVX0LvMuKyKBE1/VWcAMSJpbQkFGVZiEnq5USM64yITPIhOp05ITjYdl5go+5sWUrRAUVNhxVGPjT6krbWRg9S0UpGCBoBOY9oyPvAVOj4NjqvTQ6YVowAoWHQ6sSAEfTGkqccc0VOhXAvoemIVNfI0wxBbDMIFEkOP4jghZSJpqM09WKUjDYjoEqAmHqyhCpI4tC62hMikqS8jf7JoWIqSJIIIVBQHhiOZEn5VvkrOt5I1Dejb5uMAGyz0Aci6ixrrLTOQ02sV5NxwOp82y/XHYtEPzDau0V4XUPaNywDMRSSmGS/eOyh9iokOrWOezIWhFIvjkzEgbrdZkZkJIwdt2iMV4xaiijLpUSck8ClmAWK0bB90Q0UT2YQYFmj2EYMM2qbjiTAKqDGUIqRgXT461jHFhQIGGmvSFjajCjKY9Qs9XQl85FOZJ0T+E90Ao3AVmtYZ7ZmbsD6MFqI/S2v9iP0uvCqeRQp55AkikeoFUnMrkQqklykA1Xgc86QI5C5HpBXucxPgmY+asdWOjLYCDUbpWfPpeYdjumgSON+LdGakoECEXpRT/BkYX3fRkSXNY3vOSISmKqLuoxYC4AR+bpEwahnQ0dGGQVpugaQke6QyKk8t84c1Fut7uL4yls03Lwtl+H8geTWBJoRlwEjxqzClpmWMLU2CpBOjUJSSVSsJTnEyO11UBnOoTgPJhFmRcuKR+sMYscAmSNLlJydH8mcibpTotssQSsOVGLstzeSeaQ4I1keJqZEWmXQrDSOOSnYDmAdOoV1IhksyPGlUTb3lAwkEqVbw1ONXMt4qoRQ8+hcIZH7nAtnKFQObXrw0EVekoimcyXHPKHlZBxldgPKn80UoBDoIQpVoi4qcRalFHN+kFPns35cbxSJjWiWaEEDTSctdGEKJc4GBJ5rL+rBPKNDYYFOPxbHN8oqSTQ6WfjBEvKq10S6J/A1Zd5qeiF10IWnOlLuTqyQlswwMcFcN4KqScBx7qhkLpyLB6HVIXQyon6080+71hG5osQlJEs0ehEdTWwbUaa5looir0nyzqjHDJNsJPqlFy0h8Jh1glGlqc2wIk4ZnNva9pZpFaPEudKRubHNkML+LA4N1ESNw1g7dlGXczxq5yR8z8hE4i3Zl2S+bh2jqLdYwzylQ5fNKnAsowJ1AOubypyW652cznc6gCdrG7ahnRdbJzfbvy33SHIpoVtgM9djP+b5Vh74fN6PT+RcnfMUrjIlWhCMYKS8cZ5tz7dZdWzkrc2AZElIjq/9LjGno6Zdd5PEZ5Q35ZpykRYTcdKK6HTJrlLaeQAzFWiPmXs4b7GZVujUwfUm9RgBKmQssMQt58AsK+Wc4yz7DNufdSKhx3+SMafJiiNRn+LgQ4w4b7fz19ZByDomtnNz6xhoo6ZJotl1qUS4sjwyD2PbNKRtM5+XzBuyBrNZYqxusHNP4raW2GwDVvdZvWoJYepejjGNM2YjoXZFwHJRh8pC0K5p19O5N3P3xkGZOobzSpE9Op/QmVCTYCexbqNQJWtQRCcv3s7qI2vnYJYYjj9c79l1MNdUjLoepyP04gGMjNe8jPNaSNYFZizxdIWU8xSvI3Oj0WQN872BtLvYL+goyEw91Rax5Rh9RNaK2szLXIvrwDhmua0TBp1Ly9I6yFL+NeegHjNQ2DUuHXjoKMAqyCqJugwlChm3OJcjqdskgxHf7wJFNRR7xUJ3h6xf7VrZvto1SBsFy3azRCszyFgHIT5P+opkxzm2jUQ772H/50F5py3LtoV1UrWS1qzBm1a2tis7YZX5bOMIJHMrZdfmVsb4mdhwXLCOU7IK92lbYaABM6DV+MhHrsNHP/hR/P/svXeQZPl9H/bpF7rfe/06h8mzOdzu5QNwAcEIBETbpEVKpJngYlFWlfyfguUo0aWSVUWzipLMKhZNqWQmS6ZIFS3KhAQSd6BE4O4AHC/spY0zOzM7uXN8+XW7Pt/fDEirXESV/yM0i0Lt7u1MT/fvvfcLnzho9fDjP/qj+PT3fAblSkElAKXJiQhe3UHq12l0+Onv3z63nBG3f/K8evbnsxE4G4HvmhE4I26/ay7l2Qc5G4GzEfiTI/CnEbenjkZ+vYogUtFLjIz90u/+Hn7rt/45PvHJl/ATX/xRkCBtd1t4uP0QpXJRHIM8UDNO9Pi4hTIdl7oGx7IwmaiIWm6O6Qjg4ZAHCZKqdIBSZUiHIt0U/DPVzDzE8e9y+EhnqNZqEmlLwpQb7FKJrscAvucJ0UeHCl+X6mIqN928K25bgrncMIszdTRG6PtYXFxUUWLDgTgk6HYjRCAO1lwOBZfRuCoOiO7TcrmMUrEoSnbuuE+JW0Yc9/p9cfupeDv1/RITSucUMuKgbdbq8h6iIBDSLOsaPBkJ8O9NA1hWHt7UF3KaYAvBk+lkJAdqvj+Sbyp2di7viWM7mU4ViZwlicyIMxV7x0MJv4bOz4JbQLfbAUx1EHZdOl51tFotIQn5i+p4jmmlUpHIt0F/KPHGjIZlNB6P996Y14/QpHJcqjjlUMjVfCEPp2Bjb28XlTqjJ+lCInh8AqTN57AdR64d7ye6mVWUHFW5dC/R3TGHkTPk5/O9kbA+HWNxZxI0KLhyrVXMkXKD8xfjupSTIRKnLQUAVKpz3BjhzXuOTkwSvgTzqWSfTCewswWE8xhTj46UrEQE2nYWXjiSeDlGgefzBREc8LMWCyVxCJA05v3I16NLgiBHoch7bYzAj5CzLFHIUiE/GtP5QJdJFpqZyr/ROc0jlm7mMJ2SpHblmaGbKo5nQg7T9SQR4gTCkj6snHKOKjcJI3EJVNDVpGKbBMSR2C+1daHr2baoomZsHYGFuRy4eTDkwV45nBhBx2cjA88PJB5Pz1qw8mVxDCsI9QSwJxR34vYkCOQ4WQHvSEhz3AgazUSkQTV4TtwhBKgJLCjC9dRNR3cpo774s5XaWWLZxTVH9w7BHgXcUnXN16Irk65wFUvL60SQmsp3unbEYn/izuRjR2ArK9eB1473hGWbGI8HElc51x1MGRmp0R1DB9WJO9kyMB4O1b15EmvI903gTSLYDEs4Dh7yTyNDCY5QqR6Js4wAKudLOlZP4555IA8EXBUCesbrqYgvIdbpeuDnPInCUzFnEAJMZwRfzDgzRsOqaE5xeUhEOMEF5f4i+EE6jWOlaSrBYJ6hO4Qks41ZQkKPrpEB9OxY/XvqII1L8gxmcyQCNHgRQRw6LejeISBBYl9gRnFekVDmr/mJiyozU0IWggx8dnnvKVxKGHR1TQmA0Ckzo5CGTk7CMIxoZdqBEgGcRihLnJlGsJcxmifkrM6xJ0CVKlKWBE5GucWEczqJlZZn6cQxznckEbcSdagil1MrlshKfZYTss80GUnZg2HGmKc6ZomNJLYRxnNEM1+iiHPOHPDVPM/3KiImAV8VcS5JEHSEEWQRoO8klkzi6mJx2UrMHonbLB3XjKVUcz/nJRG1RDHimNG5WQFJ5dqQnJIYSLrKHRnjU7JQyAxaZXECKPI+SDUh0CkIkCBJQYJJLv2xa4zg4revj5Dv5G0VxagbSjw1S0hOeRJ3qWeKAkim87G691EUwI4AExMJxBnC+0BIe3XddJ3PN8eVQDhB3lQIcrpgBFQ8IfwEZBeHniJW+Pm4fjF14XQtYKwf51zdcNAfxJhnTHEgCYEmIptUAF3fm6hIzBlrEej4472hIQ1jATYdh4KqgcyPdE2E6QDzlK65mjyrvPfpGOM6zcjg0YSRgBUhEk5j7sS1KPGkTEGgq9WQOVzFFsaYkyzLzCR8lfcphU0Z3UBOojrV2sr5RKI9SVDZjqwd/D4SxwT5xT1omgh9koRMm+D9cRLJO+daqyMKKGrLy17Gm/ZgWdzPzOF7fZj6HHnbRujTIZlDEHB+LghxMBj3YVokYzIiWsikOSTk9A0SEnwulCPKyHH8AG+siE07T1BzBprgMkzIkHlHXTPlNlHgJ4kKPo+nUcl/HHeZgUYHzCmBKIkGSrRF0R3newoxTkVcBEN5jwRpjEkmkppXks9KeMJUBq4pVDEoIkKwUImdV1HqM32CKNOR+FiK0LhXIWlggOKqPNJYjaE4dbUU3nSMbC4Di3HT0RhmjrGOTGhgLHQdkV9ARBKLKQGMHc8oBzXnbxFOxQG8SR+lQh7VahmtoyMV+Sx1AhHMnImJ7CUtGLkcvIBiGoLVBXE72/lAXHmJb6FeWUAcefDjQ4l4TtMc0pkLTSuK2Ek3GYkbYy6VDBHK1YqIPeiQIiHAZ1XFanIO57VQYi663eIwJ/uKvBsijDuSliD7Al9DOM0hq1dk/iH5Cm2EWaaPWeohizxMrYTZLId47iGTCzDXmWzD9A9LjDwGxSEZD0kSQJvlkTNrQt5yD06igKkMcwQn8fsnpCtJorkOQ+oRbIlQTSmC0+bIGhTBRUgSX60Xsj6a4pDl15Gc5v84xpwzUuQQxmLxPXHzn8ZjqvlF1qeTiHohIWUtV8kXvH+FUBZxA8lDFVXJe/9UPCTuSJGW8V5ThJIQmsIhkeSgyFTF3MoaneE670nEdEan+5JJJwGgp8gX6ASLMPXHcN2c7D0Gw4Gs94wHpshP1nQ6GSkSYNKJPoWd572bQ+gbcHI1aFoO/X4Pts33deK0nHEfkIWeyct+a+rfR7PZlP2oEhzS7eri8HBf9vi8T/v9gZyB+FokCWYk4lKmKKgYeq4NSRxJrDDXL9/nWYSRuT6qtQLGkwF6vTYajfNIU0ZBM62GlSmePI+GaUNj4gJs+FPV51wuuxiO2sjoMSplG4E3lr0x10BZXuVacV1X4geJT5c4as5Val4ytTni0BeSmnG9/iREvlBUxHQUyX4p8HkfJygVbJkPROSk2xgNeU40RVBl5Lin90QYcZpmwDmaxBDFiJIiw8hcLSPnObmnZQPEn8N4bkuRv6la6/h1nLvlHtN4RuMeR31utbdRQhnecvwatVkSpeu3hQMkv+aaL+5F2TMLD6vEpbksRRYUQnIclOOTz4QQiQbv374QYGo+PXEE/nEjgZx7ON+yUoLrF88s3GfPE03+LhJYIV+5n2PKTSTPA+cRCnm5V52Mp3Iu4++WzdSmSJKDVpZWRAgwSxmjzD2d2lNzf4OUlTAUtihBbCrOfIpRWDnEvZI6v/D8rgh0FaHO9xCEnrh+iQHI5+J9Ifv9k/fK9B/OA9wfRrEScp4QVvwsTEqQ2Fqur9wPSUoRxXcneyM+90oTInOKSh6h4ItyF+5dT4i/E2e9SrZRKRAilxMhj4rJ5VwzNyMlhJY9GL9GRfZ+m5xWH+/b97QI53RO1Nzzcq+o0oRUYhLFn1yr1Dwlu7UTl6esoXJeUtMenx/LcmVekzMco8Z5RmJMvkTtU7DK5I5EiHpd5x5hKtcry4SrDFMpMgg9wDJ5n4XI2hRDjRGmLeSLJuKI61ZJ1iI+l6O+ioTOWnxWSXzmoM3r8vPnehsmBY9JGWAKDMlIs4dZZiB7NStXlVSJzFydnaKkB83kvKEc97ruIE5J6vPiMBJbnavoUJZEBtgyD3IsOb8mM6YdqM+C2Ja5UCKEqeySihMlipA9gUzeag04dXoLLiDVYAqfksfyT5Dup6lNKhVOCRPVmZa4RkH266re6U9+v1p/FHF74rgVPCRFhhHsMXGBk2QbOTuqWHdZ907wBkb+s+qHKWgry6vgFuRLv/0lvP3WW/ipn/pJ/Eef+ZRUCak0PLW3OiNuz7DesxE4G4H/UEfgjLj9D/XKn33usxH4Lh+BP424lQObgNUKpDvt53n11Vfxi7/wS3jxxRfwhT/3Pbh77zb+2f/5fwgZuL39UNTijAk+f/Eiut0BDg4O5eD2fd/3nwig8d6t9+RAsrKychIBqOKXpUfWJBjpqX6lnFK7Djpd9NtdXLt8FcsrK+ImqFQrsmc+bh2j0+lgZXlFyLzjwyO0ux0sLS4KYHbUOka5VJK/D4cj6dntdXvyd5K2jFau12ooFwlMKeJQt3Tc3biPy5cu4vDoGP/6S1/Ciy++iIXFBSExt3d2JBaaTtjRaCwHyoXFJmzHxWc/9zlxZ7z3/ntYXFkWsIXuWwKMHLfpeCKg7aULF4QQPjw6wPbRDjKmjnNrF/D2W++KK5GfczSaCMFJspgHWMexBXjhgYGHOyuXl3iq46Ojb4OoN2/elMNp6IfY2dlRB9WMjvVz66jWqvjGa9+AW3PQHfRx+fIlXL9+Fa9/43UhEC5duojjo2M83NzG+vlVDAZ9ie4cDyfQrQxW1teknvBw9wBXrl6Rn1Gv1rG58RC9Xg+XrlyEnac7bIY7t+/i+U8+j3F/hI07GxIRTYKj2+3Kdf/ggw8E7B30Bsr5zIhBAjTSU5tiaWVJSFVeW0ZQk3Qkkbu2tibjQVHBaXzyabxeGEQS+8z+2pXVFTlMtTvH8t7OnVtDsViUcVpaXsS9u3cFCL127RoGwyHufvgAUwRYXl7A8vIiHm3tIIw8fPTFpwR84uvU6w0htQ8ODlAuV+DkbEReiIO9PSwtLiHv8v225MCtgEJDCPGjozaGgzHOnbuISrmGg8MjrF5pyvXo94fo9QYqJiqZo1iqCiBQrtTkvzHuSoEDGTTqLuLwAJWqI6AKe4j5eQh0kHAgEENAhg+G6riaK/Ix46DfYqThXLqHGbncH3XF/cdo6E63Lad+x8kja2ThBYF8zkmUYuTHyOh0htsCGHFM2akjIowC48hniGd0PYTiyKBPoJDLi5tsMmY8l3KQCPlxcn0V4K+6rSX+TQgLdgcXBGxUEXME1WL5TCRkCbKz75Ffz0hqHmg5fnwu6HgiAUwikaQuASDVU81OYF96gfnZeE0s28F4NBXitlCr4vD4UN5HocDYbMaDzVCtVrC3uyfdzXQ28OvHYwJHKeaJCUuvS+wswVCCRQT0Sdrn3Ryq1YIiQjSOP4lagraMApPcRQX2MXqQMbQGnVyMIg/hB4wxIyhnyVxJMQEBrUrRRj47R+RPBIAk8UzSk8SREMc6QQsmAbCXmvcAf4aJ1HAQ0f2fDIRkM7SKxIbxmbHyPvJFFT0eBQbigK5KKvED6XkmwJaZU2BgI4lIQHkSJ5p3E+QsOhlnIirwJ+yKInHqQLctzMyMOGWkr1hAMuXgIZDJz68U4aEQuCQztfkMRdOAJdePDieSjAQcCdLQ9Ric9A4T8ODPYcc6RSIEXxn9TIBbF8cl3QUKy6LjmCIgW0QvvGa8X+k4kj5Sg31qTG3IoFiawXE9ZA0S8HQ5RkijAnqtjJBo9SUbVj7EcHSIaqFwAgMS/CFhR3cKidVYfhaBXSHM6ZifBhj2h5h6BDBnWFxckPh0caqkvG6BRMeqjli64rIIYpIUqp9NxojioZn6vHSv2HkX84TkhHJtzMXFpeLiBKycR0hDdiETRJbSWxE/ES+dpVkRA1GwwmhIOgdF3CEx4HQtMH/uxEkkUbp02imnnEQCk2hMOafZMA0FlEls+bwrQJ1GcFtIYz5fWRTcLCbjNnI5EowkP1Skq6FlhSgK5FqoLko+e8qFTeBKdcuze1C62k66v+l4yuZc7O+zZ5REB0mcjJDf9GKQsPWmI1SqJRlXErelUkGEAJ1uDxPPx/nLC/D8Lnod9rrbMJwuZnEW4y5jZxPouQkCjz3lZVTrKk60YNYQh6qiQHoTKRqiSImRuHRbUGxmWwLwcg0SYjLNIJLIfYqd1NcVSiVMTyocSCSyU1TIH0k1UPHhhptBko3QH/Zl3ioVK/JasThms/C9FFnDhWOV0OtOxC1Kci5INFj5AvIO3/NEoncZncgYYJKD1PIUCxWJd6awLp6zggBIWR+RLyP0gTidwjAZFWzDzTdg5AYyl3kjB9PpCNCnQlBl5haMNCvP22k/ozieT3rLxU0sDk8Slmp+EYOmqWOCjpAevNdVUoKK8+Neh3GLqnPQkLVM4kXjGN44kPh86bUVoVp0EpnI+ZR/57zOWGkS+wQ7QyG55nSZ5zhHzZEzXJkrSEqn8UnPovR7cp8RYjzuy+vWG2WJKE7TAcrFGoKAwj2mbjAdJAvPUy6+udaHZo6lFzmN8oimJUQU/y24WF9tIo4nDMfGweE2yiVHRFxcAA4PO8jaJTj5Ko5bA4QRxQSLaLUGyNkprOwM/W4X6ysXZb828Q+RdzMIKVya16FnlnBwvIf+cBtXLi7DtUy0Wm2UKiTweJ3nGI+5h+A66sLI2QjCBJOpL/NxVs9jyFTa+QyVaiKCFHYLFtwyXKeJd//oEUruiswTdNnaeR9Zh3tV5mRWpdcXhhrbuR4hFSczE09UYoYIEmLI88I/M+Y3PIlqptiBoCxo+QEAACAASURBVLIQ3hoFiZz/KbZI4E/ZH16FgSa8iSUx5rlcgnLFQcYg4TNSMc3CTBD8NhH4nNMp9CPJkj1xsLEnVa0rvJ5+wI5FRXyRdOLekcSrEqWRlMrJOqHuLdUjKmuU2LPmIvTkPcnnXqXDqDhYCjnofoxyAUIjErJHg6Pc3POcVG5wHbEZm5vV4Hl9zOY+Ci6FkzlE0z4scw6HZCv7wjWOYSpR3ralYzQZIm+7YA0Hqx84t7LLkjwu92H+VBOiJPB0jEcRut2+CFdIuHJ+kq5ycYpyLaIIZix7m6lHckY5VhcWmkJMcB/LrlKODwm7YiGP3d09+Ekg6yTH7JS8IDGTs7JoNGoi/huMuhgOe1hZXUA+b4kglCQnQgMlV7luKTbl+sX9SNbIo1hsYDicoNftwnZMlCqsuJiKW9fmc29aGI6nGA+mcEVIyr2RJ4SF9HonFPRGJyQ1a3gyaDZcOUcNR2Mc7B2pvccJIUaR1WwWYnV9EZevrKPdOcL+/g5K5ZoQNbV6WYRY/UFHxEKVSlnOnXzu2ZHMWgjugejyHo+nyBfKcv/0en2JkC4VSxiPJphMPZmz2PdJ4crU88CzCJ8BCjnY40uhJAXPnBP5Wbh/YBe5xP/K/cV9hdr7MlmI0bYJQkymIzQbC6jV6uosFEQ4t34eO48eiUhVEYUUMyhimMlHvI9UChP3XUoYQyEUBcwUK1eqVVhWDqPhSJHsSYJatYbW8aF0pfNZVX2sFENyTuccm5f9vAhJKdRKNSwuLiPwfXQ7HVlj+v2RnDHW1lcRhhOJ0E1nfN6VmEfP0F2pYzKigEGlEHBMSJY7NpMNmGKk1gKurcQC2NvNfUjge7K3NzIUkeRlz2U7rAJh/7aq9aD4KpmxBmiCjEGnLx2vSghgmlX4gRpbnhkUnkFyjIktar/H55bPB88eXKd4HpUdpThnFdPK54BrkwjZ6fqUKIFTUZHqWeb1TQzO8ax1UoI1Nd8wNUSTOG2KCuiSjaIp4pRxwBShQCLD+ZxKN7euyx5Oon35foRMVuJIIaFVnq7gCYp853ujIIx7TQOBR2KcP5spMKrrmp916k8E9zBNB45Tgs61lR21Rha2kcfxXlvOADyvWo4J00kwCvfQ9x7BKZrodwpoHeZQLCmx9PbGGI3FIhzXhzdNUHSX5KzIKG2KiSmUCD1Wh8xx9coKNHOCOB6iUi1j71EX/V4i6+zUGyNKOqjUTBTLFHFw7+1L+o1m5mA7JJ41uY95xqOwgiIsCnrVHmwq91u+YEj/63jAvYnaY/IeoWgjm+Meg2OiunilsieZyXlXYtaLRYQBaz5YY0HRp/o/1wXOnky3oACL402jwGn3OdffQqEq53X+m5x5dJV0xjmJ14xLmIohV65skWLMA65KyHOcSRozUU0iyymC05To8yS+nOc9vpflxWV87ImP4LG1K/jSv/pdbDx4gL/7P/8dXL58Xs4Uql9bEcrq15nj9rscxj37eGcjcDYC/94InBG3Z7fE2QicjcB35Qh8J+JWeoBIaJ4cYkgk/sIv/AIOdg/x1//6X8Wbb72Bf/rPfh2FkouPvfAxPNrdQafXwcq5dVEmv/b6N4VsC8MEX/jC55DGBJLodiASkZEDKntY8o4tDgL+kmjilJFuSmEYTj10jlpCri6vLEv0rmZqGA/H8HxPOpG4T20uNATs2N55KOrtcq0CL/Dw4P4D3H+wAcu08EN/4T8TopUxxTzYEuAk0MsIXrpUuWlPMySsxqhWq3j9G9/A5sYGPv/5z8uBlyDH7Tt38Gh7B42FphyANjc3ZOO/d3CIn/25nxOyde9gH83FBbR6XfT7fQFKrl27jo179+VnF/Iuuu22xFa9v/khrDwV6RqWFldwfNzBhQuXsL31CG++9ZaA3o1mQ1Tv/UFXDsF8zSefeAbXbzyGr3/t67AdRVJ5Ew+2q6I2gyhEv9dDo9nEysqykAmdQQdJZi7ROxy0peVlAU7oKL585ZIc7DYfbqJWq2JrewdPPH5DQOnD1jHG/kQAHifn4NqVa+Km9cYeNjc30W538PiTN9HqHOO4fYRqvYrPfO5z2Ly3gQcfPsBj12/KdX20s4PnX3hBnLT1unJNt9ttISEJinMcScqJE9m2cOHCefm8reOWuM0ajYZyOIWRgFE8zBPE50GITu5OuyNOwevXr8sBnP/94damjD8dkVeuXBGC9f333kO708anPvkpIXlff+MN6fZyHRsLy3V0O8fYeHgfTz/zOOazWEBvkrN0do/HCpDi/edaNh5ubqJUKgrYQIL5/PnzKBZLePRoH8tLq3jv3Q+wu3uIc+sX5V4nIb96rSyO526nJ87qYrGCWcLeQgvPPP1RvPraN9HrDVEs8uuKQgDn6QD2OqjXS0IG0h3MAyajyOgcogNCIkMpNk7YVTyDRYU6cmgd0A0MOHn225kIIl94RB4M2QVMJTK7dRnNzEMxVdNDb457Wy2kc4KjLuxsUWJmPU9F2lE8YVkG2r1D6RBrLFTAc2bkTWhREHC8WGR3FXujJyfuA0UKE6TKOxwzdgCr3qEo8TD1BuIU59iQ6CcARQU8ySmqkAU8P+kVlXg0AXUnAtpYuTKypiNACV+TY0BAh65Evg5BapJP4yEBZB1utYDegGAYiSrG65I8I7FjIGFPtlsU9yOdXiomVgNSAlDs8tXQ7570TGcyIp4Q0px9wpYpAIGm0ZlMklETh47EdRPUifl6BCHy8ueRgBM80PPwzihbCIBFoKVasKDN6F5hty+dEnzrJMtJVJDAoIPBRhyYGE8yQj6RzIOZR6oZ8KK+9H+ZWhWzlK6JuZC2hbLqOqZ7J/TodiJZyq43Ah10+BFocgQcjKKxEJhZawwjO0I2S1BDR+Q7SMMiMihBz1mY833xGtGhfeKwJ1ohrgACdeymSghWq540ftBC1pTYcBLdGarsNTq3FBDHe0t1LfLFFHFLgpTAPZX0dB2S/OOcTweF6pglvK66yyXynf3Swl4q1bu4tsF7M0QufwxNP1J9unS+zGKYmSUMOuz6HqK2oEM3fbSOt1Fy7W/HixMYYTKEdDZL3/RpTB6f/xS97gD93lAAUcbCU9RDAieJAyH76fgmaJhnz5+Wkf5L6cAWl6gBn+7ELF2Thjgv2UfMbuzJmKIm9nwZMG0F9vpT9iAmEodsaA5MPQ+TMbFaIJH7cWRglpCEsKAZJMY9IV8IOKWJiTRykDPp0GAMJp8lxgmPT1yTdAePVTR7TDeeSj5gbxmJe3YlEyBlXB3TeemqpXPAztEZREI7hWUzBpTXiw4PumdNeD4jgVXyAIk/JTJREZicH+ni4ZhyPeZ1lV5Xgy4p3lcZ2Ttw3CjI4PxXZP9fSBKPpCCf4VBEHiSwuXZxTi5XHUTRRDoz2RHKHjSOTck6Jw6Hqd8RgJdutKxFkQvvBQtZw5J1iQIAzj3tbk/WnIWlRVlvJcqT6RpTgobssmaIqgMnX5RngSB+QqdNymhIlWjAz+k6eQHR8xaJcGDot2FXScBFGE8m0nVPEsybRii6VQx6E3GNlotNHB30QLOHTeIVFnw68zTe0yTNQiEw6WbhfMV5SteyEhHNWoAoYVdtDuPBGM36CvzpDJMpiRTGdrLj1IVbiiV6zxszEaKLFGNZmzJzF7ZRQRhQXKF6DnmP83NznuQ1UIDkqdPrtCNuDqM4EDCcxDx/P3WCcm5lIosSJ9F9xXmRkYApwmkCI8nBFDEPxQOct2OJNlbuHg+6EUIzfGR0X8hbRj5mNKZL8BkmaKwSJjhHYJ4VAnOekmSk47EL0/KxsGgha5Pk82W9nI6yCCYuMvOSCGzGk74kb9B55BZ05Gzlmh4NUkxHJOF0nFuvwvfG2H30CE898TharSNxPlOARpfte++9i1lGR7FSQX84hGWzNqOOR1s9cR2ur5eRyYyhzfnzOc+HWL/QlLE9OgAGvSJGky4ai0DJmWOlWcPB0bEQtX6YSOw343MZ884o1fHUl9/pRKQoz8kVMPMtdI4P4RQiFMpzBFFP9r2LzfN4eLeF8UjVGeRdA24xRaGk5q94zH7NAFrWR8Yk8M9nKoKemyHrMCXEUAR3YMCbBGocHRNTLxQijIQfiS7+IgFKAoek43QcYzSKRDTiumXYloskZcWII2Mcz3qIUhLenFeyiGINHte4gISqus/EyMR+SyYfUPiRZSwt9wjsOqTwVLnllMNWx3A4ReilMJlsonPvQZGbck7xfaoIcNWzys5f3jckyyhcUF2LGXmuIzNCrHPdIeGWQ45JCxRasKfV9yTSOss453mIgmuhVHJlv5WGEYLpCHZeR7GsY+IdIkp7WFwqCOEQhHR6s9PWVm5GK492e4Spr8Ox6zD0IrptigX7CIMM3HxZxIq8xjJfklgOuc4q8VShzJoT5eIjAcDnk4lIFCfeeveW7KkogCMhtbqyggebD4QgrTXqskaQmJRkBLpDdQONekOIE8e2pHqFr10o5mU95DPa7x4LaS3uWHGBZjAZR0KWN5vLIiTs9To4Ot7F6loTjQbff4JMSlGgDi+I0GtTzODCtvOSQsN7kqIPFT3MM6IKH8/MJyi4al/PtCPu146OjuU8wa8heTjx+njssSt45rmbaLX3MRh2UaqURGBJN+zCQg2DQeeE2CG5wv0PEzGobGKqB8eU6U28P1y0Wh0R8y40m1hdXRdR6WhEx5wppI0/DWQtV8NNB22Ka9fPYTIZoD8YyFlOSF6KJJn6NPEkOUjEkJouoiReR5JIh0dHqFRqKJdLcl/y3OH7XBspdAP8gAlCJykedBIbfI54n/0JcogiSelin8v5i6lTvIbSDx1TLJhFu9XGtWuPCZE7nQ6lb5qdynHC9U31g/Lnl0s1uUZd3o+TEI5dRNbQcbD3CM3GsjwHmxtbqDdqIj6r1QvqdeIA0wlFnBrcfFXIQlYCMAZYfIEa+9tTedZUpQ6FFyrCmslWJKO5V2UNyWQEJIEp4iYKmbl2MsWF+8VC0YRuMnJ9IpG9ukkhKwWjrNNpoNdL4E0msPKOpHaocWQ0twE/ChF43E+wO5dVTKr2gmu2yi1R0ck8m5CIU4kgJMVVr+1p/QmFJBSaZZy+rD/c3zMOmKIrJg/xnuDY8/5l9HAQjhAlU+lntQwDZe5NItbeKOKW6QxcYw2eQ1IS6SR/6aCV3h8RnPDfuf5yf8WzG+OduWVmyhOfWQoZOJ/xvhsOBmh325L2kXVcDAceXLuAHEwgmGHmJxh1+lhZXMTK+pIS6Zg+wswIg7CN/riPYFyCgRURRnb7bdlbn7+0gul0IK+XyxVlNff8GcIp9/AUF8ywtuZisemK+KTbYrc3XcEhvGCAGYawnBilqg4nn5U5WYkEmLzAXt2srEV0/DM5azLxZE7OZV2VDMR5j0LPGfd+JtyCI3skntOVM1Y9M8ptO5cULI6bfB8FyqOxrOnsj+Y8w2eG8yf3ORRHSCSypmPY49rNFBS1/vCMRqJ9NA6knkTV5qj5KptVtUoiTDyNKpd16JS45Z98GHMPtk2xApMKKOxkWt2pG1wRxLx+tuVIQtd07MGFhe//9Pfiwsoqfv7nfx4vvfg8/vJf/kmZXziH/H8Rtypw/v/16ywq+bsS1T37UGcjcDYCZ8Tt2T1wNgJnI/BdOQLfibhVEXjqIMFN6O7uLv7bv/nf4LOf/hw++7lP4//67X+BjJHBwmIdw8lQFLt0mTISiLFfPEg4Lt1ROZh6BtNhT8Cx04MPXZVUKBLgkZjik8MSTxskcrl5Zu/NjHFwQYBSuSxkqUQo6gZ6va5EF0tEFbtYGLuUJkJETgMPxbKKAb319i0h9X7kh38I49FIenKlc016ZVXspUT2GToC9pmaGq5fv4Yvf/nLuH//Pn7wB39QDsVHQtAYsHOWHKy4+T88PMS9+/fw+195BW5xCX/rp/8GJj6dAxa+9Hv/Bl95+WV86lOfwsWLF1ByCyi5RezuPMJbb76J6zeuwSjmcNA+RODHQvTl80VsPHgoh+mvfOUrcvB47LHHhKQ+OjpAs1k/ISyz2Ns5gFvJ4+jgSMhdAmyMXZNIpdkMj914DJPxREjK5aVlTIMAI5+glgICSETeuHldfs4TT9zElSsX8fIrXxF3Ma8LVegkO8M0hBdP5fPTlUkX7tH+Mf789/+A3BNvvvlHuHL1MtyiizdvvSlu549//CV0Wz18eOuu9PvmXRcDqtVJtBOMzxh4/NnHcef2bQQENHRDgJm11VU82nskHVR8/yR16Q4Qt6Bti4ONf97f25fPSzKXcXAExzvtrpDIFAvwEFNv1LG/vytEcD7vyL1cr1Xx6r99HUxYeuaZZ9BcWMRrL7+OtcfOyfXv9Vuo1UsCRF+8dE6imUiYVysVIfN5zSU6MoowS2Ls7++jVq0IsUwQZn39nBzqet2huGa3t3axvn4BtWoTH354Vwh6pzYVZ/DOziNxV507fwn97gjN5iKefOpZ/MZv/AtcvHBVnL2Hh0eoVusSYccDPK8JD3Z+MBFFuTio5ozYZqQqlb6qR1nU2ildT5r0c/L5pWOVn5HgHdEldoQR2JCeaM2UqG4SywKkFhYxmGTQak8xGjKu3EIm44q7k6AWwRMhkIOROCfckoNaxUXo9zEdEcAzkHcZK8xoyASNZk2Avla7LcBWuUT3bxGeF2I0HqC5YCNO6UDuieOF5K1Esc6AZqOJwXAk7lcCjXxm6XxgjG8yHyFKGVtuwrZ5wKVLKhXnHgkzHmQZA1itUNgxw2BAx5owfULuq85gxiiT+CM41EOpTKBFoGYV4UqhibiNA1Fl0x3G90KChU6Lg/0jAXl4TzDOTdTykS8CCZLBotaX/iFF+tK1aOWKiCMNozEdOVWMJwRYVaQjiTFxHNjscp3AMGaY0y05U3GTEtXIiLyY/UwFJKEDf6ojCBhnnhfFuxBXcV+i0dLYQRIxktSAlQ+Qcybyc+jSHQ8IoETQs+yxzCKYkbglCcj3RwfoGMVyhJw9xEyjo5zda1nM4ypmYRVpVBRngYrTV53kYMcrO0YZe0oSSbru2GkXSkewuB74ziIVLW0YKTSTDmKShxwvdT2UI5PXgG4Bgrd0Ws7kOvJa8znjeyddS8ey9N2SOKbR56SDmFGCVMoLKOvPYeczyBc8IPsAUboJHQUUrDLS1EcaVqCna0iSAVIc4fzFJTz7+E2Mhh1kJcJVRbIy1t+WnnFdQCTpC0sIUnuYTAg6WnALdIUohT+/h8TtPKUTltc5FdEEifKpP8Wt926h3e3KHIlcFqZTQODlBHzLl3wRlAx7Oo6OBphrM3ElEEgadPOI2Tte4qySxSzOwLTpaGFsKTvJXRiZJqbTBH40gWlNYWRV/2Wa5JFGrjideP9LxHA2FEc2gUUCqARApfMtqcDIECQzkUTs3Epg59mPyohg3i8cd445SXIftaoNw/Bh6AGyBoVfJHYTBCGj8myYlqOIb4oHwugE3NIkJpTx5QRACdyThOBzRheZYzdENMI9AgEzPmvSt2grkIzCFYlwTkJ43hhZS0e9WkXs8fqockrGkvJ+DCYQooiCGOJ6g/4AhVIWtTqdgnT80i1PoFSRdHzeeb8xgYL9twT4CPYZOVPuBXaSM7mB/ZPF/IKQPIxrbLU76I2GEkVK8oqOtnKxjIV6E1sPH8LN54XMIJGxstaU9/bwoVr7CfJubm4hZ5LMZn1BE0/cfBYHuy20Wl2kcwOTOINE47rJXrcuatUcSkULk9FAxluIk2kIp+CiWquIm7BULmF78wiLjXOYjHxxzpUqeXgTEsUxao28gIidlicRi5VKXp7Bfj+Ek1/CdKLIWhUPqvreuI+TSMxAVSYwLYWuMj6/JLiBPdmPUNzCuZ37QUbY08nG51Z1tbMrk0KdrDjF+N5zjI1lMiZJm9AXAQvdtiQE8i6FFbGIFOhqpNsmw45flJHVV2X909iRO5vCD+hqKaNg1zAaBCKeMHMhas0UxYoPw+LeVUMwMXC8z/7hVZjaCkZDRi/6sIsxMgarGVh3kcIbkTw20WwWUSzm0Jb9G530CUpuWdydjBUlyF5rNHB/4x4s10GlVkar24JbqGDYzcGfZDEYHKNcmeOpp5fgTxPsPOywYhhXrq+J6+jBfR/doxKidITHnijDMQKYWorNjW15HZ/R2XYJtl3GNGBMOTvlIW5bEmF0hTEdpJgtoN9ry1hlLQqMMqiWSyq5xXBx7+6GzJNra4uIkhGGo2O4+Rya9UX0B20VNYscjlsTDAYUAGRRaRooFHIiREgJgA97iNMucpYOPZuHH7A/kWkdLjyKBIacBx2M+pFy9xqMvx0iY06Q0adI4iJCb1XWyRQjaFlP5mvuG4aj6UmiBBNHHGRNOhxJUqRUd0gwvmnQdQtx+uumSnLgyqOIWwPDoY8ooDuqLp+b+x8K/rhOkYyMOR8F/GyWuMFJJtGBSWLG1C3l1OLGlGcSIXMiiYPVMnRpTuD7AxTyWTRrRdg5U8h87htsiaClSI7pLV2J9GwsWChW5jAtii1nMLOxELqcezgnUiyysLiMB/cPMBjQGduAN06E7M4aRegagfyJEDVMOKI7kXO150/gTacS337hErvaWSuhiUiSokWKFlgHQ1LsweY9OR8tLS2i3W6hUi6pKpKsK2sZ99IUUmSzdBQzCaaKw4MjSa8hOdHttMVZ16jXUWm6CJIBxt5I5u1SsYZ6tYlBbypCJs4XnIcpQNzcui/Xnqk/aZJD+5guOpKwZXTbfUy9SKpdhBTPWrJWiAufMfoSRRojIz3xan6p1Zq4euWaCEI576ytraLVPsB777+JvGvi0uV1DIZtlKsucnkdGw/vYpbGuPHYFbRa++J4pDC2Xq/LPdUfTNBpU2TFiG8K8RyUy3VZmwb9vqz9rEvhPoNRwYPeED5JNhY/UzwmVR90gwYws0zE4J5Jk/ML53sV280eY0UQ8t7g3C8pGbz2CURg0FxYkv0rxZU8j/A9xymFj8DUZ1rRDJZNUomO7Zycd73JVNZH/jyukTxbczHiNadomDVGdOvz/NFcaOJbr38Tly5fQ6FQwcHBnsTGV+t0wKq9JveRnKfFPZrh9SjIs7O7c4ScoaNRK2Frc1vEI6VCVYS/169fkYh9w+R+MBGhcbfDqgITTr4knd1pRkO1XBV3Nbt+mY7hTXxxWHN82GHLs6Kbt6ReQgkobQRBBt6U/d+qskOlUVnIu1mwYpyEbRD1RZiiG6zDsWFna2gfjzAajuVMQLJfBL+sJqHDOfIRh0wboXgsd1K9M5MkKMb0nu5t5dpybyuVAIwlZ5oQSXGKXlRTMP8tWxwiZJx1QtKSNResRTAkbYeiKhHRZQLE6QQzBMhmZ7BZjZTJifhDkitYkeT5iowVkeBcuT1PazDYQcz7JYhEcMv7SpKoKG7kvJ9RAkNWJ/E1WRdDDEPFYOtI5hkctfooOFUUzBKGB32M2x3USjaefvoSMoaPRPfQmXQwCD1EyKA/DmHpReSNCo4PpuJWf+6FZTlXbG/0RGRAtzbFi1rGReTl5Zqvn1uAkR3AdbI42tWwt8X5YRlxwjm+h6wzguVEcAvqnMp0NM5jSiRZEsHlaR0DE1Ck2xoaFhpLQvxz7Pk88Rnmmhmnkbjd/VClc1FMy70f/8xzITcVFF1SKEhRJKsGeObKS5qLcqHzvlD3mKrxkL5xqWtQDubThBDiKwdHHVRKC9KzTaEun1nVL8xKG+5J+DJSeKT60vlfRNwRIjOny1wlDsn/T8VIUq2iiF7xzWZU3LdPUVZnhMdXL+EvffEn8Ou//mt499Y7+NVf/scK1+L3SXXUHztulY72tK/921DmGXH7XYnqnn2osxE4G4Ez4vbsHjgbgbMR+K4cgT+NuFX9ZUpte6oY/NrXvoaf/Zn/BT/7Mz+D0XCIb3zzNYynY1hOFrVGFd1+R/aLdHI2Fxdx794DATDpctGoZIwCeNMJatWqHCqoJpR4MqJz/14kM8EUumKJy6RUTsaxvA8eEqiEFHAiigREIKHCf6Namb/ThTTyJihXCKwVRTHJ7+cm29Q0AU8J0NBxy+8xNHY3+RJBWq6VUCwX8cu/+iuisGVvLR11Tz31lDhv6axUUc6MKKUjLRIQY3NrC69981v44k9+UVyU/UEf//Jf/Q529/eESHzttTfxt/+H/1pieh/cu49LFy7i6Weexrc+fBvvvH8LuayDpaUVfPYz3yORyYzHeu211wS0uHz5Mh5s3JfD/fd+7+fl39rdIf63X/olGbrHH39CwM7T98OD5vbWFj72/PM4PDgUAkl6ay0HO/vHcnCQ+OGsKc5JcdakCdbX13D7zgfy3wiQP7x/Hx976QX8wA9/P15942vyM+IgwoO7G/jgjTv4L/7ST8jrvvzyy+h0uyhUXIy9IQbDMZ597kkc7rUwizLiMObXXTh/Hl9/9VXpLeaYdI+6OO4cY+3COj7y7HM4ODpEsVDA/uGBAE7FYkEI2ePjYzy4fR+mbuLZF58TkOrtd97B+vq6HKr5PbV6A26+gEePdvFoZxs3btzA/Qf3FbDs2ELuMgpLCH4CA4YmkbRZI4dgnIijemPzgSjwn3r6CWxs3sVHP/oc3nr7DVRrZekSvnP3AS5dOifR3ASc37n1lnTwPfvsMwKukGQnCfBHf3gbf/7HvhfjkYcP3r+LxcUVAQ5v3HhcXATj8DYKhaJ0GfOAzbhkRrKJejtWMdg3bjyBQZ9dwAQncjhqt9FYXsTC8pIo4+lIZG8hiUaqo4kiUXXMCFHGLVI8sba6JtGBaRqg220rAtvJy88jac/nkj+LZBOdVIZBgJE9sFNouQyW1pawt3+MQY8xsqr/s1hYRhSRsCI4wAhEkiURErpfZ1T8pjB19soS8E/he4yfC8RloCKJU9QbFfmevf0dLC420O934DoGFpoVtNrHODo6xOrqKpaXl7G/vydgAw/kJAYazbpcfyqv6YKY+AZSloRZDAAAIABJREFUEp5GiCDuYzLtywE7b9eQmReRRlmMx+zcjeG4GmoNG+VSAW+8dlvigx+/eQ1xNEEQDaWHzzTZYzlCsUDlMslSOijocGXUloNIuvQYQ6jmnCAkcFjG8soChqMufH8okb+FQhZmlkSjj9BLEE7JsBPQI8RMtw8dRCkmUwLDPGjrmE4Z3b4gXW0ElBkNZpqMb6QrkcASYy6JBTNKmE+xLb2jvmcKeatrZRVfDDoiInEPZnMaem0SajzUs8f2GPkilekWMnMHSCsYjyfwwiHmuQLCWQFRYIu7hw4wEreaOUC+NIbtMgrUE9LFG9tAXENOX5T+3DiUpj3VZXzSZ0mwgIAKiWaCEHzfQvZk2FGmgAj+nYR0RotgmIl0Z/FzkivnM0UQO5dzYFsFAQ9JlDKGkMSW9InNVQcn+6YJTsWM0WS0a0b1p5HA5b8LdOHPYFoh3NIETnkHc30Ps8AFZgTlI+TNNdx7r49KRUdjUcP62hJ+5D/9IewfbMszRRKWoJrqYCfhSecqCX32ANNJxj7tPNaWzklsX3d8KKB5SOIo72Dz/gOsrC5J0gTj92rVOu4+vI/f/J3fRL3ZwGg6BHJzxFqCCas2MwYuXaUzO0T7kP2WDowsrfLsoGUceQWeHyOXZyG0g8mQHcZTFEoqWnQ81pCZ0SlD8jiCU4zErRv4KqZUm1MEQUI6Vg4VI5V7N50PRUTBz0SHnOBMCaNAC+K4lb4uwxcxgTgY2SHKzmECrOkUjk1nyQCmwc5GukxV3BwdI8MxHQW6CDk4B/O5IthJcLdQIEjH+YexjJE4qfj+2q0+bKsiHeDSwyjOONVdzDWR0ciDAd2LFLKwp3sqYpFqtQQjo2M4IJkQCMlGR8xkwF5KOmo4bgYODo5x9doibtxcw9HxHlKSWznVc8+5l/NiGNIVrCPvkrSwJDZzxO75GeNny+KuZcxnrdIQoJSE3cbDh4hnKZ54/ElJsGD/umvT8ZNFp9UVD0Sj1sC7796FY5dQbzRx+/YHuHr1qhCsm5sPBcQkgBhFc1w8fxnLy+tot7vY2tqBadBtTNJygueeuwSkI2QyJDdCWpGESAwZw04nl00AnHstHZ2jKZ58/CN4971b8iwzDeLO3duynvIe3tnexUsf/6iQTATJr1y+gvsbm4hipkPU5bmk445zPF3k3ANRnME5eXVtWcBPViJQsEIC4eHm2+p7hiMhywmUrq6u4dHOvkT8cny4znFdErCUzuoCkF+cI5qzx5Ju5SzCABLHGIUkWuj6tYW0Yb8i10reE0E4RM6ey5pfrzaE/Ll79668v6tXLoibHhnOZSlKZU2cPiT5KIIZ9iBx2tNxBnmrgbxbwNRTRFutVsGwl6DfjXHh3FXM9RHqTXbU1vDVV94UkPn8xWX4Xk86lWvVIra2tqT7rj8kCZ6DbhQRMs4+YyENTKRhKgTp+Ut5XLlaFFLeHxmgiWhhuSxjtv0wQuStSWR1rRmgkItwfm0Zx8ddca9TXxElFDMU0O1NkdFyaCwsotXpK7d3kiIKJlisF7C7s4XFxpKMM0VoVs6A62ZRrxXUfZ9GIuyiGIkEGkn8xmKEyXSKQV+HqVeQyTg4Op6g256gUKghjMbipqo3eG/1MegfSY3I4uoaBoMQOaMO11rC0fEYSZDgsP0IbiGDcxer0rXe7e/Ays9h55iVUMboOIt4WhBiIJerYnt7C088ewHlBoUiPQTRCC+98GncuzPEH371AUr5a9C5LsOTNZKiu2LJwsOt+yKeYWwmgX2KPhg7bllFcb9RKDkgITWfI0fSNo7geRNZ06WWZIaTtYdpOKxGIPnP+cjELMyLu55zZjLrwLKnWF7JIYyOoWs+SgWuwQmcXB6D7lBihAM62mYuDhibbc1w4WITVp5kLTuuQ8TJWGJTKWClKITCP0bQxjGJ8et4860NSQDwfUawAvXaonJvWi7u3LsjLl87TxELiVqgudhAu3WI8xcvoNNq4b333sMnP/UJ2Uf94df/HT758ZfE4c+aB67H3BvfvHFD4m/3Hu6KAIrxvFzjFhaW+SVwedbyfZmrGaP72PVr0LM6/vAPXsG1J29AMw1ZC9mz2WmTxC4L8TDs9+VnHe7vIp/PyV6s12ecviljPxhORMg3Z14GNzh0n2ZdjCYTJGEsQhmuu9zDk3ihmHGxcRH+GBhSiBexF5R7pawIG5nWxHGgcIqOdpKbu3sPkcw8DCaHMJ0ZPvqRpzGdDJBEU6ytLOL4+FCci26+iM2tPVDZGcUGWu0hlpfWUOC8FUW4d+cubj7xBB7c25Do5/PnLwrJf//BA4lZpztZemdZc2By755glomQCoHEfRXvpYnsxVeW19DudGDnbNnv8ly5+2hX0h14LuFaQ9KfZ3CeTSVVKZhioVGTtdcPxlhYYESrj+PjA6mrOTpgAg6JXN7TsZB+nHPlzJplhDrPrpasUSTCpb4HGayunBMxaH/QQhRPhQjlPaybGSwuLKN13BWnraw5Aff4FspFF05OR7fTl7m4Um7iwcYGCq6DxkIJ40lXhKRc3+ls5PdHFN7FwNhT78PJF9CsLUqlAdcq1hHxzM21cWl1UZJZeoOeiIOaqw1MApJxM4T+DP0e3e2sQbHEcS1JKwYjl8ciTIkSPk8UrqYyz7WPO7JeMu2J+wYKHYgVUBjEeS9nZ9WekYJRjooOjMdDxCT5crbcX1xTmUSjsAueLVlVwEQPijx4JtBguAMRhtFpy5qDft9DGmnIWrYIqji/MyXFdjSUKjlJtem121isMX46EAGzxMDnLLW/DCn2o/uT6T2GrGk8yJLkFwLS5NdxjjvZG1O+aVNkq97rcDiWfQyJSqaQSFe84wCmBWPuYtoJMDjoYbFaxM1rdTjuBJNoF7E+RW86hRe7mOlNDMcGEPmw9Rkiz5C59txlHXfvPsDu9kRqpwpFS8Rt3liDnV1GrbIgCQrcS6i5S4kUpK92zk55upcZMV1AyvqKSReGNUCpPkXO9pGdNxCO1X6Lc5FQpzr34qpjnoI4YjIi1p8wPcqUGG0KQZmuo9yndEmriim6rLlne7S7K6JFiuX5unT4SpKOybMdnf5KNCqJPewuZ/qbF8AtlUVEzX/nnMBNxzEJcLcu8xf/O13m7HFmdRBxDEn8oZA1w3SamaTh8DzB9Bw+u+zkzebI2PKcwqQaU9YgnpGZwEKBHwX9dNxS/G4lc5TnOr74I/85MvMZ/vZ//9/hZ/7e38HHPvpREWSraO8z4va7ErQ9+1BnI3A2At9xBM6I2+84RGdfcDYCZyPwZ3EE/jTi9pS0Pf1cBDS++tWv4h/+/X+Af/SLvyh9tm/feks6U7gpJrDFaGJx5wJYW18XYmpnd08i2dhHV7ItiTYkmcp+G262hVg1DDnMnvbonhLFqleOUXfKkcuDGWMJ+b0kXPm9/Hk8sPAX/yyHlThCbzCA69rSfcuDGBWtk/FYXovqTR5sK2UCURkMej0hlGr1OvrDHn7l134Zr776IX7xF/8ePvax50XVSAcgyUASfzy8KVDXlPdBex43/Rldx/7hEfaP9vHl3/+KkBbf84XPY3dvH3fufIjPf/bz+Nbrf4SsYeNv/LX/Co/2d7FxuI133n9XyDICyE8/9RF84uOfkIPo669/A6+88grYXUvF/DvvvImf/p/+ljh4/BMl7ptvvonnP/a8kKrb29vg32u1Gu7cuSNOVTpmOT6XLl3C7bsbAiIWywTsCUx7sr9nxCC7tEgQMA6Z4M5Cs4GtnW2JkPqLP/YDuHxjHcNRH699/ZvQZppESE9GUzx58wlMvKmMGx1IPBgVyi4++vxHcOut94W8XV5YFvdro97Eq699XQBWqvzZqUvSnVFYTz/1rCineTR7771bKFcr4qbu9XtCcjLmie5eRk6zh/SVl18WcQDBFjpISYIQGKeriffR6uoy7t27/+2YZN4HdFdSHU2nKNX+e3uqy/Tuew9wfu2CqLE//PA9cZO020cSA8coQCUKyMo9wNfnff25L3wP/MhHb9yXPuCRdPqwY8ZEqVTBj/3oj+Of/JNfgT+NceHCZTncrq+dF5LMLR4L2c/eR5JKJJk+8txH0Wgs4P/+l78roM/Nm4/jypXrQuKLu0xPsHixiRJdA1YW77//rhBi7aNjPPHUU+KspVOFpMdiYwVmNo/DvUPpkiqVHVHi5tj1phl4cH9TnBQEaBm3yCi76YRggS3OVD5DM22ISp0HQE3U0VFgYWujjTSxMZvbmKeMLCVQopyR03AKLUOXgI5qlWR9WVw2tz/YxuLCBSGE6UylCn95tSpu0KPWFm7cPIdKtYD24VhcvSS/R6O+RKCxz5Uuq0yGn4FRWWSMEolPI2HQ6U0QJXUgU5C+TbqvJI6XUau5EvQMSUj1GaiwnyMUB0+9XsGlpUt4+813cNQ6wOJiVQAevga7aedpiP7gmNp21Kplif7zKQSp1tHue8jz8E4hyknndKVSEJAuDj1kbUZm+UIEU33O7qp5oqFRXBYXBXsnNVhIZxomI4JxKRy3jJ2dfXE9M/pLkZO2RI7nLAMgyDGjA1IRa0LQSw9bAXFoYjwis+bCdRYxT02E8RAZYwDLCRXB308EtKYYY6Z1YRcIgjBu0EHeIhGfYuL1EKS8tnVxanpTCmZUDGs8ayNfnKC+oCGdjzHsjeBYC8jnVjHoZhRBqDN2NycKeOmGIt/MP/Pn6Lw3qfInQRIKKMY5WJ8pEIeEPx1dmkZSN0I6D5E1M4hnkQDGBE1IlPIeJ+DJe5kAFIEziV2lw5Zkj87I+BOHiUSsqrhkqtuNrAknnmFh2YKWO0as3UGh5AFJCa3DMQx9Dkur4o1/+x4WGg7yZeDKlcv4Kz/1V7D7YAdZnR3BkcSWUUhApwNfc9AbCbHse7GAvryuTCQYTtq4+dRFeN5IwFGOPdcIrl8kthgV6JYKeLi3jS+//Hu4cvMa9o8OEGse/BndBiUs1BuY+lsiIMjOq+j1pzLn0B3Nzr3ZfFkc2340QGaWlx5cIxvCLVKolGIyIbldRzZbEAc4YzlzzlwcVEmYQ+SrqG3O2YyFZtQcYyGhDaBnpzC0EmaJiTgdAXMbmVT1OyezEHqOzi0WlrLzjoA7exVJZJNwIUA3ZkuhRLPz/wSsJXYul8Vxm93zBXHDjEZ04tApR4eacrRzrpiM6aqhAZnCKgsBSXeTBDtTQFT/qzhhMkCn1cby6qLETzOWPQinMtfTqZMr5BF4vuosI5BrsUqggcnYR6NWVF3caYreYAeP3VxFmY7VyTHyFuMy+dzTaUiAsCzkqe/R9Uk3JUQkQ0CdHcZcI6Kpj8JJpN2Va9exvbMDLwyE8Ci4RZmH+F4pOrt8/oLcu+xmnEx1DEYqMYRdvcUySbi2RDRyfzH1PQEu6Vh2bFf2H0wqyLCPepbB5ctN2HaIYX8LtRrjoElM+eJa4j3JuF6CvwGZz4yGW2/fxuWL12A5hoxrtbSMMB5g4g3QrF7Bl//Ny/jcF54TQc/d24/w0ksviMhmPtNw+dJVefb2D/ZFRMPOaDrder22rMM3H7+Jh5sbsp9rNkl+svNSRQp2Oj0hgR3HwdFRS8Dp3d0Dea4paCIwzX5gdlb78z5QmkDPMaY5iyQ2RJQSR3T65pDVKVghyUvgm/eCJo4iMzeBYbWEeAq8LOxsQ8jeTmcXOSvE+nlXYtAP9u8LafX440+iUl7E1lYbDzdacN2KCOO4ZxyNe6rj0aJDy0YwBXZ32HGfx4svPY2Rd4xvvXkfx50EN29cx/7BBpJkghdefBq97rHcG4wv5rPTHzI2v4pkZmE08BH7KfLZDApFYGmVwO0AB4860DNVVEr8HDr6/SG6HRNRsIi5NsbKOjDt70ObUdjiYEIiJVtAqbSAGUw82NzFlas3xGm7tcM+T7W/9f0+zp8rYhZH8Md8Xm1xFF65soYo5lrbQWMhj1Z7T3qs15avYmeri8HgCHbpQEReSdSEaZTh5CuYTBIM+wkOdsficq7VGcs7Rj7voVQoCaHLafj+/T35OXx+6W67cHFZOoIZ12ywVzpuI0mnWFhoyLOfejNUswtwjCW8+84j3P5wD5/4xKewfqGMxTUdQ29DxFnsCp6FDbzx+j4270bQrBpy5RKyVhZ2nm7DVGI8KZCg0JOgPIVFFGDYuQLSWQbTSYAJe2RzOam64PujuIPORvaQc3/G54zzmlsoiluPhIeV5ZrrIvBVXLdmdJDM9lGpJ1hd43y2j/GwjYvnLyKnF7D1YF9c2kW3IoIjRtBmjTmWVutw8rqQN602BYsOwiRGv0NHZxGzxMDhwTEq5VU8fDhFHDKCmLHYWaky4TNYrbJzNidnA857nj+Gk6ewjDGpgKlXMRyNxEnJftpWuyVzMVsfMvNUBIrc2yhyY44/+Oor+OxnviCx6Ht7R1hfW8PGxgaOjg9x48Y1mVP5M+hqJknOqOPeoC3vaW/3EFOfTuoCCvmKfF6uz3T4kpzo9Y6wtrqAZ55+Ev50Kq7PRqOOcq2M7qiHF194CR9+eEdqVbiW07X3yit/IITmzta2nP2YDsRnlmeje3f2sHHvEE8+/ozMadsPt6AbjP5tYWl5AZ3eMY4Pd2HaGZw/t4RrNy6JQLDVO8biUhPtzgEePriLlaUa1lYWkJWaiFSikD/7mf8Y77x/F7fvPsRTzzwPJ88+zj0553C/nbPtkzOpi6tXH5OqhTfefBsFp8CthqTocN2a+iPoGmPFVRg8yWWuy5wL2X2+vbmN4XgspCCfUyYZlIpMjcmh1z+S+ZNCMKbgjEYerJyDaqWOg/0DLC4vitCgUuW6wvMoo+MzcPJ0xR+JO5z3P+dT1kYcHbcUsV2uisiIJBvFnXwP0BnrnWBlRZFsSeJLtH7reB9Tb4K1tXXZ43CtZ/IJ+7PHwynmaQQ7q6FRW0CnO8LmvW2snz+HZrOKB5t3hMRbXm7IfjUOZ8gXSnyC4AUpOr0xWsd8diDnw4xmwnUK8swdHB5KFP/C0pKkBjHNgve1VdUwSYbSp10qL6PbmiAKWHVRQBJpKJUbePjgIZ546mlJfWCqSRQOEUcHcN05YpKtWgaObcuZjfgDY8NpolcbVgoPecbgEYIE21SwBO45SHrKXlM0gIy15llrLPfMaTKZEn04GPm7qqLAYOy/IUkKFGpSaMH9rjRF8b4wU3n+k8TDZDxEPltS4nON9yLJRu5z2PXNDm7ur+j0ZTyzBm7TMiedJKbEvitnMPc5tuOK2J33k3Iq00mcl+vHJAaeUxO6SE0LllnFtBsgHvu4eqGJlSUNSWYHo2ATk7APmAWM/Bp6gzJM4zz02Rjj3gbWl1Zw/tIFPHx4C4PRSGocGA9NVykJ5f4gwPVLz2F9/SJu376Lg6MRWHkdzyawnARWnjU/7JtnLUgWoWdIH32hpGOuHwHmHkqVOcJBDsFQEdjcz6vPw7mXBD3FQ+zPZn0Qnbc8T3A8I+QLzFqgUzxStTknceKqX9qU/VBGIpZJbE8ktYfCkDQO4U/ZM8tudvPEqUontS7x9RQgUwxF8ZlgPwDGE4rLbBhmTmpyyJuGsY/pZIgwjlFgCp3U/JDYnYszN2/lYbs8N5qSGsG5lakijEAnPsGqIb4HMScUiuLyp/GAY5uLEyTdDv7LL/44apUy/uZf+6v4uz/9P+JTn/zkt+dyuamFvaBQWMKiFen9x0DlmeP2zyJoe/aez0bgbAS+4wicEbffcYjOvuBsBM5G4M/iCPz/IW7/wc/9ffyv/+Dn0Om0BRAgycXeIjrLCGwvLiyc9L5G4rogkL+2so4o8BBM2QekyyaYADZ/KWBJRWDxQEEiiP9O8o0bZ5OgYxRJ9JfqUtKEuOXvPCTxQM84IAIPBP4Yq0biyfemKJfUQYhdKlT38r9TLa56ZpTLl04UqnxVL4kp0bq/9mu/hU9/+mP4/Oc/J3G27C0lCcuNs+rbIQHIAx3Vr+xkTeUQx4Pm1s4jVBs1bDzclOhLApm/+c9/Cx98+D6ee+Y5fP/3fR9SdrhMpxJt9U9/+zcwmI7FlcleW5J3L77wcXHVPPvsc3jllZflZz377LPiJKIjZ2t7C3/hh39YABuOI0lZuqEJoNJJQXKQn4XvnfFFVGpynBhTFcTcyKtxkvhCQ3XNjBl1Ld2DRHWg+lIcR1zPQ6+LKzfPYWmhiW+++gYmo7EQ4uy7ZbQtwXZGgLJXl0zL8uoSbjxxE2+/fUvikleX1wT8Y3fn1tamxIyRaGYfFRXOjD+68dhNcQnwYEP3D1WzjUYT5UpJCMZbt95RvV3FgjigX3jxJezsbOH+/Q0hJDlW168/hq997esCagkhhAxcl9F6mnQvcazoXv793/s9LApxfCQ/15jncOutD1AnUcYO2HCKTpe9b3RhziVCjb1WBMp2d/fFsXL12lUMvAHWz69id3dHDkeM2yM4Tufv0888g3/8j/53XL9+Ey++8Am8/dY72NjYRq/bw1PPlHHh0iXcv3NPrjMFCHRzEaB58vGnRCVdKpbQbCzgrbffhjee4oXPPInYbmES9nDlylUBXxhtvLS4hvffv49KsYkkZrdnEf1ugHJ5AfXKEvrDkRBEiSiOefjV5T4hicJYYR6I6Saz6GbTGcvGnkRGuZI8GqJSqULXXIyHjOHTEAW0fNqYz5UDirJ0viafvXLFQX3Jh1MYYH+3hZK7Dtdax6OHI4QBI4fpUvegZcdI5x1kzB6KVQITAdr7OdjmRYmFTlIPQTTGfO4jmU1Rb7rIuxkMRi3pZDRMKuV9iYk1nSqixMEsLsDIVDBPCbjG0nWVtQMk8764TqnMZ1RjHDiolStYatLBP8Tu7iMsLS6oHqM5Y8YYXUwXf4jQi0BQhOAJgWWnkMNk1pJYaAGaU9VxVynXxWkS+owTdeUeoqOdwD2dlrWKg9jryME8w7g4pyhuYXb10TEZBARmCMiSUPIQ0QGgG3i0+widXgs5m71bjAPWoGUV+EcAw3XrSGL2CWYwixknRkB5Bi/ygFyIrBNJbOV0xGgwXiNGM06QL/H5IJhkAklZQA+CSL5HdXgVdq6Kfs9H4BFc0RCndDMOUK0xjpuO1hh2riwEwHRqYjg1kGQociBJA3FOEHSiI1buj5M5n0Ahv1diaBkomgA6ESgoMQX7CgkgsuuJZKVu8rop0l0gCInS14QwDAKCMjNxu5AUlJ4xdu9K521G3KrifCHgwyBhKweMj9FYzMKw20i1RxLPNo9d9NoBygUXFbeKX/uFX8XKag2f+fyLaNYW8P1f+AEMj+kA0QQI5bzJ+ZFxZNJNmzEl0vaVV/4dcnQwmCresbFYxA/+xT8n4K2pGdh/dCDPEue7dn+gSIaSi+3DPfz2v/4drF1ax0H7GOGM/d62cjCnCa5eriEKPYz6npBKQRwKKeFLnPaSRJJmDMYZx5gljDZUrmyS8VFIV2IVhkGnjQc/HEkXId8jQNKWZK8LzC3pCI1jT4hxzeTcz89oi7sxDD3p+xMiVyL/fGjmFJlsAm2mi9iGUffsMiNxpWmhRNTOEg+GRhEHI1kZvzhDoWhjMO5KdQL7jpkeQICVPe1cV0iKUtjE60lBCd0YJB856LyveE1JpE69WAg7AsokCbkeCVArXWeJuGVmdPu6FkbeSBIy2EEYSAxnBRl+Dp/WbDpzHXQ7O7j22CosO8KwvYsqIygT7knmyBp5OC77XWfoD8byvLICgrGK0m+bMpZ3jkl3hEae86WOdz94XwDFtXPrMLj2Onns7x8KwcD9hsPYSi9Ao74Af2Yjgo3+aISFpQXVZZ9lHGsi4pUaaxDiGMfttursk067LKLAwWSUYHm1iF7vASqlGW48tgJv2kXO1KUWonXUke8plIpwXHYrGuKovXj5HDrdA3Q7YywvXJVoWgKpTu4cXnv1Wzh/qYB6fRH3bh9geWURGnyMOsdYqFcF+KRQiZGTXPdZ47C2uiIdjHw2CKryOeF8x2c333xeyIrtnUcyXnwOyBddvnJVXLi7j/Zljs07ruw5BAwdjJCEiewV2NnHa0ecmvtDPuqcY7nGJ7NI5kbOH1znHTdBELRgaC48Ar5RGWmsS59gqQycv5iHFx4jTUJZK/yJgfGApIkO0+L6RDc3Uxd6ssaQTCjmmxj0/x/23jNYlvQ8D3u6p9PkfGZOvufcsDdtXuwudhciwgIEFrRMskRRpEyRBEXTMgFSFkWbsi27ZFtWuRjKQRIo2iJZYrKKlGwGEIQYQOTFYnO4OZw8Z/JMT09P93RPt+t5+17Y/ilUoUBWnVt1Crh7zzkz83X3973v+yQXo1ELK2t5LK+U4Lkp7O3QPcPD6YvbCQkxl5fakGSOmcvcysRWvFisYuzQgjcLzUyLbagBE2oUwMo4aC7TijvEeOCi1/aENMdrxnzQMCzBddLwwi42t00Y6hz9bgelYg39no2UnkWtuiKkjp3dI1x68GEcHBxJVilV23QV4TO5vpkWEl4pty2fd9CdolbJix0xreMXygCqEqLdGsKfGjh/9mkB72iPv76xDFWltfAcrj+T+pL7Szin3b4PTQ2xfap5jwjhYdCdwxmn4Uxt6Gkb+TLV/h7WN0tQVFpQJu4iXCMSbXg/0BEnZuasG6LZKKCyZIrqv1TNS80+GEzhTCIMeq7kwpfKZVEosTYOoiV0ellUSg3ErFeHQ3nmBEWjNSUdOZhHSct9Agth4gQSQodmEpABfLkfSI6iHX6SMSi59OSx6ARfaPnNOBUdqmEhiKl27qNaS2F1nTEPPbguQUxdXFO2Ni/h+MBB59BF6KdhplK4dCGDuzsvYm15WbLNqfxirVflHjAN8c6Vm8ia3D/SaN3LsibpwMpUxaqTuZjZfArbZ9bgTMcCJDB7lLUXeyiq4NPpRO1rWBrKhXXc3b0r9xMdddj3fO2lF/H0M0+hWMiiUMrhc5/7rACodEO5cuUdZLKrCIJ1uK6K1bUmRuMBdA24/NCvt/EgAAAgAElEQVQ5vHPlNUycLjI5OrpQqTnDPJhIhi/PKj3S8cEPfDvax11srm9Jj3j3zjWcv7CFid3Gme11sbXfubODrVPn0OuO0Ru4cDwIkYaxMw9efkRqL+6LYunbaGLY78Ge2Gi1DoW0t7G5ioPDW5Kt2W4fo1yp4ezpc+JQQPUcexjW8ATIpu4YlqliZZ3P8Bg7O1Rp1lGtFGGkFuL0cuPqGygVMwLorayt49N/+Kc4OO7jzAMPo1BaQuu4hymJKI0GGktNHLWOxAq936fCfCx7Fom358+dx8ShpTezbC2p3egiw9xl7n/sZwneib1q60jUfmSWsvZnH8U/7DXc2RApwxHnEeakkjxEAlU2U0GxUMd4xGeBmeIkxJGctpDzj6r5Si2Hnd07Qnal0taZuqIQ5HnFnExRi86YyRmiVq8LMaHd3YduhTCZtamnxPo8m89gPCIpdSQE2lKxjP5wKIS1eqOBYW8g572pxSiXqmKhf/P6XblPSeJm/V6rF8S5hnsRyTg826kWX0Qkg2k42D+SPoT7PgmnCXFRlx6QhBk6XxFo8ua0nFah5WPY/hDTqY+V5S0oMa2FFdmH5j5tjzkGUJET5w7uqQTYSQ4ncZH1YiD1I/tFzgu4d3A+QPIC+13WJ0kME/eKSOy1GQVFshcJleyVuOaMQRIL4pAkcNaofB4COY/E1jucyr8zI50ALusVkp5Yv9JGl9cVjD6JGS3A6KcIekqDx0z7Autx2qqzf6BBMcNZ+UyrUvvwDKR9Mutr1qD898Dn2ZmRz8K5AkG+ydiW2ps/p0tUDrPdF6RMivI64uuFC3SPR5g7czz5yKOo1zTY0xtQ9Q5sbx9jdwg1xWu5in6vCETLiHwbtaKPcw/UcXDQwp3rY5zaXkOxoqDfdTFlDnFIu2cD2UxR+iMqpFn1z1hfLhxRwvP5EKtpLoUaYh6OhSxYrWXFZphEYpKeI9o+BwTUTSEmcw14fUioJoGQJBvufXS0ymWrSV/CeA9lAGhUvYqpvezxvE7sRej4RTIpgVta39Ptg4plktAypiGktyTygfW8LryWxCY5obh8PTtXnNGp4KVrDUnYiTW/pjOyiD8TIoySDGLOPuiqRRCd97ll0D0njTGJg+JGQ6cEvkYCSrMGIeE+mTGR9Eh3GpJxdBgLHwt7gB/7wf8I9WoVP/nxH8c//Jmfxrc9+5x83sTB7v8FbnkM3s+4PQFu/zJOak/e88kKnKzAv88KnAC3/z6rdfK9JytwsgJ/aVbgGwJuf+Hn8Uu/+Ens7ezgtddfFZUka9tCLidDOg6QqaI8PDhCrVbH9uaWNCHdHhm/mjRLHL4lFkVJSckGhcMcsR02DGlG+W9kR4q9ojMRcFSaJGaHEXRYJJYwtH7lz9IGlA0wf79YWM7nyFiWMHdprcOBIodMBAk53OEgnw0AX5sFMgtl2u8U8wReqOjQ0Ol1xdaZACmLYQ5/h6ORAFuFYlFUVBzes4EScIdDfSgyJNUtA4FkGnL4thDbXyp/+GVoGmJm5xkpzOI5CtWKDPPEFtQgS5cNAW1zmV9mod/vCcB66tQmfv03fk2AKfZznV4Ho9EYmxubeO65Z8WKiwPNT37yF0UZxgaKVkK05iRDlFaiJtn8ZL5KlwtpTCRfie89ToZVbDBpEUTQN5PNot05RKR5wmIu5oq4c+sOTm2cQoUNuwwGeT0WcH1XmNpUgpZqVezt7gvLlyAkm8r7WbXMpeXac92piODggcMBXhs2MTN/JsNtgrT8HLxf3nrjTbG4zpXy2NvZxXPveQ8ODg+wt7cnv+u5594jA4lXX31N7NIShXaSecz7kVattN7l3zlQ4mfmEHljfRMIVOzc3pP3yMaLAC5/9tq1q9ja2hT2Ou+3G9dviQ02r1FEsEmPcf7yBezu3pGcw+eefUaG+W+99bZk/P72b/8bPPzwo2J/e/fOrigp250O3vf8RWFVt1tttFo9aRiX6jVZf4JDAlDnCmKjSZvoP/7Mn+OD3/EkVi9msVBmuHjxEt5++4qw71eWN/H5P/8qioUmlDiLKCQgQ9USLdLq6PQHUGSYwGeM90NGwHUO1bnuQqBQOPhImm2qhdn3zf1jpNMOmkt1tLsjTOwA66tn4EyY8atjPmd+IoHNtAykec8S+HFnuyiVFshaRUwdDcX0OqJFAfMZhwgKIoXEij4Uw8ZSMwUzR2UdMzZXMRxk4fu0oMqIwpTDSVqf5oscrpA5PUNB/i1At3cs9GEjmwYja2mlmTDcee8y29AT210qOJP8IA45dAFw8xkdB/tfwWOPnEoyjeQZNuAxb3fsyJBlbXUL7mSOTpvWy6pcG76+lvckJ42Da2GXzxfIpgsy8KeihqQBNuH8M713P+dzKtSYjgJ8tji8o11qVlQGfJBV5jrSGs2gqobvVZH3xWxGAm732ddUI88XJH3MRKGWKM00MEaSSshMmkoPKvIUyRinupiD5DAw4U2pqghgZlxYOT53KqLAwGjAYbSGQsnCyA0xC0xkM2XJAqSdJO+FlBrA84cwrVDUnLTyCr25ZG1Wq6tYhAQIErtnDidC5stKzhsVGjpUjUpv9ev2tgLucJKyIDhJtjlV58lgS/KAY6pvFaQ02uzxv8zlvQtvPJVYR/Oe4TXhs8nhkAzmCSKGHBxxTMEBT8LQl7OCVorzHRiWh0zRhZlhZibt8g2oURqFbB43334Lr331y4iUEO9595P40Hs/iuf/yrfDG9pQokgGSnRtIKuee7A9tmVPLZUq8tlopSkDVTWFXMGA7RzDHg/x5htv491PPSsgBXORB2NbBln5Whn7nRb+xa/9MqorddgEvjQNlqgOfXiujY1VArdTuPZYMq9pkUxFnUtncjVDaA9T5r4jRNpMBj/8Ilgh9nocHCrM1hJkXM6YGa3aVN4vRSF7BH4CvtIqHEriSMG1o80kQUmuEQdjPH9pFcpnPaY6WiVgTCVBlNi9UYkFki2osmO8AfPVOJTMwjKoiiDr30G+aEquF3PMeD1JrKDajRmAtO6lckNTTbFG5iCWQ1DaLxKg5eunUlTFMh+XCpeirClVOpxVkegjFoiBDy2jQrdSYsPI+4L2x8wj9N2MqHx8ryeAzKDfQzbn4pHHN1EoGJhO+jDUWMgxtEnlgHg6ZZ4ctzAqyhWY6YxYeE7dCcbjoezhhVQWdbMqhJy//jf+Bn7lV/+VWJXS/YP1y4XzFzC1HalZ5p6Pl1/6Gj7y4Y/itbeuIpMrIiZ5x7GhUbVhaRjYQyyvLiPWUvBDDl0BM5NNrr8XIggL8ANeYyqDjrC6auDc2SV4JIlQgedOMZswu1iXtWVtRReTYqEiw/Dj4z3JD6YzgaJ6WFtvotMiIE6STgtb22cx6s/R63VQLFmIgqkA7QSkOVjnvTF1pwLgnj6zJXUG88SpCCSgOx6P5Cztd9fAkSaB+Xa7IzVFpViGM3NlEMl8SLHvDGiTrkrdNh6NoS4UARG4dnx2BLQmYUKmvVQjk9TnylA/VmMocYxKhZb+dqLUT/Gs0CTLlw4J2cz9PGRPntUoVHB40JUhsWEVkc6VZOgag8pmKtbSAs4MesfI5YFckWeThqXqOm5eGWPnVoB0KYP6eh7dXhvbp05JNidtVEXVHvAeokVqUcCKeUBgJIOZHyC1WKBe1bG6yazUPjrtYyA0YGoF2Vt4jsWLPHyf+8hcHDBqDSCX5v3Ij68JgBmG/D4dgyEdIarY2DglsR10wWGuMa2CO70DhNFAgJteO0ToUXGfEtva5koWXniIlEYrYA2eG+H4cIqN1YcxGSWkqtpSAVZOkXzNVvsI/UFHMsgffuS8uAn0jofIWzXoMNHrttHtdZHPp1GqWFjdKCBXjBCrNiEYOK4t9ScJIFShxZEm4KMMtZEApAvVRq7sIVsKcXfnGh568EncuTXAoKtiETCjsoSpT0X6GJlCBM/NYdgtoZhblufz+Ijvjyphxj+khQhCdbfkVQZJ7mBI1dKCvQFVUzG8OQkYVNrSdprnEOMJSHZLzid+D+891hJQfTSaRclkn7l9VKq0skycBXhrtltj2EPaiZoSOzB36f4wx+qmjcZqks9Iu2YCcJqaQT5Xx3FrJOBXvbomWdO9LskmjLUYo1KlanEK8lfs6SHyhRQq1YLUzyTETMa0aCVZjDU9gYpQnjt3poijAZWbVM2ePr2N119/BZcfvCDPKvPAe/2uOBM1mg1xO3n9ldso5R/EdBpLrE2hmJP4CVUN0VypQVF9KKk5CkVTrj9t5WeujYsXH8UrL11HtzOWOurqlavicFAuGSiWUihXDGxuNKRPPD7q4/TWRbzx2jW8+dYetHQF/f5YADGC91tbp2liJIDZzHVx5/ZN+VyZDPdhGxcunsOFy6cxdrtCmuL5z3O42+mL6p7ku1KpgEazgqPWrtQRJOiQIDmZGJi5Gh689AD2d2+gWc2hVDAxsXviGNFoLktm5Re+8goq9XXEtEyex6IAJhjKfolg5tJSU/arfq8vPZY7dbG8sirETPa2BE0Hwx6KxawAziR9bmxuCOGvddzCxHak5zHNRLlJgIagLc/IIGCPOpAamG0a7wsS8ugiUy41sAgUHB93pZ42DV1ej/vP2noNU6+L2hIttkN5DSp2uSbsT6lupJ0sz1N+sV7lmWBPhogVKqN59usCTvNMHQ6G0u/Wa3XpqUiUJTnggfNn5EygvTnJHrlMUQBUkruoBu71e9jaWpXf6c8dlEt5FIolIX54Mz7ndM7ISs/Lz0+FNbPsScKTHiGKpI4mgMXemr0WwVWaF4RIekWSVkkKT5vMZCd5O1F7jkYkiRIALcrvom3tSrOKbCZxByKxlmRknlkkVrInIvh23zqZBE7+narNRTwVFTPPAZKxCJhytsA6nUpOUXHqPH9pSU+yGgmXnFFkpC9m1rM0KQTn1eSz0IGC74n3IxSqYjnzIIk2Lf0hZxisfwj+q5ou68P6OcmApwKT9TWrNQJ9dHNQBLhlHBFJxqxPmWecz+Tox4zRcIIcc2I1K6mPoUnNxrkHv5cA9+bGGjIWIb8h5osu/LALzSApiueXBt+jwr+KyUiFZfg4/0ARUTzA9eu3kbNOC7GaxC8h40wjeFOuIaOVmcOso1ZZhx9GcCRGhjEtzLvW5Z7mfWmlI5TrKZiZCWYeFdWGEK6cUQzLpGPOXCI5WIsxOoOkbxJU/GCa5F2TwKBRWZ7HbKpgOOzDMKfS/xCk5zUSUDRm7jRnLJbMmlgp856j4xVnNIzGsnj+L7j3J6ICyZgVFIBONSSqJvMOOQvYHPHfFNbEBG/vkVBTSZ/Cs4L3kqHTKc4VEiBiKoNVAYvZ87H3435FoJhrJrOUMMmm58+R2MD7jiRVnmG8XphPETlD/PjHfhjLS3X85Cc+jn/4X/w03vvsc2KVfC9U9+uK28RTgdTTE8XtX5rh7MkbPVmBkxX4hlfgBLj9hpfu5AdPVuBkBf4ir8A3Atz+/M//PP6X//kXZND00le/IgPVQi4tDSQ3y3KpIEz33bu7AjxSrUpmLa0hA4WDoLkoUQlOsXEiGMoCmQASi1ZRVTHf9l6OCS1mOHglqJTksySZpfxe/p2qW8k+kZ2ajVpibRTNAygLsh0NFIoFyaRxZ8zlgwxwfA5vQjZPtNFMmjqqauN5KIPDSrkiTR4bKF0AwEgULCzN2dzxNe4PQtkQiJWaoshnY0YNAV1an7GZoiKVnzebzoAjdCof2BlwFOshxNLKMnbu7MnwnEojspOLpYoMmYrlkgy1h6OBDGMG/T6OO8d47e3XBWRlvu3LL70s7/kTf/cncOXqFfzGb/wm1FgRpSWbYKpjqPjh0JYNPUFrNjvBPFFhkhHKfyMr9H62MdXNbO454OIgwKcK0nMlT8cZT3FqfROtw5asgdh8UaWg00o1Qm/Uk+aRDbTBbCBNkyF3t91BNp9LBtfS+CavzfuATQqBWzYmZMiywaWqghln/DfJItb1rw9mup2uXJ9atSYDDw5lqPDl52MTTEUDm2uCLXw9Dv0vXb6IF7/yZZx94CymDlnRVAQRuEsaYQITBMn42mx1COAninBfVF+8j8WuU9UxGg9RW6JdaSCNIi3FPvShD8pA+w/+4PfRWGrguNOWIQgbLs+bSwPG97d2piZ5gv1+H87EFhY7M3QJLL/z9tuo12q4cf06mksNNBtNfP7zX4EfjvHCd70fkTqXwfjOzq4Mg7a3TuPq1Vt4/NGn4c2AV1++imymJix0VTXhM/8uU5B7mEPTRchBPhUOA7HhLZcLAnaI6s0yRfk2GvYF1FhaMpGmLbFLZFAVZn2/T5UPh+zAeDyVTEQq4VI6rZczOHfqDEqZAuKQCjk2iiRapNDrDHDcbsuggioN2vkWShoMM7GxjbQm+uOUKFDJwKeFNO9HrjfzKDncIfmAa8+9gMQCvmdFp82uA93k5yJg68jgm0MkFXmxE+b7m4cOimUd5Rqtrx244y7yWWZjZUVNkcumMRyN5Tnl8LhWWcJs6kvWJgc3HMJwCFpr0A43kGEZQViCd7To5j7EwSexR4KtHBbQkpkgZLfdQj5vJeAlbc7E5jVp3DXdkAENB3eGmdggMtOr2+2gXi0xNUlADZJEOBcg6SSxT0sGOFR0cQDML/5erlfs5xHO0shkeS+bMPWK5OlyyFGsknAwks+QUrJwRrrYo2tWjGNnijGzIy0Ow0x4ZP37c1gGlRI+cjmy3klQGcM0IkymA5SobogqmNsEADlwW8DQaWtNEJuWyUoCUCsE7ZjTlYDS9BOLDcCPQwRzDk24fycAI59GnicEaKm8pYW1kgrl/S9iWmGTMc9hejIAEQs5MAeTLHpdBlkEGpmXl6w3BzExlrIHyJViqKYtagkOj/gmAi9G3irhtVf/DI8/tkpnahzvDfG+Zz+KD/2VD2HW70DXaOH+htgsLi83JNd7c3MDS0sNIWqQjPLoI4/j1s072Ns7gKpFSOkBdnfuwp8FOL19FpcvP4rhcALHn6OxvgZYBlqjLv7lb/0a6hvLcDnQU1NC0ikVNBmm2YMxEPnQUxzOR0hnC/B8Df2xC3fhQzUIbOkJcKsl2Z9U6VBVSyUic96o4ND0tNjM+h6BokTEwTUksLsINbEa5BqLZfKC9qzMU6P9Yig5yAmwS5UPs2wzQhQgMEyFITNVqQY3rRgxiRkLqvWTnF0CQVRyq8jKGRUGHZRKugAktE2nytr3p6KyJkmHzwHVcHQByFiMQrDEPYP3HdWDzGpOqRkhKwRzKjcKyOfLX1cucN/nmQSSNeBjMRsgYxSFgFEsh7AMDZ39EsqFHFRjD8rCghplkC60UWl4WFtZxfXbt5GrVsTSbjyeYTScwfNiUTATNC4Uqb5lJjPBOF/cRphhWFJzeO7CU2KDd/X6NXz5xZdw4dIlPPjQw/jqV19Eo9EUZcd4OIKpmXAnDp54/HH84e/9Pj72Qz8A2it/9/f8NfytH/pBVJp13LhzBzuHB0hZaW6SKJSriFUN7d4AkaJhHqeRojo7GKBQpHKnj1IxxlKd0RQkjAXwvUD2UW+W5FpzIO9MA9y9uyfrTQCT+zijI/h5kmeC7g8jyY0P5yT5zGGmTXi0rbQZQZFkldMKnqC9klLEAvXomHbv3NtCIT4x0uDO3dtYDDZlv6Rykj/LWkvcKWP+PPPfkud+MrGlrqJ6aGwPUCzx+aXFNYE+WtmbAvR5c+aFQghDBH2Z6UiSHHcYAiWmTqUyCTQ+ggWtuJPB52jgQ1cKWG5swZl4cs7RJYJEIXeWguvpsDKsZVxMhgQ3OCxVUCi7KNVccRxgbuHuTR+dwxQyxgoyxQxC1ZUczU7nCEaK7zhELpuBotCePouZT8C4iiOqLxe0VCSQOEN9KUC2dAjHacEZRbD04j0S0ELyrBHU0O6O4YUTVJopWDlmi0/QqC3L+zd0gsMqBv2JeBjksjlxoxHw/55t6qmtdewf7mLiDHHh4oN45+1d1CsbmM8iyYXOF1nbDsXG2J0SLMwhpebhT6lMMnGwP4FuRCjUYmQLJvrDgdhiV2tpnDpNpWWAw90u+i0foadgqZ7F6qaGbIUZppFkys6mBBRp3x6KhSSjOViLk0zFjNZcvoLJaIapF+Gg1UOuaGB5rQB/McTu3g5y2YpkcsdRXobztLdUNE/yYZGaSb534BagKUkGba8zQbQwRIXHWAKe0yRmifIvnCfEKtpQzpL6hMN9RjIEC5KkFFhpskCZWTkWQIaW4Ow5CJRSQagsxtBV1qyagOGse+zxVOzyA593YQa3bx2JDampF+U9RKoHq3aEbHUKdzrHcpN50iEGvakobPu9KUwGO3OnzDDblOAPweQkAzxfMAXMm8wOQEyK+dwEdPlZXYeW8iVMJ56QG0gslQgUi+QwRWoJ1rWsTWmtS8cENmnhYo5KuQh7MrpnFT2DqWUxtxVsrW9JNvTxcRsXLlwQYmEun8XzH3g/vvSVz6HVPhAbW0Y3iPq+uI6r10c4Oh5LvcB1LuQ1pLNzbG9XUa0y33Ei9f7tGwdQ4xw0FOF4KfhRUvexhm+3qCYvSRWQ1GY2up1jmEYKy8tLcl8vNepQdAMvvvwatk6dEbXmlXeuYXl5VfZlAmsJySuxOydJqFBMI5vLyDnG3iPwbfizAdYaJTzx6HkMh8fodVp47IknMPVCXLu1izA20R+5GI1dTKdzyS0lkNxgRItpwfc89PsD6UFG9himbsieJo4KtMyd2Mhm0uJiwV6CykDZS01TCILsS2jDTdUwfx97LgK/pWIOsxnrcwI1lsQGDAfsjQzU6gRUR9K7PPPMkwJMs5YxTWa0xlioEznXpVaMqDieCVDHPE7WWQSC2PcRtJ26HuwxnROKmJN4PKMF/1xIBYVcRc5eAlrcy6miJVnS8ydYW6ca+gimwRgjR3JMSZAhuEZL3mvXrqBUzopVMkl3BCZJxpZsWhI0mPct7jCBAHtyltK5plyVPpukRJJ+SL4igC8OWQTdRDUeY319VfpC2kLTUYnnDXtJ2mqzp+JzQ3IS9xhxzDByWGqsyPryXuVrkODMnpBEVitNwDiJXuAfISELQUlHTNtxNVE9UgksJEPWrwSSWWPc2+/Z1xD4l3gXn5m3VDUzeoV1N+2RmR1uJo5dYZK9yjqPyn72nZx3SJZ9EEokguxc6YwAe3xd7pW0qCapikQ8OUMV7qmMBEj6R5KvA7pnuRM06g0hGauKkeSqzkikE6q2/O751IUaBrh4cQuFsoY7e28iUqcwMzqmjIHSGH1ShDuN0e+R5Mvs2AzqS7q4MwyGtF3PIaUU4Nh0RiEISaB+hvmsIP1KvjoRctV8ZmDqEDQNoaZ8pIwkq5YzCCrQmUecMuhkM5F6KvB0YME9IA8rE8s+Q4IqIxMC1iPCoJvDyhIkTwyABdiNsmIpT2KrqjryPPAa8Vpx/e/b4ecLRSHxsy7m3soaib25qWswUombB2c5nB9wtpSosJNrxLqIcyM+r7x+JK+RyBcy1oNCAYPgeIAw8u5l3DKKiuSPJHIjpSQKZPYEiXqb/8b3QmA/iRmLGS8jamkSCOguRDcdRUQLfKbn0zFmow7+07/9I1ip1/H3f+IT+G//q5+5B9wmxE05AO5ZJd8HbpOK/Ot/TqyS/yIPZ0/e28kKnKzAN7wCJ8DtN7x0Jz94sgInK/AXeQW+UeD2Fz/5z9A6OhAQjJZTls5hQQCdBS6H7pqOcB4gFaekUWdWl1nIouc7SYNrWQLE0XKPJSataTjQ53CdzTCbIyomCSay4OXQkfagbIBzWbLbc8J6ph0pQTt+v6hsBYxdyNCfrXvqnt0ywdTxxBYuuiIKXBW5UlHAPap5maHD4SEzTCv5AhTmo80S+2C+Pgc0LLL5p1arigqYGTmqwubKEuAtpaQEYLGnUwSLQABq5pcQJOXn4+el2pZ2XARV7TGHJSpSGRMOGZchrQT3pZllXquSopWjh3ypiM7xsYA6HLxUK2XYUxuhEuILX/yigHuPPP4oDvc50Cng7Llz+PKXvoTP/NFnkM4mCkACgbQhKxTzoigV6yAlAZ+F3TwLpClm1hKVownTM2ka8hy0GhpsZwSNKuAwQq1cFytDAtFkkrJpZjOq6ipSpo7xZJxkvfD6hbRHXaBcJXg0FRUtX5NNHEF7ArWD0RCWbkj+EIdOXD++x/W1dewf7MEeTSTvk8pdNk0ESZk7NxgPYBkWlleWQSCXdmUEyd2Ji3QuLb+fOYochvA1c/mMvIcFkkEAG3mqugmgc6BMJS6b7XKlLINsDtpv3bor6u9MJi+seyobCOIOhn08/dRjuHnjCiaTsbDDT53akIb92o1ryKUzkvf0ztvvCOi4tr6BUX8k9wRyBp544nF87csvod/tYvuB0zB1HdevX8cWrTVTKRzs7+Fd73qXDIpeeeVlYQM/89y7ReVGpnatXsLB4Y6wlwsFZm2dE2C11ergpa++jrXVTayunsLbV1qY+UWY6UQ5oesxts+uQdND1BtFZDIqBqO2gCi0rB0QdFdob5qH7/rynLH5zeczomoiU1mynoSNTEsxXZrKeRgjClJYSp/F05c+iLWVFXS6+1hqZuH5I3hzG2mDGdQLjB0Hw4Ej9r32yMPdvTau7A0RGmVksgUZMNFKy5QcPxfeLESeirQ4UYIbuiUMdCpgLZMKb7L1F1C0hVgx8xqyISegRwCLNmhU1KQzumTZcnCViktilUrliqrMxfrPmw+RzSjI5sngDmXYrRsxSkVmk07Q7bZxamNdBkO0y5b349NqtSaKj0R9kZHhEMkIKyvLYul1cHgoTT8Hiknua2K9JRZYWmIbzz2KNq+0+aM9GxXRaS2FDAcJfDZI6lhwiEAFpSaMbA52CKSJ9bk/hz1xMHVmsMcGpm42AQ9TJEdUZJ0J/NWXCfF1ZCjGYa8z0mRAqugLtMc+PA5U6THIASft4MQqlraOKhr1OjxvgqPj23VVYqkAACAASURBVFjbLIhKKwxcqBGtZ0uIAkUAZVPj7yC4RoCZQ8RE/RkrVOAm1tp0UY71hVhOchhD9RVBufvfK0C1wjxb7qME6e/l30ae5PYqzGWjCmERiV0xmewBB15xcj8SuFVi2ksCKQ5I0hbK5hVUGoaoCoZDH6ZWEbBqMnKRM2gxfxOntiLk9Bx6Bz62Vx/Gd37kP8T4+A7yWQO/8Zu/ho2NNWyfPoVf//V/heef/4DYORKI5kD20sXLeOXV11EuVuTeoaUzz4hiviIZgGdOn8frb17D5UcexUPvehdG8xladh+/8q9/E83tNSETUS1NckI2HcDUAqRTJegqh31tseDT9Sw0vY6RG8ANR4CWkYxULCbIp2PEoYWZ2JKT7KJIJmSicM5gOtFF+U5nBj3NtaOtcRaIE3Ugv5HXhcQhyVPNcDhFwgC/eHpy3+RMKyXPLsFbKhlp+Uf7cu4pVKkIyK4sYOp5sdMeDSP4ro5CNodUqgvL5JAulGE6n6+JQyv/JJuMYCLv6anDM5+59XT04D3D7Mm5KPUQEQA2MA8MRBGHWTo0IyMgHs8jxh5QIWSZC0xGe9BTFqb2DNlsKApEp0cgyEZ1aQ4KtzdXt2FkWpjMruPsmS3stXpwfAWGmRfl23BI+/uKvBYB5Wy2IM8aITrm6HKwHXF47ob4wMNP4YHT5/CP/8k/wexevu1HPvJR2ROOWm0MegM89sijMDQDr73yKl748Ifxcz/7s/jwCx+R3O5/83u/h//jV38FX/rqS6g0lvHbv/t7Ys1qZIvIFKoIopSA1IVyDYAB15vCcQ5RrS5gmAMoGKJet5BLkzg1gzv1ZYjPmTQH4LzK0xkH28ygTKyleYbQipOgfq6go9frQY0JmpNYQvcHuovw/qECZ44s8/2myVCWgBBJZcuNutjNrq+v4OaN63LPbW5s4ObtWwj9qoAyJAaxJqDSZzgaCrDLc5lnvTdjPnniXiIZ0BEHoTm4s7ncD7RJ5LNM+2zSMniOyGBbCHfM9yMoOMfcm4haulJKckuZVZ+2CFgRQOF7BtJpE1EI+DO+TVo2WrAnCmwHKFWY46phNGpj4hxjeYX2qbRvduTcGXY9vP7yLk6tP4hCroowDlGqZgUEDubMiabF4xQrK6uiKHImC8RKHpbZwN4+oxcY3WBCt3w010LAvIrx+Ajwq9DVnFiS0vrd93W44yLa3R70rIutcyVEoGKZ5zPPtBjFQvUeAOugkC9LNMjVq1dQqRax1KhgPndF+UPSopEuwvW4zoF8MSuZRDrmgRbyacnA9qYuBsORgMdL9RVRjt26uStKcF43ZicytoT3smVxaG0jjibQdR+6Pgf5bqvNguSIL+K2EDruA8u0eec+TWBLSIsRwX2OkcVvUtSdjBDwnAC93hgbG6cFmB6MbNy9uyv5gxxwGxaBBRf5QmKN3uv1xf4zVybJgJbBQOgRtNUQ+jpmzKJVqFyzEISekH8MM4lFiLhPxhlBuKgMpDsHgexcnqQhukzY4iJSX6qgWMyLhTnjMFhzjodjyavPZkqY2B663RHiBYlJKWxvnxWHIaoSm8t1AX4n0yFyJRV7B3dQKS+JSpbZxK3DLo3mpb5khAWJgLV6Wc64eeDKuZ5LF8U5Y2jfRLWhYP1UETs7N1CvL4vNv+toUOOiEPeYxR3OWSO7MNKJCo/PBvdQgiok1u4d7Ag4aGVIgPNQqRQxcWzpcwiGHR3exlK9Luv29ts38NjDT6JWWxGlbLXSxP5+S0h0VDfyPM/ni7izcwhVy0n95s2oHAyQzQHVKvdRB9vbFcx9W86WnVsd9NtzFHKrmLgRUtmsEFVZPzm2I4AIuy3bHqJWKePChbM4e+aUqIULRbqVWPjaa1eRzjUQxSrGI0fISuzRCAxSCUdQemmpJtfanRGEy2A07mMBAslraB/dQbxg1vgSTm3UJIv27u2bGI1HWN08g8ksgD1diAr/sD0UhTqB+bnn4ewD50SNSoIgz6TlZhOuN5NoFf63+1mnW9vbYln7tVdeETC3VC6JTTL7TOZo37pxW8ipBGz4fLGG4LPF+16LafNLoiJBQ0NIqiHrQ5O1oY0Ll7ZRq2fE3YJnLkkGdGfwggiD/lDqZCqE2RN12z0hG3FfcUngMTMClvK5I5nKdqaSNZtNl+R8pasO9y6SZAis0t6XRCt3NhIiVzZHtSNBTyr0bWiptNjUDvqOKBinri11YqFEVwoDcZw4ZPFzsC6bjAN5DSp1WROyv2PkgdjBRlQd0rrYlx6D8Q+0Ic5l0qiQdOA7YitNe+Gz57aFPERHKv5+Er7e/e7n8PJLryNt0TI3hbHtijtJrlBJzpWYltXMSqfiMsLK8rKQVUlk5LUUMFVNwfMcIaJxDxOlIoOdeXiy69FUtI6ofE+jWKTlLWcXASJa2CJE4JTk9ylKKDU3iTxcP9ZTo1FfSM38wx48cRdT5Prq6URhyVmGgLWpJGM1CEluohUvgWMSH5Prkjj+hLBHDsqFsuyHBABJ3FnMEzITzwgSsbjHMH5jNJ4i9EKUrDQePL0JRRvj6u0vo7qiQ0srmC9Y15Uw7Kmw9Dq8aSBqdKpiG80sYj1Ad9SDzho/lZE+rphviNMTSUPcX9lPLDWqmIesnTpSU+YzpcT9JvAQp9ifzSV2xcpwXUzpWzvHfeTzNRRyNcmr5bmeshRR/pLIZJklcZpgDiwJBFA8WBkqUy1xnVgEzMvV7wHZdDZi1AWJwp6AsXT34n5H0Ja/m/cq+zY+Y2N7guGgh0a1hEyG14EEyPuuZMnsR+zzqYiNGO3C/SYB+Qm20wZc6sE4FLICey/WHfcJ7CTskUjNvPcgVMRZgPi/SheIBUlmKal9eItxikYCDmu2cJ5kHSskRrDfFpciH8HMxg9/3/eiWizipz7xCfw3/+A/x3ufSRS3rHtOgNu/yJPXk/d2sgInK/DNXIET4Pabubonv/tkBU5W4Fu2At8ocPvJf/5PcbC7gzfffB0ba8vwvSlGgz6KuYzYuGlUc95rOu+rCd04xCzFfyTjdy72UAlDkWpETyzmWAjTmolgIwFDaeSYz5Nmk5DkyUojE9BulaxEWiUyD+8+aEuQIBLFRoosXSrgyEqNqIocw6StahgijBdorq6gXK2h0+/g8KglAOva6hryVgY27WXBbCFXWKYs1tnU8Q8B2KTZYsGeNOlkjebSeUzs5DMRBGVeGpndBHAJQtNumXlNVPeRBMrXosK3O+6jLyAw7XqYhQRRZxLc4B++LsEzsW5ahGKfOrKHsPIZ+EGAfq+Hm7duyuuMhkOxcL586RL+6DOfEYCKAy82LCFtqNMG3JkteVYFAtQKMzbZyPB3RxiPbBl606ZweXlFhuhsaAiOr66tCEOcg0XmG507fQ7+zMOVd67IoHfs2KLGIfjKoT3Z+fxdHAqQeU7FLRsmqllpTUsgiwMWsaFTFFE4E4gniMVrYU/GAjiTpc61Y0Yu14vNN8EQNkybm5ti1Uj2MfO+qCwSwDlYiCcQB5lUwjETmPcOc21oa1ksMsPUk8EGrR3TOUsGgrwned/db9ColiVH9e7du5LfmWSL0naJNk8eLl88j263JcqVdIaMetpT8h4go1xBioAbBwr+HE88/iQef/xd+OV/+ctQ8zk89dRTArBrqooHH74sQO1bb74pzHbabQ2O+3js0UfxyBMP45VXXhGb6ebyigzKr79zHU898zCypRT2D27JUI9AyOUHL4p15x9+6kv42Me+R6zKX35lF71+kknLQe76ZgNPv/sxDMZtTKY9jMcdmJkUJk4fM3+CYiEn97fH3NS5ienEh6rFqNTyMOm2FRMc8VEqVzGye4ldm07LVQKiKm69OoXhr+PypQu4eGkNFx9ckjxbb97iEyXXj0oU3zGFVZ0xq7CdBV69sY/PvcL85gOxhGVTSwUJQS9DZ8NM9TuVVDoiKJg4VECkAXQQLYbSEPMaseGVtlWLJSuMGGQmm4FpZWSQQ8ApWuSgLJZFbbmIeM8TxJogX4owHO+KEnjjVBHObB/evI+NzYbkpB0eHGKpvCygMm25uSeRfMH7geQA3ofcfziU5r1MNjaftVKpisMW85xNAUX5PLJRv0+coCozVoFimYM2W1jdfM8EIEqWCV1NgeYAVCxJ869TCU5QMpY9hteLhAgOJ/jfvEUWoVKCPZ2I4oRqtfbxUHIlixUdrt+RfZNK3J27Y8lkrtazGNq0j0zs85zpRAgXVJnEVLF6CmqVBhzHxnB8KMNjP+zIsFvXS9DUClIpqpKY7cV1IMue1s5JBhQzJMWuS2VeU5K3G4YTscBm/haVAVR6JFZi97KeqGjQOIjwJRuRr0XSgmXRUjrJGecf3gd8Lie2CzXWZUCZZH/RXpuDpAzqjRr06Ioo8agcnc24T+gw1RhGimC7gkH/VbznPSVMRj5GbQPPPvYCPvRtH8TRrddRyOr43d/9HbSO99FcqeL27et4/oPvx87dXXzv93wf/uRPPovm8irefusKvus7vwdvv/OmKF/43mgd+cYb72AymYm9+Ps+9BGcvXgZ0yjEsTPEP/3lX0JjaxVpPnspC5PRFKZFq/8Yd64eYnmpitV1Zs51RK2npmoYTjx4YC5YDvY4QhzaqJYNaEoJEh8fp0Q9yOywRUzyURFRUJCcSD4/mRxJR3FiOTwjOz+xcUPMZyqx8ePwU7Jmw2FitqZwCBuIKoLfSwCKezgHk7xOgA8v4P6nJ/nOGSoIaxgNF7BHC1EhatoAtbIhihqe983lmqjHOOwaDI5kzUi44b5CJSiHjRx45vIcntHSn8M/qu+oaiEww3uF4AuVc3mEC+7xEyF20J6z0TRx9+4NLDdIooBYVWrxEkb9ASpVwLEHWF2t4tyFPG7eeQme62Dj1AUcdwLMBfjh8wwYWgaKStUyRBEkinU9sZTmOUd75QoMPHX2Iu7euoX3ftt78aN/50fwS7/0v+Nzn/+C5LWPhsyc7eDc2Qdw6cJF/OjHPoaPf+LjODg+RKVexdAe4dd/87fw2T/7HP6Tv/d3EdPG1cggV6TCLIdIsaDoGQQLgu9ZFPNVjIc9zOc9KGoPpRIdM7pIW3NR3ZJMRxCHgz8qZ7kmzHiTDEWNQ/sK/JDKEJJhqhgNPRTKyUAy9PncxyiV0zg+7iGtl5FJlXG015UIBdZmPGu533HP4iAzk6VqjIN7R4C1w8M9lMtluFFe1E1nz54RRwnuVawpqKbM56nup616ooJivUMAo1FfR7dL8hwVapZYftISnP+umybcGYe3VO8kDh20dOW5a49GyFlp2EMPaasqYDRD8paWTZgZ1ifH0Bj7YBiYjhV0DudIRTUY6TJcWkj63Jc8FCsLrG6ayBephokxsyN0WswrtVDKl0XNRIttcYdRacHNzEcFzWZTSFytIyoHGXUwQqm8DkXNotWmEj0v4Aktl6uNCMPpV8UatVm9KMAj61UCN/3eHPaANd4M5UaIzTNlsV6n6m739h4KxQry2RIc2xMLTOajM3uWcRa0e97ZuS2OD6VSFjb3nXkW3b6LRiPJc2ddRbU8/5w7fUZIY3SCIdGSSr9Ot41CPi/D/3S6LANxOieI243UtS4UnnPzY2ydNrG2SVUfSVMOAo/W5HSGIBhCtaCDRnNNyAq0N+X+PhgMRcWUzaVgWBCr17Spo1Gsonc8w6Abo1zcFivreqMO3QzgBz3M/CGW15pyns2mKgr5JoazMTJVS1RPg/4U+UwDqVRBLN6pSKWKnK4YYo8ZJ9npc2+GxQwwwezuxH2A7h/cI+iDk86kJOOVlvztTltqYd7r7CPoLtIf2hiMXFGaEbiiZTvPvq2tbbE1HoxagOpgZT2PMB4nPUBPQ9ZooNU6QjZfhusEAtYScGEtunlqDTu714Sgs7rK2neIdMZC93AktueN5QxWN7JIGS6G45bkyGatJbzzZgvOWINllEWVRYJesZTFcc/F7Vu3cPbsObFLHg67KBUyQsbg7+Me2x8M5TlaWV0WsLM32EOsD7B95jQeeehpfPmLr4v96OH+CHFkiBVquUQQnVbKJHZFMPU0TBJtVfYTUyECPPTQaVy79hLW1rIYje9AVcco5LM4s/WAEEA+/9nXUCttYqGYmEUhVMmSjOXeJBHSSCV93iOPPIiV5QauXHkLvfaxgNpj20GnT2B4GZMJQRn2gCpGYxvNpWXopi6ETb7e/sFdcZbhGdVq7QvZb2W5JvbIiKb47r/6Qdy59SacSRdnTm+K5f4b71xFJl+Fla9g5i9QrDRhanlcefum9C4EW+/cviMkYjoiMZ+U+yq11iSYUsV67fp1UeKm2RdOpvLcsSZsd44lNoc1FutZ9oOMPOGeRxCuXKqIbTZdU3jMSrypwlgB2hnPhFjz3HsexXHnDlyvL7Vqt3+A1bUlDAc28oU1RGFK+miqtgkI9zp9IY9mMjnJO6VlMfcRwySQOBLQ3sqaYqerKumExDOLYdu+5LpWymU5S0jOyuZ1uO4ocedQFBSyBSFYsScguMjfVWuUMV/QXcAVp5t8gWQzTUiYVCfGgQl74KNeXRIFKvdsgv+0dnYckisUyTZnz8f9j7UiP1+5mJBFXnzxKzh7dhurK0253/izjFj4d5/5U1y6+Bh6bRtrq9uiav/yV74GP9aQLVaEdMu+lnU7e+YkOiYrikg6IbG/LBXzKFeYxU2iuC1OIMxC5RnDelhUkiSPOGNYWSPpTWIqMzkLSJTusV9CQMBXJZmNgF2Y7C8GXSUm0qOL6nVONS/7skhAz2w+LVnE7Blt2xECqy7KzkSxyT4jcaRKxtIEHEnyY41mj2nFG0pvXGbfPE1iHiw9h/GIjiGBOOiw3l5dWcKl06eghVPcvP01pDIzRJoDM08b+g10j0motaDFJfQ6HeQLMc6fr8EP2zg4PoKWJgmnIL+XynIFJmbTGME8Jfd2pa5IxnGvfT/TNkSGmfTMjycpnxm3VoBYHSOCI25QqpLFzDYxGtIFjEp9Or5EYCswnQXStzHag24+/JwkGvH3cH05nxFF8dzEImCuPVAs8qxiH5JEr3BuQzIo5wtJT5AXRzGZeRimKNDZHytR4h5DJxD2cayTiIPyHOPPZ3IZOaOTs0RC1GXew72L9wittenaoEtsCWuvhLRAxyaJ3BFnIAL2JCYTwJ0lsS+itE2so9kMch/nMyrEU5V9kSKEK+m3eQ/4M/zNv/Y9KGWz+Puf+Dj+0X/5D/Btzz4j70Oa5/+P4vYk4/ZbNmI9eeGTFThZgW/BCpwAt9+CRT95yZMVOFmBb/4KfGPA7c/in/+z/xV7O7dx49oVrDab0FQF/mwqXxyIJRldZLYyUy3J2AujSBSuHNhx4Ncl2DceiwKVQw02TQkASyakJgCoqDEiDuZph8yalLZDBPuYW0pwkwqhlNiVMnvkfs3Kpiix1yGrn2z2dMKgFHUQC/IkT1csOS0WxxIahkKuKJaHCq2XqQQmgCx2ghlpuPgzfO+cbEpDQNsklsjMT0wlYB5VdVThkvFOwPG+TTCbC/5/sfzVaJlDtaKCyYwKJQ4paJFE+87kyJG8t8T/+R6rk5mOtAe0JANRNTRMvZk01VzLK1euCDDKNeYQcW19XZq8brcr74Oq38nUwSzw0To6xs7untgHTccz/PhP/DjW1lbx6U//ES5duiT5QPy5/f19LC8vY6nRQLVew/7eAYrFEnZ3drHCAaWiolKpCEt0NmOTHuL2ndvCiG4dH0quXqFSkEy727dvC9jFa0e2Pq8J14Kvw49J1SLZsGQTj+2xsK2rtZqs83g0EnBK8mIIkudysi7MJZIhb4OAkiPgNG3vOMDk0OfC5UsCtt28fVOA6tX1NfS63a9niTIricNXpvtEvGcjqrVNbG9tiWXtm2++Jc0ZSQW9fl8ABQ5pyNCmsrFYqsv9x/wwDnvTGQMBbU2NJL83pWsoF6uiQmwf97C5sYVebyDPxuNPPC42xV/+8hdx7oGz0vj/6R//CU6fPi3X/fDwEOvrG/jAB57H66+9jldeewX+zMcT731ChiMcvD3++CN4863XhLHMoR+HDLduXcW7nnxcFLkEgO/c2cOZrQuIYkXUNATilxpL8Pw51jbXJY/KZhYrqKaa4uFHH5JhThwuMHcXGHRnqNeWsLZZhDdvA+oMrQMfhdwaSrUA3f4+9PgUum0HpqHhcH+BQSeNQc/GYNDGD3z/d+KHfvij8Ge7mDq7cEY9ZLQqFlMLakg7Yz4/CyxvncW1O0d48atvCFCczymYjVV4NnB620SlvBDbON1KQ7VSmC8q8OdpLJQDGBkHccBnno6iJpqNUxgMbLx19W3sHxwJkNXpOxiOqchmjlgRiroktt1mdiYsbjK6ldQMrj/GdLLALOhCyx4LK5zD+VI+L6q7qW0gly3BdccCJm6fWRVm/o1bbyBWPGSyKprLZXR6h8Lar9UraB8NEM+zwEJDqVxAPkerd08GQBwStVoH8tTzPuMzS1BL8q5UBYuQjHcHtWpThj3MlaJyYXNzW+5/kkuobufXYEAgPQIn0dXlFaStggwPYsWR4bXvpHF4NMJo5MiwczSigqSGemMZik51zwSZDJnqzE11RGUs9sUEQ7U8ms112Zf29+8inWUmFe0IaeVIe7K5WJlSkTiyZyiXmwKmTabcx5JMs4iqWLLNY7LXuedNRbkleb4zKvcJ3hB4oK1iMoTi3pwMpBIVKbdqTjM5FONwaLFwkcmRyZ7CZOwiYxYkI4y2dbTX5TXNZIFqLQ9n5MAZDJHVCYgtkMkDYbcNA2lE6VVM7Ffw3FMp3D0YYjxZwmMXvh1PX3oSi0Eb0dzGZz7zf2NGkCw1w9Y28xRDOS84YB10p6hX13Hl7R381E/91/jUpz+FDPP9ynns3L2L/YN9PP+BD+NP/vRzePzJZ/D0c++DHwO7nSP88m/8KvL1PArVPPw5n0UCO6ZYrfV7Y3kWaT1IAJMDPNflgFAXG2Rn5sPUc3KOkrziz1QYGgEXDmozoiygConAfzZXFQtE3l8L2k7Dg2HROjsBwalyNfUsypWK7C8EQHnvE/jifUgQQRRMU0eGw7wnu92BXE/m/I6GY4kd4LmbkBgIhFgygOKeTMUXLbZ1lYpaZpdZYm9ZLtPytgPNsDFfdKCkktzSKFTFankeMAN5Ls8LwWIqTQFLrIvdCdDrB7BM1hUkkKShIiMKY4D2p0ew0oGoY6goC33AmxhwHQe9wW2srps4+0AVzWVaJw5w3Bpj6pqI1SWoKEn2omaScGSJOpOA+GQygplmZIMF11EwHNkoF03AjfDg2mV85lOfwn/29z6On/u5/xF/629+H86eOYt//Vu/AzokUtlUrdTl/CLh7WM//L34R//4v4ORDvEzP/PT+NiP/m28/4Mfwvf/wA/ht/+vP8BnP/8izjzwEDyPFoXM8LaQ0kguyog6hiHQ83AAP2AOq4tCkf6vPei6g2ajAN+lAt9FubiCuZdC66grOcSVCq0Is3JfUNlBXhqVgAetHWye2kBKtdA+7sJmrnCki3o2no/hTJh3qSOXKYmKh+ADqyXHmSKbteSZyOVpkRmi2z2SNTpsl+Ss537G6AIx3Z65KBbymExtqQW4HyRZorzW3OkM2AThcgWxvebwmsQPKowjhfcz1TT0SU9AmTAKxfIzl6vAm5LY44mVvEp1k5A/XKg6nRmYBz1D1tBQL9RgKhl0jvoYMk+9wH1vikq5JCAeLYJJQKM60ncVjIcBlupr93IoadcYIRUbsFJpeP5MVPZUaqaztOrmwHmW5JfrBG2H8FwgX6zLsD5vUR00gO3soVylcqsswB/f98SOcf7c4+h0pjhs3cbG6RLMDIfPMRBMkTd12PZUrk+5XEOGGetB4sZAt5GN9Q3cvnNX9gQCyVdu7KI7yWDz9MOwR1PJx2R0BusDWuDPXLrg0HacYHxS+7IOo+J5MiGRIit1G5+ncEGgrwPT9PHsMw9iEQ1gpV0sgjbmQV9Au/HAQeSnZa8gUJY26rAnCyzVC0JiMw0S5qY4ODhEdYn381zO6VIxg1LJAo+dYJZHMXsKvq9iOOzh3PkVtLu3hWz25FPvwsF+H8eHBJqruHHnHZy5tIyUkcLtmzs4e/aikLLGw6nYvo+GSRYs899pmd5sLjOAkdI+mLSlLxFIUzEc9zB1R6Iw5N5FglY4V7C3S1tQqpBXRRU/j/oIYtZxHmr1ujjDkBR2924LupaV+rZcycELehjad7GxRWeTLG69FWDYMaCnI6xvruLW7dvQTJ5DmrhflItlBOEAw0FbnDvq1cQlheAM7U4nYwIltOOd4KlnLkrcxef//DVsrD6K9gH7JgvNZg6x1kK+FGIwSwNhClfeuYWlWg3rq0uIIxs3brwhoJlplJFSS+gNHLQ7HUAP8NCjW/jQtz8uudBTO4XPf/YtBF4a+/tUw+XFa7PXb8kzR3IG82jnXojrt1pImyQP0NkkxuXLDVy99iLoOnrm7BIefHAdn/7UH0NBVp7jhx98Cjt3BkKMiRQCPZ6QwlZWmgLO0laWrk4PPch7LMJLL31NnIB4lvDn9VQZrZYjey9Vk+whEvcDDe5sgv6gi0ajBsPideW1IkjH/TtEtVxCLqOhfbyLXFrBuTNrWF9vIJe1cHB4gKvXbsCezdFYWcdgNEGt3pQ9bjy0xW2oNxziYPcQnW6Sb0uHDdZQtMBnH0kbY7HhzRSwuX0eB3tHojpkVv1g0JH9gdeXrhC6ShDQh227onBdaa6iddDHaESXH9akHrz5AK7XwcZWBU89/RBu3Hxb9hvex86EddtCgB6qeq+88478XrFdHvbF9YX3D/ukXI7ELQ+zWSDnPP8uyr54jllgiytVIV9B4EWi6HcdH/u7LbGqr5YrqFWr6LbbYsvLWmzvVh9KWLwXWxLj4sNnEWkebu69iUwphZS1QKVRkLz2w9YRlpoNsWKe9iNoQUZIU0u1KRg/EQAAIABJREFUHFqHVKGXUKs2cPvGPi6cfwQrK1tSn1+7eQUvv/YiLlw6hXqToHEbhQLrb5ImVNRry3j5pVel/nv44Ufw2qtXcPniZekr+fn4eplMnYFF6LanGA5o1U5rfAfN5pLcr8yUJnmNKtdqrSQAeXO1AtVQ8NY7b4qTkuQru7aouGkT3qgvYTxJyCfsUamYZX9IojeV3dxPPH8KTWcuuingIc9Cuk2QuOhMSbjRsLK8iU6HCmIqXedCqLEMukXxPXriukVFNvdk7sGmocKy2AsTBGVtz2iTPIJAR7c7gSqKzhhLtaZY3o/7IdxJJO4KhjnDX/2up6GZbRy1r2FGRwEWANDheoy2MZGKqwgDkgYsqb9Yny81snBnXfgBibCW1J8kHwkJ1+LzyDkI7YSTSCMovjhqLOYkB3K+MkMUuCjkkmga2koz/5gRKLO5g9ZxB6urm6hU1tBqkWTACB9GRPligV7I5kUlzZlPrdZEJl3G/t6xkL1JWh7ZAyFROA6dzzJi162bMWxnIC5uaSsrpDXOHzhPSqyy6daSzJs4I5KorNCFofsCCNO1jaAr1bpRSNcMSO8/p3W4bgopkXUQwfAZM2djRlFo0vvT8cnzpvB9V3Jrae0u84mQPWzi3sZaSFNI1KcduJIA8tLr3LdJpuqbDkwkB3COpiVRAxRExDoW0wg/+N3fi3qxgJ/8j38M/9P/8N/j6aefvOdgweqSVVZiI51E9JKd9P+bKZ5YJX/zR6wnr3CyAicr8C1YgRPg9luw6CcvebICJyvwzV+BbwS4/YWf/1n8i0/+bzg82Met61dQq5DJugB9w8iCJBDDYpkWdmT00rL0vl2upTNPK8mRSTJaEuuZ+2pW5n3wvxOkYyNDu6fEKjXJI7kPYvJnkiEfwdyk+Ob/8mcEFGVeTJQM8/j/2UxwIyegzO+TrEmx901ybkU1oSjyPsqlcgIqeD6MtCU2m1QP8ftZOCcgLYGjUAp6/qwoLFUOqRaImbUmKozEzo9KWKLOXA+qKwU4lmYpcV6ihadmJtbE9z+D5K7e+4z8bPzie5dM3ntAcUjbJ1Gsxtg6dUrASGZZra6uiS0hGxla5LWPj8Um+eq1a7h69RqW19aRyeakgSTbm6DxU+96F2qNBiajMbr9noC1ZP16zIgl5Tul4sq1G3JdqD6lEnTv8ADN+hJ6Ayr6kmtYKlegxDGO2se4e/s2Do4P0FxdFttXMvIvPPAA3nz7beQyGRnGUKnLa0NQdDwcCtBLK7FStYJsjtl7Y2l4OHwkcM51oCKW143/n5l5VN0SaOT6lIsFGVgMBwOYmTRWVldxcHQoDT7BIK5HsVQUEEGsp6VZCxFRjSwWjSlMnYlcB9pA0vKNn5mkAH6+Rr0mf0/uIQ3tzgCZXEHud06OaJnJq0olFht5att4T3OQc/7ieVGSv/raq9hsbAkoxka+XCnKsOrmrevY29+TJp2vtb11RoaHHIhL06dEMAo6gihAvzsQcOV973s/7ty9I/af7c4RlleWxELs5q0rwlam4ialRKiWqDD28cIL34F/+29/D2ceuIR5EOPGzbtYaq4iRxvLXF7uxVbrMMkINi2E/gLZdF7yuKgsXl0rQtU8FLMbuHmthcZaiEazgOO9NMYjF3FqDGemIYqXgXkNrq3irdffxPf/9W/Hj/zg80hpHSDuYXQ8AeYGlHkAMA/T9KFZOtK5qqgoqGabTI+heGWUdNpPX0Op5ELTyjJcjQw+m6cwmaYRpwbw/SPEZPJLsxqLbZvjhDJUtV0qGSwcHPdw9dYd9Pq25AYedgZyfxNcjRamqFWsLAFK5nsayJdoJ+uQZy9qeKg+fC/CdML8MWZZxaJATulzVGsZrG3WcOfOFaT0UDKb+oO2KCWWlqqY2T7iuSnAOy3TyMgOFjPkc6bYMDLjk/sI7eVJTKhWqkJQGVNZn9VF4TQYjsX+jIqMdJpZaxzwj8UCkcMRKvL5/OdyfFMhFgpZ4JZk+xlcL91EMbcun3VszwSoH9kBRgML01kMZ8bczQjFAvPKVehmkr9F+1le28WCOak5GVZQYUjnOM9PskwJqCV2wQFiherfmjDknWmI0Zi2ZBw8ZAHFxIK2yVTfcr/mwOKeooSsc1FDabSiUxIVxJwkDzFOwCKg2iIlBAQSRLJFAnFzsQkkeMyhhzv1UEhXZW9hFp6m8xkciUIpX0hh0LWghRrK6QK8RQ/zsI0abcGtIiaRjlJ1iEJ2D/ZMx2BcQsE6g+/7D74XR1ffwKnVGlrHu6L+9edUnFBl4Yv97//5m7+D59//AvrdCezxHH/nx34Cn/rMHyK/lIPvT+S9XL1yBd/13d+FT3/6z7CytoXGyhby5So64z5++/d/Bypnyuoc89CTzGkSRwhuOWNH9nnmLoslW4rKhQUMKy0iWSophFBiETQP7uWY8ZylcpJKJOag0TqSytWckElI5JEzbuGJRXjK4OCXGfIEoqlepHqaWbP0kk3s36jGImjAe437Ob+P+Xm0wINiwHNDUURQTcdBvmYmLg9QORjjc0kr3+Tepw2jaxuiXqTKOpViXtwIK5savGAfsTIUhTvzZNU4AWpHdh+O68jgnlbFMTTM6bisUHlKW3bmu9Hxg/t7JKBkbSkDI91FKuXJUNZzFkLK8FwOx+Y4tZ1Hc5U22o4omvh8+66F6TSNqZfFIqSyk8QAOg4UJGubeziHcrSHJsg1cxnToKCYT8PpT3F8+xinN9bw+msvYntrGTevXpV7pF5rinU0wZfaUgPdbk8ASOajb2+vJyC8Y8PMGKJqYbSAqhlI58rIFeqiegyY2zmnWj+LlJ7BZKZgTjVQ5CGIRtD0MdIZWjwSmO+gVjNRKdEpghbaBqLAkExP7ivJwJnPWArxgsNXDh0NAT/o2sDDJ5crIQwVuC6VSFS0evBntqiOqaonqM6sc4KqtOd84PxZ5PKmDGpn3kS+isUcdndLYqdMklcSa0GQNSfW83Sq4HuRczOV2McTZJl7DtLcC1LMgUuLgr7TH8pnWV1PzvwFxSVSa6VE9cIaIIIOQy9IfmNAa2gOxLl9q9ynFGTMFObuCAHVjKkFqoUMLFrTLzzMojmKlQJ0TcVR60AUaPlcFVFo4OigL/aNJF9xUD0lcUfhUNwWsmJzuSnkh+6gLQSUXLGAMFJQrnDA7+Hu3UNotDWf+HjggfOo5EyMunuIIgeZgi5EBe6NtKAcjxdi9UtyxnH7EGcvbML1uhgNj1E0ssgZaXFSEfvto0O5Jy9duvj14TDJdRxWX716PbHxL9TxxVfuIk6RzGWhkCtjEfDe64nVZ63GWqsvZBeuteP48Pk8Z5l9yZzAAO6sB0Wx5R5Ipz1UayrOna5BUZmJPcHMZe6mI3EpEm2QqUitSiVcPt/E4UFP3E+470895pQnQ3AquglyHB13EYSOKAiHfQ+hl4ehNbDcOIXj4yNMvQ62tpegmxHeeustBHND1KaWUYdukQTpIIwTMIGkt+XmspBEx2Mq1yIhJvDeHwxo55qGTrtqldnoyTybqi/awrP2IijE4Xohz/Uy0e9P5GyhkwOUCKUaUGswwzlRnh8eHgvBhlaz3HeZxU1ylm4FoixrLOcECO0f53DtSg9nH1jHQpljNCEJaCH14sryKezvH6FzdIRarSJqQj4D3e4eNDNAs7kCf0qiBFVdMS4/tIFebw/vvHkVG2uXMHOY/8gMyRkmsztorJjw9DQsrYCsUUXgJbmupjkTW2uCc1qqgt1dEsTyEh2TL2p4/kNP4Y03voC8VcbRoY9XX9pBsbAGb8brNsbMHyBf0vDse55AvV5Gq9PBYh7h3/3Jq8jlTotyuN/fwcqKiXJRwde+9ud44YVvw6nNZTmLeP4RrH3u2Q/gjTeuY2x7aC6vJUTRgx2plxLVmiZkUt4vtdoSvvCFL8r5QnUlgcT5TIM7icWVh3X3fmtPnCDW15uSWX1wtCd1AVX8SfRKUouNBwMB5rMmbVMnjJmHoUewDAUvvvglvPAdL2D/kPEiAUpVnvldscmlpTCJcs3mKmYz1kSOkCdIaigVKzg8bOHq1atyjxMsZf85GDqo19Yl2uL69SvY2FwRgJjPGuv//4e9Nw+ydL3r+77nPfu+9el9mX2/M3MX6eoKXZkCYS12AQ4hgTiEIGwRY8dWEtuVVFxlF5RtyuBUgghgCghOHGIb4zhgMMhotaSre6W7zZ19pqf3Pkuffd9P6vN7pxXCHy4sTFmq6lZNjW5P9znved7nfZ7f8/tuKNwBagDZUC+mEjgo8Lp9RSNp+UN+HeQf6PLVNV24tKi9w/vyB8Zqd+uazy2Z0rFy1JGmOEE4WsUquQ/pr27PHjUldb+bLzsyQAurYuqvXpd5PlCIjOZ4QP1Rw8YpbgraiSZjj3wAU72x2eUW9nG2MXhO9SqE5KAWUouai6EqDmp7f0v9UU/RdFjNQUPzqzn5wo4qraoyC3PK5jLa3Nsy5WA6tqqQJymfM9TrX/mUcnMhXb183nLfzX630pU/GNenPvNpXbtxQfVOScHoTKfPLGj/4LERpI0oVsVhIKpcbtHUnLFwzNy8IA8/d/M5i745ODg0d4rLl2+o0x7rzjtPNOh71O1MdPPGu82xAEeJ7/rO79GXvvgllSsl5eaz2tnfVDDsVXYxYxb/1PLs97gpEBuDtS81UzKRMqcf1JSoKmu1ulbP4VRVVbtDHnxQiWRIrU7V7PQhzVKH1SoNcxShNkuliFoJazLuGSBvkb72ehNMc81xjCgdnAHIB+eMB/GTfQgSQ/GIvdCnRGJOzdZAPl9UmdSKnjwumdNJJjmn9dU5Pf/Ciprte3rtjX+h2JxPngD3F4JcVFPA2j7k0rimk5BdA+AwBCaINYNh0yVIeqM2duxx5PtC6sMOGrcNP5FKzYYqZRzLvEo8BfghZEeCEKDp+UzU6UNS4Pcd9YY4E80s4ghrd/o9EBnopbB3JMMRJWNxA4V57lmPmcMWpTGG4As4z/9nfkfMwaM36Kneqir0lOjI62DDT+1IJjWAPs0X3IqoNVgPIElQh/b7kF9x9qG2oP7AmppamozZkJ2FIQPwDLGHYHGPvfx42rCYBDfTeGp/s15A7mJsqA2oZSxWY+b2c1BwT/o4CZFvS+8LRxtcB+hNBEwZDBmTGCr6JFwnz89sNFO32tFH/+Pv12I6pY8D3P74jxuhiQ8GRssHcOH03wfcut8+/joBbv/4W6wn73AyAicj8B9gBE6A2/8Ag37ylicjcDICf/wj8PUAt3//7/+kfvYT/7OK+QNT3AKWWcPdctTIjKP5jv0ZNsghAzo5BFumzsRVkfLnGGQFaAWEA5wC5LKs298Hyg6HHCJd9S7/dgxgHoOv/CyMSQ6nVpc+fe3JbGKZZ4Cj2OQCcFLcu+AoIB1ALTlWfVMmAOzBmAbAMztWmI9e9K80vV2g0OyaafA4XnttrDj5WcBCGMOAsh2UuXZIDtm10CSHOcrBhN9H1XgMFnPt3QGsShdsPr72YwtVfo7rPf5cx8A1YxBJJg005dppuNJsMtDb51O1VnPHkpa35f1hoeZXs9M1tcVcbl6Li1h3DYzh++lPf1qFYtEY1fwstrwXL1zU7Tu39ZXXXtNf/vjHdef+A8tyIouT3+HaAPda7ZZrWetBXYWlz8wAUoDjW3dv6eGTR5YLTP7uoR2iQ7pw/ryKxaLdc1ilNF9RwjJXkomEZQ6PuOeBgIHQrkVd7SmYjZLOb005vs/4MkRY0pp1ITZBHg6b3JeIgcG8F2pmGNyMfyYDsNcyFq2bWySzo2U8+CJ7mcNVMAAgBig9MNsufIv4HypHspLmcwBsNCqxD6XZFFM4nLD5BaBWLOdNfZTORS2rs1jaMxWKZ+jaMcMiPn1mw6zhsB0HsFldXTX76Vq9oQvnL1lT+uGDRzp98aze+60vWWP9rbdu6Y3X37ImJY3Gmzdu6OKVC7p357YQuF++yvgemAL4qFSSMwV8wb4ppPPnL6tYqihfPNKzz71gDOr9w0OFYyjt0jo43Ld7ZHlXI5oEfWtaVIqonsKKRryq11rGnI5nujoq55UIXlMsEdBR4205qNpGWfXqa3JGG+q1HLXrqJUbOn9xrJf/xLrW51fkZZ40Cwr4yF7tqNYsWz5aILig7oCsqI4izmkFp6sKhasa9PPq1ANy/BPNgjWNZ5AxsOj1qImKFyALkAmg1UgeHrU6DU0dR5nsksJYkKHQ94c0nAxVaedVKrVVOpypYmrcmjpkfU2mpiLE9pcGj8/LPQ0pEOspkY5pNs2pUu4a0xzFCdbbbazAEzGzJcXimOMytucw6zlFD8ddTaZd+cjLTQGAeNXp1TUZdxQKk+U0sMYNBJFGk6abx+z4UglAUBmIBQgGiOqq8Gf2N9cFKQDSCA1Knkv+rT/EWthrjQ+UkTRpYX/HkwFFY45ZQaKC8AXDGo0CarZmGgwCivqzmgykUuFQ/RE28UGzBIWR7/WEDUQFpPJAXCEbM4J9md9ysWlg8X40o7K5ZfUHUzUbfU3IrVVQjjdiY+943aYQ2bkOGak2NyG7TG0cLFMMC81IzLWkHXsUDDLuAIHuc90bdhWMeoFP1CN3zaH5gg1vUOOBq5xAWeP4yMftKRDoyx+cqFEJmptCOpGQ3+lp2K1obWFdk2FPt259Rh/5zpf0aOtteZTQ48cNnTl1U//Nn/+L6nX3lY5F1Oy4GW7JcFLtbtOyr1lvRzgleGZGzMGau3CU1/zCnHp4cUIeot8/mGrsncg/i6o7m2hsuaxh3dt8pE9+9nfkCcw0nHIvIwoFMgbAQvzBkh8gmj2QcWPPYH4DsPAFWMuShzLcFxobgN0fTkwx2e/ze6xLEVLNjbnPM8A6Zw4GltuOQoP2IHukx5wEkFXxHqylrM3j8cAA5ZApuyESoBYHEAY0jhhYgS12MEBertcU0jhZkFMHIOlaCI6t8UeWILZ2s3FMjidl8xMQNRIdKpboaSTytrs2ryzPecL88RtJgNxIFBPY7k9mbga7P0B+aNIUvNMplslRyxXtdbEZ7Gh+tWvNq2Enpl7Tb2AvSuxobKiVDQA3noG2ivmKWa9OR1G1WgHVWj4FwxAOAHqx9yOH0atuv2F7EQ1mFFUeB6eFsLrNkTwA6ljjoQQfk7vY1sbKku7cuq1oMKF2c/g1hStr99lzp9RotVStERcAAO4omYkpkY5qHyBiOrTcO38opLncklrdgVn5YpU+JctZMY0nrhrHcYYaT5pyfE3FYtQl5KnSpOTfpmadCAknlcyaDeOgzz0JaTTACjDiWr32e+oPe2b3z75LFnKvi6LWb01K9sThaKIRc3nsaDZhngQtY85Vwk00nvRtnZtO+0YmSabiatYBY7ApJFPZJTh1sSycuI4mALlWX1F7+VDW9NRpH+n0qYRajY76PY/t41jhdjteRSIQC/xmUUkMBgAr9WG3X1Ov3zBXEFTmwwlEp4BGEzJL/ZZPGvRJzfqhPLO6FrJ+ZdNe9VplA7ADwTnb1wbDjjmGoGIb9KlzyGr2WfOXe83zgG17r1+X42spHCXCAovnqfzemEIhlIyQXFjDpqo3IA54DYhHbavZUH5PSYlYQ5k51oGZ6vWOgbWJxLKpplCJsj8FAlHFUzENRhVTrwZny+pUvTau7B3l6oGGo7aWlrPyBwCnUS5PLPcxf3hobimxeFp37+9r/fQFW6PJJl1bWbH8VRQ/rXbV7I1R82OHOx0H1e+iiobU0VYs5VEwgP2kT4mUX+HQRPG4Y0o5VFSstR7WJXnUabYk71TRJCpRvwoHHQNAsAedjXG68KrZLdj+B8kwGsmYuo96GjUtzxvK5rB/Uf1u0MgOgNf54paee9dFU7B9+ZUvGyC2kDun2ThqLhvVOkrysVZXl7Szs2m5zdk5SBx1Uz2x9hGlwf5OzQcZa9Tzyq+ERQkAlHC/LTKkwR4MKNK3ORUITpVbiCu3kLBcbpr96dScPLOw3nrzofIHrtUrRDyIROyx/gDPCnnsLnm1Vu1Kk5j29spaXV1XLOWXJzBQpTzQg/sHuvrMBSNDlHbcJn084ahRrZmjxMoZcsArCvuIbEgbaWE6a2o6a2l1JWUqP9b7SCipdrOjx5v3FSNKJYR9/rL6bUc+eVUpHyidltbXFzTsjVSrcHZaUrU2MPJodj6mSvVAjx/dUySYlNeTkTMjKzxtIEkyE1V3UNb5S2taXZ/XnTtvm5XnwX5Bsci6njwh9xtnhIFSiaiyaUf50lf1bd/6svrtqbrDhp5sbarZ8FkmZiwes4xa5jvnMGogamKII+QDYztN/Mzm5pZWVtYttoG840g4Lo8gczD3IJCRXx6Sz0AtWd3SH3bsfuCUgJU5Stp+v6vRsK/VlUX5vFMV83tKxAI6vbFkWcbkCmNbnZmbN8D24ZMtZeZylr/KGcBcUZ7a8sI/drOTIWN0LOse8H99bc3+rtdr2t7Zt/08EGTvIDOcbNQ9U7cT35A/OFAwQGRFSKdOndP21q5qlbrisZSNCZnKFy9vaG0jreLRE1vfVzdy9jxAlIGAEAokbP+jPsIOvFLJW10IoJVOZ/Xw4WNT3FIflUoVWzch/QEYA3RRK3UHTSXSERt7yElGCmz1FPBBaIxqMsT1yCVNvfDsC5ZV6vN49Oy1rBbTrtPOUaWjw8OO6s2p9vZqqjVHKte7GpM/nYxbjE4gEtTcApa7PnME6fdrqlY29cLzF7S8nFa5mFe92tDWk109+8LzunXnLTs7zS26TiSQnZYWl+3z4fZwlG+aBfPKypIe3t81x5Vnrp0zd5NQIG5rZDwZtjVyeXVOnW7FiByLuXO6f/tIxcORwsG09vf3LHomiEPAaKblRfderKwnzVHIzv1+n0sepi/gQO5krYQoHjZnmcmI8xyOASlNIm60EWQ3SEzUSv4ACtCaJmNydN0zKudliLlYalfrFYXjMIyIc5lpSO3Ga3p5toMaDUZmIx4gLmoGYYpzMycNoo1cRxDsqSEb+LxJbT2uKxzMGMidiM90/kJKo/GhSkeP5CF/Op4SpZ5FTUyDcsQeR947kSV+OycD1ibTQXN68AUmmmmkTpt9P2FzjXMh8UAAvOkM4KrH1ibmDwRUzj/MFYBuHBp8EOjweemTX0y5wzmCfhHqVteFh/PoYDhSq90xGm4mGdGMXNdx3JxUIE2Yi0PEZ3N42Pco4M3aHhLFxtgLGZHzuRs5BYAcDLgxOe6ZzDFQlF4Q5yXAW+oRAF/O5sNBz85KAK30jahjqUmsyUD+sLki41QxM7t4NwOaWqxjZxfAdO4TRz/utQHDERxIIIMH7FkZTYYuKXIaVDyETTogL/U9rzl0zy/0yax3RTYvGcWcB0YmBPCQcdtp6ke+//u0nJ3Txz/2Mf3Ej/3YU+AWspqbcYu04QS4/ePvo568w8kInIzAN9YInAC331j34+RqTkbgZAT+PY3A1wPcorj9+Z/9hA72dnT/7m2znSI80Tuj8Q44iy2dY8W418BUgAuslwA63cMvwC6WtACux+pSmsnYwQz6WDnRPHZVuZYJ6UXl6KovqJ+Psw0pwl1FhguScrgGaOP9sSEeT2l8uyxZ/iZPh4KW98QW1w5hXoCRsGt/xzWOsNSKKODzm21eMBByrY/bbQMZeC0OEsbintIE9rmApWbGtIdFTSfdPhsgNABVp6sE9ns+n4GaNMT5d4pws6J8qhw+BmmPb6+bn+aqgyns+WyuulhKpNNmfezmbLrNeBf4hVFNQ9u1x6JZ6qoHUFRGtH9QMHUK1sG8Pj/3+PFjY39yWFtZXrHcrY1TGxoOhvrlX/5lfd/3f7/qzZa9x81nn9WTJ0/MlovsWhvLMfaINFM8Nq58bv6uNqra3t021RJ/AJhOnzlt4Dv3lkNepYLSwzEgFctjAFmUZYwNYCkHnldeecUUOih2sMXmPRk/mpIo2cjNBcBFiba0uKDeU2CCJnG1XjewmfenKcdY8vNuPrHMOhjVMUpcDsduA5kMOLfpRp5foVA0GzuzTnqqyMjNZRUiU3SEdanbEERhzkEL0BnwiVw+mtDhaMQAbkA9GgAHew/MQhfgmvnbe2qrRNMY4Bz1AU0VDr7kHKEkhX2/uLqgG8/eMOvct9+6rXyhYKDOtD/Vy9/+LTrYPdD29mN91/f8aVP5vfaVVyyfKegNWsOJhv+1a9e1ubWjfKmoy1euWhP/yc6Wzl44a2o6xqZcPTIVcLfT0vbOlh2+aV5n0guajn1qNz26euWGZt4js7I6fJIyBdDcck/F6gOzKe3UVtSqxLW+vqrRsKFK5YEi8X2dOuXXjQvv1bn1c0qnJwoFsK9qmx0srz0cBTXxTeUNDTUZR9XrMI/zCvjGCjjk880UjY8MSOj3PQr5kpoNUQeQj13WZIz1FM2VmamYhpbDNzCF/IRjvN9HD1/eCM+RX0EfmbVYQaLqpMkaMHvKVmum0iG5aXUVy1sqlvbNoheCNJlUZt+LnWSAZiNNRJ67gKKRlOWDBQ1QShhA4g97FU8H1B3UraE4mnSsuRAITS3LqddvKhTxaW4+bfmEpXLR5mGSvOXpVF7PzFTtkAGwfCXnetDvKTtH05scwbGBiCiYsFlDaZtKzRuoNBl3NRrQQOlpPCPHuGI2uSEUHcGAnNBAPgg2s4ScSUyDLpaMdVMvAUZOWORm2PmhuvQqm1mw76EUBCTo9XuqHQ0V8mUMxENdEgjG5AfEw4KtNxZRitglA1SionStWUcuacLcGViupxqMyEgEVPQZEMzcBHgMheLGtkf94fOHTMmGLSaN9fGoY8AgQCQNp+kIQBGXAhrIMyUBGsLklJLzhcoYa0+vcqiUm21Fs8va3n5HF5bbWjm1pC+9valsbEX5vYoyi6s6fX5FPtWUTEQ07JOJOlQ0lFIhX1HQHzRL4XCEPC1HtXpeibhf/qDUag3k9SZdEoePzMsDU1KTyef1sXb2lVt4tQ83AAAgAElEQVRYUXfQU7lxpAgWob2aWa71urghdJTJZq1BZg4CwaCpTNgLAalsv8LOfEBziH1somichhQuD1PFokm1OwB92EaTbQ7ZZmINetYw19oPBQ6A4tQApWg0bnPJzdgCVLf+kQHrlulq6gOUCn0jTAAYkEMN4Ms9AuRCNcCXm1fa02hMM2uk0ahnwJLj475DRAhrNo6YJa7HssDqCsd7kher0rEBL6joeZZQC2dzZJJ1NcC6Tq7Dhv2xLC+aaxEjFoxG1BYJyzxsNkvy+hqmYnQmGU1HrM+OUilHsQRgUUvOzGsWtuRNMseYe9NpSo1mTNkcoIhP+7t1a9QtroSNgEOjfjJGzR6xnDZUpcXDjgKOV5lEQPXqoRJxn2aTjrYe3dXL7/0WLWQX9MoXXtW5s+fMin9pcV5ffOXzeuv2O/r2P/lndf9xXY+ebOvM2XXdfXhbqWzCFLmBcFCj6VTJNM1drA1RpJN5B+iCNTSW1I5CAZ9lCk7GqG77iicGGozyZmPr9w80mZIFSD4poLZMsUjeKhaRKLcymZxaHeyxa/L6IY6kbC6MRh6bS40mxBMAkYlGfZxGQvZ9FDD9wVihQFD1ZsPuJUCdKW57uCn4FAufs5qPuAYamYC4zEGa2+yJgGTHZD3mF+v1oDPUYnbJmqwGVE1nlv9HQ5bagq8RKmrILI6MGEeTFuDW5x9rirJfUQ3GYfV6Xo2mPlPx+x3qqIYCPrI4x4oEACzrRvgI+jJGwkNh2uk1rDnOXEV5zPqO2ob8TJrwrD3YZ1KfYnuJ5SaEB6zIWQdHY3Ifx2o3B+p23GcwnVkwtXjhcFfL8zMlYz2zcyQqgLUW6+fB0LF9COtccnJvPH9DnR6Wjz3Fk3HVqjTPp2o1AQjZX0ZWJ7EGnDt3Rm++9RWNJx03pzXsaDztaz63oOmQ596xXFzWyf39fXU6Da2u5rT55B2trgL8WtCeWbDGogmVygUFw1jiEndC1IcMwOVZdjRRizzhSEzD/sie1Vg4YWo8FHypBZTduEKMTaUZCHl1sNvS9Wsvae/gUPnSttZPLcqrlCm4I8mpavWSu977s2o3HXXbXqWSC0YMtcxYT8dyu6mTANrrlYEiodxTEgPgJopSx2zlG62yHC/riKNut2n1Flbt2KWTPQ/JZ+9JTf2W3yWpTYla4DxBPT6Vz2yyvYonHYVjIwXCQ/kDA001UiSYVbfl1eOHJZUKqGvnlc3OmVJrMK5qaQUXlp5FkgDYT8bsTeSNArinbE/oDlrKH+2bxTv50tSmmfSKSrt9s7+NRLzqtjvy+7s6dZk1r6OQd90yzAHuIrG+5pc8Go6Krnps4JNniuMA9SeuED2FsjFNLMc9pcJhQfV6UR/+0HtVKu1oeWVD7Yajrc2m8oWmreVinRj3lYim1e1MVT6iZmYuxlStVpRIhy0m4NrNC3KciR4+uq9kOqOd7QNFQsvqtbFqzmo6bWh/77EikbGeuZFTp1XT4X5ZyXREa+sryqRP69Of+bIR3CCMjFnnByMtLORsHuN2g8oMoK7bBlyZ6uqVayoVq5YxzOMPmQtFomWPTiY6fXrD7Gi3t58YgMuazPoCES6RiNp+BghDJul00lcmHVc45NfW5h1duXxeFy+eUatV0yd/75O6efNZs0Fu9fqmsC0elW2MAaMAi1j/LTM2DEkDlV/CyKHmvhQkKshV15HJTYoyxCbWN5Sg0XDEVLmATK1awyxhWZPLZc5BEKDaBriSHxyNhY2QMZ5AoBhrPhfXQWFbS4s8s2Tsxs0mvVKta9AjFsglCXDeMzVtAPvYvopFXCdcdShkuOMIHpwzOEexVxdKeZesE8AFAzLqUD4naApcA3fbfYt5Ob1+WlevPqOl+TldWJ8qEdhRvVJSKMTauSiPB8t3n2r1sd65u6PXXrulRrunUDhm5CcHV4dQSO3xSKXyrp597oxWV8m3LanVqOjJo8dG6MjOz2mqoVmJO/6RKvWSyuWWnrn2LrWbWJ9HjXwBGL23l1c2M2fOU8T5ML6QLzjvm91sgHNN2BSw+3v7ioSz6ncCajep+R19+CN/Utu79839hXNpIBDXg7sPlctE1elWzSHq8pVLRqzlHq2urVpcEGeD8lHNtbhvdtXrQNBOqjEMKQxxnVgAD64CcZdEe3Qoj8N5pGvzEzMraiSAwzpEwAC2x24cw5gYAFuTXFeteDRq8U+QsPgzm7lzzKukGmXK7plCEanZ7igRW1ClPLG9IZ0O6NyFhGaevHZ235JnOlIus6LJOKZaneKO/ooL2EIWZG+grmq167bPZeaiGo1bRqihFmyRnuJhnoStJuz1Wu7+GwfIdW3CqTPZt3HncUmGPnnUld9H/Q7gyrmCXgWkPAhdgKUDI8ozH40ebbEpuJThuoPDCz0QnwG07MlkR7Pn5AsVLaA+9+DIM7bnHVIEIClrKv2n4xxg6llygalReR55Tl0yv0saQzFMNju/x1mf/oG5gTBMU/Y+zi5UnNgEQVDG7W1mDgizGXU9Z04Ih/RsILFRU0J84zxCbew1NwHekx4IoDvEIRwhqOePCftGHg8E7L8B9ol9oi61qBjssUdd9Vtl/egPfJ9W5xb1V/78j+gnfuxv6d0vvmCOEDO3pfQHgFsXzD1R3P57ap6evMzJCJyMwDfsCJwAt9+wt+bkwk5G4GQE/igj8HUBt//TT+kXf/5ntb21qbu3b2kug7pAcqYTaxgEzKaYHNmZ5ZSaqoccstnM8loomCmSsaahGf0HrZIpaAFuLT/WrDRdZRAg5LEy1c3QdZt3FLcUuXxR/PN9K4LN9g8VMGArjHoXuD0GNynaASuxOebfaCS6YOvTrDWz4UNpgE0SeXQwPQFOx08tk928VQ5dAJI0szksGjAYiRhgy//nMIzlLzm+KDnJHESlxWfheo/H4Nju2XJ9n9o5w/A9LuBdi0FXXQygSJMPEIqx4nW5RmyGGVcOqxwgsN0FGzm2ZgYYb7ZhAHMAoSlLYytkIDVqYdS7nQ65kyEVCgVl57J68403df/BQ734npdUrdbsUAxTnmsE3OR6eC3GCdUvLU0aiaiSAMW7/a7yxbyBvWymgJX8+/Xr1w3wNPVNt2v/7mZdujaujBsgJj9P4xYmswsmTO1ntre31WljKxr/mvXx6vKKNT6wDQXo3draVqFQ0tr6qnwwXcdje63xcKLsQtaatNynnb1dxZNJA2IApbDH5j4xTnzOoxKWgiklkwlTF1eqVVMMDbodyyylkUluj9dH45UDnKN4Im3ACY11gAO/D0ZyWNFYSpXmW9Y8HAz61ngGMIWV3O2hLkJ5wPi6B1tIBYCuz7/rWZXKh7r/8IGee+45nTl9Rv/3v/h/VMiX3GcpEDAgr1gsWBPr0uWL2t3ZsoPqw/ubZtVpRAGPVytra4qlyB6O6OGjh2p1Wzp/8ZzSmQSaKRUK+wY0Yrk76GKPFZcvAAAAaEsj8JR93x9q2nN3+6szZdJLWlz1KpZqKRxzVNjjYBtWcq6vRAKVZkfD4aZ63aIyoWe0mN7QpYvzWpxLyjOZKh6IaYwydDTRNDDVkJ9XX76wy1avVEp6/dV3VCqU9O6b1/Wu6zftfh4dNjWfXrJmBnRolACDfkP1BjmPQWuWtvt1jSaA6QF3DbBzNwduDsvMKWzKA/LOyIWKyQnU5fUmNB3mzKJx6lQ1HUdUrXY1cpjjro0XwCLKBDIQac77HBSHYZWP2vJMIZOQadVTEIvaCBmVHOJHZmMdinoUjpF/iJ3wkVkVe/xSNOGqTlCT+2Z+RbwxczGo1kqmYpvLJU2dWm/UTFlFMwG1V69HZhQKsnkNu7gCRJRIYyVckd8TUSod0mBcMEAlGsnKcTJqdzsa+fZNHYV6yDMJyOcErEGEwhKLXBwGQkEsf2naDF2Q2us1m2aa8Yl4UsNOXA9uFa1Bcv7CJdXqbVWqTU2mEDggydAwoIkDAEDjHJt61nAaEjLbZRkYh9Uj+Dj2cLDryfWm8YNtLWAThJSoxpOQva5HPHMowV1iDgACuWE0hLFNdDyQcLBX7qpaKyoUcdQZtRWN+7UQiGvanGgUjuig8Lb+sw8v6c6DXdUnp6SeV8lIUNH5tPpqWGYoNqCt5lDNWt9UTNiJhvyor0b2GRIJvzzegZEUavWi4tFltVtRhQNxA0gS8agW5xctY87jCZodIkQanCG47yhe5B3I8dXkcSrAUqZGpAGGEhIWv9vYcRtINLbYv1jfafLhog+YhjKK+UwzuTcYuw1Yf9Bs/ADZAb8AvljDomGUzGFTlJIPyvpbLEJ+YP1N2r7FvghhgKYT94Z5iQMFv1ut1I28gBKH+4OFt7um0wzGLr5rgE/AQPaxWSXTEAuFUKcHNR76FY9mzJq71SpooqomqsvnY16g7CDj2SuP47PGYCgatH0WK0jAReYJaivAbRrqZImb5a8/YnmPNPiwdPY7CWkSMbLOTOREDhUOA6gEVDwYatSNye8NW7ZwMIIDRloHu26MAWqZZmNkSotQFCUEsQmOAZ5eT0COb2A51ah1rXnuQy2OUn+oemVf00FbP/yDP6Df/s1/qScPH2tpYV7b25v6B//gE/qJn/xxXbl2TbNgTv/0Nz6nUDSuuQXA/YYi8bAikKG8Xg3G2KNGbD/BbhzglnvO2LOXobYK+MJG2ELl6/V2NXMAy5qKx1kDyKXtKp0h622iLu6a05B8HlcRigV5PI4ih6YyucCABijYWQsA8SMGzo6F48nUyAIAX1g8MsY09PkeDgSoT1g7ULlhoVgqFRUOLxupjqx7ahHqBXJtuXc0MQE7bAWAgEDGqrEDYmoehRULRzWaNM0WmQICAC2RDBpJjvV1OESXM7A6zudJmIXkeNwye1NfICkpok7f0WBEfisqcpq3Q3N5mI3rtI2VwMJxKo2HM4XDASPTUPZBBILEhx05pASuD9vDZIrvNczFo9sCuMwomczaZx8Nu+oPyBrE5aCn2ZRMPAg+LqkL0hXN+lwyrHGvpaNywwDg7FyUItrNH/fNazwKauaZamV9zvItO922PbfJhZDtI8VC3SzCa5WBkvElxaNZ+3xYdO4dPFQqHdDqRtbmO/Edg5ZXw45Hjidka0KbOi/oUSyOLX5X8wt+hSIoxFq230J6opahaYxiiM9C95paEbLQbCL1u0OzSvfMghp2qR+T2t8t2OfIrGBZCanFfa5o8gO85bJnlT8YajjpyBcYazQIKJudVyDa1u7etlYWL5iFev6wJb83ZRmz09nIMqVnM35nqmyWunCkvZ2SMqlVs3Rmn6pUjgxIWFzKqt0B7B5YtnmjCYjLGh1z5+RR0Ugwo55f3QZjAokhYA4y7L0Qicg7TCQDmpuPqj+qqtMtKxCemGq703K0u9UwS+dsZlnxWNrqCqx5UfPjbEGW6VG5Kr83bkQq1Pns28NJ22rW4tGR7YmQmUKhlBrVmWaTsMp5LKn9SmIJPOorFh/qwg2fwhGvntxvGcBSaxS0vOrRwqoUDg21+XhHjZqjoC+l82cvmjr41dc+r/YoqsWc63pSyBd17uy6+sMjJZNhA4U6bZ86rZD29qpG4grHPCoU88okV03dhkU6e1U8mdL+3rYp+gCHAHCxB8WGFkekeDytTnNqNRK2svEYBLOxDvbvaXU5o8tXTunNt17TpUtX1e9PrBar1ckf9tmeCrhIBjBf1O2c9djr8nm3prh48arNNcgYWOIelSu2L3G0XFhcsDUEkAWreeoiv8+r1dVlgy7y+X17LWp3iEexaEB3776lxcWc/tRHPqjPffZ33L02RtayR7lcVof5vAsEGdEPMpSbPck+A8BMrcF/QwRhjaT+5rzD7/OeLjF4pELpSIV8WWvrZ3Rq47QOD4tKxFJq1F2gPBwIqdmsm/I2Gg/Z7yYTMa3hunP7nmWw4tBCzcbcymbjqjZKajXrWlldMVKugbHdjna2tk3ZO51xtgypWmkaSWxxftWuAVIJ64+dr2YoJZtqthrKZpKax7q/VFE0ErUYHb/Xbw5ZgIY878bde0q246x86tQZLS/Oayk+0HMXEgoSVSGignhGcY9ibfconphXIV/Xb//2Z9RoDs2lotroqD4dqu24GafYn58/t6Kj0r4O93Zt/jz37HN65dUvq9mqa31jUfNLKXX6bSXTEF/m9OqrbykWjVk0DFEFEK+i8aAy6YTu3N62/eX8hVUbn8eP99TuALZFlEzmjFhCrYTCMpmM66h8pDOnT6l0VDIF6WjcNXUvhdba3Iqmo6keP76vubmUzl04bW4U0VhAzz1/Q8/evA4/XJU6St6Gnmw+0cEhpJQ5A/8gPqH05zzH2ZtaEWKiOVqkouYiEolw/hjLFw1r6PNp6rjuYBAxYSm5fQEA2Jj6A4hRfXn97JPUIRNpnNSoA4k4bm4ZoKsAsflS1Wrf+QWvsrmJCqXbGg+bisfiSkYW1etwnpECPvfaUBCTyU6OK2cmrgkVL2S7SrlkhBX6GuOpT5MpdTy1wMDOIHBdjByPTbD1bSDABYzYgCPZcIAdctdU7pCAyVjGoYp5Sm3Ps2wEdWdiNaPHO1UItx+UppwJuC9TiGB9eQCanbS5F+AGAsEjNx8zZ5fhYKxeRwoF+EwjU94b6aDLWYD5D6mC/hA1q9deny/qFcaZs/Koz5mQOey6sh2T5iHLR8JRNRotex9z+fChKoY4T9fDVVJ7HZSuAMY4g/Ge9DRQLw+MfAu4ba45XingDcuZ0j+hVnJjvxgL7qvrwIYq2bEs+mOCv82HcV/9ZlV/8b8AuF3SX/lzH9Pf/bG/pRcBbrkW7O++ZqR9bJXMJ+UFvwZpnFgl/1Gapye/ezICJyPwDTsCJ8DtN+ytObmwkxE4GYE/ygh8PcAtVsk/9zM/baDQ3XduKZ2M2+HFb6xEADy/Wd3QJAUMpKnrC8LiRT3jNnWPmYWAqL8fdAXEpKg1u5inQCWgLYdoQM7j3z1Wlx4zh4+/f6xIZUywSB3P3LxdgNVjhiUlLeCsqVux1MVudjSyZhRgajqZtPcCNOV6eG2ybSmYeQ3LnEUF91T1CYPU8tPIUkKhcZwtNAC0GxlgSzObxiKvx8HGZYLCHGXMXCUtB5dj9fHxfx+D11wr13ScBexaIvvNxjKVTJraFEUVecPkutGERFHFOPP+Nh5c98xj2W+O1wWN+XfAUQ6JHGDR3hiQGwio1Wxac29jfUN37t21e4rtMk0K3p9GCO+P5Q9gL6/D/TAl2FPwPZlOGou2UnPZ5ADKrvXxzIBXmjSoZlFrYpVMfq4rwptqY2Pdfh4AGftgxs5ABFCep7vyr/3ar1uTm/H68Ic/ooXcvH7mEz+neDKq3Py8seBffPElrW+sm1UZQPcv/uIvWhbY/NKCrly9omdvPquHjx/rnTt3TJVAtmAqmVKz3Vb+MG/5u2Q92aHW77O8XZS0xcKBTp9e1lwupd1dsi8da+BXqmUbn0KxZDazsOcrlZrCUZqGLlA4m7nWa6hAUC0biWAyNDALDjWHXmwqi3uH6tSb8gRDOnvptM5eyOp3P/lbpjzOkI95VNZCbtFsCGGaA+aQ+Qvbm6zi5aUFlQplVY5qBtxyb2q1qqm/3/PSi2r32trd3dJEI22cWdW7X3xejx7ft7lQrtWVTC3LM53XZEQ+6cisnldXT0mTlHZ3yhrqUMnM2NS5yysLpuiIx312LRtrNzW/tKj90qt2XcQmer0NjQY1jVsZtStTrS4s6JlzH9BK+qb8s6Zm06IptLyRiIYeR0f9XZW6m0qm51VtNPX40S01K02FJhGtzM/p0rlVPdm8r/m5lNqtqm48c11rixvWJKhVCuq1p9Yw7RtjnOZsQu1OyxR7AEiop4xdPWsqHA0o4DlnDQ15G+qPm6b+Ho071mDxOnFtb+9reW1OrXbNVO8A/1jlGTN+ikIIVWJIgz6NIsAycgTbmswcPdo+UKc/sFxn1OszjyPHh1Lfq+z8ojwORBOfAU/YBwJaDodFhQNYNY4sUxfVHI2lWDJkKk+X3T4zwCoaTZnFHmzwUuHIFHjJNPbwDU37Ibcx6NQ0GpGnSxc8bhb2I0/VSA2OBytLrNj8CvpZOyGVeE0tjjVquzNSx7KtfEpnUAk5ph6OxaPyzgLa2zq0dfbM2QtmZ4ZKBeWnsTfkWDYtVqc0KVg/XQf4mYEaNIkg/ZCVxjoKoQHShCn4yUwdoGrvm/ocFe/C0pqanY467YY1QGKRsBEqaLw0G6gZyHZGqTC2HGGaT+1OQ+Opo5EHgo4jX8vRsDrUXjOv8WxHP/w9N/Qbv/WqxoHn5RnNdOXSqgbOSO1JRb5oV43Gke1D2M0uzC8biaVUKJiCYH1t2XIxsXoOB722JjFGnR4NNq4f4FVaXFhU4bBsjTWvIAR5FTRFZd/mmePDGn8o+r+TsWvjr6nH7gHEDNZZxhaSTI8MbZQNEGeYA9itTdgrHXmQcsixZqrrMkCGI2A3DSEU0S7w5RIE3IYR2cnslahzUPWyvhzb+rMfQA5iLXd5/DNFo0E9evjACC2MO2scDWDGhc8cjUHKIiuMnEHHmls0vkZktDoJDQde9TpTy7il1dXrVpWeC2g4qkmiATmVZ+o1cBRlabncN9UO88SyNMlhDrDXYLHs5p5zHag8sPMF9MUBgfnlmUU0GWIdPdRg1JTH07DGXsAftWxIn3LyO+6+D8jvD/k0o+YgGBPoL+o3kID8NfY2el/sOYwT1stwyKy+GPjlmWLVXNfyYlq33viyrpw/pY/90Ef18O4D3b11W5//zOd0/vxZ/Z2/89/rT334I/r5X/4F1UYj7dca+l9+5mcsH9HcK3w0wrEQD5jd5AjgkSBkueQHy8SeNE0dSu4c9rbTIWA0TXZcR4YGoDheFJ81s7MFuMpkk5o5PXkcAFgU81PLuKWZScN2RBNTEChc0hxNbnJuw+Gk8vm6QihdzPVkonCIXDgXjLRajKbkDFeKnu1tmYy7N0IagKBF7cT+zxc1C/t+q4VKMmjNSu7lcU2Iknc2CqjTBDSdKBLDMtJrqlHUdhC6mFM8/x65lusejUx57jEltiN/KGy1JyJyIwS5S47NS57XsJEDRvLYoJFbT1O5Kcc7NKUb6z51IBaLC/NL9kxtbj5WOOrXwkJK7U5TnTY1HLbfLlGOhv8UMoePvFgINgc6dTqtF168oFZzXx6na/eiWhjKmURt32E8UabW6wPLYMbasVhAZZ9Sp01GbEIz71jdQVVr5+d0WDlQvd7S4sKqKTpRIc3PL5rSqT/oaHPzgW7cvGRAIU4RS/MrOthqKJtcUiIWV7F0qOG4qdW1lELhkcJR3G7IRhzZ80WeK4QZ9piph3vutbVnOkZ1GzAQGxINeZwAxhBZeu2JYpGUtp8cqNmt6PSlnKnjsTSdTHyKxtJq1vumCL545bSi0bTKZebvTKura6pVB9rbOzDXFYhP8ei85ufWde/uY7umuVxC8aRflWrBGuHUM8x7gGia4uba4GUv7Bn4Mxy5lt+ApNxv8i4th3iInX/dnrH57JJrGVyvWX43bhaAJFguo+6nCU9kAYAdawduL6jDKkdtWzsSSUhE1NHYl7uOP1gosx64YJljoA0Em4CREyYqV/M6dXZRj5/sKBzJauaMTa27s0m2JdbwAEtAhn5lUiEDWyFtPNnc0t7eY61tZOXzo/xtK5OO6f692zpz5owBCQd7ec3n5g20vH//jhbW1vXwwZ7CwZytC9dvXNH2zm1Xle6BeHFK1aOZ+j2vfMGgKjVyYX3KZk7r8IBMZ0hVfo3tXOdVPBWxHFqeOZfQhTo9oN2dvC5euKJqsfrUtaipZ26Q0VvRw3uP9KGPvKxaY0eJOLnMY1XqBYvt6HUdU1SjpuMzY+ENOZO9HjU/zx0gTzgIqAtJLKN79x4aaEc+eyAMqYdHDvckaiTXoQg3EnKCLTai3zVXHNYiQJRw2KfDgye2d3z4Q9+h8tGBprOhXn/9y6bSy83PGfh25cpVHRaKXyMF1RptA6IgVMZikLG6BgpB3mWNgIwKmF2vV+19APJrjYb9fLFU0/nzlxRnzpfqllPM71l+/dQlfrHWLC/ntLCQtfihJ483tb31RFeuXFIw5NeTJ4+UTMQtz7nbburshTN2BuccNr84p6NiUY+ebGkuuyKv2fcG1OuNzWq8Um7Z2No52edYxi4uL5lMwqJcqFMHHWoPj2KRuO2lMxyEfK6TFbUHYDqDjRMIde/C3LwWImG9fOOy1pZzBpyNpxBYe4pFwy7JeQqpLqJ2c6Td3ZKOig3lixU1Zn154n6FwuQMd3Xu9Joq5bI+/7nPy+vxmWtMpVwz8hjq6ctXLuqoUlJ6YV7rZ05rc3NTb7192yyKOdutra3J64S1u3+o3HxSr732qtXjkIM8vqmyc3NqNnuqll3wmPNKODrT+UvLevLkgc2tM6cvuvNo1jWi03DQUefIUWCGqjpg2a3V2pHtEeyN2Ct/93d9l70Hbk5LS0taXl7RYm5RB437poLGHn08cnT/7raq5Y7e854/YZb75XJNR6UjU4fy2uyBdA6yq6dEqq2BdLOZEZvYFwMBAlchLnQV8EOmHNt1EkvgTJJyJsuajOJ2RoEYwd7uhNrqDQ6UzgJGVxWL4kYzshopFc0qX2jI44261v0Q03sD9YYQ7wMueO8PWk8EwpYz5Twws3WM4ofnnxre9lGU7EFA6bGRJTn7cq5nT4fk4PZVHIWiLmmOWp4xwe0IUghkTgjkls3qwdWHXomjSIxoLNn5ibWNvZ8zEbWIIxTC7vkKlxiATYjWxy5IFlni5dnv2OelRoHkzc9AdGi1eE2fEaZtvRgwlmNzcWJOAS7D+ofw76pnXdUzwC/zH9tlMuSpmSCs0Rtxf45a2/1DLcU+hOradalxgXYXoHXFC1xbt0lfgRoXgqnroOMSJGdGPEgk4k8jt1o2xsQ8hXxeHe3v6i/859+r1dyy/vKRmmQAACAASURBVOsfArj9m3rPe59ny9HM+f3ArWu57OZCnShu/yj90pPfPRmBkxH45hiBE+D2m+M+nVzlyQicjMC/4wh8vcDtz/70Tyt/sK+7d95RLBzSdDpU2KxcvJbzBxCK3S34pIFQERQwPrMRRl1Jk5PDHyAgBarbDHXZjYB1/DnOwkVhZFl/06kpQfmCNczB4BhE5PBAIUwz1QBOgNjpzP4YcGs5fe6/uQCuC9Ieq10p3vlvvj8/l1MoGDSABRYtqicOIta4eqoWNiD0KYjrKng9dsiiQOcAcvw+x5/Nmr+RiH1mtyB3c25NKelzVaTHIPFx7uyx6vYYDD1WGx/f4qnlCKKe6H0NoOV3ABKKBddq9Tj7l/G0RrPfr3oTO9KpgX8AfGTHoR6dy5F3NjGbZO6R/W4gYIAqCk2ahzSfuM6V5WVraqOKKxQLdvg5/r3cXE61Rl1+bJ6xRJzQtA24lsP5ggHJlWrFDnzYpTIGdm+DQQO3+eL1UJ8C9h7bRXNQPL7vjB9ZUrfeeccawx/84IcMSMcWeGt7R9lsVg8ePNDC4qIx04tHJbMd5f7CdOczA3pVK1UDp8l/qtXqdn8azaZee/U1m0OXrlw1lVqj0TSFE6DuK1/6kt5480271xcun7IG0Ftv3bEGwo0bN/T2rVuWp3Xp8jkVjvZ15ep5bZxZ1qPN29bcA5wadi9Yjhf21dVaxQ5tWK4CqNy+fdcaABy0vB6/Lpy/aJaIFy5tKBQeandv04gAn/rUZ61J9qEPfUQvvvge/cov/++6e+eeNk6femoj6irQUYqHvGE7SF6+csUsEvN5rPZCuvHcdSVTNMF6SqZjWlmd1+988rfsADyexpVMXlIqfla1ytDy4maeiWUxpdPzpsCZOof61g9dUX98qFanoF63IU0cNWsjVSsDXbp+RmMPNsNNrS68W3OZrIoHe9q8U9blM5d0lN/Sa589UGRyTu9997zWN4ZqtNra3G6rN84qtBDULNZRKLmo7miq0ayoBLa+7aBGjYb8TluXnyFTbKR//uu/qhdfeK9uXnu3NtbmlElFVMnTcIyq2SkaQBSJLBgY5g9yWEfZDAjh1XhaVyA8VbPq1727h8otJnXrzpf0wouXtHFqXYX8kR3aIXCU8nllMmlTdfR6HPjdtcudw9iFec3CDSsxVGncQy/f94aBKdVsdlWtd9TtTUzJd1Tp6uCwpq3tojwONnprBqx6vAGl5wZaXmurPyrqqEI+9EzLK1mVqofKF7Cd3rDmAaAdjWR/IKbRAMX0lmLxmeaycQXINGsCgPKskVX1tJk59lsm82AysusAuLWs6tlQ5UreGv6pVFyr6yvWpK9WsSRG4cYD6tXS0oI1ooejjqqVA22sLVkT8YDcthDKG9j5bp44QCLPL9ZtrBtuTqtPC/MrTzPiGgYkplJkZwVM/cC8xbabccQql2ebvQRr0qkDkNyyNZd9BaUI146qrdVoGQjJGlHIH1qThLxtsqGDkSUDm30eR75BTBFF9HD3iwpEytqYJ+9tSePZZSWTEY1nVe0UtjV2BsouhxUIQUrxqNmoGugftkzhjrtWAmoCUaAyCEZMZXZUK0nekWIJVJt+y0Gu12pKxNOaIgweew0AIYuw00W91zSwyJnG1Kl7NOxNTPEZNuBpbPmRECAg2TDfsOnrd3umlALQtlz5IM10LKkDqlUbtn6z5pMXlkiSoeox22WACNZl5m8sHjbAgxQt8m9RmLhOA6hdx+Z+gAMBDX2aiZYRj4Wcb6ZBn8xSwFI3y5kmJi0jlG/ky6GaRS0HoQlAiSzUXhdwMKjZxK/JkDw9VH48p2RRk3/cNpUuADFrLqoflJSTccpARuIYLAkBZbb9gYzUNdVms9lSs9mxBrs198nmHXVNUUcmIuAatrSOD2AYK/CpAv6YZpOoBl2fNI2YBV8gNJYnCKFmZo3GeBKlXEeNKvmTCcVjqPBQGzua9AFvvFpazlhe3GDAMySF/DMNmk0lo2EtJud19+37+sC3fUR/86//Df2jX/0lfeW1N/Qr//CX9Nf/h7+q/+vX/k996M98t7709mtq98gPjymdy8hvYErTQI7BCCePpNmGYpNMfmOtvadAaGI5oV1yqjvk1aGQAkQaKggwT8PRGoxTUzyS45bOYd/Ocw9YhPU2KjfcNwIKRfymHNvZQ7k01dLSmq0vhUJdnmlMq8unbU8ulorWzOe5AyZl7qOQYp+nAY5tLaQybAuHvamRqABt+cM+fkxOow7huULdSZ3CF7UOit1MBuvXgAoHdXV7LTfndhi1XF7m8mDQNHvfgD9hYJnj7dqz5sx8BubRxPSGvJrMxuqbxTa1heuw4FPAwP3xYGZAAZ+JRi/kCYCtdCZiBA8a8KjLUUGirgFkZQ9njRwMWgZo9bodm6v8nK1FQVSHAcWiEPp6SqTGSqSw2m0qGCYaYCzPZFEeYQc6sHxVzywlTeNmAczeCkmkVXf3UUdhTWZ9Nbsl9WZ97R4cmEKa/SabXTAL56WlZWse7+5tqdtramExa2Dk480HZjNbLvXUqGJ3TSxFTYNh3dRuy2txyyQNhsgEbKterduYB4NYT48VjvUtt7VYKNicmpvLKZFIGZjWafYtmxeSEoSUleVTNrYACmMP2c1HWl87q07Lp0ZtbLncU09TqZxXk1FY+YOusvOsUY4e32d/CSq3kDTXh/HIr0aNcfCZCrJYOlAyTYZn0dYGLGpj0bTttU+2HyuTiymRjOngYN8IV9S/gPvZbMbqXZxW2J94NiDf9boAs9SUDdXrZSWMDEW8CvmJAAUQDRylk0tKxVd0sFfTvbvbpvJaXFwwBWx/WNFgXFEoPLE5gbME5A0snAd9r5Ff/EHsjNtG/gDEoCZOpMgah6QV0FElbwTX/F5P8/MrCgUG2tvdtjXu2tUzWls+pS9+7tAA/PMX4+oMdyxTuXxUMlvkXGbZ9tpen6xRzl5d2/suXLig9bPr+mf/7LcV9GeVSuaM6HT63IK2dx9pd7egTBISHnnRCTdupF00cGMwCNpaiSMLRAyyjldRePY7RlapN9pmnU7G6mjo2paS5+hVX6GAV5TxgWBbteqeORWQ09rq5LW1daArV57VcNLXaDLR3m5Z66tnTR1aKVdNybmzs2eW59RlXAP5nqzBfj+5z20tLCyZ8s4bgH7XVavdMOA7HuV8hUq4q0a9ajmoAPScL3rtthLJuK3b2Fk7zkiNRtUynitH1FVes4ZNp5M6OirpQx/6oO4/eGBWx4zjwUFe5XLDiEOoKNPpjO2vnCdYq6vVqtWJuFLgVoMLD/sSMQjs14lkVq986asGLqIGzOWWjRxBtMlLL71gas7tnUem4j99ek2jQVvD/lDJeMI9C3U7Fp8CsWVpedHIBaxVvgBEk5bFkbz8/vfqX/3u79keWTyqKRpOWvbtwT6EXL+BhdRB3M/sXMLqQJxBstmkzp2+qHKhrVoNH9yZCgcFDQcDIx0wl1gbGUcIz9QZrM8WM9SbaCU1r9Mbq3bOuX7zsvZ2Hypf2LNna21t1c7sPHPpVE6FwpGBXL5YQJVW1RT8nNUqpbLl/A56Iz1+uKVuG/LIUBfPXVImlbY4hHfuvKNbj99RdjWjRCqm2+/cN3vwlbUll1Cw62YKj6YNZXNZA65LRwUtrmR0/cY5i9Z48rioTGZRqyvL+uIrn1YmG9Fzz99UsXCke3eeKJVJGbFx5ulqaWFB+c2WCvs4IkR088ZNq6c457IGkrVbrdb1b/7NF41cTM1Br+Dypcv6q3/j3drc2zGlfSa1on/0f/xz/do//pd6/8sf1Luef6/On79shGfqL1wG8of72s4fqdl3FAwnlcnMmZqTGo/eBzbPuLag9EUtHwhMNRijWHcdODRJqlkPqlH1KRxKa6y2QomKxtrT+qmYOeh4FVAsCHEAFwBH+GdMHCKf/r/YCfZeYqcg7ZBdT74uimb+breHBipyBvH6OQRMDGjkPM/4GKF9Mrb5wv9nX+fa6R9AhAlHeMe2PDOv4rGsImGiGBy1moDT9IAGBtqGo177nFhKA6ai1CY2IBZZMGcRHIx4H5tXM0iRMzXrQ2Uzi7YWoHxNJcMa9tuKUo/OZM8afSRXIetY7QGGCXnLQg/69KTG1gfAPYEcZNYR1+aZGBz3dyKRmK091Lp8nwIDxyzORxBj2PuoZSCpsRZAPqQWcsmOUyOWsEe75x/H9q5hx/0s/gD1R9dcAyCjYBfPa7HGcO6hN8H1kPk9YV3pd/Ujf/Y/0mp2RX/ph37YgNuX3odVsl2eGz9hV/iU5+5+88Qq+d+xR3ry4ycjcDIC33wjcALcfvPds5MrPhmBkxH4Q4zAvw24/YN5qzSLP/WpT+mnfurv6ec+8QmVCnm9/eYbymXJQ2oq4HWZfeEQzHIYohy+aVqM1HvarD8GRwH/sNzlb4AkQFLUFxSwsJdp4HEYoFiG4UjBzAGB/4bZfNzgQ+VJgW3qi6eKTq6bzFcAlHAsrlbbZVcCYvFvMPp5LQph3o9/O1a28t+Vo7IK+bz9jHv4gH3f1+Hh4ddUuNj2cu0cUlCOAIrEE1Fr3pw+fdpGfm9vz/7mfY4tkWlaHgOzvL4pZ70+Ay05HLv5qmTsuNaBvCff4/1oNtE44/M/evRIK4uLdp1cOwAz13gMiruNT7dQ53uMqYHHUdjDcVNSwZ61XEgOGKY6dK2ZYEofZ/qiIs1l59QfYcU6MBCAz5xMJKxZ/sy1a6ZIPVb2cj+4JsAZPhM2yRxW+FmunSbH8RhwLxgDrptG7vF8M5vnp1axjC3XyOGF9+X3XSs1shsHXwPD+XfmAGCnsYIlhSJk2/Xs+1w3TV+sYZeXl+2eYdtYrdcU9AfUqjfsulDSJtMpY5unMmkbL9Ssw/HIGLaMBwpZlMGouvaKRa1vbOj+/Xv63U/+K2WyKeUW0rp85ZxCMelff+o3tLAc09TT1njWNKUJDcijw7g1kphb5XJJH/jAt+mNN94wq+P3fcvLeuedO3Z4vHrlul599TVTIFTL2O+iAA/r4sWL+sIXvqTHjx7rfe97Wbncgq4/c1N3797Vr/7qPxHgOQdV5h7Kaax2mROMB+OHndLRUd7UBQBL8WRYZ85t6Hv/0+/W3/7bP6atOy39yF/7c/rCFzbVbvi1trYif7RkY1Ep+tTsNOQLN7W8EVA8llCtnNHjzXt64T0LlsO19XhfmsW0uJ7Sk4Pf1akz5/TOmzUNWwmdWbkhTz+q0sE78gZe1TNXcrp0bk2Liy3lslPdeqOg118d6Nd/vaAf/Asf19qVZ/T51++pNR4oFOvKmfblaY8UHI2Vjge0VzhQvVPRpUsbenh3U0vZU8qkHd28flFziYtKJXKWm+myvBMGEGDbCjgN0SSTzmg6iWpv50j3H7+inYPblqNIjiD2wH/6Oz+oa9fPqj9sqXiQl28QkjNz1GygRILc4FWnDfAbMKtmgCvmLEr6PrZ644nGAG4zFPU+pTJZA+Kxi/UHIuoNUccF9JU33tbd+4/0ZGtXnW5P5y9d0tVnzmsya6vWKlpuHyq6zSf3NL88Z1bQiVTS1Fmd7kCdDqopsmpxF2iq1ThQtzXQQg7V9MjWiUgI5fTMGvo8l4MBgMuygsG0fWaP05Hf11G1hgq1p9x8Wjs72/I4WKnOma1ho9GzbKdMNqNA2K+jUl7hgE+JaMisQ+uNhj2bqCWWlpetMXK8BvP5AWhpVMM2r1ZaSqfnNB4MTWkN6FMqFcw9gMZZIBySzyEXyq9+b6BoJKZuv62JF/W/qyY1u3fLGPaoWXebbGaV7ziqlCvWPEclG0vE1Z351CzXNOqMtZC9qJA/oF77y4pEG6o0/cqlbmjQiKrUOlAgPbX8RmzEq+2iGq2K2RiiMK7Vyup3XaAZcIomHCQUB5UfiuVgSFOPV3v5QzUBsNKsWxHVqjUDESKhpDUnJ0PXNh9r0kQMC9yJuk2Pxv2YESBovPDsYkQYDUWeqrbcjX1AMORkasAtzVaPd2iqDAgJkOvd9YyGH+QCAHYyzLv2vfmFRcubAxynScSae+ed2zp15rQ1mlEkoCqC2EImYywSNZV4p+USepaX1kTP8NGjLQNJaF5hrcj+icUuAAkWuQGzp++5aic/9rOOxh7cBUamDE8l5iyjDgu+VDJqlreoVbET59lE0YQbYCAY13hC7t5YsRg5s24GGOsbtQPNOEDh/f1DLS+vmaMC+4VrhT9Sq1U1lSTqHr7P88k1JFNRs6Fkj4jHcpqOIqqWJ0bsmHn5XtpA0lZnVzNnoICTtoYmAAHPJWM97ETVakNsCavaLisQIkcWGe5IqUhCj+890sd+4EeVja/qH/7CP1btqKO//eN/Tx/96Ef1zPWrWl6Z1w9+7KP69Cuf0//2K7+ka9evKZ2Jq1jO68zZNVYqa8FF4xHt7G4pk5uzfQNCwsQzMnUFqnQyVtdW19Xrtk2hgw1lq1mz+426u9noKxrOuBl6DoAHjgrzNhfrdezfAdzIo+4akA/4h2MEluT0HtuNgSYDn5LRtNn2ohICSOAP95Z6iOeO54/xZa+h7hgO+4p5n7MagRrgDxLgmDfH+zrzmn+32iAICEM+clvpLCq8joGXuDOPJjWrzWgot1CpduvWLB0PeMba1kDnmshqD8eCGoy7isR5flCBQwLxq17ryOsJ6eql6/ryK19RNB5TKBJSLB5Ur1/XzDO0RmoymVG/x3NKUzejJ5s79rydObthFu3xSEj9bstsCuvVovy+iVLJoFrNipJxcg0P8FCwbHaUuBAdB8zPgRRNLlnWYL3Wks+PC0TfJSdOcT2JKp0MazAhjqBnitXhwK/BOKhSqav8QVPbmxUNexFl06dULfetRsHestMrKRKbGCgKKckTGOv23Qc6c+6S7YMo8HjOyakmw1BqaWEpouG4ZpbAuDvQmMe5BYcE1hLAKfJD53JZ5XJzVk8kUuwPuzo8AJRP6sqVa7p394GWFjYMdC5XHuvU2Yw6LZRKU22ciavXm+jJo56i4UVT5DWaBbsGyCnJRMbqnqNiTSvLp03lTaOeutoyr2cQQl0LfxSwAEtYS5fLeSOdYZnLnDu2r2UusjawNh/PTz4H9TIEoVSKfycWgDzxmLq9qilo7YwQiptSn/zvna2GyoWBIuF5ra6cVqt9pP6wpFhSyi2GFE846nSbpurb26miDdVkhKI1pUw2oXL1QKEQIEDQbaZ7fHIAzloVy5DNH9SVW8i4NezQp2wuplTao16nospRXankKVMKplIBA/7PXMioWHqkw/yuzq5f1L27u2o1xkolUrpwcU2+ENacNa0uvaBqfaAvfO6W+oOpWZn7Q2N5AzMV8jWlE6d05eL79Bu/8Xumirv57AXVmzXVargbsB6PTREKWIdq8datu5qbW1EqtaDd7ZKGI+RdASOUtFp5JSJDnT+/oEr10BSjG2vzCkdx2UEVF5Y/OJMvSC5lSweHJQNgwqGYlhbWLCt0d/fA9pb19dPqdUf2vUHfVd1mM/Nmp7yzvWc1hRMYqd2v2H6Dy0y9VjWiZziIW1DDvtdqNFWiPgkS/ZLXwmLO7Fqff/aajsoF3X9wR8l0whw5eG64HlT0gKLsic9ev2HrVrXWVKc31lG5rnPnLmhnZ8dyiAFxUVpSBxzm9035yTzg93l+sKJizSEHePPxror5ik6tnzcV+q237+iFZ18wwBN79Va7olAEBWqbTV+Vo4pmRPkYQRnCr6vCY0+FLFgskpc60dxc0p4NeFWOL2BOJ5MpoHfAajXWOCIMsEKGcEjdhMKYmqPZemotPremcd9vcQEQHSDkQFIMRoggAORu6OBw39Z118I6b25S6VhYpzeWTR27s72vP/Pd/4kK+0d6cP+RAbGoe5eWchoOurp04Yy+/QPvt72denkuk9LWky0jHfQ7WAqHtZhbUG5uQaM+it+Z9nfyqpVrunb1GVM/TqIj3d66rddfv6279+9obp7s9bHabQiled184YYmk7ByCzklMn599atf0e7egd73/hflD45VKh1arYKrwcXzL+ju7R2VSy29/PL75fXLfr6Yr8rroEQNaj43p52dJ/aZDaCv1M11g9oIAgFn616Xcyh2vyNVKhXb9973clAf+I7vMEv6O3fua2tr1zLg9/P7ataPdPHKGb38/nfp3S9e08UzG6q0D/Vkp6TX3yzo8WbBnHuymSVTvXs8kNt5zvwuOSgaUzbDWkEMQkzyjzSaQWDMaTxIKxTOyPENtV94TbkV4pQ6btzUKKCV3Hm9+qXX7ZmJJILqq6Nw9Lj3gLq2a+SSXG7RbNJx4oBA0++iaPfaeTgSAWCFCDu1XgSqWuYHewTjdByvASDPOZs+T29AlntDU89MfgdSDLnZcaulAOsh3BE/g1IYQkw2mzAA9vBwT443KMeihpLmLkG2O+rVaDSsThsnm7BCwZQiEO6s3uRZKikR8ZnzCBbJkH+4P2RJoyRGyQq5EuIeewZrHy0rnEIsNdsI+pBGfLbP9HtYsUNQcXtGfG8ynhqBie+zRo9HIasVOMNQm+G6Q71DHeJmXrsEfyKsIDYCwl44e03dumzPg2RIbjibrqm6nzqXmYU0LiGQGJ+Sg33OUJ1aXj/6X36vzi6f0sc/9l/pf/xr/62+5eUXjVwpv9v7+f8Bt2Y38hTJdf/fiVXyH6JHevIjJyNwMgLffCNwAtx+892zkys+GYGTEfhDjMDXB9z+lH7hZ/9XFfIHevOrX7EDWKfTUtCYhGNFQyGzdgR8oFmMtQsWvSguyP0x6zGzvUWJQ+Nv9NS2GAUFWSRu0coXDbhUKm2MR/6Novk464Oi2M3rcTPXGs2GgXYc2OOJhIF07S55dSiOWnYg4TBBgQ4TFHUQzatCsWjvzzXR1AFI5bDMIZUvmPqm1AyHraDmi9qYItrqYJSejsweioMD+a98Bpow/JyBoB3UBB5ravJax0AuapjC4aELNFimiavc479pTNOUtmZAx20kHP8M1zuDNSopnUp9Dcjmdxgz3pvX4LXcJq+bG8f/sEflfS1HB2sos21GueRaNbvgHqAitnnYuGVNNZcvlswKjgPHysqy2duhbtjd3bMDK9bGqHLJqqWpR/OLe8PYHLO2j8H14/vLOPDFvTxW4PDfsFVpjgPatDptU5sxrtwv7D7NRvtpBi22oeYCNAEoIx9G8pFP48dy2P/UcmpgSsuQWdsG7XqxyuMwbhnBqG26PbMqpmVJE5ImNsCuKXKjMXf8/WRlpWyMswvz+MXpoJjX1auXNBi2VWsWLR/JF5zp3oO3FE349bnPf97m4vUb69Yc8Hgd3XpzSy+//1t05/ZtU3c8++yzeuP11/Wbv/m6vvM7X7KG0Nbmga5fv6rPfvZtXbiwYjmjKM/efuOeqXpW17H5emJNlF5lorXzK3rpvd9i1uSojWkWzM3NuzmoPte+FfbzxsYpU0OR1YeVIko4rouG/bd9+/t1+fJ5/e4nf0d/6S//d/on//S39OYbD3Xp6kXNLc+0t1fSpLeqeCosX7ghX3Co3Nwp3X27b5lNcwt9ebx9HRWbWlt6ToFIRIeVryqdCeuo2JN3lNOw6dPBExo79/V3f/IlxcM0wksaaU/1WkPL2YvqN1d1sJfTZ75QU3u2pmJ/rMUL6/rcK/9aF84taTH+/7L3pjGSpOeZ2BNHRkRG5H1WZt3dXX1NXzNDck5eOyJFcSkROiit1hAByculLK1hWbYMHSbkhf3D2MuwbNNYYdcrG5Z37YWhlSitVrw5HHJu9hzd09Vd1XXnfd8ZmZGZxvNGl6wfBlaQf4msBhozU1OVlflFxPe97/tcNqaNHhJOFpN5BFNVRzymCbgwbHnQAk3klxxgkpbcwlh6gHxuHe7YRqF0DG8+xEp+HaVSWVSP9cocR4dNrJ5TEYpPgVkcISeDt95+F+VKDc888zR+6ONPIxTUsOh6sANBUVnRBpYDB4IcvF/FhrHblvvutLmnwpts+WQ8LOADLYMJ6FJ54IQjsENhabCzubwoTV9+9XWxJrx06SKOShU82DsUi9pEKgrT0nFUOMBSLoXeoCdAHIEY3i90G7PtCCyD/z3CoNNE2KaNZRyt9n1M3QES0VXEwil5JkduWzJxmcM6GE5ghzig52COCnlafc0k0y4Wj0qOHcEdyyJQHBFAhfuY2IBRbElbPHFFoBWYby/GPZbPN9eCKgWCHbRFJ+DIvZjPM//p2yh7AnRTiT/o97B1cQuddltAwSoZ+9yjFNqzTsWiMZGOwvUm6LZ7MlSh8ox7Cwe2aysr6HZa8hyr0LG+el4UQZpm4KS3i0nPxWpiFbqRltxgbfwynKCLnWoC8eB52DMDXTQxtSewdVvOHkUnMKr4IPzUH4cEVO7XzP+kFRtzErmf+hlmBBbmSgATWl/SynHhKxT4Icgr4T0591RRQloBRgswU20kWXvE/DSEhL3P55zgI0cwkyn3SJ+9T7CXw3QOV2VN6HRBsFEICVSw0prTB9L8s4CWkhpGsj/SApf2rIrs7zwTeEZSDRyOUDlFy7mpqEtocdsfDEUpHY1QCZIWIlGj1kQimhUglfsvLfP5M7z/OWDle6w36hKbwMEgLfWY75XMxDEYt7Bxfg3FQlnWlrbWI4KstiV2j0v5tNgb+4QoP0KA7h383ZWqn+fNdeSAkO+dr0E11lI2L8pQDlI5qOt3u4gnlpBKLGMya/h53NrAB7bnVFfTopDP8ATT2cAfgi4MjAcBIYp5JIioqnw+2hG7U1rc8mb3gW4r6Ks35h4tcpkz3YNiztF3O761IVUhqobp0MPhTgHGwkGrMkQ4GEepWMHNGzcAdYZ79+4glo5j93Af2WwKFy9vod6sIpYgSaELzVCgGxr6w46A/3YoiHa7hRAzjKfM3Y2IxKLVaSIStqHqtFem5TDvw6koE6lKmYypxkkIEEZQkvmG3pT3gCagJFVEzFvukqCQLwgrZQAAIABJREFUcER166uZGVHhIOJEEaSt9ZwqZFpKkwwylWeXubCsTThM5mCcFtUcyPNcJ5HDXFz+89qFewLXjzUJlSRiN2oyR/LRfSfqdYgSm2CV7VAx2xNlOm04jeAY41ED3W4LiXgW0XCKKc9SBxWLPXkmWp0Wbj5+U+qEf/Nv/hDvf+oDWD93Hl/+s6+K48atm4+jcFKU2uXmzRtoNVrQDBuleh1qYAEnFBDLTeZWipIqlESl3MGwTztuQ4hSfO75e7NpB3ZghoDq5+PShjQRC6PHPWjqYe5NkYwloYFOFMwo1ISYMlbHCGUSUOZhIQdYFolVPV9tK1b5rPc8qDrrxZ44RiwWQTihDIb9BZxgFp2mgtdf2UG7MUMiuobxCHBCVJoTfKcFMkQtGwzpUPkcYoF6vSeg06DP75nh8pUVpDN8hvuoN/YxHLdkzSXr14xgOjQF+OGzSKvHk+IxIrEw4vGI7Il0DqEyk/sMnU1I7qoUmshEVrG5sYyT4o7ksobDCYzcBvYeFhCPXYRhRIR0w+eRe0c8RaU2wZWaAJvRSFIALj6j3KfEpJ352CRLBXQhDvhOO74FNxX2vIcIFvEZJXmT15+9iW/DT4cJTQbn/BxUZ9ECVtcUObOZeUoLVA71WUOyLqC6ttedCoAbdtIIOylYJPBprlit0rZ5vhgjt5zC8dGhnN/pZA6RcAod2oeDdplB6U347GranA0DphMFk7mLwbiLSGgN06kt5y3tWDPRc2i1i7DDYxj6HGHHwUmxjIcPd2AYC6xvZPHE+66g263hsccu4dXvflfIL2ur61LLUomfySRwePgQ3d4Q2cymKJ69eUDsxufaUOo9xh7Uq1MEA8tot1xR55OMMp5QnZqQnonEBEVbyPsKGEEEtBC6XWZE0tlD91VzU1qoElAi0EOiaQN2UEMqlhEQ/P1PbQr5UFXCSGZsOFGSD1N48aVXoSgeHrt6He0G1bldIZ4s5hoq5QZA1bxLAMS3V+UeS6cIque4BxpBoO82pefin2ajhnQqJX2YHQyiVq3IGUCAp1IqI5NNiUV9tXQszhb8TCSJbW5t4MKFTZQrRXGioXq1VC7gicdvolquoFqpwLAc9AYTtNp9iT5h7xpyIuj3B6K2ZM9JglsqHUer1RC1L+trnv28Xz26M3mKAKPDvp/pm4insJJbxp277yCTjiESsVEoUmk9w0o+D2/i94nMMOcZSDci9qjsH6buSCJZ3An7yjncCRWDUyG6sVSiQwnPVYKM3fYQyWRaehY+a+Gwjd6gjaBNolxIngO3TzvcsJCf2DtJ1rimSQ/Keo21GYktQi7mPu154jayUFwEw9yvdRiag3bThcs82YUlES3cizudlgDTquoJWBwL23C7TVze2MDPfOZvYTwkKGYKsNmo1TAc9GBbAawsL6Fdb0kUTL/dgzefoTFuIL2WlczgF7/zbbz08ouYzQlkB1CoHOGTP/rDqNUHUHQF3qIvpGQCi4PRUJScCwzlGcmkNjDsmXjlpQeYe5asDSMC+IfuDSQAUd15dHIHV29uoVKswJ26kg9LlWwqncJoRPDPgmUG0Ol1kMmkEI9FMBgPcXj3dai6js2NcwiFIqLO3LpwAa+8/jJOjvel/8jl49g/uIdwzMCPfuqHsXXpEsLhNCqVDoYDD6VCE9nMBmYzEyfHjOuxhRjSaQ+EnMJ4nwvnzqHRL8EMeVgoJlKpTSwWBlrtBi5eyaFQ2haHAzo8hKwYJj0FhhpBNJRCtVcGHGaHayiWj0Wtv7y6BHdMEpcf/9Csd8XSOBpKImA4ggSKq0XAr3FldjPnPsuayFdoE8TmWUCbeu7T8URcXKxc2jTLfm3Ks6zwunmsmanyNYVQy72Yattup4F2pyGvpygOvIUpTkIkl4acGBijwEgUKp45qwiFSGzwZx3sQRZzAt/8HX5/4e/nrJ99i2LGsYgjA88GAYHpPMYaxIVusZZ1paZivAijAeiIQQKTb2HPf/efAXHZobpWowuIJXbMgog6ziNi7FBqHTrOkLzIeciI1u0z1hEMRbLh9lnHL3zbaxISTRI5WZNpEpdE8J9/2S/SfYaW0RomGPfK+KWf/yy2llfwa//RL+G3f/PX8fyHnvkLitu/ANz6zsn+n0fC2zPg9i8xID37lrMVOFuBv5YrcAbc/rW8bGdv+mwFzlbg37cCf1Xg9p/+T/8jysUC3nj9VQFuWexbbOrmHqKhkDQtwxELVlrk2JgTMBwzV823JOZARWx9HylDOXQXu5hHlsf8bxbH/MPv9Vn0fr4om4JTcJP/zmJdlKOPhtQCai6oGBkJsLGcX5aCmYU7FY1UYbF5o6UwAUwW4GSO0rbWL7KnUuTyd7Ah4NCb+Tu0+uSgh4MfAglUl7Gx9ZXAZI22pXn4i3Z/HFzSRpOD7VNwmNbN/Gx8z2zMaVfMP2xeTlWR/LlTC2F+ZjaWu7u7f57zy+/TCVQ8yuHlGvB98L3z93MtTpWq/NrpawuT2vMtp7nG/H/SpCu0IfXXkP99Cvry53yGqSsWtqd21fz6k08+iVdeeUXAz9O15/eeMm4J3ApQTbujRyo8fu+pqpqg9Om14+8UK2eqzwK0dWQTp8racIDEjs0OOX7mJYFoUS1wqMSMOuqRqNDhZ9JhBHwGMTMg+X1kRReKBVHd0jZZAImJTxiwbNtfLwLmHsEB5jxyEOKiWq8KKBZ0LBlo00p66k1kMEkmPZV4rUETqaU4vvrlryORDUALzDEcdvDaG6/jox/9EMLRhDTbtBKkuvDbL76Mw5MGzq1mEEtEkMklhRjA4QatkXa3CSg7eOz6JiYDFXt7B1hoMwEldneOkIj5dlwE9ZZyWdy79x6++c1v4sb1x3G8R+Upwa4sAqqBbn8gChxDVdHuNWXwSTZwrVaX4VQySQuyGeoNZnItRGXE3/2+9z2Je9u38emf/AT2Dh/gwc4xotE0nnr6cTQbU3z5T9/Bjcevo9UvoFSqCyP6wtYFbJzL48GDd4TNbQTiaJQjONjvw501kclZoEtdKJBEKBDA4f6X8LnPncP6+l04ag39URtQDcyZUtifIoAgHPs8Do9X8Af/roZh0ELm8joenpQRiepwqBg7GWDeS8GwL0MJxGBaI4TtOPYeFBAKt5FdUuH2aBcXwGj+HprtDtRFAuEYAWsPnqvIcERVgogn8sLeXl1PiLq6WbVgWCZyKxb2H7awv9tBIhXAs89cBvpNKB4V32NRsORyGSGjEDhgY++re4KSO0qmPK0F+50mvAnzrAKibKP6lgMMDtiYOU31NwdDX/rSHwmIm8llpAEv19uIppYRiibEUlueV2UuyhHuP3wtKuVb3S463Z6vmp0TKTQRWIQQUKnAoj5lB4tFD/DC0BQSS1ToBm3PDNSqtE0FIomZ5N7NptyXBjAsWvISYCYYT3DKEVtZVbUxcgm0+pmQVC5yjwtohlincShBUggBPH6dz1O/3xMgkXvs6bNOMI+WnXymqNCkGoRnRK1Wkf15OBhi6+IFISYQCOZ9zz2CduW94UBAyH6PRB8DqXhargUHL7Va0R8AUQUxnmPu0QKX1qUxTKL3MWoOkDCjUK0I9o+28cHrARSP9rHf3oATyCDGXFu9j542hrEwEVA5YOKeqIt6hUCdNyEM4+eCivLaopqU5xlBVA6oeBWZ7egrrKjgNG1a0tIJgTlatEkmAGvA0FXJZ57PBqB4looYDvtPLed4Nix4gmr+2alrfhaWOx77qtOQI+viyVAnKHsX14/3B/c2Ek+oMgjaISgqyUiqDNskl5XQE+/XAEE9P19ebOQekZN4fnP4SzII1QYc0BLw9d0PmEG8kOtDVQWvDxWKQkqyCNZSieFb5/JzE0zmoNuyo7BsRwg1p04btmmJuwSVJBJ1IPnsqljd8Wd5hvD8JSDIPNVKpSr5ipEQFdp1tOp+DinV5xw+n9u8IGAcc3E9N4xgaALdKcKOjkVxPu7b0JBGs0EyjgLNdOGEqbrgouiwrRhGtGsct2GYCmwr6QPeBs9lgpS0jbYwGc8kL5YKRCredCqUMEWzWUY6FYPJeGdvgulggkaljlQsjenYlSxNd9SBFvDgRAyUyiV5dn2QfwHboSOILXUDzzZee6rWI1GCXTNZ62a7i8nMhBFMSm1DFQoBY9rezxcjWJYCzxuL5SsBUGURgq5FJAOvUDqQe8owwjIkZm41owRoozsctTGd+apbKm6ZxUjbUp12gYMhQkGer8ypZla0IiqZPi0KaXuZIrBliXU3QSvWTny/3Mv4OWwrKOcvHSRICqAVNLOoqajnZ+D9RyUMB/71KjNCdbG45rDadvgeoygcNRA0aVlKtThze4MwtDCWl9fQ7VeRTDso1wtoNNrodTmApbvLKvb3Cui0/cy4SNQWhZsd0nH58gbqtTLS+XPojRS8/uZr2Lq0Lpb077zzjnyWG9ffj8lYQeGkLmpVguEyADaAZByw9AEqxaJYktIKVUMAhmYiFAwJ+Ww2JcEpgfkjUodla2h5VRhRKvJo/zjFZGQK4MFrm84wN5FnEzO1E3CHj2pGg2nQHro9xiww6iKGw/0Kjg5qmIw1ARhpKzkczNDrjMTqm3az0UQCStBCo9uSDM5wxESctuTzFuZKE5EoayiSYDp+3InOazTBYmYi5uSwoNKp30N2KSWgANXfg1FPQD1oCzlHqvWKfJ05ssXjY4QZFbCIoV4Zw4nocj/1WlREedi8mJEBNiO8aVNePGkjYDpiW0y1KfdAAqdk5PH+oW0015z3CO8lEvvGo6Hsg6xbue6TEa3bp4gneQ6TEEjSIGNLmIfNM5D51r4aPRpnXU8ATMFwsMCgNxb7Wz9Tlfe1KTU++wfGiLCmYS/AfEK+Lms39hXMdj06LItS2CdTmNADcygaQTfat9uIhtNwXZ5HEbRaFSjaHB2qxmYLyYsOmkvY36+LCk2UaIrtE3mUPgK6B8fW0Bu20OuXcPXaumT30gY3oMRRrbSga2PYYRfpHKNmphgPNHQbQYTtVSysNzF2Ncy9KHQjDEMs/E/Q7DZETbe2egP10hzt1lhshOUecAkyRwQQJBGI8RhC6Bx6SGfWcXzQlixNz+O6P4pTaVQRDk2RzXiwDPYUrhA8aElbqR3KPm+YtgASwVAQqh5EudpAJpsREpBtOpJzS2tqxlLQAjsUosKONQRdeabotAki+aReiQQIaRhNezAsOim4cEdDJBNxIUyQoEigPOLQtn6GMMkMJJoZGs5vroKcC7oOvfPu21jbXEV6KYVKtSRqN1HF6arsS7RfbjUbojSsNQZYgOcY3R4IotpCgKD7Dt182BNlMmkoCu+5sZCUR+4QQdsQZxTuhwRouJ9Q+UeS67tvv4NoNIw4LeXDQcxmEwyHzJ4PIB6JC3jE2ok9DIlCdLNinWgHTYmSIcmDfwkm8tY0bVPqVgEgJZfWd5lKxOMSJdAbdOXMJimH4BWdE3hmE9SbjqnoXEhPKWRkRt1oBIwt6eP5BLE28G2THSi6KlbQ/THPpTiWc6sCuHO/cSzu0yXJyJVak/3YcCS1En1ELDqANPnvOiKRJLa2LmHnwX2cnDyEN+3i2tV1/K2f+TS0+VRIQhGboLGBqaJAd4JotGrwWLwoDt67fwfRZAjdvifuNal8BNs723CcGFxvLAp92wnjW9/6ttgi5/MrePed+9i9X4AdTGEyBnK5Fekda1VmNC+QX9rEtWvX8e791xGJBf37S0BvRwByPhc7u3eRTEdx69YVQJliRiLGoCsK7r3bFamBY9GUnK3s/Vg7Hh6eCFmKJCnuZ7Tl7rRb4nCSWw7hI3/jqrwOLeOptqXrQKs1RD5/TiIgdnf3JcucYGE4FsHB3h4Ug+9mgrniIhqPotPpYTimovi67PWz2QCGwRpdxaA9RjKyBs8NwYULO6VhMGYMAd015rI/Og57FObU+6RqEoEcKyzkA57ZCxKnWY8RxBSSJnsD3pvcv8fSn7PX5jwkFqf19ESIojRKdmf+/Sj2xX1aPc+lb+LsgrWiN50gTsXqnI4pfA5I0stgzLNNGSEc5fkWkj2u12GvRaIO0eQ+FgpzZuke5lurx+MBqOB54XsH8xyR2Ahd922SxdXLj+TgvsR+hC5GmunHGbE/I0jLGp8kEp4NfC757PLacn2YbcznKh7LiVsLrcanE7/+Fatjvp3ZDHWejY6NaCwia8eKnqQ1kgxnLp9FU8BiPv+24xOTSBwXovpMFdIHewaeczwTlfkE424dv/Azn8FaOov/9HO/iC/8+n+BD374OV8EQRe1v6i4PQNu/32j0LP/f7YCZyvwfbQCZ8Dt99HFPPsoZytwtgL/7wr8VYHb3/3iF0Vx+9rLL4tV8oxWsgGfqch8Lw7kWPATWKANjkuLGlrZ0RoryGEs2e9+XioLzVPQjv+PjeOpnSEBtlP739M8IQ62OJjmMOAUaCVASAtcfj9Vs6fAJQvrgEbVTxDj4RhO2BG7Tf4ONsRSyBsaMOcAUvEbfFoj02K32xf7TtqLtrttYTuzYOdQlV+jDbBk/mi0AmbOl58NyAwSghUEDgSsZrOpagIIEfhlF8Negg3EqcUzB5b8XPz8/Br/cn1OQdQbN26IPRdzjvh1roVtWdJMcl25DmIPqBP0nIhylAoEqrQIgPB7fKDYt/hh08j3fZqjyzuCDddp/iS/Ttaob4XkyvCfP8PMHfYF/Ey3bt3EnTt35feyuabCamV5RQBx2l+TncxBM62y+b6ocuUfAtF8v7x+vE6nQP5pfjDXZjIeiY0fVVB8Lz5A79uGiaJsNpMBMQfDXANeFw7WaCPMxobfK+C4ZDz6w0IC+QQPqM7l7+K9wiG52DpOXMQSUXlNDkEI1gZDNswggRdmIiqoN+t4693b8rp37z2AE1Jw8XoK7qyHu2+d4Mr1TWxtXUSxVJOB2vVr78PhUQl/+qWvYOvCY3jyA0/h9u13BAB/69WXJZvpfc/eksHJ5cuXBQDhet669YTkYMZjKdy5cw/3t3fx/vd/QNRrX//6n0mu47lz55DPL0kj+NWvfAUXL11ENpPFSy+9jH5/hGF3jFtPPIknbj2B//1f/G+4dOMShv0+up2OPDscUnJwlM9nBcxuNKuSU12t1PHKK68hElURTTInsIdRT8e581fwmZ97Bnffu4MH2z1cvnIdb7z1Khwnjv5gJJ8lnVlCtzVGf0hmNJUyHBAFxX7LcTSs5DJoHgFHD7bxub+bwA99rIPA7DZ6jSpmgyS+97aL3sjDp35kE/32njCcA9bT+Fd/UMY375wgfv4Cbn3ww3jz9qsw5i7SxgaU4RKaPQP1bhf5lSCCgRDu3z1EbmWK8xdDcDtRGVBZsSM02200G4CmM7fTRUBNIZNexmDQ5CgLRYK4moZ0agXtWgCjaR+x1BylUhsa4gJeDHtVrKRoW3sKWlJFoMu+QYJKn3alq+uiAEwlM3DsMHq9oQwA9Rntti2x2hbm+COgq9On+oGDuA62799BpVZAf0i1YBT11gTx9CWEwhns7O5hROUjrX9DVL2OsJABm58jLdmfj1Tzs6mOhUuLVBsqaHVYgaIMRPQZcizEExbCMcBbTFAqDJBZysAw52g3JggaadTrZbFL3jy/LKz0VruDVDIHKxjHeLxAp02bQA5CuY/rPpBI21iCgFYAdpADLk/AJhkoilrEz+Pm80xlJ5+/U9KFgBtU5/ObF0CjVUfYdpDNL6HbbosCmfuT7JuGBs2ikmyByQhin8bnntcZC1fUZnOPoCZVHGFMxzpazZFkBOqJMmzmRdGePmKi2S7g6ctL+NqffQvRlY8i4sSgTptoTjqYmAoCtFijglAz4A6ZJRoXsITKbmZ/Mc9W1MK0syXYpXPwAgF0FkThZroMpGjXyhw2qldmCz8TUFnovtpQlLMDpmXBtjXZn2ghOhUF86PMdqoR5Mxkhq0haluqxLgedLQQEs6E9tC2nLlUyFChIq4QiiIkKmajBgJB6BoBG02GW+OJC4suAMpEwAkOdbknikJWfpQZYlOxoyMJgYoCAoG0giYgQgDy+OhYLEF5dvHco9qIallaSIoqlk4Pj5Sr1VoTWiAEk5bdoLquLM4MHNh1O11srG2iXm8IQYfPFIekHIAz420y5z3nCuhHK2SCyabu54yZgSCqlQaoYaD6mq4IdP4/PCwgk12Ht+igXLsnlvU8x5gnGg3nxUqSeYuKNhKwZeKNMZuqUBchWDrBDip+qbiLyJB5Mq+LnTOVIFOXiuQZoHVl4E9VW7cfgKJHRV2dy8bQqhUQcQxYrI3cESxRZ1PVWsVs3sGzH3wc3ryPZqsiA9yAGRSlan8wFsCi2WQt4GJzcwuVSgv1RhsXzl2UfaDZ7CCeXEF/OBO7UV53ZlJzH9H0KQIW84D7osri+TjzOACk+oTGvQTFY6Kgp4VyrdaSeiCTS6Hbq0uedojgMu8P5mdSYe/OsZJaQyaekft9b/8+Go0yrKAmYDGfzytXrmB5edXP2KU1d3+MZqOFVI6uLCQm0Gbaz4kj0YTFRDyRlJqJe6ecx7R1ZMyG2H06osTjEHe2GGF9I482M5pNExfObaLTbUlOoiFZm1SBjTCe9TFVXCSSGVRLbWTTGzD0sJB07t+7L4qzdDaGzXNLyOUiODi8h/s79xAOn0OrQ2tt4NqNC2i0iqKea7XaAiRlM2twRws8uL8nSiGSAFnzOYaOWNiCpkAyfpdzKZRKx9TlwDJ0JOMkNtLSUYPnUl2mwbQNdKZNeCR66ATsbIlBoJp/5o0QChPMJjGIymXWrgQx6eyiSD4qgU1RBOm0GM/AMsNwx9yD5zADrO0MATkJPLJe0XQTC7GqDYp6iMoeqox4vpfLD3H/wW14UypTR1L3cRjfbvbJOcCl85dF6Ui1O8Fb7k8kizTbTbFSZXZkJBYRt4R0NvXI5j6DcbeHdn0CZeFg6NKyWhVb8SBVmrOx2KbzzJyOImjUXcyYjxokoWQstq9S49oE3Ah0LcSmmmAyLfMFUDJ0ARWpnmUmbr/L88dDNpsWO34Cj7S/9VWJVJYRJKfjAfcR5nbqmHvMXzbFatwwLLFC5VR/ZWXlUU5zC9MpM281n4yjUMFuiL2/ChNHBw2cHLegq7TQDCIUNqBoQ8wWXcm1Zb1KhwpmMJIgoSgzOFECkSNoehiaHodGu+/eFM0aELKTSCeCqNaKGAzaomxLplVcvJZBtb4rZBA+F8wrnk9CMtAPh4GA1cF0UcSYWbT5y5gOkzg+6COSeoCxSyV3EM32WBxQnGgAC32Bd9/ZwVLmCtRZUshIPL8jUQ2RqCEWw8lUDK1WTax/V8WKmJm2MTRqE4TsNNzJQtT0/D7uGbreQSwyxlImgYc7OyAflT3Cd158Q7JkmRFuh+KYeqrUHboZwMFBEWEnglCQe7KKYrEqwFYsSpcf5p0TMCaQ5Vukss/j/UkwLhS3MVOpqCNZcoDJeIw4c9UlsscHYGlXT+Xfcm5JiGGNWgVL2ZQ4A7TaTdzb3sb5S+dFHTd0BwL0s4f9wPuexMnxoezbPJt45gzdBZxwUtRvvFdqtYb8O98ba1XeMySxsZ8gaEXlt8Z4AIv1EW1oH5F4xbrbJ+a++9bbePrpp8VdhF/jGUqVL88AEjPYQxPsbDRrogiMRUPwFh4oKmf8AUlyfCCZP+8ThFU5e2nPSkUoiUipVFysoNnvxuLMnSfgTseKnvRkrMdoW+u53G9JnDXE9rZSq6FWb0hUAp8VkkX4+kLgotMEXZoCFsxgRPppZizbjimYEWsU9hrjoYtUPCt7OMkfuaVV9Dt9aJMJEkEHtUoTvR4BQk1+PqDTNn+OjY04PLeJn//sTyMADYNOX0DgsctsUk1iL1hHEaB84/abmC6meP+zz+G1N95Eq9/A2HNh0rLfIJmctXoIr71yB8MuowXoNkIiHLNjfWeItbXzmIw07O0dSc3C5z2VTmBt/QJuv3VH3EbYL/Fz8wzjPlg4OQLUOaIRB8T2SAZitjJdjdNhFbnlZYkYIHmGBEPaQaczy3jjtXfw+ONPiQtGvdrChQuXUSlX8Y1v/ls8//wlrKxm5Wy//+Ahrly5LorS4cgVosvxyZFk0JcqJ3AcA5qh4urVm0KqrDWO4S16YqO9vnEZ5SJnMRGMhyTTNcVuP2QGMR1rmI5snk6Awc9vivOHbVOVT8V+AAMCuQFm0dryGZl7zlqREUnBiI5mpypzmUwmJ/UWSVIkzRDkpNqdvQ0JPiHHRrFUkHlQJJGE+8hhgffybEqCIUFl3nf+TIqzGtaWypzua77SNGCGhegx5X+7dOEwhJw99eZSI5Ic0e92pEePREJie0yXBUPsholY+sCt8OKoVhWHNJIJ6OTCiJORkKfEgnw+gRrwZ0EkWDC7lgCuafj3PPcgIaHNCRrTRYbRVuw/HASNpE+GZO098wnxJOqyHqY1MmdRmUxSaniebXR3YKyFrkBitkjAYMY814afgZ+fNbdB8HpOlwhd7LvF9cWbYthu4bM//hNYTqTwK5/7PL7w67+BD37oebm3QXBadsFHGbdnwO3Z2PdsBc5W4AdoBc6A2x+gi332Uc9W4AdpBf7/ALelQgEvv/RtJBMx6r4QDNDaaizsYQ5kOIhnw8GCN+iERUlBayEWtBywsfD18zvYLNM22c9hPM2APf3vUzUoGwX+7GOPPSbNp1jEjkYC+rLhJaApCleDSihVmPIcfBPEo40vC2HaWrGBp/KHo3UyhwnUEQTha6QSCbRbZKAOoS4UGGReqsw4asrvMQIGorHoo6zFoaiV/GyUR5lAQVO+xsbg1BaZYDXtl2kVZMhQUpGBOP/SQogNEf8QAGXDzNfybZZ9lQUHFRxu8+u07qNCk59BLDJ1fyjOBpzfJ5l+jzJvOUznH64RfxfXhcN4MkeZ3cLX57DWB0N9pS5/PwFVApgcvPPrBMLJKLeCZJRykOUzW2mhzCb31DL1ITG2AAAgAElEQVSa/2TGLa8NAWZeR4Kyp/m3pxaJvqrWt6Hm+zpV+fK/T3N+yZq3LUPeA9edg4HT9fA/ty7Xiz9/eg9wcMamj8N0fo3fxzUTMJpc+UfqPzLSuRZ8ba7XgrlYzFfUIGAtgWHmfD082MXbd97CYNRHOB4WZRGHJtSmtNq0NGzi5q0MwvGADLK+/a3vIRFnsx7E62/chdcG6vUm2v0uPvzCR6FZOt59/S3ceOoGHtx/G5PxFO5oIllDP/Ijn8Dt27exu7uHmzcfF+VYpVwX0K9wUsKnPvVpXL1yCS9+66soVwrS6G1urAuTudNpyno//fQzSCRSuHvnnjCECdbksss4OjoUlRGv1Ttvv4tomJmGBFR0URgTHOcgiyDutceu4uhwT4bS1foBep0mGiUVlXoNv/O//Af443/3r7H7wMTHP/EM9g53RKU1HM7w3vY+LDMJQ2fGUhYL1cLQbUoGVavZg2kscOPqFdR3grj3xhv47/+HLeSyL2LUvA91mMb//Xs91DpX8LWXXsWHPxrCr/xaEs2T+5jrF/HuThT/7RdfQfryR/CBH34/vvKNr8FSI0gZmzA5dNRUHFV38MzzFzHsetjbriCzPMKFiyGYOIdKuQIjti9qw1aDwNgYs8UEzaqKx289iVZ3T0AP19XxYPsAkWhaWN1UuPLayoDHiYhadzFdwFQ7sAzuBbqA0lSkTidjARu5n1w4vyXPUCwaF9CDuZtr+Q0oUxX5pbwMuf2c7qEMSNIZWmi5YgMaDhs4Ke6i3atJftmrr+6gVCVgl4CuU/WTwtiF5NWJepJALa1p1Rnmiq+OmS08ybk11BCUWUCY8cQ0VWWEkD3D2kYEscQCk1lLBheVShsBI4TF3ELpuAdLj2EpxyELFVWugGYEETl4ns3olkCAgQN2qu6YyzjF8mpG7ChJ2CBoSAUyBxr9Hq3IfCUdB1AcLg5o3cvBu2lLliGUAGKR6CNrXuZnUXnPYShtQmmGS5t37mPMFqMyeYiR10XAMmCoYSz4nhYcypBN7wngEg0HBQDS1SBGfU5aqBY10BmXEI0EoSsj1Bv3cf7cEiZdBd0mAf0U4smwgAyNXhdmOIyAqaDVbiPqxHx15YxMfdprGmLdJnamBJMDHAbNJV8vFiOBRMeCmcwqc1l7klNqOgHoVkCs6ql65ACeykIqnQIqbSYHknHJLNe5aotVMl9H9q25bwHHM4sqmdGQa2FLJAAHzTzbAnpIBkiyWAK+TkUlQStRg1bSMrCkgpGEIJ6Prgx5HYfuF135fubHypkxHj5yYaCVLcAjiuA4QV+CI7RTJPBK9SmB1lNHB75H7uHMd+c9zoEvlUk8Xzk0ozX3eDKDGSQoOJDMWVrgthoNyVSEx5Gyr1Kn4pYKBA6fAyYwGFONF8dwMBLwhgN/qrS4l22ub/qADvU8s4WcWcv5PNrdBhR9+ihPnBbCVDMEMRrzXqZyi4SJoQxAObSXfDEOivsLuD0V8WhIVCguLWjlrOijP2j5pCqPg7SAZEb2em1gEUa9rsIJbaDfI3DkolI8QNBQsZRJyX3CHF+CnbEE898rUHSq5RRsbC4haOl49ZXXxe5Z0Ww0aj0sMSu0y7rIwNaFq1Bg4d57BEWY8z4RZeSEw0M1iIcPjwTATKbiyGTjsOwF0jnmmQ/Q6daEUME1FSXlgmp/KsdZB+hotQgQ+4rK8bTvP0O0ah6SsEX1NxVtQNRch9ufI5EMi2tBu1OVPFT+pRUglXqsMQi2kOhClRkVjOFoSogzvLYkdFE9TbCWlvG57JIABCScsZjiucWJoxNKYD63ZL1VfQjb4VB3jus3V1Eo7mBtNY+ToxI6rT5izK8ejJBfuoD2cIDuhDndHXlmA5qDTHIJvfYQheMjAW7On1/DUi4OJ6Tj7ntvij27pm7i4QM+YRpicRMzDPD4E48JYY6Z8yv5TXl2Wq2unJu0xmQtVTrqYTLQRPmr6D2Y1hB6gOq8LjY2MkgkQmIBKoDpwpRs3T4BjdwSRlNGZYzgTXxbasdRoekjzGYE/WZIL1HJxHiICawA15YkM/4OTdRGtBlVlICAR6x9uG/qAUWuD0kgPENoiUqCIW1uh8M5Fp4pitzxYA7bDiNkk0zUgDdlHUx7y4AQDDmI5/WIhU2YJrP+pigUaQ2sYCG54yaOCvxvIJHOot3pCpmGe9KgP8BiOhVCB0mdnX4NyVQYDx8eIpfdgudFZL+hImnYI5AURKNziGjcV7fxL9eDBAy/nqMdfgQLDrDnVE8RJOD548ozGw6TjPIoOiQeE3Umbfh94h6JkuxFOgLUUC3eH3SklleVKCZDEiFJujTEfpv7AAfs/Bmez4w5ME1VgBm+lljF1zuoVjow9AgMPQEVvtU4wSfm37peW1TvzNAm6EN8jfa4JMyQDEEgb3XtCmq1CcqVMlZWN9DvBLGYBRCNuDg82hEAbClnYX3TQSgxxt7+O3LuyHXsKWg3Z2g1enjho8/h4cFbYiEecgyE7BjmU0cyIdNZWnXquHevKk4v8XQaS6sp3H+4jcEQiIbWoMyT6DTGYlWfTFqo1wsI2wT4SFZk3nwPuXwO3lSHrkfRaRGApjuSKfeNEVzAspn3uIDnVhBl9MOMLgEjcUdw+4YAGNnVCO7fL8CdaLh68yJK1ZJYRg/7IyRjUTlP2+2eqAzrtbZYoTIzknsJzxG6/jBLlmcN+zGNz8BiSuaW7O9OkPcAyWBTaOoCjXoZF89vYn19Bd9+8ZtYXs6JG9Th/p6QvEiiYp+mBBSYtiWOBVRSs542NBXZTFLu4fmMWZtlzNWguEXwuaPC+vi4ICTJeCwp7iqsb0hcIoGFKjy6T01nBGz7WFnPo9msS8ZqNpOS+An2NPMpiX8BLLyFxE/wmTMNus1EUCo1JY6Gz95oTCCNBDiSKbm3kIhDosbUV7g6ETmL2MORHEdyJ10TrKAq++YCdJrgOdV91AsGZW+mopGAKAkf3N9bzbYQAZnd2e33pMYLRaJCvmZPT2IjgVAibbMp1elziRfgenK/UXWeq0NxQuh321IfZVN0s3HF9STkJLC/e4hsKi5/R3R7gIXjI+4jHpaWwlhfj6NwcgcaiYbeEJ944eO4uLmFyWCKuBNF+aSEoBPDQlmgM2jjpFjDdK7h4rXzqLbK+Na3X8fKxjJK9WMh3hYKdfR7BvodHf2Wh/zKBtY3lmFYE4RjPPdnkjFeOOrKWcVn0zAnQkaNOis4PKxLrjnJMGJpOyXZl2Qbv+6kApUq61w+60fvjMdo9l6Ufv/xW7ekDnrrrXfkPn7hhY/j9VffFvV6NJJBJJREJJqSM4w1xOWtNbQ7TewdHKBYLEnfvb65hu3774nF+OpaFpoxQ6tdRjhiIBS1sJha6NQ4A9GRXGKc0wzxZA4796sY9VV0WgN5Fq5c2sDF82vQFBW2FUGvy3ggEwf7x0I+jUZDkmMs5MCg8efKbM50ms2G1OWJZBzRpSAmal+AfBJeWF/SASMUjvvRJ49s6umck86khCQkgO00AA8GNKK0Ct1y+JojJBJRGAG6UtCpyJZ7f9yfolFvyzxpZYMOO130O3RUYd1BxyJGxNBtgbbewHjIepd7uIagQ4eAqTgqaYwXmPsWx1Trn0ZNNRp1xOMxyYbm2XqaP8vnle4fjWZL7gXm5lK5zaNlxPpSpY2xH79EtyGCsnRw4bVVFc62/JkGCxjOO1i/Ut0uDhFjRm/4CCpnF+yb2u0asqkIQiHWY4xzGgnZgO+Hn4d9HGuO8cgn3lkm3WtMLCYT9Bp1fPanfhqriSR+9fO/hL//W/8lnnv+Q/L6JPRKBI1UXPIWfXsdvrUzq+QfpBHv2Wc9W4EfyBU4A25/IC/72Yc+W4Hv/xX4qwK3X/yd3wGB2+++9G2kkwkEdAUhy/AVpIs5cvk8nDBzBQOiQmXGLZVm9WZDBkOnfznQJ1OfahtRi5HRarEBn8nXfGsmVYamzIrlQJT/5PCPhbEAeqAVVEJUprSWSWfSvmK214NjmTKcZqHMhp85u2SNsrnyplM/C7fXE5UAgVYq4iSfcjTCqD8Ep62092OuIpWrfL8s3HVFlcaMr+EzOTkwnsmgnCAtB0ZUhfDrbHCoZJrO5ggaZOSTYeoDlsJiDlAB4ys/+R7E5pdWocOhfH7aUJ5aCvPrXGM2HVQVsCKXbMdeD5l0Rn6ebGACrFTcUulGwPPUWprNJit3jsdPAViuDVWxBFQymYyATvwZZtNwKM4hOFVdbFK1RzbXAvSOqETw3y//8Hq4Y9e3nY5QETgU0IYLxPct6gPTlKxZXqfTXF9+br6/U8tm/sDUHcMJmvJaBF/5/zgsP835PbV65s/xtU9BYg4amIHV6XTl50LRiORe0YqWdmV8vYDpA/tcRw6QOSF79+E9/P6//pfYunRR7MRGVGToCuLpuDTw9W7dZ5MbGh7s3Je1+eZXvotb166jUW2iVqmhNxjIfb++sYmv/Nk38JGPPIuvf+NruHhlCz/2458WG8FWvYlitYBha4Ld3QdYX9tAMk075S729/dk4HV/+0DeL1WLzCwlcFI9LGHj8hYMQ8VJ8UDs1W7evI5723cFvCejl3mgt24+iYcP91Ep19Dt9nFu86KQFBq1ujDGORhqN2lryWzkhAC9a6ur2N7eloyu8+c3sbGxLioWM+AhnYwi4uTx0svfwGc+ewmvvPYyXn1xiL/zn3wMg8kJ2t0xglYWDx8W0Wh2BRBxnGVM50kZCBqBJYStJQSCBVx9bIrawwHGjRJ+87dCCFsvYtEZI7a4in/+3xWwfZDCQf0h/sNfDuDpp5rolHtILuWxX17BL/3KfQRzP4r15wwotLLCBponI1jMEV200Og9xEdfuIFBd4Hy4RiRZBvpJRX9Btn+PUSXylgoFiajpKhiuoM67t89wZO3npMBXqG4ByOo4PikIiSPWEpFrV5Hpz1BKhtFKhMWm9hRd4HSURujHm1JNRgWMzqZTzfHweEuNs+tIxwOolwuip1fJBz1bWXtMOqVDpKxtKx9kNaAYr+riUqbeWtUgpkBklwCiMVDosCzrDS+8c27eLhfEbvFGYfukmOYRiKZlT2Fg2uFdmEabZQ5FOaeaSKgMHOJz/IQqWjaV3SGRlhZifqDtR4HbIAaGGI6m2HQU9GojNGo+rakq+tphCLcy3Q0W21UKxzEzbGYm4jG0pL1RqeBk8IRYkkbMSpgqGh/5KDAIY4M4JmtOhrJ/ZnP5cTGkGvLgQ+tBamoouKE+zr3ApJQfPU91Somhhw2SrQoBzcBcRGgG7QWMKGDmayPbNBAOzgPls1Hei6vSbVTQInCDCRFdTseDZDK2dDNDsbdu3ji+iV8/Rt1JMKXMO8XEUoZ6Km0cVUQtmNQbFeIF3YgDF1V4U54Tk0ls1lVZjLUX1rKIiTPqQZvTNDRErvd+bgPY07SwhzubATFUBCKMZvXQ7PZFVs1kuPTqSRsiyT6Ply3i4USQii6JgAupy3c+znk4Z5HILdarYj1O20hNzY3ZI8lIYmKKALqVAhw8Haa5S5WdqYtAN3EZTY4B45k/ROQZZ75HLYzR4sq5wgzxajm8UE0XkMOhTlgJSgcClFx5Vt+JxNBUY76lrU+UYl/xB1hOkOj0RT7PO4xJG9xH2JmmBJQ0ey0ELT5Mxw2+1loHH7ns6uSDT0Z+epxxzFhBGj/SxBaF6tkIXLphoBD/c5A9vcxLfpmtPGby9nBATXvFRKjCGwFCfJ6/vCfwDsJOK32GKnEJnpdnt90x+jCU1ow7B5cDuK8sIBFBC+pXE2kwgg7YbkPmf3INaLSPGiGBTSjE8fAHaLd6/sK4fEAhqLAsUJoVLuiPKrXOgIC/le//QXYuo6f/Ts/g6eeu4bxmFbxHlaWV8VtwTTDyOXWMB7P8fDhMQoEyDxVcn63t+8LmHXpygUotDYddzD3SDBLoHwywGJhCUhE+/vccgKmPZdnIreSFJUjAYVmq4XxZILxELAsAg6aWIIGadNnLtAbNDB0+6JEkbxfjyr7CfR5BuoiiLX1JXT7DZwUHuL81gqu37gsg2cqhY6PCr6CVzGQTGbEOeJgH+gPh1jQHpb3sclnBJjM5nBogSuRErSgDsh9wmsLAnOg6tRAMk374Ijcb+cv5FGvnYglKmsQqlSjoahY3dN2s9YeYLQwfNUuXQ7MADKpBIonB+L6QJvRVDIhSngOqUlsajXaGPUT8MY5qXNiCQPJjAVvxgzLEz9yY3lVcnd5f1LVSRCJe1izpmA2iYhqerZoot3bw8XLaeRXeH7PxLmgIVaJIVGc0Y6zUadafQWLRRgBNYZxfyZAkK7PEU8YMCwSOBpwQjPEY47si7QfpTpz6LqiuOf7FADKHUk+JwfJ/DwE2sRq0SMZciJW5Sb32khS7L+XlzaQTi2JJSjrbNpp83NGwoz8oHcxszipJidxkEAYs6apLAzAsMJiAc+8VAL/05mGP/zSnyGeyGIpv4bdh4eIxZNIpWOoVg+gG1T5K5KZOhiQJFTCyuo6JhM6sAzgjheiFmceZ7XaEfJPOhNGt98Su3QO6fn/aQHf77JG9WAHfRcY1mPMZ+Samcw9nlRFY8T8Q7537oWyJ3skhvp2v6yRCaq12rx36B4QFivtsUs1KJXjVM+PYdlcS1/hTJUVc42TiZwAFQQ6aLnN52I5vyIAGO977rvM/CZAwHWlZXI4GhALdivIjPIxOk3m2NJFwcPFK1dRb7Zx584DhCMJsYulUrN0sgMz6GLrUhobG1HJmw/aUfzpn/4hllcjco5ScRuY59Fu6Cif1PH0szfhLcroDUpIxMPodqZIJfMw9AZ0PYbj4yGqzREqzRZyGxkUy0VsnLuKXicAU82i3eBzNMbUayPsBGGoJsZjEolGAvhxz0vE89D0COq1AUbDqVgAj6dtuF4Dq+txxKI6DMWVbNlUMo3CSUFqDLq+RCJxhKMxHB2XUKhUUaxUsVBU5FeW0eu0EbF4PqkoF2vIZlfknKpVW2KVzp7wNDonnojJ9eP1VwwNg+kYlUoZYTuI1ZW8b/E6HghpirmqymKGy5e38HB3W/AKqvTrtSpCDq1+NeSXl7G9ex+jCQETHSOXNvMTrCxlJWO1WauiVin56lYEoWiWvE8Ct512D52Of2+k0xkhNLHnODo6kp6NfatFovKCRMEpBsOO1F0m60ZTRSIZQ4hK9koNsUgS3c4A9Rozj2MolxqYegHZc2LxoABdUKeiiO/1mtJfzWjl3XdFde3YdHmgfexQ6i0C2JNpB9E4o16Aqcf9hv3TSPaZaDSJoBWVzG5GTSgKiRoeRmOqfpkl7Dt3UNXI2lBhTETA9Psl8HPRnp5nNmuOPizuT44jdQjt3eOJBEb9kTg9sG9mLcH3xZqXNaId1oXIFglnUKkOsPewKM8oP+szT1/DoF+C26+h32pi2BvBhI0nrz2BtB3EzcsXoJKE2WlDJ4GKp+DYZcmF8WyMcr2Go9IxlwOxRAyFQg3f/No9rOSv42Mf/5jUn+1OSxSldPygowwBV+nFUkkcHBxiZ2dHLHyZQUzHkffee0/Wl+A8a3b2ogQz0+kEorGQOATs7z+QOk36V6g4f+G8ENu+d/sNcdS5cf0a4skU3n3rDjqdISrlFtLJZYTDKRwfFLG1tYlwhBFHGt69e1cIeEu5HFbXV/G922+i3qjgA888AdfroT9sYvP8igCfi4mKN158CzeuXUMiExHHmVKlJPelpkQw94LYf1BAJpnBuXNZPP74OVy9uoSwY0qPXiyUcHJSEhU5gUoC0wRQyWTmNaHylPMFzgF6gyG63hxqKIJoLCW9dqlI9S1J2haWsjmphUgup+qUwk8SDOm4ZoezovrfO9gRJ5OVlaQQVaeTvhAtSEacjnxnBV2xMRz4ZPKV9ShOSrtCTjp3bktIVlTxUj3uO475il3JeV7Q8YcqVQNzEk00WwBQziV8YrhPWOf+QccJVhjcl0mOYM3GmqHbddHu9IU8nUxkhYDG/d6PmSJST6ImM+BJAA/456znCeGPdYyfoeuruoejvhAraZvMv/0B7d7nEg3DHlvy4c2A2FiToEiyKkkA/kyF54ifhz4esuZ0EItkhLjkuV24/Qp+7sd/CsvJBP7zX/x7+O3f+C08+9zz8v4WQqw8A26//ye4Z5/wbAXOVuD/awXOgNuz++JsBc5W4PtyBf4qwO0//of/CP/0i19EtVzEKy9/F0vZrDT7kZCNyWSMTIpWZT4rmMPBQqEkYCDBz5XVVWk6yTqvlMoyzIuEQgKmUXHBgRPBTHc0FpsoApzMtyPgx2K21xvIUJZgB5snNopiRaz7BbmvUGVG2lSss1gsE1Clamp5edm3dBpSveGIlROBSDZtLOTFYkrVxNKOr5dKJKXJJPAi1ovMrx2NBeghU5qAK6dnbOp5SNCak0NH3zrH/HNwmmCxZAYpivyu0xxffiYOBKm4dT0OBMnaVAT0nVJd225JLgp/jsoFDvCpmlxbW3vEjDWl0aQ64uSkICBthGoWzKVpplrNsW1ZO75Hb8KmwLfI4udjw8HmQJREi7mwqjlUJZDL9yyWpmEObWkVTKXH1AcRpp5cG4IroralclcnS5S5YyMB0Jm/SEsivjcqkNlIsSnhsIGNKZmrHCpyXcRSW5TWHA766+jYpuQmt5pNUUXJ6wiT3c9vIvB+CvTKAa34OTGxWAL53Aqy2SV53Xg6JezT4uEhDg4PBcyo1KoCbP/e7/2eAEjve/oDCMYd/OGX/wS/8PO/gD/+kz8W1jmt2FrdFnK5LJKZhAx3CL7ubO8JkJDPr2Ln7TL6LTZmAagK1bhjOAkL6aUYfvZnfwrf+NZXMXSHWN9Yx/2dHbRbTTz7/PP4yU/+HMqlIu7evYPvfvclZHNLYis9Gg8eZdCu+bbF33gTiwBgh4OiZOq2h5KzxGweWvZRfcem99qNGwhomigDOFiWDKHRGOfWz2N9fVPsKtm8Hh4cS0NXLJTxkY98VP5JC9tEPOlnMys+U3j73j2kqdoxNGnM/8nv/DcYTnfQ6vZEtdro7aIzuo9QOI2LW49j7in43ltvIpVJoVgeoVRRsJz/APYfjJGMXoaiHeHpZw1YMxXrKRXPfugOVhM78JoeZvUlvPp1D//1P3gd/ekYX/raU4jG30CnOYVuRNEZPYZf/o+ruF+4iCd+LIHHn7uF470xDnYOcePKOvrDE0wXdVy/uQ5vZKFZAYLhIczgFHdud7F3UMLWYzpi8SUcHY5g2TqWV5MoFgtwjAyURRrHJwfYupyTfSkUMaAaFeimjpP9LsIx7k9Uf3pQZhbG7RgyyZyosoqlfbleZiAhOVVrmxF0+yUBgThETCbSCJop/3kC98ZV7D+siVoxv5zBoOeCkaLRcEwGeHxmaNtOy69Ot4FPfPzTuHHtg2i3Xcm6undvH6VSS4ZRtCfTDVPufc3QYcgQ2x/8UIVBdaOmUck75K8TJcnqalLY3cVCEWYgImqDtU0L4aiJ/f0Cjg/b2Ny4hkQqhP2DBzCoHFkwK7ULW5552uVOhKxChn/ApILJwGDcx2jSx2LOYY1vg+8r6Wl/PBMmOUkrwSAV7VTs+xnctM/joOfg8IHsBxvr50VZ22zVkEymsMJnbGdP1H20COXgkeBfqz8S5aaoUKf0Teb54MEwaes7lwF9pz2Se55khXBwCd3OBJYSheb0cFx9GZc2DKxml3HvYRyTYRim9wB6xIMXCsFUkjBgwzPbcBcjNKu0xdcQi5mIJnw1Ee1wqTz1JjOxdiQI0ahykEqw0UDY8LCeIuO/h5k6l1zgGlWA8xFTtdBqjLGYhZDLriASmUPTe9A1D70hlTom8qt5Yd4f7B/JEJvrQUUsrxn3Wlo10gIul+cwZ4JOtyM2+Bxmcp19lRfJM9whmc1Fa7aZz96f0wmBlmw6dANYysdQrRUQtOmbTCUDQS9a/A1FAXF4UBDF7erqmqhpNXWGbJbXsoPV1by4X9AWmwNs2ucRFOpLbmQSQ8m2V2R/0Tkc9zyEoiHUa0XkcmmxtqRa0rZC8CYLjAe0mHNEQcTsVxKK4om0XL9UJiM5mKNRV3LQTN3CxuoGjo9PEA1HRFHFjMZ4zESnU5Wc80aXLhwRGnYLEYnnC9fo5KgBI5DF1I3AtpOYTLtQrTbSOdrcDeF2FQQDJKWZmKsdsUwloM9bjuo+LcCBnYv5NCjWqZ1eEVqwDydCJTazBFWcWz+Hne0DbJ2/jspJF3u7RezsHuHHPv0TqFTLaHeoCJ5hZ/ceVtfziIQj2L53H/ncGmLxFN783lsol6v4yZ/4jABCr778qtzbf/NTn8LxyR4OD99Ct13E228d4rM/94uoFF0M+yqq5TYMK4h2uyGZtY9dv4x0No5Gu4Z0JoHMUghBR0e53ECt1pQBPQHdZDqGVqeKUCyIUrkoJLVmqyuZ3UYghkHLRjazhHMXkhi6DcnCduwAHuxsI5XKoVAsyjCYmYrMhaTVc6lcQ9T+oADrvAdcKiEDFoxAWMgErDmYB8rznvbhQYtqPwPerIXW4B6WV9O4ePGi5EhTof3yd1/FlcsXcXCwK3EKfC6ZU85BK+/psRfAyAvCtKjebMG2XVSrO7hwbhUryzkYGpU3Ku69dx9Tl/mDHSTjSXjjBPptOp648NDGCx97GpXakZBq+JlI3CGRqt3qyvUPGIzJUNBt0xI5jnaXuYtdxBLAhUtLeO5DN/DHf/x/wrZVfPBDz2F7+z1RsmXTORwdlVCtjjDoUdEax9TVsPOgCE0JIpUkWSyKcvUBuoMTpFLMFWd+LW3AHYwnUwQdRwAREme4rlQLptJJTF3+u4dMekkGzv3uCJYZIhMDY+ZLzjwBymk5aQdtXNhaBjF027aQycbEsp1DeENnBmwAysJDt1NBJpVCt8/cYxP1RhfhSAatNiMlSDpzce/+Hk4KNaSSWRSKFVy4eAkra2vY3r0D29HEYonzlIwAACAASURBVL5UrOHJJ5/A7sO7Avon4ivAPCQKvl6PbhBZtLp1BCwqkzw5JwaDIdKJjKiOyqU24pElTCZzOXOpEKOauNEswbJd5FdsTNyhgE+OQ8VxVDJ6G7U+Go0eEjE/V5L1EXNCabUsGdILWluOYAXpZNGCppN8SAJkRyy/LSsCMxCWHEPmHN+98wCm6WBtbQPT2RiNRkUIlCSeCHFGI+hBsNYQRb07pXtGD+NJH0f7PayvPAbO/9UA62Y+dwbsYFxUZCfHO5LJGgoN8NRzy0ilVHTaHbz7dhfXrj+BoXskn3cxsxBYrKJaUPH6K9v45Cc/hvwyFdB34IRJ0JkJwPzMU9ewff8YUCK4ev39+M6rrwtgFrBMtDskUDpwBwamYwWb62solfcQsoPARJXMS9PmM8dYE1qAn0O747sTnf6ZzoewnAUeu5FHr1OCMnfRaFZEhcicUF4rnk2YM8IkgkK5iMl8imQqj3KlDlWfYimbxGziSvwMbWVp+0qL5Fq1I2BiKpXFoD9Er9/18ykJzgc0DNwurDCt12klSuBnIDUO7cmpxr504RxGw64obQlKN5s1rC4vIxFL4NVXXhMr11tPPi4uOw927yMUpVvRBCHH9F0wNAWVUgGWSUW7gi4jQMA63xC3DDojjAbMMmZkRBDpVEbA393dHallCMrQGSm/soJKrYRupy7ZyrS4JemHdfzG6joKhQICmolIOIZ2uyt1JIv+VHJZ7OQlOqPflLOZ9yWBKv7h80lC1WSyECt3vq9Bry9nCPfJQmkXqUwIFy/RTr8pNRXryn6P7hcm+l26fATEMp/9FIlzBKIkx3MG6XmpMjwplUVJeMgzNpbE6sqa9OQerXNDChIxXfo9EsFIoqPbD+1dqUpnf0hCGEFqAv1U9Pu22UOMpiPcv3+ATmeCeDwrQPHzzz+NTreC0aCJvZ27+Bsf/iDcvovD3WPYugWl38NyKgrbsvFjP/4ZVKttKOz9NfZ1TRRrFdx4/Cq++Z1vww4z6kDH9753B5UTIBJZwdbFPN577zY2NtZQKtUlhmZjYxNOxBHlJUFaqmF1NYLNjQtwgnN841t/Im4SdshELO6IGv/h7gOkMxlcurSFaq0k14b1Ovejk5NjvHt3jh/6oRfkPKxWyvj4x18Q8Jazi3/7p3/0iJQbFucVui2MR3NEYzZq9T15LWby0tmA63dh65I4Ki1Uqp+D2D/YRTbPPutEctPVhYZrWzcx6A7x3e98RxweFgtXXDe2zl1Gu04bdhdv3X4XqjrB6oYDI9jE3/zkM4g5JjbWVhBitMkMaHf7KJbriCSplNVheirCpg09SDt5ks+B7jyISn+O2WQuM5JhZ4A3XruN7e09RGMZsRQfjiZ4/IknsL+3L2TJfH4Zje4c1eYAc2bRMrs7rMC0qIbtQdMXcsYww7VwXIO6sJBNrwmYzDM4GjOwUIY4LuxiPBlJn88a0Sd/071s5jvf6HSI8d1k+Jq8n0m2ccdz6YmoWl8oE6kp6TahgPFXU7HBp+sRSXpBh8ph2odzjqTJfUwl7/kLm6gUauj2XYkmIFFvNOpJvcCZibjUqKo4lEj/I05BJNbPBMC1LF1Ip5xxMaaE5zPJlySm8nqpOuW6vj2zCkdq5uGwi6lLlzTdz/12fOKkO2rBMab47Gd+CmuJDH7tl/8e/v5vfgFPP/Os7A10xDgDbr8vR7ZnH+psBc5W4C+xAmfA7V9ikc6+5WwFzlbgr98K/FWA23/yj/4x/tn//EWUi0XUGzWk0ymx/QzotK2htW5DQEGyLmmd2e11sLyygnOb54Q9za8TDCVISeCUoB1BOOabEWSl4pb/j4pSUeAGgz77d+qJuoIsXhlk0RiRBari20KSakgQkpaAZDkyd5WKIQJ+vo0uWZA+m5FfY1PEhpxfk9wf/s7+QPKCyO5k/iKpnAQeaftMEFSyU5lvQsZmKCQDeoKpsWjUb+67XfQIAOu+Da1YMVI5KzZA5p8DzL6djp9TxCxC/qEtEgcGmgAvBHA5VGxIQ0D7LQ4r2BDw/QsQDEOUcLTb9JWvKiaPhlJkNrPwp7JV7IepANACwtZnk83fT8CEa0Z16unacU2onOJwmwqOU5tqlWDywn+PtDvlevE9cNgqYPiIgzdaufqKLV5fbzKBtphjLkpcKoB89jyHjBwEc1jIa0rAnsolNob8WSpDqSTh+6bKbcBczEfXSlSyBHBpk7xYiM0xrbl5z/A9RWIx9EfM7Kth67HH8Ou/+p/h4PAYn//FvyvAvWRB0oKIbk2KIuq+nYcPcG5rDc1OU1j5T7z/A3K/0B727vY29vb30en2cfX6Nbzx5pt4/fU3sbW1hc9//vO48/Zt/F//6v8QsP24cCzDbwJ+VObu3DnB+pU8tu/uSaanYkOyedqVNpLZHD7xiR/GSfEEheIRPvrCh3H5yhYCliqsetomdQctRGKO/Duti7utKX7/n/8Rike+yo2gFW135x6tQCPCPi6VaLu3Kmzxu++9h/XVNbG5KxWLYgHOQSSfxePDE2EJJ+IpuRaHB0e+/Zo7RSqblUY0n00BszGeffYZPPv804gkTMm94nD8D770L/H6m2/giScv42//7Z/E//ov/hk+/OFn8bu/+/vo9Aw8duMiHntiHa+89l30OhEkQ9eRCl/E+x67jtnkNn7upz1M1S8jMHRR3TbwD75wD5964Tfw9p2X8OU3voavvryJ3qwE11vFycl5/OqvvIFm7wre98ItRHImmsMSUkthtFoFxJwFIg7BQhPx6Do6TQVBx5Zs4ldeeRcTqoeDY2SXl5DLE0C/g7WNNFKJIErFFgatKCbjIGYzTfKqQlEgHJvizr3bMpgLh6MCTvWHPcRDEVxYuYxwZIGTym3sPrwDDUkUd3OIOGtYOT/ATC3JkGHA6xfKo1FMyD4ZTBXhTcIoH2u49b5laGZdCCX7e8d47tmPiNXr0XERhupgOZ/DaFJGvdIFRjFsrG3h6tUruHDhPJYTKzhpHIkjwdFxAcdHtBwE3JGCUqEhw08SEvisMqvTsGIIhjhYmgDTqAzoVM2FadEil3ss1RiAHdLRHwfQ6NE6UBFiS9DMoNdvIBDsIpt3kEyGhZ2/upHFyOW9W0TIzkFRolB02u+Rlc7hhCkqy+FogGAQiMb/H/beNGiy6zwPe27fvn1v7/vy7evsg5kBBhhsJEFKMimKSiy7JFmSVdYSmVJcSpyUKlVJlChOquS4EpUT/zAVW15SsSJLFktmIokuUiIAEgsBDIAZYJZv1m/vfV/v2n1Tz9v4mORPUqWf1EzV1Mw309s9fe45532fLSLNkkq1gXgsgVwhJUoKZ5iYAziBpth1K1Pa/1K9qAow7U2CiBolZAsaQtE+xqMBBkMLM9riK0N4fgNTO4qAXYSmMhtxAmUagDUKwxnz2kdIpBwEkII5UqHaWcSzPTRGb2Nra1lySY8rbP7GEUvWYc1GmCGBgFOCZ2lQ9BZCMaDechEMxMXpIZ0FIgYBRl1Am2HPRjShY8YGzTgwV3gpTcTUCZ45vYpEXMVxrYrbd1qIJvNQQlTtMlsxg+ZxEtZYw8rqFOnMRBRTpttCUHeRyQfn9pxKGlM3As8lEM6szwGSiTS6XQe9lol0Lo7FZQPFkg7Hob2ci0q5iU57jFxmGeaEObXMK8ujUR9ILqYaMATQHo5NBI0kOqMRVlZzAjzFk7TUpxqT+ZRUtlIBO8XScgmm2cN0NhbAVplO4PsmVE1BqVTAweGRKO7D4Qy2Ni5SH41KpY5IjDaUY7GlnQV8dEa01kwiHNIlr9QcjNBrDeCZPhw7ICrQYn4D4xFzyJnV50lWdCDIzEpagw9g2RX4szFUXxMwp1MbYDywEOEeP2ujsOAjHB3j1MU17LeaiMQzkgW6t1vBZMQ9XEGrQVvOTWmAc69LJA0Ewy6Gg4oAr8vFVTRqbbE6P3/ugoCzD+/vY319W4AjAho8f5BQQ+D69OkNLC7SyrSHRNzAv/iXf4Qv/cgruHHjFh49quHixXOiuKRq5c9ffR0vvPCyKJd4X1OJQaeH9967jl/8hf8Ar7/2HRwcHImC6vOf/yKuPvMcvv6n3xBCFlXaLWYTznxsrK7iwf0dXLnyNH7/97+KxeVVsdcnYK4GmYVMhTLJcJao18KRhIAa584viaWgHg4hl88hno6KHWGlVsZg1IPluRiaFsYTG3FRAEeFcNKvxbC+sYinn2cu3gDx8BxA7Pds3L9bR6G4jGRGA4KmKIh9MHtWgW9voz9so9VtCLCo62lMvSxGA6ohqXghiDABBZ/paBHd9gCmfYjnXorj2rWn8P71j3Fn5y6ef/4l+LMQ7t+/h+JCSuyuKegieEhQXQskoSpxAWRJwDOdKs5f1pBfJB7mY2FhGXqQisu6KI36bU3GK5XRMO5F0G8xQ3QGzTARTwWxuraIVnuCRw/3kIhn5xmfLa5pGkaTLlxvgEwqhHbrUNTAn//CZ/HiS1eF0DMYNrG5uYJarSxkQkZhdLt97O8eiJPL2uYSjit7aLXqWF87g0Z1isrhFL6XFdCe+dvFZaA73sfySlbmabPRxPapRRwd7SEdL4ptvhFKIhZJo93u43D/ELFkUsBOx1VwsFcRi2cqxSedlth365ovFq8kBGQLKp57/iKGfeD69bewupHE6dPnMHN1sWWlkikSYs4sbdSjcKm8DShI5zKiLqKiPZlKC/mo0eqKRTHHs9vV0KwlEAhGYJoNzEBSCnlhOmLxIBIZX2yF4UcwGiTheQaCIRP2tIFUlqQeBbVqU5SXaytbYpHMzF3OXxUqet0+6F+5tr6CXq8jhEFN11BazKFc3ZeM50azjtNnLmE48JBJLciaSBIJCZK5AmMMpugOjmRN4ZmWpEza0xPQDpJY6DjSRO+0ulhfW5Px55yajGzUGjY0PS221NPpPFeddQhV/swKZ3YjSXgUTjFTl3a5dAnIpFbnwKRvwnL7mMIWNW06XsDMm+Hxgx1022X88BcuyZ6gBMqSJ/z6d5q497CDz3/hFRwc7EpGeq/jiWVy2Mjhww8+wtkzW8jmkmK3H1B9HB8fIJ1dl2zzeoN5kynJtub5mk4Wo6GD46O6WHwSqKBrEffgeIR5syTPuEBgAstUYE9CkvOtaFM4XlOU0FRBR40Mjsr7WFzRsHkqi8d7d8UBYH1tRZRuz1x5Hl/7t/8OucwmjFAB5Aay3ojGaa1KMMbExOSZ0hXgm1EMmPG9aBU/kjxkApKS56zNlbYCgoQ1rK6ngOBIahdVCYprzMLCktSXjKShApeEMQLJGarOjbkSjmQGki9+4Ac/hzfe+LbkeW9uM3aEOZ8hRGM6qtWykDMWSgVxt7l165bkssfiJPAyfoLqVlvIYSQ20eJZauAQ1aYxsSdO0zWlP0S91hd14njUFbIBY05Yn0hMQSSBxcUFqVlHY+6tJgxjTixxrBlyuYJYLLO+vXX7Fp599llRDR4eVAR4CmlRAZH5m6AX1XoTqyNOFVHmLSu0aqaLB2MNqPoLo9sewbJ8jIeeXAdjEBaXstD0OdjMMabKfW5bG5NIDt7Tg/4I93Ye4Jmrz0IPR8SRiqAc7aRZQ/O1CYITiKatLoEtI6zLOTwWj8p6QSca1qSl7AKcgS024fxeqFFN51ISN9Ef9nDxqfOyBsB3MBx1EIuHMbVt5OMZJIwU/ud/+BVk04v48pf/LjbWT+P1178jymAWdn/r534W/8Wv/7oAyC++/Gm89upbwIzrlYJW+0AcDS4+tSV5rjznlEoltLs9tFtDHB93oOsZuI6GeIwRJrzuMrJ5AxeeWkGj/Uiyq4+Oj3H+zNPI51bEUpfWu3QA6Pe72NhYA4KL2Ns9xsFuDVOXmcHzbFPb6UsUCh1bYlFtnt8Mbe4MAFfOfVT/k3hL9wnW4vEEVea65ImzX8DajArgWCImPYhWm1FIGfTaA0z6HRTSCeiKj5k7wWIhj1q1hnPnLkju70F5H888/xQe7t3FzHJQvn+AWFDDyy88h9Nn1nDm0imMWbtoNsbDLkoOEDYtTEIzBHTGE0UwJDiZy2DcbZEZiISqIRFJwrY03Lx9jEdHAzizKGwviBF7I9GYEBMeV8Zw1QSuPPOMOMscV3cxttsytkGd6tOefBckAOzt1cSGnsDqgFEI8TD0mIuxXYUaspDMcCw86FoMk9EMMaMITCMYtEnYZ7xJHacvxzBTBnAtHTMvioBqQA2NoGhUwTrw3TjGPUPqlWRaQzypivNEt9+WPow/VWCxZqAtfLgHz+8hFs5g5qbg2WmZ12poBtdzpP+RzCbnZKcZHRi64rwWCYdQbxxiZTkrc5y517ZJNyCem6OS0es5Q0Tj7GUMJZ4G0xh8e0NI4FBrcv5VlQgSyei8f9C1YY8sTCcWfvmnfhYrhTz+o1/62/jN3/gNvPjiixKfw74If3G9/55VMtm2wvj4Xp8yqigK5fBPfj0ZgScj8GQEvq9G4Alw+331dT65mCcj8GQETkbgLwLcUnH7lX/0j1AtH+O4fCSsYsnrYf6nWNeORaUwB+FiAhScAJUzdyp2xwSZWICSfUglCQ+/BEUJ/s7zP2YYj0dyUA0ZhoBMtIihZJKAAJ9LBuUcWJwX5MyfkmzEmStgKd+DIC8Bw/+njSP/j79OwFoCkFR9ECiUjFx9DhTz7yc2wAR6WZzydRYXF6XwPsnWJegseb2Sk2lj0OuLitYI6WI7xfMylVkEk6jopVUwH3+iFCX7nexmqoNZoHE8+V5sHogylnZ1/nSeXxYkqDwfAyq82AQ5uR4Bv2dzC+KT7NiTnFd+VjYOWRi16g35nAKMBoPfy4Pl88TWNRaT6+RriP2xbUuOnh/URFnL5oDYl9Ee2TJF9SEgYiwmVtMEbMXKjpZbbIgRpPd9AVdZkbKA5+MILLEhwUJeIlimVOZZYuPMz0ZQn41DNnr5eNpaE9DmtZDZyrkyoYKHGb4EkTn24wHC8Yg0X/n67737HhrNJr7w+S9Ipi0npTediZ0nlRZs0nHc+93efC4yt9NnRmIXepgsbMjPm9tbYqGVKxRx+9YdLC2vIJOJz62eXFNy8La2T4lyvFytodXuotXr4PoHN9Bp9/Dw0SOECFRPp5IDTOUXv6/hZIh4Mop8IYt6ozLPsHJdTM0Znv7UeYSNEOqtOvYP9rC2vIULG1dQyC+gP+rhT//kj+X75OswT6jX7qO4lBPlMgvTS5cv4e5H9xHP6FhdKUoOGDPHyNBnnu1kYknjIJcvSA4bgfy11Q1Ry1MB+szlp8XKzXFcfHz7Y3z3vevoDbu48dH7WN9YQqmUQbV2gC/9yA9hcSGN3/+935cG9ebWFia0jIoNMXH7uLfTgW9uI2NcRWA2xXvv/AH+/j94Dj/4mSBUpwZ/qOGr/+sRPn63hUpjjL/7X2bx9GeSuLN7gKWlT+Nf/+4AX/nKHQSNM7j80mVcvLaFe0fvw0iEsLa+DMXtwZkM0G05WF65gHbDhDtzxZI2lzmHdneE/mRPsm0JqnM9op2W4nMdMuE6AUwGOhwzJUAn1UBXri5KI5k5t4Me5zIVMcwU7OPyhTNYW02i0XmIDz+4ickwAm16AS+++DLCmUe4dfd1aTTOs5EMlA+Zt9jEs586jU7HRfWIWWo6Tp8r4MHDm3LP0hqVdpHjkQXH5DpgQI/2oQUcDFsDzDwVjVoXk+EUp7bO4/z5i1gsLUvhHzYi0FQDpjmVNcFnU3HSAxSSZywcldtCBgnHMqjXxpLfRHKAOWnD9zgGI8y8sTD+tfAS+iMdCHIt8ZCMFwVU0kJTGGEVkWgEve4IqjqFqvelcW3oKfSHAQSCBsIxWg0yCzaGmVjTWvDVrgAjmhoWu1XauqqajeGoi+XcswjrCQztnblSxwvJY1MpDd3OCL22D9/OIJlREUuSADPFaDKDQlWQQZv5OjwzAsUqwghPEYtSE0Pf4RysQQxj6zF89RhaMA0VaRhWAJPpHiKZFlK5DNptoN0KIRyNYfmULmDxsBOGNy6Jwi6cegAjYcEPlDDshzG1mNFFI7wpZm4ErqgLukjmFKi6i+GQ6okpQlEH2YSNtWIIiWgGlaqDx7sdUTR4qoVEKg09lIZrRtGqT+DabOJOsbQWxcYGG9ID1BoPEQjMEFSy6HchgGMuH0c0oYj992zKJrQvOYOJzBSlEpVCc3IPLRfn2dJJyb4d9Njco7omMSeluJ5YqjHO4KBWgzX1oVG9PfVFFcD1NxQMYjQcyLrJdZFKNXpU0/I0EY8gl6UyZyR2ebTJy2RLAh5ZFok1JJzM5P6pVCu48NRFWWfb3S6mQVo/BikjQL1SRimbgzOxMXNmYpM3HrmYjKkKJjhIEhcjEqjsJOGqg1hiivUNWrHuSURDvdrEcnFb1IgRXUeplMCdO+9gYyuLpY08bj1+iKBhiLKSdoel0hLyOVrgAe+9y7VsXRwMmGlJu/pXPvspvPbnr2K5tISZ58v5hBZ9JFjs7R6KowNtUmkHSTvQtbUVvPPOO7I//9V/7zM43P9I8mprjQYajRZOnz2PWq2OlZU1tDt9NNsdAXwnlo3xhDmQAwQ1AgYxPHv1mmTSffe7b+PsmXMoH5bl3ENVbPmohp/7W7+AvUe7uHt3R5S3Q6phjaCQipqNFugpPoOKZquLydgRoEE3CLwRBJrHVtBdY+oNEI4G5hnKOpBf4D2WwIT2osEA6u3OXNEONtU1BDUDnh1G4yCEiKFhcW2MeHoAlcpzNwFdXUQACdQbDUwc2k3PoGgEYgiK62iVOR9oy0udegAzhYDB/CxkhD0kkj5iERURLYlb7+/gpReu4fz5JRxXrwO+yYR6ydltNGmj7iNfXBSwxJvR+jkgilXafpr2FDMrBM1PIKwbsL0Gnn05iasvrODWRzu4efMuVpbXEYsbuH1rB1GD1tQp+IEBzLGGToMq06BkXWshYDjuzDNJp6rsAcwH7vdHWF5Y4a2CXreFaGyEdJKWznSUWUCxmEOtdoRGsyZ5w2zqS7QDFHFVEDVmxKAvCjr9KpZXS1hbPYVuR8HjexO0G6oA3ol0BKrexVTlnFeFQERFmGP1EY+F0Kh2kc8vIxFLYzAYC2GLkQid3kCaxzNfx9FBC3owBc+xoPhNhEIjAZUuXryEIpXxU849jn0J3/jGN8ROlcplZuBSnfd495Hkj8+tiZl/LfQuBLUgeoMBSiWCYx7UAN1OcohF+RmnaPd8HB7SCYeq6jHicROxuI+ZpwFw4U47CIWB0diBa5YwGqoYOcxVBkI65wnXJxL3dMnQnIntMUcwCE0lcEaLVzrYzG22CcZxnkbjzGckkZPAqCV20iRkBQNR9HomBsMxzl04BdMeIptNoD+qi+pTDqC+KmCZazPuRBeAmGdiftGsLaqVYzmXh8NRWBbJRSWJGuD6G4tx/aOt+kCUXrTftB1LnGJYB/GeI/nBMakQp1OFCwQdySvl+smMxrCeQjFLm9AxUokJotEmSosupwvuPwzjqEIlLklXtM90YFtTIRPQiYCEBLpL0L7TiKh4461vSY7zUZVOOEEslBZFKRuLJfHg/kM5a6RTeSGlEDClEpxAfiqZhs6aKxACAkPMMIDnGEKOmro6ApqFZNYWRxESrgJ+HBNrjIm9h9JikjJQTCZ9xJOs+XzUai2kEiVkU6to1umAgTlwno8DAROm3UFAnYnrCx9LIJHZn7TDJnBLRT6tWufjx7nDfcER9Sa/Z8fpiyKZNsVnzpwTwtj+/r6MOy1w1zdWMBh04Lh0WSJYPYCqaDh75oKcbw4Od0VNJ86iiidgoe0w1iWEp566IN/3zs49OccwLzIWjQvQSVIUCSmKT9JXCslESvY6gvRU1jE2woeDTofquIBku7qeJYrTSGR+puZ+yr2UQF8ul8bUH2PqDxEIMh98DkqRpMP3pnMJ9ysSi2lFT7cfKgvppGGEYqI+5P0hZIgAv+d5Pcz3JDGGSr55TUhgfJ5pnk6yBnAl3/XM2Q04XlvGgHUBQXLJtndIKg4gEp6/B8ea84jjzHVzNBhjPJwgkYhjNBnLenH58kWMJgSLScpxEIlF4PlT+btGxyQPWEqvYlgfyfpKh5rSYhx6FPLdFrmmOKypfVHcc99YWlnEjRvvQ5tNcWZzG6XCOr75je8gES3g6jMvot3uzkHi2VTOq91OH3fvPEA0mpT73/UMTEYWrr10FWfOraHTLqMhGbgE1xgVNIWup3Dnzh6mvoFAIIJOuwM95GAyqePSlW0sLKXQG1QQjc2Vw+xTNOokUDHjNw49FBMyuWSZhkI4PKjDtTRx4+HexDqdhMRsPoRYQkGjcSyW2sGAgeOjBs6cPQ3LGwkRhWeuwXAE07ZRLC6g3WqjWqvDCEdQKC7guFwWwrjE3aSWMO76aNSaWF1ZQjqTwI2PriMRNcSee2G5CMuZIFfIwIjoYrtM17Ol3AJSWhSdg0MM6BoQdBFfSeLqF16EGlGQiYexlkhB4dmLlvzKDGZIQdcaYTa1sZxNIGSPMarVkdBjiMaLUPQcaj0fY0+DEU0gqHDndtBuNnDcsHD/oDdfj1Vd1Nys15OZ+Cdq4wq0MM+wdGSjk5eGSrkFZ6Lg3NlzsJwm2sMDRFM8QzDainELGhxLA7yI/FZnYSgzDWOrjcTCCPasC5dZt4EwNJV9AfZ4vDkpkfFWMzrdKHIeoOKWJAkSmXmmikaiEsVimw5cVKEGLZgjkq+zGI9VjMeWqOZjibjsVxQoRGIkttNauSPuRySVjwb9ebwG9y2egeg6FqK6neTWuS6WcTYkTaqhCXQtLfUy9wZoTYkb4f46RU8INvAy4ojQa9Txyz/9M1jJF/Ef/+1fxm/+N//VJ8CtwrSDT4Bbvv68VyMZt0+A2yfN3ycj8GQE/hKMwBPg9i/Bl/zkEp+MwF/GEfiLALf/UKyS/zGODw9x//6OFAG0AGLBO1dpzkFRNgV5oBXFKA+rQTbvAagDVQAAIABJREFUNZimJYAdGwpsdhKE5M8EbudWvcy49cW2hgUisyIlQ4T2n1TaslsiEK4mhTVBTf6SzLkZG5Rzy2S+JotdNrIJWhIUPcl7ZSOKoCZ/5q//29pzCh9Uhc6t2vjvYh3F6zB5ffO8XbFVDgbl2lkQ8/8IevKxukYmOcW6VAQTKGQOHrOG5sDtxJxI4U5W9Rw8JcBLxd9UDv+8Bhb3wtC1bbGvZeOCv+egLS2UaEsFacCfWAazCOH18P8JLgs4SfWIfBdz61KCpFRK87OeKI1PgGeOAz/PCcg+f5+5GprgJW2nyNbk5xNFsGQczZXO4YgBx7IFMGW3gSAs309y6wiyStYxma9TTGxLxoHAKT8Hx1EyiEO6qI9pxUyFsIAHmibvzdKDYzoZU8WgzvMPwxHJC+4ySzESlnkXNAIY20NRIRP4LRYK0hyWzB3JS+Z4z22b+bMoqF1mD8elAToaDDEWyyNa5IXFEoxKcMueiDqKFtt8TxbnVEOnEikBlNl8p1JbDWmiemWD4v6jBygtLeEHfuiv4I033sB33ngD3cEAvX4P0+AUnmkjmorBcixRJjLTjW1RyjRY1FGBnE/mpKnf6naxdWoN7eMDmT9bZzdgWkNRYOZyWbG1ZFZzJptFuXyMR/cP8HO/+DPSyPvGN/8UG1tF5AhUdTrYuXuAz33uZbE8o2KbBaXkroYjYgv66quvolRcQjG7DF2JoVBYwr2H97F/yCzTJG7cfB8/8ZN/Db1eCzv3PhKbp1Obq3jnnRv43CuX0eccVny88gOfwb/5wz/C4so5HO714JghRIIhrC6G8Ku/+jlYg+vIJCtwzV1EdA97D2hTaGJpM4lqmxmoZ9DrbOM3fv0mjo40qNEUvvQ3XkHfrWGmecgV1gUchNfG4cE9JGIl5LLrGA4s9CYHwvJ3x2cxGmhQwmVpElKNCkUTa2jbHMOImogk+1L8u+NFKO6q5E+tnwKyRWYHt9DvzDDzqBDRcXS8g3QqhGevXcWgb+HOR8fALIpwVMXapo6BfUOs05ZKTyEwS2N3dx+Of4CVlRKi4Q3Y7gzl8hECflSyJQPBITQdaDU788Y4Pd+8vDQwA3oViUQfnlsFvCD0wAI8K42jvSEiRgbxSALpdEIABjbDCZovLy9L1pIRpVWjL81x06FybgY9aiASD4hFl++GoHhsIthiV+zZngBb5oR5VDFZ39j0YYYXlXrM1KscMb98rtYUcD8ZF6WGEvRQaXTZjkckRXBsBtckKz0mTWE2ekNhAsUKhl0NmKaQSFPV7KN8OJH1PJxsAQFaxatilamFqHbi4wPwzLTYO+sRW2x++8MpPDUII8E82xFmjg7PjEJVLeiGJ2Plmjpc00DQ6COaZA5dGNZEwaI+RblxB/GsjcWVFVRrNjyniFp9hHAS0qRWp8sIq5sI6TMEk99BINxAMLiOoz0X1iCEaJi5lArGwzFcr4PSchCBUBdKkMoqFZMJHSE0ZDITbG8oGLajeP/dHgJ6AIlMUpqIljvG8noMG6diMMdD3P/IQvWwj+W1KNbW8uj3W+gN6pIJx3mtaQlRypAclcrEpNFIK1Bac9YbZfig1ewQyXhMHDBoP+o6JBvhk/w95r72sbxSkhywZrMmmWDMbR2YLSTSSQx7CpRpCt22I/lozFwulx8ioLm4cO6sKNfajSlcM4Jmo4fSigHH62OhuIVGbSLgA7NLaYJxVH2ECxc3pfnU7fUxGnlgMjXVU+0+s2+DSMYjGA9bOL29Bj0IGDrt8+kkMBMlnzdT4AeYsWxI8yubYB7lRMCZXr8pOcybp0oYjbu4eeMePvPKZ+SsQcVFpdxBLpdHo9nCTCH46KPeqCKViolKj3aDzKJm85N7FwELni3+5E++hU+9/BzufnwPmhIR4lg2k8GLL72Af/7P/oWQe1bXVpDPFwWgev31V1Es5fDyyy/jz775GrJZHWtrtOZ0JOucriGmZePy5afx4MFDafZ9990PpOm4vLyCtdU12cOZLUdQeH//EA93DrCyvoAv/vCX8OjhLvYe7wnBZmNtA7/2a/8ZvvZH/yfefONNnD93FmfPreCpS2fwlX/8T9FtT7C+fgH1+hCt1kSAIiFgaYoonmnJTLthYlHjoSkqc6oEqQbMFJJYWClB1QNottvwuN/rEVgO9/+AZFSG1AyG7RQmIwfN9h3kl7ooLLgITldx9Jhqw7nq3PaY6ThDiA1H5n66Hqw2iS+fZO6xlTuj8qULIz7EwnIQcWZpKwrGvTH2H+/iyuVTuPrMFew9PsT9e7dhe2NEwimZ13rEw2g0FYtrxjIEdZ4zmGHMhFML8Ax0q/Sz9hFN+Ng8Y2BpNY7dxwe4d3cXIY2uIEEkkznoalrmCDNIuc86Di2J58Al72HmnQaNiZwVbNNFLE7yCvPD4zg+6gtwc+58FtunwgLcvv/+u6LgIYhH9Vr5+Ahra2tyRmAswfLyKgb9oWQMp9Ip6GEDvX4HpdIqel0PYX0BleMhDo9q2D69JUBBJEkyoi1nTV0LY9zvCWEHU6BQKqDZrKJeL8N2R1imKt6yEDESUAMJHOy2ZG+jAvX8xQDW1yNynczYI9BHcINZ21eeflq+13aT1urs8KoCYFIhpAZJqJvnVM5thj1pvDPrk0pY11VF3cs1luA2x832XESSJAnQFpLuNAPEEhNZk2jtGU/G4U5HaPfaCOursC0dx9UDaLoiZE9m7IaCrANIhPHg2TPJXgwqtHhXxRaepEECbNlsFjyGkpQyGnfETrbZ7Imqk+rToMa4FBVhI43dvQMBaid0iImm6a0p3wHPqQTl6NAzHAzlvMlzPGsAnnVpy04iKdcInpdGQ+ZAJuWcPhr3JRuYNvYEFFmHTCZUdVFZznP3PK+QawlVtVSKIWBB0Xge5WvzHE3SwFhsrEOag4DSxsqqgueuLYqS88++VcHW9ks4PHqMVHo+tyzTQam4KPv540e7UmusrJUkh517Bz9To023kFXZY6uVulhFcy3hQX55eR3l46oQUwjMsSaJRAgu+3BNnurHgDoWtRfPOLQNVdQJ0gVXFG0cb6ri8sUMhuNdIfy0m6bsP3RXiMRC2NvblzMNQd56tSdr5vLKImy3J3s83R1o614qnEFQjeL4qCZg4cbatgCIjSbdZQgkEj+n2rYPIxzE9tam2DCXj1tiUcwz/vwcO5P9h+ApCQa6rsIIB9Dp1gSkow01rck5BkIuDpCMy+xWkkl1yXhnTXpSC8ViCTx+vCtRI3RPisbiQixyLB/RSEby4pkzy8/M3Nx4MozJpCdnc+5LVDd32iOsrmzKWss8Xq4PHH/uzawlOQfoAB2N877QxLK/2aohpNKWfkHGlcRfIbIGAqjXmlL/URFKIIo247w3SFzSdBJYB2LpyzKZ+5CmkyDNqARXzm102tB4b00VAQeL+UXEEoztaYsbA2tl3h9U23788W35nCTzMs+51e4IMZR1pKGTeDsnYrP+LRQKcj/UuM+mafvcE5Ikoy84dqz3+NyVpTVYHaCy10CxGIfl1mH7DTx1eVMAs5Aewf5BHQf7LVw8/7xYOjNXm7Viu/EAa8tZhPUYjBDfwxIwiwDo4eG+AIDMKuX5fmfngfzf6vo2ktlF/Lv/448RTqVQKublu2Z8E2ux0XiC5ZVVlEoreLR7gLHpzFWuIQWT0T6SyQAuXDwv7iGVckPmFAkfL7x4TtZcWiurSgrNGomwJDwqCCenqFQaYhEeDTML1iUzGcVSGqvrOXFqoLqYIKU1mYpVOWNPaM/OOrneqIttNmtOun/x3kwkkgI2Hh4dY2NzS8hsjDJYSi1AHc3jJjqTLqaaj+NOFXoijEwpg1wpK3sMreGT8SiUmY+j/T3Ujg5QTCVwaW0dYbqFOUMcmk1YCRWK46IQiWH13CksFhYQ71gIxmMYZA0hx5nlKqKKi6SmIOBM5N8GIwsIxWFzf2efIsiwVZJQVMSjGoJ6FIeVAcrlAXrtKUZ9FcMBSRkk27Cn0ofj2RJlxX2G6vlMpgjP0zCeWBhN2pgqFhLpMKKJsJBwVJIr9bg4MNgTC4loGEHVxyzgQDE8WFOSyukA5EELaHCGC5j06WCjIFOawkjUMbFZe3PtIPDPMwrJR7RaZg8iKO5WrEsTyRSsYQCez7gdXhvV67aAsqytJ6MRPG+EYIhREC4iUfY+dAz7DkJaBgoIpNM63xR3o6BGMoONcCgGLRAR4NieHUo/K+CtybjQmYF9M1rqe0pd1p2ZuYYAnUZ6Zfzyz/40VnIF/Cdf/hX8/b9Hq+QXpUfzBLj9y9jNfXLNT0bgyQicjMAT4PbJXHgyAk9G4PtyBP5CwO1v/Rb+2W//Ng4P9vHBB+8L21ZUmY4tICsBUxZwbCSw2CLTlLmHYlUsLF5myJEBfJJPwkJ5DqCyQGWuIv+Ph1o2FXiQZaYom8n8d4K6fD6tkOYqU2bysThlU41sSTaTmJdK5SYP3o78JlBJkPAEyBS4g+pGqklp0/xJZitVllTcnmTn8jl8DK+Rj2k0GlJws4hmM43/xtc5sV4Wy2cCpsGgAKZEFPnceT4Ti2lXCjDarvEXr5FKClEz+L40I/lcNmjITtdERTw/5PMX35fPYUOIRfXJ5zy5Hr4X33euDgh/Am4z72VuNRakXbHD5sH8uSfXLcDuJ4pdUbwy/+uTa+P70wZsrh6YKy6iBotKBSozhjVVgEwqIfiebA67tiMKIGbN8XOyyGQTjCpZgry8TgFTCfDquqhqJXNsyryZGdQAFQ8KPLJi597G31NBs1HAhvrC4iLKx8fSrORD7KkJD7TGS8k84TwISrAN1cFkn89zfdnQZqOZDZ9BbyAFYDzKwhgy15jR5c3mObKeTwBkCgQ57t6cfe/PEI+mMR4EkEkvSNayKLanLsbmBPcfPBDw4Zd++ct48aWXcHh8hPc//AC5fF7skXtTB4VMBq1+DQ8f7qDdraPfa0ju6ce3bwkTPhEP49Klp3HtuRfEynhsdnH27CK++tU/wNbWFi4+dUbuM86lnbt3RH3Le5Gs99f+/B386F/9QWmCsolI0J3fOS21yeA9Oi6j3+nBiNBqjaDJPBOQDaq793bwzOVncbjbBNwoLly4JKqWt955GxObjbkMkqk47t68I4DK85+5hHQqgseP9vBDP/ASjo/28dqr7+IHfvCL+PDGjuR65ooZ/I2f+DF85sUXUK/v4+03v4Wdj97BL/z8Jp65osGb3UFQ7WPqO5hZtPsr4qhSwH//3z3EnY9nSOVOY+hM8GM/+zICMUcUYU9f+WF8fPMIx/v3EY3aWFiKod5oolhYQiwzRLtbwdHDHHwvj/VTbFQFYY7m155KpbFU3EK7tws/tCvWcOpsGVM7LwB4ukQbQ7K1VSizNAY9F/kFBUN7D8mshvFIgzMqIhrOi8XXVKnh8jPLGJsNHB40kI5vCCGj129hMDpCLh9DqbgsymxaK7JBxwzIvfsDpLO0qRtiOGmKsjZhnBertpH1APH4BMm4ila9j5XFp7C6+BTu7xxKDi6ndb7IdcjCBx++LYQJAkiHB2UMBl0BtgJBHwtLS3BcoNPriGVyqbCJxfxpqL6Ldr+FaHAF25vnEAx66PXLUECQjVmObOIPETYyYgdtm0G0Wz0cl/dw//4uJn1a4YWhhqZwSb4JzBDQxtI1oOIWs4iQbUBVnuIgFIzDCGXhT9mkMBHUHVjMCw/YCGpdyeYmEM+sp1CIVu4xsTJ2xgZUzUMg1BMViDfTMXE0hAwVRsQSBYljUY1Jm2MLRtCAGohI7i0CPQT1wScW6UBm4sKcPUZpnQrLEnYfhBCLnEZ3YCIQon1/HOosP993Al2oxi4UKqPMlGTa6SGqcphr2hcL6HyOOcEEt1xRH1O54/rct1wY4TEyaTbl4rh9q4Hichrrm1twCL4f1xBJKojG2fTsolWOoFmdiPowlUgImE5wifbmbNhSTcf1mQoFimZoaRmN68iXspKXTJJOq9FGLl2QZiB3UzpOMCOcTVRmcFPRnMsnBbilCmk8GUDTAmKByjVhOGCTKAxzQgIU18goLNsWoIG5eY16Ryz/opGk7EtKyMfB4QGWlzbhOczo3Mfi4jKCQQUPHt1BIhnG+vqyOBUwry2fK2Ey9rC2dBrWaILDw8eSRasozI7tiQ03bQipflB1VbLkgyQveS5GgxYWs1FR+laqHWRzBVRrDVF5x5JxjKwe4qkkHu8ewJ36SGdyaDb7uPPRY+TT6zCHjqxvXOeoNrt546bYLxJ0pVWmojhIZ2Oo11s4e24Z8HQ8ulPD5cvP4OaHN4VUEI4yaoC25Zv48PodaGE6hYyhasBzzz4raqiHj/Zw/qnLokziz/1+TzILM5ms7ItUe9y4cQepZBybm5vScObjqKbHVJOGvDTZHQ/raxswJyaOjspyTyXjSWmmt5ptnD93HqVSHtXafTSbR9jZeYwLZ59Dn9bdgxlsZ56HyrMUM5UthwqoCTTdl/1WJQFDiQjQyvlA8NOgSksPSIZqaXEB8VQOR+U6ur0hkknaBGdx96MhlpdWMJzsIGTUEU95yCSWUD6g0wjzlpfg+rQnHSGkZxBPZuGQJNXOiF0n1yOqxKg2jOcbyC/ZGI+bYs3brTuYTlu4coVqMgv9DgG0CFqdjuSFE1SgdCSeTKNe47wuSNM8oIbmGcr2RMiCRjCJTs3E2uqiAE37hzsI6T5isbjYw86mdFcgqWtFFLA8n1IZO4MrhKPRyBJ3AAJCnU5HrEZX1qLQQgO4joVkPAfFj6JRGyGVzOHSlRX0+g8lB1wPc45kJNexWq0IoXFre0vuSbFRVFTcvnUXg8EQW6c3sb19Gru7FXx04xGi4QJCWnqeq9cZIKAFMRr1kM5FJF+d5KBYNISAP4M5tFHMLUqW4NHhsZy/SMIxzQ6anSpWlxdx/sIFJOJpIQWkUnyNBgKKiUF/jHa3Bh82yocEQH0k0gEYoShmbloUxpY1lEYz7Uhj8Sy6/aGc2QLBoBDZzIkFy3IF7NjdL0uDOsPvwyRh0ke2GIVi9MQloNMcQQvXkSuYSMSiiEVzYpHM7HVFc+m2CduhIlnDYEhVJjPD06KMdG2CNkGoiipnOENnfuxMwLVet4OHDx+iVCoiGAhj1PcEIEmnsgJsUuVnW444CfAcly/kUG+20WlZSCaycq70+LrMgqe1CyVJJByEqDBkTjkBVU9IdCQc0oKeZz9eH+0zpy6nI2uKubKRMRkkT/EcylqIxDvWPZTMSr2CKcIRnp1JKpwKoYJrvO+HgWkc3bYHc+iCmvnJpIql5RCeucq51cDBkYVCcV2AS+43JOFw7SAoemr7HL7+9a+LRTPX99G4hVwhjnL5AFr4jIBqJMvS0nVzYwv9HgmdVI4ZAjjyMx4fVf5fbka8XoIPmk59fBS+R6t+7s1cGyJoUaHn6wj4EUTjUYSMiWRR8ntJp+Nibyu5lYWiOGdEw2nZkwm2slYLqC4arUMoAQJadAzJAzNdlOPMjJeM9tlMQGuuT4EAI3SYiclawxd1pViwi9rRQLVSlRxV2o5Twcv8aZ4h4kmewRoC3hLUY5Y2j/K6OndDyuUzODo6lL+nUikhXXI8SCCjwpEAIMeYACwVpFzLa9WWuECkkyVR3/KszjM0z5SOy5gT1gf8/m0US0V5/NLiqoDKXGtY97DGoUsVCbaWNYZpk/jJ7Gq6JRH4H0PXmIcbR6/XFZce7uckKVSrdSFjkQhgTlxxAOD0IulS1PDBmdiqsrYiAEanC17TiQMVCcOsDVmns25h/mg2m5rnrZM8Mx7Luvfcc8/h5s2bMnezWcb+MDZhjF6/L/Uvf7GGKhQLcq4lwMQzCustnhdIQmK9TvWuOF75tLQfSmbnpKUh4CYQiSmYKk0kMg7WtzJQQx6G4oak4mC/ictPPY+dnX3sPS7j6tVn4Zhd9NpVOeNTmb37+EgA5c2tdVx//7vodBu4fOWC1H080zDrNJsr4eylK6g0WnjtW6+jfFSX6Ae6e3AdKFdquHLlGYmIabZbePD4wdwGN2jhmStZnDm1ikbdFOUmVaKBAIkXDhrNI2SycclOpkKc+269bMEcB+BHjrG5sY1kvIB2a4BWsysOVMwRByzEEgZCQean9hCLkISZw5//2Ws4ffasWM9z72CMCs+LrCvv3rkHVQtCkWgGX+pkArkc73aLSvU5mXo8HiLBvoFjSozOtZeu4bvX3xY+KNcb5jiXVpakzq0cHKNxWMF2voSFdBITZwRbn+Jo1ECczkTeTBTcmWgMEddHemUBHSOAleImsn4MqbCKfJo1VV3U5XTaMd0ZpgENvsKehQ/LHMGfMUaJjmMQUFpRYrAnGmZuTGoBAtfs5dCW3nY8NGodHB7W4Frc70OIpbKotVsoLZagGSGZQ/lCEZ3OEObYQjaTQr9fh223kUoGoBsOIlEDu8c88wRhGD7ChgtN9eE7UXh2BDPXR0B3MVMHcD2uz8wU5vmMtuwJ6SEJmStEdy9P6i2u0+26hXRhhnCiBdcOwx5H52RBcwhN8RDi2hSh2p11Cuso3nvMzjYwnVHI4EuPQO7TkAJDM6AHI/NzCckjia5ki4/7Mak9SSpkDICqTRGOMTIrBLO7BJ8RU5MjfPlv/iRWcnn8p1/+D/H3/9vfwPPPvwAEfPiyn81Ftk8Ut9+XrdsnF/VkBJ6MwP/HCDwBbp9Mjycj8GQEvi9H4C8G3P6P+J2vELjdw5tvvinWviegIZsHbCqwuCCzeG5VTJXjXNVHlQD/ba4enVsbh0LzrFUWtWJd84mFLwFZstZZEAR1Wjfy0D8vXKjgpW0awVAylgVwVKkaNMQiiuz4kxxXgpUsRlmAnihoWUiy6DkBXFnkCqjnK1Bo4fyJ0lbUptJ0IWA5B5dZ7K6sMFurJ81YNlr52R0qeAlk0qo4MFekUinMpjrtmCR7xCM84c+L3E+AyJlH5nVMXpvFNceG18PindfHMRVQ0mbRSMCGErv5tsTPzN98HNXK89cgcDBX3pIpzcYNX48gM/9Oxu2J5fJcmTxXonJs+DPH5UR5e/L/3pQgqyOALC3QxH76E+CWoCY/DdW3J5sl/43XGNR1TH1au80/I8HZuQ32WN6XY3ei6j15X6p2qVLmnxzxk5zdE2trfk42Pfgdrq6uCpDeZ66VocN0bETiMVQrNQFb2WBgE32u6A0Jk5aZuvyg/KwnwDfzi2n5bOhzhTcLW7J/2fBjnpfzSWOO89T1yNYfSLHuWgSpaSPnIl8qSJZtvpDHhzc+hKqH8MKLz6NQyAsLlk2UDBWMCtCd+vjOd17DnZ0PoWoukqkQmo0DJFOGWDdRQdFuNbG4sIS1tS08fPAYW9vr8tjDwz15jWQigdJCQebh1772Ki5coIUnrbzn9slLywuSk0gGeySaQjgSxePHe2Llvbq+geWFJXx8+45Y0ZEJTyVyLBLFUbmC7Y1tUGSz+7AijT7TMnHrxl188a//sNhlv3f9PSQiUSyWFmB5fXSOhrh0bQvPXr2MxnEFv/vP/xS2Cfz7P/FTuPrCVWyfWURIH+P3vvqHeP/96wi4HkIc5Gkfr3w6iZc/E8TWKRbBXfSaU3z9j2d49TUH9285KBauwojlUVpL4+lPFTENDdHpmyjkLuPNb99HOBTApStL8HAoudDMENIiTYRjM3SqeTy630UqN4M1isCbLCCby4tamHlzleojqEYDsXhE1JYEF9ns8/yysN9TsQ2EQyU0Gk3kl6kGVlDvHqLXDaNTZW5mFn6gj1hqjO3Ta7j+3V25biqdTactrOuQmsDCQgFTtLFze0cahMubM1HafvCGK+BvacVHf3woDZho6CxsM4SxWUYyGUQ2FUen1ZdmYTxCW0xmUhPUcrGymsJwWEOzeSwgPu/38dCVzMNmbQDbCmB9YxPJHNvBLrpdG/XagGbkSCRCCHNuqFtIxbMIR6lE2sFs2kAxew5LpdNodcowx1OkE5ti1Uk1DxUStH6zR0W51okzRN+cYCCZmCO5vyxaTtLWyw9+Yp8/V/ZqWkQs/qjUIODFdV2hDbPBRga98mLSVCZYqWlRTKdsDkcRCJKQ0YQ3s6EoBOETYgkLiWgSnbo0Q7jB8P2pCKO6yXI6ksXJRi7VY9lBFL6+i4vXIrj90QSj7jn406KAfhOvLEoU1wlibFbg+cxfc2HocWQyG4jEXGQLVN81Uavdg66ZWFpYRLtpIx5egKbFJQdrir4AVARGWs1jAVTC0TDWt9ZFOTsexdFq0jbRE1DIdalq0jEZOnAJDmvzfHVaHIurwnSEcCyAXDElStvBiOp/Wl8DY7uBwXCAbGYRM1fFzKGILCT7F9fP/mAo2exs1jZbDQG2OCdpO8l4ApJr4uEMxn2C6xa0CC0pmdvIsaRNKQE+ZrlHMJz0oeknYzpFNFGAac/Q67RFZTWeTEQlxwxdAsCH+2VcPP8UWq2mZO5RNXD71m0UEksIqTpsewhdp9V0G4kEbU4557uY+hbcqY3tM6fQ7XdFAVqvH+L5K9tCaNrbb6HTGeH0mcvIZk/hf/vf/xC+FsEi7cubfSSzbE7m0OsP8fWvvoe1xVWMui6WFtZFSdnrmsik8gJQURFMe0qSPl546SkMxhWYVg+P7laQDG+jmF/Ce++9DdPuorSYFuVdfX+EtbMZfOZzz8Oy5sAqwWDmh3cHNtRQQuIW2u2OODu8/fbbko1Mhwg6QVBR8tnPfg73d+6hXx7i8suX8PD+AYr5VVEX0wa1VqkJyDK/lwi62KhXawIknT97AZ1OW9TXmYwhebrVWgtRI431tfN49OgYls07gmelKaDO4CtsFtpzQMGbIaQm4dmq5BNTvUJwxHRMcbAOhQ1ouoHFpRXokTj6w7GoykYjBYd7Hi5e3EYy34TjNNFttxAyeJbTYQ3ycr9OFQ8z8CzB1zWgBHSEzKLYAPpqT4gAKtV2uTqiyYE02OtlB/sPWzh7KUefAAAgAElEQVR3MYNrz69CmQbxB7//b0UVKM/XdFhOX2xZY8aC7EeOTzcCBdFoTogd/UEToWAU+fQCrPEUQdVFaSmN8dASS0vmflIBqiKOANKi0oViYzjsYjYLSkZdtXmM/qCDYj6LzY01sTrtdbpIpk1E4gM8erCHTHIRK0ubYqe7trYOPexJNnWr3UA6kxSy1GDQQ6tFC92YAPCVShUHB1yjY6Kio9LbtCdYW9/C7qMW2k1XshBnswDSmbQA/Mwl5VpJm3taJQd1KkxdrCyWUD6ooNsyxVI8GklLBAJzwy9c2MBx7REMY4biQlJcIrgmppJJtJpNONYUucwCqvVHmGGMQc+HPw0iXfBg0/LYLwjpxLQ4d3lGTUPxS2JxK5EcKq1qPXgOc73jAh6Iqp1KaD2MiWnJ6xgxD9GUhamjY9idImhUkcjwuw4iGi7Cd2Nwp2Okczp29yoYjRXksquo1/vQQySTKXIeVXxmXNsweF5WVVEJExgnCGJNTPQGXeSyJBYZQnzptkh6jAmASYIgM+pZP7gED5K02tVgj6JoNIZiGz4NBiRvmKSb8bgv107iiBYMyFmR5sxcyyJGXCxNe12eW5kcSJvcOZGP536SVUgcPSGkimuNkCvnwC2fQ/tm5m4bUZJ6glIrUNFuTYJw7Qhs04CqRMWdp9+rYHU9ieWVGO7sfIBkMiPKy4k5EGUvHWeoSKWVdCKRwf7+EZaXllCtHWF1rYigNhOQd+IlpcYajSaSi350dCxnFoJ1jAWoVesy17i3E6wkCFqpHiGbjkELkWgxg+doQtpibjSvl+QPnhdJqtCCJJdSYR5Cd3CAje0sOt2K5NDmczkUCotoNvqoV7lHLVF3LPbAJP9Vqodi4VsqLMG2FAwHzEyniluVOkUszDET69vZjBnLOpLpmIwjAVpmgPL+Oi4fC1D+6U+/JOeDTqcualeqTksLfJ995At0urAk9zcVT2J1eRWPHz2SsSGhmLUFSb6MSOG1cQ7yHMJzBN+nkM9jKgSpodgk8zNOmeE5cOWxtKBmzdRoVJFIxsTZgQA712gCqoMBwXKSZqj0T8v5fX9vF6l0UgCbmW9BUV0BbQh4s36LRzNSx3AqkSjJ+oWAaqfbwdLSEgr5knx3VE3zHuF4UW3KtZznT4LylsnzkvhAy70jkTbJqGQEe56NcuVIfi4VSxKlwFp17ibF2pwKXzoy0BKWdeQ8EofA89Liwnz/ZJSOM6/zaRNMhyzuW8zCJfmL94jKDHlFlbqYn7fd7CHg5hDwaC9dwfp2EutbSZhOA7bHbPOJxBCQlMOoAdod8/kk3kztKW68f1MU9C+/9Fk0G100GnWxBVeCdMia5/US7Ca4d3RYwd7+ISLJFF769GcRQAgfvHcLjcpAzrC0UKcFPxWsBG3pFjGyh4gmaMHewssvLyIWVvFgp45TWxfFGenu3VtotxmVFMDCQhHnzm/Juv/+9Q9RPR4jnVzGRHmAhdISVDWEqeMjl81Jn2Q6pfMJM7lHQuZRZiHc+HAH9sTH009fw3A0kbnI77nZakpMFMew0WpJ1EJASNzCLEer08b5Cxcxskeo9erSNyiwF+N4ONrdx9nTPC+RAGchFAtjZ/cBskt56Mkoaq0GkvEspjZgdfo4u7YGzEyY3gR2wJb89tVCDomRheO796AVE4itFPCoWkFUzcNww4jHGA2QQiTuIxbXpN6cyf3L+KWZKLsJVJIwHY1p0IKsW0Zie5+I5xBQGDXCOoHnER2aRueDGIJKHPY4gGZ9jGq9h8dHh6h120I8icRSEslBtwSuJZPRBIkk101ajNN5awgtRFU+nYOWENKziNJ5iOpZxYIaYMyLA8d0MByTiBGEaWswbRWdHq3NbSRSJekhWU4bpkOlvoKwVhCgtt0cILfoYKo+gmPpyKbOiJPboFtFIWkgxuilMInHGio1knZtJNNZ9EhY8H1oOu9PDeOxg2AgIpFEM8eXOTzzx8gUGVFgwLUS8FyC0HShoWJYgabTHcgAnDUh3XZbd/FLP/3jWM7m8Wu/8nfwm3/vv8a1a9dE2e+rc1e6J8Dt92Xb9slFPRmBJyPw/zMCT4DbJ1PkyQg8GYHvyxH4iwG3/wP+6W//LygfH+L1118XoIqgGxuMBI7K5bKoeERRqihiS0TQiEBeVPKhbFG1kb3MjEnm7sxZwAR1CdYRlFXFxmo29aX4ZdONDHGqTOfAr4+gyp/Jlpwz4ZltS/CCSlXaDFNh+Ilzr4Cgc3viuYqTDQr+XYBKNSCAieTO0haNNsCh0PfyX0+ATT6e78MGVjI5Z7uywXBiwUyQkiz/yWgszRwynZmhyqBWczyRP2nfR7Wm2D37vjSHhr0xFkps/Gvodrsyz9iQEDZtu4VMlnmIISmUed1UorJ5xubfiSL2BKQlQMl/458s/iRbTaHtryGf82B/XzLL5qrYufL25Pr4/nMm9lxVepLxy++U1z4cM79rnp/Lz8AsFwF2XVtAamm00c6YY81iP5EQhacpmatkzQckI5PvwyYCr0cU0EFNFMUnimifwWSiLJ7bNvMxokR23O+B0vwOxB4tGJTCkEA+1aNMuEyk8mg22ghHdCwKsEJrsTmRgGPOa+d4zIkFM7FEJkOY2U3FUgmVSgVHR0dQVAWZdFpYwlTS3Lt3X57L7DeOA+3VsrkIKo0D/OSP/7h892Sxp7NpeS7nwJ9/65sCMtM+OJlKipr3+vvvwyiwUeLh3LltaBqvnfbZQ2mU0PLp/LlLePPb72LmBnGwX8XNGw9w6tQmzl+8gHgyhjfffE+aRGfPbePUqVO4fv19YWmzeXjhwnm5/9iU+ZEf/hIGkxHuP97FvZ17OHX6DI4Pj/D4dhXPvXIJ6UwW19/9EPX9FjKlLJZWFtAfjrC+sorT26fw8N59xOLxuYr4/iNcunoJr3/7dZkba6srovoqHx3hcPcA26dWcfXpqzi9ehq/+zv/Bj/2134Kf/MXfh6xaBhf+Vf/E966/i1kigRWJ4iHk4iFkui3xth78AjNWltsseMxMq6nYMTaoMf81i0EAiWUlpcQLyiI5QfoTg7x87/4i2i3fPzr3/sTLCwZ+CuffwHD7gS3PjqS5kkoPJQGaSF9Aft7xzhzMQYtGIUzSWGpeArvvPsu8sWEZLal0hose4hyhYoRX8Dww4MjeE4ccWMbGkGO6QQIlbGwpqMzIJObjWMgES2h3WkhkmxibWMde3eYq9hFMHIg6otcdg2hQBI+Iui2XbgWLYw15Es+Do8fIh07j3YDYlVIhedM6UJT07AnYXg27XYhLGzPG0iGJTO/qH7Qacmua1hZXhQb1MOjRwjAlc9J4M5QN9CrZuA7KcRSCtT4LWRLYfTbAZhuFYVFH5Ohj3hkEYlYBjbzcU0H8EYYdhuolYcoFkpicRyJxKEiieWlNSyvFDFVumILqIKWvA6caR8ijFI1KNpE1nKy2tm0Z/ap5XZgmlR2KRj2fbTqc8UXMwCdcQbDURDjCbMkmY09J5xQycs8SSgGErEikqkEgrr4ICCgavAITAmLxMNUcUinmLsYUOUsTVI21z2EI3QuCEsTmpaw8U4YiRwQTpqi5CiVLqHd1uEHQmj1dhEMsSVPxZWBja0Uzl9RUVwxMBz5uP/wNsxJB0aA3w/tz7rIZqn8aiKbWYauJefKuHAcMyeHfm+Cx3u3UGm+j3MXS0intjAcsGFKdbAulsS9rg1rMkAo0hdVWTp6FmubBmKputi5GUZKcigbnSNRJKuBJIZDgjmKALd+gI3WCSZjHbFIHJh5ouahu4Fj0wqeJCFafpKYxJz4mWSpci/gvkmQcMbsvfEABh0xMCc3TWd0geD7Gag3+0jEM8hkMzg8PpC9OJWKy3ceT6fENpMqJ1qLkuwRN0rwrBiqx2zS6bLnU4FFRdHycgyhYA1vvfUqfvqnf1QsZW/f+QiNVhWnz2zP3TJmntgcf+ett/Cpz7yCd967juvv3sFCOoVXXnkZ22dWxQbx4zs7+JW/8yv4J7/zr/DokSW5p4WFAtSQgb2DfVGYHu8fY9gaIpXI4uKFpySnj81wAm7vvPNdtBodXHv5PK49fxmtdhVvvvUmcvkI9h+0kDC2kE7kcPvmLQx7A/zqf/4z0iR8cO8eCgtpUYUx7/Kf/NbX8PLnz2N1bQv15hB3PthFpliEFqcKMYVvf/vbuHb1WVEr3du5gxlJK5omc7mUL0ENETCYQFEjSCfToqoi2E6b8WazITEDx8fH8nyeC1zbRiaTEVv0g70DaQjzLMCzQzabk32M9w+VSwQhqLzlHkfSG7NuaYWrTAliERwLQo+GRGHkzZj7BiE+VWo12RMzuQKi0QQSyQyi0Sz29jqIxGbILY5E2TKPcxgIMBQKZlEpc4/NIZnNC3DWbFCNHoXh0uGCZ5gxTLcMPdYT63Pb6SKTjUHTJvCVPi49dQFaIIpIcBGvv/Yu4qkEJqYrxBUtRCv4JZBE1uszm9SC442QzPD5AVSrVbFizSaLAHP0gg70sCruB8X8Go4rD3H37n2cPf00ttafw51bj+H6DUQiGm7fOkBAMxAMM8+Xud1AIqmhWAxi6rfRa43QrIywupqDZbalUX/t6jOi0KPy3/MZaQGxC7137x4ODw8FKKNSjsDP4cGxKDYJTHFdfeaZ5/DRxzv45jffwJe++FMw9IS4M7AJ/mj3BgqFHBQlAsdMoFYZzskYOgl9fUydEQ73dqEHDVx7/lPY3tpGrVGG4w2xsVHAyGwiEmHjmZaTvLdNFIurGPUVvP3mTcRitJweoLSYQFBNiAJXGsbxJCpHYwH3Y/Eg+n0TQSWD40OqTkkaIfDjitUjFb6nTm+g3qRib0HOoySQkDxHxd1o0kQ2rwuQWj3qIRCsIV+aIpNIiLK4Uh7AdAYoLCTguMwYTSEUiqFeawvg0ajX5UwX5pma6iJRsHqyRpWKBVSrZQHRzp47xWBMjEcT+LRrVphZmUE+cxrNdhflCq3eOQ/oOAKUFtbEaeTuzjGK+dNghK4z6wtYy/PYlGQW1xZLZ2Z1a2oMnRaVwgswtDRqlT6mHklAQCoZFaIo7dBpSStOQZwEBC+oxaWQjEm5PMwwK3rmwoh4si7RwpmKLHkc+P9UkFKRxbXbx8RqYmWd55MhHty/hWJuQRTgvW4b2VxGztC3Pr4nGbcEQOjUsb6+iZ17d7G0VBCSDO3k08UFdHtdyZDlPcqxrNWaOH36tCicSSwlcS+ohuaZmWmSAEgMIoHKkf2d5AESG+hYwlxYZjPPmawE6iISE+IrNpKpAC5f2UStfihn83y2gGQyj+HAxt3bjxEK0oKUNsYxTMaMz/FE6T42W2KVTrJrrzPCoM8MVSreFzEesQ5h7TCvAehWxD2KtWGuGIeme2h3migU83BsUxS0rjvB/Yd3BegN6QpKi3lRqhPkt0g+4BgHNKnP+N0FVUWAPq6dp05to9lsCxidSmYEfOR3sre3ByOiIZ1OCZBPAgAJbY1GXxSkXKtJBGBtSTA6FFKF9EnyHy24K5WaZEeTOBI2IlKn9gcksUxgWn1REefyXGepSrbQ7w/EKpm1w1zdOkO+kP2kpptbeHPBkQxYl/bGVPSrArryfElyLwFTicWYqVJPs1ZrtxvianPq9Do6nSosh6rfgpwT4rGc7CHMVyUZ+vr195DPZ2W/Jyma5TwzQBlBwv8ngbm0SEJmRGx9CRSf2jyNB/ceod8bi9311JmiUW/Jfck6T0gCEX7/lhDJqEC9fOU8BsOmRALx3EYLcLp/qASqu01cefopZHNJNJt1DDpjhLUEPE/B1/7l7+GFL3xRcsVv3HwXW6eWUCjGcVzZxWzqYXFpCZl0TggwuwfH8pwf+9G/Lu41W2vncO/OLt595wYcm3NpAQeHh1hZX0M0Fcej/cdC6kkmJuh292C7A6QSOWTSK4hHiwIaMvLkmaeflXuAoO14PMDmqSIyuTA+/PgmFkolAcTnzmPMhXURDmkoFHOolqt46413/i/23jxYsvQs73zyZObJ9eSeNzPvvt9bS1dVd3VXb6pWd6slYSHQBpKAwQYs5IEJBgZHOIaBMGZi8NiEhMcGzBIeR2A7YGAwIBmpW1u3Wt1dvdS+L3ffct+3c/Jk5jkTz5t1Cf9nh4IggLk3oqKq7s2befLLc77zfe/zPr8HTocPH//+z8LvCeMrL38DmUxa7u0834ir7uh0oA9w9onH4fH6xYVLahMFdO4jP/nJT+G1b7yC6bEkEvG4NDDeunULQ4eNU2cexde/9orUWGampzGeSQsB4p23LyAaCeH7PvNx7FVzyLFe4/YCpJTBgemFWVSYUWyYMC6v4xd/6mdRH9fw0//sF7By7Bg01jVcTuwc7MJ2OpDMpJEvlKSpZSozjfnJeUG+R6JBEcCr/GyVPtLJALyuIcqFsjhJOS6kkvPa7BmMM2EjL4VfLzwK9zhRBAJJNI0B2uYAb3znAq5cvSX3i0g4ifPvexGXL16Rz2ZxLo6llTBi8R48Pja8sxGE+y4vXIouucq2ycilKhzOhqxxnQrnzgzYX6qbXfQGHsDhw+5+TohinNNMqwRz0ES3FUS7pWB+cQq9/h7cnhp8nhBcymgdGAl64VW4v+MnEIFbTWJtI48bt+/B5fOS9C2uZ6eLjesedDskgLmhMJN3ALi9HSjuOnr9qmD/Y+GFUZzBoCrzMBuAOHcaHRf8ngwCXqBWuo+f+PQnRbj9+YfC7ROPPzFy3B4Jt38n67VHb+poBI5G4L9vBI6E2/++cTp61NEIHI3A37IR+G6E2y9+4dfw27/5G8jnciLc0lFIUY4bf246iPDiwvjQSUkhkBtQugLsAXNY8RBxTCzZKH+WX5VKRQTCUfYo0XjELrngcFjSvcwCNK2LdGtxh8LNPR8j2aYu5p6O/iYmh98ngpAIYhY5/lI49D8UDnvEyo0KEBT/JMOMHfZ8MjpOH2KNWfg6FD75OP6ff3isjz32mKDa+N74nulRclDQG7I42pffGwnLI1crxcLD1+LY8ItFdp+bItAIwzwqqI+wzCxU8LmJwGUmHo/3UGjlMXh9dE7RUUE0Gxf3oy7pQ9cyj4GFGD72UBTd2txEKjkmv8fjOxzrQzfxIUqaPzt0I0s+rtsFwxyhK+V1mM+rME+pJyjenm4IXpjIuVEOrz3KoFUcaHVaf4mj5nMdYpz5PimE8vM/xDQfHhOLdhRq+Z4PXcCHx8ZzhO+L4jlF5VQqJcUNnhZd3SFdrslkWjBrFGG9HqLwRiI7u1f5+3TWshA5cr7o8Ed8yFXyyKRTaHd0yTwjbrNeb+D119/A4uIifviH/wfcuXNHimBELGohFZExC2+/+w0pmNBJtLe/K40HFBDeeustxBIRzM/PiUOKYm48EZdC/v3dGj7/+R/Bzva6OO5OnFjCe++9JQ0Nf/9Hfhxmx8aFN66i3bBQyrdw9862OMhWTxyHV1Vx5fIVxNN0ubVx/vx5GUeeuiyG0eHG62B7e3s0TrEQLrz3NpxuN2ZmZ/Hiix/Ag/sP8N4b7+Dp589jf58F71GG0p0797C6uirFpmJhC41GTtyo8UQCjz5xFv/u3/wnuD1OjC8kcezYMVx78zaWT89Jwf0vvvwlnD39KH71l/5PjMfoqnPhz7/+x/jCb/1LPPPCE8iW91BlwV0ZYnFuCZ36ACHvHCoHNvY2WqiXDHFSzCwmsL59F76Ahump4wiFJ9EbDtHo5PGRjz+NWMqHzZ1tNOoWJifn4XDWkS08wFh8Bjeu7uPkynlxU9NR1GgUsXdwFydPTwOWE+gHpVufuC2XxwUL7LBmdpkNh7MtQkC10kJEmwGGcdRLvLYGGEuHsL79Hiq1AwRCCZx76hy2NjdwsEfnt4b0tIHd3R1EPO8XxHIkxffphtcdF2RiuTBApzEmLjRiEodgxhsRXmH0OiFYvSQUdwNQc4JzHZoaeu04ApoCj7aHoVWE0a9gMGwKrpWflwKfuK5U1S8F7qnpMWRzG4I6VjGP0m4Y9aoO1WcA7gNkJkLi6K937iGesiWD1h56oUVNEY6Ntgd2z4Lm84pI5PE6EdAsOWevX7mHSqUprioimD/3k/9AsNxrG7cQi7N4S2HQQiCiy7nXrLjQrLPY50Yo1kcwxMzAMEw9CKPjFoQp0Z/5XR/0RmiU4URPcqWAfOFACqp8rWK5ib3dAppNHYMBHTBeEd+GfWYKBoVGYDkMdIwmzIEN20GnY0MElFgsBLeTzUB0XXUEzWnm9vDJT30aF969gkqthIg0WcTQ6LSQmqbrewyzczMI+aZhGjqy1VewU7qEarOLYqmAeCSDydg5tKsKyuV7CIVMPP30KSmqNOoGHIou2Z4PbhlYu1tBOpWB07uPx55MY2+7jXJpIEhFl9OH7a0c2o0+UpkoHn8qJXNSdpdu2TISqTLarZ4IvFpEgcdvoW200ao70W37ZR6u1Pfg9hnIjM+hUaFAQFwss7wp1vmlwYhjyPsfz3fOkTRgcu7nXMi5W8gKoBAbhsflEzcvxa/hkFhAQ5wvfAyF0JmZeWng2NnZRSo1Lo7oSq0huW3FPBHbDgR9YbQbJtrNIerlUY5kvVLD7AyxtPs4fjKDx8/F8J03/hynHz2FQqEgBcpr19dx6XIFX/zi58SVkC9Wcf/BFhyKG1vbe7h9YxsxbQanTh/D0moSobAHX/vGy+joVczOHsPBNrHFXmm4unXzPk6eOoXZhaRk6IY0Ta7NnZ1taSqIxSKYmZ3Ba6+9hlpNx8c+9iJWVlfwpS99Se4l83Pz+NbX3oIypBDuwPhkEseOz+HkqWVxbn35y38m982lpRVsbe1L9jDxrvPzq3j1tbfQNEx4PH584mMfw717d8WxefL4MXzz618XoYfzYr1Ww+w0M8arIiRPzS1hZmEVQT9xzXTBmXLvmp2eERQiG53YiHXq1CnMzcxIcZYupHKxJeL6cGhidm4C6xt3xd0s6FabayYPXE7i8cOSQUq0KIv4tWpNxAUW4IlVZLHP4/MIXYKfsTfghz8YQkdnUxQQjcZlbC3FifmFFMbGFWxuX4WXGgZstJodoTgU8kAx70Ony6xbNlpxvvXDZ9nweaKCrhy47iE9w+y7JDoNC5ubW3jsXBorJwIoF3Rs3zdw7xbjKIIIJhzwB71QbA/czohc/12jiunpCXGxdntlEf9isTE06i1pAPOrRL/uYHo6Kq7+wj7QadJZTJoL0Gr24XUTc2qjpW/B51PQ71EEiiNfriMaC2B6LopOex9dYxc+v45keA7zE2flfIolXHA5TXS6NXi9Tty+ex/zCytCcqDLliL78eOPSKMhnXYXLryDfK6Ic+eekoay6ekZwfc+WN+Ey6Wh22LT4xDLK5O4t3YBEzN+hCPMeQ2jU9dw51aWNXVEY370+xXEo36MpxIYz0zK2iKXP0CXCNFGHm4vcyyr8Pm45uWcDOzu5MTNu7ryNK5fW5NmNt1gxuJQRFxmgzZaRRF+hn2n4M/ZADY9vYB8ror+kO5CivxurKwuSxzJxtamiFJsMihXyghFwhhLpWQdxOxIl2rBNJsI+mII+eOYmfMjMeaC0R7I+LMZzRtwwBtwwzR8ghltMHLAGmJyfFLW11zHRLSQZFLXavx/AdEIHYp01TqhMr/U60Exl0csEkU4qIkz2zQU1MtOGOYAg2ED0aRP1iyXLt7A6dPnsLe3A4+aQLPhFiyy7aCo0oHqUURIG1o6tFBAXIzxKLOsFYS1tMxp5WIbCwuraDRq2NpdF/coEb2cY5n1SZGReFu6HOkkoyOczUS8DulopOjEe7dudGArQ6G7cCfQ6/dFmKGjnPQV06oJut/t7eH4sQVkt8rQ2z0sLS+J24952cdXzyCXreDWzXXMz62iVm2KgMn1FZ3WFDev3LqKJ598UtbJzGplA0etVpdrhe5vXmMkHhXyRcnClX2HRVS7inaX2F/OZV5Zo/Pz5zzTbFWkSZbX/Wg97xK3+cRkDNmDNZx/7mlpUrh5445kgbMxoNUyhAJC1xyFRLpbeb5JFAkqCIYNaUQc5SSH5F4Km+sQU4RSorjZvCAuUIdLjssckKTCfNq+7AV4frBZk+sSfn5bW+sy12uhkQDKvYg9HMKjeKQ5ku+V7mU22J08eRyrqytyj7948aJ8RmfPPiH7A67fKNKZfToHSQEhPMmHcCghudD5fEVw5IeNrrt727Jfm5ufkfHiPMXGjFhkhBLf38vJcVFwvHHrvRHGXXNDC3Ft6JAmYr6GqY/2x1tbmyIGp1IJQS+TJMQ9HRv3OJ50No4+R48Icz2TzdBOEYpJv+C1y4YR3vvomjXMNoJBN1SPBX+QTQbEiyfFFR2LJVCtlVEs5kWkLhSzIt6urd3D+ERKcu+5PuO5JdQlzh9uP2xLQbuli5uSTTbTk/NQbBf2d3NIxJKCkmY+NRuWDg52YVplxJIufOoHvh/lchX5fAEeNSzuf8Xhw7WrtxGKRPDY2VO4euMCrl1/B2fOnEDYPwaPi0QCXlsW1tbWYTH/O+LBxz7xQbzx1jfw+ne+hRdeOC9CPOsFPId83gg6LeL8m1hZXIbTcmJ2akGQ+Ftbu7h1ax29IfDM+55HvaPj1TfexIlHljE55cf8Qgi54j28/u23ZK5+8twL8Kqsc0zgm1//Nm5cv4/llSW877mzyJduwBs0UKnacr/OpJKIx+l030an2cDC3BzqtSa+9Y3XcOrkWfzIZ38Mx1dP4ZtffwNf/Fe/jvPvf5qBIXLe0f0slCmFNY8B5ucX0e52RGAulctIpZPY2txBUtMQhhunT51CpdXC1bt3kZ6aRjAaxsAaIqppYJvYc4+fw2tfeQWvvvwyfvVXfhk73Syu5e9geXUFtj6E2TZkTUEEvq73ceGVb+MPvvB/44VnXsSPfu7HcCW7hdmTq0imuZYYIJiIYshmbZ8P16/fhNnt49j0ImrZIh7cuClz68KJRVSMGtf+BSgAACAASURBVLKlAzz1xGl88PlnhWrDekHP7CIYoNPdxMBsSNMsxW+6aB22CodFxD0bTyfgcocQiTFWwsDFS9dx7eod5A8qss7VOzWcOjWPJ56YQzCow0YZrXYF4eDk6NwfmnDaKlQHxdouVyvwqGxkIaLfP2o28imEY2MwtBBNhgXZz2vG5TMwsA0o9jiC/jgKlTvS6MVGEmuoy3MPTAeGRh/2oCdNZ6onCTijuHpzE1fZXJNMQeX1Sfw7GG81WpM1miaalQHioTGEYwY8waqQoMqlDjyuFJJjEfiDJurNEgamIo3EetsJxaEiHFQw0Ev4sR/4xEi4/an/Cb/6y7+Ex88+DtshqIBRfekIlfy3rCJ7dLhHI3A0An8VI3Ak3P5VjOLRcxyNwNEI/I0bge9WuP3Nf/OvxWn2zW98A2PJMdkocjPJL3bsEoXLjSzFv8MiMcU4BSPkEQW6Q7GRhWQKd4di7WHuLMWokRDJTtA+wiF25Xul8CBoNnWEO+aGlB2o4sxVmDPIjSpzZm1Brh0Kp4co3kNRlZsiFjRY4OZGiZt/QSqz4PkQx0uxlWhT/pzHTNww/83HUTjg9w5FVpfXg3yxgEQi8TDPjllFXfm3uAZYfWOvNjdjdPaKe5Z5cwpU16hLmsfK56YrmR3Vh4Lzf503O8qkHYjr4dBZzHFi0eww03aEzB2XzR+P99BVS2Qe8ZiHLuER2m00RpKB6vPJmPB1+Xx8b4IR8/gYUouOwQ0NBSduPhTpYOf7Yhd2kL/H/OIB3cbMLAN6egvBgEdQmoeuYCn12raMJV/z8Lwh8nfkgrak8EPxlP8/PKZDsZm/z3E9zBwW8ZVChMmiJYvFfE/EVJvoDweC/eIxstgQCbMYkZf3trS6hKnJSXiDTmyVr2Ejf1vyJW/euosPvv97MJbI4Mr1q1KcnxifkuLw8+c/gJu3b0sWLItBX/3aV/HUU+dw8+ZNOfeeeOoJbG5uSFGFWK03L7yHsWQIq8dWcOrMKXEcU7hNxOcwMZHGH/6HP0K7U8eLHz6HiBaQ7MXx9DTe98yLKOXa+M5rF2HQ7XdnC76gHx/79PcKSuwvvvQlQRZrYe2hIN2Hz+8TNyszd1aWVxGNRfDuu+9gYXkRDb0lIm6pXBE3CTOF6bCkuZkNESzeslc4FIqIYBAM0O3ah+rVMZaKS76QLxiQPCsKLXTVEF3IPaJpmJganxC37YnZ4/DYHmys38PP/Pzn8fQLc1h5ZBb7xSIK5Qbeu3IV8WQEU5MplAp1dGsBoJtCOesc4bRVHT6tg/FpTQqbG5tZTE2fFDcXXWmLy4tg6hpRXLdv7sDjIQLaj3prC+c/kOEpiktvb8PvWpTCWzS9A72/j0ZJg+ZbwK3rD5CetDExlcD1iwM0mxYyM0OMT7nh9vShOOjw8SAcTD10mXnw8itfkiLXE+fOSGGv1agju9fCROo0HtzfhsNpYHLWBXPQQTnrQ6dF16UHkaiGPtFjfRakfYBjSjrAFecAtlKH2W/CTTSzbw7NqhuKuwl9sCnIMAwjMDtJqK4gfAEbilqCPlxDLEVxsCrnr8cZRbuuwuMagz30IBgk7ruMQb+JseQs3IoffWzKY3dvzwvCTkusY3dvF8NeGB6vJvhS03FPHA2KHZLr1eXswO+30DXa4lJmc0maczpRvqYT/Z4ieEEKITu7a8ikZ/DU2Q9Bsd24eedbiEQomI7h2MLjgtjb2H8XrW4Ww74LDlvDwuwZ9FmYdrUka7OnK1icX5JcQjqROH/z2pJc5n5fcLG9ngW9Y6HTNR7ihP2IRmKSx5zIxKSzP18g5lCB6g4jTYIBixe2BZsOvVpOMu52dv8IY4klaMEV2NBQaXSQTCXgjxoody/AUnLIF/KoFQIwO1Fxwns0BVoqilxhCz6PE4NWFHYvJFl0bloUid/sEO84QK1zB/4QnYhhbN7pwepOYWoqjPEZBfvZBzD1Hs49fh6VcgM7u5tYWkljZiGKrlFELJbE/TsFtOpd1Es1VIoDnHvifdjcuY5GZx9Tsyk4lRDabRZMVWgxBUY/h/HxOVSKxE3TVcaMLCLWVOTzWXEnMXeRBWSKBBRkKIqzyYaPIc66kKPIoiEaisEfpGDBBhcWw+l2bKNrdFEqZbF6fAnNTh39vi6uqV5LhT0IirN3b2cP0Rjz3ojqDGP12Bgs1LC3fxtPnD2NgD+AarmGQqGKb796BZ/61PfC4VRE2MrmylhZXRX09cVLN5CIZ3D85Bm88vI30WwZGM9MIZuto910Ynd3Hz6fQ8Qtj2cIvQN84qOfwe/93u+guEuheExyZ31eS/Jgp+YmALeNTrOLd995D06vIoVDIkbZXETHWzozgRdfeFEavSjezs8viDuGLroPvPic4DcnMmnUWyX8/n/4fSwszIgTi46ivd0iJsbn8MrLr2JifEaKriRT8J6WjMfx6KkzeOfdd8Qp2Of6yLZgGoYI5eViCT5fEB/96EfQGQyxWyhIcw0LvnGilyXugLmATRHbup0O9nZ3cfLkSWmsWLu/gTOnn0I+VxF8/3AwQhzSMcl1AYV8CvUUa9kowOUHMYYBv4ae3pGGOIkqcFgifpAEwqY1ngPMSON8PLBtKVKyoNnRW1g8MSUivGCxfQ3BiQsa0YAIQcFgBpubXaw/IGFiFo22LuJ/p1KCk9EJrgEmFspQvA+gOqJolMJoV5KC99d43biDeHCP+XZO+MIDhMercHrYSOVHtdzDwV4NWjCK+ZlTyO2byOdK8l4pBnF9R9eabVfQNbYxllLFnVvJuzDsexBLKtIsQwcdLE0Ej0hiCKezj56uYTiMo1jqQfWamJolZaONG9dvSAPCIydnMTsTg9XzIBmdgNdjodvLCyK52xug0bJRLFVEmF1dPS6kl7GxjIx1tVJHLleU73FNNuxbKFcL8IdsuFUHOk0vet2REy8YUtDW8/D5VFQrbTSqDjxy8qzkQedL9/DY2XmszM/BQ/xqo4tWa7QOSiajqDWKMPstcd4y91VQ3QMF1XILWiiBwVCFPxCCW3Wi1TRE1GkwC90XhN5xwegOZM007LtlnqdAFtCcSM84sbv3QBDICwvL6Em0whDtdk9yIinMdQ1mhrtQLFVlzXb28Uews3NbRL1YOIK5+Tj2djeRDM8LGlvvNeDyWsgXy7j49i7m507h7FML+Oor/0XQv4lYXEguhWJO1rohuvwUYGoqI8/JeSkeIWq1IsJWXx/AowQR8KShaSnE4gFpugsGkxLd4vIwf32AaqWJrY0OXEpY1uL97gAB1ScZ1hYayEwH4fGPmp3CUSfiCRbiFdTqvK+O6CxsJnG6fXC5fbh67bqI52yKoUuYDZ9s2GKTaiSSQLXSwL0764hE41AQRCXrx7DHpkMNpQqd0T4RbJm363KzMcKCOexiYHegeHoSjWExUmQQRCoxIe5HimokKsRjSbQabJhkVAtjPXwillB45lqEztN8iS7xackr5zqZIhnX1cSuknjELHfu3SrlquwRKDo3ml1ofgrAxAS75P5h9rviCmWzI9fnut6WJhTdaOHkyRO4desuWq0KIhHmTY9EPc515Qox+T5kxpMwemyeMmVeYhQK15icd5xuHR4/G2K5D+tgYX4VPcOCR9Ukj5QCCiMXOL8QZcwccl7zkutscU3Sx+LigrxHCv4UOymgU+ilmMn5i/sgzqG8Flv1ttApSIJhruvU9Di63QampifQ7xvI5faFBnSY40r3PM+5ZDohjZ+xaFLmUsYY1GptGPpAXKIcRzatyR7G6o+IKFNT2N3dExcxM1mZBU83aVALSl5vf9iQqAAikqOxoEQK0b1aLjfgsLj3CYgIzLiFYiGH2flphMNBcbvydSiME31PygIboukcZuMy5xI2uoWCcfT7tgij3NeRJsMs7kaziHDUg8x4ArV6EdbQAdUdkfmr2apjbm5G1mP1OteaVUEw8yPldcdmH641uRfY2y9K84nH7cedWw8QCkbl/g3LhW6LNBETQT+diU543arE2vBcmlnyIzOjoj/UxZHL+yAzgzFwo1xqSzzFqUdO4eKlt7CxdQsnTs3D7+c9VEVuvyWY5BvXb8ne36WOhO+D3AbK1V3BypJERFcvne4edxDNiokTq6dx+eI78HsUbK8/wCPHVvCZT38GtVoTuXwNHd0By6Hh+u0t3L63iYWVOTz7whyyhTX5vLe3NxCO+qUZrVG1cPHtfXHhB0MeeP0G+lYF0XhA9n/ve/9LIvSHAnQjl4W80azXcOvGbQxN4MXnXsIHP/AR2W+89Z0L+JP/9z9jdm4a7R4zrIfo6l20Om3Mzc0JUcnHRiq/XygabIzhGm5mbkbOlexeDrDdCEcS6DscmJxfwPrODi5duy6NX1PpcYR5HegG/uD3/h0+fP45xENBdCI26pGBYOinExns7eehd3sIazGUr67jp7//R/GxD34Uv/HPfw1/9u//EKefO48HTgPeZBopxk84Tbx26XWYzjaeOPcIZtJRdLMHmI0lce/aTclfHl9ahenxoznsISvr35oI1hEtJcj+Zq0pzZrptIZMOoihXUd/0BAKVSymoVGjIz4NaxhAu9uV8eA1QcoM6Qy1ch03r1/DoNfBZ37wIxiYFQwGdcnnVp1D6G3GX4UE0a8ojIwaSuQWMfPci7PO4nAEAFuFy9NHs5uD6mMzgyooZKfHFpS+3g0I5cawSEmaRacSg9fTgsNZlqYMs+sABk70B0Nx2Dq9fty4v429XBeKO4GO7oPDRVy7A7Ziy/rd6Ryg27ShNxUEQl34Q02EwxHs75UxnlpCR2+KA1f1DKUxpJy3UGLGbjSOTrMEu1fDz33+c5gdS+NnfuJz+OVf/F/x/AsviFx7lHH7N67UenRARyNwNAJ/jSNwJNz+NQ720UsdjcDRCPz1jcB3I9x+4Qu/ht/57d/C/u6OuAonJ6ceoq+GIqIQlXyYL0sxUnLWmB0LSObOoVB76ALlux09nl3VI8cofzZyqLJDkWKgITgvdn9T0GQh2OkcOYf4/CxwUrhlzouoSVy+WjYMnYX/kbOIYhVRW1J0VFm0HgmpRPry3xSi+LriOPExa64vgh+FWH6JmPDQnUuhk+Ihix0UcCXflq/JYvDQhmH2pLuYYhqxYLKZJyKZYvLDbFo+B4VbIibZCc7CBAu6h3nAo7GzoT90ORGRSsQjX5PCEDdw3Fxz3Ph+OF4UffnFAgYFTxbg+fhD3DCFUm6gRwg/Zl+1/9J5zN87FEMpqvJ5+XP+bpCbhf4Q3R7RZT1BPosQ7hihTSnWRCNRlIpFEW7n5mbF3dduVrEwOymFa35WFPwk3xgjfDPHl+Mg496hYOSXn5l95g+5ZWPVardg6CN0Mze0/Kw43hw7Yj/5t9Gje7YuHcYsYsv79PsRCocELUwEsjfA7vyhdOMTW9zrm5KVZzlN/MV3/hOu3H8LRA0R+fXWGxdhDxU8cfYcHA4V4+kp/O7v/Ht4PWEcP34c9SpxS37BrVJYOnH8BDbubiCSDKFQyWNmYRZr9+9jeXVJ8MlW35LzZG52Bt96/VU0yyN3cqNSg1OM5EN8zwdflCzL/Z0yrly8hlg0jlq5BZetwusPSXEuOR1EtV6WIqrqIX5viOPHj0nOLZ1L6UxSnBCdahedgS7YvIHlQm/I5gfixxW4nSrmFuaR3aebNiTCLc81gyjHIZ1XPj4SrU4ej51dwtQ0MwUNNDoNGd9ILCIFGBbEiALvtrooZov40R/5UdhdG6rix86DB/hXv/kb+PSPreIHfvj78C+++LtIJqewt9fFzdt38eJLz8DncePqxXV85EPfh7e/cxv7u3lkD3Zx4tEpxJJebO+uo9HoIqiNITVG13IXwVBENr/BYBx614FwKIVatS044GfOZ3D91gUEfBls3nEj6JvC6SfZQW3h9uUh2i1mKzahBrYRjnkQ9ryAP/2zr+PJ83GsnhiXgqBlarAtFmd8OMjvw+lwoFAsy9x18pFFpDI+1KubiGrzaJSiMIn/7ezDVrfxzLNP4lt/kYXe0sRBRVeNy20illCRL5cQik6BNGKn08JA2cPEZASFAxdK+R4CQS8icRtef1/wlPkDE8MBM2hTME0VqteA7crCVvLo6AVEtAQm08dQKdgoF3VxazrdxG3V4PQ04PdGEQun0Me6OCp3bx4Xh1lmJi841G4jgOFAw9DRhj+6jXA8iKERlWvN4xnA6eqiq7Mj3C3XEAvZ0Sgd9Iog5ox+F489Pi3NEt26E+2KgsfPPIVG6wD37t0W9wSLrdEocY9twSFSZAj4IkilJkS07vXq8Ll9UlSzBl4pSKRTCUQicSlCs0jsdJlwuikyqFLMI1WB2WzdFh3BHqg+FV1TR8cgqjEJt6rB5Qpjc30PyVgSDmsIt2IhoLpx7eYlhFI55PNNzM09CocziO29LErVBhyqDn14D9EUm2J6cNmzCHlOiDu43Gij0KhDUXvweQfoNoYY9lyYmkwIbnh3i1hjH6KxMXi1Dky7JjnL7ZoPVieOYysL8AXbKFWuIzHmR6tG9yGzQwtYWI6I8ySbK+L+3U0sLa/C1IeIBpLAIIhioY4zjy9he/c2Gq0yNC0Nn4cF0x0kUxoanZy4E/zeMbg9QxHIHY6hFKXoriEyjoVW3nUEjcwccgepeH1BU7NJwFYCaLY4/w7hsH2wB5yjWSgfZeG1WiymGaP8ZX9IHObtVgftVgWm3oXfG0Ium8O5Jx+D0StDcTVw8vQ4DPMADx5cwsLCLPZ39zE3uywuwq1NOo91wf7NzM7h1p0dFEoFccUNhxRzdWjBsLgFx5KpkUDR1VGqNKGqAbQbBpYWZ3H50mUYTQOT4+OoFvbk/qypPnicHnR6TYkgOP/SGXgTLmzv7YgrOhbJYHpqSYrEv/Uv/i2e/uDzmJmewTvvvi2CA3MuV1YX8aGXXpI83d/93d+VpiSi5BtGWbIGn376GXF1E9sYiYxJke/+va2HuEwFitKDR3XLWqOyU8L06gwMRiqobkxNTMrzEskZj0blHjgzM4NX33kLD3Z3xGVEp2Sn2cLs7Cx2dnYkeuHE8ZNYf7CGcqUCj8r8QhOJWAynTj2K9bUNWLYteM9yqSIuyEa9KQ0XLOoT/U0BRtZEw1HMBJHZiuNhlj2daLYl6xOKt0Qli4hkUdBllASjLEgnGMAdtNFgxvbQjeMnZzA5E5DiO9HalbKJra08EqkFdFoRFAqAL6ii2a0iERo1s3W7NYTjDcTHeP/sYuNBHjBXEPBk0G4Rn8zmHQd86gR6/SFUTZfrxLbZZGSKWGmZQQT9acl7czmCMHpcD1QELev2kHzwAFMTY1CZ0ak4oVgJ1Ko6EikVulGROYn5lFw/BcKmrAc6TTpoomi3HDjI7SKR8EKLOGX9EtbCmBgPCZUht5dHNBzH0uI8rl+7jEajCotNhzaFJI8UvjsdA+ff9/xDAa8j+aN0LLI5an1jA0uLy+h0m6g2dkGIzFh8HsOBExsb64jEXJikU9gFufbNjhsL86PoA8MoSbOLojThJIUGPnGX6h2iUjmvpqSRhvmebFKhKEtxjKIORUZzQNIBHbXrCPoTgqIMMybAMNCpc31hSIOSAg21CvG5TszMxwA3UZektvDa7I5cfEMSbrySwxcMhNHpsgGPDXsBQWQXiruYm03CodBhSbS3H3tbB9A8MzIObp8Oj8/G9k4eQ3NS5uxgpA3b2UfuoIFIOCpi7cHBjjhsuY4hwtjsdeRcpauSTWpcDzLjlhmJLqjY3y0hEAxhYiIle5Ht7QMUCkXMzM0JnYH4/f29OrqdvjQfBlUfWuUqYjEfPIEhnnzmBEIR4M79tzEzl4Tl0LG9uybRGFxXcQ3XaLbR7nEdGRcaBR2wvB4DAb84HzneLOA7bDbS0PXM9hC6mV1Yv1tFMraAjDSjFLG3k0OnyznZC8tyo6334A9qSKaSkhXNZglmKbv6XiRiY5LfqjiHUL0utJoNpNPj4nTktUUHckdnk1hbxtaGCYc9JetCinpsZCGtiGs9Uh/YwMA1d0hjswMbRFoS4cLf5N6G64WJ8WkRW6v1AjJpuqvrkms/2vP04PezacOA0bYQDEMa4Br1IkLhCKanp/DWhe8gk0mKAF6t5wVdzHxbvt4rr3wDTzx+TvYO7U4D6UxakNeMhGDYNvNg2Zx1uF8i3cjldInrlNhnImrp9qRIKwu0oQNdQ5c87lFGMnM4IzJXJ+MpuR4pvjM/3KW45BwKaB7Ylont3Q2MjyfFncv1OvHLdPVzrhyRKVyy9uCag3OsprFhoS1rGuKcme3KxgzuX4j717ttaaDkHokUKl7LTgfnHeYF24hGw/IZVet7cHlMxON8L6R4VIUMMzExK81FjXpDkMoUgelQ9HhcMHq63ENG40IHO2kabJrRUMgXBKnM9RObMHk/ZbM06RnbO9uYm5vGYKijUmUWrxf+gBvTM+OolOvihGezA/O5Fxfn5X5IUhAbX5m12W43RdhmdA+bVLnn1HU2HxMj20OpUIVX1QTBPTBtmIYFr9snjRqddkv2vhS0uaY4dmocaqCLjc270jSYSNCNbaBRbUpsB+cz5jCzQYB5zS43G9O4Tw5ic60o1y/PY55jXDvvH2xgYLVRqWYRjQdl7iIBhg0/dEE2Siaq+TqOr87j1a9/GXMzafy9Dz+LmalJcdZHomk43XFs7NTQ6rrwYCOPd6+8g/FZB5549iTeeuMyHHDJ9VYu1YSWYpOe43QjkQgjMxEVhDhFdu7FWt0ezpw5hfW1u4hFQygXC7hy6TKOLz+Cz/34TyHoi+DSu1dQLlWFyHGwv4dKPYfP/oMfFEoTCSEH2SyWV5dx984daXKLRKPS8HDpEl3aqhAO2p0OZqeW0NOduHN3HZOzc9jay0L1+pEtFCXrlSdmIhbFwcYaStkD/ON//PO4fPFdbJf3EB5PwDmwEGaWfVdH2+xhf30TP/vRz+Jnf+AncPPSZfyTn/+f8f2nzuNuaR/GUgoNh41Ksw0lEoA/HcWVu9cQDrjx9PFVeFstqK02hs02eqSrRaKwE3HU7T5iSQ2F7B6aVQM+b1wiZJg973G7ZJ3v8Zg4eWpG9jfcG4TDPkyzwaQ+RCY1I00rO7sbct3SGc4mgVg4idx+DqlEAuXCgQiaisMUlDAGLVln902frAcVD5tCXWh3ewTYQ3HRj23DrybQrRPH3oXb04Hi6sISdL0GxeUhkg2mycZ1A27fPjyORfQqi+h0HyCebGLQIx6f84iNvtUfCbe+AG6u7SFb7MPlzUDvBVFtEPHOvZwT/WEbDsWQc7NdIwbdA7evLbUa1e1Du62LW5jUBm/AlPHRO04oCME03JJx264e4Od+8h9iPjOBn/vJf4R/+gv/BM88+z7AJnv54XrvyHH711dMPXqloxE4GoG/MSNwJNz+jfkojg7kaASORuCvcgS+W+H23/7Wb6BQyOONN95ALBaXwgW/RnjfjixiKYRy8838KxYP3U6nbKh8IsjS/cM/FGpZTGQu68hBe4gaHgm4dAN1oXebsjlmAZ+bfmJd6bilGMgCNV+fXcB0GVLApXBJjFnAp4nYy+IUxUi6aik6HTpZR1lBI3QzhUz+n8jAgMZCmfGXuCJ2X/N3D/HF/De/x8ccYqFZiA6GNFiDoWyqKXoeiqP8m0US3kxi8bgcC1+r0yaatSziLLstJyYmZPPPMWG3OJGGLLaw65vFFm5m+bzsON/e2ZQiPFHKfH6OJ9/3CI3Z/EvB9lAU52NKpRKiobA8nl/cKPzXrmgWkg9Ry/wsRu5kBQ5VhTGwSI58KMTbUvh1u/iHRQ3m3iqgo1d1u6TYEdKCCPhUDEzm11AUNmX8mH/FcePv8fV4nnBs+F6JxmZ+LouALHbxfOFmlc9NF/Qh2vnwGuDvE4XJx1SrJdkQLS1PC5755OmTUFxO7GX3oXpVFCtFQVnfX78n34sl4pKz2ezWYfm7qBslyROcn18S3BezmhJxCiV041Cw2sL2VgUfeOFpXH3vDm7ff4APfPBF6XhePrYCDGx89Utfga0qiKeieOzRR3H3xhoysykcbB1IoZ6o6lKrBtXy4fHHHxXhtdmowuP3opKt4PiZWVhDFZv3N7B8fFbOgempaaTGMvjD//jHOPnEAoIhP3Z2skilkuh06pIXNDkxie2dfWiaV1x1FNvffPNd1Gosoo3j+ReeR6lUlfOo3xugrVNECwoGjgIsXbihcBh6W0ckHken1Rahbn6RmYIUFgPwBLxotpsg6JcnON0PptEXvKfmC+H+vftQnV6Mx+ZwYvkYOv117BWu4P0ffhKVWg9f+fJl+DyzyOc62H1wB89+4AnMzkfRM5jB5sbd2wcjZGKjBjhsNFstBLUwVA9zqyNodVvSlDG0h4hGk3A6/ZK/xqIa87ISiRiSqTCmpuZw5zJQzLqQmSVu0MD+lhOrx8fhCm7Ccu0KKjIRPYtvvfYtPPv+STm3iCyOh5exsb4Dn0aMXgD5/Q76RgjdjgWf1kJ6YgijuwOPM4JKzodoZBJz80lY7nVByO7fm8CzT31CMI/EavN4ZmbjuHb7PcwsLYE1xko1j2CshPmlDGq5Mdy8cR/nnh2HL2hi0B/C6k3gwd0iOsYB4AjCNBIimCqKAcs2JDPPaYfhtKNwOyj0UA1uoW3cx+SchfllNotYaFQc4iKiUDzspFEpNWDZZXj9FhRFhdlJS95qcroh13Up64bLGUBmnGIU51ULhX02ZQTRs/YRDPfhCygoF5nF28PkDF31KiaSJ9EoGnAMHeKKoEuD138unxOxZWV1FtVaQQqAnDPX19fExU3xqFU1kE4sYX+rg1qlJU6z+dkVzM0uYjjowOvX0bdzaNTL4h7zB0gZGLnoS9Uc1IACb0ADFB+2dvfEBWb2XHA7NIS8cbQaRUTDLmyureH8M+9DrdfCzTtXEYr5EIpG4faEsHfQkFzcp545i7Zek+NSncRkYqymFgAAIABJREFUE7npQlCbxHauiiG68HqZvzcAHDqmpoJwOg1xAliWB/2+Ks4py3ZC7zrh9/gxOR6Hwx5ge+sW/ME6Vo5NYNAlalVFMOiSDC0WUgs5E+n0orhRYHcwMxVDdr8o+Munnn5U8IY3blwDTZvp5Kw45zOZlOBKFTAbOgFb6YrrgxmUkqEq1P9RDACdVbx/DvtsBGKuuQ2nU5V5u+9sY6CwsSOEvu5FrWRBb5OqoAlyOpc9QDjE4iNdQD7BrtZrZcwuAPOLQbz88lfw+NnHRKB1ui1UygfwB1TcuXsNMzOT0nTDa5RiYiI2hcfP/j38s1/5AhYWF6DzPCkUxdXQaDXx/PMvivuLTm06THe3d5BJZbC2tYbZ5TTq9S6uvbeOoEoUewy1yi4sq4WQ4sIjZ6bx/IdWce2ddVy5+ACf+MRLSM9EYWttVJp1mLoTK0tn0agN8OU/+w7Wbq4jkkzIvcUfUhHUeH+h6KFInrNLCeLVb76JaCQi1192vyQY/InMlAhYrQrPTw3piUncv0csZwwKegj6gU6jDXNo4od+6LN4+ZVXxCF79uxjePGFF0ZNZwqd4aoIJHfv3cWVuzdgOCxoobDcEzc3NqTZjU1dFAqOHTuOVqMt6xS9Q2w4MasuaSbhfPLeu1fleLXgGFLJaWDoQqU0Opcd9lCyl70+uuuGaHdaD4uNDzPk3XTCukT84H2UX051RAWhmEuxxM38TifQ6bWlacqtMI5ClbmCqPXUeAwOJJDNtVEqkxgSQdcIIJGOod7Mwei6xdnJQqTDMuDxVTE2tQevv4OA+ziMVhTdtg138ABNYwt2bxqa/yS2tltSWHe5DMktH9KJOIzC7w/D7bLEQck5IxSrwxMsSPFzaLox7MbgVUMiVAf9KTn/tLAT99euwrJ1cZMzZsChcJ7XMDA9MHsUsJm3xyxunrNurK6m4Q910NN1ZFITqNe3Ua0dYGgqsAcBwApI48jisQVx1lFwYqMBM6HDoRiuXr0u7ksSACje0ilHokWS8SLOgaCceQ+lC5aZurXGHkJhp2ToEokY0yYE0UtBhJQDy27BVvZRKK2jVbekyUd1JlDIkQjDPG8WmwfweGxBJpNuQeGT6PO2rozmKuiwBh44FT/CUUYB6LhxpShxEGMZH2CR+BCSeJJev4VOqyrrNWZ+MiWQ7jiiweOJFPb384LuZKYy1yABLSg5mds7a1haHpf7VSYVRzSiyZi9/fq6NITExlg4N1Eut2HqGajuGLyhkXO822bbmEvObwfo7m3Dw8xQn0sEPjY5MgOa2GQKW4KvNS006w1kxjX0rS6y+2UsLS9jc+uBZHDG49PotBzY3NyD6huIiFur1jHoVKF5Bnj00ePi5nX7gGLpQO5XoYiGbC4r1wTvRxSCpJBPKUx1o96qy3r9IMsoA7qCgyIk897PjG7ma3J9xT90ZPLzsx10nFKga0rTwdBU0W07UMwTX0shhgJqH0afvZEuwe4zgx59Cn4G+sMOnM4h4GD+O6NGPOJ85bjB0ReB3enuiUuL8QOtyqzsBcIhNsL0hSrABlFxzRKFTIeYNMtyHegUcdfhJKmmIThaNqYFgm7oZg2qm4/xo9dhNq4tWdChkAfNVhsrC4+hUL6F2SULPr8DG+tb0vBBRzFRvAAxwy5xLnMNQNJDrdZBLJIGLD8GdHn3h5icHB+JVgd7GB9PIRoLcXcGLRzA/v6O4IKTYzF5zU7bkrmG0RIer0/Wof2BJfMeUa+kO3hV5hCTblAVRyKxvXqX93GuU2oiJPM8o6uaTU7EJpNOwT0UG0/pjBUsseqV/QKzSrMHeRFsxYHt80uWNfc23JdpJA8FKZCbgnMeNcJyb9JGLDQFrzcOvW0JVWRgNcWx7wsMEQg54fd5BbHvUsif9yASikgT697+Hnq97kOSFLOXjVFzzkPy0wjPHRQnMF+rVM7Leclj4s9432cDNK8ZCq/mgDEJHTRbVbjcePjYnmQW83fy+Zw0Ajz7vmewtvZAyEGKw5bmBUaxsBmZTbJcWwT9MRgdSFwA1yF0kPK8sYhWd3kFkcy9cqVSRt/kHjwg4u3C8iRaegn9AbO2NXS6JZkPw+EAwloEuzsHGPSGWFhYEsc9x5MuaNJZ6nUT9+6uyWe8srKMUDgIGz0Rdx0K87iJ4GZG8gQO9gsIeKPwIASX7Uazmkcy7sHKQgpBvwMONoWTOuUOQHFGoPrTuLuWx162if18Fn1nAck0mxwdKBcNjMWXsLOdRy6/i7nFsORV87WikTRMwxaxmwKjW/Xi5q3r0Jh96nHj5vUbOHf2KXzkQx9DrwO8/upbuHLxsjSn7G5v4Pxz5/DB73kBnrCKg2JWcN2JBBtDYkLIIQWGzcZsmmo0G5hfmJNGHea6a944fI4Ebt18gPmFJdx7sIGdnX0sLK0KKYPkGofTRjm7i3gmKeclG46Cigp3zwGvS0U8NQZfMorNwr40dv5vP/NzaNzewG//77+K4xNTMvfuDepInluF7mgjX9xDXu8hOUuak4XKXgFRU8GqFkWw1cX+vbvwaH7ca5Uw/czj6EdIWdDhVpxy3TI2ZdBjnJWO1FgSoZAXB9l1OBw9WTuS6sIaT1jTUCvlEI9pCIRUlMpZ+P0eab6PRZII+yL45Md+AI1yHWv378GtDOBWbBE2HQM2d7sxVNzoO20aYok7g8PFxoqe1CQsQ4ff5YHV7cHHWoZCNHJR5l7LjsGySWPwwlJU9O0m/FodtjGJO+9ZWFjwIRgqSpOCR3XBVnSYwz4cqgbbHcbN+wfIlftQgyn0bR9qDQO9/gBu1QW3W0HPaMM0hgh4I8hk4jDMuri6JyZTMpezAXl/uwO/psNSiqNYqQCbFB0Ien2ol3fw+R/6DCYTSfzcT/6P+JVf+gU89fQzR8LtX2WB9Oi5jkbgaAT+Vo7AkXD7t/JjOzrooxE4GoH/1gh8d8Ltv8S//r9+HbV6Da9/+3URRlkcpsBHPBuRxiwMUHSiGCtFQdgi0saj4ZHQyQKkPsJj6YYJs8csWQWKUxGHGLvBiW1jQcGp2JJVSEwyi5ncXHLzz85eFiUoXLAoQucEX0Pwjsz3U0fFRRYoWISkWHmYA8txOcxVFUHVMeogprAYiUdEXCSykK5T/uH744aZxTcWprix5+aZgjHf36HblcdF0ZaPY14pRUk6fumI4RefS1ylREX3mGFIpJdTOrz5f44lH8sNLzfjfK8srvDYKYKzuirip6FLBziLMTxu4pz5fW7mKd6OigejXN1DBDWPjd3A3Dwdup75+/wjz//Qcczj4+8INvphPq9umrAUBxSOk8ctwjNRkHTuctNCNZ0CotHRZZyYNeV2uqRjuttpSrFK8LoUtLtd1Gt1GWOOE/HFdL+26g1B/EQ0FpnoWGRWo4d2bHld6TCnC9rsjURcZuD2DBEVeJyNehUrq1N45PQS7t6/h7ffexfXbm4KitS0LOTKWZx67BGYVh931+7D7VWlIO3xu1BuZeHTVExPTEpxi6IGcWPsiH73wiV88hOfko7yQr4GLeBDo6wjNZlBr9/G5PQkGo0marWqnBPMiU2nx3Dy+AlceP09qAGKJ0McO74s+YV0WsxPZST/kkWVP/+Tb+H5F85LISWfL+Ls409K08G771yC3xfAzOy0ZKQVS3TIaiIeHKKzy9WSCIwUV4hlY3GDxfqxsYQ4GL74hV/HmUdP48yjZ+DxegWZRlRUo9WC3jFQLJXketW7hogG/Nnaxga27uzih3/8B/H000/iT/70j6WTmEL4e5ffQzQWlfOfWb98X8VcEariwdTENI4tnxAMFl3RG9tvYTt7CdExH+KxefyXP7sOt2MO9QpQ3NtCs7mN933oOKCUsXpsEqpbg9FzSwFib6eISIT4zKi4OlOZJMyBMcpAYhHLSTd7UApIkdgo/2xgaIjFM9jdzSHgPibuqYmlGmJjFLseQ7mcR6HyAOFIFNHoGG7cvoUhmpiZj2J3q4ZM8jEszDyCqzfehtufw0sffAHXLuaR26NTzQ1/pIixlBPtMmB0iOWuCw5wcWlJBIlSsQpr4Mby0iPSkd9qN/Hkk6dx+/4FrB5fxS4xn2E/8sVNqJ4B0uNJ5A+qOHVmFdGEA7VGFtVKBzsPBshmm4gmeqg36/AFJ+CAR+a+fg/wqCE4EYHecggOmc0sRGS61I48TzTuhOrvCy6xkC+jVqljYjyBgCeKYZfX9hAdvY1GTUGrA2QmxqC4VLRadLda8Pj64hTmuPd1FvtIMRg1cDB/jE43Fj4dzqYUKxfnj6FZo6P2AE89u4LNzTUUc10szJ+QPEG62licLOR5b0iPsM4h5eH3ivB7kihnTYxPpKF6WHTfR7VcwsrKBDITxAK3pDiCoQa304EhHbGuAOAcYOhqoW+p8PpSuHnnBlrtOhy2F353EukYc9aaMLp7cNkujMUy+OaF2wjF3IinQ3DYKezuGtCHFUSTvE9pUJUJ2P0EzEETzWYZjkESqeQq7jFv1TlAf1iEFjEwuxRAQNPR0YvSQc/iTqlkIpezYPXjaLeciCaHGJ9uCaatnG/C6pt44bmnUSnn4Pez8UVHrpiFR43gzs0KYpFVcaI+cnIOpnmAm7fexczMhAjn6XRcUJQsuKbTCWlW8qgqioU8goGAOGAoWFiOUYGTX5JN7uC91iEOcGYFsrDKc4xZcsFABObQQkNvQh92JTuP7lwiGu2BC06wSO/A1to+QlpEcoUdMDA5ncTsXArhsAta0IXbdy9LBm8srgm+nQ0377x9DXp3iA996KNyf2bhL5vdwevfZjFzBrn9GugFmpifhOrzYX1rDcsryzh16hG8/dabaNT5cxb43NLw9eZbl6HFVVhdJ5wq3XV+NPM9+KM2PMEOfuqnPgWfz0DAp6CYa2B3s4kTS89gbWcbu5UH0CJE1jYF8Uwn2bdffVdIBU6HR/JZFZci97Jut4PNmxvILGaQSqRx++ZdXnawLAXjmWmUyzUpBnbbvP+65N7PNcfp02dw/rlnUSnu4eaN91DKlVCtV/D7v//7+IM//CN88+uv4R9+/sdQrdblHuAPaEhE4yL0HGQPUNdbKLXq0rjBojvXLERITk5MYX/3AIlYQq7zSrUGo2OISKz32ghoA0xMxTE7s4SL79xGvdLHoOdGny6QIZu5XLAGPWnECARHqGAKt0PTKecA1xPyHlQ3WLFlYZ7zg8PFba8iYi6bxChcE/1IxF+t0UJYS4pLngX6lr6PmaU4xqfGMT//JF795gZK1S4CkSDCsZh8vtlCBUbHAXvghcvZhDewj+R4DhMTcUTUZ1AtBrG7W4RhP4DTX0FP92BgpmAP01DA7N3hKKvaMuGlI9fvRqPBrM06InFiRocYoMCUbDhtDc1CEKHgpJz7bBJkHqDZb6NWz2JgNcDkB75XvTsQtwxd42x0oDBD9DPFE6JGvR4ntBDFK76GR5ysdLm9+fplYBCQxp220cLs4qSs6y5cuIgTx07K7+7uHqBNykAggEiEmYgU8gYihrDxZH55SsSKXHZf3IuhELMi6aS1H2LebUTDYWSzB0K2oDOSY0Cxx+VREA4kBA3Pyz17UJC1lKb54Ge+KZPWKWr6ghj02SxH57QPlUYFYym6ocvixNOipFeoKOTaiERD8AUGMke4nBTBDDRrLaiOBFQXGw0HsjbiuoyuJ7oqSUzJF7PSLElnJgVois794SjD3KUoIqgp6CO7TwS9E5MTcwhFXNjauYd0ZgqVEvMGLcTHKeZVodiaYE7ZW0hRnmhXYr1Z0Of7Ggm2dQQDmqxnvapPIgWM7lByTwNhG7PzjHQgepf49AxqFUucW2zQ8QUcaHWLMMwSlueiOLaYhN9HvK6JAZscHE60ZB3bR1fvyXXf52li0581cphWq3l4/QpmZ6eRze1DUWzB0Gaz+xKnwM+CwgrdxVzDj7xdbHzsymfUrBvQfHFBgjOr3h6qgusc2m4USw3sHpRgGDZ8gRA8ahTNqgKfqqHZZn6xglA4AKPHjMigHLecu3pTrnO6W71+OuMraJanZS3P46GblfsOisrc2zCPOR5Pytqaa3buh3iPJ2o+GvOKEDXo0x1Wh8PVEHLIwUEBLkdU3MXmoIG5hYTQHdjwo/cKSGWGuH79CkJaWPDlU9PTcl/hcxK1zPmVa2pGRLCholqhy5INCBFUq2wsM8XxeebREyIyco2VSIZx4sQKHqzdhWX3pUGPruBanRSGBppce9frGM9ksLCwKE1RbExicw0FN7pjd7b2BcFNNzQbGiKRgOwvQ6EgNrfWxck6OTkh90w2j47GShG3KJ20dKNzvifan9mptRqzby35I0hlezR30DUr6HYwX5yEG0vO3XKpDi0wAacjjGqZ+012x3QRCA0QT/I1ScMwJcO70x7K+ndifByrq6tCsGJeb4AIZD8R/2zCGiGVeU3yfGVzQDAYwthYEsUimw36Mh8JHQl0qAcl+5aNqqrbKXsDfn99Yx2psTH5XIZ2f/T3YCjXFZuFDglOFLF5j+h0utIUxuZe/tvjCsLs2HJPZTYxEdeMIhB388CSfR+pUEGNtBY2DTUE6x6Jc9/Vl/NUCzEjeR8eD+NSBsjuFbAwdxyZsVlsbx4Isj0ajeH69avoGC0srSwKcYj3bc6rch1w3vO7kB4fG2XC9wawh25ZhyeiGUSCSRRzJbz0/NPQvMDyHIXWOho1ovZdcKkBmLaKctPE1159G6UaEbcuOFXui/zYXC+imGthPDMvrms2/ExMayK+m2YHgUAYbmcAxWITpUINwQjX0w3MzkzKenZ+dl4iHaqlDt741rt48/V3RLBsVPN4/vkn8NTTpyTS4fKdm2jpXRl/osATyQQ63Y6MIe/F65sbiMVjmJ2ZFerK2FgK77x1DZOZY2i1+4gnxqB6g9jc2IZC1LblhIsYdaOH2WCIXaNAvYEY11AuG7qlwx3R4EpE8e7BHtyxAI4/eQ6Lx1bx5//x/4F1Zw9z8RQqcSc6CS8MHxszBhKj0/f54dDC0CIpNPdKMDf2keoM4C018JHnPoDX37mIjWEfebq/VxfRNhoI+lxo1rs8+cURz8Z80gMcjr7sz7g2WZhfguoOQAvGUa1UYFsVeNUeoLBpYNRAxkaUQraEEyun8OlP/CC+8+prTKiFm81QJA1YFnzOoDSaWT4TLm0cTSOBcsuHgR2Q+SERdcPjKME53EGnso6wK4yon/NWVRowHUoEeo9zsgeKV0XbqCGd0nD7eha9mh9nzkzD7O1JxFGzmYc30ENvSPF+DH0liRu3s8jWdLj8GmqdDrRIaLSWHI6aIpkB3W2RZEMxl425jB/oIhINwHboGBhhdBsafKEmbNcoisQe+KG3g2yRgN4s4u9/8uNIhyP4X/7RT+P/+Ke/iKefeVYaXWyq0kcZt/+t8ufRz49G4GgE/o6OwJFw+3f0gz16W0cj8P/3EfhuhNsvfvHX8Du/81tSgLp86YpsZCmchcNR6fClu5aCLb/PzSM3f8ViCd3OKO/0MJeVoisL/6N8Hksey+IBN6WHblBuUqWrXCXKbtS9TjGXj63X2iKi8vko3FI4ZJGABcaR4OqD3iWqzRZBje5cuh0ocLKQwefmBpQbb74uxV4Wb6PxKBqthrhT+b74u3w9YgsPBV92UvP3KYzyD7+Y7cvnLuTyIkqyqEK8ETuYKThSJAz4mHXJ16IrhWI1BIvHwheLBhRuOYbEXzHnNZFgMSgr3afEHrKoSnQzCy9en/pwc27KMXCzR0GV7+nQUTzCWY0yC/ke+NU3Rujow3xeFn74OIq9/P7h43l8HBM6GlKpMdlws2CjBYPyGfXNHjqtlhQjuUFnVzXdnrFIVPJv6cwZWpZgjCnkEV3HrCPidom15GfP1yRimc6eRrWGerMhmzJ2nlO8pOPWpbrRN0xxZPFY+dkmk0lBFFeqFRF+iQCt1yoIh7w4fmIZ44sLePWVr+LSjZtY297AG29fx8RcBG6/Ex/5+PcgkojhK1/7KqKJGI6fOCaFkWqtjKmJCRG+OcZEaPYMHV/9ylfx3LPnpbuZojLFToryLPDo3LRrPqTTs/jSl97Ehz/8DLwq87sC2N7eFvcNEW90J/Oc4zWRy2URDA5FpHn6mcdh6E68+fpd1BoNOZ8np2akKMmsXer9PtULv+aTgiGbEVjU53inxtNyfCxQUvyvFuuYX57FY2cfFVfBseOr+M9/8qeoFxv4+GdfwtqDXTx4cE/yn06dOoPl5WV85S9extraBk6fflTcKyzGvPTSh7C9uSvZ1R/7/o/jF3/5F1GuFtEb9pAvUkRIot3sIjERx+ryCl58/4toVtswuj3s7uxhc3MTiZQGn1ZHpfkAsXgYHucE2rUxvPHNTfg941AUE3duvYlghA4RoqBc+J7vfQZz8xMYmG4RLt++cA1wuDE+PinoTooHvK6IYqSb0+1xoVopYHI2jEQyBa+yiGAggXKV3f1etDtdpGZ0PPLYHDbX6MyJSSFvd2uAWtX8/9h70yhL0ru887lxb9yIu+9bZt7csyorq7r27qreuyUWS0YSCCFAYsDAEbY5xvjAeAwebCPAmDMDxoAxmzFzYDTIQmKxtlbTarXUXerq7uras7Iq9+3m3fc9bsS9c57/VWtmvswHPorKc+p0V1XWzYg3It543//zf34PphZU+MOWPBvZwwGsXhQOuxutzhGc3iNcunwWuYyJ7KEpeMiJ6aHg8772hRxSqSgWVxy4fuuraDVMKMYyvJ4YPKFDEdBGFp8TF3TvCJGoKrncD1bz0mDh8TnE0WdaHbz2xqfx4x/7fnGN1OoVfOmFl2H1eZwsqnfxzLsexQtfflkcUj5PEk4liGbDhDlwQHdSBCEqsys5o8zeatT7SMZTSM7YsJV9DbahB15XAMeX3SLk1LJe9FoKGq0m2t02Ol0FuroM2F2AowXYq+j0suJspUhC3F6tQhRzFKOBDyPLh17bLoUPTR8XeenQCQddqDf3sbhCx76JnY02lFFoXAge7SOVdqNRtWD26bzyotnJIDoxgl0fwqWFkNlvwedVcOJkCAGfhtzRHkajEuyOInR3DSFfQjCbzNQuFsvQ9UnUO3Usngyh1gTu3s6h2SOOmmM7h+JBF6OuD7pahVuvYnF6GV/78lXEZi5jYjqCXOkIlSKRZB4snoxAdZkoFxXUi1GUjjQYo0OYwz1x+Qa8cUQjcfT7bADqwBtqIhDpottnU4AXsBN5WEe3ryF7qKNRY3a3AwsnXYC2Jo0rFMx3Nwp4/umnEIlYGFhEIhrY3S7D6ZjC0Izh3t0ioqEleL0a2u099I0cAiEiMauoVYu4dOkRTM/4oLk6aLfLiIUjqJUb4jSB0oU14pxrE3Qs51dW+igaMMuTyEC7oolDnfcW67mmaQNsOpyuGCyo4rKyKU3YmfdI0b43gtFS4Hb64Pd64HC00R9kkJxQkJoKoZBlrp8HtXoWDn2A+cUp+ZmHB3msrh4gEWMuXUjmaua8dXo1rK3tYNCjMAPJdY+m4oLfJwHh8cuP4+atG8js7YrDZzadRnpiAq+/9jY67TK8QQWRYAzxRFpy3w739vHq69cxPT/CP/2p9wuetdMycOL4eRzuN/H5v34Tpx65jItPPIo3rl3Fq698HZndPGyqAjgMvPvdT0uhmC7CtXsbKGUaOPfYWSQjKbx9+xrizKrXPeIKyWSKmJ1ZlMxKrkH4fmCR3u1WJVP29JkTOHlyGZnDHdy5dR2zs/MimHzX+96PP/z9/4p717fxgY+8F2+89ZZktPFnilvGR0xkDNUmxRE6sSkEq9jc2EY8lsREagqHexlmMCCeSMo7sVwoSTY5sc7v+vbzmJjyS57c/Xs7+Norb8Jh8yAVnxHXIoVgy+iLg4WFWmaA832tO72C2OZail98Ttkwxvc1hRyuDSiOKA7bN0kXpDtYtib8fL/boui17IK07hoVdIwcFHcLU+mL6LcW4A744XD30eh0USrXMVCdUIZBEVXt6j4mZyvw+9pwIIjM/Um4NRZ2Gyi37kHRa3JverwhEQEGhgLLcMMxSsGlBeHU6jCsMsqVPUQSHTjdJXGrsbmJ70NmfrYrXIUG4dYDMIdtmc8omKcmQjBHdfQGZfk3vBdbjTF5hG5pZloryhAnTz0iOaS3b94TPPjJRybRNY7QbhG1W8XI0hGJprC/kwEcRNw7EQlHcXCQReYwi2RyCgOD+dI+aaYj1pN41FarKY4nipx0eFP8o0OW6y7N7obD7ofRVWAaJiyKn+4BekYZAa8uWahG38JRtihY9ng0hWaLqNYODKOHSDSIWr0oIg3XoZ12XxptrAFjOhRUalVZIxNV6vVxnu5D0+2oN0qIxsIiClerJRF9YjGiplWUcw2Y3RCMNte6LkSjCaxvbMpaNj01hburtzE1k4LX75LcXtJxWFzvmQ3MzaekOSDkn4DRq+LevdvIbDdx5vSTskbNZHcxOT2BfteFaq0Ph07X6Ai9zhhPm0hEJG/UsnpYOjaHLpsb8lk5v/Eew4X01AwcNlXEv6PDKtxeB5JpJ65e/0vML80gFl5Cq+ZCKQ95N9ZkXhxIDvnSCQ/On5uE1S+LszFzlJf8Ub+fJBYbIpFJHBzk4PGEoBKp3Gxja3sPU5MTUB3E43IdPRLRr92pS5Yr1zrEYLMhlfsKnifX0z4fHcx0rDfk+rebfQRcESjMn1a4J6JYbpdmqZHiwMimotHqo9tnrm4Ut69nJaeZOGSShbj+ZJE/nSaWvC+NOePGUBJqiC5nowYpIsw6LovrkeNFoZHNpLVqVZ517lGkwYcCW7stzbR00bIph2seNoDki+sYOYqSW046Qv6oKY2Gqt7FwCpC1RTcurYnZIJE3IPdnX1Ewimk4tPY2t6R5s1o3I8ehRshGQ1wsFtCpTyAz53A0sJZ1Kpjh3u73USn08DM7BTu3buLXP5InLezc2khsRQKecHVc+3q9np6BLH4AAAgAElEQVTh0DUZi7fefmv8zpibk2Y+irlnz10UF+gXv/S3mJteFMQ/9ydDpSOic7XKfFs24xTlfhL6jI1xOQpy2RIC/igmJqaFcJLLFdFsMtvdI3Mqm12EqOQYI5eFIKQy45JziCmNypxn+XwxS5YNmVz3suGuXuWz7xICQL21C5d3gGCIebxOaTQo5dnsaiEcCgtSn/uqra11JJJxucd4P+m6W/YCvCcpKlNcZmMPsdP87P2DXXG3Eq9MF3E0GkSv15ZMaM4NMzNz8PtCONg/lAbhQNAL1WkKxYmCsEvnnoZCtoarV68K6YnzGxuPjo6yst/kHt+tetGudqDaXVDsmsQcMNebblwSc3x+L1oi3OrSNOQQVHYAlfou/GFGHrFxRMf+wZ40ylKw3d/OS0MDm3yIo+4R4e50StOQTe1gYjqGo2xenOh8fXFPKq5cqy8NbUSjS3OjzY1kYha7O5nxXjocxo03r0JThjg2l8ZHv++DSBFJbg1QJaHKpuAzn/88Kt0ePMEQ3B6vUJSatb7kq9drbG7x4tjyDO6sXpe9AJ2ipDyZZk/m+nYTGPTt8Ie5726j123Lnv/C2UfhcoRxsFPC3/zFF6EpLkF0X7x4At/1vmfQbB3iwc46dnJVGNYIx44fhzUysb7+QJp8pqbTKJaKsv8hqYQNLtl8Xhp0t7cZj+FHuztEo9ODaQH5bBFnl0+jc1hA9uY9JPtDPD97HIl2H9H+EFqrg6G9h7JZgZoKw4wG8Hsvvognv+vb0LDbEZ+dQWZzH5FMF718Bff1Nk699xk0lQFcQQ21bg19t4a+ymayGuYCYay4/Fj/3Ffx7PQsfuyf/TR+8Wd+Djt2DbVoAsrcNOxOEyNpiGxJRAfnRDYTsBEzEOaayJLnqNFow+eLQQHX0uNIBa+X2O6SkBJIj2EtRLU58S9+6mfw6itfhVu1YXoqgn6HWfINaA4VRkeHJxxBx9HGg8Mh1vf9KDVj6FshdHt9RIMjHEubOLnYA7prcHZH8No9GHRrGNpM6B6ubTTY7H74Ih65Rzj3PVi7g6efOI1I0ItmpQyX04KitDBCA+bQCcUxAUtJ4Na9HLLcO/kD6NDlbnbh1NVvNFMBnYYB0yBVZZyx7nKzYYx0p678vlwAfPosPKEa4DyQZ6Ba7sJpD6FLHHW3iY999KNIR2L4lz/5z/BLv/CvcenyZWBkQZwOD4Xbv+/l3Yfn/3AE/t6OwEPh9u/tpX944g9H4Ft7BP4uwi0zbv/L7/6WoJLL5SqWlo7Jpp95TiyO0XHDTW293kSzyQzVnmyIuYll5z0dm1IYFETy6Bu5e9zAjQtO7+TcviOO0nXDiCk6brlgZzGam0ZmC/Hn0m3EzmIWdLhRJE51LMpyDWuTYgWPh0WUd7DG74i23CjQvcKfSYQy/5+YXYoaFGzfEZJZhDk4IIqzhYmJiW/eFPx+iokUeD0ut4i9XXEldOX7iJGmo4bu0yZzj1odESKJi5bubocDnoAmndB0M3CzT4cIiwj8WTPTzPak89c1dt8OTMHGSl6swyEFegpP4nzVxt3YFFt5PCwA85z5i8coGGhNQzQU/ua/k/EfDL6ZbcvPZRGT50UEM4Wm6XQaqWQUxfw+hpYhwmGz0ZDcPhYomBVGUZidztyshoNBRMJh1OossI7g9gakkOLyeMQ9BUUR9GCxVJJx5L+lqMsLtndwIEivMHMNm+Pub+bYdttt5JirarOJk4GupGqlgp29PcRjRIQNUSmVBUnHbv/LTz0pqDtXOID/68//DH/63z+JYqOE/d0corMBhBJRbGxuyz03e3weezd20epaUIg6GgGa3yMYY6JfE/EIdrY2EQr5BG3U7xrivlE1FXZVF0GVBRxd8wjymo4ojt3BQUYKIHwOhqTFcawNC8GIDzaNrgOP4LdmZ+ZQrFbR6w0FP1gsEU3YgifAvCy74OU0l11ypOKxiKAXQ6GgZDNLd/9oKGPGQvvBwT5OnFiW6/e3X/gqJmdjkrvE7GQiS9fXNwT9R5fKj/3Yj+Pmzdu4evUN/KMf+VGcPXcen/rkX0iheWZ2Fk9eehrp9DQ+/h8+LgU0Fh1PnDyBixfPC/aTiD6nqon4u/lgC1e+fAXhQBDPv/8iTp6PoGuto9ndB0m+qch5mK05fOK/fQUhfwrmoIJq9QDWoAuXGkYp18Ij5yeRnHWLq+yf/uRP486dVXzxhS9J1uH6egbhyCSikUlBOjOTjJlJ1qiDrc0NLC+eQsBzClt797FyJohQzIujoyZKeRWtpkcyrNJzEcwuJPDW6/uIxWah+nfh9NJ52ocDcWT2BrAGbunAL1botGvJnGJZDiigI9MJrycOpy2FRmsfM0smjgp3Ybd5EPc+j929GnyhIhKpoLjl6No8ym3i53/uX+KTf/4J9FsdaKMk/J40vuMfnsOXvvJHUNQ6giFmBgKpZBKq6sLRQUtw3U5XA9uHD5Ar16DaY+g0XIIJ7bRHaDYoaJpw+wZwu2xSZG1U7ChkRkinzsAXsWP94CrcOl2qJtKzXUTCRMWNUCl0JM/YF3LC7gyjnEmjVmM5m/MMu+lVOO1+cfg63QYkotxifjZdFwDJxCxOmn0X+oOO4DR1VxS1KkXc8ZjZhkFBFpOK4A8qqNZzcOsRaGpY8JAUe5v9LLxRB2rNDjTQHddH3zgUR/vi3AyGZhaN9j04tX3Eo0n4XROSX8UHdHt3gO2DLZw4G4I/MI07t0vwRYB4yikup2Hbiztv7GJk7uLSY3Ec7ZQwEVtAazArRIZMfgepWR+OnZhDtari6pU8zM4cjD4LL8xCbqI32EFymi7ZR+AY2lErd2Ab8XyGqNQyqFZMzM6exH4mj+3DTbi8QdQlO9iLodrHRDqOVrcpqFuj24ffRcxmC+lJJw4PDmB2PXAqS6iVPPB4E9jY2sDKySUUi1U4mYWltVBr7MHv9SIeDSOZ8ANKFqmJEbY2VzEzNY1BV0G3X5Fsz1yug16PyD+6Xfg+5PVpSzGcOYMs6PI9wMI03639HvO0vKg2+P4ZO7f77TaajQr6nTowbGIy5cPKygS8bgOTk/zsDvYP7kux3BqGcPrck3jj9Tcwt7CAt96+NnZ/KXY8+cxTODrK4erVG2i2GHmgoV5v46Mf+Qge3NnA669fk/nrMJtDMBSRxgzmxw16JlqNNuwDG/Y3meMbwvTEFF772hs4/6gPf/BHv4O7qw9EUHn00iX85m/9Fq5ev4NnnzuBf/Bd34mXX/kyAqEQen2+/J3Y3NwTp/GxxRMiAr7wxZfg8fiRmpiQ4jPdDrVaGafPnkSrVcP5i6dk/vzhH/rH6LZ0zM8toNe1xPF+lCkCI7tknP/Mz/w0zFEXmjbEv/+1X8BHPvpB3Lp+A6++eA1PfcdZhCNRzM0vSFGT74GXXvoKzl24iIE1FOErGkuiWCzB5fbg2PFlDM1xBno2W0D2KI9KsYJHTp2G3xsULCfXVP2OIdhgNsiwoUdRgPiEG7rHxLU335T53GQ++2tXZBx5fem2VCyuJ+jWt6DQq0wKyjcKe3z/c60wzr4VBVfWYGySsfFFCEa82SX7tjeowuGqQGW2aS82zpkdDGCiBn/YDn80gLurO3Bqk9DdCeg+H7whGxStj81DdeyYH7kB+ybmlohbNmG0wugVTyGXbQFaGaFkD56QHYWjEfwxB0LJDOoVE9VMCoPmAjRbCqZZR2+4jvnlNiz7FuxqE0FvCu2qF916HJFoCOXyBkYmm/eCkgurOgc4ypQQSwQRS+gY2qqyFipn3SgXLDQa/H0fp09PwWHvw+13IJEI4c7qTaEW0E3W7VKw8eDUqfMihBFhyffujVs3pNmOxAqMiIT24IknnsG1azckmmDlxApMy0SxWBA0KQWeZDKBWrUpogqFWaI+GevRrAG6I4o+cxeDTvgDxCtWJCNStXu/cT50hHYEh29XPBj0FZmj6TwjQtcfcAkOmthONniJoMfmQjvx3DoODzMIhd3w+h3weeLotA0oagMTEzPY36lgd3cH0xRjvUHcevsWXKqKmDQx+OB0UAwaolJtYHfvCE89+Yw01NHlb7crMreySS8QsyOShDTrdBsaer08TqzM4M0rt+HVp9Dvjd3Ldn2ABrHUDh86RGnSTe3imoY56xRbOTYmptMJcRIRoXvi+LI0ieaPstLoSCd9v0OHtAtOdxtObxnV1hriyTCS8WO4dvUQuUO6J5kH20Q0qeKJZxeguitwuwwc7m3L+FGgJbK31jBwuF8R1/Fw6ICm+dDtkbBBUdqNeDQEt9ZFNKiIuzFfyAiWmNmt/qBbhCg6YkkaICGEzxLjPzSXEyO1h2qtKIL2qKdg0CNWdiSNfh6XhlKlDGtkgz8UE4rDwFKg6yFEovP4zKf/Rtb5s7ML6HWIMbbjxtsbCPmnUS724HaFEI+lRIis1sqYSk8IapV7Mq7r+Vzzi4IJ148UE3mMvR6zarkGsaSRJZ7QsLd/BRGink1NMthd/g7m5oOYnlnAzkYZ4XAIdmcX+we34fG58dILt9Aoj7AwfUKIGrlchZ462ddEYx5MpAMwzAqCIZfM+6+/dl2iBRLRWcnpvn3nurioubfhM3Xz9i2kkhOyRyQWORSMyPqLjYF+f0hEPl/Ih0DYL4LPzu6m4ISJbqe4efPttzA9O4eVlVO4dv0mwsGoRFlQRJ4/HkN6Pix7Lc53jVob4Ugc7WZP7kW68EdDDeVSS5rA6CJlw1+rNUAgQNduT8aPzbdce5MSxaaHVCqJBh9gsBlYk2xaZsgyG/swcwS3k47bEIr5cfOG4uji7IU0ipUtqNp4D9dumSjkSBixC3r7HSIS56fURFL2o9Kg62NzKykfjARifAZdiw4EAl40mlVxFAeCHtjsdM8SSdwV0ZHXmpEFmkYBGgiH4tjZ3se5CyuIJ924/+AeJlKT0sizurqGxYXjssfnvkpcrCObOF2ZMcq996hnQbMxYkMXTDwbpe0q8z6BwXD8DAcjflTqeVhWF2cunESv30SrnQdsXK+0sbi4BAd0FPJ1KCOPCKXZTEEIVAtzU2h22HATQDjiEtqO5nFja2tfYmzYyDI9PSMube49OQ9ROGYjABs5QoEJaaYp1go4e/40puJJVHMl7K5vol6o4B98x7cjnogik8/AslvYKxzAFXaj2W/BGqrwIA2H6UapkkGrXcTS8WlkcwfSjMYvRkmwIYJ7NPab2+xDzM/N4u7qxpiCYvTgsDmQnpjD5r1DHO3XMTe5jOxBHqdPLePbv/1R3F//OoxBDqVGDbmGIk2UbPChs/Yod4TJqQns7GwLseHCoxfwYOMBfH4fZmdn8ft/8Pt4/rnvwI0b95HLV+ANhPHE48+ib5h49vJTeOWLL+Luq1fQPjzC9zz3PPKrq1gIh9AvlnAsmoDbGCFbKqHtUhA4uYTf+MSf4cS5FZxIpeErd5Ck0bVal6gqI2DHoWeE6tQsthx+lBUn3MQ1H+YRhQ1purLXN/Cvvu+D6NfK+MKrL2Hf7cSmZoPvzMq4eaPBWBw/ahWuE70izJM2ZqGHWCqAcMyNTq+BqXQKnV5bmiSUkU2w2Wz0ZwQB10LZozJ+/Ed+QtZJ/8ef/BGeeeIMLj92HHZbBX0jK7SGROwkChU33rxbw1vrdTRsUeixRShu5pKXODvB1sxgNjTAiUk7Ti9o8KkdDHsGhujBHdTR7PJ6+BCK+1Ao9fDZz9zAzJwNFy4psDoOqFYIrcYBUnE/2nXOsU44XCEM7AHcuneAo3Ifui+JTs+G/YOMOGtnZibg9TjQapQlFkBXEwhGbJLtWy060a6rkvvc7zkkFz2S6sGuFVGvDGQv7dSAfruFQauLn/xHP4a5RBI/+09+Er/0Cz+PS5cfl3en7WHG7bd24fbh2T0cgYcj8P87Ag+F24c3yMMReDgC35Ij8HcRbn/jN/53/MHv/xdxFL7xxhvwuT3S/cucqwcP1qUASIwjhUWKuSxqsTBA5BDzX7jZpdDGr3ecrhQL38H9jtHKYzGWBY8hM/rMoaCjhtZQOn6JmKUrkaIwHYeaTsfouDDdqNM5RJyel2mcY5ywpono1+l2RXBk0VY6PvvsVh4XTVncYJGFjtJiKY92qzt2KEjGZkAcntw8sGucGSm6S5MNNJHR3FTZhsDW9iam6QJQ6UqzpPt7jJsiqpmuBRZITHEZ87hYxHO6mUEDEaUp5hILxe8vFEoolUqySWQxkMJtk+KuacrxijsGI3GsNlstKcJUylW4fW74vX4pKFBklU77oYVSgQ42G7yuccYwx/mdHF86Plg4WFhYENGPXczcvHNMKFiXChk4JVPLKcVACqos6BLlxwJotzcWi+nApQuQn9Vn7rFC3BQ3tjVxnPJnsoDErtpmi5mWLsGMMUuKf7e5sSHnTodxuVKRAgCzHPnfRrMhBRN2f/Oz1h+s487d24Ic5rHUKsTm+ZDLl+Hx+XDuwlm4A154Az6s72ziMJ9Fej6NQqWEa7fexmBkSVf4UaYAryOKo92i5OWeO38GN2+8je3tTcGDSif/LJ2gvOZOKbqUCnnJG7IRx20nqtZAIp6Q7nAWv0TcDYZgDIgodcKjuzE1NTUeEwLtzLxsWplhNpmaRqFcxWhEkZaZtezAtVCpFeD160hPx2FXR9Jdvv5gR9BhxKpV8jW4fU7YbJYUyHi9KNA2mh25RqEI3ZlNVGstKSJwnHgvMleZiK29jQNEUhFxXVy6dBnxeApnz5xHm6iuSlXuBd77iVQCv/qrvyIFmI/8Tz+I/cM9fPozn8LavXsoZEqyqf6zT30Cs+lZ/PKv/CJmlvxQ3WUsLvsBe0vEoXbdg9/5tc9CsSJwaA6kUl4c7G8DAxuKRwaS0UWY9gpOnp2UjM5sPov3f+C7EIvH8bcvvYxbt9YQjabh0iPiELi/viYOv3gyhP29HcF2OtVJtDp5jNQD+EJ2pFIr6DWWYHRS4mQ2bTUMlRpcWgp+fxyqt4T0XAi1ageDvgP5XFMyODOZLI6fmMH65nUpqPEedbsiqBR5fzP30YIxykP3lvD4U2dRLfRx95qByeQpHBy9hcVjU1KwBUwpItaqfA7aSKedcDvmUSsEUG+vo22u4fjylCDAms0aSuUjwQUfHZZx4cIlcbi/ffN1nDx3AqnEMl743Ft4+637iEcnkExE4aGOpzbg8w+lWL6z3oB9NIlBJyqF9emlSUE4Hh7eQSxRweNPHkOtUsb2xp7k3EXjPujuKHbuE1Vph+4mirwNp13DcMDnX0Wnn4HPz+J4DfMLk4gmNHQHdDA0kc005L4nzk3XFpDLEi9mwe0Kot1U4fPw/u+hbzRhcwzhD7Bg04dtyE77HlxeBS2rjEq9hcnoeXEOOZlTNrLhiIhl5l/6yphM9xAJERFmYGQ1pSlifb2Hmfl5bB1+HXu5GvzBeZxanoZlZTFAFsOOjuqOiljCg2BshL2dI5w78zgOsgHcvrmKuflZPPH8LEq1Lfzpn7yKdPxZjIwE+oMahvYjERnOnJ/G0LGKcuUelP4IkeA0drcLUnyhK77f9uHmrUOsru1JNz3nFssKIBKbRK2dEeRdo8E3kCniOqwhNPsQTs2A3xtF/sCC2UnCMkPwBlyAvY9GqwRlRDKBB77ACImkF9ffuCHZfqHACKHIABcfm8aVK1+Ai5QJZxjxZFBy4u7e2hUHId21UEaIxHxo96ooVbIiwlEktAaKCIYi8PiJUjbF4deqsRnAgMOmIxqOIJkMQtfpBLJgGEfY3buOhaUkpiaSWFu7B7fLh5FNw5276zjKNhAOxyW3kc/r9374e/GpT38KXaOLp556GroewM7WEf7mr19Gsz6g/oKV5ePodPoIhiMibrJRifP6zsYGvLoXrXwLy2fTuPq1G/jj//pbcHuABxtvY35xBp/7/BfQGwwRjaXg1DX8xV9+BucvPC5FzVwpg9W1O4inktjd28Rzzz2Hv/jzL6BesfDE4+exvZ0RRDSLz3xfEXP67DOP40d+9AfQ7Zfxcz//iygUe7h8aQb1ioq7t7YRCobRbhqYnz8mjQhEVxJXXSxloGgm/vi//S529x/gl37l34nQoKkeHDu2jGtvk5hAHCbXGcwhpMjgEEc0hVvOSWzQoOv23t01Oe/FhUUhXNBxubW5ibmZeXlPsGBOCgKdtYloQjC1bNqqNnLizpifn4I/SPGqi/39XXlvK0MVykiDrvkELd3vDAFLlfc7Map0fZIEwaUY10B0SamOMdqV72KuhbhuYDMY3YDMcLOUrKDhyzmH4F35LNjsHexlNvDYY0+J44do5O0dOveB+KSOJ595BDVjAVe//ibqFaLt6fgKophroJ6nsyoFX9ALqDV0jbyIMZWKiaGjiumFlqDZq9kUWuUIVEShqQrs+h5mluuwcCDOUbeaRO7Qie27dOraEUk0ZVx7HRs0l4WpdFzIASRrBEMqfEFu60dCWgj6UlhYnIHmJDmE8QHMkM3g2LE5NNs1waLaRm6hHrBBgWLErbtv48TKIiKRoAiYI5sTa/fWRdT56Ed/CJnDgjRJ8Ro99thjcq+98MIXBK176fKjsva9ffOWCH8XHj2O2bkp3Hz7luD9A54kCjlmWLNxsIm+2ZT7VXcE4HFHYAzbgmD1e2NQHX5sb2agOb2IxaPodOoY2fpod8pwOIly7QnyWHdrCEfDYwy2Yke3V0Uo5EWtxDWkb+zU9UXRrFAYKiKe8IgATvS8pjEr0I6gPyruTcZC5HIthAJTcLlC0nBITCxx6sSIOpwWJmf9yBTuod9RUDwykZoIwkUsqjuM9TU2MkaguxRMTIeQOcqhWKzBpjhFEJxKR0XQvnnjGs6dPS7rqd2tIh599CwUtS0NjXt7bPDToCgubNwv4dmn34tGq4Z85Q5mjzHXdICBZeLmzfuCnGxW3XDY4tKIl16w4cnn5+FwNrH+YBWNWgtOjc56A+UCM2h9QvwAdMRikzg8zGNyKi0CoctDPP0efC7A57YJvpYCGR13uey+4OIjEb+g4Xd2N6A6RjixchyFQg7Fchbzx6aQK+agO7zwagHoqgeH+wdC5Vk+vix0Gq7xbYqKUDiBkY0ki448HxSniHpX7W5YpopeW8H2Zh47W2VMpo6h2yYW3Y5UchrDoU32YqrehNvrkaY9PsOhcBAq3aIdnt84voZoZ/6d2+uSdd/I1sTzz68I0jg9cUyEgv2j+9IAli8yK1wTsUyal2r7Ml8d7DRw4ZFvw+ZaEROJOUQiCbzy1VeQTEUlyoIIa9jbSKSYB9uVRphedwhzYEO5nIPd0ReykoiP/jA2N/bE3ZpKprFB+kAiKetXzpls5HzzzTdhjvqAgxmeijS9cR84NAdCPmC/ws7ujjShnj99TpqhSCAgatdSSlD0lvycQCCKvZ0cuh2SBlyIx6YwM81mnT4q1SrW17mfHSKRmEK1akNmvyqOXwooujMgTQVEQPP5ZlRJLn+IEQyEI35p4mUTBfs5dnZ34bTHoasxNOp0GQ4wRBPzxyIwrQoGVkNEZDZnWAMi6FXZ6zLzkmQA7uWY5cpoHe4b2RTMuJlqrQFdc0vjDfHEx44vIJvfRbmcFWJArc5MYR1z82mh1JDIJBFBFhtyGJ3gwLW3biAYdiGecst9unLilGCmSRrweYMydnu7+7JnTiSSQopgI0+n1YYGJ3SbjqFFUoQLimqTPNohhhgRWsuYDftAXM5do4jkRET2KD4fm0l92N3dQyQcRywcRz5bRT5bgdEzsTA3j26PSPshwmEnnHpPGupq9bYIqmwq6XYNoQrwnFgH8PnY+E03eQu5I2Zhu7C/y+YoH2aWprC1t4WRMcREdBLqiBQnC/vbuzh+Yknw8tduv4ETZynsjWCMuO9zY+1qBW5HEKm0B2fOzaNUPhBE8fHjx7G1tSmRPjx+NozruoLd/fuCv2ezBd8wbMioFevIHZRw8vgF7K5nUS408dTjT+HChVPo9ovyztvYvobVjU1MzV/Ezk5OMOZLx1fEhc46CzPZucdmzSFfJKnDh/MXL0iO9ssvv4iTJ5Zlzd/umEinFxnmivxRRZrI0e3j/vW3cfn0STyyOIubb7wGn+pA3OFCwumHz0kX8UmkT53EW5v3sLm3Bb1Sx0THwHt/8Afkeg3zVVz/1X+H3VEfu54oqtMrWFUdyOsqNFcAar6EaL6AswEXlgMazs2m8FdfeQE7UTc2VMCMx+ANj7Of6YS+e3sbiwunEYkmcevOHbS7VZw5dwJDdKRBrG+RIgUsLi7ApQZwsJdFIpHCyLRhbfUBjh97BO957/vxv/3ar+HY4gxq5R08/+wpRIIDGL0MCAj3TT6Hv/n8Lko5Nx5/13uRPjuLt7Z7+MxnX8KzF5bxnU8fQ36vjFtfvwX3sIynz/QxbN+B15dAZ9ABHCYy+S4qNQUOl1sagZ1KGk8/N4lQbAebdw+wkHoEQ2Qlb9YDUtzssOtumHY33r69i72sCa9/Bro7Lmi1docRUWWwT93j1WAZGqoFC7G4hqPCNsoFB/yueamhkTTC/07N8rlihExLGkcUO4lbPRjNKj72gz+AyVAM//xjH8Mv/6+/gKefeUqMC1DG0VKssjGSREQM/ob/8/8oGh4bEUIPvx6OwMMReDgC32Ij8FC4/Ra7oA9P5+EIPByB8Qj8XYTbX//1X8fv/d7vCcL35b99CW5Nl+xSOjlkM6ep41w0ydkYCx3MNeWGneIuN450sLIAw00Xi4TsCqeL4R1XKP+MzlGKrA6bHT7dA6djjJOSTNhyVUQobib5eeOM3TE2SYRE5soqNsBhR6tNJGhXChb8XIpn/C8dtX3Jqxpn2fIzKCpGIxHJ4CXelBtlCrw8HzmeXl82iKnUBIrFvGQMHTvGInQbmaMjERdPnz4jgkbmMCPFBGYCUVDmL7qTa7WqoPFYRCNm68HGOlyecYbZO5jocRavKu5KCtjEGLKASocLhXC6K5n1NRxZUn5WY2YAACAASURBVJSRPFuXLvhUc8h8n5Fs9umepOvT5XGhUqrA6HegwEQsGobXy0w0n7g/AoGgnCu7ubkJpkDNY6GwzXHwe9yCmjINA6023cvETXvEOUwRmhgnHn+7yc2FX7qo33rrTfTMAQLBgFwDiudTk5Oo1YgpY7HekgIEO8eJ0uZnEFlnZ2VUIbZxAI+X9r4hWs02kom4jB+POZM5xM7mNlqthhSe6frlFoVlSHNoE1cpxXC3m242z/i+cyhjJ5HdJuNJnB1dwfVaE1OpGbSbHWke4HXlpocbVpfGLCDm8ThFLKVorusahkNLkMmKZhdB6p17w+v2yXjTicrxbdB13mjK5omOcQrlLH6ysMP7jucSjUTFtcKiJx3V0oigqXL+zDYiupAuUIXZtJ0BDo+ygkbk2WYP97G0MCcdynQgX7t+HQPTEpc5XcCTU9M4vryMRqshY0ZRmNm2sUQCr371Vcnt4nVj9m2705GM2+WVFXz4Qx+S6+Jx08Xux8xUGuV6EV988YuSAU282EHmAHfX7kKx2/Aff/M3sba2ht/+7f8Ej0uFXTFQqRcQjASwtLSMg8MCbt9cl8w0yxzxsRQXNalypXwVx5dW4A24sfrgriDPpmYmxeHMc3/Xu56Tgt2f/MknYTUtzD/CIjvRayxuBrG5s45QOIzpqSXBULNbmuNZzNcRjx9DeuK4CC4U3Pl5w6EdhmFD37LBF/CLq69QOpRC8rHjs2h1Kpiajotb4euvX5HssJnpJWQyFdy79wArJ2bg8hlwunqIRdJYu1XC0a4D8egMYCshGHbKdRkOdNhtEfRaTiSndfimylCUCPbWmeU1guZmbmMLoagbNES1+ofoDwoyL2xt5vCB9/yIoHizxTvYP8wJQs8wO3j+2efRa2ki4sfjQXQM4pkb6DSJkj0Gjz6BXKaPVotZ4R34AwMMRkRtNbG0NIFOhzmObJ5gB3tE/l2pWIfHrcPoNuG0K4Lvmp5N4+y5JbQ6Zdy+/TZCYS+mZxOIxt04zGzhs5/9LD74wQ+g0x3hxvU6jEEEIwyAIfMGE+NGFH0Aa9SEQzOgONswehocwzRsdgdavRIcTmZrezHoUazSBXE3Mkcol3Kw2+nkOsDkFHDq5CQCPge2Nm8L8hlmCvu7ecwdSyHTLMAXiyEdiCLgasIevIVWuYnMDQ9OnX8fXr19H4pHERSrrl/A/m4W6eQCHDYFFboN6h1xtTrVPjz+LuzOCgJhO2Zm47BQl+ypYX+IaqkhOcDh8CRcrghW723j3toBJidWpEHIGJoYDnWM4ETXaKBn1EWsiMZV6LoDuX0TVp+40ZDkv3VbI8kLZAHSrtXQoctem5LcypGiQHOOoNFRb7BRowaPlwJDXxw8qUkVitoHRi6ZV4lV7dDZ3wG6HRucLh/aRlcaO1pd4n0dgOVHOW9hZCrQXQZgL8LjrsI+qKBTLYmrLh5LYDAc4fLjj0NzOQRPd/3mm1hYnBMU6gHzh6tNBAM+JOM+fPcH3oe/+uvP4c1r6+Lafeb5CyhXG3jjzR3B+r3r+UeRnppF7iiLL3z+y3jk5BkwGpqOGM7NnO/4zggF/fAFXHjlpS9hcTENJ1S870OPwqlZyB5t49l3fzu+8KWrePPabRxbPi6o4YX5RSEu0A2UiE/gr/76i5iZTUgOOJtO+A6g67HTGbuF6vUWPC4/TiyviIhOEoZJhxCG+OGPfRivXXkZV169je/90BM4e/ExlOsdFAtV3L11T5yqtXIdjz/6JK6/fVOclJpHQ6VexX/6z/9RstQ+/ou/goDfI/M5cbnW0JQ88EajKc4c5nYCLHBr8PoCMicZBhsdiDGnI9YUl1U6PYlKpYijTEYiCu7dvSsI5bOnz6NaaaBcJMo/IfOEYZowRyYicS8ef+I8PvmpPxVRmVjbSqmJcrEBP4vIQ1UoC0ZvINhrujO5huA6hPMxhXPJ8ByNsckkQ3AtJnO1wzleC5ht+EKKzOk2OOXv6o2qxDwQ38p/y2vO9yELsszGZjMKs3injj2DmfkYzGETuUwHjYoHrZomLsZwwoCiGZI93m6NhLrhi/QxhIFIMA3VHhAnWrVEN5uJWMyFSJz5kRVBhjtsGgK+Kai2BF558RYWjsXhcOXg1JhBoaNcrAtWOBqZ+saarIHhqI2B2RBHVCTsQ2oyipWVk4LTPTwoIperotsyRXjgO5MCdTjsw8nT8/jaqy9iYDbx/u/+ThxmDlEqM881IWJiPpfDD37kh/CJT3wCkTCd5KogwF+/+jqOMkc4f/68NOfs7m6j0TjC3Gwc5UpBrm8hXxXxaGpiAXU2Ew0slMsVTKdnRQi7c3sNDsUhmZChsEeEEjbUEOHJdQ3XJWwUyhztSU5eJBIQDCXdl2xqDMcjYyHHy8xiNjg2Mex70GloaFbYWOKVXEjmr4eiFrx+AyY66BgDyf8u5urSTBKOupE/Gkhjg66GxAlL8gVFJ655FK2Mbr8AxWFHp8XMWC80VR9TYByq0HIqlTJ0lx1T06RMaNja2hWCTiyWgNvtQu4oh2a9gkdOp4UqcO+agWPHJhFI1LC+sQ6PN4i5pQlc+foqhr0FBEM+6IEKIglmOBclZ5INY/2ehV5HgdFVJeP9/MXjiKSaGOBQ3ksKUfGOkODKb91ew/ZmCaojglBgWhDTXLdyrjGZrey2o9XLY3IygFaji2atK+7EUjkvDkvdqcAwWjh9+jjKlQwq1QxUh4VI1CeRArUqkdQRaG4PdjYP4NaD8HlJynFKVZ1rzO2tHREoOCZsnLpzewuRaAwLxyLI5ndEMAwF4tB1Zt96xLVdqbBZ0iPNPu2mhW6ba2gP+l2uA2uIJ2LSuFepFoScsrQ4h2qjhJUTS6g1SiiXC4LZpgBq9imEBcSNyTmabu7tzQNxLWqqG5HohAjH+UIekSj3RUN4vGMSEnGyNoNZn7rMC0TJE+N/5sIpbGzdEzfyQWZPUK/DEfcmnPdDGBh1BAIqKqUqDg7yQmcY9CHXLxCIyL5wa2dT8m9PnFhApVYUYTw+GUK1xUaCFhbmjwPDcaNqMZ+XJtlUMoFqqSTzrscVFPoA4010bwf9Ea+zF6bhFJe7S4ui1x2JC9nodzE1HcXUTAh7B6tCGJmamsX9B31Uqw44ncxujqCcA+zqUMRFXgs2vySSQVRqWQyHXOczusYncQcci1ZdkcY1Cqx0lne6JXHTP3JmEXaHJWIdz3l/twKPHpQ1yaDfk30K9wvEMHNvMjmVQqNRH2PuR9z7cp3HY6DTW0diwo2j7L7sHfmssXG0VKZYxIaGcZwQG3/5uczW5n5WcQzRNZqyN4nFUgj4IwgGYvK+YXwK14qBICMgOuLo5XxSq1UQckWALvn7PnnWVL2Peicn18dhJ/mCEQwtJNMuBKJdDMwOIuFJxCIp1Kt12dtyX7y9vSUZ27EI8ccmIuEAHty/i0DIjZmZFLrdBg4O9+HUfYhFp2QfxS+heSlE+zOKJoxIMIVCoYlm3cTeTgmWwT1CFN6QF5s7G4jHJ9CotFGvdeB2edGst2RfNz09gVQ6jFozB1UjXaIpmdL3bxTg0QKylnvu+Utw+xSsrd3GVDqBciUv70Xiu7lXZ0MUG5b53u8bLTgUFUbbgNUD3A4vttZ24Na8eOLSk5ien0GjXRGiTntQgzeooVipolJhQ90EHqyxGVUVB/jERFpoTR6vC7t7W7Kf5T45l8/j8qUncHB4D/GkgsefuIz9/TK2NvPSMOP3JmAfOqAYI2zdvoWdtbsw2hUk/W4EfTpM9whNGzDlT8JnuWAzNHiDIfTNHmztKpajASx5nDhz/jyc7QGMv30Jg1YPqqLjYARcnfLipV4NpsONk64wYodFXF6ZxlMXTqBx5z7+4qUXcW8ijEIgAkd4EqZuh+kYITkxgQzzzisNzM0tyFql1hjXWjRdxWDQlzEkwYF1mmzmCE67A6dPrWDn/joq2Rx+4qf+Ob565eswJT/6ALo2wPd9z3PQUMGwn4U9NINXa2fx1dfy+NClk4jF0/jkVw4QnJ/Gm2+8gT/4V+9B7aCFq9feRjKdwptv3cSHHrfgGqyirQYANsqbJpzaDK6+eYS1+0XMLaxgNDIQiShw6y1kdnbhcyk4eToEr9qE2mcj3BDtfh++0BRW71fw4ksbuHjpPSiW2xgqBpLTAUDpibOd1IWZmXmMDBMOuw09w0C1bABDDxpsYnX64HR6pamdJAbODaw36R4VLq2NfmsX//gj34eZ+AR++sc/hl/+N/8GT1y+KPUN2MdRF/8f4VYKfoxH+aak8VC4fVgIfjgCD0fgW3IEHgq335KX9eFJPRyBhyPwdxVu//AP/wi5bBZffvHL0FQHlNEIfg83gz0RdbiZYtctxUa76hBs0lhwhIi13DgSTczCITc8FGFFmGTWGNFidmYsjrNaTaKRHS74vD4p/lCg5BeFKrpDBJU8YLYu3RYeEWF5HBQNiYzhBD4YEhNoEycuxU+Kt8xS1TUNnV537MbtdEWwpVuYxVQWVMY5r135uRR1+XcUG1mI3dzaQq/XxfHjyyLcrT24D6dLx8LcnLiCiaPk8dB1QaGExziRSkoGD78oCNKhVCyXRfBl5zQ3xzxnunu5YOfGlLltpjUEl+J02bITm3lZ4UBACqVjZDGkwMix488V8brTlZ8Z8Ptlsc5NcjwaQSjokQ3yO9m+/Hl09uZyuW8gr8eZtxQx38lyGvQN6KpT3Mj8fI4HryHPe5wzTOcnC0Z2+Xf8+ezMtjCUTmGOO7+fLhh2ovMzKBhS2GeO0hh/7RKRnMUyFoOcLrKnxo5p23A0zunSiGxty/F2253xPfKN89V0F9rdPjp9ZqURueeSIuA4y3d8TnTssoDBYxZ0oYNIxATM/vj+ZCc5v6/VHDcVcPPIzRKPgdf/HWGdSK6e0YMv5JeNEq+XuMo9Xsmo4T3D3CyOG93Z1mCcY8diOwshLO4Xirz/6WoykUwkZJx4PLrOBgVViios0Lwjyqu6B42eKd37szNpOFWbIMQ7zToeu3RRiivFUhndngGvPyCYcp+feLtpVOoVPHhwX44xPZUWt/Dezj7u3L2LmZlpKRKzyPzYxcuSy0ykNRHPJ0+eknPncbDbm1nE3X4HkVgYzU5DcFZ0nC8eW8TdtTtjBGu7g/tra7i3dh/5QgG3V9ewvHICJ1ZOyj25unoPqt0paO1+p4+Az49gIASHU0O7zyJRTZxM0zOTqFSLgmYulnK4ceMOVlaO4cqVqxhZCpKphLiQo4koao2GNFDQGUCnSTyeFJcaXQOHh0fQnC5MT88KYrFaYdafH0PFJ/mL8VQYs3MTkj07sFioNSW3lO505vXS3TY/vyi5TBS4s9mMYOWiMRc0NYbNe3Vsr1cETxeOdRCN65I9Omj7pCjOzfLQ2cTQVYXR96NbZz4mM3sp9FniVKLQ3u5l4NBa0rWtqUEUsxYSExHUO7uC0rJGbbg0H2amT+O1l+/D4/VjYjKAvcOb8AUdsA2dMAwXnLYYej0SBlwYWh3obgPB0AitTg6x6NgdVMjnZY47d/aszNfrD9YEAdnvtjE3M4VWs4orV78m7suLjz6Kvb1dhCNevO/978X6g/uCkv+rT/8VlleOY35hCf/jc1dg14JIz8alaJY9oKtDg9PF3NUaHLopxUrTcEMZpaSphMUwu8KMcCJGOdfy7eCEbcSc7R5cmh29LnFie4jGgMcenYXD0UAhfwCvFsHR4QBOfQGbRxt44l1L8Di7aJTuI+ir4q0rN3H53PdifcuJhhVBcVCA5eqglolI/me/ZcegbYd9pMLstRAOKfAFelB1OmpMBMIOZPN7gj5nJqmqeqRw4nLxfsphfXMXbj2K1NSMFFz4bBLZSdeXN+CVhohWs4sgm3E0A32jjX6bAgaLpA3J8TNNB7pNN3zuGHzBPhzaCNmDFuxKBKozBF1TMBq20GweQXV0MTtLdCUbhPbhUPl+tQQbzmfSMNpIJX1oVYvQ9SQ6HQ35QkeKlpxD6brstYfotUawWQN0+/uIJ014vGWk4yrOnlwCU7Fu3LoNfyiEiakpODUdt+6u4uatu/jwD3w/Pvu5L6FvKABzygcdfN/3PoutjQd47coNzC3MitPY54/j7eurOPXIOXEWfeXlV5E/IjUiIO+MZGwSI9OFkemQ+TlzeEhzAGLxMKqVPFqtAj7+8Z+DYdbwxRc+g/R0FKpqihD9YLuNTLY+xvb2+jh39rw0f3GufeyxS/jt3/rP4nRdWJhHNpuT5qGvvPKqCEK+4Pi57zTbePe7v02KxvlCFuGgH7u7G5ibnkUucySupJ/5Xz6GaDKGjb1dbNJNXR+gUqhC8znw8//yX+Pzn3sB/+Ozn4fX75UGMVI33vf9H8DnPvs5FDN5RBIR1CsNIV88/fRTWF1dFZfzxQuPioOGOMlCriRCAggUVXUYvbH7lWOxvHwc1UpRinuJeEzcjGw6O7F8ElsbO1JsDoXo1BpCd3kk09sfdonTyu2zY+XksqAz793dgO7wQxk5UcpXoDt0uNnoNhpipBD92ZLml2g0LsJLtUKBfyiYRU3VZH7hu4viOhuf2ESkexUMhmNKCdc2pHzwuvK9QnrIeN3GJjqb/BnXKXyG+o4k3L4hAmE+b2GUsj50O8xrBiznfYTizPn0olaxybM/Mc+c0x4qBTdMwwFj0ILdzvcaP5e5xE2oqoWAz4dysQmj68Sw74Y1cCGc8MChk/DhQas5QC5Th88TgUcPoVhg84wNoZBHci6HVhORqAedXh3xRBzJiRncvb2JjfVDTCTnxdFFZ2I0HkQ44oHqHOLmrWsIhfx4z3veg+s3buAwk0PPGK8beP7MP97fp2PQJWuheDyGnZ1dIa1wfbO4tCB4/0rpALMzFLgHiEaTcp9ube5JE0IoFMPhQQ7lUgORSEwwxVxj8HvdLhJpKKxzTUq6jSbCbb83LngTi+pxk7JiwO3R5T3G4+Ia2O1lbmQOzVZVhB+b6UXQNwd1GEe50BcMpcfHdWYeI/v4vhpYTrTbdjTrHaiuJhzOHqy+Hz7XHCqlLjAiatkQUgDfXe5AA/7IEO1uU0TlIcVgB4WtMYZbIlMUa5xtGPTB4/aI+Mb8YGLNKU6adDQ6dLQYCaA5oVhuuFxDTM8HcJTPwbQUaG4n+qYNtaqFZu8Ay6f9glk+3C+KM93oKeh3HBgaKhKxBE6cnJN70OsfoFBaQ7m2h9FQR7/jRiw6je2tA8mUDYcmoCg+VIoGuu0hfEEfFHsPcLYlz5tOqW57BNvIJdhmrk0yh4zsCCISIQWoCp9fRSzuw/7+Bkajnghvus6GrT6MgSnY9oAvIhh00gvGhKEWev22rPsr5Q4wdKNea8vc6FD7snblnzPaoV7rotejiBDG3EJaxlOapkYQh7jT6YLD7kS35YDPywiPNvKFnBBzYOP3mkgmYyIE8l3CHE024JEUtL21i1ymhomJObh0P9ZWtzE1uQifN4xCvoxkMiXEDP7M7Z0H4t4nij8Rmcf2feY/26E4RkjPJNEftGChj3DUj0IxC4dmx8jGhhEHXr96FfPzCwh4PfC6PHL/HxwUxMm6uHAC2aOi7GsoyldrBTQ7FVy8eBLNTkmc6kPuE51uOS6+l3e3D2H0eA+bmJsj9aQOi25zNrMOFHhdfuzs7GF6PgoLHSEvUETM7JeRz9VFKGekz2DQQzDsRrG0B19ARSjiQiDsw8FREU53CPPTJ7H+4Ai6M4J8tgESl+3c79pGSMUnZV0vET628XOp6UOh35TyDbRbbNQJCFpZ1UxYw4rkrfuI1/aHsLuTg22ky57V52Pubhf1RkWeY84jJGdwjmaTKp3obAalYHp0lBcXbWoyIrEJbBSjoMvGIKKRmSvMvQfnI0ZZULT1+jg/W+h22NzHBqOORPzQsZdMxSS7mYhmis6W5HKTuKQLzaHdYg6pH9VcA/Y+aSiM/nHDQgV2jfj3NhxKGAPDg8GwhWjShtgU9xgWLFOX9Tv3Ss1mQ5p+6tznDAxMTaVQLOYkz5oNTJOTKWksoNYkNQL7eG0ImynNDXRss1lbUewoFTpo1E2ZM4kRd2sJnFw5L/+u3qmh3mpIYwibYijc2u3cs3K/3EUsHhLRvVDaB2w9OHXAwzm36cat62vweJz4zvc8j0rtCF955QWcO39K3PWMoeGcxmeONK1WsyNNxpOTs0Jgunv9Lsq5MhZnFjHsWThx/DguXryAncMtwTcf5PYApwU9oMs+c2fzSGJZioUmjL6CXoeRRzranRYWFuYkP5sRVUI3cPKd60Yuexff86HLsl8sFdvQ3TG8+rUbiIanpAGgWalj2O4gEfRBg4Gbb1yB7gQqth7+xS//Aj74bR+Ax1Dxb//nf4svv/QiLiwto7D5AKM2Iz5qYP+T0e/h8vQCToUmoXd7iC/NIPLed+OvV1dx760HOO6N4pTPj8nZCPzqAAdfuYJrm5soXTqDN7sG1NQcTAWCxmbzxMz0rOzh2cRNchopOozI2dnZkfuKcSeMF+D+eWQZuHD+HPZ2NtFv1PGhD38/dvb38anPfBr+kF/c4qRCfPi7n4ff2YHdKEJPXcCvX1nA6loXf/izT+H6zUP896/eQ2Q2jezuKv79j/5DzAT9uHprD+XREA92H+B7Lpjw9W+i7xqi3DKhaRPY3iuj2R3BrrEB+RG+HYVIYUcTxdw9+L0WlpcW0KuXoBgNeNx2DG022BwRrG+08JVX9pGaOotqvY9wIgjVw/dzh32D0kxkDekUt+S6OjU64HVkc0WZm1TNLc8v97ayiLdB6AmMQHCpIzSLGfzkD/8QZmIp/OxP/BP8h49/HJcvPyZRMlDoeH9HuP1/mWxHCmRRNv56KNw+LAE/HIGHI/AtOQIPhdtvycv68KQejsDDEfi7Cre/8zu/K8IrHbeawyFF30gwJMUpoqX4a8C2bds4X8umKhiY5jc6ZBURPik0cfHOQheds3SH8otCFQtN/DMWCE1jAKcIHeMFp4itnY7ggSW3acQl6tiRSrcji4wUYLnwVxh2MhyhP+AGgHlEPFJuaAdwe7jp9wrUiRlz3LQOzbFAS5es06GiZ/QFQ/qNeCgsLS3J8RHHzPMZi40+KfgS7Ut0YzgYQqvTFlwtsa4ch0aNea8mEtEYKrXqOBvONOFm7quuYWAMxhtyGw2mQ/k7FkS5IaXgyg3mO27jsRvXDq/bJcIxRUkKoxRLWbihqMgx5e85jpIhq48FTLpQKM4Qv8UxfEespSA5dtj25RfHnsfAX4JU7nTFVe33+r6ZoUvHMseKLl0eE3/xZ7A4wM+SP2Mx10F3zPhZo3Arruf++JwokFK4pStJxGcXr58bgZAPA6uPcoWFVkWyUzkuhweHUnCW+4AMNwD1avUbwrWHrQJSTGcRk+IQz5s/TzKIPR45Fo61uJiHIziJG9VZjOiJuE5RnPdNpVyR8aYYziIFryHdIqrTKWPCojLP3bTR2TtGEfE8eP9QuOU9SDcpx8MaDOWzOSYsWPEZoSuMneY8F14nOmq54aJbmfk7FJx5MXv9cdMAx2Ck2OELR0W4KBZymJ6akDxQFoGI5GZ3fSyRxMAcwmZX0ekyk5TO1HHHP+9HCvmqncWosDi8mDMsx6XYMTWVluIDRQZ+L8+nXKqIm9xDkYJOYJcubq1ipST4vtm5GbkuB0cHWDi2IAXru3fuSIGZ2b/rmxv45P/5l3jk0VMiVrbbzEemY48iYU8yioKBgNwztXpTXMzp6SnJ47q/dg/DgYXT51fg9bMoDLzvfe/HH/3hH6NYYF4aEWkG/MEoHM4x+pxFDWa8cc5hQfide4ru5nGzhl/ug3A0glKtAcO0sLBAHCDnDJsIs06dDiuNtTHJcubYhSIhTKRSkrt8mOH1oaPaiWbDRKc1QrNeQ2JCxcJxIBJzYzhwwux6US4Ryz7AXmYLmh5Ct+XDaBAS94hptcfdz5YHwwEzyXwwhw0YBvOrdVRLdKx6MUAHkUQXXTMDxYohmxnCp6dEFG33DkQYnJiMolLOg2S0ZPgREdhqzSrcbgUeL93jDhwcbqBWLcDrccm1nJlOQ3XYxFms6TYU8odwaSpOrRzD7OwEXnzxixgMRgj4o+KIioRDOHPmLFbvrMOynIJqJBqUuZHUXnujKroGC6BO9Fpu9Dp0nvthDCuwqyYctjCMHp15PhFPLKuPbpvFQAoiFHI738g7JybQgeGAxckevK4h/H4DdkcRLncDyyfi/zd77xkk2XqWCT6Z56T33lSWt93V9nbfNrdvX6sr7WBkEBpgJFjBDAhmdmJDs8Eyu4HbXYYlghFCMYAEBNoZDYOHFRKgkS66/qq7b3tX1eVNVlV6b076s/G82aVh/zL/pK6Iiq7qrMxzzne+85n3caCz6s4OcOWqIrmriycHcIQ1BHxmbL1zSzIvR44cxzdf3YXLtYg9tlNEh54OQzFY4LIFMWgryKezCPqpFskJYHvi9AScLl3UEDu7OxjoBpjMTiT3igK0UpVIRTaV3gH/BPZTe1CsGowqlQIG9PQKjCYCVyp6zJvt+8UxoNfXRDnYapehq7vw+VQM+jY0S8z8JQDvRKdfRjqVg1mNYNBxY9BrweluIRjhGNlDryUGEkIoqpYIkNng8ZlQYL6a2YjomA01LQOrKY47NzNwWKfh94wKiDigRR0zvVCDYijDZC7i2UszCAUNyBf2EA5RJboPt5fWrylk8zXMzY9ibWMT2UIRRxaPYf8gi1h0GnNHRvHuO2/h5Rcv4PO//QV4vHGcfmoRvb4JewcFKT7PzC0ily3jxnu3EAvHQCeC1D5VW2bEYjGkDlKIRsPY2dkREsn7Xr6MYjGD2dlRvPjys3j177+GWi2HRqOEo0dnoJrt0NUQ1jdp090WFdGdWw/FuvTkyZPioMDzJ1mGYAAJTe9dvQnVMuxLqtmMmkQoAC+9+IIo/nZ3NhENh7C29ghdrYduSpL1FQAAIABJREFUs4tSWcP3/sAzCMciePBgBTtrB6KcNPSMiE+FcWLxFJYfPMLa+haiIzGMjI7g5tXbCE6EoLU17G4l4XN7sbBwBOvr6zIXHz1KECKNfrcvhJJCriQqMOZP0waZczaVF7SOaHCsddgEuG1qDUxMjMvcIPm3BxkBfAnYEfAlYCdIrwI43WZUGzmxyV04siAZkFsbewgFEsilykjvZ6HoBC8IbnbhcDlkbcN5kmM+3RVY2Oc8SLUt56lQKCwAOZWZXA+QpMM8a4ud89hwXudzzLmJXwQVuO4jGekQxCRoKJEZSgzF6gFM5h5c9nG4bHMwGHzIl/fhDlWgKw3J82w1VbGKjdFW3s7cQ2YqttHtkoRgQzTqhGrSxGJSValUUWA1O5E5qCG1V0M8Mod8qQinzyaAutboyfuNBjMUg1nADkY5kGTTaFI5ZsT4RBzLj+6hXClgbHJKwDSzyjxZh6xRCWhFIgEpmG5vUUnew+LCaaRTZezu7MPvJ6GDxL+6EP3GxjmPcn3VELCNczoL0vwstivtkvl32VRG5mLOU5xvnHan2A6zmE0HFLqSsJ9TOV4qUr3nFnXcoN8VVw6uYzinMkaDkxUJDFQtsUPRLYQKPf7MvGuuIy0WJ+wOJ8rlrIB8vEfVUhsmxQu7KSTqWLqXqKYeBoYqBqjAZDLA5Yojn9MkrsJsr6Ovl0Sda1YiAkS5XBYYlS40mi7qRiGhOHwtDJS69OdBj/EatPFmHAj7FoHhthB5WMSXPMwOg9RNsJhJpvQjly5AhRlOq1fseBOTmmTIFrM9IaaZbVRrA3OLU9hJXYPDV0dXL6FRZhY09xKMRPBB77pRLTexeHQSx05FUSwnxXKfzhHNdgZrq0kUGF3dY6a7iuOnF7G/f4B0ugz0vKhVAJfHAZurD7uni0ajjFq1hXZjAJvFLUAsbastFu5vmtIXNK0Ct9uCRCKCrZ01Ab9cLjt8nLTExLOHSGRESGUkeLJYT7VkNrcDqwOYIkBTHeDR0r6QHBcWZiU+xWJ2oZRvo62ZsLlxIIS0mZkpPH3+mICMxcouxiZCkm9ssVLZr2DQTGBvP4md7R0h8Mneot+TzGRaDpO8KARLIV/Y4A8EYLfZ5PkWUqzBLOA7rWkJSuXzRenTtI22O8wClFdrRclV7DataBTtkpsaivhRrRckB7yhFeENOMUmlG3J9aPFxjV/Rfq91xVBo6KLkjiTLqJUrOOp008jl+VY10E6sw9F6WFiKob+oAHd0ILX6xRiUq2uwOsJS4b31sa2qEkjEb+AOTC0sb21KvPM2Cizavs42E/DH/CIIpjPYjyWkOtLp/MCdFM5SSInn2Uquw0GqmhDiI54obqKqGolOE0z2EnuIh73A70I1lfKGEkw35guAn006iQeqAIO8jnnME0b6lqZkTlUeLtl3S/RFP0cQhG3LAMZ2WFSXeh3yY3qweZsQjG1xc6a85YUIg3MTaXDgReFPK/BAtVoFXUv54Vg0CuW/+xzdGUg6eNgPyPPtShrH+8n6T5DlTfNjWSM6BphMnlkOmm0CggE7UKeMiiMhyHp1gaTyQyLxYZqpYlGnYQeA/otA9plHc2qCofdi65egNXO9VNZgFtVCcDuVOELDQBTWoiRPl8MikEV4ibX1zwvEtCcjOcxGmBSjahKZMwQJN7bSwq5lOc7MHRRquQQCntlXm9rQ2JCpUonhxYqJe6bOxJ90mpYEI0mpO36xo5kMTsdJLRqqFVIfGB8gROlUgGRqB9T0wlU61npr4rSl31b2DOPu7ceSS71SCKEcMSDcjUrFuB+vxvJ5I48MyRdHxykkU5lMTMzA33ADPMSlu8/gMtiw/TYOAyDPp46fVLs2q/fvopyowiX34GuoYuekftsM4LeON5567qQBDkHlct0xfHg6OL80B7fQ2JwEzvbVPOT+JbF/FwE586N4fqNqxidmMdb79xAKDwBi8WNWrWJTCoDvd3F4tw0xiJBXHn7dZTSB/jUpz+ND370ByWD949+//fxB7/xWXzvhUsYszuR29lGrpTFg1wS9vEoMrUyzD3A2RzAqXehQMfY8bNIRCZRX8uhkSsiFHLi7KUTGHGouPWHf4FSr4/9xSk88nlQDQSF+K1wT/hoBQ6Ha0gu1xgZRZDUCo/bK/UgEoi1BmOq7NAHfQz6PbRbDWiNOs4cW8RLr7wfX/rPf4iuPoDD7UAo6kVyZwkf/eALmBlxoF1Joq7O4bPvXUK2GsTLIymceSqM9TJAOvWVb/41fvZjH0TQYsPV21vQw168t3IbH7togrt9HX0U0Gqbkc2aoNoUxCd98ISoYq/Agkm4nB4s3X8PY+MqxuIOZHd7GLQNsKgt1BoF2N1O2BwxrK838I1XN6AbIrBYAwjFw1AtXOMxB57cK5fEXPjCfVlXkYinqCZpE45ZPTpuaTVk82l4aTM9aMv4yfboazpy2wX89Cd+AmPBMP6XT/0Mfu2XfhkXL56X9SD3rkPgln4Rj8cOiTh/Atw+qfo+aYEnLfCd3wJPgNvv/Hv85AqftMB3ZQv89wC3+VwOr736qoCcCgwI+/2iIGPxiKAW2f8Ez8wEblXa8A0BUxZVWJhi0Y8WTiz8EYzla4eKUS46CTgSgG1TcUk75MdALAtOTVrvms1SfGAxgoAa0VUCZQRteE4kHuq9Prqttqhq+TvtY3mOBNK4CWYRz6iqQzUurXkMQ3BLbAK7PTkmj0Nwi8UNAqIEaAnE0maVClyCy0MWMAQgJlBMQJbnwtdYEKFiptlqQTUaxZKWX6Kcpa2NMCnt8n9ctPNYLHbyZ/7Lz+A5sD0ke84wLJbqYvvKbCZuulWxzBRwl3l0j0FQnjOLB2x7Mo9pSZ1OHUhhkZ91COwSfOb/EThdWVkZZuQxJ9XnE1CN4DlVobwOAo6HVlU8F16AFBQHtB9mpi6ZwLTLNotdMfsAVUNScDcNz5EqZDmGQUGxWBKbMALBPPapU6eRGBvBtetXoZpNWFxcxNb6hqii2d5UrPKwBGUJOFaKRSnc83cqiYSPTtarYoRiGPY7thMV2QLS9/vy9+w3Avkzl5BW2V3avELAd7Yp22uYmzUQ9ZTNbBXWufTtfl+ASdVqHiqKOkPFMC2qCUjSbo4bUWl/jYUEgiZMJB4qiJ0ej1gbkqwQCgUk71esBE1klBPsG1o0s+14rWxz2n3XtQa8XreoUGiVTTu1/YM9Ua0HQ2HoBgU2h0tUU4rZIoqsWq2C5O62FNT52Sz4iwXggCA/VS7DLGqC5zxXgrPZdEZ+Z+GY76Myi1Zlx08cR/JgF0uPljE+OQ6n24FHq8x1MuDZ5y7JPX717/8ezQ6zpzVUsjVExmM4/+wFJJP7cu+YqcuCZT6Tg9/rFzb3sA+5pQ9lMilMTo2Jdeud27cl//PMmdPy3D1z8aIUDx88eIDd3T2xG222CHgHpUDDfkXgg6oCArhUsBw9yvynPLTmMFe50+wiGPPBG3Gi3e/AaqYSqwGfNwF9QNYzgQynFBWpQGl3m6LecHud8jnMJSYI6bDEpABoc7ahKztwehsCLPDYdiuLZGTzt+C0W/Hg4SMcO3IWnXYf+8kSNh7VAN2C+LgBitpDtWSA3RoX9Z3dU8Hu7hbU3imUiibArMOoajBbWRwIolbrwmBoAMYOVBPg8ThhoGrD0xZQodeIweUaRb3ZQqG0j1rjAAO9BH/QCptdgT7oieKQhSmSJ3i+VMkRSA0FaUtalqznI4uz2N1bEgUCM8TXVvaQ3KlgZvIkIsEpVJmLWuZ4qcMVyUJ17gtQxQK+3vdg0AmJXbNqS8Fkb2LQpbLdDYPulsIULQOpFjebFPl8PpM9eVbpvDBU2DcbVbSaBQA1mE1NxGIOTE8HUCk9QqdrxfquBaOjgNd9AMU2i+tXH2LavYvzF07g9ZtpmI1HkNrroesZIN/PYmQwh2adnwVMTsZQyG/B7ugiFrMjMeYVtQ0BWMXoQSbVQj7fhVH1Il9sIJlKCXhP8IN2bnYHrTPrKJYK6A7oEqCIimWgd9HpNqAqVjhtflTKFTRrGvyeWVFcNttJ+Jiz6XLBogSQy1RF5UagTu+ZJVMYhrrYJNqsRoRCRlhUCxol2iJqoupSjQTqNZQbe6jUSvD4/DC5+zA7FXTbTizfK8JsmIRJ94viQ+9XYTWV0Wpt4MzpCGJRE8IBG+ZmpvDu9ZsoVpvw+oNCTNpJpvDHf/pf4XRaMD4Zwd17D/HyK6/gwdISxicmsLm1jVgkgucuXcDP//xncenSEURjY7h1axl2px/NZl8sV5k1d5DMYGxkXM6/VCjB6bDCF7Dg+o1rknlPO/RKtY4f+ZEfwOhYBMn9bclF5hhNFdedO7eFYNXQulBUH0wWlwCi4+Pj2N7cwfbuFj7ykQ/jK3/2d1g8s4DdnV1U8w3ExyJotppoagRKLFJ09ngc8qz4/ARcCHLRapqKpDImxscFQL15876AJVT7E/R98fmXUK6Vsb+zL+rL1H4aDpsTWqstzgQk4PhCAcnTpOKlmK8IIMu5lWoiEnlo/2dWrQJaU9nqcnjk37e+8Tpc/pDYU3P9QucMZq7TSpsgKO3wCYSy1kaQgUBGu9XF6afOiKKWcwddB+wuG5aWb2NgbGHx+Bzm5uewtZVEtdyCAhuW72/COFCg6oqsgUjkYU4plUrDubgh8zmPMVyLWWV+cDmHeYj8W14P8wtrtZKo5mT98TgjU9Sc4khBa1YSpGxCjuGcRRtKsee0+uBw00acpCjOs374fSOSfe0LA+Uax+oBVMUtLgiKmbaJFpTLA1EkKirXa8xqJYnDAKutJ+Om1WKS1zdWDlDMdxAJ0SLbieR+FUYj14FmmSs5R+s6C/Um9HtNWKzMjG8CBo6rxC6Y5WxCs841kQ0jiRHk8ylUqnlY7QbYHSpGR+MyXt65/RAmo0+s3R02/luFwwZRudFqdGxsVNbABNxHx8YQDPrx6qtfF4BsbGxMgC9mUuYzFbGE9Xk4vuTFDYWOK9s7W2IdzsJthbEaJgVuF8FZHbqhC6ujC7prc37qdQdot0iWfBzFoJHopSMUCsmYTnJeuVIcKglbQztsqoUV1ShFcqocFaMFwVAcRgPXuHRz0WGzcQ05XBOga0GrSZUks4UrsDk6okq1qH7Uax1RYhOU67ZUKKoFFuZRWjQaKEtWKy18BWRpkdBJNx2gqRGwIYlHl7UzSVOqaocRDmBgkcxTk9qT7G3V2II7vAe3PY7ddRNUMzA9N4J2y46D3C788TrcPiOy2SLaDTP0vl0AGYJCzI53OICxcTeCUZMQQYq5JmamjwrQdeP6CjotFUZFl+fi1OmnUa93kTooSbvw2dBaw75tc1nhdJNwo6HToOm5XfYSdDuoN+jiwTbrIhoPwuWywWw1SXQDyYl8LgjYJhJO+Lx0w+mhXiWBsA8YupicissamXmWkWgUc/OTKBQy2E9WEPDHJAPV7rCg17agWTOIspCfUSqRVGFCuVxAvpCT/sWxweXyIhZNoF6tCZkuFo8L4MM9F8dOPq9UhpJ0mc9lMTE5KT9z/T0xMQqr3ShrebqFMM92b29fMm+9Pj63zDWuiwU3Y1ZIRBwZGcHedhG5fa59fQiE3JKtzsgJq8OISj0nWbD1Rhk+v0fGEo5xa+vrmJs5gVaTBFsCNj00Gl3EIxPIZ8timc0+OTc3DYsJuHHzCp69fF6UmMsr66jVuVdjTrdBFKMkvYVCPrHunl8Yx+b2mjg0zc7M4+GDR2jU6f6jwemiTf0AhXwdDmsQ0cg4zCYHMukcYnHO8WY0mhVsbCwhEvVhZDyEZi+L2/fu4Xve9wn87de+grEJHyZGj6JW5XOlQTe20GxU4POOYtB1CUmR/SIW9UuUQjFXk3UmMz4J1FdqjLExYmZuCtlMDt2Oglq1i26b6yE+AxoGhrZEWHAcrTeopDYJoYV7SpJJCXpR4dmoa7LniI9EkExuyR6bLjF2uxObm9votHuYmJiQuTSZ3IXNakaXKlqxpzWj2awJKMTnhYpsAkWqqsNkMWAvyT7JfGiHkDkJBm9v7Ugf0yodZLaL6HdIrDTDSkWhEBKp0rRAMXpFBRyKmqCbMmh3hvbk/Q4tuHeFOM0YBq6TmWlKJxI+Q0aJyunAZCLQNBClOAmzzXYTZosi10m1s6HvFwIRXUiy+zrs1piQ2Ug4yKV6WF/fgs2hYmwqLtnppWJN2ookEo45VI/v7yflmFMzCejQhJgXifhkfaz2A7CavVhZeYhaoyhkTUaGLB5fwNbm2uOYCrpPeZDN5EXdzH2KwRAXQq2x30dXq8OgdxCPBjAxFhNb7I2dVXEMGJmIo9Ks4NaDO7h44UUUD3rY2kjJs8u9ApXwVhtdvsKiCuZak/b4dKgxqQ78/TfexrHFMRyZD+Lu/Zuwu7zIlepYWDyJgzQV64qQby2qCUfn54BOC2/+3d/iJ3/qU/jkx38SNtWOL37pD/Af/q9fxM+++DLChSrauTySaGPVMsBGpSaZzxPOMHZ3drB2sAWXRUfYacfuXhEf/+Efx/bqHt58eBMn/odzODERx8rXXof14TrGRsawHfIiGQ2hFo+irtVhbLelBuJwuST6qlgqCjmMY5M/EJS6ConbXG8wjoouYyThcYzjPv8HP/IRvPvuO1haegTFYkEgEsLoeAxX3nkVl84fwQvnF2Bo57FX9+HX3plFSzmOaT2PmLeDpy6fxjt3V7C/uY6Jeh6f/OEfw/XtEr55dwneeBUffrEIU/UKlIoXYd8Yqs0Gbj94gI3dNZy5cByXLj8rjif37y4hny6hmGriwtOn8OHv+bDEHewdrKBvaKA9aAOKCx7vLNbWOnj0qIBMtoYeejCoBKIHklEe9k0hEI5hoPRgtqqyBuNenaLYdqcJs9UIj8+BXr8Js80gMTkwEuQ2oUV1fL6Gf/6xj2M0GManf+pn8Ku/9Ms4d/7pIRlY+YfArT4kfTwBbr8ra7xPLvpJC3w3tsAT4Pa78a4/ueYnLfBd0AL/WOD2C1/4XVG3DRW3JoGkAh4WvtvfVsyy4CgAntUigBo3XqLE08h2bclrBMxYMJAsVttQHXloucuiIov5hNdcviFDs17nxk+Bw8lMWI8wdMnKZqZop9dBW2tLlilBNpvZDIuRhZaBFFgkO5VbMxaKBv1v55JSMMICGAs3ZCQT9CVIyqIfC3BDaypuznXZKHPzTGY2VZvcoRJg4xc3tgRgCUSyQHJojSuv2ezQqFhpU008tAcmmMjiCDfiBnUISpJtyv8nCE01KFU6LAoTiGSxlKAyra2oXDhUZfI4AlQaDVJ0pZ0OLYYIPLJN+b6hhTVBcFpRU8U7tN3j12Gb836QbZ5MJoeWfLT+dbm+na1Le18qjVkM5DfvI48tQHqzKcWcQ7U01SVDO0U78oW8FE4JetO+lupH3mNaX7PNaOnLduXxuZE+deoU7j24KwofMrHX1tbEund+bk7ew2PweliE5jEqxdK3lcG0DWWMCzcph6plnuNhfuxh3xI76g5pr5CCOhWmFpsZ5QKzJO2iNji0gyzkC3B5XDARaNKaUigQwLhShdXlkHbl5/H8yYbvtNuiuubPVGqTAECeAPsT+xb7tNnhED4s++HQrpnqs23s7e2JRZgA+wTlCZqahophWnpZzFTW1HD2qTMC0PMaI+EoSpUyVtY3UK7W0Wx1kS9XBIg5SGUkL/G5Sxexs70lmzoC1gSfCECQYl+rVJEvDG3Hnz57DvupFOyWoX011VYswt+8eQM7u9s4deYpyRtjbnGroyF5sAdf0A+vzysgCveMPWbvJnMYmAaYXZiD0UxL8Ai0dkfUvPFYXApVzC4KB4KwmExIp9LSfrQhZ3sQEGUWNNWFjRoB1ypefuVF6cterw/j4xP48z/7C8lJ0jRmFrNd+zh//qxkQd27d0cKoR4P81iTYr09VIIpUtS2EuBSKkKcaGssGhJQ9AEDF/o9O5xOFr75DBugG3ro6x1MTI1I0TmV3YfeD8MMWpfl4Arm4PBvo29MIZeqi/KA6lTF3ILTZYbJ4MDqo03YzWZRNTPHaGd9gIAvjtPnXQhEVWTTJexslhCNJKDaMrh37yEa2WNwumZRb5cFBGcxh5mbBPXDMZdkJo4mptDQqljfuIsXXj4p6rK1h12MjR1D8mAf7V4FFhtB2TJGx4OSxUeLe5IYdCl2Mh/PiHaHhAuTgIJb2+uSVXjq9BHs7N1DKGIXe8tiriVgptUchGJwIZ/VoHdp2eaGwbYLkyMr/ZR5lLpug808IWouRyADqHnUyl606lT2mYCBGbquQEVP8quYN2dUbdCpiiMI1mNxrQ6n2wSzSYdi6AnA67TbUSrtoFy+JRbO7a4fVscBYnENV97qYX2pjF/+387gz//f/wSDeRE2+xgamo719AE0g45IPwiX04RwxI7jJ+IYII9ybRP+gAmtNsF0M0pFIJs2olGjOjqM3f0yFJtNMk1F5d0YuklYLE3kCdq2qeikCqwrWZojiVGYLQNozSoY865pZRnDWMydGJ0XdXNLK4mFJnMoqe5IZ9bh9QTQ02yIjpphMKVYr8Sga4JOxX7XhFaNCuQGfAE6RQRQKNZgsSmIxUdxkC4iVy3DEw4KyGJRvXjzm7dRyTXhc7pgMTUQCnWQiHdx8dw0YqEgHt3dwMZaCrrNhrGFWbz6zW+ir+uIj4xCNVkxMzuPv/jLv0MqvY3zFy+IqvjRoxWZ3yrlLqIhjxQROffEE+PY28/B4fDB7Q6IWrpcrKCYK8Nhc8FkMKHdpAOADrNVw356V+apH/3RD4uiaWtnfQgERCJY3djA00+fF2Xd2uoGbDYX3G4/Wi0Dun0d6b0MSBqbmp/A62+8gZMnj+POrXtQTBBlKsdZFqNJFKF1creryLg0OZWQgmyhkEI6nZTx3m4xi2V/t92X3MxSoYKJiVlcufoOZo/OIJEYwZf/8usYG41LTjkJGVSzcg7lXHPz5k24vR6UKhUBap966jzisTF5Npm7TlIKz5X29ASvbRa75NKhr+NT/+Jn8OlP/6w8g1eufEvmHc6lqfS+WJuOTozJGFYqlyU3ltm8VCsTA+J8QoeQcjkvFtO379/ED338IzBbjKg16tjby8DviaHXVrD8YAMepx9WxYJmoy657eJ2UW/I/HHotME5bBgvYBcCDJ9ljr8k03Dt42SmveTsbcr8SxCAayH+nShwlSGBi5PvkKRlEkIP5/7QOK3w+ezzs2zodWmNDiEJGVTahjLeggVwZvcSWK4jmy/AZHYICU4yE819UXbqekWcCRIjfsnhfrRE2+EmAr5RbG/kMDlxFru7LWitvjg32O0E0QsC0pJcUasxoqCD2fkxUeXduXNDLKld9hkktweSbWpzmOB0K6jVU2i2cjCqbQTDbrmmSklDJtWAzzMKvW+B3aLDYekh6PeiVCmikMuJlfz01KQAHvv7+3j0aEkACrppsB3dTi+yByQy+MU5pVAqwGJWUW/SsaCPmZkJjE+NCMmEcw9B4KZWRyjsRr2zC5uzL0BNtzNApdIQtSrts6uVhlg0u91eISRw/cD7QZV1t8XM3ALC4YisL2gnzjUmQVz2Ga5ndQNdSpxiz9nvMeqhj1qhgl6nL2r/cNyM+JhTQM1KpY1IKIE7d++JdW44OIG2puMgvYlWl8pI5tkydoE2z7TJpJMNiXsmsetn3xA3EYMKs8mObscg6sduj3Eomthix0NTqNdyOHHWh3JewZ2rDRhVA+xOEiDNWN9cwqnzIcwvTKHdVnD/ziM0al0EfBNoahVobboIdDA65oLZYkAoTOWXFdevLSNz0EO/axVSaChiweR0HBtbB3DYuU41CUmBwFGvr6LXVVCuNuF008HCALVvQ6uqixKR43mhlEJPp+2lFYqZ6mYzTBYzdrb3RBVpt9OppoxgQMfEWADpVAGpg4Jk3GrtMmbn4jh+4iRu3rgpCsNIzIVg2AkFPtSqHRQqK2K/7HZFZL1CRafN6sHG2i5KpaZYGht0B1z2iACJ66spDHoKTLa94fOpKvJsczwjuElXE4J7fTrqmJShda7TIevtmzevi7XzwsIC1tfXhFBLZ4RQMILRUarFSfazyNqL8DUJdKMc/5MZyQPl2pv5n3QEicYCSIyHRUG6sbkqlsm0mqY9M8cSAsIEampVDdlMWdSzPk9UbP37bSNymTLcDua98vog60KLicQRHd6AHXa3DdWahmy2hHKpIXu4Zy9fRDZ/gExuH6FoANlsHlazA7pOdaYTucI6rLa+qC9JFGjUdLG+jkUnkEplsLm1jiNH5tDuVlGtZTB/ZAIjiSiKpTIKpRq21vdw7MQxeDzM5swIqETXngfLt2CxabBafCjmdCwuHodqHuAv//KPMb8wA5s5KBbX09PzmJyYxPb2DnePWN/YFOIyFaB8PRGdQzgyhitX3oPVTvUzCcckq1hk7V6rV4TQEwj4JPqDxFPuvXhfjMoAwbAHuzvbArAyWqdcqsq8wrUnx3uOxyQkkwzCmJNM5gBenw1Oj0H2qC63R4gl3IsG/UFsbm2g22vBbCaI2sPisTloLZIRumiVB0hulICeA60WM91tqFNZ7WKmMMd7s5DYFHMTx07HJTv4/r2H2FjdxszkAhIjCQGkb9y8IWPe3NwUDlJJBEM+cYeiMwL3yMuPlhAKBSXTneTZYMiD9EEdzYpLrLSzuQO0qj4k4kdR17ZRq7UQjyxia2tDXGBMVu7vrGIpTVCX+3fOo36fXyJqeG1NrQyX2yxEHqvNCJ/Hj0HLCY2uAm4Smh8ik93DhYtnMTPL+7ct7bqxsYloNC5gfDQSx9raBlY2c9C0Oo4vzsHnsojlezTkRqmclmfh9NMnsbq+inqrgUZbg64aoege9Gt+7GxmZV/M53HxGEmnady+cx0TkyNSj7h29QYunH8BqtGF2zcfwuVQEY2y/qHBGwygpw+wtrWDdq8LfzCIqLgd0R3qAAAgAElEQVR85DA1No7ttS0cm5/Hz/3PPwef1Y0/+uKf4ld/4Rfwqe97AccqJaj7+2gbBrima8hMjSGj6bB3rXgmOIXkziZ2GynYbTq0chHVRhcDxYGOwYx+2IUv/MUf4W8+/zk03rqKkTrXEk78l9Ul/NAv/jzGX3oehVoOVl3HRHQM2SqJCkOSP+ckth/vCQkBJPVzvUbSQSgcQr1Rx8FBUqKhSPT8nd/5PE4yJkNrweywo1ot4s6td/DcheN4/3On0Crvo6bE8ZvvjaCtnMJIJ4Uf/+HTqLTtKPXa+NM/fBW/+VMXsHSnj7EzYbx59y7W9tZw+ell+PqrSAyeQzldwru3voqjx4+hPTDgi1/8KvpdMz70IyMYH53A08feh4fXc/jMr/8+VIOOz3zu3yI8FsTOwSp60KB1+qjWuT8PY3rmDIqlBja3V7GxvYRcNicEjXqJ7mAWKGYPjIpZ9tAkn3v9zEnuIjEWR7erCTlXa9UAtS9EZK/XhVa1iFouhZ/42D9DPBjEv/npf4l/90v/B54+d35YtVSGBHbWGIaKW9aU+MITxe13QVn3ySU+aYHv+hZ4Atx+13eBJw3wpAW+M1vgHwvc/vZv/zYy6TRe/+Y34bDZYDIq8DpdAi4RaBoWjKi2VKCaFdlMsAAwtFuyCNDFfw/tcgioMeeEhTEqP1kIJLDGDWa9WUOtWRsWFOs1qEYVNodVclAIkIqFshQym2L/CqMOhRpa2tNya6yYhDEvVEYww43Fv4EURQleUBFDZj0liATaqHzhRpzgBUFhFilFgfvYupgKNaORKsWhpbCAh7Wq2NyMjSbEwoxACItUBOm48aRwhvZiBC7dbpcAufw8bkpouUTbQqp+qWwUW2ZdF7VpJpUW4Hp4PmRBM7PXwJhBOad2qyUZdGIp3acNoAqr3Y6F2VnJRhEr6EEftUZDrIpAIJu5shartDU38izS8vuwiHvY/sPsnpJ8i2K3xvxNg1ipUenMv6eCl/8mEolvWxLzvokNcKMuhSJaBkq+bjgs95/fvJfMOy0UivI7bf5oJ/iJT3xCijnf+Puv4/kXn5dNOjfIz1++LIByPpuTPsPNHoFLFumpqOYGmuddb9ByWRfAmeA4N4ainG1yc26WPvkPAetDm0eVhfh+V5SI8ZG4qEJ5vEw2g7HRcVjttEEeoNPtCGgrKqNeDwNFFXWHKHCbTWkjtlUsEpV2E8V0l8qXYS6gqNNVFe5QSEgOPGeeDy2HWdRdXV2V9/DeHCp7D8HmwaAjRUyCCFRNxCIxAQicTjd+/TOfhd3pQiASQ6vHHDcvjGYLdnaSko31Ax/8HmxvbuILX/i89MvPfu43sbG2KW1DkH12dl6up611sLG1KWA2n1dR/5otyOZzw7ZsNSW7mqBBrpCRvhmJx6QfhKJhrK+twuKyI1XIweFy4uM/+gn89Ve/yhAwTM1M46233pG21RoNFPMFjCdG5Z4Q3GDxivdTsoxtNty9e1v6PDMB9/f3sHRnBSaHEZ/85CexePQ4Dg4OJFvqz//ky4jGJ7CysizqrsRoXCzACSQkRmNwuR3Spnt7zB2kraMBO8kNjM35MD03yWRsNOoG3L+zhZB/Ej7fKAp5Mp75nDoFUGGuLwt0WreBbOEAft8Egt5ZGBQNHX0LNvcBDjLLkgVHJU2z2ZZi0vT0hFgBSmGolkM5a0ch7cDRY3GcOjeKKnOuUtswGtsIxQeYWwjhtW/cwfqKhoWpizhz7gJu3HsTx09Not7MCwCAng83vlXDaOy4KCQ8gR7GJ0M4SLbgcx5Bu+7DZnIJx55mxhztLk3otLoC+lLlSpu7sVEWI8O4ffcKdL0Mb9CMXG5TAG6qd4Jhh5BkTh6/iGBgFG++8Y5YMEZjPjQazNhr4Mj8U1Kw7vdb6HdcKBd76KIqoDLtMOsVE0yqH4q5gGaHaqgAzCYfLHajZPbpege1XBt9zQqDwQWD0QVdN0suNpQ2tE4eLreKQID2oAMc7OXhsPjFytgdWMXs5DTW7lhgsFfgiWbwzte/jp/6sZ9GWWsimSygnG7Cm1DRc2hIpQhCeGHv1NDpapifG5fs1F6/CpXqPosRc3NzWFndRamsI5vhuGhGW7MhV6oiFA+hWq+KLSlt3jhe1StNKf4xP7nXpUX6ULVI9TvHh2qhLYDF9LwLJnsK+dIGzOpQgdlptdBpa6IanJmJIpVZESVep0mV3iiMKgkpVbQaOgLOMYzGR+B06ui2NTQkc72FvYMcdjY0jCZOwO5gwd6ETK6GZvsADo+G9fUbaNRTOHN6ASdPJGCzNnDs6Ajeef1tRN3H4LefxOd/669gCnZx8rlJfP53/1oKZi++dFTUD+VKFVev3cf5C2eFuPHMs5fxzDOXkGZu9e37WHqwggvnLuPtt9+G2+uDw+nB+v0N2N0ujI5PyDNuViwYS4winUxhc20NBkMX6Wwel14Yww989MNiL9rTu1h+9BChWBhWqwP5PB0YalhfYga5Dc+8eAn9ngGrK+t49HAZ5y9dwL179xCJhHD//n1xILCL/beGeDwqSvtYLIpcPovnLr8Iu9WHRyu0O8wgPuJHb9CE067KvESi0o3rj2C1OjEzPY6zZ57B7k4a//E/fRHPvnBeciGp1FqYO4L0fgZ+fwj9DtcJtM+NCKBRrZUFXKU98vPPvYR7dx8JOOZy2gW0S+3vYX1lA1qxjhdefhHPXr6M3/387+H7v/fDkktIMJzXwmgA2nNy3OIc53TTOaGNdDaDY8eOIRKJioIzRdeMdBb+gA+3b70Hp9OEQiUL3djF0+eeQpLHW9/B1OQi9K4ZlUILXWZ3uv2isCKYvDC/IBaaVIGShMM8WCEKGY0ol4syBtNOmvM25zcCsZw/wzGq6OvS1mw/An8yvnQ64DKMwC3VU3ydczDtLrnOUjxpTE0tQGNeHOzQYUGhVIUvEMXGehIudwhNDQgFJmA2+1GvAvliXVRSwzm9LxnbJHLkCjvYT63C4zWLVSyLvVRFzc+dwt3bq3DYeY8VWQ9R1d3tEIRuC8DGrOlmg44vTskM5FqVc67JYEa1TKtTL3o9vrcFm92AVjePSm0f/oAZ80fHsbq6LGOfzxuDwxZEo9ZGt5VFpbQNn9uJWCImltfVekVUvFTR03kmHAzC6XFA5zqhrcHv9cLn9WNifAoOOm8QjBn0kC+khVw0OhYTa8R+T4PVbhYnABZzOa7mq/totmui3mcWHpX9gwFpBSbkc4wbMYr9tRDLLMz/s0BVBnDaJCQE+sCE3oCWpBYoJoMoCz0BB3oDKjiZoVgF0yi6GskWHYQ8iigDnU4rxicDUMxtrK9volLVEPRFEAzF4LD7kNqvYunBFppt2uf7UW00YDLZHtvq06WEn+OQ86E6nYpglpSZ1WgxO9BuUfXax9lzC1heeoBWu425mRm8d/1NTE4HBFDPpeg+EEVb470ZQDFrqGmriI46Ua7mZQ0/Gl/A1loPjWofk9N+RKMOeL02LC/T+pZqZCvW13Zgt4wgEhkTwtfe/hYmp0Zw58F1ydwMhjme0i3DB6vdJZmSe6k9yQ/mOpCiwomRKdhsKt69+jYSoyHYnCYBDEnu457EanMLuYYZrD5fGIM+57wsxkb9soYkQEsHmkq5JSBFdMSGTj+NUiWF7EETLscYjixOQDHVoOu14TNocsDnDaLdHoiKkqB3uVwXALKlKehoVgR9M9hYSYuC8/R5q6zt33r7dVy4cB5utx1X33tHgNmzZ0/h3v07ohajCpv22lw7+X0h3L29DruN0RMZee4ZcVIp15DcTWM0MS0gK5XUNpsfrWYXoeCIjCUkhR05Mi9Ww1TXFkpZtNp1sf4k+WtuflYU4FRph8PMcjehUM3C5jKhWq3D7w7JnPfetTtIRKbQZEb1Xg6Dng5FVzA9OSUEPFpt+8Mq4uN0BTDhG19/A25PGNPTs2KVTheaWqOG889cRD5XQrFIB4GAOMrYbQYsHiPQ38L16+/J/ojzBkF9roW5rpycnBQy76GjEPcp/Dp++gj291ZRqXYQDc6gO8hiM3kLes+CEyfPMqgFa2s7cDmimJo4hm++9hpCYQOePn8Wye0CtnY2YXdQbdyG2+sS8PK9m9fw0kvPYG3jvriflItcG9gwMnJEFO2bG1uSi87cYhJ/SXII+KM42MuKXbHfHxWrXu4xWu0KtO4BgqHh/oekWCqmua6+du0ajh8/LnsVAvJUMpIQQgJOPBFDvTEk29Iymp/FZ9PhsEreb1MjedUArZNFXy/i2Mlp7O1tSjZ2etuIcoGAMOeIITmaNr4G2GUstjksKFWTaPeyGBn1CXjf7VTh89rAfZfH68XDhyt4cH8Jx46dFNCX18q4ib3kgWTR9gc6ZmZnUKkVYLMbsbO7jmK+i5DnuOQfc0732I8g5B/HXuYGVldXcOzIZelzzXYBJbGpNwnRjPnh3PezLxAsjDNHt5hBp1vD+EQMnR4trRmPZEC7bkAiNiFgMvfv+wc7OH78KI4dO4Lbt2/LGuDBgyUkdw/QbnexMH9ELO4Vlxfrq0sYiQexMD8Bk9pFIuZFpZqTcTRXyIITJuNauHbK5PLwuyfwQ9/3r/Fbn/sDrKw8gsfrFBcSkt36egOXnj2PsbEErl29hVy2LkTKXocEIxuOHB3B9u469g6SSIyPoFguoFjM49Tp0wJ47m7t4J033sVTx07j//4/fwUj4VG8+uq38Ol/+b/iI4kxHDG20OnsI/T0BP5k9Q7GnnkJTUsYuZYRhUYHqrGHwtJ9nA37YTcbcebSBdxdXseDB2tYubWEP/qrv8TB9gZe/8Vfx2S6Bv9IEF9evoGHHitO//jHYJ2ZgtpoQtveRTGXk/34MIvbLHu8ixcvCbFba7aknrC7uyu1gbn5BXEGoDvE7MwkfvKTPyHrzXfe/RYS45N49+pVcalwO40IeUx4+dJJeKx9mHzH8Lk3Yrh6ZQP/z2f+Kb7+9Rv486/fhNluw7//dx/Cn3xxHcnVbdgtCn7gn38PXrvxJbx8oo05u4b8ioal+7dx5pkpWB1mOL1u7OzuoqtrOHt+FivL6yhnepifuIib15bx+d/5feynuzhzIY4f+R8/BnfQhGKliPGpI2i3bdhPkxDggsunwu1VJWanpfWx9jCN9Y0cqo0+drb2Uau3ZJ9WoXNAuy9rTYdz6ELFeglrLMO4JSMs5h4qhT38+D/9EcR8QXz6p/8VfvWXfwXnzp2TfgU63P3/gFv+MszGfpJx+51Zy31yVU9a4EkL/LcWeALcPukNT1rgSQt8R7bAfxdwm0njrTdeh9/thVlV4bLZBIQiMMINIEE3qkD5Oy0wCZ5EIzFZfPr8PrHUpfqShRwWrXd2dr+t3mCRguAcgSVaDtE+kQtWLmCZ9UVQkMV8Fgd5LAExWSWnFMVINZmOHjOaxBHZIOArNwSHWay8mTwGrYBlw6BpjzfpELUqVUSHFruHea08F77nMH+XFsL8PMlBo3WgAQiFw1LsOLQzPgQJeTwWN3kcglLcrPA6WDhMpfYlk0ry5bodBALB4TXSjuwxaCokSoUFuWFWLYFoguUsyvD6eU6HAB/bhMclKMhzZ0GFNsC0Y6w2mpIJys0l38fr57F4bvysw3b5h2pdybx9DKrx/NmObDMCsTxHFjqG1kYxuZ9UUA8tpQtSQCdzmMV0/i3t6Wh9zA0bbdnEPphgeastDH+qSL7yla/A5XFiZm5G+s/m5iYaNVo2jQuAzcIDVdAKVci0NH583rxe9g/mN/GesA3YLkNF8VB5wjbizwTuxRaQdtmqgl6bxZJhcZrqb94fXgvvFYEYXvfhvT+8t8yP9fgCkqlbKhSHCiUGWj3u67SE4j3j8ZiTy89nn7eYTagQqFeGpAIqcNg/WQRg7tP2zo7YU/O5EED+cb/tdxrQ+zVcfOa83C+TYkYoGMVv/c7noRhZVE+g2SF4BiTGJvBXf/1VZLI5/NiPfhzXr7yFE8eOD7N6TWScq6KmJYjM3FfmK5Hl/a13rzy+P1SLtaVIWalW5N7yGV3dWBel7WtvvoGFI/MCzvb1PlZW17G3vysqE7vPBZvHib30Pp5/8UVRTO3u09K1KmQIWpE+uHtP1OFWlRl/drS0lljw8ZmWnGOLFVe/dQVTs5Niw0cglgA+rQC5ief9ffbZZ3H58vP42n/9uhRPaOscjoSxn0wO85ZZ4Ov3MTISl9zLeq02tCKMRFCpF7C9u43zLyziwvln0Wz0cPXKbfj9cdSrPSl6DnTmIUMKt9CpWLHDoNBUjWMcbbGpuqugb8hi7ohfLK2oRGXRinbthSLBaJuos3g9sbgP+QMz0kkDRqc6SMwOJPdMN6jotBqweYpweDWs3C/DaZuB1WzFw0e3EI5ZcfzENHKFJDrdJu7d3se54z8umV4ENp2+Nh48uAtDdwqnFv8JysU2sqUkvCFmdNeEPBMKhLBK9aLFg06bLBKqyaqSqRcKu5DJbcJs7Yolo82pilUm7bYLORJarFLkpzrNH7CKTd3q+rKoQFRTR0B+rTQCVR+D3dlDXcuh2yVJwQUdKmCqiC1pv8ucNDonsB1J5qiiX3MBzHPVVfR1RfjhvG9mG3Ox6RBQF7UYXRaYUeewMvu6hMsvhbG2tIzCugueiAvV/kOMBap49txT+LXPfwOvvPQh1NIbyLZX4Z50QhkE0apZ0SqmRd1+5MiCPIdUpqytrmF6hsXmLu4vbUBRaVNK8pAbtUYPoXAANqc+tOvvDW3HcukiBj0XQsEYbBYzijla8Q/t8WkHjq4qeXC6oYN27wCBMIPrWPTMY24+gVjMj2I+jVqtiJnpCSFxlAoF+DwxFAotPFrZEbtGr8sFpyUkwH63l4bT5kVHM0sm1mhiAukDFZk0rea6qJXaaNQr6Ok7yJXu4uUPnIDbrWJhbhYzMwlcv/4Gjh8fx1/92VegIohTR78XX/zC1xCe9uPi+0/gs5/7j1JM/fS/+Vf4xqtv49VXr+Lyc2cQDjGzfWjjS6UDx47XX3sHo9FpbK7tIpXNSmbh6GhCQAuOm8yr8zjtElVgNhqwu51ElyQQuxEf+N7nJOv0Ix/5EP72G19FOBJAu9/G8qMV5LN15IolzM4cRzKZlz40Mbkglq5vvf4a2i0NT509KyoxKvdI7vD7vUObuUpNMkOPnV4Y2rqqBjjsVAXXZIzv9uryDGbzSYzEI7h9+xaqFQUf/NBlAR7+9I//Gj5vFNNTR8R+2mQdpoRtrG9hfW0LHo8fnUYHlUoN0XBE5mKOZSSPsRBJq3evJwi7jUCoG1ubG/jgB78fiURcnEmoOL773h0ZR2rlqoBnVO9yrUIALRgOYGxiTD6PqmaShOhWQQCXxTv2Lc41YkfscqJSKgrAd/7iaaSye3jmufO4d+82Nrd34HIHsLudRUszwGH2iYXzSCwOj8uJcqmI9EEOLjvHfebNt9DrD+dKgsac5+bn55HNpmUNRrUvSVayllEgmcKcawmec1qlgwHnTBaKaZvKtubrnEs5x5FM07es4+Sp89jaSKPZ7Imqu1xtoNXW0evQjp5rmT5ikWl0OjaoOgv+QWQKaRhNdBph/9cAAwHithBmLDYI6Y0F+eQulVRUsoZQr7akrWhdTJVlpZqB06XCYTOiUNwXq10+c/lCFtVSSdY/AX8IuVwL0Okg4BDgk9efGIsgkQiiUs/CaOwin+dnufH0mYv4kz/+sthenzg+A4dtgFyOrhHqY6tkZrHSgpo2+3VMTo6jXCnJM8JsTwJb3RajMKhSdolFIiWFBG6GmZ7A2vojBEN+uY6Dgz1pT8YzWB0OFEr8jK7kWIaDI2C0LW1ACeBSfWi3Dm1NxV5U0+D1UOG8gZMn5mAwWlGvd8D1S6vDe1BH39BBbCSKQqGO5eV9mJQQHNYYGtUybGoGp09NChjbalexsvIA9WYDx4+fknnTbPYifVDB7nYJRoMbVqtHnp9AxA2d42Gtj2qlC4PONQbnx6F6mLmGBDB7PQMGfQUm1Q6XRxEiUaPRg8cdxoP71/DUmWO4f/8hghE3zp45ibWlArLpDqxOI3qDkoD5Cl0ZTEYUSzmxODWrPlmHRsIeTE2NoqU1sby0IusfOjjEYiOwmLzY3cljauoolh4uw2pTMLUQluxR9vtyqQPoJDC1ZO1Tb5H4xOzMPkx9Mzr1DmZmx1EoptHVW4jEAuLOQWvrVDoPo5H5xOyDHrk/zJN32BpwuwCrxYG1tXXJlaZ1LFXPNnsH/pCKWMKP/WQelWIXE1Nx2Bxc7xZE3UslvRFW+H1Upg+Jphxvhxm4TmTTFbicEaT2i+JSYDbTxrmKeDyGg9SBEBZs9qE1LhWwVJIO+2hN+juBt6NHTsJs8gs5hJa6XGsNM7AH8Lj9YtF6/b17ch6K0QkDbDDoBCRcEgND1wSOh+vrq/JscV92uA+i2pMOB9y/UT0Zj0Zg8ymAWZN9XsAbRLPWwq33bmNyfArPP/s87FYbNlfXhRhZyHFMyss4FY1HRCleLPD8XIiEEzjIZITw6vV7MEBf3JfyxbLYSrNfWi1ueF0Bce4pljJIZ3bg8Vrh8dJNw45iOSvj8+5OEj5vWJTMzUYHzWYH8fiI5BfPH43j2pU7iEeOIBgx4+7D12WdHgqOYn0tibmZOURjI7h1fV1A+YlpPxaPjYvNLd2VqHS+d/8Wnnv+GaTSu0Im8fs9Qpri80/7WAL0BH3a7II6EA5FUS7VkM0UMTU1K24lmxtDxS77UpVjqdaGauK8x0gfn2RjH+zvC3mY959gGJ83kn+4jzpIpWT8p4Uy4xyMikmye2kxTgt+OtfsJjcQjnjh9Vnh9pJ02sbqxl3YbEbMzE6h0zBB6Qexv5uTeZHn4HL5ZD2iKg45PxK3LTYdteaBuBfMzY0gHGKtoAqDboDPH8Tk5DQeLq+IYwAV6rlcUdZat2/dRSIxhoWji6JIJphLUtHe/iYwcAK9sFjaD9BAtWhFNDwJb6gprjEKXGKTrJg68Hpp6W1GvkAyrVlIDyQkiUOHWZV7sLa+JMp9t8eKaq0Al8OJQYcxAD25L4GQH1/98l9Jrv3pp07jt37jN/CB7/8gZmZmJcaABCyHwy3E1Lur23jfKy8i4HPgYH8DWpNrmlFRRPOzHjxcRn9gQDiSkG+3L4gv/9nX0CpZZHwheYQkm3RmF06PikjUA0WlK5gCnyeE69ceYnryBGyWIOpaDYqtL1Eq5GYzToMq1MUj82iwNtEb4N6N26jlq/ibv/gbRP1RvHftPfzc//RvMe2M4pXxEdTTq2hNGnHfXEU5EYfW9+BgU4PVl0Chq6Gi53E66sI/e+qkkNXeuHMHitOL7/snH8JXvvTn+IWf+9/xt1/6L9j/0t/gA7FJ3G6ngadn8GZ2B+axBAx2O/qlCo4kRsQJbWub9t1dPPf8czJXryyvyv4zGhtauif3kkinM6Iaf7S6imcuXcLW2ipsJgt++l/8FH7zP3wORrMVJjtV7yXEmVE8EsDlswvQivuALYZ7jVN4+0YSLxyPIjo2iS995Tbe9/1n0azbofRVvPW1r+GF87MYGbfgzSuv4cMX3ein7qCvQdxNqBwfoIVmp4Zowo9StYSuRocSK/SuEV6nX8butUfbSO5nsb2XxtFTsxid9MNkM4rq9tHKPsLREYSjQdSaKfT1skSpUP0f8U8hGIzKXEhChtbgPscqDguNegfbW2n0+opYcJOgFQnHhYixvLyMYIBjmYJP/uDHMRqO4l9/6mfwK7/0Kzh77oKIGHSxSh5+f1txS9yWuxcGWQ+/HAaDYZjb9eTrSQs8aYEnLfAd1AJPgNvvoJv55FKetMCTFvhvLfCPAW4/85l/j9/7vd9FcncXr7/2GnxuNyg96jRbYmdEFjXVeVRbMAfOaqd9mCqbRq2hCUBIYJBFJX4dAqQsGB6qW1lEPARMmXNCacpwvWkQwHCgD8S2lwVSvo8FQ9oXdpkFSvvhx+AoARS+zkICLV8F4G23h0Dr40xcFsQOQTK+1mkxj3QI+BIg40aRxyRgRPCR39zwHjIgeT2SXdrrwsW2oIIwn5frI5DIYx1mzfKahsCrLufD4jPZvtzQ8+9YoKUi99AuiFmgBD5pp8isqunpadngZLMZsahmbicLfwQhJQ8PEHUOLXfFjtjlEuCWn03wKxyNoVBuymaer/Mcee38O147r03yYB+/xqIsr2EvuSdgNs//MHOX18B2ILhMoJG/D7PyFNkQizV2ryMqR9resg2vXbsuYPErr7yC+/cfyCaNQCIVSmS5v/vut5DJZhEfiQqAw6Ixi8IE4fmZklOsUB1LBfXQwrGjDUF5Wkf7/QFROLOYxWtmwUl0Jh0y1mnPOrRxPLwGMq6puDAMeuh1CawPs4q5+SYTP5vNwSm2xvpjpTCtp4cWxb3+AM0WP9cix2InYFHSRE9BXReA8OGDhwKMslDCtmFRqFotw8Df25pYkjFr8BDUP+wr7AeSN2hlwWyYVcei0eVLJ6TY1qzTatwiaoLr12/D5w+h1dVRI2hkMsEbCMGgmnDl2nuYnhzHwe4GVh+t4sSJEzh/7pyA5qur6/joRz8qx04m9zAyksDuzp4U6qampuTeEHBm/w7QpqzTRqvbEdDg4SPahmUF+D1x+gQsVhsePVrGG2++Dt1shDPoFWuy7qCP8xcuQFeMuH3njlhHdjttySzutDuIRyJot6gsYu5qWfrXsJ1sosAgSMD7z/vA+3b06FE8fPBA3hOJReTzPvnJT+BL//lLeO/Nm3j68jlRA5NZT8fxcDgqhX2y60mIoAKZBQMqS7RuBSvrSzh/9gyMFgVLy0vCjPb6A1IMb9OGskRQjHbWTjgdtG+zo0smfqcHn88Bf4jF4zx6AyrMAggFZ7CzvY1CaQ8LR6ewsrwBkyEOq5Ub96pkG1Ehoit78EZaaNRz0GFFr2UTW0+jiWp/FYFgEOVCE+n0DubnqYJhroipKMUAACAASURBVBxVlMtSfDx35gMo5Jl/2MFAb+DBg2XkU7SHD0vxbmz0KHZ2mBWpIF9IYnImDqfLKgVpvy8stoadtg6vL4RMKgvdMIDJpENXirB7iM/Y0ekyC7oOt9ciGWBkiTMHkVmTfZQB4+Nxr2VFrxZHv+VCJOqQPlgtqrByDPYYUG3uw+lljreCQraNdtMtqlMqyA1NDwxdh+Rz6koHBmZZkuxgpK048087QN8g4yPAAnAd8bgX2cIuoj4/1LaKnb1t6GoNP/zBp/Ctt7+B9ZwFiYkR+JxVlLsFBMZGkE2n4STppWcXEsbM9AyikREsPVhDqUhwmip+Db5AHMVyU54ls83BlEY4HXRJ6KHXaWF7ax8eWpS2dbjsCQEFvR4/yvkO7OYQTCrzaVWxgta6ezDZCfgwj1yVQqXWSuGVD5yAolKluQePyw2bySM22dev3JX+XSgTlAhJrnFixA2LiSSLNNzuAezmKNDxCZi3s5tEpTyca9rdMgatLM6fHsPZ83Fk8ksYnYigmNfw8N4+6nXaGHrgCRlw7OS4ZPR1eypOnXgO3Z4b9x7s4e233pb5mspRt8eLt996B4nRccwvHMH1GzfhsDukuMvifOoghyPTT+GtV9/G8bOnUamXhHzELFKqFZO7m/C67ZIZblGBuelxvPjcs6JaqTYqiI5EsL65BpPZIDnZVE289vqbeHCtgo65jPe98n60W4oooAkOs0dazcwBa8o4wLUFAXiSnljkJOFJJgfoOH58UbJ637t+Fft7KQR9YbG4HhuPodksYnV5FbvpLC5dmsMLL7yAdltHuazhb7/ytljJb64k8aM/8Qn00RKgeG1tUxT09VpT1I1URdDeXTEoMleTtENQgfMarUNpW1ssFIVANDs9jUR0BGMTCbz5xhvynve/7/2i5lpd3USpWBaFJgG69e11PPPMRZmD262OqDxIXGJ/5XzHObnZ4horIGucUCCA5198BgfpLewebCM6EhJngK3tXVhsHnENUA1OsY61mKxC9KLilmsGrd5GnBmY9ca37Y6pwOJcxHmP3zwm1xQEkvklDiH1uqwHaGnPvyHIwOtm8Z+OB5xfez2C2xVZV9BCl+StSnNdclS1OtWoTbEF9IcCMFmsMhaNjk8jX6Bdr4J8roV4aB7tjgoDSUZms9xzeof3By0B4Gl5XCxTLewQ9TvzbMUSu2+F3eIFmHvZp6KqI5a7BA1MprZkSTtdtMxnpnQFszPj4sIiefLmLlQLx0Eb6rU+rCY3bDa3xFLQ6UUyC426EGF8ngDy+QoGvaF1v9ZoypqR7UUVMtcq7VZTxlUCMgKO97hWYMzGECzXmiS97cLv9yEai0lfPlxjcW3Av2db023C52cMSRe9PqAqHnQHJihGK3pdtjfQ1hid4ZXxOZspCEGOaxsei+sHVWli8bgd+fwGPL6wqECZ3crj0DmjO+igWq/D447AaPACuh9lRouzra2bOP3UiGTSEnAoFEt49vKzQxKL0Yp7d7ZQKurwuEZQKTHf2olWt4nxWRcCQT9KRQ07WxmxG7ZZSULoi6Ut12OMkyAwxsdXH6iikIuE3NjfKyCXK2FhMYbFY4t4960VVJvbmD9GBbWOUqGOUJTZxXWUsgNYrXF0e0Mr2Wp9B+OzBsQSNrF6LZfKAtwyMoKkKo6h3B8wLzBz0EezSpJeRXJmIwknMrk9AVJbTaBW7aPX5zqZbiM1udfgWF7vYcBsYQxgtStDdbTeEbArEA6hWqOlZQjJvSwsFioMmYFMYkQJwYAFtUob1XJX7oNRbcGoMp+1J+uwk6eOwRdUsJ96BJslJKCvP1iF0z1AKd/FXrIMg27HwtxxIcBmswcollKSxTw5NYr/j703DZIkPc/Dnsq67/vo6vvunqNndmbva3axi5sUJV6gTVA8TZC2SYccDEdYpGzaCIviIdMWTRAQbYbAEEnRAiiSIAgQ2MVid7H37uzcR0/fXV33XZVVWVWZlY7nzWlI/xRC6IdJ9ER09G53dVXml5nf973vc7Xa9fuxLkMU9seYmsyKi43l4ELSlk32F0c5Eka9Vt71fVtSOsKQgCFkwkFPbLuZNUryxfb2PdnDu5xeyeYlASwSTsozcvX9m5ibXUWlQhcjRUh0BMeo0mXkhCAJUASgoMsAM7657xcXHOcQI0WVWIuJTBKhYADzc5PAmPnLBjIpqsoNhAJUXvYx0FQBVo8OhzjY0dDt6ChXGvB6/UIUcLoVseoORr0yVyoOO65duw2/PyIgfeGwi16XNte0bOazXYGq0ZbdwOLSjJCorly5gkcffVzsXIvFqhVTUWqhUW8JuMf7gdbAdGGJRJ0wlLKcX/EA0I0BHC4dE6l1vPbydTz9zMOoNXcwGleg2B0whh6YhgsjfYD0JImbXjSqfVTKPQy1MZZWkwhFXajUekIa4jM8vzAvecncizMzOxoNo1YrIzORESV+pVIWVfPeThm6Fsbiwhq2t7fu1yY22SPwfY5rNtZrJNeyDlhZWUe5YuWnhyNBKA5DVK10qKCtLx1KWMNRtevzBzEzvYi/+Iu/gkOxHA943bj2v/P2OzB0ByKhNEZ9XmPaO3vEzYHZtlC4r6pgYjKI2SlafveFTCmE7IBPCJ6lSkkI3zOzM3jzrTcls7M/0KQm4LPyja+/j2bdwNOXnkS1pOLenTLmF6dhjFVs3i5gdfU04ilD9uNU1SeSIckofu/duxgNXHKujGvh+sq6nvO+RAB4XTg43JG86exkUixpuS5MZSdx7dpVOR7OZbReZo2XSifxzW9+ExcvXpR7ndb05XIN8VhMnrF634mJTArGqIdcbhfhkE+IiCbXVsNEs6Wi0VDFkn04sCEYSSLgCeHGezfw/Aeek2eN6v14IoCN88uoVA+FhESCFeewfK6Jse5FqzGC3etEaiYGxW6gUi7A1PtIxIJIhAIIOJyoHRUxbPfxP/3SP8ap1bO4efkmPv3Lv4JU28SzE6s47B2ikTWxFxnAuTiNt6/uQe/4EffMQlXH6GgtuIJd/MLPfB96xTuweXx4fzsPzbThwvmHUNwr4Oo776G2c4AHlQhQbiDy4Qs4/yMfx1e//iLM7gho9dA3+uiOu0JuIok84A9JD4W9DeZy39u6J/M1CYIktbBWnp6agdvrlyifRDiERq2CU2un8MDFB/GXX/lrIaJzDVPMIaaSQXz8A4/CY/bQG/ThXVjD37y8i1Ypg0ceeQKxuShevGfghdffxw9/4DSWsoqo+19/6TZSShGXzvUQ9+Xxwjdew/z8AwCCcg2G4wY8fhLQgti+W8fszDyGozZ0vYZQyA/oEawsb0Afm7i7fQ3p6QAi8RD6IwOf/ewfY3ntDC4+eA69YRXRmJXRnicBZxxCJh3G2CwhHPbLdbUrjOgKYqw7Megzwssu66PL4UU6NYF2q4vt7V0cHBaweXcPv/Cz/y02lk/hkz/0o/iNf/qbeOSxp6RXcWyVzH2bALfsDbE9xM3ICXB70gI+GYGTEfg7PgInwO3f8Qt8cnonI/DdOgLfKXBLy9V79zbx1uuvI51MIkCVnMMttqKJRFwK/WarKcxqr9+LttrFEcHE+6y/YxtYjjvzl1gMSW6cNAst0MoCV8cUecBF62XmhRqGAGE6GzTNppUHouuiUJGMV5cbg9FQ7INdXivvVZRS9zNNmfnDPNN/D5CxaUdWvFt+TkCTNpZs1hGAJsA3psLFz+w2SKOB50WGMkFFAShHulgd8x9zgfjvP1T38vjEapnZoj6fgHr8vWT6Oh3odgkyUbngkcbpsaUvT5gN3rHJ1/q+rWylKpVNvXqlCo/bJbbFbBwTgCM4RQvFeq0hzcF0JiPNwEq1Cma1Zqem0ez2BQA/BmGPx5qAHf/xWEUxbRiIx+MCHtICTZjfbNy4LHBNwEvaBY/ZOPOItS7BPTZsOV60UqTahPcCz8Wyv9bFPpLKSV4zKiyTyTTW19eFEX7z5k1ks1NwuBxiKUgbL34WczAJLhNU/7ZtNdWzbCiPqPKxmNgdsXGkRZ/bssUe0PLKlLEmGOp0UpmsSM4TrbDYlCbYT/UdMxb1oY5wNCwWXvwcNmEj4ajYAzOXcDAikNezmqFOFzxe6/6iZbWotkE1hVuK02g4LKA5s4udDo6ZlQlMu77OYCgFJ5toHH/eR7SE4n/TjpXPApvjx1bWPJbTp5fh83HMhwgGwsgd5PHaa2+KYrRUrqFDC9uuiuzMDLb3DpDL5wVoNUYDrK8sYGF+Xs6JAA3ZzGSef+JHPiH22mze8Xqkkmkpmml5yWykcolWd5pkBPNvmVVN4Ja2yi2qhJiPOhgglcmg3WnjS1/6EvLVIpIz/NuSFIqPXHpC1B7xJFVNJQFZCIa3Gg2sLq1gMpuV+2tne0dUvha5gvfSCKdOnRbAiBmhvGf5/BCg393blUxJNpp+4Ae/B8GwD1/76ovYvreHTDaDVJLM7QEajQ7qlQYWl9YF/GEOGPN1+cyEowHL2rDdQGY+CZuii6rU7lIE8HW62Hy3oVEjgEN7Klo4UwGVFCCHmYfxtIlGe1vmhGAgC2OQgDfgQiiiwR20LNJblQjabQWlxhHiqbjYXfYHFSQytMCsotfX4TCziIQmUSgeIhI3EU/60araEPCxwUHFR11AL47d+XMXUSnR3lyTpn+jRVWFhmaji3ff3sTK3DNQlCAGVGrbabluSobo9PS0ZCLS1tLh8CMez6BUrqKQP0IqnRBlmi+swe0fAFTQeCKSxTTQxmJdR3IFn+fc0SZ8QR6jSyzcCBro3Qk4EcdYYW6iHY2aQ4A0p1vHYGjI/Qw7G5MeGMME7I4hHC4N9lFQwBYoQ4yVIQwQiCYhwylKpTGVTf0R/D7ef2wCd9HpNq3jD6ehct7HPtZWPNg49Si++IWvITWdgT3Uw9hZhSdkQygSQe6gCEMHnHYqsRoCFFLBzwxWWnDGYtO4cWMXDhfnEB2eQBjhWEzu8U47j4BLxcL8hDRCr1/dlOYl16GD/TK0ngN2mwvm2A6b6YXWG8s4u7z8wK5kPI5HbJp2sLAQw8REEJub7yI7EYUNVKKZiEXSODraw1AvY2b+DBptj6j7jHEX584sQuurKOTyKBeakrE7HJqoVCtYWJ5BubiHD3z4KWwszqO4fQNPXVrCn3/pX2NxKQV/IIUbN0ool4fQhiays0nE0j68c+01WbPW1h5A4aiH7btteD3MJOXa6BBSChX5/G+Sn6wGNp9nkovGYhGrmF4opgcLSzMCGr7yyouwOQ34gi5o/S6cAyfWH1hANOLBqZUZPPbIwzjM5fAXX/4KLj3zrGTnMfLgytX3xaaa2ZYEzb70Vy/hwoWHEfDHsb19hINd5mgnoXVbojjpqX2x8eY1lFxO0xRQmgAh5wTmSxJQpcLRxYCwMaThzUa92q9BGfhw9tFpAYzZcC0UKojHsqhWaKlrx813N0WttXx2Qf6u3uDY+EQFESMQVGvKuiL21T4/rrz3HnweqhsNaey73XxfWnhy/2Igv3eIaCqCU+vreObpZ2StZJwCiQPNZhtf+su/RCaThjbqS0yDRQBywe6kis0vql6qoKjUZDYi1WZcl2jB2+xUcOrsCiq1PLrDrqgOw9EEWq0+NjcPEY9OonhUw/LiCvw+D3a2qVxTEfZHYeokpukCTkdjMdk/WHsvi7Rm7QEsch3XdB43103uE7hHYcOdawPPk+svAXM+W5wjyuWyvBfnLK7biumU9Y0KUcmzHWhy7TW9C6fbxNzCLJwuH7qqLkAMlWrjsRvZqUVRPJIow3mfuYddtS75k9F4ADYbMx+7kq2cTM1gbysHta0iE4+KPfDkVBIu1xh7+7dx9tySZOQOB22xrWXTlcdK8g/Vy/UOCSBtJJMZKGYQN67tIZOaFRUr511mS1L1OzmZkfWcaxT3ZVwLaPfJtZ6ACAkrarcrxALaNfN68XPoTMJrRnUkgRCCKVRzJWNx6GOqUltW9IYJtJst2bvGIjF0GXPhsTLnuR8IR5Oo1tqi/KGFrw1OlEp1AUVDIVoWl3DnjhW5QCISHSvSBL+ULirVvNiRE3RqdywQnmrSOi1ic0V4fXFMZdfR6djQbhg42L+ORx/2YH6B+7sBdraLAs4l00lowyEcdtqhTuLeZh0ed0zyV0daCI12Aek5FYkE11AFzcZAFHi0YSVpk7EUFlkSAsRSjasobtkrxSJ+USdW6yV4A0A4nEG14IfHz0zFu1BcLQHL/IExBj0nupUU+gM7PH6SCIsCkP3YT18S4ovaMtCo9rC3k0e308b09Cxc4qRQRSTmRK3kRKfhRzDMe7IBb8Ajmat0pLEiWEjSs0uObH8wwkQ2BZ/HgepRFdAVcRbQzYEA+wTiOD8l02nYbHbs7B5gloSEKu8bqlVpdVtGJOKWhny3zefNIvol02FR2PH+8vtdCIbcyOX3xUIzlQ7goSfCaLcPgLEfPncatYoGvzcm8xfXCeaaHua2JRuU9xvBRzr/LEw/KOdSLJQFSGNu8cF+QZRd4VCSRtUolRrA2I71tbNCKqMjwcpaxgInDE0Ao4lsAlvbd4TswDFwOjl3DMQVIB6Li0LO540DJomJzPqNQjEZ6+LC3k5OLLypIiWxqd3qwU49ZDAkRCBmXw8NU0iedmUsYOHMdApOO22Bx+j3G3A5DSwvzyKTjmFsjASktFH93DdQqbSxeWcfxVJTFOAdtS/EkVA0KudDdTIV38MhAXi7OMhw7mIx6vG4ZO2gfS1zXMfmUNSW/HK76YIQlQxVPr/hQASFfBUeD+1LR1B7dYSCcQGewjHWaUN4nBNC5mDd63LEZO8o+dS9LjxeKlYNxBI+sSenVfbjjz0htVkw6JUoCrXfkDltfmEOt+/cQ68/wNListQNjSbt1wkgUa1KNSYdO9qy7nGunphIo1Roo1YeY35uFbu7OzL30gKaYDznG85P7VZbah9xAuJxurzodEakqAnx2rQN4HKPUa6SVOIXYsLh4b6s0ZzrotEEysUaarUmVlaWhGxhmsyvd+D6lS24HBE4bCGpiRSFblCsEbqAMoDi6GBiyo211SwUcyDzz87OHrw+WrWT4ELFOh24Etg/yGF+fkl+TjcuPkftuolMelHmEIydYn9NEqDDQZDLhjt3b8EXGMNBEqI5RjLNvFQbel0nHPYIqhUSF2OyrrKmYK0sBN1KHjOzzH9WsbK2gGIhh1A4gGQiiq1tay6lUpa1KPcXrDVZqzK+YGZmWp4xElG5FqVTaTT6QL1WgWGwtiQRMy5RNazxSWZgnrfT6efKimq1jfn5VQR9QdSKRbicdN/qiWq63izB51cQCDoRinjFecxm2sVdYvteXuZczRzBcBuIxALY37mHTCyCyWQcLsOAU9eh1dv4r37sp3BxdQOlfAW/9HO/AKdpw3Mr59DNH6KWVtBZjeKNyg6SM0voFsfQanZEnRkogzG61SMMR3v4yMfPwRUZYLvWQKFloFSw9hVab4igN4DWYQnh6gC9cg3NuRDCpxfg4xzQ1jBqtjFShqgP+Yz2hPzHOCG6V9Bpi85Tr7/xBvThCIEws6cJUo+lFjbGdiGD6JqKZDwq88RHP/Yx7B3m8K//+E8wNEZIRAKIeBX8+A9/DwKOEXpqGaqrA09oGvv3AnjrSh/lYRqj0CR6yhhupYVONYd0KIiVjA9rCR0r0Qoc+iFeePttqAMKBGZl3xuLx2R+O7dxES++8CouXHwAudwWxmYHdqeBRo3nwnilBA6PdnHhkVMIhENQHCH82y+8hP7AJvVyPO3H8uoUJrMTss80NA/cbg1uVxkKeJ+QFE4yFt3EvGKDX63U5TtV572uitFghFQmjcHQjutXt/HkQ09hKpnFp378Z/Gbv/7bOHfhYelzKC66F1n/2D8TTiMX2xPg9ru11Xty3icj8F01AifA7XfV5T452ZMR+O4Zge8EuP2t3/pN/M7/9S9QyOdwuH+AmakpUTMRXCNYx4YdG6vMh2NDg/apNodNChu33WJZs5iyLG+N+xZ9ltWvlSlkqXDZpJLf03CJlsuwCfjJ5hYBN6pFqFrl3xB8I3BLcIfgD5suzEocjgn0hkX1W6/WpXFGdif/nntZgq5E2whisjgjyCmFXq8nuYUsOvlzNg3ZmJX81hEVAlRfUNFpqS0FyHM4pBnOjTPBSr4n0U4BgwfMfKVlo1MKbyt3zCHN2GPFEGFIMpSt42AOpAOddkesxlhsEtBi04GvI+v6YH9fbGY5BgQN2VBl9ikBW4JwBHUSiaQUsMxxY5MwGImIRR6LIslfvZ9rx+9UqXLcWexzDKiuObaFPlbS0jKX58vGLP+GPz+29WWTm+PD4+EX/59gJcFl3hcco4WFJcmOFdWrQduoME6fPiNg4a1bt0Sl6vb4pDijtS6VOTyGoI/2hR5paPIYxQLZzsYQML5/n/B8en1NgHuywwlC8PpSCX18rmKN5XRD7VlW22wtsynudNCOUYNpmHINaHnsDxDcikuh2dN6ohanFSivbzQSwUQ2iyEJAaORNF2ZbyvgvpPWzDZpFNJCnCCu2Fz2VLkGvHbBeFwY9Pw5x4A/P7YBzqSzorg+VgdTPU3APBjyIBxzMqYY7UYXX/rzL2NleU0UGcyCpNLKVOzwB4M4KpZw8+4deHy05fZiaX4Ghwe0W3TK8bAJHInE5DMJMhDop1012eI8Ft5PqUQStUpVng82lmW87tugh2lrTCXRcICjfB5eAqoBP774xS9CM4dwhzyolCoCoqrM5Wx18cTzTwuYy6ZtnA0T3UA8EpWxZPOEjUY2t6mulQZfuyPAZzQaF/tZzhtsPtEalWPD5gYbnc984DGx3vrg88/i2rWb2N/LIRyOi7VUsVDD5XfeF+B2bNgwOTkjFoCtdgcut1PUCiNDhd01QnYqhnzxEHanjuXlRQxGJtQulSUKFBsJFx4MB26kYusY0d4RXcBRheKk5bQLdlsM41EC0bgPK6dD6BsHMt9UC06MRh4YTg3dPlVluljI0QpX7TMP20AssAK/d1Kaak31HhzOMYLuNfjdbNIdwe6uI5nx4uiwiFAwiUR8QpptnbaKdreA1IQL66czuHL5AIWtCXi8QQzNMoJhDxYW5lGuVtFsqHA6gmg0Nc400hxj84+5d1QbHR7dgy+kQTerktEdDmbQqnrRbjjhc6ekuQk7s7BU9PpNKI4R/KER3B4Taj0Am+HD2LGDWIIAjzVH2+w29DpeGEMvYWfYxkHYxnHY3V14gm0ohh39rg5tMBTyjIsOCZznWh0hf/Aae11uSy1lH8Pn4f3L+csLTXPCzQa091186NkA3nzbhlI5hsmJBpyJDtpuqpd12EfMhgZsdjZgHaLm7/faGA019JlLa/PC6QpD0wikcw4hY90hkegDvQ+3c4RHN2ah2CyrfGNEQo8N6Ymg5CDubLHZCskayx00oHZ0yQ1tt2k/G4MCHxwEb3r72NhYgEvxifo9FmXeo4r19SzMsYZ29xAT01QSDpDLm6IooX3yE4+flWbdG69cRSjkRLdXhmLzwuv340d+9GPoqDXsbh9gIpTG3cvv4xOfeB7//P/4VTz59BnMLS7j9u0c0pk1HOQauHFrE31ziKeefRx3t+/CZnfizZev4Sd//GfgdLnxla98BZ12V/IluQZdeOAheb7r1SbqjYYAilx3bVyVTbpoOMVmMJ1NiH1hMOpBp6cim43h3PIGhkobH/rg47hx9Sq67basR5WGihu39rC8MicWjnRs2Nvdw2DEtdmJUrEpzxNzHE2DAKJdVPQuh6V843FJLAAtdLneGibW1lekscz9Aq0od3a2ZV6bn51Gs14Vi3RaJ2enEvj+7/8+IQX9wR/8AT700Y+hVuni/cs3ZL0eDE24nB5ce+8GNi6eEXIORWoOB21BeUxDVMt1ZDNZNMpVhAJBPHThAq68+57kKtLxgc0+OlU8/8HnYJo63hc75xg2Ns4IEM5joyPA0tKK5G6SyEQggC4iDrtiKbibbWzf28KpU2eEmPTuu+9Kwy8WCUsGLdc9qmsTmShcfrvk24YTYWxubYpd3uFhETt7JbF8dzt8uPTUM9jevovc4R48Lhe6jT5sY9rkk1RiRQOQmHUM0vI+F5WrRDRYmetUJw0GlmOK7F+o5rxvsWwBvbqs/wQQ2JC31mNV3EHCzmWo/TYSqYgA9LSJJGBSax0gPeOCNmrKWDMT0eH0Yf9gV6ykDYMqvDmxziR4HgyHpMnucI3Fxph7HJL4qNZk8/vGtU2MBh3Mz0TRbhOooNpRQ6/fAY0wqJo62NsTZSYtW2dn50T1TEvRZoeW5iSoTGJnq4hIOIuBBtkH0WKWWYq0U6XVbKPB946KFbRIWhQCyB30VFVcPvjfIQFN0rL3E0U4IIAD93Fc04RINDCkGcu9Hu1bSVbi80VHiVgiAQ+z5kUx65TXCKjuIIFnIHbOVDWSKJA/IqDaQCKRElt5ZjyStJdKJiXjnvnbjUofxXxN1j1aMxNUJojMDMlub4hIOCW2xvHYBLqdEVrNHkIhAysrPN4B6o0WapUxOm0L9DLtJrT+GB53Bgf7Krw+Em3cGA/jCEXsMJw34PHp6LR1dNtswkckM573FdXovJ+ovBTrfriggApcEuOq8IcVONx0fGDEiA+GlpG8Ys3YgcObR2bSzpANjHoh6O0Zad5H0jqc7p6sy8w/FnvTyCQO9xq4/v6WAIckejHzeIwWoGgI+uZQKujIZEMY6k10eyM5/1qdBBC7kDd5D9RrGuxOP1KpEEZ8XaODkC8Kr8cre8JjIgP3LyrtrBnpMR5jZnpG5k3ubwZDZt/2xGWAIBP3AMwr1YcuUU4HI6aA0063gU5rhHKxB5fbwNJKAItrdAXYh9azIRRIo69CFIica3JHh6KeJBh1lCsKEYXKQ9q2A20hiVAZqw8VpFMzyOcaePXly5jILKLbogLWK79zOgKwKxa5xRvQ4PGZ0AYdZTZrAQAAIABJREFUsZA+d35dlKk3br8nY7uyNiMAK+Mh2u0aCsUcLlx8FH1tLASXfL6M1cVTUBQvaqUWioW6qI5npubR7fQx7A9lX01XD5stgL7mFIJBvV7G4eEOYrEgFBv3SbTH1WGMqLrsYX1tTZ6BbDaFRNqGqbkQshPT6HZNOO10GaB1sopKpYnDXAm9zlAym40R5286ffgRiCho98tSw8XjfF6ckrfJuYtuJVT19/oN+IN2zC9MwB90COHBbjeEZGBHROxNQ2HWbyoUmxvLy3M4zG8hHg+gVOwif9CT/TXXu3ZjCMPwSA5utbGHtTMRRBMEc0ZQm7RDNiTH2OGpi4NLvdZFNDKFmzfvybzGLOxGnaSDebFF5rxhjExRvrMW4TzL+42Z5B53AA7Fh3jCcqMgYZk1bCgSEDImz5FrD11nWHfwHmU2bbXSF6U9SSrtTp3bHyEDWjbJPmzv3IXP70QsHsbe3jaisRDOnDkr+2vWH81WEfMLM9jZLGHQd2M8Yo1rh8/LGoxORiqisSCqjU3MLXlwfmMSpeKWOBt1VBKtgUAwAV2n24qVgU6QnRb4NjvjgeiMZENfHSAWSSKfL0ktQNCY15/gs9/vkCgRgr/Xb3DPPyXgK0kD0cgsDvdrUrOyRi4WSrI/DYYCVjzAsId6oyxZ6BcunhMSBtX8LiedtCxHL+4nrHFmHBBdpsLiEiUuXUO6TDQlHohEBsVHdxCCvMywbsm+gJ/J8T21voFSsYFwKIHd3UM0ml08+fglNOtN9Npd1Co1qa+5Z6DNuc02RCDowsLSFFqturgeMHu73Rzggx/8e9g+2set3Vui8kxFIzB6ffgVBS59DL3ZxT/61H+Npx99EuXtA/z2//brONjexUPnLqLRqaFuNOBYy2KYjeKt27eQjE3DY4QxUB1wmV44exrMRgFaexuhaSB+JoGSNoDijKLKeAJTQSCZxLA3wKDUhr2qYdTVkL5wCuHpCdx7/5pE6TT7zLMFPvShZ1AtV3GYzyEejUutyf0FCfeMgeh1qcoeSh3OazU5OQ1V5XyoIhLwwdCpvPZJrfD8cx/B73zuMxgaQ6wszkDRVXz46YfgGJKY1YDpYYwNHV/mUO6s4FYugWp7iIGio+e0IRZUsBQBpmM69MZdZJUugk4D72xvIpy2CAHm2CfkIGaIc92OJ1nbtBGReI4eumoD0TgJPiaGXSeG+gCBiBem4oJpi+KP/+RlRGOL6PYGGBmMd7AJUYqEA48jCY97AK+rAk1ryX4hJvsCU8QI3AsyMoFEFRIf2KNgtAL7Ox5PDO2GidPLG5iMZ/Gpn/w5fPp/+Wd4+NGnhFzNLxHYWh4wlmfyCXD73dPYPTnTkxH4Lh+BE+D2u/wGODn9kxH4uzoC3xlw+xv4zGc+I5lezJOMhMIY9PoY9npoNOqyweWmlqo2n98Lta9CN6n08kHXrJxZ/jsGaQnCHQO1xzbCx6AtX0d1g6hkbbQcJphrKSd7PTJ6bdI0IVDIRpCq9uWz2TxT+JqhhnAwLCrKdqMN3dSlsUWgl41S5sux8eZQqDaywOHB0AoWYi4lAUQ2q5Mp2mA6UKvVJRuS1qvc2LMg4/HTgpTqCwIzg95Acq4ka8Q0Ra3IRtzYNkbIH7KsbExLvUtWsmUb5xS2KZtALMSt83GI4pGKZL4+kUxIE7FYKGJ2dsayY6T6MhiUY2Ahm53ICoDLz6Vik4oLjunm3U3rfcixpyKk15MmN9XEVFSJkrjZlCY6m858Pxaex41cXrORoYuVJhdEni+bucxPY3OQ1kcsaKn8FRCPn8F8YlbkpikZtyx6w+GoFLM8Rir4eLyVSk1snHmcFqhvR0ftYMSmsIPs476QAqi85Hsdg/6m2L6Zcl2s+8eA2+fHmGzd4VAsDQnEE1jl/cT3ppU1bS4JDjGDlo2Leq0mdmAOFkaK4/59wTwhWoP5MOjTBs+Q/EQBMZn1x1bj/bxdCxymnZGlCqbdHO+v4bAvxzw2qJj2CMDM5gpV6aunTktxToCH4OSxypbXpFyuSo4N2eEkIySTKQvEVIb44MeeRrlSwnvvXkEkGEMqnpFMvps37wiYFIpEMdRHSKRTyBWO5JwzEynkcnti28z7mPcsmxCtRhszs7MyfszCZROfVn0T9+8hXmcqwNjQJ1lB6j8bJO+SVq28J1hks+BmtuzhUQ5f/uu/hsPtQKPbEND79LmzeOnll0SFfGrjtBA6eDOnUgmx+m7Ua5JhyiYFG1kT2Qm8+OJL0PojLC+vioItlyvKsz87Nyfv+f7774rigs/73v4uEvEg9vaPsLY6jyeffFrup7fffBfpTFaaOjs7+2LPR3u0RDItucpUwJQqliVgtVaAzUGr7B6cbjsCYbc8KwQY2JSLRJg5HUevP0KpoCHuPy2g69CWw1CnzSDvqTh6PWaqjeHxKmJNzAY7s3SDIRd8QR8Gug212hC9rgMjzQWVJBcb1WteDHpuGCPaC7thoCZqaEWfFbvkzKQHDz6aQal6B90WXQdI+jCwe3gDhtnA1DTt8phLOY2+pqB25MLa6kW8+q1XEEuEEI56hBm+f7CHYJhq/D56dIIzqUJ3IRHPCJg8HPYQS5pQtbwosNnE5WWnJafXzZxLNgFpmedGS9T5tGIPiC3neDjGeNxBJN2D3WVgpPnEoprPlzl2SgYdVbztJtXpPijOAWwO2veRce6E0xGBrhMY57UxxJrZGPNeUXF6fQGGPsTW3S24FLfk4bY12ohOYtxz47nHDGSTd/HH//YunP4zWJzpIDTtQkWxoV1rwGi1xY7Q4/ei205aardKBTZTQa+jQ1MV2JUwJjJryOUrYtXnDTlgdw8QibswlQ0CagV+j1PUMbE4M/rY0A6LGnI0piopBJvplvmwWqth0CcBJAuHPYsWQTIb1VR5PPjgWTRLNmzeuof5uQSyU2Nogzw8DjbiNDgcplgJT07Niq321fevYjQsw+t2oFltYm4piOk5Dx55+BK6HVNypRV7EP/vv/kqUgkPnn/2LJ595hFcvfIW+loXf/3Vy3j0sVmEw2lGWqFUUfEnX/wyfuKnfxi6bYBiuYiwbxL72yUBcDbOMlv2CLdu3RbyyOFBHmfObEiOMc/9vXffF5VJp9ESq+tEIoJqvSrW7eEJKs19WFlfxg/90N+Hx+vA7/7uZ+B1EWSxSWOKi216ag5/88IrCAYCAjQtzC4IYPX22+/i7Nlzsm688vKr0tQlgEyFrapq4jggds+hsLyeazHXSCob2TjlnCbrrdsjCh3OFZ1WBbEorZQHAlCeOXtGsgo/+5t/io2n57B+6gzef+8Ovv4Xr8AZVHDm/GkEQhF0O6oQdai2zWan4fOFhPDE/UUilkSz2sDywiLOrp+Cz+1BMXeEarkkxCOSvqi4OrtxBoe5fVGdnr9wHvsH+2h1uri3tYXJqSkUCmW88cZbklvmdjuwuDgv4OTm3XuIR+JQOz3JxZ2dnpU89xbjBuIxyZ2kVWa720Z31MVefgcPPnJB7JK7fRULSyvYPyigVG5LXlowEJHc8v3dHVGRjTQN44GCfpfKFFXUorSsZROVazRVfBxPEtf4jLOByjWAykA2swlCEpglIMA5+xjEpbpYFKFha8/B/QOziDnuDm0Gg1ELNnsPsLlh6B56cMDu7cPhy0NxD6ANdMSiU0gkJuD2DTHUhwIqOe0BUSVxTqSFNz/fVHQBlDh/jwwD/b6OtfUN5PbL0EcqZmbi0oQnUYjqawLO83Mk7eTlPGi93mk3MZnNCJA+NTWJe9uHotjzuAmOd7G8tCYku/cuvyUKNMPsIpONY2VlUcZpd2dP4gaCkQCWlucF5GN2IK8tnxGSEZhzTRKKj7aP0zNCQCIRi3tKlysgGeCdVluyOGmbTucGjiGPmfs9u02R9ZybBEv5PoA+HsLv9cv/FwolUeXkcgUBQQl+0b2Ee4RolFbPXpnv7tGWu6ojGIygq9agGyomp6yc1DrHVvHD7QwhGkkKgYoZtVSxKfY2nr40Bxta4s5Qr9IBIQgwqzHKfaSGXK4Dh2JFpJhwQm0HQYKfYe5LVnq/NxYgkmQhEjNItiD5jDxLqpYHtBwWVRX3cV24vapkQfaHYww0Oi9EEAgSzKFNNdV0GhSbBlN3iKLWGNAxxwvTbiCddSGTDeLNN98WcG9pKYs7t+/AYfMiFMgKQeGocA3VWl7O1WEPQdcdMveRZKG4LGvrrjqQvHq3i1mhY7So3vcp8Ps9Eh8htuPDkZCIaBNOh4Wjo7wQ37jn5D6HNQrdNfwBj1gp12pFBMJ2xBJhYOxBqdgS9wQqoLn3pGKTr/X6HFDVlgBCkUgckbAPpq0Eu60noCcJTbz2vL5U27762jfxY5/8UbHUfP21yzi1fhEOhcCnB+HknpBAms0e5mdXRPXcrA8kk1hBAPrQiZ5qopCvi+rZ7w8Lsc3n4z7cAq34lUiEEY0GkC/uwbT1sLA4IW4axcoeIhGPEDI8PhdGpo79vUPJY52bXsLK0imxGCbgNhyOEY8mxfWE2eesY0QVmUqK+v706TWpZxr1utxL7UZTbFM5/xu6iVqlhXyhjExiQgg0dMgxbSbikRRUdYgzpzckmzuZikLtNeEPOMXNiPPQ4WEB9+7uSGb9GAH4g3Sj8Ev9xVqEdRfnFRKDzp49K2SaldVlXLt6zYqvCQfQalctRwozIM5KJnqIxjzoD7sY6ybCCTuy06zn/HjlxVtYWpkW8kA1z/szhMyEF4NRV/KE87kCguGIuPLwYbh29YasZSurcwiFrbkzET6Lvkqwxok33nhT6gS6PHG94/xD8git230Bj9QvFBEzCoQuASyNqPb0+71Sm3DN4F4snz8SS+lje1+Cttwbs85gnBENFo5yZYkFYSxAtdqU2qTdacqejI40aq+Bx554kIksUHsjXLlyA/4gJDd+624FkcAsYDC+h7XgWPZuHGcfXVPGRUzN2XB6bQq5g31ofQ3+QIRJSwiGE+h2aGcfw+bWnpAj1S6dbahQ5LlHxWp4c/Me7DYfZucmUW/to5BrIB6dQTzFrNoOosEVlEplHBVvC1nT5QiLGpxlG8mndJ5pNBuybpFkREerwaAn9wrH8eLFc6jWy9jb3YbHy2eC4DqfgQQmMhPiGkR3hYlsWtZ77jloOX379k3pTywuLmH9whR29/aRjKdwcEBiFjPXGY3khcNO9wQDQX8IR0eMMbJjenIab791GdnkNFKJrMQH8NqIO5RGtw26ZSXRVVvS8yAplftyxnwE4mGMXQa0YR9aW8W4N8CFU2dw5fV38Is/8yn8gw9/HLahjl/5pf8BhZ19PHrxQSHV36rsw8j4MX/6lGQHd2o9GKYDLR1QFRuOqmUMahXMxv1YmIqiNMzBsxCRPUHMGYaar+EoX0B4ZR61Qg2e9hjuEclXYUTjSVnzXn3hBYSXssBkEH4HMBkOwmmzY2tnR0hvzGzf292XZ2x5ZUX2mUfFArqtrtyT6fQk3I4QnIpHojeuXH4b2UwKTo8Tc/NLePjJx/F//ovfxmQmgclEEOdXp2HTWvC4hoCzjbHNj143BYd7BjZXGLVBF7agHdV2GdmJSYzaA6DdQb+4i9mYgmTMj//9s3+I//InfhJvvvEW7m0eIORP4dLTH8Sv/a+/jl/4pZ/GG2+8Inu71bUVhCM+IVL2tSbCdF8Y99DsNuENpgCk8E9/7U8QCC1iemYZxVoeY/Rlz0JyBQw//B4bomHavVfg9bkxPzeLTCYBTSOxtIuJbBxOp4Gjox14vDaJuxkONIS8GRT3ejizfB4LU4v42Z/8OfzKP/40nnzqAxJLRFL1CXD7d7Vre3JeJyNwMgL/sRE4AW7/YyN08vuTETgZgb+VI/CdAre/93u/h8PDPVy5fFkUHEMWGWMDDuZ/RdlYtRSwNsVS6xHwcTlcGOtU9FlAmtUQvC/zuA/kHoO4YssqTViCKCzI2CRxSlOEwKrYJVMBSytYgo8uKiyt7FFh9DP4ixa290FYqgGp8LOyStk8smznCAjRktCyalakwcyimZM+QS82YVlQZzKWHZUFGtLOT5X3IsDKY6adHTN6qLgdMCeVrMexpWolmEebYo6Bz+OVAprvT0CXhSvB2FQiLs1Rgp8EtqxsUzZOTWmSVitVpNJstOmiDmHmGQHzVrMOt8vKx6UVIVWotODNpCekeUzwmQ3s7Z0taYAwc21yelrO69gSme/PhhYBUn4dg7Y8/+PMUVF/6iM5Fl4TjgO/8z34M76OShxeC8vOlll5YxhshgyH0uRlU5GgGr/zvVP3AUmy3Zl1QzCYn0OrOqpBmJHKgRJAuEtmO8F7yy6Xn0uFK6+130u2td+y8TRZtFhLNj+f15nHxM/jteBxH1tD8/g5nmwsByVHuCHjwteIFRdMZDITonbl/7PBw+98Dd/32CKSn8XGWyQcluKeilatR4toL3pqVxruVPqwMVsqFkV9TBtv3lM3b96SXF1eL+aQEfxnhg2POZlg8Yf7eYFerJ5Zwe987regDTWMBmMYAxP/5Jf/Z7z49VcEhF1aWhLFLUkDbEoVK0U43Q5RlbJ5S2U0/7GpIeNlWopxjgvzZHleBHV53/HzOd4EbuV5uq+4VZwOyRwMBINi/1SqVlBvNbBx7hw+//nPyzlE4mH4Qz7J32KDcXN7U/6exz2RzVhWyT4fIuEQbly5hkqhhsWVaZx7YAOzC4u4cuWqgITMp6R16sFBDmqXFpWTkin1wgtfw8UHLyCbTeP27Vs4PNgXhTTJAWxaP/wwgatr0lzZ2Dgn43vjxq1vZ2YTMOK9srt/gKWVFfk5SQvsVBL8IdjC+YLzDvPRCBC73U55pnXNiYhvWWwEnf6aBbr2PTAGPji9btgcTfiZezT2wuUKYjTu4uyDAei2Nm5cP4TbNYV+xyv5ssxWJsjbbvXhcSVEHd7qlJDM+CQPXG36EY/NoVgtQXHVEU3akIxRfdZGp1NHLAWEYgOEw15Rjlx+9yqGIxtC/jTyh01EQ2lMz2bQ6BzhqLQJf8ABjc+rl0CNB7UKAYAJJGIzOMhVpKkeDJELwaa9A/6AS4AWNmrZJByxQe6IivLYYQ8IIKupTgx6djBKWtPySE0potgZDckWZxaejtG4I413nyeJbovECOaZ2WFztKGP63C4qAqMY6yTJGGHbjA7UZdMSruiolY7wE//xCfRrNXw5b/8CqB4EErNiHLYPhjho89GUc1/DVtbJnqjCJZPuxHI+uCITaBS6EKrdTAc1FCr5+D3PikKi1LhSNYDp+KDxxnFUOPaxHnFhkgigrGiot45gNs/QirmhF8Zis1/IpkU0Hl6dgqvvXpdQMtLzz+EUrGDTpt5vg0hvzjtIQRDk9CNAJzOsNj6a8MjbJxdR/nAwOHeETJpL5yeIjIZN7SWD6WjHiqlMoZ6HR4v7epNaVLNTDNTt42HH9rAUC9CN2sIBWOSdfjXX34Rp049gUKhh7GridnlEFYX1/G1r3wD77x4gPQ8kErHkJ30ipXqrVsHaDQHWFpbRUutS/bqrRv72LlXxszMHFZX14VkxImXc/X25g6ee+6DYmN/5co1IZGsr67j9q1r8HoM7G+WMLHoQzwVQ6ffwtLKPM5d2BDS1BtvvCFzGNUTLrtLGmWBQAjvXL+OXIHZs0lpYJaKVcxMzQqAee3VK3j6Y0/j6tXLkl3K+fbU6SUsLc2LxbzYfY9G0vCU7G0SpxwOmdu27u0IKDY1NS3AGdeJz//BH2FpJYwf+P7vEQD6SGxk7+Klb7yBU2dO4fKVazh9+iwmJqawt7+HxcUFRONxUfSUC3Xs7dEykQp/zqkhdNp9XHjgIlr1JgxthMnMBHRtgDMEDBIJNOrMMQvhxo0bePfyO5ieyULVVNzbvoeJyUkM9CGmZ2bwrW+9joPb+/iHv/izuHr1KrweN8psWLY7eOjBR1DIFbG8sIJb12/h3u07+N6PfhSFXA71ahmn1leQjMfg9rlxZ38LY9cYQ0PD1u49TM9Ngzo1u8MnmbHNek8IbjPT06Jea7frmEinMJWeQ9ATxtWr12XMOEdOTTLfUUejQVJVCvNzixI5kM8XUK3WZA0niNTtWpEKXGZJcuCazbWDYCjXP1qDcs0m+BGJhhEOh7B7syEZnR01D583hVTiNLS+A61+ETbvNgZ6HW5PBPOzD2CgmXAHCZKG4LDRsvgulpbW0e2SaFBDOpNGrV5GKEKL2yBcbgIMLfj8EQEJbcoAOlpi50pAhcpU5mmORzri8Rg6nSaqtSJmZiYlM6/TaeCRRx9BpcLcUaq6+UWLaAPJVATasInBiGt4QMgIHBOCnGp3hG6H6rw6nE46D7jFtYLkNCvznhbLhmSRcx4kqEeQhL+jYohKcoIo3P8Nh5qAx7TaHQ76YglN9Z/DaRN1F0mFtDHlnNCoqrDbrOvCvEYC2lQt8XcrK8s4e/YUyuUiSuWCAI5UmeojBQd7XXh9QXi8A9jsKjLZCEKBMDbv7GGg2sVCn3uy6zfeheJQMTUTQjLBKA6I2k4bjFDKKahVnKg1S7B7mIXpQrncRzw+B9Omy76jXqIq30Ay6hTnk34PULtjUdTyWAnO0YmCz7PUAiNTSEK01dX1BvQxHQWI7IbgcEQRigbhiwxQKZcRCU/C7fSjXW9jPKK7Dp1cSvD4gjBMj6hEFxcnsb11CJsywtx8CF6fKeSgwlFdCGr9flEII5nkomQG8/nQSZpy+5ErbSOeoAMKcHSgIhlbEhCx3spjKOsiVYQcN5+4QBgjCMBP0JngOcmE3P87nbQRbyMzEZOGe7tdkbzNVrcAt9+NoD8tee/NhibPCF1RhgPmEruwf7CDYNiBWNwrmaVOhZmvaYwGXXmmaNXKxYjrOfcPO7u3RDH4vd/79+Q6Hx5Usb15hPX1Dfhit8QmORyKIhplzIkXCtyIxTLY2+EaNCMW1dtbe0KSI4DO88sd1iV6IRqJC4Hj4DCHjY2z4nby1tvfwvxiVp6HdqeI/qAloPNorGKGP4/FBIx/5633cGptQ2Irbt28jWg4JvUO91ITGcYutAWESKXDiMUD4r7g9XJPznmKe/sRZmdotZ9CrdJBqznA9tYBEvEsOu0B9JETAV9CCGHXrl1DNBSAy8PMdBsMs4lQhG4tHCtaMDNn3kC+0MT12w3sH/RQqzfFKpngG/fqJAfRGpsq6Eq5LmSdXpdq+bHs/Q0wJ3od9RqBtJ5Y3z/w4DJK1V188QtfxGhcwzMfmpHntNPiPDSUPejltyxCTzihigVyPDKLWzeOcPPGHXzow0+JDSzGYZQKqhB1n3p2Gdqwg62bXagdRYigBOv5vPCZvnDhPG7cvAITA8zMZmF36KLmYx4xiRwLs2fkO4Ftl8su+e50JqACl/bU/Z4mgCBt1Umu29neRyoTQShGUEiH3xdH4aiBSDgjAOnuTk5eRyLH3v420pkYVlYXcPXqe0IEpD3wzHwEp0+t4JsvXkUpP8JkakVyZ9VeXvoDVh1Tx4c+egHBaBsGbf0NknGDom4fcu/bUhGKxBGLp/Hu5Ws4ypcRCEZwZuMBUWaTjOJ00dkKMHUftEELEzN2bN2tol62YX6FTk0qGoWkqJNV7QhHh2XoQy8i4biQyLnP5x6Ca9fe3i7i8YiQizi2JMGRBMmfScyCy36/blTQ6aqSvcx9ButsIajrI3z4Q8/jnXfekpqxWMrL3H7p0tN45e2/gtPhxtLSmqjgu6qGqel52WPfuHETU5NTYl/t83rkHuQ8fe/ODi49+WH4PTFsbu4hf1QV4JnHxix3PiPMmyaQzP0No2BkzrED2TmSN3X43X6o1Q5e+uoL+PIXv4Tp5AT8did+9X/8ZWzfuoXVxQXcu30L0UQUt9oleJZnkAwnULx9gLAziJFpojbuo+cxUNPqCPjsmJ9MiVX61bs3YI964bKNkXJ54FIH6OsDDFIxhBwB6PsteCMp2AIRqJUO5qIJXPvW61i5dBFq2oWIzwm1kEe73pK6igQ8rsskiZIgwdxt1tCMIyHhiaRynt/OVgmf+IEfwdbd2zjKbUPttrCwOI98uYSf/fmfF3v73/hnn8bDG6t47rEHYB91AKOLoW2AZsuGaOgcMOxjPCogmPWi1C3C7bFhbIbRbPsQskfg0nrwuNuIJgL43d/9U3zg2Y9J5MGgP0LuICcE8/xRXuIVfH6PEI+yUxPoacwqrmBpeRpqp4zeoAF3wAvFEYPdMYXP/+GrKFeAaHISjW4VviCEfEiSWqNGAgtrMAOhkFeinYwhgV0PpiYt5ybFNpD1N5MJi73/eNxHMhFHyJXC0d0GppPzmEnP4L/7+f8ev/qrv4aLjzwtfSYqjdlZE8Ut/0MUt5ZI4STj9m9lq/bkoE9G4GQE/hNG4AS4/U8YrJOXnozAyQj87RmB7xS4/czvfQYH+7t47dVXEY9GhUVJui6VhZVKWQphAqIm00FNsucHwlAncMlClODgMfDF1xI8YfHD72wEWratVEm6RUVpEJByWJmzbIwTYDkGgI8BueNcVoJOx8CsAMQ6c3OcorRUCUwqihyfAHg2G0zaLir37RepwtQNySj7NgB8P+ON/09gk8d3DAryZzxusQZ0OkVZzMxCgsg8LuuLijK7WN5x38w9ND+fjFQ25ahGtIoYWqqOBDQ7Bh7FEtjBDFLLIpiN1UDAj77ak+xSNlMlQ+6+bTP/ju/DgogNVgKBbKayscrGHkGL3f0dq3nocsl58PUE8HhuBHCtLDsqUGmpS6VATQA4ZpTymvCY+Dp+t/KWrGM+Brb5flaWqw0jZpYOyLa2rvGxJZnYHrfa2N3dw8rKmhzL7u6uAKWsL1hxUElDgJHXsq+q0vShopfHzr9nviA/t9fpyjEWSsw3M2F3eqSZz88XS+bxWI6Tn/EfEgL4e6tBa0KRJuLAapIELFskggZ8jQX+WuNEAPQ4/4/ND300kGOl2kjAbKdLyAomSSRIAAAgAElEQVQ8Z2Yf9bUeNFWVa8amMa81lee8P3hNXnrpJetZoV2U2yfH6/UyayolDTPaSn/961/HhQsP4uEnH8affeUL2Dvcx6MPP4YPP/cx3Lx6U2yzTN0UBS/VxbT/ol10p9cRpYDa7yIai1rZtCNajVIF1RYrNyoGaZfMxv3BwSFmpudEuc2x4hetWvk3vA5yD9psyDCTtlQSha0vEJQsUKqsOSdwfELhoBS1tDItVysIRUNotptiuUqlLNXiyURMVMU3r91AJOgXe+lYMo52TxWF0uLiCg7285jIMHfKkLEgsGMRCXpid0uCCI/fobilOT43Oyu5VWfPnpHMxM27t6373tSxs8OM16lvZzPz2sZTSVE3p9KTGA1IRAiJnXAymQUpHh4PFaN9tDpVaMM27E7aqLqwML0kjf8xaPfoR0+1SVZdJB5HV20i4E+hWVcQDicQippYO0cv9jZ2d8qIhmZhMtPV3sZgRJV+EOX8ALoWwdT0JFzeHtw+DYdHd8USdWb+InJ5A+1OHx6fDY3GgeQnuZUUeOsmU0HkCtcxNNqYTK/C5chi0PUgd0h7bS+m55if2EWhwrwzLw6l+ZDGUKPShhlxzO6akKxCji8z5gy9C5u9D1+AecYG4kmvNDpov868WyqRmFXb67hh6l64ncyzC4jKyOasCshsc2iSdTYa2GH3tMXaFONJmIYLY2gwlRZsjoGoxfsareSZD+iD20U7PxNquweT+Vy9rjRhRv0KPvXzn8Tu7g1sbh2ioU2hVjnCIxs6nnpiCu+99Sp6JS9MRDH72AwKnUPEYxHs7tXQV+1wMCNTUVCtT8DtMjEcVpGdDOP8uTVRfn7zxddRyHeQSMzC54vgIHeIZqcuammb2cPjF86gXmOWYBxejwXqf+0bL2J17Qx8gShu39lGOJJCudpGrdpBJjuN0XiA3ogKzRXUSyPJMw76Peg1bGKXbLcxG5GWvkDIl8TOzl0k0j0EQzr63QpWl6exsbGKZ568hP3d26hUcgKC5o/qYts6MZlGIjYpeay3trfx7772TUzMrWBl4XG88c1rcNn4/G7j1HoMFy4u4SMf+jB+4sd/FUG/Gz/4gz+Gt9+5givXr2Ht9DIisRS+/KUvi/KC4ES70oXdZsfEbBbTU7N4/33a/cbFxpxkIKpt+r0W9L6JX/on/wUuPHwBX/jzP5NIgmK5DBdtXIeGZJoGvGG0Gl3Jn2Yu5tzqPL752st48tGnxQLxzVfeRDgcw9OXnsVf/Nmfo9mqIh4L4vTpJQSYFx3ySaO13mKjne87FMUV5zESfkqliqyXnCOoaNzd3RfQlzbD7VYRFx+Yx+OPP4p/9a/+jQBtD1x4EIViTZRod+/t4vv+/vdhYXEB//L//n0BGfsaSUJOPHj+STRbHbTaXfQ1HcFQWKyxCQZGw1HYdAOJSAxnV9ZQPDqCT2IT2ISjA8INTExNIDs9gcP8IRSnglaniZ39fTS7bcman5yew1uvv4ndO/dw/rEHUcoXZG/zU//wp/Clf/dX0n2jylptt2EzDMxNTeEX/5ufRzjgx+XL74jdszvqx8g+xpf/5q+QyMQwOTOJersDw6QNLR1CukJ6Y7M3GCC5JY/VpSWMNTsS4TQq5Spee/11xONJPPboEyjkiygWKzLPBvxhcTehjT73DsxKZG4sARcLueW6ZyWpCbBhWPER3NPQDpD/mO1IQs2DZ08jO+NHb1hCtQykow8h4F3A3Z3rSM40UWsW4PNm4bLPoF7todG7hYsPLgnY87W/+Qamp5YwM7sIw1AE6Lx55ybcHofcb5mJrOSEq70houEMwkkbElMmdGii2DrYL8LrDiMajmNrcxdLi4uoV2uyjtRqFTz//LOyZh0eFOBwBmTdr1SLcLqYbN/HxvkVlMoHst48+sjTYof+hT99AXYzLjmhXm8X2Rk7wmHme3bR7faFTGeaiowvlVY+X9DK6btPXORehkpsPrtqryNgN0GDYNAHKDo0rSuZp6trSygWc9AGPVlbm/UOwr5p7O9W8Pbb72B1ZVWAYpLFaI1MEIBKeCqjm606qjUq6W2IxWZw7XIHE9kFlEq3MTHlxfxiCrVyFe2Whoh/UnKr8/lDOF0aTp9NYWGF9qoKWk2CQgpK5Rru3aLFdhaGrY9kNoAz51dxeFjFm29dR7dfgcNtR8S/im6DIIJNgGqtR8GwR4Bh7im4h6S6lVeIynludx2KR7J6KRWiEwqtnKkaooITjiGys2Gxaobhg9vhF9W4PupgfoFWrn2U6/tCWCAgurK0IRECEsmhqZiYiDAQQ6yQaTnpdTJnfBa1Gp1zxpLHWqtVhdCWykyJupvOD8zYDgUTol6kyw5V3iO9g2CYhEaqaZ3QtbHYSjO6IOSPIndwBLXbQTweQr2eRzBkRzTigj5WsXFuGa1+GTfu3ADGPqTiVDL7JXeW95y47hgD7O5uyR40nZqwXAUUO86eXoem9nHzxja45eTcymt+6vQyypVDiXpIpYIY6j3Za/KxpOsAlLqMOVXBvH9u3bqJU6fXZWzOnFkTtTljQwjskRzA/TUdOOwKc5pJbHVjZyuPt9+8hnPnHoHL4UOhUBSlJxVi2cmEWMwOhl1Mz2fRbDfg9rplclA7fbRbXcxNz4mrDQG8ZqMKt8uOdIo5zy6JJ6lXu2g3BpibpWqde3uXxMt0Ox34A0FEoglx7OBasbhwSsDlRrMj14Sqzfn5RcmK/dxnP4d8fh/xmA99jfP7ET7xie9DLBoQwM5uoxW+Dl8sjp1cEZt399FqDFAta9CHHsxOM2vTL+Aw1fHMiE2mYgLM9LQWwgkFP/CJ78XBfg5/9sWvIBKchMfjFeV/rkAQ9hmsrZ7GzdvvIJn2i8r99q1drC6fkf1CPr+DtdMLYv1MkDgenUKjaqJRGyCVpIq4B7VfRzjiQbmUg80cy3xKwhHBraNcXmoIunpUKnlEIkHMzk+hWDyAwwVRfE5mp1Au9cRVhvMVLY8J6CZTcRRLBSGIsjakgSpVzIcHRyiValhfP41GqyPOPrwPGd9j5XerYsHN+oTzjMvhxZ0726iUa8hOTop7RDwZxeJqAkdHe4gFF3D7egV2hBCPedBRc7KP1mi5awIf+fgFhKINVIv7cCkEILOytgb8MVTrLRRLLQEsbQ4vgkFm86potHriFGDaRhjbCkhlPFAQQbN9BF+4iX7bD59rCd5QHaGIB698tQuHEsATl9ZRr2q4fb2A5ZV5iZRgpi/XWNZ8dDXgPXxwsCtr2/b2Jp555kkBQOuNqjxHjE3gfoPrH62RWcuT6Mu+xvXrV/Dxj38Ur7z6Mp566kkBYsemZU3N/PDp6Tk0Gh3ki1XJaSeBgX0L1vo3b1/D5ctvY35uUvZ4VM+TQGUbO8WhhWQXu0ICQUOuyYWL5/Hww+dxb+u2WFVba7FL8ti/+eo3oI1UZCezmJ+ax9btbdy6fAuf/MQn8czjl3Dtncv44z/8PD7y3HMoHB2gUStjYXUeV3IHsE9OIhiKobBfgNvjhT7S0Kzl4DBVXLywijMPnYIScEFXXNi8uQVFM8XCHnYVzT3OLzYMEmGkPXEEu07kXA4UfS7k7uWQpCPCjS08/MSDiK1m0dGa4gxUyh/hzMY5kYTm8nmxkl5bXYXCZ+TwCDaHXfae7DHkcyXcvXUg7grGoAfT6OMDzz6NwUhDuV7FYamA3//9z+L/+ZefQS2/g3/w0UtwjLoYal0MHR6EJB+9Br9tiKhHQ7t+D5G4H7WhHWNHEnZHXEi/itJHsb4Ff9CDhYmzqBUtZTP36/1+U7K+rQgluq6oMv9zn+vx+WWf1G62pc9lU0w4SOAa0Rkoia/8zSbs7hQ8/jBqnTzUUQmKk+QD7mNM1Mtd1MttLC0uiTOW2mnjMLcHu20opJxms4j5+Qw+8uGnkc5EhYRCC/KII4LWYRsT0UkkQkn8wqf+ET796d8Q4JY7MnJBToDbvz192JMjPRmBkxH4zzsCJ8Dtf97xPHm3kxE4GYH/n4zAdwLc/vPf+g187nOfkULjW6+8IkoT29hEq0GWMjPA2ISxwElmbNJeiqoIl8MuihKCW8cgJNn3VDCwuXQMzEjGrMr8SjKlnTAUoDcciTUtbZNZSMXiMXkPWh3TzpaACkE4Ao4CRrqcoj4lEGeBlE7ZoDODhmAfs73Y+JDcTr4Pv2SrC3ik6WZKw8NqRDblPVl0EZDkZxDMIth5DH7y9+wu2+wKbCYZ35aqlo0pWqLSbtfpdgpwTVUuwWEB8OgXNx4LuCwKV49bQEKeFxmfVBURyGRRUK8zm2iItfU11KplDJmzFGD2q6VAjUajAkyx6UrFi6gq7yuIBdilDTFV0CDA7pUvnrFlJ6yjVC4Je3pyalrGiudUazbQabbkuDodWi9aObZUl1AhSGUOj5EAGf9x3Ph7yQjWR9J8sJTSbE71EI1Eha1sgdFtAYTZZKBdFK8pG8C8brQua7Tr0sDi3w5p70hLL6qJ7HYL6KeiumdlChMY5ntRcauNCLtZiml2Cywg3PrOfBiOBQkGkk87HIjaiflxopjp9iRblxbHgaBl1em026UYol0lrzHvM1FMuwlQE+gnK58KADYiaT02kgKuUsiLtRktzHidWaytrayIKtThCeOP/uiPBICmtSfHjWoLHiOBkW639+2sYGZRNZstjBUD6rCL7d1tbG9uiw2wPtRxfuOi5FYd561ZSvO+5A+6vG45j67ksLExSGBOl8zIWqWOTHYCkXAEjUZTriNtAElAoJUa7xdRJTodktWVyx9JQ433B+0UO6oqhWsilcLLr7yMnc0txNIJsQQf6ppY0xIwnmTOZLMhGVBkLtAqLhlPSKNw+85dtFtNUTMOxjqeeOYpOY/X33hLbNuoDojGEpL9Q9CINnrnL5zDwf4Ber2O5AJmMlMo5C2yiORcm2OcO78hDfFbN29KA4vgNRUdJJXwGnGc2RA5u3HBatjbqSJlw5PAFRtOPDeXqFltdh0dtYF2qypqreUlMucVydLSDfv/x957Btl5peeBz80559R9O6C70QAaIEgQJAiSwwnkBEmjNDuy1vJKo5HDyvKWtmpLLv/ZsiyttLKt2mRL1lZJa+9atldhtKOJHA4TAIIEiBw6oMPtvrdvzum7+W4979c9Um3V/tHPMVDFagLdfe93z3e+c97zPgmTCSUA7Dkz+5gKEDsadZIB9NLgMFgrsLvGSMST8Hoi0shnjuz27l24PH5YzSHs79ZhsZtgdwHdfhHtTgFmmxYGox/DgR8mMz9/Fjp9WxRIrQqJCQ5YzXY0u8wNprWjD9NJEMOeDb1eB/1BCQZzHy6PDh6vEfVGCc1mXTJyjQaqhiI42GeDsy8qFtofu1029PtNAS18QQNa/SeiMOWaxEw+k5k5jECtPMGo55ff0xsoTjOi2+6jq5Th8jL7siONbwLC7f6BNM0mIzfsNr9Y7o2oENFRgTaBVhzcR+gP+JzzGdBiMtbCACpqmC/eQTG/BadNh69+5W9jYz2DP/6PtxGNG+F2fYQ3PvMJfO879xDzhnDqzCreXb8LWHSI+P04zBVRawyg7Thg0bhRLD7E6skzYj9rpBKqTWvkIZSeDvWKAeOBCc1GRzLbzpxdxOrqijS6eu2GAN/bOzsYj3V4sr2H7qCBH/mxn8S3v/OeZOfRotbpiqNQbKBcqolt8HjSxVCxopwbIBRyY9BroFluIeB3oNvJwaBntl4FTrsTcwsB/OIvfBapwwco5Q/R7dQQiQSgGevxR3/4H9Bqm/G5N1Zx9f0nCMf4bBmwtHwK2zsbqLbKuP24jnrXgn5lDLMjhOXFZZSLO/jSlz6JWMyJ3/7NPxIl78/+zC/gg2t3MNXoBLDc3d3D+uNN9HpDIXCwaUYgj3aW2RxVe3VEYgEB5rmkcv18/Y1XEYnSEtWr7hHM7ybRxu7EaAJUynUcpPMwG+0I+KOirL1x5Sa0RgNWn1nFBx9+gOWlVczOzuHKe1dQr9Ha0obpaChK7x//4ucEDGi1y2LhTSJXMBQX1R/3etYGJP2wCco9lzb15UpZ1gAqzOgsIfmeAQ+6naqsE9VqAzfe3gTjqn/yp7+I3VRabAtp2UmLeK65BhPwC7/4d7C9lYLSoeIjLw4DvkAI4wmtUl2ilqeC2Ko3IXtwAKtOB5/LgXDQIyos7iUk7Owd7GM/cwCX343dzA6SCzOoNSpotls4tbaG77/9Li69+Ap2tvdw//49zCdnxCJw7/EunC4/tGMNBr0h9BMt7GYzYkE/fuKLn8fZM6vIZw9knZ2azNhK7yPPDEYTcPGl51Gu1/DxnXs4zJZFgUer5P39fSwsJBHwe1AoZOGy+pFO5QQc4ecmSMQmdTaThd3mQKdN1xENzEaL+uzLvjeUZ5X7AcGV/kCNeeD+SfeAXPZQbE8bdUY1aERtyn2DIIjJSMV5BQbzCNlMB3vbXRi0fpgseoTiEySSUWDqwO2b+5LfrDE2EE24oNdqoPSGknHr94dF/UxyAZV5BIgO0vvodBUBRTvKAG6PD96ADaGEVRRV8disAGtWsxORyAzu330At8shWY2TcR8+v1OaoTu7W+LCYDKrBBTOA7vdAIOZVqS0OqX7RF+sE7lmVotjLMw9A5cjKACRwzEVQHv11CpsFru4BtDhpFjg/J3AoLPA6fJh0Buj2x3IeLq9BnQHal6xw2XHeDQUW1oCuMyzO8ylEQx4sbG1IfUeCVmUV3mcM5hLrmJvdwvdHmsoPU4sLohdMHPln2zvIhwKw+VxQFFaKBa5zjjQrAdhNPjQaBxiJhlGwOdGqVhALptBMklb/iamEw20uj4a7V288YWT0BmaODyoq6SmRhf5wwGc9hmI84ZhhEiC42fC99+6juRCUOb3oEsy0xjTkQIdCHLa4XFFVCv5jqJGSDgg1tn9niJqXz33rqFHnBqgI6CtwOExYqpX0OiW4PY7MB3r0Kj2pYlvYhQJ6rj08gksLTuwc3AXzW4TjcoEk6FNLESjoTjKpTo6rRLCUStmkh5xnylk+mg2GDHiFhcZrv/tbv3IyUUnylzuU06XS0h4/R6dfUj+pDVsRchcwx5E7el0MF4iJ/eF9uasz0ncNJqoeh8D0y4Wl2iLnsJuaguf+Mxr+Pj+bZTyZXg9s5iOXFLHDElO6tOaWodg0CVqPs7pcCiuZk1PFbidfuxvt6EozEQeQaPvIjmXwGRgw1Tbwc7BBxhP2uLkQoV6rztCu1EVQh9tfwncElza2lrHpcvP4/AwDZfs9x1RGdKunTngzDhX+mPEojNCDqNqsVHv4Zm1iygV6kJMKBTyUuN6vXZR3nIv39raw2BgwuLSIrY2HwgB0OvzQWkriMfDcDosUt+TeEEbetpOe30OmI0eWI0BIezcvfeREFwvXriE6dQgwCEtYBldQZt62pgTWCb4WK4cYjRoYz+VgVFnQU8Z4wuf/xG89eb3sLX5UMg7BD3+q5//W1haXJQzFwvNHlXdYJ2uR7tF96QJSoUu9lNFlIp0zlBgsdrg8Xnk/lMNz4xYT9Ar6sYHDx4JsD8Z0q3GglKlgIsvnZLn9t/9H3+Giy+uQW9u4SCVw4sXPgmXiTEIbbx/9X24Axa4fHrYXSRpAndvpZBMrAhg3m3XxA6Wdfn8fBKbT25hcTkpZCLafRMwop0+nSEIhmr1JJvSxSYoERs8Q8eiCWQO6igWKhJfYrObxAWCZxvW9yRl8axF0kE4FJMYEZLmIhESwDRHrhOzgGaM4YiEDTrJ8jxkF+VoLJbEeEi1rk9cfwbDPsaaPhrNnNi8UqlNoG1u9gTqjSKMxin0Grq7NMXS2RsYIT4LzMSi6NT7uHrtQ6k7ZpOLWFt7Dg8ebmBnJwOjySZEPivVm+0+Wi1mV9PGOozptIHDTA3hqAdWJ91qQth6XMMQVJbb0KnFBbC1OqawmLxo1ZnVzPgkDWZm4zhI78m8d3ns8jyQhMZ4CoOO5EsPQsGggLsErr1uL5qNlpz5CWCTdMIaiarJQiGH6zc+gNtjF3cGjXaMz37uDXGn4dmL9X+xUMXS8hkUinWZD7QRTs7MCQnWZrcge7gvNsiRMNfOMvw+j+wZbncA8VgSnS4jHlp45pmzeLL9RCz/Y5EYtrZ2kDssiQXz4tK82LhnDtLQadRIDbvFgc37jxEJRzEdTeB1e+BxO6Gli0QggMcbj5BcXUVXr0NvNEIqlYLGoEE8HoDfpsOwUcJ8IoDwXBSFdhMGqwvVbANPbm8iPOPF7HIAg0aZJ3eEls5i/fZj6NsjvL31COaleXSaQ3T3szjjdcBuMSKxvIRgIomHjzfFlYlnYTqDUQVOEu7582cF9KYqOxIJS4Y05x7JdZ3WBDaLG+sPHmFhLolQkJbRbQwnQ2SyBzCapvi1X/lH+OM/+QM8c2oBDpNWopUanYmo5z12C3q1AizaARwmjmcFsIahMXnQ6UygDBV4AnZUWnk54+vHNuhB0u4AZjOzqJuStz0Y96GFDlqdQWrk0YS9CDMwpavEAAYRGVhQKFfgC8xiOHLgX//rP4fFGUal1sJUP8BE24XFocOJJe7Xdgy6Wgw6WlFbc35x7rHeJuneaNAiGg1gMCBJpQSnwwSXx4J4PIKTc0to5Kq4cPo5BF0BfPXnfgm/+U9/G5de/gTI1ji2SmZPRo5Xorg9kuCqSWX8Y9NoNGrj5umfpyPwdASejsAP0Qg8BW5/iG7m04/ydASejsBfjcDfBLj93X/xO/j93/vfsJ/aldxMKvYIGlL5SbDn2EKXhx0CgQQL2AygClE7US2Exd6YdnHTiYBPJrNRgC/arx4rPgn4EkBqtFsYTceqdamWmT/qV4KU0tQQq1q9ZJISqCOwxr+z8if4eKymlUxdgqtHtszHds20raPFM//O/2jVS0UPX18+k8l0xLpV1SUEDvmHAOUxiKgqcNlQMcphhpk4bBTwZ3jIIOBMJi8ZuwRU2XymzSCbdRgT+KMCQ62oJeORmXL0H6Wa1+EUMJPKGQJnBMFNBi20ox4GvQ5xXwEyCVTy+nlA12r1RyAn1be0uWKOFw/tgMtuknGijTRtm/ke9XpL1JGiPtYbBbwjTMomCgt+2jXRakynpVW0qi7lvSJQz3twbHEt73H0PY6Jeq90AtDI6xH0NdHaT3dkYUyAeCzAM/9NLLapvDYyY7QHv88nc4sKATbvafXF12HjhozxYZ/NZNXSimoWNpx6g5GMF+cPm0S8djabOTZUxhLUJ+BKAI+2vWxmMFeX6u7hgBbdZM6q80sAfALPfA8qicWnSwX4OZZmoxZ9RVVL0PaKvzMZD+B22REK+IVJ3e004XLSLruoWkmajMhWp9jY3BDAgmNIwJG5uHwfqnEkK1cU0ep7qSryHswE/61mUaUyx43ZsOeeOS/PDhtVBDNohc3GHwECjhmVtr3RQAgEVM7Qto3PD3OIOfe3t7dFYR5PJCT7k9nUZhPZ10MY6AkloLIezU5bnUd6o1wzG+btdgdWux31RkPyj9OZNAqVAjZ21UzlucV5aX7RKpzSldc++ym8/fb30ajWVNLCcIRYNIZwKICN7W2snDmNc8+cw5/+6Z8ifZARS2bOHfk6GYtt1QuXXkSO6rR6VUBnk8kqtpG8pvn5ebF1pV3fseprbn4O169/IBawfC5pd0ZiCPMrqfYu5Jk17JYMXCrMvB6vZC8pAnbTMtgqwAR/h0QT/p33h9aCnNuj4dGJWEvAEQLMul0BafRTUUJLO6Vfx/x8AkaTQYCdaCKEqWaA3rAnGcFsSnqDHhRKGYymzEzVod1lI92AyZDqfIcc5ofDjoBt5WILBr0dep0DtZoiVr1OxwyaDSrww+hxPow6MJh60OmohqsgHKI9dl/AmOnYgMwBLT5dcDqC6FPl2u7C7bFgSHWxXofl1QjqgzswWTWSp6ooWoynBkxA60k/DvcnMJqplNZgzOZCo4FIcAbTKRUjNckQDIb8OEg/Rql6KKCLxeyWRgwz+MQ6dFqGy6OB0axFpTJBrcLn2iSEHR0tv8Zl/PhPrUEzqeNbX/8mIr4ZrK28hG9/7RqWTzoxv1qCxRLDd7+9g+U1F2zeHta3i/js5/4Wvv/9D9DsFMRu1DxZwsb9Gn7yC0WcO/tJ1GpmVJsKqs0mau0uTq68hD/5DzehGVvgdZvh9g2wuOjiBcg9tjlcYm9L4JDNtIUTS2i0qqKkrDWagEaPaHwOne4UNmtQsjIH7S4cFhOsBjv2ttPQ6bjXNWExDWE0UVGXh8MxwMpKDF/43Kext/sEH16/CqOJc4gZdg184tXP4ObN+3jzuzcRjlpkL1s7d1qA1K/9yZuYXfKLNfDde4/h9saQLyow6G2yPlIZwjX0k59+Gfv7u3jrm9eRXI6CpqUEMalg5Jw2a8zo1hXJ6zQaLHjx4ouyJ1y/ekVtWDoN8PpNksM5M+vA/GIcsXgY9VYH4UgCt27fEmUVm5IkztCSuVZtwWJ14cb1j7GycgaNegu5XAldpQ+vPyCZ5s899xxcDhuuXHkPI1GqcLh7eOnyc5KZ2GgyF90guW6c/9OpTXKm7TY6FmhxmE0D0zHmF6lsKYmTRLlcw0wigi//zE9jY+OxZAeyyU4bYJK1dnZ2paaYn1+A0WjG+9+/ir3tA3zqsy+LrSUZGHz+mRmuGTPXtwR/KID43By0OhPqjT6C/hjMehuURhvULlXzaVw8fxovv3RB9imN1ozb9+9j48kTjLVTXLx8ER/duQ69BVhcmUWukBWAZ+PxDpx2r4wbrVxnZ+O4deM2PM4AiukKKumCALij3hB2owGvvXwJo34LP/Fjn0WrzRxsPe5vpmBwepDJp1CoZXH+wmnspvdwmKNVbg0nTpyCVmuR8ec6u7ezLU3l2eSCqIlJ+GGWLjMo+8oAFpMFbrtHcqz7igKT3ih7lzR7H6+LswBVZoNhF812DaGQV2x9J1Lb0MmhJTapmNI5hYdpd0UAACAASURBVLIP2uWaMNblxPmA2Zlcc2kTzMxUql/fu/KWEGrm504gGk0ik84D2jGq9SLcAY/Yk7MG4/7G3TASpcpaHcO5uTkBprgXsZbkfmdh019nhdIdwecNwmpxyjUQSGbmqD/gQjjGrNcSJiAxrgurnXb4VjRbtCifwOGySlauMlDzVqnMor0jLbPv3VtHUvJCzThMl1AvD9AXO+AOFhbnUSmXYKdtq4FAWQP5XBlmI8cwAaPOJupB7lFaUxdaQ1fGl/UG7w/XGskE1hmwsbkp95juG9w/Cc7YbA6xkqaDjTj+6ztiq0sFFpvH+WxNwCin3SOWibSVJIjo9QawsU6b0FOgiLVaVqCZWjCdMFu4hFCUa64GlaKCyXgKpV/AyXMmURITuGw3aQFsEPtcNquDgXk8Xn+AQHgqER4k0zzzzGmxCL53JyXEDZeXtTCJVCZRF9bLXcmud7kZt9BAqbIFi9kAoyaEetGFYTuJ4VgHvV2B3TsF9C3oLX2Mpl0MRmOxbu02J5Inq5kOYbePYHf2sHjCDY2RqCfEwn/9wQEqhQ7On72I/b191Ks5hMJOnDt3Cjs7B7hxfQOhwBxcLh8qzTSCUTooMCbBLfX51uYuvN6QEPNIwIhG46IA3j/YhsXKOs+OSc+OYc8iCscnT7ZEba7XEYzoiLrd7qDqdCxfadnNjNBSuQI93Qc6TRhNI9TKGhg1czDbutCZ6xgqFmg1NvgDtETtiV2rZkJAn67bVUTCc8jsauQ9AtEJbO6qqK8mypLk5zoCBbEIpoI35Od9dsKoU7D15Ika26LTS9Y1iai8XqrGmDt6mDnAZELCjAUziZg8Y1vb24hGo/IzJN+xdtJMdbCY7djc2BIQyGozwmSeotHkHstzjBe3bnCeGpGc90GrY9wGcQQd+oOOPHsGvRnjkQ6DHrCX2gE0dKZZgFZrhtEyhMtjwPvvfgCnIyy5pUK61A5htmrluWSsBNcUnq2CXjtmogE4bG60G31MJybcu7uBe3fXMVQG8AeCkhNNG2nWbCR7RMJezCecCPrMom5XegOxMeeeyHWrP1DzsovlKvKFCorFClrNrhDWdJYwcqW2uMwQwSVww+NTMByA02VGvpRTo1c6ZYynCsKREC6eu4zCZhN3rt8nvwF62xRWrx7JxTiKFZImCrK3+Zxe9JoKasUaQp6wRKvUOgV4gy602g1xBuAY2m0WzMzFoJmOcfvux7A7bWKDT2KO1+dBIj6PWnWATKYg5wZacLOWoDuFWv9r1DO62SzEQyqz5Ww0UWBzGsTuvNloCFhcrhTl58sSbzMjACttzal8dthdUrOS3KLVk/A1hMWkZsxz7posdGGoI3tYgcuegMsWxPrmA/hDOpx7LganzS117e5eWlSwPLs57E4hZytd1st99axsd8h+xfiUaCQCj8OGw/S+PJPMpy1VDmVPajb6Ug/QAj0ePyU10M5eSvK7uVabDXbkDg/R7jWg1zMuKIBWpypOOl6fU9x+OMe5vnJfNBlZa+mgtLrwutxy9iYJgX/oHMS12O1xYD+TQqWaR7VRxImlJE6cmBOCs9HSEeIEHTpYp5uNbmBiFDcJl8OPQr4i+y33K75PtVaTcwJJM7RFfu75Z9Uz4XgoZwifN4BCvoRr127g5NKaEFgK+brUIrF4BG2ljmw2I/0Ei9ksUVI8izodDjnv0TWDxFebxSokFJI4tHoNjFY9huM+NjcfIhjxYn4ujng0AI/Lhof37mJM97PBRJw7IqG4RHz4Qi5cevkcxuMaHj/aQCTyLPKMoFi/hdh8Ar5YQsg4G4/uYjauRTQSQqNBq3KvkAoIWrvcdLaoy940OxeB3cGz9QQPHt7C/EJCgHU6MvDzZ7IFuN1BGTebxQWlo1qQa4Wc58T65h185tOXcObMCWT2t+Fw2DAdjmGcWsW5x82zd6kAm8UInZbnaEb/6MTmmzUK5zjXPI4z11qdxiznbt6PKd2B0INeP4bBrMNAYc9EA7OJ7lXc3UywWTxyXtSZ9JhquT7TxSGISrWHt976EDupLDRaA8w2q7jk9IZdmK0m5PI5dJoKQq4IysU6vG4/fL4Q9vcPodPyWrXiygFw7tmhM0zQalalHuH9G3R7+JWv/AMkgmH8w6/8ffzWP/tNvHjpJbJ/pI9DIsax6lY6VsepZH+FaDwFbp82g5+OwNMR+KEcgafA7Q/lbX36oZ6OwNMR+JsCt7/3r/4XHGbS0thdWloS8I45rzz0UW1JdvCxElMUihoNLCYTwoGQgKQ/yNAc9NBtd2GxqgfMbqcjYCLzSylVpL1xbziA4a+Bffzdv26PzAP9MaB7bGGsAmtaOUhKYX5kb3ycq/vXv8fXOv4+/52WzF2ldwQymuR7x5a7x697DNzyq5p7O5ZsUDbMCUASbOLBSwBk2jiORipQfQRaU9EpGbodWlLy+gmM9MQKmcojgmONZkvQQaqYyJimioUNdS39r9h9G3RgMbFBqipd5bAxVZv+PFSzCUi1Kt+T3yNop9dpYNRPRelAEFIy0xq0kBvBIg1xAt5ajCZUzlKNMBFAk1a2tC7lZyPIyvGglRG/EjA7zrkToJyf/+hzHl+bAOsGg8wXjtfxz/DfODZ8TV738fjyMjpKU8bI6XAJU59/rFZaqQ4FIOM5RMb8KOONzVudzii5ZfzcBMlUggDJBEZR27J5rI6V2mjm/aaSiGxXdv5Uy0fV9pnXRJU1r49AHT8DD8NyTaK+BkqFQziszGejkrQjzaF4lLm4Xrk3VH0ym5PqAvIGppOxqKHbY6cokHktBJH5Xrz3fA+C17w2aYKMOZ6cx/ysqprDYWMTyiIWngKeH1k7EyikapKK2FqjIex5AipOjwtOr0syhDgvOZeYH8Tr4OciiMJm3okTJ+Sz8WDNZjkb47l0VgBlqutXTq3KPczli5idTcr94Bxlg4WKXt5TNoeUYQ837t0SdXun10VyPilKNGZehmNhUVyXCwUB4QedLubn56TRoHAMphMBgZkTJlm3CpUZqiU25xl/l+Asx5q5i2pz0Si5lbwnbEySLX9s78y1iD/PBj9Vwrdu3ZJ7Ho3E8fjxhnx+h4O5Svqjuanm/vJ9qfzlPeJ7E+zn71G5J24Bo6E0emgvxiYinxHOGUUhGWAo+YYul0slkeiM6A+5rnUkE5BAOg/uBL/6oz60BoBO8zqTFlqDBh6fW2wA+VnZ+KfV7Hg4ktxCv98nIApzf40GO7RaBwZ9I5oNzi3OVSt6Cl/LiN6kIwreemMPJkMLr712AZNxV5qp2XQB/Z4G7c4QbmcAbc6dehutWg+zsZgohIeoibqXY1GtNzEaMUfcCZc7LGz5tlLGSFjpJIeMsHbmFB49OMC4b4MOLlE18ZkzWojPt2C1GwTkoe0zr51jWa9nYLVqZDxanSFazSnGAxc0U5KAmC23jZWTVqyejGLvySZ21g+wMvcMGGNlMnXw0qfCeOudGyhXdTj3YgztUR5K2waDPoxUivl7Tcl4w9ANv3cOX3zFiIePtvBwYxfPXHwBY40J129uYDJiLp9bzXgzj+Hzcq3sQTPQYTzRoVxris1vYnZWQBw25zs9ZvT24PK6cef2XQxHtHn0AROb5HVqBhNM+230u1XUG4eYoIZoxAqPD1g7ncTyQhz9QR3Z3D6sZoNklysK3Qom2N3N4vJLFxGLzuPKlZvYWN9Dcj4hike3z4qFxST+zf/6J9DZu3jttU9gf4/NRD8KB23kKjmUK1U8+/xZnDl7GunDNDa3NsVekipF2h4SRHC5fZI7axxbsLueQq9LlbkJXo9TMtciMTdcLgdsTj0W5hMC1FF1XCzn5Lnp9oaocFyUgazLNptTgJl8vgKvOyBqpHffuYJQMCo5koM+iTwmWO1OyeZ84YULaDfrePjwLixONeP18z/6KcnkLZYzYjnMZjXX1Cl0KOYVaLT8/7E0rmhpTMvVVrsmSsVYLIxSuSpgIgljWu1Q1L4Wsw+7uxnUqjVphnHtYr52vzfEg7sPcJDK4Mzaqnyf6+qlF1/E9958R0AKEnIOshmEYzGYbU4020OYjU4szC6jcJCF1aDH0kwECzMh1KuHqvXjcIrHG0+gM5uQKeRwkNuHzqLBYNqBw20UYIML+gdXb+GVy59ApzWQFhutvTPpLBKRObz/nSvQa4zQTgzAaIpWtYzlxVmEvA781E/9CGxW5pI3cW8jhf1iDZ1+E4827yGccGOqn6LFdW/hJF64+Cq++913oJnqRS1Ca1HmwoZiMYkWWDt9TuxdNx5tIhGbFbcQjLRYWV7Bxx9+JPtEOBiQcWDmsU5nFeKY0msLKNUbkBhFQJQqLIe4pvSUI+B2wjqAcRR61JV9IUQJwclqFuUYrScfPnwgdSP3lVAoImQXgiGcTweZFJr9Flwep6gfuSeSvMP9wOGwS53JfYtOCiR3cZ1qd5pQ2mMYYEOFTfvkPGxWp5ASwuGoKNip9qcd6XjaQaNN8oRBlLe93gjpdAker1ds68vlPFwelzzvO7s7Qmajda3T4xElMYEsAuJWk0eyskcTOm6oilJaFDeaDfi8frEjDfhisDu8ktXJ5jAB81anBb1RKypQgkd2AYRoSU+7VI8QaViX0NWEzhOD4UBU0RqNCc12A50erX1NmJ3zi3U6957JyACfN4LNDVrjOwQ0NBinEl2Q2i9LtnmzNsJ0ZINRz72jjfGUz0pXoh1aDarbGlg+GUO3vwOjrQa7WwPt1I1O3Yv9nZrYHtfKI8RnvAjN1AEds1DDqFaq4ijRadhw7eoNJBd8QlZhlEGnNYbJ4ECn2RMb/uE4C7uLoKgb8chJPLxTw8adEWaSZ9AcVDDRt2B1jNAe5KEzToTkcXhYRbsxwHhEEHKEaNSCCUrw+Un8MSOdrsPtiMOgccGoVckrvW5LLN0tFgP8Phf2UilkDgqw20Ow2wLIl/dgdY6wsDiLcrmKXJaqfasoyXndVToB2Eyi8B/2RwKQ2+0uVAt9lAtUv0VE+WXQ0b2hIeAkVWNcq9sE4EWp3UFXIcFSh1JlBJPNgnBcg8P9How4iVDEimZ3B1ot4wtGojIzm4yIRKJid767uwutoYFoJIlSzijPZCimhcWtKhoNk1Wsr+8iEJkgGJ2i2aqiUw2hVeX+ehcrqydhMXJ8MnA4HWrusKKIMtDmsKm5ssO+KFurpRJm52ZgoaV/tylqZJJKWNPQljXgC4tamPTXYNCD8bQrz5Hfb8OD+/vo1FkvjHHq9CIs9gkqtQy8XgearS46JBQ4PVIv0c6bRFZaPo8xEvCMhCjyWAmsEGwl8YG2yGaz/SgaRxHXENaodqsTI6UNjPoqAdFgRJSAUW+I3R3Gr5xENDqDcqmK8Ugjysft7V1YLSb0mxnMhh2i8tMZdPKcTjV07SGpwiJ5pKOxBna7R+4ZyUAEj0r1BurtNnp9Xr8e3e5YLNo1GiMMeoso/knc5ZlJjXMxIeANYv9xClrmvNuMGKKPYCyAYCyIjW3m/rokv9aoMaBVa6FZamDcZ72phyfqkbgFKvmpiGb2MufWaDzAdDIS4iidYUhkpUMTr52EToPOIaQNWv1Wyg0hYoQjAQFIWTcTFPL5g3IPDrMZUW36Ak6Mpm0h5MTiMXEdoF0yzzuMIKDLAdendqsrURaMdWF9rzPQQpbxGU70OgR0vZhqetAbSbKhI4NR4jJMhqM802YZFpsGNrMTt6/eRUNRZD/yh8KwWS1yBiahmGCjkJZtNty9e0ecj1wOp2S4VotlhEIBGEn2Hg3knFet16DQlSMQQowuC+2e2BTzszHDedo3YmXpFL71nb+U3HJ/yIVyJQurg7WrFvOLc7j/8KE8czxbkmBGsrVFp4OVTkxcWzUq2VVItOOh1MAE4RiPotVP8PzF82JxT0chvZH55wr6yhjDgUas1Jv1ntQOJL9srD+Ruolz/NSp00ISpUtSj/XisINz59bQG3SkdqX1usfrQ18Z4aMPb6HbHEIzMUOvtcLl9KNULsq6w+xVKoJJOHG6HVIfMEqCZ7kHDx/J/qCBTkg84jylox3vCLOzMTSaFXElSiSico6jUvf7b70j0TGxaBJbmyl4PUF4PX602lV4A0a0lAOZh07bPBIzEewd3JUc71AwhvxhH9/57rfx2S88JwSn8YCOCTak9g6FFB8IeOVsrNdrxI58Oh0KuSUU9ks0BskwPj/jfcyotQ9Ra5WxsnQGzXofLnsAnbaCWqUMvXYiSvdy+RAvXLwg8Qe0FO91Bhh3NDAbTOo9nY7w8OE9AfsJCFerFekJeLxuceviuZskaJIHdFDP6sAA4ynJ2zyPT6A30jGuDaPJKpnsvK+KMsGwR7IC0FIUHKRZAyZQq/WQLzDaw4VcqSpkhzbd4KYTOVPREcZkMQo47rZYxaWDayGfH5fTK3nnJCeyHuV+TPcZqudzuQw02gmSyQQa9Sp++ef/HmYjYfw3X/0H+M3//tfx/PPPC3gs4C1U8JYfhZIA+UjHSK7a+nwK3D5tAT8dgacj8EM5Ak+B2x/K2/r0Qz0dgacj8DcBbmmV/D/97u+gXq3KABLI+PDDD3+Qw8pGFA83POwfg6piK6w/si7WqGpGMk01ei20U42oEP86OCrgrEFVjbJhxUqa76Pa3KqFNg+hxxmzklfLfNrxWAVajjJzj9WhAsge5a7ymo9Vs8fArgpuHuWYWqiwUz8XX+cYhDx+DwKPxzmnx5//+H0IYrE6ZmPkWD16rEbltfLnjt+boCOBuOmYaiONau1LfiUBLGbz0kRYq5UGlMoKpRpWBZD4O+MhLQLH0mji+3E8eHhXgUn1M6oANS9JBUsJ3I4GXQz6PXkPIWGyAzDViqLE6wuoCtnJVKwvRaHMsSPYegS4SuYsD9xs3ndVS99jkJHsbb4P7y+/x/c+vg4BqsVCWQXy+fV4bPj/Yt0sOb5UpJEFTkvVoYBiavOAY8Q8GhVo51GEr8fGMF+n2yVjmUCwCqATWFYz+Ai08ZBMy0Pm3A4ErPV63aK+5LW2Wh35PCogWP5rY6eqTTmnOQ+o7uF7s7Hg9VCRxzyillwfGzVk9tPGj8re2UQc165dQaNWEzUulci0DGajzOadk7EVUJ+WzUfPCj8jAexjMJvfF9UyyQHsKIja+cjS22oThdOAFpa8zxOe11SlebaQl+u0WGxiJao36XGQTv/g2WEzkAAn1fJnz56VbNidnR2srq6KKjibzSIUCGHj0boAuwQ/g5GwvE+7o2beiXLcZBYbZyqABNQfDWG2W3BYyuOD69dQadREzfrsc89ia3tTyBxkRKdTB7DbbOh3u7DSLpvZuYk4nF4Pbt++C+NEC19MtY3iMyhg/YRs6aE0/Kn05b0nIEsFGBVM/LnZ2VlZE3if+If3bXNjA/OxJKIEvo7WAc4dKnrz+YIQTzjneW18fV4LAWGyug16Kr26ajNdmmw20LpavS7T0cG6JV/V55sNQKs0sdm04lwKBUNirTaaUOVbVrMhMRZLQR7iCQoHwn4BQSv1irDM2VBkFjABLloNspmp5ihP5XrY/BiNmK3tx3RiRasJAT0d9jAGfQ1GmjHGWgU6Qxe53AZefvkU1tbmkE7vIBIKIcV8KnCu6EVF2u52EI3MQKmZ0KkOsHzKgd39x1CaIRhMVrS7JWksa+BCqThBo5PH6ed0qNSKMBmoOHHKXNh8nIHXTdtNzms6GZikkdQft0XZZjANoDNNoDeQDKNI9hkBMrPZLXOn21Mk7xdjB3r9PNzOAZyOARy2EUy0nhwDAU8IG/dv45lza5hfXMSf/MV/xOnzywjOeFAoF9Csa7CfVrMlNXDCYQugXN1HMGTHM+EkWkodyrgFX9iPzd193Li1jYW551CrUVlQgcepF9DY7bAi4IqhWlWk8VyhjVssgMQMMwAnokihwuPwMC/NUN6PQR+o11rSGC1ls+i2S1hbiyNbuIcLF+NYOcVrOUC9UobL6kUhVxbAiHspMylfefklbGwU8Jdfv4N//Gu/jGajhv/5t/4TvvDTn8Dq6jK2tjewk9qU7MvtnSd4sp2W5/QLX/gioLXh3//bP4eFKhuLCelsCi+/8hJCkRBS+3u4/tHHuPzKZXlWSLi4ePFFFLIl5FJlYEgCi4KTp+fQ7zegN47EKvq5C2u4cuWKWMdPplRe90RByOzpmmS9MQvait2dPQHejEYrrr1/U5ROBHLZoHQ5aUmnSPvIaLRIzqDL5YbVZkGpxFxRDfK0zEsE8ZnPvCpNRKrR6UIxGrH5S2UYgVYjcoWy2NKzKc3v0/ry5vX7OHdhAdFYSP7jOvHo0WNpZp44QUvZAhr1LmwWG7a3d2TNTyZmcPPGXdkT+BxTtUTLyEq5ijXmr0010lgtlorY3U9J003DuE2HRyxfnz17EZ1aC5rxEF/+8c8jn96BUTcUlVe3P4aRNYRWi1K9hmKtgFqnjFIti/3DJ1hYmJVm4sP767CaXQgH48jsHAoRaGFxAR9evYFRF3jh4mVsPtjCweYebGYjLGamgI6RnA3jwoWzWFycx/peDm9duQ6b2wqn14KJrod6ty4gq8MVkMZhvwcU8xVpDnLvo7KE7A2l35MmrkFrgNJS4Hb74HX7MOqNMByMkcscwmRgFuJIlDy02Xc4fGIjyiYz1YdUzdAiUlEIILCUYI3BPHsL77Y0Iwk6DtFBu0Nre7s0TpmpSRDpo4+uy/rI9ZZRAVyXqA7jfkh/v6lpImQWARx0OsTiUYyGbPxSzR8Qi2muLyTsUO1cqZZgMztE0UUQJ5HgWMfx0YcfC4DB/Z+gPa9hZpbZuHXUGxVpHms1ZgE8FxYWhYz0ZGsLq2dOyzq+vbutAsPttmTdsZ6IxuKiUmXj3ulk9EIXdocFDqdFwD6DkXWimv9L9wHmWrabJPZMYLPStr2DfK4mNRIJWgJaHDnIhMMRqVuazQ6sFhK16LLRQKfTF+eD559/Ab1+Bf6gCQYT831JvhvAoLOj1erB7fJLDchrGo26mGrHOMwewmB0oVGZiuLRaafSdywKzskIMp8OD3exvBKF20+HkRHqzTSUcRarK5fw/W/tY6S44XHNYG+7LM372EIZmfxjOO0kFFElOYurb6cwGRkRiLCetKBRq2Bvj/tCSD4/7YaTcza8eHleyCwEE9p1HSp5MzzuBdx6sIHeqAWnV4t6J4sTyzMIBCPY2z2Uxv1oMIHVpEEwbITVpsDl4oZqxZ1bzEvU4vnzl2Ey0E2ESryC5E5TBUjVEj9vpVyDwx5Av6dDq1uTPSkYUl1deD8SiYQA3tVKW9SrdL84OEjDoLMhnphBu9VGMdeQHFhaW4bCIdTrFdTqFSGbkDwQiQTFIcPusArwli/k1f1I64QyoA10D7XSBO1aQLJKJ5q6ZPB63D60m9zjB3LfGd1Atw+nh+4+JrTrjGGoIzZjh8nOCBcF44EPj+6nReG5sGJCvZVCZtuBZimAaKSBRCKG8XSAVqeBrtKUdYZuJTYSABltY7FJ/Uqrz729AzicZiwtxdDu1OSZLRWK8mwuzK9gNNCiXm5hZiYpynKCX6996kXJgfzg+nX4vAnJ7SUIfvJUDIXSNuwOI8qlLsqFPoLBEPwBh5AOCEDbbUFA18dg3MRhmqBMEnrDBM12FolZlxC8RgOLjD3XHGgJio3Flcak08Bi0MFhN6PZrqNaLcLuUEEXWv/6fEGMBhpRXxIAZ15vyBfEtNfCuNc4OgMNYTKrLigEB0my49nPYrFDqzGi02V0gAHQTqGzUEk6RbnUYKAO2m2q0DXytadQHWkQMKdR76DR7Aipo92qk9IJrXaE/nAohFiH0y0RIx1FQXJ2QaJ5ysUyapWqKKN7XUVqeIffibGG0SYDOTNILmarCb1BJ7nHXAO5ZvDeUbnZbffU6CCHU9YeuljVqiTSDGRcuFc6HU4BNbudPvRG7t1GUdRzPbQ6dWgrTYTDIZTLRQHLadnMmojrIV2ZOA+o/qRSmOcS1jLQ0uXDifGAZx+C3SMYzWOYrDzDj2Q/btZpxx0XEJ21gMNmQzGTlXqftcL33npL1tKlk6tSk7s8Hswmk3LmoXUwyT187gLeENr1NoLBACrVoljeE9RmTnO1VpWzk+xpBiN2dlJy3QtzK2iUSXo1olDMqw4sVqPEc1iszEk3CRjGeoaf9eTJFdl/OO5OsxFWC+3eTaJ4FUcwk1nijniWo9o6XzqUZ9jrd8mZkFnC6+t7OHPmHIr5ktRBtWoTkzHPezpR7H/wwTUhR/GeChnEppIGNrf2jtyxgGIhj1OnV3Dzo48QDATFtSyzn4UOetnfqOil61QkEpH9l7bijC/gvqjTayXaZm5uHvGZWWzv7EmWOG3OeUZhz2D+RBBunwZnz50S0trNj2/B4/OjS+LCUIOD/ZxELSjdCc6eeRaBQFTOmI1GEY3mAWzOLnrDBrotDeIzPjz7/BwGo5a4UGTTfWxv7+Mrv/hlNOtD1KsQi+TNrYfS0yERi3pVh8spBE6ec0icmEsmJRKK95IEHeaJu8Nj9KdViajQac0w6eywmBwSidFtt+VsGgtHsLX1ROJaCHoymuDenXWcPXMWoVAQ/aGCBw/u4Pnnz4vldi57AJ1Bg1q1AofTCp/fLWuK2WSC3eSAxWSG2UIVMPdwOsTRPWkgzi3pgyxSqQwMehXAZUwPx7XR6grB0GhkVA357yaEIrOw2hjvoBPXiP30gVic+4JezC/M4cnWI2gmfbjFYcuC1N6+9DD4HJP4T8U0+y2sN2ZnEhhPh2KrTtJcuZjDr3z172M2GMav/r1fxm/903+G5y88L2pbUIzwFLh92uB9OgJPR+A/0xF4Ctz+Z3rjn37spyPwwz4CfxPg9nf/5T/HH/7vv4/U3q6AJVQEUJFHwIMgGJtsx8AmAahjUJPAV+9IQcdxPbZq5WGVUNQxmDs6suQlYMhmKoGKY2tlvt6xNe+xBfDxPSJQdQwKEoQjZezlawAAIABJREFUyHJsq0zQkIe6Y6Uum4D8Wb7n/xeI5euzWBZ4bEoglYXz6Mi6Rv03/g6tXtWmG62NVTteFTBWFZS9HvN21X93UFEoObAqMEfLVv5dAOhWU0BDgoG8ZgJIbPbxNXmQ5GuRxcuDhQCpBPFoiWRjg9Qg48FGOA+UHCsCTJVKTdSCVG2Mxqr9NPO4yDg36CbyPvy9Bm2VdToBo2ifRTUWPzftmgl5Hueucqy8brcEpXBsjsFbftY+VagmdXwJYBE4ZZORB0ke9AiG8b1UdS3HSgXJOXYq6EuLQ1XJegzosrFMVqpYORMemBLopVUzLQ2pbqSymGzUpvw/G8ZUiNLil9dGMJfKJo5Hs9WSAxpVnGz404qQLHu/3yvND743rcbIfOfP0D64WqkIYMn3orqGQC/ngOFIOUzL6uGgD6/LDIfdIso12psRAx/TYlivlyb11atXZJ7xItkA57Wtra2hpUCydFtNKhlHon5mM2ZEVZJOL40BArrq3CSwzjxnlZDAwyTnh5220RqtsOs5n5nFxPtGlvpoMhb1rcVsEyV1tVnFn/35X2BxcRGxWESIFgQ3eeh/9dVX8f777x+RBAw/AORXllZg1BkE1CWg2yXYPyQ4EToiWagEAdoYu31eGUNh6rudSBeykullF8u1EvzBgDDryXTmvWe2ns1sgd/rlUbk8fUbbMwC9MozEY3Hkc/nRAHA56ZYLAjTn6Anmzset1vGIxKNyLUTJOX1cczYZOezxfvv9XgESNUbDQJULy8vi/qWX//43/+xsNKtVoew0Dkni8WyrGkEE6jYIMDNBhAb43wm2WDgz7pcHnl/vpaAk0fqc1UZXFebS5WKSuTodUS9SNCWNpq9fk8avLPzSXmOaescTUTFepdNi2KlJK/NNdbrcmJufgbb21tiO03Ag9ek9EbweMLStG42RmjWydj2iR1xt9+F2a7DRNRULfj9JgzHVJMrkhHFJsStO3cQiUahDLowWU340R/5UTSyEzy+lUKjUUCHzcCGHU6XA89eXBTVWaM6hlEbg9Vlhtl5iDHIJqeKdoIHj9M4c/I8LFaC5YfSzHM7w6JgoUIVuh5a3TxsjjFsTg06vboAgVRz6RHCdGwXkGk04BqhoDfYh05XxXTUQDjgwmwsDKfVgWtXv4sv/cwa5hJr+OM/SmF2KYCBcQvDiQZOd0SayYfFPbGAcxjPY9AJ4bB4BStnzHgmwcxAO2p1Kx4/2YQ3bIPJroXbHYfZcBIbD/eh0yg4dz6C8aiAB3ceIxZbwExyEfvpbWi0zFr1YJ8NbksYmVQHRgSg1zhFzV5rHCCbe4RwnASRpihVL1xchsnWQ3zGgivXvos33ngd3/7G97CzdYhWnQrbAc6cWRUlyGjUQaczxmhgRSySxB/94V/i7OlTYiXMdSuby2A06eNnfvZL0tR8++0rWH+Qxd/5+S/DF0zgP/3ffy7qEKoQdve2EQj5sXbulACsec5Tixmp/QNp+Mqa2RuiVqTFNbOurbj86nNQ+hVRUTGnOJGISN7tN77+bWyvK3j1U2fRbg0k6y6dPpS1i2sA1xOCDl4vm5BOAQC4d5BgQfBeJRWZZc3mfCBgQGUilRBserKJunZ2FUYjFVAVjMa0p4MA0FRnZA757HvF0pLqFCo8b1y9hYbSxI/92OtYPX0C6+sPJe+T+y3VXNyDqpUGbt3chc/rkr2Nmd06LV0NaAnZwcryMuZm52TtpDqS5J9uuyOGFu+/+S7sPgf8sQD6VNWbrDBZnfC6w0hEkmgfAbevXnoWhcMUTsxTpVlCqUqAfwaFUgmBaATvXH0XW6nHeP3zr2H3YEOUMdy32PSzmFx4fO8JjFO95HhS5cNMwHqJoLAe7WoLrUodTpsNA6WDajGDz77xSXzm06+KgiqVr+L/+tM/x8995WcRSQRQrGSwm05hJ7WPrScZ1CodJOeWxaI0Fo5ie/sJfD6P5OMScKLrwEwiCZuZapgMxsyHH9KRg+qlgNQoZqNR1K6cK2aLUxSBVKFSiSLgpHYi9QnXXqpa2TgdjzWYnVkU9dLNmzdhc9HqXc1YJPuCyhiCkU6nXdZREoncbo/YGavK7T4q9bLYS7PpSmAlOTuLtbOn8eab30WpXIDLpebRhiNhUSjduPERwuEglk4soaeQJFPD3m4Ka2fOCYjzl1//Bs6dOy8EAzovsN4g4Ms6juQjqv18niBmZ+Zx994D7O7sw2AkiWoCu9Mh18frv3v/FpaWF3CYp5LWBV/QjHY3j3DEC7fHCpNZJ/mmSo+RFVMBUOimQbvKxcUlAZSp5BtPjDCbPLK31Rt1AWQI1m1ubsj+RgCR6zwBRe7ZrK8OM0WxpI3FFnF67QQ2t+4KKBmPz8BscmB/r4RCrolwcE4UX6wDSZSi3b3OMJL86VK2JzVEOOIUkkYmcwDtxCYA8MyCGYvLFgTDBhmPw0wFNz++i4sXPgWlozaUCWLYzDFxuUjMm4R8UsrTNYU28R7USgRSNYhEDXD7tNjefSA5rgTyTcy79Tlw4cIJOD099EdZUeYx09zjSKJW1eLRZg4Otx1jTRep9Jaoomh3btS7ode40e+MxUa/2WDmph3xGN0S9Mgc9NBsdnHp0os4SBWRzRZwkN5GfNaJZ55LimqJdqHbTzL4/Od/VGyGCfSzzuK6xHWD5CJmeRbyDQHhY3T00Huw/nhHFFrhUBTVSgc724ew27xSH87M0qo2Jep/vUErinKquLhO7R/sSU3JOdBuN+AOmFFrlsSK1WGLoFbh+jmExapDoVCCQedCv6sXW0zej37HBqfDB7MzL2r13L5JlHKxpE6ymfvM/Na7cJCqwmiwweUboNsroVuLQzeew0TJCEDXH9ZgcYzQ6mYRjjvgcJqEgEF1rELnjYYGkzGJTjbkCym4vSRy6IUYd7B/gJ0n+/B6wjAZXcjuV4SI8PyFC/jGN7+Gk6cWsLyUxLff/Au88OLzQtQjcYZrOJ9R1tiFfBkmEwlaZhQKhzBZdPB63FJvGS0TFMqHKBUGCAeWBeDOF/agNSgCVhBwrZQ7KBVJsHDAGzChPyzB4dAjf5iGz8uax4R8gfVsWGpJxgwIcdFslXMI6zda5ZOk4rV5EHD5RV3H8wwJZLSOJpCsnk80Ujdz/+L5jbmhrL3b3SK8bita7a5YpTLr3mR0YDThGWgiYC+VdeJ8pCU8xaiZHnYyW8jk00htZ9CoK2jW6DI1EpU6rXQvX34V2UxeyJas3UmCK9Xq6A2nMNttCPp9sn+XCjlxSqLFfyigqh/pRkTHqnt3Hkh0x4WL59Dql4UURdCfsQsE63l9zPjmujsad7GzsyXW0ol4EsNRWxTOyydPILW/K2pfgrz7qT1ZV2l1zVqaREcCmqsnT+FgPyPrltVmFSIAiZ4845LwQ6tjrt+hcFDcGNxe2uIyMqktMQoc33q9gMXFqMx97pM8e83MzgqoXSiWsLu/L8Tb8WSK+flFVOpV1KtNtOs84zlg0uvlvlUko1aPeDwqWbwknybis1JrtBodASkXF1ZQK3ZQr3Ykg50uDXaHDaVKSUhMyyeXMBrTPceAax+8L3njVGYG/HQZKMJoALyegFw/Vb1i/U8S6XCI5eUl2fuogJSs6mEf7733LtodN1566TLu3bsv85/EN44R1wtmlR8c7GJ+flZAZI41SWgWixvlEgnZdJyw4MnmOvZ3dxCNhNHhObHXQ3I2iYDXi7On13D3zh206k3cuXNXgFDpb+gY62GTs2W91UQslkC72xPL6d5wAq3GAIvNAa/XB62xh0DYgvPPPiMA8DvvvI+d3QOxIhd3iEpTXFNokc0YAyquNzY2oHRq0Om6uPzKMgJhJwq5CpRBDbGERbVH15rQa5uxv1/ES5fOI5FYwe2bO3hw/wEq1YJYdZMc4fN6xN2CZzfOGfYd6LRGm+z5uTmpCcwWPfxxA3whO7a39+D3BXCwfwiPwydkc7olaaBHvzuEXk/HtiGi4Rm5V1wPHjx6ALvRiAuXX0A6nZKa88TyAuLRMMq1orghNJo1Wbd5Xs8fHmLr4WOJiKCLRyIRh9fjQ7Vaw97enhBCSMzM58uyRtisDgHjPV66sdSlri0UKnIuY1RIJst8aZvUyDyTWx3MbtbJeYvuOcw2blSr4ixH4jeJFd1eF48fPpLnied89nG4LgR8QTlr2620ke6jmN/HP/yFv4tEKIhf/aX/Gr/167+BCxdfUInB7As8BW5/2Nu3Tz/f0xF4OgL/PyPwFLh9OjWejsDTEfihHIG/CXAritt/+TvIZNJyUHj22Wd/YPFKMIjAhSgJj4BRNvRYnLNRRqCOFjBiZUhFKfOPFFrYqko1kgUJXKpZmnoMemRBM1vJLKAXC1mxMbVYjqzgVBuvYzWrqvpQVbn8yn/n9wU8O1Kz8t/YSFaLYhVk5vsRUDpWOkq20lG26HEWrgraqJ/t+H2Oc3EJzqhqU+avquxoqiiOVbtkRLOhQ+YlD3dUjrKRzNw2PS1YHTwAqAAcLesCfp8Kwtrt0rzL57LC8OXBz+chY9uCg1we9UZTGKfRaAwmntIBafQxq4dNCP53rEAm05cqhL7SgtLpCMOcCjc21wneqk2Vkvw7FVkcb4KYqiXxSJR6x5bSBJU4fhwPglO8rwIqivK1K8oU/iwP5Bpo5Z7y2v8qa1e1sVaBXtrDqcpKvh4BZOapdhUV2ObPiYVwf3g0RrS1pVrIewS8M6NWVd+ajapCkuousdicEvgkoE9A7xgoVhXRBHY5Jzm+HH+OEz8L/42qLMnalQOVWT4rx4N/P7bO1mKCaNSL2URUbH95gOfrTscTaQamDw7EepWfkYpNfgZaoy2fPAmKyKmAJdgoebNW1e6N6lh+BqqhaCl3bMvL16TfEecYgTSCEvTXJbmBWbZsgMVjcTlgEownmEvLMYIohODbSgdL0mRQlVG8T3/2Z38malsq6ghev/HGG/KV10RQc6D0RRFJQsHXvvY1yeh5/fXXUSxVpKnCZjet4QhkWh12pFIpkHRB69h3r76L23fvYG5hASa7WcDGTrcrwEa1VhErQLfLhbnZJLLptHrP9EZhJfO+1qpVtOp1nDxz5gdW1Y8ePZLxZ7P9wYMH8rzyDxvTbN7zOVeBUnW+Hqv+w+HwD/KoOZ6XLl3CjRs38LnPvSF2zO+9954o4BbmFyUDk4pugrT83AQeSDxgI4hNIM5r3mPOZc55jiPfk8At/5CsQcC2UMjDYjWD783n/MaND0XBQHWtx+eT32UmZyAUUuduryPgwExyVpoZtNHkc2mx6GHS0wbNJD9D0NpqtwroXqk1VGu6KYkMRrG+ZJ6g3eaStYfkEFrOrp1ZxJlT83j73W+JcjcaDSGbz6NP+8fxQGxWP/HJywjHQoh45nHn2ibe/PY7cn/ZmIrEfDhz5qQAF7RO67QHAlZ/cP37WDrJzNQerLZZ5AtDhMIR3L57W5qLZmaewQJMzJLVSQVStZFFLOGEJ2hEl6qXnh4DxYZxLwiMPBgNdRiPKoAuD7uzhemwBbPOjk69gtGwikI+ha9+9Sfw8qcj+Lmf/U3MBD+F+LwNseUBdrY7MJkTqLf2oTG2EQi7sfVgiEHXjy//7RfgDXYwqK6j0/ChVgqg1urC6dfh0fYt2B0hKLU4aqUBvF4DVk6b0O4+gdLuIBhIYPPJLpJzSei0UxXYGxuhG7nhsSWR2iohl8mh3SpiOMnglU+ewDPPhlBtHEKrN2Dt3KqomN5+53uimCmV6pJ52WoNcfnSq6jWG/jg2nt4/XOfRi6bRqlYw5d+8r/Er//jP0ChnsVX/+4v4fd/7w/wxmc/i5u3b+DzX3gd/WEPX//6/yP21nanD5MerYTr+PSPfkaaa+t3HuL1L35SrFg3n2yIGsztcaNytIccZ3oH/UE4HVYYdEBPaePX/sl/h/XH9/DmW9/GK6++hNTuLkoEf6wO3Ln7EKdWzwjIks0UYDAQVPDKc8YsWQJN3Nf47OzupmRes7HF77P5xGeGzx/Xdn6PJBqCZrQPP3futKjSCW7QLpDzPZ8/FDIMm//ZXBH37m7i8iuvIZ3el+efJAw2PwlCURlktpJEkZVG/dbWFqrVMrJZBadOLsk1cz6fXD6JxYUT0iikW0F6PyuZqFQ9ZTJZJBIzwFiDWx/fwiuvvCoga0dpib1prdnFN77+LVgsHlF9JyJxEIacifjw6ivPo17Jwe22C1EoFI3j3/67/xNvf/N9fOa/eB0Gi06sjJ994RQO0rtILsyJ0rxaaaFWaWN7YxOdRg/PnD2LkD+CfmcE3cSAt998BxF/CPMzM7j50XW4bWb8j7/16wj4XdjYXMeffuM7qPf68AUdOLE6D60J8Ab92Njcxkc37sNi86JUbGJxfhnZTEYA77Nrp/Hw8T2snFoRdQub7eV8Bb0uMwzH8Ln9qntCfyDZ506HTRqqJxaXMDu7hKvXrolKhQq4wYBK2qaoUgjAcg9jI5OgH22SpWE5ZHaBAW437VDbArbSBp5N88XFBbFFpNqIQAobo1z3tja3kZiNQxkxdqMu9u5LqysCyBMoYOaj5L9pxvJarLvWzp7B5csv4c03vylN4VwuCypXaR9JtU8smhCr7tReGgvzS9JgzWVL+OVf/kfIZwvI5wqSoU4FmsFoQ63WhN3mk4xcqo2b7SYMRi1WT51Ar8+1rIKFRapgGnB6tKjVCygUD7F4YhZKrymqTa2OCjuSFAayP7AeIBFqcXEFbncA9WZXiFnMlGSNQEBc8tNrNbHFF2IfQc+jSAeqfKqlAR4+3JWM0WIpJ/tRKBDDZGzCQaoOzcSB8ZBNfDsC/oiQEnjdVodeYkcsehdiCQ+gayKd3ka73cXq0nmUqlu49FoYBmsa/WEOxVwXiegabn68CbczgmAgilojJ1munaYVowH36zqmIztKOS0adebpGjCXPC2ZvEZjG+X6FuYWXbjw/Cm89947mI4tUme0m0V0eofw+CcolHYQCPhQrZBoyPzNOAwmC8q1HFpUqxYrAnJqpy5oJ24U0g3owbNBF2trC0jEg2LDXK8N8Gj9ocyF3mAqe9TcYgLhhBXxWTt29h4LWeXO7Ydil76yomZ862FENJpAOrMDu4PEQAvSBwUYjQRVAIsxiOGAdftAsikZAUBQzEwyRZ85uza0my2pywhQzSTieLj+WOyTWTv7fX4hSg2GdHmYQqMfoF7RwGggcE7rZwgIwCzj3GEL9bIGgZAdVscYtZIBw74eZndKwOVyhvetDleghmZTQatBBf4CWi1F1MzdXhmdbhPa0SxctiWU9x7BHXBgPG3CbBthquPa5MRUN0RXUeDzR9FojGAxB7C3W5QxdLvNOP9sFP1+Rc5gmf1DsT+nmrta7sFm8sJksGI4GMk6XSzRhj4Pd8CIhRNBJJJh5HKH2NpMY3H+NDrtvljRExAmce/ZZy/gG3/5bej0U1x+5VnkCmkEwgFYzQ5xQViYOyvZ1NevX5MMXYeLrh1WWRfooEIb3np7B36/FRazEft7abHCf+3VzwgJiusqVZzcP5ipbbEboNcN0B910aw3oB2YYdN54PPRFcIqVrms3+j8oqXzkcGgWgIrBNNsQtTVMXpFC1gZf9LpCIDHTGvGsrDmJTBstlgkU14cmiYjqfU0Bh0mXNu8AZgNVqCvQSlbx+bjPZRydVHrVaotuH0+AXujswmJHfEF4sgVe8jlq+Iww1x31k/TEd0NeigXSwgFI/Ic9JW+kHIZdzPWKDgsbYitO/NoQxEPzGYdOu0R3C6vkFFXT83LOryfyouFtMttwsnVFamfq/WqEHu8XheuXnsPh9kDfOITr/6ABMl9e3PzCU6fPo2ZxJzUnJwbD9dvwBckwYdkTh3SqQbMRpfY8yZmgphbiAlwRiIviWAaXQeF0paAnYFACO1uW8iTPHeeWF4RklRqfx/Ndltcb6LxmJDCGlVFyCusnwu5vNTBrK+FMGZhPW4Qws3c7AKCAVrvs2fQxqA7QK1ah9lCorBW3BecbjeUniIAXbfXQrGUxclTJ/DxnQ9lbs4nYwj7mXWu/CDyJBQIi/qV59r33ntf9kSPzwODTifg/pvf+y4erz9GPP5pvPzqq3j06KHknqdSe/jgg6sSA/H665/GYZafrSruG1evvYtsNo3/9lf/CT64toFqqQ0dgw00QDQUQD59gBtXr+Bf/PPfxuJ8Evfv3YLP6UA4EoRRB3zzG9/EXPIEzpw+I+eTJztP0O524QuGYLE78Ru/8T+grfTgCUQwP7cMt4f503ps761L7U9i7yuvfAr37z/Grdv35fxAVxSdnEd1CAR92NxcR7dRxfLaaTxzZkXWb2aj15slnD9/EWfPrmB98wZqjTKMBgvaTa2A+3S0OLv2HO7deSLn6mDILyRnPi9U3+dyBVFUE1DmvGK/gmAsle+s1+IzcWiMI4ygnu35mbvdtqj9aYlss9px7ux5fHD1prhMUJXrcfnE4cAbdmA4UeT8nvx/2XvvGEnT+zzwqZxzTp1zT97ZCTuzmRuYkyXoLOsgSoYon2BZOJ1twQHnSzhAlizodJYpCwecLJpiNLVi3Mhd7i5ndnLo6encXV3dlXPOdXh+NcXjfwJoQaCF7kWjd7qrvvq+93u/N/yeNDEpfZhkRpLm2NdZo+FcSzcskoNIUIjvR3H3+nX43H5RbrNmQqcDjmFcKxG0ZX8lyY91Hs7TrA2QCOPxGNDq0iWGzH5a2hM81UCrN0jtIp1jtAzJ20043HYkk3GcPn1WMnVZL2Dch8GgFTV4Np2SCCQC/rH9hERnpRNZ5PJlTIxNiCV1o5rGb37u1zAe9OM3f+Xz+D/+zf+K8xcvPiJzDx3ajqyS/06WbY8u6qgFjlrgr2mBI+D2qIsctcBRC/ydbIGfBrj9d7//u/iTP/5jbG1uiNKGmyiCUyzMEhQVW2StVopNo0xZFgKZrakzGOR3BG5pS0MmYavRQKNJBdAwX5IFBavZDA2zJgnoDPpQM+/GMMzB5WsIzBAw4bG4IGfRi5tKLsRHgO0wd3ao0OVCnUXjkVJ0ZJs8ApV/0vpYo1aJupZfozzWUSYuP2uksB3ltI4sf5m30+60hIksqp/eUGXJ1/FzmePLIh1/R3CS18/X0GqSx+c1MPOWmW1j4bCoLGkzx6ICJyGqj9u0F6UtcrMBu9uL5iOGeCgUkg0oFREEWLhZJcjF6yP7fGQ1SICQxXEWZAnS8d7ZHbS36v8YXOW5lCtVUWyKspiq2vZQhTxSTxNgHdnDjtSNI9vpUbtzc8bNTb3WEGCO7/lJ22S+b3T/CNwOAUzjsABCFbOS1tBDQJ2gF9UFo89nAYJ9bAQeE1irVWqi4KQNNF/LW8iNINtP8mxpGfxIhUngk/9PgJbH4bmwqM3z4HVQhclrp10u/yagm2ZYtOEXQYqpyTH4vBZk0gkcHhwKEMC+0G625Zqp0CCAznbivwkIsogXHougUa7gkMd+pLomcYF2yCYzreHaArqOnh1R+qpU0Bp0qFQrwqaXdlCqoDcYhV3N+0wlGYFUAqTMfCMrfNBXoFQpwWA2ymtGmcK85tF1k6VOgHGUE8jnhddRLpVhMTED1jLsK1aLkAKIIVPVzUIiFb7MNdQZh0QJtmej3cSPrl3F7v4uulTZd9oC5lIxSMunRpP5ZVqxhfO63Qj4fdIvkpkcdja34fYHxL749u3bAhDTupkFu8PDQyk8XbhwQdjPw37Hgnle2prqEP7uJ595Fm8vXrwoYDS/+FMK5AbaAc7g+PHjePvtt6WgSxY6bRSpzGAmJwuFLHZRLcViGcF5/o7WjnxuWKQl8ERFO0kZPCYJAql0YmhLTpUaN+mSiehGoUzrvGH/Yd4wH+pyrSZKGqVaLXZwfA8V3ixUsR+eeew47t66gmT6AJ/4zCfECu3m7RuSX2yUtgkIEEhFnc8dkhxRDNRw2gJYe7AjWaWZ7CE+/YmXMTk1IcogFmWu37wFt8+L3f0dmJ06XH7mguSJTkXm8Ma3fygFRY9Pi1PnzFJofXg/h8RhHh6vGSZLEZVqCQbVDO7eXkW2kEUofApqjRNmqwK5cgxQ1qVY3Yce/a4Zva4BqQSt3Fpwey3ooy4gt8M+g1bdjEaJuZ9aYZIDKWi0GTgdCiRiBahaEagVLah1MfzSLz+NTG4b//ELX8TJkyewfHIeBkcdhWoKyZgP2ZQdLo8F8cwuXG5+TgWRcS+OLZzEw9VNzI4pcPWDB1hauoReX4P3r9wAFGbsbBWhVQQlp9PjU0NnzMFsaeHYwjySKSpAaU9vxP52Hm7bOFIHeSgGfVTLBzg8uI1Tp/04cyaEza2reP6F82JnG08msLqxi8fPPoU//0+v4uat+/jsp/8ekqkM6o0qwmMBUe7t7u/h+999FS++9FHY7V4UckV8+Utfxsz0IsbGZlCrtPCDd94XK0wCVQQ2m606Pv7JT+H/+cMv4+d/5e9hPxpHNp8TS1SqE/1+j/RDWoNSjULlF/OnaZspY2WtLuAFrRKZOTcx5Uc+W8L9+w9RKVFt5UH8MI2J8Sl5pt547Q08+8Jlye6mtaybNpQNHV5/9V0BH6hCGc7/VKXTUpf5irSJpD3fcC6i8oR9ulKnXbpZ1LQkORSLefj8Q8vQUnlo4Wm1GbG7uy2EFgKx9WZbLHgNJjPu33uAJ598Ci+8+Cz+6lt/ibGxMB48uC/H47NEghOBILOFpCEN3nzjXYyFJ+G0O0U18tabb6OcquGFj70kBV3a0dptLrESTqXSSCZob02AuoeVB/egUCkwNTuFze1dFDJ5zC2chAJaWA1WFDIppJL7+M//6U+hVnVw89Y16dcE/VLpLFJSrOsgOB7A2tZ9ydQLTQRQrtC2lIU6WgXakWWGYiINs8GC3R2quR0oZkoYdIBOrYULZx/H26/9EDabGl/98heRTMawH9vDvfUtvPnej6AzAvFsGoGwHXqzGXsE7ODYAAAgAElEQVTrKTz/8keg0GiQTZfh9Qbx4P59mQs5JjU7VSGWMEuWOegalV4yWwny0WqD7h20C6TTApVCtG2MhCMwGu1Yf7ghChVaUTPKgE4CzMKkJTLnYyrVWGyntWa73Zexr9dXChDJ4qQ4qPSp0Byu+Xi/S0U6Z5AYRwKbAjqtHkW6jij7QlLgveRY1ukwB7ABt9su50A1tt1hwcbGujxTLpcTh4cx6YORsQimpiJYeXBfFKsLC4uyLtrZ3ofV7BAFIZXBtDZl4dhmMaNaKeFgPyEWrc0m52OnKMwxUMFmtwo5wBd0iO19KORBJhsXu12LzSjqKSpoVOo+VtdWsHxsHv0ebYyrKBYKMJmt0v89bkYAVBGNkmBnFRUNlXB0rQn4/UJoYF8eqtkIJKmETCduFlYLAkGvzDk7O1syLzKDk7a+jeoA6VQTp44/gft3d0TNy3uvVJJcxWI8rZMJOrah1XfR7ZXFlnp8fAqPnzmP6OF1dBUPEJrqQ6WpIrbLNZkZY5N+KBVmXH1vHaVCC4HAFHbWG3DagwK8Nup0ewBMZi3qjRKadQXQV6NWzcFib+D5Dy8iNKZHJnMIdBl7oUapVIPXaxEAh1npJF9Qyf7GazfgDxxHsUxwrAqVRi25r3qNC5lUB9lkCxadG1qVEfUKs2CVuHD+NBaWpvDKK3+JwxgzrkOwe4xI5XZx8uyCkNiqtSpOPbaIt37wV7h55z08/dQz8LlnsHpvXaxpL148JTaUJHI4XDqYrBB73naLrhUNWcd2Wxbs7MREpWl3URlVFTXW3j5dGrgWo6PA0LUmk82ApJhag+pMndyng4M9mRdDIS/2dtOirKNKuVbWwmYl4GmQNU4lbxegkjaznaZW1NhWTx4W2qOWw2j3UrC4cgIMqJWMLmD8BslxJlFtpxJ57G7W0GkacGZRB6WaIEgFzVYXeqMFDqcbnX5fFF2JbEKyJPPFjDhULB2bRzqRQCaZELCyQ/capRKPnT4n9+3GBytwWH3IZUpChNTplICyDb/fgUR6A1pDC+FxFwrFAhQ9O1yOady6/gCzCxFodHUBgXLZIt794XXJ03z8wrysaZkb6/HrkM0dwmmfQCreQfKwCofTAIeHAEgFh/E9uN1+2Bx6KJR12OzDNW06mYdSaUQhU5M5fSw8Lu44nW4dXq8VnoAZ+XwUnX4FJsaUaF1oVvoolcpC7vS5PZLnyvmcDieRMOdInbjkOOwO1Gs1cYdR9ntoVqqynidhUpSDtDRVMD5kRJZk9IMO7R7zRAeA2oSmwoF234Ae7UQ6HbhIUHG7YdQZZJ24s7eLfLUMu8eDG/fvot5uQaP34PBAhfWNA2i1asl/7fc6sBDM0etRLZextbklGZ4uh0ucDrg3ababsNipmLei06njwcoeWg1mXNvQ6Tagoi1+oyuuCMGwXdT6tLK1WB2IHexjdnZquD7XqhEKe4VUQ9tvzjUkVIZCQXzwwXUZ5xcWlpCON9BqamAw19FXpWC2EAxzo5hRizU21ZcGI8RKt0gXl1pD1MqdHq38+wiEfciks8O4HoUCnS7JsGHEDhO4cfM2PvPZz4p9/sMHqwiGgwiTHKajpXcUx5dPPIo06GJrI4qt9R0sL52E1xPG5sYutCruu9pCJgv6HSgU0qiU60Io4piytHwMaq1OlJ0zs5O49+CGrMnMZg20BhV2dlbw+Ol5nDwxj16b81VXHBEIBrcabQQZF5Fn5jDV0GmpGZDwtbm5BWiO4fkXPoS1tYdIJOOoVIqw2sxoteo4dnIRHp8T6XQCwbAPH1y7KlmvC/Mn8e7b92C3euD3eFFIp9CtN9ColvDZj30YJ5bnUMwmkUzsweuyYGIiBL1ejcnIBIq5qriI0MlHqVHDGwiIu0K12cSXv/INvP7WD9HuDeB0BTC3sCjg9W40Dqh0iO4fYjAgYXwCqWxeQP9Ov42BoouPfuolvP7Gd7B3sI5PfvojQtQ6fWwJ/VYTuzsbss++ce0Bfud3/gV2djbg9jixvrYugCzXqAZTXwiD9+7exYUnzkjeNV01aEPu947hxo37Qgg5PMhjfW0PVrNH7Jn7XdWQdFStwRPwotGpw6Dn/FVBeMyDaiWHg4MocrksnnnmOQGL7917IMcW0r6mj8WTfqi0w6glxhSQbEhgn5EvI0LZcAwwyn6W++GpiUmkYgewErxu0Va/jF6HwgHu/42yP2Q/oEMZ6wdci5BURjKOQlmCxcKYBKtEq/QHrDfQCSAj9R62A/fiMgcr+tJ3Oh0FigWSypWyhqjV8uKoQ2c0OlWRGMD1oU5vhVqhQypdkIzxwaAO1aCOf/lPfhszkQj+8a/8Gv63f/0/49KlSwBd0xiddATc/p2s2R5d1FELHLXAX98CR8DtX99GR684aoGjFvhvsAV+KuD2934Xf/onX8BBbB+vvfa6LHjFZqxPyzzm+VC9qZOcGYJhI2UcNxRkoAug2O2KkpYAFQvDkmuq1coCmv/PYgezxXi8HpWOSoX8TvJfH72WoA7fw8Iwi8QjII6AG383Alj5cwRUDbNRh18jMHeULTvKn+WGm0XbEajIYszIfpXnPsrR5eaev+eXXK+W2aaDnwB2h7m6/B1/EvThMbmxGNr/DhWgVEpS4Ev7YxZ9CXBRaaxRK7G5tiqgEK10CBIxJ5jAMkmdJocLPQU/g3m/dWGSEhwUdceAKmLNI+vqodU0bXFZ2MxkqCbQiLUnN8ssrIq1c6spmSrcuFXKlWHmZ7eNHi2WKHPhxvqRupnXw0L8yMqZbTAC6tmevDf8otKYtlkscIhtNY/z6B4QDBypernplczd/kBU2FS4qB8pdHnuVHVK1kunI0VcZvLw3yxmiuKT1putFqwmsxSTef/EUlrY8Go5txFwObKXHtlq8zwJwpFYwEIN7w+BXRafCNjyGGS+yuvqNSnYUOHs91ER08Xqg3vIPsroYdFZMVDAYXcK2EcAkMA3i9kEo80mM4KhEPpNZo8m5BzZv0b9lf2f1zXKbh6Bt6JENurl98328Hkhm5bgKW2VxeI3lRbwz2qzCyhHkJKMYV5Pp98Ru7U7d+7IfVtYWMBXvvIVARVPnznzY0tw3hMyoTOZjBSsCMiMANl8sSDFPlH6KoYki0q1JsBt9CCGra0tnDp1StS3DzceYn1zQ0Bbl8eNYCSEYrmElPQ9NWwWq2Sa9qnk9vvE5rpSI4FjmGfN/jPKyOYzwjGC/ZdtNsqIJkjMjTv7gNgOj4//WGU7IgGwDUbPKZ9DsWOnrXSZ44UKs7PTYp3J9r916zaWl46JFSjVC2Rps3/TOlnsVVstYeyzSMB7xoIq600EQ3ifaAdMFRozvUYAEgvsVJpReZgvlaFRDwktoqzWGxA7iEvhnr9ze33S7/gsLC4fEzXQqdMLiEXXRZUyuzArfYBtm8lncO78eaw+XJNCUsAfgN8bwv7uPm7fuoMTixeQT7fE+lQsC620fwsiFj0UEAUKFmcGMFiNWD4xi2I9C4WyIyqVw1gM83PH8MlPfgj3N74lyiO1woZSoYzdnYeITJjFKndvs4t6pYOp6XHkssDqwyi6gzyWT4bgcKskmzKTrSGd7KBeM0Cn8qHR7EthMF9Ky5jpsk+i0zShVqagnB5fVajUeei0NXEG6DNzuN/HmVMncOrELK5c/0vEEiuSJfYP/vt/gFhyH+n8LtK5PFrVeZQKdmTym1DpqZpT4+y5adidavzg9Wvwuacw5jcKYSKeSApJotlSwOueRbWiRi7VFXBJr+9gYtoBg36AYq6MYpEgAlUuNahghUnjQC6dgF5Xh9Ndw/IxEpIyWF72Ix3fx1hoAo1qH5vbh7i3tgUojNBq7EgmWNhxYOHYLA4Suxib8ODW3ds4jCfh80zCbotAr/Xg1e+/jolxui54xaqOlpxf+osvixLG63ehUBqqDak312lNAtx73EE0O3VUGwXJ62QebrfXRiaTRC6XFsB/YnIcwUBA+irzavmf0+VApZbC1GwEb7z+QxxfpjpiQ4ppbldIsnuvXL2K7E4Sz37qshTNrl+/IuNhs6rC3tbQspygGcd6Wn7zGRtmdQ5zukjS4L3gc1itVDA9PyXWlCQ6ERjc2d2WZ5jPDy3FaS1K+1a3x/Uo57MstoR6vVmy76K7B5icmMSHXnoWX//G12U+o7U5lZ5utw2379zC2bPDMY3qntWVTVFwREIR7OxE8eDBGkL+EKrlBvRao1g802LVqDfBbnfK+zh/Di3sgdgh1TFl+AJUrMyKvSWBKXQBp92KZHwf3U4JJ08uYXKCahKlkKWoEqa6ZS+2h8CYH81uGetbq1BpB1AbGJ/gwObGDsZDU+KwcbC7j8X5Jbz3wytIxbKwme0way3YXNnE5CSVwG2xM/76V/9foN/Ba6+/hlS+gODkONa3V5AppqHSKiT3uVRtIhCcxHvvX0fiMIdgICIqVAKT7Be9fgsOt0PIKLQgbVBFH09Do2EWuxoupxONGsERG6J7e7BazFKsRF8lyhNxsFByTlciHA4JWC5xAp2u5MWzGMocZBaTSQxaWDohueC0tyR4y3GTRCoS1dgfqX6j8pPjI0cCFlbzhSI0rNYSB3w0phLMI5BAy0WNhmogpygbFSqIWpXEIvZBrhEIDDOHmmQHWhabTEPlDTNm44dJzEwvSV4dgS+Cn8uLMwgGXFJUvn93A8HgtOSFp9IlyVhm7uPcwjTWN+/BZNXg+Ml57O5uSoYu7eJpcSq2w0oFlo8tDl09JL6ihlQqi/PnLzxSetdkfm2Jk4MOpXJR5i2eJzP+WOCNJ2hDTtAMyKTTUvTneFWvl8Xa1Oo0ibUjSW5UKjNL2GF3iyUq1Yd+b0TcEer1jtiFHx4UYNRHZL3NnFAeg6Ctok97UzWmJyNw+wGtMQGNoSygWD7dQLFYRXDMBpXaiOtX19Fp8175oB74sbOzD42hglajj16Hc9hAgEODzo1eE2g0SzBaC/jQRyah1NJ6Pwuj1olamXoym2RfF2lTqVbCanUgl6ljb7eAXLaPRpuKRZUArjot1Z0KtOoKKPp6oKvEoNOHXkuiQQYhvxsXLpzD977/fQEnOXdmS2nkSinYXRaEx8NYebCCp5+9jJs3r6Lfr+PDL7+M1Qcb2N9JwGKyIRzxSZ73q69+G7nCAU6dmRcVNIEm5tIz95HW/wT42VcHKhX29gl0zUm2IgkBBHV8Pr+AGVyfEiCQ9VmjJY4j7MNUvZP0VymRjGASAkM8WofL5YfFnUW5mkCr6sSgr4HBQAIoc8CzUGs6iISnENtrYKBoQq0rQ6VpSVY0+myfHiq1AoxGHfo9FZIHPWiULlQyV+D1hmA0elAqcX+hhFJhQhdquNwuKHSDIYmqV4Q3YIVC3UIxXwLqWiihRqVaFjVYJDiOdlspoLAKOlG1EkjsdGuSa0kgYWLag3I9LnstDPQwG/3QaezY3tpHNpeE12eB3UH7W5JoITEYtFunvSjJGSfPTIv6M5MuIZduC/BLu3O9sQ+dqYbeII/xiYCs96sVzjVe0EiJJAgCHDdu3BJHIzoW7exsSm5rMOiGWtvHyoNb4npxbHkR3VYPffYfvR79QV/WFzXOPwa9ZNJyXdlt0QWqL2QORpjYrFaJaSjni/Iccs4jMZJrZLYgySfM5OYYSDBYSGu9Hjp9NepwoNPXwGLQYNCqQtltQcGc8X5X+ks8kYUvMomN3Thu3ltDulBDt69HKgdZq3ncTvRJeKlVhDhFckj8YB+lQhENiaPpDy10XR5kc1QF1mR9SYIBxx2vxy9AIfcpnCfpqsR9ydR0RAhetOyHQo3o/gEymeF4STJOf8D725C5dH19VZ4HEq25f/rBD36As489jloFSCUruPTUMRwmV8SJIBSYRrdlQzpZlnW2Usu9VXcYYzQwot2kctIKn1+PbCEjez5m/3Kvz7lDbzTC4/Yhly+K1e+DlQcopoqYP72AXDGOeCIq9+bc+Yuyv5mdXhTS2Z1bK5ienEcinpV53usKyPxDe2mnwwin3YJKtYF0qihZ7XSO4X6ZY6tGr0GllkcqvY8TpxahN6jQaBagUzfw3HNPoNvuopgvQKfRyf5OrVDLfJVLZ8UlgipcjUqN6G4Uf/RH/xEf+vj/gM3tLXEgiB8eDuMRahVZw1F9fnflrqxtFpcXEN2PSt2jUW8DvaHFcymXQ7tawZjfjw8/9zT0qj6mxnzwOMwoFeKwmAnmc5/cQjaZgU5tETUzVZrtbgd1yUXtw+JwwWx14v2r1/H6W+9gbX0PC8tLokyPxvLQGUhmc4nLQKPVESB7oCShtAiDRQONYYCD1BZMVjXOnj8Oj8eKsD+ILq2Nu5A1YzKRx+VLz0h28uTkhKw5OWaq1F1cuHgKWr0C77//Q6kzcB9M+37eN5Ji3/3hVSGVbW1GEQqO4+KFp3D79j0UC1Vxi8pkyshmOeeEYLdrUKzGoVI3xF6f6nbuDcfHJsX5ZW19XUjtzPe1OrRwevsYKOmsxT2bXtw1CE4TvKcTF9eoExMTsj6hm1M4EoLX5UWnNYDN6oTN4hGb9kajj3SigP19Eq1bj/bxJiFl1RvMoNeh3a3C46ElckeeL4vFjoXFZYnM4fperdLAZDGLCp/9LXYQE4K9luNoXysxJolkDEYT7fqb4gJA0hbHB87rVJnTwYhjOd1Iuq0Kuo0C/tX/+D9hbnwCv/UP/xH+zb/813ji0mUhQTDn9gi4/W+wIHt0ykctcNQCfyMtcATc/o0049FBjlrgqAV+1lrgpwFuf//f/i7+6A//QBiDP/rRj0RdwyIVwQeCTiNAjKAUQSMWpSR3VK1GqVoWW2S+hq+nmoOZnwSmCFqMgCqChiOVTqNSkYwXApYjO92R/e/IapfHGoGkPMbI0pZFZH7x32Jh9QjE5blx4c73cdPEn6MsXVoXE3Am4MfCGs9tqFwtyDF4LfwbVYq8dl4LFR7cuFssRvkMAsksYPC9BIV4bF6fAJVa7Y/Vvyw0sEjcqLP9FGIH1O20ZbPJjZ1Oo4KWCmCej1IpFrOi5mW2rkYDp8crhVSqE/lZkci4tCnVL1KY6PdFYUUQ0W4bFhtoUcgC3vzcnAA+vHeH8QMBxnhdfD/Pn5sgaWc1c1U10OkNYgs2UsqOrC/Zxnwf78Xouql+5D1kVhttpfh3tiGPx/bme9gu/Dn63cgGmyrbAX2BFWoBeQnoDkH04T3m9bOaS3CMRRSqAkSxSihCAag5YxPQJhUWwwI8C8o83xEIP7r3w7zcvrQ9C8o815HylOc/IiCw+Pr/g8AquQZazh7EtlHIZ6QQNSrSsSjCe8ziMzfE3DQS6OQ50naXQKvXapIcXSEUPFKQ82z5GhZieH4CXj6y/DUZjaJk5fnS3lZsgMWKG9BSya5jDlge2VwO/kBQih9ZomkDAqxaAR7Y1rQYpQ0y7YZv3bolzwWzXPk88Hr5NQJNeT+EHU1Q0e2GRq8Tpn2hWJa+TLLA7Tv35PWnzz4m9qS8x8w4ozUzc1qpAnR5PWIZRxKAWXJeFei0CGrXBLhlgYttrtHSdi8v92t2dlb6B/+fz9jQjphkEOYkd38MxpOswOeONtX8O89F8qklc1oj18Tz5xf758jumgQJFtiGRAzafNqQiMdFRXBweIj4zgGOnz0jShvanPG+1StVmC121GotuddU2PAYVLvE44ei2iBARtUm25xkAKqBCRCzSJEtFCWjiddTqzdEtcGCK23PC8WSKH75fHXJ7DeZhTzBQonFzAwlC1w+D/roIZXPoNFpYXZuRo5P9Xwsug+j3oDFuTlR9Sq7Jmw/TEguNoFS5WCAWrUBrcYiBQCN1gKotGhT+TZoQmdSw+4yQG/podYoIJMu4tjSCUzPhHHj1g9w4vQkaRiScxbwTuLm9YeYnlx8lBldFPvOYrGOlz9yCZVmHAo1VZItPHiwh0yaSrABJsbOoFKhZT3zFiEKJ/RUMGht6DTVUPE/JceSElqNNEq5Gi5cnMfSSSCbLOLejRRyhX28+NETmFk04dad+9jd7uPYyVNotjvY2mghm+1Ab8lDa2LWNAlELLAVoVXpkc+XMeYLyT0mm90fcsBgUmN9bRtKhRWJGAvU0wgGvWg2C9KuiVgZdrsL+WIaLckpNuPhg1uwWruYmzPB6W7i2LIdLqcK+UwKuWQVJ5cuQTVw4t//hz8Xcs3E9AziB2Vs7T3AL/7Sp7G2fRdmOx0AunLeB/EC2k1ahTbRbhhgs9jRbbZwEDvEfiwuoBHHhch4SOylewPmgXHMorrFiXK5KTmyjVYFWmNfcsF4z+nOQBUg7fFZYKYl3LPPPivPFYGGkydPSS51Mh2HWqfGysomPC5mOtJ2tI6Txx/HzZt3sbmxCY/XjcuXz4va9+rVK2K1r1ObYdBahHRBdQXHXiEECTlJj0DQL88Oxw4WkanYYVFdrVMIWMXzYGGTY2+5VBIQg6AbFTBUrI6Ph+RZunv3Ph4//7i4Cezu7ck4xnGc8x3tjefnp4fFdIddMlt5rY89dkbUQgajGa1aRzLcZqfnxAGBil2CE/3uAFq1AY1aU1QRzLx12114+rnnhJhz49pNySFzeWlDWRc1k0bFiAMDdBqTWCzbrCbs721hZiaMqakQarUSdDo1bDanqNbD4Qn6bKLaKOK9q+/gMLUHi8MIb8CDt955B1q1CYVMFfML05ibnJIcWWaGmrRmBLwhvP6dN5BP52UeCvuCovK89MR5PPPUZXzn29/GnQcP8OJHXobOpMKV6+8jkYnD4rCjWGKWoRpraztSoGYGaqc1tOIrV/JCUrr4xEXcvHlLSCp8PlxOKqJV6Hf7oq59+HBV7AqZ4cm13vzcPOL7Cck2ZhG/P2CcxNCunpnfHFu51hium/TS5pwjZO1Fx5B2S8Aq5hpT9UvVNcE5glwcg2mvTgUw30cVMDO2nW6vgPa852xXAvv8TCqkmFeXz2eQiSdw8anzmJyeEOtMAmcssI6PR1CuFnD33g1YrAax/+TagcpWAssErQd9leSmc1ybnQnDYKAVehPRvRTc7ggSCRb5nTCZbCiWCpJ7uru/DrfXhmRqXwryzCmuVzlnd4TYFQ5GHuWdm8WCl1a4VDwSjKhWW2LxGAqFEQoHRHHGYi+Lx7T25jzs9XnEunFjYw1ut1NU51y3pZIJKfoWyzmxi+bagC4dVE4bjFRS1wWg4bqE44OQJnsDUdzWawokDhUyfwfHNLLGQ8eKYlaPbJoqwT7a3TRsjh6sVpPkGhq0JjRabdhdNkRjh7BaHHDRDrJTESUoi/M9pCVTXdF3i7sHQfF2Q49yroGxiBeXnxmH2riDriqKRisDi8mLTsOMesUAo8GLvb0Ueh0NVh/swWWfgFppR6HUlnmQwJvb45C+wmd9P7on+X5mgwZKdGHUkrgyQLtZg1HngtnkQ6maQbNXxX48g85ABYPRAn/YjXQmhqWlY1ArjfjWX34fl584i5OnZ7G9uYdCtiYF/bmFCKIHt7Cztylr3vnFIDr9MtRKi4DcmeyBuJxQhVuq9FGtdxEKjclabO3hBsbHJ4X0IPfa48fm+rbM8yQjcJ32aIsgY2y/q5ECfQ9lFHMdGZdmjylRqUfRbuqFVGmycBwZAmC0wA74I0KQoPMA140ObwMqTUXspW0WN3L5BHR6JbxePzIJILZbgbqdR2RsAmq1GVvbMQEh7A7fUH3ndsFgMaDeKgvhp91lXINOCCPVXA+D7kBsSXVaDSYmpmQtufZwG4q+ShT1zC/t9aui7iyVEnB5DdDo+8hnO6Ii1qgIZg5tzWdnh9m1B4c7CIas0Bq6uH7tFkx6n4BPCnVTLIoJnmh1A7EWtZjdot7e2NiGztSAy9uHw6NAODiJbtuKVLKOra19BII+RMYC2NpdxWDQhMttFfv9UolKXDqfaLC/fyBre6fDAcWgA5fTIvMF1fkE3Ol806hXEPT7oSYRhE4x7TrSibiMU0a9UfKZBz2FPFdcn3L9SpCIY6qQbltNyQWXvGq1Up7lZruHQqOHFvedyi6a5Qx8TjMMGiUCXi8yqRK++rXvodk2wh9eRl/hwEBlx2Eqj66CNtxGyWfPZVNIZ5irzDUrMD05gWIhj7t3bstcy/HR5XDI2q7X0qFUIGDZw9xCGFabAYl4XtS2zHSGooX+oC2EDY3KgHMXjklcwwfX7gtp0+GwCGGJAO7OzrqM/5VKSfKDufam/S9JPFyzE1AyGmw4c3YJ9UZB5l+j3i1K8MnJcWzv3YU/pAGUDeztJKBXj6GY04hbkddnwrUbV2Xs5/z9+NnH8eYbb4m7APsbn6WSuHYoEAqGRMUcS22g06pAZVAKqLuxtoGl5eOyHufzxX5GUs7du3cRCoahoT3u9jYatSocNrosuGEw2OByBYQERaCY7lIuj1Oyt3f31jEzNw6NToFGo4CJCSeeuPgYtje3ZK9iZwZprU5EHVq1Fq0aHXWc6Ld7sr8mMfe1117Dve2WOCGReOJ0ce10Ce+//x7qzaaMQ7fv3EYgGIbP75e58dbN27J/Ifm0mM0hEz/EiYU5PHn2DHKJfYQ8NoyH3bCZ1DDpFRj0SCYsg5YcJKWhR0K3Dhw1OVdw4dJnLBMV4Ro9jGYrqnWuNQkQ0nK3hHS2ithBAelsSYBcvdEMk9UGhUoNlU6Fp567DIWmh53YGgqVtBDPImE/9Got/M4AauU2vv71b8ocRacf5jaTjH/sxBJ0BgXOnTsjc2a7Q0eLAa6zf3nGhFDM5264l+uII4zNzjpKG0vLS+h1SebQy151ayMOZX8aGjXnzgSg5jPXhErTEzt0Os3MzS6LRfLOzq7MqSSmeX1WuNxq7EYfyvpCbLaLZUxOTgnYy31jKh0XEJ1K82w2KWTHAVTYj3KvaYPT7kUuV0E+W4bd5oFSpZN8ehKVSUArMvLHqMPS4jy2tjbQqNEBioT4gcRGcC2ztr4hDkr8N9cmVjuVusN4HREq2IBrCTgAACAASURBVJ1yn5hLTLeKRqOIiakQ+v22uFDwdX5fCM1mF1fevw6/n+uJAWanxtBtlvHrv/TL8Nkd+Oe/8VsC3F584tIRcPuzVmQ9Op+jFjhqgb/1FjgCbv/Wm/zoA49a4KgF/jZa4KcBbv/dv/09/MkX/lgyPD/44KpsVqjm40+CRbSn5SacX5JTS6vibkcAqgLVpN1hJi0XuWaTSTaAVOawWMJNLxWk+9GoWD6eO3cO7XodxVwWWbKBmRn1SCHKTaQoER8pM0fKWYI2o9+NgFYWrAj68bO4cB/ZJg+z9sw/thVmMZwZXvzmBl3UklS7PgJ6M9msFJl5fLI1rTabbC65KCcgOgTs+qIsGuXqsvDIwubQPlXzYyUoLZO5aaWNjlY9/AyxG5ZsXRYf6zAbqYAZFgu4CSWIywJ5h7mvRqPkp1CZfP8ebRCHQC3tKpk/xQ0wz5+bbMl/5WuZ31SvwO3xiB0t23/1waqwO2nnxuIh7YPIMmehlYoYqg2ZdaPVG0V5Nsq5ZbFA1IOP8mXFOuiR/TJBYIJmBHKHeYrD3Fja1LIAQNY81THD3FlaSDUFXB2B5VqtQTafZDfT6o62jVo9C2B9AQdZ7Ge/Yj5Pr9NBo0UGMFndLNLTZhhiL8ZiP9uYBRyrxQqT2YRWsyVMWAJ5LIyxL1KpwEJksVCGTq8VlRjBbZ6XQW8UhRvtG1nwHto1EzQxotWoChOe99ZAFVqL6sK6WDJx0xWJTMBsGWaZEUwmKMecyU4pB4/PC5PBKJmIZJCTsZ0RsHUIMrKvEmCkqpVWyZ1eB8FQUOyGRX38CLglu57tRuUNLcgJslPde3B4IGoqKpuYK8vXjPo+jz8EwYeZvbwmtsMwW88t947nzP7Ke0eL4lQ2I9bCGi1tDzNYWXmAjY0tvPDiixibnMB3v/td2ZQ//fTT8IdC2Inu4soHV9CinabLISoAb8AnhQWCpGIjrlQIwGk2GkVxur8fk/s7PT0jP9lvR/bnPF8CxnxeR9nHfC/BUuYYjqy4R/2Srx/ZJvN5JdFC8slozU41FBXWDrswpIfW5j0BsalMXbl1D7VKHReevix9lnmJLNAwjymfL4mSjxtwfo9AC7vDKuMTz4XqGmbi8f7xetkfaF1GxcJIfU9wl6ocAlp0J4hG98XWy+32DtXubSpqLFAMWrDYzDh7/hxSuTTq3SYMZhPWNx9KoYLK/Ls3b4iy9+c+/SnJPNMpjVB0tahVKvJMZ1IpyYJjhqxGxSy+HtpdhRTmu4MOtCY1zMySs6igN6kwvzglyoVyXi33fmo6iFo9LxlwzMm6fuMqLlw8Jvlm66v7qJWr6PYa+PgnX0KtUUQ0todOV4VoNI9Wk4x3HwwGPxotWv02YbWb0Ou1oKYNe7MBvUYNvdqCTrOLcu0DWJ1ZvPzCp9Bt6nD7xk1R5xiMKswsWHDiTAjlWg6Hh1n4/XPY2onB5vBhb6+GblcHg6knBftSvodWOw+9sQmbxSIKicmIBy77FHa2CnA49Ziat+Hh+geolNqwaI+j2zIKFrW9exutVlmUwDJu6ttw+9TwB7Xo9eMYGzdCr+9CrehjMjwDjcKI1777Lto1BU4ff1yysB5uHKJUH+DFl1/EF7/4NSRzq7hweRETU2FRvL/93vsCHjWaCrz22jWZT/Q6GzqtPlIHOQEAtCTd1FuwOmySadlXNDFAWwBFDp4smEXGZlAu1lCsZGB36aFU0xLPLqoZDHqiJmLxmSpK5mbzmWAmLW1pZZwFc8y1UthaXaUN8dMC2JG0USpVxB6OABSBJ17X3l5UyCWcp6rloijEFcqh6wQBvVw+J59NBS0/l98E+Th/+fw+xFMs2g2jE+hocHAQk8+bmBjHj968gXNPnxI7Q6An6rTvfvf7ku88Pj6G0FhErBWH84lNinUvvPACrl37AOHwENggKMd58PbtO6IkDYeY/27E/hZVvF7Mzs2JAn59fQOxnQPMzi1IfnW92sCDeyt47Ow5HD9+Eh9cuQadQYMTJ5dgMuvw+ptvolVvwusPYzw8JZbpzJ7//K/8Kpx+I/Z2N9BoVFAuFtBotGExMxO6imQmhevXropttStsRXtQhyfgwd0HK7A73Nja2MPSwgImIxG89857YqG6MLuETDQnBWOOmywYx7eT+Pw//hxYU//oh1/Czs42vvK1r+HnfuHnceX6u6i3q5icHcfq+jp8wTFcuXIL6XQBVosL2f0U9E46BagF1OCcQvCQYIw8FxPTojLh+CaZc0qljP/8ycLq4eGBzGvkWkyOT0mcA+c3KkN1Wiq2BshmcuLmIHn07Y6MsSOQneA1x0qf34tGoya5rRx7uc6RXPZSWVTczJVjLiLnZ/YBk9X5yOqwik6H60iScnqSJdxs0Xqd65EeFhZnhbzDdR7ncKvNITmM0f0dxOP7iIwHxLp4fe2hqL8JBjJfl+s2jr0+Lx0qYkPgtsbzHqBa6aI/0MDp8KLR7AgIbTDRZSKPATowmhmxUJOMumS8CL8vIOBzMpEW+222J0kXlXJDLLsNeguqlYbYjDPOoNtvYGIyjKmZCaSSKQG4uD7hc8RvWiGzPecX5kV1G93fgz8QEFCeuXu8d1Rzcu3MbMlGqyhWkh6fTfoao0WocOJn5/I1BPyzqDXzmJjWiUofHTfySY0AkyZTGwo1wf46ojsHsJhc4rTQ7nWwt0fykVOK7sVSGs12GYqBBhpdG0p9FE6XGctLp8Uyl+S3bLKBRkmHQdMAo6UO31gFM0tGdHoF9LpGoOvEYayNzfUM2k0tOi098tkBLIaIABu0t1Sq+sM1l04jAG63ywgWJTKpA7EJddoMOLE8C4tJg1s3riGXrolzgoEuPEYtdg+jMFhMWFg6jmqtjf29pFi/mwwmFLJpUC723DNPw2S24dXX3sTS8rwUzaFqIZ4kuOjAyVOLSKVjqFSLmJ2dkP7V6tA9Bkiki1BrLXA53Ijux4TEwXURM3CZLUpLX47J1VoDZuZ890nII1m1KZnJgw4VhXEMVDnYrV7Ua30YzV00WgUhkChUA1HI63V2lIotpFMFmV8jYx4oYEAhV8H8CT1avQQ0Cp9ksqq0jWEsTEsDo47W9y2g6IDdaYfVbkS1nketWRTSFOd8ov96gwWNZg/VCskRA+i0FnFAqZaYv7o/VF72u0Io5ZonkchArx7GYvR7LUDVRDBoR62eQ6WeRTDkRzLeQjmvlBxgrnearYoQcIbWokWUq0n4/HakkgU4bJPIZg/FClmh0MNMO+hWCSpNR2zO6VBxEEsiQyRaVYdKQ1XfpLhBJJIFpNJ5LCzOi4X6QXwHGi0JexDL1nwuK2svPpdcmzNHmM/7w9X7WFiYlb0E9yalwtBZp1QsQKtRIxz2wy77ghq1/0inU/ARDM9UhejBfSlJI8z+Zv+k2wSfNdqdMwqFcxMJcyQQqXUapOkcoFOhVsnAalLDYlCh327IedmtfrRbBty7e4hsnrbcLhjNYVhsbvSULXFa4RqZQGuhkEGzSVtpOhMoxImJABJVtNxLyVrZ5MBEcFYsvzmGDPdcObHm536Fa0/u9Uhc4+uFYBXwi/V/rlCHw+mA1UrCaBOp1AF0OvYRrbgZcL1KcibX0E8/9bS4+6w93BL1rs/nFJUqxxub1YM+gUQNlX81sc/mFPHWm1dg1IZg0IZkn6Y3MJKnNHQbGAwwNTWFdDIl2cGcU8rFCgw6nbg0EVxnfEilVYHZbsbe3o4QXLiuVVKdqFbCbDWIFfeAfVvRFTeRfD6NZDwpa2H1QC9EOLrF0Aa336MVvg37sRgWFuYBZV9ihHpow2TWi2K0XEniVz739/H22z9AwOeFXqOBXq2W+032dDlfgFGnF6t0g9Yg/YZ7qC9/55rExLCtxibGcfGJy3jllb9CNBbDiy9+FLdu30M4MimK/lyuKG5DdiujGmKypqwWsnjhqYs4MTsBzaCJgNMMj10Praon3wDnwa6otkkK4f2jqrM3oMq7L/t1Ki+7AwV6zPRVqKBS6yU7nPbVJH63OgP53FK5hoPDFG7ffYiV1Q0BeMenZnDm/DkmBOAweYh8OQ+jRS9rOa5JWtUmahXWdJRwuHivVViYPyZ1CJ/fDafbIhnD33rlLalPUO3Ouf7ihfPiZEVlN9fVw3iiAqanp6QmwH4xIvT5fD5sb8SwsUoVeRs2mxJzS8w/H2Bjcx2Tk/NoN9WSux2N0vnFLTECjHzJ5ZMw6bVIJQ5gs9mlzkD1N9fF0zNjAiYfxrexfHwGkXEP2u0KtnfXkUoXkUp14XSGYTbbcBCjyrYtzyrvVbVGgkdDSLpcr9L9g2uS3d09mPRWWcfSpYprBZJymSXMtRBzexnDwfU+96J0VeNez2yxCYmG+3/OeQaDCnqjWty8VBoFYrF9qTuEwmO4c+uOZGp3Wl3YrBbYTUZ8/pd+GS6zBf/iN38b/+f/8r/j7OPnpBYndslHVsl/GyXUo884aoGjFvgZbIEj4PZn8KYcndJRCxy1wH99C/w0wO3vE7j94/8b8cM4VlZWRP0yVFvoxC6VQAsBIhbtCLQQhOAGMjw+hnKtKoANNzR8z7PPPYf1tTUBeKmc5LFo/3bzxg14fT6cOH5cmI1dWgizmJBICKglqjWqfnQ6AVsI5vCbBdufVISykMHX8bgjgHaUyUvAkcDVSLXLc6XKVE1QsN0UwIbH4meI0rHT+bGN7chWWZSPAiSy0Dz4sS20ZJ222wJqjhS7P6n2ZBGD/+b7y7LYZx7sENTl94B5SsyxtdNCqSELe1p58XWiHOZCX68TayRez90796TQyvOcnp6WgsTdO3dFacviHzfpBEYNJhN0BmaRNcCNEVnauzu7YoVI4IB2gCzQsq2Z1UQAmgxTXzCAXl8h9n48d37xmD9pizzKD+bfWQgZArwDAY75Op6b5EM9AsF5jJFSmn/n++TaB7Sx7glgzE1QvVlHo1pDq9tES+yVW9KfhPmsApq1umSJsegyOib3LsN7opCfLM6yfXg+vKe812Qos09Q6cUiAzef/Gz2GYJvvB+j3OahylMjG81R1i/VYjq1SpR5ZHuTmNATG+jhPc9kqWxif2aGsUoKfgKA0wI8mxQlFi2DhZnPz+x2UW3URdnJ50FUylSPUi0qdt1DRduwWD0QNRmZ6ixxit14uyvZqdxcJlIpxBNxYa0T7GXOnlgbV2i3RpV2XgA5FsF4PbyXQ7tfk1y/2CszN1c1BHb/7M/+s9hnfe5zn8PY+NBC+OHDNWxubeMjH/ko5hYX8Oabb8oxeMxcoYBAKAi1XotvfusvETs8gN5khNFiEiCeRS7eQ2aHERRlf/N4vUhnMnIdBM+ZH0eAngUiKhloO7y+tiFAAvtU7xFBghtnyWq2Uw1bk8IJ23+Ul5yl7XO9Ls+BFIlEIdZCIp6UttHrDKJq4mY6kUwI653jS+oggVajiVPnz4id2/7+PjxeH+7cXoHfT8BULdZXmXRGinl8nlkMHOXs8tzZ39h+tP+mhTUV0UP12DD3jufKjf3cHIGHhoBivFb2G1EYKxVoNqp0D8Xk7CycLEyplSCutbmzjsWleZTLeaQOWTxWw2ExolTIQ6/SYWlmQQp8ZrMeIb9XlGTM/HI6gqhXe8hkyzhMpBBPxcV6uVIvotVrCXngE595EefOPY0/+N1vwGFloYPqGuY4dZHNxvHbv/N5pHIb+MbXvw2LPoi52RAaLVrUbeNXf/XX8c47V3B/ZQd2BxniRmgNLlSqHfiCISRTSfQGbXnmeo0mem0SVCDZbY1aGeGJFj788QV8/3uvIZ8GkrtOLC5NQGXeg9lRxVPPnhPFr15vlcz0Bw93cOLUBUSjWWQydDUYoN8xSu6i3aHCxz51HvfvXxdW/cnlENp1G1IHVLy2YXE0odFXxI54ZxVo13W4e+c6dMYStPomZqaOSaHU6lTA4mjBG+DAksH580vIZ4u4+t4q+g0Xug0baiUFkocpseQ7e+4YUpkaEqku5pdm8fVvfglzi36ceozKIxJstHj9jfdxEEuLZS4VHhotpMD7cHUXl84/g/hBGts7e6LSLlYKApiw4E1lFPM9ydKPRvmMD+3cLDYdlJqOZL5OTIyBRALOI3s722AGeq/bRy6VQzqTlWPSim5rKwanY0LsnN//1uv4+X/0C8gVkrh//7aobqhW0GqNeP7ZD2NvN4FiuorV+xvQs+DUplKyJmMogWRGGRCMk3xOIy1uB5LZSVCXfVmIQLRUZl6ZUYvUYQbbD+Iwe3TooyXZe7Qf/u1//lt4960fYWdzD0un5/HWq+9henFc8hdXVldEjfviiy/Ic/XVr/4X/OIv/gK+853viGqNc6XD6RSSDu3n7l9bxbmLj+PChSfwxT/7oijnqK5jHrnd5sDK7fuYnZ6FxT7MteY1bDzcwIc+9LIoDLe210VlbLbo8Pd/8b9DNpXD7t4+kvEM1ta35HpPnzgOo4XKbraVCqGAHyYDgeEdYEBlXV9Uay6PFe/feBt3V2+hr+qiWG/h1KkTuHd/FU9evoRes41333pfxjcCBI1SE/VKA4vz88ikMthc3cJLLz4v2YkkZD1x8Rzu37uLU2dO4fuv/RVOnj0Bi8OMTr8HpVqPd9+/jlKpjvGJKcR2omh2OTbmHo0JFhSKVUxMTEu/mJlZQCqZESKOAhzLhk4pJKBwXcO5rlGtY9BVQKsaRiFwfuDcxflsRODiPRmty7gGGDlr0DadpDyCBGRG0FLe4bDJWMnXD2MNBqIm4aTO+bbZoHWjQZw+CM5SdU4QiVarCgVfR/Ug1VN2mZepRuX8QDU338O1UzrDXDsFTp0+KVmx7U4dWp0K19+7ibHpIJZoEy9gv07sgzsd5pBz/jXAbLTDZLJjP5aAg7EUfRICNUhn08jls3jyqSewv7+HdCILo86MaPQAS0vLaNY5Z1OZSUBCjVQyi26HiuO+2CozR5ixGVZRGdHlg9mkVJeVhEA0snCtkGxIZ5eAV0BxXjPzSZm9q1abYLd5RS1NdTIL3iaLDr0+x4a+5OxS5VMuNdCoDV0zPAE70oUtuNwKRCJTWFtJQz1wyTrIamtDresKsYOvt1scaHcLQrjSa8bwYCWFSrknOZWBkAcDIcj0odBFUW/mhATQQxF6Qx8upx9GdQT5mArXrr8Bi6eI8ATVlG6EgkvYXM/hYL+BYr6DcpHrPAcUfRcaFR2gaqDaob08160+6YOckw0GNexWI+bnJnDusZNIHkYxPRbEq9/7Ng5EieuCyz0GpzuIW/fuYnZ5HC9/7EX8wR/+EXyuGXz6U/8Q+UxZ8qEnIi7otRpcee8GgmPjqLVbmJkdQ7VWwO5ODBeeOAGLbSDEDoL82fw2LjxxCmaTDZlsEla7QQrjdJQg+MMcQ/6N9zkez8jv+NxrNSZo1FzvDrMOiaX0FQXpF5W8DflCBmZrS9S5pUIHBweHohy1Ow2I7u2jUmrB5YpIvrJT1IAbCASd0GroNHAAf2QAm4PqO6tYEQdCeui1LuxulVEutUVBX9j1Q6sfiHJYoakiGLZAb+4jniTZibmfDdQqShj1AaBPkgFtyQm01aFAU6yvSRZtU1Hf6Yt7DF0yuA9hVnK3X4XLTYtoG2rNCkxGm8zD+WwbvTaJPG7Jmm22C1BrmsgV4pJnvrR4QvKSOy011Brg8HATtWoXJqNdVPXdXhHhcQt8AQdcTheSiQpWH2wJ6dJq14ryW6HqQaPTiL0r7WipbOMaL5VKythC5R2fV5Lb0uk4MtnUcB/X7ktuJNfBXHMd7DNr2gI/gaLtTUTG6PRgRiwWhcs5dBYg8ByPp6FnZIqCuc51mE1GNBp11CpV2Jh5qaK6M4qFuUXkcySsKmFz2LF/EBOHgLW1u+C06LAbRa0s68O2CseOn8djp5/F9mYWa+tJbG9zzGJGfEPGMSrverwWg3bo6CRgXR9r62uo1xtCfG00W+J0U8zm0SiV4HAYBPhOJopCJrA5SNbJyX1rtWg9y5xs5qyXhKAyNbmASGQaN2/fks8YGw+jVMqKOwL3Rcy4pYMB2y+2f4hwOCz7EpKMNjd35B67PVYEgh5ZK+/sRuHz+sSVptWuy5z2+mtvYyw8I5915+4d2BwWIQ4TTOa+7iAaRSqZxIljx/CZT34S2XQGd27dFoLu7s6OxAk5vGPQGu2y7mbmuFh5D9ooVXJQqvvQEE/tN2CxamCy0rKaa0szFibP4GA7gzfffgd+X1DA0mKJ2e9+TE3NyBxNO3M6FVy9dhVTU5OYnZsUokEyFYPDboPP68TczBR6dD5SKlEtl9BrtqBVqSVreNAjmU0hIHNZ4ZB796UvfUn23OfOX8BBPIH7K2vweALY2zuESkOldwc+fwhWuxu9dgPJxC7SiSjOnzmGz3zkebgsaugHTbQqaTjMGij7HYD5s4Ou7Ae53+p26EbF8UUlRIXOoCfzBh3OOGc1Wl0hjTLrut9XiHqTz4zJSkJyB6VyBTojVeoO3Li9ir/48rewuhaD0+vFwrETMFicCEXGkUinxS2C+6QmSQJmB6Znw0IE0psU8Lj9Ukvg89EftPDKK69hZuwCXM4AdvbWoDd2cenJx8Tin7nWnHf29vaEtMX5jYRBEoK5heb6jPsiJVQoZuuyp4yMOcSFgMBsoVjB1laK4RjY3y0gElmUeZBkKrW2hywjecAcdMbEWGUcU6q4Ty5BoSaRvoh6K4PjJ6flOxpbRyy2iXZXCb1xAq2GSmKBSJpvNBvDnPpiQepDgWAAC/Pz0rep3N3d3cXY2DgC3iCiezFRUZOMxsgdjYqua4yNUiKZHAK3XFuVipWhm5nWgE5XKYQShbIPo1ErjhoBvxsOl+1R/EQTHq9HyKeNdguZJF0qBmjVWviNX/48wh4P/ulv/BP8q3/2O7hw/gIkdFdNwpNC4pQIYAwrIbKUe/Q/sg02KRSK+n99FfHoCEctcNQCRy3ws9UCR8Dtz9b9ODqboxY4aoG/oRb4qYHb//Dvkctk8fDhQym6jYp1q6vMZDUKKMGNBH/PRSkXqVTbuL1eAWLIuGR20olTp2TjQxUui3zJRFJy1cjq1DJziACbRo3F+VlhghMw4jGpRhx9UzU5AmpY8BuqBVsCSBEY4f9TbSdgX70u/2ZxjIVHHo+vYQGRRUdaEbebDShZrNRoRBlBBugoM5UbIoJo/DxeE//G9xFAo2KY6loWEVVKldjmcfPBzalYt2q1suHnewxGgxQ/2QYER8lG5TFH4HOHqmWxTe4Mcy8fqYWp/qUSlBu0gaon+X4EOQnCcjPt9fjg8XhhdriwvbYmdrjpdEaW7wQPFSoFiiw02KySR+O02xHdi4q1ptvpwvzcrFjycaPTblBRy7xWO+qtphSDuRnk1yi3eGT7LAC3VicqKgKeBDn51e0QgG6J8nYEqI3AdL53ZE/Na+d9HWUc53J5Udu2GiwOdeBy0MrKLu1Be9jxiTGxzaMdVSadkkIvwQkqu4fKZq2Akzw+Cyq8diq5uSlkrhGBXBasxW7UahbwixtOFlsI2v6krfLIznm446HNd08KJ/I5UEqxU9SXGt5/WlFTMaISIIAMaCqhNToWMIZ2anxe7AaNAKcs2vLaqZTl0blZZBEjlx9a4LL4zWeJbcY8V1p0OZw2+WyqJXm+BO+lLWvDIk42n0erOwTYR+B0OpMUMJbvG2VDs+8TjBwC20OAlu3PPs/NLvurZA3m83LcL/zpn8hzcur0Y3jxxZewvr6OW7fuoFQuI1vI49KlS6LIpWqW7RsIBzEzP4uN7S1881uvIF8uwOl2CthG8HloX62R/l/I5cQekv+2Wu2ySeY58dyG52UXddPu7r5Yc8n9E2Urswup3hxmUo8s2Nmm/P9R7jb7FpWtfO7ZBslESgACsrxZAOFr/QQ3GzVRd+r1WunP1WpZNuos4BJc/eZXvwmTzSksbALtJJfwvWzb0bg0tJjuyDnyXvPvZN+zbbmDHoL4w9xtWpDK+PEox5d5twSEed0sVuzv7IkagbbKrAf7x8ZQbddhd7ugVCtQb1Rw4sSC5F9urjJrOYHTx5exvrKKvc1tPP3kBfzcZz+GbOYQFhPZ9mqxODMa7AJ8Mv+JQHqlXkaxksfewRZu3LqF/WgZk2Nnce9WEpHIHLpdWjfqxXqUlnKf/fnP4JuvfF1yzllYvPzUSZitalz/4A7CkVkkU1UkUyU0WwOxadOZzNjejWJ+8ZiokPhs8GthYhzUhBUzOZTqN+CLFHDpsc/gG39xFW3FGo6fDsBumYEv6IDWVEc8UYTPG0GjdYjdnQP02kHotF5kiyXEU7sYn4qgVGxATZvGrg7jkXmxjk5n7+PM41OoZKqi8PZ6PTCbDSjmi1AODLhzaxOpw5KoLKZnbag29jBQlPHxT3wS+UIK+eI+giG3gM1UfLKYTnD6ycsvIh0v4/33ruH55z+EQj6HuflJFIsZrD48RLViHNocj3lx6vQSnnz2Kfz6r/0mMmnmR9slL1Jv0CAy6cIH195APlVFeNqB+ekz2FjbFSs/9n2L3Sj2cMwgpPKZuVnNjgIL82G43CxEVgQ0dLrtomok6YeFnnQ6KeQQFtRolTgRmcDVKzfwiY99Qp6lH75zBYHAHA4OcpifnYHFqcPGxl2xV2QhiVbK+VwdL730EtRKM95+40do1/voK1Xw+YzQGwYCxHM8HBsfk4I31RMc/yXPtEOngWHGu6jP6STRqeKFF57HV7/yNSl0z8xNicU/7WpffvnDEp3wz/7p71AsLISHJy5eRrVBFaUJuWIOb73xQ5w+eQYKdR/ZLJXJRczPL8r1Dcc4tdj+k7R0/doN7G1FMTM1K1a/N2/cwv7KHs48dU7WA4f7cVGqEMwuHKYwMT+DhflFvPbK9/DYE0/jU5/+BFZWbout9eTUGM4/fkGUyq9+/02srW/iscfO4rU3vovPfPbjkt+4u70pFqP9nhKrKxsoFxsCfv/cpqqOKwAAIABJREFUz38Wl55+HDduX8Gf/tkXUG6UoDUZkCnQftcmtbZqsSgZeulUDqdOnsHywjLefeNdlHIlWOwWOS5BArphPHb6DJ55+inks2ms3L+Dlz/8HC4/cwm/93/9LkrVGh6ub8EXiIjF7+OPX0SplMOr33sFtXpRlFO0wm41IRbKtJdkEZZ52yTiEKs9d+68jKlSqI/FhAhAJfq1q9dh1BrgdLnEQptjGeMAOPdy/OO4xTGT8yRzZkk04phLy+M7d25LZivVUVSsETihRSLnoHBoTNY7VHjTJlUy6NrMZWeGZXFIfmGcQYdF676AGGORiKw39HqNAFlGkwG3b96GQaXEs594VoqunJ+Wl4/jnXfeEXBGrWYkAok+Omi1SkzNjIlKh8AIVW3FYk4U2z+6ck8yb8tV5sS2EBkbh8lMhbpe1lQzs/O4d/++5E1OjtP+k04sFezuRnHpiSclvqLZbMPr9gv5gjmTzFLf3tqV+TQUjCCZLCGTqSAYCMn6NBqNiTqOxEXO+Zx/OOdz7qVTBwvFxWIerV5D5n27ldnwalhNzA4k8NxCLk97btovk0DUQ6tB5xGP5BEnC6uYXwqIHejUxBwqxaasZVjonpujJXVV1t1UChP8VagqCIVD0OunkC/WJVswnr4Drb6LXtuGpfmL+OCDGyAHrdck+WQAlaaGxeV5KHoKTAYnoNHWsLL+FlLZLUzNTMlYnYzXYDJ5JT+XOYy02GTupUrhQRc5TM0BDrcRyWQe4fA4Vh+soU4nESUwHgri0oXzePbiZVy98p4o0WPRA1FGnTx1GjqzEt/+/jfxoY+8AJvLgz//86/DavFhLDQHp9WPr3zxq9AqlXjm8jnksgdIlQqIpbKwO92iwP7Gf/mqjCFPXLwoCtV8ISm2lcdPzknu7b37N+U+qLiWp7OF1iAgDK3qmaFotbphs7rhdvrFej7gC4slq9yfDoF8Ph9NAcenZyZgsamxuxMdqqa1ddhcHQQiOsQPisgkBpic9sJq08Co96LV0OD2rXswmtXw+syIHW4gEgmiS+eMZgYafQv1sgnlHIEChahsi0lab7vQ7bcEQGN2MZfm3JNxbGVGLNWRRj0JQUoBm1WqAdqdDIIE6AcEUw2S/01VXibF2AGDxLuQTEF1bL2Rg9NJxbFO1hV05Wk2e2g3jKLmJnGi1YsjOK4AlC1o1RYo+h4UcyRS9jE+Ni4kunQmIQQ6Oky0OlVMz7ngJxhtGKBZMyCbHGBvpwClqomlk05YHD2UKikhyCwtnMZYZF7sWJt15swaUShkYTRrhPTVaOWRylBBbAZTaB6sbOPJy0/L81wolWWtNjU5jXv37onzjtNtw+zMNHR6jRC39mPbUKirWDo2iVQyLeMR+gp0Owr0OwoUcjV4XCEk4wUc7qcRCk7BanYiky0gmylhYnwKt+9cg9Whx8xsRDJDMzlmlerhD7hlHDy2dEzW5gQ+793ew+66AgexMuLxAxlvF5eX0Gy1xemmDyXsDo/0JSooGd9RrtSg03RxfM4nqkzaBdPanbmqHGO5R+E6Nhj0CDidzxVw48YNnDx1HKVSDYk4XYiMkgW+tb2BEyeWJav7Bz94A6l0EseOLcse88H/x957Bkl2nVeCJ733rjLLe1/tu9G+AbIJkABFigRJDUfSjvxIpEYmpAmNJMbE7EZoYw0Vu7OSYleWMhyKFCkNIZKAYAmggQbam+ryPrPSe+9z43zZBe2PjZ0Ixv4ZTlVERZvKynzvvvvuu9933OKyvB/Ji1eufAR7u/u4d+99nLt4HCNjXrzx/ZeE/Mh92LW37sBp78fw0DicLpJsLNjee4RkNoHLT10RMg3rp831NVgMRjy4dxdT42P4ic//SyhaTYR298hvhV6rxdZ2CO+8t4a7D3dh5FquI4m5heHxEVTrFRQrBahps90uo9WuotmpQqHuwOfxoV1Rw2n0yPHX6jWpY5lryjWcJEk+f5xuj9SrBPNVai28PW600RBSBFXYTpsVUxNDqJXzMOhUaFRK0NGZiv2CDiN6qDIHrCYzSho/ItEwXnjhBRjNZsmdX15Zxaee/xz++I//HFDo4PYE4HT6kM+XkcoUsTA3jXQsjNXle/jCL/wknvvwedy/8Tr07SJG+l0o56h2Z7RSlxAt9Syo6GRsDus9KraZF9wQ4JZ7LnEcI6CsUkOnZwYribCMIyHA2UGjUZRnbKMNIQNpjFSAqvHK69fxJ3/2n3Du0tM4dfZJxGI5PHi0hnQmD4WiKS4ELocPn/v8J7Abfgu1Zl7u/VKhJONGNWurocOg/xyWlzfFurhazePtd9/E5Pg4dAY9vG4XXvjmt6SeG5waEpv0G+9fx8TUuLgH0eXj1o1bULU0+K1/+29RLMdx/cabGBsfg9nkwssv0SmHZBUfRkbmpN7NFqJCUggFd9Cp6uFx9SMS3hfwlYQE5rAztsJuM6DZKaDHbxM7cbosTE+PIBbPwGIbxSv/9Jbsy91umzhsOJxmeH1uUe1SaUsBwfr6OmZn5yQigX0wPu+5H6JbFPs/zHBfX6drhg+5bFEsrR0ON4r5svRk6LzhDwwKQYMOI1Txsv7dC+2I9TqBZp1ehStXLghYzT2c3qiFUU/yCbC7GcGnPvZJ9Lk8+N1f/U385q/8Gi5cuNAFbQ8zbv9/6pAevs3hCByOwH+NI3AI3P7XeNUOj/lwBA5H4L84Aj8IcPv7/+uX8ZU//1PsbG3j1Vdf/SA3ls27WCwmjamDLFo2oAhcEKTin2ayWh+rMggCsXlKVSHBLjZgCbYSxGADkHaSLMz6An5pjrHhdwCoHagC5fcfW6oeKD4JjPLnfH/+nQ1FfndtolRip3eQdcl/H4ArAkYyU7VWkWKReS384rmw+Sj2YJKH2gW6Dn6P79VVYTJzlDm3VmFoU+FJkOBAXdtVfVblWPj7Ar7RspXZbZXKB5m4BBvZFCIYzM8q0ObYYJDGI3+XzXyNjmPBRmY3D+iJs2fFTi8eSwhwy/wco8WC3c1N3Lx5S1jAXZvkEhxuj4wjG6zM7dHr9JhfmJNGDPN1WNwTLGfOE8+HVqZsYCo0BgEkD1TGB2N3MEa8DgdjTrCT/2Z/g8AJQTpeV4K3ZMXTxosAH8eQgNYBeE5rbFpvBnepIDTAarGgTd5opyPFeTwWk/EcGR2Sxux+NCTZnrQH4nhzzJgbQ1CM85Cs164VF1nrXRtpg8Ekn0l7Oc4PqqY0WoUw9HncBxnGHCOe40H2KwE1FsT84riQYc3mDRstBA2UVEJ2fatEfUt1Lcc8x4xmMpSttg8AOkWjInPpgNzAcSOwyOMiIMp5fTCunAO8NwiuG/V6OGxdS96SAOsqsYvm+1CpShUqmeREAmhTR7smUQWUizKXOHacX7RD5ve9e/dkrPj/B/bDnOtsONy8eUdAhV//9V+RIvUb3/ompqen8fO/8ItyPLSH+vYL/4iRkVFc+dBTMpYcM85BUSdrVChUSkhkUsiVisiX8sjks9AadLIW8PUEeniNqSIjs1+AHlBZ3AU9SVo4AGE55iRrcE1IJJJyH3N8mQ3L+cXXc87xm+fA8+E6wN/j53H+iaJfrxfwjaAZm6YcO4L2vDdJaBifGEE0GhZ1l9VmgdNpl9yqqakJARyzGTbzqzCbLWJP3b13aaHdlvfm/U+rbSrMqLyQLCOnHaurK3B73bI2kMzAZnq9SptuowAckl+nZi4rLU310Gk0SMXT6AsMirqnzDVGpZTv/uEByeVK55JQK9vwe+0Y6PXCoAHqlRJe+e7LmBgcxYefuoDeXju2txYlG8xk1Iu9Yy5L4IYWlF1CidFigNGsg9mql+bC2nIeL790F1ubUaysbknjh5aVULUxMz8Lh8uLO7eWoaIDQKcCh1uF4bEA3rl2Ew5XL/ZCMfT1U81UhMVhgNvnFECpSsFAk6SVHvjcA9heWsFEfx+8XgveufGH+NlfPI3rr2WRi/Wio9mDw1vC537iRxGK7WJxaRmhvTq0Gge++Mufx5e+9CUMDZxFKqHAfjgNk62Nnj4XAr4Jscm1Wy0w6rxIJyqw2TsYHHJB1aSNOIkrWly79irajQaMemaUMe+NVsQZPPPcCVTqQdy++zY+/anncfPWuzCalCiXatBqHVArHYhF8kilCKCoMHdkQRSkVKjeu38bVptV7iur1YtTp57Et77199I8Z3Mn/KAAvVGPnnEPUFfjysc+JHaU4cguXG4zpmdG8e1/+B4SsSJ2d5ibzEzLHHxsvitK0mwdHPHhIx97Ant7u3B5/Ojx9aFUbGBxcUms4XlfF4sFPHxwDx63G50WAb8Knjhzjg6hYoG9srSKzY1dnDr1BNptFSLxpDSN2Cja2dnE0HC/EBk4Z6nkYUOTWZ1DQ2NYWV6X+Tk3OypAwMrKisz1gf6+xwQllRyD5DPG43J+tFCnMsFiNUKjV0l+6uc//y/ECnlra0eakNfevi6WcrQqv3XzjtzXXEwvX34Sf/Jnf4xWRoEf/zefxo33bwjglEym8cUvfhEvv/yqNMNGRkeEmED75Dt37uL8uXOYnZ7F9Wu3kUomhAhECztaWB47elzWX15z7lm2NjZgNdtw+swZfO8734WypcSlJz+G06dPiq1eeH8LL7/8Is6cOQOrxY5oJIlPfuozmF+Yx+/87m9Bb1ThV3/jV/Ddb7+ArY1tNKsdnDp5HvUKFYUkgGXRUdSRLsTxxjuv4+rHnsTwxBiWN6jwIji1iP3gHj7zmc/gzs07AuIN9A4iEoogFk7gyUtXUMgWsbayInuAH3nu40KySsWiePWl7+HIsTl86d/9Nv6X/+t/xns3bmByehZWmxMPFlewtxtET8ADp92Ii5fOyB4nn6+LPevffu2bsq8o5Mvw+gICOHJNeP755+W5x8+6e/cufD6PAIkapVbsorn2cg2bn1uQvGTO7W6WcddNoZvB3HU04f9brB48XHwg5Bs2UCXSoE1QyCh7iq47hhKVMkGfmtgTU/VFwGl7ewvlSlnAS/4O10/uH7i+89qReMOmJ9d5Zreb7Fp0FAVRZRGQePWVNzE6Mil2s8y4471x8tQxUVi+8JcvoP+oExOTo9japP1mD6amp+T+vfnyEo5+eFLyXpOpHObnZpFMMoNuDE6Hr5vBt76Os6dPwOu2w98TwFe/+lXZ78zNziMSJamujoGBga6Lhd6AYCgooIZeb0Q+1xKLZSr5GFtBcgRdJt599zoePHgoKlw+v8XGNZeT8yP4oTU2JLPXoPPg4f0tuJ39sNlcYjlutmjFYpzPZ1pkkxyighVlZrpbSmi06ygXSSwkAVENKAvo6bUiEdsXBfreThD+gBs9AQv6+u1CDvrf/+Nf4+ozT2N2oRfZ4jJqzSRC23V0mk50Wjo0qz4kwlrJxlWoSvB6nchlklC2ajCa2piZGxAl1OZmEHdub0KndWBweATLK3dRrqVhc1hRZK5tk04F0zh+0g+dQY0333xP1GHDQxOoFruN60hwB81aFZ/+xI/g61/9W2zd28W3/vHrmJyYxtr2Cv7hO3+D/fgWzl6+gI3NECwWn6inv/G1b2FqeB7zE0fx8NZd+H1WDA47kSzlMHH0FG7eeiiW8GzOb22GMDo8C7fHgpu3r8mcttr0mD8yhAeLNyQ/m5EBpVoFdosdf/lXX8WVSx9CoVCXtdVh82F7OywZ4COj00glqHpMiu09yWK0EBXHF61KxiqWiElsQDIdhK9XCasrC4PWj2zcgkR6HaOTHjTrBhi0bskkTaSC0BkbQh5KpTLoG3AKwBzw90MNH6Ihxom0kcmkodJ2awcCr9yXEDzmeRJk8Pl60O5A1mbuxcQ1SaOFSttCvhTC1MyoZJKHQ3R10MBkdOD+nVUhCjRqXet7WqJWqjnEonsSZdJqKWEwGtFpK+U52Wlp4fO7oNKmUWluwuk2C5mgUbbj5vsr0GpN8LoHUC21JHvVbFGLjXoHNQwOu2F3qbG8ehdom/DM1c/j/u093H9wF7PzvfD4VXD7dEimMrCY3CiXgJWlbbk3eZ4EWZgDqtZ04HAZYHdQhU/wSikAeDSawOUrTyGeoBJVj0BvH9KZrCgutXo1nn7m6mMyZxsPF+/A7gKuPHka0ci+PH9ajSYcNpc4Azy6v4zpqQXEo1lE9zPw+/rRaHSw/GgDrboKPm8vKo0mmqynSDhUEmyron+Ais8ebG8/hN9rxrmzR6BEDfUK4LIcQz7Txtb2NvZC+4jG0yiUqjBbXchky3A4AlAqjeIyUq6QaGxEu5HDSECPToP2sVRVc841RHVL0JKZo4FeJ/r6feh0NAju7sPf6xLCSTZbQ63KOpZWw4yw0Qlwu7z8qOv0U6sJYYR7cALedLcYHR2X/yeZhdfs5JlpDAy6USglkExkoFZaJe/42lt3MT8/C5NVgVI1IjnURquJDGAM9PdiKNALvU4Dn9MJo1aLZCSCXDoJByMeHHYoOm243X5A7cKjjTDeePNt+k5gdy+CcoWW3WpYHS7oTAZo9TqUGxUhyap1KpgMOnRqNTTLVTxx9gyuv/cOzFYTzp8/J3vuu/fvy57B5fZDpaATjh/tTpeI21K2cfv2+6La5t76uY9eRaDHgWQsCJ2qAweB9ladzE/y04TszHxqnfsovvq1r+L6e9dlH9Tb34dZOnOYLbh95z6mZ48gmcyjXGHN3MTm1p7UsR67C/l0BCZNHZ989jKOTvfBrq2hkNmHWauAgcfUIOAKqCgv7mhQYWxOmw42JCa3hdR9EKXBZ2u3Fs6hVqfSVv+YUKqCTs04qI44GemMJiF0x1M59A6Nw+MfxO/9T3+Iv/v772H+6FnUW1SOOuFwe5ErxiWqhDbfPX4nTI4cJqdG8ODuBvZDUQwM+mGxA8lEAdff2sWpk2cARUkU4rQSJinMZDZIPvP5C2fx9NNXxaXlq1/9a/z9t76BL/zyFwTMvXvvjuQIx0MxOKwWnL94BJlsDPcf3EcyWcLE+Ens7ZYlE7xEsoZRjXhqB/1DVhhNaoR2krh88RmE9yPY34/KmsR9JskJtFZPpmOiEJ+aHsa9ezcktoC27NlsW4hVdK3Y3lmCyaLCmbNH5T1JhHj11ZdF6f7csx9HKpUT8qHb7cN+OCF27NkMaz49Ll+8guXlNenXpFM5eZbx54zvKJdoMd8n5IdaoyGuTQTQ6RQT2t/D5OQ4kqkYQvs7eOLscXF8oCMIj4mOIWjrkU00cGL2OIxQ4T/85m/jd6i4PXvuMOP2v9j1PHzB4QgcjsAP+wgcArc/7Ff48PwOR+C/0RH4QYBbWiX/x//t9yWXi8AtARGdVisFAjNgqU4lOEQwzU3lLZmQmYwAKsyvYUOKTTc26/h/LILN5m7Wrb/H3wVZzF1wjdljZD0363XJwyHIQjUgc0EP7F3ZoOBmmeAvF2sWInxfVp9UlxCYJKOdn8P/Z6HJQlRyTGs1KfC6GagWaZLptCrUymVRw5E9ToUtG5AE9cTKV5SkBCUJNmmlYOIXiwJivzw3jsWBBS3BNDYoyexlNiAVs/xdAsMsSJuNajf/SkWdrwJ1Kjr5PlRwkjEr1rF6abJQiUnrXTYazQY1hofZIKgjEonJOZTLJVERmmn95acFkwPpREJUnGzKqrVaaGhJSgaq1SxKXTb7E+EQopEI6tUqzEaqCLZRLXctpjl2Zosd1UZLMsj4OWzKHqhluyAZx6ebHSoqVrNFfo/WZgTVOK5UMrAZTHUJ/04wn9ec15TNf1peE/ynBXeSeTAmiwAPtBFms50qHtptmi1GUZ3yWm9ubYitFYvVpcUleHp6pEHGY+A4lIplsS3iMRMQI65K+2VeN9oV0qaJn2+1EdhWynnxOvOb15wAKpugBH8P7CD/2RYS0Ci7WXNsaHTZzi2xBiUYlsll5Pe7mbNNuZ7MK+S4MVWS40OQmgp0zktm/LH6f/PNtx6r1tSilOb9w6Y17UeZ46tRd8FzKLp2TmxQc56KgpgAbpNKhLz8nTbAvCYKFdCg4rdalWshjV3O9ccW4GzQc87ym8dy/fp1sV+joowNP37e0uoKPvrRjwpznPcW864WHy2JKnFweEgaTLyHmAksWYOFPOxuJ27fu42bd+/AbLdARUIA7aYlp7ch6waBWEWnJXaVBI/IZiaYSbtiNhQPiA88RoIAVIDx3uJ1k7VH18205Ot5P3Ne8YtAuHT1HyvEqaAXcJnzlXlQTaqlO6Jq4su4znSzNzUolwvo6+sV2z6CAo8ePEKumMVzzz0rOW+rKwSvjNKMJ1nAZDQLIeDWrduw253SBOc84ZrDeWc0G7Czuy15XARnRZFGxX2dylyy46ksboqLAZsvvA/YUC3lK3DZfDBabSjV6qh3OjA77ICGTUs3dHo1TEaN5P616gVRA9C/LrwTQyaSx8XzJzAzOwC/zwiXQ4+drVWZP2zktlsdsVmrNangZ7OOVqUNsSwd6JuBXu8SgLdYriEciSOVSWInuIU795bQN9AHg74P9ZoO2VwRenMDx85M4et/+jX86n/4d7hx6yauvfcGzl48isCQBWVakFYaWFuPAW02om3wu8bht/Tizrsvo1y/i8989kOU/2BgsGshnUvp0D8wglDqLnYj26IIqjbbuHzxKh7d3cf1d9/E+SdnsLdTgFo5BIWauc8N7G7UMT42Ca2uhlQyLPljpWxDlFBHj4xIPuBrL78Bk7mGiSkTxicdkhsb8IwLmaRUieLyU7PY3V9Cs9Zdy5j1lkrmsLa2D693BHvbOSFmjE/O4PrN92EwmOU6c26/9PIbGBsdw5UnzyMc3carL7+OK09eRCSaEIu2hSPTKFYy8LjtsgbZrD6kE1U060bUih28+sYbqDNflGmmKqBVa8Bg0WN8JgClpo65hXEcOTaNArOhzXZRet278wjJVAEebwBWCx0oDNha30QiluquhQqux0oMjw6LuuSl772CeDSFgN+PJqjUIyFGA5VSL02+4WGqHhygXWs4EsTkJO0Ea9IcUyrbYp1Ileyx4yfl/r1z+zYaTVouDotqnY4azBi9f+/e42gDs2TJSXZuuwiT2YhPfOITokiw25xYWVnDe9fvw+txSUNzeLhPjpvWslwndoPb+Kmf+Qn85Z//JRx6L45emsPrr33/MblFj8jDOFzjThw/flLIOW++8RbK+SKOnzoJRUuNSr4kKo9sLodYOIqPPP0R3Lx5Ex63RxT/4a0QPD1e1FtNFEJZBCaGMTE2L7mjnU4do2P9otAkAer69Rv4sR/7cbz9znUByz7+yWexuvYIqWwC5UIBjUoTF889hQvnnsK924tYXlyCv68HHWUNtx+8j46miWOnj2B9ZxMWpx3bO7tiYdzb6xd1bjaTwzMf+Sju3X6A1aVV2Mx2yebcWN/E9MSUgLnDg0MYGhzAxNAQ3n/3TYyODeInf+bHcef+Lfz1334d07PzArivbWzixa+/hrnzI/ipf/V5aDVKbG5u4NSpK1hd2cG3vvmfBbilPXK90cHW4jqGp6cwf+QI6J5CYJQgrDiZZHMYGx2HRqHCxsamgKBGA3PpmkJk4ZrNdb/ZrItihvs/2iryGZNKd0kxdEkgYYVzpt1uyP6D9ojdL+ZmMiO8Lcog8mkYwUx7bT4DuMY7nQ5xCqHiKJlMiHLl4DP4bGMerMurh8HaVXpbzE5855tvwOxw4srlp/HOtevyTPX43MjmmJHthLfHgTffeh25XBETE/NiS+hwWrGzu4O5uSm899774ojBPFACuGPj00jEc5idXcCt929D0azj9PGjuH//HlJJ5nz2iksJFVdcV8fHR3Drxg3YXVbJXaSCmHsmj88vapydnT0BgcfHJ3D0yFGZvyvLa4/z5fXyjOPebX9/XwggNhfVtVVYTD5srO3D4+6DzWpHoZSF022QnNt6vSzgdyZdFUtahVLbVT7W9PBYj6LTUqBYiaHW3IdW10Ih04JaQUUyY0+ysNiYGalGNLaP0clp7AYj4lyycGwERpMCezsp2ce7fQoB9dZWwqiRpGMlcSsDVccIl7EH+6E96I1cV7QwGnivEVwg2JBDAwmMTjlgdehEBbe1Ecfo8Lioypstxke0UMiRcKnG+XOnsb21gl6/DVvrj3Du9AlcOHMGN9+/gaG+QbE19vX5oFC38A/f+Qam5kehN/N5/ACDAzMIeEbQ7x2ETW9CnnbHJhVWVx+irGwjTecSpR433r+HDz31nGR03rp5T1RQ3FvPzI4hHNkWm04o6jh1Zg61Zg7lalbU0u++e0tsq2kJuh+Mw+vuw+raNvQaE/KFCqqVlljzMmrAaGsj0OdFJtnG4sNVsXW1O5gBb4TVOIgic2KHakgnG9haaaO/3w+3T4tGK4d4MozpqQlEoiHZR3s8fUgmI5iasyMcTiIbNwBt7vdaQNMGmzWAUvs+OlSqVxswGqiA1wsZgGPqdRPgbCASicr+h+eSTiVQqMRg87QE9COJJpvOI5cpQ6MyI5OqQtk2oF7rZkGPjg5hcCiA7a01DA73ot6sYXsziv1gVtT8rXYNemMNDhcB4SrW1h8IUXJm5gT2d8tYeZhGrayDVkWybh31ZhpqPXNBqfZtIRQMS/QHlbLc33k9AeTSCqwuhaE3deDyqVCrleF0OYXwwfWqv39A9sJUFTKXnXtnOiqQREfy7/zCCNRaglhaieZgfrXV6hQCkZmWxzpazDawtPKQlR4uXr7Uzd7MZWA0aNFsEcBssVKDz+eAXk/SZAkjw/1i78t9JveX3L9VyzWxfy6Xm2grjHi4tIcyLaQd/Wg0VULE8nmprm+imInA6zJA0c5jbCQAl8eCkdFhAXso1o4ns9jeiaDe1CCbqyMYTMFk9iJfoJ0xnXl6ENnZxdq9G9AqO2JLz30yAezBoV5xcOH43LlzS4DIy5cvYi+4i9u376C/bwi1ekdco/yBHlmf3nrrdSEv8t9Uo3NdXl5exYULF8UV4ZVXXoXVroZCWUdIfnqNAAAgAElEQVSroYWiY4LBqIfbq0OpGoTRrJQ4hpHBo3j32iKikRyOHJlDthBDqhCF2qBAoMcn7lYmrQ6KZhNaFeBzOnB0dgZ2sxG1UgFqRQf5bBbVWgXlVgP+oUE0Wgrk8zU0WxpEYwVs7cSxEySg2ITOQDWuSYBd1ra879q1BIq5KKBsoZfrhLIt+5T+gX7YHDasrW6JO0WpWEejTjU5M2F10BKYVXQQiwTRbBShUbdw9anzODo/hbVH92A2aGE36aGh1X+jCY2ySy5vaqfx2huv4cWXvidzk4TND33kKt58+230Dw1jc3sPsXgKLncP2rTVr7fhc/gRDyZRKWRQL8XwoYsL+PHPPQ2zuoxUeFMImqo2M047UKmNsNt7AKVB6mONoaumpq13na4U7absx9hr4D3ejSFSspqUHkOlWBU3K6OeKk8tSrUy6syytphIz4TBbEW9o8G3/vOLuHb9LhRqC4xmN0LhMBS6GsamB+F0DEutYHHU0ay38cZr99Busi+QxtR8D4aHB3H97VUcPTYHr5+2wkXYbR6pLRcWjog1fEAAeyMePlzE9PSsRG2x7zM/f6Qbl+X2YHtlFcGdDVx9+hx0ho4oUjnX2y0DEokmgntJnDn7BHaDKxibdkOhzsJgBna2Qhgfm5U6L5+j0t+Ku7eXUa9BsrRtNqfUg3TpUquVEhe1urqOdlOJoYF+KJQ1lGspHD8xhdn5YYSjO1heuSfOHsy8ZY79wwdLuPrhj2JrK4pErAWPO4DNzU2xRfa4vRgfmxDCYz5XRnCPz1A9DDozOp0ueYoRIflCRFyLGH9RbzTFYpzZtm6PQ9S+JOpMzQzj2PEJsczPZpNotdizqeKnP/NTcJhN+M1f+jf477/073HmibPSW1LQQevQKvm/0a7u4WkfjsDhCBwCt4dz4HAEDkfgh3IEfiDg9stfxp/9yZ9ie2cHf/eNb8hG02QyCCDBJh4VtKUis1Hzkh3DopcFIVFNApgEPw20yvH6hPE6OzMnzUHJnn0MkhKc3d3bFdCIYB0brlQ2UtnDZjKBW34OQTIWpwSLxWZULGSrAsoSsGVDiKAT35fAGj/b6/FKc+7ANpXvSxRQVB+ScVoVUE2r0ggQx/fmCwQDYv5qqymAC3/GUogNcf6M9n4sbrvWpgTlumpeNjDZLKzSool6iHanq1IWK1gWEUaoVUoBkDNZMjNrXbtljQbNVtd6VyySCSjWG6JSmp6aRC4TRSwaRr1REwCQ1oO0rWSDgwpT2rkODg5L9hOVp9VKFXaHW8Bg2jhTvRKPxxDZDyESCWFudlaUBGxO0/KIACqvG4HWcq0uRTALHQJiPH5RuyiVMrb8YqHYBRi7GcS8LgQlea0J1NKal1+cIxx7AqMs0thw3drawqVLl6Q5yyZmu9mG2+mW3FpablLRSK9GKhWY78j8Oqo1mZHj9jilWKYq1OmifVhNPmN8fFyIAiEqBsQ+WS12RZwbnJe0OCLDvNkieMasMn5T6clc0u584Pt2CQYsgLvZUt1cXqqSNaiVa5Ijy+KXk4C2wWzM1lsN9Ph6BFwkA1ylJqDate7lsRg0VBaUPlBwczwJ1tQaNei1zIeEgKv8LNpqV8tUMNcl87SbpUqmdFvmBa2YCfqLyrz6z0QEAhX8GYFcZquKrbDZJBaTvC7Mk7I7HJIV3FWAaGAyGBFPJgTQcD2eNwSF2cQnEGOx2aSBrFB273Vm6jLXl4QNEhoIxBI8U2qV0Oi6+cQtdPDWO9cQjcdgtdnEoo/qabETVmvEEpokBt4DvYFepDMpAfy5nkhWk1Ih58djJNjJ+5M2nMxp5n3osDsF3KGyhNeL4yaqdq1Wxonjzvfi70aiUblHmfFZylWF4NAFrTWPyR0kVbTkGLTablazyWQUi0oSRObmZ/GRq1fxN3/z12LvR0JAf9/A4ya7AW0qGiPR7vx1+wTMK+QLKJbzMDus0Oi6rHiC97xvuPa4PW6xyOT/u11OOU9mbXI+JeMpFLNFDI5PCHGi1VHAZLUhm88LeErmulrVATo1VEq05OtFvVYWVj7VOEXm30a2cOHCMTz7zJNQdmpQMS+y1YJeo3nsMFCVBh3Plyp3KsZEOaM3IZ5Ko7d3ABqtHs12E+VqCTqjHkqFAZl0C2oVLaybqNQz0JnrKNaS2A5GUakacevufZx8Yh6egAYbO2sIhUoI7tfg8Iwiz/Nnhm9Wh0xoCz/zi+eQy0clW8ruUiKVDUOtGECp0kShRQtkZmzlsLcfFSVZPkklmgltRQGZtBIqRUAULEaTEa2KA3NTx/Daa9+DSc9s8A4SsYhkdndUcZQKdJZuYXq2F6fODCG0v4jjJ+ahaFvw8suvi4Wlw61FpZrG0qMtyRc9ffKY2LiWynX4/YO4814Y88f78ehhEDavDg9v7iAaS0JvUyMazePYsePw095Z38CNa/cxOj6CsxdPdLOzdcDa+rI8u3p6fJLtF90v4tvffBNGpQVWvwmtTgk6aGFyGtA32IOhoX54vE4k03HMzc/IfCSJptVo4a1r11EuljA6NgOjyS5qcqoKDFo9XvjW9zA9N4FLFy/jha9/D0Njg1g4ckwsgh/ce4hcNg+dUStzf3xyGnfv3pdG2uDwsKy5S4sPMDExKusjG9Rc5iqVAhLJOBaOnoJSaxCgjvbitJAbHR3G6tpy11JueBCvv/6aEEdm5yYFbHjwYBWj472YmpqETqtHPJaETqPH3m5I1O+hnTQuXDkhjb079+7AYrPK/iGTT+P0mZOy3rNpxnsvvB8V5Rgz67gHCe3QPnsHPQEfdtd24fA5Zc/RLNWRj+dlDjl9DqwuruPpT3wMa2vrMlYOh1OUHQRG+Yw6eeyUKOSsRjsG+gfEOpOK/B/5xHPybN4PR2TsJ6emsLWzCaUGOHJ0Ci/+03dhM9rQKrahU5tEZTXQN4JXXn0FZptVLKKdXiserNxFR9nA5PwE3nznTQHAqBYmM4vNTboJHJk/io31LaQTacxMzYI+6e++9Q5+7qd/Fvdu35XrzZiDC2dOI7S7jUDAh3KtjLHpUXznxe/A39eLZDorVv2rK5sCwlFR8uD2ijg3DA6OYHc7DpOZz0JubBjBQJKQQQgoVD773L1YW914nBPfQq1axJlTJ1GrlEURKs9XOoDki7LP4f6KzxKutVSdU91M1wuJpWjSstcgylmup7Tv5Nqs1WkFOBdnjlJJ/iQIyXEOR2h/rAKUBGFItOEezyz55l3Fb5dUx/uIa6coh7QayUkt1xOPiXIqeFx+9PaOQdHRiQKG1rrMW6e18PzCDCbGRxGOhnD79kNEwimcOnUCvf1ebG4uweExC4C8s72DSDgGu8uLYqEBlyuAehWoV1tw2szIJKKw2+yyDxO3kWZNmrFtBQHkJvr6/bJWu5xuAapJ2NjYXMfw6IjkQG9sbaJIcoFeK6S9aoUkCZO8P50LNCraJmfkvvP6beioaJaqR7XaxuTEjBBd9AY1nC4T2qhiP7Qrz2OvOyCZlmtrtNzX4cjCJaSjCqSSWRjNCtQaCVQqeSgVFmiUZpgMViSS+zCYaAPL/UQVJp0FSqVBVEK012x3CNKb0WqVcebihNiqLy2totmqwumyI7gbRn/fBKJ7KbHxZF6hxeyC1exBLteG0+FBs1OBUlPBzHw/NrcewWIzwd8zIA32R4tb8ncCdtwHkARCAlVfnwv9/S6USikE9zbwuec/CYvZiNdefVWuP/d0Fy9dRCaXxLV338TRYwsoFepYWdzE5PA8EuE09Eolnn3mKkw6NejFnm2W8dI735fnKvOAdVobFB2NPO+0GoMAazu762Kn3dcfEEB8em4EvYNWbGxR+ZWGx9XNCz6ywPW9hUy6gMGhYQSDWygUsigUyhgbncDd+3dRqiQl81LZcaNRVyKdSovFesDfh0yiCb/fjVx5FeFgGmoE5D50eYzoqNIolpLixBMI9KNWaYnVfbNVgsPbkH1+JFgV9Sf3O6WcClZzL2Dcx+jEGNRKNVLJFCLhCErlipzX8WMn4XK5sbO9K0pvrqMryytoKrKYXrCL1ayMidoMtdLYtT+uttHr7xeL5fv3FqHXmjA2OokI818NKuQKCeSzJKLqMT4xilanjNX126IUO336GFbXHkq+dY+vF0a9GxsrGRSygFHHmAw1coWIuHccOTotz0oCI5UK67wGypU8Ll++jFS8iqWH+1BqmlCqi9AZCHhUMD4+LERQ7ktXVzeRTuYxMT4LNwHNaBzJRFr27RxvlbqBci0Lt5fESq3MuyaJYfU6bHY9/P0OyeNNJmNy3j7vABLRpNRgR4/NwuNxSF5ms8GM7oxY8/LPmdlx7Id2pAYSAKWtEOtxcZIhSSBXhdESgMnkw4OHa1LbppMZaJUGOCxO5DMZtJtFKBVlyb2nvTgdlXh/eHwusYgH1KhWmdfZRirFdbApdquJeB6NSgfVTBmxaFAylJt11qYqTM/1ia1rIUenijjW1pYk55rEr/W1NSjVrEubQvbVaw3Y29sSa206IBhNWmh1alFK1yoE5koYHx+TCIZMMYjefjsaNQXWVvflnqFDhcenl8xbPstaDSq+PXj/OvcSU5LFrTY3obeSfBNHJBTG2VNnEA0FoVF04LHbUCsXYDGocPH8KZi0rJ4ZR8O81gI6ijY0OiPKxQYMJicaTQ1MFi+qdSpw44gkMrKOpzJ5sdtXc2+v76BcZ7Z4EW63S55T4maSzciem3sX1mZMBeW8o5OCUq1DrtyN+qCLgUrZgIlzPBPH6RPzOH1iAZVCFh3W9e0WaqUSWvU6+vr6ka5oodbosLy6hmYLqFSb2NwJyXHPzB7Bzbt3EY7FYaL7zmMSaq3YhqZlhUmnRbOWQauWxBMnJtHnNeLSheNk8KFF1azSAAX0EnWQShZRrhWRzMdRa1SlTqe7UzKVRr5YFDLVpz/9KXFpatZryGVSsNuspATKv5v1ClrNupChCfqy1m6zzaFQogk1NHobai0VvvI3f4frN+7j2KkT0Nu10Dt0qFZUCPgHcPve23h0fwXjEyeh6HCdiWFwyIkrFy/i3u0VrK4sYmyiVwigx06cwUsvvYz98D6eeupJcXJhHSdRS3o9+vv6pE4kMZ724CooEdmLosfrhUrN7PiaPFMJcm5sBtHp6BAIDEr8gUbbxvT8ILw9ZnmGpeIZ6PRmqKBHsdiAxezBjev3EY/n8KEnP4L9cEye612ivUb6SexbmPVGbG9vQqVqwmTVwGAEPD1WzM6PC5DK8eb9PDg4JHvBVDKNVKyBSs6Gcqkhx6FQNpFIRDA0PAIFaOmtRjZNdzVG4eiFaM6aq14rifJZBAftlhBpWVNKFJaCPSIlytUC0llGiBlgMGrw4M4DjE6MYsA/jF/+mS9gyB/Ar/3iF/Cl3/ptXLx4pZvopO4C9LyWB/m2VITL1z8jGocZtz+UXd3DkzocgcMROARuD+fA4QgcjsAP5Qj8fwG3PGHJ8jnY7ykUeO211/DlL38Zf/RH/6fk3PzlX/0VpiYmRS1Hq1na2BXyOcQiEVQqbOjRcsmEYdrDabVw2GwC7rB5RxCHBW6bqq86cw9L0pDsNgPzoqQQsIs5om0WbwfgYEMazWKXRwWfAqKKIrO12egWLlRqMhuMwB2bigRgJI+13RZwR4BGUfs2u4VDuSyqCoI+BGB1BqOAJwQmCa4QOBJ7Y6roxHq3a+cqGZzk9tJGuUXb0X9+jVjTqsjeJuPegkg0Iva+tNElyEaQk41Np8PRBTRbXZvXbkOTgBztiQzI5XPSvCYQSrYnwTIW+IVMCuVSAZNTE2KBSoUJC4pcNiuqU1p7Op20ODRhdycojPtUNg+otcLOjSdi0ljyet3yrTd0FZdshuezbB6oUCiWRaFK+zM26DkGtP7jONEGU8DLWu2DfFGOZxeYN8iYsxgkCMYvFsb8PyoqOTYEbQ+sgglkHT16VF4njc1CCVYzFZRVFEu0M2ZDpv5YMcn83A7K5aI0yjxeNwIBP5aXlmE0WoXNSkY4LQnDkYg0qXhezOlkIUswTeye68yqZSOyBbQb0jTl8XCc+cWCjp/DZk/XRphF/eNs28cKIAIDnB9UEPE9D7JWCWYSqOAcYkHKceI3f85ztVGR1GEOXVXmFseMzQTOFSpvyQKWvFYFWeMqaeayydOiFXCd+Tfd+SiqWoNBzo+AK9U6BGl7/F1VMwtig8mCSCwhDTuSAKYnpzAwNCjNiQOlNJurHGuC9sybLhaKMJrM0vjgncemPIFQgvDNdpcAIfNUrxfw38ysuf2g5L66/G5kSxmZp4lUQlTibJgEQyEpGqm65fhwrguBgbbI5IJ3VLAYrdJA4jg06lQKEUxQwu60CyGDTVyuJ1SLS36xWgO1gpaSdah12q6K9XHOtSigSSShNV2LFlNaNJgtSyW11YlaqYFG5fEaIO+llnxtWktz3Hhsrse5uASmuK7QRvL4sRmsrC4JeNBpK5BPF4TNTpLJ6AjzQsMo5opw2F2yJvAYCd6H4vtoK9qy/nGNOzj//v6+x2r+LlGgO/9IZDGLgrPNdoWw5nUyt5VKKoKrQtTgekPA1WikewDnFZUpJtQ7NXj7uhl1t268i93tdRydm8bHP3oVNpMepVxalLlGnRpGrUoaTrx2IutnXhfnvDD4u4p/YjuSh6jhZ7Fpr5CcJSi6OcRUy5RqcXR0eehMHty+W0ClahEVXyj8CFaHGbEY6TludHQW7CYfYWTMgtB7m3jqzDFMzjuxvH4H/kAviIQpNXpU6x3ozFpkixG0FLxP9bh7bwMmkwN2C7OKmeusQzRcQa1Ky3A2k8ow651IhPLQq4zQqmqolPdgMmXh8aoRST/C+Pi8ZFPyvmc+Jq13Z2bmMLdwQoDEXL4saj6upx5PAI8ePgDadXjcDgGktrY24HA68NnPfhq//sXfg8rYgUHD5qQZsUReFOAEnnj/tdFEtVIQ9SrvP94ntLX/q7/+TzBZbKLsSwYzaDLkVNEl62h0Lbi8WszOjWB+YVqai5yPRgMzazOidkrEM4iEkqg2KzLfFo6MYWR0QoBlWtcSuL313k3ks8zItWJkZAy7W0HJqePP1lc3hMTCplOrwTXEhlopj2ytjOmZKTTbBGNDyGaSOHP6JOw2Cwp8rqhUmBgb7SoduX5qtfLsoDUfHQuYqVutFbtZwKmoKJRsDqrRCTIx2ysOs5V2523sB2NwOz1w2VwoFqoCuhazFTx59RJanTr0Rh2anSauvXIdyXwS7oBVVGFUMrCZT2tjncYkoGubyvlkSkgSnVYTD249xMjkEGxmIyq0IFepMDYxgV6SVirMSo5h8f4GOpqOqEV8vgB2t/cQD8dgMlkx0NuPgKdHLDe5no6Nj+PJpz4kjbqB4UF896XvwOVxoFjOIRTZBbk2lVoZRyYWYFc7YdRZ4HZzjimxsr6Bje0tqHRK2N1W7IY2MTgWgMtrxY3b72JwuA8mowWNWlNA1O9/9xrcA06xoeR9XsgW0K63kEsXYDOaUczkxf56bGQUH7t6FeHQHjweF/7sL76Cz//kj+HWrTuwOmwIx0MIRvZw/vxZsa2/deemrO0+bw8sGhdCOzHUW7SwL0KjM8Ns9SKXp3ODEvVKG09f/Thu37yHUj4v6jJajaqUjxuOXG/VzEv0y5rO9Yz3Dp+V0ngUIlI3g5xf0sz3eMSBgnOZLgd8DRul/PfBvqEbQUGngqYAHT6/B6l04jE4TMKU6jHZqiVOG3zuut0O1BtVcQmxO6xiF2y2arCysi7A4RNnzkLL8zNx75FAJBJHLl9ANBYX9R/X0f7BAQR3o9hY3xVF+cLRSXi8Rqys3xcl6dBQnxAZqOA0GRxYmDsluZZLj9bQrtdg0DEj/jHgajCgTkWs1YCRsV5U60V4elxiFV0u0dKU+0a17JPpPEHlNG3vue5yheRiS7Wn1erAg3tLsNtc0Otpy28TIiKzyJuK7j6E48VM6MXFh/D7vWKjaLWZJQaDyjpmPzPPO7wfR4sAh8EBpUIn6xPXP4/XJeqebKYgBEru/XLZjGTQi+Wn2ohWSY1yvgqvj88bJTLZhAA56WQER08tiHrt4aMH6O0LyHsGd/cEuJSYAoUSei2tKXneJkQjJCipZD2gHW0hnxGAqVItynnQvr/V4bzqF2t1ArdmiwkqjRK5fAInTh1BsZxBPBEU60patTMnk9eWoDwJU888/TRef+V1tBstxPfjhB/QrnXgdfhw4sgxXDp7QZ5z3P829S1sxrbg8riRyeRkznD86dZitTgwMTEprkJ0CuDc5p7u8pPnERgyooUC7tx+hGrRjFiQ1tMWmC36bk2irKONLKw2rZBzON9oq5lOVeHxDmNteQ96rVWAcq6FjDzp5hq2QOMVrmMqsE5RoG+gBwZLW7I294MJmE0OlMtd1x4qgJXqCtweu+wR+WxOJQuoVujoY4LKVIPL7YJaqZScUoJSVMpzj8GsVuZ1M4/b7e4RwJnK7lYnC7OjiGPHF1ApKbCytCOqYbEhN+uRL6Rlz0vLfGXHBJPeC6PBjWQqTnqq3Iu8Vwj8jY4OCmgbjYXFjYF7+KXlRxgYGBRr5/v3lpFKFNDbM4gjC0dlX8XYAJInue/jHcF9qc/nxvDIkNSFwWBILKcVyhZa7TKqtQK0OiWmp0eF5FjI05q0IEAma5+xsQk5X8bWcE9Vr6tRKJZQaURhNHfjLaplJWIRurEYYLUrYbIRYO1gYmJclOCL93ekbuA6S/toZmGTPEVHKe7Vq9USHi3dF4KSSsm9cpdIy/gSkm+Ghrwo1fbEMpx7Jo3aJPnsLrdVAMhyQQtlywGN2oJgaEP2v2q1E5FIGh3QkUqLgUEvOuAevgyTnsQgLwJ+n4BOGmaWqkig1aPZUCKRjKJUzmN9NYR3rr2PwIAOly5exeYqyY8Gse6/f2dbwPN2pwG9SQWrg6RqNVZWVlGvc712opwvS3QIn+98L15vlUIpbjSZVAa5Esks3ZowGIxgeGhU7hWu+4lESixi6XpAIsbG+g40Gr1kmWqsDahNNXkOVCt1+D096DSaMJPkUy1hdfkBZicH8eyzT6LTLKLTJuilgLrThI77TQVjVXj9uT9Wo9WitTEJrHqotQbkCmXJquXeKBhNYCebR45Brh213D9mo62rDi2VoVSIzxXa7QoGBtxQquuIx4IYGBpBKqvCo6VN2WNzHpvNOig7TewHt/HxZ6/izImjKGbS0HMtVrAWyEifomNkLd+Bzd6Dao3xE3Fs7yYxNDKD/UgS95ceMWUHLp9L6qZypQCTzgZ10wG3w4lkIoxOq4RGLY9CLobnP/VxfPb5H0Um2R1TktwePVzB1sYuVFoF9BYN0vkctAYTDGYb8qUKCuUq7DYbBvp60Wk1MNLnRzGXwHPPfBiTI0MIRzagUlehVrDD0kadZO56Q66vQnTQagFvdRY79CYHfu03vwSDzYGj545jK7KPQO8A3nr7mqxbWrUGfUNjGOwfwMbaGqKhEI4dOQpFWymAPO+/aguS5Wt32GX9Z/wCiVxmGyOhFChVuG9UoVQty7PR5XbKmhaPZGExOjAxOQKn0yr7y/3wnhC2WAuura+J09Po2Kj0FtjH0Gl0SMXycDrc0stgDcMICJfTC5VKg/eu3+xmxzdbUsvyecj3oNhAryYpW4l6vQKn2y7XfHd/G1MzYzBa2OfqPoP9AR8KxbyohKfHzqCcsiIVT8HfbxJ3gVh8B/v7QdjsHhgNLtisPUIOIdGtxcwSRQNoKqCosY7h85h7pccuZRQ7aEkI10k9LOKFQk76J6xPf/STz8FuNuD47Bx6nR78+i/9Mn7j134NTz71YakZWa8RtOWXALd86+7bHwK3P5Sd3MOTOhyBwxH4f47AIXB7OB8OR+BwBH4oR+AHBW7/jz/4I7Es/SsCt5MTorhlE40NnVQiLqCL02EX9YXDaZf8lgBteZUqUXtRUcrGH8EL2iiTeZ5OJUVtJqokAqCqLleQtnnNtlIa4QT7aLNIAM7lcsJmtQgwpjMahFnbrtVEyVhnHk8bAtwSHGVzkN9sMEo+KQE7+ho/BhTZBOPxEJQlA1tJ2+NOVxkrzGmFQgAKNqP4WgKqBPG40Re132PVKTfatD7l/0mG3ge20KrHFnnMqjXJe/K9CU5T2UZQjGPV/X+CSSwkqSLo2juzcOR7swnP5t7q8grcdhs8bqoQ+hBPRMXey2Ixd+2Ya3UBjmr1NkJ7EWlGM9PzvfdvwuJwSoPDbrcgHA7CYjWJrRYbL7SizaRz0vxgBgvVApsb26KyZSOGx87mK8dRbKj1emkyShZurSrNSxYZVKfyPamMpVKRCmn+kK8nQM7zpjUyAbtYPI7p6Sm4XW5R3nKsObYsrAhacIx5rdkQI4DNIo9AP5tofC0/h5k4y8srYgFIq1ra2BL0ZCHXVYLqkM8VxCJZAJU2s4C6TeVuBmr9A9XlARAtYCuVPq2WFJsEs1hoCljf7gggzcyhAxttUQAZuvmk/Dvf5yAnVwooUWZ3c1ihUX6g/OWx8f95Pvwszm0BgDvtLkDa5tjW0KjR2kovv8/j59G3HiuA2SzP5LIyh2iTTACTSjISH6geKZYriCdTcv2YHc1MKh4rGy78XB4vwVX+HpXUPAYWuLxuvA78vHKFSvSOWHWTfMD7n1ZcH776Yezs7uKN778hSrSp2Qnka0Xkc3mMjo/hvffek3uPSnEqwmlHynEh6NtptdBkLi8b1UYr6pWGKFCl0K9VpLFNEoPH45ZmMs+Nc4BzQafvjpuiRXUQQY9Ol0xB8L3REMsw/pzrAzN/aYvH8+I5EthvVdsIeANy3/PcD64Rx5qqYs55Fsq8FgfZxyza/QGrWMfyNRtrW4hHE5iensHi/UUBWzj/MqkczDJ/83A7XegoFFjf2xTVKrPGeA1p6SzrULWK4clJWacOsob5J4+1reiIJS5BazZXaYNL0Io5dQQ9eKJOjB0AACAASURBVA05PmRvO502bGyu4vKVy1DqOyg1S+jt65EmSLtexcO7NzE5PoL5qXH0B7ywmnTIJmOibmCGlBBjKmXJfSUhgZaBbKRQ6ca1nYpwklrYwK4329KUUdDuq0N2eBkqfRvZahkN6KEyBFAs2fGP334X++FtlGtxfOr5j6JQUeDRahqlRgOjY24Ug7fwG7/8WfzZX/wpzl86i0w+KVbufYPj2N6JQ2uwYnVjE/EklUk+pDMtsTyrFGjbOiPWm0tLO12bcHVHgMJMIolipoChwABSsS0oFTF85rPnMDbuwNLaQ4xPjIHZ67FYWrJhc4UsdndDaDZ1oojjPItJHuaEzFNmbG7vbOHcuSeQyxE0iEhGFso+qG3Mcivi+ed/FKViDbdvraC/r1/UllubQfzTd19HpVzC/Ik5URTu7O3h0uWLuHX7jjRmCqUy7GYbUuk8AsM9omRpNgvw99oxOTmMUjknAIbeoBf1095OFMHNNIxmszRZQ+E9jI0PwdfjkgxtZqbxGnk9HpmbVAlVahXoNWzqKuSZQBUNFw+OGddEpcooTft6tYSOVomZuSno9WoBaBLxKIaGBiTLrVqp4NL5Cwju7ErjVGezAwY9MimqyPRifXvz1vvStGbzWqHuwO9zC/iWy6WlSUsVYSRGa3I1XA4PjASkDFY8uLeIjYfbOH7uGKZnJlEo50QFtLSyCJ1SD41Bi3wpjZHhMaw/2pKMxanZKWzc3sGVZy+jUq5JU5+22GtLq6iWKzh19gR2NtfQKpckf3d4bFRUCDdvPMLS2iqGhodhtlux8nBVSACNVgf5TB4alRpmrQELC/OyTpD4wbWbwG/fwABeef0VWGwWZHIpqLUKZAoZaCiEoqVjuIBOETh/8QIGBoaQyRYwNTMrOfVDo0MIRfawvr2MaDKI0P6WKG+tNpM0uWem53Dn2kOEo/s4ffm0KHfYcFx6uAStUoOxkQl4rE78xZ98BSaDHgN9/fjFn/vXYoG7s7kplue0p0+kkpiYHEMkEcLLr72OTz3/CdidNty8fVMIB7R3ZzaaXmXGv//t34O1x4FCNY9Afx/UajM21hIwaOywWc0o5BPQqLrrAYlfvMYk3TE/nQQrgiF8jlN9+8rLrwnBigovzjGNhtb3etnP0dL9IB7j4FnD9ZZrMdc9/sm1lmuvPLM7HVFGtRV8DrZkvtENg18EF0nUof18sZBHj5/NWMYmrMn+8+TJo2LfGg7vizK4UmqjVmnAxwxwgwVavVH2Cg6HC2eeeAJLS8vYWVuH098je1E2balgtjvNWKQdplkrQMXM7Czee++GKMWpTmQj+NHiMvQqHcwGo6zJtHrm84ugoM1hgr/PiUIpjUBfF+B+5eV3haDGec892tr6qjzPqFSlYpeZ6gRieK7VMsGmGra3grBanDCbrWItWagWURGiI+NIuD+syx6Le8Qev08cUvicfvjgAeYX5kQlyM8qlxuicCKhivmmy4+WxbFjdHQUsVhcSBW0tyWwTOU3132vuwexUBKxMDPLmWHdtbimywvdYugkwucYn7ULRxbkebuywvdVQ6ntdoq1WgNsVoc8F7/97e9gempa1jM276nMp3NCcH9HyJbMQOZ7cH/JjGsSx1KpdNctR9nB6MSw2NeaLHTQqUsGMlVinaZW7FqbtRaOHz2BgLcH2VQWpWwRI4NjsJtsUEGFEwvHcfvGTXzvOy8KuU3vUqKuLYvFLx2Adnb3JOqBdQgjMEi02Q+FZe83ODQkoNap08dgcbaRySaRS+qxvhpDvdaGXuMVoNNkBUzWOqKxLeSLGVy8cLELyEOHQtqEUkmDvRBjJQyiYqfFKseJ15yWncVCFhptC81mHgYTyUM2bGxtS01EtWgqHUd/f0DypWMxAl9AcDeJdLIGk8ENtdIEdLQYH59CTbUrpBXuJdfWlqV+IPDIveHa2gZ2tvfEFl+vMyEUikGj1okjgkLFfZ9RbPy3t8K4e/setHoVnvzQE6jWs8jnUzJnFDCglO8IAEgbc6oSaa0v8R2VomS/LyzMiaU873sqG8PhiOwhuA966cV/gkX2qnZcvHhRbEbffvuakEsYvUKSEfearB8dTpfUC/5AAEuPlpHNUC2oRKGUwfj4ADxeAuc6PFx8KHEAtP2+8f5NubeoeC8UMrLGMC+Y95XOVIFG390jNms6bG8m4ff3wu7UIJFZgcdnRH/fIOoVHe7cXsHwSB8q1QLy2ZpkXIozioGORG7YHTZxjdjd3cfpU6ckyqVcYa5oEcl4BO1WAb0DNqg0TVgseokGovNBPluA29MDm8WDaqUtz5tsPgGr3Y120waN1ohgaEcISjq1HVsbIZRKBXjcRiGEcS2nO5LVYkJvvxPpXAhT8yNiR8ws71qZxDo94sltNGpqjA2dQbFYligQ2nU364xGqUNnsAlo3FHWJdezUWvgYx97TubM4oNV+Xyfz4JiKYVAzxACPSO49tZ1WUe4Fun1WqkLeT/zOl++cgm7uzvi6sO5T5Jql5TclliVWruCZI6uCEa5Z8OhKM6fOQcD45YiEaytLuKZq5cwMcZnYB42q1ZIQ1a9FsV0WuzUud+hep1rRJXREkoVbIx3INlYHGtIKFSiUKljbT+BnWgGuzv7yKRLEglhNNqlTiTIbLayjqWDVB1OrwnNRln2tgN9R9Fs0ZGE6uAoQvvboKnD2soijh2bwRd+4WeRioeRTyWhpGOOg44ncWjtBI7rMJlc0Gqd+NrXXsTS4g5+6ue/iGAogZ1gWOyIR8dHcffBPdlzkogU2t3HUP8gtja25HlCBxyTwYDd7W1MT46j0yZ5OQOdRiHzLhjc7loQO32w2JwgNl1tdpjbhFgqLfbYdMgwaFSw6tV4963vY3SwF//dv/gcLDYtdAYF4pF9yRN+6uJ5VEtF7KxvCiGLDl1N3htQoNxoQ6e34n/4H38fxbISFlcvZhbmcfvuLQwM9aEn4EU8FRESGh1l4tEQqtWCKKVL+SyGh0ZQrgB7uwmcfeIctra3hDjFWpLKZObI87lEVxs6Pe3uBR8T41UoF4vSGxoc6ofDaUG1xmcEyb0N6akwXkdcXWbnEI3GMNA/KMrfV196S4iBJrMOmUxc1k6SEUjQpnV9NlNGMd9APkcSSx5GvR2VchGzMwOYpXI+EsLe3i5Kla472fbuFk6eOg69UYvNnU34erzSi+IzcHM1DLdpVEDyjZ07aHbS0OqbGBkblLWGjhYOmx/bO/vSg3C47IglgqgWm0BVBxW04ozFZ/VBzBf3nXTekJ4Se2VNkrXUAtwODPgFVv/5n/xXGOzx45d++ufwpd/5XVy6fEUQ2o7Ebv2/ALcHSG73R4eK2x/Kru7hSR2OwOEIHAK3h3PgcAQOR+CHcgR+UOD2D/7wD7EX3MNXvvIVaYoyf5ONOTb69ToNAv4e9Pg8UhSTpZzP5pBOJBEOhUXZxQYdC0uCRgRpqEJz2pkXxIKqazPFDBpax+iZ2WolS9Mo4A9z0Qhu8j34u2wIpzNpscqjRTOBJwINVLfSypZAMTe/XQVlVyl7ANjxT6o7DnJpqbAVOFfBzEn+jFmcTWk+8osgHb+oouM5d3NtuwAb1ZNsvIit32PAl6/n5/F1BDa7dMcuaNxVp9Bar6teEXCsXJKGBZtwBNloXUzwt2vVS4s+F1xuhzSmPU5aPlEpWZNxZ+OY1lPMx2RTkmq/9fUtRCMJaTRSCba2vgmP349MNoWjRxekYGTmHfP12OAgA7VUrHQVHxabWLWtrm50rQgF3GRziQBqUxQ0bITQpo/qQzZgxdrXYJDx4LXk63mtmFHLJqGA9mq1FCgsKllcPFpcFEUTR4Z2xwODg1KEc6zYwDvImyU4xWxeNvfY7OQ15nEQhCZgTTC4XKxI442MfxbkAtzp9I9VPS3JfD1Q1TKfRyweCeCzCflY+XpwPQ8azd18IF6H7rVnw5SKYxaLahWbPmxiKh+fa1d1K+pNqst1VEl2lZ8H7yGZkzbLBwrcg/flvXBAKuB7HJAJeDyi0G420al3QQSZy0qFAJQCEkvzNiN5q93xsAjwlyO4rezmNaUyGXktG2b8nOXlZQHq2XDh63nf8Nw4z9iAZzYz/93NoCYrWoV0lg1iso6beOfddyVH8dSZU4jHEmLVVapUpdneUUJyiy9cvCgNYapVOWZUJxDAUus0H2Tc0o6RzWK1UitgEj+LTTHa3hKczeUzorrm9Wdxz9xPyap9PLbMf5R8ILKqadOs6t7nHDO9karjsih/aEUu9704SWlQzpUwNTb1wXXj+3F8DhRgtE3l/OUYHViD81ho2UhbPgIUVAnSVpoNNObshXaCkrEWjcTFhpBjTcv11Y11tFQKUd7y/uC15WcRHE7EYmJBTea2ZB96PDI3pKHI+67dRCKVlmNwu7xwuTxCrqAaj41YWnKyecEsSDZAqXzSmbTIV/MyR+xWEybHhxEnSx1NhPd2YDFqYNCr4LSZJENMrVRgoC8An92GdrUizgW8BWlLTnWSWLxzTWsLhoNanepcklm6qtyWqgqFTok8s+8UauzFUnj3/R2EQwTpNfD3mPBbv/PTuH33PoJ7Laysx5HNxvAvPzOL7bXvIxEvS/ZXOpdEvpzF3PwCGm0D3n7rPmLxBnw9w9DrbSiUmFVlQmgnipHhcVFwUckaCPRAoagjkdjDYK8X4eA60MzjzMlx9Pppf57E7OwgzKYevPn2W7LGNAWPUsHtdeHFF1+BWm0VpX8imYDJbMdP/sTP4Hd/9w/w8//6k1hc2cKjpQ3MzPRje2cdff096PMP4h9e+EcsLIzi1KmzWF/bhs3igkKhxe5OCJlUGaUi77M1sffjuk13AOaDOj0WlCoFOD0kV9B61ACThYSNbtY1CTm05lxefijXIB5NIrxahmvIjNBuEmfPXpB79u69Ozh9+oSoayxWO1LpnDR/01SJjo1jcGAI3/j63wn93t9D29SmrIFk4K+urkoTlwQNvYEq6gaK1bwobE6cPCrvGQ6HENzbw8jAAC6dvyhzNbi9h5nZOUCnQSgRRzaTlnm4vPJIXDgCvT44XTYYDTpsbW/CaLTh1OlZedbE4ymoNHqUqzXJWNQo9UBLift3HyKfKQj55OMffxavvPYKJqZHxSaaSlZa5/X39smc41hwrVCqNPju37+ID3/kqijNCMZQYcJwglQihR/7sefxf7P33kGSpnl54JPee59Z3nRVV1d7N909M90zu7PDzCwgWNAtcILQcSfiCG4PcwuHMJI4FCFdLLoVYuHYEEKw6KRlYTHLsGZcT0/3tPflvclK773Pi+f3dY24/3QbBAFEZUTF9FRl5vd97/d+r/k9biAchMNswtyTJ7hx8yb8oSDuXluA2g4BcklAyKZzog612VxwOV3wubxI7MUwOT4maxQSQegm4vF7cP2962iggakj01KsN1stWF5dglqrqOWze1nUc1UZK+noQGtdh8OFUCQsYBVB8VqzjMXVp2I163TbcO3dD6CBDp/4Bx9DPJpEpV4Vm3SzxSb9UavSYPHhkuTkDQRCWJxfgpEgZrePE8dOIhQMIRQKoVQu4NHTJxgeHZI5cn17A7lCHj11T7ESNGhx4eIFsUvt1ZpIxbKYf7qN8akJDI8NSB5xIDKE2F4Z2Z0UPv5dn0CvW8DmxhOUi3VUyjUMhEeFzMUxmvMSx0pZk3g8orjl3MExgeMXQUy2A9cxVGHxvfyMQmZSHCz44hrOHwiIOwX/LeKQZ9+dyqWEPGUw0AafFu1UWpHYRmt8uoPU5Pmh9TIBLa5hwmFmf6vx+PFTmStPnDwp50LHkw6VypOH8ODBIzmOODR0ueapSTE14CdpqCmgL8lwBJ6ef/6iAKPMrKX7CJ08OC+wv5k0Vrxw5YKsM4v5ihSN6ezBorLepEGuGBfwZluAyQBq1S4GwiMIh0fk3vJ5oaMG5xgCxryu1bU1TIyPo1KpY3JiWtZwa6ub8r2c2/QWPSamJrCxviHOHZznqJrl+mVoeAiZdFpAUQLf04cPS1ty/ciYhKWlBbED5zzDTMEPP1Qyf/k+ju+cxwnkCvher0vbM+OdzyXnAAJW7Guqvgp7e3E5b+ZTExBmXqLJaJV7Gh4KQq2nfXUb196/JmMMbSNZtCY4fu6503jy+CHMVoMohUnEGxgICcjlsJuQiMcwPnFI1p63b9/FG5/8TmkrKpXovrG2toznL1/EysqSzOiNah9Oewg6jR5OOhk43Tg8OSWKwVajDaPOgNWlFQFEjh2ZlX7Ee5irp3H36U2ZwwLBkIydnJsdDqesc1ZWViSvnvsCj9uD+fl5sWA+f2kGDx/ex+3rO8ima4CqiaBvCplkB61eEiZrDadOn8Lt2zcF7Oa6JRQcRrNmweZmEs1uHkNDPrRaZdmnMMu319Xhh37wR/AffueLGB4J4PTpcezGFzA8HEKvZxEnBa/fiHavhNXVOQwNjWMgzGs0otNwYHerjDu35tCod2SNPXNkGo3elrjOcG1N0qEQFw0mDAyOYH1tG81mF067FyaTXaJVaPWp1fURCjsF/EpS8dnTiFr3+RfOolxLwh+wQGcgmbAugDWV3KU81ZM5sc0mmYJj/ejIIMpVql7p5KMTMoOixoeQY3KFIox6Aw5NjWNre+3ZPtKM9967hkuXLgn5k84v6+sbAtwPD41+dF+ePGb+vAUB3wTsDjPmF+5Ba2hjbGxA9jIkFK6urAtASpvbRDKKTo9jGEmNftnbBSMWDI/6xcq7mO8gnyEB14Kh4QBCgyY8eHBTlHAGvQexaA7jk/xeEhKV/Gju80jkouKc7gpcmFZKinX/6tqq5OAaTSQOtuD1WGUM0hv7GBnzi604n9divi3rdqtNB6eHlsRtGcd0egt8vglsbG7JHtmk9yGX6sGk9aFDlV6/hosXz2NjfUsUheGQHzZnHzuJR7C4avD6SQ5Wi70x85e5r4ztZfH4wbqAlRx/jxw+KVmptKqPxxtoN63I5PYAFZWXWskZ1en6iO3lUS9zzZdkWA06TRN83mE0qi2YLA5R83PMqFZLyGSTopam2wDHM5KCs7kEdqObOHnyuBC6M7kcGu0WXF4//L4gVlfXJZagUqxJVAsVn7T0rRazmJmZlB/isBaTDn63W6yEGavC9mM8APfVBiP33G3pp4zauXjpwkekZ6vNAb3RjlaHSuQ81td2sL4ZFfUnCeFWhwNWux2lahnFUg6dPq/LiLHRQ1iZi8tzS7voYjmPQ4fGBLyuVHN4+OAWXnj+OZw5eRQOmxmtellcSeg+ptJzH8V5Vw2XM4irV+/g9p2nsFjc8AUGsbK2Jeugyy+9hGQ6JXm8g0ME9tYwNjqOYqGCVCKPxblVOGwuFPMluJw2mC1028lDpWqKJe/gQBBupw97O3nYHB4sLC2h2e3BZLfA6fHI2KKhstdpx9riAgwaNeq0rjca5Jq5n9NpVGhz72Cz4LM/9RlEgiQRlGXfRDKY1WnDzXv3cXh2Fo+eLuK3f+MrWJ9P4OipM7C6LXD5HTh1/jiW1xfQ6lcBbQux5A5GxyMoFNPotBsYDEdQzNZQzNUR8IfENYhrVTrI5POMCLBDBQMqpTr8gQh0epMAunS+CQbtcDhJoFxDpVoUR4yTp47KPd/bi8r+gi/GD5DwTWX8YHgE779zBz6PB063Gc1mAa1OGVa7Hh6PU/ZRVGl3WjohvGxv0Aad43AZPo8ZV65cElCda4Tf/9KXJHuW5HpmhJutZiGXcS/HPWowFMKtG3dgMzrg9zmQzK7DbOvg5Jlp9PttpDJ5tJt0tXHKvoAElOnDU+gRhC83kNotwOX0ynjHGgr3wLJHpPOQSiP7r1wuL+QrqWXUasjnstCrVfjVX/pnGIsM4Cd+9MfwK//iX+CFFy9z8YS+WCUrr/+P4nb/F8qfDoDbv5dV3YOLOmiBgxY4AG4P+sBBCxy0wN/LFvi2gdvf/A1hUf/B739JitG05/R7fbBYjBhnPp6otbRiS0oLz2g0ils3bqLf6Ys6joU9Fp4JXFCxQVspFtEINnHRyiIS2ZS0sGHRjkoJbrYJlrIKQbUHcyG5uaAik2AnC4ICdnSpPLVJlguZiooKVlncE7Div1mU2lfPspi4D9yysCCRt2qWs9SoVMtiJ0nlJ4EW2vgRUGahj0o3FrZYSCQoRHs1qkHpUyOfpxpQfiAFPzI9aZ3F7+QinUpLxS5YJ0WZcpmbErW0AQFgsd7tdaTwyfPl5pvADMFrn8eLdrMhykmCQ7Sr5N+zuYxcF4Eph8MtGX5UN7Hox0xAAq0mmxXJVBImk05sqxR1g1OOw3uwtxcT4JYZtx6PX9qfxyeYzHZSQDzl/EQJSoUeIMoLKTKYTPIepb2YWWdDIhaTdqVdNnN9Crm8KB4I3q4sL0vOj1alRq5YwNjIqACOqXROzkkAbOacSpuy2GoRZQrvG4/BcyHjm/c5GAjAoNU+6zstASWZY0oQl+fL+8cX+xU7kvQLqmCp/HwGzu+rZMVOWdTOeiko816KVSOzZOt1OS5z4Pbz9vYtevk53lcBdp+B3PwMX2K3TXkQr4dg4rPz5+/4eR5rv03/qsp7//jtOvPz2mKdy74soDLJBr2eFICozGTfD4ZDYm/N35ssZmSz3LhS4V2Sv1P1c/XqVbmmfXthfp6AKIF/Pl8ET6lm5rnRIpbgSKVaEqUy30dLprn5BSELXHrhRVF+N5pN/Jf//GUBTP/Hf/Kj+NznPoez589JW4ilXKslfYSZ1dykUn37yiuvYHr6MG7euI1mneBbRlj8bENRXfV7oujN5NJSKPYHvHIc3jeeP61SWQBkUZ5AC9XufVVfgGdhcZcKUlh2ul0CGvPeUwWbS2fhsruUPFwdVb0siimkErY3+zHBbN4jFqZ4bx49fgCLVSfs+FQsIRZhr77xGq6+exVHjx6T91IhvbWxKRbdA5EI9qJ7SGbSOHvhohRpqCqnQm3fKpxtsw/a7oPGfMb5iiUTOHxkRnKf2C7MHw0EQvJM8rx5vmyjfJ62ey689NIVfOlLv4/v/4H/Dna3U8C02N4uBsJ+YekH/G5sbiyj3a5C3W9h5vAEArSJzKYl62pyIISw04FOi8zvJtotBcTldXIslf5GS1BmQze7AtKoNXpoDHZk6yXofW0kKmV89c372IqV4HT5cf7cKclrvf7OQzx/6UUkUzFk8wkEwz4MBrz44m/9Nn74H/1PuHr1Jqx2jxTOjFYVirUMvvOTn8b2Zg8P7lMBHYHO1ADUdVTzPQHGPG4zNLoullceo17Pw+82YeZwGAMRPSbGbGi39hAOGjE86MX1D65Cqx2BxeoQpU4qHROrPCpthkcm8NzFE/ilX/485p7W8M9/5ceQSKzga39+Db/7H/8D3vrgBuYWFmG3m6HW9PD6G68intjB17/+DVy+/CIS8aQo8Ki6JTjq94Xxjb98Hw7rECYPzeDBgzsCwKp1PezFtjE4EsbgcAgenwPtTk3cD0oEX61WbK7uAF2TAIMffnhNilQEWMslEhwsmBg7IlbVJELQEtUfcIuCxm53Ik1lspPAxroUfKiwffp4TkhPBDMkU6zaQCIWF0IG5wPJ9EYP+WIOFy6dhzfoFiJQNEowCFKcOnX0OKwmK+7cuq3YCIcjuP34HmaOH8Gv//oXcOrUcUxNHRIr8wcP78m4QTCdgNoff+Vrov66/PJZFIsl1Ds9yVonABvdjsOoM4FDbyGbE+Xs5oMNHHvlGEYnhvD46UNMzxxSwNhEBqPDoyhkCnj48Ink+5kNVvlMp9kSQC4SCWNjbR3b69v42Csv4cyp47hx9TqufeMORqcHERkLolCpIpFMIrOTQ2hqUOzNm/WmWLwSwD198pQAaJlEQsA7ZpOeOHUMM0en8C9/7l/j9CuzCA9EsLy6CqvVAZVWB7vNiUePn8Dv8aFWKErBzeP2weXyCUg4Oj4hABoLdqGwD5vba/jeT32nqJq/+id/hLHxcXETYLFNZ9Dj4YPHQvzgPMzvKeeLcNicsBosYlEZ29mVMc9idmLx6SK++/u+V+ZEm92Gtc01sRkmAWFzexMf+8TLAtARBLn8ymVYTRbcePsDLM+tCdlreCKCSGRa7BybdC7oVeDxmNFoNaDp99FqtKDRFPH9//CTWJhLY2kh+iwOwSygB63/yoUiTpw+K32SL/a3/fUWx9HNjT0ZXzl+c8zmeooZuJxDuQbknMn5gPMtgUESh2h1yTmL85BiSw8pXErkBboCTnNNQuvEsXESaZimTiCEmcRtySweGR3CxKFJyUaOxWIy55ttNuSSWbGNdnhcMhYbzWYU8iVMjk+h22tJZuVebB2hsAfBkBcPH86Lje7lyxfEVnh4cALlcgPvvf0+bGZm8/lxeGpWAJytrR0hvZSqeclzHBmLYHdvB263F3abF3dvP8b2dlz67cmTZzA8PChOGTc+vI5kMiF9j0S05567gCeP52S8J1heKlYQCAaxsr4Mb4AEEY2AmSdPnhQglmrF7dVVXLh8GU+e8HMBcdTgWpQkylhiExMTo9KWnIPY1j5fQOa+hfklUTxyPH/8+LHMd5z3VRoVmr0m2v02WvWWALNcW1KBR3KSuk8SXguDkVHodUou7MLcvNiHj0wNQK3py7qYa/lMNoPXXnsNW1vrSKb2YDBoEIkEsLSyIEpGrkFdDmYMGlDM5+VeFUpKTuOFi5fw9W+8KW4JBKAXl+cxfXgSk5PjSKRics9Wlp5iYmxM1lVc9yzOzQvQ3KjUZT7v0X1EpxMQ98jsUZnDns6t49Tp50VxyozBXCaL9c0NyVlm36bNMEFqul5UuHayOzA8NIDnLh4RNexbb72LuacbmDn0PELBCDa3lqDSNnDkyBQOTc7g6vvfgi9gxdDgBL76J3+O4IAGl64cx9z8UynQH589gWadmjYdSsUq5ueXcfH8RQGjaIPLqIObN2/j6LFzQoCrN4pwewjWDIooYgAAIABJREFUN6BWmeGyR5BNdbAwvwWvJ4BA0IWeqop4Yg2TUwOwmgZx+84dIQ9ZTA5RAZYLtNNv49D4MUyMH8PdO3OoFDuIRMbhc4ewtEqyUB3lSlkABaqNe2AWZR6HpgdRq2dgturgcjmeOX94cePabThdbpw8cUyyrLe2N2E06NFoNfHowQMhnTDTnmSzsfEJjAyN4/7Dh3A5XKKaZD8mAMOxgRal586ffbamcWB+/qlYktLVaXx8RPYujH7RqryYmTqPXr+Dt9/9C7FyJ2GBe8mdnTj0WjNmZ49jfHwMb731TclJPnx4QqxpaTsdGbTDH3RKdnUhR7tXF4aGRsV6nfbTieSugG8Wkw/JRAGJ5DYmpyLweKnyVPIqu20DMkmSEiuyB7Y5jEJIKZdqQM8kYPXHP3FCoiw21rICYnq8ehyaHsL9e08Q8h+RfVO+tAmtKY1T54ZlDcDzn5qexde//h7adS2OzM5Cr2dusQ3LS9to1Y0wGezY3d4UUPFT3/u9eOftDzG/cB9HTvpRrGaEKEJFrFgXdxlfY0QsviNEiePHj2Nu4QGq1QKOnziKleUdtNoaDA5Mi0PB3JMV2Y8+f+msjFO5TB23P5yH1ehDIduUNfTUNB1BCqg3Kzh+4piMKXzuOA5wLOf4QcB+fx+jEKG7YjE9NhkR21laPLONt9Z2ZFwJBwexvbkNp90Bp9OKN17/Dty5cwurawtwO2yI7e5KrjVz7Nn/nA6LtG2338bExJBEmSwuzIkSmmsXp9MuxDIdc6vVemj1jFeilb0KmUIZqVwRj54uIJZidmkHFocTKlqi12ow6izQ9WwoZBl/oYPOqEV40I90No5jJ2fgsBuwtDwHraaLQMCN8dEhWM1G6LgvbBlknxXd2xMl5djYJFrtLn75l/8Zjp08gUKxLPsTEm18AZ9EMHR7WoyOHsVuNIHr19/HockJ2c/PHJ6SPnL06BFxh7h7556QRddW13Dlyseg7qnhtXtFpbobiyI8HIFar5aoCeJ+JI6W8wXEd3bhd/kQ9vrl87VmD9u7SXGOctnMiG6swqjp4fSpI5gcG8LgUBA6gwZmuxmzx4/gnWtXJcrEZfTi8//qC3jv6jWYHVacOHsa3/Hdr2NxfQU9TR8agxZvv/cO3D4PDh8+LM8uCc6qTgNOqxk723sCMHI9uxdL4/oHd2CzuNFocj9nwKXnr6DZ6GJzY0eebb/fJPbV5OM+eHhHaiNcQ507dwatVkMIiBcuXMD9+w+EPM/9LCNsnJaQkPKKpSzU2i4sFr3kLnM+J3GdpMR9Ur3X65N5ans9AYdxEM2mWkjkZ8+ew/ZuFEvLqzJGcx3udJGo5hO7deawc79sMGqwvfEU1XoKkSEXjp4Yhd7UFRv3uYVlXLxwBf2eFuk0M9O30UUPfr8bFosTNpNH6kJc73BvRWJFq0phQw02q13yx1mLqpaqQqSmE0UqkcLO+iZ+6Wd/XhS3n/2Jn8Qv/cIv4LmLl6Q+RhvuA+D272XJ9uCiDlrgoAX+G1rgALj9b2ikg7cctMBBC/zda4FvF7j9d1/4dexFo/jKV/4QA5EwBgZolzchhTSX3S7gJAvC3DTdvXNbcmCZJzkQGhCwMzIwgJGREdjtDsUOFix6V1DIFwWgpXKQdlv9bg/1BjeKbWGR0wKZ4AYzr+w2u7DtCejRArDVbCjASb8nBUQu6nVaRaEhSo5noO0+wEslDcFlgnqSPfsss1atVdj4ZNyT1UvryX11CL+Dioxmk0rHmhR3uJgmoMhCJMFTMiNZfOPmllaCPDZZoLTz5XfxHPkSUM1kloKNAioq56CobxULPBbU95WbzA9WMjBp16wT1jrTaOQcmfSj0YjqlIUtKgG5ac+wkO9wSxGPyohSpQKXxyXnzmJaKBySz7CtCADz2LQyo+IgHk+gXqtL4ZCKY4LNvBZls6OWggBBLqptWCDkdRFE53Ux75NMe4NeJ7nG5WJJVJMEtbixYHYZgUVap/F+spioIRuf9sB8CwHxXh9Gg1FsGdkWLGYSuGaRkudDFiqtuViM4z3m8drNmigzFSCzIAz/fYtXkgh4z8XqmDmeWiXTly/m/JGlL/eA9O6PLJ+ZLaqFjXm97It1xS7aarNJX2R2sd2uqEx4X5R+o4CvvP8smtLWUQGK/6vCl2xi9lv+nlZLPHeCyswwZt8iaCb5rRqNqIy5sWNfVkMtbVFrsBipqI75fFD9YLbahEwhbanTSYErmUrLuXeplOwrfYnXI4Xwfl9IACywiO2bwSjFVRbq+FleD231WICgSqfZbiIYDMlGlXm1vOdLqyv40u/9ZwyNhAXM4LX+8I/8iNyjL37xi/D4fcJOFjVaNif38jP/62fkONvbO8JaZl4vLe0e3H8EncEsfYzWyCRjtLptAaJ4zvGkQgyg9TqB5H2AncolsdLU60SZJ+AsrdI1KsnDNJgM8myy37H/i2W3wYhmrQ51X1FKEzxgBi5zMglaEzhgnxLFvEG5nwT5WEhgP2Su3vbODjo1FrCmYLLQsliPo7OzyGYyMBmM8iyYTUY8eTonm3xfMCLHp8UyCQvso2z3iYkJUT8TRBNrN9qKkymt0Ug+cLVWFnvz4aFhUe9lMhnpGyyCxra3JdPQ4fGIAo1gLgt09Qaz7xTyjMNhxQsvXkIyEYXbw1ynOvq9poANrVZFQFqH0waNqg+rCvCaDaJo0Gpop8vs25aQIZhlRbmtRsVifRPdZl+eWSofG30V6po2ouV1ZFqA1Xka2/Ei6NDrdquRS6SRXOvg4e05XLp4Cu1eEi9cOYW5J5vI51UoifKkDo/PB5tLh1R+Uyy3+z0jYnsshNmQzZVRrsfgdlnQqzmRSWUxcciNTjePnZ0FmE0auJwG7EUf46WXJuD1VjBz2Aezvo/5pwuihtvaoX2rGehrhFxEK+uVlR1893d9Cjdu3cT16w/x/d/3KcwePYIvfen3BCANhsfxx//lJj71P7yGeHxPWPTegBN/+OVv4R/9yKtiYW6x2bC9tSNjLQuRNosL3/jGNdTLBrE5zRYJumuQLaTg8dowM3tIlE20qnO6LNjcWcMbn3xNrDjt5iDuXJ+XPuDxOhEMeaTPjI9No1RsSMGLtqeHp2dw/8EtsY2LDISQSmdQLFBhrxKb3s3VDTy8/gjhiQEEAyFsbm4hm0jDQctJqqUliqAv6h+9nsogPV64/DzKtbKAIXz+SNRgcf3Vj7+C5cUV2M1W6DQ65As5uENurGyuYWtjFQaTEbNHZjE9PSXjFQHeaHwPL1y6JNnz169fFyLDpRcvw2C1IZnK4u6N+0htZeHyuWUcoqJt7umi2HtPz07jrW98U+b5//5HPy0Kg5ao5zr46h/9hYwvISo3NAYkF5Oo6xpiEUsL0OXlReh1WrGBvvzC81hdXhFA9sSp40hls9jY3kYtUYF/akgA0+2tbXlmdVSPM6+800GrWhN16/f84PfgyfxDfHD1OnwDFrz+xityXbR5Z6Yf7ThdngByWeazMVee1qd1IXZZeZ3xjIC6x44el2u8e/eOZM4ePjyJTC6JublH6HU7ePD4gQBHvHcf/8QnsLi4LHbYZpMFV995T+5fPp3HlRdeRKNax97Orlhkmi12sZvk2ujo8WMoMaPNZEC5Whb16fssAE9NiU3zl//wyxgaGsDYyAjW51dxbGYa9x/fxYMHKzDrvbBYAtDq9HB6SCjKSGZkOpmWnOPP/OQPyBqnkNPj+vtPhTCmqGk5FiruFgTC9udiEko4TxJo5Zqo21FcKzjW7me9c37hHMS1BolA+24PCpnIAqvFIVmFLPZz8N53KOHcT7teEhuowDEYtAgESR40S/4mrZVpSLG5uS7rNlqSc2zm+dCNYnB4GHR5oDqLa5onj56g0+rA5mbBt4uR0UEcPXZUlC0cPwmSUc1FC1bOC6FQ+JmtcwvLS4sYHxmFy8q1KNcaXSnAPnr8CH1VGyaLHolUCkdPTIsDyq0P56FTU11vFwIFC8YE5Ji1zfUrrb49Abe0NYu2zFfmuoNKSZJ1/MGAKKeTmaTMT7TTfvp0TkBh9i/mltIRgetSgo8kBHH+drnsqNSy8PldStyIhWsW5qDqZC3zwbUPJcOUzxDtJgly8//ZRqVWA4dmDov9da3SRLVUh8VoRWw3iVBwAJVCDXqtEaq+GgFfSAgKmXwSPW0DpWoRw8MjGB0dRiqVxDe/+S0MDUXgdFE9xvmK8RUqnD57Ah98cA3Nal1y7rm233cuabRqYtOu1qnRbFVhd1qh1auRyyVx4vQJtDtNAXCa9RJKQjaLiFLr8pUXcOPGDUxNHsLmxoaAKN/zPf8Af/zHX5Xjfsd3vIGbNx4g6B8TZx/Ou8eOHZc5+d333pVMVpIICByTaMb9zvj4BArFLFSqCpZW7uL8heOkAiCX1GH26CGU61EhPD733PNiY+r1OlGuFNFs9BQQxZKHztwUe2OLyYN6uYNkIo1RPpMbq2JNe+bUaSEAqXo6UaG9/95tjE4O4sKF80JKvX/vnjhSkMSVSGQQDAxIbAXXjCazBl4fCXYZrK4vYHr847K2yaRy0OlMaLe41zEim6li7skqxkZnkMvU0G6phFxBQhOt12n9zv2GzUZ1mk8yajkXrKzMwR9wCmjOPsls7s3NPUxOHMGDOw9kDe12OgXIq1WqWFxZlLX/6TNnZA338MFDlEo1jAyPIRiKCClErQfWN1dknOD1cU94+vRJyW3mWmdicgyzR47iyZPHcp20tT46e1TWyS6nExpdHyazFsvL80LQ0GpMonJEj0BxRzKi+TyR1MfM+O3dNbS7VcwcGQXzdBLxBKK7HOcacNjdCEeCePT4Ns6dP4N4LIFQcAxDA6PYjq6gUIyJtT3JctUK5+KWZBWn0zkBVLivourv0ORhaU9m9r788ZNot9q4+t4jsTR2e/XQ6vh8e5GIdqTvWRwddFQ78IXUsJitKJebSGcYXRNGuwl4vXY4PQaYzSqYTXY8frCNUqEuWefR6LasU04dvQyT1YRkdlX2FN2OSjKX2Z52SxiFIiMNmoglYvD7AtiNzcHt08m+jwSTdC6GdLKGfofkDDW++c1r+Njll2Uvxyzvcs4Ek2YIg+FhZLJpAdjpykHbcoKQXBOSwMwxjA5KHIfY5pwbpqam8OGNW7KmoQpXb+giMuDG/MI8apUWBge5tvWIYxLnHO7ZGLPjD/qQy5KkTdcov5ATuc6l+1OWZENZu2jQ6zWQSkYFRD1z+jhevHwRJqMWpUoBZp0eqmYb/WZH2X9SrWtgvJIVOqMFZocXt+4+xHsf3EKh3ITLHYBKbUA8lkanQnW4DgPDg+ire1jbXIU/5JWsepJNaL8LVReVch73798SkFXcxtwjMs4yB5WOYFQ1k1BA9fh//NLviyV5JDyEf/jpT8salOP21978Fn7oR34UmSy/6658no4Zly5cQmQwgj/9sz/F0OCQEHaUOCBaeD+CtqdDt9aDw+mA3qxDX92BN+jFzt4WdHqN1FB2t3YR8oZEvavuqERdn85VoDHa0Gm1YDProe614XWYUS4kUcyn4PZacefOAxTKBfzMZ38MP/ADn8bi6jw07SYcRgN+4Rf/LyGtBEaMmDxyDHa3D1vROCx2usWMI1coi4sJo11sVhPKhT0Y9W3s7OzixReu4Op712C1u2QNFYunEPBFsLMTw9DIuLh7cM/E+djuZC6yH+22EtXDOgpJBY1mTcgdz79wSWod7733nsyJY2PjcNgd6LWbskfg/Hfr9h1x4mKNguS2kyePCWmu3ihJrjjJjwDdQgwIuqeQS1cQ3Yvj3r0Hss86c/Y8RkbGsbGxLcAzB3NeV61elwiDsdEhFIoJaLUtfPzV51FvZVAsp7DLbNzpw8jlqWqnFbdO4jrEoYsWz40Wen26s/SUTHmdEXazTe5xtVTD5tomLCYrjs4eh93iwPISoxXYj1Voluv42c/8FIIuD37+p/43/NxnP4sLz12AijWtA+D2714x9uCMD1rgoAX+2lrgALj9a2vKgy86aIGDFvjb1ALfLnD7W7/1G8Kq/rM/+RNMTE5gamoSUxOTkmvEnBACXNxI9DptFAt5sYIkiKJXG0Q5QcUh7T7J0qXSjztrFnzzeYKIil0Z9RO9dkdshFgkILhKuy++FItQbk7bArRRsVCrVWTTzGNxcctzQb8rhcL9bEuCJSzQ7IMyPM6+YlQBJDUCCLGAQFCNQDSt0giG8m+K/a9O7CZZICVgpCg+DcL2ZNYXwQwKOwl6cmHPCYRKI+ahFAslYbLz/DLpjCgCyIzmeROwUnKACCoqmbs8FwJ8BN0IYO0rPrkJpIKKIButjvdBOBagea4EValIZmGSm7zRkVFsbW0L4CZqaALsLqeoYKgq3N7eFHYsmb28brJP+Z1U6dAOV6yd1UoGL9tzP6d330qW7cvXfhvy+uTV7aEtVrjcpDTgsNlQF0Wwcn0s0hIU5N9KhQJ8fr9kqxmtNkDDIq9e7l0yFReAl8U8AoFUmrXbCrhNoIq/DwYD0Kg6sJoNorLNZLJyrixisj34/n1LY54aWaxiQ9xqo0v1plb7UWF5P0eW7c/v5n/53n3gWvoI+3Y+/9F9IvDGwu6+ons/03bfNlsBjPtyj6lsUiywlfvNIir7PfsWQUZRKjtoYUygjYXqvigWeL/3lY8ES5hDRjIAQXF2NNpR05aY37mwOC9ZmmQgnzp7VtTXzMsk0D4zM/NRX+LfeT9ZPCdoyY0ui9WJRAwBv0eUWwQpCQoyX4wZqt1eFy63W77rza9/HV/72tcEjPzpn/5pyYYrl8p48PChFPip7HW4nNIXWeD5n3/8x+V6U5k0xsbGsLK6ius3bmBtbQOtTkf6Hvu72EPTdlqnleIygX6CSbSFVkABFrLMSKWUQg+L0ez7BLKlYIS+/I4WpWxQghpCshBbax08TgUE5fdQFbYPHPAesR14bXzx93zu+PtysSiWivm9ODRWk/L87OwiMjIoxx4ZGpQCNccgAu0DkQEkEnG8/c5VDI5MyLPE/ss+Lxm2vZ60Aa+VrgQs1vCHbS024a0mSrRrZX6XwyHnxEICxwcCU7xXzBvkuVHlSECeWYQbmzvQ6y0yDvn8HgSDLL5GxcrQ7bGh06lJ4ckfcInSqYc2HFYzLKSCkJxgMsJht4hKtC3WyU1REhDAJbGCz6gGWsksp31luraD9cQm9K4IUhUrclUvrK4BVGoFpNMP0WsmUUmWcWbmItbmt3Hy1CDs3hYCQyNIpNr4w//0Dn7m534eb7/7J8iVtxEIu+GwDSCVrKFF9QIV7A2SK9pIxSooxg3otnowW8qwO3uw2zXoNGto1FioaWFiQofpwwZMjnhQyGfx5PE6tGorWuopLC3NITIQgcXiRbXSwsTUgOSi/covfhkvv3oGr3ziHN5++xrq9Z7kBs8vb2MrmkSt3kW/q8Hs8VGcPD2DVCqOQNAnVpyxWAImi06seucXlrG3UcMP/+gP4Mu/9ybie0l4B6l+8aDba2J4ZABjY4O4/+ihqDccLpIVaEHqwvjEJL7xtQ9g0QUxe/QospkUYoltebbEftsdwu5OQhQJJDfEElE4nRaMTwzj8aMnopgjcMF5hYpysvZJtCjQli6ZFuKHyWSRwg/BEFKmzBatWEAODg+KDankZvZJGurD6/Hgk2+8joW5JRRyBUyNTyKdzGBxcQGFWgJPH23g3AtT8PkZi6ARtwZ/wC+Kc9q4H5qckj5PK3SOxwTG1UbF+llD2069BUdnjqPT6sp4TICaKhSH2461zWUU4wVYfEZMTIxA3dQgFY+LEsPt8qKQqODEudN46eWP4d9+/t+iyKz1XlfGcD7PqXhS7Fu/63u/C6vL67h/8z4MDjOcPg8nWCFY8bnmWEHiTDjgh9lkwtL8vKxfTp87hRMnZ/Ho8V3UGnm8+vrH0WyXUa2ToNXA6to2Oh01jCYX9nbTcDh8yOVS0Bshtr9moxW5bAG9jmLNTuIFrZj5LDHigBmhnU4Tw8NDqDbKiMajCgB79LiMxZ1+X9YUVLTSincgHBGyCQHb1cVlKeiR6JCvlOD2ePBDP/RpPH7yRNwONrc2hazxxX//RRk/qTqlIlMe3l4bg0EPPnblZfzB7/6pKK1atS6KBODMFmVdgyZGx7k2WMOnvv815LJJ/M4XvoZTz51BJlWVMXdmZlZs4ZmTubCwJOQwro/4UhwmlMxxjkFGvU3GVBZOOZaznTnfEawhIGsw6BUHjWZTiZ6QVRPb1oZWi+SkhgADssYwKIQwqlwI3DJTWaWiLWUdZrNB5i7O01x/Dg5GEI1FBdyg8i4yGEapXMHwyLA4bHDu45x58/aHsFpVmDwUkvNZX0oiGuPzYkEqWcTgwAjMFsaBdJjaB3+ITiDM+G7DoDFD27MgFk1jaXEVjWoPuVIOh49MimqZBeLT546jWm2gVGxibZkZ0UYYxA6RPCKSE+sCbvDZy6QyogiiVaKSN22UNQBBcFo2Gy1GmG1WaU/mCPOZITmAZD7Od2urGxKVQaCX9pEkMRJoYg5orkDSD0GuZckEZIGbThq0z6bl/PT0tByL8xM/m85k0expEAhEFIv8ehsmvVkyBNEGzEYLWvWmjCtUkNbKVXjdblTqRdQ6JVhtJnFaYX7t4NAQkokkHjy4L2tQh7im9KUPjI4NI51OClCp6pnkeZmanhTFOwGnwzOHkM0nJeeagK/RokUisYtYPIrZ2SNoN2lz2YJWrRXAMZ3NwmBSSAJ2p12IjSQzcE71B3wyX/IaAz4XYnvbQiBkXyBQx/7DNidBjH3u+InjuHXzljw/b3zyDahVfSTiq0hltvHqqy8LIPrB+3cwMzuGdqeMq+/eFgLE1Ayzl3Wol5W4hWq9KGPj1fdvwWYNYDA8gZ3NmADdULXQ7Veh1bYxNBSWvOO9nTSC/lFkOI43M9LXL154QQgSuVwGjVYJI6NB+IM27OysyXOu15mxu52GXueAqq+X9QrXF1wvKGtytdhBkxhLggHX+sx1J2GIrizjYxMC+N25/RhHZ09JxiKfbfYVrkG4riQISYcgrcaIQr4qoC3tgzVqAxKxpNj0H5mdkeibew/uC3AUCAWRSqaErNBucwxSw+50CUFyanYIzV5GcuQ53oVCJBoNIp3KY28vCYeNjhJtBGmhqjHh8ZM5WK1GjE66YLbVsBffwLHjMyiV8tIHu10tlha2kE1XMDJ8GE6H4lyQTMZhtTFWow+nyw6vzymK5nang71oQhR1kr9dLWN6akKeQUXBxzUSlcF9mQtMeg8GIiOIJ/bQ7dcwMTko4zWB4kZNj+huSta6DpcB04eHoTf1cfNDAkceqNV9GM0cr/qwWXzothyIx7KwO/QwWdqwu9RC+llb2xYyht9Pm+4W8sWkkKv0RjVGRsPY2d2C2WSGzzMIVd+EuafLGBkchcnGWBgSajVoNVTi5kFQqFF2iH27zd1CJp2X+zZ+yAWdsYZUKoNGO42ZE0HZ79J6meuJ6E4GnboHrUYfExNjSMebaNb08HqcAuTubBZgt/JZ0gggSuIXbcEJqrK/kUBDm3UqJZV9FwlfWSEMu902AVZJkqDqlnmydPHgPpjjE5/PQjEvVuhc4/L5pasS4yMcLhJPTDJe7EW3JT99cmKYlFax5tWqgfsP7+D5C+fw3IXz6JFMYDTCbtBDo1Wj1WmgSptvAmDMwdUaYbF5oDPYsBvNYG0tikqFeeCQuXtra1dIVZVGDXqTEcGBCJLZlDjDVGt0q3LA5baLbfbY6Ij0oWJ2W/ZuBMW5R+U8aNAzAoqxEPNIRvPQ9o0ID4/BYfehVuvirXf+AqFRG8YmRhDwD2IvmsON6/cRDo7izNkL2IvtodWuI5GOYnDIj/PPncSf/fkfAR0DdB2buCeQUJjJJ+AJuKAzqLGxuSYuDkadGUPhUaCrQblQRS5TQr3dh9pkkj1o2OfB+TMnsLEyj0a1AK26i1QqBq2W91WL1ZUNzJ6cxKc+9Z0I+4xw25V56613P8C7788jmamhVKmJxbHJ5IXdEYbfM4iV5S0hTrDW0e7m8eqrF8WVjY4wrLEwxiAlZNmUrFE2NzewsroidQDudRg/QzcWvcGEVrshJFf2UUZI8RmKx/bgdDmfkZ8NQoJifefKlYvodrNCsqStOXNsF+bWkE4VMTAwIjUoHp9/J7mhhxY2NlcwPT2KyIBPiD/nzp4TlyNmy3INRgIExyY+L1TpkyBMEJrAe6+rkf0FwViOycdPTKGNOnL5FDKZpJBUCESXSlWJLuL6skrQ125HX63E/JD4pFHpoFVpxd2G67vNtW1srm6JhJZkKbpJkHDe63TRbbTxr/75/4GAy43//Sd/Br/48/9UgFu1nsAtV/bK68Aq+W9TxfXgXA5a4KAF/iZa4AC4/Zto5YNjHLTAQQv8jbfAtwPc/pt/8zn89m//31hbW8FfvvkmvB43RkaHcfb0KdkIs6jfbNSkAGgy6GXTxvwb2keV8xWxViuWStjZiQqDmnamtBOiqrDT7YkKj5s35uB1CXBJnqxFVGZUvLEYYzIahd3LBTABMIK4XOizYEv1IRnD3EQSuN0HZlmYIUjzV5Udio2TMsTzPCULV6cRpSxBEP59P3+Wm0kCRgIqdxUQkOCLkuOqgHv8936+6P5nCeiJVZtkjbXlvQICttuyKeCCnUVnAqiKUlixHubxFAVxX4qVBAVZ5FGyMZXCHK+XqlMW6lmgoapjbuGpFOYZbMhiaqPekMIJK2hr62uiUODGmue1b9dK0IjFKn4fr2vfIphtzfdQfWx3OKUgzR+CaPsgJKs5LIhJhp0okltSvGGxhMC9tq9k1vG895WMfA+Ps6/QYRsTXCWYzA1RvdVFU7LienL/6w2CmYpVMY+7b3/NdmRBiRuawcEwVP02up2GfC/bhNfD4iDVXiw6sTDMwhMLaVTy8LvyBHX5nWazKGgky0NnAAAgAElEQVQJ8vEe8TqZa8O22G+P/aI0N63M6XU57B+BbLwe/rAdeFxe4/757it7+b3sM9WGspnn8XkN+0rRfcCYn+N38Dr4PVQncSfWayt9h8DmPoAueYICUlpE+cc2o90a1ct8r8PJ4o9GvoP9i++jkoT3TLFo7srf5Dw6XXk+WEjnM0w1DIvKYvFMxXurJYCt2DV/VBwfFGUor21tfQNX33lfis+vv/46dqO72NjYfKYEt2JweEiUpCQ0UOnNZ5rAJO8RrSvZf1igTueyAqqSqc7janRauDwe6bdKnnRdrpn3vlFvKbbUz+yORUFcKsp3SVupaLFuluI/iyg8Pp9RFpiYt7f/DPB554sFTqqXCHLv21fvZzPK/Wh2BTyP7UVFGSZZj7UqpqYmEIvuYWZmSgD1veiujB0Bvw+Ly2uo1Ttwc6xrtz+y2t7PFuY5SG6SXi/nw+eWBXleA4FqFr2oJmKWrjfgl0JZuVKRPkpFI8+TbH6CQFRuswip0VBtYYfVbsHe3o7kheoNJJV0MDQcBmMymUNWLGWwsbUhIILdYMLU8ChymTSsFiPC4QCKLBLXK3A77PD7vLAze7NYgsvuFPCL9o17+cco9UpwB5/Dm+8sI1czQ6v3I5crw2nrw6zNwm0r4x//4Pfh6b056LRAqVZErtbBodlTyOfLYvPNQggtb69d+xDVCoG/WaRSRWSyJbkmFkhYnDb0zLDbtEhnlxCJ0KKzh8TeHs5K9lUV4+M6TE4ZsbL8AMVcFZ2GHa26AU0L7f1oTezC8tIqavUWxicmsLMbRWy7jVffeA43bz+QseuNN15HoVjAwtIObt68J8qAcCSEM+eOic0ns4WbzSqWFlbFplita2JrK47R0QhWFqNCTsqlGjDbrbh08YJYBLIIPjrGDC+N5ADS1SCTzYmlK1CXXPFitoWB4GF5Bt99522cPDOL0dER/Kcv/T+wml0YHZ8U4DYRjyMY9sNqM4gSLbobFXAlHBqQgihz0YTMYLYK2Eewkf8meMKiELPkqC4dGApgd3cdA0MDMNvM0l/2/z0zfVgs41hM5me21zeRzxVgtZpgdgLNblHmIj4Xd+8+EAcJFpSp0nn06AkuXLgo8xTnJT6X8wuLeDi3BLvBDf9AAMV8GSeOnRK7ZJI9+Lzs7O6Ia4Ja18f49Jgo1u7cugWn2i1W1dVyA5cvXxGF47VrNzA+MIHlzVXkszn5PEFDk9kIk9qIK6++LPMeCSy7USplTeip1Gh3lXWEEGYYs0D7vVBQnuN0Ko7xiTEEB/xSnNcbVTj33HHs7K1LDh2LtclkhhAiGjUgk60hEiIBZRt9VQetTkmcE0wGi9hGZlNZGJnZptbDbrOhUaNDgAoOuxVWCwvbanh9bmgNGswvLoilIolZu3t7Ap5xTqIyLb4Vw9ETszAbTEglkkjEEjDbLQgMBIW084lXX5HxiG4Gaf5kUjLfc5wMBPzI5XNCInG77fjMj/9jPLn/CF/5/fcQDI0hEctArTOKuqjb6UOv7YsaS2+o4/JL5+Q6fvd3vgKVRg8T8+hUGtisDpljy+W6xENQiSoKbiEaMXqgrbgbmBQiFed1vjh28h5x/uH8R0cI3rd8LifvIahLcJd9rtvXyVqGhD3OFSSAce6hKpC5w1SqajQcI2tCGKQii0QtyZOkY4qWOfB1ed7GxofRaLLwTSUbLZCDArBQkcgM14FBL2KxLRlrtxfTSBZSeOXjr2F3NyHgNC33PV4HvTVw9PghNFt0RuggGc3B7wpicGAQV6/eQGa3jNCYF4PDEVFpxRMJNDskrXklFiSTLGFrPQqHx47BobAAmE+ePJFCP9tvZ2tXgIrxiVEBIaksZjFa4kPKJWj1WlmjcL1GYInkQTqrEIij9fK1968jGAwLgYptwM5B4uDo6JBktoYZhUCwptGQeIOhwRHJqyfJgmtkzk+0a5SogHQWBqMD+VxJiIgseOu1BtTKNbgdLhlDCA6C2dwmI5pUxjIzsV2HxcFxqSHuFpzvCdodO3oM9x88FOIjxyqOT5y/OcfTnaJQqCMcGRM1E4vqXZJI2nWMT44JGMM8U4JuHPdoWb+ysizuG3RQKOXrSv8y6ISkFQgH5RlwuB0yFhcKWfkd5+a1jXVYzEYh+tXKeUTCYVl/kxzJNRxJjFxDrK2uypqI6w62NVWAXEvks0lZRxLQt9lMWN14ItadKmjw+AmVokmMjYfhcvqxvBgV0J8EhmZDjUKpIW3LPYzNYsHUoUnpc7RHNZn0EntCEmP3mWqdylqdwYKbH96DRm3C2bPn+ZSh0cojnlyB3aXCwIBX+smhyeNYXoijUeGz4oDduyXEFFrXsk/wGdrdoVvKsJCNvB5alxPg2cLpU2el/ah2U5S3WnFFWVpaknnJ5fJibOwQel013n7rfSFj0HqZoC1BrkhoCJUC7wFjVAgS9wXc4bhPJwSOZRwrSDIwm2zI5YrSN+1uM6xOOq9wqO5jempGbM7pIEH7aeZK0i2CJIWgPyzrP15TsZxGtc7+CUxMDsNmVwgO2WwelVITVosbuVxFFMMEfbgHJcCaz1bhtPvF0YmkNa7BqM7nfEtQn6TJVDIpKmOun0jK5Zq6Ua/JvadLA9V/xSJtWPOiIA2FAnj6ZE5IEGYzry0vfYWEgEanjmIxIwST7e01+AMeGXcK+QqKhSY8rpAooUko5B6GDivcy5KoRQeB4ycOwWyxwmQkGTWHdHoP65tPRc3p84WgVRvl++KJTbg8NiH0OmxhFHJNrG8uAX0t9KoRGZN1JubRM6aggGBEi746L6rIWGIXZrviAEKbeLfTjUy6jH7HDL1G2XsTcGMbiLK21sPOVgaavhvNhuEZ6K3sGzj38frpyqSQH7uYX1gQIIxZ6wQSpyYnJRphcGBA8sRLNVqim+DxuOWZJZmDCnUqosVhS6sRENjpdaJQziuESz3rAHpR4nY7TbicdmysrSAU8Ms6l2MRbXUtRiPOHD0MDd1y7MxKV0Nv5B6/LGAzx6FWk/sOG2wWRhCp0agTOC5DY9Tj0dOnSGVz2NmLo9HuilK3r9Wj1WlJvYIZp0pES1MyVTm31ytF2V/Q7YbPdJZAb7splv6jw+OIx1KoV1qYezyPmSMnEY3SsjiOZj8vz063Y5Bs5U6bpFLei5Ich1EA1UYeQyM+QEVHoioalS5K6a4QZKaPTMDhsWJjZwUqNUmvamX9UO+i01IhlynDanDIeFmol1HtNaReEvKTVN9HpVDA8GAIib1dtJpVsX5WwHcVnjx9IuufozPD0KhqGJ+ckBxgUjizuQqSqQK2tmKIR7NoN/pIxrjusQgRgFEUnqAHU3TR6XewuLwsZBxaUDO2Irq3g6nDk0Juv333toyHbjqD1dswGpxYW4/CRSLW0JDM16mU4r5E5TdJdyQZOux2WeeQyE9gc+7JU1l7njt3XkBekp5I/CV5zWjQ4e6923K8QJD9p4XRsRFMT0/it7/4mwgEA0LC5FjDWCES2rkv5h6TTlNcj5EQnC/kZd3dbJLU20VsLy736MKlsxgYCorDDu3RB4cGUC5XBKTW0B68RWFBC06vCz0N86Nb6La7smZU8xddwO8NIrYbR6fRlViaQq4kMRnjo+PY2dlGtVDEFz73eYS9Pvz0j/8E/uWv/qrEK3CuO1Dc/o2XUg8OeNACBy3wt6gFDoDbv0U34+BUDlrgoAX++lrg2wFuf+3XPoff+s0vYHt7Q9R0fck6beDMmVOivG026qKEVaH3LE9rTTZ8XE3WK0r+KtmLFapHqjXYHHY0G210ej0BcchWZ+GOSkIBrZptUdSxKMnNMH/HRbhiu6cVUI9FAqrfuAkXhquOBcgm+iwAM4/1Wb4VF/W0wCPYYnwGjLG4yAIiCwws0HBzyQKfAp4Z5dgs1hIkYrFXsbhtyTUZnilwWcDkJp+bVVGQPLPg5WacBTYWxLi5I2AgmanNprDe1Vq9ZLvSSpnHYzGNGwQWi6g6oSqAP9ykfJRpysoCVAI4ErRhEZTFSlEh6g3I5fOwWqwCFFBlQnB7L74nGhYW5Sxmg9gFUc3Koho3QjabQymi2mxSqLDYaFVNZmfrI5CaGY7MJ2b78zwJAnIDTcCLRcX9l9jL6vUCRtJGVMNtVbcnChfaOxOYp/CHTHfeG41aLYAq/8s8VgKUlUYTra4CzEkm7DNAjQWK/ZdkAPO4fbW0L4snGk0XqWRMQFVaTVpMBNq1YtNLtSpVngTXmHHG4+j0ioUvdd20EFWssP8r4MqCMoE0tr9SMFIAfVHqaDUwG9iGSgYuCwx8sY1ZsCAQxz7J71SK2QqQys8yX4n9gm21D97u33t+h5JzTOtOytNZp1VJm9ktVukfLHqzGEqFt5APqD7vdiUfkW3KAhhfBClZdOJzxu/cJxNwk8tiqWLXbZL79VfVUjw2c4laLfZ7ZQnEvs7+TFCIVs08HhWxBHZ5vfy+99+/hujWHkKBkDDo+SJBgd/BM+K9JAjLcyKYz6sTFbdej3qrgUa7Dr+f2W59UeHyuaLCjcogvZAyFMUWN/ui/ChXxH6ZfZGgkWR2apRixT643O13RU3EwgpBYW64qRimPTjvFfs87wPvEX+UbN+QKGD3bZTZ3ix+sl3sVj5zzOJNwajXCfjCMYiFGirMz184B5/HjaWlRVGRaKCC2+uXTE7awRutVjkm+wtVVnxRzcP7s98HeC/YVnymmWdstVkFTGW78PpIXGDOLhUz7Hu8Ltpi8no0ai2sFiciAyNirZZKpyT3cfb4NHajW2KlRhVuo1WFw2lFDwSUXcq4Vm6gkCbJoYtquSRWjzqCOE4bVP0ejsxMYzDEwn9KLNZYSGh3KtBYckiV49CZjiKWNcBgjyAaLSMVryIdTeETV47hjdcC2N16B+VSFLWSCjs7bSxvF3Do2BFYHC0p2uVzfejUQTy4twan3YrtnQ3Jac1mGui2zKKmCYXc0PQzWF25jr66hOPHpuC02xD2u9BuVhGPz+P4ySC8/i7SqRg0Khv6TR+spgj+9O4KTp86Jiqar7/5DoqVNPyBQRw6dAT9fgX3P1xDV6+RrDSDCXj6eAm5XFNARY6TL7xwSQqmtAhcWlpAt9vC4ZlJyV6//eFD3L2zgFPnRuG0B+B025DJFsXxgEXJux88xsr2OrRdFSZnRxAOhRCPpxTi0wgLUh7cvH4LqWgZE9O0KU2i26vjtddewV+8+TXsReOIBIdgttol35evvdgOPF672L1RgU37RiMln1DJnEC7VarhhMjD+bTYQEcHWIwWyUilbS6VSqur8zh15gQOzdBWd1jm4Y3NdSS3MlCZgfGxMQHSlueX5bl76eUX0UQGLp9RVHfvvveegLOjY+OiFGQeJxXoTx8vAio9RoYHpLBHq2mj1Yxpqv0sbmTTeSzOLaFRaiAUGRBCFy05WVAdGA4jEPHj3oO7ovS29A3IJos4cmQG5RLznftYmV9FmcdyEVAjYNSG3mRAKZXFmUvnBYz91l9+E+0uyU8mGC3s70qhjP2dY0GnUYXP4xTLw425ddh8evzcP/1ZbOyu48+/+hdwuM249NIpdPvMD7cIiJjJ5NHvGURlEY8VYdDZkS/WoDOqkSnEZGxh2xOwJeBFFYXJYEan2ZZ5yGIiUF2QMeDUyRNIZ5KilI8MDuCDD2+IfTPXB1TbEUz1+ryosNBfyeP82efQbbVlbZIrZxAeZkGXY71KvoNFSo5dnB9IQrNYbQJwkYTAddPMzDRevHQS169ehxpuPLq9hnaVyiOT2OsSjLRatLA7dchkd3Foahy1aguLC+tod1sy/vr9QVHCsB9arE7kc3lZw5DwphB/aMFLRwFaB1ek6M+5R+YytbKu4TxIgJpjHD/PIijbivdEUU1b0O6opC8pGeS0dm8hFmf7NuU6TWbOvXWxFKdVMsExt4uZlDlxc2k2a3C67QKWGIxcZ9SRSeXh8rgxPjUqgARVNYlkCqGQD0vLi5g9MiNKXZJIBGjNZJ6RxrQyblPVs7Kyjl6vJdbdzUobvVYXE5MkX6gxPT0jxKpEOg6n2ypg7+Z2FI8ezguo8/zFK5JZS3UYM/dYdGbmL8FMrjU4l1GtFo/H0CgAZqdRskU5B3DO4VqJAK5Bb5R5l3MR3USYY2m3ufDw4SMZB/QGri8MoqikrWy/p4wDPAYBcqqgSIjkXMK4AQFRG01RblIZznmVY1exUMXUoWkkEwksLy4L2MdCP90ADHyvwwq/xy4qun63JfmhHo9D5kMSDkvFkgD/VJ/u7OzJ/fS4A5IFXq02odfSIacvhW0CiBaXS9YHHDNpbU2lGV0ECELU6g3p632VSsBA5v/RTpTuOhyDa3T8adZhdzrgDXgFBLLYLRKXsLi8IGMD9xHFSkmK98zT5U/AzzG9Ku4/LMQzxoVqcs7L6+ubOHH8hJwLMyZpBRsJDCOdpDVzA1p9B74A3Xhs0OucUKnryBeS0KpcooJj3jIBA1qgoq9Hu9cRlSytNSNhLwYGaBncw9ZGAovzG7BbHfD7Peh0yihXM2KhqdWGEPJNYWVlQ3FmMWgxeWgQW9sLaHXyeOHF8yiVi5K9fP/eAna2MzAZHbjyWgenT5/GnTv3RO03MX4IXDJzb0HSC+eMkZFRaXvabnMNxTUQgbcjR6ZFpfn229+SzGOu59ZWN6HVWJBMZHHq5DkkExkZo3hPOi01GpW+AMN8Dmn/TFCdBKOV1TUcOjQFVV8jFqQEKCrVhgAgXHfruBYWIiMJsHp0ex3p6yQucPnP76PKmM8j1bx0ayrl+5JNy/6m1XfFOYLZl3Q8IanE7fbLdWvUKpmjrQR2223k020Usx2UivVn5FGNuCTQ+YKELEZc8L4RYGQkAJWuEkFh8EGj1sPj00OlZTxJTQC4UGhI7L8fProlNshj4yNCdEin6DwFTE7NolJNIlNcxdCQT9aKHO84XpOI4PeFEN+rwOsaQ7MBrG8s4Oy5Y7h955Y4JalVzMYso9UgGVkPn8eHPppodqiYpr10A8GwF602CbxF2ddZzV7oNDY0miWo1Tq0qk4BxyyOqqjxCVR6A4DF3hFwLJWuoN83wGw1yGcsRrc4cnT7RVE6lwoNmMyM36ghmylL7nqtUoJe70c+rUK5RJcmEk9UqFZI9DQilcpCq2a0D0nOJEs6BVRmX2NESb1cE7IGFbSFEoknReiNWgRDPol+mFtgxEhJcqZpVc69dWQ4hK3dTXS474Fa+uphOhX0qL6MyZrUbKS7l1f2FyR+cv9LIpLf54DNxhicFoIhNyrFLEaGBjAUCYulrsfpR6vWg05tVoBckxmVfgM9nRrRWBI7u0k8nltGOldGvdXDxKHDyOdLigKSdvbcG9isMobotVyP0M2pCp2OzhlFZLNxTE2NQ93viRsWawTcdw9EhoTMTgv8/b6Xy9IpoSFrjFS6DBUYe2IQxTJtzPv9loDsKi2dn/Wolagcb8MXdMPmNGNxbQ4adV/akefncniRiGdg1NkwPjqF9959H3qbBlprX6zICXSurazAZrLAajYjHY9L7APbk3M5bfN1GjWydPHqdITYwHma0TlcY9FxhevYgXBQnIxUvR7iOzsoF4pIRKOYezqPeK6KRKKI4FAYJiv3t1IZEGIX14oOl12cH1KZlDi/mOkm1VMjlSzhxPHz2Nzawsb6Brw+n5CkOLcsLMzLGLG7swO7wyZEJG7sy6U2UtEuspmKKNTVmia6/TK8fisMpj5cbjPeeectqSeR2ExS0ZUrLwtp7Xf+/R9Iji3XvFR2M+4rnaVyNiVED4LKtP7nmp31p729KCYmDiOfq2JxYVlIBrV6GeGBINpdKrurAuBDA8WVrUVSuFX2IFqTFvVuXa6Za8VOs4M258VSHT6P4lCXiqcRCQ2gUW2Kq85z559DJpVANhHHL3725xBye/HZ/+Un8bl//X/ixKmTcv09uns9K5QcKG7/+uqlB9900AIHLfB3owUOgNu/G/fp4CwPWuCgBf5/tsC3B9z+Gv7dr38eqUQC777zjmR8rq+vCqhw9sxJUVsmEzFRRSis6y5q1SrGRyaFrc8iEUHTZqsjyoGW2MYa0O51kc0XxA6TG2/ayBAcIpjRYkFJo5aCCotntAcmU5fseUW52JNiL4vrLAiyWGizmiWLkgxWFgRFIUtgEEC1oqg/WKTipoufYaGKoC7Z1FT8UFVCWx6ChQSMFKUtFZ5U4eqEmU22uqhLxIaMgC4BHKofTfIeBYjhwt0pxVyt1iDtISCbTi9/p+XlfjYqARgWTwg8KRsXCLCmsNiZg6tk6bJ4SACM0Bc3AwSSuXmtVGtiocd2ZxuwmEXWsctNm5+QFNr6zIdjYc5kEUUGs1FpZUmlNNuIhVcWOGkZlkmnpIDB89RqaBusqBj5UuyoFQCPQBNBrX2raf6/WD83muh1WeBsCljG7E9a/LL4L8pjUa42RTFEnSDZolQVdqiObXWUnFdu8Po8HttZaYP9zLv9e8KCPa0naVnFa6eFMTcuBLCV+9IUJRhB7YX5eQwMDsNCIFOtETvoWrOJEQG568/ssPWiguE1sWglR1SphHnL/Df2QRZNCS5R9cjNGguUbBMFrDfIfWDhhX9jdir7Gs+Bhdlmpy8FRPYBRdFLVW1LirDsT2Lxa1TUMvsFb+kztHfuK8ptxUq4QzT0I9tpBaStiqKMG2uC1gLmETDXK/nI+xahvCZR7jJPuM0sXyXbmX1aCAi0cewSpK8LOCvm0hq12PfyOTAYDfJ5ad8mAURaixtgNVug7tPGnIxvKqaY78YsVLWoXtlG0nef9SMCwgSg660aihUCXU5p+71YHBO0X2dfrNQEGOBxCFJTHUPr9ZHRUTx6/FixMxZbbEXFQaCDgDHVwWx/3nc+h04Xs6GMAmbSSrPaoPpNLXZb/K+ieG8JeEuAgUQIgsFsaz5z7KUs8AwPjWBu/qmMSQRuS8W8jAvlUgmRSAgzM4eRSsSl+MgiDZVQO7tx6T/GZ6A8gVq2O59LXo9COmkLSYDPIf+fRSB/ICCkDyqySByI72wjQoVmvyfkFpJR+CwzH5ysfAIA0d04hofHBQxk8brZqsNoMYhCpN1twOv3CACZyiSxsbmKV19/VZ61gfAI7t97LABVvVpGvpCC027B4cMT2N5cRz6XwSsvvwSP2y02yXxemNNpsnfQ07aRzmlhdEzg5h3aHnbhMNuR2c3CblDhx//Jq4jH30K5tYhUog6DPoxKy43xwydgNHXkWFSUFHJ9mHRBWAwe3Ll7S8BZWjvvRVPot1wwGaw4ddKJs2cHoVa3UMjl0KzWEAkGUCykMD0Tht5UgdunwcMHj+H3jKOYN+DurSU0fUMyDqdTWRTzVbFk8wddWFhcgcnkRClfxfTxCZhMVKnWJdfy0sXnEd9NCkh99uwZGUvv3buF99+/Aa/fJkq2RqktBJDB0TA8fjtGRgbR7vZw++5d1Kp1aafpsSOivt1c2UKr2xJbNOagTk5OicXklcsv4Stf/iMsP13D+JHDki+pVndhMKoQjyYRHgxJBl8mnZPnIRAMYnd3Q8ZYg4UqvB46rT5CwaDMG7S2Z4GbijwWTKm2tRltktEa245JltbU0Wl43U5MjA+Lwq/da4nN641bHyKZTiCXymFgOCIkITo3lOT71BgbG8KZSzNwBSyolmv42pvfwMnjR6Vgy3GPxWZ/gAD8HLa3Urjy8nNSYLz6zRs4d/kUjp86jQ/fvYVqtg6dRQ+b2SFA89yHT3D5u18S8LZQzmJwJCLK7OjWDqqpMholSM7ssaMn8PY77+LJwwWZM9qdvjzXVJdy/Kel8P/L3nsHSXre54FP55xzT09PDjubE3cXu8AiEguAAklRlKhwpbqqo86yrqyTfLZs3cmnctlVcslUqSTL1llnl8+ySEoESRAkQBEgMnYBbMCG2Z0ce6bTdM65++r5fTu0/7gq1/E/kTNVKOzO9vT0937v976/9/ckX8gvz5Xb4ZE9st5oQWc0iRLHTUt+ZqEzU9FmgsWkw+bKOjwuM/whB06ePYEH60sCnp27cAaT0yNYXVuUfUCvN2FnJ4FGvSfN8XKpg2K+DpfLh76aGsEmqvWqrFcWo5LZTbCn1+pKg/bEsWMC3m6urcnzTdt6xklQOXTo8ByWVlfx6muvCehx7twFcSXhmBLk3FhZxaHZQyjlC5iamkAyF8dA18P0zJRk6Y2Nj2FycgK3bt0SF4ThCNXdBqyvrSKRTMo6y2Y5FSZry3EMDfmxs1aBWeVDv2PAY489hnRmEesb9xCNBqFWGUShJpm5PhfiyRisditGomPY3o5jYmwa8c0dTM8dFoXS+saaAKoOJzPIGcmguHf0By0BDFmHcf/mNVG5xkxVrrnc46i0pRqe++r62pr8Was3C7BKxZ8Sl6GWmpFgKtVs4bAfxVJeXEciw0PSWKWzC61AWbep1H2kMwkBdJKpHbHkTsYzuHD5LPqqvgCcrP3m7z9AaMiJY8cnZM3/4K0HsLnMWF/dRSg0jJMnTon9tHDIVG1cu3YDFy7OyB5WLdSAjk4yYPcSFYSHqYK3oFwriwLbZtcjPBwW4GInlkEhV0UmnofTa8T4TEj2W675BD645nNN4JxhE3/+zgJMFmb8BQTwYKN7amoc6b09Rcku2cItsUgfCtNeMyXKRj6HVFQmEkmpPQ06EgPNCPoj0mym0p+1k9fnR7FQxOjImNQ16fSeOLdwT0nE40IOylIhNz0l+a67OzFsbqzj5LGjePbKU9haX0G3U4XJrIJGzTq7AJOJZLQOVHQXMSlkJO4t3KPa7YE04zttKq+VzNVGnYQpiIVroZaFxthHh1ElLc4bFdbXNrG7k4Y/EEGtxjgJm1iZcm4qFs5q1BpVyQ2lspL7vc6oh9aghdvrFrvqvVwG1UZV8ugrtbIQ+AiO1kp5jEfDUjvTYUOAbo9HwFE+qwS2V1bWhDhw9MgxAfMJPjqIP8EAACAASURBVPvdoxgfnUGjVUStXlQiWfQGIfU12yWMjU4ik2RmdR9WR1NAYSoYCTab7SbUG8xoLGM0OoRBT4VspgSnPYz4bg4GjeKIUikV0Bu0BDAgKWRqclZUgiRf8DPyDEWFF0mwx48fwerqErL5pLzv3Nwk1Frg3r0bogTet78mYYuA0tbWGvLFDJ588rJ8/uWVBbFottnNOHP6EXz0/gI2Fjfx9IsXkS+m0G7XYXdYBXzlvchkcpgYn5Ac7QcP7mH20CRWl7bhtBHkqwkoSWDj7vw9qB+SzcZHJ4VAcPXqh4ht7coeQKch3juNXiV1irip1JsYn5gUJTZJu4zPoc0syQmcR1QLG/QWaFV+xDbLouCj6nZjkyo+qvasWFleF9UwlYUEggluWqxUM/vQbQFWkxfZTBWpVAYutw0qdVOIKlRxP7j/AI888oSsVQ8W7sHnt8HndyOVqCAZLwlwMxwNolbPIRh2wu40oFjMiDMEn2NFYewS8seNmw9Qr7gxNBxCs7eGQMiMre11UcwdmhvDzFxQdixVz4le24X1lQTcPgNcbh1u37mBM6cuYXUpiVaLRMMO7E4nivkmHFYCVGpU6wXUmlkMRYMYdBX7cY/HiNj2rriTqDUE9NowG/wwmrTQGlkHV2UfM1obsNr6QsTZ3aFC1ivZy1RPa1UmLC7fg9lSxqOXL8BidKJUogtOEga9GWPjYewmFoV0owLX7ZYogpuNvtjAqwZGGV+TwYVCvo5+V4NcroJWo4dwOIpOs4NaqSr1KPOSY7ENQN2F3WmW9S04FJTa+dYntzAcHZU9gvXQ0HAAG7F1RCMRAaR3d3YQGRqGw+YUFwGupVQrkmxBkN/r9opDQSDowUDFs1UTd2/fgMmgwsToEAxaFdK7O4iGhzA5OsXwDwQ8IehUemhNRjS0NLztoi/0Y2bHd7G+GReF6fvvX5fzMKOOeGYlaXPfRamr4rOukCFJqKCdOzPM87k8qqWK1GW0x+VYk6CUTeeEaMOcao/PIw4AXPe5J16/cUNIO1TzE6zmmrcTS4jaf319S95frSPZVy91U1/VhdFMopMHa5vrYn8+NjYlltkkXByaZV70PSxt3IU3YsHJU8fgsDqE8Lm2soZirggNNOLSMhQKIRQMyPh3Wi2JoWl1tMjmqrL3seditejhdJiwsjQPt8Mo43p0bgoXz55Gv11Dp1GT2nh1dw+JvTJu3b0jtQLfi/svz2RcO1lz85zk9nhlbm/FYvLMx+Mp5LIFIQZzXaAjAKNDuLeRAEGCGPtLJJURuOXzyfqs3zbJ+BI873SbiAwH4XJbkc3tyRmAvR6Sibjmk1hEQJU1Bp0WTDaT1BdatQo7O9sSt8KJRXKY2WKAl0RXDISI6LDzDDCFVLKIubnjovjf2o4J2YTArdGkRjyxJWsACUd0KbCYnXA6/FAZVOipW2i0SGKwCDhLIiTXwE6zy20FKwtrkn3LuoSuGLzWVGIX6DTxW3//NzASCItV8u//3u/h5MmTcg7uPyRK8zk/AG7/fzZFD15+MAIHI/B3fgQOgNu/87fw4AIORuBgBP6/RuDHBm7/+I8F/Pj2N78pBwQeSgRM1KjgcTmlkdYlkEP7KbH+KkmzcigQESUIGf+0jGFzxmgyY2N7Cx5vQPJPa/UmDEZmMSoNFB4YqEolMEYbpunpKWlwEbjl4a7RUEBYKgdotcv8Vh40yH71uFwChO5bIvNgx2zS/QMWQSwW+gS8lOzbNgx6HpD6cgjkexHY5b/zdSyeCVArwKECphIg4ibBLD8CvGxwE9QiGEqghdaFZIgSCOK/MY+UTXWx0+0QGFMyNBXQjPabCqjJ7w2FI6I0YcOHjRqCjUaTRQDbOjMfBTBTQGMe6tigZgOcVm0GIw8lWrFpI7hOW1TeA7uVgDAbfm1ROrPxl88zizIjwBJBIo4DLRwJ+up0GlF3GAxWAewE8H4I0u4DuEqmnfLF61AUqbTWbaDBQ1W7hQ4BXh0banpR4kqGZ4us4oGAmuqBStQIHDcePgYyxrTG1UiDkoAmh56gxH/9HIrClOPGa2VzSQC5hwpJjg0bh2zAUUXCv9+9c1eaOwQI+b5K3mpW7JE4B/azRBcXlUY9PwPtkXjfaRvHpioJBAT0tjc2YbGapKnOpp3YdJpM8nn4/nwtAQUBWR9a3/HPVTY6mHGn4bXRolhRMu8Dx/u/l69RbKQVdbPHQcU2G0zKz0kuYKf9I/WyKJipauVrqDTvKVbhxEgVW2RF+auMq2IJzS/+7v3fyf9Toa4G57xa5j8BWoLcJB1IJvCgL882FbF8JjmuuXxWFFv9bl/upaJAV1TknLtkavNQXK5U5O9kaQspo92W+29zmKEzavDRRx+JZejY2ITcDzaROXc4DzhXI8NRAUhNFqs0RP7yP/4/gEGDPtSSi8XGtxAyBlSqUK3mERCF4HOvP5DPUSwXlaZ0Pi8gLZXRHGcCPWzSTk1NiVUxG1NU2vK+cA4w240MaLLkqaiWbO1aFXqtRuw3Cbbfn59HZGhIWNkEdu/evQubg0ocrai9efD2+P3yOxUb+Zo0zffV3bTx5r0mYWBra0vmI0F+KsgikbDYriVTiYcKKToD6NBpthEdnZD3oFqErG0qNAmcM6uP8yhXZP61GWqtCoGQX2xF3/vgPWkCU6lHS2baOdvtXsR2thFlnpjDjAcP7opq4NAsM6hWBTTi+7z4wmdkXLq9FqqNLOxuN773vY9htI6j33eh3aqi184h6LQJcJvYvo8v/fJF5CqbeLC8hRc+87Nwuk/hL//qVQwP+xFPrGF1bV5UQ/22EStLcVQqBXT7CTz+1DE89uglzH+SwEtffx2DfhUvPDeN4aEo/N4APrlxC+1WA595/jLUujJSmXXMHh1HJlNEMlFFu2XBu2/fgGX8OIajQ7j23nUlC9CiRblSx8VHT8DpiEqzRaXpQK+zwO0KSr4i708lV0NiN4ELj5zHOz94Gxu7ZP67kU7sycrrd7tx6ZlPyb+TPPBHf/DnmD4WBtXeBD2PHj2GM6fOYP7eA1QrDXx49WOooUEkHMX01CzU0Ip6/Y3X34TBYIZKq0G1XpbGa6tFC1iP2M5W92gZrwNMKrRTTdjHLHC5LQJK0VotGhmXnFk21Z+78hx2d+Jw2FxIpdIC/Pziz/8ifvu3/jekEkk8+cSTYhM9PT6KVrOKhcV5VBoVNDp1JPeSMl+oOGKzmw177hWqXl+alFvbG4il0zh9flIUXXz/7a0d2TMJFCXiKUxMTEGr0eOll74j6rXnn78ir/vmN17Fz37xM/jeK9+HUWvB3Oxh2K1OpJJprCytwBvw4Mjxw7hz7xZ0Bg30Jq183pmhKVgNXN9duHt9AesbWwhGQ5Ktxv1vQHJTp41KqQiriwpaFSbGx8TmlsSVRrMta5iQlSwWsaRkZ8xuMyLgtWF5cRUGQxO/8stflBze20vzcHmcsneK8r3VFDCMqsXNzV0kE0XotWZYrR40ah0EAiHU23Wx7WUmHn+GueR8Rga9AQw6PRpV5ljqZI3k2sa6QOyFSV7qKXaZbp9bJGYr62u48MgFIacQiJ2/N4+9tQQCPj+e+8JzAm5C35U5zHlLhSIt+UhiYYYpaw8Co9m9jADC8d1dqQ1YrHCOkrDEeddvmNEsGRB0D6PfayJfXIbDDSHs2K20ZSfg1ofb58Dpc8dw5NhhvP6DH+Lm9bs4dOioZA4fPnIExUIFS8sLip2sxYhqtSh7I60i+wMl/oF7Hwkr/Ixc//ateRVwTyvfZ8Obayv3pmKZThe0dCfBiUCgVUDK3d242MITtAkPBbG7uyP35/CRQ6JOImhBa+OhoQB6AyW/bl9xS3B/bGIcK8sbGBlVsqPv3b2PIydGYTS1sXo7g1ylil/4pS/g2y+9Bp3KjOBQREDz4dEwPv38k9iOLcHtsQjQg64WaOtRzDPnUoP337+KbqOH80+egi/gwlZsFWqdCj5vEHabBx+8eR3lQh2eYTPcHpPsozarU2q8jY0tmWPcV6enWOdaZJzW1lewsrglGY9Ts2MosJHe7qBUrghRhz+r0xrEUpZb+ujIuKjcmCVYKpYFyJW0hb7iYMK5qex5eqn5pianlfx3FTOfq1JvKKpnPUq5JCyMPWFdA+Dw3CEMR0L4+PpVvPiZZ+Dz29FoFqA3kATWRadTRyGbhpk/r9M/JNx1pX4i0KFW8XuAQce8UZIXu7BLjmkTerMKrUFRbMPJSSsWqwLYZvaKWF3eBQZGpnKjUukitrWH7a2UWE6yFnB5PVK3EPBQ67QoVYowEUCvVNDtd0V1a3PaBWxk7EIqlcDu7joMmgHajYbs0XarTQBxrmMWix2p1J7so4xzYVY5baatZjvSyQqiks++in6/JSQl3iutri/WtDqtHeViB5VqBpFRC9qdOlptEljbOHT4qIw1a9J6tSakDp4LmBs9OTmDZDyFvVQOBq1JgEfW4Q4vQSOSzegQk8To+AioykPfiN3tAixmlwAbdjtr5yb8QTPSmR00yj5Rb4+MROSsVCzlYLHoMTs3haWlu3C4TCiW0rA7TZg7PIXbt69javIYAu5D+Opffl1UatFJH0JDLvR7LbGgpn0x66kqFZcGyM8aDJBMWq3aCZ8nIMRVh8OON9/+IQxaHZ769NMoFUpQa7SiUsxl8nj8iSeRSiZwf/EuTp0+LE4G3GMImBNuKJVqiAyNiKq3Wm0JWalRIwBrR6PeRr1sRDZNxW0GAzQxNzctABfXIeYdU71KW3ej0SLXTuBFp6fzBPd3nThxVCt0V6rBbB1Ab+xIljqgxccfzYsNLHOUzVYVTpw8jNhWHrUylb81sY/VG3uYng1gZf2mKDhZTy8tbiMYCItVv1bbx+raDpI7dpw+cx42dx4f3/whpqbH4HRZYbNrER1nfZmDTu3BG397Q0DZkXEPE5kRGQrBafehWOhITVoq5zA6Poq7t1dQLerglPqE7jckCVlgMfrlea01ttBuVhAQa2ySTRNCJmaWJ+cGs8A5DgZjDypNU+pwpvNoNBY0G2o0an0hmzWbFfh9ZlEi01nEbLSLvfPhuWlsbi1CpanDYlNL7jSJNc0Gn3GdZLbWKj0Y9U4Y9E7ks1XJCR/0dLh7d0HU9jqVAe1mT5xfur0GCvkMDCbW7G0BLl1ul9T/X/vq16HRGnHh/CPYje/Kc+Tx2TE9NSmEhVs3bwvwmUymBdDb3U3g0MwhOR9S2c+6I5PNwOG1o6cigK3HrRsfYnZ6HLOTYzAbNHj1lZdx8VPnoO5BckMH3b6oH72hAMx+K6rdBiLD46g3eQZltrodAX9EgLd3330fr3z7ZbQaTel70KOfMStVVRojo6PIZXJiRc01JegfwszMIaTiezLPSWTr9gYoFhgjVZFzSbPdxv2Fe6hUSTxuC2kyV9hDZCiM3dguvJ4AJsbnkIhn4XIEENuKw+6ii0gT0ZEIVlaX5UzN+kP22Ybi3sUoD58/gA/eegefunRZoizuL19HdMKDldv34PB78Pmf/XnEeT6pt5BO7gmQe2hmFsl4XOY796OFhWVsbWeg1dMGfAxLyw+kdgyH3djaWIJJP0Axm0CvUcHTj1/CyaOzmJkcRzgcQp3rv16PhQdL4n6ytLiGhcVVZDIFoK9FpcZscRtsdhc8br+cl4Ss22lga2sdsZ24RCA89tjjck08JzIfmVbPdB7j2ZRnPc55np9Ilj56VAFS6TZANwqqx+/cmVcif1wuqUeojmUPKZtKIkwVrd4s/RuJIqjz7NAQW3vWGgRuT5w8hju3byGTVs5/JD6LfTIjmDwhWePVGr3U4Q67GfE0yW5amCwGca1q1nsolVqinrc6LYhOhaROyuxl0OvwbK6TPZvWycV8CV63T87TW1sxjIyMiOK+Wa9gZ30Vv/87v4vxyDD+wa/9Ov6Pf/JPceHCBehMxgOr5IN278EIHIzAT/UIHAC3P9W3/+DiD0bgJ3cEflzg9s//zZ9J8+zrX/0rASt4AFMPgI31NbhczENyiNKVtsmKVR4VXHX4PX64xLqtjVqzKcVtKDyEfKEsLEGCubVGUxonLrdHDsO0F+1TPfFwJWazz+m0K5Zehaw0RglO0TKHzUsW42wCMq+OYJ/kybYVS1k2nwjw7tvsSqatVqsw5ZlZ6nQiHPCJZZZkRapUAhYqzUPm/CiZlgT8jEaChpof5dbyz2RyEsSi+pMNYiUzlAd9Zh/RSpCZcOUfKVPl+uolsTQk4/JH+Z19Jeszl80r9qgqJduVTUsyiSenJ9Dut+WA0WMW7MNMN34u5pkFArTo7Yotl4Yhs1CUqnabRYAX2jayUcYGO5vpBHEJzgaDAWFoy71rN1GplARYVoBqJZuF466A18rXPvDIceQY8VoJPvHgyGYqwTSCfy3mqHbFp03egyAcr5fzR6x9CeAScCQUolHyYuV1DzNMeY+VnFudHCoVYFLJAeb3qVAi4KvV62WMRbmo0sn84/ixYclmGQFqflb+mcprAuqiXH34tZ/9S8CGB0CqH6anp2WesSHOz0EwjeoX2mVL7qjXK+opNj15/fsgfCwW+1F2sACUD+2Je31mKyvzS4BWjaJe5GdWcnmp7FbLnzmO/NkabYENRsWi+KFqlWx5zmESAKiwGqgg+cN8P5nTrZZ8Hs7r/Wxl/pvk4j4EjMWGWeY5G6sPLa+ZD8sMJ1pSChhM3i6zIds/ygZWFK5l6I16WCw2mfNsojA3tlVXAHmxuRb7cI08l2xO8P7zM/JzETTl93xBH/QGFSq1Av7iL/69HISnp2dRqdXE5pjXyWYMrQvHJ6akOcKDN+2wv/HNb2JjY10aqfycxUpZgHTaOROooOqc+cy8x1QXMUtVbzRiKBJBOpP5EcDB8abFKMeGgAfvB593ggj8cyQSEeZ4o95R8o4eguQct9HosICvfq9XciR5z5wOp9iVUyk7M30IH1y79qMMTo495wzHne/PJgHnG0FU3s+drS3MzM1hJDqCu3fvIRjyS9boyMiwABW3bt2Q9Y7zjGvCXpoNWSt2dnbFvowKBDaD+Rxz7ly8eEks5tjUMVstoqhns2NtYwNT0xNYWV5BZHgY3YEGDqdXSBBs7o2ND6PZqoraoo82Qn7aT6ak4Uz71SvPXUE6nUQ6v4XTn3oC1z9ooFywKirn7BoM2j1MjvXxG3/vM/iP//cf4rMv/gLeeW8RA50JDvcQ0I/i+699CL2+id6gBq+X9rl5rK0sA6o6nr5yBtdv3ML0dARf/LmnMTYaxSvf/g7WH8zD6woj7J3B4v11sQP+1f/x56A1VDC/+A5sbh3sTiscLj82t1Ko1vr47Oe+iH/4z/4Ck5PT8PtD+JM/+XM4XFa511MTM5iYGkG728fa6rZYcRO4pxuEXmtELp3DxQsX0a12cPP2DbRptxcMolDIwWjSy/NVq1eF/Z/PZ5BbbkLlUcMTcuLy5UeEPMSGPK1HKbF5ML8ANXRIJtIIB8P47Iufxde+9tfY3dyGNxwWMgYBS5OZ9q5VtEn4SbQwc45zf1QyeAlqX378ErT6PuLxLWkMFrIVUd09d+UKLGYL7ty+h67kqLOJbcHh2SOSOX3mzBlxOojHdvDJzY/wYP42Tpw5iWsfvYtqs46eGmLFR+vC06dPyZ5D9UckFMLK8ipefekqjl4Yhz1gljxM/g4qHKnu5brOtYKqZgJu6XQGS0u0Gz0mtswbCwkEog7USj1cee4ZTIxOYmF+WVSASpZnFydOHcXy2pKAoH1VD+vL2/jSiz+LkaERuSev/+BNLK9tiPqH9QLVipVaVYBo7nOcPwYSoyoVBCPDYufJZ54NPDp5EKxinqBWA+zGNqFX9zA24ccXvvAZnDl5FFdvXkVXP0CmkJcmNhUctNLbWNvGjet3YDZYERkaQ6PRFStZsYkcqGXsUtLQ00qzk/aJSp47FaVmyRTmXJianMT1j68r63Cvj+OHjiG/l8Xy8iqe+5nn8cndO8g9jIPgXhPb2UFqIYbf/v1/hJXlRfR7Pdy7dxdmuwGPPHYOyVTyYX58V9YEAhVcb7e2tiUTbXpmGtyLtre3JUvSYFbj9uurmDlzFm57GNtra8hndmA2DmAwahAOueANmODyOLC6uo3d7SamJk/i0hOncOvOdZSKVSwtrWN25qhYbbKWcLu82I5tinUis4gLpYyob9n0V9b6sqyL/KIKjuAg1z0SnLjuco8gIY97AoH2aHRYGptsatdqTamHaJFNm2HuD0NDQ0K04f7OtTuTSYlqT6uhys6C5557Fnfu3sDHN29ibDyIkyePYnVtWZw1lpdXRCVjNtulSewPhPEv/+Xvo1vp4uz5E/jVX/slWW+/8dLfwO8LSA3A+q5UqmJsdEL2lVu3PsHpU2ews7mDfDoj2aMkCRBgGhsfQbleQKmchtVhhNPtwIMHi7CYnBj09QiHIwiEHKg3CqIoJoBqs7owP7+M7bUEJiZHxAaT++uxY8fg8bhQb9TE3nZ0bEQUR9ybSLLb28vKukLS1Ouvvy77weTEjOw7okoqFKHTKlbFvAd8vkgyoM0w63AqdLm/8RpZJ0m2e6cnwG6V4KdRJfmRrN1JvGKkBfMGqdpkXvcXvvgicrk42r0ySsWk1JsvPv9pLN+5jU6zKQrP/oD1+0DmJu+t4iyiAvqs8QZwOjwol2uiimw2yyhVSrDaHHItzDj1+sJix6rVWVEpddDv6dBqqUT9yQziYqmJvsqASrWOQqmg1PtatQC1HDeHy4lGuyX52QRURLlYzMNhM6JWLQpR0Wp1oFmnoqwjRBI2+YulqnxvZJRA/7rs2U6HW6JGbn1yQ8CCdqeKQNAr2fG0Dg94j+Du7SUMj5M0ZUe50IU3qIMvaMT2RhmxWBVzs6ewubGDeGxXCADJ9Cr8ASMOH49ibXUBWubTm72igicRS2fpIDhkRDa/iUNHhmVfoGpv/u46fO5ZrCxmUCsTdBuIa4Xk6bYaiIz4kUimcfLESZlzJI0sLS5jYXERp06eFPvokShV2GqMjkfx4P48UumsKIp1BjUarYxYMTvdBly6dB43bt4UggDPMSTJLq/cxaHDYxgdC8o+cPX9W0JSoYr2wvmz2NjaQDqZxNBwWHFDsthw4sRJvPbq9+HzB3Hh3AW8/vobUs+xbuFc4fpN63jOfapW6STBeoRKUc55zuv79xewl2zCZg5jeWUF8cQ2Hn/8ceRzJcR3M5gcO4pSsYdUvAQVDDKvec6oN0sYDPJoNkrQqj3Qa+0CQJssA1hsyphRMTroUtlKC3bWmH2k0jEEvHNo1rUoFJMID7mg1QOVCu3uqyhXCrj06HksLt0Toi2JE5VKC+urabQ6bqxsbMLpIekxh89+/jlR8F6/cRWJ5IY4ERkNdgGRhyNRtDolbK4v4eL5y9jeXkG3X8KhORJS9ChXGsjlMxgZi6Be62N5aQ8WYxRqlQv+gBcrKzfQaDPr1oihoYjsjwQ0E8ldWQtGotMPCccdjI1Nyn7N8TbbBqh3U0K6iMe3cfLUDExGF957Y1PWX5WqBKvVjkgkCpdbg2wmA7dzDOsbyzhybARQ0fa8Lqr89bV1IYpw7yfZmi47Xo8fk5OTKBbLQoTYXKM1rBvraxuYmZ0QoLLX64iinFbOse04hofHMT42K+4JdFuh6tBq1cBq4zm0jehIVPYL2npfvfaRkAK8Xp+cZ4Wo6/bImYH1+Hac4JkFVosJGpUKNotJavWhkF8Uidc//AijkQiGw0Oy9r3xg9fhD/kxeWQMzV4HiUQG/YEGHk8Qayvb8PuCOH70BB5/9DEhtdz8+EMsL95DKr4rbmAajxsOtwunTpwRl6033nhLMqIDgYDMa9ZBTpcNc4dnYLEym7mNbD6H4fFxbMd2kc+SqJsXFbHX7cfI8LCc/4TYq1dyhJktzpbI7Ows/vZvfyCOC7SUp3KUTjM8W4xPTcv6Tn4y74PJakKlyjF2SEauyaIWYhqfp9h2AqOj4w/dmRRCz5G5ORw/dgRXP3hXHLg4t7lWq9V6hMJh3Lh+QwjiEr2jHiCTTok22e914+aHH6Kcy8vZ6PSZUzh25jDUhoFE4bDvE4mMwGiyQqWiU5cBu4k9fPvb38EH738kzyudbmYOzSJfVJxXtrd38c4778mYjI5O4PLlx9Ht9NFoVmX8PvzwqhBKuVeWSgS+1aLUDQVGUMg30WqooNUwFogkdJ1EvAzUNXj9RoSGHPB4SWJpYnmxjnyuK/OEcUGs14XoT9L6QHFnK5WKMm+CgYBk6Z46c0RIPOxVkURD9x4qefP5Pbi8rE2zKJSYb6uBxx2GyeTCoGcSorLNrcHSygMBfrkHMxqGFvbpVFr6DBwLHuwJ/gvgbOOekkenVsPv/aN/LFbJ//A3fhN/+Ad/gNNnPyXn64OM25/cnu3BlR2MwMEI/PdH4AC4/e+P0cErDkbgYAT+Do7AjwPc/tFXvoL/68/+vSg+Xn752wJg8sBtMZokE6laKYvVMDPYHHKwYmNJAY5UPdoT60UhoNHrkSRo2OoiEA5hZzcJjc4grFMCkMy+ZZOAckEqaWrMv32o9CRwwoqaB3oeyAlQsrjm5+DhhsW1ABddKgBoTczGEcFABTDbBx7ZbOa/eTxeUYqwCdhu1uQQsp/tyc/CP+8DXmy28j82Hfk7CcLwdxK445+VHFHm+NrkYKlYJhMEsoral+OggLzMUoVY7zSaVKVSUUqQWbG2JaOYzEtW4mxaEtukEoPATjAcgN1lFys4Mu35s3odAVCVkv+rIyPbDqvVJBZZSnMhj2a9IYodqr3YaFbGRCdZRPySa6A/D5hf2pLxaLbqojKSjDQigw+/OI77Ck+OA++NAjIrY8U/E6zlgXz/7wQBOXaKiTbEZpiKSmZPiaqZTHhaI4uNrpI9zHtEMIANbjYfOX60amNGG8eJDQWCt5lsVoA4lVaxBSbAyp9TrJzN8l5scHL8GJ1+mAAAIABJREFUqHjm5yTYKRmheiVfiAelfaCUP8eGMv+d82kfTOV1EjglqEolMV8nmb4PAW2+L18vNmICTBvlPfk9jpfkFUP7EFTryOfifWczmOx7soz5xWtiPhPv+3628qDdVbLAeBInUPoQpGWzUea/WiX/LmNMsoFeL9fL8VSsmJVM1P08131bN3nNQ+CWPyuEBqjQ61Ap3BPlIBsakqlLwJyECDbg9Ypd8r5FKe9Vt9UWG12+H5XNzMu8c+eOWCXbHWzGqkWlLjmtExOSzbQT34HP75DcNwLCzEAkCN5otFAW60c9RkbGsLq2JspBznkqjfizVNfQdoskDb4vAVuqtklqoFKmUq1KTq6iam6JWpn2XAOVGvmHyiKCcJwvbFYIIYQqpMOHBVzgWsMxocqXAA3XLz5rXg8bTDG5t1MT46KspQ0r77eMZ6+HSjYPp98vtluFsmKlJyBDOo25I0fkfvB7bOjw2eN7cZ7xewSCz507j+31DWlo0WaXSnqCAlxPErFdWJ12WUv5DORzRWl+s7HMsWCGH+cmx5GKTb6OwC1/D8ePOY+cW8yAIxjG17m9QWj1RmkM2RwkmpQwOzeBZqsiNor8+4OFeRw+fEjmP8FbqpZdvhDabScy8QCspjDTuTE5rse5Mx70W2t4562/wcVLU9AZnXjjzVX4w2dx63YMqoFTlBhWq06ujet8q8UM6QFe/NxjsFgg2bf/7H//1+A28+zzVHt50K11sLm0h37Lj5NHLuLcp85idfNjqPV7uHbrFcwcicBssyNTKMNodch91hmM+M63dhAaCuBnP//z+OrX/osoOoOBEQEeNToqtI342++8KxaVHdUAvoAHzVJH5grJIoUcbZnbCEVDyKSzuPzkYxiKhGWtoqVarVaW+cZGUjA4hAyztXUGhIfCCPqD+PpffU1y/WhnTMVcPp2XzNZnn3sWf/an/1bU9OVGE0YShFQdVPMFhMY8GBkZknVwZGRcrJKpag0G/ej06FpQFktOVU+Lna00Hn/8CclOfuet9+T53NrcFhD3+LGTou5i45Q25lTnOWxWDDpNXHv7BirtCkyOFjR6LYbHAqJ6Gx6NYGR0WABqzqV8Nif2eQRV3r12HcfOnMXi/QeiVqMbBBumCiADWYvLhSqOnzyO9967JsDl1OS4gE0kK3hcPug1RtRLDWkaprfTqJarePz5y4iODUOl6ePDD69hN5WAvm9CL9fF//Dln0O+UMIHVz8WwMpqc6HF5l2DSqIOIkMRATVzJeZe1vDEE0/CajTj7bfeQren7K1Gs0X2pSuffgavv/IK/FE3ahnaddbx5b/3C2g2ykgVUoBZLdbKGxsxsWVdWlhDMBBFt6OCQWvBo5eeEJXxjRs3lYz4/gB2hwuZfE7U03Sr0Gu1ApRSmcE9jpl7tM9/6qmn8Pbb78g48O9TwxP48N2rCA0NiarvO69+F76AD4FQSMhCrHH8Hq8AljuxbbRbLWm+On1OsUZkrcG1SskpbcqzXC1XpF5gM52kkxvXr0sONoGPdr+Fcr0Nq3YE7WoP3VYVOjXrnhqqpSb+p//5eVx89DhyxTxKxTZWlwpYXknj2rtXYfWboOroMDw+glazD6OB95ykMCVHkfUUiW8Gk0bqD9o/UoXIMWedRWIP9wYqqDiPSZTi9fFz7ztpcP2s1wm6+6QW3N6KSf6cyWwVMILNX9qBcq0tl0piTU3nF66d8fiOKP6oTiWIqNL0EB7yCamuXC1BreXe20cymcVOLIkzx88LIJuisshH9wy3KBNpr/rCC1fkmeRazOxmgoz37i2iUekimcwgEAijVa+jkakhGAlCrdNhdnZGCF19dQcWO5VEeQyPRGTPJKhUKTflsw8NeyVjnGAqayvav1YrTSEXuLmGP/RRIRhNog33EDaJq4261BJ0eOF+sbWxJUpyAq2ilNUphEGS2hTnE5LXaqjXKuJGIrESKjVsdoc4sHAv2Hd74OfiXkfwhA46/V4Xeo1WwDi3m0QjjWJhLfVdX/J76VDAa+kPGkikNsWu1mU14OkL55BLJ0XhV2+QGFmFwUjCHURFSrBU9h+NTpT5VIAPumq4bIGHsQ5NyUZO7RFQasPmcEh9S9W1QnxTlMrkmlXrKrR7ZskMv7/4QIg3VJXxetPZPeiNBqnhqVRmVMf6+gY8Pq+sF2IBX6qgWOT5gvWSWdS+tPF0uZir3EOz3sY0My3zJQEtA6EAmm3WBVppznu8tLm2opBvYC9JRacZKl1OwJlkIoPuYA8TM16EghOYn9/C0tKqgHRDYT+y2QSmZyICkh4+SgV4HMORCPpdNQK+ESFFmG0kJHawvDoPg2Eg1tk2uxV7e3lk0wTM6ZBCBS/gcgah05hEhbgWW5O62eX0yXzodVWics7lCFb3cOXKFanxb978WEBSAtO3b9+HQW+TbMihYSecbh2+891viJ375ctPIZ+r48H9ZSGVMTd2Y3MByfQGpqcmxCGIz//8/bsIh4M4cnQWN2/elGeTABFrTz57rOuy2RyOHzsBo8EoSj/WRXRBoWruxo0PBRByu1kvDtDutGSN0GiZj50RxxsCrKViQ9Rq3W5TXsd8VY3ahEHfiFymLtnjzaZSW0tNZGRsybZcS7dlhU7jglajQ664i2YrL3VbqdDB2PA5dFp8DlwIR+zYia8jm+6h1zFAq2vDYtOKNTdrKRJI+MwQvFxcfCCqOCr+V5Zj8PmCaPSraPZqYs0difqh0fbkrHn79jyWFzbh9w/JufXM2WPQGSB1UC6zh05zgFIxjROnp+AP+FEs1kQNWWN+ZtSHTrePRl0NndYnoBTzcq9eexPBgAOzs6NiVx7fzYpyXG9sY2M9BrslIsQ/1nEatQ2peFGy20PDNtTbcbQ6zK0lec+MbluD2BqfjRpsNpI9NWLP/9Zb3xUySdA3jXffewfHjs/KPUmmUjg8d1jWKt5LOnVwbrGmJhmY8SGsRwhcmk1OIc8xR/fBwn3Y7RY5G5MklcvSetyIbou58G74vMNI7WZRyJXgchnR75NoUpcxPHnqBHYScflZ2tOeOXf2oVuUVp59uuXQXYL5qLwvzDIfHxsX4hxjRHh/90gsW1iUHgXrSGZZ379/X5SbQxE/yEg3Ga2Syc01otvuCtnuey9/W6JyfuVLP4ep8Qh06h606h5e+e7L2KmToKoWUonV4sTTTz+PjfUdLK2s4syZU6IcZnayL+BAu1tHqZRFtdnCViqPgVoHn9cDm9WCdpNroEUUvVqVCjtbMYlEGRsZxdraBvKZHGanphGNjGB5aVXijAr5KkZHJjE7e0QU2STJqLmHpeIYHR/Gzds30WzUMDU5ArNRiWviuWZraweJZAqhcAg2p0M+gwo9LCzeQ6/bkBqjVMzDaXei02gL2Zr7T3R0TOpcnt8L+SI0KjWC/oDkBtssNrQbLVTLRVkjU3sxPPHkZRw/fhzpvYw4G9GBja5kp06fFpL7V7/+Nbz66muSuT09MwOH24ntnZicbX7ll38VL7/8XbSaXdmjOH8Yc0NXt6WlBXSFWEyinBpf+MIX8fWvvyRA+8zMUVlP+R4kwohLm6qDQimBSNSNo8emMDFFYosJr736CR482EIoEEJ0OIrtzW2kkhkh4vY7fSGSk3xHEgqt3gmY72XovNWQc3Y6WYbHE5YcWyrIzTY92t0yrHYTCqWSrNd6gxsuxxDavTqqzSTcbrvE+XD9CZFgo9Nha2tT9ibaQ7OPRLeopcUl6Q106k10KzX80b/4V5iIRvGbv/br+Bf//J8LIZOk9wH35/0+DesIxVhM+SLirHxZVCoVG2kHXwcjcDACByPwEzUCB8DtT9TtPLiYgxE4GIH9EfhxgNuvfOUr+Hd/+m8FtHjpG38jTUEWwvnsnqgt2Dgl0EAA0GQ0yGGNGU89ZtlK/qcJwdAQnC4P7i88QLlch8PjFtWtWse8WhFfysGAgAztDK1Go1hFsolGJYvdZpODBEEHNqL0BlrDqqSBpVjC0ipLUQfSxsnpcgjIR1CTlmS0tyFAyLxdNgVoucPGbyGfh0rVhdnEAzqZoAQneWhlw4kBZ0rmLL9PsFZAWh2B0w4sJipslLxQAkQEm/haHiLYQNu3zOVhh9/nmPB6TGa92LqxEUbVLa+f183mJv9OkJGA6b7drYBqOi0MVi1qDVov6kUtS3UlPwfteMj8ZOZSPB4TwJb2cKGQF+VCEWadWcADNuEsZps0Q5lJyGuRQ2K7KeNK2y1mVSlqCQ00auOPMubYpGaTlKpTseNtd+TPAgy2+N7K/WOzUjJaVQpgzusWRSl/hnmwDxW3bPizsU02sJwtCESoBtLU4bjzPvKL95AgNpncqXRGxoYHcM4pvqZFcLHHBq9ij02QTwH7mak6EAssAnr7DSQ2ttkU5DylUo4KKQLJbLCL/TLVu6Uy2t0OdmM7AkLyAMSGhKiLLVQV817rlAOv1SYNT14rraTYGNjPP2Yes1g+93owWcmk5T1lTin/Gwj4QPB4X6nMz8YmGH+GYAfzfGqlsjRsaVXMBqqaILnkxQ5EBUJ7cc5BnUEvDXE5FGcy0ozh5+YcYXOXjX02X5mDS2thp8Mh1y3vx0Of8gBCx6ycPi08mSNJYLQFjVYBdoU4YVCebWYr8/kTJbBaJaxw2nXxHrNp/Pobb6BUKYvSjGDu5vaWvPbIsaPYjcexurIMq412cIoams0dNj7YdB6ORiXvlmre9c1tAWUJHvN+2+x2BEJBeR7IWOfY8/ex6c25THUp5yHVhWIbxpxlowkmqxXtbk8APa4jHAP+HJ9pyQFutsT+k6BA66FSmk0gm9WOSqUmCkuqejc3NoRtTlsrZnvvK5Y5tl1mktns0swgAD48MSYKbq4FxUxGVD9U1bKxRSCGoDbVZgRx+Tmo+OJc5zNAtjsJELQgJaOczW+uZfx9zICjipRMeFpt1qj4GhuRJgubVmxEcW5Fh0fkOZHr4NxgnqTPJ1mGzNdiw58oU1+lkmzvyakxZPIpDNBBtVrA9Mw4TFYDWsxjstCW3iUs/tXVHeQLZlSqbljN4wKwptPXcPa0Ey98+igyW2v42n/+Bn79H7yA6/MfIRidxcKyGctLOuwlt+G2G9CoquTZ6/YqgLqEK889IvbM5UIZeq1FQNFUahtmSwdTkyHY9QYUUi1cvvBLOH30Ucle+9s3/xP09ix29u5ibMYPk82OLlRooycA7Acf3cQ3/0Mev/GbXxSrNrL+RSnaVQDRV773qihW/Z4AspU9zMzOirrs/e/fgiVgERJRu9qGP6SQZvZ2UtCYdQI+cX/gnkMSE5tQAiiVGzAYbej3BshIJqUOhXQOdrdDGo18RhqVKsYnRzA+MYZvffUVjEyHoNLpybhAu9uUsb948awog8m6X1xckabVyZMnRHHbalcRHWFOaE4avVaTW1HZkKxQbshazH2QzTQC9+IwwHXfZBEVI229S9ksPvu5S5LNu7KxgmyxhkefOIH17TXJh+QayJwz7o9sVHXbKgGbCrUmvMGhhxnRblkT6cjAZnbAH4TJYsGr334DU4fGcPjwUdlrOfdXlpdEPfL0k89ga2MHr37zB0LKiESG0Go2ceHSecTiW3jrrXfQbnZw8YmzODQ7jbdeexu76wmx/V1ZWUe10US7M1CeHaoH220MWl30223Ygh60ex08+8zT+PC9D4TUQ6CKKgyCqNxTjh8/ihs3rkLFDPZGE088fRLT02EsLd7D1JEpFFplbMezKOZruHDuEbz/3nWUCg1RTNAW0qRnvp9KCC10cSjm8picmZG5xX2CQIESw8CGdFW6Z1zv+cwSVOIewbWOgL6qOUByK4ETJ09ia2cLhVJRyWCtNxAKB8V21E2gzmTGvTt3kdvL4djJIwJE3bx7C5OT45L9qFEpewGbjARu+fsI4vt8XvzwzR/i9ie3EYlG5dnYTaShV5twaGIOH797VYC3bq+AK88fwSOXZlCtFfDBB3eRTgLHjp7E/PwiBhy3EyextZnAyvKWWO9SUdRudYX0RItQrqOsOcwWAi9OsQLOpEtyvSSj7ZPb9mMB+OyQqMI1ik1krqsK6UiDUpXvY5JmKVW+bDA7HJ6HJDeCazUlbmDQF2cQhUw2kGy5iYkR+Hxu7Ca3xdXE7rCIKo0xHdzepqYO4d03P8Tm/DYiY1GcvXxGFEilkuJykkzEZV8vV2qSFUyCW5OAU66AZr6Faq8G1UCNqYkp6KDDtXc+QrOr1ALR0BBg6MPs0KDRKsPmoMtBC0a9BWNj02i3ekjvJaW2ctgZf2CSrFeChXRsKaULaPa7sgeRpLO2tiqkG+7/BCFp+8+5w4askAS4ZgxIGGQEBx06aE2tEjCRtSEjP1aX5+EJUC1FRTKtj5XXkfDFJjj3Y64brMWEpFIoiDqJCuF2sytEP43WIBEW/H1c90rlPDqdBsYnI3DTjnTQwNTUGN576we4dOI4DJoeRsciMJjUqNWpgmqh3anBYFCj2axJzjT3aYJ53OeK6Tbi6xWYjTZA3YHDacLU9Ijkn6u0PbRaNWj1GrE+JhGAALTJbIFW60atSfIc69U+1IwwaBIUeiCAArOfaaN785NPpM4JhxQFl8sZEADw7p15nD59VizhP/7oJlZXN0VVt7ubhNPBzEU6orRQ4n5ElT/tne1O1OvMtGVmKM8ZXsn7rFdp+22ATmsTtaRGn0d42IZ2r4JINIBiOQu314ZQ2It+v4H11WUcO3ZcnlsSsD65cUcs0qnu4hzk2sX8bIL6Pt8QFhfWpCajTbfTbUaznRPVrtmil/2BdvkkI/Fc9dr3b+ORRy4hvsv84qzYdRv0ViGc1BtNUY9TNcyzmrhsaDVYWd2E2chnWY92p4jhEZ/Y9N65PY+5Q6cQ8k+ITXw2U5RoEtoEVypZ6HR9eDwEIPbElYPP/vBIGPP37mL20IzkiSukMT5HJGkoNS+tiycnowJeJnYzOHP2OG7euilnB+4JtOamCpz1pj/gk3xOzplg0CsuLQRCOf27fcZGsI4wol5vy3gR2Keq1GgyiCVqv9+B1WxFIpZFt+UAeqz7GvAFbChV0qLQ63dNWF0so9s2wef1Qa1roVROoVnXwGzwwGRmpi3VcyyXSOqlQ24fUOmgHpAUSptk5msOUGtlEZ7uYGjUCbPRL8RUxi8wKiSfaeL+nT2Zf6x9J6cD0Bk74ipAAMhuNYjjEsFCznHuAQRAN7Y2hXTA52dkYgitblWcMbgP3bw+D5dlGKdPnZA1eGMtjvGJcURGjJifv4/F+RROnDoEj8+IanmAndge9IYBdEZILip/x2CgxYN7q7BaLBgdDYjLDMfU63Wi3aphaWEJQ5Gg5NyyxqnXBjLXCsWCrN9cq90uF0bHxmGzWrG0tCJqXN5rgnFjoyNo90pQaUmwtsgZdWxsFJVyFZ1WT4B3g9aOpfvbMBs9yO7VUcopjg69LjOE22LvLMTNTkeyxH1+L9Y2V6HVqRGJRgTo5prHjHqSYd0uNw7PzuEHb7wh1uq0lm40SRYmiqVBb6CWcwLXVNY83Lt53LfoNCjkc/B6fALkkejb77SRSSVh1KuBbk3sgD91+ghCfifsNgMMOjUqFiPqjbZYuV+7ehOx2J6oLIOBYbS6Pbluu8sCm92I7Z1VlMs51Fp96GxhFCXvXAOoGxgKu6BCC7VKUc66xXxZlOBe9zB6XS0KmQqqxRJGw37prwz6WuQzZbEeDgaj2NnekRoFOhWanTrMVgNqjTKefOpx7G7HgC73CIfUwo1OV4BS2lTfvX9XlO7cwwnsdztN6IxqWExG1ItlFPfyAggHw0Oo1hroqVQIhCOoVhsSpcO9iPuYTqOH1+OF2WhCNpFEv9MUZ4wXX3wBFrsZq+tLcHkdQqigwp9r2Ooas7ozQvzgeUWnZ8yTBR+8/6HMw4uXHpV98ruvfE9q04sXLyIajUicAM8tGp1aXDJYJ3Adn793D9MzUzLmPFPRPWZkdASJeELuM/eHUrGEvVQKTz7zNJJ7CezEd3F47qhkv3NvoNOK1+tHIpYUUs7YyLi4a9DeWEtFrKaNX/nlF7G5sYlcpoZksoB8riyEsXxxD1deeEJ6MKVKBQv317CxkQKTOrinefxGjI4NK5EIa2vY2Y0L0ZN9BX5mnrFIQqAbEzsub/7wTficXti0Zvzml/8+osEQfuvX/xf83j/9XZw9exZao17OcAfA7UGf92AEDkbgp3UEDoDbn9Y7f3DdByPwEz4CPx5w+6/xJ3/yx5JP9MrLL0uOrEo9QLlSQqdJZrRRgBUCUmz28pDKBpGO1sO9vjSSrDaqBazY3NqWQ+5AoxbrZGZZsphuUenXY16VGQ6LBV6XS5Q+ZpMevU4DGlUfWvUA3U5bwCQ2hNn84flZ99CimJa5VO/xsEzVk455m20lj9ZoMMvraMurfpg5xywsg1EPnVWPHnoC7CrqXCqxtDITCOpI7qhOq4DTfdr+Kfa+uq4KWua0djpi5URlnwA4orClwqAjDFHm6ykWiT10aVer0sBgs4rKkGNHdZRkmIpCSLHXFUBMo1gRE/CrV6nSaKLTZp6uUSxgeZAiMESwhgAgLeJodUz1M5ugzzzzlNgkN0t1hANBOajyUKc1GMRGkWx7AqIET2mLSQWVohTqyuFMbzBL04UNV1odsgHLgxVfQ2Urr4//xiY2baH5eXsDFbp9RdHHMSA4RNa8ki1LLJ6ZZ8wS1j1UdDYlT8brt8Pns0nDWWx8+4ols5LX+vBnad+sZhYZ2dBtNOpNYbobDTbEYjsylmxAslHORifBeQKC/J2K8lG5v5xnouztdcWK2E81XIvNGoKHzGIzSCPQajbLwYtNCQLVzO/1BzwyD/j7OQdVoHV2TwBE2k87HS75P9+In51gPudfmcx2KjcNVPEozUuZNwRGH2bR8jNRtU6AjNdAgI2Kaf6d4DPBE84NAsIE4AjI8Yv3gIc92juzKcsmGOe+Mqf+W8DcKGCZzFM2LBoNOSyysclxZeYiiRZi8cnncqDcb2Y082eobuXzva+CZ1OOTOFOt4VSpSBgbzyREJtC3kP+3xcIIF8q4NpHHwlI7PZ6sLCwKPm4X/zcizDqNPjmS99ENpeXTCb+PlqeEbSlxd7ffONb8jsItPJ7PLife+S8ZEuywV6plsUGkw1bs80qDS+D2SiH82KpSEaAomrl3NeqBGTgWBLMJWi6T8zgPOFhmQ3uvFhr6wQ8Z/N+KDSMTDoj86BZryMQ8EsGJ+8jgS0CD8xTXl1cEYCUgHePBAcQsKFV4AkBaxfv34eTWXu7uwhFIgK0S26uTifNBc4H2vWyecBGUSZH8MkmmbVsfqXSShZiXUBzjWSC8evevXmMjkZF5bKyvCz3LRQKC2BPW3VeLwkhBH1oX8h7zp/nfKvW63KfSMJwOGxQ066zUpImDptiU2yA2MySYc5GOEk75XIL2T0NdhNd7JVbaLUTMOk2cPnyafhcLqxcewthlxoTZ0awvLUOvSGIjYQTWzEjsrF1uE0DsZelXdn4lAeTM0Hk8kkUi3UEfKNieUiCgMGoQqOVhapbw6235zHsduD//J2voFqs4lvf+s9I5eZx+dmTSJd34Aw60FUDjU4TpWpZlHLbsQJ2YzqcOnkIZrMDyWQOmxtxDHoaUWRTVUf7PYI9i4urOHb8hACQH1y9KnaD5x7/lDy7bJDxGeW69Z2XXsUEAW2TWUAzrkHMVuMaTnDPYnFIQ5I5o9wHSSwikEc1pkrVkyag229FZCSAVDyFqbkozHQQ6PYFWCepgMpKWsJyH7NZHELA4N5ARQhJTLRS7rQa3IHQqvcRj+3hsUtPoVnrYPHBgqzV7RYV57Qa1Ugz+/at+8jmykLgOX9hFJ/9/DmYrGqk80ls7q5joFWjUm/B5Q6iXOH7bIrKpFIuYfn+Do4cmcXU4Qm88cO3EY0OITI8JK4ODqddlLxcIwjssHlH9Vp0eFwUsgsLS7jy6WeRTWdRyFaxsbSNXLGEE8dPQafWYmZmUjKcN2Nr2FjfwIuf/Rm0u7Rr1yC+ncKN92+LwnTAZmurA99QRKw4CSjSZp/Xymvk+JJcld5LiPK8O+gLQEa7/2qpAq83gBMnjmJh4Q5K+Sy8Pgs++4WnJHP0k9sfQ2fSodqkUlANvzcsoHNiN49KuY1Wg+ugTXLgPG6fPKux2BZqxTIMVpMosHj9rIFom8tagPUPQSrez/2oBj6r/B5RxJAvDJ/bh1wuKxbfBD62ttcFvKA1LpUpBLvTqQx0Kh3KxRoqjaoAl8FISNb56YlpNCpN1CsN6FRaWYNokMH92eV1IpNPY31zXeqRZConhA+vy40hWsJmc8gW90T1d+70UXzpVy+JXanfG8Ff/5f38MG7d/D4U2fxuc+/iHffvYZijiBjH6VSRUCH9F5MyGbDw2NiexhPxIR0YLXSGlgja85+ZAX3XNmbH9rnc2+gswUbl1yPuI+xjpHcuE5L1iLuMfl8URRZbKBy/adCU9kzu7DaLALs8O+0nmw0FeCc4806aCceE3CLmbe0ICfIwFxVNsN3d/YwN3dcFHQqDbPBd+DxBsQ94frNW6iQWEiVcq2P0ckILj3+CJKJhOx9JJYE/RFRiq49WIfWrMPm5gZe/NzPYC+TQK1ehMtjE3CMStlGjdEhBCF80OutqNY6YvdI62JafNJWnAAm7Xy5R2xurqNTaUBvN4u7B60bbRajWEE67Q5Zc1jnKsS+PorFEkZGRpXX6jRSB7KGPHL0KFZWVzEgKcdAa3eXEDhYK+47xOw7bbBmolKL9R/XXb2RyiEqAXNSW3CucV82mE2cwFKjZ3N7sj/SqpLZ38yMtWoMMBt1mJoehUbbweLSbTzx5AVxVHjnnbcxOxsRZTZJlVRaWUwmDHp6rC7F4HK6BSDL5dJi3T0+MQKzmeAb7zlrLSUqRUBonQGNlgapVEmIONHRCIwWI5wepygCLXarkKLfjCklAAAgAElEQVRo80rrZQKY4WAE2WwByXgBR+ZO45svfQvdXgdf/vKXsbB4Hzs7MSGZ0S2Iijwi5FzTSYJj3bFNd4BKQ0hUeoNWntPdnRRCwWH5XLwPz1/5AjLZXaQyS5ieHYXTbYfFqsX3vv+KOI0ww54ALK1Vd3Z3cPLkSTTbLXz88XWMjowKGYtEge1YDG63S1SuVosX+VxVMqcJdjhcetSaSVhtGswdnsaD+yvQqm0w6N2Saby2sY5z588LIEvgjIQXrdqIvXQRrQbQaasw6KmUulQ1gElvlFpFNRjA4bTJ/CVAyRrC5/FDrTZj6cEGAoERhENRIaWRqHTh/BnEdtZRLmdFyUZ3DpvNiE/u3BBwmyQwjqcQFwcqaFQ6VKpN3L93H7lCErNzUYxEo3j7rQ9x+sxx2TsIjPA5p40ywTe6ovA8wJoolYqjUsthZDQIt8emgKjqHvYyKYkf4AmB75FKpqRGmZmZEiUoyR16rQ5OmxfpRBW9LvOerQgP+yQTmOvQpz71CB7c30Y6U0R0eFgiHHLZNHY2s1D1zcjuZcWGn2p1EqMIALKG6Ha00Krs0GpsUKuYB80FpYlHn55FJreN3Z2cnBFa7bqQjTDgWdYiYDHztyMjbvj8VD7GZL06c24WI2MjuPr+TQHEqFJnzaAx0IFHjWolh/CoH/VGUWpCh9WDZKIEiz4gOd+0y99YS4qt7GOXT8u8SsTzCIYdiI665d+5//gDVnGsarV6QvriuqjX2bG8uIhUah3Hjx2H0+5FNkNb8i2MRqmKdolltNHEswnJxhpxAIkndrG0vChOSqwnudaw/iE4TuLbodnDAqiurN+C26fF9nYMkUhA7rHH7RGL5X5PhW4b2EvlYTQ6UMxVZCxZ85SpTK2WRV3e7xrRbrOeJ9m4Lhm5BoNW1k3WAdxjuFaQZGixGFAs7KHbb8m8JjBGZX2jNUCp0MbGRhzT04clUoWZyWvrS7IudusDWFnDVYpw2GnTnpNzN7pNBHxOPHL+FOwWPUI+F7y0RS/mxEY+06pBo9OLFbDBZMX2RhJr23Hcvkdlrx96Ix2YzHC6bcjk4jCZdMhkimjVuZYWYTTxfFVFKOwWwkGv30K91RBHDpWawBwnvF5A6G6tBafRLCpMm9EKl9WFbCKNMyfOIOwNoJTPSewNYwLu3ruFTrsBtZZnbjOaHZVkb/cGA4xMTMLK2IJkEsVaBe1+BwNNH0MjIYSGgkKm28ukYdYaEPYHhFRqtZGoUYKK9vfNDoqlirhbkbjC2ie3R9KJG6qBCuVsDhMjERSKeST3dnHyzDE4PSRXkqTextLyfXi9LplbBp1OzteJWAr9jhqPXXwSS8srePOH7+CpZ56WOu6Dq9fgdHvw7LOfhtfvw1//NTO5++J4Qdv1Gx/dxiPnL2Jh8YHUgXS34L74pV/6Er773e9h4c5dPPL40/KsMArjwd0HCEfCYvtO1wMS0ax2xhm0MD4+IXsnazc66ugMWiSSCekXFfMZWGw2WPVmDAUjGB+bwtLKGhYXFvDRtXdx5vxpPHb5gvQ9qvWa2LkzB/ra1RtiIR4KBLC0pMTOcL5ev34ddodNiDS0SCfpM7YbE+HC7NwhfPLJLfjdAYQ9YTz9yOPw2hz4J//rb+N3//Hv4MyZs9DodWKVTPKykN3/W8UtDzD/FdE4UNz+hPd3Dy7vYAR+WkfgALj9ab3zB9d9MAI/4SPw4wG3f4h/9+d/ikRiF9/73ndFKWk06MXiKp1ISqOIKiaCfGz8qGjMq9PCojdBN4Bk0hiNzBYcQn+gxibtf8plWGxWUcXZnTaxs2ShLao5owE6NmZVfbSaZTSrBeg1A/hoBWwxiYUTGw/NFoHDDvoqRQUyIChloA2wVhq3/U4PjVZbUV0aqLw0oddWVJpOu0vAHQI6HU0Pjf4+gNaWBjobVWxKsTlGO0wCPgSvCHDykGjQaKFqdKFq99BpddDqtKXBTlCQTSnacbG5SOa7CFDVaiW7F2oYXT402j0ZN9qB8f889NIiNF9gHpOiJKGKlE1g5sYyo2djaQHpVEIUemxe8mepemL+L6+j26G6oa2AT/kczp07h2atgWI6g5nJKRjNBgFYm20FbDWajVLt8/ezwUJWPHMReT2x3QR8wZAo86gW43hT8aeoBKwCOEk2LA+te8y2gzBvaQlM6yf685CNzTExWxQ1rBzs95uAHEODURQiZH2bzDz098VejYAaG3R8La9dWLi0JhNlrmLXTEb+6so6ug1gcmwG6WQKe5mMHL74WoJWE+MTiO3uyBjSSpnNBTaxqdyk+pLAH5XcbMTziyxxqkkJMIpy226XpjKvlw1mNhRbraoAWmz4iDWh2QaHk02zrtghms02FAplUZ2zCUWgX3JJTV1pHnMsqVRlY5r/2ewWAZcJOih20gMBatkASSWT0qwlQYEHPKpj+MWDMRnmbGgpOchqmbPMPuKYvvPu23DYlXHgO9IemypMNmYJOBMsIJjJpjf/TpUYX0OrX7vFKqAUQS02wsfHaXWqZC15mYFXrQqoxPvJZrsosNmwd5gEZLx69RoiwxGEIkNweTwCrty8/Qlu3r6lBEerVJJjRPazqtPDoN3DysoWZmYmcPjwEcmsW1tbl2b3L/7Sr2Bzg+qpusxDAuScU51BF8Njw6I0HZ8clwb4t17+NtQ6qp3aMPO5VamkKcpnlg13frbeoC0NWbEIdrsVNYiaiiXFqrrMLGq1Wqw92TRULKb78LkD2I0RUB2GSZrmA6wvLePU2bNYW14RwgJV4ImdBFS0ZXY6pWkvFpc268MsQZWwvwV4ILPabpeD+f7ayXHmmFLxO3doDmsrK2L/yPHi7zt06JDMAT73JJPwGWEDkgA/76Xkgcu1VWQ+MRORaxfvFecx7y/XbXm/fl/mPAF7KgrYXODBn2pvznWOFQkm/DvVXpxHtKCnlSvXpEatDavJh1pDhXi1hEz+AWbHgEBoGvWaAZ2dW/j8M7P4cPMTODwjWLlfxU7RiJbKBWO9A6emhWJ1EyZHHVd+5hzavSrK1Qay2S7stmH0YUej2cNuIoZOr4LNO2uoxLP4y3/zR4j6w7h3+yPsZdZwf+ljeIadSJVyePTTTyJbKaLeVqzB91Il6FQuHD1/Fq+99gb83mF02lrcu7OMrfWEZDezAaxke3eExMIxrlQaWFxZADQDvPCFK7BZLLKWvPvmNbTzbdRRxZUrz6JebUn2cafZw62bd2Gz2JXs8U5PLNVarY5EAlAB7/G6xe6wP2hiem4UvqAdOlMPdoce1XoRJhPtbjkXSGIayN5BxUefYG6lJu8bDoaEHMJ7Fwz4UK/VRAlQKbZQSFcRHZ5GJpmFTkP1gQPJ1Dra3RKGogEhwdTqtI9s4QevvoPzj0Tx6RcOQWfuoNIoIPf/svceQJZd53ng93LOufu9zrmnZ3oiZpAIAiAAilFmElfB67XClilpd11y7WpL1m5pbWvtpWRTMumlTG3tliJJiQKDAAIEMAAGg8nTkzrn7ve6X845bn3/nUG5amurXCyXymZ1V3XNTM/rF84995zz/18qZVCXx7CpR0u4Prz1xk2cPH4KB9EoDDo97DaT5PSF+/vx9X/zf+PCc7OijGNm4tbWBoaGBzA6Oo5ypQGNmjnsGlE/sIF7bPoYrGYnvvln34G6awA0eiGHUNXbblH1XpJGm6qtxtzccXRVPWyv78HgsIvVHZvebJh7HB7MnZyXPDrGLpBrwr2vVizBaCFpS4147AAmjwkaAwk9FskrRhsopQs4ceYkEokoBoYCOHf+OG4uXEJXVcXxE9OyH+q0JnRaanjcQWme33pnFfOPz0sWIa1tbTaX7JFUQnLv5ebJxjadF/gl2eFgrmhBVNK8b7i2EkTqcN3XqCTOgGspVS/ck9i0pKXs9vYqHA4Lms2q2JxT+fXuK9cRze7hmSefQSqZg8PlRqPTEuCM1oVBdxDVfB0mjQkGlRIHYLFZsL65ikwxJUB7TVTcXbz95iVZx/bXd3Hqwmkhebx58YcCBD129iwGRq0y31buJZDOJpE6zOF/+s1/gjsLN/Dm6+/B5xlFOkn72xLcAYJkzKJtw+0JiRU3bYbb3RYMeicqpQ5sLsV1hJ+VZyeuQTzb8d+P4hX4/1x79/f35ee00GXeGx1IuK+QVEb1FxveEebfWi1CduN+zrWOZxnurTxD8trzXmPUBNdu2ibHYlvYi24iEPSIEiZKZUsfc7a10OuscEuepUHILteu3hVFHwFLOipIPqfRJpnLG9s7yB5mMHd2VOatUW8TC2RebZL97t9dxJlzJwRcJQhA0I3gHtdlWuDyfd2+cR/5AmMzmCVuwvnHzwsxi2cW5mxqO11YPU5MjI8JqG60mXGwv4e93R0YDSqUMzWMz4Tx+IWnxOb3/v0l6cgSjKdSjgQwAqgka/DcOjo2gehBDvUGFUZUtT2MsmiQVNBQ3EUekgJ5tlOiQAxy75UbFbh9brGk5WN5ZiEQzc9BohpV1PlcETodyXo6rK9vwm51QKcyigMBs0Anxgdx7941Ac/tdqM4bIyN9Eu+5ebGmtieHsZisDhMCIa9cv3o3MH1jcDm8CAJAToB7y0mO8J9A6hxbdEYUKs2ENuPi4Xy6bOnkc4loNJ1UaqXsHD3FiZnph46m2hEsVUuNmC12HEQTSCbLuKJC09hfW0Nl99/F3PHZ2C1GaDT9zA9NQafz4XbCzfkvn7i8fPo6wsJSbJaoV3qoJDd7t5bEDvyR4QMzlMC78yb51iNj49gb28XmVwGDrdDFJR37q5Dr3FgdHQGgSCVfEkE+qh0uy4kKTqYNJsqjI/NCXAsFrqZFMxGJ8olhWhFlWm9kYM/ZEEqxVzkUeQyNaSTTbTqJKWaMT7jFPJmqZSVtYbEMofNi0y6hMHILDQwY2cjht3dfTkPslYxmQhOkMTWhdvjFkCNZInlpTXMzh7HD1/9kUSO0BqdZ1yCurMzM6J6vHXrJrweu9j2QtVEMn0Al8sq4BlJmzzH0d7Z5fCBx49kIgO1tgG9uYX+fjoZNOX/n3j8QwIiXr1yHYlEUmqGubljUsdQVcf4FqoV1ZoODg5iCIb8QnJ8VA8w/5vqfzrJKDUAAfsERkeG4XTQvaIr8S8miwnXrl8VZTAjZfLFDPrCAQwMRXDxnbflHHJsblDAlVqhh3ymiv29fZhNJGPwDEW1aR3xgyzC/eOolYGV5T0EfBHkswoYyj2y3WxKvitJNCQCPyJncg0k+c5o0otFe6fbRPwwgUI1i8iYE4F+L1aW1yRblMCPx+NAo12BxaKFyUyHmrzUWxarHc0aLZg9AqChp0Gl3Eb8oIB0qoRPffLvSbwMLYBJHvD4CBoaRGV8cLCJ4yeOCcTDfZW25eH+ISF1/e33/1ZRm/pDQlrgSkznB9ZoBFAzuTrKNUb41DExOQqH04JMNiFOArSmj8Wi4qbBvM6ZmTn09w9gcXER8eQGZucGhPD9qK4j0E6HJJJECboyk9fn9YorEAl1XJcVG1wtui1axGdQKTCuxS5nHzoCcH+tSCY63T2o5KdjEZWhLjTbeQwO++HxkrQNrKyuw+cNA10bfvjKO3C7+sV5gErzTOYA8XgS3bZD9v96rSS21ToN3Vm88LttmJocwszUCHqdplgBG3SKAwL3KrVGIYs12nV4/H5UG228d/UWVjdJkI6gWu+QJQSVqivK+63tNTx1/gkYunZEdw7Eyr1QLEuOdCwRR38kjFq7BpPdgnylgJaqhY6mx4hweElAaqjFzcWq06Pf68NIKISR/jCGg33oVMvQUqvZaaHTqmNvZ0dIDF21ASZnAHvRON57/wpaPSCVLyIUGcDHfvrTOEwl8NrFN5ApMu7FI3tsqVqWMSXxhwpQ5udWK3UlA7anFhU0s5Xp4KXYsdPFLC+ge6/ZhNtuRaNbR/RwH/1DIfQN9knOK3NqqZYn2Pn0k4/DoNXh+rXrSEYTODZxDE8/8SH823/7NXnNE/PzKJbLQsolmGqxkszqxquvvSZkVGbvkjyrV+tRr1QlA5vEpZ2dLSHVXLhwAa+99jrcTruon7mes35+7vmP4NqVK1i5e0+IM4yJYLyKxWZHKNKHvf0djM9MyPvd2lvH0GgERrNWsuiZib54ex0eh1fOUuwJrawuIZtJ4Pj8cTmXkhDPc83S4jJ+6qMfE1v/g/0UWhWtuIlwzeFhhzUbe1rtblNqf7q/sRnAmk6IiVoNyPdLRpP4uc99EUPBfvzGr/46fvt//i1cOH9eiYJQonmVHskjd+RHPzgCbn/Cu7pHH+9oBI5G4Ai4PZoDRyNwNAI/kSPw4wG3v4ev/Z9fQywaxbe+/U0BN6hw8bjJ1FVAMgJsbLQQIGIGlajdOh1RejIjplKlWrQjmbYEHAhwUHUZDAUl14gH+XyJ1qRWOB121CollHJpaFQdBAMueJ1WaHosypSsTFq6Mfeq01Gjy6YUFTlqNbrMXaVak0pYArv1+gcWwbQ663YgjEq9Vi/ArSz2PWbNtuWzUDXI5gwP3VR4MFuHxTJBECrSCJQUaGvY6YpFrahK6k00201p5PH/CaKxEBgeG8bWxraMhSi3Oh2MjowI4Le9sSkALC1ROZ7M5mTDLx4/RDIZF/BMGhMaNdLpFIIhWjpuCIhFYIigH+3AFGCG1kJaxS5PpWTO0jKKBdXzH34Wd24vQAMVBocGUG1UEQz6kEjExZ7R41IyYIvFMnKZvADaBC3ZrGTGCgEcgjxsWJI5y0ZhJBIW4JJNV34GVhn5PFUzWfTQFoWZYodHcJmFXQg6dqJE1UcLIH5Wp9gFsvnOLwGdm0pByCKcjQ5ei0yajRtF7ctxFSC9WhFwitdHAUmacDtd2NzeEoCDTUiOi1jb7uxIccRmOCsbgnZszhIsoWKITZSxsVFpSrJpKCppqlCZcVoqScOZ140FFbPnemCWpU8UmczhY2OZ82pyckaY/1TQZDI5AbonJ6ZFIcXxtagNAp5RIUqbZhbSVM5KHqnHI/aI/GbjT+aCyyUKYIJ8bGSLJbZByXYmAYINWqqfCAIrtmS0ihyWfKutrXUZM6qixaLVSHtkBeRj4c2fsaksltctRUHLr3q7BbvHDZWG8+dQXjcYCEhz+pFCm4+lvRPB5PHxMexsb0Or6iHSHxS1+f3FBxgaHkJ4cFDsQ2lfGOzvw3defhl37t/D9vYenvoQra4G8NZbbwmAMTwyJuoMqkTZUOT9ScBUpzdKkzjD5rTVLmPN6bKxsoKTx49ja2sb86fmYXXY8aM33sD1G9fhC4XEdovMbGb/UM0qWbetBkwWnTQLFGKGUcZMGn8qlShlCYRL/rHBICo6Ae7zOezGYgL+UjFDC1oSMLaXV/D4M8+IEoulMt87SRq0umPzc3RsDFeuvS+vw9cnmMB5zeel4nVnZ0fuhWI2i0K5jCeefFLGmAAp7ZZ5bfg7vM/4WP6d15S/z/fMn/Pa8T0qCmi1rFP5fE7mLe8Bziv+Hx/Dz8b7OBQKifUgn5/gLtX7zGFipnEimZTXCASDQjTh2kPVKO81AVksypzR64zo1PVivWoI6FBrHOATL53HfrSEeKyEjz8RwmhfA2VtD/cepPHNP12AfWAYbVrRF8u4MDeKpz88i+sLr0NtrGBmdhL5fAO3bu+gLziHjY0kogdpud8MtDI9TOFXv/j38bkXX8Du5i1kUzHEontIpA4RGg1A7+6iZ1Kh3tUhGs1jZWkbzz7zJEbHBhHLdvEHX/kjNOpaeJhf2CAwaoDRpMN+dFPJxFRx/FQ4c3Ye7717TUgBjz/zBBaXl0TFznXj23/ysmS4PfvCs2IHt7O1h/t3H2AwMiR5WFwLpqcnEd3flzxZo4mALxX8ijIllUmgL+LH0CgbV100OnnYnUZpRkOlF1tGqumoqv/YT30Msb19XHzrbYSCfZIbRjISlSZ6DZuMGXluncqKblMPq8mFpQerGB4Mo1hIYH39Flq9Ok6d9WJixi25bQPDQ9iLHuLtt67A4/Sirz+AVrcGs02LXCWPZLYEsyWI3d0ilpcOMDF2EkatCctLi5iaHMHgQEga0C63A2vL69jY4diMYnVtCaH+kBB4pPkaS0p+aKvdw+zMcbFATRzEET/MQgMjdndiALSoFItoFKpoq1v4d1//13jzrTfwg7/5oYDhk9OTODxIwtsXFntTIfGIPFIlc5nkJZ1BB6fFiuR2DCcvnECunhUVG5to1XYdLq8XNdpn5sow6oyiHiaovXzvAY49NoEv/Mwncfvu+0jlorDY9LIneR0BvPzym/KeGbdQLXRRbbREyUbVnt8Xkp/zPuM9TTUg12GCVbRClqxzi1NIL/lcSdT2XE8I/oidqxpiNcr7PpPNSdORVr5bW2uYnBjE0FAE6dQh1u5vI53Pid16/0AYLittqdmM7kOLqlKnE1feu4rB0CB8Nh900EPVATrNtpCxCILdW7mLUxdOIleiK0MPlUINFr0Nm+ubKFZLoupxusw4fWYW/RE3FpduI5fJ4fbVQ/SFXPjYJ55Ft63DN//yu2KV3W32MDjuwXMvnsKlSwtQdX2wmSbE5s/tU8NFILfMvMKK8nhNWtZXsXx2u4VwwjWKezL3PILW/H+OI//kmkjAimoxfnHsCPDKWOazsle6PS75uUJUUqILeB7g+chsI3lFLWcBEpvoitBoFtFqV8Sul9a9fA6qz2PRJK5dvguP3Y3jj09jeHQEdxbuCeh76tRpOcPyDEgS3N7uLpZXljA1MYH+Ab+cKzZWttBt02mDdtF2saSng4BYklvMWLq/JucJdUcNX9glilg2tlstulC4cXhwiGwhj0KO5wSe44yoVcqyvpLMYLSYZB1hjAcbwCY90Ko1BMS0270YGxuWpjkJS7R8pNqbDV4q4QkIKar8FqKxPIKhAdkDuJ8rmcgEUu1ydiMRhPcsv3im5L6o0Wmgph2tXvNB1nU8EZPmOM8CdCKghTBzrT20mE/RIjIvZ810No1OmyTEDkIhv2TE3755QwDC0ZEx5LMEme3Y2Yri1PxpZFJZtFVFDE44JW+c5xWTUf+BvbvH7UW5WJG1lmA7CSG0T81n89IE57r4+S98VpRhqVwcBVozk+zZaaI/HEYhV0K3o0ajwlgDKopt+OxnP47N7WVRadNe9rd+6zfx+JPnJJv2yvuX8KGnn8SFxx/Dn/zp/yNA/OTEhCh8NSojXI6AqPtu3bqBp59+UlwHrl+/KspIRhXcun1TVKyjoyMYGR7Gd793CV6fGZ/9/OdweFDEa6++h05bh2FRc7WQzh0gWziAP+iRmonKWtqrFoo1BPxeqaeq1TYataYosoJ9TuQKMRRKUag1bVF/dVoa7O9mYdR7EfBHJJtbp+OZMIdOtyrKPp/HB6vFJVnWBp1NABbWI7RDpfU1gTqCwxsbO7J2c52jxWt0/0DmLgl6VCDWGhWMjgzCYjPg4sUfob9vCA6bX56r3igJODY9MyF7arGYk3Mxz8SZTAnjo9MwGCxCcqI98NCIB2vrKxgepCpXhUKeALJN1gCek0hcZC3I8aataCAYEEWfRD9kcmKhzLM1zwisR+gIwvMKawjWZ8yhJzmQZzm6OqDXVrJWLSasrS/DH/Rj/uQxAU5JnpqYGsXy6iJu3r6JkdEI7FYbfC4vLGYrtjbXBUSnhT1rGtY8jDEplSuiuKbDxM72vuTt7mwlUErrgA5ro5CovNW0VFbrpd5BVyO5w3RLoao2myXJpwmVtoeWuoCuugq7QwerXYP5kzMCgukMJvRaGhzGU9jfi8nYXnjiLAx6OowUkCvExYkqFBqSNfvdd65hcvwETp8+j7feeFfqBLobTE5OiNPNzvYm5k9PwGqj+xHJfSmUCjWE+wdQyBYk11mn0QlhiiQW7m+sAQJeP7b3E0jnKkIwllooxNxus9xPVDcTLKOFP9eqk/Nn8eDBotzXtGo2W3sYGRkUdyTulSTtrq2ty5rKHFTWPwsLd8Q9JhgMiEKYhOjh0UFYzD05g1dLHcSjLdSKNlTyeqQTFbFmX11dklxWEjVZT9vsBviDNugMLThcBjhdfH91FPJVmI0+5ToVFTLsR3/qI/JZcrk83nnnHqrllpx3SCqbGA1jdCyEybF+9NpVqFR12K1GdNp1cQIzGRglUkOtYRRitNVplXphay+KUrWD7d0knO4I6g0Vkum82AF3Ok3s7K0jEvLj2Seehl6jE8LCD773KtxuPzwupaY22+zicpArFVCkRXurIa5BDodbHB+a1ToszCc3m9HndiJ9EMXMyDA++6mPo1YuoF5lDI8BjVpF6kk6hzSqKridPtS4PxwkUCiV4fMHMTAyLIS0WPwQb158C8lcEmPjo4BGjZ1YFNkKa7k6Mum03K/mh45nrU4P2XQWzU4XkcEhRMIReH1UYsdQyituVYepQ6h0KhQqeRRrRQT6eA4eFAL0d//mZXzq4x9HIZuH1+2VGIK//d4raFTr4vjAOvXcuXMYHBqW+o9k5uHhMdm/Xn31NZkTVG+Hgj50ekW8/vqrCPojQpCpVbnuF6XvxJo6X0ginTmA1a6T/N2B4SBu3riJmbF5cYR74403JRaAZ3aShOkOxXmvNWiEiBIe6IPVZpTM6P0DRRHLc9+tmzflXMOejc3qELKiSqVHwBdC/CCNy+9dQygYlhqW1vAWo0PAZ9Z67A3RHYHklGq9Is/JcVGrKAJg/AHPQlYh3Wbicfzu//I7GIsM4kv/8Jfwf/zuvxRQmufi/xC45XosIV9HwO1PZA/36EMdjcDRCPx/R+AIuD2aFUcjcDQCP5Ej8OMAt1/+vX+NP/zDryJ2eIBvfeuvxRqo2aij1WgiEPSJzQ3VmGwgkdnPRpRBTwCX6r4UCeWiaiJDngVr/0BEmm9suFExarOZ4fMTZFAjm8+I/ZAaPQz0h+DzOqFBG912TayStVQmqmmLqBdwlvZB9LxrtYEWNGI5KYi9JrAAACAASURBVDbNOgXcFVWo3SHKHTYFmFfJY60oD9MZxYKS1qbVKmplKs96kutCgIKFHg/UtNTVazVwul0C8lDhQZZt16CFSq+DBmp0QStLnTQT2XAki1jyAtUENhR7U4IvIb8XYbcL9xcW5L1RDUNrHIKFbNawgRaN7SnZsc2mgGNs1PNzlhoqFMt1aUAodtFU6DQEgGGDk5a1j/J4qaocGhrC8889hytXryMa3cfExJgooff2d2XM2VwkEERLtXKxLA0iKjbJcKYiutFqwx9UGvZUgtGudXllVRQRbMayuJTMXhMBHdoPdzEY8SMSccOo18HpcgpIz4atKCbbbdSrzFxkXimLZqpxqOJpQQ09Om21jBMVSxxHNhv4vAS0yMJn05ZZR7S5ZUHHOefxOfFg5YGQCKheYeHIa8NmE68V7X2VDFlFpchGMUFHNlIjA0N44403cP78+YfqSkUl9ciimQ0FFoUEkQl4sUlE2ylmrXFs2QgtFgmeahEM9Ml8uXz5ipLp2+1JMUdrpN3dXfjgFwU22b60K2MzhA19NjVIDiAAy0ackllHO2paRWaFTa5cE2bREoRsYmhoRO4VKl2oXGHDlfOZAD4Vvsyf5tyiopTNZ85/jh0BPSrLOK84JmIL/tCWkteyo1VB57Ci0aY9dVcaII9yiTmfRZUjNuhNAW/PnT0rOa/FVBp1kgDcblHR8zWpAC9WKnB53ejr78fv/qt/iedffEGY0t/4xjdgddjg8HqkMfPhZ5+X98eGMHNuowcEjXntFOtwqhcJrBBIrpZKMEKDmfEJbG9sSfbd3PwJAULefOtNXLl+Xezm2PDgZ/UF/GJ1RRWSTsvMybYAmrQdpm0hryVBSa4DnCP83BwXXkvOtWK1jGy1gI66h8nJKTQkl7gk85+Aw/5eVAgcg0Mj2NzcFoJDOpvFuTOnsbT4QJRQBGr4fJx7vFf5e/zi/OK48v3wPfJ5Oa+0zLbK52UtYHOd15dzgqAq1xDOjaUHD1BvNvHUU09hc5OWhQX09Ydk/rAZxWv/SMXL5qdYhLfb8hwEfQUApv11s4nR8TFU6sxXJrBfluxQAtl8DqPZpABSNpuATxyfSHgQJr0b+9EoIlMuNDo5RPpCSNCKeH0VX/jUcdy5+X3MHj8Nk3UMr72xDmoA+gaDMDTL8FmB849P4b0rr6LVJcjXRbtjgMc5CYt5EN/5qx8JOOLtD0jmlg5d/MLHP4+JiBedxgGK2QRu37wjNvvTp6cQmXJgaWcZFk8IL39rAVcub8Mf0uK558Zhcs7g3XcvI37AZjVV91TBd1AqEzSzw2hSYXA4BL/fK/cpVR//4L/5FezGkvjrP/seiqkyXvrsS0JYWVxcwoXHnhBSxtryioD2tDnlGBYzOUzMTqBUycn1olW82WgXchCvvc6oxbG5KVEqdlV1qDQNyeijUj0VL2EoPIt0IoMT88clE/b1v76Ep1+ax/DwCNKpDNjDIRCh15lw7ux5JOMZrC1HYTP7MTNxDDdvXYfZoMLAsAdf/6M/ACM3f/lLz8Mb0mBz54EAW+JyYfIglwL2dmhN7sH86eOIJWnTe4iDA+Z8O7GxdoizZ57G3YW70rCvMBe+2UVf2Ipnn39GlPlUK1L5xPuPRBBm3XONZuYyAWaSYrgPnzv7GIxaC7zuEN65eBk3rt2GzebE0GC/NKjuLVxHZKAfVpsD9xZWMDIyDK3aBH8gjGy+hMXFZckMluiBWoWe0XCFAnL9mP986tQcLjx1Du12Ha+8+gNpbGuNVvT3RcTicW97D7ubu/jkJz+ORDyO+7fv4NyH5pBM72H+9BR29lbg9tlx+f1byCdUcNhcsDm1OH3qCQT8A3jv0jVk0gXU6x3kMkXF1cCox/r6qrhr0GaboIHX65P7lcA01xFm6nFNocsCST8kfWVzKdhstO/th9liw+LSEuKJA7HB1OtohaqFz+sWxT+Bi8fPPyl75MUfvQO/rw8zs3NY3VwXRbwWOtRKDUwMjiN9kIa6q0a70YLZasLs3CxShaSAtyZRImvR54ugXmnj7bfeQXx3Fz2epUxqfPZnPo63L76HvjAdF9qS+0kgYunBuuTa5rIt/PRnPo3HLkyho8pgbn4St67v4d/83l/BZhgSoMztZY5eFY2mki1OO3ubXcn25ZrDvYZjwPuE5xT+nWvdo3xbheTVEZCHxCN2HAm4cJ3j7xCM4bqTTCaEfMY1jMQ0KlJ4RlCpIVaQ3NdJQOP/c1+0OwwIBF2w2rS4cfOqgKsfevpZyVS8ffsBPD43rE6TRBhwvsYPkuIw4HI4cfPWAtIHGbi8NvyPv/UbuHL5khDSuJaurWyiEG/is1/4pGRNDkaGsbi0gs2NLUxPz4qyl+eeWzfvyGfw+4MCrKq1XfgCblFjkqBHghyJY81qB4PDfej0WohtpTF7akx+j2NCpfbQQAST4+Py/JcvX4XFYpMGMUlPHDvuRVS68ZxFm/Vane4wOtx/sC0ECo4zx4/XgXs4x1Ry10kc8PtlrPkYAmZhWluWs5iencbAYOTh86rkviSBSAFXLWg02gKeulxeUUkz9zaVjUGv12BsfAxrK+tyBrJZXUgeUM1uFoLJ5vo+BsKj8PvCyOfLyOT2UWvF0dfvl3MQr/X42LicfahKopUvX0+j4jVPiTrQ6/IJ4C0ENZMWNHjRmTRo95ooVQvQmwwCGpKIIECm2oCgv1+UTb6ACWodiX9ZiTCg0vTmzRtCruGcWVx6gLljx+TeJChDwJSW68yv558vvvAC/vj/+obMY4JLJEr5/QEhcDAjna45q6srctb0ej2Ip/i4fmRSVRTyTdCEhuvjydMncJjaxe7eJnb3t2RP6QsNwukKCqnwweI9ORNx3PpCYTnv2V3M9C1hZ38J/RE/dFo2+I2I7WeRSdVhNNhhMQXR7dINIo96s4Bg0CMuHrT031yjJbVH1LNejxsOhxV37t6QtbIvxMxRZitviVMBry+VddwTRX1uNUve6uyxSfk7wevTp84hGc+LPbfFahDyU4HWyejiwoXzcp67fesuotEETs6fw8jwBB48WEaxlEB4wIW79+5IhMOJ42dkb2XGcDDYhzt37siZiNbZ09NTuHN3QRwx6DoQjytESao/xaEomxbF/vzJEzh2bAYrK8vI5tI4ceK4rD3co7a2N3D69Dx8Hi9uLdyS60KHiJ2dTdmXSdy8du0KpmfGcXAYkxqTeaeMxeDj5riepg9RrRYEtL5+431EIiHMnzyOq1d53jfKPRQJDyAUGsDFH93E9sYBhgfHhXBD0lKzDkQiE7h94x40Wiv6AgPY30/A6fDBbnXBZLEhly+JG0ejmcZBYg0+vx3TU1OSpbu6vItUsoCx0QmxSl5ZX8CZMzMYGQ8jerCD+4v3JDeZZI79Pa6NGoyPzgDQY+H2ouRWpxN5RCIjOHPmMRRLB6g3Y6KUJrBbylcFJD5/7gnJC93b2RfFLc+zYj9sNgmx1epwoafRYXNrAy63TWIbtrZXEAz5MDU1JnUpFcQEZ+fnz0j9s7S0iEargOmZASFr379/V9ZE7gE8G5MQyTMT1yauQ9VqSc6op8+cRqlSgMdnQya7KRb9LqcX8WgDpawZ+ZQWrZpe1JOMW9jdXpP7lVbUjZpabH27vRLOnJ3F8todOJ02nJw/LWNBosLW5p7Egjz11GOS1e1wOrGxkcI7b78Pr8eJE3PTCPd7USun4bBq8cyHziGbiqLXraDbKaNUSEOj7kiUSLVBMM6EKzeu4p3LV9BV6zEzdxbH5p/A7k4OlTodfepSc+RLOUxNjmFh4Qra7TxGhwfw8Z/6FHpNFV757qvIZcpYXdqAqqsS8J8E6kKpAJvVhvNPPI7wyBBe+dGPRNXsc7swMTyMci4Hh1GHUj4HnaqDFz/yLPr6/LIXcE2lc4PX7odT74ZWTWJzGhOj4w+VsjkY9XRK68nZjvmx/ExpsdbuwuZ1o6mC5MDuRaPIF4pIpFNY39wSEoq/L4wbCwt4sLgo5zTGVbE/4/L4odWbcRCPwWyzwGQ3oqvpoqfpKXVhuA9X3rss9b3L7sL05LTURpHBAQHw2T/IpTNChuX9xbxxEpg9Tg8CPr/sY0IaqdYRjvhx4uwILr77BobCEziI5pHLNtFsqDB//BReePEj2NtfxYlTY6jU4uj0ClhcuSHEKJszhJ3tQ1TLNdjtLsT2D5E4TCMWiwtJk/OfpPqg34cr770Pta6HE2dPoFDPoS/SJ/uxz811toSDgxRsVo9cv6effF6cNooFzumm2FwPD40gm8/KXsv5TjIoexyPiNyMYSKBge4s3M/F9UhvkHMvz7+/+0//N4wPDuKX//5/jX/1L/53nHvsMek3MXrsP8Rpj4Dbn8j27dGHOhqBoxH4/xmBI+D2aGocjcDRCPxEjsCPB9x+BV/76texF93FX/3V99HfR4urKlKJBNwep+Qj0eaMeSIswDqdlpITqlOj2alL1iiVc4ODA+jrC6NWrkrjqtGswedVrIoqVeaG1qS4ctqsMJt0cNht0GmAWlXJbbVbmLmqRqOpZN61e2zYmcR6jsrbVk+NWqsLrd4gQEcqmRHwhn8SsK3W6tLAYM4nFVFiTZorwtQFQi4XNARl63VR9VG5Stsish2pUqyUizBbLfB6XAIGsoipdNvQ243STKL9MG0yqfAjmMkCTYoti02asCw4qJBr1qo4PjwMm8EgKjg+lupeKieYUXbmzGls72yiXCqJImcgEkahSCa2DulCG3qTko3Kpp6ilOxiYCCCre1N+TwEXnjgHx4eEqDp7Uvvwmgywx8i4KNGUdTCLWGNsrnEJjILIwIWzKYlg5TWryyKEqkkKtWaKF/ZYGG2Ly3U2KgfGxuT5opi1auRJgvtlNCroJI/kEKDAAnHjgA9G5RsyCqAOOcJLTLrAmKqoYVea4MaJmG6SkGmUgloSmtqWsY26nUprGltTFCJSpHFxQfQmgjW10QlQ/tkNrvIiGdhRLY4FYWPvtgMFPvbDvNPSxgcGMbbb78tSkS+FlUpVIcw743vnVbHHGN+RgK3bBJfeu9dab6zOWy1UD3lwtLyMrwerxSXbCKxcc+mrCisR8cEoDNWqK4tSaOUloRsOhMQnp2dwdbWloDujxTfbEqyqBNFUqMlwAV/Jnm0zLMRtYtTFM4E7wnkE7jldSdwq1b1HuZNGWSucKwFrBbCA+3FyP5no03J/JXP+JCIUKdipUWwVLFTfKQaY6OX48DmLx9PCzaOJ23hqpkczBoW6xo0xSq8itX1VQFpZ+fmxLKYJAGL3SZEBN6Hf/HNv0S2VMDo5DhW19eE3R+ODIrtNBWsbKSL2jadETY33zOz5mxmC5qFMiZGRmA1WXDn3h0hhYxNjEuhn8nl8O//+N9LBhPVZ7T2tdCys1GFw04bWJOo8DmHZf49BCs5n/jN8SBCvLG5IYBstVWDzqqDJ+CRa83X2NreEVtn2mPfvr2gKKKp6m22cer0aQFbk/FDsdktFwsCVHAsOSf5epwnfC3+m38SjCU5g2QDyXXzeMVWmcAp59zMzIw0spKHh4oi1+2W+5zXnb9PMJgkBjbXur2OPJ4gFcFgXhOlGaaAv49sxgkQs5m/tb0tGc9UTBIEyBcL8r74dzYCCMBzDAnGy3qjglyjybEZIR80u2moDRrUWipYDA0E3Q34Azp856+/i417eQF6qion3OEBNFoVjAQtGAiSxFFArhiXhhvz4YKBSawtZ7GzVYBR58P29r6S1a3rodOq4jd//Uvo9zgw3O/H669+D9tsFva74RvwQW3W4Nr9BzA6LTgxfwbbW1G89oMfYfF+AWa3VmwENWqLgLYmo1UsHpkxd+7CMQQCdsQOtjAw1CfX7Wtf/ZbkUE6MjyAQHEQhX5JGDsEsAglPPv4Ucsk01heXEBgKIbEXhdaiERAok0uI7TTXcT1VmBarEAe4BtgcNiwt38PgSETUUt0elehebGysw24KwGMfwCHt6X0uJJIxhEJelEtFpFJUenJOhLC/zTnlQSg4gFaji8XFdTjsHrQbtHuu4urld2B36pDLZnDhyTE899IkbA5ga29FsoxNFguyuQoctj5RQTGHlOB3td5EZHAcraYePs+wZLt+7+VX0Gu34XSaUalk5dr1D/Rh/sxpcZa4evWaKAsiA4Po7+uXPYPzZmn5PjQwoJgvIzRA9WkcNgOdLrTSMOSaxYbtZz/zaeh1Grz++vfRKOlx6vwYlu7uYCA8LqoTKha++90fCMhBggEdPQwmg8zvLlqS/emxOPDi5z+CXCGJ2WMTWFy+j2//8Q8RGunHsZl5cV/otbv43p++jFNPn8TS0j25Zz7/xY8h0OfE9v4yuqqGNK/NZjvu3lmRpttBjBalDhTydVgtblQrLckBpDU711E2pzk3CaBSDUrglvc018hySXGNYOOc+6uyZprE8pOZwD/99z4t9/nu3r4QwqguouXkK99/GYNDzEsblMYd97KVBxv4ws98AYf7VK3lodUZxEWANvTlQhkusxtbq1vo8/fDYjCj2+7I2uX1exGL74uahcSGgeEBrK/soFKooxzP4sKzH5b3ojcwQzqHcNiJsYkB9Do1af5TPfbtb/4A6+sx/INf+QK8fYDZkYRG40az1If7d/fx8vdfxdnzPvzGP/lN/ONf+zJi+xWYrU4MDnlgtHTRrRuwsrIi+xj3V65X/NzcPzgm/HrkGMCf8ZuqSM53EsGUfUkj+w/XLRJguN+Ii4dJAXU5zjz/0IXC7aVNcEdIPu0WbX2pJLLD53dge2dFzmJWC6MvIKpor7cPlXoF2UIau6sxzJ6alnPd8s11dA1dsWK98MRjcLucWF1fQT6Tgc1lkfNY8jAFo9Yo1rG0x2WTl/agzGjfWN8WMHNmelbOnKViBTdu3EahkIHB3Ba1oNnG92BFMlrG8FQYE+MDuHHjvtz7v/qlf4SV1VUZG37eK5dvY3xsGF/8mc/h9q0FvPnmRZRKVXlt3nP8piuAuDcUCwIkEuAm8lSt9ZBJ52X953r+CLRVIjqMAoZxHLk3EZCW7Fu9BulCBsNjg9JU5vmCZw+ejZaWlsQpw2zmPK/Kfkh79K3NbUzMjCGV34XDZRPArNdWIhok3qDSFNUhwSFmWWbSRXE/oGqYKkzaivPcTACexLZTJ+dF2fXg/pK8z8nxSVjNDlHe0l2EqttwxIdkche5QhpjUyPI5FPI5tPoqNoYGhmG2WJFMV8Sa18Ct7SCTcYT2I0u49iJYej0iovIsWPHZByYOcgxHx4axrWr1zBzbFYAAZ4VnnziAqwODfb31oUQt/hgSYlm6WrE5peAZyQ8hLljJxGLxuX8srW5g2IpB1/QAH/AgfX1fZRLbZgMDmh1jJlxw+Wz4e6925LH6Q8EYLPTpjggpJBkfhPBPg+6beZDWwUUoJqX2a4+v0uutV5vhs3iReKwjDu31wQMz2TWHkbO6NBoMNvbjVa9Leua192PvV0SabWipKWanFndg0N9sDlM8PqdH6i20+mEAG4EX6laIwByeEDHE7Oc06mOnZ+fRSBgQTyxj4U7t6QWZAYwrXEJhobDg5Jbu7d7IOso1an1ehOVagGtBt0KeFZsCMnh1Mmzonjf29+X9Y/kTCpcuW5Go3uSadkfHkA0eij7N4EUrikEWPleCeJSbc51OZdPC4mWZ910OinXmmRiKvcSyUNcvnxZztZNZnQPhOU8znMS6xOSBwJ+v8yDaCyJ17/zGlwDHvzcz38R129ckSxtWqrvR/dwYn5OiMp0AOKZK53i+c2BjiqOeHJT5pzF7MBBLC2uDYAB16/cgcsZQtA/gFgsJQ4TWxs7sNvC0HUH4bAHYTJrUa7kkMrQdjiIRDoqea1nz53EfnRH1kKSnqYmJ7CxFUW1zJqT+aoqxA4ZWxDC9OwoSmWlPkgmU4gfpuHxBMXS+SAWx/LyMlSajpy7qQw8duyE2FjnMgW4HG5RtTO3mWdXqv/4d64DPbVK1JPTMwSU21hduw9fwIVuty5g+qnT8w+jbnSirqfK/erVq+iiipOnZ2TeklhK8in3g1dfeVUcXmZmprGxviUkCJJUua56vU5MzAzA7bXj2pV7qNc64qz0SN1N8C4UHEI6XkEmVcRhnC5THony2FrVoFK0Krm85i7sTi0y2bjMyyeffAq3bi5ITjdtlenIMDs3JjE6/aFpbG7sCSHg9PwJ2ligWS/BZtZCp67j1PwEul3W0CXYrBo06gVoNT20ei60e20UKmXUmi0cJHO4vrCKje00+vomMTB4DP7AgDghkKzF+i2Z2UWllkS1UsTY0Ch+9vM/B4vWjEw8TRY6Fu88gLrH4CkVOq2m1Lh0r7L43WgbtVjf3MDO5hZ2t3ewvrKKcKhPnLXoCHTy5ClYaB3d7cr+mcnnoFerYdAoCnw+Z9jfj0aVERQu5JIp6FVq+EnI7rRQr5Sh16qh12qlX0IiPuN/mIfdIrmVPzOb5O86Eo0Zz5QvYHt3G+9deR83bt9FIlOGWmfBxPSU1IX5Sg52jx3jUxPSj7j03iW5zty/uH9y7tHWn7FVVPq+f+V9fOylnxICzt07d+Fze6HpqVApVqQfYCaBm4TwZhuRoRBsbi1u3r0Nly2AkyfOY+H2MtyugOTVXnrnTTjdRvRHHJia7YfN0YPR1BbeP+2iWx2gP0jrYi1q5Qa6TeDS2+/jMJpAvdKQKIBwqF/p4TSa6BseRI52z0aSabi+WpUc624Xf/Ptv8HM7HHJEuc5mHsfrZUJ8LY6LXlNujKxJmNviONLcJjnHfZ6SG5gL4BnXt4rVOoa9Wbkk3n8xpf+MYZCIXzpF38Z//x3/hkev3BB7KMZdXME3P5EtmyPPtTRCByNwH/ECBwBt/8Rg3T0kKMROBqB//JG4McBbn/vy1/B1772dezubOEv/uI7Ym9M9i2boMxerVXLikq13UK9Woaqp7D7ybIMREKwMcNUr1iGKmBUU5o0ZrMR3TZzJFk8dWAxG0XN6/e74HbYkM9lBMw1GliYUoHQQkfAWqUx2qI/jJoqRTZ01Wj31EjnCsjnCiiWSlhf2ZBGerNB0JR5QG4pWqgorJaYP6lYHxtUanidTrHnaTIP02oRCxsyVUXpJrm5GrGQNZuMkg1Ji55CpQi1nhaXalGctMUOkPm7OsnCiwxGBMCl6qZWrYrVz8TYOIrpLKYnJoXNTsUsD+n8vVq9hrnjs2I/S4seqvHYTGQjvqdSo9PTSaOLxQOb32TTKuoSRaXCZicP+5JfazLg8QtPoFAqIpHJoMlmWq8Dh90qdlXc5AioKmqTOra3d0HjaL+feX1qURNRWUSEkaCOx0VVYBFjYxMCqJcrFQE4M+kU6rUGtHqtFIOJg12YdYDVbJZrQEU1m4NU4nCs2UCRjDsmIT8EESWvuNISKyclb02xfaYiVVHXUJ3SloKJCkkqm2iHyGtUZnHDgklCPnvSYGAjhiqBRwAuQePBwUEZM9qoabRaVMp1dHo9yV/mOJycP4m1tTVFLWUyCbBH4JBfzJCjiohNy/ffvyJFIxsaBCZ57ZQM2KpcF6o0t7e2BAjlNZX34Q9gd30faq1K2Oyc77wAVBd7fbRjM0keGu8fjhHHxSEAOhsDNZSKLP6U3F1eE2ZXUfXgsDsVIkOdXSGVAOtUeik2ybQu18jn4Bzi/crn5tg/yrZjY1VyGSV7lpFRKmrb5fOL1aNKBZ/fL6paAndsUvE68Mvt8eD27dtitW01EXhTbCSpDmbxbaYlo9MhgBEbcSqtRq4R7XjtDrsyR40KgMl77N79+1hdWxeLYc5BgqAcc86har2BWDSGbIYgSRGxnd2Hv2uS+ZTN5XHusXP4zGc+gx+99SY2tzcF5N2N7sk84vzlXHG4bWJNurq6KvnHdAggOEuQlCQE4WvwM/t88ngCUV10JKePdnxvvvmWKAUIgLk8XsnXXltfg9vjVezi600hQvCa3rl5C8NDQ2K5yflBogMfw88dDodlHPnzPFUNNhvmTpwQ5Wz8MC6/x2tEYgfHh9mrd+/e/WCsOP/5/1w/+B45F30+r9w3BDF4janInZia+kBtRVCSClzOx4WFBfmsJCNwfLlGcm7zmrOZQECPgK3k/LapqGzLY5SsXJVc34HBfvSHAsilUtAYLGjrjVB1ljA/DdS6Bty9s42bbxxieNyG+ecfx/WFZQyFRxEJGFCv7MPntQo5JpHI4MXnPoHvf/8yvvPtd2BQOWEyuiVLrtni+8lhfn4Sn/v0S1CTcOLuw1e/8gfQaCqYnQ/hwy89jzcvX8e3v7OA0Xkrnn/hGfi8fvz+7/45UvsVBCZsAtSougZRB6XiKXzouWfw3EeexsbWA+TyVMcZkUwdIFdI4ea7cRhdeliNFtjNfjQ7HUTCo5LXmlrdwzOf+gQe3L+Dcikn2VcGPdXIBrEF1VsBu9suOe9zc9Pi+kDQkWsDs4Sp2HN77AI8trtUeivOAemDEjRNk+Rhrq8v4tTpWbQ7VbQ6DbGa67aYo7eNbLKBsZFpvHfpBlTQwuW1oNUuYnpqQohT1VIBak0LQ0N+5IsxVOo5bO/tYObYGFQaPdyeAGIHcTSaXezuxcT6NNjXj2SygFyuCoPehVg0g8P9lMQNcK+olvJi68yGU/9wHz75mU/hB999BclUDqFAGIk41XR6jI9PYGJyAm+88UP57Co1AbWyEBJW7m3gw8+8CKPeKOq2/f1D2c8L8Qr+0f/wOZm3tBYO+oexsriL1eU9lHM1yZyTfOVeV/ZelaYHvUmHSr0If9CNnqotGe1nHpuDu8+KXCGLK5duwqIO4cNPfwQqdBHd28P+3jayWdrw9km28UE0jedeeAyzpwbw/tV34fGzOa2DXuvAlSu30Gx0JQOV34exDPr7uHfUhLyUzeVExcX11x/wyP4m912NisUqwv2DQg6KxQ5l32PjnISdcikPb8ArxCxalR8cHgpYesQukQAAIABJREFU43O6JWOSGZ2MCygV8piamcL29g4Sqzno3Bq47V5pPq6ubQioSVeD43PH8dXf/ypOzM5jbHgcB3sx+H1UT+pFDb21u4Hd2A48PpcQVxKHWURCwzKXmEvHPadRL8JkUuO5Z8/jr77zJ/jc5z6NsbER7Ozs4ZW/fQN3HtzHk88fx6VrF/Hkh8bh95zAn//x+8hmy2h26zj/jAOj48fw+g8WUSla0G7poDNWYTS3YNH6lAxNRk0UimKjT3IL1yGuNVxPSTYiOYVNSyqW2YDd3z+AlujUQ2IT1WyPCCfcv3geJCDzKAOO61Umm3roDKCW1xHr1WIOZosWPr8NJosGXq9LsYyuNJDP0ZGgLEp2Om9MzI0iMhQWy3OeBzKHGcyenMHI6DDu378noGY914RvkEB9Dn2+oIDlExNTch5I7fFcUZDfYbOc6ls1wbHhIfmM9+/ch0GrhdrYgsbQQanAMdLi6SfPYnZ2DvMnT+KPvv4NAaU/8bFPYHltTUA1kqsI8K6urMs+QtD3mQ8/i3RKIdr191E1qOwBdA3hWNIJg+s3CQbtrhbNhkLwe0Tg4RgqOZtVIauJe0uzKWcD/jyZTiA8PIBkKi4A0eDQoNg/c++l40w2lYbT5ZFrRQIeVW3MnvD4PVAZ1JIJzPMaz9lKxIXiPuNyusWClZmXyXhK1Jxetw8Oux8ry7tC8OO9UqtUxBKb9qEkFnEv43xoNbuoU7amnBwlR7XWyKPdq0Nv0ovatlDOIxAKSNYpXXmYO766soFmrQVVT43hgWGUa1nUmgXMHZ+TMV1aXpVzjVqjlYgCnrE4t2rVmpD+SNZsNxuo1fNwOE0Sz8FxMOiMQuqhior1h9hHt2hzSdKoRb5jUSrbK5icGkKp0ESl3JJsTlrzk6hqsZsk35bneJ4dqbTlnlEopWC2VzAw4pXM1GKeSuSOjAPPVVxrNjd24HGFMDkxj2SihOXFHUyMzaBvoIl8IYN8IS1WyDzfZFJ5OG1BDISnsfRgG72OHmMjE7h585bUbczabSMHo0kjQCfPRSR5nj17RkhpJGtSRbm7GxMCCbNFNWoCC9yfHBJ78mDxvgBuPLPzXMP6jG40rWZPwEufl6pzq8wjPlen2RWSCGuNmzdvCgmAew6vN9cwng0JZLA24frAhb7EPHgLlesQi1CDUYfV1WVZP5OJOLpoC7gtFvatlqyDJC3OHJv5oC5SnGcKYld+9sxZsb7f3dnFBB1cNrextbkp4CHto3PMl5eDcRfDI0NY31iFxWKSceGawFqFZ0muGTyjcWb2RZywuzO4dutVITVMjE8JyaFNlnGPFZJW3J8kH1qtFXLH3bv3oNd4YNFO4MGdfZgMdrEFp/OJRt1FR1UXkNBoJhhqEcJANJrF6NAMrFYvdvfjktmbycVQb2RwmNiE1U4bAtpGZzE9Mw2H3Q2nw4P4YUbiB1gTM86H+xT370CgX8Clu3cW5X1F+gdFqa1EY+iws7uD06fPIJVNYje2BY/XJdbYzDYfHgkj1OdBsZSXOaAQRawyRw4OElhdXZec3anpEVE70wKZe+Dx48dljYjFGDcCWK0OUbIfHsYxOTEl9rSV5gHcXjNUPTtsFj/MRkZQJORz8lxOS/zUYQHJZBlatVns2Ou1LpLxNiYnTsBs1iObSyKXT8o9XSjQ8UkHo8EqLiJcG1mP0X6eNfPy6prkoLebrJXtKOXysLEvYTXhh3/7Xfz2P/3vMDTgQja7B4OevQs6LnWh0Zmkr2AwGQE6E1ldUOkd2NhO4Rvf+CbqTTosDWN0nIpp1s5pRAZCiCcZq5CVmIPxwWE88/gT0PV68Dtd0KmAZo2uAwT2akK2arbqSJZyKKEFHyNNVGqkklm06j3cun5bznYut5Jjm0zm4POHYLbaZd0o1xTFOK2Tg94gHGY71B0V+gNBaDo92PVGqDtteBw2mNjDYIwTezlqLTStruT5anXcm9l7aUu92EUP5RpJdUaphzmeWr0eyUwO67sJ3F3ZRiqbFuB4cmYCnoAXl65elngWt88nZyauhyOj4xIxFDs8RGRsEEabCXv7UaltSbDg2SbcF0ZsPyYkd3EXMZllbhIw7al6aPb4PkyyFtPqmy5mJK787M9+EYsPFrC9vYxOr4zTZ2egN7AerqBUK8BoNQtQTKCVWbLqnhY2kxMBb784mTCGZGdzF+kkz4L9cn764VsXMX3mHFw+n+Kmkk7j9q2bOH1yXhwIglQE15uwmMzyfjTQiO16tpiDzqQTByjeJ0q8Q13+zlqArgXcux/V5SQqdrh2dHWo5hv4lV/4RfR7/fj1X/5v8Tu//b8KcMvYsSPF7X95vdijd3w0Akcj8J9uBI6A2/90Y3n0TEcjcDQC/xmNwI8D3P7+l38fX/vqvxM14V/+xbfEoo0FGhsrZGUyj9ao04l1l9NmRrgvKMpCaDXIEsjVqKHTaCWHhw1usX9hI5YqPyoo9FphvdNuyW5jFmdDnpPFOhnUBBwJZpGJSNBWvjUET2l12gF7LSzCaGfJIjGZSAiwmEykBUiJRAakAUG1DxsZbJgyX4uAKhsmLo8HTo9Tmsx8HTa0Cvn8Q5BPLY1ZNg/Z+OPjqbQZHhxE6jCGRq0qSltm3KpVVDRqxFKUwC0bUB6XF9lcRp6bTbzRsUnUGszr6Ymikyxl2hoTGGMRS8tJgotUUBCM4etRQXHr5g0cm5wWcI9gFB9DQIzZrbT2IhjGpgj7DHxO5qOwUDh79pyA2Q+WFgUomBwfQ71WweAA2et7kgPM4qtWb8LmcMJgskiDgdltOoNWQCY2P1hgUB27vLgi9lIsLpR8VA1KpbIA8RFpyiXQqjRhMip202zcPbIS4xXn2Ahwq1I9bJgpGaNUuPLnVBQKiF2rSYOXwBXZ4QSP2MQnQ5VsfP6beVftjgaJVF7Gm2PBJiaz52jbzN/l7/CbIBUZ3mw2sZEtzRQhH5TkNcfGx6VRQaUT1R9USbHQZyHK680xJ9i3trYplqBsbPE5+VwsDpm7mEqnpbFSqhTluQiq8j4hANbQKvbDfN/ESQn8C2D/EKBvtBoy9/leCU5zwvJ9cdyl3UOVuChCVcLAJZmA803JOjZCrdIIMNRuKQCtUgQq2bWPVLVivSiWx9qH+c4qJeP1oRJXxwKdSiiqd7VUKSpkAl7rDyybeM92ObYmxX66WBC2tdlOdnteFKm8dnyvVK+T0CAqKxWtoA0C9lM5reN9Um+gVa0JaEpQc59FeaGIUqUiKlqqJqjA2N7ZlaysF154UUDYP/mzP8WxU8fFFpO2k6dOnsL8mVOSeeZwuyWf7vj8SZkP77zzrhAtnG4nmmhwass8Y5Oa75ON60fZf5w7BOU55/navGf9XjcmBvvRbbbw3qUrcDo98PUHkcsXxQq6WqnBbrYiFAlja2ND1OkE15mrZDZSnayTOSmKsmxW7nGujXwPj5SwkuesUubJ7s6OEBSYkceMY16v8fFxXLp0SYgIBF65VvLeI+BMpR+/qThhftu9OwsYHBoSta3kRiaTCgArltMNeSyb9pw3XNMIjj/KOWQmMZuFjxr9Wr1ijU1wl++VX+0uyQNadFFGp9bC5OAxVBs69E0NYHY6i6G+GP7s5TVkc2acDk/ASHXZuB3FInU6XN872Nq6haDfI/fUzPQcErEC/vxPXkc+U4XV5Ef6II+XPvaSKC5q1Sxmj41JI9JmMqNbVeErv/fPcebMOIyWHrz9QTxYi0JrcyAyFkG9WZZGzs1LOzIX+0YUpU8+V8P21iHu3VpEpV6V937h2VOIDHhx7Z3b0BnVeObFc7j4wwVMzQ3j/bcfIJ+owhfuF/vD5cU1dFpqAWZo767TE8CuQoU69IYeei3AFTbjpU++gMP4oYwVlWm8B6hA4no+PDwg9z73M66XtEfjvXS4k0Q1W8fs9KQ0I2mXaLZoEI3twGK2wG5z4cbVu7h8cU2y/c6cegq7O/sYnXJBby3B73Xh7Ytv44kLZxHuD4pt5/Yu83s1WF2PY3v3AI8/cRJ2hw/R2KFkpL5HS3ejSbK59/eoyMlB1WNTT8kw5vqZScXRbbTRN+TE8HgYWosWyVwWOo0ZlWoTG2u7okTl430+WuRTwVFCKpnA6GS/qJo31texubKHj370kwK80CWB2ZEzs+Oy9mrVTbEsZS7qwq01LN3bgdHgQmw9CoPFCoNeJw1hqjtcXicGRyNYWn0Au9OERquO8alhzJ4cg96kwtvvvi9Zr9qqBw6zBwODYdy9fRsmI/NAd8VelMA+7XG1RhVW1xexF92B3qgTddTuThKbGyQVBKDVmNGo9RDdT8Ju92B7aw+BQFDOACRfcM1XqbmHc50lWNiVJjzve97bJIpxnSVAzfuOjhRTU+O4d+8OsqkcJo9NYWdtF9ViWUCKx597TAha+7tRHDsxjSSjASwOmKhIrDXlzHV34T6K2SLcfV7YjXZsr28KkNeud1ApMOfUKA4htMst14vQGfXssQphico9VVcHk8GKSrGGaqks5IOBiA+/+A//K9y9dxXpNPM2fbh48T28ffEqSvU2xufdGJkIwmYewkG0IvcQyUAunwV6UwPrGwcYG5lCvWxEtaqC3tyDTt+BVauQcrjG8ptrCv8kqMf1i/cD10KuYxxPklFoh99qdcV+nmQH2RvF+cIq6k8lf1wn6/UjtxJaY5YrVMy0Za1tMu7BZBarR5IfeG8Ggg7oDRoBhLKZEvr7ByXnNplJYHhiEGaLGZsrO8iV8kJuUchwtKlPCAhot1sEtBHLUKqBexpkkzk5Q/EMQFLY6vI6Mqkc2lDslNOxLAZGI6Ig1htMUBPA7Lbw6c8+i8ODqADzP//zvyCflUAF/x2NkkinFivYdgsIBD2i1l9bX5e9g+pzghwkGXCs3G6PgNR7u3tCNiJ4TFBP8shNFuTydGWgs0lNPhNBK85TIVxKNIFi2c9x5RmA18vlcWIvugeLjXuXRs4ioWBI9h5GpXjdHswdpzovITmWBJAZkbAXi8Hi8EpDns9jp503AWMtHR9qaNBxw2IBc2vpPkOXFl57vzcEjVqPRDyJUjEvc5fnGCr+eIasViofxHcQzBU3jmpdQJV6oyrnbgPBmXwWof6A2G/yvM28SgF6e1SNGQTwcdqdqNTKQvCgSwXHko4yp06dEjJcMpUUMifP0Pzs+UJW1mneU4xZEcVZm4CgW2Ik7A6HnD94P8zMTMr5kjUSz+Li9sIQ0h4Jo07J1pQ801obVqtT1gjGyAyPDAoAQjCL14b26swtDYZVsDpUQs6jY0Sn05PrS1CJ17TJe77ShM8bFkKSCjpxKlDrchJR02xWhAhbKpawvxvH6MgcFu9uoVLqwmb2IZ8vweP2wON0weRQo9XNQKsH6rWWZMmWSxWZY7SSnp4el9xagteFYhKDwwRhNajXVIhuFxGPZ4SAynlHsiPnIl2ODg8T8nw+H4HQgER9cI0s5KpoVYmHqgTge+TMQxCV5xOemzmW6UQCgyMj4nxEIkazW4RK38De/racd8KRPskNZ27o2vISDpOHkiHO9+x02R/OpQ5UWrUQKoWIxzFutpGiVezkuNQ/VrMNAW8flhaXUC0rDlEkLDIrXa1XHFh4Djo4iMp5iiQ8nsM4TlSb83w8P38SO9s7sNh08AfVuHH7bbGLJqhN0gjnKt83c6hJSGs0yjLPCRaSONaodtGtWZGKN5CMlyW3uNPWQ68lOVFxbCD4OzQwiXpVg0bViHJBhWKpiIFxNyo1xulQud5BIOTE4uJNdHsN2QO5//C+oVKd8UEqaMRRxu/zyT1B4gFBMwKAVHdTpc89mYTcjbV1qQVJluH+l8wy4zYuymOC6I89dgpQM5pIBZ1eLYAsa9itrW15npGRcal7+XiNpguXyy6qVxLZWPeyPifIz/WNCl2DwYT19Q2pXRnlUGsfIFPcExUw3UXohMHajfujw26B1WqU57HbvAh4xvH+pSXJtn/+o3NoISHnVpKdqKQs5OrI55pIJSrQqGwo5KieVImbCmsJgvKFShJaA+Bx+CSegtnurXpTAEyH2YBnnjmHs6emYDF30ainhTinUnfQbdKi3SjgbbPXQaHSQEdtxPD4cdy+vY73Lt+CjntvuSykjWqtiLHxKbTbRrF2thoNMOvUyKUOUS0U8Wtf+nm47LwuMYlRABi/oBFHA87LGq1zuVbU6N5CQJ97gQ75QgPrmwfYi6ZxEM/DZGZ+uAmVSh21dgk2r0lin+hE4nP64LI6UCuX4XO4oGVdpNOB/kvah5FRLpsFPpMZxhbzcWsSi8V1nWs4a3nWLSRoCbmTlulms+w1ZpsDepsP1Y4GJcYotBqAVg2T1Sxkwp39KNY3N1Gp1lFvtiU+IxqLI53NweH3IF/J48T8CSRTHOMOArTWLldEBEDCKkl0E5NT0tdh/4L1FfdZ1ne0NN/cXkK5mkEmG8Wnfvqj+NDTj2FzY0VyumnFzSa/Eh/TRIMxXBqtEEdI5KIzDF0gHDa3zAE5V1ns6La74k7Gub25H0NLbYQ/wP2Lx8KuqKFJoMxl0tjd3pZ7y6BVyEskqpCEVW2QME7Xlpb0ouhmJKTvJvs/JFyROKQSshMjmNg74Y+4b9SLTfz3v/RriASC+NIv/hL+xe/8M5ynVbJahZ7EHilfRxm3/xk1XI/eytEIHI3A38kIHAG3fyfDfPQiRyNwNAJ/1yPw4wG3X8bX/vArAlh96y+/CYvV9oE6iwxrM7MXAz4YdRoYtSo4HWSz1pFIZ6AxW6FhDqxaLSBth+q/Xkd5rEEvoKOD9rfML/W5UaV6sV5Bu1WT5jFZ7wRsWSQQUFPr9NBSvduhvVsahWJVAFk2Cgq5HCrFoljPsECn9ZYo/+ws4t3STGXTisBss94S9R8LilKzjv6hQailyUSrLAU8JWBJeyI2aEVJyyzdVkMO3XqNFjoybNUqOegzq1bUaLQCbtSlWSRqPRcLqo7SPO3SxtmMlppM4g6sFpu8Bj8n6awKA1OFaqUsoK+SgVpXlK2JBKzMkyWYYlTyYmmjIyrbZl2aZ7R6IgjKQpuNCxbjVFUZTFYB4AQoRBcmg15AQjbKOCYEMNnoc7g9aHd7YiXMQogNEH4RZCRISHURG4x8vwQF2aihdS8bj2w80QqIWbUGrVWUC2xC8f1LE1ZD20M7XG6XFBZkqbNxR4CUTR9eb7LL+dwE2thUFNtagkWtljwPP/exuTkB1whahUL9sJjcSKepfKh9YAVI5SCBUxaYbBbK67oU9j3/T56T6lWTUeyZaDtGcJ8NNjbeaN8kqg3Qyk8vn5W/SwtGaZo12nC6HPJcJB+wuKLtN4tAnV4rc7lB5SNVt1q1NHt7TmYu0VqZlkkmaT4r6lqVcv1ZftKCSqORrDW+bzZUmTnEhhbHgP/HP1X0h+PsahM8pwq5KdbavE42grp6BSDlfP0AhBNbbTo5KeAtG6d8n7wutOqmzaZOpUazXEM+y4alShqVHHcWhHLN+brS1CQJoy0gFtXMWgLHBGWLBVFq80F8L7xPOKYcByonAmLXzeZrT55bwxxQrU6awQQRqZzd3N6W+cRmUzqTxfT0DArlEl7+m+/i/GPnkS8VsLD8AD/9+c8guhfDnXsLMg7jU5N464234HA78eJLL8DjpQJVh9dee0Nshns6wOgyo85rRFvGh/cqm/NUe0nG4uGh3CMkTPDaUiFvM5oQtNsEZDZbHdDoCUg3EE+m4fH7FRtrqOD0ubGxvioMa2mYlqtIZ4owmRVLdqpQOH95zxBIZV4gLUSFwKDRCLg3OzuLVDKFYi6n2CmbzTIuc3NzuH79ujTL+8NhRX39UD1NlRWBXQKCNjsVgtH/l733DpI0vcsEn3Rfep9VlVmVleVdu2o/baZ7nDSa0RhJCGlHggXuFsUhoQUJNoDljmOPWxDSIlgWcQQHYldoYTmERhJzGqnHtMb19Ey7alPV5X1lpav03l88v69qQn9uKDYudkVVREd3V2Vlft/7vfb3OGGaB3t7BUDgGGPf4BzIQjOfJ9uD18Ixzvfh3EEVuoCI0QgMilHmXPYrAuVk0nMsRqJRGWdGs14skgs7GXRZCZaaYO124+K5No4dzeCF12Iw289gwOjDVnwO9lET6hULNEUHoKlgbX0W5Uwbo4d6cfrEWawsborS8ua1GWQjRTz62CP4yE9+CHaHEVYL2f0l5Mp5RMMbaJYLuPb2W3A7HcjkkijUyggMhVCoVdE7NCaWo14PFVuqdXt3vxn37s1hcz0tOaGJWE4KlRsLG6hqSzh16jBi23GxNz48eUisG3u6B/DW6zewNL8myl+NVhEgRZRGOp3YVdIm0GSh/XUS/QN+PHjxDBbX5kVRwEIS5zS7wynzydrqiliEs9jLuYRjmP2NhVD2uch6GOeOn0KlkofB2IY/4EJbQ1C3JuqYUrEmua89gRH8/f/zPTz68FPw+QLIFbaRTK0gm03g7t05/ML/8nEMD/djJxkVK0fOo7S0e/HSdZx64CAKxZKoJai8jcUysFjsWFneQnQrJZ9RrbTE2p9rdyQahj/gxkB/L8bGh6E1NBFJRVGolVAta6TAnctWMTQwBq3WIBlpTpcd8eg21leXMXmCWYgG5Gnfmiqhv29IrEs57xsMOuh0bYyODIh9ObM7VxajmLq+KOu6tm0VBQnXWNTqCPR1C6imWBS43HbAAORLSTTRwMmzk2J3TFvRN668C7tigwMhrC2s4cTpY7jyxuuiCmLbcl780EcvoCfkF4XeOzfeRU+wB/fnZwWAtppoxe/F7esLSGWYoeuEpk1wsY18roRQb59YNauWvXUBCeh2wTHF+ZRFxEw6tzumaR1dkH5FsFFAP6tRipsTo+MIDfXh7s1ppAtpAZz8nZ1C2liYn5eiOa91YW4JSsuEsxfOinvIzXdu4sjJo/B2+JCM7GBuYR5j/SMYHh3D5uo6XE6XFE25BhVKOdSadclVZ59Np3NwO3xie9rl6RYlSb1UQDoZxSc++SH4Om1YmL+HK++8jXfevSmEpDPnL2IzkUAqF4Ne40ZXdwdCfR248vY1JOJFGJVO2Scxe1NIQ03IfofEnPxOQtYw1Y2iLH2fZB8W2QWc0eneI7NJvruRSkWL9EOVJEJyF+R+sjmq/OgoopG8dIJqBHYImHH95NprsVnEpYFqMY4xAh1enx0ujxkuNy3zGT3AvV1Q8veuX7uDQ5OHoDdrcOXNq2Ln6/Q5RTknlvGZjKgPqTBKb2aQacYxMTEGk9GIWDiJXKqIMw+cljxNZkQeO3YE0WgYy8tLst5tLu/gwLGgAIjsN4ePHEAmmcaJYycEyPz2t/4Rw8MjyGRyAszyuqnwLpZI+iqi2dDA4bCopLEGbaLzkpHNMcx9FYEGgr5+f0CiOjg/G00WGBUTYvGEKOqoCOTz4P1wnmG7SlREoyFALBWnnP8T0Zg4LFDJTTtyxn50+btU5Wm5LIQo2dNUq9I3uf7TXYM2w1xfuHYpFhPsVORmODa4j2NB3yZAMsc85xqCenQPocqK70fSU8DfJcp+u92C7fCWOHdwTN28eVPIcbRGJTGQal3OTQR5ysWqWO+SaFJrtCRnmTal3KeH+vtkn7Uwv4BcJguL2SYFd39HAJVSGYpRj/hOXPY0bDO+H1W1JMkxr1uUULUyhob7kUhGxYbX43UKCFYo0J5YEcUVoxxsVqcA51QfE1SjKpYkFhbqCXpx/57P7aDZqondPecNAqYEqAg8cNtHchj3UQKGNJg9bEG5VoDOUEZngA4IG5KdSbAvl0ti4gDJPQRzgenpe0IMIBGCZxr279U5kiDr8NIlJBRAsZBVz0aZIgrZOjRQoAWtOBXZezvsVnQGPKJKj+9EpD8TWNJoWpLvSnUq28nlcovyiwpjzk0up1v6PUFPPm/2jfDWtiinedbiMyfBkP2a9shm9k0To0S2YNCZ0eXrJaYt/UvNBDftRoHQTUkj45t7J+7HuO9l3qbRqoXZrtrmM1qESvuxsTHo9XS9sIg7DWNmuro6MDjUL046JL+RlMv5rL8vJIRcRhJMT92XeZk2x7y2g+OTCG9uC1BTyJUwMDiIjegadGadWPrz3MJ9+d17t+XcxdxbEhxI4B0bJzhZwaXvvwazyQjF4MbGWhgHDo7BZic5ro10NoblpVkMjQZx+oFJ+Lvd2I6solYvoafHL0B+OVuBiUpcvYLwFrMyPdiJFzF1cx7pHQLMfqDFfmOGWSHROA93hw1aUxmKSSN7cY7Lx973KObnZoV0QXIJ+xX3IyRfUjlLIoJW2xa3q75QP4wKz3pF3J+ZQ0+wT3LiBwYGZV9NggwBKYKtm1ub2EnF0dbWxdb/4KFxaHVNhLfXkM+nhZxEYJt7XM57Hb6AqMjXVtfh9jiF7Eb3LBLWOI6i0W2ZXzkW2MdoY881gM4HtJsnKVSxAC1dER63IpbGJPttb8VRyDRgMbnQ3zcoLku0efY6A2jUjbA7rPD3lWC0pnZJVC2JyahVqd63wqgwMsOJYr4m9st0zolG4iiWq6jWm9iORKFpGoToZFEcQEMHRaegwTOmvoWjk6Po8Jhx4EA/bA6CbwaUY6uAXiPxUC2dBnmeV60upLIV+AODWF4Lo0Wb31Ie0SidgIpYW4milDMKac1o0KBZK2J1eQnHjx7AL372k2g286hU04C2hlqDQH8ZGp1K/mUONZWq3Ju2YECh2IDV4YXWYEOjacROsoit7STC2ztI7GSQSueFJEBSKQnjBBSjWzFZz9x2F6wmZoHrsL68iGwmhSOHDsDpcqCYy8JjMiLU6UN3lx/FfA5mgwKv04VKsQSjnu3UgK5N84CmuC8YFQW1egOVlh5mpwdmu10s+HkG5JpCa2UyYqoNgs46VHiWtDoxfX8WG+FtbG5HEI5HVfV2o45iuQKtwQCj1SpigEwhj1D/AJw809fYNuo5k6Ax91i+Dhv0xgZqjQzS2S1nhvaKAAAgAElEQVTUGjn4fA7kC2mZW7hX43yt1xmEHFfJMhOc6lz2uZyceeLxHVmjGi0IuZXjU+o3BoPUShpoCqGVc1MhlxOCDPc4lVJN9oDMdbdbXEKYo5tYqVCFy+mRmC/ah3OvSJGAlH7ETYsgPGtedEQxyfrEdUUIVfx/u4lCOoVf+fQvodvrw+c/84v44u9+ASdPnZJzPc3n9oHb/7+rqfuft98C+y3w30sL7AO3/708if3r2G+B/Rb4b9oCPxpw+0X86R//Aba2w/jzP/0zuH0d8PjUzCFaGzPjlmpas1EHarHKxSyMPJDZHSg3gQbVZeWSFNQJ3rZbDfk32Yl2i02Y9bVKRQAVMlJZFKVCgoCYZOrotGKFR7YwD1aJZAZz84tYXwtL0TiVzKCQK8DBTEsDbbz0ArjxkLcH6BGk4IGFwBVZ3iwG0cJQMZoQSSXh7PAK2BSLRaQoQcCN4AWvjSAZ2Y886FNBwIIh2acmDWA1qIUGFmZZsCGowi8eUnhQFkZosynvTeCLKiKD1Ylqk+U9btJZsDTJ5/FgwCIbP49FFR60+LsEVdxOJ1oVAqgaAdV4qNlTSrJ4KQcS2u+WSnKY4LUSHGBb2B1uAebEipcgKVmfNbU4ymIagVudwYi2Vo9qvSEWwjxUsIBPq2exLaRVtBZSBCMwodrmEoRXrez4jGhbyYMYGcAENyU3leAtP49VXUAUsywaEVwiUMmCba3KgiKBT9UWTQWJi2pGIAtsGs1ubpJW1JAsBoe3w3A73XA7O5BN5qTQIweYJpUIRTnc7uXTsk0JkhEEY/GShaZEMinXoOYWNgTY5c8J7FPlSrUUCxB72ad8L2ZFGRWrKE0OTEwgk00LE53ZWipoq5MMXqqACGjzZyxWifpUU5NDn1g5yiFQTNhEEcXvsZhBsJkAOz+f40QycHgwbkOsNalWF4Uk+wyzZnczagmQ8nf5N4F6gsNLS6u799oUAJfXwdezUMv35WczK5iFMSply8WS/JsH8UaNRfjGe2pOsqtpj0vFtKismcGrN6j5xlSLMn+3peZl8XlJVq+OKhH2uYaas2S1CrhPsIrt+pd/8R9x8ewZTIwOyYF7cvIovvn8N7G5Fcbx4yelOP+7X/gjfP5zn4HZapECkihTdVqkclnJy2Xxh2361b/6KoaGhqSA89aV63juEx/Blbevo7fXL+AdFdvpYhYauxE2j0v6HX+XcwPb4sjkESRiccl0pgqRICf7LpXOLEQkN8IyfgI9QZitDhTKVYR3baFZPPC6XVhdWZTChcNuwaGJCXz3+5fQ1ChwOJnZS8C8pWZgFgrSz/h/tk8+k8Hg0BCy+Twi6+swORyigilksgJyDI2NCfmEr2XuX7FUktxnugbwOmmNyXEsgHCgS+Y0gsJUgu1lFO/l51LdwP4t2cTBoPycbUBSCRVwBGh5fXzGOgMLyQ0pLDvdLlU1Xq0ik8uhUi0CujxM+hZKERIhrLD3ePHMk53oDUaRqPcgmQtCn27BH3Ti5upNbK6lcXTkmHz+zOwMsskSFK0B5x85h+6uIN59+zquvX0TD545B5PVgF/53C+KYi6R2MJmeBPX79zDsx9+EnN3r6CQykLTZOHZhamZ20jXYjh14SxnTdy4sYS+0DBsFi1WV2bhDzVgVBwwGb0o5duYvb8GrcaI8+cviI0g24SkoB9cfgObGxEM9A9DMZjF5mzqxpQUn6GlalpVblAdySI6C/mDQ0FkcnH4Ax6cPH0UuWIOaaoOaK8pc39LCs5dnR2i1uEcyCw52oSysB3wdyOyHcP0zbv44AfOYerqAjSmDJ569iIcLiPW11fkcyvlBrLZihQl33j9DoYGJuDv6oOmpZM5emN9Ccl0FH19Hpw8dQCBbh8KzIUn2cJoECcAWqkxHZbrncvpR71uwP3pRdx49w7qVQIkPll7S7miFINZLMymShg5wPy5cfg6vSg1y3j97Tcx0DeCTLqIgL8P3X6VBEXXCUYmvPLSZQT8Xrz/ibPI55JiZ8m84o31FI4emcDMzKzMAefPncHi4izCm+tyf1PvrKBJZw2tGSaDE7UyrYNrOHnsKDoCXbjy9huoNWvQKTqY7SaxZ4zsbGHi0IgAD5V6EfliFla9G29fmoGiNeGJJx/D1NRVbG4sIdTXhfnFdTzzoTNoappqWzAGgS4GBgNe+t7rKOw08Mj7L6BcaOHW1B0BOYyKDbFoUsA+f5dfnDEkE1EPse3dc4qgmkwlGanjml9cowvFvKxtBKF2kglcvHgeHR1e3LkzLWrsYC+BSD3WV1alL6Z2kqKkZHFw+u4MjDqTzG0koRH0euqZp8VaM7IdlRzrns5uUUQy7419lkrHUF8vXnrpEnSKHqG+kOxjqD6ntWs2VYTP6YehzaK0CYXMDpxOA2p1ri1tfPKnn8P3vv8i8sUCnvupn8NLr13Hv/uj/4BmvYzzjx3DiVPjuHljBlcvz8BsPSxze0+fEW5fG9vxVRQLQKhnFGYd918EDGoq+FckQY0kJ7Ps87jeknTC7+85DnB/RiU525L2gyqwphHrQQLQXPf2srY5X9Eile+RyaXg9roFLGSmKdu/r68XDqcZW+ElAW+dLqvsCWl7fXtqBs2GFuOHxrAWXhb13cEjh1AuqvnEdCtg7jzXdK4PJp0RnUGP2IMG/H4Bbadvz8k+paPTI/a5uWQRTW0V6XhB9nIf/+QHMDjeJX2Ydp60/V64vwGL0SPPkfaJfaE+IUGSqES3FDrGCIiho+KHysJNIYyxb9PalypR2unToYL2tTdv3pI8YgLiVGSyIGwyMZO6CAMVz4pR+uFeW3Nu5/2oebiqm4NYkdfV+AMSArh3oWqJhEW+lqAtwUHaJXOvyP0v89QlX7jRxMShA9K3wvFNdARIbGLMRksIcTa7EzuJjBSrpWhdb4i9czqTFYCbIDP3By0quF1OAdH8HXTe6ZQ1is+bhM9GjfNfQcBQgp5UNus1tN2twmS1wePzisNMMp3C+MSY7J3p0EFVmdloFrWs1WSB02aHr8OLYrko/UiU4AS9DbRLrYsVO5WRbo8DRqsOjVYFjVYNVqtB8hFp25/N5WHQm2CilUSbJBw6o1qQThJcpsrVDouZhXn2XeY4M4ogJXte5r/yTMLivt3mRKevW/YsbF9+rqLoRH2pM9DyWw+X1437s7dhNDG32gan2yQgmctlFQVjeJs5q+MYGu5FYiciBJWXvmGB08noCqfY0+YKSQS6uuRep+/MCYDO8Rbo6hRlbiS6Ls4kdAKaX5xFpUayqx6ValaAX7NZQSqVA9oKWk0FTnsAxVwTfaERzM7dw9bWvIzNCxcuyhnpB5dfl/4V6g1hTaJgamL/SVCDebok7VCpSuCJuZDce1pMJrjcbtnf8txEW226kkRjcczPzgvhj+0VTySlL5GQcPz4Ubzz7ttCshsdHZGxuhXeEFCS+aEkLnIP7vV5sEgnFA1tnP1CDGDOKkH9u3fuiMKTsTmlQg0mA/sIYxogpE69qYWVjSV89KM/gfn5OXGKoF0tQUivz4lQf4/sIaKxsADdVOaldspYmK5AMXRhZEQlUZnNOgGT5hfvIRpbw/mLp1CtZtA/2A2L1YCFhVk8/vijEj2xub4IvUICgVH6CoHGYk6DfNqAXEaDalmLd65ek32e02VBuVGkIFvWda5VuWwFOq0ZBr0VfaFB2WcUSwUhgWl1LeknfKaDgyFxkyEJdmszIgReziHlal2eldXqEEcm9huSzkimXltbhYHncquCp59+Ej29fvz1X/8VxieG0Go3ZF7gnod92t/F85ZDVNXscxLZUisLwadaLaLL3yF7YJ63+dXf34+VlTXMzNzHA6fPo6szgIXFFfg6/ShWC3C5NPB1mhHf2URyJ4lGlXa2XTArbizMr8v3aP/faFYxOOxH76AOdhevKQO7zSWRHOw3oVAf1gle82zHtUhPVxkLKqU6jCYbmi0TkqkCsqkyKsUmCpkairm6KG/1Gj20GlqXJ2A2ajExMYDVtTU88eRFPHr4MBaW5qEzaVFv12F2MM+0DavDjUg0g9HxA0JsrZR5vqyhXi9C2zKhkFRQzNNhqY7kTkTcxg4eGkSn34mN8BJ0SgtaQxstbR0N1OhBBl0T0NVIcNMzN0r2py0ezg1GNNtalMp0xbGhSZp2i/bGJpmzdmIF3J1awNraluwVJo8cF5Lt0uKynLt7ursFtKWDxcDggJz32+0GmpUCFF0bE2Pj2IlG0OFy46EzZ1HJF9Ai6YI1iVoN9WJZ7J0JNLLw0YAOBWbO78Yuse4iZ0I6bul00JO8ayD5hjiuQQj5DK02KGakszlxTUvls7h+ewpT09OoSP5tAzlGu4wMoyPgF3VzIpWWvYDVbATaNegMbdgcRng6rPB4GS1hQK6Qgt1hQamiOoDwTMk1dm1pE7mtsgCsJ06dgMNlx+b2Jjr9PonVqDQI5ldhtVtFKauYFJlbujo9MBpayKapFLdJbjQXzt6eQSFD5lMVJOM5bIeTCHSGUMiTXF1BqHcQ1VJDHLJIMGOOOs/7RlnDmzJeSLqSWpIQ1zWqElhXgw4l/MqnP4uA14tf/ey/xO/+m/8Tp06dkliAfeD2v2mZdP/N9ltgvwX+B2uBfeD2f7AHtn+5+y2w3wL/dS3wowC3f/TlL+Kr//efiM3h33/jeRw9eRomsxUdgQDW1jZVaxZNS+x1CAg2qiXYLCYpSrUMiuRBxuNRlY1pUtDp9UgRTU2rUpmFkmsG1baVCCBtlyTbSMdDbwe0VKAsLGFpeQWRCC0N14SlGOrtlywdZhsZtUAmERPbGTLQWRBlZo6qRFSt26gAICOcYCkPxjxU8HtU9goY2WpIkYXAHQFRWrU1aGllMMFkNUGh2rDJfK8KCvkszCbVapSbbr6fHExaTWFvyqGQFkgWq6jbVHDErWbmCvhFxqwYRkuBimAVra8IHtEimkpagn9UTgHMzrWjUlWtkkWRIgerllwPgTuqgfg+BJ34TMi4plKBbNsGc8xqNbTqNTTrVTRKZdT4d4NW0yzwG2Gy2qGYLTCQNW5UBDCt16oCNBoNihxaCGYR1KHNmhTWDAaiUgKwm5jpqBjFwqlK62ejETbaVO3aavOgThtjXhuBeFryRuMxAQ1ZXHSKBTcVqmTksgjOnFNmnalc0j2bP8nKZcGdmXX5HEoEk8oVKcax0MhiMkEtFgdXV5hvqFpIs0jJQyUVGb7OTulfVIB2+HxSqCTIzEMQ2bt8fx7u+X/+HoExXnu5WJMibP9Av6iz+XzYl9hetChVwWP2j5JkGbEvilq86UCa9tZlFugMAsCSrEAFKUkO+WJemMoEspmvysIS28LjdEsxil8siPBZuBx2yXrmM2W/5RdVlcyTpZKamauthkaK2uxPbG8LbeysNgE+mbcs7F4+B4XK8La0W6lWhdbAvDeVRMAvtgPbiPdEQG+vmM5/EwQ2G03QtjXyrDieWa0UnfRu0Z3jnMpV9neOyXffeVdY/8FgLw5PHhGwlCqIBy9cwJ/8yZ/I4fgDTzwhVm6j4xPC4OcfFhtZoGPB2Uh1kp4sczWj9vnvfEeeMdXw3YEebGxuiJUXwcaf/bmfwQ9+8Dqmpu9C8VjR1PFgXBE1h5rTnUUnwWSLRew2dxIJUduKmtxA5ngdwZ4gtjbDolqzeb2w2l3SjvliCYWdBDr8nbBaFKyvLODhB8+R3YAbU1OotQ2wu9xCxmD/JrmAxXMWM9m+nA9YuKYt34EDB/DSpUuiZqHNIhVRt69fh485VlotopubCIRCAqRSgUtiAttFbDrnVRvPjk6fFM/4bPneLFayP/Hf7At7Sit+nwCAKGmcZJcz105VVRHw5T2LnXipKAAG5yiCx2wTzntsZ52hgUopC6euIUqL0YOT+PjHzuDuvSso6BWYnCGs3N7C5NET+Ob3voNTR4+h0+HFP77wMkw2Jz76kY9i6uYUXnnhkrRPMVvE3/791+HzO/G5z30Gjz56DulUDDMzt/G+xx9HulRFo13H8swUJoZH0OkO4G//82V099uxFL0Pg7UbP/s/fwK3bs3h7u05XDj3AL7/vRcwfrSJ8+cewfJiFJdfmRF7PIfNhgceOCdFEuasvfH6Fdy7NwuTQmCd6h8zzCYWVrSIb9Na2Amz1YbN8IaoexwOKtN0ePKD75fC/muvv4LJycPo7Q9JUWpra1OsdPOFjCiDo/EoSlStWa2SEdjT3QudzogXvnMZJ44fgA4N5ONFWK06vO+DJ7CTZgGvgXev3ceJk0MwW5xoNQz4u797GX29A2jWdbh9dR4+ZwgHjpxEeGsV4weDuH37LURjBDwMcHg16A35YXe7sbKxirGJMdhdVlH3Bfz92NyIYebdJdh8DsnzYhGrUs7C63MIGHDs1GF84Qv/Ht4Oh6jPmOtodVnxD8+/DLvNjH/+0/9MQI+dWAo/+O4V6M1t5IsZmQc4riYnR8TCmTbEJ06dwm/85pdwaKIPFx58VEAYApSzs/exvRlFs0mCFDPdDRjsGxFVNMECg06D3/7t38IUC3e3p0R5H45sSfH3wsPnBdDSGlroGwxK/ZKZhsuza1i5FxeFjEFpYWVxBU53E+cuHMXwaD9amhoqtaqQz95+94YUh5/76Z/Bt775HRg1Jhw/dhLlYh3T03OIbKfQ3zeCWJQW+zWAipliQTKsh4b75DkTnOV44hrF9YGqT06sYkVuIdij5kUym46KvWc/9BRuXr+F6XuzePKZJ7GyuiLWm1M3buLZZ56VeAcCObQqHR+bkBzQG9eu49at22KXLCSfCglHRVGHjg2PiHsBv//WG2/KnEcAOJNOC4grjgqlPJxeO7ZjUZh0dlj1Lhi1Zihtvdgizt6/KX3vt/+Pf43X33wFs/P3kcsXEN1JYX42htETg/jgk4/g//rKX2FwIojwdgSlAklgBPkUdPd0wuauIhxdRDpZgs8ThK6hAq+cU9g+tEPmHMTrIehH4ohY6LfbMieSPEJiBIubnKc4X7INV1eXZQ4bnxiVuY5Z3yy882dcp/k3c0K5N2MfJtGBz8pup9LWCpfbLGCUyayXPV0hX0Y0wucJBEMBWF1GIXVxjVtf3cTQyLCspVO37mJzcwPHT0wKOMuYCdrabm1ugct8ZCsGv79L9mmDQ3149ZVXRe339DPvQzS2hZOnj0Bv0AhIkkhEZb+qaXsR365Ifmut2YLb4YJGq8fCwgIS8ThSyay4cfh76AyQQF9fv9jf03Kc1udcX/nMeb1LS8uSB2w2WYUcSBtekgZoO8ztEve7BI3jkai0M+dYtrtKTFMjK/aiILhc5xJpGK1mnL14FnqjglgsKoVlKiRpad7h65B9Dp9hNr2DYH8/shk+T2B8YhyhgW5kylE02w1ZK7gfY/4tYxyoYOM+gusIBwdBVv4hwByPFaHAS1mdAEwEeOq1Cjq9PlFGUcHpcXskO7pNsmNLI4omuibQHYGZ01tc79stdAeD0leEsMLfzeVlrvd3dImLCONamH1IsicB8mgiIW3n9npkzdcrjJAgOUSDtc1FKEYtOro8AsoRKK+Ua9IW7NMkhPEe+H/2aa4ZBNnZvizkU61GdarV4kKt3kQsFhbAj6Q4knX4fYfVh1DvgBAwqOylcq/GOU3bhtcXEKvQd999DanMNg4dGUJ3Twfm5mawtr6CsbFhsXoPdHvgcBqhNzRQb5SQ334I2eyO5IB2+d3Q6VTiXk93EG+9eQ16rVHaoaebxK42NrdW5XmPjE3g1q1botYnsYTjZXZuBsFe2sM3YXeYRdXKtYUERSra6biQTzfBYxozuAnM0EqU/YtnNhJbbt26LrnuuXxK/uZcODI6gKXleTSaNRn/dKAgaYyEP9qQMud3ZGQMXm8Hpm7eRqPZFreMrfU8FJ0PO0la8A5ITvalS99HoDugklbLJVHFk+ghmZGSzZwUMDiXzSAWXseFRx7GA2dOIRaJYPruPUQi22KJSvtqto1ew7x6Avt19Ia6sLqxIn2Y8wyBWap4z507J3PRG2+8hnv37sgaYDIbEAoF0ahr4LD2IhxOSvY83Xzm5mcwNj6EWDwMnbaN5bVFDAwEkUzFcPDguOxB3377TZw6fQKtdhmBbjcGhwJwe6xC/GEWt9vdKa4PR44cxczMXdy89Q6GR6iIruDezDrQtqCQq6PdNMPt7MHm+g7crk7ZZ/A5V2tF6PQt1BoleL02WcfGR0YxNDgoJM/79+/LuGBffujhR4QsNzs3KwSaZrsu98m1xe40y3xIIJf7AoL/VBXzzE4QlqTR5eU1ydQdGz2AxcU1HDo4iWtvX8H0/XsYnRhFqK8H8ThtyjmOdWJpTbISiTdbW7QGtmB4eEzO9zupHBxOH3K5ElZWF+Gw69E36EOtnpe+NjE2CUXjFvI2v7eTWsXQiBcdfouokJcWNmAyOcTBgMRvEmJJvKPylddOUIzxJ4piETv+QiWNepOZpCYoBiu0bZO4brBvpFM5OXPRGSCfTaFWK2Fubhm+Dgs+cfFDePbDTyOTT2J1axU9fb2iKP2t3/o3GBgcE9ILP/ORR86jq8uFWi2LQqoIk8YNrsLcK5CwTivpYjmPTCErc2kdJJm10SQvWsORCBgaGlibRiGmsOPrjQZoFI04bHCPTHUr25VuH6wtCDG63oRZCcKo9COdruD69Zu4c29GbMHzpbJYENMmnoSFrkAnCuWSzDO0I9dr24iG1+H3dcBN2/itbYT8AbzvwoOw6vVol8pwGk1olatoknjMSKAqnaCqcLrodEWiUgket0t1aJIoIosQPRptHUr8vbYOWpKUtXpRpxJMp/JVZ1ZQqNUQTSUR3onj6q2bWIuEsZWIQ28xweKwS9Zvl9+Pcq4AnUaDSpXzdAE1rhfMCa5XMHliEhpdE06vFS4vnTgsiO9Ecfnly3BqvGgxRlvTRLFSRDqXwOSJQzg0OY6pO7cwfnAUpVpJQHOe07nPbFTK0NPxg2d7xhUZ6cymA1paIVDo9SakE3ncpKtKqgB/V1DylXPpEkx6h9QRuN+h6pfrNdc1nqlZ5xGglmdcxSRrMOsS9XoBaBTwrz/3K9L2v/zpz+B3/rf/XYBb1mNa+1bJ/3UF0P1X7bfAfgv8WLbAPnD7Y/lY929qvwX2W+BHAW6//OUv4Q/+4PdF9Ta3uIzhiUNIZQtoanSSVUJVaG9PDwq5DDLJBFx2M1q1qhTrjDarFK4JRHR4vVIE4CabhUVVjdqWggxtb3lwpL0aD5VkOVK5QIBqZW0d127cxObWtmzoe3p6hXnPPDse9gmwlAslsdvN51ICTAWDPXLQZgGKmZFkdLNIwMIKwQqyilkcl4zTSl28ZqgCZhaSMB/btDyuSkGABw2CrFQPEYDiRprZWj5/J/w9ap4vf05rUaoUWBBjBhMZvjz0Eywk+54ADO2h04ltyQbmIZmAC63Z2i01x5dFbwJitJAmDsa2oLWeRm/G2uYOtGT7m83CLiYAzPfl9VKFwfdicZLZvWx72sAuLqzA7nSr6lsC53odFBabJU+L1spapHM5UHPhcLthcThRb7VFXUcF4Z79MgElFt6oqlQtgpnB5hcFDQude+pY5kmV6mVR67FQyMPJrgj5PTCWo5BgEp8/VZgseHf5AqLKIOTMgxABLbYni78s4hI0IpDM/xP0ZKGaBQmzQQObRQVWxR47l5XnQ4B8L1OP4P1ekZKHQSoM+B5i+2o0SmGQYLu8xqCXe2Gf4fdEKdRqi02anvZS0YTkuvGaaD9GEItAOS3SWCwiiE6wm2QBFiH5fyqdA6YRlKtk1wI2WuPxOaXSYtvX7feLnRkL0fzDAibtshWDEQ6r/b1Ji8+UxcxgT4+ak1OpSnuIFXGpLCopAusmk1X6I/s2wU0eBE0kUpjVz2X70NqN7GOD1gCzlVmEFaRLeTSo5Nar+XN89goJBnz2gskyl1gv44avF2W8wQSz3gCFJ+RWW80p3lWTqlm4Rsk8m5udk/vYs1ykpWGZhQaSI0q00KJaXScHbYKIYqFGVjSLzwRuxRK8hkBnF0zQwajRSWFdLow2vtvbAow+/vjj+NrXviaA9s/+7M/K966+/TZ0ioJCs4rN6BYyiR04fV4ppvC9K7ksDFbatVvFzpLkBoPFLArJVr0BrcMmB+h6vgiN3YG2zgCzzYZyOg2bx4lKbBtaow7tepmEcQyEAphdWICnMyAFEBa8OD6p/GX7HDt2TAplewQB5io/+OCD0jYry8uYnbkvVn18rainqIpOpwXg2Vxfl3nJHwjIXMa25RdVXcsrSzJXEBhmYZGAAN+Dcx37CccBARNaXHIuJwhMwgxVF2JxrSEoyTwzZhvWxC5UoWLcbBYAV4o7vO8yFTMG5NIx1Ep1/OZvPCs2dG6XDZcuv4HusW5obRa0qnaMj57GV//8r3Hs0CjGR/tQqevwtb/5ByF5PP300/jLv/hz9PX14PHHH8HJU0eg09SwGV7Cq69eksJYNlNAp9+L4PCwFEbMWiN2tiOIbhZw9+6C2NJ9+nM/jZZewc0b07h5/Q5GDw9B11Jw6thp9I5vI5Mqo9kw47/8x8toNnUolssYHz0sWaYvfutFuLxe6AzM6dLC6/Vj9e4daPUNGD3MijQI0SOdTQpAdf7CWVE6Uf3Jcby+sY7eUK88O5IHOHdwzDCflxmVse2wWM4z951qEmb+dfuD2N5OYHUlhtGhED753E/iyltvoVbL4+FHHxBrzG9/+9tCyjlx6jTyhSrWVsOIxrPw+3oxReWU0YkOVy+0bQOq1Ry6e+ywWGmFOA+3xwWL1Y5bd5ZECXV3ZhrBgRAcbjtevXwZuXQZjYpG1IetuhatelOs+J/90Pvx6JNnEImuwu4y4623r4iCoyc4iO9+8zW0lDLa+qooZj1OF0xGCxYXFsX69603bsmzeuThSazOhbG8kITN3YJW30ahrsOzHzqBcrGFkeFD+MWf/5siS1wAACAASURBVDw++9lfxSsvXIbJw8KXAbUKwbpO2MxOMOJ7a3UD7oAHx45O4tbUlMx7nLNJKOB8xdxbgublagG+LjeKxTzcLofYKPrsQTisfDYLcDj0ePwD53HsxDh2slFcevn7mDh0SFw7FJMdr752Vd7TZnEi2BGQPrG5HsGpU+fx0qXL2FiP4uCBI1Ik3tjYEHIUC81WGy1RVYKWZH1nCRZUZc7mWikZ1tWSFLSZCb12fxWh8R4cmTwgwMLQ8IjkDS8uLst6l02mcfLkaazPbsgeaPjwKL759b9HQw/8+r/6dXzzm8+LXanP68Obb7wphc+t1VXJcyXhh3PzxQcv4I1XX8MHnnpSnTOSSZl32FfrujKS2RSsBifcVj9q+SYq6RKMOh2OHB7Fm2+8gokDg3jmwx/ECy++gGQmifc9+T786V/8e5w+fxYuux+/92+/gk8891OotUv47vMvIsDs7xYzfBtoavJQLFReK8hkKvL+3B9wjiVRaS/jlvMxQW7ujyR+wmAQUJHzG2MYvB6/2PGGw1vS3txfEEi6f/cu/MEeKURzLuMcR6CM78vn4fSQ9KVDMBiStWl+fhY7yW0cPDQEk0ULX4dL5kYW3xWDHdP35uDrcGPswIDsU3gtnAI5F9Ninus7lWarKyuYvr8kTiNHjvXJa+kmsj4TR+9wF8YODiEej2BxaU7A3Q//xDMoFrPY3KIVfifiCQKnZmxtJvHOy2tweDpw9vxZAck4vxJUkxgNAKMjo/JvruG0sRw9PCr7imhsG3p9W1TX1XQLH/zY+8TK9G//0z/g6KnDYtGbSKREKdhq0pa/pBbIuWbvRngIIc5ikb7KfQTblWAq12jugVTiYU3NnNQByUxKQGGqgUlGEAWo24Wt9XX4ujqg0zPioSHgJV0FaBf72BPvlyzS+7OzosIkgDo0PCBAiF7RYjO8KnmQbjetLLm3r6OYNaBR9MCgt4mFf7GQF3UvrTyZe8t5lZa6fK4Oq1sIDCdOnILNpiBXjKOnt1vcRBSzVcbjy6++KmCd2+EUa2Ruo406I2qVkgC52XQeHpdHcstpl8lIA6LPPHtwDSR4m8ruwNPhhN/vg96kRSaTwvb2Djp83UJYFMKenkQAWnaT9JQX0I57RFrMcz0lcEtiS61GokULZosOuVxGbHcpkdTADLvZg3ZLJ4pvKiIpOCOgQ0tZnoc6uny4fvMtdHY5UK7kpK1PnTqNdkuPa+9eF/trAqrlagaHjwzD7bYjFQmIc00yFYXDYZJ8Vaqf47E0mDJfr3KfpoW/0y/nB14/z1rlWlVcX0gG5dicODAipAlfhxP5IjOD4zAoVGU7UK+XUG9UYDH5UEgTqHCIepqZtux33O8QWPZ47bhzl+e2JQyPhjA9cwudXR709XdLjnckui2W/hMT46K2np9bwED/kDji5HNlUd4TBCHpoVSsw20fQnSrpqq4qxUMDQ2+Z7XMvTf3Ofxs7uuZPdxP22ybHaHeIK69c1WcI15++fv44FOPY2xsFN/+zvMSY0BL4KHBUQHq7Ha3EHWSiR0MDQfh89gxNXUXuSwJOCaMjIwL+ePmjVsSryL9s92WdWBsfFTWJubX6ow6XHnjTSytrMBmpUtPCr19IfjcbmTyzKX3Yeb+tPwuXXLypSy2Vu7jY//8OcngvPzyqzh4eBgffe5p9PX7EdtZx4v/+Aq21qL4l7/2nBAgVldX0OUPYieRhWJyoJhvIpmoYGkhIhbLlRLPa3Q5sMlegs+1Wi3hiScfxysvXcLWxhpCoZAQQhn/wb0k52OeoTQ6xp1URaHLrFlmtX/8uZ+U/ra8Oo/FxXlRNjOSh5bdfn+n7EM594bDMTTrWvT3j+DqlWui+iSw3xsKore3G4pRg6/99VdRKuXwwNmT0le4D+/s6BIQ9Xvf+748YyvdTnRAT28fVpa3USo20RPww+02wdvJcyWJyWlEw3EYFTMC3Z1wukzo6HLImptKphGNpFEsMF+UMQKM/yCA3UD/QECsh9mONMhgHEIytYPggA3Q1IWkxb1iq8GxyngMo9QcSJgiwLu5uS7jfHh4EC+//BKKC1VCpPjoxz+Cg5MH8MV/9x9QrRfwuV/+PP7sz/5C+slAXwi3b1/Dxz76LCxmwOVwwNDUo1IsQ8+DgxayRjVaTXG/orUyzc0JbrY0OrRIOtHroW8yK6LGyV5V4CpaKCYdmu0KmqhJ3Ea9VkJd9h+0VVZzvqt1DzIFNzq7BtDR6cdWJIZMNo+70/exsr4hMUlWh00cgGI7MSwsLUh/4EG9q8Mjzkh2kxGaRgO1QgH6ZhPBjg4cGBpCh80ualvGOXkcTui1GmTicWjpyqShWlkrji4Ezkm6lVgoRhlZmD9vhkZPAJMRMG3Qt411iTIdsWoVKFwP7BZU2i1Umk34enqwsrWBqel7ePWN15HKch1VYDFYUa+RjmxEMDiMweGDKBQauHHnDgZp9R1Zh6vDCotTD4O5jU6/C40aFcNmXHnziuRBN1GVefO1N19BuZrD4HAfzp1/QNYqkloC3T2IxSMIdgVQy+bhJKG7URc3FXHYouo+zTgQWlI74O/sRiKRRq5QwnY4jI31GKolOiqYhKxAFwnmq/Ph8yzNfHuOAfY5WtHz59ybkBRezKTxm5/7VwLcfv4XP4vf+a3fxqmTJ6FhZvE+cLtf3N1vgf0W+CfcAvvA7T/hh79/6/st8OPcAj8KcPulL38Zv/fFLyE0MIhKo4k6FOjNBrFArra0UJiXw9MZVY1ajeSdkOvJibQmtoEtAQzFGikVh8NMxZIZxUoFZsUkIBx/uchDJrNeJDmU+oKWKAxZWCk3dTDoCDa2VIUv2jDQIqYFKFKg4qvlvCXfowKYX+33UEPiSi3od3NTeRjhK/heilaHSr4FxQCxQKw3mOG6twyof/OATaBQvvgZbaBQBbRGRtu0Bezkpep13HKrX/wdeTkVDjxCtfgzDXQCzLbBj+DP9rJJ+FqCdrSjY/Gf1kz8Nw8Eko9TV63t9Kz9NNU250fwFlkMpf0y35e2V3xvgr+lJqAxqO2kbUEyeU06jRykeGcEb2lpJBpeDbWXbdRFQUSjyJYc2uSPeiNyrST60hJ7r/12m0R+TlYwQWD+zXsVyyQ5vNHKmc+WGF1b/vBnvH+1sfY+QrVHlJxUfo9goVyV+gKt9DP1vaR9tRCFL8FC9jG99J02arsWz2ovlPgh+UzpT7ufy76x9z68ZlpGsx1NBNB3G1ZML9ttKDwYtdWicaUJacO9fsC+wEMr24PsaLEQ3h0Dux0BZg3HC5m1u1gj+5L0I1peNVU1SlvtQ6oyhYUDHmJb7wHWVAmxfxv16v0KmFhntjKHiEpyYL9g8U1PNbZqxqzad/PzWuzzu+1INbU8qLYoTHjxVfZhFmSpipG2532pz3yvL7/3rGiPtfu2VG2xz6v3xmetkg4ExKUAje2jV/saM+UaDbKrpROhKv1Xg2wOcNrbKJRU1TOL7bxHYrqiaDG21H4jfUCDVo0ZemrBhW1A58YW2c4GFvWrYnFeKNTRaOlhUuoo1wwwmpuqpTevnXcpfUQlA1QbgKIDqhz7Go2MMfYrqilyVS2s5jYqosjWgORsI8EDsVMGlBbzgTWiwP/jP/h9fONvvo6hkUFYnBas0l6OOW1arZA6WJh/6KGHxOKYIN9e4Y/FRgKztDnmyGRRn8oqgrsEXFmQJIhLsJaFd752Lx+Oz4HkEboZsB8QeFAzI82i5uEftunY+DjWl5agN5sxOTkpwIhYf2ZzUtDn70RiqkKL18W8J76HYjYJoMHv0aKb11ZMpnH2wWP4+U99AP/wd1/B4w+eg1bpxNe/+TIefeI8YNEgUdLib7/6XegSWpy9eAp9IS9OPXgeX/nzryI6v4n/6XP/Avfv34PXZ0NHhx1vX30NQ0N+aDRUD1XhcbmkuHFzagqXXl/A4JANpw5cQHh1BUZDHR6fDQ53B8LxJtp6C+KJhNjvOn0WuK09mBg+hoMn0rh9exaFbBsWUydmZ9aRzdSRSRV2LUMLMBqpJLJLDiDVrFQGFfIJtOolGGwGGJpaDB7uwVPPvh8371wXNe384rxk49FC19vBNiwgGomgVikiFOyWDNdsjlmTRbHAJCmIBVKnjdECOtgsHhybPIWXLr2KzZUYtGihb9QtanSC+FN376I31I9z5y5icyuCl156TZRGzGG1Oz04eOAAZu7dRi67ig8+eQY6Ay1QFck2DQYHodc5sbgYA3QObGzGoTeZsbSyipW1DShtM2oFiC0kiQq0maNiq7fPg/5BP+xeLcLRdZx84Cy+/cJl6A0usTLfSUTgtJtw69ZNHDo4IY4HBJyffOJxsRLf3tzC1I15jI704cSx4/jW85cRT8TwG7/zKTz40Hm89P238J/+8hvo7hrG8WOn8dZbV7E4PyeFbaolCcCUSzXUyk24fV5A10B6Mw6L1y75ZpybaRFO+0fmMtNukaotAgAsujLbvdvfI9nXtSrteVMCaH/8uafF4vdXf+1/hb+nC4cmx7C4vIlKVYvbt9fh7nTg4rmLWJqZRyFb3M39s+GN16+i1dTBZnMKmCr5fXaLAIVqDiRz6atCTiLRhX8Y86YSlqgwJKmqLoq9THYHzzz7FNbXV8VtJJXJIry9jZ//F5/CN77xTcxfXcDY6TEoehMy6awozjbWN2A0mCTbk+Am5xFa6924dkOiGrwdXpUEpNfLvELgYmJ8XNwa+D3GUBDsM9kUmHxa6EwahJcT8Nq6kU+U0S634XN48MTjj2B6+iZu3X4XwZAfP/Uzn0R3bw+WNmbwrUtfQbmk4Pmvr0IDK6xOFpLz8HX5YFE6JKuuralBJ3nqfI5NsTl0OJqyP+G8wvl7jxDCOZBFW85lqo2qmrXOf8eiCfT3D0mMBYldBBoWFuZ3LX0JfNHOmUCv+YfARjqCNARooOqRoCV3DMyXzGTjSGei0rdJAlTbyIdCvoqR4XEcPXoY+cIOXnrxNRw+OiF2hS+/+BpcPouQ9SYnj+DOtRnYPAaYLAbE4mkcODAgZC0SB+ikQgU7QTu2ezQagcPpEKCWryHxaHs7LERCs8mOO1ObcLu6BaCkQ8fgwKCsJ6ViSdxVmBdMYJv7DMmYbKkOKp2dPmxHwnA6bfJzsQW10o69KdbuzE3l3EXgVquhhbxdnDQkskTRv2dZzf7Jvsk/YodPu0q9XmxK2d5cewgGskDNsUgFXD5flD5NR5eh4WFZ/tc3VgSAoZIpl6ObBtdcujLQVv2o7LOphixXi1hZXcL4wSFksglYnQZEYutwui2SqVooZuFz96NUtMJh8yIWiSKXz8qaVClVEdmOwGKyiNVpMNiPbLqAN9+4IuCyzaGF1VEX29ZQXx/K1ZqsUSR60dI8n+F7exCLbOPdN6+hb6AbA6E+mBW9qG+XFlckU9hi86DV1sPp9AlJhXmKdEHp8PvE2pj3pjNosBVel3mSAJ2aaUtbd71kI0ajMVitdgGeqpW6WEHLPtJiFqeGYjWPUiGNjk6XzAUOuxu5dAW1sgbR7ZSAKswzNhq5ny0LcYlWnd3BLkRia0hnErKGDA1OYHZmDeMjJ5CIF7irFTCEtsndQQ9GRvvx1puvY2ioHza7CXfv3oLVYsXE+BHM3V8DEw40LQuMBodcA8dnaieObCELu9cq9qK0/meWKK19aQ/NvkdC6eLCsuRjj44cQi5bFntXuh+ViwSyunYVxySpqUpegsepdBSNVgHQVnDw8KBkTVN1anfZUaHzj7iOOESlyTmB/bqnJyRRBXfv3ofV4haAY2V5Az6vH1YjCRzLAnDw9VTm0ilHCJN19ZkwT5cAEy1xSQBkdEk2lUJ/b1CILNvxTQG1aXVMEJMEA46FXL4oRCaCsyQg0U2oVc9ja3MFPQFanVaFVMK/W02tkCPj8SRCwT6JMRESrFYr8ycJLCceOCLOClSsk5jU1dWNe/fu48DYBMbGD+L6tZsYHh4VkJrqwFwxgZ5+Oy69fAkeVyd6ugckM7hYzuDjH3sKJ8+N4z//zVclDoNjvqd7GLWyAVff/QEOH/fBajNAAyMadR3W12Lo9PZhZnoV6WQV+WwNuUwN9ZpGsl0fOH0W29ubyKTiQrQwcK9oMqkuQrWqWDe3NE0BA1vtOrIFkgYH8PQzTyKdiSEa29y1cmYfWJD5mG3IiKFwOIrFhVWMjR6WHGo+P64JJDXIupeOw+2xY2FxGnba2XodcLpsQo7gut7dHZT9/N3bjBIo4eDxfpgdGgHXQ8FR1MoKNC0+0wJWVxdQKEYRGnTB63WiWmijXrVg7v4mNNoWMrkMLl54H4qFBuZmF7G1vYqTpw8g1OeGw61Fo51DuZyTc4rb3SHkFPYNKu1JauHZW9Y3ng1Zx+CZqUmrbjppmSQCiHFGXJccpS5sbW+gVCngxMmjeP2tN9DVRQcAK1KJLBqVJuw2q2TK9wS8ePSRc7CaFbSqNQEPScLluYOEW569SISo1lpoQi9WwuVaC9UGT2Y6aPmnoZ756s0K+CoC1TrWR1o1ycuVc1CpIPmzbpJomm1kygboHX0oltuSrZ7JFnHtxpSA0laHS0gsOUalNBsyB3q8HhmbrbYWQ0MjWFlaxk48irHhITnvGqjkLuThtlkRCvhhMzOqSg9Nu4lUPIYhfwDGFrN7qxgIhZDPpIWI1CIpu1zZJe6TeMsIHDqcMc+argg8TTK7fPccqdNKnAX/NHi+NBiRSKfg8noEsKRrEx0yVpe2YTUze7uM5dUoqg09ugID8HQFkCuWUKyWYbQr2MkmUChzjnejpa3h9LkTSKXiWF5ZQE93J6pl5oKH4e/yQQsSsVVivc1kkUxrEteXZxcxPjwOp42xOk002rTtV8R9qK1h1AxrHU1kGZ1isUi9i+dcf3cIxXITL373khBdPG6f7EkqXDdS3LcpsJq5H2rK2kslLomAdKQo5yr41c/8Mrq9Hfj1X/48fu93/i1OHD8uNa6WOLe9V55Sa1A//A31R1aNRkM0f/9rvwX2W2C/BX6sWmAfuP2xepz7N7PfAvstsNcCPwpw+8U//GP83h/+KWptHTajO4BihcZkR7pQhsXhllwc2rIRyzIrOhW0bdWh19D2LI9weA2Bbr/Ytl7+watiofbhj/yE2J1lc0XQIYZWRVQLMAqVB3pmZ/Lvaq0u9r1UexULtNEjrKtFjZbHNofY//KXeOiiWrBlUDf7LASz8EVWPAEuFsNEYWliDspefkhL3s+sWKVQxIO3CrCw2M7MupYc3lQrRGYAMbdQBdwk75PMWJ1GitY1ZmRRLcoMUx6vNFrUGg2xEZYcUFErkp2uoEqbWlbDdoFDFbwVeEyKbDabZddyuS4HJxY9mUPW3WkVYK5abaNUYn4vi5YEl8jUp+0v26yJcrkoakEBmVpAg6xZaImTCShpN5mEKUq1De117S4XagKqp5ArV6ARcNiABt+/oWb2qcC1ZlcVzMIMbXMFrpPig3odWmEEE80iJsb/q/bIfK1GCoUqbtratYttyzXz1psNFapnEYsZX3I41Wuh1+rFtkxAQrCwRjsknTxHWipq9WreryhbiU7/MMi8C/IKELynBJXMVYYEaaU4y8Ve+ptcn15ex+vloZwWlFRW8B4IfrJApKpzCOKqbcEvqoNVsFkFbfl6AdV3/0/1tk7jFOsqvo79iNcrgCttNKuqUlpsAqW4qlqW8ZlqWgRe1cxdAc537ab5HgQMqDzge7KYIEBpk5+rkWIr1Tx7oCG/LyrgOnOJVXCBfZptKPctgln1GUs2sQDDqiJq73flDgX/bUmBQf0Zc3kIHhOkVUkaeq1B+kCb18IMZOal1qg8rkn2Hu9FfR815FftRwRh62RcqPfOKjTvhHOKxSI2eAK67h5IWViTLF72LRI7SmVR6hi0OgHIAgG/qLgI/NHWj/aF7Efsb7x33pOag8z5QS1g8/P5ffX5qpbXJHqwKMK2or2lSGp1JBdoRSWt17SgaOrQN8rwWDU4c3wcH//g01jYWMEDZ4+K4oqAD+ce2hCzaE/VKtuNoAbH9ujoKK5evSpqWFG7cgxqqEQuCRgzODgoICsL6/w+Aexgb68Uk/h6FQSpwuNxS6abql5bFUu/6elpKbp7vFQYO97L32Qz8nW0JS/mC9KGIyMjWFlblUIUgWCOC355aSFXKAjQTCU926yaK2BibBC/8EsfwfStF9BpLiNZcGJmQwePx46Z2dvQ9vqweD8OfdKAwk4SWhY0rBooTgMeffRROBxWXL/2LnIEqfuZyVXD5NF+tFs1uGmrVqzBZLRJhtWrb01haLAb4/3jWLk/j55ABw4QPDSY8MU//As89uRT0BuN2Nhcx9LiErrcQbhsXpw8r5NCNS2SE7EyErGCWDzWqrT2i8nzLpdo/9yGxeyATmsSi2MWrgcGehCJbeDBh0+ipa1gbWMe/YO9amYcLeskC7eFZlsvtoRUasfDYdy9fQ++Lgu6Om3o6++B1cyx2UCnrxNdHX68/P3LqJRb+Lmf+hS++KUvw2534amnH0cylcLrr78pOcp0H4gmUkKuoFqkVKlL8ZwDq3+QqqQa8tkNnD0TwvkHx2GyME93Q/I50TahUbdiaSmFu9NhTBw8iZnZRTRJLsjl0a4aUMuzg2vh83hQqRQQDLrQE7Jjbm4Bg4eccHhNyBQqcLh6kM21kUqVoCPtplHGyVPHgFYdd6ZuiDqMpU1Nq40nn3gC01NzePvNe7hw7gwSOzHML83jiZ98CKcfOI370+v42p9/C9HNnKhITGYHLCZF+hYz2TmH0P6vnC3B1uFCqVEQoLReqUsxy0T77lxRgFQWTjmOOWdmMrQBr8l4HhkZQiQSFms5ZrY6nFqcOXdQ7EZNVj2yhRy8nQFo9Ra8+TpBfg/WNiI4fuQo7t+8hd4e2l0Ct2/MwOlm3AEVrRYpqHHeouI2n8+KpSqvmTbwBCtIcODn08aVf9OmmJai6XRSQN5yoYCffO7DqNcrkjlMi2YqtakUWVxkPrYOByYOQdPWikUk1RoGnSJOApmdlBTXSeRoUO25uo7IyibOXTwPs9MiCnjOKzKWCwW4HC6MDI9IMZjADdVcGmcV3h43wstxuEwBFBN1NAtNuK1OLC/NYvLwBE6dmcSbV1/H6bOnUKpWsBldwNzKK+jp7UUyYsDSfAQbVDcZqW7qh1Gxi5UtHRkUg0P6SLlSEOVfR8Ai10SwVMhmtBM0mUTJynl2c3NTnct2c7b5M6qmisWyEM/4bAmAcl7j3Ek3Ef6fz6DZUtdb1f7XIPudSGxbgFfaSXON0Wi4/2mg0SpiJxWGhXtWKBgc60VqJ4tqoYWLj53F3Mw9xOJRsVjNMd/Z7cbGxpaotWgJSueW0TGCyVkBA2iVSrvFQE+HEH+uXr2OQKALjz36OJ5//gX5vZ3kDoI9vaJMp50v7/3WzTuwWL1igcv5lpaLVGzxq7OrQ9S9K6vLUhyvNqoIdgdkjt9Yo+rYJPfNfSEzgHOZnMQ7+Pw+RLbjct1Ws1OAPAJL/LtNoKFVhaLnOGOutVMARo4XqrAJanHdYLsTtKWTSrFYktdy/NDqlgBKtVqX+bFZa6BvsF/A9JWVJXh9LhkDWl0bwWBAYjG2thICIo+MjsvaZnc6hfxDANtsNUNv1EgEChV7NocZIyODiCeoTk5IpiXviSA31+psOiNtt7nOAno3On0BAfCojG+SYIYSunud4mbA4r3sLXf3J7SJ5k7h3p07SMbieO5jH8fo8LDkNDMrs1rZQSaVleiRxaUwrly5hVyuBrvDh1pDA6eLgIBG9oeMB7E7SJrQIpVOyJ6AKnLu/0jaoMKKqigSBrjfUh0p+P+igIqKxQyjVcHa6n0cPjKOSrXAqRNoGZFP15HaKQnLkf2Vlquhfh/y+RQ2wxFcfPgCsrk4llfnBAgPBYfxxmskbRjx5Ac+Kjatd+7chsNpQrWehdmiFwtXi03BwYOjSCajMgfzfGMyOhANZ6DobVD0VjTqTVTFnaOCKjOGfZ1we53Y2l5Bo1lAb6gDbq8ZM/fvors7IGDh0tIa1la38dDFx3DvzjwsFpu0s5zJNFrZW/C1VIjncknspLZhtWtw9PgwnG6CMrRErSISS6FQol23FhVa7g6NiPsHxy7PgMxtZl7w8WNnUGQ0SWQHZqMFuQztyV0Sj1KuVHH8+HEszC8hmVT3ebRqJng4OjaO2fuzco+9wSC4y5+dvoviTg6wcb/YREenW66lUqugu6dbVOU9wZDYBi8tr8Np8yK+nsRw3xhOHj2FfKGMpYUlpNIZrK2t47l/9hzoLvTi//sCfuHTn8Llyy9LHBCzM1fXNsTliHbh6tmTUSJkNepx7sw5iWXYSaRw6NARYUcuLiyhq9sHh8+CUrWITDKLUrGMkfFxbEc2sDW/AI2T8QMHcOz4cQF9x0cP4e6dReSLOzhytFdU2SQZ5PMZUcPfvHkDn/jET6NRAzLpMuKxLFaXowJszc+vQa8h65GRPOzvTjnbcIzmCrRrN6HWrKBaL8HmMMHb4YLZoqDZqqKn1we7Q49kMib7IJfLgbm5ORl/fn+PgO7hrYSAthaTS872RsWKeCwmjjAk2fQEOySzMxjqhN7QxvLynKjW6ShBi3NGklDt7+v0QmMqw2jlemAUdXo8UsDGchrVCjA6OgiHU0Gg24ZGsyh282ajA+VSAxvhVbmmhx96EttbaczPrchevH/Aj4mDvUhmNmCxamT+qFY4pr3wuAKoV+XILm4ZzIzWm3jW1AM6Zs1qUG3W5XwkzkUk2qqnFLjgkz2I0cxomAT0BgXb23Gsr0Xw0JnH8OZrV5CIJtDb3QWLSYfTJydxYHwEee59u0j4KAnx00YHq0Je1nKuLy3SnzU8TxmE5FtvkCTehM6oF2ckzrNcT3m2bNVbYuWsqbdRyuXh4vistxDZ2ISmrYHV5UYyX8TSyrpkcAv9uq3HT939AQAAIABJREFU4cPHEOgOwuX0IZFMyTljaWVZ1m2dXkE4U4DZ0yGEFJ55+vuC0LQbaEnUEgmWdrjsNpRLzE1viKqWaltrs42f//gnUCsWsROLYnRwAPVyWeYMs0KSAV21GuKkw6MVCfPSmjrWXVQ3Nc7BjHLaqwlxb8C9loypFtd4VeXKscVc33K5jgTX4FQGhUoV2WIFCUZz5ArY2I7BYLXBYLIgmc2hxT2Ey4pwnnvkEcySROqyw8b9eq2CZqWEXr8fDPWq5ItYW1jB8cljeOyRx/Bf/vbrlCXAbNKrDhp3biKaiODpZ59CpV4SYqfRYhb7fvaP9c1NmaPSxTxsHrdEXvGMyf0io0PEKrnWknmi2eQaRWKVqtplJ6uW6miUm/jcL/wSAh4vfu2XP48vELg9cULqAvsZt/s13v0W2G+Bf8otsA/c/lN++vv3vt8CP8Yt8KMAt7//h1/B73/lL5GrVDG9sAW9xYliU4tqWw+DyY5qXbVbaxEUatZgJJjWpt1QEbVKAtfeuSIWX9/79rdx/e4Uzl14EBcfegQWK7OPyrBKIdYCk8WKdCaDdpu2Qcx1VXNvGy3VDpaAnwBYBJXaTRh1WhSzebFVI5hQIlBkJDOTakwCVXwpgT1FgDnacfFzCLSymEb2O+04tTojj2KqglHAs5oUXQlQMcOMrFsRRKrolhzWCDIS4uL78nvMNlSVwzz0qaCfAIRtjYC/ZLyysMEDBq3O2lqCmAQ8CQbzAEI8aM8+WZUp8p728mp5r0YqSyhhfO/TCbBR2dKQ62DmGgtMbbJE67T+rUn2TTxXE6ChxcMIc1F1WrhpD8lDjEGBzmiSQ85ONotitYI6ZZ1twKIY1RxegtQNMtrVw4aac6qCaLuY6G4GKq9N/RlzePk61eaHoDcZ6dTgqsursJml6MPswBYUnQ5GvV5+hwcygoC0A95TevJ99gB4gsksoAtOq1MAPj9mvjZUYH2vICzKWjJRaXvFZyHRq9rdXOE26jyEt9oqAEsgkQCkViPPTn2GqgXlXrar2DfX66JyoiWYgJIEqiXXls+hLaCf2BeLenbvWoAifb1pQ0xwYvdnZOkTZjUqzPbZJQfwHnYBSwKfVBVQgcnrkc9qqwAni6F7WccsdggrnIiDCNQJTKrkhB8GlFVMm31mt9+yBxNkJujOPs7fbankgx9ud963qvAlyEpggc9ZzXHkfddZJNerY1QynndJAyRTsH/SKpyFIfYYqpSoGGWOa6vGXGpFrpnPnP2aQDbvo1ZXVVJUWLFwL+AqM+jQRqVRh8FiEoCTY0aAWIL4JEjIM1CtnmVOaqkgM/OEzQajXNtehi/bhr9Lkge/J7/DzN/dfsDrrpaKsOi1qFfLMFtsqnpcT7VQCRYz2eMV2BQtqrkEyukoPvb0w4hsreFnPvosjvx/7L13lOV5Xeb/3JxzqHsr59zVuXu6p2e6J0dwAAFRRoVVcXVk9bjrz/WgLrIqICDKKjKoBAUkKAwMMMPkno7V1bmqunJON9TNOf7O8/5WDbOu+/sd/ZPTNadPT3d13fC53+8nvJ/383qODAsakgIhx5PuWQoZxOaxwLvrNmeBhH/X39+vuHKTKREliE1LJpJoa2mBxW4XpyvHjvMsXUbs2BCxKJGA20M0eE7EDY41M2zpTOLYUYzg58af5WdG1xAFYQpmxHdxvDkOFBqyuYIUUfl9nUEvjQHM8KULjiIVXyuLvSxspKMRfPKv/gAv//BpvOXkAL72nRuY3tAhsZ2SnMJigM0qZpiTOlh1ZsGNRdMhdO0JinD7/e9/T4gLtUod3mYtBve0Qa2uwudzwWyyolJWw2bx4Nb0PLYiUXh9bvhdDujqWkzemIVe58ClK+MItHvQv3cvkukSrlyaQGg9gsZgA/r7u9HUVBHHR61iwOLCpuSWul1B3LwxiSNHjmJ5eVnGhdc/m0c4f3m8LhEk9x0cgt5EJxkQ3l6B3WkQcZkXrNFsE5xfNJKBz98CtcqApbl5ZCJJOB1WdPU3YGCwFZHIGjwumzhUWFQrFcq4NTGLSkmNqakkrGY97r33bqysrsNgsOLSxWvyOu994AEpaNHVQ3ycSqUVN1w2mUGg3YtAwI2GBiP6evzI5UNS8KcXnJmpyXgRy0txrK8R3e2BWm1FnIIn0eChMFRlDexGogONiK1vQW9Ro6nJg5ZOJ7oHvVjdnIPJbsTyRgR6ow9zc7x+9bCatLAYVdjeDqO/u1Mwk3arGQf37cXK8qI0T7ntfvz955/Fvj0jePIX3oZMPoWvf//LcPs80KocqJWtuHzxFjyuZqCuw9L0NIzM0asWoWM0QrEEFe91gw65SkocUel4GnabA06vF2Yjc5aZjajQBCqliuDYOc8wFsFuMyPQ6ENHZyPmFyagNxZQVyXR2OzC/kN7ceHSJVhsHpjMHuTyagSbuvDCi2dg1usQ39rEXcdPolCo4ztf+y46B/oQi8QQbG7buTbYtFVBNsvcPYu4rNkkQhwn7x/eW6QOcD7j8sh1ORaLIrYVEeLBe9//buTzdArNw+lyI5PNSxNbsVDC7NQ8+vsGUchREKaDqYp0Mi3zFbGas7Mz4mxzO9y4OkbkqB+RjTCCnU0IBAPi1uS8zciI6VtTePThR1EplqEnQtBuRLIegs1rRiWrQj1vQC2rQTaah1FjgM/DjOM0coWUZHp293cjvB1BKLqO0PYc2rpMePyJo1heiuAb/3QGNlMbbo2vSZ5eNluGTuuEyeSRjPlSNQmjmbmVWmX9FioI12GiAJVCrEGnRygckvFSGuKqMt+xKE2MLAVEpXFOIW0wLsLldEoxnfnSXMs5d7qcDlm7mA+azXPOZLacQZqWCvksfF4n0nkKGVXJtXS5iHu0Y3JiBudeGYXZpZd9B0UJulnpcuIXMfJEtjYEPSLYtrc34/yFc3C7ndI86PLY0DPYiOmZaTz88GOIRuO4eH4MlQodmGW5HleWQiK+KE6+FhE2tXoTNkMh5BmDYNSL8EFBjtcJxf1jx4/IuvCdZ74teGg2b9B119LchKZgs2ROhkMR3HXXMVnjiAVnBMjs7AK2t1OolrnXZUa6W9ZDlPPSGMH7hPO5REDs5Ksr60FU1kghThTpHDcJFn95ZRE+n1+wjbwOw1shuFweiQoJrW/AE/SIs4trW09vl6Dds7ltOL0GxBMx2KxcbwzY2tyGwWhDMpmD3miVNdNmd8Dr9clnyvdvd9qxsr4s2F5SJNh4EAwEJX6DwuDGxhYqpaqMe2RrG709/XK/KRmkzdLEML+4BKvNge6eHil4b21uocHvQz6bg8NigUGnw+zkJFrbG3HwUBMa/MDW5gaMRgecrkYUisxgTovwHE9kxVlKdCwFA+4L+Dp0eooCSnMIyRb8nVQINovx86YIzr282cK9Tl72pxT0Y8kUKrWKOFmJu96zZxBLC8vIZ0lx4XyoQzKRFven0VRHU7MLQ8ODOP3aZZgpAhcSUGsq8thWK526RTQ39cPlDODq5RvixK3WmdkZhdGkQbmgJzMHvX0dIuimmbk5PysNoKHNCHy+gORmc5zpcuRep1LVoFK1QqszCAK5DoqZHrS2B7GxsSSuaS9zb40G2R/x87txfQKtre1YXw2JsEShLcoGE61OBD6v145EaguDw23w+A1wegzI5KKydlRrzJ7uRmgrhrX1dXg9fgUzL2JODVubYcmqDgaaoVZxfDKSFW2z5+FrqMFmNUuDr0alk+xbCmTEihJhziYaNr5MTU/B6XDC7XTAQhFtdRGn7jmB1868iM6uVnT3diGXz6BCd2CCZIYgNkNssKODehuqigWjL8zj//ngH+HYkTvx7e98G8eOHsVffubT0OtVaG4OIJ2LY3FhCh/549/H/MIt5It09AcwOcGYmgLOvn4GDzzwkAi90e0YWlracPrFl3D81CmsrqxJZMb6+gZWV1ag0uqRyJRwz4P3yXx14+aYNI4xu53ntBdeeAVOlwcOuxMbm6vy/FuhdRl3m9kl7vUDh/qRyqyhWN6WOXh4pFcaxpi/mYhnBCNL9PSlS9cR3ijBqu+EyUCX7DqsNrrB2WxMjgxpShVo9HUcPLQXUJcFB39u9HW0tPjR3u6H38/5wCCNH9/97nclQ7mrswdGoxXlYh0XL15BOsWoITat8RzCLNOczKWtbQFYbKRJVcR5u7G5jKHhAfnsOL+x6cHhcItLN1dNI1tMIRhslCiVlaVVLEwvyRzQ09cDq8UmQn61loPZSnE8DYOpAo2OEQUWcSVnM2pUihT2TFCOUEWUq1k47IzHqCGXqwgmO5+po1piQ7AauWJakMk2lwkWuxHQVFFVV5HOcU9iRiaXlZgCOu0z6RyMaqWBiI3EnB90GubOc9xzcNn8KOdqyKXzci9Gwxt44q2PwOfxYnF2WZq8SUhqaw0KEaBaLsCo06CUz0nDK5vG2NRAEZXu7HAiimgmBr3RKIh3RlbYrA4UsiVEt+JIR9JQldXQlFWSY8/mLL/bB5OZQjWR5zo47BTJldfI/F8SvVh3ocDL64W50GzuYSP2VqGC1VwBkVgMm6FNaWBhsxEJXUJNaPDKusw4Ea4vOoMW5Vweuc0wfu6tT8DvcsJuIhrehMWZGVgMBngdDlmjiMHn58INExtyxK1fzcs9IPnXUqvRCUFCzrbQSEOExcDzb0muP9lzMWKnmJPaj85AdFoN+WoeeYrLUMHm8iAcyyCZraJY0mJzK4nllTBS5SLmU2u8IuD3edDWFBA3cb1YQGhlBU2eBvS1dsCmNSEe2kZHUxt8Ti8y2ShqmgTKtZxydqfvWehwbOitYmF5FTPzC+jo6kVDoBGvvn5W8NTheARmpwkavUauHeLgdXqK9GqEIzFZx212kgYMco7n2HC/S4JEMZ1RHLdeL37z15/CR/7ww3KG4bmXhDOlzVZ6puXXbcftT3Ah9/Zbuz0Ct0fgfxuB28Lt7Qvi9gjcHoGfyBH4/xNuZb/3JsTvyy+/jI9+8jP44898FnW9FjOLYVS0BmTLgNPfish2FlCbpEuQXFSNitjQMjTqKnT6LKy2InLJFK6PjePa2Uvimount+FrCKCpvQN3nrxHNp0qdRnR+DKqYEFBhYGBB5HO1ASJ5HUTv1VDIb8Nt8uMej2HbGoTBk0dYxcv48jBw3C7fCjV60iXsthObyBXzMNoaoTV2opMlt2pFGoBg86GQqYqKBmLtYJcPgzU6HC0Cf4qmtiWgwfRNypNXQ6yZnY9VgkH1qJaVAQsCnSlQhpGo5LHyoMDu3ApdCgORqWwrFIzr4UCF12QFO00gqwSkYmHwXpesmn4/og2JhKqWmYmDHN1deK05S8+ZAXMllWK+BqVXg6yDOhhUYcHUqORDkkNLFbFIcSiaqlYQL3Gw00FlTJzgAuK0CuCsgFmiwv5EsUwIoiIwKajUBFBaxVmzFLIU4qoxWLpTYg9xYkpmbNavRRmmeVKTJJBT+GvKmIcXyMxSHRPFAp8TEWgNJsNgsgixlZdr0FTrEBPzKRBD5VOi3yJuKYMMnkWwRSxXA5qBj0MWh0y6RR0BhNSJR7D9VLspgORhyhFgKe4yLGiE6AGo9ksBWHFTUkJntjkqjIOOn5GFHd3isyUQOgOpRCvVqFaZqFYEX0p3LIIK+NTJ7ZbQe3uUKF3sMQKxvmN+4ivXUfc9a4jeBcRrfRrK45VPpXi2t2FHok7t8LvqXZcDcrjsquZApoiULOpgAdvRTQVV/TOIfiNe/kNDLWCNxbnrozBj13Cgg8WdX8HdfymeUDQz2q1IhzzuUSkVpjPbD6gmCqitNLdoKCi6b6WRgYF/8xmC3HhWG1vCLHqOp3ViiubP0N3M98b34d0WldYHFbESTmgsyWBWXxsTOA1w8YAIr9VRINRrKbzngf7vIwJrwPeOxQM6EDi48uXiPRKt/aus5k52eKs5ufNjgARpjWCMdNrVKhXyvLYPJyrtTq5pkU8LxagV1Wgq+SR2JjHY6f2wmXU4mBfF5xNThhMimO7q6tLEMYUS4kiFqyqPJ9axoPCDx2xLFj7vB5kczk0+P0itM3PTqO1ows2m1X+nqI3RRIWuYhzTCfp4inB4rLL4/Ax6XaTfCpAnLRKJmQOc7Oz4qYaHByUHMlSKS9Fc2IfST/I56uSOeX1+SV720FHXzEj947Z6JD8pjqLu5k4HKYajHYXfvO/3I/tjSj+6vM/gtriVDLANhdhaLBhbW0LzU4fDuzrxY0bc1CZSth/pBcejw/LywuSk0YEpcViwI/+5QoOn2xCU1OzFOivXb4pRTWjwSKu643NLVw4fx2HD+6FzxvAD58/jVgiD7NDR6A49CY7yiUgGt6GxWzAL/3yL+LFH3xPxoRF/ZnpGWwxN9HCbEEtbDa3FM3pyM5k48hnUhje34ehPcSmWrEdj8DlNiMUWYZWX8GePX2YmZ2Ue9FsdsBkYPHJgNBWSpxuG2tLcNkMuPP4AXGi0QGVTIeQSoWhUhfA2hOzUJuaOtEU6MJf/PnXoarb8fDDd2Dq1jS87i5cPDcJrcqORx57BBtbC+IaLBay4qCORNfR29WAwYMBdHR5cOnqIkJhOu914uZic8HZ05fg9dihUVnEYRPwt4vbhkVbcaaz6GU0IJdJo5AqY/+BAUHoWq0GJNJhqPQU3/LQ6vWIJbNo7xjE2lIE84uL8Ldacf/9x1DIpHFzbBpz45vo7enGiaN3oDHoxkuvPC+C+9UrC9CodfjAbzyJvQf24K8//9dSuB2/MYd4NI9KlWKIA+lEFuViETqTUeZlNqdwPqGDwt9AB0tBMKD5QlauY7vLLu7PUrGK7VgKyXgKOg3XbrU0URw6uA/f+sdvobuvG36/FS0ddvQO+nBz6gL2Hx7C9NwMSkXmUhZRLOhRqxphs3ok73JufhxulwkGrRe5lA7zc4tSNJ+bnUBzSwccDh+KxSzS2bDk5BFtqtN4kM3kUSrnhZrA+zrgDyKXYcGV93cF4c0NNHi8sDiNaG4KYGp6Gm0tQWQLRaxvbmFwcEhcY8V8CX5/ANuRBFqaW2UOYhMKmzBWFpdEyKuV6+jp78Ol0TEcPXZUXIF8T3RK0eHLoiubWRLROIZ7BpFNpNHobxTcpdpWR01dQzFfhbZuhE5lRCVbFQxzKZfD9NQEOrpaRcB898+8Extbm7h2/SpuzUxhaF8LtpPj2DvSh/6BA1iYi+EjH/4rEZ71OhfqsMJqd8HmMMHl16OCHG5e3ZB8bGlK4trCeS7HvaJCDBAaSImNYFW5tzk/qzR66HVmaRLh3Mu9jEpNrGNM5glisekqi29HZI/TEPSLM99sVkNvqIroSdGFDqoGf5Mgg8+dO49odBt7R/bB5fKK0EF35PnzF4XsQXdiPsd9nFE+x6NHDsJi0SMU2hD85q2Jm5JLnEzEJI+4taUNkWgYh4/vh95gFIcpGz5Ov3YWgUCzCMPhUAKJeFaEUoqfRP3SgUXXfI4UkyqF2pTgFPv6u6A360SEeeiR+zAzewtnz5yHVWdBsNstQo3P3YhKoY4zL53H8IE+aby5fvGmZNsdPnYEN8cnRbRloyPvc+ZoE0epqZRgt5gld5QuUYpjvJ52m9yYwbrbiMd1lfcdG3m4LWBzmtXGhgTmQhZk3HP5NIb7+1HRlLGysohkOoE9e/rR29uFbC6BH714GifuPojjxw4gHssgHI5jdmZZcOMOp+IOZm8ZsZDMB/W4vBi/NSGNQXliLA16eW63yyk5m06XAy6PE/lCDjlSZKpKgyKbnKolNSx6F1J051scMp8w55ckhXQqJ45nvrn+vl7M3ppGOLSJhqAXjY1GHD3aIySEsbFRQdPfc98poexQKBIaTL6ItdU13JqYkv3FwsImkik7XN5+mT+1Ol7PdaSzzBYlgYUiFDsva4KsTWWiIpp2dLSgVikKjtgf8OG5559De1u75LcSyZ/P1eV+bG7skLmvUMqJ89Zs4v2gQalclKaCVDomTj7i6m/cnEQ6WcDIyAFEwlFpDEGtgsagT67ZbLGKkb17JIeXiGW/34FQeBmBRhfKhRzMFhNMRhO21mNIxIuoVyk6cyfokDNDrUZXbB6dnc3wB1woV3IYHb2AxqaAXAtsvCNmmuPQ2OqDx28Tp7xR78TU+AKqZSDJM5SuhuGRDpjtgN5cRSIVhdluRmgrBK3OgUyqhnSSInQnMinSI7Iy9m63HalUVJpu2En49ifuRzwZQ093G1rarYjE55FN5+ByNWNpNoTO7hHMz2ygXtNjY51rbUqw4jqDStz/ne3NGBnsRjEfQ6EUR1NLQAgXt24tIRLOwu0LIJGKSUTA/NI0jCYz3O5GRDcKWJuI48l3vB/d7T34b7/9O3jqV5+SOIDDBw/hf/zhH+KLX/w7/NZvfxAf/C+/JmJ5sZLHiy+9jF/5z7+BuaUVPPPtb+PIkTsEsbywSDrGCXzwqafw2ac/i0986uOCtKZj7otf/CI2wzGYbD4lfqiUlUavoT2D0qjMZoRr1yZQKFbeaDRVs8tSXROcrVlvRiqzjcNHBpFMb+Lq9fN417vejgsXLsDvD8r5JZVMo6u7HZlMQvYLqWwGNocXtZoOM9PLSMTKWF+LwWJ2w2qliKtCsZyH0awR9/Xq+jysNmYkF7G1EcHw0B4M9A+Kw/nZZ38g9B/i3Yk7XllZkmZCOvl5XxGFr9Ga0dTcLq/5+o1LMJnVcHusUGnYYMk9fF0w0NyjspGJDdbcr5SqFWyFQ0KMYdMxz8jEvxuNepgNFtm3zk3PI5NJob+f2a1WhCMrMFi0siatLm5jayuNPUMH5HUQ887mQDaMXDh3ES0tLbDZbYLwpWuV65HZakImHxcijNbAMwMbNSnU0tmeR2R7Sxo2pBlHY0KlzDMBndyQfbk4QVVqySrl+sCMYeZpu5xKcyWbNCwkdBSrOP3SBaTiaTQ3NuCek3fB53LhuWd/gAfuOYWgrwE2k13OzBfOXYK6rhUCATuTNGrmKntQzBcR2gwJtac52CrCJukSWja8F8qol+uwGpTM8EIxK1hfnrElhkcazdTIZPKyPrGuQBesUJrYcM3zFJurNFrk2bgt0VcVLK2uIJ5JIZXPYX51BRpSzPQ6ZIoFON0ubCcTcs5pbvDBaTGhyefFWx57BNdGx6TZU1OpoC0QxN6hQdTyBYQ3t8RpTIG2xhqCqoxcIS3nZQrzbB7SsYm6zqxenez52ADJBnwSyCjqshGc0b9lcE/BM2QZ5WpJyGZK9BDjbiiUmuSMwOxnCtYlvQ5nl6ZwbX4a2TwbjHSIx5nvbkRLYwCtDc3obGwBckX4bR6UUzloyzU47Eak0owVUEkTkt3plLMZiS4kTWj1BuRKJYnQUrOJn+dz1lDyeXbQy/4wGothaWWVB03oTTYk0jlUoEWhXEcqW4ROb0GdtRfWKGoV1HIp/O5v/1e0NjbhF5/8eXz8Yx/HsWN3Kg3AQspSpIsdLtVt4fYnsoJ7+03dHoHbI/BvjcBt4fb2dXF7BG6PwE/kCPxHhNs//eSn8Yd/9ikYHU5865nvIVWs4L7HfgproQy0BnbX82CiUsQRlOSXVltFqRzFzZuvY3H6FjbmV9Dd3AazwYCLo+dhczpw9O67UVIBR+48DKiy+Ma3/g4n7z6Ab3/3PPoGHsfJk29Fc9CJ1cWM5LYkEquIRmaRy65DVUvijqP78Pz3n8f+fYeBmlbEHrPDiEvXX0VjewestiFUakHo9EFAW4PeoEKlQOyMGg4jXZPMrCugWuS5wy3dz8G2RugtzFCJSFdkrliEVmdEpchDnR4alVGK0iyMUUq12c0o5HJySDCYdFKcpIhGd6liCiLqSJJtUWU2Z1UFVUXJvFRrS6gih0qdriAlz4wYNTV00NT5iy5ICnsVVFRllAw11ChU1fVQ13VQhC/u2WsoEcFGsVmtdLCyCMMCNxE7DoMZemKHiZEG3ZMsKtclqzbOggmVWq0RGp1RRFMag9k1X68VBEsoyF29UuTjFw+limCpgUatFWfYblYsm10dNj2MBo1k5VDapFOSeT0sFOUyipu4XqcQRgGkDodFj0arES4eLssqZEtlZIo8gkEwc9TN1zfSWJxfR0tjI1oaWPgpwWzRIFFRYXI5hnB0WwpezOMU3K2W7peCuEj4Goo8RFWqUuilSKiIe+zaJ9qaziAFFcwvBXVMhzDdq4rwJnhtOczyM1AQj7tI5F0M9K7g929NHBWqADtf7M/dSU5WDlo7tmURbJnhs5uprOid8lkpIrAitrIIvuvWfPNz/TiHdkcs/b/MYP/Wz/KfSkauDMH/uQX63x3Eyvd3H0f5niJiiwC8+2vn31AQp9gr75UNCzsOZfn7HdGW15Jgs4l5lrFXBHZxv+48nojWtSq0RBfvuHs5dlpef5S7JTtZedPMi1L+Ew+4/F6mOMAC68475HOyOEBMJAv3in1c+ab87O7z1uhcYymEGbglwXsR2K6iaKSmU7wOXTmLQmQZ73hgH1S5DE4e3Qdvi08ch7wGd1HMdJbJNVmrSWGfxS0K0/x/EaANerS2tAiukg47vqS11VXJVdoVsCkC8//Hb9wUVw7zPomLpRjMx2eWLVGkRCFTsGVxiuNJYZjuCgrobW1tWF1dIZwdFpsJNVIOQMSuRpxvgcagFH75fZfbDq1WJW6y6ckp+NxOODVVxDcj6B3W4RN//id4+9s/BJWuAoffJWPc0BTA/iN7cfrMDzA80izFp3rNhrq2BIMZ4sJmpwA/P963kxOTMGmUjFXOWQf2Hcbi/Aouj11Dc1OzYJ8LxRI+/7dflhzC/qG9yBVruHZjEhq9ScGQJVJSMGLRmoLRocOHcPPiNHQ6FYJNbhSKacGd6rV0WtCdpMHq6oY021RrGfT0NeGOE8OwO22IJ/IINjVJ5tnp114QgYJOH2bCUfwJb23DqLchFs1gcnQJh08eRVd7C+KxTWxtrWHvPhZRw2ht98PhNGJ5dQWlvt8FAAAgAElEQVQ3xifR19+GjvZ+XLwwjnrFhNXVOHw+u7ge15byiEfU2D9yB65dH0VPnw8mUwUXXhvFxtY6PvDUu3Hq3mGsbJ5DprCCpXUDfvjihmADbTYLrCYzoqFtuOxWwebpNUZEwzHUK0AxX4bNbBfBK5kKSfbn8OAQ7jx5XMaLIkywqQFrm+uwWG340pf/BYODfVhe3IDD4oLWpkaisIm2Li+OHzmOsdduYObGGupFFVBSw+Mxioulu68X+w4exsuvnUEkEYHNYYXVaMe9996P5597EZOT03C63YiFojDZHJLPRaQl3ZmcD/g7XYAOqwV+jweboTXU6gXozWrUNTXojSYR4EKhmDi7m5taEY9tw+u247777sZXvvBVlCJVnHzkCB5723GEE7dgdQOb0VWsrNGJ14ON1QzCm3mU8mpxxNx5/DhefvVZtHZ5MTW6CY2mBflSGX3DnUil17GxuolgYzfyhSTU+hwMhhLiiQwKaavg+w0myD3NzONcpgC3wyUuwY2FFUFRP/mf3ouvfuXLCG+toa2jFXuGBjF6+TIOHTmKixfHxN3Z3tqO7333WXEonbz7lOSlJmJxybe+556TWF9bxeWxy9i//5Dkn0ViEXga/Mjks4gl49LU0Rhskp+hu32wsw/JcBw2vVlZb3VAtlQQrCv3BszO1VMoZTatRgufx42xSxeF2EH3zHt+5l3ivv/q157BO979BM5e+D5efvWH2DPSjqXlJGbnVqCpq2C2NsHpakJoO4KapgSnR4dgK51EdM2oBWUviH46FMt0czHrz6a4krQ6cXeFl1fQMdCPIt9XNCWOGhbm6V7KZdNoa2/Gwuyk7HO4XjtcVjz2tkeRSiVlT+PxWKDTEttYxcz0AqoVDXq6h7AdzWBifBoN/kZcvz4hAiuLw3wtFBS4R7A6bOjq7cLK8jzaO5thMqqQTIYxNNiDxfk1XLlyBdqiAUdOteLOO49jbm4WVpsLBpMVA4ND+NCH/lSev6W5HdFIfAdtqEVjsBk/+MFzcDrdco1yT0Z8IzHZifUQGrqb0RDwwmDWSYNIc2sQ6WwMY89fQ+fxFnR3dKBQySCbyWF+clOa4+q8p016ZJIZ5DJ5tHa2oMEfEGKM2+nF0tIa4vGkXENalRYmNeBzucXxJ/nAWh1sNrsgScXJWq7JeHCdIXmFoi4bRCiekG7Az4ZiBHP7aiijVi/h4UcfwHY8jFdfPA2TVS8YeeaUUnAcn5wS1/vDD90Di9khxJdoJImxS9dk7mF2J0XlXLYoqMiRoREkUhlsRWOw2GxIJBNwuJywWk2IREKYm5nEwL5BHDp6QPKKk1nmcRPfqUFsK4Xoeg42iwvxeAY6jUkyPt1uvxTlib7l+s4mJ7vNjoWFebjdDvlss5kIfv4X34PzF1+F0cwmyoI01jz04CmgXsbU+E20t7ZiqHsAi/MLsJh9WF7TYGougwujo5i6cQVdQ4OS5ezx+oWIwMxqg1mLu0/dgdfP/wj+gB3dXc0wqyGf5XPPPS/z1szMHIrFKk6evB9bW1HE42nMzy/DTgcc40kqFAUcUJEqU6sim8/CQEe40w6n2yFjxDXcbDbC5/VhbmZW9iX33HUSGrUKL55/CQ6HSwSPeeJO9YDTqceTv/B2ceUyBoCQm9B6Fi++MAavswtaNYU6Zh+T/BECl2aKanScT0+Py2d6/wMPYnlpBbOzdGMHsbURwvs+8NOAKYFsOguXrRmnX76My2cu4dCRI5ibv4mB4Tb09DchkYni8rWr6Bscgl5vEYfi9K1ZuBwB7B85hpvX51HIFjE8PCCfw5WxM2hqNSHYzAbULEb29YqAvLoxi3K1CJ+3Bal4HdFQRfK3a1UbbGbGOeQkE5uOvUhiHa2tATz08N0w6pgfmoXZyrnagHi8iDOnb+LWZBSpzTJOPHQEI4e6pIGWZ5XZmVXMTK6inqzi6U9/DpfOjeEzn3waH/6DP8C1S9dx/Mid+PAf/hG+8PdfxJ9+9E/x8GOP4HN/+zn82lO/hm8/8018+I9/B5/57KexZ89eadrt6RnAiy+8gmPHT8j95fY4cenyBXR2tcsa+8Pnvo/FZYphJRQrNWmw4LmDInkuV8D6Zkjmdp3BLOcBirDMFN+7bz/27RvBCy88J01iw3u6MDF5RRpc6BwO+FqQShRgs7mYW4Ir58+gc6gBT/z0A9CayphbmxYENMfz/OvX0NDQhc62IVy9OgmtWqEiTE5eQ19/Dx59y4Mo5rN45cXXEQ/nYTHZ5XGJMb906Yo4OLkvzeXSWFyaQU9fBwIBDwpFYq3zsNp92I5nBEvPBh82IzQ2eeHx2qFW17C0vICGhgbZo16+fFkctnzPxN6y8UQoAG43OrraeUIQR2o6lZLohJd+dFoaC47fcUxex+Wxq5hfWkVzaxcK+Yq49TkXcP1hk/O+vcMIRTZFcDMY1bA7zNDp6sgVSeZwwu13yjzPjHPuSXhPshlWiezhGY0RTgURe+n09vkbBI8rUTg7DavFUhFmqxlZ4sjZgKpRCUWE8T+70UM6tRHljAr5TBHBgB/xaBR2sxWXzo1iaS6Bge5GNDe0wayzIZ8u49SJ+7C6tI5j+w7BptYgub0tTUAk8Ei8CqlijD2hiFcpI9DQwIO8ZEfzvXP+0ehIR8grBCSdVigVpAoIfp7kI2laVZyjcr7jBVcqQl0tyzWnNuhQU2uRK5WRLBaRKZcRzxewFtnGtYlJcZk6fV4MjuyB3WPD2uYyttY3cPjAfmxvbsJuNMBhMMBuMKK3rRUBhwN9XZ3I0zVdKqJSLCqI4sYA5hYXUC5XhBTDhmmD0YxKTYk2IQGCpz42lUuDW7Eoexw2szGyi7/YIMb3r6rXUMzloWMAEw/1bDwuV2HUG6F3OhHTapFV1xGKx7C4sYr1SAjh2LbQI9g4vX9wGEPdfVgYn0I9X0Sj24eB3m4YdWokE3HodVppsPX7fNCSPKUCcoUCNHriratCMSMyn/UQI2tB+RL0OgMsNqu8HxKkMiSkEQNtc2ErlsDS+hayuQo2IzFxWTttFtiNGnzgl38JgUAAP/uen8UnP/lJ3HH0jh3SF+sLilng/+PrdsbtT2RV9/abuj0Ct0fgtnB7+xq4PQK3R+AncgT+I8LtRz/5KXz44x+Hv6kR//NTn8Tc6iZ+5/f/B6bnQ/AFuxEK00XmFIyWql5CtZRBrZoXEcXntMBtq+ArX/wcTLo8/ukrX4bJ5EJP/whMDjty5QwefvwB9Pb0IBZOYnUhgubOPjgbm7G6uo1kPA2dVoUjB/fhythFXL/+Aqq1TVBtpVPkwYfuw/zMMlQ1oxR7+ge7RQjVGF1oabsHoagGBrMTnkYtljeu4sK5M/i5d70Po69PYqC3AxoNs/vUku1y/PhRXL5xBdF4HA2NrairiMbUolZVQyM4VjUMGubM6lDI1VAuacSVUC5WkC+yI5eOREUYpUOW3kARtGjc5HlBXK+Apm6DWkWXKlG5CgaNiqtKrYOqylejoHsp2qrqxPmWUFFVUNHrRLhFjUgjYmFZNmZdljkxfAw6F5mRQoGLyF4tdOo6dLqKFEspODDXUIjNqEBnYJdwEbliAqlUGqk0HbX8Gae47lhAp+BJR6jkqFR2HKk77lQeEBVxSxHclOzaAiplYmUNImYTR8zuU5VaD4PeDq3egmwqh1IhCy1d2Tq6csuwqdXw2mzSRWyya5HK1xCN083E8amKm8jntqHJq0EpC4TWkljf2EDFaILOwUKqSZyDHJ5MroTteFwO9RTGDGaLFLuYOSy5u0QQG4wi9DOPtVJjFrMMyg4OWKM4P9npKthg5X3z8M9uaooN/HqzmLnr3Py/TRr1Nwm3inCoKIw8VPJnlQfk8zCbTjk8M/dG5NA3iaG7gubu879ZQH3juXccuP/+CUwlovS/dfYTBPKOo/fNr0c8u3SS7wis//o5d8VXEW13MqR3/25XtH2zo1fcy2+gpxXnK59vF9MsWGfiwHccxsoYKi9ZMqF2XLe6HcG9TjTyjlu4Iqh1JW9x1xHM180iBsXMXWeY4nz+8RdfktXCnDg66oviNJPIMp1eRCeTtg5DvYDS9irecf8eqLI53H38ADr62xFLRuHz+bC+sgKNTifuMn7xvVNUZX4t8clEG7NoRacTR4Cix24mLV8fxQbiGPk7H4+uK2J+KTgTg8kMXLocqsUi/MGgzEvMqqKg1N7ejpXlZXGhE5tMNDCFWzqM5hempBjKzMpAQzty2RpmZqdgc+jQ19+H66OX4fT5kCsksB1ZR0OwAdq6GcmNKCz6MH74whfwnz7wm3C7+3Fh7Coeeutd0BrUuHZzAslkAXedPIDBvQEpbLicQehMWkxM3pSxbmltkizDuVnm6qZlHj1+7AS++Y3TeMcT90rjycytWRw9egw9XT24ePEipqYXsbASxuFjh1BX6bC+GUa5phK3x8TkJBLxmOL2r5SRDkfQ1jqCra1VFPIxqPR16A0aQZAyYzaxuI06sfENPjz29ocxONyK6+NnJN/N7vBg7PJVBBr8GBwYwuraGq5duY63Pv4WwfO+8sor0iDCPNFUkngzO3723U/iwpkxVKt5PPjIEZw+/xwCQSfyuSJmboVxdWwNd959AjZrA8IhIpCr2AytIxZfgVZThhp2dLbtQ1tTB0rVOLL5dWSy2zi4vw8ryxt48MEHEA4vIltaRjq/AY2+C2NXKSTasLg4h0I2A5PBiHgsCq1KLY6EXDqHwwePIhqKCLKQuNFIKAKbp46e3mbcffJuyTZk5ub3f/C8kAkOHjqE+YVVERAvjV0TpxwF2AISWNtYRVfzCKZvTiMeisDl0GGovwPVgg7vePt7cOX6GM5fuoBAcyOun5tFSW2CRsc5vCh5mSaTBbSyEgPMHEDOqbk8hfMdRzyXPrrvVWq4HcRCrsDhNMHf5BFHUzyZVBqLKlq0t3XAZXdgZWkJyUQEb3vb4zj76jk0OJpQVxUwuL8JNU0MdV0WV2+Oo6e3F8FAN8YuTsNs9CG8EUd7WxdSCUYERDAw0o6zr81hdb4seFS334TGJosirNj82NxYkezWWj0FqPTQ1Lwo5HPQGdkwVUcmSfyiGxbBw6bEeUvMZV9fN04/8xre86vvxOrSCm5cGUfPng4MDg3h0ugVcRdxHaL79sVnXxJkb10LwQNfvXoF73znO8RNx0L18NA+pNN5fPNLX4OxkWubUXIVOV90dnRhY2UNeuiwt28PuCWIrG3BbrXC4XFKAZG1TDZ4sJHMyvzbVAp2qwOf+MTHcO3aZcxM38KB/XvFBZ/Ll/ChD30MTUQ4Wmv47N/8LXQmCu10+wB9PcN4/cwtGExOuHxelGp5JLe34GqyIR5XoaHBt7NmAB6PF/39fYJdHb95Ex2dHeJQZsMJc2THXjmLUrWMYHc/urq6cfnSBZgsFtjsVgwN98PrdSEWi0iDAsVfFvrZnHLgwD5sh7Yx+soYYOK1Q4xpG+644xjSqQI2NtalKWZjc01cyWxSoDtuYGAA8wtrUGvMgtrMprbxc+9/El/78pfQ1tWMxx47heefe1VyPpfmF9Da6sLnnn4aE+Pjsr9YWwuJC+vihVGMvjIj88T+EwOyF2JWNl2IFG45R9DJ2trWgoHhHrx29iVZQw4cOiiO482tEBJJZrI3CVFiYX4ZJrsFT7735/HMv/yLfD5E/paKdDfrlP1muYL29lZMTczK3NPZ2w2fuwFLy2sixlL04BwVWllFwO8VogNfBxG3bDTiz1PYYWOPxB1QLCoWZU0kXn9pYUnQuHS60/Vps5lhsZnR2NSATD6NdDqOQjGPZCqGxuYABgcHxBU7MNCDl156SZD7VrMdN29MYGhwRITaWDSGbKYo+3nSFnq6+/DD7z+HoZG9SOVLglHmFzOq1zeJh24WsSaeiqKxuUGyNs0WvWRwMhIk6G/C1moEDQ1N2FiPYHJ8Wog5FK0TCTq2Ddi/b7+sCRQnOKcQn0yKBzOYZ2en0NndIoJwQ9At6xtzns+9/hqujl1Fb08nfuupD0pzJHONR6+O4flXT6O3tx379h1GLl/FM999AUaDCz09I0gkC2gINEBvVmEjvAidvgyn3QSz1gJtVY1r127ijmN3CLWGmHRGuLBRMJ3N4tVXX5OGK+7b4wk2BllhrCtzyODwIKKJKPL5tKBJ6Ro2GLSYnpmE2+XAiePHkIzHsTA7i9WVVfz+xz6Eq1du4PnnXhZ3eDwWw8BQJ3T6Gqw2ivM5cYAuL8QR2eTnoRK0bamcxvrGEnx+J5pafDLv2mxGDAz2w+1y45WXX0dDQzO2o9y3M4ezCLsH8LWQkmPEjdFpmAxu6EhfKhXQ0uYXXG8ssY6+4T5shSN44blzCLY24eCBA7JPM2is2NxIwKizS4NWoMEDu0OD7dgShvY0Yv+BLkDDzGwzTr/+MvQmLYaH9+LGtRksL8bQ1XEAV8eYxelCPleV7Oa5+SmYLVrYHBrcdfIwNJoCTr/2Ih584JA0JNy6NYPmln7kc0Bbex/++Rsv4+ff9zM8lOH066/h6PEjePW111EpVLA0voEv//Vf4cDAQTzz7LOwGRz43d/9PXzur59GvarC/fc/gIGRvfjaN74Ml9eNtY01fOZ/fQqf+8s/w5/8yUfQFOxCU1OrNEs9/+Kz6Oltx6+871fwxDvfgSff+z5pxmtuCeDMuRcxvG8A2VINGr1BkM9ErDPrdX0thJXVTSwurMJidUoWq15nRIl5mJK+YsBWKAWj2YDOriB0Bp7/CpiansFD9z8sc+B3v/F1eP1O3HnfUQQazSjX4jDZbPD52kQgHr10DnPz03jvk+/BwvysNOnmMkWsrm7i1uQcgv4OyaLubOuB39eAZaKfdwQlvh5mz9IVyQa7eGIbRhNpTBQSK9LAFt2OoFCqYGMzhESKsR5OxOMRcZMPDfVLc0gwGJD5KBSKyFxIR/fMzCy2oyE0NQdgMhvR09km9Ai6a21Wi0JrMJnw/A9+JA0UXR1dGOgbQrmoxTf+6SxKJSOyhS00BBzSvMTzu05nkuvD7dWhpcMCrb6Ijk42fzE2JKo0KFe1+Jv/9SX4Gxtx4MAwoEmjXI3hwME9iMUSEvFAkZn509HYIrwNViQTNgXjLw1oVZkfLXYLyqQ6UcxT18RBzu/RtcpziMlgQbVA0pFK9m2VYkniedxWJ66OXUdkIwJUtLDobThy4DgcVjfOvH4eGzPL8JlsGBkYwr33nMLU5C2JTnBa7CgXS9I8ns9mpSGL1QS7zSbNUGyWKpRK0rDE85S4WKFCJpuRNUC3Ey2ze1ZjgzZPqQZG1qi5b6igyHMxm9AZn0RykUaLQrUKl68BpUodZ0dHkc3nUarVcGNqAmUNz/cq9Pd0w+NwYn1lGdlEHJViXoR4ba0Kp92G+0+ewubmBkb6+lCLx+AzW0Tw15oM0FstSGQz2AiF4G9qQq5EIZ7UI5WspYJ2ZrMXCUo8O0lcEXc4O18qYulJT+K+RyE1kZJWLhUlmsGgtcNks4PQirpRB4PTirm1Fbxy9jTYbjxxawJ+rx8NXh9ikQgS23FEQiE89dR/RtDvk8ZhRnyENrfgtjswPT6JxmAQFrNZxGOJ/qlWZL+jqrK9yCDrOs9zJCmQTMJzCMlfdHezXkIampGfJwlsdOFXa7g5PYX7H3xAznvve9/78dGPfhSHDx+Wcy+bfm4Lt//+isftn7g9ArdH4CdjBG4Ltz8Zn+Ptd3F7BG6PwL8agf+IcPvxT30Sn/irv8BGLIo/+4s/h8MXwBM/814EW/sQiuYBtQOFYl26g+vVAizsELfrUcmXcHP0KkLrk4iGbqC1yY7N9TXcHF/AQ4++DTMLiyjXS1JwPXHHCSxNr+IvPvE0uocHsRLbQF/fIN79U48gVajgG1//BzzxlofgsgML69dw/eoobo1P4MCBQyAjh93br7/yCgb7OxHa3kTv0EEcPvI2lOtOFGs1nL74DL76tU/jG3//dTz91X9As68PRw4fwtLCBOpVoobrWNmYkw5Jm9OPVFoFX0MfTCa35Iwy64ZFWiKTUeOGnBmMetlgSw4qDwJVBZfEnEmqSdU6UTklyQNj7iwPbsQRqWusMOpkn03noOJS1FAJQpURivQIssJKQbdG9A/dDjWoDDpUKevUKJIqDlF2m/JRTBYiCRV3pmz2q0To0oWsQSITg8FohIFZsBS3KmWoVcyUqsLrMcJm08NiMkhICjFuzEPKZlnMY15LXUHSClaJeahKPqq4UHdxupKPo+CMBb2n0kCjVaFQyaNcLwqmWriTMKJW1Yn7i2KYyaiTIyCLZtV8VpC0zPI0W6woVqpIp3Piks1l2NFvw4HhVth0OiRCBdiM7LQvYyOVRN3EjGIVIlEWCEoijvHQyQ58Fiz9gUbJ9eGvrRCz9XTIl+vIFyuK41NeOXHHklosgi47lCVOWKOgfJXcUwWJLJE6dIO+CSku35PH2hERd8+MO1EzdRVF/R9/V8BGgitWRDzlUfl3yuvhPxVoMq8Xjj/zgSWvV8H8/lgQVfDHb+T6KkrnG6/t3zsB1nlY/zd2QPL4u+9lBwMtDl9eD7uZy7uW7Dc96a44+2Oxd9dBTMGa+HIi1olbZmf07qCxIUElRRCim4lXJ6aYYyzNAdWyfE8EW4q6Mj5sd1AwzjIEO+zqNx4TEGQuD8e7juVdwZyHf0XMYP/ELmhKyQJmcYgiPjPWjDuuc16TNWhAMZ6iKpHtZnUJ1dgafuqeQVRTaRFum7ubkMmm0NLaKq8pGo2KaMriOMVaPm9jY+MbrmMWoZi9l6XLrK1NRFZBxxWL0oDA9zo7OytFn93HIB6Uf6bwS2Gd/9/c3CzPEw6HYTUp2DSH3y1/5nNsbmzA4XRiYKBfimr5Yg55YsyrKvi8jVIYy+ZYIPdK7tP169fQ29uKpaVpQb3rakZ0tdvx/l96DIsrC/jCF87hqV//FSxuzCJdXMfBo/vxgx+8hK31Et729kdRxhZKJWbQlcU1cu36DXE5Eg+5sLCI3t5+ccNVS1V0dvbim9/4DiYnFpBJVqR5pK+vUzKzmPFKlLPR6MKJB+/C1OwCfP4gTBYbUukUrly9IjmUvIdM7HAvl+GzNkljTDobEecm8zCJ8yW+s6W5S7LSXG4Hcvlt1FU59PY3Y2ltVpxfdEaR5FDIVxHbTuO+Uw9ibnZeMhPHJ65Do1XmaKNJLRmj89MhmFV2NHe4YTRXcN9Dx/GFL3xLUK5ORwCbGzlsbTJ7s1Uwl7293dgILaMhYEF8axtOlx8nTp7E17/2D/id//4b+MevfQ7v+bn7RJT+4498FftGemE26WCxqeEL2DB6aQnjNyIYGTkoIsfK4rwU9pkvTKR8tcS8TSNmJ9fh8hqxHU2gKRjE3af2YX5+CkeOHsTk9JSCltQZsDrPbEcV0ts59B/xw+X0yDoyM7Mg6GSDxYje3kFcOH0ZDpMObe1uOGw1/NcPfgCf+PjTSCTy6OodxDPfex7lih6oWeFytSCdWUdHV1CKvtevjyNLN1CwUdCm/GIDA/EHRPjJ8rbjwic+2EWnmccqWWJ0/dGlwGw2vy+I1cUVxMIRVApFeHx23HPPccxOzWJqYhFd3a248559cHi1IqRMTk3iwYcfR2iLRU26XKp49UevQ6PXiiPEbXbg5ON3YHYqjHgUiIQjGNrTg1ye2bEmbLKoa6iiudWJtY0pVKsa1Es+JGJhaLQ5tHb5RTBrb+3E1K0FTF6bEpQjBUuT04TFhQXYmFnJ3LpyCWadRRCg+w7uk3UqEooKyi9fUDB6FpMZjz76CIqFAm5cp+upVwqgly9dFWeqzqhDIpNGPJ1Aa2urrPNsIiHKs5wr4/C+wxho70E+kRER3Gg1IxQNS4Yp50H+W6vZilQqLvPMkSOHEN0O4+LoOfT1dmNi4gYydEZm2WxCjPYCmlqtUOvyOH7sEJoau/DLv/w/0N7RI6jVVDYvJIQy8kiyWaWhVTDyqXQa7e1tOHr0CA4dOojP/s1nEZZ8Wx327KEDT4ezZ87g8be8RYrhiRRzbB24cuUyLl0aFXfJ0NCgCEhsUOPeg3m/r776Ku48cadkxFZLGhg1dpw/P4r5uXlUiNRVqQXLaGFetY6xEIDZopN5jfuxvr5ezM+voVJiBiNQquSRyxJzqIe/wSMI2rvuPoRf+MUnZU7+77/3J3DYVWhpbkEqXUAykRMkPNeQjvZOyZndt3c/GhqYC7opuXTLS6vSYEPXNEUaNqStbi0Kup4uWLp077rrJK7fvCGCBR/n0qWrCIcjMJssct93tLcjk0wiuh2S4j5xoosL8/D4PIK6Z3OXxWqHuq5BIplCbDsBu41NlHTollEuFGSO41zI9Zr55fz8+dhcMygkcglm40k8FhcSgk6rQT6bRzaWgdaqgT/oRyaXFkx+T3+XzFtcZ4h6pig+Ozcjjj6+Njp7KUgztzSTzoho29nRAZ/Hh/W1TayvrSOdziIYDCLAsdoMI1+pyhwuMQIm3iN57NlDkWRbMq5tdotcl8GgH3393XjttVcEMUvhgeIm3x+db0uLyxgZ2S+RJDyLxGMJeS6OC123iURKiux08hVKBRw4eABra8vYCG3AYiZu3CqfOwkc6loddx07Ab/Hi89/7vPQWTIoq/M4ceIA3vGOd+Hc+auwWhtw7eoMZmc30Nbai/WtMBxuK4wWFUrVFGxmA0LLcaRiOUF2srHK5rDhxN0nxC3ORsuV1SXZly4uzcPj9aK7q0tyrh1GL3q7BzB5awKTs7fk/GC0GJDOxCVmJNjol7Xng0/9ukQpfO0f/1Gay7YSRfT3D2J6ag6NwRYM9PdjbW0RK+tzUKlJFtGjpaUdS/MhtDT2Ixomur6AUnVT3Iccfzq3DXoz1tbCGOgflvEUYaCuwrbECmTw6KMPw2LX4OrEBck1vTk6jpMnH4Ld5sY3v/h3uO/x+5EvxuHy2hFLxrC4vEkfNtEAACAASURBVIrtWA5qlVHG9+67jqFcZNZwHC1NnRgdvciVAFpNEW6vFs2tdnR2e9HRGUQotIbVlWV4/UHYbF7Mza7i/NkbMOq8GNlzDGfOXEEuV5Jmhnwhjo2tefzWb/8KbHYtvv/DbyEZ38D9996BpsZu2KwB/OWnvwSTwYOHnziGsbGrOHXPw3j22Vclt9fpccDrtyEY9OHyazdw18F7MdQ/jGq5hj/9o4/DoDVhYHgQb3nsMfz9l76IppZmOcodv+s4Ll0excT4ddx9YBjdrc3ivmeTSbnMMc5jbWsFDT4PCqWiYHOdTifW1lbhcNmQzGyjc6BDCCpsGtLrTNAJLUGPYqGOyHYaL/zoNM5fuIxqWS3rn05nRD6vhsPeLc1PxXICvf1tGLtyUdZSilm9vQPQ6bUiaOuNZRRKUUTjUfzUWx/DxXO3cOTwYThcRlhtGiQzW+joCMBiNYpoytzXxmAHamW9oKXPvT6K/oEBWb/C4SjqYJOvQZqYErGUzOkUp0glIZY5GPBh7ApxzV6ksxnU1ZAcWAqIzBwnkrZSKaKpqRGrq2sYHb0scQHcd/C+ZYMHnahEjZPawPnf53EJZj6dSQn2m/MIke9cz6KRbWmSyWWqcDt6MDe7jsWVCej1NXENsxGSjY+lcgY2ux7zS1dx+Mg+EdYoUqvqJui1Fiwth3D00J1IppMIh9fQ3deE1fVp1KoFdHZ3iUBHYbatvREOlx4Xx16Hy9GD1tYWcVWyZZsAGwq2dG2arEbkS3mmoAp6mfMtc6/ZjGy3OlEulneyvQMIb4bkXNjX1S+ZtZWCQoi5fPEalhfXsDC3AovGife/66eRjafR09WNU6fuwXM/+CG8Ti9am1tQzBVEsE0nUiJWsl5AqgyJFWpNFUYRaKsoFisSB8T1gBuvN85q0qetxPDQwUqxmf8JaUurEMTYBEjxlk0bzN7lvoVnfIrEnHtjRJbHo6jpNAiFw7hx4wZSyThCW1twOuw4esdRGA06ES+vXbsijTqcB6uFPD7w7neiM9AgObvMoI7Et2G0WNDU0orZxQU5R3V0dMhpVOgcfA38E53qUodQCFC7JCj+mTUBNpXzffF5eK7jmqhmLFVKBb1KB7VJj4oayBJ7ZjbA6nWhqlEhmc8ikU7B4/Ni7PJlLCwsSI1n4ta4zLkDPf1obAjA53SBHb0uqw3FTB75XB6ZVBoet0cac7jPvXplHDaLBz3d3UoTWY1YcJLaMrJG6FhvqDKVl2K5Vigicqy22rGWyuLAkaPSuPuBD/wqPvKRj+Do0aM7BDRhr9123P57Cx63//3tEbg9Aj8RI3BbuP2J+Bhvv4nbI3B7BP71CPxHhNuPfepj+OgnPopkNo3Pfulv0dLdA4u7Aa3dI9AYXNAY3KjWiPkiik4Nk0EjhfrpiUv4x6c/hYMj/WgO+FCvlATVd2nsMqpqOjLVksHT2d6GOw8dgNOkxR/83n+Dt6kF7X1D4k4auzyKnp5BlMoJXLn+AqwWHTraW+HzGXHlyiUUcwZYTF74PQ3Ixrbhd9kQTawi0NaIweE7MTW/ibFrk1AZqvAHnRjesx/ZVBktjT3QaWu4ceMsUvFtPPrI/Xj17PcFA2eyBuD3jsDn3ScuKOIIk5llQFWExWiH1dgIg84Lg02HWCoq79toYHGMgqYWao2RgGAlX7VeE0cnDwrMK5J8mbIiCtFJynzfugiC3HirUa7SObijDu5kjkpu6A6iSTmUUM9SUGrE2VH0Y+6mCLnyn/SdSld/taZFVWUSQVql4sElD42K7q4qVOU6yoUybCYznHYLbFbmylGwTKJU1qIKJ8qVHQdmvS4FtV1nIp0afG6+BiXXlAclPrcB9bpWcF3lWh7QVcF2XeLkWJ+vwwiD3ip5NRQYmM+l1dNRWUWplBMkEseCbmHqdizAGplfmsvDqtej1e+HTaeFy6KCXldGQaVGNFMUpwJfC90wRGuZTESxauTwZ7U5RAAymoxSFOWBU623iNODuTbE9zIjl6IlXWF0gRVZKKgxt5i5awpKShC6Ip5SUN+Re+VzUz4fHsRFdN0ROBUBcSdqRsPDMZHLuzm2u8es2k5GspJtq6CvFZct/6Yi15Mi3gpimDjRCl3dinCu6LQ/RhfLo9N5rVIOsP++rzd8wP/Hj+2Kw4o2+2YUsyjMOybd3czcH//4j/HNP/653b/bGTkZN7meq8ohlc/FIhBfv+QY0Qm9g4cW+hW/o9pBKO+gkBXxVsEtM6eJj0WHEikAIg5VyiJs8ou/s0jBa5g/x6YLs4nNFkpesYz1zmfAf8+iB/MqJS9JBkKNSk2NMkVrFQ/YVVg1FVRi63j0RD/KsQjuufMAmrpbkEpuo6mjQ7KN+IlRiGVxi8/P+4m/88/d3d3yuq5fvw69jvehTgpNLO6JA1HD+7kmRQMKLbyeKeLy9QeCQRGCJY+qVpNCjN/vF8ctBd/dvDE+Fv8Ni/fM26U4TDRanp3+Rjag1FEp5RDfzqBe0cHhpIM9JUW648f2YXMlg+1YCMdP9uDE3fvw3HM/wslTxzF2eRbplAnveu+juLXwGnLE42VV8NiGkUzG0dZJPBvzfVMIBNoxMTEnLihi+trbWuAPBAX/qlbrMTw0gn/+52fFaTI9tQCfrwFrsxsyn/i9TsRYfDcaYbE7kM4XBJ07tGePzD+JZBx2qwW3bk0ik+F4qNHTNiIovq3wqhTsOMdQ9PZw/WrpRCgUkkJlvpCAwcQ5OQe33yF5gyye2u0+JGNFbIcz6O4YxPee+R4W5+cQaPKhq6cZ6+vLeOc7H0QNBcxMzWJ1IYrVpQQOHR2AzUFiQVEwpD09vZidX5RmlPb2Lpw7exGNTXS86FFmtmG9gkQ8jfHJaTS1OFFXl/AL778fHZ1NmLo1h6988TycLhc0auXaoYtzbnoNi7Nbco1zfJgJSwGTxX26Lnw+Fx57/BHBb58/dxEzM0vYO9KDI0f3AlwDNCpcvXJVir6Xz89j/4GDePiJu/C5T3wLdz48gmymhImJaayvU/CzI5dXi+vHaqrhLY/fheGBZmTTm+LAObh/EGfPXMK3/+U8Njd5Tbuh1zcgl0xDby2htd0n6FS6bpj7TseQWvJpNXKfK5hBzndcK+mM10OjNopoqNFWxXnHTPjmFiVHNBlLi/Nh3549WFueh8tpQjoZFbff6moIP/+LP4upqQksrN1CoZqR9xaKJBCNZhANpdDS3CF5cOvrq1hbWYbH4xayRrlENwaF+LiIbhqVARq1VRoLsoUNaPVZqHRZZBO875vR39uIPQd8grn1eILYjibxzLdfFHQxG6B6+nsxMrJPxKXNrS3cGr+FZCiOgX19sDusgsDNZvO4eHYUdoMTh04cxeT4pAi2RDFSgJuZmEZrVws21jeQiCVx16l7xA3/zW9+E2aHBdFYFAPDQ3C7PNIEk0vm4LK60OQJwKwzIpelc7KElRUiWe1S+KO4pjPopSBOzCQFpO3tMFpbG7G8tgif34M7j5+C3dKCqclJXLv5Cn7pAz+NujqJdCoGh9OHr3z5u7h6bRHxBF01ethdDmxGN7H34F48+MD9ePXVlzFxcwLtne3o6u6E2+3Cd77zjDTCHDlyGE6XU8bphRdexNDgILq7ejC3vCjC7fj4uGBFuU/iGDCfkMhWZh2W0kW4fG7JKRwfn0BrYweaAz24efOWiBXBRgo8Vsla1BvUkuOdySWlOY9usGQsKcVyu8cOdZH5crzG1Mil0hg+2gur1Qi1tobWNjZ9lKW5hV8ba1tYmY3C7NIIapZOVJ1ejZ6OfkEUL6+swGjWC+KU+xcWavv6+kRAvHrtOnMCYLCb5X2zoYII+6bGICbGbyAc3pJCLl1SdE25bR707ukU0axS0mCLrnerRe6TVDKBbC4je8loJAKzxQa91iCut2wyA7sQSAzQa7TiEOJ1TIGVAgXXMpJJKC5zDWEzAPc2Xq9bXHSlTAkGqwbH2FhTKMr4lipFWJmvns0J5pxrC/e2bLxhwwqL7xR+W1qbpcGKYiqbD7gOZTNp2Jn5x70VyRaFgjiM6Rq6/957kUilMb+yjnSW2ZZlFHNFJJMZcXkS+VutVMWRTbGIzQ8HDu6V66Cq+n/Ze8/oSLPzPPCpnDMqoJBzaqBzThM5M0xDDsURk0hKFGmtRFr2nt3j9cq70tmVZMsWlSzJkpVJSVxSEjk5557O3ehudANo5FSFQuWc057nLfRQ2vWubf2y5MYcHPQAlb77fd+9932fVIa1zSSkE4L3vnafOFD0dPfIOp7NZLGxEZB6w+5w4dOf+lFsbgRw8fxl3J1bRE9Pv1jrc8+nN5gli5JAG4HT9bVVITuMjY4gHg4jHApAq62h1sijzeNEZ3cnnn3uRRw7cQoTEwewuRlGeCeBu4vLEu1hMKvRVJQxPjqCZCiHteWAqM+5/pWrHLM4hkcHJE+6jrIAUMVKDn6/T+6RUDCEeDAJo96E69PTMNvNkvH7qU9/EufOv4tCIYfHH/+Q2IjfmL4Ko16HrnYfzp45jf/pf/4PmNy7X0AZ2mwPDQ/C7jBBqaogmQ6h0SjKfcNt+8Z6EFq1BROT3Sg3lgAFVbBuJGMqzEwHEAlVpLbKZUnOrcJqV2Nyqg8afQnONj1yhQJMZg8CW1GEQzGEAmEM9w/A53OLejcSDaJvsFcsVheXN7EViGNoYFxUz8yxLOZL6PT3IBAIIZNJwW43ijW9x6vHvgODGB7tQjwWEntdEtxiMWaLe8UVqFk34LvfeQ6D/XsQi7bA+2hsGx6PBTuxVej0DZw6uxcWiwp2qxLlQgGLd+PwtA3iytWbGBjqxvjUEC5dvgq93olz79zBI498HOfffRc9PU5YvAZMn9uEzz6MrfUtKElGaO+E3WYTAlwxlYTaasbQyCBmF2ZhtDDzVA27xYidxTn4XQb89De+iJ3waitjXKmSfVssuiM22vkiiXXMSrVDq7bB5nRAbcrD6jBCo9Yjmy+jWKhBrTJCrycRw4Z6jWryAjY2d7CyuomNtS3Ja2/UadFK61UNfO0u9PR1IUNA7NYdjI1PCZF2aeUuYokAdEaSY9VIJ1LiHlUtFdHmdsDrc2Jrm9n0dRw6clAyjkulotzzBJHoMrS1HoDF7oTN4cbtmXkEgzvIpIoANOjtHkA+T4KhXWovApY2q0nsvdPphIC526EtqFQKsVSmap57bjo6ra2tynv4/d3iWME90vT0DXi9fuwZ3Y/XXn5LSDJcR5aXF+D2OLET3kY8HhNHBip0W646GnHkCAQ2YbVoxVHGZnXL/kSprmNoxI+uHhdcbQ688Nwr2FxLwOX0C7HDYtHBajOJzT73H5NTA+js8uLypctQKoxwOLxYWVpGIh3CwKAP1XoRXV09SCfLUvN39ZH8l0MiFoON7HJlA01lE2a+JonXAtqqxP6f17+4FymbuzEddbHZ5TzKupKuO7QOJ9LN2CT+TCdzWF/bxNDgKFI7KRRjeeysJ2E06NDX3QuL2YB8pgi/uxNnTp5EIZsXS32z0SKRCM1aA4UCHRZIaqL6mDUSZL0RmuwHBFwy53YZ2PT+okW0oomykvs1Vcv5SB7fqpG4jjJDmXM99zJClG1yH9eEgjm+ao0ocK9OX8XK2iqKZVpIm7AdDqHN60E6l4XL44FGp4HD6ZC1sNvvxmOPPIBCvoDt7YAQp7iWTu2ZxAMnTyGyvQOrwYhqvggV62E2FuoNGDQaUdR+kPbD3soulkmgnAA095hU6kqskbIBo0KPNoUZqUhSnmmwmFFu1lCs16AyMrtXjaqiiVK9hqqiAXd7u8SeVBpVbG0HMDc7KyB5JpmC3+vH0UNHkUll4LQ7YLW0YnDCkSjm5u9KHV+uKGC1edHZ1Q21sgmdCtCo6lDUKzDpNVCSuV+rQE9nKGnttHoGRZUBa8kCDh49LmS2r371a/j5n/95iZBhXNUPQdv7Vsn/dT2P+4++PwL3R+AfwwjcB27/MZzF+8dwfwTuj8D/awT+PsDtv/u1f4Nf//e/hjvzd/Av/4//DcfOnsHYvkMwOvzo7B1HQ2lBraFFpdKUjbFOr0a5lMXq4hWszV/AxNAg5mfm8cCpkygUM/iL7/0p8tzAW5xo1vQ4vPc4bl66gHaHHkO9Lly6fh1rGzGY2YAya0XRNDE5gHwhCpNZidDOJoaHh6CABlsbURw/9hBSsQwsmia2VmaQyKziyKn9UButCMcKeO2tK7A62+D19kCva4PL2YW9k4ewsjKL+fmr6On0Yc9EH+4svgeVDlhciuHxR38K1RIL9R6o1DXcnHsZNrsCFhOB225oVU6kKtuI54JQqQzQae1QKS0wGqh4YkPaKCDm37a6FStj0eophJlLMKnBSkclpNhW1qrYJJN1qQL43dRAwW9hxBYkC5csbgG6WhBWK/+UWa2C5bG4aikZaQlcpdCXjX2Cio0aVAo2WVsAobLOTF2qyupQNutQK5hNXIVaWYFSo4feTMWVQsAwFsVkqLL5J59U1Le74PEuu5XNPBWMQIPvx7DeChT6uhwfQa46LbVqalRKLdsqNseUSn7+mhTWVChXymTutoBbNi1lMa7WWb5Cw+KyXoPdYIDdaBCWKtQ1eDrc8PnMcvzZLG2qqLRloaZCoVSWxjgb18IYFhaxGgqdCek87f52m3f6VhYu8zOpLqBqmZ+D2XSSPdZogX0EtwTEYyDsLqAouazNOkUnLUCRY727ixDlrJxjArctJe3fhUdb+bmtfNtWHiuzd1vqXwUqtMWm6nYXnOWYs5kpCuwWbLur8iWYqaCoGw3acsm19oGEdVfRK8baf3dO4AcVi23aYt17xi7cTIq8QvTFH6itW4Amf0OgZVdBTBBbLj7+7Z56efdvH6hw+TnrQkqgakpDkLFGC+wmtCz4xSK1ZZMqDYEKsxFpNU5QXyFADkFHzi9UtgthockCnA2IFojNrCY2Kaq1stgOUiFrYHYtx7FKVW2L6MDxYxHPzD/eK7QwZ/HL+4nnju/BBgWbGnxNNnLYbCEYzP8XUFmh3r2nGlArGrCoa6intvHYsUEUIiE8cPIg2gc6kC8VMDg0hI3lZVGTK1QqBAIBAWsJpFKxy/uKjWyqZwnm0uqWBAmCt2ySy2dRqwW8SCQS8ns+JxgICCjj9nrluWz8EMAlu5vAAJW1A4ODSKdSu+OjEtCGr8PsRuYddnb3CIDKcXQ5rNIMzmWSkmdmMesFVCQRh0rcjc0APvToEezZP4LnXn0Os/Or+PJPfhTpVBOvvzKDo2dH4elUoFBMY20ljFLKJooIqMIwmRrwt/sRCedw+/YyGk0F5ue38ZnPfhj79h/E5SvXBHg5cOAo3n33IlxtPmkIqhQaaFRaqBtNXHj7HNo6vKgS9K5UxNabzTFavBF80mhUyGcyokRj85AN8XK2Ab1Bi2w2AbUGcLXZZXwIHNOilk0yPvbGzUvo6HKBOD8VXlTuW21OVEoNBDajknG+sx1HLpuVLMGTp44gEFwWpcrU1DBSaSp5gc21LXjd3Rgc7cPLL7+H0WGC11motUqUq0VRPNpsTqwsbWFjPYZGVSXZml6vST7L8uqKKIb8XWY89OhRJFIJbGyEEd2pIp1UIhopiwKHVsPKKuA0E6glEGKFWtNEuZoX9eDI2AAGBnuQz2fw5JMfRyQWwfPPPw+zxYieng4kk3FxkMjm8tIUuzu/LWrqH/vS0wgGdpDJFvDA2Ufx3LMv4eq1G2KvabP2IZ8vIV9YwoMP7cMDpw8jEtrA9773AkZHHVAo9FhdSiGwqUKhoEc+V4fBrINeX0Y8EYRaoRV1VqVaR7VJ4g0t9DknU1VPhX0dlWpJAGXmxVLdS0U3s4nNVh3cHqonNVhf34RBY4RJb8S+PRMIBdYQClLRSpVRHqlEE52D3pYbhRCH6jDZHJgc348ffO8Vse5kc40z0kBfj4Dvm2vbUNZNGB0da4FVlQIcThdCwTg6OvqQiCdRribE4s9gq6KcNuDoiYfwoQ8dg9tbxfziLfzgmVdhNjmlAXnhwozkm6pVJhQrJWmS9g8OolKrIxwMo81ukxzN+bvz2DM1iUQ0iUwmj1wuj3gkJvcolcD5bBZjk+Oi3EglUjBbLdBoDaJiujt7F+7ediEfDQz0iVUyVRrZZBbbG9vQNFXo8Pph0OpkDU8kY6JI4muT0CTqIAXV6XpshTYwtWccTz31cTzzwvfRZAP/4HFY9F3o7uzGD575Y8SSy5jc24NqNY94Ig2D1oVf+qXfgcHowf5Dx2FxuPDqc89heO+kNP7fe+9dmPQm7Nm3RzJGaYVIkI1KzzNnzkjzngsiQetQZBvxUBKj+4ZhsdmwtrYOrUYr9oy0KQzvRIQww/uHwKjVZsfWZgAalQaB1XXJVDVaHKLC5NxH5Q/JTcw/Dm0HoTfqW3OqViXgGNU3ZpMB1XIJqVgCWpUGD3/0NDq6fQDzu5NRASxTGVqW54Uc43Q5sLW5jY2VbURDKZhMVnR1ebE+v41CJS97R87fXFO45tCinkQCKkeZKdtQ6lGsAvv27xOlM+9BqiVdBJBVJC5VhJRoNGjRaFRFbbYTimJ5kSosLYqFArztHiH2EGTn/cKmucFsFLcCkszcbV7YbQ5R9LY5HVheXhRVLddcZtHq9TrEY1FR9nV2+kUBS5Wu2+sQNwatVoVYJI52X7tYpBPM7ejxi70vgdDB4SFZW2n/TvCfayrz/EiWcns8ouZi3AXJQlRY+TvakUzG0KzVRGlHtxevzyPXI50LmkoV7iwsiWqro6NL9ryFfAnbgQh0Gp1kGFLtyD0B14/t7S1Zq9p7PTDY1dgOB9Hf34tMJgGv14PFpYUPgGpayup0RgHVCQgxS1qr0mF1YQ0Liys4cuwUNjfCKBQY59Gal+lUQYC1Xq2gq9OPWrUEg06LWqkuQILw+DRNRGMhuX/8Hd1CwInF09BqDTBbzRIV0FBUEd4JYXNpC+0evzhcZLMpLN69LUQhT6cXGq1C8ppX1mjf2y4WyAS8FA0VvNYeLM7R6UADl9eFTDYJrYHqd43M6zMzN9Dd5UMqGYHNakSa5I3RYaxuliQTsd3XjfW1Lcn6nZqahNGkRy6fkoxbEkidzjbJ/ly4u4J9B3ug0G6gXMnDpPfBaRvEc99/DxplG3KZOqxWO7aCa7DZtTh+cgpKdRFdvW148YXXMDcbRLOhxlOffApbm5u4c+06/L1+DAxwbpuV8+rx+LGzk8LOThpTk4dF+Z7Lx7C6sirkKN7nZZIr8jE0kJEcbZtdjf5+PwYH+/H8c6+hVlaivdsHhcKMi+dv4MOPP4UL528gHiVByyDXXSYdE9cMr5/XuRpWJy3vVej0u8SJgSpMndaN6Rt3MDk1gqXlu8gWcsgV6lhfTmP/gZOSjZnJbsHqNaOaM8Og8aJUKArIyDmFFrQmgx4mox6BUAAHD+xFNBERMpfJZJBcV5dGjeuXzgkZ4hOfegjJ1DZMJgWy+QhsdiPq9bKQqQSYU2qQTmVhsuqhMpSEMEIlLY9JodRJHUjAtlzmjKIXMpNOb4FOZ0KxWEEiUZC1m+dxK7ghiuiu7h4oVHrkC3VodVa5NnUGExxOu+RFz83PYGt9XTLkD+ybxM2Zq9jYuIuObi/GxwawsrIMq52Zx1q5dwjcK5Qq7J3cC6PVAqWO5JEsIpEEotE01Eo9Nta20dHRA5/PLyQRzvMk3iws3BVrZO6f+/u7xYKddRTnRFraxqIxcUEaGhqRiIBAYFtqhGQyhcH+YXT6epGK58RlweVxCoEjm08L+YQ/WYyQzMKfBLTo7sTPvbywhMMHD2PPxB68+ear2IlsYGr/AKw2NXK5NDY3t2ExebC8GMDRYyfR090lKtrpazdgosNEOoKuLj8Wl1bR0zUIu82Nudm7Quz2eJxCvvG0+ZBJl7G6uomRPXZRorOeHR0fQTS2g4WleehNerGLrjOfncZTKtbBrHd3+yS1khB2TCaSFqhabtU4zHJnFj1rz2KpLFnmJIOTFKNT6pEKJpFLZcUS/871Dew/MILgxg6SO2UcPrAPx48cQbvbh1vTt4UA0u71QaduoNkoos46vso6Xy3rJ7PTqcxVNtllaDlHNeiDLGWoEg06fX0QT1OTx7NCZP2kU2lELWzQ6GQfnaLjg5XrmQrZSh1VhVLyyxlTkynkZc+eKxVwd2UZW9vb8m++Va5YaAH+mRSa2gZ8HR64nE75nJlkEiadDuFAAMcOHsZYfz82Fpbx0MlTcJK0RLvnVFJceRQkw++Si7mnbLlkSeBti2QuKVS0L67JvpM2y+VsGRaDWUhHJBbxb2InrVaj2qjLt85sRKFaQalWgbfDj1gyIRbHJOZvB4KIJ5JgS6CQr4gqmORwo9UKk92OfKWCSCIBk80Kp6sDgVBKcodNejXaHFboVA14XTb4mStfLsCoUcFltaJRrogbnEalQ7mhQSCSw7GTZ8SZ5Ctf+Un8wi/8Ao4fP34fuL3f570/AvdH4L/7EbgP3P53fwncH4D7I/CPcwT+PsDtN3/t3+L3/vB38cbbb+Lf/Nqv4JOfeRoHTpxE/8hebIUyiGdq0BocaEAr4BGtmUqlHMLBeSzefh+KWhWd3nbotA1sh5Zx+frbWNlch7e9G82qDp/7kR/H1tIy3nrx+3j07CFpdNcaRly+cguf/uyTcLerodE2EU/ksLh8RxoN4Z0s4pEiDhzcj56uEbz1+nuwaAowqhPQm8ow2XXQGI3Il4B8RYNKxYDtUAE/9oV/SuNQXDh/VRrXyeQOIjtU7ABtHXUotXXcvRuFTj2Bh09/Be3tozBalbh991l4fEqkEglUi1ZoNW3YjM/C7tPD396LaLSAQk6B7s5xaNR2KMlmrhBYopqoVYxRBUZlaFdHJ2q1hqg6qQEkPlZXMsuEjVSqvpSSG4Q6M4P1UMIgzFcFLXwUBK1qqCto10pwjhxTWslq0Wy0VLsEyARFVLB8wXIU2QAAIABJREFUqKCpLsvf0dShVlWLqoheTgQgqF/UaZRQU21XraLBooUcUjVQaQA1ZtSqqQBkx6pVzPF5ooZs7FoNy3tRbauEsq6Xc8oCVaGtoq4sogYG+6pQa6p231snRShBOVENN2jdzJGois2h2DAJKEzFq0bYtDoqs6oVlAs5mHVk9tJCinl7eZhNOnR1uQUI02haks1d4i8ikQpCOxFh5CdTKWkSudxuQKNAtlBDKk01Epm4VFE2UGIOjlKNMgFthRJaA9XTVJeUUalW6ZyMOgH3Oq2TWwAf34xN4madStf/tFUy1WUt/2OOU6vwbTknU7VJavA9q2SOsHx6Oa8NJQFfgrcthnNL3twqPu/9vKdgbVksM6eWbG+Ct63XagHJP/z5Q0fjH/6On0ugXvkc/+kt0D1lb+v9eBy7+uJdy2RRe5PRTED+Hvj8t+yT74GyVMIa9AYwf5YkBjba1bSI2lVu87XZZK9UymKBRpBaFLe0ShY745bKmC9NIgGb+/wkZN3rtSymCaK3SCS8b1q5z8w9bQGv9/ysCQLxObzueX3z2hO17q6ylg14gsbMIiXZ4QOzaB6jUosmQV9mQylqsGmbaKRDeORoPwrhEE4fPwCz1waFWilgKRt+ZJvzWPnZCdzy2hG7LqVSAFk2baj4ofqEgC4bYARk+Rw2owi4UC3LxgKb7Hw+VUY8DgKkBOAIHFCFRWv0DLMT/X4ZS75OqxGX/OA1OZ60ek8k02JrqiaBpFzGQL8XCkUWgfUgcqm6ZGDSPvSBxyYwMuLBwmIU0XwYMFTEvrandwK3bgTQ2euGy6NEqZTHxfPTyCe0+NIXP4e1jaso5lMC/r3w3HlRak1MTmEnlMK+g+OIxZIolqpoNJS48Po0uicGkErlYTRZJS+Slq7BlTUkQ1EoDGooaAtLBwG1EiVa0Cma0Ola9meZJJUeFnT4/VCrFQiHkmhzO2We4/8PDvXLPcFGGZuJzJ87f+E82ttdcLosSGeoRg5Db7AJkElwol7h/aqSxiIVzGqVAvv2TWJu7haSqQj27BlFqZgGlFl0dJlkQm/3DGF6ehnvvDiHfccHRSFJS05mEdN+Xq00Qqmg4kWB4dFueR4b67TaX1yaRbbA43Dg8uVleNpd2LvvEJRNB1566X3EtpMwmK0wKpSwaZQoFjNilc/GYa5QxNBoJ5746Flo9SQ5BVBhrqPTLpmgyTStNg2iYNpYW0cyncGB/QfFFpP5b7T7ffv1q9AbaLCtRXAtgpqqhu7uQWnq83rdDk/jYx87KWsn8wxLpSyGh3owP7eOjfUMHLZRXL+yikKxDINVDzSoyDMgncpD2SQZopW1xow+ZnZSZSvkEQVXNOa/qQV0V1Lo5dDBZNaCy0C7n9a0Slw8fwlOmwttDie6272IhbdQyMXxI5/6KDYCq3j3nWuYOjYhz6s3lVhZ2UQyXYCnrQO3Li7h8NlJIf0cO3YImxsrMBt1eOPlcxgfPIjxsUn88R/8OVxtNuiNJEiUUCg04XQ50WxWBHDjtUYAu93bg0I+jhNnuiTffmcnhomJ/UIYevOt84gns6hUVMgXmROvQq5IlU6/5DlTbeHQW8QumWAYm6t37yxgZWkVap0GPq9P7JLn79zG6MQ4otEIjHqjWMRSKWh32JBIpzBz+5bYIHOdZmOdubqKhhKBtQBUTaqCNdAolJia3CNKoHuuDWyekwBDC0QCSeV6Ca+/9ipOnDgOf49LwCSdzoxkuImD+w7DZqfiOISZmZtwOnU4e/Y4bt1cwPT0ErYCKfQPTqJabmBhcVmar1QaSZ6cWi1Ks3a/T1Q+VEhy4iZ5gvdhT28PUrEkbs3OiAUs51qvzydze7FQEjCQgFs0Epe91Orquth66/W0Qq/B5/FjaXkObW02eU0qLOmqQUBxaGhM7tt4PCnfXEs4X9NpgM3lcjGBbC6EciGP46eOYHsrjIa2ALPNKMpKArYEa7nTWllbQy5bktffWAmiw9uJ06dOylwcjcZkDicg3bIKrqCUr6Kr1y9zLte9fIF2tCo01XoZj0goCH+nH9uBTXR3taNQyCAU3MLI8ADcbieyGQLDJN9EENhMQaM2CzlKq+eaxN56TSxGRcVaqSAh60IDbrdPQCGCDMzVJRBJO2raeEajYVkLqtUy3J42HDt2RK4rKuu4R6VFMtcmkgQI0larTZnbqGjbDkVFlUrHA9rpVqsNATpJfgkEQ0il0tBrmf/cgNlsaGUk57OiWuY9xMgPKpSzWeb5egTMYdZxYDuMplqNdn83fF4/cukCLCYHKsUaIjsxVEo1sRJnljjXZu45SPgrK0voHetCYHtDSHN2uxmhUEDmeuY9UgmsUjKL0i+ki2yuIHNGk+t7kWpgI06ffRR37izhytVbSGcKcHvbZV5kXjgdEPKFlCjxfG4PSrkGIuGkgOy5UlpAToLfnOO0erMoJ72+DpjMJmTzKaRzCZRLBWgVWrFPj8ajspeIhYOw2S2Y2DeJldVFrGwsSWwIldu0ZqWCbu+e/eh2D+A73/4emFLp7vGJWj4Sj+Dw4YOy/19dWwKaVQz0d4LRiOl4TADscDIKk8WKDn8v7s4tI5Mpwu1uF1JIZ2eXKNh5j3Z0dMpemOe5s9sGjS4JV5sFFrML6SRtPhvIZUgo88jWlKpIWmETOLfZzfD7vbhxYxaFXAP79x8UVSWBqcWlOSGBjo0NI5PNIRAMy7qfTBSQz5G81QO1pgGFqiRuF/FYUqzeWS8mMyEYTA30DXhw/PgUMhlm+xYkS/tPfv8HsDqt6B3sw04oDZvFi5vX5tDbOyoxBiR8kmgWTwbhcGrxiacexdrGPJKJMIx6PUo53i+jiIazePPt8xgdH0a5UEEoGkaT5DCtQz6ns80Jg5n1D0mvSjgcHqSSCcnD5F6Vyl2dSoGeLj8211dw5NABjI8M4/L751tqe5MBn/rIx/HtP/0W0NDg1JkDSOc2sbF1FZ52LZSqMlRKLYw6F8ql1l673ihAa2hCpW0RcSW/U6EW0my9RlKoSqz5ec3SkKhUqolTh8FoFnAPdQVMJgti8RTW1gOYm1vC/PwGdiJZWKztcLV1oVZXQac3w+nyyl7x1s1p7AQ34XZbUW8WYDRzT1vC3r2jKFXzeO/d94RgwnVrfpaW6g08+fGnUG7mAF0JVpsVy0trQiKb3LMfzz7zorhOcY7k2mIwGGWPy30s96S0wmWOLTPNeU45b9IqOZNNi5qW89Ply5fFkYZqexJ0xscm4LQ4JXOahByDSY/pG9dhtVlgMBtQkwgi7hnEmkn2vHRb8Lg7US+YcXt6ET29Lqxu3EatQeW/Hl6fC909vB+SMFv0KBUrQrxu1DRyf2uUSrmWbNY2IWhS3c+9C+dkWq1Tpe5u60StqhCL3kg0JK4dAyMe2ZNzbuUek/Xz9s6W7GcGh/oQCG2gUMzC4bBJNAfrMxL5mqoKDCadZITTzlelVu1mnxrEXl9vJIBP0nZTVKIc11q5CpPaBI1CLXvSQraEeDgBl7UNqVges9fvolFT4MmPfhxvvvq63GNWoxWnjh9Gf3cHXA6nzPOFTF5qa6POKHuFRoX1mBINRi2Vay1CMcej0UC5WZf5i18SR9PgHlaJZr1lvayo8/PVYNm1BBayLwmuKo3s9VjHs8JXaDQo0w2Jltp0AqnXZA8aScSxsbEJJRWuegV2EmGpp1sZ7FVxZSvls9BCCaNWA0W5hg6PG8N9A2hWKujweODQ6qGs0gqbcRMVcRO591kJCtcZZbVLtm65LlFyrEZJzXuM/tV1Ubnq6QTDmr5UEStpgtB0ZYJGBbZY6GxW3SXx6qgqbjRQY9tBp0MkkUS2WkE4nUY4m8HC1gbi+Tz6RkdQV9NRTY1iWSnZ9CTK6jRAjaC1Vglls4pqPgeHxQSP3YlcKi3kwzZHG4w6C4qZGk6dPCP1JBW3v/iLv4jjx45LvX1fcfuPs197/6juj8D9EfgvG4H7wO1/2Tjdf9T9Ebg/Av/ARuD/D7j9u7amLXDkrbfewje/+W/xh3/8B/jBs8/gN//Db2Fk7yiShRJOP/A4VraiyJZU+PDHPg1nWwfKBFG4OWbGaT6Jy++/jpnpc1A28lApysjnknC43Lh5exZeXzt6+7rhsBrR42vDzJXLiAaCUMMIm80ruV6d3W488PBpbG0v4eatSzCYzHj4oUfw5ttvI7i1g1MnPwST2YVYOISBLqC3o4nQdgAvvjyDkQkfxqcOYieWRqWmwsLiFqo1B/ZNHUA0XIbL0YOPffQTiOzMYWHxbZQVq1jbZI6jA4N9j6FR6sHaWgR9g204dtaB4PY0EskwblxegwJtMDiNOPPIaXi9XbhzZxleTw+MeidUKhO22ZBSKEXdQbZ7Mh0RtQcZzGxed3UPoVxVol7Xokw7YrVaGuxQ1qWYZQOIlspU25pNDmTTeSjqSgFdyOZnNjCVPGB2qlInOTjVSkPsYev1Iuq1HHS6JtSqBGLx66K22NhIo7NrEi7XACLRPBRqFjMta1V+1dk/Z2Od+lYB4FpKRTYlqVIkICz/bjSkydf6NzNACWwRm1VBUdOhWaJVXBVqqm01VfA/KgcaTTUqVYVkBrIhUS6WpJlLwIhZt2z4iNqS9oCSbcqiSS1qVxbo0rRTsnEHVMpFlpjQKZpQNZh7qYfLZZemIYFfqpkJ/DF6h/bHZIxTjcjONZWGzN5iQVauNJDPV5DLF6QYYxeNGbuJVFqUM7Q1I2SXTFWkGczGA5nAklmWzsh4c/yo3NXwszYbUtDytcWal6IvFppkLotil+pV5utUpEjWG3TS7NVq1aIQZQYb/y6AZKMpzV6FWIoSgJREXMkYakXqNj/IrmOTgb+jwoINjXtZSvdSdUWTupvBK0zqFp1awGOqval8vafFvZdXLIU7H7ObISsNBNoZ37Nz3rVu5uvesxeW57Yoz/K7e17RLUD3h99svrJpwAL5b1sTC+grxIBWg4BjRps5Aq68BiWria8ryDAf05BrUPKXQeuvVpHNcyDAaI25iErJuCNgyHPCbzYE7oGZkntVLst1La/H9xUAe/dLxmH3W/yyFWiSCCHnimNXhkVVg6oQwwMHBpDf2cDZM0fQNdIrwAyB4TaPV0BTjg/BkeBWAFtbm2I9SXs5fkaqEzr8HWLzybw/Ntl5XfNvZFnfyyikspbAA0FEqmqDq5twtLsFEGCzjPZdBMQ43veex2ufY0kwmODb6Oio2IqSbBPaohVZDg88dBS3b16EQWvEUH8PlueZJxXBZz/3UXzyEx/FrZkZLCxNQ8ec8VAM/sEeFKsR7ITTmBg7IXaOVoceTmbzZkv43d/6G5w6NQCVKgu72SWZt2trQXR0+eW4vvSlL+Gd987h3XPvI50pyThUCwpUeW4VGpSKNcl5KzE7vVSR3MFKnU4NRtRQQ7FcQrGUg8PtEJW1Vk0CixI6ze69pFaht2dAzjtzNfv6ezE1tUdyDc+9fRm+Lgui8Rg6OlyS28h7kudkaWkDhbwGDz/8EObm5pDNxsSyWK9TiUUx7xk2h65euSaf7eiR46hWapLnuB0ICzh76vQJ3F1YQDkPtHe5oNHqRW1JpQkbeLRwNVm06Oj04cTxI6IYW1xckOYjVRbpTA5bW7ThNyIdycDd0Y6JfQfxZ3/yHclhs1jsUFUKUJWzYs+o0DTg8bqxtR1CrVnBZz//BG7cmkehGEHvYA8SiQxuz66gv78NnZ09MqclYkk4nG2wmh2olOvY3NgWssz7567jw088gY31AArZMqoNEhtIIlKIYgbNAmx2HeLxAB566CBC2zswGzwIBbN49gdvQqe2wdHmROdAH2Zu3kaeKi+xe1ejzHNqMEnjmdMEG5HpeAS2NocAwFSice9Am+v15RX0DPehXMpjZLwP+VJebI07O7qwtrSFUqqIw0fGUS9nsb29ji9+4ZNoqEqoKfJQaDXQ6ey4dPmW5AsbTQ7MzS0inyvCZjdIpujgAC2zjSgwL09twcZyFN3+UfzVn7+KQqmAjj4biqU8HG1qtPv6YDGa8e5bt6DTGBHdjuHwmS7s2z+MmzM3MTo6JI3gw0dO4PKVGzAYbXj/wk0sLG4IEWh8z34sr26Jwoz3Xb1SRIfXLevH7Wt30N3fh2Q8BbuNJIMWyYv3EaW6Qo9RQGw6U3ESBFRiQcnrnwq9TD6H3p5uDA4OYX1tHeV8RWxI85k8fG6fWO+ODA1gcnJcLIiZ38zr12AyolqvIBjaxOrGMp588mNYWlnA2YdOCDC0trqFZtWGfLqIji4bzOZmi1SQjeFrX/sKjEYr/tXP/bpY7dbqOmi1ZlgdbaLEScRjCGxtSiYxiUkED8Wxo14RghXnptY8rERHZ4eoGUm4od05G+JUeLKBzrVudXEFap1RrpVSkUQyrexbCFYkEkk0mkVoVXWU83l4On2o1GoILmyia2RQQMdUKoednagovMWavFqDyUjFWhR2mwLjE4NC6jh//hKOntovqu9sISsRGSazGWarFTqDHlcuXxP74HqpCZPOCrOJ2aopVIsN9A11C5jM4+S8fWP6llin8hhpVUyL71BsBw11E+lUBhOjY6L6Zw4eweS1pVV43bSdDZC/JooyfnHvwszHVuOe+xggEg6jvcMtc1Y0FoXZZEY8npC5lfa7VKYODA7hxZdeRLlUw8MfOgun04XXXnkNJrMB0VgCeyaHxIKY6yn3m+Njo8gX8nj9lfPYu7cPaqVGcsb52fcfmIJWZ8SdOwu4ePkajAabgKKFYgUWC7PXWwpO/q6VnViU7Eq73YImqujsbEcxnxZlu06nwr59e9A/0Ie33ngTaxubsDrdosy0WBzIpgoyh/ra/HA43MgkqSqrwm6zI5PKSkYrFdiBaBB6pwEqrRKxeAxqJeTYCLQzFzcaCYt6b2R0FD1dPVhaWUFXewcKyQRS4TDMJismJw9iZm4JlRqQSGYQiycEXCJ5p8Pfhmo1h1qtgHgsiLMPHhRHhpXlNVy7PoPDh0/j0MGz+PNv/QCpTB1Gk1OA9Eg8BKWmhHyZSn0vKnkV+vvGcfHiRVlfDhw6IPuOQDAgIJWCaqt2n+S3k3jDvaDfb8XPfuMTWFi4iquXbqB7cBR9vWOYmVnC/NwaopE0vvqTP4PoTgLPP/M8QsEwTLoWkauhysHZ5pY9GK/d3n5alLuwHQrJfTd3dxZqkhZzKXFm4Lmi2pH26lwPhoYHRJVNMI3XGt06gkFmoJM8oxOgiwS4995+Dx5vF+olYP/hgwJkq7VNzN+9jWQkgf1HpuB0uOWaZJlSLtZhMrrELr9/oAPB0JLscVgstvaTLdJsm8eAkbFuNFFEZ6dXSBE6rQHFfF2uN5Io9Dob2lxd+LM/+i5sFg+0arOQK3PZDPRUOyMPr88Kj8eKeCwssQ8GPee8moBvCpUOep0VWr0F8/NL2DO5Fy5Pm4CMAsTQbr5cQlVRZnwrmrUqapUSvG1O9HV2Ip+Ko1YoYG3pLoZ6evCjH/8k3nvvbVHIL8xzHv0Svvs3f4VHHjmCK9fexOCwD4HgIvx+7gNqMBhVQhaSzXFDjVq1RSZU6Vn/0P0GqNZYA3Dvq4aKNZ04AHENZQxOqwZjRA/Vu6jVxN2Balyj2YlsroadnQyuTc/hzbcuIZttwGhywWKlPbEdxSLJEKlWdI6qjkQyikcefkBcS7797T/bnRcq2Lt3r1iKM5uambMk1IRTm3D59RggGLm1g51QDCajXTJ3qbwOBsPiEsCMXDvtYq1WsVtuc3qQz5bknOcLBDDtaDRrKBSyOPvAaTlujiHt1lkn63Utxe/G8gZKubLY2RPoHRwexMrqipBTP/7kx7CwdBeXrl6Gz+eBUq3C0MgQHDYfshEdLr53Ew6XCgp1Di63EZHoNnR6DTq7fELIcHtsck3T6nt1eUdyj9vbOkTlvLW5I/Uj3b5Gx7qQzoUF7CVpRaU0YXZ2XlwRtHrgyNH9iGwXpG5Z31iX7OnObr/c28VKQfKoG6jAZNIhHOFnYM50JzQGJQq1jKhvCXqyZuU6YzQbkMllUWuSxKaBQuyVa2InTNCwmM/BQEIQSaNqHfQaI5QE9tUGqBoaNEpNzM4sotPXhYW5u3j/vTt48Mwh7N8ziUIqh8GBQXFUMGkNqBPoLFREcVoplCUX16g1ypzbrDUlw5Vkc5KB6IQicUmlkpBhWTPywmXNwWqsVi0LeP1BJI3UmCTkturDpqKljCYhWUU3jRoJHCpodHq553hN8/9JRGKmLNXwjOdaXl/FGgHQTBJWhxVDo4PiThOJRiSXnO9PEuOj+46ip80tcxUJ6OxRMB++wVgEsxnh7W0YdXoyr2VPZLVakC0XUDVrUWMcDcm+lRrUdcCo0XGTLzUH9zMSUcTaXqdFqVppuYGQ1MkaVquFQqtFic5P/DvBbhJ+tVrESwUsB4NYCwWxEtgifRTu9m7ZMxlojYwGero6sLG6KtFRFpMRymZT4hzUTSX8vg6EQyE08xXoawp85Us/LrE6X/zil0Rxe+zYMZkT/q5d8v9nU9KkUCgK/8Balvc/7v0RuD8C90fgPzsC94Hb/+wQ3X/A/RG4PwL/EEfgvxa4ffPNN/HNb34Tf/Knf4IXXnoev/sHvwONSY2GWo2aUotsUYGf+/lfxtieA9gOF2RTrtRQUVOExaxBPrGJP/qj38Pm6jTMWsBhcWFtJYqhkUlk8mmcOLMPgeAsNldn0d3ug8vYhnffuAS91gqFogxnm0mYmB29bfjyT3wK75+bweuvXYTdqcPefXthNdF6bwNQljDUo4DdmML1awu4O5+D3aXG4OgwvP526M0WlCp1TE/fwY0bYUxNjGBuJoKvf/1f4OyZMayuv4WXXv8DaIxAb+9e5NIulHIeKfhLlR2YnNtwustYW1tAJsHYVh8aagtOP/woXnz+VfT2DWFq8iA6O/vEWuy1N16Hy+XC4aMHkEhFEdzegNVukoInEYujt2cUFy8wr2cUQ0NHkMvVSZxGrUk7NoJ2WZTLWWg1ahh0LaWsuuGUzNlwPCRghd5kQr5Yg8XsRqlEFE2BZr2Mai0Fo74MjbqEbPo21MoFOBwmXL66gGRahT17H4JK56ecCU0F86+oPmuxu1koirqWjFMhpKoF/KIqgwUSFYxs8Ek+mjCBGwJMEVSSvM+mDkrm49bLUGhqaKiZdVuGQqWGWkPbWhobaSRHR4C5GjOCylBUa9CK/a5K1K5k5/I6ElUjYVva8hLrk/8jsFYTNqqOWaXVe2BbK3tVgDix5jMIa1oyagWwawGnbHDRVpW2VgQAqeRhY1Q6VbtZopI3LGB1Q4ppg6GlpKOChVmTzI3K5rIyBhyzUrEoBRRVf8z0YrOaBShVImxOs6bjuSewSPUoFdFskNksVmg0LUY1wUc26cnsl8Y2gJW1oLxeKwuy9cVxZpOAx3PPMplAMRWhAqSzUNbsgqaihG5lIrfq7N0Q2RZu27JB3lXZ8jUJEBO8FOvnXRtlyUAShWuL9U0Qk8cvrlp8LAtuUWKzqUTFeOu1xQ5ZGs60peLnaSmOWyrrJhQs3HctlqURQFUxAd5dQFgY0aQR7Cq+eWy0fdTqaKHIa4WW4H9LYc2sTJUahXJRGnlUihMs4CGbzUYBAXjhsfHIY+E1LEW+kA9aiucfYrWtf/NxVFCxGdMKf+Kj2IQguUEpzVcqMKyaOnTlJB45MohSPIwHHziG0YN75HpdX1uTAeH9w+uHii82CWm7y/OWSybh6+pCjPlYNtsu+aL+QQYugQCqJPice0Auf9di+FeRz+VFMcWmCpuzfA/muDrsdkxfvYqOnh65jwko8jqiMo35igTvQjsJNOpUrqdhsZJ0kEUukUe9oIfLYcPP/dzPwOO14uvf+GV84XOfwOrWKq7OvI0Cqnj4Ix+Gr1slwNXY8EmsrgbleKiUeO6Z5zB9bQNejwIHDnpg0rjx1qtLcHmdoqyksmlqchKvvvA2coUShiYH5XzS/u/apZswO5jbxvlChUq5iiazp3lNaUjxqKJUK8LmsKBvoBdNZQ3xeFSUc2T/m420NTQLWcXr80vmNRvA4+NjuH37Nq6/dxP+YRu6e72ixKVNZblUlrmC+YqVkhr79p3Fsz94FtHYFvTGOvwddpw9exhXr1/EZ57+UWxuhvD2m5dw5+YG/vnP/qwoT379F/4j6mq9KBuZpfbwYydgNmslw/P6tVkBODx+t+QFbq9EYO9S4kc/fxYWs1ma26HtEKan5zA2PgGTgXaiDkQiObz36tuoqencoITL50UkEhfbYQMqODDWD7fLhnKthKm9E2jv8uLXf/X30dvfhX3HBvHyay8glqjiyOER6A1GGIwGAWgTqSxi4TiGhkbh9bQjmylidXkb87PL+OznnhbL3vfPXcRA/5AQWObn5+Fvt0juG9WEly7dQG+fB//rv/oyrl6eQSlrRSqlxPe/9T307uvE0FgHPN4OPPuDV/HgmTPYDu7g0ntX4WrzQGUwIrIdhs3pRiaVwokzJ6HVq7C4PIfOnnbk8iQXFCXbkLaEbW47jh4/iK3AJl555Rz2TY3ApLOgw+dDPLqNG9dmMDTowpe/+EnMLl0H9GUsr60DCjPMJg9i0QKmpg7jpZdeweTkBPx+tyhev/vtt+HvrOAb3/gp/NHv/TkuvLUNi8GAvn7uKdbx4CMHsW9/HwZ6vfjBi8/CYRnExXMrKOTqqNVz+NrXP4K52StYWlyH19suc+/k1H6kMkU4XB34nd/9liiwSlW6/SvQ0zMMi8WJ6evX0dnRDr1aIbmdtFyM7kRRSBbQNzYCvVaP5Vtz6Ojvwle++pP47ne/g0BgCz6vRxrNm1tBUVzyXu7u7RY13OTUHhSLZcxeuY3+8WFUK3UBbrs7e+CnXXmjjPn5Wfg62rGwsIDu7h4B+kl3CUdDeOjRBzC5dwzff+Z72H9wHxaX7iIaScBu6kA0TIDfCL2OSlkVXnljEMKeAAAgAElEQVT2HA6fGBUg6tnnLop9q6+9F/sPHEc2T8VVE6VsEZcuXRKQStbHUkFyWWkxaTQYpRHMxji/mS9MC2euGdw30i68zeUWm2GDwYyVpRVp8hI05VLlcLS1Mno1GoRCO3B77DAalaLmzEWTcLS3iV313Zk70Bh0gIqAYlPUocVkChYqKItF1KoZDA21o73djbX1FckcPn32FJZWl7G+sd2ySc7W4PJacPjoIcmRpI3vxuom1mcC6BzohN6okwxbm90qCkIeLxWEnK8J7L7w/IsoZAqYPDiOiiIHrUEhjgjJRBr+duYW7wiZ4cOPfQTVchMvPPsiPG4f4jHmL7olG72OGuwOM5aWVuByWcQS+MDBfaLuev7ZN6Az1EUd/fnPf1bsSW/PzOLxJz6M9869D53BiGgsLCpkh8OK8bExIbAYjFrMzt4RwJCAIwklzOjdXk5jcMyBUydPQqHU4Nq1O2I3PbFnCoVCBZcuXoe/s0dINQRzqbRl5jSBHWbSco3jCkmyBhW29UYF7e1tuHrxguxz2jvbMDExjP7+Prz6yivo6OpBrlSTc0M1W09Xn5AbttaDAlZRQc5roZjLyTxOcIzgj4HEJD1tRFvqP2a226xWuFwOASkb9ZqsRbSjJsBNNw0TIzYMajQKWXR1dMHb3onFlQ1kcyVRzpLEQ6JVu9cJq82AS+eu4gtffAIf/shDUBvTSGdJtGJecAHbwSSGhw4ivFPEa69ewuzcqtyXtPjs7fdDra8iHAmhUtTAYvaKurN/cACJZFL2ibSyZv6xw9Um93SWICaUmJ2dQ2e3AUeOq1Asb4jSWq21oVhQwuXqQU/3OK5fnceVizP4wud+AqlYFiuLq1heWJF9AOsvt9uFSGwHM7dvYGB4QO61VCYj5DeCQr523vdlhCKbcLqsMGjtsOu7cefWXdjsJlHg83qr1ktYWrwrKkHuH/ft3S/AJ1XntOT+m79+AWPDk8jmMojGgjh0dC/iyR28++p57Dk0iv7eUSwvbSIey2CwfwQbawHZ4/X2ebG8ckeAOV5jJGqQPODv8iAa38IDDx6FwajErTs3sGdiQu4D2sNfvX4ZF9+7jYGRXmQzJSzfDYrdrdvZgfHRSSE9lIo5rK3fxdf+yZfRRAlvvv46aiUd+npGUUMOOoMKyVQO4VAOJrMfKpVe1LeRxDrqTQKZJMq6UWtqkChFhAhE61wV7W0bdaibdSTDO3jk9Bk8fOI43n/zTUwMDiG+E8bsrRmMjkyhZ/Qo/uDbf4wv/vhH8Ud/8uv4+McfRjCwge7Odqg0nLdISON+polGTQVlgzatVFYyXobOE6xHWntNZm9Thcn6i9bcEufRspyRPTkJC6gzUoSkNa7vTtTqaugMVvm5HYrhzu0lLK9uY3klCCiMiEVzsNlo254SgqhSYcDI8BQU0CIRy0leOb+4bzeZ6YJAi3mA4l5flwPZalwcHo4cOY5kPCMKX9o7a9QGlEpVHNx/GDdu3MLWZhCZbBbuNg86O/qxvhZEIV8UIjPVmySiDA33IxwOiBX3qdNHxXUhFt+RNSEUCiIcjGBjNSAkl4nJCTz8yCMyT125elWUt/FkHIPDA2jzuHDh4gUcOHhA7GqnLy8gHStgdKwX3T1e2Jx6BLdp3Twn5F7WN0qFGr29wygVGrg7t4o2VycyiQr2TR7EzVvXUSiQJFXGo4+dhkJZRqNZFsIDyTkk8MbiEbjdLeeCa+eDAoBz3qfy/PLlC3C5nShXmDPdJ/Uw3RJ4b/H4ue9JF1IYGu8XEiKJVFTwk0iVyaZgsVukjqtShVkvt0jTGpXEfpDkkM0mhYiraKqEZKPhOauroGqqRJ1Jxa3T6kKzpsDVKzdQLhSRiecw2j+Gpbsbkj/8xIcewxuvvC5ALdW2Tzz6OHr8PQiHdgQUpnWy1WxFnVnm8cQH9QfBUs6nJH2wNpLaX0XVaqNF4FarBGAWh+Jdl65WmaaCSqEWkFFctcQFqdU3kFga1o8NBRo1PlcFk90Knc2EcDqB5e0NRLIJrO0EsLi5gjLqGBgbgbfDJ+SlreUV7O0aRG+bB+lkChPj45J/2+PvQJfPh1g4DJvBjFIuj2a1CiMdO0plZPIZFJplWSuYm9ug80+5Cgujk6jAlZq6BdqS4NwkqfhepFGjdQxSe6vVKNepr1agqdEgRYBbqYDR6YTOZkU0k8ZmKIRUNo+7axsIRyJCUrhx47rEYZCYRHcks8WKVDKNro5ecXUhEbu/tx8qkv2SCXzu6aclVofA7W/8xm/g6JGjH7id/VB1ex+4/YfYm73/me+PwP0R+PuPwH3g9u8/dvefeX8E7o/Af8Mj8PcBbn/1V38Vv/07v4dr05fxf/7rX4DH34aB8WF88Sd+CjNzq0hmqjCa3egdHEFToUWxXBdQ9u7yHdjMCqwvz+DOtfMoxJKoFSo4fvAsYokcltbXMDDahc5eJ65efxsfevQUbly5CrPGgcB6AtFIDApVGVYnxKpqZHgfevt7sbGxjnxOicBWBMlUGIlwGl39Hgz22uGyKbC1FsXUvqPYf3AKf/WDv4TX74bT1Y4Ll65J5tbq+hrGRsexuhxDKlHGP/9nX8a597+Lo6f6EU2FcenSIvq79yK4VcPDDz2GcGQRz7z8HXzxy/sR2FqGx9WH5YUEChUT9h86g4sXLuPEqVOi7rLb26RBTuY8VZsDgwMIh0NIZdKioqnUsgjt3Ia/sxtm7TA8bYdQyNoAhQ3ONi8iiU2otGko1Qn42g1IZYLY2V7HnsmjSITtUGvtSGSSWA9swtPeid7ucSzcZZ5Zl+SjKpoFKBW01ksCiKJRWYemvoHbd65gLRhGrkx2aDuOn34a43s+glhMDTQdqFRVqNSYsVSGSsMGKUE2KlRaKgoWKCzO+UXgi8WXOPzugnkt1a0Samihrqmk2G+qqqg3y6jUqSRWCTtYpdRJ8UbWsdmohVJRQaWSRy1XhqrayrYt1eugUxPzcCq0JRLDqaaoWcm5lyBXscEVQS90dSow2cFofR4WUgTkyhUWxMzlbTF+VbSsJgBJ1WijIs1vHsO9DFE5Nr53pQKz2SoAMJuEBMsIkhVLzAJVCLObRT+Lf6pAJWeJsmFmBClp78zimmqZsoBOzIIlU5uNChaBrTBi/k4vjHSHXYtMpia5alTgUnVLdSatz1RavYDZrXFunYd7X/eUo8JmFmvpll0wWcs1ZtOKylWgXgEdW4rd/0fGbQvWbT1GWNQEbVuWyS08l/Ae1as8N2RPt5SnPH4e1z1hKmFjAaTFbrmVS0vAh5+71YQi8EvAlA2hFnBKq+SW3/Nuli7VF/LereNo2UHTep3XDsd0F6wmwC1NAYLvrQaWnHsBhpXIFrOo15pi2S45z7QjZjatipbrvN6pJCcY2zr3PEaD3iTHIyA1ry2qpnfB5hb4S3swjiHHhyOmQl3eXyk2V7p6AVU2HQ8MIRNcwwOnDmP46ATcPrcAslS68rGB9XU4aNW9q0jmtcW/TU5Oyk9aaJVLzJpWC4jL66Bl69UQoJnXCwFcXlss4Akcs3lCRa2mQSuuGlR6DdKxGLoHBkRxOzs7K/lfbKpTPcP3IsjARng6W0Bv3wBMRuDG1fP48GMncPH9Czg4dQT/+899A7/zW3+G7/zlGzDZm/jmb/9TbG7F8Mv/+i/QNeTC2P5+TBxwwuY04dLFZTTqBlx5Z06aIbWkElNnO/Av/5efhtWmwP/1Z6/ghWeu4OzDD2EnvoOLF69KVmVvb4c099RabatBqzHgztwCNGqSRDQCkhOkqRXLUEkTiBbzJSjUDfQP9wrI9NIrz2NwcAAdPq+obWlvVi1XkUwksLa5juRWCVMnxjB9bgYNVR25XBEje7146lMfxeraXQG8lUotLGY7AlthHD/6MHIZBV5+6SWks9s4cGgIE5PdGB/vxjPPfk8Ao0yKCpxeBDeSqFX0iOww+1Yt9pqPPvYAHnv8Qbz8yvNil3fnzpzYgIbCcUS38hTUYXDMi3whjs987tMCGE1PX0c6k8ToyBiCgSTeePUqHLZBVPJs2dVhtKmQyAThbLPA3+6TJriyXsTTH/sQero74WEe5k4AcwuzmL55HZlsBfsP7kEkvoNLb4Rx5iO9AhwwazObLeHO3CY62p148MFHxSJwY20TXneHWMpSYbNxdxN9IwNyjTDDjHmMKkUOXd0uUS3smRzHhQs3BMBmozIVU6GWAx7/xJOwOXX4q+/8JU4/dAjh5CZMWiee/pEfQyHP+0iNt94+hwvnL6PN7RGnAqoEa02Se2qoo4xsNCM5cJ5OI/oHevDkJz4iGb3dPd34lV/6fSQzMTz91Mdx+uRJvPPW23jjlZfxiSdP47EPncT88jRWt+dhc7mhUFiRStRhtnhx/v0rkhU3uYfKwiTsVj2WFxeQSaXxuc98Giuz27j2bgDd3V787L94WrKBqSSmHeza2gZeevklHDywHz/+Yz+DX/mV38Srr13BP/sfn5IxZ/TBv/+1ZxBOlDEyrsLXfvp/wAsvvIP33piDStOEp9uN0fEp3JpZEOvmibEJrK8swaBVIbC4hVwsB0unA11dvWIJXCqW8PCDD2Hm1i2s3rqLtj6PgFK0+zt95iyef/5FmYdo2cy8Uir2tlY2cfahB7C6sSaqNjb92DCvVepYX1yScT105ABOnz6NS1evCEBEADCeiAmo+pu//Ru4dPk8Xnn9RQF2mBUciyXg9w0ilczjyKG9oj7WqelIoRfr1tmZWZTLTZSzCnh7/ejuGZR7N51KY3J4v4CIXDcJHJEAJeQIjVrANZJL2Pi9ZyXMXOn9Bw9gezsoc55W2yKGyb2WzokNMclTnOqpCtLqCLiMi0I5tLMjOb8EGuKJsFjxEpjU6uk44BQALRBYlzWMbgUWK8FFCm+oplHjgbPHcPTYUaytrSCWjIsaMp2hbblS8mKHR8cEGOV6SueTWDiG9ZV1nDlzVo6R8zaB8FgsLpEMbLzOzMzA52vH+Pi4zNVUhSrVVUzuG8drr70qa+Rjjz6KF198DcV8UUgmDqsNsWhc5n++Buf/J554Am+99TZ6e3uwb/8UtrY2MDw8jIHBPhmrK1cuC+mIa8SRw8cwPX0Ti4srCC5G0TnSDo1eJ01/rh0EZ6empuR5N9+Zw/4Hx2CzU0nd2q9y3FeXVlHMA0NDHjz2+OOiqP3OXz6DlcV1WB1m7DtwRCzkCepTucs1uFyutdZPhUoIOVTPMa/X6bQhENzE2tIsTp45CVVTgTffeBujk704ceIw/up7fwONVgetzow2dzvcbi9CwR0BbAlec12n4pN5uWMjw0KA21hbFWBWbzRBa2SMgEnmcxInmGnLa4TnmHtWg1En2eY6vQrpTAKZVAJ7hnoRXFtAeCcqeZhPfeppDI2MymvyvNPmf+/UOLRaBf70j38fp04ew4efeAw74ZiQCnztNpjtCiysXEOhQuB/WHKsFSorVldjWFrYxs2bi3A6PLKuEkya2rcHd2bmoNUb5Hg5VsViFX5/J1IZgmgO5PNl5PNFUW1397TBYqLdMm1ZvVBpdeLAUCxXZP5OpRNi9W82afGZz3xKLEQH+rpwd34Whye/iFt3biKTS+DylYuyrgQCSew/dADRSBaNpgYqsRqnA0QJR48dRCKWglVvQzya2L3ntEJA4N6CefG08He7HRibGBJbfhJr6BCzd/wwcmk61uRQKFMNZxRi0+XLN3Hi5An0dg/h/VfOIVuswONjRroF6xurKFeSqDfyaGvzordnWLJcuR9Rq4FsPk4vDTz1Ix9FcJtr520ZE2axU9HbP9iNWzPzyGVq8Ll6kYwWgIYeRw+dhEFnxPvn3kM4EsRXv/IF+Hxt+Ou//mvEwmVUSk0Mjfug1lWRyRYR3MrA6xnB8MgelGtZVJph+DudgFKL0DazxgFvjwfZchzZdAJ6jRpmZjRXSqhks/jpn/wqVu/MI7IVRD9JAA4Xzr/1Ln7661/Hb33rDxHPZfD5z38es3M3YLEqcH36DXR1W+FqM0k2O1XC9F1lDaJUsrZSolpsSr0le/hdAJdYFhWZ3OdWqkWUaTtOgqKGtuatSsBqdqFUqovjQanUkPgX1i7+rg6pldRaHXztXQjvpPHvfvW3MDQwiWyRisYoBvrHsDi/g6uXVhELNzA2dAzbwZg4FVAZXKrEUWsmAGUO6VwIbp8LKr1WHCtoQ05yCi2bo6EY4tE4PvzkJ+U6cnu9mJyYxNvvvIPrl28gnSzB4+2W+5P3MedkKh4ffOg0pm9cxs7OlsQh8drq7esQ5ffy8hLWlgMY7B/Dgf2HcWd+DolECg+cfRBbgQBeefUVsXw/eeqk1F/vvPuO7LdTKdrDV5DPpVHMK7BnzxScTrPUtcVySohqWo0dz3//ArY2kujs6BMCA0FWjZJEl23YHE1YbBpodSqsrQVw5MgxrK+tolRJYXDYi4HBbrHWTsQq+Itvfx/trh6cOHFMzsnS8iJ0euac14UIsbMTlH3MTnhbzuvEnjEENrfw5996AT/2Tz4GwvE8XzzXrHGbyibMVpMQFHVGLQwWHaCoyT3NOQgqkpKpVP+/2XvzILnP877z0/d9Tffc943BjcFBgBdIkBIpkRIlSrY3luQrp5OsnZSVKqeccracxHGyiezNbux4bUuxHMmyLIkSRZGSCII3iPsGBoO5p+fs+76PrefpgeTU1v5hV7m8rsKQKGCme7p//f5+v/d9n+d7NTQLV6puvZZqTZrVpjp6mQTIbRhwOT20+YNUSmUK2RodgV7OvX9BUpQUENxc22T64BF++OppNlbD/Pxnf5aJsXEl9ZUL8js5Qm4vIa+PQi6v64Q6bQkZVyzed+JmpPYSIpfM2ffrUVkHTFpbinOYUDBb/5kNLacifaghYQYGDALY1ptKlrbaXZSkdhe3JZcFo8OGyePEFfTiDHj54lf/mJnFefwSgWI2srSyonXe1OSk7qUtRjOZZIpsKqVgrcdmY/rAAfZMTOAwm8lnMpTFxUdy2b0+DPkC5VxOCWXiACb1lHwG2VP4g22Uq+JwVlfQVrKSFMStScSUnXql2qrnFXAW4Fr2LDZVx1frDSwy58tcKzE8DbC4nESzWb7z8st6rmVPMjA0pLbYZ89dYHxiikKxSiKdV0eTTK6gdevc7Zv0hbz8+r/6NXVLEuD2P/7H/8j09LSul0J8ewDc/v+48frg0B6MwIMR+GsdgQfA7V/r8D548Qcj8GAE/qZG4K8C3H7hC7/Dn3zlq3z7u9/kd//b7+D02ekfGVCW+tzyJrWGnULFyNjEPv7OZ3+O0clJbVS9d+6MWtFlY2uMdLbht1Rp5CN86Q9/j3S2Rr5cpW7wMzg+isFsZSsS0YyvVCxNvWLE5XQwc/c6ucKm2gCGV8XCrF/Z+Y26i6sXLjOyqxd/wEW9XsFmblDMZRkcEBvQIrHkIrv3jpBIxinkRaHnVeWV5Cs5vVJMWDVD8bFHDvJnf/Y6n/m5fSQzUS5dvoXFGCLYNkp3V69mJl258aqqb0TAkctUuH0jTLXhxB/s0QanKNyCoZAW3hUpoBpGnKLSNNgoFMqq/PJ6A9QbOYy2VVZWFmjz7qOv6wTNejd2e4eyWO2uGg1jjGJ5iVo9wvLKbS1qe3un6Ok5RbXhweZyYLbZyeZrFAtmRob3kNiSjN0sTlsFpyNNJHKZXH6Wvi4DK/ekMN6iUnfQO3yQzYiRR574X6g3O0mlLdhF3WW0q60dhgr1ep6agJomm4KfAiJJwd3KR2vgsItCtwXCCTinOU0KwhmU+SsZe5qza9zJ4dXsQpMWlBqHSxOrpYnTLhaKVbWaNdRN2E1uzBan5sXUNavVKPxyClUBU6uURXHZEDVyvZXPJ6pagxWbZCvLfw1Re7ZyfwXsFDBSNayNHYveHeteVXcqN1ZUlALQtfJipRiV1xRwr1aRcairJZI0Taq1ioKwRqs06SRPs6nPVcWrKmCNWnxLA0HGS37Wsh4XoNNIm99PuVpWa9WKyOuaTVUHSt6kNOpFSaj204YWsClgoTQ/7ZL3VhF2c1kBZXmsFR8rytWWgljBaHVC3lGEyucUa2UFH3+8nblvhX5fPfsX5yAFP39kf9V6RH+2o9j90d/3bZJ33rcFC++kv+6Arvftme+rAlpS3xao/qM/igm3cmPFNlnAUn3OzjmUz9ICuQWIF9WtpWWRLIpkk1hPC8O72SqiheksoHZTAM4mZWkgiHrYYtbXk8fUglssrqy2nbFrEQ0E5G/ZMbfGUbOkd7Jx5f0EpBYlsSYA76hyW3CzRa9PKfLddhM2uYYzWzx9dJT05ioPHz3MiY88xlZ8W8+lAKjS5G9ZIfawHg7TPzio6tuF+QXsDruqZSX7d/buPR0LscTa2NjQ4xJl1PDwsAIh8m/Ju5WfCygsTXkBc6WhL9fHzYtXCXSFiEYimmtXKBa0UTs+MaGZuHKt5jIZolsR2jq66RTA01alLWAkFU3itDr4l7/6OX7/v36L09//gI7ObiLxDQWgfvXXP8f84hp35zYIdXXQP2IllY1TLns5/cOzzM2tsXffLj7+sY9qQ8ZsLdHV5eTt01d55dvn2H3wAE6fi4sXL9DZ1a7HK59b5iebzaHg7cLiKtmsgKmtDC+xC+3p6FDFnoBV/cO9+IMeUrkEW1sbuN12Bvp69V4SFb7f68NkMBDZjnDmrQtMH5nUrDZplovybGs2yuTxbnbvGVELu+6uLuw2N+fPXSefq9HR3s/GWpzV1UUGhzs5fmIP3b2SLyxKxxJ3787S5u8kk6rgd/dw4dwddk9Oq9KqVIlpPqo0HeOJOLFERNeGfCmOxWZk9549qjYYHBhhdnaRRsOswOnt2wvYnQaGh3v5/vfep161YTV04bT5dL3NldYx2woEglbNQU4mc0Q2UpTyW3z2p19QC+jXz7yhmWxisy+ZcHaHqLXsmp+aF3VBKsud2VkOHT5CWzDE1/706+zfdxCv2082XWR2Zg6vx8/ijUWe/4kXtCH/3nvv6TXncdkxG8o899zjYCowMNhDPlfi7bcuY7EGOX/uFqloEYfLS3dvB4nMFt0DVgYGghTTYotvxu3yqVX+yuom0UhSMxDl2s2lolhMRkw2E942B0ceOUB4dZEj04c4c/p19uzbzSde/Bh3Zu/ywx+eUbvOidEpMok0KSFENIs8fHwXHR0eXD4T6/FVEDtMazsryykqFTOvvXQWdwglCz33/CkG+7v4nd/4OoV6hX/x+U/z9uvXmb+dYGTCweNPdzI41MUf/cF3MdbaFci8dGWGri4//9u/+iW+8rWXeOftKxw78givfu99TMY6Tz0zTVvQp/uUL3/5Jai6+YV/8hMsrWzw53/8Gs6Qm66+Qa5cvkZbsB0aNaolsVeUHOUaL3zsEywsLHL+3CU62jsYHRzmzswdkrGYArJiAf7uO+/g9fk5fuIEZ86c1jng1KknFZATxXlXdw/JZIrr125pL1FsgcUeWMC5ZHoLn8eFx+thbGxCASV5rsfrVUBW1hpT3cRDT0zreY/Ht5Vs1sRGKp7l4594gWKuqPb+t27cplataMM8Go0TicYplatsRWJqAahgWqwFRsrcWihIXrU07M2kUnEmJ3dpBqoAbAIWJhIxJS2FOjvp6AwpmO72+FTBLLmssuBJtrfMW/Kaks8pn+PSxYt0tneqKje8sqF29952seAsK+gwNCxgcjeZnORWr2rsg1giC5B14sQ+JieniEYTnDnzlqoVc9Emw3sDOlfLeiPjKc+5fu2muroI+eLq1askoxmGh4YUyBQVrKxhFpMVfzBAT3cvXV09XL9+g+3tiAJ7Yo0sx2u1mLh27YoCrfsP7NW5K5OW7N2qZkqffOJR5udneeLJx1VhJ4rYkyef4PwHV9k1tZd9u/dw/abkasf1nAsh5/hDD9HbP6BzuZBhRBEsxz0wMKSg4MUPLhPqDmC1WclmMmRSsrer8Oyzz6o17/bWpq4Jco/LPDvU38fxhw4rALa5GVfLaiGciZJOgEVfoEMdZWrVpp53AdUkg1Zt7is1VVvJXibg8xEMtVGpFLh27TKDAz2cOnWS27ducPPKDKVqhl/65X9CT88Qv/8Hf4zRbFXil4Bvcv0JYU5ykdPpJIVCjqeefoKe7g6++KU/UOBHgNp0UghaBrq7hkjG8qqkbA9243C61FbVaGpQqeYwW+p0dUlu811qYn9tM1EoCtnOysknj7Br95TuH2/dus3tmzd58uRJThx/iO+9/DI2i4Wh/iGSiQqdHX00KFAobuFvt+AJ2FUNJzb4Rtm3VoxKWpWGvVhgxxMJtbld39hUe25/W5Dr127o/d5oGIhuZZncN6kK7mw8j0nWsYFBDk8fVgKr7BuFoCAZ1pLdKSCOAEznzr+r85PVWqPZyONyCqB9D7/fRTG2l0otT7DdxaMnj1FrlAl1SHZrN06CvPbmW5w+8y5bkSjtnSFVN9otNvo7BsmkcgqSyzoqSkLZc+byWb1nIpEtzfkMr60wOjZEsC1IyN/B+fcvKZHjoROHyJdTrG6s6nhYLS6uXp7BYnKoTX53Zwc3r1+gr68Dm7PJ1J5RvD651ysU8rCxEWFza4N8MUuhlGZ0ok8taN97/z3dt22ux9QRYGgyxKWLN+jrGWO4fxfZVJVXvvkavZ39nDz1ISqlIq+f/j5Wc4MXX/wYly9d5ub1eb1mVzfusnvvEFaHg3xWuKQ+urq7leBRJUatWSSRTBMKDdJo2ClVshgtdVwOG063XasJs8GA3+2mVigSnl/i87/0z0lHk/z5V77G6MCwqubW0lF2HzzI9as3eOaZp7h44R0qVZm/coRCHtwONw6bp6UyVM8DUf+XMRvsmAytva3kGEs9ogpbYxOrXdTJUheJ3Xx1B7QVMqsRo9lFLl/F6fRjMtlUsR5NbOPzOZSw02hWqVTrLC1uqmVym79XiQDLKysMD01SyKWYruwAACAASURBVBlYXUzSbHh49eU3OXTohGaJZyS32CLWzgZsLol4KWAwyxG36g3Zm8l1KRbbspYLCXJ6+gjh1TBXrlxlz569vPjii8zNLbK9neTWrXuaWy6RHvfjVuQzis222AiLOZIoU+UaF2WqlHCXLl9icmKShx9+hFy+xMvfeUUja44dPcbg4JDuj9fW1lgJL2uObng9zMBAL5O7BhQcXloIs2fPPiVNW61GzSFuCwSxWX0sL0bIpgWksyg5LZWOK8ljK7LMgQMTqrYVVaRYkUeiMf1chw4fYGiwV9c9q9VDs2plbT2C1WDC43axsb7G+OQYPT1dzNy9TT6fVav4UlmIRVXN4BYFu+zHZ+/dUxKVxD/1ieNOIkZPXzeHjhxidmGGnt5ODOY6lUZR1zSby4LdLnVHmSoFJZNq5aXq1YZGCwj4KQ46ZrHVNgiBsdZStjdN+D1BsukSAX9IyQNb69sszS+zuhwmnchSzpfo7epjbHgUm2Qo2+0KRpqqBnoDXeoOpXtBpwuTEAkkXkZIsVIzIfVVSbBqrY5kTTMYWuDu/QRWo9TaQgJuGFtxQk1R4CotWGsFAXKlIqyZTRTFyUmU5yYjpXqNUr2qrltC4pbYpfauTq0HhfAhbiT5SoV4rcjiRljfW2yMuzs66A51kMukFICuFgs89cST7N41pWCr2+mins7SbTSR2Y5gkPrbYlbrYwGE07kshXIZyWYSko/JKqrgVl2vNaMQjuutulAyfk11NCtYVLrSc2jlAJvUbUvOj81uw+7xYvW41Qp6fWODju5ORkZHyRVLzM4tsP/gNNF4mngiw9DIhOb/bm9FmF+4RzaX5LnnP6pObp/73M/wm7/5mzwizhg6/n8x5/b/s7v4wCr5b6rx+uB9H4zAgxH4ax2BB8DtX+vwPnjxByPwYAT+pkbgrwLc/qcv/DZ/+MUv8vVv/Cl/+KX/itWJNms6ekPY3W1sbKZoC/XzzHOfZGJqH06xe8mkMNvqvP/O96hmN+hyV/jHnzlFOX+VyNY5XD4rK+s5vvtalnfPprE527E5xNayisMp7MEKo+O9nL/wPqV8UW0uV1fD1Co2vO5ubUxHouu0+V3s2z9OOrfF1tYmQ0NjpOIl8oUM2eIynV1uOjp6uXR2Gad9QFUfBw6PMDt/lkQqoQ3vk48dIxFfo6vbz9vvvcfKSlTztmz2gGZ3FQtpDuwfZjuyQmRzjd7uPowCyJZqVNQqB/bt36cNq0QyRSwualczvb3DzM2uEgz2smf3YdyuNhKpdSKJc5gtNTyuURy2AXq6psgXSszcvUZbu5H2LgEZ1rl79wr1apk2X5DV9TxGxxTlpjRkTrYUqU0HPk8fka0SHf5+KvkM1dIWTvs2qfRltrfPEfBXsJpr5DJw7nyYerOPT3zqn2I0d3D7XlibyNLot1ktWEThYrYqwFqq1dSOyGxpZbY5nZJVZ6FQKGnDS4pDKRJFXSrqS1HFad6ngJoCdKm1bksZKQCMNKpoiC2YuASXQTKPjTkspqKORaNpVdWCsMbFLJimAO02GqLetJgVYKtKAdQ0UmvWKVUq2txsCPYqb6LvLUCcUY9DmmcC4in4tlNsicJGYV2jZAaV9LxJgavc5UZd1aYCOUt2kdhTS1FZFouySlmbikazhVLdjEUslRoNBe2kGS1/BLQVgK4F2v4YVL3PSBaVmoDhlZJkhFXU6leAW1EuSPPa53Wr+qeQz+vrSAZUKGgnmxPL5boWogqUm01qny3vkcnkfpTvKt1t+QwCqAs7WGVwfwF4FZCzJbZtAckt5WiLCd1SL7dASwEwWypY1c4q8KkgdaOl+rwPFN+fvxTs1KJbFLrihyX//xjw/VFy7s7rtR5rPaf1mGQey7luvf99cFkAHQVz5f31EFuvKV9qKy3F885xCWlASA/CYNbPtJNvK+8joK2ccwVoq6282/tfmh8lqu4du68fgdV/AZz+8TwtYyWfX/zrRKVrpmE0aVPEamhgrRVoZDZ58tAImc1lHnv0IU698AyrW2uqhhVrYgFuWwCyaC7RrCjJoYuvb+EJtdEWbNPMKavV/qNrShqp9xW3YnEsKiwhpYjaNhwOK+N9aGhIAdzI1jYOp1PtSOOxmKolK7miuiPIdSkKGlHdSsNfwESxwxWrMsk2M5vFQixPLpXmN/71L/LKSxfUhrO7y0u2UGNwZABPMMRmYoGxqS5V74i18EeeP0F4TSxmR7h8+Tprm2F27R/G7fbRqFi5dvk8z338UW5em2dhLka+XqF7qE8bZZVySfMIhaAjjSxpkovLwvz8EmaTkBrcShIJBtsJtbXp/SpNyEIlpw1pp89BMOTHZjGRSsb1WnYJwaRYJi+NRIMRd9CuFoDVioHbt2YVnDhx4ghGcw2rXSw6LZp9F17Z5sr5u1isHorpCnVTibGxAdKZGOPjA/T1t5NIRnC7HCwvLlOrwv690/T3jfH9V89waP8RMtk4d+evUCrXsFsddPd2U6kWOHv+Gp/+yUOM7+7DZG2yvrbB2mqCdFKU3p1shAtsR3JUKwViiW11bLCaPJjqQW2y5fIx+obsqpA5+pDkT1p588wF6g0zY2NtDA526NwhykNtjLaJVWwIu92jNr7hlQTGhpmDxw4wOzvPtVvXOPWhk5w58w5PPnGKeCTB/NwSFpOdXDqnhIGTjz/B3L173Ll1S0krTrudgZ4+3C4Ln/u5J8nko8zcXWE9nMXp7OTGzTtcef8ORx89SX/PEKur93j41BhNY5pLH8ywMBfl0MHDCrCshjcJb2wRCEieq5zTigLxko8szfIPP/MEE2Mj+B0evvCffkcB6MefOsrV69e5evWeflZR4Vx+7xr7jo4yOiwqvwKlcppDh3dzd2kWtztEteLg6pV5KmUziVSGRDSCsdLg1HNH6Qj6+c6fv83u3f167v7rf/oyFtwcezzE858eYWy8j3/0979MJengsz//IS5evEUqk+CjHzvIQO84f/QHr1JMNzBYS5qxKhaNjz3+ON/85ktceG+e53/iMXbv3s8bb77P3dl5BrSp38/MnTmSyYzmfxZTWfyhAH0DAzhsLgX6Nje2KRXKlFJZDNbW2tWaskRdI84ErZxxIakcOnSIfE7uQxNtbQG1yJW5RUhPYl0rAEpHRxeTU7tYXZ8nvLJIqVbGaXJw9OGHVPW6uCD3mlHtGduDAW2Yb4Q3NTPaG3RjdToIz28T6ulkbGCSteUt4tGW3au52aB/dBinw6oA1XY8pkC6UrgKRgXlq7WqqgPlj3zlchkF5aSxLfuKSFT2Wi7NVZR5fX1tnWwsjtPnVeeARGQLg8Wkc6OslUqkMRuplqp6z+eSWc3LGxgZ1XiEYlkyPqUxbqSjM8DSypKCRaNj/ViEyNNsKHkm1N6uuXqi8BF78lQyx8BgkN6erpYVr+TVqlW7kXuzS6yurJPNFuhs70IENbIOJxIJnZ9EJVtM1WjrCVATYpvDqePu8wZIJNJKSpEvj8NDbDNG30AvhVKWfCFNV09IM5c7ugRcNTAw2IXH51DlsMVmUvX7ufdv4fF0USzklUQgTh1ynkUlKkCsfP6udsnCixLwBhkcG1DVrcwdW9Et1sMbaokqlsLt7e1qL7y0uKT3n3wv62s2k9W9w949UzSqRZYXl5ToIvO05G5LVrGQAYrlKv39kpmdVGvufKGoqmdxI5E1Rpr5JtkDiTtKpYw/4CW6vkHDUOfEiYc4eHCfqpEvvH2Zh08dw+cOsri8qUCsZCkuLsyrik4sQiX/slor4vU56elr55mPPEU8vsX58x9gNZlwWGwUchUMNT/Xr95m/4HjFAsCXKAW5dvbYba2BbBP0REMMHWoT3OiOzq7CIXaCYWCuvfajkWJRCK4nR7u3rnH+PAEH3ryw/yPL3+Vno4ejk4fJ76Zol41qCOKRIUIGSoQbFdXlLUNyW3vYmrfKAMjASqNCLniBtm8KBWdJNNlHWvZyeSyed2jeLx+tR2WWmlpSRyE8qytrysxw4yT+Ttx1tfSuO1ugr29upZL7qXFZqa/r1sJCTLHCpnIbKpx5NA+8vkUDg7ywfm36OpzcejYOBNTfbx79h0CoXa1RD5+7Emu3Znh+z/4ASPjg3R1h1hf3eb6B3d1zy33pyiwxQ5ViA6yVxWyhCihJVNa9uMSXbNnfDdmq4lMIk6lKjngbsw26OwTsL1ILJqlq3MQv6cNv9dDJr3F17/2FQ5OD/PMRx7HYjOQyzfo7BjlS3/4dbZWE7j8flwepyoKDeaqZpAWSjl1ohgbH2NscpBUJsbNmzMEvF1Qs2Io2zVX+8bVmwqg9PV0sbgwQ7NZUVDJbDK0HDoMBvYf2kMun6RYkUiJgLoeTU5Ncm9+hlwxzu69U7rHrFQlR9dJZ1DIIWeJxqMMDvVr/Ijs4T0ut2aAxrcTRDYjqnJsD7STjCZo1k0MDE6q0j3gd1CrFXE6bOp80CnnwGHCbhVHmYrWuFZ16jGpyt5hs2LeiQqpyV6+LsWN1DWtPaPVLlmbQuqUusOkLiU1sZ212smXmgjGlBcA1yG5pDFMZiFS1FhantN5LuDvxmT0YjH5WZqPsiHXl9NDqVwk4Peq7b7dalVQd3VljeWlMMVinWq5oar4elX21hKfA0PDQ7rmyBwoe894PKaERLnns9mc7lEle1tIhpIz/dRTH9K6+JVXXtU9v8cdaJGcJUd0R8E5MipuWkvkcmnNGRcyy8B4G2OTPVrvS/124YPLxGIpdZN49NHHde6V/ezBgwcolwrqJuD3B9nazChgu7YxT29fu5LGtjZTGHBw9+6Mziken5CmCoRCHdRrVpYWl2kYUxRLWYYGJMJonFQmivCv05mIumF0tA9jqHs1fsFithMOL2reeF9HF7N3ZjRH9cgjx1RJeeTwIb773e9w796srm+SeS5RDaLqX1ldobdnkGpN3AByOCVvvlrVmA0hBEnm/MSuEZxeK7VGkWojj90pKs4i2WISp19UuALctvYIUotLDSp1kZxr+RLScasmN2oGut8bUOcnyRwWsnB7sJNMIoOhadS1LroZ4fqVexw7Mq3X6je+8TK93b30hfoIz63SqNYZHxmjva2NkL8Nv9uHyEgl/MhqNGu2kgCXsl2R9UYyekXx3YraaZF0DU1R16KuOKIWlu+lfteySgBIk5GyEUoGiSnaISi3ytZWfdho4vV4KErtUq5iNZkJBYKYnHZubq/ScNnIFfJaU96+dVvrCrlmE/G45tEHxGHC49JrU2ogv9XGqNuDVwi9FhPZUkGoDvpvKWeFbC3EEyFZmLXP0JCishVTJHWl1L9SlzfArH8blTwq41Er79hI79S1cj9Xhc9uFiKIG7vLrq5diVSSnt4+8sWiAsUWm4OGuidBMNSupCaDzca91RV8gYAS9n7lVz7Pv/23/5bpQ9M7Ne0D4PZvqqf64H0fjMCDEfibH4EHwO3f/Dl4cAQPRuDBCPw1jMBfCbj97S/wR1/6En/2ja/w9W9+mf7hDtZXt7B7DGTETqcA/YOTPH7qWYwWB0sra7zz3jv8l9/+N6xvnadZnqXXl+LAcIVq+grNWhKHy0gFP+XmIC+9UuGPv3Iei30vx48/xaWr14nEV+no8qq1kGS1FTNlegYGMDXcqt4Rdq80TG/cPM/waDvBDgvlRgZfMIjD0sX5s1cwm4uMjvdjMVqpFvwUszaWludxexu0dRgIBNox4lSArF7PaE7Z1euiVnHQPyD5Ry2rYNmcD/T2qhWZIIV+jw+3y6U2j5F4VBVmdqeRYiml1sDCkpai4O7cAjeuzPOZz36OY0cfZ+b2AvF4hFp9G7tdchQfJZ9vqTadbgPvfvAyLk8Jh7OC22kinchTykgxEGBts0jd24+no4cPP/MR5hbC1OtO+nr2k4w1sDScBD0OUvFZatUZ6g3JJjuP0SLszTzd3bvIFRzcu5fDZO1hePQIdkdA7cqsZimmijSrBQwNsZCtU5KmiL0Tb6BDCz2zyaqZt5VyHbfLq1mUUkjbbE4tYCV/TgWSJjMVVS22WMBiCSg2pNL0EoatzSSanQpmYwGTKY2hKWOWo9S00TS3YTI7NE60XjNiUIWuFGtiFdzKdRIbIovNquCf2CDX1U23pZpUUyb5XgG91h/5HQXrpOGtYN8OIGloatamFF1NzVyta96qaHyrlRIDfT20+ZxqXZvLiLKjRrlao9iw0jTbtAhtqW13wMR6y45ZrCDlWARo1TxdacwIO13+Nhi04SNFrTRepHiVRrJ8r2pXzYlVGFRfWxrZwmoX5amqL6xWZe1apXOiB9763Aqq1hotFXJVgFux2zIre7mF1baUqTJYUnvKe+h4yc802teoRbOCuTvNIh2l+wrmHUBW7jkdS7EK3snj1c+sitSWWlbAVlUSmFoA6X2gVga+pYWWH7aUwPK9HNt9Za/87P6/5eetSN4WSHv/+9YH2lHnqmVxC8BtfZ5mC7TWp7TOT+uctwBlsejSrGB9fr1lSSfnRJXSlvu/9qPXv58BrHnK+hKNFpAioLjYVxtlHjJjrJexNUrUU+s8fnAUUzHBC598looVnGLdpbnRFrUpFpWZvJ/kIK6vrek8ksvkCHa0q+p2bSVMT2+/AqySSSt/C8AhDXYBHDRT12bT7wVgEDBX/iwuLmIxmLRB8dCjD3P18mVVJHb0dStoLJ9blAmtvMmSXkvyVSmLwtyIw15k9sYa/+4//ATJ7SJf/uJbTB/co1asN2+t8KHnTnH85MO8euZljJYid28tsXvXKLt2DxAOx3jj1escenQXJ5+WjM+kuiP4naO8/OcvE+yyKNgyPr6XQrPB9Zk7mqsoTPjOzvYWcJRO6RiL7ag0esQisl6VXMsKQ4ND2nzJ5tMUSgUcbgvBdj8en1PiK2nUqpqzJ0oW0bDMz81rE0qY6Z0DIUKhLq5cvk2jbtH83enD+1gNz7O8OsPd2RltkvR1D2Kq+dnYTpLajnPgeD97902SzqS5d/cuyythxkaGmJmZVWvCZ585pc3D73/nHRLpLW12S/ayy+MgGkuqld3Dj04zMztLT6+PY8f3Mbcwq0rCy5dvsnBvi3RSyBgObJYumk038dgahVpEVbfpZJk294CqJmKba0zs9/OxTx4jnlhDhA3Xrq7SO9DF8LifpeVFVWpdOHdV7z+308/Y+JRGAVy7PMvK8ibWhh1PyE1nTxfdA0HMjqbmbKaSWbKxIrl8XlUCvd092uza2tjUZnWpkFdb8a72DoxVE+fOXuCnPvMMpz68j5t3bhCLZYlGirz9zk1oOLBZ/SQ3o4ztGmD/sWGC7Q7u3JjXnEOn3c/MzUUl95SqkgVuxuPxqqWlNP3dXgvlepbunhC7xkb54MwHOv9KVlxbe4hqo0E+V2VpeY31tSgum4Onn3mSZrPIxsY8xWKSo8cOkMwUuHV9hVBXP9WyKLYNXD5/iQZVfB47ew+OUinkmLm1IN6EeBwhrE0H0e0tPvzCfl78qWk6Otv4B3/vN0jGTbz4qQME29t54/WbnHz0Ed59+xKPPfYoFnuRr3zl2zSqJrWf7h8YoFjJkkpl+ejzT6vt91f/9FsK5O3bfwCDwUIuW2ItvI7H7WT/ob2EwxuqfBX1oDxP1FIdoQ51EVhZWlCXBVEYVsW+T0hQZrOSO0TpJGBZLBrBaXdqFmqpXFZ7zAMHD3P27DncHrlH/CwtLjA6NUD/SDfvvvOekhuk6SrAkcwhfT09bGxuUC+WGR4fZGRkkAsXLmoDvmauMz4wwe25eSxNF42SGZczoOt6bG2VwV0jpFOitK3g8ItVZxm3z4uxhGZ4yxwq1n6t5nxViSdz83NkMmm1apZZXpwB3G4X5qaJZDZF//CwAtUbG2vkC1kl3PQMdGF3WPB6RTUsGclRMNc1B3HvvgPs2btbr1PJ9ZTGeG9fN9vbcaan9+D3+1haXFHlo8Q1yJ5HANl0PqmW6wJWyXwk6lHJHpSGsgCyke0EywtrakMZ8Lcpqamvt4/l1SUi8W1GRkbo7x9Qh4RIROzw5R4yks8VGBmZYGpqD3P35pUsIut7JVtUkE0tOe1mTGYDH3r2KfwBD01DjXfPnCOaXWJ0fJhavYLb41SAcXZmibl7YVU2WiwGne9lDZGxdjj8aoeZiucJtHkUEJR9weVLV4hsxtm9fw+ZVIZULMX+Iwf0uhLF573ZWd3byprdNzCoQLwQhJbn5/DZHDzy5HHNqLwtNu+9naoaknFJZDJq1y97PdnfBdra1CJa1jVR9crKLESlZqPBoUMHefjhE1y/do1rly7rfCJ7HQHzpZG/vLiKW/ag7X0Ktsh4rK4sYXVYqCPXe1MzJcf29OP2Wdi7fxKny8I7775LyGtjuKebxXth7t1K4vO343Z28f5bl/EFhLji01xKp8vEnn29DI6FcHssFCtNjELOEXVao8ry8rKSLYX8NdA3QilbxWJw8OQjH+aV7/yQoK+T7lAfppoFKxaqtZKq9iSvMhZPqPpQSAtCbsmVUgwMd2B31vD4zdjdTZL5bbZj60rQkv1IeyjU2ouJs0qjpR4TcpYQsUQBLer0SqlOo+rgzJlzxDbiNO0u3O42hoYnWVlZ1/MrOZulYp5CPovdamKgt5vJyXHu3ciSzGyyFL7BkRPj9A552NiU+BW5dnyE19NMHzpGvljh+s1rCjinEhHyiQijw2M47H4S8SLLS5sUcw2sVift7R2am7u6uoTJ0iDU7uPW5fPUDeCxuRkZ7dfM3LqhqhnssWgGh6ONsZHdnP7hG2xvrmE05NUa/ujxQYbHevjgwjnu3VsllZDIDA/DXVO09fS2bMpzCWxOA6MT/fT1d3H37k2mj06rg89KeAmT0a4Zt+Vck9hKgqOPPMztm3eIbm3SrBcpFLNMjg/g9XiplPNM7u0jEt3kscef1kzsSkP2EEaMlpq6Q4g7lMXmJBLJcPKJ41y7fol4fJMnjz7BxfcvapJH72A/q5uyPpcUbBeFqViEl4p10qkihoaFgM+DGROVXIFCJqnkHFlLpw8ewmX3UMjlcDttanFtpEi5LPEKDXV0qdcqWExCzmmpDlvkRNlmyl5aiLE1rXtUUdmUuksAKSOZSpF4s0ix2iSVLJNMFJRUJg4WRnODWqOAzWrV3Fez0Utks0CtLDWWDbvZpU5AYkEdja2pS4HMsaJwHxwcVrDzzTfeJ7KdYXr6OI2ahe2NGItzSxpzIeSbhcU5JdC2tfl1fpfflX2szBHT04e5fv0625FtbA4zxx85oVbHQkYpFRu4nH7y+QrZjChuPS0rfaltpDbTmtjK0C4/nQNune9Wl9aZvbtIZ0cvpXxZVaRCHrFbbfh8HiW2SMXT3dOJ0WIglhTVsVtJJrFYmqGBSdIpsaFvRTEYTXUqAlpLDqnVqW5cck243A61vB8aHsDhMnHj5gXagnIMVRx2L4lYEYfdp3OWWNdvbIaZHJI1ruXqI2C2rF9TuyZ0XszKWidRFpsbup8X1fq9e/f4+Mc+RU/XODMzc2xubRIMBYUPqi4DLp9d7zWPX0A+E2ZbE4fTjMNtxWitU2qWdvKODVpryXtLHSjrqVwXYqUt64OQL9zeVuyPkD7KlaLWP7K+FfMldYpw2NyawW2zONQeWRwsZu/McvPGHC67i0oBavmGOg+MDA6xtbrOcM8Aw739IER7iT4ymDDXm9iMFmyyKW82KdYqVDWTWYi58iPNVmrViUroFpC3da0rcVrqZXFKEpWu1uc7ZF2pTVs+Uy2y+E4Uil2Cl+tiDa2VGUavi6bJqBFLMtfK3FqqlIlK/MHWOiFxGEgmKJSFDOTTx8QG3dWscXj6gObURpIx9eHy+DzqfOK02mgWK5iqDVxNE3bxHKnWlexb1f2YqaW4FbBWwWgj9Zq4ZTU1Dko2bbIvk+fLv2U+pW5U0qyA9IWi7K9LSlYSgoisE7LnzxdL6iwnRNbF5RWOnnyacDJHV08/HR0d/PIv/zN+7dd+jWPHjrVcpB4obv8auqUPXvLBCDwYgb8tI/AAuP3bcqYeHOeDEXgwAn+pEfgrAbdf+N/5/T/6b7zx5g/5xre/yviuAbaiYbX8uTUzrwXj8Oheak0Lt67cIJrK8IX/4/9iaMTK3Tv/g+eeDmE3zlNK3KKvzUi9WKFWLpAvQ7HpxBM6xPsXG/zCP3hDC8TwZgZPm03ZpbGNKEPjfeRSYtdmwO/ppFEz4fP4iSU2Wdu8g9VWYmS8ncc/dJhsOUt4qUB4IUE4vER3Zyd2ixOvs49a1UosukYqs6YZS/v3nWDf7kc4e/YH+Pyo5fG+A9PYbQ7u3J1havdubVg57G4mR3ezsbbJmTfOcHD/fpaXFtQObe/eKRqUqKmFmmTrThDeWNScpVZmpp3du3fh9Qa5euUWgwOj2K1uVSzv37+H9o4AK+G7pLLzRBM3mdjtp1pNUcwWqOYt5JN2kps2qrRhbu9gObbOJz/1AgtL6zTxcWz6OeoVJ+vLq0yN9VPILrO28i4rS69TLM0zuaedje0KZptkUfbzzrs36ejaxd59j+FyhvA4A9gtBgz1LNXiFuXCJsV8lGLNjSt4FKutE5fTq4DkrVs3lMW7b99BVpYli8yC2y0KEFGaVGkaqzSFRY0Vk1ls5HbySk02mlXJ4aliN9YxUcZmLmIxxchlV4lG18g3nVi8A1itPsySlWtGx8lscFOv2alVxYpYwDaxDZO2q4VaTfJwDTTExkgtb+vUG1UtWu12G7lcRRnjrSLOrAoBaYaIbZhZj09UsiVtnlgs8ppNBYGcdofa+Prcdtr8HrWRzOfErgrKWEmKZaTBqEoUAbVFJau5tk2w2m0KbAqoLIWmFKLCgK5XhaEt1r0tQLalxKWl2jWatLkixbeMo4CQ0kR2OIyUKoJByniYNb9TivRGtUG1UcVqtqi9sjxflMGlcqnFYBYFMJIP2sqMvW87fD9rVsZKmob6vXaHdjJstZ3dbdjMHgAAIABJREFUUqfeB2lVYbujjW0pcluqWGkESANJQGDNiVXraPXB1kaU5uHuKHRlgmoV5wLkt2yTf2zxrCjwjsW1KBFErS3nqaoeW5KAdF9N3MrpbQHEPwJvxWxOCncFhgXwbiqALY1U+X3JDpNjEuADacjbWll8AoZKc0iVCzs215rnq72CHWvtHQuq1ripiZeeM7VsFvmnEgaE+F7FYaxTiq/z6IERujw2fvmf/0NihYSqG8WKWOzhpKEzc+cOe/ft03MtAIbYH0ujW5q30pBPpzPaQBHGtgBb7V0dCtZKU10en58X2z8v3d3d+r2AsfLaouoSMDeyva0qY8m0XV1Ypmk2KHArvyPXmjSMpEks9sRyLkRNU8wnWJi/R3ePhd/73f/AT33qn7B7coJPv/gU58/d5uy5u1SaIDmUj3/0EPliTm11bSYjc/ObPProI6TTTRaXZ5k+PsJSeElzMX/mpz7PV//kq8Tjqxw8vItYPI4r0EYklSYWjRIKBvSzyX0h96FYsLlcblxOcQCwq4o+HF4nEU/hcDlIpOJql9zeFWDX7jH6Brs0g0ysx+U8ig15rVLDarIqWCG5mBNT46RSOdbXRDm7Swk1hUKaSxdvYrAkGRsbYnBoFKc9gN0a5Kt/8jKhdiePPTlKLLbxI9tkse73eTy88r3vsmfPATraZcy3WZnf0IbL4SNTFIslXS+OHD2ERE5duDTD1bO3+Y0v/LyCeO+/f0kb2kuLWywtbKltsM3qJp2sYTLZcXuFuZEGY5U2b4h8ukEhL81eM562Ck99+IDaCWbTAi54Wd1eJNTjVHBPMiHfPnOBlbk0Dz+xT9WeZ944z+ULMwTa3BzYd0QbpRJHUGkk2X9oF9VKk5s37iIMg+WlFcYmRvC4Paq+G+gfJLK9QU93Ox6vVQF2p8nD915+lXMXZjnx6DgnHh8k1BHi9OkbnH//Hs2G5PbZaNQlh62CP+BgYtew2l9/9+s/YHByiKmpfVy6dJ1kMqsNaYfdhsNlVcWhKEqCHR6GR/qplkqceeU0mXQem93F8YePEWgLaNboS99+hbV72xqxYHUIUJZifFc7TWNBQc5stkE21cRkFVKE3Lt2FkSB2OHHZm1iqJRV6SSPRDcTHD/ymCqpT//wuxw+NsTU3m6ikRrnL7yn6ox/9iufoL3Tw6Vzq8xcz/OD71zkf/2Vv0f/eJUv/PaXGB/aT6CtW9VGjz5+jH/3W7+Fz+VVEE/AjAMHpjGabLz55ruEAh0UUgV2T++l2ihrfq4AfZKvVi6KxbuJQwenafMHePutN3WuzKZTDA4PqrWfNJll7rp54xqlckXvGafFgT/oY3V9TZWi4qKRSmfVAlLWpfX1MFa3iYHRfrWWFBvm7Y1tBetl3vzcT39GsyfP/PA04+NjfPT5Z7h48SIfnD3HoUcOceShw/zOv/89LBYPxoYDp82r10i5lMfrMOPtCtA01FWdIqpXh8tFdjuqbh0yb4kdaUEUxGaxLx4ilUyxurykc5vMzaLqFHB1eWFJM607erqUoFQs5hQUkGzSj7/4fEtFZoJDh/ZrfqnYDstnO/HIcVXaZrNphGQj6l5pYBfyNWq1ckt5uilxGRW15p2bXSYWSxKJhdk9PYbDYdV1t7+/T9cuAfBjkQzzt9bpH+zk6NEDpNNZtSGW/N6RsSHcXqeqIN0erwKnr59+S0GNvoF+fa7sJQM+v2ZAiqpT1o/xoT5Vhu/Zu0cb+D/4wbt8/JMf1n3IxcsXWF+NMrF/SJ+fyxeVGDg6OsL0wYMsLMzxwfvXGRrt0PlbzvPVKzNKMOjq7GJzM8Ly/BpOm4dAp59kIkOwLcTWRkTJD6L+H5sYZ+bODJuLW7jbvZrJLcpDce4QIEjIPJvrYQyVGn0D3RTSRSxOC32DfVy+fFWtM4fGx1QZJufQ5/frud3Y2OTOndtKKJJ9iqwttWoNu83Krl1TxGJRoptbHDt+TF0VxDln19SkkpQEhFtfiahNcXdfL919Xbq0Su6lSLN6+tsZGO/cyQeeJLy2qESVA7uH6fL7uXHlDpPj06RidV2rZm4uY7UKMGVg9/5BPvcLL5LJrRPqsBOJrZOvmJSUKKt5PBXXLGFZH8wmOx3BLuolAy5rgGefeIHf/S//nZMnTuEwuzDWzDgtdmq1PJVGVt2EJHdS9pr1hoF0poDT5dO8XQFM5F4YGu1majpIwyx24lushBcwW5oKKjk9DkyyNzE2sTscShASRZaoqUTl6nRaSaZTOB0+JV5msxVsNj+ZTJVwOKIZ8MlYhsjaNuaGka3VNYLuTkpIlEeRWCLM+O4e2nstpLNpfubn/y5vnD5HKl3XXFlxFBLw8fvfeYn9D40xPm7TvVy1ZGd7vcriXIpa2aX5sWKLbTYLETJHnTQvfurDnL/0Fj6Hl62VOJ0dHYxODhFPb7GdiKobkdXaRjxexOvykM/FuXHlPH//nz5Pb5+H6zcuanzN5noCj7OXq5clL/qjVGtmbt68jdvnIpGO6Tr/+MkTzM7eIZ6M6z0nmbCyJ3TaPYwOTXLh3EWW55YVSM/Hc7h8kEzH+dDTx/nQh09SLGc0A9NkLnPk8MNqQTq/OKvPM9lKbEXX1L2Hpgurza+kglqjRChowJhxsjKzzdDoMC6/h7XoFjaPk7WtbZbC6+w/eJhqTUhnFbY3k0rkWlmcp5zc4mPPnkSQbbFi39qMceSw7BmE8FBloL8bv1fm+wzVSh6DUSxui7gkt1Ydf3aIkWK7ahbSm1XdnQRcNJqsGC02Ve3F4ykWNpbJ26qk8kXKRQMWo4dUqqDjLvtZk0lqmialQp1CDtaWE6yvZnjqyadJJqKkklGMRrFxNRJPbGrGrGRpixuMKFHff/MiY7vGOXjwMHfvLmie+fK9iIKmRpPsu0Uxi5IOQu0BJbCF18JMjI9rDIjsO2/ducX1W1dwuG2MjoxpzEOwrVP3PosLq3R1yrxo0nzuULBDyT2ylqazCayeGsFut+73lxdWVKm7a2KP1uJr4Q3ag+3qOiHrpxBuJQe+uyeA1ZsjldvA42onnRSSsUntuE1GG2aTg2ZdiK1Cyja33AIsAoiLEa9Ra4eunkBr39PVptecKIpr9ZLmp9slGsVm5+rVG7SHurU2rOcNamctdsWixrfaLBSyWQW3ZQ202606l7dcuRK6D49G0rQHhknFxUFGLLFbcT0yL9idYtvbUNtzm0PIyRWq9QLDIwOM7xulZixRbQr5pNYCOI0NdeFQ+2SZVswClgoxVeqVHQBUniO9CsmnxUClKDFFRjxuH+ViTS2LxYFK4hWElC37ERmfWDTPrWtzjA6Psmtskrd+8CZ9oS4OTe3DUjXgFLqCCMjlGjWYcVsd+jpVQ52aoVXTtQKSdqJwlPRTV1WygI4a8yPOSEqcbiCeW9amfB6pc+vU9fO19mtWm4NiuayuRC2baIlpEgtzE41iVddccSawSqaV2DkLkddixOK0UayW9HiK1TI2hx27y0F4I8x6ZJ29B/awtLbC3OK8ZtnaHVZCgTZsRhPVZB5n08RIey+jPQME7B7tExTLRR1jOecC1gqBQPY8osrXelQjokSGa8BoMSE5wA1Jo6oZlZQq5AEx9WgIWd6AXlPyWaQ2FwKAkNlknRXC2fC+oyxuZxmd3EN7qJ1//I//Kf/61/81x44e1TW35STVArd//PX/gjIeWCX/pbqlD578YAQejMDflhF4ANz+bTlTD47zwQg8GIG/1Aj8VYDb//yFf88f/fH/qfZaX/vGS2pzvBZZIhhyk0mXKeQEwOtiZSPGoaNH+InP/SzxTJmzP/wtnt67yKdeHCZXjVFrBDE32vjNX/8uu8c8/MxnpsiX50nl0gxMnOAX/uFp3jzjwBvsI9TnI1/ME9tOEmrvoqd7iPWwMPvL9Pb0alPozsx1iuVtxib7qNXz2rB0ewJq5bs4P68F3Uc+/Dz1io233zivhW+lksTpapJMRXHYpAg8jMEgm/CkMh+lgBIWpMlqUCu1re1ttfo9Mv0w62tb2nAW0DWyvUWbx8PwUD/htWVCHT5CHdJ8NjE3f4diKaOWZtJIrJQK7N61i2KhQGf3EDP34mQLJbp7nDxy/CGcditLCxcwmrZpsE5Xt1i2zWox5XZIo1fAGz/FpoHggJWeYRsXr9xgZOQ4zz37D9Re+v0PvsaeqV7im2EWZm5jrKVZX5/h+ReOE8+aWNsqkCtasFq6qDe9TEwdJZctqG3x5EQPmeQSTmseizFDNLLIVqxG0zzB0MAjeN0dDAwH+c3f+hcMDrXz8Rc+zavfO0ut0s6Hn/5ZNsIl/fz52ryC5KWCA7MlSKlhoGYqahZoNW/E5yzTKC3jMjZZuH2R7vYSDluRtdU1mrYO3MFd5FJm2tsD1IwLLK6sMzZ+CqN5iGrTh8FiJZldpru/SjVno5YfoIKTtUiMwYF+isU8DRKqshB1sN/TDk0LWxEpgNPY3E1tVtcqZhymtlYOjTT77RVp86o9pBSqdpufXLpMmz+IoVlh10Qb29ub2J1eQp0uktkq6+EYVrud9qCHcrlOpWYkuhXD5fFgNUvmaFkbAiaDWZ9XK6S0iA4EPLhcorIoq42igpSgVmBSfFUFEFUlhg27zaJ2vKLCEGBWFKkuATqsViympmaRSe9PX6EpeWet9Klyw0gsXVEbbwEyxf5aVCGqsBTVcKms4KxmE+9YPgmLWW2f79sm71hM77gZq+JYjk2/VAV734l5J0d3Rxl7HwyW9209534CrgC+PwZEFZKVol6aS+KdZZJWuxStAm6LmjVL01TB0HTrGInawiDPM8rz6lrgivq7XhdbRrueZ0FqxX46GtvG7ZXmbBGjWex47QpyGE1CArBBQ7KtrZTLrbxhv1cywvJKCjCZ5LXlOhAVspNyqanEBYtZAO0KFnNVrfvkS4ARu8VNo9LEZbGTS8Q4vC9EIdPg3/ybX+WxJ6f51kt/prmIA4P9uD0ezn9wlpOnTmG2mTl/9mzLWttmVDBGshU31zc4dOiogvnhtTVV1knz6+zZswrAiqWjALWiJpXmj1wzU1PSHI8pKCNNdXlMrOryqRT9IyP62qLwFfa/2KNKc1ia7JrpXMkzNubng4s3+OzP7OWxoz/L7/3u11hdv83JpwfV+nTX2ClOv/EBm9F5po8e4vCRk0RTMa5cv8rNm7PaTPu5n/2HvPaq2OCV2HdwL6//8HUaWStOr4PN1VWmT+zSBkQ8lqanJ0goGFTQem5+gcOHDxONxXjrzXcZGh5W9rgcs9jUd3b2cOXqDe7OzHFSLOIreaKJLVwesWSv4Au4sVglszBPV1e3qr1F5SJ5jMNDo7zx2geqXO7sbtecsN27xzl75jr9U17a2jwcPXqMO3cWuDcTplyykIpX6Ou3c+rpTiVBWAx9LC8k9fqyOsSiNsdjT5zglVdeU0XCnt2HyKRFtSFWt0tMjPUSagsxOLiLL/znL5OIRjl0bIKJXWPajJZzaXd4KBWNvPbaexSyDVVAet1WqrUMFmuTdDpBIYXaKo+Nj9DT006+EOczP/1pQqEQ//1LX1HbVru3yeC4WDiLStnK7ZsLuGxB6sgcUmf/gSnW19fY3t5QBY1mwzeaPPHoUWbv3uJP/8cHtHcGGOgfIxaPsnvvBNVKnR++9CZOv5+9eydweySzcZ0jR3dx/NhTfPtbr3P2/Ytc/WCN4b1+jh2f4uzr8+TLYlMrZA1pFkp8QBmn26LHYbb62FqLMTgyxPjkBKsrq0RjUVweF7VKEYvdSl9/tzaBI7GIKse6utr5sy99Q0GtgK8dv9+NwyF5lh2srUYwN4L42v3cvXWNtu4Gv/j5F1lYmufG9Xt0Bkdxu0J851uvUyrVaQt14PO2FJOyBsej0Rahpd7QfMKPfeLTNOt13njtVZzeOoOjNmplUR0n8fkCfOLTD3P04SG+/qenScdsUAkST24wOFmlb3CCrq4DLC1tKBFEyFwvfefbGComvCG/uni43V5da8WdQrIDJVNSWQlGsfFsWexLdpyQcATwkvvbYhHrxiUmJydVQS4ZeKJgzGXSXLlwkY2tdXqEhJAvaDNVCAkCQkW3o6yurmm2nViNi5JdcnejqTjxRJTPf/7zrK4sc/r0aV0vZQ74l//yV7l9+yan3zjNJ174hNoXyzxTqVV47MnHOH3mNCsLy4wMDSsIuBWOcfKJh/jJn3yRL/73L+Lye/G2BShVqqxtbDErxysqarOZvp4BBQY3wutkMnm9/kXZd+XyJSXTSHPy+PFjqqJZWQkTj6RYWw7TPdTLnj1Chihoc1osd2OxCPmCuH8Y8bd59PdFnSQSHSFnxeIRVXUGgz5GRofVGlHmudmbq1y/OstHPv4M5VKd73/rdQI9HdjsZh46fkhVY6H2IB3tId4/+w6lYlGBfSEHev1OtXKWZrgocGLRGAP9fWo7HInEVSUt89SZN99n5vacxnw4neKSIQo6k6rJJR9UMr+PHjvG22+/w8Z6lEsX75LNFTg4vUv3ueI0OTQ6qCogsbUUt5d79xaVRDgyMKjXrCiIe/s6dL6UcXn7rXdJpRMtu2NpFAtRTrrbRti7d6+uDffuzel+Ih3PqrtCZ187drOT67dvaVa2w+FS69u+3n6dN2XdWF6Yo1aosfvgbvoH+3SdERtfiQOReVXeW0CdhTvzODwOJSRl8hmN2PB5/XzouWdJxOK8e+ZNXD5vizTVaCg5zeN2k4mmsXvtHD92XAk8DpuDcHiVflH+ms2aW7iwvIDJYuCxk8fpG+xkM7JKT39QgbhIbIOQ38/YwCCvfOschXKKv/N3fpJvfuMlVSZKrrDL6cQg5JE2B01EnVbS6yjgHwCDh2Qmqs17Ay7u3F4lEc8zPNivVp8Bdzd+ew/3bqzx2IlHVJFaqzTU7lgcczxem+ZCt8h3Bt3/WS1OjAZRtTpJxDMUCxVVzyWzW3zsxaeYnh7nG9/9Y956/xWa1iJNS0X3PN62NnUSEnW8RIzIXlDAYBWT1cqYZB9VE6KhKMkEG2mwHU8TaushnyizcGWOA/37qMUK3Dx/g+bIqKqSHS5xICpx8eoHpHMZTjzyGKurW0piEPcc2aPKfXT10gWe/shDtHWXFLQr5cV9x0PQP8TcXbH0j9PV3sPdOzOaARrwuzRLd+7OTY4ceYj0dp5qpYHX56BhTnPj2iy9ox58gWE2Nyoa+TE+1cW5iy/x2V94Bq/XzrIApxKxghWzycfdmTUSSSGVRVRV6nL5MVkdZHI5LBaxK2/tI8fHBgkF3DpXBPx+3nrrDKVSgc3NMGZrg317pkikhWzRxSc/+RGi8U16+jp59733NGfUZnXRaBq5O3sXX5ub9a0VxsZHMZktZHNVJesuLm0xOj7B449OsT6f4vw713Xd2jU1QSQeIVcocOnCHAOjPRw9+gjJeIFkXHLvV/B52vnpn/hJFu5e4qWvf42nnn2C7dg2t+7cwOYw8MhjhzGbGxx/+BDBNicOuxGn3UgquU02laCYzCGRKkJCa9YEXBPFsw2L1UEyncPX1k2u3CS8mWA7nsMTaGcrlqCqXEijZixvrEUJBDqYHJskmUhoLvqh/Qfo6ephdmae+dlW3qzb5+O5Fz7G/OI8ly9e2HEEaqqtc71e0WzjPXv2aI0k+4mPfPSjXLl6jXd+cI6go1vJhTKvCFlU5plAUBThQ0pSvHr9mhIMpeCR+bejs4PFxRUMRpkffFoXHDy4X1Xj62th3YeHgiEFXd96+23aAgElf2RzWSWlCfwlJC9RI7dsd1uEVFlfpC4S0tWBA/uIJ2Ka493X34nFWWJze1ntuu1WH1aTi8uXrithR+41qelXwut09XRidZhpGKrqWCB58OvrK3h9AoAnddzE8j6VSOtxih2z2WIgFGzj3uw9JY0eO/oQc7cX1X7/0sULBIIBJXyJ4lZUyG6fW8kmogoWRXIo1LKW/8qX/5yJgf1Knhaiby6bw+0VO/IGg0N9eAMedQgzW0XJKyBhnaaxybHHD2D2lckU4grY1poVbE6LEl1yJbEJbrldiR1wuVQjFGxX9wxxL3N77eqiIvsLce6QnPKg1LlC2VUr4KbOc9lUGrNZANy6RhVJrIDMd/lUHoPs8aoGXGYXi3eXmL0xx/Tug5x86DE8Ni/ba5ua+epyWsjlUjhtMjeaKeTK2KytCIJKsa4ZsVIfi2JVJj7JlbeYRZpbhGZFr618qYC/LUBZbM9tVo0rqonNlnhjaSaDkIlbKl9Rwzalvi0WsNgseLySJZvG4rDoeJdrZd1zCvnT4XS0IpOaBspY6Brs570L73Hh6nkee+pR5lbuEUvGaRqNDPYNEV7ZoJguMzm2m7GhSY4f2Iu7nMdQEQV3SsekkCvpWArxSsnf0l4w1HE6beoI5JTa3WanKiC5wU6hUqZmTGF1NclkixhMPhp1px6XnOuG5KfLvC/3mcnKUizN/unj+L1B/tE/+iV+69//B6YP7mvtsc2qXd7pBf44Vfh/BnJ5ANz+pbqlD578YAQejMDflhF4ANz+bTlTD47zwQg8GIG/1Aj8VYHb3/+//zPf/PZ3+fb3XmP/9C7mlme1ENhY36aYbVCpWujqG+W5T/8UH/30T/LaW+9ypC/MqcmLGM3XydVL1MxHmJz4Cr/++Uf45p+c4alHBvnFX6xSqK0TGhjg/OUgf//vRnn+05/m7fNvEE3EaTYsyo7t7Rkhly1qw0iUN6LIO/vBW6pwjcY2SCfTDA7swmzwcGvmAs9+5DE8LhelgoFaycGdW/fo6mwjX9iiXs+SSMTp6x5hdSWiBaaofCRT7P9h7z3D5LzO8+B7eu99Z2Z77wUdBCtAkBTBJtIqtkoUFVuyHH+2kjiOYn25UhxHokv0OZFjFataVGERKYokCIIg+gLYgu19Z3an995ncj3PgLny4/tj/4uMva4VoS2z75z3vOec57lbIOiD3WnirLeFpSUuRru6u/C33/wuNBo9RkeJZd1ANBxhhvSZD5zGu+++i/XNDVYR+LwB7Hq38MSTp6HRyrG0MINUKooWq4mBXKlCC1+8gdWtXXzy489g5fZthANePP3EPWhpEePsmz9EW4f9joWtgBWtIX8De94sW3k99ZEHceH6q7A7OzA5+QDefXcFS8sr+OQ/fwDx+Dr2dzYwMTCORrmCfMYHo9kAgdSCUk2N2ws+GE19qAv0uHj5JsxWIzraLThypB/h4BIS0XW4HWpsrM2jxTUMjXEcI0P3IZsuYnr6HMq1ILSGOiLRHG5Nh/Cxj/4h3K4TyGeFiKR9kKmSyESzcFtHEU8IkShWYevUIRxPQSUxQS2LIp+4CadGi/jeJtaWX4XDqkQqlofJ3oeqwAK13AWlCoBiGd5QFJmsC/tBJbqH74fRbkUss4xk7jpMyk4oG4ehNnYjVwXnO5VLGUhleZQraWYNN6p6iMWGpl5UUoVIXkWOrKCkatQyMooIYmvOhigDoayESoNY7aQQECCfq3P+Wo5IBS4DonGyrRXBYrOyojHgD0IilcFqsaBSaXC23f5+AHIZNe/kzcyhO/bJVJA6zWpuyJKdqs2mY+VcNtdAuSxAOptvKmBJfNp0BQaZXnGOLr0GZfGKRFzEyUUiyMRCBm6FDVIXkgUwhQqVUSoXUS7kUKyJUBOrUSg3bbiJsU9FNzUZmiCx/I7FMDVA7kQEM8u/ylbJZD1FQlchK8bIQrppa0zAMNskk8X0ne/Rf9mm+P/Iv20qVptMbwJYWbDahDr/t6UTH7JIPdGosSqZsFl68SqxsQnHlRJznH5RzFbY1JRgTS2pYkV3LKpZCCuDoK7i/GVSSyXjcfT1GZFO15ArpKDRChGJBlgZFQxRllAXWxFSphh1ual5ls5E0OoyI1eIQauRIxIJQ6fR8d/W68zY3tiGRqNAOh2CVEY5aiZIxAJuekeDMQgbUhQyZZTyFfT39PG9/8Y3vg6JqAKZVIQXX3qxSQaRUJ5VCuVyAS1tbpgtZn5Pm9sbTevLcBaWrhY4HW5WK6yurnIuLmWOUqOKGug0tvQ9sk0mIJaUt/RBXyOFKb0OKRZIwUsKGiIEkKqVVL2k0HW5XJyNefXqVVa50Xqh0xWxG0jgP/+XJ/DLn0XgdPXA4iqjLvOgXE2imnOir/cAvL45XHzvKlpaBlERSeANBTF/eQWWVhOeefpZbm6TNfLg0AA3K6nRlvUXcPThUXjWfQgE93D6seM4fHASyRhZpAuhUDaB+enpmzj/7k1IZA1odQaUSmW0tnXCYrXhyqWr0GstDDiXqtTgqDFwq1CJYbLoIJGLUCjmeTzpPgeCIfh8AbYPVsHBwP0vX3kNI8N9MLnkeP2Ns/j4J5+Dw+FEwB/BT3/6OrLpKuxWNxORRMIIPv+790Kr0OO9c9sIBxuIRBIw2RR49PFjuDF9Ez9/4SJkxjpqORGMNj0yuQK+8uUvol6J4G++/lMkEiV+f1azG/v7e3j6uTNsEfnepXOshoiSWiqShbAuRyGXQq2chV4rQbFU4ax1UjeQ9atOp8fiwg6Dcf/pP/1bVuL/yb/795yj2z1kRVu3HblsGRqNFROjh/Hyy69j9soCunvaUJVkMHlgGD097djY2MTZt67iyIHD+ODTx/DNv/kRlhf8uOf4Kayu7yKdjuHkIyf4fbz79lVUChIcOjQOgSiK5z58BDpTBbdvezA7uwuD3oCTD53GzMwCXvz5WcglOiZPxKJ5BodJdVOuZDhzltQRpaIQIqUeCoWM7VAbqHJDkxQs5WgGn/r9zyIQ8LN6nLJZg0RAKBfxsU99ENsbPng3yUo4glI5hlK4jvGjA2ixjuDSpYswWOr4nX/9OHyxBaTTBTid/TAq2/H97/2cLQjLJQE+8NhjiMUSnGNKVrmk9kgQ2C0QYN/jQe/AANz2Fly/8A4eeWoQTzx9HOmEBD/90UVcfWsRT3/iHrYppOfr8TOPQVRrw/l334YzWoSNAAAgAElEQVTBnkRLWwe++/03mEBCeXFiBeXK1fHoo49j+sp1VmWTtWZvby/vD/RcUkYbWRRPHT7Ez+bs7C0G3xLxKFvj0n2n55psJen7pOQmNdfgwAAioQAEjSorPzcW12F2WDA6Mo5MKgOLwczAcDQcazYyZQpeN5xOFxKxBEZHhtk54/U3XoPZYmQwkprdPb1dnNtJ1sBf/sof4+zb53D79iKTe8hyOJ6Ko1zIoFLKQquWY2CgG6dOP8gEmp+++BIWVzag1GoRjCTQ1dPHloPCehknT55COBTBubPneb709Q7ghb//CVqdrdyYv3HjOuKxKCtuCTg/duw42tt6OPNzcXGB1wCZjEiBarS2ujA5OYEXX3gJG5ub0JnV/P/J8WLX44HN7sCDJx9k0gM1PefmbyGRiDHZZWVlnXMfu7sGsL8fwtrsKuyuVgR3vJBqZAyWS5QEltE6UoTVquP9pq+/E7QTUzZhKBRkdxWyd5ZJJUzcIyX56voG3nx9FlqDgJ0nSA1L+aB0vQ67GdeuXcLJkw8wePHKK68jHs9DozZj+vocHE438oUCWyoS4a9/sA+FMr2ffbhd7ZwVGgknENrxwmKlc0cFIyPDyGTITWATyUgKx+8/CrFEyOQuWs9p3yVLfo4AqJXZypkUkR6vl+8FnZ9p33rvwiWec2T1T/axWq2OiTFkbUqA/tjoGDybXizdXuLs3kQ0gTNPn+E9iNwdaH7SnkLkG/q3zxeETKFkQglZo06Mj2NzYwPzM7NNopBEyvtVuVhCi8PBze1SrIi2/hYG2sfHRmEwmLGxsYO3zp5DMV3GsZPH0NbewgBbKLKHqYOjIBxPb1AhHAojFUthZHiUr5f2FpOZFPlktVrjnEyTRct221abiUF/OocJGiqYjS7oTVosr6yhr28KG2sBeD0RzkWfHJtEJlbE7NU1PPHwB+GiPcLngUZnxOrqJlLpJO655xgrrihPk1wo9DotQsEwq8DIHYJUbDTGFCGSShdQrBQhlpZw5pn7MTrVifmN61hYu41N7yZuzs3DF4rA2daOrt5eqPVaPu8RmOQwG2DSKiGoE8Esg4qgiDJqECsUSMRyqGUAcUqED0w9DFNdjdhuBJfifkTiUaRzWTha3bg5N4erN25ApmwC7HROoHiGjdllGK1GHLvnGNydRiiNJVYdhoJxyCRaFHM1/OTHv4BRZ4VcrEExT3mxZLmbY/JCW2s7RDUhKJCSsk8L5RQEkiQ+9FsfQKlahss1gr//+7NYWl2CVFXCo8+MQK0vwWhWIxEMQknnNRCgUsfJh87gxZfexE9+eh5yuY5tTLO5Glrbe1Eu0bmYHF0At8OEdqeF6IZYXJzFrds3GKQm4GZgsAu/96WP4799/avo6GzBZz/7aXzvR99me3FS8edyRc5DFUkoZsLOZ3eyMCdCn9ZgYFvVb//1L/Hoc5MYHh5iks0vX3oP9aoU+/tezjY+MDnOxIxoJIGrl69hdOQAFBI9XnvlLPR6B9pc3fjLP30evsAOPvLsGfSMDWF4YhDJfIxzmbsG3YgnfXC6zHC7zMjnktDrlDhx7AiG+npRzeWQS6WQTsZQr1OdImYnAHJh0ZtaEMsUcWthA9F0Fa7OQSZHp5J5NIpAf98gAr4Q3n3nPbhb2jiHevrqNKttnQ4H3E4HK7kDfh/bKK9sbuGJZ59jtbx/j+zgWRjIGdWHDh/GY48+gmvXr2J9Yw2bu+voG+hFW0cH1mbWENgKkzaT1YW0VxFBlNY9IhcpVWoMjwzj5swMrl2fhslsRCQax9Fj9zJxZGHhNoNMZNnb3u5ih59bMzfgdDrw4Q9/GDO3ZvHmy6+go3+Iz0IaFWXhStltidWlINclUicS2J5kW3yb3QK73coqRSJiknJWpZUzyUKr1qFSakAmUbPrAilJaQ4IxQKI5AKugUVSUl8L0RCSW4SIY3PIuSUaTkKjNkIMGdZWN9hWuLOjg+c/Ac5tdIY3m7C5uQ6lTM8kJK/Xw3m1rW0utvl3u52cWfvW22/y2tHZ2c6gcFt7GxRiDXZX/IhHiGQdQEuLi51yKF5nYnICL738IoOmFDNCFtZEZiQ1eVmYwgNnJmF1ahFNBCFTi5ErplGhLNxKmYF0jVoLIcSo18RcvzusdgRD+xCJqmy1SwTOnu4eJnySUw2R2DiKRybnnHmydKd/E4mgVi9xLUU2vgTk16sCSERKVAp1vHfuMm5d28FIbyfWFoK4//g4JscOoNXuglwI5BMJOKwOVvdmUjkIamLEIwm4Ha2QiaWIhmKoFkuwWy2sXCXytEQhZqcSIrNRnBEpuPVGPZ9RyJ2A6llaE8jgicnBQjGTpPKpJPRqDZODKFKFakWKZCAiK9VcpDQm8Jych0QCAddQEBAh04pirYZsOYOSoACRRoRYNoZoLoGyQIDN3X3YXe3IF6nSkmJxYR0muQjtqjqOjo7g1IMPc768oE426eSCokG9UkExl4HdbEI8FoaYnMJEIo60YIBaIucc3ZqoCkgFKNWorpVDqTGzqjgZj/Heks+mWVku1mrgT6XR3TMEg96G3/vdf4X//B//FAcOjjNgK0ST6MELJdsmU0FN6yazHd7/uAvc/oO6pXd/+O4I3B2B/1tG4C5w+3/Lnbp7nXdH4O4I/ING4B8F3D7/5/jOt/8O1269jRff+AGM1AjaCyPkT8Fs0MJokiESiyOeqkKmcUNmtCGU8uO+wSy+9vs9iGfPI131wGo5htOPX8ADk53QS8s4OFXCgckq/MEQRAYhVPqn0NX1GgZGR9E30g3v/h6rGlocbqyvb0EilKG3b4CbPlTMxOJhWKlpno2zWmds+Bi2t4JYXJzGH37pC5idncOVizdRLYjQ3t6JTC4MiZSywKQQC+XMJtcoW1iFSFlKnV3tSGcSqNZL/Ol0tyCZSnJW6uz8AnQ6E0plAnuUMOqNSJJ1lkSIubk5ZiRTTly2kEW+kEUiEUVvdzuOHz2MWDTIWSpdHW14463z8CWimDx4AvlUDXJpETZbFYHAEs584CiGh7px9ep1rC37MTg4hgbk0BpEWNtchlxuhFpnRCASRjJdR6EoxdTBe+D1hjEyNImlhXcxNq6HWlFCNZ9Am9uGb3/rh9Cbe6DSuhCL13Dz1jZGxk/A3daDU6cewLe+9Vfo7bHh5ENT8G7PwbOzAKVUgGvXttDecT/ypSgOHenG9StzWF5cxuhEG8qlCo4fPYNXXpyBVGbFb3z0YeSrWSikVqjlZmyu+6HStMLROYDF7Tk43B1ASYn9nWsQVTfQ73LCpBRia+UNRMNbzAAXys04fM8juDV9Cw8+eBA35l5GplDD8OjjUGn6IFaYkSmm4Qvehk6Xg15uh7jagXVfAXITqRnNEDXIqqoGiUjMllGZfAZaI9mT1RFPEnCmgUJpZuartAGolELEkzVmLpMtVbZAxR4p9sjqTwiFjNTDGQgFVdSqxP6n7FiyaxIjny9xgayQq1CpEBBR58ZWM5uKWMBke9YENUnVpJYQSFtmVjNZ4HKurKQJqFZIPXrnNQSUacXWvU3QloAtalKQLRkpV8qsGC5BJKhBT7maEiGkYsqZJQO5BrOXa6SWlRFwS4Vwlf8mlXPEVCYlLLHNieFdpVxdsj4GWQmTrWQFQs7abRZ7pDgkeydCk8mima6VjZObIbxcCHPmFltiN5nwZA9OKhQCBTgjltUATcC1mVXbzL5lEJbswdigizKLyTKLco1SqAnyENRsQEPDdrYcmEh5x/RzaF6DRAS2v6sRQF6ifCeyGa1AIZOxSraYETDrndR/pUIdWq0GFkcDnr1dyOUEfGRgt7aydWNDkEY2v4JCOcTAtdvZwbaaEBTxzvlXEU1QNqwAa6sr6OvpQW9PN6qVHLPCSYnLgMmGBzKxFk8+/mGolRZ89MOfw/GjH0A8nkUwFMTW5haqjSqOHT+Gs+fOssqKmlrdPd1YXV+F1WphUCcSjoBihqnZTQpcyq4loIlAG8pK2tvZhd5ggEKtYlXc6OgoK5Tog9RS7+fpUlOCspnz8TSkehU3ZUjt9j6w6/F4MNA/iHwyh53VNVTlOcwufAtPPfIVtLjbcPqJYaTLKxBJyhDW24CGFAZLCZVKCe+cnUE0XkUsVWAA0mG1NckRDSEie0k0BBVk8xUMDrXjkdOn4dndYQvWX718HrYWNSw2PY+hVCbnRv25c+/A6nBgfc0HtUbBDR5JQ4mjDx1jEHZtbR1qpY4tN81mPTq7W2Gx66FSS5HKxGBrsTKYEQyHODOVrqNCgkahEDFflG1+V1ZW0NvTxyDDhfcu4NTJUzDZbPjr/+9/sKqF8h5JDWI0mbF4ewa/87lHsLcbx8svXkK7u4vXA4GIcvecuD5zCWodZR0DuVwDYX8JZ564Hx967hm8/au38NMfvwqbUwOJSAGl0oR0kuaSBJlcHqlYHA1q1oirnNtIDhJ9fXY8/eR9MBl1uH37NoN8JpMRLS4HW2vTtRPwGIsm2N6yr7ePr3ljex0DQ0MQCpW4eOEGDk7dh8WFNc7IoixQo0XL6o75+dk7mcg5nme1YgrJaAL+vTxCwRwEIikMZjXauhyQiCSYm1mBQmJme3eTWYTPff4M7jk4jEAihT/5D/8VHR2d+O3PfR7f+fYP8fIL51GvS1FrkFU1ZXgRaaWMUjENuUoMuVKOMmSQsco4h3ya1lohpEopzyV6BugaQ8EQN34djha+R8HQHnK5KD/LMX8JhXwK3V02+Pa2oNfZgaqJyQEnH5vAY89MYMM7jdsLS2hvG4WoakAomGo2L4VyvHv+PX6eDx06yuSvGzduNtcd3idIZS8C6jl88mOP4OBRC2KpbVTyeqzcTmF9JYJgZBfZYgwlym1NAj3tB/Dkk2dw9dZPsLi+ilROAJ3edMf2W4bnnnuOrXC///0fcCZ7PphGVd7ghhw1QwmIJWcPuhejY6O4fXuOn1t6jol8Q0qkrq4uJh8tLS2hli3iwIl7oNfqMD97i9dZUnRsLK3C7nSiu6sHOrWObSMpyiEWiUNOWWr1BoN2pHqyW+y4ePECnK1unD79EKZvXMPtxXkG+zSkZlYqEAgEmIhSKzSgtxmYEUTgrcVmhlYtg2+PznA6fPozH4fVZsHZs28inkoiX6ogV6rA1tIKCp1eW9+AXAwcPXoUqWQakVAcC7eXGRi798QDkEulrA6mtXdpaRFry+v44u9/nrMH9/cCMJnMuHz+EluQg+LyKjVMHZ5CyBdCKp6EwW7g9e6533iGlV9fff55fh5or4/txaAyKdiW8+jRw6ximp+/DYPBhGPHTrBl+SsvvgKlSoNDhw6iVikhkYzjxo1r6Ohow9j4COfmxhNRlEpkTdkGq9XIwCg13ul6lUoxstkicrksnxfOnDmFsckpJm9RXiPZD5PFqU6jxksvvYjOjnY+i5bLDRTyFUikGlbn5vJlGE1GzmONp2KQygQwWcktoQSJRI1wKIFcpsBkrEo8B5FWzPOC8iTJRYDIhx2d7dysp2eJFGi0xYpEAr6vnGWoIMJRms8hNBfpXMH56QQOu0mdbMbc3DwrsOh8EvD6MXVkkokFlIVOzyI1+UkVTqq4gD+A6H4UgwcG+XuXL13GwOAADh2hc24CgVAYM1duNJVjwgbKxSI/Z4VsDuOjYzjzxBnOBP7BN76Plh4ngv59tLSYmUxEttJjY1PY2vXixz/+MZ+96ZzQKNchkAogaojwF3/zx9jcXMMPv/sypQ3iyeceYIvrN996C4cPH+Cczunpq7wvtLY5eR0km1JSJtMeSCq0cDiBjvYhJuntBwKw2RxIJYoI+QrIJhqo5BqwGa3QyJUwae2wGNqQiJb5nmi1ZGscgYqsTEUldmpp1POwWrUYHevHzu4qinmy/qbMzgoCwTRMZicCwX1MHJjA2MQEQU+ooIFcuQKlUgd/LIDXz76OC5ffQbaYgN6kgVQthcGghkYmRq2ch0BQhkInh0KngkKrY0WvXmoAElU4JVZYoEW7zQ1ttxke3z7WtrYQIIApEsJ+JIzpuVn0DA5ibGKKiRCZbBZvvfkW1uc28MRHT6GKpi13LlPE+so2IqEEVAoTEvEMq+PqdVrbFahQXmOpzHtQNpFj0NC7uwGtUYTHP/gQrA4jvv+DFxCJ0F7jRjIah9Ghw7/4o3+GhdXzSGZ3IRMAOyv7MOutEIkUeONXs0w0mpw4jvn5dfT2jSGZyuHmzALcrW5WUYeCfjQqeVRKZBudQi5ZwqNPHYLJrIVSI+O8UjpXUC7o5s4qE07W1hYhkYpx6NBx7Oz6MH97ic/a9957Pzy7UVy5Oo17TkzxXPXsedHa1gbv/i6UaiVEQgXiAQKLBzhbnN0gIgG2F1Yq5Ew2fOdnV2HrNzJZqa97gDPDQ/4IXNY2JkymsikMDg9hL+hDLB3njFGTxcCEks42N2eebi5toaPThbGxHowMOKBUkFKRFNECNGplVCvNM65aY8TKpgcbnjDbfUtURmgMNvj9IVSY+NJAJpVl++QWqxtDQyOIhKIMhFaKJSZGkNpzbn4eLXYr2lwd2NnwsF0653JWqtDRsxEJo7+vH3aHHTdnbrHDTbaQw57PC3dbK8R1ARQiOdcLtGdRLUPnTlpr2J6+mIfT5eK1iAg4JouJ3WyO3HcEFocJr732S64zaH2kcxrVDhIx7YsqCCHDb370E3j11TewcHsFoyNjSGeIvJRmMJNysTmqBTWUSkTiNnKdTUBoX183PN5drK+v8vNO8QvkjEPnmXKpgVZnJxRyyhxWwrO3j0DIz9ndRJCwtpjQ3tWKbDGNuZnrTITRqPXQagzY3vSgXhGw6pZccMjFgta0rc0NtLqbrhB0Pttc9/B49Pf3clYtuVuQ8pOA7/5BWhe2WN1LTgi7uzuoNRpwWFxYv+1h4icRkI7fcw+kEgkWlm5zJILP7+f1L5vPwmjUQaVWQa1RY9e3Ao1DiHsfOsTzvS4ooNwoIJONwWwzcn1EIL5arodMpIbPF4bN5GC7eam8xiQWAm+pfiCSp4JcEFIUM9DgmIFYJMrkjmQyxS4iFF1CpE+qcZVKDZaW1uCwuWDUW2A22LG6sI61xXXoVTpsLG+iUqjg6NQRrM6v4ejkMT6X0Fw8fOggirkC9BotVhcXGZQ8cfwY4rEQcqkER9HQvCD3mHK5xvecbIeVKgUD8vQsE1GAAEmqYamuJTIysX4pF1cqaroy1as15ItFzlyn/Y7WfKrLaX8j5TaRpd4nEmtVepQzNVYkG2wGiFUiFBpFCBRCyHVqvHX+XVQFQvQPjeL6jXmo1Hp4PUHEIh44zA3097Yhn8myi8jY8AhikRhaW9z02KCYL7D1c5mJdyamLRMxQk3kj6SXz1cySQ+SaRFKjSwa0jggSWDh9hpi4TzcrjY4He2wm90wmG1YWF2D29UJk9GBL37hX+JPvvwVHDw0BSlxle4Ct/+gPujdH747AndH4NdrBO4Ct79e9/Puu7k7AndH4M4I/KOA26/9N3zjv38Lr7/zAr77kz9nhiAp19765RWMDg9jaNAJgaiC+aUVeP0p9IwcwopnFyPOBH75zUchlqwgkPFAIu/AL17K4OW/S6DNIsIXPuOEyRiCUJaD1KZGqjKCwYGfQ6rUwmixMPhDxcrOzhZbARqNVkRClHNIAIWMrWKp59rSYuUmus8Xh0plQijoxcjoIBbml9DfNwbvlhexmA9iBTFHw1AoSMGohF5tQymn4iZerVHG5NQEdrY3uXhPJRJwdzmRTCc5r+zBUyeRSmY5eyyfK7D1qIaaYskI28dZbHS9Am6Arqwssc1bKpZAvVaEyaDjrEICqoZHBiFRK3Dp8gxn+5TLAUwcULGF6NNP3MuZdRfeu4zW1i5cv7qCWl0CrbmEkclezijy7ifg86dRKuuRSolx7Pj9zDje2JqBWFiDxaBDLLiLrk4duntFmJ2dwYs/98FmbcG+n3LJ7NjcDrBq+PDxg2hvtSIR9+D4sWHs765CpxJjoLcDZ8/OwOPJY3yiG4eOtcO/v4WdbQ+mxo4h6MsgGEjB6rAyaGKx6RAORwHoWaXoaGmFROFAKFWGSCODWmtFJlZHwDuLdkcdlWQc/W02+PevYmtzDvW6GCubMfQPHUZ3tx3x6DbCoS1kcjW0tR2E0doNrcGMXDEGibSEZMiDapZSXM1QtgwhJ9ayak+ntqNaIqtiNSvwsgUfRIoqKjUBymUl5PJWCIRqxOIJSIVCBoFoLhEAqdLq2OqRYEtqsBOQSixeAkPz+QxUZCFWL6FQIqssAmSboCQVl2RTSM0lKnCpuG2ygIWsAG3mVVUhqha5OUrfI/svTmkViZtKVTTzexgt5RDV5hGEitJqvZkhSzbJ9MtCUEbwnR9j4LPOTHmZVAylXN5UtUkEKNcbTDJggLbWYPCPmlb0IZHJm4Ay580KOEuILY7Jopn0CWSXTODvHQCXfod+n94b5RKRjTAbFldrrD4mxQNZO3KG0Z2cJWqu0L9JYUevx4pZ/t4dAJfRWzHPF2ocCegvk7peQNbaBVSKKjRqxIyn5jiNEdkakvJWwI1cIal+xTXOIiYQBoIKBMIqGqTkq9agkmt4TSDljUGnQ6GQRjK9CqWmwtnccpkKiWgS2UwSsbgXFy+/ht5+N/z7u9DrjQyeppIJSOUVmGw1tLjsWF7cgVZtQjZVgFRWQ7WahEpZQ1dnGzd39rbzeOrx30JryzDOPP4p1KCHy9XJ+awrqytsD0tM+1K5hFAkBIlUgmQqweAtNScIkLk9vwC5TIlUMslNemqmEKBSTGQwODXG4BA1xahpTmx5UjrQ9ynbtqu7m4FZ+jor9XI5qLVaZpwTEEzNePr+++pbjUqNTCyNTHIfci3wnR99CT/+wRyEYimsraS2DrFKWNzo5FwwmTLCzaEffPs9uFzdMNk1iIajmLm4hUMP9LNagN5TOBjCpYvz+IM/+G2EAmFotXoMDY/iRz/6Ec6/e5Xv44Mnx6HTGXH5wk0mxEjUIqiVWkzfmmMyBFl7U96Zy9WK6elpzo+KRAJwt7lx8NAYKyBzpTRnuFXqZW7SVCo1VpMbDWYkU1m2fM2l9tHZ0Q00RLh+fgH5UpWZ7m2tndj1enn/oOagSNyAyaznZ7ynw41HT53E9SvXMDu7hDzll4kJ1HUgX0yg3IjA4hDgIx97nBXUP/2ft3DvB46hmCsjk47wPSS1FamFVAojFDIzVpc9yFKoO9mlG1UQS3PIl2IYHW/D0888AqNRjYXFec70JOCumRuXYdCJrFlpv6P7TmNGeW6ZbI4zNpPpIowGB+fbzdxcgUppxNbaLvLZHI7edxA6vQbT07eg1+kwPDSKbDaHgG+HVQ7RUBFypY6JAMl0CGq9BCa9EbvbASilZvLqRDS6g2otj85eK9wdTiYcHDh4gAEoVOW4fGEeN6bn0GjIoZDrYNBbOCcwV0hyM71UKUKtN7EtbK1RYdILrYdsN2g2MFlBrVFCr9HBu+uFSkfW80Q4KaKaKKF9qBWlrJCB4FQ8zHmA1FBNJ4RQaZR48oP3w+iowhdegkgqg0puwf5uDteuzKOQIyteLbq6e+B2deDq5eucBbyyusbWm8VCES435esBoaAHo0Ot+KMvP41d7xy21lMopLXw7xdw7p0LUOnqMJpMsBgskItcDNr1Devw7uVryJcJ4FTwmkmKXlK3eH17fH9oLRocHEJPTw/e/NVbENYFcLS62Dpvf2MHJ07dj2gigvWlDbg7XYgnErzWE7hCH6RuJPUe/X5o389rLmWLtrS0cFOexo1UhwSEkkpoeWEZ6USGwbkGNS1JJUPkFrYQzMFsNbGiiOa8Qi1HuVLi54fUPJOTU6xeVas1TVt7oQje/X1W6e1ub0AsEkAqEUAhFzEpgJr7pLqSyhUQy5Rwtnbwc+cjRZ20gdWVNaBGxBwRdte8qEvoCNSAWCRhsgetr6QoSsdSPLeKRSI2idh6kK0MBURgqrCSKRwO8dopkYgZ5D969AgDrrcuzUKsFqN/aICvlSz9adwJyFUqFIj4w9BbTagWylBp1Wy7uHV7DR2DPayKrdZKPC4Wi5kBIbJUJKtQznksFVhBFQqH0d7uxMbGFmdx11GCUFxFqVLF8eMH8bGPfYzXdt++n4ljyWSOFa00Fzg1viFEPNq0TxSJZVhe2kIjK4LMqOb1uEHOGUoJrz3tne0oFMvI5SqoVQVQKtSwmfWIhPycC0rELJfbyXtIPBZjcpKcLBgVcqQpKz2RYXcIi8XITg2k+Kb1iJ5xOkOTeo+sMOke8HNWpn1TyPbc1LxeWFjgXEZq7BNwS/bJtC+ZDCa8/sqvoLNqeV8i9SxdezqWhsFCeZAatvEMhcKcV1gr1/j5ohxAUlenE2k4bC2479772NHi1tUZOFpbsLgwj/Z2N8+nndV9HL7nKMbGx9lu+JVXXkYiGWP3G7lCzBaomRxliRowMTnKawkp+BKJOFZXg3wuOXF/L8bGhlhdRspsR4sRWo2aLXFn525BpRLznlrIyVEpiTA6OYSNjTUcmDqO5bkQluYC0CsMsJlNUCsksJs6EAvUYTW2QSiQ8twn4LZYSqBWSyObDeH48Ql0dtjZucOgJ9CvzrnJ7HohUkCrNUIu0yAUTmBlzQsIlBBJlBDLVDDZrFCo5BDK6tCbyR44jBvz1zCzMo9sIc0qMgIrJdSclwCFehlyrZrJo0qhApVoAT3GVkx2DmG8bwirq9PQm0xQ6w0o1OtIl0rYDQdwbWYWiWIR6VweGqMJXr+PyYU9vf24dvUSVpZX0dPVwapSsjSNxzMM2tLeXCyUmJRINuU0/2g+0LqkVRlQLdQweaAb5XoYi6sb0OtIJQbkMiWojHIGSsw2KxLpEManXEjmV9FiMUMODUewXLk8g/fe2cUXvvgJuJzd2Nza4yxVAmN2dimvWIxIPMx2uCiVceKecVidOnznOz/D57/wISjVMrZRnyczz5AAACAASURBVJ2/jUw+jkIxg1g8iEcfO8XAKNnW1iFDNJrDww+fxoX3LiKVSCNXKPG5uLOzGzNzc9Bo1OwkQ4RgsljNUARQXAaZxII9j5fnIa2bXV3tDLxcvngBGp2KHZl6urvYNpfIY2RVH99JY2BiCBK5DNF4gm3kzTYLEqkUPwtkv09AUiaVZqcBWhcajRKikVXY7RocPDCBwb5udqShmB2tRotMvoyf/PwX6OwZwYYniFSuCoFYyYQKyhnf2/UwAEp5pakE2eVKmHg6MX4It27eZLCZHEnIxaW7swOFdA7ejV3e78khIpfJwWQwIpvJ8DpCdQMh1hqdBlKlvJkDTBmsFSJ3gpXAdB4hVxd2+imXuP4lhSblwdL7JMJQsVTg2BehTAC91cBxHgS+2Sw2dtegHHilQguFQssKf5FUA5ezHalEFk6nmx2warUmCEfnBvpg2/BGlddnypK1Ws28htJ+QHUMgY2UU1yl/N0G1WBC9HYOQK3WMek4Vyxge3ebybBkJ253WiBTSpErZGC3m/h16QwulyqwubmLZCwFi8mK7q5uZLMZzhj1eHaxvbnOVuCUW6tS6Hmvam9vY7IrgaJUIFK9tLW7wyrc/oF+Pt+RI0KukEc+XYZUoIFSruY9j2ymCUgl55FCucB7N1kE6w10rtLy79A4Vxo5NKR5SFVAa4cNEnkVjlYjMtko5HIxzwmj3gYxFFia24BJ52CXqWwhhqogw6QDupe0x5KlfLlW5TNnuUrnM4rsaTaLyJ2DagaqK3PpLKqVGttl/9G/+mO8c/4CIuEY7NYWmPQWGNV6puDGQ3F4tj2wW2xYnV/GwuwCnn3mWfz4hy+ivdWNkcFxSEUCBjnj0Si/bovdhnQyAblMzGcFmViDeDjJoH+Gz+ZC3ne5Dq1TvUnZz1Jeh4hFTLU/AbcNQR5CMdWDzTqRzi/lcgWFAgXLiiBXKPn3iIhPKm623Kb87lIDUrEEqXwGSr0K4WQUUrUcNXK2UqlgstrYUprI+5RZnUikMTw2gmItj0gsiEg4gHDQh77+LtgtJp6vNrOBSRcWsxHHjhzCjRs32IFisG8E2UwJ/pCXa2elsg1SuRVDowOQqYo4997P+f7Tmd7vjdNoYGJsHAatjsfqxPEH4bC343Of/iL+36/8Bxw5SrE69J7/fxS35FTwf9TwwF2r5LuN4LsjcHcEfj1H4C5w++t5X+++q7sj8E9+BP4xwO2fP/91fPtb38M3v//X+P7P/hJdQw64WlsxfXkZFr2TrR4hSKK91wJnZxsuXLmN6ZkQTh4y4qW/fQSF8iwqoipyOS3uPXIB3/rLR3H76g5EVTl+57f7kMhuQWAUY2FXjA8+dxkWmxNqjYlBH5lcwI0SYtd6PXuoVYXMziV7WmJdtrW2ceONDvcisRLpVJ6SMrnIGugdxeX3rsJksyAQXEU6t4lqPQyN2o6uLguW5qJIhKUMCCs1cjz33LN49dVfIBTyQSxtsj2p8KSGhVqn4UYHgTpkMZdOprC7vYV/+Yd/iF+89ipkSlLSkJWPjO18SLWxeGsJBw6PwmmnTCAJKqUyWytdvXEV+x4fHnxkFB09CogkIRh0WsSjZcTDBWxt+aA36VkhYLY4IFGUsOffR70mRSZPrFItvJ4K2lqP4aGTT+JHL3wd957Wwaxz4rUXFhALEFtTjNNPKRkY+Ks/O4+d7QJb0BrNbgQCCc5hGzs4Bs/OMg4dGsF9Jw7g5rVLmJmewelTJxAKpCAUqvGBRx5BOutFInML2zvrcBqP4/L5NYQjUTz2VC/kmiJ0mg4kk2VuqqWyCQyOjqEMPSpCDZR6M5KZOuKBAvQqIBtbRS4cwKMPHUcuv4XNzXnEEznI5KQcUWPXewNjI2647Z1Ip8j2iop/ITdBcoUAlDIBatkazGotHPYWRKsq7GdqSOWirHgc6LkXhayIwVGZpoCd/WVk8nW0th6EVtOHSg0olNNsYUtqoly+gWpVBrFEzSApGfKKpUIUi1luwFEuGylgtCot5yMSUZzVnZStIxA0FY5SCTe3qJHJxSSBrtxAaPDPUfEubpDylsC+Kv9dmiOEmxIbnbKECACmYpPAUSro+Pc4l1bCX2PQViTgopvyr0jF27QubjLd2RyJAFcCVjnihvJia5x5xzbHlOnIUlkBN9v/d8ZtlXI7m6ozmaRpw0zNGCqO6Wfefz98sdSGFjUB6fffIzWgiARAn/Qj1FCh6+L/NsjuuHHH8rgJ5FIzg1U0pOZtqNBoSCAQlpooeF3G1sfExG8giwYxnxtyNOjrNbJMbqpglWTFyWx9ERoNuhclzvYlVa+WrC/rBMbuQq0hmzFwk/Xa9TcgFsYYhC/mpBgfnUKxmEYo5EEkEsT46CFcu3oNQkGZ15vOzk7IxGa2X4znqCmYgVRoglJmxsqSF4V8GB/68GksLl1GKpXi3KKV20n8my/9Rwz2Hsd99z+HEw/fD6vTgV+9/itugsgUMm54i6ViBlfJPpMIBqV8gZsnSrUC6RQ1VggIF/HzT4opariTwoqaKNRQJ9DmfXUtqaHo3zTf6Gep2UNNVWLI0zr1PlhLzRz6pMYQgbj0+qVCHqlICEJE8eSH+3D43iFMX42yWhbSHATiGioVOWavxVHI1/DcR45gb28Vy4t7nEM8MTYMhVyK9fU1zoCTK2WcqTo+MYXz77yHvb0428IqFXq2/yQCDNmuDo92M8hPQI1Gq4NcoUa9JuDmMBFjFhdXWdUjFEmgN5qQSsRRyuWgN6nQ29+D4eE+lKt5ePe2oVIrodapGCDTag1sR0vNlZ0dDzf+3G4Rq/gIQNXrHAj40pCINThy+AS+8Y3/wc0isvXVm8g+nJpkYrY+82+l2IKf8gaLxTqMBjf2PQksLs5BbxThU198GN0DOmxtr8NiaselC+uIRbMY6O9BJp3F/NwyUJcjHi0gl65BVCd7NwHMFj3qyKNYjqCj24zHzzwIgbiOZDrNYNr6xgo3WYdHh7C8vIJqtcjNwf09H4olmrc9kClI+VRBOpPGtUvrTRZHRQaVRotUgtQvlFctgs/rR29HJ9oH2nD92i0Gkqmh2+psYVCFbIQ1Oi3yxRQK5QQsFi0D5LWyCNl4BVazFeHgLvZ9u7xGkNbhwVNHoDMKceXyPEJ7Bc7vkovVOHD4fszfWobfF4ZUqSB9PyAoQyIXo9YQoEhrp1TEc5zWJiK/kIqEAChqyBJA5GxxIR6Oo8K5uES2ybI1X7u7ByajGm+/dg6d/S0wGg3Y3Y4w8NTRY0H3gAkCWY4b0y/98BL8+0nk8jWYDBa2eKQcNo1Bj43NbcglcticLshk5HYg5f2Y7F9J1SZqFPD4EwfQO2RBvaLC5nocly7cQiAcgMEswm9+/AGMDd+L984tw0+5ioo4QtEidjwEcFixt7cHlVKD0H4QQ+Mj6O/vx61btzgDlfIC52Zu4/r5S3D3trPKNRNNwN3Zylmb196+ApVNw/sDPctEyKDGNz2ntHZT3p9MKmMVLlkgWiw27O54WMVKD1N7azsDtqT4yGdybLEtEVLGHO0vIrYjJptGUgrP357FrneHczopU5jsCWk/IoIF7TWkOn/f9SGbL8HhsGNhfhZul52dB1YX19He7YBCKWPr/2q9Aa3ehJ1tL8p1oKOzCwpxhZ/t829cQCFbhFKr5oYp7ZkEJMv4frdwri+BjjK5DOfefgc2h4vPWNTgJicLAlMJuKX3QFurRquFWChk5W22mMXpRx7B9evXWYlutdgwOjqO7a1d3Lw1w2oyel8E4NJaSmQiUmPR/PPv7XEMglAO/lp/fx+PMT177CJRBXQGIlgIsLW1h2qVxtSMI8emEEv54dnfZUtWsk/2B4KcXUmZxHQOyGQI1FCy6ikWLVD7HlIxubwIodXoEdqPwdXWwUQOsigm0CEQ3kc2nYDeYmT1P4EZOp0FhXwRZrOO7XJXVpfZ6p72AFIAEwBA/6U5THsEN98rJV7zaV/IZfIMKpDlp96gh8vdgmgkzrbaLa4WBm2DgTAr+8lGt7u7l58FAm7p7xDIQuNGAM3y/ArkGtkd620n72NEXiSCwPLyMu/frR0tDOJQDnJ/3wADHO+cexe5ZBFimQD1UoPt9A8fO8TREP4dP3yhPUwdG+O5Tvt+MpnFtXev49i9JxiYXlxcZCvpcinPr90/0IFjx48gXyAb9ixfH6krSXkXCOwjl0/D6bKzValUKuKz/Llz11nZ399vw+hkHzyebWyu59mppLO3jc9atYoINy6TWkyJ/q5B7Hk8oMn88d/65yhlJJyrnc8WoFGTHXQUJ0/eC7NZC+/uKjRqCWRSAcSCOjRqBcpFWoObABKRWOieoy7CxUs3USjQ4UyOeDIPV2sbgzF0btbopOjoaUFHhxNGhwElSZ3zUXe2NuHf9yKbSyNfLiBTyiFbLPAzU0rnoKyL8eDB4xhs7UA6EoepXkOB1lSRGAaHHXWpFNuBIOoyGXaCQVTIUUarw/qOB6lsFg6nC+feegsr83OYnBhFb08/qxLJ1pay5clufXJyEplcDhubG6zIpKxnAsK9u37IxXJMHepArrzHYHKhKIKgruY893PnfwWlSgub3cnP49CYE0dOOJh8WEjSmjWAteVd/PCbZ3H8gcNQq0yolMnKVsrnongyjH3vHttSK3QifPITT0Kvl2F7O4hbM7P4/Oc/wuST1ZVl3JrdgEIlwOhYL+bmZxEKx9g+OZXOwGIla/tbqGUEGDs6ivXb2+ge7uBYhUgkBl8ggt7eDrx74SLcbTY4XS2cO/rGi5cwOXEP5BIFbty8yc/i0OAQMqkkA6VjU6PY89I5U8HzxWQyQCIVQimV8doVTSQ411uj18HZ5kIwFGI7XCJKkE0zKdjJFcG/T04jShhMas7EDPn3UaL867FB3HvvUbQ4yD5Xzm5NuWIdiXQZ8VQBVdCzHYFRrWCVIeWZckQLHd8kCtQqdXarSqcpGoiIBk21PdUOmUQcWrkM7AtE53mKZ6lWoVaqkEgmIRBL2Bq3SOfGeg06kxGxRJxrEFrHiNRJWarN+qAJpjXqTXIQESVI3UiuIXTmJxJsqVRFJJaAXqfnOcSkWJGIz8Vk2avTG6FR6XHz5hyTgAk4pRqBwWFiptJ5sUR7QgUqlYLPRPRBexgpcWt1IrpUORqEgGGRVACDRc/Zo4l4moFL2jdJ8UhnmVK1wqQ9kVzI+bDBSABqrYrjjGj9JKMhinmRsW1tku89nWVp7aX1dndnB36fl8/SNJ6UGU1gNZ2/48kEK0c31jdw/wP3o3KH8FooFbG762FCDGU56zVGZBNldkghciuplWkdpJqSajcirdcaNQZ9aW0PBIO8B9aFNQglVRSraVgdGphtckQSpBi3oMVpQ61McTdS7G+HMNJ/CKcffIJJMX/1N19D36AbH/uN38TXvv41dPR2wB/wQSqXQSwj6+Ea7A4rx7oIREImCtH7M2g0SIZjfC/eu3QJ3/n63+Hnb76Iy1cobsUAg1aPeqUGq8mKfC4Pm8mCQjYDqaiOcjmPTCILu60FC3NbSCdqGB3qgUahRzaZw+b6Lp/TOlpbeQ6q5CqIq1I0KuD7TGu13qCByaRnVwkCrt+vT6ngJItnqmmJ5C+UVSGSEom6OecIzqTYlVqdgF4Zqo0G8jkiGJDjFUUP0Vm3Ar1MhnQyCTnN92oFDZEQFSLzxWLQGAxY39qCXEmZzk3FN90jmdKCi9c3EE9n0NPbhmo1DZm8jvWNGbS121CrZjgL3B/Yh0jYgMVi5Vq8UqQnR4tGnbJsJagJM4CoDIXCBLFYxfu20aSEUFjH5soeg+VtbjMkjSqykQQ+/cnPob2tH//s45/Fn/3Z13D0yEEmb5N9PH02P+5YJTNw28Ru73zctUr+J98BvjsAd0fg13ME7gK3v5739e67ujsC/+RH4B8D3D7//F/gm9/6Fs5feRMvvflNuLqUyOSSkMCEXEKEs69dwOCIHpNHnRg90AdfqII/f/5tyCo5/Om/OY4nn5Ij01hAsSzAm68UcOuCHx12LU49MAK3PY+qKA+psQO/90cX8eovy7DZ21gFW8jH4W43o1JNoCGoclZNJNzMLqmWxdBpLVApKNPQD41axTlrdFAne9kjh47j2pVZBngsNgNuzb8Fu7sKg6WCoeFWqOQufPO/v4l6yc4NOWLbtrW3Y+bGDbS4W7hwIgs6Yu2SqoHyxYj9TTZHJ+49gVg0is2NLXz1vzyPL3/l38JgNnHRtLO7w01IViOWKzg0dRBry6s4dOAQZ8mQeuq73/9bCKVZ/MZvHgZEMQiERUjESihlFgaFCMgkRnhPXwukCsqdUaJak2B1dR+ZXAX5fA3dPQdQKolRruUQT/nx4ENH0d87hHSsiF+9chalQgJqfYotdBtFBWKxMnz+OIRiJatiRidGYTRpMT19AQemhnBgcgSZZBzvvHUJRq0Cw0OTSGWpAZWFw0G5YFLMzc5hZzUEoUCBj3zkKbR3GhBJbKNUyUIil8Oz60eActTsLvQMHUNDbAKkpHaUoJKXQi0TIBXaRGzPA4uRsvKsuL18k/PRHPZRyKQGztuMhLahljg4j6i9y41KTYq5hSWYLEApl4K0ZoR3bQ093W4IdQ44+4fg9S9h+sZ1tLtH4LD1Qm+wIRzzIBQPw9VGOY+HUSrJkcjGUKgkuEkdTxQgEpmgkLcwQCUQiVBnEi/loyYgkzWbGqSmlIhUKBUqkCuFKJMCQkpqmgaDmAQeUTFOTQhuY9Rq3Lig+UNNd1avNsgSjBSm4OYDFcnUoOUi/U4WbtPOuNoEbqn4ombIncxbuo5m85oa302lKzX4qflBhWwTSCVgmL5egUhI4K+AVSjEnGfIVkD6YeoVNa+7QcpZAlnvvA8RqWQJWOY/fcf6+I7bMR+KOLu2+cnOuM3/QZWaHAQKE/ZKRSSDxXxF3FShT4aPWTlLACsBzvRHVGwF3pQfk4Eg5c4qIGjIIJZmIRAUIahpqVOBBmguNotTqaAAhVgEqUSLhiCOmnCPG+eksorHfNjxziBf9LBaaXGBFC45VCoxrC9F0Oa0w6Btwe7uPtuclco5Bn8J6DQYNPDt7UKlUbDqM+BPcJPGE1zE9nYeQ/3tyGcAuVTDQJJcUYdGU8flK9egkKpQK0rxoWd+F8P9D+Df/fuvwug2YXF1mZvPZBnLymmRkJWUNF+cLiePUjqR5EZJJBZFZ2cX9r37fL/MViuDstSUp4YQqaEI4CLgluYXNc9JPUsALTWwSTVHc8KzuQWFVsP2k/T7sViMP+k1qDFAdmwKpZIzk4vpGNu1f+oLE3B1qbG+nkVNIMF+wAuhWIWlhTBquVZk0kWMTOggEGZRr9bh2fFzRp3VrsCzzz6FQGgf5WqRlVcE4jud7fjZz85iZXkFXV3D2N72MRBbrmTx8KMPsS0sKWSpSdfa2oG9fT9kEjms9hZsrG8hGAghky2wYofmfbWQRs9AG8yWZr65RquElgDbGgG81AitQqPVY3vLw4odyjA9+dApjE6Y2SlhZWkLqUQZUT8pPyUwGqy8lut1aqjUIojlNbS2WXHffYdx6b2ruHFxhfcNysgjqz2RSIPd7Sg3K0+fPoKOYSVk6gwCAQ/isTz83iLqdRlcrS3IpEvwbEdRyAqRTVdQKpTQqBQhUwkhlwtYjSonr/aaAqOT3Zg8NI5So4T5+VswmHXcEKzUyuju6oRQVIfNZudM05nZbajkdQwOjyCbzjGw4d2OscOBzxuHwWRELlviZjspBQ9MTCHsD2NlZ4VztdKJAmdoq+Q6WM02Xis0egVsLVpsbhNIXIPVooVKpoG4oWTATaOUo1RIsUW03m7GxSvXsRfwcU73Y48+iVgkgWJeBLdzgDMRNxbWoTGbGLgl9ZNc1QT2SMlBwBnl7EkkQsjkEl4XiOBBnSVSPMlILa0xYWNtA32jfcjlkygVizj98KOYn52B17uF/+cPPguz2Yaf/viXrGqx2nWAJA9XuwFvvjKN5aUgOrtcKFZInXUfN/HeeOlN6C0mtLja+G8FfQF+fpxuN3p6u7G2toadzW3IqJknzePRJw6ht3sU3/v2y1hf3EJrvxmPnJlCJBhl14LermG88tpbyOSDIOSvvX0UWo0Ft2ZmkI2n0T1Aqr9xmM1mXH33MgqVMo7ecxTr65t45+230d3dxXmmpMpLpeg9VlhV3hwHLUZHR/jZ3t3dxdjYKKu6ybGDMtNrNUCrJmvpMBK+CKRaZVM57HCjWqpy4zQSjLAFLgG3pPojVU0qGYe71QW7zYJwIICRqRGkMknMzM7AaDIwwLS/7YfKqIZCoYZYIuXXIFcEIg0wQC+niIA030OyEaaGMlnxk30kPatsYSiWclanZ32em+9ioQSRQJT3OLJ3TwRjUOib8QW0z9isFraXJKB2aWkVqUweJqMZmVQKQrGYASL6CIb83ESm/TTkD6CUL0KmkODw8WM8Tn6fHwadCaPjk/B6/VhaXGUAuFQqMnBLZ8ZSJQednhSqYoQjQXYPoLxsAjTJyp3GZ3N9CzPXlpAppDkb+9Of/SSvq5TXONDfxxaWAmkdsTS5J7RgZ2cd0zem0d/XzjaqBHIbDFa2iX3nnUsQQscqH6/Hh/B+BDqtlhU7vT3D3Ew2mc1MDkmmotjd2UQsFcfU5AGoVXrEomnOti4W0gBKvO7TGk52luFwhMeMFLUuApo0lBUuYDtJAk4JHKF8S4pZoL9PpB4aPyKVEJGBrHhpL8mms3C1upq2/Ks7iKaiOHzkEP8dsgClPYv2FyIU0Dg375uQQQqa32TtT4D3+MQIiqU0+gf6mDhEQAetv0REeuF7P8XUkSlMTEzi/LkLiAcSKKPMTjiUj05qYyKU0H5NWY/76z7oLEbkUwTMyvjcROBtJp2CWqnE8Hg/RJIaKrU8lhY38KnP/BYqlTz29j1MBvH59+B02vhMQUBSKl3nrMOJiXZW4hVLWdy8tcX737PPPo1rV+fh20tCLBCgv28UZoMD7759EQFPDEcOH8bDDz6GmZsbyGcanHGcTkbx0EMn0NXpRj4bh2d3nUF3E6nl9jzQaTTsiFHMl9Coi6FS6NhCO5srcr4qZQoTwK4zaJCkzMpqAUIxRZ9kmETQ3t0BmUEDpUEDjUrFY075jvF0AvFUAuFYmM9Cno0NFNNpHBoawXB3N1KUYSs0MRgslEqRq9Zga2uFnIgQjQbS5RqCiRQ8gQjMDiekSnKmqXCUy9lXf45cNg2j0cSqewIe6YxLCvWu7k6ua0jRSHJLOrecevgUfvTDF6BRaTA87kaLSwG/P8yAxNZ6AOFwEHqLGmaLnVXoy8trgDgDi7OKRx85ibA/g1KugdmZFXh2oqiWhGhzd3Pu/MbGOlKxKLoGXFhamkOby4HjD43DbrfhJz9+lYlGf/ClT2B7ewuxeBxKVdNClkhAFKOz7/PDZnPjyLFJzjEWSzTw7oUQ2Mrg1sxttitu63PxXkgK9CNHDjPR8+LFK+juaWWiCJHKIv44kuE0piYPwbPjg3fbh6FhshEv8t5I4KFndxcajZIJVpTT3t3Vhu6uVty8eYMzmFVmDUbGRzk/m8gyGo0KMpWMz20NilBhW2YhFEoNimUx9vf90Crl0Ck12NvbglQoxqEj4xz1Qyro6Zu3USTxq0SJeDpLSbOQQwSjXs8qQrruXJZIWTUmAOZzRXZsIGUi1RBk08+2w6IaiCtBzwc5LNAeUSwUmPBDxE5yA6JPArtyJcodVbCzVNNJSMhnSKoq6o0aOb7yfl6rVtjhRi4V875tMhrYIYHW/lqujmq+wcDxzu42O4HkcmkeM7J7p32PrNItNjvOv3OB1xiqj0rFJiGWaisCcOk8S/UVWcEbjHq+lmIpz2ArkRLp+aQ5Ec/EYXPa0KgK2KaXajfKnhaLxFTlMFBaQ5XPJ/lihiOOWtvdTM4lklnTsUGJQr7Anx0d7UzwoOeOriGZiPMZnq6DclNJZUq/Q69LZFz6d2trkxQikkqbdvWNBn89m8khXyzwua5aqrMbBhHJiKyQK2QZsKV1l9wf1Nrmuk6W1ARI07pMNsAQkpsS1d1l3PvABDKFAGQyirspQiwQQ68yY2tlD/cf+wCc1i7EfRksrMxj07uCf/37X8Kf/cWfIpaOYWJyHFPjU0jmU1hcXsTK9jJGx0ag02mhl+kQCAexuraBqaGD6Ovrx+bmFp5++Gn81//5VbZ3prMKETmIwPDO2+fw7NMfRE93J+JhynW+jFqjiqmJg7h5Y5azl6lO2t3ah0FtYCLa8199HkeP3oN/8YXPM/A+fW0aQU8YD91/CnqtCqUi2U0vs5MSESRIWcsGTgzaNmtgBm4p7UJSZXt+WruIUEZfpMxlfyCEcrWBfIkIairY7JTJ7kckEmUVvcVMe5kJ3n3KB08hnspg8tARfPM738GnPvMZXLl6hW3OqXcTi0cxOjyEcDSPa9O7aAgk6O1rg8ttxubWAiJRL3RGJTtCaYmkEI5ifnYBU5OH0d7eg4A/BAiJDF5nZbtEnsHgiBuhUBTZlBD1shoucsb4X+y9d3jdd3n+f5+999DR0dHeW957xSuJs92EkBYSAmV1hPGlQIHSFVaSAk0KBUpTAoQkjOzheMZDtmVLtmXtcbR19t77dz3PcfiN6/dX/ySWL1+WZI3zWe/x3M/9uqNeGAwS6PVKJGMxFBNJxD0+PPrRT6K2uhkfeejj+Pa3v8vzE2fc8t76/5NxeyOW6KZw+4Ev+948ATfPwJ/8Gbgp3P7JX+KbB3jzDHwwz8D/Trh9As/8+Blcuv4uXjn6M1Q3q1FVY4d/pYST7wyiylQLCF2ob5Vixy1bIBBZ8ZeP/gSleA6ffXQbPvpxHaTGiwhFVqCWqOFzSqClol4hA5kIkOks+O3rHnzriRUEwoRAdoB0MZ1eCLW2hMnpJXz6r26DxWzDqy8fh3N2FYKSEga9HQpifHLXJutu6AAAIABJREFUMBXmMpzHU1fXhO3b9uDalSnelF67eh7uwDge+It1sNdmkc7EoJLV4b9+dAzxkBn5fAk2OxWnipxfs2nzFpw/f4HRR1TcpKwso0mH0RHCiJa7QqmDX6XWYnl2BWlBDlu3b8XUzCTkCik2bFyPl174HatXbY2tGB+bQl/XGs5BymTiKCKAsakT+NBHtqL/wjmsXbOBXTdU2JVKNdBpbRgbn4ZYloO9xoLVpQSuXycUajNn9s3OLaK5lQRyJ9q77bBYbZgaTSIcDEBvKGFhbgbJWJFR0Auzq5AiB1slYZlL8PrDUKrV6OhqRSTig82uh1opwf7duzF4aQC/e/4YpHKgq6sbK24vmlst0GoFiPgy6GzrRaVVid+88DxkUhXuunMPJPIMpJoAllZnoFbYkckJEYlnoNRWwV7TC5GUMvYqoBDpEQsEIMjGEFhdYCdXZ1cdEpkIF4uuDE5BLddh545OXL5wHqNXVrB911aYbUroTLU4e2EIw2On8NADhzE3FsDMyAgcdgPWbN6OVKmIZfcIlCoBF51MJjvEIhVGxmbQ2bMB27ffhsVV6qx3M2YtJ0ggGsvC6QzAUbUGdTUbEItTsULEbgWIcsjmo9Boyxk5wpIchZyMXYZiMSGIE1AolNz9SwIAFXqouFtGKN/ADrNo+X8LnaRdUtGZBDYSa6kYQXhlFmJLZZQxi7zkciXsU5GcvWX3KqG3CMdMBRDamnG2lEhUxjK/vyuj33XjffINM0r4xkrmffdvmYws4J9V3vBSHh51H4NdUAJCOpfjbf8oypaduuViLRU9yEVSzvEtO335jZoD2BnGBuAbf+m4eEtdJj/Tz+XXQ0IufUz/KUGREMgF5Q3UcbgsMEMCkZA60QtclqJsJpE4DqFAwigtcSkEtYJcxjK4/Fcwt3oU0aiHizj+wDI2bGzB6PhZJKJixMMKCIQF2G1mJMMGzmaizFWZVM24V+o4tzvMuHjpIrp7qqBQiDgLKxJOMA61gjrQM2k458JoaaqHXmPF0OA1dHe2w+WZRzQcRE9PJ9LJAiL+Ev7s3r9Ee/NWfPKzj0FlVuHI0SNQ6dVcIDRbTFhZXkZzaws76sjlRIVGyhokYZXEYzrP5ALx+3zo6e3F7Ows32NUCKZ7h95PRalgQ0jsckYnZy2Ts0ypZMHH5/EgQXm3YjHnjVGhie4z+pdwxpyVnMthZnIcUkEO3Z0VeORTG5EouHB9bAmVNXUYnZyEy5WD3yOBXNSMZDwNoWgVmVQcnT007qo5R7OrpxHJdBTBkAdSBTnYyUGUhKO6CemUAG+8fga33HIrBi4OQ6szormlDhdPnIfKIkOWRB+Fmh0+lM1GBS2ZXIHamjrMzs6zKMGZqUVyqachzJTQsa4BVVU2RpwaDFp2YZSfH2B+cQWuVR/EIjk62ruxZctWROJOdreMXpnG5Pg8Ku1VcDrLGFuHvRq1dQ4kk+Tqk0BvUKK3pwOvvPIyCyckLOdz9ITR809FIDNE4iJqayswvzCCjjUVfNwkEBGmeHraBYVKy0QIKsLk01IoZGqglEIm60d1rQZicZrnlbA/AZO+iZHKpkoDFEYgGPagusYOjVaOxaV5VNiMHAdA2GsSNZOpNN47OQCVWof62ipGwpGjpKqyAeNjTkjE5Dwusjs7FPLhm//4NRaFnvje91BV5cDEmBOZdHleEAuULHwYLAqodQIsrczws0lYN+RFmJtaZkeVVqHF4fvuwJ5btqGm2oa3zr+BXzz3G2zfthHbtu7C2KiTm6kGzo8ySjyXLHCRt+y2LwIiclBJ+F4k4ZaaS6jISwVraoSiwi/d+/RGLpUKq40xq2HC1oZj6F7XgVpHLY4ffQcH7tgKf8DHmWXjo05+blYXvFhaWsWDj96K8/0DGD6/go985n6cfu8COtq74HZTzt9VNDW2c0GPrim5VGm87luzhgvLg0OX+TwSNhKcdx2COCNHOBWHWCjFrXdtweEP7cYrL7+N118/jkO33YbLg4Noaq3kudhW0YlEgoStBWRSaRjNJsbJEt744rkL8AcDjPienp7m301Iyq07tyDg9/A8QGIVOcTNJgsXeCkzm8bUbD6LO+68HfF4FD6fh8fTsetTyBUoW10JKcQIxSLsOslnC0BBwA6STDqLnu41nFHu83qRzaSYXkI5ceSOouaDA4cOsHP5yLtH2GFGY8/xo6dQYbfxvCSTK2GvqkE6QUjeEAxGLZMjZDIxEwrcHtcfrxk1BJFATu4QwiYTSlMuI7dNDmazlV8bNWHR2ECO56XlJZgsZm6GK1BmXanIhXwSfYOhODudyN2UT6ewbfcudmeeOXsaFrOZGwDIfUTPEDnfguEwsokkJCIZ5BotI5ELkEAskSMTT0Glo+c4zQhFcmlarHrEExF2AjnqzFh10TMrgUKlgaSgwO4D6zFybRxKrYKFInJYkZgxNzfHYzEJt9QgSLj1SNQPt2sBMnkJNTUVECDHiG8az1paOrG0RNhgKaSEyXUHsTC9iGwqi2Qyy4Ieo9TVaugMWjQ01CCRiuDkyROoqamDTEK5gyl4VlwsNpLriO5ZElsJXU3zPzm8yf1DjT0ej4vFCxJTaS2RTmfY0UcNH+SepTFk8voUx3zkSjkIJQJG6NOcQMJBXV0dVpZWIRQLsH79egycvgS5QYZEnFy7Yj7v1ChBgi29BppH6Hvp59PcRKKuTC7Cjt3r+eM3Xn8XNpsVddW1uHz5MkcpbNywAWNjExi/PgmlRsnNkdQkmcwRdrnAIpPPHUBbSztjog0aPQu685NOZAs5FjWzqQyyqRR6NrWjodnO6M6du7bi1deOQK8XcaPD4JWrsFrpGbTzvULOW4VSjuUlPwYHh7H3wAYUSjGeM3SaCpw+NQi5zIDaWjOKpQySsRxKeTnUMiuv1xVyMSIhASqsLYiGo7BaTFicd8JsMkCrVMBkJHe7kPcF9ko7wsEIo2elYgWkQh3EQhli0Rg/PyTQ5/IxiCV5SOUlRjlX11Ry/jwJ+YUc5YRmUZCKIJCWUbQkpJHjixoZyB1PaGWyhHvdy4gGfZAJSzBqVCjks7CXapChSAqZjAv+2RLg8gew4g3AG40jUxBgYcUHbzCC3jUb8dFHH4ZIkMXRN1/FlSsDvCaJxiIsEhHmWiQT4+DBA3jv7HucMU9CF7kbrRUVLNqT4c1gpOacKBMMFEo9vO4oO8ya25oY3RsKx3D+wnm43E5YKqVYs64bq0teOEc8CCfinOPo80Q4V5YExFX3EtRyEUwVMghEaVgqlLjr7oOYW5jD1StjaG2rRn1jLYavTeDywDweevgA/P4ALlwchsNRgenZWTz04Yc4T3xsfArLq0Q3cSAUCuPyhWFs2LoJ/kCwHHUiknB0Brn0y8JdgtcU1FCikkkxfIXmjg7Mz6wilShBLFBhZckHq6UKy4urqLJXMco7kYigUMhxw5JaJUc6k+B1cnN7AwuETucU1Holmlvq4fKscPMINYb4/W4eB41GO1S6eszOLiMS8sNi0MJIeNxIDCsU32EwQCSUYnHZDZOpEkVQrIiIxxOtVAmdRgelQsUOUVozhQIRRkEnYxQFU2DhtspezbhYWs9HM1EICYxBmaAUo5IjJD2tiVOQEnWAfNFFQCyTI5nNoVCivbiOIzykEjHEvP+g5uQ0bR4YXywk52s+y8ItndxYJFTOlw6GYJBqUIrfoEmYDLznIMFzYmK8jLgvlFjoovlZpdRCJKZxnrKLSzz/0esjlzkJzyww63UsnJbXvXJuUFIqVUwBIAF/0bMChYaw3SluNJSJZRAUBTzWKdUqzr+lr6NMWCI3aPUajitxr7phNdu46ZbmR8r0JqcpNfaQs3Z1dYWfD9rDlDNgS4yk97s9vF+gZ4Dm9M6uTnR19ZapBXIl3n33XW4spNfLx6JS8ddrVAr+vTTvy5UU95Fh5DxFKdAeTaujbFtqsCgL8B6vh9eMtPfT6ORIJD1QaLPYd3Azuz4zmRh30qplBixOe7B940H0NW3DV774DTz2ub/Fr194Do989KP49hPfQldPNz72kY/ihz/+d1jsFhzcfxBP/+xpKLRypjk88+TT+O9fPouIP4UvfeZr+MEPfwidUYfPfOKz+NYPHucYlb/7wt/hf577OS4NDmDHjm04sGsvvvvkt7F3z150dPTgy3//Dfzqv36NF37/Aouy//yP/4Kf/Og/se+WWyCXSfCJRz+Gl156HtMT03jv5Cl+ju6980M4uPcQ7rzjEO6//x60tjTg1IljjMpXyqWMBSbPN+2NOWSHRH26J1UKBgb7A35E4zHOsq2m+yGXxSzN33NOaHQ6zmS/OnyNm58ow350ahRmqxlavRmhcBxCiZys2FhaWUFPTy+jv9NZavIGR+uYjTok4wVIhGYmoFAj5qE79sFi1eL5F34Br9+DLZu3QKHUccO3zxvDwqIXJn0FDGY9YqkQ5AoJFhZn4fUuYc+ezfAFl1DMSrG6kEBddStsNgM0+hSPf6KiEpKcEMFlD27bfxccVY34y0c/g3/85uPYtGkTxCxml2OTyl3QHKZUbo7mhus/1jpvOm4/mGXfm0d98wz8yZ+Bm8Ltn/wlvnmAN8/AB/MM/G+F25/+9zNwuk/hnf4fo6bFilgMMKp68Pg/PINb925AqUT5gxroDZUIhmQYG8tgeXYOt+5rQSx5Hvc80IiG+iKymQXE/AEohGro5bVQyTvw0m/P4x++44QnSJgnNSpsrdAbaP0ZQSK9BL1Jgkc/8QBamtvx3//1Mi70j0OrqkAmScjAsjMzSLkkchHjSMkp4vOEUVfbzkWtldVJXBg6BntdAn/zf+5EMOSFe7mI5352FoJsPYu7FEdGhePmpjZcvnzlBuJWBBUhckpZCIV5JJIhpNIR6A1q7n42m6tQWVHNnavBcAB19TVo72jF8PAwHFXVXFh/5blXYKNsl/Y+LM2vYmV1Cvc90AO9KQ29UYtYFIzqTRe8sNWosLSyiHRSikSsvPlXqMUYG1mA2VLDzpra2kYYzBUwWCibJob5+UWMjl3nTRxhZf3uFAx6I3dqa9QGRIMJrDiXOGeLch4TqTQXsWhDLJMDX/jSX+GtN1+BzWJmTJbfHcELz78ER00D4ukcLDYz5FIhCpkUFDIZ/uzuu/H8r59FQ2MljGYRvP5ZmKwqxFMxzqMUiOhaBJHKirBm/X7U1K6HQV+L61fGYNWaEQ/4MTJ0EdeuXcSf/8WDUGqVnLF6/vQFpENJGPU6SIUK9L83iv2HdsDkkKKyuhcXB2dw+tIb+MTHPorpERcmro6grsqKjo4WRji3ddQjGnfD55vl11AoihGLiqBWV+Huex/ApeFLCCe8aGqtBSQiDF93oqFhLWy2HhRyhGZUcRd7rphDLO2DRk/IrQR3gfvcMRh0FUgnSRItMC6MxKT3RTPeG/EeiQQkEmPLjlUqLpPQSQUIKqJT4ZW+hwqfjG4sUrc1FSTl7Fyij6lIQHsuyitM59KQUju7qCwAl/HCZXGXCvuECiVZibNlbwxn9K+wSCJsWUHlr38/c1dEHeMlFu3ez81loZVzg0TszpYQCo2QzSVytZPjnAr94jIKjURcEnwFN3BphEoDEQVzyBYIpEqIZXIRUz6hCKWCmIu+5Cgj56RSSZlJGS5g0s/IE95XJUUqXuR8MLmsBJ2BXMcxCIpSzvSxVdK5CTO2OhKNoqmqFpn0IoqFEGZnZjAzPwBzRQHB4DJWl8uoRCqEEIotn1bCUdGLlWU3mlqaWQwz2Yy4dLGfGyDqappZQI3EA0imViBRUNaTDKsrPi6aU3ZWb98avPHmCdTVtbDrra+vlwtW5Bidn6NnNYd1ayn3OYR33x7A4//yBHq7NuDwAw+iqbsTZ86d4StDhRYqjJUzznTsnrp27Rq/T+ItvVGBnQpTVGBcWVxkLCg1E5AYW0xlUNvSxAWVbCrNxSfKAqTr8j4OmZDNVBh6v3g/MT7OBT+610jUdTqd7Kx6Px+XGj1ysRDW99bijsPrMOK8gGQug5buNgSjUbx9ZBi5lA5eVx7tbY0YHR/Agx9eh67OFoQCmXKeuM+F+SUnxieHYTBpOfPN6wth89bdOHfmCs6dnMK6Levh88U5O89sJByviItf5OYpcf50jnOn56dn0Lt+Peefkbs/mczw8xCJBJELJbB5fx9aO0gQjrMQk0mnOH9LrdFgdcWN/nODSCcBS4UJ9koHDt/3AAaunGNUIDk3aHxraWnC0SPvssuyt7uHi2gd7W18j588eQoSkRA9a9rQf+E80tkSmhubUV/TjoWFFa6A5PJJJFNRJGJRtLTU8liwc9cWHDt+BMMjVBgyI5mkomUeDbUtcDpnkM+E0N5jwb59a5DJRiAoSfDir86jrakD2zffiauT51HTrsDk7AziSS927FgPn98Fu70C/qCPxROam6jRQCiUwucJQq83wayvglFTiVAwjlf+8BZuu+1OdvIMDw7DH3ChrtUKo0mNysoK7N9/EJMTM+g/O4ioX4gFpwdGkwxVDXpo9UJs2NiNZDLOOMEtG3fggXsfgzALNDQY0drUinv/7G5ML48hhRCWlhZZ+K60VwMFGULBDPJZGY6/e46dBFR8LWUzUGnkyBbzLNxpbtz3hUKGxQdyQtK5I8cGISZJ0CHxhuZNaooJBIIYPHEBjb3VaGhyoG9NGzL5BC5cOI8rF1axeVcTtm7diXAwjt8/9zY+9bcfgcs/i1/9/Bi+8NW/weVLV+F0LqC9vQury24MD4/yPE/F7zJy3MJZoSRGLC4ssJip08rQ0VWLVfc8JkddUKnUoGFtz77t0OpF2LFzJ5759rOYmXTi8MMPwBecZ9oAPQfjE1MsQFNxmZ5Xeq7JQUJFZhJcIv4gqhvqGGm55FxA57p2hBaDgLwEk9WM69dGYVFYcdsDh9ileOLkcRbl6uqrsbKyxE55nVbH2D+rzYEN69aj/1w/58wRHlMEIRM9pBI5cuks6mrr2Q3ndrk4t5DYg4TkJTACzRjpcArGSiPCyRBy8Tz0lQZGB1LGbpWjBlarDYlEmhHwXLjMEI69wBmshFIkIYrGQSook9OXjpccXmlqYBKKEIu4YTZauMmIBAbSDmisokxJcjWRO5LGaRLWKFMwnU5idWEFUrWeXwd9nl63VC5hbP3U5CT/fovVynMtza2trS3chLSwsAiP28fzokKmQmtrB/z+ECZHRqGm8U9Grq80omEvGlrqMDMzBVFeAJ1DDJlawC5ccu31dPVCq6U1rJ5d6yQYkyuHsO00bjNSuyDAiieCZZcfW7ZsQEWFFr/6yfPYsq8ezU0OLCzMIJNLoaWtAxqtEaFwCukMoSiITyBHNlXA/NwKrGY7hq+NM/5Sr9eiq7sVUpkQsXAEMzMziITpWioZH0948arqShZVyM3qdftQUWkrRzMIBTzm09qC1h1SCaGgBZyJp5CRMlOu3JKAQIsEW0UFr8/od/T29v4RuU/zGd1jJMjSsdJ6pb6xnoWO0dFRuD1u9PT0/HF+OffeOR6b5ZSTnM1Cq1Vh06ZunDjxLjZt2sz3DrsOg0U0tdjR3d2DN988AqmsnKsc92QgkAvQ3teMmvpqFsTHRicwPUlUARUeOPwQFheWIRFKMT05g8nRMeToJgKgVijQ2OqAXA2s37CWMcLPPvN77LytuxxbkM9iw4Y+XuPSs0MRKL987gVMDq+irs3K93A06UI2l4RSYkQ2I0JVZTWUqgKuDQ/w+NBY1wmLuYaL6+OTI9i0ZSMUKjVGh0dx1533YmnBhddefhub1m6Bw1aP7Zv34vrVKUiEalRaaxGPprkZRCkXY2J8hBvxSNyyVRixZn0H7HYtIEgiEvOgkE/Dy67AIvJpATfm3HLwALvsmKwiAELhEJKpJDfEJBMxSGUCaJXk5AtAJKA84RiMJj2yITWvH0pCAedCLxC9QyyBUqOHwVyJfEGE/ouDWFzycs7uw488gr1712J2yomA38VUFFrj+vxeDAwOIBoPs7ixacsGvHfmFH7xy+e40YOaZuj1ECaclpp0f5Cbm5r5Dt9/F+rr2vCb519mB2Xf2m6MTV7FlWuX2Z1K15dIA60dbfwsyKQahENJGLRGfq4JcSyXFzA2eRlSSRoCUQbtHfWcz60zGFBTXYuvf+FZ3PGhLm4Oc3v9aGlpwNTMHKNbPV4fNwG0tLRhbn4JEpkSXn8I3d3d0OuM8AcoNzjPYifNq+MT47g2eAU9a/u4MYXGOjk1WApLWF5YglSihlqu55x7EqXFQiXq65pZbKIxKZOhZmEHAgEvNyPQuoXETxImKWt6YXEOFqsRm2gdFHDjldd/j5q6Kh7bZ2eneB7MFQRI5aTYumUHctk0ZqfHEQp4saa3B7FwlMdailog5GwgSBm05Cwsoba6GlEfiUKUjUpkBDU/l9RAZKus4meekOgajY4bi1yrq2ht64AnGERJJkc8RchwMeQyEg0pDzTF4wdJYnTeJDIFSkQ9kSpZQCQkuAAZeD2rTGnIZ9JM0DAZ9IhGQqDEF0KFkyOV8j3Xru3jOA1xIQWkY4hGw9yEZrXaOeuX1oojI1OIJ3IYvjqBbF4Ek9HGDWYatQb1TQ7MLUyWHbVaLe+B3O5VVNhskFNmuKiciU4CJ827jD2nfYpYyPEj9bV18JOzMl+ESqmGz+OFVkP77CXcetutiCXDuDJ8hXNkq6trGZF/ZWiYc4DJTUs0gWIhj+qaaiZNUKMP7Z9oXiPhlVD87W3tMOn0ePW1V3j8JWctfb6zo4vXnqFo5EY8jpzX+vX19UyfoagPyjamOBcS7xub6tDY3IAjR97m5gxa19I6xe31cWMUidt2RxUyKcJiZxGPh7DimoJMnUVREMWhQ7shkwmRjiUhF6nhWghh5+Zb0dm0AY/+xafwvW89xZnUZpMJn/2bv8JTTz3JNYi/fuyvsWHzBuzasxPXRofxq988hx8+8zQUUjm++OXP45HDD6O1thXfe+oJbmR/+Q+v4Mmnn+A556677sDPn/spu99f+80reO3oy/jdb19Ec1MLHv3IZ/Dpz30BX/3qV1BXUYfPP/Z3+OfHv47vPvEt/O2n/wrBmB//8I2v4cirb+DJf/8uC/A0j3/lc9/mWJNA0AedRoXlxTn8x4++j6amWlRYjNyMSOc7nUoyRp32z/NLq4BEhVAsye77VDaJCxcvcCP9Aw/+Gd47fZKPTSQRoqOzDVMzUzxv9a3tRTAaxtXBOXz28x9DOJqEzmDB0NVRHDl6jNdRBqMOXR1tvA8ZG7uOmakJ1DsaEVhOQSFVwu4wIV+K4/4HbseeLVvx/Gu/hM6oRyBA1C41+no3orGiE8/8948xNDyEmkYb7r//EBNHhgedOHb0LPbesgW1dSasrExBrSBkuoQR6UuLy9zIICtpEfNmsXnDLlgt1fjzBx/BD77/DNavX8d1A+qV+H8Lt+Iy9upG0/SNhcBN4faDWfa9edQ3z8Cf/Bm4Kdz+yV/imwd48wx8MM/A/0a4ffKp7+Dp//wOFgMnceT8f0BjVsFgbMDEtTROHz2LSqsKO7Y1M85UrXTg+ogfb7wxhLraRlgMErS163Duwlns3VfCvXeuQ1dtB1KpPKbHfPj2P1/CyZMRmGvKeTPZVDeKJSmM1iyqaimXxI2mNjPuue82nDszgKkJN46/OQ253IIqeyNWqAAhEkJvUCEUCaC+sY4X7ufOnkd7Wx9vwlMZckasoGOtGF/9lwcxNz+DyZEwnn92CLmkkTNe9AYFZ+i2tnYBJQlv8AlFR0XFVIo2Xjku/i0vL2Hbrg643TFEghnYq+oYN1UQ5DgnhgpJAkGRHWr79x7ExPVpXLp4FUFPFGt6NqK//21s3CnHLQfWof/MGEZH3cjnJZBrM+hZ78DY9BUsLBTQ19WDfXsPYWlpBefOXcK6detRYTPjxImjLJBEkmH4/V6EQoQbDeDZ577P+YK/f/FtdHZ2MB7Q6wrCaqrCxPAsJsdmkCD0KLmabBbs2LkVDU2EjB2HAFlGIcbCMWhVBlwbGsXbRy+horoSPb1ruYN8fOwCahw2nD91FY4qG7S6Ijp6jEgXfIhEkvj857+E//mfXzJO7Za9a3H2/DWIJUb0rdkPQUmFaCCMrsYuaKUqrC5OIRh0owgRVv0+dPR0QCcXIrS6AovejgtnrqHK3oaOtfXwJmZgtLXBbO/A0Oh5mCw6vHdkAKlwCiatCn0ddXBOjSKTLKG2rhIzcwOorjFicWkRFlMzfvKfb+EXv/khLFVanBt4F6lMHm5PAkq1BTpDNfbsOYzLl5zwBXKoa+zg/NHKGjOGrl1kl4tSroFYqEYiRk5TKUpCwkFSIbosftJf2gASIou6renznA8rFNwQbssu20yqjE2mt/L/C4ltzEIoiWr0M6g4Q5l0VLCXUpiuiJDLybLz9oZllX4GFVhoT0bFCurq50IF4YnfF2rp/TwJsuWcXcqxomeExVpGIJPTgDpyywVwxh+SuMsIKkIu0deXj+397+GvvyFA0utkmZp/bwHZUgaZYhrFwg23rIjy6gidRlg1MVIpciKU86oIj0bnic4PdernC+QGy0GjkkGjFuPS5QGYbWKU8mLU11QjkXXi+NG3gIKIHVMu1yx62+qBYhInT76K/Qdu4YJOMLgKsbSIYCAMk9YKsciEmckFfiZmp7xYt3E9rk2cxZqNzVDI9dBo9IxZJ2zxT350Cm3dKWzdvomdwFKpEoOXr3Ozg8fth8sXwZ5bNqNQjGNqahUNTZU4sG8HxkZnsTgfwplT47jt4K1wTi/jzz/8MLq7+7CuezOaN7Sy+87tcmNlfomFytbWdgxdHODCLLlbSIil603/0nUtY5DzjKekIvTS/Dwq7HYu+LS2trJgTMU1g8HALgO6t8gt9z4+mcSj5eVldlBRrqbL5eICP7ml6FqScEvITGoEyJMzYWIKFr0Aj/3dn2N8bhASnQirPCs9AAAgAElEQVRTixPo7O2Dx1fEO28NoZRXYXJyFA99dD22bmlHyE8FCSs0egdeeeUPkCvF2L5zKy5e6ucu95a2Tsw6l3D0yABqa5uQz5GDWg2fNwibxQS9Rsmvke4fEqrJCRmPRtmFQC7FuuoaDFy6hKXFRb7HqTt91+4taGyqhtvtYlyrUiXjAic5k6PROI/VFnMVwqEYxoacXDjv29wDpdqAYNCP1vZG7NyxGXPOKYyNXsPxt4bwyCcPca4qIdyuDF2H3xtCMBhBlUOP1fAwamsa4V0t4r1XhyBQiZHMxqBSC6BUalBVWYtklIQTQCTJIp1zIxhOo1DUoFSUMEoQAkLg5dHWbsf2HT2QK/LsuPa5I3AvJjFyzYPmxnXYe2gT0uJlTDmv48qVKdxz7w7Yq8w4e+40FhbI3UPOP8oKLucFz80tIRJKwG5thEXvwMz0AoQCKU6fPstuvI2b1iCXj0ClEUMiLRMCopE4IxRVChMWp2Oosbfh2InfI18U4Z+++wgqKs3QanQg01A4GMOvnnsezslluJaSjCXv7utES28VTvYfx/oN3fwsq1VazM4sw+uJQiG3sBicywr48+Tk8XhWOc+anD+UYUyCGBXu3csr0Bo0UKgUTAUgPDzlEZN4fvXqMLs09Vo9UrEklqdnsfvuXtxx9wF2pJw5cxojo6MwGgzYuWM3FuZ8aKhrw9nT51ASpBmzTbmigZUYLDYrOtf2sigyNnQVFirMFkrs1KG8TBr76Dmg50etliFF6DpxHnlRDg21jfB6o1iZd3E+odmig1KuRipVQnvzWmgNegwN9bMbUmvU8hhNwh41RQQCPn42GWuYSDCWnBC61CxAb9TcEFkN8b2gMEmRCmWhtRCujxri4mhsbEY8RrhbD2e8Oqpt8PpcXKhWEybZF0QuTYhpykyjfDQVo/VT0Ri2bdsJm6USx48d54I2jeWEydao5YhGgyywJkMJ7D60m93LJO4EQmF2ZJLom0imYDBa+GfSc9nV3snXemJiAsuuFX6fxiZya9J4QgJuNBzhuSSbziGVoPxNJXLZMP8/0UyIjUAilEqlYWHQXmXH9MwUozUpQ5ac1+z2SmUwOe4k7zV/jt7iAS8qamrQ0tqKM++dYqeXiMTeRAxiuZzRnRzpTi4jownxeAxmUwW/PnJHxQjdKSfxkzCicQSXQmhbX8/OyrbuBtQ3VzKGl0T6cuOLktH2oWCYXYPj4xMs3tJzxXl/Riv05jq88dZ72LljC8TiHMZHB1kcuO++LezcV2vlOHehHyqtjp1xRlMFgsEo5qeW0FDdinnnKmKxNDcihglduzCHQjEDo1mDansV5/D1n76G2gYHzCYbVFoVn4tjR49Dp9fyayMRhcZyFs9TKb5+9H6GyAhCIZrbWyERSWA2mjA1Oc3HSE5aauwg4Xrz5s3cyPN+ji19Pwm3lMtMQjAJE/RzKVKBHNLkCCPhi1y+7+fekkuUPqaGo0/85SM4f/o0fv3sS1CYwKQAEisDAUL9m/HlL38Z77x1DK+9cgRbdq7Dxk3rWTy+PDSIyupK6PQGtLS0IxFN4ux75+B3h4BECdv27sb+ffvZzX3q1GlMT07B7/UiFvVh3x27sGZtN559+jew1CnZubxly0a89tqraO+g45AzlYFeO+U2v3u0H3fcuR9zc8toaKpi3Dc5fClHlZD7Op0EGzd1Y2FhHvaqam7GgDAHe7UFxIONEOlCIsOli1fQ0tgGk8EGg6YCfk8c+bQYmzfswRc/+UVs2rEfm9ZvQygQRDTqwle//EWYDJV447W3cf/hB+DxLGNo6BxcnhmmMXi8qxAUBOjr2YiujvVo71yD2fFJFkMmnFPI5LMwmoyQiAVIJaKotJjQWF8NlVwMf9CD+aU5NLU1sLNsfMrHxXwad4YGB6FSKBg/THhmndaMUkmMqelFeFwBSKQqXuvQsyZXCBAIeGB32DhHnkQplUoOhUaGiwMXsHXHFrR1tDFancbPL3zxc/yvzqBHsaCAQqEHBCmkc2HEk0ns3nM7Bs5PwmSx4OCh3RDLMvAFPDh5fABFYRG9fa3ckLSy4kU6VWDBRiaW8ji3YWMvRJIc0ukAvvlP/wej44NYWZ3DlasjqK9vRFNTA0ZGxjj/XG80w+X2obq6jp29XV09ePONtzExMYPOri5ei8Wp4cHrxenfnkbHnh50dnYjEUkyiYOw4kP9/bj3wQdx5Mg76Ont4nXWOy+8iXAyjHXr1uHChUEmO7U0tXMcDDWoZJIZ1NY6kMkmkc8mEYp4IVcQSj4JuUqPutomXkteOt/Pgr1ar0N1TRWvwyhLlfD0BjNFMSjQ2taGY6dOYGHRBbFUBoVcAq1ayTSCpaV5OOxVaKxv4EYGwqw7qutYzKGszlv334I79u7B9NwIxsZGuVFh5Pp1zr6miAmv24UKqxWbN23h46LGD2qQKAgECMUS6O7tRU21nV201KgZDPmZDkOo/HS2iEA4hlWXl+ecWDzJQm0uE+dmt7vuvINFTRIaU8kYNJTFKhGx6ElxLTS+E2K4rrYaAkEEuSxFTQi4Ia5QEHKDp1Ag50xwoUiNRLyIt946iYA/Ab8/hlyuyI5klU7B46/P5+VxOp8r8rq2stL+xxx4yvAlYZZzpYslKPUGlCQiOCrtqK2uwZuvv47GunrG814duszX1WKzcDZ2PJ3AwuICDAYj47up8SyVSEKjozkh/EeMMZGVaIylZkqz2QK7nQg9FJOTwbZNG/HCCy/w+dXqNOxY50icfB4Gkwn1DfVYWJznhgcSmAlnrlBKYLZQo5CGm7RTqThKwgJuve0ALg9e4LxemosIo027OFobeH0BFvWIMGGxGtDV2wiJIoNobBWxhAcmgw5KmRJGrQWD/dexc/NBHNp6GLfdcyd2bzqIx7/xHaaI3HP4Hnzs0YexbuM6HDhwgBuqvvfUd/GNf/k6Z/4++dSTWLdxLWocNXj4wx/BPbfeibvu+hAUauDF372I//jP/2B8+513347nX/gV46q/9KUvIB2P46EPfwQPPPAh/NXnPouPf/rTqKutw/e+/iSuTV7H/NQcfvbcz/C9x78Lt9eNr331q3j7zbfwne/8C+YXnLxOfPLxnyCVL+LWgwdQYa3g+f3QXbuQz6cQj4axZk0PI+Rp/0LOaDqfeqMV//aD/0ZNXTOff256looQjvoxPDIGc4Ua9fXV6OnrYKrN+MQo79XpmRgeuY5NG7dgcTGAJ7//c/zNY5/EhYF+bj6iZrBKmw379u2Ba2UZL730Ovbt2YADu/fhFz//NWjTmy/SfkyJqhozbHYTIvEwr/9oHedy+ZHJAIcPf5jHkN+/+iLuuu8WHtM0ajX29t6HlWAQn/7kZ5ny9YUv3Q6jSYWAJ4a5mTDaW6lROIOIP49EWIZ1vTtQaavF5x/7Cv7pm49j3do13IhXzrktU7T+6Li9Kdx+MIu8N4/65hn4AJ6Bm8LtB/Ci3zzkm2fgg3AG/jfC7b99/1v42bNP4Bcv/Rzz/stYu9OI8cl57Nx6GE8/9Z/oaGmAWJCAx7MAnbYKVmsX/v2Jd/G5L34RK0tzyBSpm1mKF56bRjEpQMQbRdhHSCESkAQwmqQwVSoxNhZCTdV65EoppPOrqKwp4WOfvBVTzgFotXJUWOtw9fIiTr47CpW8DksLUVRYKsv5ZZkoOyuoC9xaYcCKa5E39lQ4JuPB+i2NWL+1FqHYFEwmK7zuHAbP++GcTCGZikGuFiCXAzshwuEkb270WgNisRByuQSC/mUIJRLcdc8GbNjUhaGhq3j37Wvo6dmGE8dOwOrQobG5BkazHkajHivLLgxcGMShA/findePwqKvYhHD553BXQ80wROYQ8ivxMTkAhc/tGYd8khDJElCpgQ8Hi9SMTkKGRXMJiujBEm0am6rQG2jHteurcA5uwQhFFjXdxCFnBYCcQBy3QrS2QAqLLXwrlJlVwuvK4RoOInluSWoNFrs2rMDQb8b84uTiMV92LlrI+RyEa5fu479+w7g2tAIEmkZro+vIJWO46E/vxuOKiN+9+LvIMhqGfOVznqx50ALQnHCHhqxds1u/P63J3B1aAQ9XdVo7ehEJFqAUlGHSCiJ7rYmaMV6yEtyxCKr3L2ayko5Z6u22YGB879FY40ctbZW/OGl45CINWjtqcFyZAJSnQW7D9yH6QUn/H4/rg9OIugOoLHajo29zXAvLMC1QF3gQTiqNdCbRJieHUZTYydnij3w4Xvxytu/wsTsKDTKGvi8JQjEUmQKJbS1rYXeUAOhWI2iUAqZSgmhVIDGpkb0nz/PmZHNDZ3QqM0QCBXIlyRY9Xih1xlu5BklGetIhXtCPNL99j7+mDbtJE5xjm2+LFxSMZuKC+TMFXIGrQCCEiFEy75ZEjTp60j4ISy3QiniznbSfAmZR29UKEhlslxAJewZI5MZXUzOXyHBhDl/lONkGVFcFmLJVUZtuFR8EAlIwCUEc1k8pkWPhHNjCcdbFgXKmbqUyUvoxTR3WNMxcff/DVGYjkMkFfA5I/G4VCIXLgm3YhQLhGwSMcqThF9CpZLbhoq69FJyacIQFiFVxuFxL0OntkAul0CpLkEpzeHKyBkcO/k6VEoNVpd9kCsIq7oIpMTQyGVYu9GBSmszLp9bRSDgRjA6jZ07t2HkqhPHj8yhvkGD2kYdutq78OKLF9gtKFNpoFVpUWkzY35xFmvX9GB5xYflBT8c1fWcdW2rtGJqahZLU0E4GppRlLjQvbYGUjnhrJOYm/fiynk//u7vD0Mpr8LRdy5g9Po85DI1Hv/XbzOuccfubWjubILBYkAiluSCDgkDa3r6GLlJ15icEITaIjGF3lKJNHfzU5c/CRl0jkmIpWIPCZ2EX52ZnuZr2dbezhmE5K6la0JkARJ3qZjO7rRSCTt27MDY2Bj/fLo/qMD+fnYhfZxJJ+AcmcCHDm/Bpq0tODd0But29mJqcRIqIwmeYvSfm+YxRirL4aEP74YAaSwvuDDt9EAgUaGzqx2D1y7DYjFh1bWKWDwBR1UNLl26zq4UOQmNTjdEAgWTEQhzSWg+KnCmU4lyowA5PHI5aPVaxpOSY4PweGqVCvFEHA2N9ehZ081uFRKaKL9wbm6Gn5nllRDkkiJsNiPuu/t+HtvffOMIVEodXnvtLej1hMaehlIphVxFxIEE0vECDCYpPvmXD0Kn1uPMqfOotNbxGEnXfcW7iMd/8HFodWbMjEfw2ssnMT09B61WApVaBoetBgvOANyrMei0Gnj9CzBW5JFMUaaknbOw/MElyNUZfOazDyEa8yKXT+Hce+Nc+H30Yw9CItDhpRffYDePzqTE6PQEmlqrIJalWfAlMXPkugvbttej0lYJny+EutoWBANxRrZrNUa88YdjjBKlAppSpsHyhAt77tnO81++EEff2jYoVVTwi+Kpp34Bh93CmVhX++cQ9dMc6wOkUazZUI+9t+xFNJzGb19+m8eEgNcHYYmck0VUV9ajt2cd+ra0Ipb14viJdxkLL4AYS0seNNa34dSxK/z9aokGXesp39WECxfOcWNEY10zPB4fC0rkSlqztheNjQ04ffo9+JaC6NvczXhwGteEAmousHM2mFFrhMEohSewgIIwCZNJhWWXB3//9c/jHx57GvsP9+LeOx/GyNAczzsSaR7TM9MolKSwV9VidmaOxU6BQAyjwcKYx8mRMdiqa9g9E46E2VVDuXiUyeecdUKpJgxhjovDt+w9yE5YEk/1ejWW5xahNZjQ2dXHztSpiVGIBUVYa+18P1OB3m6v5CIwY9YrKvjZpWL93PgM1BYturo6uDkhGgkinUywMEg4bhIvKJ/Qaq1gnC0999RgJRYL4PO7YTCq4aiuxsjwBONP6ZgIHexeWYFUokA6kIC10sYIU1FRCI/PD6VcAX8gwONF0O/l/E+idtx93124+567cPXqFQxdIVHEhZlZJwsB1JRAtIQYoV4lUoT8AbS3tzEuntxM0Vi5qE/zFhe6U2kkY8lysw/NMxCxo2d6fpx/F2GDyznuJc7oJVwyNZXlilko5DIW4wm9SuQJoVCMYk7I4wTNRyQ20r1Nc9Du3btx/nw/YtEoKioruJhORfVwKAQVNQowjaLIDRyERqZ1JeVD07xczJYgKoogVJawZfsafP7zj7GLeGx6GIG4j+dXKsRTdqzL5cGZ0/0s4CwsLLFDLZ6gObKAbdvWIhSKYXxiGTKlhXGqbvccdm1fC7Eoi7nZCcSiQdTUWSFWSNhlTqIAOTWLJRFKeQnCHlpLRhEMxFBpc7BbKEPOxdUFFpYjkQyMOiPuuONWTI7PcV53dV0N2rva+R6j++V9wYKEgdlpJ9yExo9RNqKmnCVdKrHbmfCg7lUXo1M1ahU7USkL11Zpw4ULF6CnTEiblUUQ+tkkZslVUtQ3NGD4ynVI5BLk0jnIpXJ0r+2Gx+OGa9INnVmHhk4SZ4qMy6WYhdq6Kui0CojEQpw6eh619XZ4/CFsXN/L2Y1nTlyC0ixi9GRdfT2Liy+//CrOnbsIjU7JIojNZsfVwasw6a1YXnVBq9FzPrlJb2JhbnFxCR6Xh53n+XwSQmEWd917O64Pj0AgKmLPnl34r//6KWc0trQQTUOPp7/7HKpaVNi5czs3H4ilChhNNsbLnzvbj50718JqVcHnW4ZzZpHXixVVOiyujGNuaRad3a3weiKQyo2Qy3XcfHHx1Awqagzo7Lax6yvgCyO4IIDEkMadt9+CVDKDwcExvj9kwgI6W7qRTajh96QQCeYQDiXQUFuLtes6+Dgox3Dzhi1QKw0YGZ7ByJUxxMNhxvbGMnEIxEBXTzusZj2kwhJEuQya62qxvDjPmFejzQyDzYKJmUmIDOW5Xq9RocpmRSGbZdwrcrQ4E2BhjsgkPvi8Iej1VkSiCSa3UMYoNT3YHZVobW3ivHrCgwpFgEIh4yYScmCTS1tG402+/IzRmH15YArPP/8Kpp3XYbVrURBkkM5Qs5YVM3N0/1pgrVKgtr4BFkMLnPOzqKzS4fz5cwgECFueZ6GR1r6OOgf8gVVUV1fAYlXh2Fvn8einbsctt2zF87/9LZqa2jiagBodT5/uRzSWQFVVDYuwRFSIx9JIZrLof28ATe1N6Gjv5IgBWisT0eHEiffQ292HupoGxtMTqcDr8fJzcPbkCVQ31sNqMWPBuQSl1IBIMI2G+kYsLS8ycYjc0RIJ7VnVmJ2ZwtYdfVhdnWUSE2HYu3o6UFFVjZOnTnPTg1xGJCQR4tEkZ8QG/BHkSwLIlWpo9QbU1DYw7ebNV16BxmrhfYFcIUOlrQJtrc04dvRdVNfUQlgS8ngbjyc5v5bmXnJhzswM47Zb1+GO2/dyhARFpKysLHDnpkxGa+8MzxEBfwBetxv79+/nbN5ozIdiKQGtlhos8simCe0tgExa3jeQu5fQ9cWSEJlMAclUDrkCEA/nUUiJEYvEucHhb/76rzE/58SJE8ewY/s2ztgmlyQhf6lJhOZZGpdLkjRKkgzyJaIMlQk/EErYaSwSUgxEAXqdFclUkZu6o9EU/IEYkglgdMSJMc7bpt+bQI2jjuduwtiTcGq3O3Dp0iV241JzjUQmRzSXRXVDI1RyOdIk3K+uQkR+8GIRIkEJLS0t8AY87KYkouys08nzSNCTgEys4miHbL5MMaB5iOYViqzhnOAMNbuCaT0WM0UByTE/PcvZwXQfE9GqUKKvKXCMyrRzBplsCkazgeN1aA1LSHqT2YCDB3bDWmHE2f7TTPbq7GrF+Yv9nHV715134uVX32CcN5Em3G7KthYwbYVIEzRuVlWbkMlFUFVrxPKKkxvjouEwDGoTN4vXOVqxee1O/Nt3/x3FpBgfvuuj6O1di0999lNMa/jpj3/Kee2hSIhjY57+0TP40fefgdamw+Why1hZWsHpo/147JOfQ4XNjnQ2DYlcjOdffB7xeAKPfOxhPPmDJxAOB9DW1oqPP/xRuFZWoFOrcezcu3C65zA2No5nfvhj3rf99Bc/x+WBK/jG1/4JGrUWj/zFx/Djn/wEFgutexI4fuIonAtT+MqXv8jIYYojcLmWcOnSeej0Sm5oSCXjvI+1V1by91ADkFKlx8AAzY0NXCtRqChjuApKlRRLy3NobKyHTk9Z93lkckkmCuRzGUqOQF1FNbtTSWw9P3AZaq0eJYGQG/o6OjowNTUNCVGnaK9eLKKttZUbz3VGOaw2I8IRWoMo4QsE2GGtVBJ9RAGd1orpqWX8+pcvI5cRcpPk1l1dKIhW0dzcyCQYlUKGRz7yYeSTEszPT6O1tRLRhIvvpYXZBC70D6G9uw4mrQMT1/04uPcwDIYKfP5vv4KvfuVrnBuvVikZl3xTuP0gVHBvHuPNM3DzDPz/nYGbwu3N++LmGbh5Bv4kz8D/Rrh98ql/xQ+e+SacK1dx7OJrMDoUECtIQCoiGS1geGAM1XYDNGop3B4fBEIjpqeyeODwp3DmvZOw2COw2bOMH3RYO/Hm6+cYxZdO08ZWwZ3eEjEQCWQhzFdAri6isUuKjl4DetdX4+jx36Oy0oKGuh70n57B0EU3pAIHQkFytiZhqTAiEvFwN20iEYNAnIVKQ3lLAsTjKciVctz/0H5oDAWksm68/fYl1FY74FoU4uqQCyVhljexPT19kIrVcK0GEPBFYNSbUCzkEIl6IZFQd2cO996/CX1rW+Ba9eJ3zw9CpTJjcnoSLe0OzoSqra+D0SjnDL9zpwcwMxHGtk1rEQ1lsDCzimQyjJ0HalHfXIWzZ6Zgsem5qz2dkWJu3g2jRYVM3o1EKoh4RAJRQc3doIcO7cOJky9heXkWvT1rGQd9dXiYxYPmxi2Ih1XQ6EtIFEZgtFJ2mgor8wXIxXYEfXF2Ji/NLTPKds36NTh0+34888yTiMUD6FvTiM2b12B8fIzxjiS6GUz1cM6GsLLiJM8U5FIBZ0++8/Jp7Lt9M2xVKqgNBTiXVqBSFjAzFUdX1xaEg0FAEEN7VwskEg08q3ns3LYdl/rfRXtNJ8yqSgT985xBJlE4EIhksepfxPWR19DTYUTQk0bIU4BWbcHtd+9HOLuK89fPYc2WjfB4Ehi57kQ8lEYunsD6vjbs2bmRC47piBIn3u2HTFaERJrGyuo0ZxRBUGBBxBtchd5gxOgIdSU3c0YoFcS27tiFcxcvYuu2HVh2e+EOBrF563bMzC5gYsoJo96GtuYOFuUCoSREMgP0ZtowkhM7xe5REp5IIOBubBZEScQsC6r0JhQRNvn9BFr6TDnnlQrdJJ5Spzvn9JALl1yslP1HmbckshLekvqtRULGutFmm4RUKvAwbvmGi7dEIvCNHFoqn1PnMifMMra57LgVkzuJPr7xORaOecP3/3xt5CYuI5b5OKjQks/z3/IxlbN438/v5cxbyq4U0OepeF4WdOgvibYkTpIrkZoqCAtWKGX4dxYLSSgkaSAXhVotR7GURjjqQzAQ4G5of9DJYiEVLeh8haOEcnQhnynAIK+GTqWGo17AhdCgW4aLlwaxZr0WGzY2Y/T6HNTSeqzb0IJEdhYBD+U0AiqdEp293XC7oggEYkinCH3mw/Fj/WhstkKpUiMUTjDamXB3m7ftQmNDIwqCIJxzIxCJS1CqJaisNOHE21MIxachFloQj+dgMdWikJHhY49+HAcP3IYmRy26dvYik6csVgMLUoRpUykox1aEOaeTi3r2yipGYBrJIba8Whbt5TIuetE5pkIUOdzIGUXF9ZWFJWi0GtTU1/H/k2BLXfnkMKNiJjna6Fr19/dDp9JArlaygESuXro/KDNRrdeykCyVCBH1zeGp73wCr7z6DiobTKjrcuDS6FVkIcDCQgZ+H+U31qGh3oYe+r9zQ4xfXw1FiP6JfQd2Y3T0Oh9TqSTirFrCy3vcASgEWqTyOcb6JRNZZFJ5RrzRG41PdJ/LpZTXTPcDFSylXDwkZBq5aWksJ+Flw4b1UGg0UGupuBzG9MwEzxuElly7vhktTU04dfIU1vaRoyzF+bSZVA5nzpzF1LUlODpr4RybQZwcdUYx428bGy3oaGvF9OQclhddMCorIFMq0NjoQA5hbNjTjKnpOViNLSgVVDh18gxTG+rr6hEJJhALFyCVaBCLhiCSpNDaYUYilUNX5yZUOWyYX7qOgYGLMFrlsFUSWrERR9++BCO5tIx0Pwg4b47cfNPTS6isqkL3mhaYLXp4fasQCguYm5/lgnq1o5YbSOLxLJwzK0gli+yOTMbD7CgjUXR+zI2Nu9byvENuwpKACqdhtLYRgUKJaCTJuc35jBAr00EsTCwjjTTu+1A7jBUqRMmpJ9Di2PFR3P/AHVhamOKi/OpiGKKCEjPjq9BXSVBZp2UHqFqtYBwgYci9SzE4x71IllJoqu/AuvUbkUjGcfYM5SJ6sX3bTm5umZmd5Sz6LVs3c3H85Zf/wGPUoUN3YGJiigtkhKYnV9Wli4Ms4CSTPuhMJbSvteHK+XlAkcId9+yHL7CMkJ/wulnMT/lRzInR0V6LZCbBzRkORx3eefsIj5WxUBw799zCbnUSsiwVFVxADQYD7DYj4gE1beVzlOMtKec7ppLQaFTsFA14XVDIxBApZOXMvnAIEiE1q5THfhJc33chxqMhWCsr+TqQ04+Ky9FohMXTbdu38L9U3JVLxOyIHL42Ar3agL71G/A/zz7HeXzJdAbZTAbtnZR1Rk7Bd9gtsn3nNiy73EyNIDGY1lBelxuzM05uQJCKpUinMijE0jDbbRCUhGVHpYQc4CIWSJEFHnz4Q+zGJcdtNB5l8YMQkLQ2oMYHEgTIxV7OV45CrVSw4Cog2gTns98gRciVZRx0IgW5WMpoRSpwGnQ65MV5xvwRBj1HjUBCIbRaHbL58tzGf4o5FqZp/iBUJCEC8ymKCSgwArFQKvC4GAoGoVQpeS6jOZGcKiToEnK5mM1BplaBeLLUDESNFbhdArMAACAASURBVNFYGIVSCvYqE7sGCSFrMmn4fl6/fgPPo+ReCkQjyAtK8AV83GinkqsRS0TgWY5CZ1AgFEkgX0iiqbkeRoOJRYlMJo9oModUtsR5nAqZECqZEHq1DBOjU+yQd9TIUFVrxrlLE9i1dw1WPB4Ew1HUkEs/kodGacTU1ByPh9l0llGjVXYLMmk6xwIgoUD3hjZceG+Iv6+1pwU2RyXikQQGrwzyeE6CLwmZYX+E8/kK+QIX0mnuIAGcULCpSBzNLa08f8w75+BZXYVCo2SqCN3fJFo5aqsYh0xNP5TBTs1B5AK+fnkESiOhrKXswqW5n8ReEjxoPqPfR41DlOWapoYNixotTXU4uG8/5hadkMllcDiq8L1//nd0b2qFVCHmonZjUwO7z6gZ4tjxs4xWpXGpo72VcckSsRQnXjuDOBLQqPUE5UAqleU5mZ5NvcFUXqMWaa4j4asKQ5evoqbOjrvvuRMXL16ETqvm87i0sIyrQ2NIpBPoXdOEz3zmUxgZH8fvfvsGPCthvh9bWitgskjR3FyDE+8OYnbcDaWliP2390FjEvKzkEyIEQ5RM1GGxwQ6d62tDfB4vYzz3LSpj++NocHL6O3pRSKR5IYpi8WMpppazE8v4sJxLzZs3ADPchI7dxzg8XDNWhIhqaEph8X5ZVy7OgXklUhGMlBLpZCJhZCoxYwUJaFQq5SgusKM7oYGBFZXsbSwCI3RgJrWJozMTkNvtUColUKpkGH0+lV4XSuodVSiqqICWhVRY+KIhmOQS1XI5gSMEydUbTpNzsDijSa+PBRKGdrbW2C1maHVqrkZltYUtP+hc7a0vILm5hYk4lEoFUooFVYUiwr8079+HZF0gGNnQpEMPN4UJAopIgk/MsUYBCIp8hkVxFJqzhMhGg0hTQ0hQgGaW5pQW1eNRCqKOZp7Yim09dXD7jDj2Gtn0bquArNTtGaRor7ewVmVTY0UkzKPc/0DHA/DjS2jY1i/YRPGxye5GSiTysBoNCMUiqC1uZWpH4Tq7Wjr4IZAGqNoLiak/czMNK9NqaFhzrkIldQCpdwAiVSIcNgHsbiAZMyH1s46iGUlzI/PYeu+FiZNbdzYy9QGpUYBbzjIdBW/NwAUad0tg1FnxvKiGwMDQ0ilKTrAjFgyjUgsAZ8vCBoixQIpYsEY7NUOHt86O9v/L/beO7rO+7zz/NzeG+4FLnrvJEGwgE2UKFJdlhQ32Y7HiR0nsZNM2U1mMjvZ2XPW2ZlMMrtOdrIzKS7xbGyvHRc1W12iRDVS7CQIEgRA9F5uxe11z/NAPtn9N38mhI4O20W5v/d9f+X5Pt/PV8f+g3fP0t7eQU1NkIC8l2iS5eU1jTXo7AyzsjKKwyHr6Cn27O7TM2a41k+pkMZsqmCoFlWsjGysMz09xcjBEfLZrLpsxSkr+0DZdxUy2+oglAYkeb4tFjsmyYbVPF0zBqMNm8WFsWKikC9qI6dEXtTKfafRLbK3l7GUpgpUfJJ7Rpo+y3K0sUrzZlVx/aLbijgmpxyDyUy5soN+djjcOi5CxJHYBYe1EQMBpqdnWVvZ4Nz7V0hEkmxnk9jtLqx2s7o7ZQ1/58x7HJZsUZebK+O3qcg8n4yrcJ3LZHTNzqalWdRGOFyrDmhpAnr33XdJbCf0vdkMPqhYyeay2rhakfxeq5lEMqEkL2mYEny0/CoEE2l6kDNgNpneaTos5rRBVTDtVYSgEyZXEnetlVKloPe87MeGhnfr/kOwBJKxPDl1S3Hfe4YHefvtN8BcJeAPsrS8QXOzEHcSDOzaQzSSYOzWTfbu3Y3BXNGGwFI1jdVhIleQ5gdFL1EuljFVbeRTRQwVM6l4DkvFSS5Rwe2UtTDH6tqKIn0HBgc1+keauCw2i45lU0sTXo+X9bV1ZidnCbgC7BmS/PCrZEWErq3RMRKaiGCxm5sbWFpcVMH28MgIY7fGGJu6xcDwbr120nwoZ8KtzaiK7TV+aUJIaXPm3Nwsu3ftwu1yaFZ6PLmtQqjc/4ViVvf70oQVqq3B73Oru1eaRmQ9kXVJ9lRXLo/S1jKAxyXkkpDuv+RaiDgrDQw2cZSX89ocJUQ0EWWlUVkIFbaSmVI2j8vrxqNu3QKlalkbumSvINQQEZkFfV8ulPVMKznxBXJMz8/ofVITqNHM4/r6Bl0npIGkWDToM3/96i06Onqpb2jhgw/foWpMMTjYT0tzLe+/e56Rg40c3HsIt6OGO5NLO/FJLisYywRr/cwvLGIz+0nH4FNP/TOCNY38xq/9Nv/5T/6MI0eOIk/V3ztu5dyvD9dOftJdVPI/yjru3Td1dwTujsD/fwTuCrd374i7I3B3BP5RjsA/RLj90z/7T3zjW3/G5dGLPP/G87QN1jA6JR35CfyeEB+cHmP/UC+hoFsPJ75AEx+8v0Aua9Yu/O4eD14/LMzG9EBa32ZgZT1OLhNUF0JDuJaL750lvpol7B7A6ipw+IEwbd12yoZNdTR5vE7sljATYwkmxyR7rYZMSsSQTc13LRSTWvSRDsyDIt6MX6Gx1UWwpomLFyf4+NNHqGv0kStGmJ2dwW6pZ+z6BrGogWw+jq/GSl9fv2Ifm+s7Gb12i0RUCq81rK7NUS4X2LM3REdXDe0dtXrYXlsQpGuQF3/+Nicf2a0FiQ8/vEVru5O9+3qZGI0qurGrvZlktEA+JS63EsNHOzl230F+/MzPaO0KqGNxZiZJKNitBblMfl2zPs2GEsWsjeXFLVKxDF/40hFGr9xhdqKoh5Fgg0lzccwmN6PXl1RIb+9uoGpap1CJ0d97hL/55rOMHLiPhfk1qiUThVxpx0Wzq4eluQnS+S0GdrXx2MdOcvHSWa5fn2RoTw9Go2ANuzW3SjpXv/c3f6eHCK/HgcmapLOnEYfbTqiuXtFzr710k30jIwRDHmrDZqIJKRg78Tia2bOrn+3oJMV4kUZ/B5nUmjqxbt1OcerhTzI6MUo2P0ewBrZWEjTV9mE1emlubSWWXeXO2ntkq5sE/QM4zM3cvHSbaj5OKGhi995htjNlJm8ukkuV6GxvZ3NjhZWVOQzVPENDg9y6PUomm+fEiYdYXk5SrTg0k7VqKODwWnB4zfhDHiLbCVK5Ek5XiOmZdR588ClqAoJqMjE2dpNoPMPQgZPU1ndo57sUPG12u+JeBQkshWGz2arYyh1xU5DI4lo1UjGa9PVSdPyFmCqJuZoZKzm0/x8hV/6smxAD5Ao7+bAi/u6cwnb+TQSDHZ33o4TbnfBCSZlVYFKxtJNFq69T1y2aYbvTTr+DOjaJ+PCR81YO+wpJNlowmUVMk5975/N/8fGLjNtfZPvu5N6Ky3jnQ34VFOmOe3hHSJZDstEkXc5Jsrk4FmtZs/y8HjOJjTHWFyeIRSpcu36J4YPNijaPbCUV8RpuqON7f/sT9h8a5P4H9nD+3BWWZlNkYhbNGD354G6WlhYwGW00NJpp73RjdVQI1zWSjJQ1yzoWX1M37IHh+zCZXMSSMTw+GzablxvXl/jw3A0OH+ujvsVCuDHA1NQC165O43b5+MSnn+L8+WuKme3t6WRjY1MP6F6fV6/bnalp7kyv0t8nRcwK5965zW9+5V/wmU99gf7e3bQPd5HOp7WQICKNoGDnZxdwOV2sLa1gqBhULJSCtLiINKu2XFK3rLqpJbvoI3FInLTiupW/EwdbJrGNLxhQh93U1JR+Dym47CC6ulhZXiYVT+IO+BgYGFCcmOYjLq7Qu2dQMZlirtjTZ+Chk8389Tcu8bv/9gtsE2NmfYntQpHz5xdwOus105tqhu6OJl577hx7+vdh8Rrw1/kIhkL85V9+g462bkVxzs8tkYlmqUgBb7NAJB1hO7OTFS3OmnyxqsVAybCUpgWb1YTJWKUkDh6jkBPSZJJZXF4zPp9kmBlpaWtjaS3C5laCru5mypUCn/zkkyr4Xrx4gdamJtZWN7ly6aYWv6xmB9evj9PV2Y7BYaWrq5sXn39Ji9by9PjcHhV9KJW1ELZncJDPfOYpdalK0f/lN87Q0OnUPPBYNMPUzVUt1OUyJaxml2aMOR1udURlM1FcPhOf/cxjBEIedWKKWyme2OKt1y/hDnh5+OED6kSemV1QEXZiapGmJr86LsSBWqnYcLvCel+kM3GdlzKZbc1dS22nKBSqWlQUwXZ6apm1VUHTGtSZHqp1q8sznSqwb/gAY2M3NO9dhD4pOC0sTpFNlBnYM8B2Msd2PEdlu0JhO048u8wnP3uYmgYf6+sJkttm1tbzim799GeeVPE/6K/n1uV5bt9aoH2gQYXorm7Jcu9V8SWZTPPij9/BU+NjYX6VgK+OxuYWFY1NZgN2q5nF2UXCDYLXDdHZ2YbNbtH8S3GeiCgkYqMIYoLmjceTKpJtbcahbMbtKfHZL96HwZonncuysLhMY2sji8uzUDIxcyvD2PlZxXF7vEYCtT78wRpWVwVd6VSXzvzUHD2DuzS/Wlww8oyIo1uaUkSIlWfLZvViNntxOrwqzG5srNDR1arNBYIyVUpCtYjLZWM7FVU333YyjcFopZivUswXqAvX4fa6tSBrM1nUbS9fSygRMjcLBv/w4cNQrjB6ZVQR6pLjF99IEKypJVMqkE6mNTBdMqxlnMSBc2Psmgr0/bt6cXg9OD1erl29yvjlceqa67SILoJvIpagq7OHUr6oa9D8rGT3mvR7SPOMjLe4ZwW3O35rXJ3YJosZr99PLr8jjjldXhVxZB1QHGEpRSmfxWJ3kC8W1dUpyFgRcU2SY16qkE2lMWPEajJTkkK2yYTF51BxVIgCMp8VS2Udf8kdlKYjqS1KkVlEgopBCtB5devaKg4VgqWxKpNKqQAi1ymREIfgTo6hFDbFWSqubWlwWVtdx2Gz7zj4jfLsFOnsdfLppz9GX38n26m4FtjFlScNJYW8uLqKOH21rKxHtFAsjvpUNK33a11zWO89b9DJ1ta6CpqHDx/lJ3/3E/bs24PZYWZucY6A309DXa0gKcjEkzhtgjm1Eo1HGL01gcvv59SjRxkdv61CUzFbVFFO3DjnP7iqzkUROEW87Opspb29ha3NdcW33749q+7qgC9IqDHE3OI0Hoeflo5mbdCRorUgTUV8knlXUKHnzp1TN5sIoCJ+G6UHryqCTE568fQeFmd5Q2MDmWxKMZOSNS3rkqzp7R1tHzUHrRBuCuuaIs5vybwdvz6Op2YHsS/XQ+YlaSoSMUNEgJMnTjAzOc389AJtXc0YTPDwww/x8qsvce3iOA88cYyDIwfZimzwxktnSOWjfPaffU7n+ps3Jgnqda4SDNbi8/l56eVXFZ0tOxppxhEahS8Q1HtUXKSSC2w2yD5mx1Xd1taqe59QnazPHnUWv3f6LEsrC9p0cP8DRzl69BjPPP8cdyZnGd43Qn1DA/099fz02e/jc8taY6erZwC700h0e5XGtiAmi52FuU02FhKkUxGO3jOiOcg3x8e0wW11bZWu7jYi0Qh3Zlbp7e6kmDVR1xSgtbWZm1dGKWXTnDrxS6RiBl746Zt87pc/Tzhcw7vvv8XQ3naWFkRYqlJb04XdXI/HVkMlmyWbSVK1lilWBQVqx24q0+B3c3TPEOPXRjEZzISbWonmcmykUrR0d2uT6rVrV1iYnaK2xquZ8pLVWlcb1MY9aQQS9KrXFySVzVOsGPV5EzaR4KLTqW1y4r60mnA57dr0IWuwzM3ispT3LAKMuO7l+RTRQhCgvkAdcwtCnqilaCgxdnuc7/3gR0wvzFBTG0DCMrp7Bpi6s7SzjzVWVOArlguKCf/U0x9nOxPjzbdfZ3BPL339Pbz+2mkefeKUOrZHb4xirthpa23V7HS5XwcGdvHyK68QjcVZuLNCa1cbBrM47c3qyjVbrYxevk57S5e654UEInO2EFBaW4SwkSSbyRHditDZ2aH78M2NNX1OZA70uIJQFYF5i4amGozGHHuGugiFnUxMjnHwYC/NTSEwSOMl6sCdmp1mYO8Qm5ECfq9kbjvIZQrYrTKvifvURG1dAzcnpjQfPVeUuAUzs9MrLM0kNCNZ5mxZKwOhoOZ3Ly8sEW5q0n1Nf/8gly5d1Qa5YCBEa1uYdGaZrc0F3G4ruwYlEuIgrc0hlhfuUJUGSRsYqyV1YYvII5QCm70GQ9Wr64SBEoZKHmOloP8uIq/u+qtGpVZVKuJVlfOAhYqhAMYc2XxGxS/Zn2pOt8+nWFlpepI9quSQlioVnatE2AS75isrNUgyfVVwFFS+SdcEo8VEKp2mWCoRrKvTptdkIovVHOb8uQkK+ZI6azXqw+3j9u0pTr/6AbUNQf7dv/t3LMwvEI9vqzAeCNVx5fY4FWlQSaWJR7aUjCI4YyFd3Lg+ysMPnWJ1bZlkapvk9vbOz1Uxk40b8HlqdR8u84qsM/lCXl8na54KzIL/r5o0nkIaVSWHOugOkEjGtRFJSEmptMQrlbThwmI3kkxt4fY5cDjNPPjQKVZWl5Ta1BBuIRaVve0q773/NqE6Px//xJP4Am6uXBnl5y++SSy+yamTD6iY7fOH1E1aIk+pktcoAExCLbJoA5Dkq0smu1xXq8lKPpNTeobX4cNUtZBO5BRRLs03QsCQaCNxIcscKXm6O03G5Z2s8KK42N343XbS2zHSqRTBcN1OXq/Toe9b1l9tkK5U1Y0qTajRzS2MEqURrCNdKhOuDSvVwWKRdaasjSHx2Bb19UF1GUvWeCwq+2CZ14OYKzWUi3a2onJ+i9DQUKfPvNVm0c/1B7z6e3HSy3onjR8SRRTfSmpcg8T+yH0pTR5ej5tgzQ4ZRGzSTptdiT9yf8s95jTbCTgD+jNLPaNYzlExlbWpO5KQsTFQKVuYmlxjO57mniMHuHZ5ikDYT7pc4PbUtBJGmholCuO2Ni/IOU6auuvr69SFLI058t5lzCV+R84xDpuVttZ6tiQCw1ZhV18r0c0CLfUjfOtbP8Zshad/5ShWpwjFbi5/cI2OhnZ6O3fRWN/OF3751/nDr/0nXdOMhqqe7Xcct/LOZLH/6EB+V7j9R1nHvfum7o7A3RG4K9zevQfujsDdEfgnMAL/EOH261//On/1l/9Nhds/++afcuDEbt699D7tXeIyzLGxlODjT56ilK8yP7/M+sY265EUBux6oJOD5e6hNswmD7cmp9hzsJuZpTmcrlpiWzk8ZiepzVUWxlYwpeu5/+EDNPQX8AazjN0+S0/fDiYoFOhjcixPZNVNjbeXN18/r18/nlijashiMVqJb0UJN7v55GeOYHOWWV1bx2Bwk8psU6FANh9lfFxQXM0YqyFmJ2IE660cuW9Q0a5rK3FsZh9nTn+ghX5DSRSvND19LTz0yF5KlS0yuXXtdk7H6rh1Y5OtzQiP/dK9eHwWbk9MsWtPN2ZzlW/8t59w7OhBGkKtnH71IquLmxhNNn79d77IG2fepKUjwPLGEnaXS100x+65n3SqjNlooVIssLG2QLkoBTIb29EstbV2blxeYmjgIe4/eYQz7/8EiyOpKNE3Xr/OdgLqwo14ayycO3uWQG2jipDzs4v4fLW0NnfR0tjO1UtXtFhiqGbZis1R3+hR0bm9QwTLafYO9+vhZn15C6sxyOEDD2r2XCq9wj33d1CsblCq5rl1a4lc1oPN1kCgpoG333sHk6XM0ePDBEJ28rk8N68vUkhHefzh3bQEWoiv5thOLGue5a2baYYOPsD86gIunwGXG8VRdjT1kYpCNgMLy1Pc86iHaxM/I7bm4fMf/7e8+fxbbEemae90YHTXkiiaWV6ZxmyocnD4EO+/8yEece/kM+zes0sxRbMzK3g8tVQNFUwWyZV1MT07BZZt2vpqcfjA5LCysCzoRCcORyMWUw11tc0qTi3Mz9DY0sHI4cd45qUzNDe3MNDfrwhT6coVB5y4uwRLKIc9cSjsCLdmLWTkyztIWCmT7GihVUUkKwNZXKvqdK6o61YK/OICkLb0StVCRVN+5PVyLqtiVJG2qp/zi68l30NEiWq5gphtDaLK/ULg1U+UTxFHsPwq4m1lRyzWA58cYstUDSYMFrv6b+VwviPMSh7V36OR5b5QUVpFWXHYiugsbmGLvpVfuHPF6WwyC265jN0lOaCCgE2T2F5jfOIqidgyde48+eQK5aLMG/PU1tewvhHRcezp7eTc+WVqa8tsxTZoa2vCZneQSZWIb2XYjmU5MHyIW+NX2YzOae6yHJSlgDMy0k9dvQuH3cMLz14gl0/Q3x+iu7Ob0dGbpLMG6sMhJidXKVcqbKf8fPLT/WxGN1jf2GJudpWOjn515Z5+a4zPf/4Iy4tLWnD3eqRpIwaUePChE0zN3lJ0ZTyaZXU5y+c/9y/oaNlHf+8ge+4fZm1rVZ2JgpOUTu2N1Q0G+geJrkcwCNrN5yW6FVVRWHK3BHu5tr6mxXIpjMv4ShFF8arJ5Ee5whVWF6XolFTRRV7jsNu1WBFPJGhtbdXXC5JZxF7JutV7MJ9XB6A4D+XaFXLbfPJj/awu3uGF5y/i9gfpO9zI8D19FIxCsqthbn6drcgs2ewme/q7WF9IEA72sbK+xc3LM3ziC0/y+mtvMzU6x+79uzU3ePTSmBb0n3zyKX76kx+r6NLX04PHG2D8zjxVk1WRpw6H4BQrmE2Sw5qinCtpMbe3r01x8cnEFvfeewyjxUqxaufchaucOHkP5869S02Nh3BdUAtl1VKR2lA9Z946p402ktN6Y/Q29xw7TMUh2YU1pBJFbGYPsa0UC7NrOscaK4I2NvC5zz7J4GA7zz73fRYWJtmKF8lUSoTCITramykXLLzx+vu4bQ1YTV51Mka3VjGaMgzuacXugO7udppaPcwsjGkjS22wSR2sdbXtWgQ+/fZp7K4q+w4MEqzzaOEyEKphanyOK5fmFAspBSDJzHO6BTNewuVyqECzuLhJqYBmnke2MoyNTiteVzJzjx0fVjEjmcyrKLW0uKIFtVw6z33338OZd86QjpUxiFOyYMLnDOC32qjzWzhwrJFDxwd47qUXiEQFfduI29PI8to65WqaCxeuqlOisG1lYW4LV8CC22LAGbKqWNHb28XNmxO8c+ZDLd4XclW6OsWdV2XsxjXqwiF1H89O3VEEuiDTm5oatCgpWfHycerUKS5evMTkxLTi8vz+AEuLy1TLJnyuIP4QfOaL9yguOb69jc3u4pXXLjE45ObBkw9x/fwKKxNFrOYgH55/k/auBow2K2M3BSNeq2MvxXmvT4ggHp33BfEoDk9xdgsWWZ4Fi9VCKp1VpHIysq2OChEu6hpqdT6fmZGf16ButkQyqmKv7BfkmZLrJHOpPI+C1hNReObOHcKNYXXbJjbiYKtqxq9XslxFiMpkOHBwP7t37eHtt97l9ugdTDabupxkPRGHkDR0HRwZZn1jGbfHjsVqItzSiMFs0kLo2tw67oBbi5UiQogg4ff42VrZwOX1KiJSRVt1Bed0DZH3LC43weaKm1ic+CJwlyviwItgszk1k9hmc2EX7G4lhdlY0WdQsiKLUlBPbmO1OrShySa57oLtN5pVuC3nCtpQES/I99sRUWQdlCK+/FmEJZmLcsUdDGtJcJSCY3XZlaZQTJao5GXNEIRnmWK5pMVjQW+K0CjNKfIhrmUpGAuFIBFP4LDY8Xjtuk8zmkuU2eToPXvp7mnhxo1Rcvk8bS2dXLsyrg1uy8tbbCetZPMGXAGfCm/FQoGgO0S4tVZd8U2NDZx57Yy6HkVUlPxVKS4fPrmXpU1pZpji6Y8/xfl3ztJS36xo7w1pDDOWMNjM7DkwwJ2FGQxWo4pI2/EMt25M6HPS0dKrjkdxVovgbLMZcRqcLG8u0dTYiM8rDmoXdqeL+tY6Llw5q1hEEV4Fax1bj9HU2kxHZ5dm0kpjmSCDRYCQz5W1uDHUyPLCMjazRYVbuQcEMa20DpuQNQRZn6JUKKkDXdxGcm3tZrviQ0UAFReRiHO5VB6r3Up3b7diQ2dnZlW4kXGRovSTj31MHa5vv/k2gZCf9o5WbRJoaW/ib7/zXRx+K6HasDZySX3Z7jFhd9g5MHyQN185o45nccCJgNXT2UsecR+bqQnWksuXWFpaIxZPqBtY9jgaJVEu0tnepvELQqqYm53j1IP3K0JbEK3TE3NKBDjx4GHuP3kfP//ZK9y8fQur28hvfeXLKiJE1rd49pmXcMi85nZz38kjOF12MoWiCmdLK2u8+eY7mHImalwOHnv8Ya5fv8ZWbEszX0XQicaihGrrWN+IK+bWZa9hbnFGM8Mbahq58t55Dhw6RjKR5uKFy4Tq3Dzx1HG2oguE6uyYDFbMhhqySQ+FTIBwoJNyKkdNjZNAvQ9P0Kpof3MlizGbxFWqkIun8Dh92DxB4sUK3oZGbkxNkVjcJptNIzpUKODWZlqnXQgo0iwha4ZDXdwmqx2bw02uLNEcFXweC3lxo1WF1mOnVNjJShZxtq62TvND45GENkhJc1Z9uEmbEMVlKA1ywboQFqufMlZylTLh1iDjs6O89tabzC2s4Au0MLe0yszcHfz+EJWyoH99lKo5FUGP3nuQ+PYm/qCX+qY6zDYL5z+8zPziDMPDB4mvJ+ne3UYuldbmjYMHDuh7eevtt3VumRiborG1SQk10iQh979EQ8xMz1HJG9lYjeqav3fvPqZuTxGPJbGYrCqoyhwm94xdCDaUsVksPPr4I0xOjXPh0ll27erG67PS3hHm8JE95Itx3C5x3ydZWJxDbOGytxPBq7Wtm6WNJM+/8A6PPnIcr9OldBX5miLI6lbeZGBuYY7hg/tJZlLaPGM1+diaN2CuutmKRBV7n9xOceadd3X+LBbKCCM/UN9ANBpXlL/cNx0dbfgDTkrFNOVyWpsLdg20cWC4j+7OMBZDnnh0DauxTCoRxe8V0kkFq6eG9XgBr4xVpUA5n8ImR4ZygVIuo803QjHQiUBjV0x6PhCxtWwSGoKQJFHnXAAAIABJREFUjUSQlSbRou7NJeZDfKay/zBKzIpxx3ErWF+nyYmpvBMPItdWHOoi0uZLRcUym4VYVJFmTwtLK+ssLi5z9NhxXQ9ff+MNjSaSr9M/sIunP/1ZXde3FT8tjScWpV688PzPGBuborm9nUc/8XFeeP01hO9st5mxmo0cPrifA/v2sjg/q6QNEdVu3rzFe2ff574T9zE/t8riVIztWIH+gT4lGQwN7eb0W6e5cPmy0n8sIsAXKkpAkTExWSQWxoCptHNG83glBkAa9zZoaApx6PBeTDZp+sricJnZ3Frm3nuPUqoU+Ztv/Xc+9sin6O7q0diWnzzzAwZ39fIrv/rLjN28rhqcREbMLyxrVur6eoT773+AinTkWIoUSlmdsz0BH/OLC6yur9LYJLQPl8YRyBlPCBjLy0v6qwiVci/94kPuKXmtXGsRbqVZV0Rf2RPI76VZw+1yk9rewmKu6mtlFZ+dk3mrVmka0mDgkdzhQpFqqSwtHZrtnc5lyFLC5t3BTsvyL//vrEE2bFZZU4uK+ZVoA3HWSgOTYObtxoA2v4ibulotKUHDYjNhdwmZLEMguLPuy5oqa1AqndF9VSmTIba5pSJtuVjR+o3EfTSEm+ju6GZrPao/n5zFbBZp9MprY9m5c1c5cuwgV66OYndZcAYq+IIeCqWC5hO//94lopEiw0MHGezr5+3Xz+OtcTCwr4dQuHYnkgiT5tzL+iwxIhJL5HBYd/Zt4mYvSqODnF+FIuXR+IHteFxDjexCikvGlRJUX9/KdiqP0+MhnYuSSCVxOP00+uvIbiSpr5Eolj7+5W//a/6Xf/+HHD50+KNzvPwMv7DYiuP2I+FWLvbfX3KXwWDI/BMoc959i3dH4O4I/BMbgbuO239iF/zu2707Av9URuAfItz+6df/nL/59n/npz/7Af/l239Mc3cLVWsJiyPHdnaFgf52ejq6qQ10sLQU4cy77xOXzbbZStDnVTFi11CLomg+vDTGvaceYbuQwGQtEVlLYy1bWJ8dJWTzcftCmqeeHqHsimB2pYklFzhwcIDl5VWSURP5TA2xdQf7dj/EKy9/oDjj06++SKDeo52WPV2t1NSZcPuzdHbXEQiGmJpeJhbNUihVqKnxshVJEYnGyKaNpJNlHn78HqrmNFMT0+wa2Kcb8xuXp6iaqoRra1iZ3+IPvvYFmlsC3Jm+isEoGbg2VhZMfPDuLQYHe/RwJmJDY3OQ1dUlmpuaKOYrhAJNBL1N/M1f/xinTZwtRbZzOZraG6kJ2zj/4RUKedh3bDctbY386O9epL9nmIA7TD67Tixxh5GR3RSyRZ77wTkOHjyKw1qL223m7IenOX5/vRb9ve5Onnv2TaoGB8sra+w/cIi5pQ3NhLp0+Twdnd0Yq1YO7hvhzFtnaGtr4b4TR/jWt/8v0uk4voCTL375UySSm1rYdjkNuB1Wbl/fJBmxc/yeE9SETOTLt5levkb/QDs+bweFbC23xuK4PEHGxi8xOXubQ8dGGNjVyfTUlCI2Q35BhWV47MQjbCzFWJgbw+fz4vPsZnJ6jZ7+AdLFNLenx2lpqGewZzdn377G6lKc+fkp9p8w0j0Ab750i9/+4n9g5sYyc1MX1GVp8DZzc24DTBGGh3t596338TprKWZR94wcqEoFO3ZLDQ2N7ays3aFUjWun6uz8HTKlLeLpBZp7anF6XVp4iscqXLp8h57Ofdwev6NYo5GRfaSzBRy+dibnN5mbXaK7s4/BXcPa4ep0erHbXNpdLmhIKS7tZNPudJ1b7fYdh4pzB5UrAqg4Zs2Cn8Sw40KSIqg6a6vk5OCbKyOtt+K6lSKroDAt0tq/E0KlRXgprqn4ahDxtaRiruRICcb2IxOuvl7FVhFu9b8d4XZHJN5xVIiAKX32UpyRYov8bOIGkg9xFAvi9hdZuvJ34jDWnKrKRzhmceiKyFwpUa1kNavZassTiS6zFV0hnlwhUxCnW5zJ2atYzAn2dNVjzCbw+ZxUyg6ef36CRx9r16znWCzF3FyMRx8/wbPPvs76mpnHHz+gBZH19RUOHbiP6VsZkGzBhYsM9u1VXLF0Xl8fe49jx3vZ2tjmxtUV6hos7N4bJBjwsLqc4Mc/nuTxx3vxeHzq1vjJM7f5vd99krb2Tm5PTDAxKTnY9ayviTsjx+c+f4xXXnoRi9lHS0s/03fmSWzHVLC799QhvVZnPxhl6laWP/rD/509A8c5cvxe2va3YrCKg8Go+Wbrq2uYTVb6e/vV5SIZkNLcIIXRjfV1zcoSzGIkFtVu/Ew2rafuzs52He+pO5MqEmt2msPOlctXNFNQCkpOt4PmlmZ1Foxeu0FHW6fm4cp9Jki8rv4+RYfZbTY21+N0tDWSSqzwa186zv/97Ze4emWakWP7SRlWCXf4cQUDJDMVHn/8cX780+9QG7LjsplJJ6CQseNwBHYEULs0LTi5emGMwV1DRLfiLC2sqBvv6U9/mpd+/gKFQk7z4USk3owlsbpcrC4t4vV7VLipVPIq2HTtauSP/uN/IJGROWiazc11fYbaO7t4/c33SWznVCyUQo64c8VFA0Vam5sUOS0C1qULl+ns7KatuZ1nf/oy/UeC9Hb3c+HDK9QFm1icjeCx1/Brv/ob/Mev/ZGKYQ67GaNZnJXrNLTBvgOH+H+++7ZiOO85Nawu3HfevsDizDalrBGL0UK5EMPqkU4FMw8/sUcFQYs9hcG2hd8XZmpyC7ejHY+zkRdfeoW5hVUOHOjh2KkeciXBdHp3kH4XRtUB2NZWqzlo4qwcn7hBe1ubOt5i0QThcAsz08tsriep8Tfy3rsXFcMWDNk4cfKQOo++8VffwWiws2/4MLOzi3rfSrPTwQOHNQP17AeXyGZK2Ew2thYXGOwN8R+//j/Q39HKE1/4PMFQP3uGdrEVzWNzuJieucn02CKPf/JxXn/lHLGINF5IJphknIEhV6GhJ8zG+pY6sAQFL873xoZWFVGmp+8oLtBgLGvOnrjkZB4K14VpaW3WeWVNm6qM6k5wOt0kouJSMZPN5XG7vVrc6h2o46GPDbEZXcHh8moR85t//Qqf+txuOlr7+fkzH1DO+hjadZi1lUluXLzBQ08/wFY0yocfXiRcV09eXD9mG03NTawur7KxtaECltfjIpVJq3Am06qIWeLK2lyP6nwo87EUBT3uGqhKviHqEBYR8ebYbQKBOtKZJPUNfi3wXrj4Ieury3T39eqcIOKiOhoNRqKJqGJ/tza2qAuEGdq3m/WVNSU03L40gTUgwkgcq9mGTTB+ijYukReBwW9T52+4LsS9D9/Lh5cuqBNL749IXBtnhHQgrn5xYKaiSUUsiANRcm6loUfICpJRKiKoYPl3aAhGxR2Kg0kEuM2IuFr9FBTFX6EsQqnDhNfrJBITWoKVvHQQGEw652RSebxurzrXkfVMmocKUvg1E8+VdYzzSoww7TQT5HK4fV512wta31/jVdSmYLXF2ZTaiGAomLC57CoOev0+nR8rVaEQVHDZHWxvpVToNTuM1IZrdQ3biSgw8NBD97PvQD/5QoSl5UnS2QgGQ1nnGWmuMxvsihm8evkmbW19vPPudcW5isNL7kFxRn/xS7/K7fFxZmenGZSmr1yBG7dGNQMzEokyvHc3vjojicwKTrtL831LmRKGoomZ2yuktwvs2T+AP+SjWC1h97mYmLrDytoaDzxwkq21KFcvj/KJX3qaleV1zp87Ty6doqurlaKgyddXtfHG7w0QCjZwc2yceC6KyYYW0wWXura4znY8xdETx2hqatZGh6mpaS1my70ua7WQIaQo7HZ5VZCWdUXWdRkrKYJnUklcHieNDfU6duIi/UWtNyP3vMetYyJ/Nzc7r3sAEV0EdSzjIEK4ND/Ozs7pnmN4eJjx0XF18vYP9GrGbF24Vp1XV65e0mK2oLkN5jJPPPU4NpuFb3/7O5C1YzKVFEG/Z88ebUJ5/rkX1PEUrA1jMlvxBUQUdGjTVTwao72rm4baOnyOHcywNIG0i4CbL3Dl0lXsbps2/AjeUnKcJa9YMjBvT9yhmC/yyBMnOHCklzOn3+T2pRiH7tmLy+EEY4G1jTl8/hqKJTMms4tMQfYhd6jkjNR56jUfdGbmDo8//hgzczMqFEqe9drmhjqdBee/uLLK+toGrU0dVLNGJkenNRpAUKZ1YT/NLR7aOj3sGmqipTXMMz99hdV5O4cPH8JqbKacdTB68RJPPvEYu/ftIVdKkU5H8DnNOKoFKttxKpmcurErRgd5g43J5XWW1iNYEg6NH3C5rKTTMew2A4OD3RpNUjWUWN/cYHpujq1YArEGbkbjHD6yD7MpS0tLnTZUzc1N696yrrZW567R69fp6xnAbLSSTRc0rzXgDWC22PDXeLS5Ugg+0og7O7u+Iwr7wO4vky8XMVq8VCsBNuMJfvrcDzl/4Qo2Z402+UmGZU9fG+tby2QL29hcFvoG+1UYvDl+m9/86lf56TPPsbK4RntnI2sr88xMrOA2ePj0r3+Mt8+coaevT/eu0UiU+sYGzfVObYuDsI6WphbWFiOc/+CKNlVK05y4bgUNrrCaimSu5gn4fSSiMXWj9/X0UizlyBainH77dT7/+Y/T1BRUob29PcTi0qSizYV6NL+woFmn4zcnqKtrorVtN++dvYXdGWJs9Dq1oRoa6mvJZVPaVCaNfEJrENxstpCjs6eLaCxCbDNDYt1CU12XCtKz89OkcyklIUicgpB96oKNLC7JmmnWayHYZ7PRgdsVwOm00dkhZ86kxgssL4yzZ6CDf/Uvv4zDZmB9ZU5dtwZ2ziQLmxEuTU5hdVjpaGuit6eDoLjYq2XymRRbG2vq6JbvYzJaVcCVhh4RDfPlnO4/Zc2IxWPaICXrpQi3Atspy8CKQCjRLEaTnnEMuRKGbFHPL7LnEnpDTs5FVjsYbVSxs7mVorNzNz/+0c9YWNxUR/yR4/upqXPytT/8XxkZOUQ0GqW/f4CpiWWqVfFxF7l1a5mvfvWXuXbtmhKuOrq6cIdqGByS/eimXtvN9TWNytg9OKAuTFkLZX2SxhfZK2TzeWqDDYR8HdjKXi7fuKj7zxtjo7omjhw6wtLyKqPXx1mV58ziolw2qvvW4XRRzBQwGCtEoiua6XzPvQcV8+1yW5m6M847771FU4tk0NdgMlWxOSwM9g3x1ssXcdidmO1gcVZ25ofWBn74g5+wnSzQ29PHtbO3MFjB5rExcnhEBeW/+Itv4AgY6O3v4sjxe3j3/feYW1hgeHgv9Y2Nut5PTU3S1tZMoMat++xYLILHKxSNrOK/JYpkJ0JFokkkjseizaRCSnE67Lp/kXXbo01URZ3zpflM6A7i3Jc1QQRSWSREDG1plPtPYpXs2gARy0XYTG5QLpa0ebJQqGATB7pSOWRvUFDxNFwf1sYJn1ey6sVAbCKXkQxtiQcykCtkhE2lucA7ufcZxXDL/acxRQ6n4uv9Lmluqe40L5cqFLIlUokMqUQWYXVLDaW2JoxRKANyTrw6xsJChsaOELuGBnUv4vRaaWgNYtCo5xKReIye7gGNSsqmilhM0tAma2WRQjWuOGM5aMsezGy2YbdIlrbECpV1XsnlUx81MO8QVzQ+qFhVF77X6aNaMiopzOMU93EWozmj2OtUOo/D1kgqW6ZCnoDVycrNBe49eAq/t45/9S9+n//wtf/E/n0H9HwnfRY7aq1UEwTFdddx+0+lpnv3fd4dgbsjsMMauPtxdwTujsDdEfhHNwL/IOH2T/8PvvGtv+TCtTd48Y2/o4QVf22Yd849R9VS4eT9B5m5s05sq0D/YAeDu/r4z3/yDZrrfNwz0k6+kMZkc+Cva+YnL7zKgSPHsTpcpLe3ycRzRBYXycQ2+JOv/TIXzr5BU08/EysJCtUCqUyU1tYG3aCP3ZiivWUXt29Gue/4Y9yZWObvfvhzFVEdTjuhoBW7M819J/eztj7L/aeOc3timuvXptnckCKUkwcefISLly7rwSVfzCj6ty4cVHTR8NAePahcPn+VGzcWGTnQx4MP3Kv5lDNTk/j8Pt5794wi+sRxMjcfo6NtkFdefYXHPnaCWHyV2jq/CoZS0BLx4M7UMoaKnbGrC+q0kA7nYG0T8wt3yBYi1IXr8bhDlEoW7aoNhvxEYstAgvvuG+bAwSHisRyXL43jD7ZTKhtYmVsin0lSW2PHZs2xsjzL8aMn2LV7Pz/40bOUq2YiiSyxeIa6cIM60gQtd2D/fianJtS58slPfJq//dvvqnC3nUoxtHcX9Q21LC7OqnDwwAOHKOSixLbyTI5vYMTOyOG9LC5dZyM+x4mT+7WbvZCzMTOVZGYswe/9+z/g0vUrtPa0aYZwuKaOVCxN0O8i4DewuDCD02khl42Q2Y6R3MxhLJkZ6N/FlZvjBOob9VB2/cp18pky+/buJRJdxWTbZM/eZs69d4nZqXWOHTpBMZNSgbmr9xA3bi0oSs7jNbOyssTv/NZv8/3vv8Ds9C3FMUlerjjS7jlyQovh125cYHVzkZEj++jb0833f/hdBoYG2JDMIcx6MHc4fDSFmwgGgrz5+qu0NDWyd99+Tp+7RkNzD319w8zc2eDosYcUK03VgdPpU4ejZHXaHZKpk90RhUwo0lsyTQ2Cl6yK2CqdvxUVeUPBkBbM5MAn97E4WMTJJV3LFTNYbFZ1ocrniKAnHeqJSExxdZJBZrdL9qJNi/JyOJRDs8vtVNFgB7crxRJxT0mRSlCVUjiw6tfZXI+wsrqiGEkRawWTl82lsNqN2hXtdHlobWqjLhTWjvdKxaDoYIvJpt9fMKFmew6TuUw6VsVqlq7tOerqt4ltX+fM269pbuK7H7zDW28v8JWv/go5VomnrlJObdHT2M12xMzt8UXuuecIrZ0utjPrJBJF8lk7P/rh+3R0iOjaqJlSUrjKVRKaa5WM2EgkMrx15lU+9rF7CYf9igrb3FxjY3VdRaXunm56+oPkChtYTE4c9hB/9VfPs2uwga6ebr3OS4vrnL9wleF9gxSLFXXQyJiNjBwjFKjje9/5JqGaEA89dIqrN25rxtXG1poiMR999FHWVjYpZI1ceG+K3/rNf86v/cpX8AZr2PfgPgw2A5mU5ONlCNfWqWNIsrlqfH4toq+trqjbSQ76hZwUw9tYXFpV3JZkQYnDbO/eIV5//XXFqAsGWQoncr2laC/P8uzcHKnCNu6gm3wqQ40zABkTXZ0div86e/EiRpuFrv4GyoUiPmMrN66cZmhfHT2DYf78v75BU5uVg0f2cPjevVTNZSZm7vDW6SscO3qcPXt2MT01o27o02+c09zBwd27OHpsRDHEf/1X32Tf3hEuX7pKLBIjFttGjFXyXuQ9SUFdijci5DmdVVbm4zS2i7tQChRFLHYrv/8Hv0OumOP1N9/EIIW9fJHmllZ1+HldHl5/+TWikQL3nzxMf18/m1sxRm/cVGHu8uVrNIabVJybuTPNvqFhRg4c5Ic//CFF1zoBmX98Vu67Z4TWxkbKeRPvv3WJZ39ylUCNFyyS2W4mV0lhtOc5fOg4ixMxVpaX8AVsRDcjmo01MNBFU0M9rS31mExFRken2d5e0cLuhXMXCNbXsJFcxhcIsLiwgc8bJJ3O09rSwnYmyfzCrOaVCU7QZnVx6fJ1XSPcXjMOd5FQyKtCmhQK7Tan3u+CJxQMst8bxmb18Mf/5rtUvCXaG5p45BP7KRu2VbyKx1KanytGx9Grk6S3K8zcXKZvcFALoDLPz83McGfqFhVDiVDIgDdgJV80s3tvO/effJTR0SmKZQsffHCehZlldRNYjA42liOYLE7FKIoIGwrWkE2nFWMnzkRBYIvLVgr5MpdFIltkYiny2QyNXQ1UjIJCzpKI5WhsamRwcI86hhcXV7XALs4OEZXkmZMCXH1DPYtL0xgtOY4e261F0IX5Rba2tolEMpx7+SotAy1szmxh8rkp5Yo0NIZpbArw4XsX2Ht8L4899jFefflVLXrHxKleLquLSUgMM9NTPPDww4zfuqm5hjLnytxZ4xW374q6fI4eO6ZIyQ/ffp9gc4P+vFKPlqLx2toqiwuL1NbVK+63UEzT1BRW1OzPf/Rz/E0ufWY/OHuWT37ylxR9KyLCpYvXeOONNzSb0W1zc3P0JlvzESqWCl/6zV+jtbWFb3/zWyRTKWrr64gnkoRqa1ldX1NxTHL5jp04zBuvvUHFWCady5FN5hSDaHTadY4REdYivhKjSXHqpgqEGxtJJuJEtja0MJuLZ3GHQpitNl2TZG0Q/LBcI3G+CIowsrmhBVXJPpbibiS6gS/gUZG1JhhSF3OpiCLDpVqfTMaxSVai1UgyGcHjbFPHitzPIlplcrL/qpAr5HW8Rw4fxmwxcO36NcVqxhMxwrXyvMTweZx6v7rcbhYXFtR9LjjoasHI3v19dHR0aH7opcsXdf7x+T24fC5K5RzNLY265j7//LPsH97DjdEbKmr7fUHOnL5KV2eb3nOzE5u0dLUwOTXPyMhhXUcFzywioCBjx27doLO7g4amRoLBAK+9/oru/w4e3MeFi2e4794D1AZDLC8LMcLA5UvXNXP42NF7tMD9wksv09Mvz9VJXnzxFaw2J909rbz+w/fAU+DjT36c+ZkFxfn2dffwz371M+rKdzhlXznP4uoGHZ0yhiWmJmfIpwsYneJIM1EtCG2jyuNPPY7P4+fsuXO47S5tFpN9stPhYml5UcVSET3zmSJtbV1cvXRV0eE2l5VCPq2Ei9pQgLq6MMvLy0zcvkPfQD/NzfX6XIioIo0FIljIvaWgjmpVwCA0t7bszCmyB+vsUIeXXOupqZsM7x+kPlxHXaieUKiRv/yLb+D1uSiUthkYbKetrZHJqTsasSJY1lpvDaceHtHif6lYoLunT12FZ945y/TMsq7hfYMDnH7njAot4qicvzOLpYK6u2TOCIfrVPC+cuWKNrFJZurQ0BA9PV2KCH/m2edYXYkwuKubJ546xY++9zILc8u4/EZt/Ont6ac2GFD8qGQCv/vO+4xfW+a+R4ZIpBLMzm+ye+igNh9cOPuBft14dJPIapJgrZsnPv4I3//+DzGYLQTDXsWm7x8+QGJlm3dOv6+Z0iJYHTi4l91DPTz74zdYXY3yB//bpzSbWFzguUyZQlGaU0s0SJZpJMnSYpz7jj9CLlthaLCPprCfbGoNt1MaXsQ8ZSMazfPhhVs47H5c1Z25TAgHiURUs7nFybx7sJ+NzTXmF+a1CUKu4w4twENNrV9xv7v3DrIwP8et8VvatPLII/J9s7zw/Au0NLZSX9dAfCumbtX21g6iiQipQhJ/jYs9Q/3arHXjxg1184+MDDO3eIeqwUBNsJ5K2cbqRoTegV4WN6OcuXCZsxcu6JwkOdzqns9m1Gkv6NytaIRcqUgoHGZ9c426+jAPPnSU2xNX1aW+ubGl+4COrm4mbk9pjmZv34BSAyTqY1HPSDkefORRHGY3r79yWvd2kl8pe6rBPQMsLc+ytr5Ie1sjJ+6/l+/97Xfp7Oimt6uPsbEx+gc6sNgMuGxuTp44wsTkh7g9Rc6dvUJ/Xy19A228++5pdu/dzXZazltlTr85xYn7H+T6jUltWpGxP35ip0m0oOJZFANWXA4f87NL2sjX3tbK7Mw85ZJJMz6feupxIrEFovFV3e+VSkUcThOJWBZDRdavRSbHp/F761mYi+nfybxvNFRobQ2TLyTo7+tgYvw6awur/M7/+DnNYV5emiEU8hPwe3n2pVdY2IqTL0mEzDF2De7hf/6f/j29nT0cPrSfvp4OFb/WV7boaO9jZXkFl9tEja/KyvJNxQCLRJRMfJT9qvEw0lxi1X2Ay+3VuWpldU3FXMlxTydSJJIxfV7EaV01SoNQlY2tBAF/s0Y1NIQHuHJxjheePY3dWcOvfvVLVO0V/uIv/6vuFwf6erTJZXZuild+/goPP3Ycp+zdskmNY+jsaFeSy9VL59i/d7c6wqX5RxqmBVstc5ms2yI2C3I6GKrTs5WIzkLDyhaMuv8L19YSj0ZZnl/U9VoatZ5/5md88lOfU1rD3PwKpYqI2eKeXpYoY9LpTQymBL2DYXr7G2luqVVncS5b4tKF69pA99z3X+eppx9mcmaMxx74BJ957Cucv3aJdy+8xlL8NuevXiJY46CzdZi58Thf+OxXuHzhCgtLEzS1Bjhy737+zz//L4p6H9g9wNtnTpMrpOjf1a85yOc+vMTC0iZ2pxdvIKD0lgOHB/EHrKzMzeG22snmVnHViAM/RypTolhw4nY1UipbEFJSlTzlSkrXVckw97m9miWvDVJy90pjhs2m51VZC0QklKx2iWGSfaA42OWsUlPrxmyt6NqfTKbYTmW0IUyIIjanU0kmsneUBmONDJLG4ap8vgW7xYJNYmKMBn1u8pI7KxsO/dghSMnnqdvVsJNFbPooEsj0UdOa2WjWOUmyaaUZSRouxW2eSkrESUbJVTabn2PHHmczEiccDjG/OMtWdF3dvUJk0MZYEYwliiGT0wZciXyQhkSXy6KZzromi6O4LOKsRcdnh7j1i7ggeV8VPXtJ44OcrcVtLiJ3qSCRRiZcVrd+HxF6i+W8osmrZTuFUnmn6dXqZmN6i2P7TtAcauerv/I7/PEffZ2jhw/rHCuuhQo7CGhp2FPx9hfk5L9XNO46bv/RVXTvvqG7I3B3BGQE7gq3d++DuyNwdwT+UY7AP0S4/fqf/Qnf/Pafs7A0zk9f/C4lStycuEXVVKSls43BwQFW1wUDbGFzY5VLF6+qK/QTTxxlsNPI/MIMje27OP3udT64OEFz6yAGo52gz8fEjdv43dt86fP3YDdtMHKgnfOjC1yezFDETCSyrngcKOsBympxMTkxx+1bi1RKdm6PpRgZ2asoqVJ5jQOHW1ldu8NTH/8Y5y+cp76+ncmJFeZmoxSL0jkSf9ZsAAAgAElEQVQqWZZhLLYyKxvTNDT6FU2XTCSVKDM+fosT9x1Xt1o8FqG7s4OT95/i8sUr/OB77+M0ujl8bz+dnX2Uq0a+8Wc/5OSTguRr49VXf66b7/a2FnYN9PPjH73C0SOHWFrYxOeu5cq5CVo72jSj5troBTxeKwcO7MOAm9mpBKW85P8UcXmztLRbSWU3yecE/3uKs+dvcf/jj3B7YpxUPI7dYMDvtGIxFFlbncftsmqGZUd3L919Q7x55kM2Iyk21mM01jbQ2txIIOChtb2RUCiIw+Xj937339LW3qtZPVvSRet16SF+aXkOp7PI7t2tJOMpcmmTOlXkUPX8Cz/kM59/jGefewa704Tf52Rk30Okk3beffsG4ZYWFiNzdLV10Nfew9L0Ai0tjdgdJlo7wuSKcTweK2NXLjKyewhH1czq/BqpYoXVeJoz737AY489Rm0oSC6XJBBwYrWVSSY32Lt3kN/73a8RrvNSG2igp2sPTns9771/STurzVajugYk43FhYY6G+jDD+/Yxfus2yWSW3YN7cbl8jN++RSKzQWNbWB0uI0eOKZZ4O51hfWuTRx99nDdee4X52TkG+ntpCteRiifY3IpQlNflpNPXxRe/+C8xGLysrWax2gIkE4I5dWvhoFDOqEOtVMxojk19qFUFLDmoijNXxFspAorTTBoYxLEnwoW4IsXpIt3GdqeNklkOduBwyOcY2NyKYje7VByS3CcRgcQBJgdSObpJjpl0fouLUZy14qwSh5UcKMUJJ2Kr/B9PSLZTSn8mo9mmuZJWm5lUKqaISjmcyvWW56KYl1w+i+aUilNQPMJut0e71gWNZnPJITpHwO2nvtYHLDA69gNWVt/S7MazZ2/jr3Fy8NAp3n9vhcEDrcwun2Got4liIku1UENLYzen335FUeY9vS14PfV8+xvntMD8b/71VymXDLz2yll6e4dwB0u89tbPSCfstLX0aEZVqRwnX4wxPLxPsaGvvTDD8MEGGhqDWO05Flem8ftaqKttUaeWiGjXrs0QiWzy5S9/SrGH//yf/zF1dWIWMFBb69cielN9PQLQW11ZUjeHZFhOz8+Rz5fJFao89OATzM+sMX59hqXZLb7y5X/Fl77wGxw6fohDj44wOTvBysq64isbwo04HG4iW1HFmMo1tlpMKgRJx7lkFIWCdVhtbi3mrq+tqZtj7/Awb73+Om6/n5aWFsWDiftKrq0IXlIkjuUTxLMxGoJBzv3sPe49epLm+lYmZsax+9xcunEFf62b7ViM40OnuHz2Wf6nPxhifD5J3tzJrr2DzC+OY3XCdipGuL6RctnMc8+8wwMPPMTbpz9kcmyBgeE+dZVPz07S2FxPW0uHdsF7XB7Ov3OJ5YVVWnva9Wd+4ZmfkclkqattUMx3PL5JJVnkV3/9JLuHBsgX87xz7gyNzY08+YmPa97vl37jtzhw+KAQ7hSxKCKfFGktxRJry6ucOPUAt25O8sHZC9x/8kEa6ht57rmf633Z1tRKSu6FfB6Py8nU5BRpY5KW5jC///ufx2HLkE1vEfTV8p1v/oTWZkFTlzl7fpySyUIqv83R+0fY3beLnsY+fvp3P2Zy8gaBoIO5iWUGhwN85atf3Mmlspv57ndeo67eRm93s6L6MoUy8+srpLIp2tubGd43xOraouZ4SjE9lytqt77F5NC82mQywwfvX1BE5PH72zT3UIQVcXZKhtvGeoba2hrmZhL09fZw7/HjXL8+xuZGnHKlTFOLn9p6WQ/HFWlXX9/MlUu3mLqxQWKpRKixjqH9+1RI9XrsmvccrHXxqc8+zubWEh9evEggIJlbcUZHJ2hpaefosXv52c9eZe78MuYaK05PQAu4Zcl1KxY19zQ6v467IYDLYqcseDynoCZjem/evnITe42DAyMH9N798Pw5HE4jKxub6iwXZ4ffF2JwcEjxqFevXMPj9VLIZ8htJ3D7JUM4i8Em2Y5lenvb+PKXP6MZpMUiZFJV3M4Qly/eUrxyR1sHJ07dw5unX2Y7vaUNK3PTiwQaarVAuLWwisXlVEFA3LIz0zPq7hTnut/vYXx8XAuCxqoRc9VMaltc7pCIRPAE/DzxxJO88MILev1KuRzbmQzBYFALc9oMQ0lzEcuFEg88cp/OvYLuvfL+KKF2F4mNPIND/fhrfFy8eIVf//JvcOn8Nd559V0aGxsVPSn/Njs9x0OPn8Rqs/HSi69STpcpG8p87Omn2NqKMn57QjOhq8acunIWb2zibLLi8QWJbsYI1tTR0NzG2NmLmD1udbSkkym8To/O3+IqloLm009/VteRixeusLG5pYVNadzK5tIE/B7NnJMxFMSfzEGZrEHzYYVUEo1u4PW6yMayZKtFHA4PZrNkvGe1gFnfEMTltqgLeXl6+/9l772DJL3v886nc845TffkHHZ3ZnY27yJHghIJRsmUdJas4+l8Lttl+85nn11ny3dHUS6XLVk6W+IpmJJIkBAIgASwwAZsmtkwOeee6ZxzDlff7xB1df+pVC6VpdpBbS2A3Znufvvt9/39vs/zfB7o9HpEYxFotGrGgaYiYbi6O3G8vwdIxRDLpVCoFPD6vNjfP0Ajn8OlF89yjx1h30lYohSpx+ngDvD11TX+nE9NnsHm5gav1QhNrTPqkczHEImGeS33/jv3kCuWcG66F7FQBoe7Cbg9ZpRKFUS3M5AaxGycoJQeCdl0j/v5X/hbWF1fxdrmGqNydUYtY50p3ZRKJeDucCF4HEQsEMPAqBf1cgHeDjdj6G/cuou7t5Zw7uoZXLx0GuVKBWsbGzh/8QLmnyzh7u3H6Ox1ILCX4FTnxOgIEvE47CYHUxcO9w4ROchCZ1fgxVdegNagxeLqMgtYFqsVbjLzhIKM6yfzFJlVqNOY7in0vfT5JvRjqVDk10LIVrpPkWofiyWh1Vl43Uy9vjRQJxOfTC5AMhVFNpfk+3ybRIga3c3baFTKkOlkjJEkMkSLkrtaHafuaL1CtRqUWCQsc61SQoP6H9VyeDrsUKsUvL66cP48LCYLfvKTj/izMjI0xMYdEsQsNh2GhvrZzJNJpqAQi7C7fcw9fdQl393ZjfHxCezuHuP/+cPv4tyFaUhkciyurCGdz0FKBjjqWi212ARAtInVh5tsmJgYH+dqgVQ8C4lMyOvdzs4u/P5//i84NTqGL/38a9zNTQSfu3fvYmpyBlsbWzj2B9Hb04ViqYj1+UOcmu6E2+PifUc6m0W5LYXaaEUyEcfK4gJRhyGXCFkYpST8zLkp/hxv7+2gb7AXH1y/hUwqg6vTF+EwOzn1/P5PfozLly/yNaNYznM/73f/4CZsnRJYrWoW6Y6OYxCLamjVS/jiGz+H3fUYRgYvIhYuIZ/N8PrWbBGjBepjJzONBIloEc26ErUq4bYlfD7Qmk8pl/NjkMmLEtXbmxtQKRUY6O9DOBzi6gVfhxeJVBz9w738PZtbmygWitzHOD4+znULa6urnFx1O91IxpJ8XaFzMFvKoSVpwO4ww+OyMZL51o3rnEqnRHWYBFmTBcVyFUKBDA6nhw2895YW8WhzEzm61rYF2Nvbx9bWNjo7u6E3GBj7msikUSQhV6tEMBxCT38Xxif6EI7u4crVKwgGgvjzd97FxQuXMDf7CAMDI7ymtducePToCQsslAok6pNUSOdpHRqtkdG81XqFr7tOjxmNFl3jMsikYjAazPilX/hllIt1zM0+YPFUKmnjK29+DelEELVaAufPDSKXCTA+PJVJIVfI8l5KqtBjbycJr3cceqMNe/4DCERt7Pn3sLm7BW+nj8VouvdptXoU02XsbR+iVmri2qXncHh4xGJyi/Zz0UNIpHVkMmHU6wX09vlYeIqEUygX21DJDPC6+1GtCHDzk0fQKOyIROKMByfDaDYVx8BgN7w+B3Z3NrF/sINzMxP42tffRLmSx+7eDgRSKfaDEXh9nVApVbh18yYn9wmbTrSoL/7sF5DP5vHOO+9isK8fNpsdP/zB9/HstVP4hZ97CTlay7WaMGhOescJOc2d27wviGNv388GDOa0CoSsIWVzWXR1e+E/3iYLD3R6FdcfGIxWVCoCaDUeoKXHb/+HP4H/IAmz2Q2FXoOmuIlkOo5XX30ZqWQErVYFtVoO2WwMpyaGcf78KXzwk3cQCh9zhYNRr0V3hw2xkJ+fGyXAqbue1uxOt5erTkLhBMbGJrC6tsWmG0+HFyvrm2gKxNAbLVhZWsM//vu/hs6ODiRjcaZU9XYPQiAg+oUEuUINqUwR8WQOfn8IgyMDqFSS6Oo1wNOtQrURx3vv/RAyuRLjo9Nw2LowN7vEiGXqxR4ZHULYn8AzZ19H30A/lvfmURYk8OncJ/B6fEBNDXnTiS+88lX0eLvxYPZjxNN+JDJRXL95h2stuno6kMmH4A9sobu7E/dnZzE2NoWe3jF8fOMuwdFhtOjwZPEBrly5gK+8+SXsrC6jIQhDrsljY38Jvq5+1KtapFOEvNeg2S4BwhIEoGuAlpOplLomIyalSputOq/laT9JwiS9sbRmpXsF/Tnde8iIR6SfbC4GiaTNRhiqTmm2wPdGMjRk84WTigqZgoVXStifBLUFqFOtg4CIVEQTIrqH6ASvLJMxFYO+j9YH9P9J8CWiFXcp/xTdfVI/dFIJRM+Vn2ezxc+ZKojofkSYd0p/SyVqrC0Fcfcni3j1y89jZGQYKrUC+/v7LNzSHieZSPLemf4//WBa65BZkhDjhKWn10wGJ+rUpedMX5/tz4ggQ49Jay4SvmvNMqqNPCeGT8hbZIYmhLWI91VyOc2o6DkLGUVNHcL0dzQSA/LRMs5PXIbH1Ilf+fo38X/8q9/AuXNnT8K1opN7N70hJNrSHp0/dPT1FJX8N3KW+/RFPT0CT4/A/3cEngq3T8+Gp0fg6RH4G3kE/lLC7bf/Df79b30Ltz69jd/9/d/Cq188hf3gKs6f+xxWVo+RK1BPLHWS1JCKi3D31ioUciFef20UUtEehKIWdIZOPHwYwqNHceRyCvR29yOT86PdPsDlyx5cu9SHejkFqUCOSEqIUEaMWCqDSDSI0dEB7uK6d3+BUVenJiZYDI2G89jeCEIsPkHhWWwSCCVNTJ3thsNphFQmwXvvXYdO68DWVhgKuQkmkxMiqYiH8cHwLnKFOHRaOTRqJXRaK2qVJsxG20n3HWrIZGi4FYfL4UajJkA0kGOsq0plhs5o4HQq4bBoeBFPRNHb0wGPx4Wl+QVG4oyNnOFetXpVhPv3HqHRqMDioGETOU8F6O3pReAoh6ODAuoVOQrF/IkYMGTH4FAX3vruJzg+SuD5F19DpHgMlUaBTCKDXm8nLFoNDvfWYDIS7qgKuVIMDaEOmxIYTF4srx5gdWkPqFHPi437cwgBRgmSpZV1dn7XG0IsLa9hamoGgYAf4xNDOPDvQCKh7qAiTk9MsvPzvXevI5lM4sWXLsPmUsJoJgGwjd2dQxzupeFxjuLx7A7K9RK8oy52KhdSebhMTpw+dQrnLs6wgL+9swan04bN5SWM9vRjpHsARzt+pCpV0MiccI00XH/91ZcRiQSwubmEoREPTp8eYmHL7XLjN7/9HxA4iqHT24tSHujqHkYmncLj+UeYnDzDiCeFXIH+/n7Gjl3/6Dq8Xh8nMEdGR7kfkPBzu/vb6PD5UKiQo7cFmUKO/v4BHj7Mzt6HSW9Eb08n0okYJELhiWgpl2B65iLmZpeh1dqRztTh8w2xkEuObUoJlcp57qqkQSUlOGj4VysqTsSb8skGk3qZSjTwUCiQz2VPhvJtSsOSq5h6P2nDJeRuSoFIyhtTQpaRo10hU3FPmUqh5j2qkKzGbeqWqvHvQiH10NL7RxZkcgK3WOihQTX35rbo71JHlRwKmRyNNlgA5DQN/XuNHMQySMQKHlC1mhXGkrVbDRQKeeh1akYg641iHnyJhEpO70plKVQqfmQSAYhE+5ArQ9jbKaDdEGNyZgjL64e4fb2A0alOyJQN9HdpUcn7gXYF9fpJmhhN6thVotFoI5NJYXNrDb3dI0glmtjbLuDq1cvQWfK4M/ceBnun4Hb1YHvriBFq9Hn65PoaujtdmJ68iNkHT5Av5CGRnGDZwoE6ZBoRBKI6J29on+/qUOPQv4X+wWEoVdRJRJt7Kba3/Nje3sKlS2eQz+6iw+NANleBSqtAtphHPFZEKFRAqymHRmGCUePE6nwAP/v638Iv/+KvwNfvw/jVMbTFbeTzRcgohaDSQKXUYm52DhKhmDskSdQg4YhS/PR+HR4coVxp8WCcBgxlTt+d4CwpKUJDaRoi2Gw2Pp9okEFDgIqgAalGhna1hOhhAAPuIRTSFciUKhidBuwH91Eq1TA80I9719/HyIAd//gfXcWdJxuQGXshUoqRK0QQCO5i6uwEavUGdnb88PkGsbESwns/+BRf+aU3eGBbzJfx/e//CCIFENpMYXimDwO9vShXavjk3VswWiy49txVWE12/NEf/THymSKT85RSGZ579gzeeOM5vt5W81W8/dHbEFJSTyFDtdFGNBGD1e5AOpvnJINAKIHH5YXLdHIMCHN44D9CIBRipCUNY2g416hVoVUpQaTxcqlwYn9vtxCJNWGxyfHz33gJGm0NCwufIhqO4szERbQbRuwf5PHw4TZiyTxq5SK0NgMLv13ODmxurEJIHc/tGmr1Ni5e9uGLb36exdhsJs3dddPTM4wtvXXrAUKRFBR6CXzdXZiaPk0AdMTiIaYIJOIpdt339dJ1TIZwOI71pQM+n8xWGQZGnKjXy7Db7ZidfYhCrsx9roGjFGq1Nro6O+Dz9kGt1mNrc5sHvQqVCDqDlAdMfb29jEiNx3IQC5SIhjLIZSvweQltGsfmyio6+20YHunG1MwEKtUibt35FJ2+HmRzRdSKQvgPQ+jq78TSk3UeRqo1OijkJALK+TyTiaWcXCWhh0SBkbExLD2cRzqahNKiwtVnrmF27j4bC7q6unhQtbqywglfSg4SmrxYKKNabcBmtsNoMXJSk54LdcLrjCpGFsukQjgcDszPLSIbqeBzX32WP6+3bt1EpdJAT88wlHIz/vQP34KgLYXOZkbiMAhXfwdUGjW2drZgt9nhcrux+mQBbbGYr7UWuw2RcISfH50z58+eZUHsOHAMi9EIAaF+6w1UKlUeIJJo6PP5+Byj5Dh9TyaX5f9Pg8Ox0VEWJglxPXF6DOfOn8XxsZ+TbQcHBzh7dgq3PryPZ164ioWledy984TNMb4OH5QyOXaWdnH+6gze+JnX8L/+s3+OM1OnuZeYBMSjowCi8RT7iMfGxjmhKCSjh6zFZIACJV+NFsw9mkfkMMbH9cyFs2yUeTT7EOlIkkWMVqPJvyiZSB1rhFOn5A8lS6vcQ0smJBGjFHUaHQ9mCdlLqV+lWgWR+CQZ02hR+ruOYraMi5cv8L3y3R99CLlUxSKa1mxAZ6cbWq2C73lbj/aRrub5GkVrN61Oi2KhwKkpOXWp5nMYHh1ifPXR8RFisRivS9xuC1LpBFwuFwvkOzu76PJ62SBw98YD7jDXm1QsRjmdLhwfH6OYbcDao2GjFiWb19bWYLFYUS0ScQKwWRzQqPSccNvdPgAVvhKKmN4jg8nICcTIQQiubhdsLuqWzMDX04md3S0YzUaudTBbjahUyyy4mvVGHNNgV9jifr7AQRqXnx/hYavDaUd3XyfWN7cRjyextr4DjVqPZkPIKdSuLi8mJ07jO7/3+3BaXWhUW7h38yGUGgXPWT//hVewub2F+aVFjIyPseCTzROlQcZ9gpQUIrMVpchIUL/53qcwOjSIBpKMwVfrFfC4PbyOoTTd4/klOGwdWFraZCS702aHx+eEQinF1vYKi+xarQ4OuwtCoZTF8Ga7zmtnIs1IJDKmH1DKklCaNISPhMMnfc067UnCWaFAoRiHXN5CqylGpShEIpHhLuh8MQaNVoKuzk4YDS4szq4jU8ji/JUzeO7FaTYwtati3PjoHpYX19GoFeD1eGGzWhAKxhCPZxiLTWuhcxcuIhgOc+K7t6ubz9O93V3cu3MfQnEbZouZ09jnz59noZK6aMkcVSlV8eMP34PL4WLT4v6hH9eeucJJ3LnZWXg7PDh/7hwjVGnt+OjhHJs86L/pnDWazSjWhfjgxm0cHfg5GV4rl9DZ4UY31xiA32udTsNmVgEZdbQaTineub4Mj90GtUqG3e0gLE4V96HzeiR6jFwxix7CT6cLyKQqTLPo7jEyIeLG9V289uI1PP/sFxEP59mcM/foNn7wwz9B/4ADvb1OVCtNdHeOorNjBGKRCvVUCeVSma9fEjF9ruvQ63RsEtRrNUxhofOE1nG0nqc0F+FyW2igSQ+ONj9OPp/j9Qa9P0QKIfMOocrJHEBraxIHCP/eFrQxONzPJoZELMzmrFwmxThgMn7YHS402gI2DwhEErz3/odIVcsotlvQ6vUIhyJsJqC1jtPpZrF2a2sLkUQUar0Wx+EQEukk2oIWKtStrQTOXpzG8NAIvvOdP2TjBeFHnR43iqUyDHoTp/rShIIWEDVGilqlzBQbMkzmS3QfsBIlGhsbyzDbdHB7HQgc+2E3W+GydGBnZx+lahYdXgXkyjI+/8arEKGFfCaNaMiP4eFeNJsVFptLZRFMpn6olA68/fYn8Hb24eadD+HptuDM9Aiu3/wQQ6MjkEjpWqpgZGwsFodaLkWlWEEhW4VZ68Tm5gFi8RTUOrpGm+B02jH/8BE8nSp09/rweG6H8arVaok7lN32fuh0BmQzBTY1Hhwc8XtdrpTYSET7h/GJUSgVhLcmNHSWaUfUO390dICLVy+gLiJDLJFtaP1fQEeHldfAoeME5h9uwqDTM8Y6n4+hr68fK0/2sfxkAW9+9XkoZBK+FtP9kdYGWo0ex0dBNiVSVzyZ1BwOFyOeyfgglQtgsupgdxAWN4V8voBYPMp48bHxU9xtS8aQUqGJ9z/8gO9R1JsbT0YxOjbCeyiggWgkBJvdyEaBfD6Fh3PLGB524I3PvcRVB7TWoboW2gsRXYlMWq22kFG3VC9RIwPoh5/ghRdeZRP3//2fv8OPrZCrUCPcr6+bEda5dAIWM+Gz42jVq/j8G69jd3cfaMrwyrOv4fvvvQv/URRSmQZqqhooNZiUZXUq8OWfexmVZhqpdBQ/ePsDTh87Hd3YO6Suei1/Nr2dbhztHUJcFHBnrMZkQP9oP9w+J65/+BFKqRIcOieunb2CmbEZ+DwdWNlYwfL6BgZGz+D2/UeYfXQDA6NOXLlyBjdufwS328uVRtev38L+4RGMZqrfaCMez+P4OAanxwNvjx2legBNYQqT50ZxdBQGWlqIBGo2OVQqcXg8WkQifiZCKaQalMncKxGx4ZfOMfolFpEZmPrrqSqHfolYoKTPHO1tCd9brxVRr5dYeOSuYwF4v6tUqVGnegUB7eiFTKigegz6onUVETbo/aZ15omoeSLU0i820DWaTCmiPfFnf05/h2hp/78vEm5pBcV6ZpufHyGkiTx1kvClPxOhUgbyuTLvkykdTfcXmlHQudmoN3kNQcEA+nNagwnp4tFqol4tMrmN9mMk1NK+neqK6LwjuoJIRP3hop9+D93ChFwbTdc6eu20PqY1O12bKfVNf05pXRZeRWJe+9HfpeesEGqRCuRwfvwy3EbfT4Xbb+HcuZkTnVr8VLj9Gzmwffqinh6Bp0fgL3QEngq3f6HD9PQvPT0CT4/AX7cj8JcRbr/9m9/C7/3+7+JHP34HH954B55eNZ6s3sLI0CUYTZ0IhAMIRTd4SGPQdkAmNqFWreDaM51IZ+5zx6FIaMXdGzGUSlruAEzFc7B7JFCoopg4ZcVAvxX+/R3otQ74gxXUYECxWGFkHSWR6s0KVEoTTk30c2qH+l8ePV6FXKTF2voB9Fot9CY5xk/5YDCpkEiGWYhKUUecWIMjfwr5XB0d3m52JprMGuSKMYikTTTrJeRyWdSqTVjNToSCSZwaH+ZOmFqtALNZxyi4bKaK1YUDHnK1WiQSi7Gzt4X+Php+57C758fYaB8PL0ns0xF68SiKcIgc3VXkMyXGHV17YRjJzAHEEgXQaqC7cwJH+wWsr/khJA1OWEMwHMG1Z8aRz+Xx4O4W2lUFZDY5o5UVYgUUVHpWr0Ipa2F0tBNbW/Po6HRAqzdiYWkTOkMH4okajvwxZCNp9PR2wWwxcJ+o0WRAJlfk9Fe12sbW1h70RjMS0RCmzk1ic3sV7VYO9XoKk6en0d87hkKeBoVVPH7yKcKxHXT32jA5RY78QxRzQoSO86iUpegc8CKQ3Ibb6UTsOIa99T30dA1i5tw0O+lpI0NYYKvBgEtnzmFx9hGcZgduzc1B53aQn5Ud/tTJtbe7jYGhXnzpS1cxv/CAE3QPH+7BqJfCbHLB43IhlSxBJFTw4IyGATT8OXN6itFMMcITKxQIhYK4evUKVldXftrnShsn8AadXPqNVhsuj5eTHJlslp2u1JmWTiagkEs56eCwWnnwTYkqSkqRmFKuEG6O+uEsEImUEMsU3HdEplu1jtJLTSRSCcjlUpTyLd7chYMhFk5NRuNJ7yylaeVSNjfQ8JwGwRIxbWDFoKKdYrkFoZCwVPT9Uu7spaRTNptHs37Sr0TuYdr80ZCSEt+0MRUKTn42bQbpH3I0E56JNtgyBfUM1SESUypDCYGINrNt1Jsi1Ju0IafHOcE50zC6Ui4xDlQsqoMqDSPRXYyM+ZDJRrC3v81JuGQ6AaUqjZ5uC/bWA9Bpqa8shUyyit7OcYRiaQQjWcgVJrQEEuwf7uL0cA86PRps7d1BMFiG0+aGqG2B/zAJs0UCo6WN9c0VDA32IxYR4NNbO5ia7INIkkcyE4dMbEcqlYWSEs7Vk75gQILZ+zu4cH6CB90kelCK5nvfexdSpY6HENHoMfSmk/fyuRemIRRVuauI+8lvueAAACAASURBVGMFcoRCCVTKTQSOY9y/94WfncZxcJOPb7lGvWzUXwzk8jWIRRqE/CmYdB5kkxX8nV/6u9yTPTg6AnOfGTKVjNPSNBiixDJhOre2dqBXaaGQSGCyW6DX67hvixL+5RL1Ap90T9FAnBBdBwf7/J6cPn2KBQ7qGKSuPfozGogkkglozAYojRqkoiF0WCzYXtjkc25waAI1lFFqFOCw9aLdquDujT/H//bPX4ZcKMH9xU2YvF1Q6RWQyJs4Dm3B6bbwsIR6lgSQ48fvLEBrEuAXf/G/Y5Tf5sohNnf3cOmZK/jo3dt0yNHp68DWMrnUWyjXqnj2mWfhdvow/+QJNp5swNnpRpuHHyW8+eWXUCjl8c7bP4bdbcD0zBRCkRAWV3ZhMCrhcvlQqTc4aUjdhsPDo9Aq1Wy4mJ17CJFEyuc9odeoi9FoMKBOw7ZMBmJBm4eVlVKBE0WJICHb5LC5JJia6YRK12J8H3WZ7m6l4HSMoF5R4OPrd/jxytUiFDIhagU6V2lII2ShP5uu48zkAE5NUnImwcNvuk5YzDYsPNlBOlOAWNJEOJFAh8+Ds2cnOdFGCfrj4yD2doPcFTo4MACT0cEEgMU7WzC69OjqtUKla/JA88zkFJKJNPyHx7DZnJzWDgWi7Og/fXoaqWSOP5eUZM4XsghHAzw0t1hNPLDXaY042Avg+DACo97MyflSKc+f1Va7gtHxHvT396JULiMUieLJk002uJDoFTgOI5HIYf3xHnR2HQ+FB/uH4HJ1YHVlDSYDdb22cew/gkIqx9iZCR6ekQhAgzRC/dLrpaTtg/sPoFQqGGtKfaWFchXZTAYGvYGHe+V0Hnq7HoVSlhM0NPT68tdfQb1R5NSnx+FF6KCIufvzODr2Y3TCyd3XJI4Qtnlj7QDZTBPlCqCU66DVmlDKF2B3u7G1tcGJDwdhsZtNxBNxxIMhiOn5qFRQKJWMBk6H4hBrlSzyUFLw/PQpJOIx3L/7gOkH1XoTGrWCjTyESqfYCd1j+np7sLS6ArlUxgNrWk+89LkXYLFa2Gzy6//y13Hl+YuMMqUhvVapp5k01pa3USlU8NLrL+Ls5CTe+t73sL25i/Ezg3C5HXju+eewvLKESq3C4jAlfx4+fARBUwK3z81J2HqjAJ1BgRoN6csksBaZ3kDGGSHE8HZ0QtgU4t0/fw/Hu8fwdXbg2WefwY0PbsHV4cTs/VnI6HkbVNDplVBpZIhGUoxBb9cEGBvtx9d+8U3cvnUL19+/B4VWy2lrhUyK51++jCePFzEzdQHFSh4/eOs9qFX6E6SuhFLlck5RkSh46cIzjH2WyCUsjPk6OxFLJjA8MshCOYm1nd1dbFx5/GgeGp0aXq8Hc7P3OelI6e1AIMjD0lq5iuOjAKr5Bkw2HXe89g30wmKzcjWBWC6CUCJAh9fD1AnqMaVrp0FnYKy8kJPUZShk1HEehc/XjbXFFQQjhP+kY6BmYWhmZgbzC09wdHgIq8MKoVSAvv5eKNVKPq+pbzuTScNmMiIdjyIUDjIpQ6c34JlnnsEnH36KQDCAjl4bNrd3MNw3gu3DdfT193P3IH2OTUYbi2EkKh8yKnmW8Z4z5ye5N/LRg0Usb69BIpPweUqvg8gg9JkgAZWERBoi01CYUniEgRwa6mMEv0R8Mkin4A2hY5WUoJK0IW5QR3EOYpkcpXgaQrUExBkeGKCEaQ7pVAZ2uxNikQzb2zsYGOrn/ttkNIVMJst9lDTANurIaJGDWa+DwWLC/v4e9/jpdUa4PQZksnGmAWhURmi1RhjNehRLKe5BJRFvZ/cIcokODTIHNEuMnO/s6UCzImYUNL1fG2vr2Ns4YhPL5NRpfv2BUJi7cgeGBtEWiBCNRrlKQKtWYWNlDe4OEu1KQL3N9xWiR0TCUU5Nnb9wFndvPYDWqOHuajr3O3o6GOlOydf9/W2cPzeF/oE+FAs5LMwvYWJiBIV8js9L6hSm+7dQpmFh55OffAKNTsWGvir11kdCkIqFiERzbMZ47uVzvK6kc2V3y49oMA2FWIXX3niGMa1Ly6uo1vKwmF0wWVX8OTQYdGwgoMRkpUoI8ipWlxawtV7CzOkRnD51CZlUEeFICEJRHbOP7uAf/MNfRLGUZTNfvXYilut0FpwfnITf7z9JZttsfC6QiEL3qlIxj67OLkTDYe4kpbXD0dExX1NLlTwnhun7CEVMyGpKXtJ9TiGRcRKTkvtEAdFoNCdrE6mC3xdK5qnVRLjYPKHNVIpsjiFjFQkzhVINIokcO7t+ZPJFxLIZ5Ou09s6it7cXPT3dePJknoViQsNTwvbR/GOuLqHrByHMk5kUV4DQGoyMFPS+kLGACDnFQomFDkIkU+1Hd08v92/StZeEeIfTDIfTyvuXSDQGq8mKphQIHBxCa1TD7XOhUatxx7iwIEC+mIezy4JTk3bYHG1UKjF0dfRDr/Lig/dusYFxbMKNlqCM77/1MZoNB65efhZiOYnZUWzsbEBv1EOlVfNnJxA+htvr5jTxo0cbKOZzmBgdRasOBA5PUq5E6xGJdLy2j4SCUOtkkEGK51+5hIPDPezt+eFxe9k0FzqOoVSo8b2HTCdEcBJJiH6kh0goQjwW43sepSSJhkDdo8Mjo4hFo9jd3cMbr38OiXwcIoWQ13OxeJyx0zarFf6DA47oFbJFNgl2uD3Q6bV8Xej2dbOZp1Ag81KZxfPFpSWuMaB1C/WdkkmR1mU93b0s4tLfK1UqUGgk0OpVLIIZDRasrmyyWEV1GHQdUWtksNkNeHDzNoYmvegf7OLqiHwmCUGriXgsinIpD7PJBL1ejZmZKTbo0WcmFDiCSkVd2dR3SibXOppiEYr1BvR6Iydtv/+9dyEUSfG51z+PhcU1JniYzS40mwIMDY4yznl1Yx1qoxyZfApSkYTvOyqZitOLZAyke7LT1gWzQ8FdyLlSHnv7e4wGd4oHkMqGmVozc3kcIxN9kKuoN1uMcl2IldUthGMp7OztQmeihLYYBoUSHo2NzeH+yDFC0Qy++at/H59+ch/TE0NoFiMQVpq4/cE8xvqn8dyzL+Ff/vo/RceAE7/y9/42tjaozuQe3vyZr8HitGJpaQ5yeRsb2/MYGh6ERm3Ee+/dhERkwP5+BKF0BlVpA3avFpHYLhweCzrcXVDITFxxotPKoFSRyaEMuVSEZgUQtdUETkZd3GBscKNJHcltvtfQZ5H20azXsjZ6wk2mzyXt88m4SCh8SpaSmYIE2mqtyqKtSqPla4hIQmQnMKqaOm+ps5x+Hr2X9EWPRWs4+p3W4oxSlpEJVsWGOhI2yVD3WU0A7WXpM8ACq4B+kVhL98oiC9H0/fRsiT5y8pzBtTUnCVkR7t1exNLyOt588w18+OHHcBn60DXsg83qZMG2USfRlwhYMoiETSjkhF9uoFwtQSBoQUbXKwmRkMoQSUi4Pal7Jl2XjklbQDVIrRO08mc9tOzRFvPrJFIACd0nr1fEYjWZfuVCDWIHKZwbv8SJ21/+2n+Pf/O/fwvnz82cBGufCrd/3UaxT5/v0yPw9Aj8VzwCT4Xb/4oH8+mPenoEnh6B/3aOwF9KuP32b+K3f+d3MPvkNq7ffgvbB2uQqkkYksBsdfDQ79TpcR7gknZy7A8h4I+hd0iHwVEZQoEQjvayaBTt+KW//Q3EIxF88P6H8PWaIBKX0GqX4XRRH4yIN0dr6yF0eCdYnDoOHvACu8NnY3wuoWEJeUdJj/n5Ve4KKpUajHIdHKEhm4iHkclUHCsry4yC2t4+glyqYYdtJJLGm1/5Ao4DBzgO7vEwnXoiBW3qqitzCo4WzNT9FQ7FodMYcPniNewfHKFVF+DWzXv8ZqYzebSbMkxdGGFHdyQaQaFQ/unwrAmHxcz9oNFwAsEAOZKNkEtUEEnqMNjqLCAMDNDArYhmTYbN9RD8h+Q+J1STAlaHCd3dFuRzFWSSTfj9WeQrImxvHsJptUNKGMhQEBq1GFqNjDeXE9M98HV249GTdQhFOmRzLYgEUiRDQYjEbWTzKe58HR4eRG//ML71rX+LoaEJlAq0mWrj8rVL2N3bhMmsg/9wDUoFGPdGSeRXX36Du3aOo1uw2JSIJQ7g6bByD2ch10S5KEI204DWooDRKYeT0k1HEeys7ULYVmBwaAixRAYmk4WTPdFgGKPdA8iEo9zL+WBxAd7hAcZ30sDI66OhEZDKBBGNJmG1SjA1PYSPPlqGTEJ47PPY3w3j7p2HnBjp7xtiV3UykeM+sGK+ArFYxp2KsVgYJrOB08bFYpbTJGNjp7Czu49EIs29V4T1omO3vLKCSrnK4jZhABk7J2jD43bBaNCjWsry5pJ6EKmbRipT8eCyUm2iXKtDqzPwUF0olkCl1Z5gCAWASiblPrhUMgWjwcgpBhqy1kmsrZZhMpF4R5jUKidmJWJy55L7WE75Wwgg5o6uXJbwcmJ2R5OYS9g1TmaWS+z8pV0wYVtps0cbTNpgK+RKFmmr3CVJjuAmC5i0Q6aNoUQqgVQs43Om2VYyxqzZykMsbjJajzbYNDDM5oMwWwQ4OFqERErCWhx7u/vQG9VIZgJQqWoY7BlG6IC6dlJwdVQQCiQR8reQzcqxtuXHN/+nb0CiauPuvftolZvw2E04Du3zzz/eL6PTO4xchgY9Kfh6pXB3OPi4CFo09GkiHo+z0La4sIuNzRRefvkcpqeGkIjn8e47N1AuSzA66obTZUR3jw+B4wDkci3mn2xg9skGFFIrBkd9GBx2I56KcFrm01uL6O6X4czpc1iaP2aMZiKeQa0iglqphM1Bw0khrA4SAiipHYBCJUaHz41suoj1lUOUCwJGPX77//oNyKVGTM5cwdC5AbREQDaTR7Vcg9fbyQPlUrGC4cFhHj7QgJSGHZRw8R8ecOpYplBDq9GxUEmDTRInaFPvdrs5JUbfR79IrKfhLIkgTcKGiQSwGDXQyMRo5EuQCJRYIRx0JoaxyVHI5Xbcv/1j9I2X8a//xa/i1gfrmF8LQOPSY2yyG41WHi1BETq9AnsHeyzIaDRGCARShEMxFjhoIEIpsmAohfGJKT4PaShjMztx5/osAv4ID+ouXJnG+soWIGxxT/CF8xdZFH37j9+HwSbD8HAPNjcO0BaW4fV5OMFFAtm9B3NMVaA0+NLSCuP3HQ47UtkckrEEFGrqa1ag3mxz0qHZaqNZb0JJ120IYdBS35sKdep3bjaRC8ohktfQFmeh0NcYz9rdb0OhVIFCYoOwrcXeVgRP5hZRLpZAkSf6Xpm8zQKQyaTB6bN9/LopoNg7YEahXOIUYiye5GunTGaDp8OCu58+RjIX5W5K6kB8Mr+McjnD710h1zgZTtqs8Hi6cOHcFdy6dRd3bj1A/7AHvf0OrC5sQyJQwNVj5L5eSqyQAEOffXovaCBJQ8b5xwsIH8Xg7e+AUqVCLBJmnOvExBgLMPMPl7G9ucfpM7qXkelCImmgWs/ipZeuoVguY31tC253B7a2gkjGqMstzN2XhHSrVhp8fSOsOwkcXl8Xjvb9nNIfHBzkHkOjRs+dxEw1UCrYnEXIb0olXrlyhc9ZEldI6DQYzTjwH8Nspi73OuLxGCxWIyO5U+kIipkSPF0WfO0bL6NWzyEYOsDhbgo99gnuxf3wg49warITg+OUek/D4fJALNbh9/7T99GqqeDr6WGMZCwcR0dXF5usVpcWWbilZCgNoHU6QrgDFRZEjfx+hoJhRpiSoUWvVUCvkiOdzCBXyPBQvYU6d86XytQxbMBLrzzLPZqUVHswO8vnl1ylgkxFtAVKSQhZTEdNiJEzA2wGo3R0IVNGPlkE5G3kokVceekS5AIpNjfXkIgn8K//z3/BwiDhIKm3nXoo6XotV6ixvLKKg/UILA4juvu9sDn0cLpMiCUSLL4o1RqEwlE+V+icpOe58GgVgaNDiFsymHVmfOXrb+LmjU8ZgTp3fw6vfO4ZrnYgkXx9YxlyBXULC+ByEdK1hHMzF/izR0JbqdiE0+GCRqnitA6JYcVsHUeBYyzObkFj1nE/qMlkBAQNFgJzuTSUCh30BqoNkGNjfQs2u5UToH19vbhz71NO2lLf7fr6JkqFCtNAKC1WKBbhsNsZzUn9sclkBj6Ph1M8lGAkJGfwIIRLVy+zSOr3H0EsEmFgoo9Rr7V6lVO3LO6lC2zaySWLLD4LSGTSkamwgUwshUq9hHOXZiAmbLNUhOWVZT43fZ0+TqkZLHqcmTyD7d0trD5ew+CpPu6sPNzbRzwaQIfHBZ+vB7E41QucDLIJkUwYVJNLh+DRMboGbXjzS59HoVjA5voh9reiUGsUfP+PhKKIR+M8uNao1Dz4Xn2yi6nLp5HNFxGJRDldS/6+WoM6ZoWczqSkMRmzUskkpyCpN5OuK5TCpfUzGVkiUTIMmJAupRA7yKJSb0KqUkHQaCFTyMBo0WJ8YhiJxIkISqngVDLL2GyVSgmLw4JiroxCrgCBSIRKscSIXIfDxu9PKpnA4cE+jEYN6pUGKvkaGoISerp6cWZ6GDevz6FUz+PU6Sk2QBAKnCodzA4T3zdNFhPe//PrjM6kXli7xYHODi/QbKPT58O9W/fQatZht9ihYsIHpS4FnBojTCWljSltTcf49NRp/nx/8v4n3MlochpYxJIoxEhnUnxu0n304NCPjc09tOptNta1BTW0m3Vcfe4c5DIRD97JNEM4cP9+HM0WmRvVMJutOA5FYbY5MPdgDiq5EkaDhpNcIprKt1pYX9uEQi2FTkt4UcLU67G3ST2rNTzzwhVYTEYo1EosLS1hdX0D3d0+zMxMssi7tLCCUqGM0TP93BOciuRgNImQS7exuboLiVADb0c3CpU88vk0PF06pncchVcxPX0OYpEaj+ZWMD19AVeHzyIcifA6k84TwuuT6YTWiCRoNOoNpFNp7ram9SJ1gFOHJO07aKNF18M2JdqqVe40b9TqELTabBQj9CiJgoRBtpjNMBstKJeIEEPJuAaqlRKisRCfo3v7ByeGDpkSMqUWi0vrOGI0bzfuzD6AyWridTEdL14H18kAlINQJGKSUSwRx6PFeRYkK40GCkTD0OhY7NPrDZzWpP+WKmX8OsgYQNcOwp8KpSJ+jfSzCIefjIehNsnQ09eDUrmKva1dtKQiGM0mRpFmMhkoZQqoVSp0+zrh5+fexNiECWZbA5OT/UgnGlh+GMP6cpCNJWpdCatrh9CZWnj+2c9DItFidXMT5UYQLQHRYipQa6wQiU/SzC1hBUeBfcjlFpiNGsSCOSTjOV6rTE2OYmNtCzKZHf19p7G4uILDw01cvXIe4UAW21u76OmzY2/nEKlYBQ6HFQ6HGdvbB2xKNVhJSLTC5fJALlciHIzwHoZ6sOOEti6cJJEJF02JRbpPQAxMnT+DejPLZiCZVAel3IBYJI1KhTpnZbz26O0ZgVyix907d2GyymF1WlGs0P7IzAl8SqGqlBqMjI6xcEu0EFqTXbp4hVONiwuLfE1SE/KYRTgh+Y2hVhghFin4ekPJTKtNjedfOotwbB1iaQFOlxq1WhrSdgMui5XNvnShJKMerZmpe5mud0TWoOsKE0EoXV2rokVoZrkaYqWWn+P6+jbWNvagUup4TfTx9Vvw+nowM3ORKwOGhsdgMpgRigcgVOaRL6URj2SQSZRRLQiglhvR09XH79XFmSnEMn5s7j3BtWtnsb47j63dFfzs5D9ALBHEnbs30NnrRqVZQp32X3IFqg0hPr03x/QkCe3vTVokszFcmTqHQoDWQH5EaP+kscHnHoVcoEPkcAsXJr3o83ShEGtj+VEIkXAGTVEccksOY+fdcNlHgDKRYdLIZWuQyWoYGXEhltqEVNpms9Pbb30IhUwHk8mFB2t7cAz14LUvvoyj41188OEHsJpdKBYasFr0MJlEcDhEkEpKvONEXQWxwIiKqI6alBDKJyIqrXUobXvC4m2zyMqIYAF1FjfYvEkEKTLS0i82E7EIS8RiqvQBKtUa/06oZErckwhLe2W6TtF7SAaszxK33K0rELC4Sv9OX2yo/Gnal5OzAgHK1RNSymeYYpJm+ZGZRnVCHqE9JP8s4QmCmTK/zWqBE+qUvKaZFu2xyVxJs5m1uSNs7m1BozBi8sIkXM4OJsZYLCbEokHGJ9P1kGZXCgV18jZPaFvCJsQSOi5NJlgQFYcQy2IRmdx++hmkI0j0q8/w0q02mzI/Ow6MjibMcguQC9QoxWsnwq3Rh19mVPK3cG5m5gSV/FS4/W9nyPr0mTw9Ak+PwF/5EXgq3P6VH/KnD/j0CDw9An8VR+AvI9z+xm+QcPu7eLx4F//2t/4VtEYp8pU0Rib6ceP2He6PmRifBtqE2snjyL/LXVgKjQBSJfVjCqFT6WHUKjA60ol6NYp0KoZOXy8ikRJu3HyCzp5ByFQSZPIRJON5BI8y0Kp1nMghNOvFKzMIh46Ry2fh6fCwmzcYCmNnMwiZXA2f18kpLepTiieKePW183j48CG7GynxSDtVWpivre3i2eeuYmNjDWqtglNEmXQZOUoWNDI4e76bBcLNjU2EA3nEQk04rEOYfbAEuVzCOGiLXY5o/BgKiRUypZoHN+SwJ4GhVq1zz5hcImOBhtBYtGmuVupQKanHyotE7pAH1CTC0DEggbhYbCBwfIyx8V443HqoNG3k8ilYzFZODK8uh1Eu2/Dg3hISoQCGRwdgNWqwu715kmA1u3ngrNNb0D8wwUlN6oik1JPDpEe1ksf848cQiKi3xYYOXzeOj8KoVEj8M3LSlVIWE6dGEI+HkUmHEadOOocHPX39yOdKePsHb2NorBveThOa7TzCET939ei1Nnx6+yHUKhPkWjH0NgXazQbqxRqKqSLy2QpqdRkuXrqIh48WcPXKM4xN7XN3YPnhHO7duoVYLguZyQixTMZduyMjAwiGduHpMLHgmskcQyJtwev1Ym/niFO2ErEa4VCUxUe7zYON9QMU800eZMWjGahVOu4pLRQJNSiEwaSBVifH4eE+3G4fO7BpSGIwmJAvFDE8TJ2UYcZNBoJHLNbKFTIkYlGEw0H4OjxIhEOQSQiPZuIhQjAc5CGzy+3Bxs4OvN5uKDVaHpTKFCpO4RL21qigdHOVhW4aHNNATCIS89C11ahz6kKtkkNKvWkKCeOWCDmm0Gh4+ENJzUKhAo1ah0Qii3Qqy25ySpDodHro9DreiFLCgFzoKiUJarTJpY2smFNhtOEk8ZY7flpN7qojYZf+frVGaVwNpGLq2aRzQQi5oopaM4x6OwKJrIT9gw006zVcuXwVP3jrByxuc3rErkQ6F+Tz3qrphEE1DKVSgEJ5B4loFlKhC/fvHWFgcASOLjlWd+6hiSJOjw8DjTq2tg+wtBDGhbMzuHblBayuLeMotIh4MsBYOqvFB5FAiUotxfixwGGVrw/d/W4888w0Hj+eh0Ztw/ZWAIeHIUxN9+AguI/uHt1J8iKSg1Rsw9yDIxbqLl+bxOnTY0hnqYtrGSKBDO+8cxtuj57fI0Fbi85OB7o7O3kAWi5VIJUSHl2FZruMSDyAlYVj/KN/+k3uwi4WC4jH4lia38X//E/+F7z04vMYHL2AF794DW6fD8vLqzg6DHDXKw3jCZftdXv5/UmFY9wZbnfa+BpEYlm5WufOYfrix2w2OWnwZHYOlUYdTrebUY6fDTw2NzawvbUNqV6LM2fGIRO2kAgdwagxQymzMfpPbzIgly9BpSjg1S8bIWoL8PafrCIQrmD8wiBef/MKHsx9DJfHAKNVywNYSl6k05T+PUkpEmaxhSa2do4RDKXR3dPHaDbqqCsUqIvSgxsf3WHjzrkLZ6GQKXHnzj2MjY3h4sXLyKYz2N88wO7+DqN/s6k8Vhc2MHlpjMUWwuP+8R//KZxOByfDCRdLwmNXdyeW1hah0VHfNaHvxIwlp8EfxX21Kh13dcrEMsb5Uu6aEJDU3xrZ8sNo10KqbiFXj+M4EoFIDjRaAiSCJTRbYqSjWbTrDYjbLQz0+jA2NoBI3M/Y+v7+Tng6HdzTHY6GsbOzB4hkmJtbhIkwqloTiqUqQuE4suk8unrcGBwaQLNZw49//DFE4iYn9NtNATxeF0rFKidbCZm8urrJ6QQyJXl9FiwtrGFrfR8SZRtf+9rPoV5r4a0/+xHsNhskChELFWazhcUcu9kJgUQEm92FVCKBu/fuwmq2MLYymyxgZ2sfEojh7PBALAWi4QAGhz0YHulFLB6DRmdENByD3mDEwY6fB8QWi5mvB/Nzy3j5cy9ha4vwvJS8aDKylq4ZvYODPJCdmJjAnVu3kYkloTJoWXgcHB7i5C8Nwyl1S+Itma/I4KLSaDjRTsJYMBRgooDdbkStUcDC3CouvTCEZ5+f4Y41lUqKd976AAdrKTgthFsUIZJIYfyMF6fPDGBtYwuH/jry2SRCgRzkai3k8pM0u0ymQClfQSaV4iQ7iU2UeqceVVqHUCIrk0xDq9Pj1JkzODw4xPbqOtQGJYTtMvp6+/i6JhZKMDw2iO985/f5eUcjSVy5ehl2u5lfF6U45hcWkSvWIJcp4XA7cUzpNbMWo2PDfA4T8pMSTWREiIeS2N7fRiFXxNjEOFLROA42D2B1GfD3/uHfZaxrJpvC5to2UrEClDoRxicnYDbb8MlHt2Gz2uDtdnMFRDB0iIf31mF2K2C2UCc2DT5lJ32RO8cQQoBCLodKtgab2YHXX38F9+49YiFUJG7hy1/5HExmNQ4ON7C6voDd1Sxe+vwEvvjFL+PJkyVG1gYCEfi8vSiXGrhw6Txj/588ecSDyr6+Qfzpd3+AhYcbbE5y2Dv4XkjmMA2hv80G3L51j/HCHR4P7t6YhVgmhNtHJhwZQqEw0qEC1CYF7B4bJ1EikQin9qyEO7bZsby0zOmtoD+Cv/Orv4zHc0+w+oSSqFJo9VpMT5/FMonLO/tsvhkYH+A+zq1atQAAIABJREFU2pWHS2hL2iglyIQBjJ0bRfCYhIw6aiRIlSp87SARSqNX4/zlaQiFbTaq0HWWzFWU6JPKJRgY6OcOu8cPFzBzdgpWl5nF/sd3FzhtfenaeUaLCoRt5IsZNJoVpNIkpmrg9Dh4TUhCk1xOVAzqPi7A6ejAd7/7Z5zkmpwa5fORjkmpUML2mh9vfv2LmJ6awY/ef5/vFSTM0HHVU99gpcJdhna7ja/FZEjg7stICD2EDq7XcHTkx9DQIExmE6mK2NjYglJmQDSaQSgQw9DQCMKRAApFWisqYLdbWQjb3tjHcSCEszMzbCKKpWKoMHFBwCKf0+5gisru1hYkIgEL22QscjrNcNqsuH9nAVKpAFarDc+/fAblMvXs6hEKFPDuD69DopFhaLQb56+ehkgC7rV8+4fXsXh3GVqniU0QzUoVJqMBP/fVr0NKePJiGR9/9DH8x4ecZg/549DYVLh69SoWHi/j4MCP6fPTLEaqtSoW9qulCifDqHfd6XZgbm6OP6svvfwSbHYHPvjoNtZWd6A3apHORuF0mPme3mrUMH66FzqtBvdur3DCefL0BBYXVzE4MIJKjaoDDviYv/7qq1h4Ms/nrVQsRsQfR98g4Y4TXHUhkyiQziV5/SaEFP3D/SgXiogcJSFWEbWjyKjw//HXvol0LoPv/PZ/4YSnTClFIplBKVfAzNkhVMt1HO7TPomqYuo4OjyAXCPFi69dwM1bNzByugfJVAZ6rQXHRzG88sobuPGn7+HCpXNMdkmnM/gfvvlrUMpVvE6JRmNQKzVwuzycZKf0NAneWq2aMbM729vQaTR8LolJkG63YbdYGLNO6gF3jwtIvCGRtYBGtQmFVM0oZo1GCS2ltFNxfm0k6ZAIQp2hJosD3/2zHyJfrkOj0bNxiEQMEqkJ50yJNY1Wc4K3pfOg3YJap0MkEce9B/chUyp5zVOrN1EqVZk6QtcKCdEkKiVodRr+rNGFgCozas0ar41oTUyJ+u3dFVSaOa4KcXgcnPyr1VuwWOxot0VYWVrFxNgEFHIZsqkkmyf7+uwwmlOMSn71xa/ij/7gLV7XyGRCvsdQ9U2jroGrQ4lv/NI3cPPmp3jv3Vm+jr3w2lUIpWTebDOJQK5QYmFhDZ1dfYgEI9Dp1XzNIYMRGVIUMjU21vdRKgpwdvoygoEQJyCpK93l6GQRNh6PcP/6yPAYOn0e7pS/8+kduLx2yGmtLiMhTYRMJs/XGjKuUjWB0+7C/p4fkVAMRr2B9znRSBx9A10o1QooFzNsbqX+Xzpfnnv2BQQDx9jb20U2neXHs1rtvI6+/ekNphBIlFJ4vB1Me9jbP4RapYXP18WPt762wfd8ElQpmb29sckGUbPdikKxxF3bjYYQvZ3DXAdBhmebVQ+prAqFqoILFwfQFiZhtAhRr6VBbjmjSsPrayLocPK73uBkOHWq0npZp6H+9QzvhUgEU6i0KDRFMDo8+OCDD3l9+oUvvMkUpv29Q2SyOXR29/J9+c/+7C02j5AJ4MLlKUi0ZUDYwObaMW588AQ9XQPQqx1oVMF7K6oqOH9xAhaHDPVGEvH0AYSSBqTxXr7u9PR24yjgxwcffYh8scy9zrv7x7A7Xai3GzgO+fHVr7+Jnd11ZOMpBLeoA14Eg13P5ixaN5weO4Mf/uHbaGRbMCotKCRrePH5Z9E/2Iu33vk+XnhjGuH0IgRCIWRCC1RyD+oVDayGLnz0wUeo17LUKAyfz4CN9QXk0il4fX345NEaeiZncBQKolgmapCARUSqm+jsduDAvwC7s41TE93w7x1DIbbDpO9DrplFVZyCQHyCPKa9KYueQkqFniRKSZykaybV9pDRlj5LZJChc5EFVCI/sYB7EtElsZHEVErZ0rWI6l7oPiOTUwL3JHFKAjCZFem+RuZQ+qK96WeiLQmbdN+gn9NoNiBRyBmpT9cW/mq1T+4rrRaTA/hnNk8wyURjYwGYU8EVNAghT/QpSDj13qgBMpkauWwZ8UgOjQpQRxubawf8er/61a8wyYYeitYIVJdBcya6jrZadTbDUS0GJW3peknPj66dREig66JAcIKaJtMJGSkoccykg8aJsPwZApr2P3WaFbQUqCSbTztu/yqGpE8f4+kReHoE/todgafC7V+7t+zpE356BJ4egb/IEfjLCLff+va38R9/5z9ic3cV/+63fgNNVJDMB5EtpXFq0oPjoxwSUQm6vX1IpyMQispQqFrQ6AzIFBuIxxI4c8qDn3njDBKJFbjtCnz80QKiYSXGx7xYXIliZz8CX38fGoIyDzUruRYjt7w+O/b2j9DTa8PAQC+CwSMUy3k47A5EoxFOcP7817+Bt995H2//6A40Oi27IWdmzqBYyuPjjz/hBAEtgGkD3NXViwP/ISfqbDYzi6oGrZsTGvv+Fbz6+X709Jt40Bc4LOOj97YRCwogFRMqsYKeQTWmzjuwc7CKZk2JTLqNVCKHkZERqNVadjvTMH5kcASPHj1Gf98AwuEINtY2USq10NffgWvPzWBtbZWxqORKp40HJaYo5dU34EaznYXBJOMOWZ1ew6IpoaZ/+zfvobPHA5dLhzOnB9Dpc+DB3Vm8+84ncDv7kYxXkcu1GOejMRhwauoUFuYfQ1BvwWYxcAdopVpAMpVAPElJWjPcni5O1CVTaZw+PQGrzYil5ceoVIqMnjQZrDh16gxsdkIFUT/Qj6DVS6BQ08arxEnRWzcfIXiYwWuffxbHkSAK1TxGhvogqDcROQrDoKMeo7MQS5R4PL8KqViOeqWE8xPjaFXyWHj0EIubW5DqdZDKFbA7LMgXUsgX4hgc7sD4qV60WkXux1IohVDJ9dDr7DAZ7ejt62b04sFuEM2mFJFAHiajB0uLm4zkouFNKhmBUNyE3iDn38vlPCqVJjo8JF4fsfBCwxjauHH/DMDue0rwUDKChrGULmnW6+h0eXHsP4TBqOfzp1DIMGaRMGiJdApqvQkutw+1lgBFcrhrDRCIxLj+g+/hxRdfRoenAw/IfQ0hnr3yLG+Et9a3uBeZxKYiJbbYWa6CSCZGOB3hbiHCJJMwQfjkWCgJvdEEq9mG3b1dHvxSr51IImQEFA2TqUv5BDPV5uFGtVE/SR3RrlNAjucyhGIhD7gIQUdD4VZdjGad+m2bMFnk0OoqyJTWkSuvwWKXcKfU7N0D7hzs6hzEw7k5TE+fYSNHMHLACUW11Io/+E8LUCk0eOFlJ8KBAo79ZaRSRbzw8gvY9a8jENvEhWuD8PlUqJQLKGRFmL27g+HBGWjUWmxs7iKW2MaXvvwzODpM4r13PuVBrqtDg0tXZnDzxhr2d0P4J//sV3Dj5rvQaHUIBrLYWD+CWk1dm1OQqfMIRvcRicTgcvQgGmzgg7d3IRaRrCGB3qji1zk53Qefz44//sMfQamS8CBiaMjJ+NRiMcXDqMX5AyTj4HSzzSGDWN5EPltjcXFsbJTPVTIX9PjG8NLzb7B4N33xIoanTqPeEiAcjsHr8XGaJxZLsTEgHAhzApE834TmGx8f5fefhtGZXIFd1oTFzOXzaDUauHTlCveF0gAkm0xiaHSUxdTt7W1Ow/iPAxDIJCxOqeUSJMNB9PV6YdZ70aopGL+l1LTw/7L3nuF13ueZ53167/2g9w4QAAGwkyJFSaR6XGRbcZxx7HgdOcWbeMbxXumTxEkUz2xmk409sWMpiptkFduyJFLsBSDRezvowMHpvde5ngfyZL/tTr6tTVwXTJkAgXPe857/+3+f+75/t9s/ipe//xW88PmvwLUgh9asQiQZx6/9xi+hvsmG4bGrjLekXjUatJFBhnCHNEyorHTw0J3+hzqeVRozSpTy0xvYZEMDNRmV0BUF3FOdyxSw5trgAQh1MRE2TylVcipwbGwMoWAYiVgcza3N6OjogFQixT9+/b+jub6BzQYkrsmlcux59pArpaDSqRhtLhJRDxSlK8ow6C2QCOWQ0ECE0qKpNBRiKQ+gqRfTachje4/EWxNEKjmjjKeXXCiUJcglyiil0lDrtCjl4ihmk9CqxPiTP/1dxJJBFMp5RKJhuPf3ebBMqNIyISUoLbm8gViMUnBirNzfweCj/ejsaEcw6OaOThrYkgmAhuLUq+h2e7Cxvgm7vQKrK+uQSpXs3qeBs9/r43PI5tRBKpEzLo1SjLOzi4hGktyJuLW9gyeeuIjt7U1OERLWMJ8XYnfXyyhawhdeefMW7I1G1FQ1YmN5E4W8AINHjmJ3bwsrS3Oob3IiHcmgLCngI7/8NHZ33NzP29VxCNfeuYWgPwKRTMhdoD29PWhsaGQaAYmbvkCQ+7hoakWmFUIkc1o1l0NtfR2nL6bujqP3RB+LG/R1SoMT4pvEsFQ2B41Gi4b6BqjUKoyN3Uc7IVnVEuy5t7Dr3sDZhweRzsTYXBPyhSDKKfDEhScQjfoxMjqCXDGD+vo6xBNZZLJS3L4zgmg0zfjynu5uRkpSOlkh1rJpivpUq6oq2ey1PLoChZXMVGmotWpUVVWjtbWNzVQL8wtwuRZhtajhsFtx/vx59PX1877hD//wD9kksb6+wYJRTU01Gwy+//0fsEA9ObOAhfk12CvsLNbN3JlFXU8tent7YTAaMDY6ikAgyOvs3t4eGxwUUqpIAGOCY9Eourrb4XbvQFgSIuAJs/AokQnx6MVH4fH42ZxEHYOUXpVIgeXVWWxv7SISyEEulsBSp6V8Cj+X6opaaFVaeN0+rK2sw6g34fSJM3jzrZ9y4kUsLaOmxoqGZidu3rqD/Z0oKqql+IM//l3s7Xpx+fI1LM97EImkGd/b1NyI8Ylx7K37obcL2Jzm88Y4yaWQ65BOFZFK5g4wgKCUCaXztNy3R0IxDV2px5KTIykBynLg5Onj3JUZjoShUCkwNDiAK1euYd+zh5b2FjQ3N7PZhd4vNFB/5OFHea24c/Mum55oQN/T08vXt6vvXYHeZkF3bxf/rDuXriNZTKGrpwf1NbWclqX9l1gkZdGHEAg6oxG+fQ+cVVY8evEsgiEfrvz0CspSEp61bMjw+718vElIIkJHXV0Np3XoGhoNpxAJxvDss09hbHwYZaT5epLOxfh7+vv7GeFfXV2LTKqIpaV1vPvWNcZEX3z6MXzta1/jDtf+vkN8/c/mc1heXOIub5PZjMWlVWzv7HN6kAwQ9PvNFiP3uVqtZrS0tjBan95jKytLaGltQjGX599NAhLtJaQyIcrCA9HYS0mt/EGNAJm9KirsWFicxfqGi/eXJN7GIglEIgled+VKOQvkdJ5SIjweiUIhk0OYE6G7rwXJeBS+/T2+lhYL1JkqQSySRlNDLfwBH2QKAeNVJRIVJif3OEmcyuZhtRpw7onjsNrNWFhyYX3VzT3eiytLbDrQKJWc9iylSqiotnEH9Ynjx3lt2drexsjwPbz30xs4cqaPhd+V5XVOyzPCtMKOnp4eToARzppMEzT4p7QtI3I9Hu68jsTy2HEHUShmUVdPNJZtaLRy/IdPfwwSSQkvf/OH2N3bweBgN3Q6E+prGpkkEQiFUVVXhfmFBbS3tTHu2mqxsGg8NzPL9yZEHyAhlMwab//4PTbL5YslnD57kg2HhO3e3FrH8uoKp837+voYoz12bwzV9dW4d2+U93Ik6iWiMSikUsSDedQ2N3BSlI6tUFqCWCzEx37lKSwszWFyYgHd3X0olKhqA/DMLeLo0aMsytL18D9+6T/B4/Zgn1P5TjbXRUMx3hsTSSWbycBg0mN5dQFatZqTpzKRGGaDGVKRmAVcMiqS0YGOZ1Wlk/eZhCYNB4IoZgpsEqHkGiXPSHgRiICq6hr4g2GIpErIlTq88/513BkeQ1U1CZE5RpeSsUZHmPIy7T8ppUZ9kSJOISu1WkjkSkzOkIEvDEI5xajjViLltZDMXyR2UMKO9t8iqZj/pIT1vs/L57iwLITHs4eOoTaodFJcvvI+79sP9fYhkcxAq6XO6CJWl9bhsDqQzSTg97qRTITgcMrw6c8OAYhjd0OMu3em8MijR6EmY6rBiuuXlzAxtobP/cYnIVMVIFNI8L1XrmFmahunz/fB7JAhmQ5wQn1h0YU11z40ajM142DfvY8nnz0FiVTAQjrtpWyWGjbSkrhIpudcSoB0ogiJhPRo6qkVoLq6AtXVFhYxaa8dCvugN6sZ2Uv9xAF/kLHnFx67wEJtMpmCTq1ndDGRXFqbWzAxPoGNjU1eT0JRPwupQoGE04G5fApNTY1obmrD8J0JFopFoiJX4lRX1eCVV16DzqhDVYOT61XcXg/0BjOTjainldKDZFwmRK1er+VeeLVCzsbaTCEDsUzMyX56PpEg9Z9ryFuCTCbGxzme2IVAFMWvfOpZyJV5pNJBiMtlSAVi3heRWUCp1HAPNNWgyqRyJFM53lfTHIDu4YjmFAhFsbS2A5lKj4mpCWxubLAxsKurg4kZdocVS8tLbNIggteqaxWrq6s4cfII6pproFTLsb3pxdTkIkKBOJrq2jkVT8ls2ssVi2mcPDUIjU6GeCKAltYGZAMiroEYH59k+gWtHTdv3EFTYzNMFit+8P3vsbBntRtx8uQRxtu/9eabWJlfxSOPPgVvMIzGTitE8hj8nl2cPvwUdudFeOWbr0GrleHIyRacPDOIhZU97PvWoNHGIZKkYTSaMXZ/EXVVvWitP41krAxxWYidnQWEw2sQIgqNSsJ7tpVtL77+yo8hkklQVVuNPXcUTz79HPIlEYLhfYQTG9CZc3CtT0MlM0EpqcL+TgE1rTZUNqn4mkIiNxlVqdtawnU+1PtaYsFSIKGOVxIpSWgtQC5VQiokisuBSHpwP0rfU2LT8M+MpwfEqDRfz+iD1iX6Gq2FtG+g9ZvWeL5H/aDzliuAPvhkjZYbkEsoCw/SvzTEJ5GWrt/0b+hnU6qXPnkv8sFjol2LCBkIubbooGPW5w1xtY1EQsYKOUolus7RTIDuM71M+qDXdXZmlq/1VZWVyH5Qb0G/q1wu8HWJjBm8HgoO1s6D9Y1M1EWeM9A9Hj0e+jv6Gj1W2g/Qz6A/6XESPp6F75wUwe0YC7fV5np87pdf+CBxO8TkgpLwQcft/5f554PveXAEHhyBn88j8EC4/fl8XR88qwdH4Bf+CPx7hNsXv/Y3eOlfvokf//RtfPkrX4FAXMSHnj8PlTHIKVW10o77tz3Y26DOTRFyuV0UBF5oDDYIxPUIBFfxoV/qQSq1AJtJgJb6RkyNL2B9zY/2rkHUNXbj8vUxlEUaROJFuBbn0d1Wh+1N6iCjxGAJZ88RWvISlGrqN5Ejm03zjcPFixdY5FpZWYNGV4Nvf/tN7lOjftrBwUFsbW1geOQuC3Bf/OLvYHh4GJOTM/jEx34ZL774X5GIEc6VEM9l/KcvfwImex5u7wKLA7mUFkvTKdx434Xqmg4USkm0dGhgr87DZBOhmNNjdtqNoD8Mt/sgQazXGjlRJRaIuMvy2Wefxisvfx9igQRSJeHt8iikgT/9299BLJLCpUtXuRfFaFRhamYOz//KGRYqr9+4DJVaykO4q9eGGTlUXTGAsfER9A3UQK7IIJMOQyJUobnhCN56dRzDd3ZR6WwEeVz3PITxksLjCkCrM6GrvYsTTj7/PmbnZhhx3dXZh60tEiWMCEdi8Ae8eOGFX8f8wjQnDR85dwHXL13Fj994C4eOHMfg0ACuXH0Hhwe7cPxEP2KJIL73/X/BU089iZGREUZsegMRxphKxSLk0ym01NchFolDb7Cjpf0Qd13RgDng3UUm4seh9loU0jG4tvexuLXH3TfJZAyRqBcKFWC1U09UGFU1Vu7A+7P//DYev1AHAZSMviqVssgXc7h1fR7Hjx9HOiHE+OgiNCoLix40fKfvgYgGdXaksxEW/JuaWmCx2LC0cIAMpUE0JVcJJUZJl/v3x/Hccx+Cy7WC2voaHgTdGxlDLnGASQ4GCNWmQGMTdV5Sgk0Lk8WC0YkJZAsCKLQGWB3VUKh00BnNMInWOf1x/vwFLMwuwWy0o6uti3uVA94g1EoVkvE4v850k9na3IylzXXINXrIVBpO2NLwgkRcEtMj0QQjlyn14nbv8o0gCc21NTXcyVbIUXJXDYlYzjhbj8/PaV9SJimtQ0M2Qg/Sa04JZ+p3K2SzKGbikKvj0BhSaOsy49KV16BSCjiBSv1/Go2IEVJDA8dxf3gVYpiRTpdhsmjR0KSCyajG1UuLmJgI4IUvHMO9W0F4PSUMndZApMjh+pVd9B0eQElMQ8htQJCATtmOnY0Ulha3kMtTV2gJn/zlT2N2ZhXvvn0b9fWtuHVrjDHNldUVcFa0Q6pUIBR1obbejq2tHYzd30N7+2E0NdVjePQqTpxpg8e3BaFQinVXCM31h7A0PQMxMeIg46ENJUw8ezE+Hy8+foSFH78niRd++1nYHFLMzowjROeu3oHL195nHK7VVI3+nuMsjn/4ma9i6JgMVnMtdraCuPjEBXz4ox+GUmHGf/6Lv0FRAcwuLLBYQ+nS48fOcKrtxb95EUF/kNP0JC7u7GzjwoXH+Pi/+d03oKuw8MCeBsEkcHq2tvDZL3yBkyaEhCOTCb3eJIwRtpaGUoFQCBq9nt8TdqsZmYwHkeA+FCIDVKJKmI2VuDf1U3zk+RY89/zTePKJP8LA4U5EUlls7G4gvBPFV178DNLZAK9zAlEZIyP3cO7h89ylOzx8F0dPHoVAUEAg6Mf2jh9WezUbYsg97nRUYn19E+lkFtlUlsW+qds7aD9cwUOQZ555FpOT03j3teuoaqJu6jALeYQ3JjGPBJrN9Q3kczQIjvPghgYXlKBRqdXciyyUSBGPEcpTzfhd6g/Ta3Twe3zs8Kfhi0ws5E40pUyGpsYGaGXrEMmUSOcFCCdK+NE7N5HOy5ErSjgZl/LsQWVRYH9vHXodEIsAn/hkOyqqqhGKRLlzj4S3jY1tXHlvB2cerYVWb8Hm1j7294N4+OELbAKhgV2xlEJbWw20OiXj3igtPTQ0hJs3b7KIRemBTKaApsYWRvtfu3YDfYcGMX5vDB/91HlGW968cRtyuQJLc2sI7+Rx/sMn2KREGGLqByNBiYQW6liTiFWYmVnkjjizycDr3w9ffQuJSB4WiwPunQBS0ST0JhPUahmnAum91XekA3qLCtev3MBA/yBsJgeGb4xge8PDIjy9BiRKEgKZuvoonXDi1MkP+rVVnPyl14YEWkpa0hCfBu80WPX5PdxPSn9HAzhKy8VDcYo2sLg/cOIoEwpISBkdHeXrW3VNBSYmRvHwo8dRXWNHKhXFN/7hdQz0GfHIw+eQiMeRTKVhNNkxNbmAUCgDnd7BhpvpiRkUkMZjT53Cob52RgLfvTbD3asGow719TV4/ImLuHbtGt56/T3YK7T8flEq1BgaOsZi/Guvvs5J2KeePIv+w338uun1erz44ouYurWGilYd967RAJrecyTO0BpNx6oAIXb2CMVvZSw0DdxoGEfnLYkn9D4dGBhAe3s73n77bTzxxOO8B5mfI1xqMx46fZq70L/xj/8IUVqEE48f48EoGS0mJyfR1taBM2fO4r13L7NJI+1P4qnnLjCGljrjBwYHeAid8mURjAXwe7//v+MH3/0hOtu6OL07OTrFSHprRTXimSROnByEziDHvmeN9xsDg20YHOrm4SgNJUkIOn3yHKyWSnz3u9/H6uQmLE1SHD02yMkS6nYjnHZlRQMKORGnF9eXtqBVqHH64kncvHUV+/u7aG/r50Ekvc40iPTuetl4MXRkCPOzCzh58jii0RhcLhcMBgMPTUcuDUNbp0FdXRUbWBgJLBSzCc6778fe7j68+142xp06dZpfQ9pjkfBXLuRhtphgsFvR2dnBvZ0ry8to7+jA3bt3MTM5BbVWh2yuzHhxSszu72+h73AHZEo5Jm6Nora9HhcvXmQc8u3bt3H//gijNUlgo/fD2toqdvf2MDjYg9bWRja1kHnE7wvBsx3AxPAU6rrq0NnZDomohK7uFtwZvgaBkLpxoxi9s4p0BKhqrUA44kdHZzvXZZCAffvafYQ2owCFhnICiLUi5AIF6Bw6NHW08HWeksBqjYr7dAntPDU9hXg8yvhwp9POJpNoNILN2T3UtjmgNkhZ6EokSpgcX+DBcz6chdqiBsQlhH1hVDfa+FgSdv7unfuchi6WC5zqpXWfnmM+TRQKcOIysBOh6BG6DzXj8WdOo7WpET9683VGbv/mb3wGY6PL+O53LrHBh3gfmSzQ2mXAhz/6cVx+/y4mpxZQiBVRlBVx+eYbmJieQiyexbe/+TIcVivOnD6FV779Eqf90lGgu70ZJ88dxvY2ETtaWbT+3quvwWC0Y2fXz4nzublZbC2vo661EZsr66hsrGQz0+rKKlLpFK8xZKwcH5tAIlmCRK6nSwev12JxHg+dOwarRYdXf/Amfv1zv4qXvv0dNNQ78fSTv4SlxVU2IL3708t46PRZ3h/+09dfgkZJBs5e1FRXY2l5EWO3Z3hYrzVIkIjlmZ4ydLQPq5vrCEUj/B4YGBhEQ0MTpPKDjsZv/vO3ENoIo+1IK46fOom5uTl46RrvDzKqNEZ7PCOtK8mDrvAsmVQSKHhT0FSrcfFDjyKdyeHuzWHuw6Z9la6UwzvvvIOqqhqmDU3emcOzzz2OltZWFLJ5Fk3WXeuMkP34xz/OayERV0KRAO9BZ6emIRPJcPHhxzA3NQO1Qgm1XIFMOoVsllDmMUhkIjYLkdCrkshYtCVUfiqZYDINpWHj1DkskjKdQq0z4e79KSyvrMHrC0MhU0Gr1CCdSnHvLhkOSNSSSSUQiIUs6hBan5C3FpsTy+vr0BtMWF9zQamQ8fpIQgmtJeFoGJlcGjqiCuWzqKhy4idvv83i3PlHH8GVa5dhtOmx599GZY2TMf7vXr6ErU039Ho71x8IIYOGUvJ2E9QqIQL+LbS0mXHkhBHu/Xnav2KqAAAgAElEQVTU1x7BV//8ZUjFtfjk859AdVULvvGNf8a+bx+hyA76B1u53oYMQrQHH5saR2NTGxzWRoRDSe6epz5igbDAwubg4DEszm8y0eLYyQEEQ7uYX5iCRKDFwMAR3r+r5RbcuzsFv28fA4eHkEmJkMkQQtiAK2++A4VWhXQxiVQ2BZ3BjqGjxxEOBvm6S0QISsgT1p7qH+gabXfYcIQpBdNsLKDrFPW4q5Qm3s8bTVoYjCp+TmKhEjqtjU0QmWwSrW0NkMtl2N70c5I/V6BUO3UKyzA7t4hAJAqjycLXTDI1bW9toa66Cga9Gql4HAJBEYlMAP7IHotWdO9uMhigVisQ8HlQKmaYBHLy+ACUKiF2d9YhVwghZ4S9jCti/P4gJ26p35vumdRKqqER4O7wKF8XXnjht7C64uLqm6lJei8K0NnZzbMBSmQvryxgfHwEqWQUFy6cR0dXE/wBMsXSzEKBKXrNGtuQzWggV+ggFBVgsWqQzoax6lpES3MDG0WIaFFT0YqHTj7OaXi/N4FHHnkC9vokXv7n7+FfX34DX/ydz+OZJz7MFIXZqRkM37wBr9eNDz3zFG5cvwK5RIC21iY2vE1MLeDKjVF84lOfgcEuhGt3DCJhFnplI451fhypeBnOSjMiuU24tldgsjVjzTWKfHoRfS1kQBDh87/5JUyP7+GrL34B3/nOd7mW6Quf/QyqHA1449XXoVNKEYv64Avss0HkzLlziCYy+NxvfAW1jR0YOH4W3vA+Og/X4+33X0M658eXf//P8Qdf/m9I+6g3PYhnP30eHu8Om9hYiM9l+H1H78OygOhNZeQLKWj0Sk7iEr6auuXZSKdQ/M+uWhIoKa1LhhG69yHTBv1/Ei+5tkdCBuEEo/Dp739WC0P/jvZcJPDSXoU+Gdv8wc8jIwHRugrlIn8f3w9TTdAHIjDtTemcp09SdUUSCf8+qVAAAf0cHIi5/89+Wbq3oXu3AyGYzAgGNr/QGrq3vYf7d2fx/o8m0FBvxxMfO8fp4lyuiKGhI5iZnmPBl/b5ZF4kwwCZCWkNkCuLyGQPfi590rXhZ8fgQLw9ePz/86MsgEKoQcKXxVDHcdi1Ffjtz/4u/uJP/ppNb7S3Lj4Qbn/hZ7sPDsCDI/CLfAQeCLe/yK/+g+f+4Aj8HB+Bf59w+1X84zf/Hlev38AXf+9LaGmtwSc//QTkxn2sbc6gmNXCqjuC//vvfgSH3YT1jXH83v/xBHb2w7h7z43BoU7IpD4E/YtorLZhd9sNFAm1I0JLexuEMgUW19yYX9yHWluHgd4euJZGYTao8djFx/DiX/8l8qUCOtobGXur0VDvpgwGs5a7aGOJKPekra1H4PcX0dV1iAUPSrfZ7HqYzTr09XfxjSrhaCghMjezzLgrclvHEzGUyiL0D1jR0umAXEF7eyliYQlmJtyYuL+LhC+DuvZKfPIzj8JsL8PtW4VOU4XxsVUUc0L4fGGgJEWxIIDfG4bD5mRUD/W+0DCb+rr45tikhdVpxo9/NAyHnVCbZv6azihBfYMN45M3ceLUEWxtbjLGkgQ1q82Ee/fG0dXRB5UaEMnDqGswYWNzHijJ4LT24Oq7W1heSCAeEcPhrISzyohEyg2ZVIFsUAKURfC6dznJ09zaiBu376K5sR1qDaE+84wdS2cIf7eN7p52KJVaLMysIhGn5JKEB48nT57A7u4mHE4Tpypu3LyMj33iQ6iqcmBk+C7fQExNr8BirUU0HIJSJoBMKOCB/unTj6CqthmpdAGT05NQK8R46Gg3itkA8qkQJudWMDK5xMhmtVaJpuZqPP7kOSwsjsEX3EJjUyXjDI8eOcEC3/WrI2hspG49DTa31mAyOhGPFrC2so90SohknAboCk4JExK3tbUWXu8+xKIyTj/cz2LtN77+LSSTeXS2t7L4tL62x4kqi4XEixxjIWlYa6SBsFHPgsbslAtBbxQNdRWorHLAbjNzp82qy4Xew/0Yn5pBmbCVEhlkah33+pKgZhVv8HCahnFmg41Tbq99/y2cO30Wvd29CAUj3CcsEYq4q4k6xHJFIbJCGWbmCalKrlwxbDYHVpddcFZUsatZo9agvrEOqytLCEciMOi1jLYlJ306ned/QylI6r3t6TmEqZkZHnBTd1gqlWBsNp2f0UgAMnEaEmEQ2dw+9EYgmtjFvmeT05KxqB+LizO4cOEsJ1KW5zYhFukQ9OcgFBi5M2jbvYrLVwL47d+qQXd3PzIpCd77yQrGxxfwH//0ESRzXkQCVvzkJ9fw8KNH0NWvw9LyBGJBNdw7KU58d3S24saNG4iGChi+s4gPf+QiYnEfpHJgZHgKa6tRaPRVaO/sxJUb1/CRj52CxxdEMa9AIS+GRqtHvpxECWG0dTXh0rt3sbYcwPFjfbBZMmhvroFUrGeEISG3cyk5/N4oaijJ4Pfi3Xfu4sSpWhw7XgeVRoK3fvIOcgXg+U89y57unU0fwv40dyafOHECP3z1p7hzaxZNje2YntrFx3/5SfzmC7+Fz//OF2FwUh9qmruvCbNHwrtETC5uKdpb2zE+PoG11TVOBa25VtHd1QmRWILtzW3otTr0DQ0y7p3ED4fNDoPRCKVKwTgtEs2ob5TQs0tLyyx+0QAAAgULnRubU+jqqMP26jbkJSc0chP88Wn8/T99Hr/267+PYFgJi82MaCKNptYGCKUFLC3P4C//+g8wNnmH0280cFBz164XehMN5SxwVlp5vZyeWURNbRNMZgu2t7a5x5K6zggrTQIdpTmNOiMnvigRQT3QbW3tGB2ZwO6Ol5PgZCSQiqVMQiD8LyWECF1PQxly1zPyrFSGWmMEyhpIpVoespEoI5aIECEcZSIMq0mLSNiLCpsB7r0NUF3f85/4CKoqnFCK13Hj1ihEUgs2dlJ447VbECocyJcVSGWyUEpLUEgSMFVIsTS9gT/8i2dgtmgwNb0Gj9cLuUKBElnahWIsLq4iFqeBnoXF2ra2HmjUBhSK4PVZq6M13AqVSsaJr/aOdhiNJsZY19XVMyZuYnwKe3seXLz4BKanZngIVFFlYlMADZoID13Il3Hv3hgnwwnvX19Pa5eHsffFUhY2mwVarZYR4Ht7fv4aGUj6+w4zbSEZK2Bueg0BX5yF/HAoBv/+LnQmLRRqMXqPNiNbimJ2eh7peAailBLHTg5if8eP+RkSeFQoEK5Sq0E+nYdao4bBYcbi6AJUFi2nEgmDSI+XBk404KX0HXWf0WCf1rHDg4f5vKVUKS2Hd++NMOademhpXTZbbAgEDvonY9EwevsPwVFBKTARIlEiHMzhyFALlpen0VDfimyGsOGUcJPjX77+JkpSIacsCH/f0GyD1a6ARi/A9uY+7ry3ha7eZlTXEmZZgqvv3YUvHMCRo604eeIU1tbXedhLpg5CSeYyJbz/o+to6atDOSPE7Pwc5CoZWtvrcKi7F//yyg9gNmlx5qGTWFldxfj9JTz7kUeQiCawsLwMlc7AOEkSbkh0p/OZ3hOUlm9qbERHZyen5F5//YcsPBHmkRB85ZIQNrsNSiWZFEqcwiR6BHe5yuXc503pIhKXKWlKCOFKpx1NTXXw+rwolAkRq8Sqa4Vxl7P35+GodrAh6Ma1WwDvRYJ8LafEGh0vo14FR6UZRaS4S9hi1eH4iaOcaBkZHofXE8Lh/iPc7Xn50lWkM2H09Lehs6sN2VyChQFKZC0vrWFhfh1ORy3cbi+nmzs727C1vY65+XlIBBqYLWb+udU1NUwPWFmhCg0lWhqpzzbDHa2MXI1mUd/ZhGQmgfbOBqyurzL9QiqVsWFpsH8Qly5dQsgfYSGSBuLUUU+47h//+CfcuUhI74bmRsYUkmmCRMxIMIC6xkY2u9BAlPrnqXaAhBSinBASUyShHuww9A4Dnv3IL7HYvrWxwVjMTDqDfY+bh65aLb2PQiwoUjreWWlCfX09ZFI1Wlvbcf/eBG5evgmVUoXeo/2IxwKQSoU4deooIlE/tDotsmkh3nn7Gva9XiY0KFXUQ19GxB+HtCxH22Atevt7EY8lgZKAr/P7G35OHhJu1R8IMNKR9iOFUp57LWlITp+pNPVJx9lgRkIwEVNIcLFabJgYn0M4lIZGbeSk0P17I8gX01AoaVAu5nOW9ock9HW0d8BeYcWd27ewtroOq9mKzvZOFHJZFhZbm5tQ4XRAo5TBtbzC+42f/OgOnn6mFw6bDlKxFu+9OwyvP4pPfuoTsDo1uD1yE5FQErEECdhZPPXMs3BtLsHn20RrZxuCkSTmZue4y3jo8GEk4wmU8gWuZSDhlK51RDAIRSLo7G7nqoZLl68jnRFAoVQzwps6N4luEAwE2QDX0FyPhoYGFnwTiTjj6xfmV7Dn9iOVoSRsDhabAZ61dSjNMiiVEqjUct73nX3oNC5fugxhScpGLLq23bp6B83NrTh57ATGJsYYzUpIW1FRhPbuFnT2tOH1V3+IVIwMVWp0dnbB7nDi2u0b2HMHYLLqkIilIBRIUd9ch1A4BI/Px9QNugbI5HKmtuzs7rGoqmb0e4LPD6oHIAw9Jcp3djZhdZgxOzvNXap6o4FT9Qq5El5/EMUYJfQ9jDDuHyLDQQI+jwdSiYzpFRnqBbXauUuRemH5vMymIZaL+LidOnYaFp0ZSokC3c0d8O17UV1RAb/Hg7X1Vca5C8UCaHQqPPvk45gaHUUkHOI0qNNuPUgLJ5MQiEUgumkslYVYpoJQrIJATGm2IH9GgxFSzvlaZjEZWMCRSKVQqFRIpNIQy+R4+Tvfh7OiGol0HvdHR2G3mpBNx9DX14tMIYtXX/0BKqoqkMokOaVrc9rx1DNPYXF5AaNjo3CtrTJWvaLeiZqmKqg1cr4v3Fvxw9lagZg/Cc9uCGfOPY75mTmIBDmcONkDkSiJoaEWVFQqYDSpsLUZwdf++ltQqCrR23MCoWgChwc6cenKO5icHkVdkwFtbbUolSl5r0OhLEYskkfAl4Wc9iwyFWKxCBoa6xALR6FQ6hhdT/uck6ePIhjeg89PeOQIujv7UFNTj1ymiK31Pay7drh7urGpmU2dJMrSccjl0iyO+YMxNDR1o7GhlbtfqQt6dm4aYiLSCunSXOJ7ZeofjkSCaGtr4Wt2PldmFP7E+CQCwQDXxRAOmdYZ+jpdKwhdS2YzOh9J1KIEJAmY0XAQi0vL3E9qdjgYiV4WCHmf4KN9CnV9oohIwANhmTqJNahttMLqVJLEj+2ddf6etrYmqFUyPv+o2sCg03NalwQuMuUQ0tnjp4qEAX4MS0srGL57DyaTFWfPnmNDw7vvXeZ0K1WLUB86GY7p3HZY7HjvnXdQjpXx23/weegNKq5xksnK8Pq2YXcY+fWSy6lfOcP3emS4nJ+N4cr7I8jkA+g93Igz5/q4B5goTRUVNVhbckOvrMWWK4Fqey8aavvw8kuv4unPVTG14NbVYehUJjgsFbAYzBjq7cVr33sFPe2taGqoxsitm7hz6xY2XGvIFZX4+ktfx/DEFOxVVbBU2CCWidhUKyiLEAumD+7b/QH4YxEkCQksksFpkaHaDMTCASy71nD85HFMTY/DF3BDJJJhfHQWp44+isdOPgGKeL/00jcgFWfQ192CsNeNWDIKqVKNjZ0w/vtLl2B02DBw7AhuXb+JeD6Gj33+ItyeOARFKzZdcWg1WdgdBdy8eQ81dVacPnMGwXAQCqWcjUQl5BFPRaDUSPg4iaRlSCViJopRhQPND8j8R0ItGeDo/KLruEhISGASb/8NaVwulfieg/6kPQIJmCRusqgrFvM6SX/HtJdC4QB7TJ/FEspiSt9/IMCW/i1tSzSSg27nD1KpAgEKpSL/DEJvyyBhlPJBwhdMDqL3F+0ZqLuWKACFAqGgi7w3JqqTSCiDVmVic9zo6DibBPb2vLh5dQ7PfeQZNDQ3IR5LMwUhny1BIBRz/YbVoUEy4+Z7hIPnkD9I1QqELNjSc6V0Ln38TNSl40ao5Lgni+O9Z1Chr8IXPv1F/PkffxVHhgaJkI4ipXoZQE22fSFENIw5+DE8l/ngQyUQCFI/x+PNB0/twRF4cAR+QY/AA+H2F/SFf/C0HxyBn/cj8O8Tbv8K33r567hy7Rr+6M/+CANHWqA2ZlGS7sJqMyAZlyLm18G7Xcbu9ibMthJ+60sX4fa7cfe+C3u7fug1SuhVWhwbGMDw8G14PLvcKeWotqAsEiAQSWPZ5UUoVIBEKMDRwS5suFyob6iHRq3CP33rO3DaVdwFSR1BlMLVGTVQKcRQapS4NzyK9fUY2tuPoKaqDsvLK3jnnftobtbh8OEuqDVSHpRRamBxfg3pJO13dZgYn0VVrQpNLWZo1UooVGoeYFGv7PycGzPTLpw+fRijEzP43z7/K/AFtrGyugCjWYuamka6vcXM5BJmJte5O4rwgYScpH4XwuIm01Hu/pJIy+jobIFSLYZAksHaxiZkYivmZl2M9RkY6sD23iISyQAc9gpsb/kQDiUYDUkdhR73NmKxMLp76mGrECEYDSNfjMBoMECnakRgX4mF2TBci37u+zNatEimfVDJVZgbWUFtXQN0ehVkUhEnSGfnl7Ay54LGZOUb0t29fbR3tGLfs8Pirc1aAY3agnQ6x4Mz6rF6+umnOa0bDvu5zy1fSODwYA+iMT/33z73/FOIxYCN9SAiwSCeuHAWBrWc007PPPMcxqcXsbq2A1/Aj+bGShztb4BSkkA67sXahhe+UB6utS1UVttgMKnh8e7j0QsDUGoEWHbNY2VlE0NDg0jEKJVXQrkkZlFge8eFeCyLnu4jmJ1awe52GLlMGZ3dXQgE/NzpRhi8lrZamC06tLY1YmllFR5PFJvUbUcE0LKAU2vFgghCYQnPP/9xvHf5PdgcVkxOz3Pn3cDhXqwt7mB3PYCBgQ5OFqyuLHOClXq5unoOQSSTY8PtRoAOhESOgkAAoUQCmyiO9rZOuJZdjI4uFYWIhxOMc2uub4bf64fdamOxSS4j00AEar0Z7kAC+SKQTmYQjcR4QGI2mtnxrJTLodVreGhLuEK6QQsHA1Bplewyd7nWYLc5uSuzsamFMbPUNZlOpxhnRc55EoJkchreUp3UJmQSP2MRtRoTbty4zn27NIg/caIdSoUK1ZX1eO3V91Ffa0IiFYRcIcfd28t49NFHIJOK8YMf3sVX/vgYjPoGDF/3I50WY3z6LsriffzKpz+G968MIxSKQ6NTwF6h4g7A7c0ospky+vq7OR3z9k9uYnVpn5GEan0WNqcMPv8uUDBjbiqOmWkfiKpV0+jAwGAPcgVCXauw5/ZixbXCXYrbm6vo7G/hZKZaZcHy4iQ6WmhgQOeyBZmEDHtbCVTYq+DZ8+O7L91EZ1c1zj/Sy72ms7OTjGoLx7yAXIrqmiZEQtQJFkUkHEF1RT3UKgO2NncZN3n0+DF871/fx2c+8+t49JEz+KO//hNkBUKEY0lOiRbzwMqyi40alO42aY3Y2SY03MFggIbL1C1HaUWv28MDaHu1E1tbW7BYLFibXYbOYoCjqoIHITTIoLQapXJJIKP3pKBQ4vSF2elAPOmFTJKHZ3sL+YgESrEav/V7Z5HIefBf/8/3oTDoAbEQ2VwJFTUVeO4Tz+Kf/+Fl7Hjd+ORnz8JopjS3F9U1tfBRF9feDqRyMdo6mlgUEAhlPCi7d+8+iwGUgqPBdIWzks85Eq8ioRgnJK6/f4sRge3dbTyIDPhD3J0WjkQ5NUH4WrGQ0JxyFiQJBUypGrVKyWIl9RsblHUoF6VMWcjk4khnIhBLCYMWh0YDuHeXYDJIUFWhQ29PCwb6uxixi5wPxZIC7703hXffpXW7DXJlBW7emoDBYkEkto+27gr0D9Vien4an/zUMYzcv4OpKTcOdbfxIHNnZx81tfWMrJfL1Ugkcxi5MwGnswpVtbV8nJz2KsRjQZTFMZitek6lUpL75s0ZnDs3AIvFyoIMoRBzWcLLCdjsQK+lxaaBVH6QOqKqvjXXFgL+MNKpEgaH+nnAPjc3z0Nuu8PMyScSBd1rEfhDUehMSk6aUxKZsNFX3rmDbLqE1tZe2G3VuHt3hA1AlFayV5rQf7oFYhUhbN0YvzOL7vYuGFUWjA1Po0Td3FIFfMEAlGoF4tEE2trbUNtSj9tXbyMcj/E5Sug96u4m0ZhSEPlECuYKGyfZo4EoHLUOfi21OjWnMZLpBCQSJUbvT/IwK53MobKiEgUSrvY9cBAGsqGK1yXaG1CKaXLmNrp7KqDTWLCz5Uc4lEcuLYPT0Yjb7w/DXluJ9vY6aI1CJFJ7MFpEQFmCt/91BjlBFkMnelBXX82D4jffuIVP/9rjEIslPAQOBqNs6qDETTElwsCRHqRTOUxNzcBk1jH+jsSS5YUleH1+FPMkkqg5rbG54oZYVcbh3n7s7lMHeJm7aGnQRu9tErV9Pj+jiQmRSp2jlAq8cfMaJ1ZIFKxw1mF/P8BGMpFIAKNRx/12fp+PBU0SxQmRl05nkY6n2dhQ39AEs8nMwtvZ8w8xQpf+e+D4ABJETCgUkIincf/2PbQ2t0NMSO/5FRbMad0XK6RYm5mFTCeFzkyifBbZfBoCSRFNTU0IBiKIRhMoFYT8GpHRTS4QI1LyQSpU4Pxjx2G26RHYj2BybBYbu/s4MkQo24P1y+txQ64Sccft3NganNXV8Hm9bLKhNNbI3REU8nmcPnmGnxs9VxKZCCtNGOAt9yZOnz3Kwgulsqm7d3dnF+0t7djd3sHKggt6k5HRrI2NzZxmf/311yGVqxjrqTPouHKCBC2KiJJYoVArDkwGEjF3ZNLrTyhyEsMVakKQRhmX2dN7CIcO9WJiYhyJKHU0GxiPTSlCrUbLw2ZK8lBPH/VE5tJpFk+pmsDs0CEUiKK2wQJRWQqxRIZzZ0/hrTd/gr318EEvrcOBZDoDkUSMyZkJmC0GTikGdsKwOc3oPdaO1g7qFKYkUonJBYRD1alNGL49gbnxWcbvUz80Ga5IbCATj5DqNIwahPxhlEQFNDXV8DXUaDIiFPJBKVcjHEpBLtNhcX6Ve1MplUhps6bmOn4Mm5s7jIIMBWMszDucZq5aICx0PnWQYCIPDZ3fFx65AKNRi8nJCSzOrEImkqOixop0yoP+Q91wOqyYnVvB3bvTePj8WbR3NrNJcH5mHWanBvueAD784Q/xcP/lf/wB8shDrlYQfR7Hjw6ipqoCIoGQRapMKoNsOgtnJYnRRHIpYnp2hjHmd4ZHoVKY4PcTIYKw7HZOjlZUVLJIRlUkhN+vqq7ClUvXEA2HubKCur1zpRL3+NL7jrq2y5TZT8VRyBdhUJtgtqkgKouRimZx7FwfRkem4NkNoramGm0tLahvbMDwyAjmJhYhkgpx/PQRdHS04uv/8PdQyuQ41NUDkUCGyalF5IRJNLc3wWqz4dat23zu5TMlSBVyTpaSOEFoXMKwEm2GjjERXbQqA6fCCPscjYWYxkEdzlqDloWD7d0dRKJRFnaFpTKK+QMBhDrVicQSCUbYNNTR0wGZRMYGCRRpsC+EyWBiIgCZvgj1een999DV18Xntn/PD7PGBHFJiv/w8U8iGohBVAZi0QgjlQuFLLKFNNLZNAb7e+Fz7yCbSUKllPHeU6mU8XlJhhTCYItlCmRyJRgtThTJHJCjTkkJjFoDV4+US3kIUWacNnXPUv9otlCCxerg/vB9bxiJTI7FiNoqO4w6OTFQ+fdfvnIZ98buo7a+Fp6AF3HaBysVkMjF/N4lnLLeZICz1oloKgKPbxuNzXUsMEYjKQR8KSSiRTTVtSHg8yES3kVHmx0VVUosLk7gUNcQI47v3lxkklJNWy3qqZplfwOLyxOIhNL4tReeYlTs4sI8LCYLBEIJvMEEqiqpGsMDs9GGgDeB7bUQcmkhKp01UGqkiKf90BrIPGfB4qKLu17bWuqwOrsJlV7NhgjqpEVBx33hJ0/3skmE3kdDQz1wrc7B5drCc8/9KmZm17GyvMYmDDKuHD7cj4WFWT62JKASwYgE9VKRriF1OHbsKG7dvM/3d9R5Hon6sLy8iWSiBKe9Fpl8DHIVIJWRuCRCLivma3k2H4SgnEY5n4ZQJIbebEHv4QFs7e0ilohDqVZxZ2gul0S5mEFfTyeyiQg2NtYhlpUxeIz2U2LIZNRxSo2hhIUlEa7A1SqhQAJBXwyNdV1wrW5jby+Ate19ZPPAiROnsLyywvh4Svu61te5SqO+vpHNjZTObmlqgVgiQSqRgMNkgt/jRiQUgMe7i8bGaj7no1E3PvqxJ9HcXIuNrSUmBJXKWeQLWaY0ySW1iMeL2NxZQFGQYKEtEveio6OF97NCaKFXVEErrcGdawvw7adx9MhpCB2r2NzcxfXLt5GKZbG7uYtPPf88Ljx8FiHfDhamx9DX1Y7Bw4eRCMdx5b0raOk8BFtVLRKFONZ21nF/bAvOikOoqahHKr2NTH4BwZAbxZIGenMvlPoaZAQp3Lt9BTUmNVpadYA8CLmWCDM6/OCNa1heCHPn7bGhkygX0wgHN3B4oAlNtRbEvV64puawvrGELfcuXvjilzEy6cLE3A7cnghkWhlOXzyKuZU5hCIZSEUOzE/voNIpR1eHHmPj95HOZBGNxFmIbO9q5ZoTiZyE/gxlqWE06xCLB/kegYR9ur9hYfYDgVUsEkEhl7KWyCKuQPABuvhAaKXPbIbMAnSeEDb+ACFMn/RB++WffdDX6IN+NvflkrgqoCZrci0cfBcJxvT7GatO9+J0vyU5QBPz4+JrXAEyCSG9yShJwm8RpTIlXgso0nuIummpIYVTraSGlhj3LSrL4bBXck/21uYOJGIl/P4Irr46hrQsgRMnHkJLcwfXCITDMWysb/G1pa7eyAQcMufRvR/j3j9A0dMxocfwsx5fet609xOXFEh6czh26PS/Cbd/8lc4QonbB8Ltz/vY9sHze3AEHhyB/5cj8Ib2s3cAACAASURBVEC4fXCKPDgCD47Az+UR+PcJt5S4/b/w7uX38Fd/++d46sPdyGILoWgIJkMl7JYWLC9sY3fTh02XDydPHcKRk3q4/euIpUTY20nDsxNHOS9HTVUlEhkv4/rauxxYWF5gzJdQosT07B70RiF3IFpNFrh396Ck4b3cgbGJq2htaWYUF6VYhSIJqmrMKBaS3Jm1veWGx5NCS/Mh2CyE2BPizTfeYqGuvb0BYgmlD0uM2qNkrEZhx9SEC5FwFMdO1qKuSQu/N44KZzNmpjaxvR2EwajGvREXBo82QSRLQ2+ogkSaZDewTK7A5tY2bLZKTNyfh9edY7HMqHOgWBByskilVKK9o4l70I6foM47FW7cugONKcudPNSbWSrIeRCn0haRSMUgEidw/NgpzE5vIBJO8U3J+UdOIRYLYPj2bTQ0VqGuwYJIwsdD8VQqj+2tCLSqGiwt+rE4sw2ZlHBPaqi1KvhJfLFWo6G+Dj6vG9tbGzBbjZiZX8Cxo6dRW9uMrS035hYWeZhos5uwv7+DI0eOw+sJcz9xOBxCOpPmniTCGorEQlRVO1EuZ2Fz6JHJRnFn5H10dbWy8L6/l4Feq0I5F4fdqsfWFvWIWdHc2otgOINkOgWzSYlydh9OqwhKSQ6hcBY7ewksLK5Dp5fz67bnCaC2UQeFKgevfw9HjhzF2NgsLKZqBAMZ2G1V0OkUCAT3EQ7HoddZIRGpcO39u0gmczxEkUgE3A924sQhKFVi7ritrKrA9t4+mlva8fJLr6CUF8Fpt6BcILG9iodhJJiPjo8hliQcWRJqrQIalRrCnBjVjgoerMbCceRzSe5no/S40WqDQCrFxt4uqK1HbtBzfyhEQtjk4MSOzWqDSW9CPpuD0+pAPpPD+Oh9HD96BBUOK/zefaiUcmjUShZFjBYzhOz4pS7BFKd1nDYHkpkki/BVVU7EEhFG89HjlNGwLxbhxBLdwlLXXjZdQP/hAUxNzaGuvp4F3mDYB5G4jFgsxMkTQuBazApMjd3lxCTh4+hzdWUNVZV1sJh1+OnbN6DT2uH17eOjHx1EvhBHNpfG9rabcbcmk437f4bvz6Crqxv77gyk4kosLK1BqvLgd770Wbz07ddRFhRQUa1FZbUF90dWkM+nGSN4/Tr189VAKTPh2vszqKioQlevCQIxOc8pvV2Dhek4btwYR21tI+KUtnRYEAp5OSUUiYc4hRmOhyDIiWCrtXHqRaEi5OMumut00KjAiUZBScpIuPnpOU62aFR2HBnsQSLu58H02uoy7A4T0rk8phZ3oFKbYTaYIJdK4FpdglQkY1Gvu6uL09iBkB/vvHsbX/n9L6P7cBt+9dc/A6lKi1yhzN24Hkr6JHMwGCxIxNLYXduCQU9D5CIPkZEvwWyzoLKqEksLS4z4clQ6eeBKwgOJZDTIqKys5DWBziVKeR87doy7M33eXR4GtLT18Foaivix4VoE8klUmU3QyWX4/G88hT/4068jROKhRA1blZm7vKvqKlFb74TZpsEr3/oeOvqr0NDYxL3WRC1Y39hi5DitT/lCmg0wIoEUoXASNosJdXUNiISp504IpVzFA/94NAmXa4Nd7tTRmc1kGSPmtFVCKqOeWz1ca9SLXOT3KSXDFXIFO/EpcUD9kiqVgoca2WQOkrwS5SKlOhRIZ6KcBNToRCiV4xALkvjQL52DVS+DRl+CRJRDKOiG025GJplBqSjDwpwf/+3v3oVIaENNbSvuT8xDrJAD4iIKggxUphweutCHmgYr9xBubnjR1trJnXG0tlgtdrz++ns4fuwEp4Xv35nBsWNDPLhfpdSWTHkgKHUdCAg0PCLBLxwipC49Fw0L3JT2vHdzBr2DHXA4nbh75zaqay1oanWwq58EFOqmXVnegESsR2WllZGlhGGkftuzZ09jfWMVYhEJUCUEgym4d7fR3tGCfCGH/R0v3BsBqDV6tLYcQnV1A/ehjo2OQKWQorOvFVWdJviT2wgHwshFRbBqTRBlFYywzSSzbNDIFQoo0jgun+WBvd3pxPL0ErKlAotw586dY3QvYRjJOLC6vMTpr+6eTqytrTHijgZlhPdsbq1ls47ZbGfR2u8Pw+fxIxYKoyQQcyJHUirj4afOIxj0YWl5HsdP9QGyOItaruUtTtu3NHXCbqnD4twG1qZd6B48DLvThHTGh5IgCoNRDLc7CpXCgoU5F46fHoRYDCwuzyLkT+PZjzzM2GUBRLj5/iiKJTHKojwqK2o4sUZmAxJNW9vaEAwEODFCKfyGpkZOZBBCn4Z+1Le9trHBqcBYKoHKqmpGltL70qwzYWl5BRK5gtdrGjQatFqkcynEkzE0NzdxUoSS0LE44aWTUCvljLwl3LRBrwMNN8UiMSdLs7kCaitrEAyGoNUedEmP3h2G3mqCRqvkY3j+qfPY3F5nkYuu1/FIEjq1AVqlDptrOzAZzAhEA7BW2NhoRB2udruFU6lEbaDzjrrFg8Ewv4flCkLnE5raiN6BLrz66ndQzpdgc5hwaLANq7Nb2F5zQ6qT49ix05xwWltfg1ar5ARvLB7G/OwOEwHo2m+xmGE2WTA9OcW9hEePHOXk6tL8PNMByLAxOzkDc7UNJx86iqWVBUaLkxhH659EKObU69zsPIp5atymDs1q7vMmY0uxTIkcJR/rcCQIoaAMISWXFBIUyDFDw1wa8lIErQwU6JPcUPz3ZU4jZ5IJTsSQEaq1uQ1OhwPXr1/n9Gc+m2W8slql5jQrJXWNJg30Oi3kSuqeT3KqRquRMSnjzJmHuNv7tdfeRCFRZoKGzqhntHdbRwfujNyCrcKKVDyGeCiGxz52Bja7GTs7W7zH2NsOorW5DuuuDTTXt0KvceLST6/CHwpysp3Oq56+Dt4f7Hi3DrCiIhX6T3Sy+E8YRkrfUqqL6jBSyQITSqjjNrQXhLnCit7+bkQiIQQChOYNHZAqcuC9aKmUgk6rgsPu5M4/SpJRko3S0/FwCidODnFPNYlBGo0Sx44M4b987e8Q2A+iucmJnR0370sLpQLMJiN8gSRaWuu57uL23Xto76jjPYBUqEaBOiwVUk5SkcBIvZjX3r2D1vZaNiEEfGEMHT+MXL6McDSI6ro6Fm4ymTwWZ1d4QE/d0oTepKE8nctKFfUSUtJQzqn28ZFxqJVKKHVyvp7F0immBoSDIeh0hoPeRBrTZ/MsNhMGe/jqCNb3ViFXlNFJ/esCFTLJPAvFgpIEobSfsenRWAyRcIB/DyVbDRopjDoTIoEUX8s7DrdizxNEda0Dly5d4V50wviGwjHEYkk+joSCJeINGW+yaWL3ivj+wV5ZgXSGRJISRKUSZEoZAuEgm6DofUOGPMJ5ErmCB/x56lTXcBcs9StSepzW5JqqKvi8PsgkUjaS0N6BrrNUs2A3W6E2aZAX5HlvIcgLEfFEYFQaYVKZ0NXSibqqGsaOE3Y2ECKhPIua+hoUC1lolTJoVAoWNshwQ8IdpduKpSKjbXV6Iwu3MoUGM3NL3BVMa5uZ6CFy2pf5kIzH+N+QuELnYc+hwxCJlXBt7uGNN99Bc1sXr9nhwB6cVjXEYrq2+iAUC5ErkhGhEvPLi3w/Sr2rAomQz1USaEnMjSQjsFZQSj2JWDLM+Ox8vgyHtR7ba360tXQhn0lDraK1kO4LCONLPb5F+AMJ6I0aOCpasLoahD+YwtLSHNRmAXRmCVqa26CUa5BM5FAiQTsXRjgZgVKpgkKmhGthGxKoYbNUQybWYmpqnglKjkorVDol8qUcAiFCHCdw+vgxRCNRNrNQnzyt5/W1B6lYh6MSOl7/yQAzzGlYWlMdjhosLm7CYDCzQEqEC4vZyISHfC6N5eVFaDXU10lGiARMFhPf4ywsLsNssjGSlgRanz/A5xH14ibTaX6P8dqsUPK9Np030WgYfu86FNIsLHYLBBIpFGoVvKEQm2aEIrDhw2hQwru/hdoKK04cH0SMTIWEzy3m4A/6eH9N53QqnWRDGxmGSLSdmSIsuQj1dZ3coy4SKpHNibC+vsP3nTojvS4q7Hv2sbm1yfSVshC85tH9KQmzR48dg1ajhkwEdHe0YGPDhatXLzMVymrVYWd7DdU1Tnh9O5BLRWgmIV8t585r+mFKpQWZXA4isQAShQgrq8t83WZRTyBBb/cQPLthyEpaGLUObG24MTPlwtzmLT6PBvqPYXN9BwEy4poNqK2xoa+nGbGIByRvVjkqodeYmPiz5w0iFAkiUywgWxBicyOBVFIBtVwJu7WEXGERxRKZlLoQjeuw4y1AY7Lgxz96BU891o+KGi12fRsQKyQQCVV478Z9xGICZDJiTtoT/WxxYRi1NTqcPT0Ak1SDGoMTfu8morkQCGOkM9ciVzRgam4dJZEIZrsOb/30DTgc1djbiSLoy+DJJ06grdWIkZG7SKYyxFfBtat38fBjp5EtZLEy70JHfwOa2msRjQcPaA4KKXIEyxcIIBKTQVGMIiVlKVWKMiRi2uOIICbU8QfIYLo8076ZDG+k05IRjdY12keSkY0+fybg/qwvlr5Gf0ffS9f4Au9nCihyZy2JwgfBU5Jci0wkAp/bBwY+QiCLkAgled9DGG8SUGl9IVKLTEYdvmWkUkRkK0IqpVoYemy0pxCjlKOfT89DAoVcwwJuNlPi+c/Sogsmo52vYWtr26iuqsPG+iZkMjrHyujt62acP61T9DjI7EIiLh0n+h302Mksxr3AhQKkZRVi+xn0tQzCpnHii5/7Ev7yz17EwOG+Bx23P5eT2gdP6sEReHAE/leOwAPh9n/laD343gdH4MER+P/NEfj3CLd/+19exD//D/beO0jyvDzzfNJ77zOrKrO86zJdXdXeTZvxMAwzwADDAAIEnMStdrWc4rRaacXpVlpJ7K4kELCwkgAhGOwwzDD0dE97W9Vd1eW9yaqs9N77vHjfgrj7mwuFtBE9ERMd09OdmfXNn/n+3ud5Ps+3/g7f+f438dW/+1O875VuKHQZrK8RakoAjaQdh4+3Y3bmHqYfrPHwqqUVkKuESGckMBlb8NYb03A6mtHW0YyaIAaDWQKDRc3dgfF4FlabE6FIBtVahNExPm+KhU+LxYiLb89gaNiFrs5ObGxu7Dln02k8957zkEjriMaCv9zUSxAMJKFUUFepBj7vDpqa7dDrZcjlI4xKKmSLiEXzKKaN3K/o30mjb1CO9334INLJKqYmqRdIAoPejk3vFuPMtAYZuvub4d0Ow2ySo6nJg40NLwqlMqxWJ1YXt6GQGVAtyyCT6BGLZBAJhNHR2Q6324VrNy7hfe97Aj7/Om7evgN3hxZmiwvz0yEY9E4WFwlDtm+/Da3tWqAhhd3agcn7CzzMdbeakc3GIGxI0OZpx9zcIsrVGqfhQpEQ1jbWYTQTclnM/VrdnQcw83ATm+thmLQm2A16mIwaFl3EEmB318fdq4Tgam3uRLFOA/YKp/aonzEaDTDWlNK29ABISKRggJy/DXR39XA6oKenmwVTT6sD5WoK6VwQrW1OpNMEOzZC1Kiis9WBS5feRC5TgEZrh0RhhkJlQY7ElGoWnR4NjNoKsoltFApCTNzfgMvp5KHG2toi3O0umG06lGtxBEI7sNudmJ1dRbOrG7PTG9DprOjocMPrXUU+X4TRaIHT4eaOo3yeOib1WFslpGsbFEohY+G6u1uwtr4Og9UBmVKLH736Q9TKVZgNZjisDnS0d3KCjJBjcoUMoWiUUyGUYvVueFFLJfGep5/Cjat3Gcc8PNDLgtLm1jYjMx3uFqxtbyFfr0BtMSJHSLN6Bbl4lIcOVrOZU99jB0Y47TPzcJKHtPsH++BymhEKbqNYIHGhBoNWDoNBwQlZct3SYHrH5+OHXrliL0FO3VmEHZMrxYhEgpwCJjd0rSbmftsyDQVFcqTSOU5y0LCr1iCTQAqlcg6pVBTNbgd2d7dhMzch6E+x05+FtdUtxGN5dLcPw25zYXFhFbfu3EZHpwJ9fR5+gC2Xq0jEMzyAUWhqsNnceP3Hq9Do5RBISlier2F+NoZ9YxJ8+OPP4OLPH0CtE8Nkq/M5+86lGbzy0XejwCnLEnzbUU4IZTM1eLe92D/SjrbWDsxOr8Nm6cXCzDZ822uwWg3crevdjmJ4xIP9Y9R7C0xMjmNjawcedy9WV72MHjbb9pDqMpEUq8ub6O7wIMdpYaDJ7mQHuFYjRMAfQDZV4o7V4aEBRvw+mApi1efHyx/5EDQqGS5fvIZ8uojurlZsb6/B4bSjp3cfCyz3H07hld94H46fOImXP/5JdPT2Yn3Lywhhk8GGB/enOcnW6ulAOpFmZCelqHk4UW0gloyzSFuu7vVkkvDh8XhYmKXEw9L8IneWWV127uel5CNhSKenH8LpMLMxQwAZKkIwZjufTkAuKqLNqcD733MGAV8O//DtSxCraigLVDj49DC6ujsQ3A3wuXz4yAhm5ibh3Q7i0MEhiCVKrK5uolbfQ5qJJQI4XDbuUyRhdmJ8Gr3dPTCbLSwmkBBNbvmd7V3cvH4H2XQWCoEGTe2Eoy3zkKNO6fFCGYUcGWHMvDYCgZSxiiT2kZBEKW5yuReKhJYkV34NomIa1WIaMoUUer0aTS1WNDWZ0WjkkIjt4JmnTkElqaGBDISNApKJIEwGHUolOUoFoJiVYnqKCAoB3BtfQTJTh0QF1CUyFBo5SHUivPiRp2Cw65FKp3Dj+m10d3bAbLJySq3V047//t//B2P8rBYHDozsh0Gr4x5gSuAdOXQYKxvLyBRSPJyRyxTY3Q3A4XBhcWIdbYNuGAxGFlHT8RyOHDsErV7HYmxTiwHNHi2ndKknfHUlBrvNCIPeyujjlhY3ZmZn+BwdGRnE6toy7HYHNGobFua3kYhHcfz4QTZiXLp4CfFAGj2d+3D05ClMT82xOLC2soRWTxOGD+3DZmIBCrMIpWwJ4Z047l2Yh0lj4kTurjfEhgnC1a1vrEGslLGjv5QrsDmFEtUmowmJQASBRJjFCUI+UgcvpaNLqQKUJiV3NBOqlFCzhJuj7sKdnV0WScUiGWOSaVhfLdMwN4RGvcxUB/+On/s0WwcdOP3kCaxtrWFiYhI2qwND+4YYH0mmC0FNxiWaJKxKJDV0dTXBZFZhfHwG/q0E+kb74XTauNuOiBAkVNLnIDQppfxvXZ3GiZMnWEgXiSjpXEMqluLziYbbkw8mWXQ8f/4cmxZ2d3bR1dvNybBUIo3Z+RkWets6W5GKpDltpDZoce3COzQZZBMPDb0Z+Zej5I6FhRUSW2nomExmoVJrWDSitC31PVJvOnXD09BOIhKzeJrN5KHTaHhoTykPGnITHj8SiyCbS8Dd1gItkTTkEk5oUhcg/RzlXB0nj5/G7NQ87DYHIK9DqpTi4cMpCBpCdHZ1IxKmgTolSav8ntS/GIvF+Huhz0U9p0dPHMEPf/gq32Pc7U5O1M1PL0Gr16NeF8FidrBAs7yyBFeTDSJRjVNVV65MYGhokHts6TpHCGFCaBO6V1DfS84szS+gq7Mbuzs+ZFIZJgqcOHscG1sb3M9IBgFCpmdTaU5406A3Go6yuE1dcwsLc1wd4A9GOKkuVyp56JrPZjhtSz+vSEHj8hpj3wnDSuc2JW/JBEOCGSV7CIdO/ZCEWyThq5YtsjBSFwhYZKfvhtLz1PNYrhQhkBRw4GAvxg4eZJMKpcSCgQg2V7YR2g7B3eKG0+2EP+CHVCaEx93MmMh4vIAt7y7XfVRQgk6vhNNlhc4mh0xBw/Yk40J93gikYjlcNiMiwTiKSQn388ZTMUbqtzQ34ewTp7CytsSDf6Vagkq9xOlyEkhIBOIudH8cBq0NUokW98dn0dXZzwjepdUlNlzRFyGTSRnDTUjUcrIKuU7OlR0kxJGZhqod0qkcm9lo2E2Jcjof3J4WtLQ07aWGI2FGTm6tbqJUyqG5xczmKEI7F/INJlPIZCLUGiWkMmkcOrKHWzbompEvlBFPJ/jaT/2CwjoYX7u0PIdsugShtMHGOldLC9ydbh7Ck/hH+5x4jFLtDf48hOWm82ppcZET1AMDfWyImhh/AL1BhzNnH+MU9eISJeij3KFMyVcyICkUGiaa0ICcMMmHDo3g3vhN3L19G00tJjzzzFOIB7O4/Is7bA5rdrWghAI0ejUUShmvAaXxjDo93E1m6NRqLMzOYmT0ALYDIfzox9ehlEr53rX/8AAnYW/evA293sT4ZzI9KZQa/v39IyOcFp1fWoTRpGMzVkeXGyq1DNlMGutrWwjthlGrCSFoiNk0USlXeOjvcNhg93Qx0pquOyQKkFin1dF9sASb2cz3LO/GFppam/kYKWRygFyAmqTG5+hQ737IG0pkIxm88MyLiAdisJlskIolqNRIjK8gmgij2d2CVCoOMSi9nGSzBO2PSoUMdzFTAp/OV7p5FMuUYBNhdX0TYqmCu01LpSwkIiJ+5FGrVJkq4vG0wtPaCblSi2SqhDd+/g6yuSoMZifvK2rFFDSyGnp7uji5/uWvfgVimQRSQs2LRJzc1uh18AV2UalRx6WEzYzpYhpDo/0IRTZx/84E3N0u9PT0s5lnbWkXIsiQjobgdhrw8ifOor/fiHwpyHvnZDaHQMQHvaEdDyYiuH51nrtdyeB36PEB9HQPYnFmA8vzm3A2GWCwNqAwFPla77C0I7CVRinbQJOzCbFIgvfQw/sPwe1pRyQRweziFCSKOn93wpqczcp9fV0I+mPIpPLQ68V8HUnHRNwvq1FLsbkWhKe5h4kL1CdL55BWo2PTBfWvU2KPTCV0jaP7q0IuQzQS4YQ14edJ1CXjRCabQrlMiHQB1BoJnnvPkwiGdxEMJpHLCVhQJpSwUFLl2p5KSYJamShPArhaHNBbzLh26ybUej0MFgNqjQoK+RTMJhUO7O9DtZAgWA0fIyTGUd0EJWYJCU44bUIAS0QKJBJZTD9chkigQmtrP+7fX4BWY4ZYIOdUI5m9yKDjaXVDIqcO1NQvReAQX8+fe++zmJ6e4r2GsNpAa5sbUrUILpeFaRfU+10uFdlYQHsl2hcSatxsNqJRq8Dd0sTXM+riLdXSTCESSWQQS+Ugm5DN5sS3v/UdplZVyzUM9Q/g/r1xvlaR70cmUeHciRdRytcxOT2L08fPwumy4+vf+BscOTqEkdEuPJi8xWaYVncHVpe9yGXqCPtDUKml2L//KCRiC5ocXYhHkwj7NyBukKlnEwtz4ywaHzh0Bi2t+/Fw1o917yQOHrWjUCpiYmoN0WQV73vpZYhVUnznJ9/B6tYaG2GMRj1qpTy8m8s4engEsooEdo0Vvd0u5OsRFOtFTD5cQ6vnEGp1LXeG7+xu4O74DWRTeTbrFbJVHDk6gJED7bh/n3DMMXzsY5/ClSs3sRvyIV/MQ9SQIFOJIZsrYnC0Fc5mK1OcoukYqoK9pCylS0U8WW9AISPT7B4SmNP2ZJyh44NRv4BYIuXrBl3bf5WMJeoDXcPomKZ/OD37/+mI5U5bQnxTspcONlI/AUYRkyGEnino6YD+Hn6Z1P2V4EumWfrz9HnoOYf+CF1P2aRHRIZf/n6tXkWjTnsJEnXl/AxDSjARXOh+R93UtLeluQpdz2nuQc86VCVBKO/Ll69CJlHC5TD/8tmuhX8GulbSe0hlez2/v/oM9D4k5NL5rBTqkNwtYKB9BFaVHf/us7+H//InX8Togf2PhNv/Zaavjz7ooxV4tAL/XCvwSLj951rZR6/7aAUercC/6Ar8WsLtf/1r/P03/wk/fOOvcH3ybzF80IJqnYaKGmgV7Zi8u4NgaAdafR52u4xRoX4vdU1JcePGAto72+AP76IuLMLVYoVIKoLPv8tYq+amFnYc0oZ4ZWWRsbP0oJROl7Dj8/MDaWdnP7syt7a2eXhG/VBdXW3cGRuLB6A3qBnhRX1Xr/3kDnRaKTo72hh3WKnkMT09iaYmA8xmBaLBKCOyTNpuVIoSFjqb2xqQqaOwWByIR0uYmqSeQS2OnxiAhHCE9+9hcSWMp58dQixGqRsBBCJCmqnZFfzOhTuI+iQwWg3Qa8zw78bgtDrR09uFnZ117OyuornFyANksbSO1q52VCpSJCMiNOpS1FFAKruJZ54fhkxRZudvk6sXv3jrMja3NlFrlOF2y6EUqdHdcQC+7TTW1sOQSJWw2vWYW7qL4bE29A92YHl5HZEgiaFKrC6koVNYUc5koNMq4d/ZYYwnDXpjiQzK5TqK+RrcrZ2M8aNBkU6nwuTUOIaHB7C8sszHKonHlJppa2vHri+IaDQGh4O6gAk9J0VXjwvTs5RyzSAcAg8jU/EIhvd1IB71IxxOY2E+hUpdgP6BUdhsLvh9G/A0KaGQJGHWCbCvfwyvvXYVwUAIR48dwtrGEqqNCnoHmuAPbXHyih7mBFDi2tVFpBI5eFoo5anl9As9SF25fAvPPvskQqEoD35PnTq115+UTCKeiGJtfQU6nRr7BgZRFysQT+Zx59Yd2IwWOCxOzE7T8ACMTPbubEOu1OOxc4cQS8Wpagi3b0xgyKPH8QMjWFlah6AmBqpCyKVq7AYiSGbzOHziOO7PTyMQj0CmU8LgMEGikHD3sFqjRDoRZ4yUw2ZCZ3szcpkIMokgFIoGmqnrssmMTIrS1AqEtv3wb2TgsOgY+UzfAT3MdXd3sgAQT4RZwFxZW0Q6HYPJrIfBqOOOnmAwyh2OQpEUSpkaIomcxTEyPWh0Gk4NUVdfIhnhczIaSeHuPT/2D7cyzpIQZtQlOj7uxYlj1MtYh0oh54SN17vBnXNmk4mTzRsrafR0DcPVVkMFKWRTJly4cIvNBOurRWxsUOIBCMbqaG6mlIgOxZwQx44ewP3JcbjdVhiNZnYo00AgGt/FB18+i77+dnzvu6/B5y2iXpGwocPjMePpJ4Zw+dLriIaraGrqgbPZhkB4Ax3dbly6ch0LC1E8/fiHUChQKjSDYMTL6qTkdAAAIABJREFUa2UyWtmNbdDJYLbIUSxH0ajlkUqVsK+b8MohKGUW1IoybKyGEAtlkchl8dJnnkAqH0StVOE0W09HH0QQ4daN2xCLZTh46CjBs9hA8b4PfQBdnT14/N3vwbFTR7AbDLPYYjRYMHbgCMbHJzkxo9Pose3dgV5HrusC+vr6MH7nLrbXtuBoc7JgQb2K5MreWF6Do6UJqWQSxUIBnd1dPJSlwSSliubn51n8TybD2FjzQWs3we0ZQtC3i0zci8dPt+H8aRe+9Bc3YTC40FALITFqoW81sAibSyXYVW6x6SCSCPGtv/sZOlvbceLxMU6SrK1v8ZC3d18P9yJSJ7fL3oJELI1IMMYobWpVIgd61J+GRCHkoX1LUwu0KiO/ZiJGSZcii1HU50TUAhqe0jFaLlGXlIIHKiQ6CCi5UaHhmQh2uxVyaQGDXSLYTNRVpYHeoOdzAY0q0sk493am4xHUyznIRA2IhTXuViOVWCgxI00DULUD9YoStYocd+7M4G++8o8IpwCNTYVDp/uQqlZhdNkxOb+Io8cPYWlhntPAw4N9/LPdeXsG7l4bZDIlUsksujo68XDy4V6K3m6HRqnCxOQUmtuc2FndhVqnwbmnz0EmU+Dh+CzC8QgPeHRaHYuH1CdHwgCJCWefOoxSJQSfz4tCvobxt7fx7IdOc1KO3o96Cbc2Nzl1S6myD37wvXx8bG8lcP/2HBsxRJI6VBopKuUiCtkCpGIF9o+M4u6du7BYzRga7EMyGUFdVITYTMJoC3wbfmRjBViUTmyt7CDmT6DF0bZnporEYXRaeTBHWMqBwUEWLyUiCZ54/Am8+t3vwe5yIBwI8lCsVCmyEePE0aPIlfKYmJhgsY0QdiROm6xmRv0adNTPt5eKIFx0T08nLl+5ALGkzgamVk8zXx9nV+bR3n8ACp0WuWyCOyhlEjFWFpZhMdhQyNQQCyXZQGDU6+ByWmEx6bC5vQN/IAlPl4eHhwuL03C6LNzjTfcxh9XFJAGjlVDlATx2+jxy2SJmHs4gsOXDmafOsxnq1lvX0T3WBy0lxe5OoSypsnnC5nTwd3j77m02uAwfGIZaSd2TPiaREt41nyfagxgajRaFQm4PCSjeu4/SPZb2OHTOC8USFhrJpECCLQ3sqNeTOlo5eUI90NQRHaY0lBpKhYa7QglF3tvfjdde+yGEVQFUNhncnma0ejy4+MZ1PPHkGSzNrKGcrsHmssMfCKAkyGNwuBfxeBrb3l1OiFAyklLQJEBTvyT1t3m3t6DXazmhRZ9brdOxQeTO3WtoarJzD+ja6gajiqmSgfYqlNqam5/B6OgQG4nKlQK8O7twOl3cYe0jcopcyX2pDrsDkVAUs9MzLKZ63B4WNbc3t2F1WGGwmRAIBznZuNd/V0ez08XJ7gQnTsVcnUHpV+pat5htCISiCIUSnLih+5NQIoDVbEI8FeV7P4kXVreNeyIphef1+nj/ST2PAoGE8ZoVQinS0FgkQiG9l/Klaw3VRFDyhXpE6R5cq5ah1gvRta8FBw+O8kCWhLdcpohkLIUbV24y4YL6yCn1SucLne+JeAIKpZ7FCjoWMuEYDj45gsPH92Pbv87dj4T1pJ7zybvTWJ+J4PmXTmHi7hwWZ9dxaOwwmxKkigonien77+ntRL6URbGU5Z9VoZIytp+un5TWlYuM2N4MobtrCJl0GX5flM1clLSmfVGxlEO5WESlUIVAJOH/52lthkxKhkQTi4JEWyCxuZSrcp+rRC7F2PHD3LFM+z1K1FPKlfaX7S0OTqZTbzWhqIOBMK7+fAIf/cx7mSBCFInt7R1cvXgbUlUNriY9PK1dSGerbPYRCUR8vJw8cRpvX7jIgg2ZmYREt1AqaJqOZ557Nx4+nMbE7RsQiveG/keOjeHsubMIBAIIBPycXE5n0nweFYsFDA+PsImDjCUkWknlUsbPri9vIx7NQSJWcWqSjsf2NjdfJ0uVNJ54/BRi8V3IpBI8uL2KZocHLW1NmLh/H6l4DmeePcbiVyqdgNVshE6lhM1swsLMKi6+dYsH+aVGGsdOH2NMfjQex9jhUczOzDN5w+VqoQp3XLlyHaFQBG3tHWzGzGQzuHvnJoW6YLQq4XCaIKcEuVTGBhaHuRlv/OxtNhS5W1r5HhQMkklACoHKwT9nOp1iIZpEO6PJxGbNfHovOdjZ3ga9UY/JyUnujQzHghBqJEw10SsNcOhdaDa14MPvfRlL00uQixXo7OjkSg4Sn8PREIQSSrlL+JpBAqxCJmYqSywSYLGYhLLVlVWIpVKIRXIEqNs2GmPzllIrg0Yj4etJW7sHcomUEd1qtRa1OjFJpdj1x3Hz9hScrg4UStSLKYNcWIFFK0G5VMDR48dw8+5tXL95E7uBXdibXYyeJiE3mkzAYDKiWCpz6rsmKqPSyGFjax4tbjsbUIgyFNxNoVYQI+QN4vCRMSwv3cVvfe45vPTBE4jE1hGJ59DVMYb/+IW/xP37ASj1hDa2ocnTyn2WNWGdjyvU6wgHo9ic88LZZsXRx92oC9LYXg/CrG9GIlyEy9IK71YQrR5KgXoRS8QhU0lRqObgbLZArdIiFSnCYrIj5g8hFPDj3DPn8d3v/COnSdtbuxll3t87iEoRmJ+l2g0D79EjUT+nYem+RPvCZCKB/UMHEKCOeSVVo1CtioKNr/PzCywGUTKSantozci8QtdOiVQCpVrJZphoLAnv9jaK5RLEEjI82TipKKhXIUaN6TAmux037t4BFeoarCbYm6wQCsqollJIJfw4MNSNU8fHEAv5+ZmZUpBMMElSfQjdA+sQCOSo1STY2Ymgp3eIKS6XLl2Dy+mGVqVFPlZAPV+DSqNiDD6dE0SMotqf9q5WrK0vY2F5llHHPX1djBRfW1yBvlmL9p5W3Lswgf2PDbG5cG1lle9DmVQaLS3NEAnE2NzcgomQ1CTqiaqIJtZZgPe0t8PudKDSqDNRhDDeBr0BiwtzOHH0GLKpFGqlMlMNWt0edGoeh1ZnglKlg8/nh1gqQrmRwYFDvXjn2k8Qju+wgahQqGNg8DCymTpWZtdQz2UgF2shlxv5Pre6OIf2JjOODA4iH4khGQ7hzu3riJKxSKiAo7mPKyV2Y2uQqtUYPXIKwWQaDxZnIFQCh0+PIpEJ42dvv46pB6sYGxmFWq7HsbGzcBvd+MH3v4NgZA4vfeRxyJQCJFIlJMJipBJ0j3PirTd/ivHrN6HUCzjNeeLYSaxuLSCVi/D5+Yu3L+Pg2GH09Q/ihz96HQePj2JkdBjjD+7g9Tcu4MOvPIvpmVm4PW4MHOpAoVZCoZhjDHudOmlrFb4mKRiDLIBYuIdKJng2q/sNASPi63UBI/pJXN3Dx+/VwxCB41dJXPp9ujczVpjrnBv8nPqrY5mOV/qzJdpT0TMtfcf0Z0V7iGXamxKlRsKJ3r3Xon/oPfe0XwGfT/S903vTHmHv/zX4VzKz7RmaxCzgEsqK3o/qDojkkM3m+ZpNHeaEFt/a2mIjFapiTt9SipwqKqgihYRtMt+RAZLup7Tvoc9DPzfpzCqRHtlQBQf7j8KudeHffOrf4z9/4c9x6OAop84JEf2o4/ZfdLT66M0frcCjFfgXXIFHwu2/4OI/eutHK/BoBf75VuDXEW7/4i/+Fl/60jcxvf5tjK/8JVLZGLvUTcZOGLVtmHngxeb61l5PrDEIiaSMyJYaonoHlubDOPfUUajNBVyfeAMOD6EfjZieXkGh2MDAvl6MjAzAv7OJ2dkZREJxSGVqFEpV7oOihM7Q0AiuXb0BnY66QdTsHM7mkhgc7INWL8f29ib0Bi1Onz6JCxcucfeiQW+C3WLHjs+LXC4JdwuhAHf3km45AQZ7TyGXlkCvM8PR3MC69xYnTASQY3JyCZMPwjh16jycLjWmph9Cp9dDIC5DqxejUEqhISB3JnWkCdDVPohsSoD11QBC/gx82xH8we//R1z4xZtIJMOIJXagN8gwNNzNyN1UrojlxQCEsHAnn1ItQGuXFOH4FLp67YyCQl3BHYfe7VV84ENPQK+X4O3Xr6Cv8ygnnZcXIjBRbxRyaOlSQ2PKYGVjFkqlCLmUHApxJ25e2kY1L4Oo0sCZ0ye4e2bHt8WDNTkNPndIhM2it3cAkVich8qvvPJh/PBH30W5koff72M0KQ2Ctre3sbsTgUKqwEc+/hFGK87MTUEgLEGlIRxRGla7jtGdoUAGTrsJmWQQI8P9iIZTmFsI4cHkNnR6K2KhBAaG+/DU2RHEIwtALY5sih7obJzIoYep9c0FKNRiyFTkeo/CbDEikUwzCvvmjRlG287NbiKdiqK1zc6Yt/7+ffjZz97gBytKe9HQ7rnn3o0/+ZM/xWNnjqG9vQ0/+sFFFoTMLguuvDmNP/yzf49rl65wJxEhjHt+mSj+wY/fwrFjBzDxYBYdfc04cGgY1XIWGe8K7DoVZCIlqiUBJ8AeO/k445CUWj22ArvYiQTQMdiDiqiGSDqK9u4OvPr9cfT0dKFBSLsy9Y0VEAlTylUJjUaEcHAXHe0mjI524uH0MjxuOVQCJQJLGVCEMpOlIWQOTS4bkqkkPv9//A6uXL3IyWRPqwu9fZ3cT+xwWLG9s839mwtLG5yaIbzr0vIqd8AS/pLQvsHQLhoo4omnz+LW7ass6q6tx9C/rw3+QJgfJskYUasXkUjswt3i5O60dCIHny/ICVwSJSplAa5dDGBnK4WPfmYIDXkIMw+jkMmbsbtTQyQkgM1uxWc/92F88a/+BC9/9HmsLWZx8c01pJIRhGNbsDs0cNibcf3qHIZG3HjPi4cgUYWh1Ytg1Lbj//7jr6FR1aC9y45mD3D+MTfEjRyuXVmASKznh2SJvIHl9S3GfYpFLkiFnfC0jOHtt68iV0pArhTg6LETjJF8/fUf48ixVvTv80AkzOAfvzOOk4ccGB05Dt9mAjI4cekXDzFxZxm9+1vw6f9wHD+98E10unvgcjRB2BDh0ps34N2MY9srxQdeGoPD1YIf/eQafud3/y3e88wzGDg2DIvDyooNiQNbKwG0tbejxU3I8ihUcjVyWVq/KqfSqBNTo1Ly4NtsI2zmDnfdSmRSFsaoV5dSuWISTotVqHQayBQytHpace/GbejMSuh0Mu7TE8rUcLsPwre1g7kHF/GF//Qs7lyfx+qUHydPPAttiw5FZQV356cgl0tg0Wk4cUt9n0q1DMWCEK/9+DI+8en3M7b3/oNpFkvTuSzyhTQCu3TMn8Xq4gbmJjahsYg4dU4YVK1KxwlG+nn29Q4iGokyKpl+VvqeBvbtg0qhRr5URjZTZOwwYU4JyUniAQkBNICWyilhYuRE2ML8ZXzsg50Y209ighSpVIbTgfSvSqFEpViCmIin5IantCINgupVdvGXGgrG0lbyQL0shRhKSGRK6EwWLG15Mbuxhh+8+Tbs7V2oSsW48L3b6DnbDYdNhxaXE76dXQR2g1hf2cbQ4AAPsMlRf+vGTUa8Hj96DG/99CqKyRJ6jrRgfcWLZlcrBg72oanZjfsT99HW2s2pJ+o0pmE53cNIDCP0LqVkjp0cQL5EBpcQYtE03vPul3Dt2m029czNLnLq8tTpE9wzvDi5jKEjPdje2oFcbIVa6+AUiUBUQjYXg0QqgKhBZhIFPK2tbAig11XIhWyG0ZqUGDrZixsPb6CYreAjL76CrcVdLE+vQ1KXo5itwr8b4r42jVHLwm3PQB+cLidCviDmpmf581NCLhaJ8GDJaDZxCoZ+plw+s9fTHArxPYMGXN09PYx8JyEjEAiyWSsUCnDib2Z2Cl3dHrhbncgXEujtbYNCJcG2P4xiw4zVrW1ksmG4nCYM9lMSaQfTk3PYWaIqAx2nb1P+FCrZEgYP7oOrtQUX3rmMFnczRg7th3d7DfV6CR/92Mv42le+hvn7mzj82ChM5r0+81g0hY31baaEkFDZ4mnBrcvX0BAJ8Zuf/TSmJqdw/do1Pg9JeKIhHWF7R0dH8c477zA2/tChAzzUvHb1JuRyBYutmQwZFAQsOFLih+gGRFwg4oXFamFMJA3vSeAgvKTFROnxGjIpwt6roJAT5SLMPd+VYgMz04twu1tAREff2i4++dufwPzyLBqCGuxOM9JZ6t6O4/61BTz5rsfQ094Hn5cQ1uv8/ja3GfuGelg08vnCaGnqwM5OkOkXCrmah4iEKJ+bmoJWrYDORuJbCcFwjPH6dM/S6pXI5zJMrBgaHEahUGNxjxCvtA6UqvTvbKO1swn+MO0DiRxix/raBg9VXXYXr4nL4WJDQW93LydZSdSMRxO8xt6dTdQpFCORwNPqYdpEMZfn74a633t7uhlfTPdA+j7oeCLTjEZtZCz+xuYa0rkUPvOZT2FlbRmTUxM4MDqCRCrBIgSZB+jzP5yZ5r9DXd00fKXjtF7dSweJSfms1VFMpRkTSt2j1EWcjUYwdPgQOrqdWN2ag1gkgMNh5+N8//DwXu/v+hZKhb3XIqFdIVUhEUtBrdbxflal0yIe9qG1vw3nnzmFxdVpJkLYnEZOuYb9u1id38TaVARPvTAGiVCBuzenIBEr+D5hMGpw+OhBuFubmNKytLYAg1kLu92MRCrKOGGTxQibxYmf/OA2Th09BY+7C9/7h5+glK9BrlOzuNnd0wnfrpcJDzRcJnTs7k4IjXIRB4/ug1IuYkS8dyuAekMIZ5MTBr2ZO7oVKgX8wSDXllBPqdaoQ5FqPmpAe7sdB8cew8baFqOzTSYFrl5/Gy1NLlRKAizP+jG0vx/dfS6sb03D7myGfyeDublNhIMJKGQC1LJSvPKbH4Dd4cKDqRlMPZhCLJOBWC5HtVGHTm9Ae4cLa6sLSCYiOHLkEF+HSCgnnC8P2OtV7oelNNPLL7+MuZkF3LvzAEdODuDY8aN4MDGNV//xLbR3dCEWSaOYLnNVhsagRSodRaWYw2PnR3HoyDAe3B9HIVnH4twOeno70DvQxwaAeCbKhpD5+UVIJVXsrNFe2oTF+TDsZhkGBtrQ1T8AsULJgsOPfvQ6UukaBod62GTx9hs3mMii1u11NFMnLN3LBFIxxo4egFIjwerqIrybXpw5O4aBfX28dyhn61iYW4EQCvR0d6PZ5eL9wo9+8AYsHftQyGZQLuSgMuhhNBjQ29fDRpr4rg8nz5/B2soKX38pjWY2mpAuZJDJJSHTa1DL1SAuS6AV6/Hnf/xFBDb98G7scB87Xa+JOKDQKJheQ2tM92Cn3YZyKYcWlxUetxPxSBgdXe18n1hfXWcaTjZfRkdnD5sKK/U8HC49P1uQ4Bbw+fgcikaTdPZBKFbixz9+C919B1AoCiBXGrh3G+U0JLUchocHseHdwsiBEUTicdy8e4c7f2sC6lIvQKXXsrlXTPhpjQqlehZlpAFhEZ52G5NcZmeWMDZyBOuLPoT9UTaBnTm9DwePOKE35rC8so53rmzh/BNH8I2/vg6JXozHnjyIQyf3Y255EZ0dY/iHv/8uBoa6YDTJeQ0WHvoxO7eEJ5/vQiq/Bb3agEy8BJO2BQsPt5GKVdDbM4x3rryDYiULi8OITDENV7MLQoEcwqoC4UCc081SWR1qjRQzk4vYt28Qv/HJl3Hh51cRD5dYsKXu6vG7s2wGFYly0OpUvM7VcoUpBj/6zvfQt38U0VCcjTF0TxIJJdDrjVApFCjV8tAapChVM1w5YjDa4NsJw2Z3oVwtIF9OMQVrc3OXcfsOVxPUOhlTa8qUVBfLoDHoMXr0MG5PkHgrhM6oBFCCEEXYzSokojvY2VrBh196HnqDEjdv32AygcXsgl5Px2wMXm8EDciRL9Rw5MgpXL12g1G8tIfIp7PIBNKQVESQSMVwOG3I5JMIR+maVIaz2Y7n3/suZItJTvpTd3cdVWzubOCnv3gNVWEVuXQOz7/wXmxv7/J+uL93H2YezkEgELP5UtAQMPWluZloBWWkcpvo2dfCKf3bE7eZOGFzWJBKJzkx+/aFC1BIpXj68ScZIW4X2yATyiAt9WF+cQWxWJr75IVSAZpaLfgPX/gdSLVVvPj+d/HM4NK1W9j1p/HRV34LI80Hcf3qz3Hn+j2MjR1iw+7c1D0YpULENgM4ceAkPv6JT6OMOqIbi/jOt76JD37kU8jVBNC4HLhy7QrWdjbx7pfeC7vbga9+92+htsigMklxZPAg3rj4Nv7n3/0Qhw48Cd96FsKqBAeGevGu945ifuUKtn1LUCoMePkD/xYP72/jW9/4AUxGLUaHu7GvvxUqlRRf/usvYXF9Hq3drXj/B1/Caz95A5feuQqj2YlPf/bTvIf51j99G4cOj8C7u47f+tynsbK2gHeuX0RZWEJVUEVrawvvQ+m4SyUTTFcq5LNsxteqVbyXJNoLmUgIXZzOZCESS3+ZPq2zgEv//Eq8pes7CaokktKz/p7wCya0VQolFMolTtBSYpaEWjL3qLQalMplFGm/Rdgf+jtcn1BHKZfi+ifa25GplLDJ9AxDwimZ2ghHT+Y0+lWnJdJIHbF4BAq5mEMHZKIkYZf2I3ufU7onLleryLHBVsSvTfj0Ul6ARlkBuUzNe2QyF5Gxi4w3ZLY5fuIo46Tp31/1ApOBTVpXIheu4szhJ9Bs8uCzr3wOX/jD/4xjR46wmYGufY+E23++uemjV360Ao9W4F/3CjwSbv91fz+PPt2jFXi0Ar/mCvw6wu0Xv/gX+NrXv4I33/kpvvmjL0NuysLeYmAXqsPcDt9aCmqJFd7NAPr6ezG9OAF7ix7lRgLHTo0gn0/At7PDw7FwKAKpUMP9kmZDE2ONCd9ELmoa/CWTUfi8KxA1aohGMghHinjPiy+gWKlzT5vWqEZdUEI04mf3/gvPPcHD/xtXx2FxNAFSDeMrW1pcePzcObz+05+gmZyzpSLiMeoHtfHgSiEjhLMb4VAIH3hpCDJpDfNzu1iYDUEpb8bk5CIUGglsTikOHe9HOhdgtGE0mke5SMjifsQiUVy8eAWDPfth0Dkw0HsQ3/6H72F0/2FYLHb8xRf/jNOjkw/voXvQDVezFfEMddqIkMqW4TS3Ip9LIxbdwv4DTejpNUOrlWFqchYajR3JZI7xl7SOkfAuxoZOY2piEQ1Ce6WrGBgcQQMiTD2c4ocHnVYLk97Cg954JMtiAzm56aGkq6uD05bk7KQBFyUiKMFIHb80eNXp9IxJJCTV+9//fu7Jok4s6ptTqKjDbhEQlJBP1PDsSyfR7HZibW0VHo8byVSG/zwhPakXeGNrEY2aABPjD2HS2/H4uXdBJlTxf7/z9hUM7BuCVqNFLBrBiy++gFIpj5XNRVy98zYLkwKU8dipoxAKSkjGQlhdXWBHrslq5OQf9YZSyo26ZKQw8TBjfmERTqeT3forS5to7bJjYzOEfDGLw8f69nqqnBbuQiVUIaF8yQFLfUA2WweWl3zs+ibs4/ryImNnX3rxaWTiEcxNTeLggRGIGzVoJA1MPbgPgVCD0bFRbG37sbSyhdHDR3mwGM+kIFcpMLe0Cn+QUkRqKDUKHD12GPNzS9zNRkkfShlSMlir0ePZZ5+F1WbGq69+DzabEW0dbrz55hvQKhXo9XTAqjXwEFmvVHFv1fj9cTS1N8Mz0ImyuA53pwfRZITxXBvrKxBktnFywIh0LICGUMgDGKlCjVKljtWNHYjFSshkhM4WYG2N8KuHkEnncfmdyzh2ZD9cjmZcu/4OmlzkjDYg5C1CrRZgYNiBVCyCWr2AXM7Hg1m7tQ2LC0FcvBTD4mwVv/3Z34SrpRVr2+NY352EQpvE2JgTWqUd2WgBmViJU2lqjQV3Zhr4yaVJnHpKj8//3qfw9b99HetLGbhburHtn4LJpkS9ZsGVKyuQSkwYOKSHzpSAx9SNYwdHEM3ewus/u4DRwWMwyMfwxT97FfsPtKCr14LVlQXIpQY+Vx87cxSx9CbK8iSCMUKtyjE/60V/Tx8bN6ijqKu1Hffu3uckd0tTO+7efACnow3pbAZ6hwjRWBwWczPE4hrj6RYehFEs1NA/YMG5M0/hjdduIBDcwJe+/F9waPQoDp45BddoK9KlLGOnjToj7r49gbaelj0RIJWBSq2AQiHjjjbCAl985wZ6uppx9PBBbK6vIBLyo15pIBOvIRfX47n3nsG69y7iiRrkSivCyUVEMwlo1HoUq0K093RwMj/i96IW12NjZQZHjgzh4MA+/OkX3kDfIRk+/Jlz+MnrC1BZFZAbEpBKdJA0LIwwzhcy3ANOibBGo8po31Qqi3t3J9Hc1Ibxu3M8WCnlq3AanKgWCd8tgFQjZoSkRCaHTm+BWmGFfzeBSDADqUgOlUwNl8POvVkCuQ3BRBjZ0jyU6gKUcglqRTWqWRoaC6FRNqCUBjE4qMTBMRva2wxALY9yKgNRnXBmQtTqBFijoYuEU1j5QgFiuWxvCFOjtGMdIpmIKy1VZSXK5QLqqIAIbCKRgB3txQKlkXTQa5tw7fJD3Lw6iwcTYVAEKpTNw9hngqfPjen7y0iFyjj97iFGrYnEKvj9cdhtbmx6d3gIFI0E8b4PvYCZe7cQ3djgYaBao8UHP/hBfOWr34DRZMf7PvB+fP/V76NRL8Fm13EyWCiiYeUBpHJ1CCUGrG1s4c7d27DZrPDt7qK3txMPp2Y5EUMpGcIPk2hMgyGr1cHDonAkwgMgGjJRrzUNezLJDJ555mnG+H7lq1/j96D7w/zDBU6rkiFjaXYVqXgB7q4e7h+02Kzcm70wP4V8PIannn8X5h/OolZpoJSrMe5WpBDC1mRhMZdMMCRKUhpoemYK3b09eDg9BWEGOPL0Eag1KszNzeBdzz6FwO467o/f5eTfw8lFdHYO8JpQt974/QmIZQ0k00E0e0hcbOMkCInWE7cCqBTFyGfiGB7uA2pl3Ll+g5OchJ9rcrsQiYeRLycwNNaLUiWF9rZe7KwksbG6jWQkDbPDgFNnj+DI/MieAAAgAElEQVT111/nXjES/AijublM18YKCtEGfvf/+t8wfmsKG3Pb2NzY5oSRq6UJQ8P7MLe4wNhLMhHQ75OpqFAuwGq1QCrf670lBDB1reu0ck6cUn+4SiGB0SiHTqNi8dJqtdF0DZFQDLFEEiK5ABaXCUazkdF++WKOh3tyFSEOjTzEJASt3W6H0aBjA4BRa8b0+Cbe/PYDvPyZF7m/lVDsJKovLC6yKBkIBbn/cXRsDIVymfHvcqkc/R19uHv9DqIRMrbIGG0vl6tZMKIhqM1mgUarQThM6a04EyrIyEaJ1aGhIaytrXN3Mwk3hOGkZDxVCej0Ojbw0GuQ6YSOBzou5CINtghv6Wnjv5vPFVBMl6AzG9Hc7OHjkQawhOilagJKmMjkUhTLRdQbVcY8EvaT0IgWi4mpApSSYvRygYa2Ze7BdTW5IJMqodeZmNpAyFXaZ7769X+E3Krh16B9Ae19qCc8EYxAqqHzpAapQgCxtME0impJgmJegEpZzAlBQkI3BHTdSEFnBHZ9Ubz8qVGcPDWG+aUNBPwFqEQ2SKoiXL30M3R2UB+5ADdv7qLWsKHZ3Y5QbBMyaZrTbrlUGUJxDRJ5DcUCIVDV+MSnPs7GjaWlRayvr+Lw4YMsoNPe5n98+Zvwbfkh1IAH98iIIdKK8O4XH0c6lYREJOAEullv4LXfWN5Ek6MZQkgY37y4uIn52VX0jIwhk05z7zDhhelXwoJubW0wrrGtrY2TxRP3JrDj24XJZOG9Ce0DKQ2uM6hx8uQRNLe4UKuV8NW/+nvUJUQ0ANMEOrs7uIvYaffgZz98G/lsFrYmQrxn0NnlglIpRLmSZZwwDabTyQyqpTqbBYaHxyCW6iAWa6HUaPDmGz9FwLeL/v3d8HrXceToQRw/fpTF18uXL+PeXcLUEqljDB1thPgPcTfnjt/PRjVKWu74dvgav2+gHxodJU8TGBzoYXMEPWPcunkXZ049zn2VP/7OW6hJqrBZXLwnIWoLHStkYlpdpb2tFQcPHoDVZkQynYTfv4vDRw4hkYgxKeHKL+5ibW0HR08exuzsAouz0VgCRpMUZ88dgc1mZlx1h6eLjQq3b8zj3Llh7sYlXLvJYsXm1g5WNzdx4uRZvPHzC3A4m1k8iPh2cGh0FPfGx7HrC0Cr0/DnIJNDZDeHE+f2M3aWrvsul4v3srduTcDRvp9FhVq9wvdxMvJQICyXTzMem1Dg1Cm+vbmLcr4GobwBpVyHelUOlVzD5CKRoIFkLAapUILP/+7vQSZQIB7Jo5IXwGFqZaPqzMMlJgYk8jFAtgtLcwFvX/0njE94cf7sMSQidDvW4Y/+4Avo7e5Enc7zfBHh3RiEtSqi/h1sbq2gtcMNlUaGJo+D+6W9vm0sr6xgcWkdmSzRh6TIFxuoNySQChVATQyVQsfXLaohsNpsbNCYnX+IQiUDg02FeC6AdCmG5jYb0skEcuEymswtjD1dXJ+GL7CFfKkCc7MUbV1mCCSUhMziox/9KN555zK2Nne4z7jJ7kIklMT5J57C5avXcfDoETZ9vvr9n8Hp1mBwoB9ymZIFdHFDhQtvXMX2pg/nn36cr090naQ0/9TUFBskSGSifT4ZYug5jGgpU1NEg2rC8eMnEQgkcOP6TUawksGSqAMU/Tt/7jwMWgNCoTCTGugYOH/uHBOofvbGT/Gp3/w4pHIxLly6wAJnW4cHW94NrCyvoK9vkIXJlblVWM0uxENJFnDdHa2IZ5KYm1/grtu9jvcKTEYDDHotxKIGAkEvTBYNfL411BsFtHe0MB4/HEkxZp7uIdRFGg7F2HhH5stSkRKSUhgN9CxrxGs/fo2rYQg53t/rhsNuZ3oIrRv1tm95idRlgFBKSek0ahIR9BYLqgIBjGYDjh4bRji4iZGRYYQjfgSDu0wWisXCWFpe4CqR0bH9fA8JBfdqlpqbnFBIaxi/c53NMy5XExbnVxAKhqFSajFxdxJWixOjBw4iFqGe7wT0OiOCoRBypQIbW+kHI/w7UYaeOHeWz7VytYSTp0+xOateEyCUjCKQCGFmbgb3x2dYkMwkk9jX14uezk6kk2m88sGPIRSLQq014P7UPL73/R9jbmGV61U+/7u/iTGPGYHwDq5cvctVI2cfO4u//NM/RyLtw0c+8Qy+/ndfwwvPfBjGpibMrnjxYHwdd289wCvvfx6/8bGnsOq/hfmlZShk1Jtrwr/7378As9WAJ85/AJ/8yGehsqbx+3/we1iaScKoF+P8mf1Qy9px+fIcevs68NLHz2Bq/nU2DjVqUsiFZq4DEQoSGOtrhy+1hnTIiL/+y4t4uLiDsrKK5z/+GLzBINRKBzZXlxHcmUG3R4Iv/de/xFe/+FMI6xpsbWwilt9Cx6ATVrsFt2/fgT8cxYmTY7A5bRBJhciVssgVUxDLhbyXEMtEUNL9XqmFrEECKpe98p6DUf7lCiAS7iVshYQwbuztIag7t15DUShCTSBBg8VXCXe6MyqrIUA2k2KjlUJKnbrUB55Fo1qCUCyCSKHlqhvCZkuFQkhFAggIC18p8z2w1qhzWpxetyGkzyNgBLRELuQqHqppEArlnCKvFKuwW53cVU33oUIuDZmcsMsNRpuXigUIBWIUK3kodUoks2mIJHTuCeFdjmKo6zicmhaYJUaENrxod9ggqBQRzoYRLaVx5uTjsKoc+Nwr/wb/7c//GiMj+/cA05I94bYO6munEjBC6f9ySPj/KhoqgUCQ/zVHh4/+2qMVeLQCj1bgX+0KPBJu/9V+NY8+2KMVeLQC/39W4NcTbr+Ir3/ja7hy5y1888d/A4WpBoNNAalMgWJWiIUHXpg0zSgVGkgm4+xwHj3Wj6ogjUh8G3a7ETs7UfT0uJHLZpBLVxlR1tU+gHg0w3037W0eFm6/9fdv4NzZDrR5nEjEs0hny4gmiqhByMmfUDTAaC+9TobPfvYT+Pzvfh77h/YzAimRrqAikGN+bp4xXh943wuYn5uBp6UZK0sLqNfKMBv1uHdnAmqFGiazEk1NVtjsYpRKSaSSAoR2KwgFqhBLtLDY5JiafYDjp3tQRQZ6vQ6ZTBVqBSEzDTAbTNy/d+vyA374NWqd6Grfx/2C3/zmt7kLiobFSq0YuVKGE08tHS6IZCqsrfsx2HcQHW0e3Lp1AeHwMlpadTh9agiBQAxGfQty+RKWVpbQEKdhNmrh34phoHcUt+9Ooa21F0ePncZ3vvsqKtU6hob64d3yolwoI+RL7iEVrU3cDUV4oiPHjnDaq7W1lR2qi4vLGB4ahndzC4VsHm3d3VhfX2d3Kw05qcewrbWNE8uVWh5Gsxp+XxD7Rlo5QXv8zDDjpcgZvbK6iqWlZVitdmSyMYwcGMDbv7gFh92G8TtL3K/73DMvgmTWidsP+OHlueefwx//0X/C//n7v8fdXRPTd+HyWJFMhZFNJ2DUKyAUVFAuZFhooUHn2KEDiMcT8PmDjDmigVM5p8LyAgmwRXY7t7a7WcihNEFXTwd3IBFKt8XdxImUmbmHKFeLUGulPEBRy11I58rIZElMBT8cmg1a7OvvhG9rGcloArFgFGdOjUJGSEtBCYlIBMlUGeWqDJ1dHswvrkFrNGNyegaFihBCiRiHjvXxw5nJqsfI2AFcvHSR++Ko49RitiPgD8Ogt3CvWSKRZJSdRCpEoZCB29MEr3cTh0ZHkI2msbu+iWarA6J6HQaNBnKNCpt+L/ypMGytLjhbm/hnyuXSPGhot0uxv1WJWimNra0dHhCWKlXML/sYZ0liHA1eimVKpaTR1taLmZlJDPbvRzwahz+4guHhdui1arz+kyX0dzq4e1Qmq8NgqKKBGMwWKQvnwoYBGp0N0XgNa0tFvPGz++jsHkR3fysk6jCGx4yQSCr40y/cxPuf64FMqEfYH8a2L4C5TRHkphZ84KOHIZFU0Sjr8dbrt7Cz7cfpc32YXbyLo8eewsOpXayvx+Hp0kIiS6MUl2J7YwOxrB9jhzRocXZiaTaO+/eiGDngwcnTI9jdpZSXCBKRFgvzyzBadAhlInB5zKhXqIutjt3tCOo1Iacob167todM7u1GPldGOkFChIHd/ZCmYbZYODkZjngZ66hR2KHVGPAbn3gO16/cRSJaRyjox2/99ifx1BPvgaWlAz3nuuDpakUkEIJcImcBt5grYm15DcHdMFrbXOjobIPdaUckGuEOpHPnzmJhdoHRxXarER3uDu6ZunHpDj708aex4V1GuaBDNFaF3lFBMh+ARtmLakOCbCmKWm0XJp0UgdU8tHIN/vAPP4Bv/c83sbSQQkkYxSc/92FEUmVsRzdgbZEgl60iHChALCRcaAEqlYJd5PF4jEXaF154Ce9cvI5bNx+gq60PYpEC9yceQiPVoZDOc3pGpVdBohChUqujUKyhnCdwmBxGvR0Wow06lRpCQR3ZTAbRVBoanRw2F7nhqeM3jlpRAr3KBoNaC4tBCDS80GnycFplaPM0w2yg8zzDGHMhgfrqAlRqQK0hYGMCCcYkxBQrRVRqNIyhc1DAfXy6hpaTjA2UudeNeszousUCcEUCsUCLek2F4G4B5YIMf/xHfw+RRoBorY4nX3gM6WwC/QM9uDd+Dwtzq8iVwF1zRqMVOoORhbG15QU899Iz2FhcxIHePkSCUdy5O4HhkYNYWt5AcDMGsUoId6sHA4PULepHYHebe5Kpc9RqdyGdryCwG0OukMOZc0fZaENDqaWlFU5bl8oldv2fPXMeqyvrMJmtfN2gdD1dQ8jQQn+uRnjoBnWP0kAaWFlYg0K7N+RSqeQQ1iQw6bQsDpD47fUGMTgyCpWOcO8+1MoVRMI+KNQyHD9yHAvTSwj6QpwibGl34+l3P4Mv/+2XGclsNpmRp47CYg0SlRhtXa2cOiCkYbO7mYU/wgPHgn6kEim4W9qxMLvO93VHcwsUShWUKgWmpu9zr7dBp8SR84PctxcKJzE9GUSHpwc2i4HXbHZ6Ch5XM+KxJA/w7U0OCCVANBWESifGu55/Andu3Udwo4DVxU1+b/ruevd1Y+L+XSSSCXR1d6J/Xz8uvH2B04OHDx+GXm9AvVKHb30HwWAYre1tLG6RMDq3MM+9pjSwp45ckViEdC79yx40OhZrjO6VkDiSIxyuCCP7B9DX1w6Fgnpni3sQPcFeKp1ENUKcE2azJqyyuaBI6YpGlV+b/7tY4uO5Ui4ztp5wmITwTdG6Gbvxjb95HYurM3jpwy/x9ZuSJOsb6+jr38ed9NSRnS+UuHeX/lvYEEItVSEZTvBwXi5XMc7RYrFBJlWwSEXCLd1nDbTP2Pbxr3K1HI069VBWkEnv3YfJLECiLe2v6PNSCnhlZZnxrlJKXxtNnKJrd3difGKCDWE0SKSkF30WSo/TayiVajYD0N+jPll6LRIx5SpKf5ahVOyl+mhIS6kySuSRmE1D9WwmywI6JZ+bm5sYVTx1f5pxhfuGBmG1WhEOh/Hw4UOudPD5fCxwkTBO7017BUo/64wqRBNBTvwr5AZ4N8OwW1t4fShJ2Wjk/x/23jPG8vS87jw355xD5Zy7Quc4PT15OJlJJMUgUlSgRRtewBAWsrGWdgV7RWmxlsSVSJEiOYzDGXJCT+4cK3flfCvcunVzznnxPMX9ahiyP6zkbmCAnpkK9/7vP7zvc875HSg1dU4RN3Vr8PiTw5Ap6ogkstjajOGRk08D+SpcVg0mJ+4jla5ietqLZIb69IRQaolCkEM8EoOoTlSBw45c6rLLhpLoONKGjo5WjN+bQMgbhcGhglJNqR0B0uksC3yUpJbqpDh76RQuv/0m3C4nXA4HUCvzfay9uQWX3/wYBp0KRoMdnW3t2Nnew7UPJ2CkXs1EhhGMJK7TfVCjVaBUKEKlVfG1SoISJfL8235IVXKoVRrsePf5OBHelAyQSpUM+/s7qNSKGB4exvTUDItwHZ2daG/rYAEp4I8gGS5idGQUKqUEu94NCIVFkOy8s7uPgYEOrrWgzzoWjvM1PHFnBxKFFAaLmdepJDSef+Q0GptdePPXb6NSLKH/SAeLpR+8/yH2NyKwNhq5852eV9Qb2tLajkwuB43OwALuysoyunu7IZWK4DvYg0pJ6GYtQoF9tHCPpQRbm7vo6uyFwWDF/XuTiIaTsFlsXE1ACSjq1y0X6FpQoJoVwdlsQEO7HQ0NLj43iSpQrwuYikCmgWeffg5+P/Vo2/Hqj38Es8WA8xeOsLjksDZidXELd29NscnBbqVkZAXBYArtbU3IFDIYHhuFdz+A8alZpjQcOTIMpVTCZtf5uTk2yPb0dMFqs/I1wMJRrQyNVofJ+xMIBAM4Mkw1LlFMT+1CqpDC4nKwYECUHSK1lCuEjB5EYxOJ6QocHFDCK8XPkI3ZXVjcjXyPoLU5YXBDgQCSwRinrEcGjkIm0WB08CRUMgN2twKQiJTIFIpQ6KSIZhZRlWxDYyxyJQWtxcgUGw2V0dHSSRYrrh7QqDTo7xqGuCZBo90FlVKOqdkJNhJRFUqpWuBanf6BAahVetQFIoQjaRwEQojFkkgnkgj4D5DN5LgjXFATQqPT8+cWiUcwMT0BR6MNUo0I0XQQMuXhPaWWq0MjVUMoriGWDkJrlkOhBVR6MQvGQ0d62GR05cpNDPR14+L5R1g8joZimHuwiG/9n/8Fr/7857g3OYVoLA2tQYl0LoaXXnoRWrUOM5OLuPruXTQ1dUKuUDNmnPqf3/vVZYycHkM8HuPqFhJr6Z5FWHvqT29wubG0vIhEkrpmK3C5mxANxmDS6KExGzE/P4+Wpha+RpfmF9HfP4BTp85g/N59pBIJJFMpFrVGRocwPTOJ1q42RCJBWOxm9PX34PbtOyxUJhNppGNZKGVaJKNpKKRKxDIRaC0KprmkU3nemwkFMhadstkcEtEYOrpaeU8eiQQgEtG6n2p1mpgYsbaxjtu37qK7uxfxGIlUEphNdjaj0jPj/LmL8PmI6JBDLptDPh9HV2cTC8Pj9yd4LajXGVgIk8qVKFYqKNXr0FtMMDkcqIvFqFbLMJhkECLH5+x777/NXfWf/8JnUUcF8XiE1zX0ujhlXzlEp1erJWgUIkjEdTbR0esj8VoikePdd95HLJDG6NFhvu8/mJ3jPnEyf1NXtKPRxUhoeqYfHx1DKhZnSlJ3FxncZEzZcDU1IFfM4wc/fhVtHR3cGa5RO2Axm2Ay6JFJJvB7X/4qdr0evP/+e2hqauXzKJwgqoQKlboQsWQaSqkAv/P5F2HWafHD7/8QGqUeX//a7+DE2CD2g1u4fusKsvkIKqhifGYZnp0wevv7UcpWsO/x8nzi0ceOolqWwuVsQ7lUxeuvX0YiVoBeb+a1QUenHZ/9wqdhtzTj3p2ruHXrA+46f+rpF7C2sQXvwTbS+TBW1xZ4fXlkYIwpETNT42hwG3HhwnFkfSK8/9oEEvka0sIsSqoUSkIyXlXR2dkJSb2CBpsOX/js5/H2L6/g1R/9GKfPH0HvSC92fDsYPDKI1fV1XqMQQppMlXT8qTIrk08CIsIC0+K+zth1rVgOaZ0SsdQfS6lWEl8JglHjfT8lZQk9zH219BSsE/GrjmQpj1KtglpNCIJnCCi9L5Qwnr1aqh72uteqEIvrLN4SMZmMFTn6+koNwnqNaT3Cep2rWsqFApvaae1XFwhQqlZ4bUV/F4gFkCtEyGRzbFTQqE1MBaBeato3kVmLzl8BqvzcTKdikCukqJTyMBv0qFTJZFqDQq1FtlCGVEJ91FVk41moRFpoBDrYVE5E9xMoZWto7WlGMB3AmbGzMMot+Fdf+ib+6j/93zhyZIjvAUIZrecfCrf/PbPRh9/78Ag8PAL/fI/AQ+H2n+9n9/CVPzwCD4/Af+UI/NOE27/Ed//hH3D1zrv4q+/8GfKCCE5fHGXBNRLIQVBUQi4wsghLqEuNSYFENgC9WYpkJgir1Yi2jgZ245uMZlrW4vq1eygVqIvMgVQyzbg6kZg6T4Roa6WuTz2CwRj2dvKoiess1hksJt6Uena2QZVXjz9+HteuXEU8WuAOv1xBgM6+EXi2aJMsxfb6Dppa7YfuYZ8XlWIBBr2GO0xvfDiHr/3hi/BsrSBb8LOzOBwsYWp8D2ajm93Cao0ciUwQBpMAbZ1O7qabmlwEakocHCSglJowMjaABxNbUMpl6O8eg0ZpxJ3r9zgJW6wUWKQIR/2MmaoKqijVCxDJVbBYm+H1hHDu7GmUS3Hs7E7C5w9AJIyiubkFIqGe+0PJkT802sLu/4OdMFATIxzJQCLRwOlqwhaltO5N4YWXnuIOTBJhdRozgr44tCoT6jUB1peXMHriKJaXlxnxSImea9du8GCQeoQezMzC5nJhe3ubhVhKrNDws1ysoFItIhjaP3RbCwoYGO7mbrREMsY9p7Spamltw+bmNg+CFhcf8OdNCLVCoc6dgtS7mYzkeIhrs1qRz2Zx/PhRzD+YxcBgH+6P3+cEUld/C0IhHzram1EuZLC2soLOdgfUKhkPP0QSMdra2qFU6zjFQ712y3NR6NTUK0R9TCK88sqzsNsd2NjaQiQaxtT0PCx2LYaODHB6MpWOQW9UA8JD9NHsvQCEUiHS+RI62nv5mGxtLKO/rx3VUgYtDXZUS3nMjM8isB/FN77+Mry724yQ3WW0mANCESH8hMhQckgk4n6/L3z5FaSzSVy7cQUXLz2CN995F2azlTeV4WASoVAcNqsNGo2Ok0CE/yZRye6woFgivJIAx8bGsLu+jZ3VLRhVGoiqdWiUaihUKqQrecRLGSiMWqgM9H7qOPDtQyoW4qlzRzDcrodvdwNT0w+gUCohV2rR0tLAfz848PLAmzrL6HNcXz/AwEAjygUpYtE87C7qizICFR0qRRkC+xH49ytYWw3izAUZOvtEKBeziASLqFcJuy3HptcHm4W6Z5dRqWgwPuXFJ39rGKfP6SCV1hHxp/H+2/cx1DOKXY8fFpset6cDUFEXdK+bkdeEKRbUFejvd8PpFsMXWIPW0IH7d6ZgMTm5X69aKaOUUvFGd2b+DkaOq9HaRmJOFgqZGVqNiZ3zZquCexpLBWB6ysOdUmcunsamx4PVZT8Pr4QCBUQCKZqamhCNhHD37h00NzWyuKGgLtN4CV3dLVjdmmbhv7u7Cz7fBg78Pk7PtXe0YWSkC1OTC9CpG7C8tIPPfPozOHX8Is4//QROvHgSnv0d1Ms17makLsGe5h7cuHsNuXQB7gYru7DrZQEqwhKqJSHaOzsgEUsRj4XR0uRGYC/EA7IXXu7FyFg3PvjgAVYXkoBAjYLQh8HRFkgEA8hk8sjkvLDaRPBu7SCTjuPP/sO/x/zsJlZX55Er5jA3s4s//t/+BFV5HLMrd6HSSRlLF43SEE2PbCaDYqkArVoLg86Me7dnIYIEfb3DmJlagsXkRi5TxvamF8KKGFKZEuV6EaVqHgq1HGLGOqtg1Nt4CMgaaa2OSjGLeq0ErVYMqSgDqZg6NYXc/VSt1KBWUv+lBs88cwpmPQ3hDiCsFSCqilErSFhEV2rE3OVYLtYgkVIflJIRqSQq0fCPEnuVOqU96pApJRCKhCzuqKGh1iruCS9XcpwaI0KaWCxFIp6FxdSEXFqAZLwGi6kZN69P4c+/9VNIzTpYnC7uTz91bgy37tzA/k4MT7xwCT/96esYHhtBS1sb7t24w+hif3APOysHaHQ0IhZOAxIh9CYj/KEINBo94oEILI0OJOk+JgTaW5q5z3RhbolTcGKZGGSRp+52ui5JUKTeVEqRUOrw1OmTuHOb+tuNWFveQK1SQ9dAD6dPqQed0ivbnm0exDqdDsbhDw0N4vKvLsPWYGaxihJjAwO96GhvwNtvfoBcMo9CrYS2tm6cunAanl0P7r1/Dw1tNk6Dh2IB1EsiRkJ7PUE4GxtQLlSxH/SyeOC2O2F0GFGoFLiri/CYH73/IcQyIYRiAd9/Txw7iXwih9mJOej0ZhSKFcTiSUilCiSSKTicdiTSURhMatidJpgtWsxMT3JPrlbt5PUCoXvXVhYhEYvQ1tTO3cpz95fRPTzAfd2JTAzZQgzt3dSLZ8L192Zh0JohpFSzsA69Ucv31bXNNe6rNOj18GxtQSSTcN8Z9aoLUYNZq2McX11URaGU4/SSTCll4UQmVnJKJBIPQiajz9bAA3UaRKuUUu7TtTtMaGiw8/9Pk2CSzxx2t9VoACnhgTYl2wkvTL+bOtyzuSwLrySuUd8gDaDpXKY/KpWS3zOlN0goRU0EMYyolpT4xc/fREMDpQNjKJUrMJsIv5zndZRer0cklmA0H6HKy8Uyulo72DxC3Ywkzk1MTKO5qZWvg3A4zClC6kKmNB49HxRKGaPN89kaUqkc7DY7J0PlChKNaixSZTIpqJQqTnxT/280FIREJoNERn3kCvgODvg1UGBULDlED9aq9cP3K5Py9U9GMeq/IyWcRGpaA/5mHssdyPlc7rBbUXDYJScTkzhMHYQtSKdTTL0IHPjx3lvvs5Df2d3Fx3BtbY1fI5mzCCNLogklU0kM7+nthdlswuzsFHfEUp/h8aNncOvmOKdmSMinZJdQXEEhH0ehnMbnv/wk5MoqZHIB8uU6rn48DxUM6O/qwubyCrx7e4zBlchVqEBCbXp8/pVrKchFSogFcohESjaMUIJUJZchl82iUi/wOaomhHIghsHRQcY5RiIxjI0dxY5nEzJjHacujuEnP3mVBTzqKI2Gg3xuVYsVXL88C1eLDf6dJE6eGYBCLsH4+ANo9G4IJUoWnuVyGexuG8KhIAqpLPL1QwG9q6ubMaGH5rEDeGY20XPiCH8+29ubKOZzUKmVsDoMXEfS39+H6ckZ7G7vo2+wh9G3dF7PTS9CqdBx1UUyEsXgUA9SuShWlh6ASnep2/rRx44jl8syPre9tQ03b84gEy+BQJilbBlNrQ3o7Gtj89rw8CC8+yQI+/nzJHHr8Vkw7koAACAASURBVMefxOzMHAs0W1seRkwSUpOe9zqDCeVqlQ0GdpsVRosB0+OTqNWLcDpMkCvE0Os0MBotbIjc2NhGYC+GI0dHOIHu2/Nx4jYVSyCWCuORR8+x4CuVCZlksry8hPV1D2q1Cj73+Vfw2i/ewub6Hi49foZFzUKhwqLc62+8jq7uBhwZ6UE0EsTBXgj37yyjkhLh6RePspmR0PV0zS3MelEVlzh9Z3XYsL6+jWg8yd3h9B5mp2cOO0bFIijkCqjlKgyMDHIfLNENNCot0kkyvmYwenyE19ZvvnkbKrUKLrcDtVoJwbCPEdxEwtHp1bwmMpoMbM6ia5quiRsf3ofd3cyGBUrKVTJkgKrAYrIh4A1CUhXh8Sc+AZPOhkoR0KlNjMuVyJWoiqpY370JgdyHti4dyrUSrryzDqe7AYIK3UsOEI9EcPr4CQjqQgwPnIBWakEqUkRjQxOjbXf3PCwsQ1jjZyGJMHT+KRRK2BxONpvS80yppM7KDL9mwiqHAlFEo0lkM3nIlWrseL0IxSMIRsOoCetI51JMSqiUCpBLRbC7TNjwLKMqyOPf/Ls/wObOMlY3FhFLBPncuHDuAt55621O9ZsMBggFdYyNjkGjt2BmdgmReBr9A4PkHsM//v0P0X+sCxfOPYIf/+Nr2N8OoaWlHa2tnfAHDvg6JTPV4uIip/7p7/Rcpmv66tUrnHafuDPOn5VSq8LG4joGjo3AYXdCrVQxajWRSPL5vLS4DJfdiXAoDKVKBbfLjc2lFSjUKhjMJt7rRoIhaGw6Ng82tLhx8dFHMD8/h2Qih2K+hEK6iHy2AlSEnAocOdWLijjGRCLan9WrMl4P28xuaNVm+Pb8bGIlYZRw27FYmKtnXvzk09AbZZhbmOPucnqWRYMRqPVGlEs1Fg8BEXp7+xEJxzjtSrjY9Y0VqDQKDPYPwLvnxf6elxG5dH6XazUoqT6iuRkGmxnZYgGlWo1rTVLpAEwGOdwNLkSjQTZ30D5GrqB++MP0JVG86ZlE5wE9T+hZKZcAqVSUMfASsYzXmVKJHPlsAdfevIuKvMBGZJVKwzQIMoFotFpoDDo2IOm1OkhFEiikMjotcfXKFTz22GMwmc0Yn5pknD+ZgmntSRUiJlMz/94nH7sElCvI51PY2lqDVqNmMtXW+g4ee/YSIJKgWKkiRmsfqwutthasLc9hY32OzZzevR38r//hK7zfvfzOPbzw/Dm0djvw9sf3YLZpMHa8H+/++gOkQxUIaiI88sglqMQW3J+ZRHdPM954411USzL0DbZg+v4M/AcxGOxK/Mc//XewWnWIxQLY9S9BZVBgcyOMULCEZLKK7Z0NyOQ1VMtVOGzNEFQUbNzd2ViCKl3D+d4xNLS3oSCr4a9f/X/wyHMn0XOkGbdv3ec5xpd/6w+QT5cwMXkTu751HD3dhKpYBY83ioGhIV6n0byI1uTUO033pEIpj3KtzOtFqmkQSYSQCIVQianSpA6hgD7fww5bUme5zqB2uDYiWZaEW/oaFnAFdVQEtBcp8TlYKlfZ4EkGG75gawLki0UWgCl5T0Y4XpuJhIjzuol+lgBSWpvVBSz0loslKJQKyIjmIyIDWwn5chF1Ac2q6GMu8nqR6luoMmlvzw+FRMWmNCICKKgDt1ridWBraxP3aKfjEWRjUaAuhlpjxq43gDSZqkR5qDQCCIUFPkc1MhMGO87DoumC31tgqg1Vbn3xU19Em6sTX/3U7+I//elf4NSpk3S5oS58mLh9OPh9eAQeHoH/eY/AQ+H2f97P/uE7f3gE/kUfgX+acPtX+O53v4/LV36Fn7z5XagsAgjlJeTyOYT8WXQ19mNtcY9TbLRJbWp3I5YJoCrIoLXDDq2WhmZpbG1uQKfRMWZyYW4FLkcrb/ZWVlZRLBQxONSPo2Pt8O6vs9gjEitw4+oamtrcWFrdYFSlWquGXCmCw2GG2+3A2soq4xwJdbTvi0Ms1MJg0qOhyYX7NybxyOMnMDV5H4J6BVaLkZNOf/RH38DtmzcY8bvvXYPGKMLAcB/qFRWnfDYWD3Ds9DDjxepIwWSRw2JX8wBJKtbg+tVxlIoCyMQWRGIHaG/qQjiQxBOXnkOtLMLbb1xGU3MbpmanMHp0EHfu3oRSI8XFJ0/xcPYgmkI4nEMyWkR3Ryf0OjGUqjzC0Q0EAwEehIVDJbhczdwdd+xkH9RqMeQSJe7enoBUpkEmU4bZbIfZZsP1G9cgEBC6ygSJUAy1Ug+L0Ym7Nyeh1eq5l25kZAR+vx+ZTJY3puT4JBQRpX9oaEdiMQ3DaJNksZhRKVfYyV6rlxGOHsDr3YVaK8HxUyPw+f1IpxJobWuBQFzFwYGfB2Jms4WHoXqdjlHISqWBU4bULba/HeCeWsJNWkxGxoBSLxuhfUORIIbHBhGKBzm1RINqm1nDqKrmRhOamxtoZ47pmRlodQYoaGCVIVwioY+MaG/twxtvvMV9oR0dXZDJFXweEqpxfmEN+/5dyKRiRoUdO9OPRDKKSq2AUrkEk7ERNz+e5V4su93Nqb5YPIhEMMY9yhcu9MJhtUCrVGJxbgdqRQ4mvY6xr0srW4xmTCRyjMIiUVCr12N7e5+d/0dGBzilSkJMXarkXrJQIA1Xo4v7gg+7ItU8kCZHfjDo43Oa+j1pKO+k4Xgsg6XZeUjrIpSzRUjIQSwUIVkqQKpXQ2nSoVgrMTJybW2F9nBwGSRotcth1KnY2R+PJTihcOnR8zxAyufDPHAZHGpFsRjhAXVHZwsPcEiQdriUyGYjqJWlMJlsiEWS+OUvNpBNl/An//EM9nwzqBRIALGjUCjBH42hJlRhdioGm6UXKyshBMMJ/NYXTyAa80AmA+RiFXw7cRwbOckGgz3vPnyxMgLxIlaWNzEwYMfokQF2OhOiORTY4QH+D36whvPn9GhpdSKZzPL7MBkaOOmcr3ig0hCKUQhBzQTvbhq3bq1Bq6+hscnGXXiEhKbXP/tgiTHk5x+5gFs3FhCPCDA40Amns5EFBUKDUtcvpbsaG9x8jcQTGRwdPYr79+8D9TKjbUnIpR7FYimGl195Diurq8hlSmhrHcCvX7+LC+eexpe+8Hs4euE0hh4fRlFQQK1UZUSkXmWAZ8GDkqCAZDSDU2fHIJGJED6IoaHdydfHj374c0aWtrY60N7Uho2lfe4nPX7ChrFj3QgEC/jWf/4l1GoLWrocEBJmNp2GQiaCVFCHZ+UAlYIIn/7KAA/QfvHje+gf6EKmEMONK8vo6O/Cb//uk9jeX0UgFIZMJUO+lGWBha75bDrPeOMGZxs+fncC21u7eOWlT+O1f/wVLjz+NLY2vPDvh2AzOWGyOVAVlLl3TGfUQiKVHGLEyjVIRBJGk4mFFdQqlNbLwGFVwGGoQVYnWhcNZlUwW41wuw2wWSmNFoBQmIWoXoKwQtBPMitoUC4DVWEZApmQ0xHktidDSqlSRYXSYsEgi1wkWlJKjAwlNMag9JRBYUKFhjmVPCO+6yjzvZISp5R+R02GclGCWkWBWCQPldKMexOrWFiNYHVzj9G6Yyf6YHdZsOvbh1rpRDB2AJPZhvG707A2mTBwpAeZfBzTdxZQqlYxOnYE7pYGWB0OFpbnFhchkUr5+G6vb0NYEHLXOw1iS4USAr4DHkKaTSa88smXcePGVRZayRgwN0O95SocO34cDx4sYH/7gBOZlCDpOdIPvcGEmzeuM+Kdht007CUBjowZNJxf31hnnD2hBEkEbG9vxcbGElZXl9Ds7Me9mXFIaxKcePwCUpkEZsenIREIMTwyjGI1Dc/iBgtOqSwNRYswaw2I5+P8PHG6HIwR3vXuMOquta0VSwtLjKOnPjfCQOpVZhxsh2HUWNE/OIj5hUUkk0kehumNhHnNcsejXClhEw+lIuYfzKO5rQEra2ssund2tAK1CsRCMfy+CJ5+4hN4/ZeXoZAT2jcMnVmHZCrE91yr2Y7Ze2uwW8hQU0fA74VCJUNDoxMra8sopvLQmdWMo40mYqighpamZhSLGVQK9Ewp8zONhGdKv9ZQRThCiTwrzFYTJIoaHA4bo6tJMKEULuHtW1obWHCKx8NQKCWctKgSdlQoQLVCcz8J41lRF/IgWSSV8QAzXyjwIFApl3Oyg8gGNLSv0TfRYFIk4L5UWntQL188UkWDuw8bq1vY29/HIg31nQ1MDfjwo4/Q09PHaUYaulOKkdJOZBrp6eyCSCDC3NwC7DYndne96Ozo5pQNnTN0r00nY+ju6+WkItEb6JkejWY5SULJ1d3dHTYa0XsnwY6EW7qOSIAlEZCESBZX5XJ+vSSakumArlE69ylVS+ckJ0OqNR56CoUC5PPUdV3lryWxhHvpOFlD6OISp5oJ80s/TyoS83NTLhVje38XA4OD3NNJfctERSQBmYQuQopSknRtcRUVIaVsxDz0HR2lPmI1ItEI1tfW+J576txZNlf8/GevIRwM8zNcIqaKAT22NzwwOiV44aXHIZZUoFBJkS/VsbC4hYmr89Ap1BBXFZDS76TzR1BFtppDvV6GRqNFIk3d5GJO0QilNeQzdTR3G7mPm8RDgUyGpmYrJ4AOdoM49+gZFnUILen3B9mk5Wx0IpqKsdh3/NgoCw5k9Brq74Jeo8dPf/oGP6sdJgcy2TTKuSrSuSyUWhOkUCJfzqK7p5sT+PNzD6DWKtmgQ8ecMMmELT1MMVfgMDswevwY4103t9Zh0hsxONQLd5MTH7z9McwuDVeUkEGA0qZ0XBljSaIQCA1Z5HtxW3MLfAe7XAVCSSkyS5w7fxxKhRRSiZiJIrTWLBYFmJhcgUap5SSrsCZCc5cLpWIOTz3zFKeyt7a2Od3V1tKOe+MT6O3qw8cfXIFYKUY2TwjmDNRaLS5efJRrDGrlCqMjPSsb6OtvYzFLIhbwOURCS0NzK1ZW1rGxsAuNibCwcu5np/Mxn84hGPajp7eLaRKU5hsdG+IE/N07k/DvRWBxq6BRqZnYQTUYdD6RCPzok4+wwEXdpGIpnXMCqOV6vP3mNWhkKnT2EJK5jFg0BZNJDY1eh9vXH8DV7EJHbyc2VrdRrtW54zbg9aEqAhRqJeNfqV6hnCvTYxNanZ7JRiQuULqW7suSugj2RheC+zlO75PxhvDQ9NwjoauntwO5Qvow1S6XcGqerreuri5EQnFcf28CQyeGIZep8OD+DArFEhtFlDIV8qkCTp88y38PHoQwcmQUhTzdt6QIxiJI5DdQE3uRKXr5PCnm5NjdTCARIsh3DSq5HHaLBfSGTDoXWpxdsOkbIJUcotHjsSi0WjWbV+j+mc1l+DlOr5NSagaDnnHCZrMNSrmGO2Dp3JFJpYyZJ5GLkvveAx9u3r3NiHilToP5xQVOyFHnczqThEgmgNVpwEFgFz2DbWjtbEQ8GcTO7ibW11bxzBMvoMFmwxtvvQG9XgunU4/W1mYsLXuQzlQQDGTR0dGLQDSA99+4gj/846/yc+H1X/6ajQz1ogCtbZ1QqdWMcyeTLJECKCFO5kwyj3CKPpVkcwilmun6GR4dwcSNcaisOjbMhoMhXhs8//wLuHb1KvK5IoaHhnDr1h2+H9Jejc6HdCKFI6NHGI9Px45S9Dq9FpuedcSDMaiMSk5X7u16YdZasLm2A5lIyYbcZ16+hHjOi2I5j+0tHwIHMTidLYhH0ryeVcrU3BlOZj5aNxSLeTZlk7nK5tQzKcTd0Mj7x8l742jp6GQSDYntlDis1QGX08WpYCL8CMRi0B3C7aLUehmxcISPhUwhJxwF9yVLlXLURHWkslmotRo28SQSfphNKk6x2+wWNkgR1ppStfR0pucj3W/I2EAdv2ReInMWmbXFIjDimEgPhVyRXxthc4nOReL8zes3sbvjZQMBCcwWswWxZJKNzauLS7x3femZFxD0B9hUNNI/grXtTSwtL7Fpz2A0MlVidX0N2WqGSQhdnZ3oam5nQ+zc/Ay0ag2bYzzbuzg4CKGhqQVqnR5qrR4SkRxWnR3R8AHm52+hu9fJxgWjTgyHy8WGqXyxBJPVBJlagLqkgFjSB1FFBVHBgvmpTbS1t2Ggz4H7s9eRjFXhtHcilSxxpzElQdeWDhBLhtHaqYVImUFjow25Ug0zC5todPWgvasNV268j8XlObjceiTDQqhlbtjNbqQyXhwddECyH0N+O4RwIgZ3fzfuLnigdqjwqa88iZt3bnBtRbObDN15GKwC1AVlRhZXIOe+6lyhwHQI2m+TgYjqRUiUp3sDGY4Jf0+iNwvxAkCnVEAqEnGvNq0XSFClvlhKRCvklI6u8vqA/hDJhMDIqFeZdkL3a5pt0POiTOsm/to6U8mqpNOKZJzipa8hAxBtmJPFFCq1GqezxZBCLJDwc4hF37qA1y00GKjWq6jUKf9M4jHta4q8xiCTfz5TYnJDJpWHPxBkQ42R71sOroJSq+V4/rlnYZSb8ODuPJYX56AxSOBoMKBYzWDTswa9iWglAiSTZeSKdO7SbECBo2MnUS0JsDq7gk8//Tk0WZvxtc/8Hv7zn/4Fjh8/zrp0XfxQuP0XPbh9+OYeHoGHR+C/egQeCrcPT5CHR+DhEfgXeQT+qcLt33/n+/jg2mX8w8//Gia3AsG4F6986mX4dkPwbYVxsBtDvXqIZKQBUaaYACRFHpzE40HeRFEHYSwag1ZtYuSmVmVk4YcQvc2NTuj0CsTifijV1K2lAIRSCEUqpFJVdjwnUzn09nehsdkJiQRwuZ24+tHHcDspJVdBIJhCIlrC0MgQPNsbcNqsLBj7D/bR09XCf6e+LhIyfd4dbG/voLHJjkI9xY5FAdRwWLswP70Nu9OCO3fuYnikDceO9+Dd915nhFl/3zC+990fw2Jyoa/vCLa3fdwflIjlGP1sMzfwsH109Bh+9ouf4sWXn8Wd+ze5Z08iF+DmzfvQWi3Y9gQgKUjw7CuEEC5AocxheuYqnn3mCUxPLXFvaE/3EHa923A3GbGx7gHqWaTjeVSrMrS0t2J07DgmpqYRjgShVEpRLtMQJAGdSscim0Fjxt4uuaIF3FNHHVw0vKRBEA3/k8k095/RELWpuZWTMyR40oCUhANC+6XTCRTLWfT2dWBuYQrPPvckD+ypC2tzexMNjW7+PupupaQgfa9SocTS3AZQEUGiEsKgN8Gz6eGNGQmoJgP1PQlRLBN+WoKjJ0ahJBzi/g7UagXi1AmkFEOrlsPttOL0yZNYWFiAPxDCyZNn8Nd/+3coFitQqw2QSbWQy7Wc3KaOtr0dP0LhONrbW5DN5tHcSkLFFgtzlCDqG+zE4uIcuno7GLFE4vLszCoqJQGc7LqmpGYNr//spzx8GD7iRFdHG5RSOWO65mdnGH/Z1d2Lzc0dtLf3oFisYnFxhXtwlColpzNn5+ZQLApx8dEx5AopzKx40dXZzueJnvr7NEaUSjXcunmXk1s0AKeUj81h5n5R+jzpBZLT3rftRTGZRy6Vh0RIwyoR6jIpMtUyTC4793oS9pA+52ImA6mwALOGRG0xowkFVQGK+QJEOOzjNBkl3F148nQnLGZCQCW4g8dqs2DPewCJSAq5VMbJDhISQqEoVKpWGPQGWB1FFvLrFQ1vmkvVHJbWfdDqu6BRdGPy3ib2fQnsevfwyd/6BJ5//gQuX36Nk5ckXja7W+DxkBgkRREW+AIFLC3Ng+iPX/rSJayvLcDtMMOglGHHE0Axp0BziwQ6nQxSuRQqjR7hcBpaoxRNHWIsLS/Ds56DsNaEe3c8MNvsGDvehZ0dH0pFEfb2YhDLShgccrMJo62lGdeuzkCros4zSpsl+HydmVtCNEr9Vip88tNnsLS0ywO+l194AXeuTXJHq0RW58F4V3crFlZu4vzFk9jaPGBBxWZz4u1fT+PRC5/CFz/3+3j2My8hVIkg4A3xNSCVS3B87Bhmp2Z5oLWztYMLj55DY3MDow5LFTLCZPHR1Y9hMFF/WicUQg18njS+9PnPYWL6p1CqyrDZXQgFgaWlADT6ZojkVeSqy7AaFEge5DB5PYCv/eFX4OrK4dt/9xP0dp2BzenE8vocrl2ZwYuvvAipMgmHy8xEg7Igh7qE0udCRksXshXUKyK4rC24/u4kVqa38Lmv/DZufXQPlboYzQ3tjCCTyrQQSqSo1Gg4W2L8J2FAKyQ8lakbjBKtARQLUXR1OdDT40ZXmxVmeQkaEQk9Rk7NSmQ1lKohZHJ70OqAaqWEal6EXLIGYVUFqVDJXXoqkwb5SomT/HRd1qvgew0N6giLajKZuB+Shr00zKOhHqFuKTFK1IBqrcjCO3UUUwcuPacqFUKmKSCTaJGI51GvyiGXEUZYh1RGhjv3p7C+scY4t2y+xIn99fUU3M1WFEqEVQckKgkOvD68+NlnsLK+ArFcipc/8zSS6SSEEiFu3LoDuYrwsjlO3JP5xu8J0jyIEX408NXI1RAVRYxJu/SJi5zA+/jqFe5RJbw6Yfro3h2Lp1DMlJHJ5zg5T2lRQseRUNXX18eJnp0dSt3KsDi9gGeefxq379/mbjcamHV1d0ElUcIX9OHRpx6DSKTAO5c/ZCFIUK/z16TKGaZSfP3rX8PG2iZ++YOfQ6XUobNvAJ6NFTQ3OzntdfbcWRaHt3c8aGppxLuvvYOqso7f+txnMLfwgD8b6rWklJasZkQhU4NYIsbyyiJEEgFj5Oj5PT1+Dx39vTzM7u7pZbGuWCjB6bJi92CTU9Z2m5mHsTueHYT8Ceh1Nui0VsilGuQLlNgp4cC/B5NNx8PwWr6GUiHPz5tMJgmZQsSJO5vDgqeeeJxq0HkIR+g+p8sFp8MBkbAOs5n64EXY3NxkbDTdx2lIGI5E0d3bzvdCEhKol5q6XEkULdeKLNIRlpTSbJVqgTHSlCih11ynhGmRkHkiiIVyFnCpG5RmhvTa6Tykz48GlHxiczHZ4T/0Oyg5Tl2I1EsvlaoQDBTQ1NCH1ZUNzM3PoVyuQyZR8ND5w3eu4Nnnn8XtO3eRy+T5OGrUWhYza5UKPyPWl9bR3t3Fr4k66UmAXV/bgN1uxfrSEvqGh/iZT8Igp1TzFU7l0nGQCEQoZnKQqlWQKmQoFUvcDUedtjQ0p+ue138CAcQkEPCgVs7vhQazlNiia5P+O72W/6+jjowz9D1k3qMhLa096jUayos48UIik4DS9NTjrFCgXKb0WAbVXAkygwpmrZ5pLHu7OyzykoGjqbkZW2sbnHwlrCEdP7pHnDt3ju8XZDqko0z9dWfOnmVx5dq1a0gn49xRr1LJ2Fg2NDgAtU4K38EOTGYtAiE/NDozNDorlmYWMH1zCQ5DE0QCGUqVHKLZfbz0hQuwODVMBkhHq5CJFPBsbGF1YxJnzp7AwEg735OokoJMWIQhNRi0bIAjQaGtjVKnRb4/GIw2VKoKjE8usKBw7NhRJKJxbKxvwGjQYuL2Ksq1BCwmC3p7enH74xmE/FHozBqE41kkohm0dbdyYs3j2WQENKWXKeGUThf5c6V0NCF4qaeSxM+pqSk+RmRiIFSywUgI4QIW51ag0IhZoKXgE63BaM1x9uw5TglS2p4EUEocUTc7Je5pHUEduBmqZ8iV4Gwy4ujxfmi1hOheg0ymw5tvXcfQYD96+3qwMLuIYNSH3u5eTnKdODfCOOQP3v8IJqOF1+y9PX3weLYRCIeQTKeh1miQzmb5tRMOmob6JPzOz87CqFOjUsjz+dPb28OJvkK1grX1DSwvbcBktPJalBC1tN41mI1c3UE9z2PHjzDWln4XXfuE3K5VSvjiVz6H1eUVXP3wLvpHetDV2Y1UPA+TxYRQKIB9nwdt7W4WC3fX4tj07OPLX3yB16A+rx/Njc3QaVW4c38BB95dKNQKJGIliFUSNLU2IxyNs+Al06l43eZqaOBr6FBcJ0MGESskLJ4TBYhSZzKRFJl8BmZtI/KFLNNbDsktdbS2E57Xxeh26r6NREIsdG6t7ePU2VFYrDasLe2hWCvDqDPzvmzX40U6kUVw0wuN2Yx6pcrGGRJJ2ttauENYpSbaQg2hxArsTXXs+haw591BNFxDk7sX504/idd+/jqcNjMyiThCgThctnaEfQm8+MxLOHP6LCOCyXRUzBeRTMQZ2U7r32IhDaNZB7VKgnA4wObSWLiCVIye21XeGyhVEmg0UjicZijUUqh0Ku52nZyZgdfvg8Vux+zcPJY3qS5ADWejA7lSGiqtFOVaHs+/8BRu3r4KpVqOm9evobuzH2ODQxifmuDPp6nZgLt3b2J6Ig6H28UGE3rPSbr3VGtwNdjZSEIC4/rKJmPnX3n5U2xEpr0VkQ8oHXzYF33YUU99xGQQIDy9Tqdlsyul1OlZ88av34Bvdw+nzpzB/fvjGB0dwdTENO/XpCIpf97JSJxpMw0tjSzgkuHm7cvv8Pqypa2Zz/9MPo1Gl5sNHzskKNcEcFkb8GB6EeEDqsAQYvTkMJR6MVK0ThHSs9UHpVKDYq7MpjDCqdN93Wo1s9g/NXUfLa1NbGCgqgD6DPQGIyeI6d5O5h8SiEOhCJ+TBoMRw8OjLPDSPkymNSBGNCidge8n5TyZeohMUONnKvO0hXXUhGA6DIl5JObq9SR2G1islcnEnPqnzmb6PrqP0euhPyzK4vDZwSYhEdXUVthkpFSo+LwlHC6vDKs1Xk+R4YdeN11PhJ+m/0+GH0rhHhsdQ6O7EadHT/LXb3u2UEiX8dblt/jrSIy9cOEC7EYHfGEfrk69gzu3bnNSm+4/rS3N6O/p53Q0mWdp77q+sQWVWsfmKlrH+w4CKBPpqaMZ27tzMNtqaGuzYs8Tg1RGVC4jZh9s4eAgjv6RZhTrQaSyEfS2DuH1H17H/KQPkpoYn/7qEIZGG7HvKWFtxcsVLl0dx6HXtKDZ0YOJB7fw63f/Bmef7IZQWYdG1Yv15Rw+/OBDjJ5pg8Vdwub2KlCTopq1o5BSoFYpoC4M4vGLPXi6BaX2XwAAIABJREFU/xTu//IKpMo61oJ+LO9UYGpqQEWWQnufAzqjgskflGQv1IOQyo0oV0x8bRMhiYwttXqVPwtakxMpg/5OCVsm5bCD8vBPrUK0IzH3t5OxhNY+MgkZ4epsyJFJDtcihK+m+x5dVyJy2JF5jMReNrsJ6VQ4FFppP0Lp7VLlcN8goGuf6iiqfN+XKMTIlaMoV8scAKC9j7Au/Q06XMLnOV13dfqRojr/Q4IzrfmUcjJ80vtScACBjC5kJiRBOBGPY2F+Hgo5mZ/1UKrkOHn8KKzqBiAtRyTohdc3j4HhJp57eXb2cf3GNOoCPYy2ZiRpraQEKuIMqsIshAUZahE5Xnrs02gyt+CbX/o33HF79NgYv9e66KFw+y9yYPvwTT08Ag+PwH/TEXgo3P43HaaHX/TwCDw8Av/cjsA/Rbj9i7/4S3z723+P8dk7+N5r30ZBkEBFmMdTTz+BpblVNNrbgbIEU+MP2N0qU8kRz0bQ1OrG4vw8tFoV+gZasby0iKeffgpKhRbXr91GvSpCa3Mbksk4jEY1lpZmoTfIIFPRBi4PgUgGs6UJnk1CGpnw8ft3cfL8EVgdZhRyGexsb8FgMEGvM+HAF4JcpmdkKomUNBheXVnmn0v9c2tLHpw9NwrfwQbjh2WSGuO3hkcHsOldR6qQQySYQWvLANzOVsSjcTQ3uWEwyvHOO79GKOiDTquESknphCIG+keQyZQQDCRg1FDXYRzDg8ehkumwuebB2NgxfPd734W7wY5gdB9Do33w+naQyWfhj8YhEiuhEpu4I+jIYCfi8S2IhBnesFIqMxUXQKk2c4pycKQD09P3YdRruNtv/yAMp7MJL738Ct778APGRlHKZ3z8Lm9yaPebTuahlGh4015IZ3HmwjlGBh6mXITccUcu49WVFRYsCZc3NzfHqKlCNovO7h7EozHuWNPqlMhmUvj8l1/hATgNKBeWFnjTT987O7uI5pYmToZR39nw4AgLjG/9/H1IdUJcunSJU1aUQMhm4tj3bUMkrsPltuDxJ84jlYlx2lcgFnLnZWdHC2OUa5U6Th7rQ19vH371xlVIpBX89he+hF+99Q4C/jAqVXKnZkFFh53tXYjEUjzYP/DH4XJZOHl07twFxi2l0inE4jEEAgEWunv7OnnwXq2K0dnVj0gwwZu8xgY73I20ofdj4v5NRrwG/HmcOTUGo0GMcJjEbS2jlSixRD1J09MP8GB2njuoKCWzvhrC+Ue6MTDYj/H7d1ic+8dfXMO5s0eQTuexs30Ak8HCSUJKX9GQx+12MvL0yJEBZPMpqFUKOH+DB/PvHWB3bQdOsxsuRyMWVzYgkMmhMhhREQkgEAl4kJeKx+Cy2lEuJqGSVzmFZLfauYtUTwN8lQKVYhrVcgISSQHFYgovvngC7kY9rlx/F2OjJ1CtCRGKb0OtEXGCXi6zIBoucvpaIiMhJMt9VT2DjVhd2UYxZ0BjyxgmZrdx7+4qp9A31ncxPDKE7b0l9PbZUSyH8dil03jtlz+BQa/D4GAXPFv7OPATttCGg8AmtJoEOjoEMOhrOHNiFHevrMNqNODShQuIxnyAII1KNQuj0YmrH67hvY828OJnlXC6adBRxL07PjicLRg92YpoKoR6RYtsRoX3Lt+DWl/HJ14YhtslwJ5nFS5nNxbmd1AsiFEsEFItjUefeALrW2uMR9/yBDExuYhHL/VDJhZDXJFBo1IimYoik6kwRrChVQaDRYFcWspJ6xrK0Cgb8cqLf4TurhGMnTmJbLkCd78Duzt7UCmUcNgINXiYLKMhxMVHLyIcDWJ1bRX5ShECYR3BaBAdne3s3N5Z34dG5MTvff0VrO5+G+fP92Pi7i5KORtyOT0yRSHqkirS+T2IKJmWLOD8+dM4dmYUf/13fwtILNDqGlETJeANrmNpLoKnnngZT3/iKL73vf+C3t4BKPQSxCmBLZIgmy6gWgDUChMseifGb85ib8sPt7MJOpWR7ylkwiCUtFSqRrZQYgFCIKoympm6tCnVRIgws4k6LKlzN4KGRjUaGjQYHmqBvJqDnADMYjtqVSkEkhrE8hQgiiGZ9iOfK0Mrb4BKaoVOZYWgVkW+mEMkHeU0q4TFGyUPTA78AXi9exgbGePECaX3DntBS5xCIlc/pclowEdiqIA6RUUVCIUkCoHRefF4ChqVkdHOeSJGaIzY3NyHSmmEWq3lYfzW9g5kci1W1vfwf/z5DyGR2uFqsGF5dRv5QpnTF3/wjd/Hd370t8iUgzh3aQyxZAyTNzYQzsZx/FwTI2TrVQFeefFTsJtd+IfvvIqbv55E62ALOlu74d3aR5O7EQtL8wh4AhBphSjmSugf6ufn2Udvf4SaRIhSoYrIQRAqow6VWg7HTw0hmYphfXUf5x8Zxe1bk6hVBVBrBejsasXi4iba2xs4rUc/hwTk5o42JDIZ3Lk9iWgwiXK8Ao1RD5VNi3DwAI2tDTh6dATb23sI+2MIBxM4OnoCB3t7CPoPOOkklcu4R4+Etd29HcxNzqAqruHzv/05hKNhPPbYJdy9dxc33ryB1o4jWJpZ5XQ3mRKkMkqz0uCswkaeQqnEfXhEqaCEPyUtFleWYG808FCTnj0ry8tstDl3+gJuXL8Ph72ZsbYiStRkSGyTYG9/E4VEGsIKUC1WIVIAnf1WdHY38O/s7utEa2sjorEIC3ZksqFn4SF5ghKjVAsQ4n+nrlFK+Bz4fJyeoWGdgpF5Ah7qE7KSUk+lSpEHz4SrTKXiLCpqtIeoy0NRhcQOESfZCMlKGD9Kg1D6g3r1aCBJohkZqiqVEkRCGkYSlu8Qw0e9eqFgkDF9DlcjymUVxGIj90zHYzEsL66gpbkVOq0BVz+6jpPHTnKqlgwOVCFQLde4G9Pr22ehdmF+AUePHTtMbavoZ4kxNzfPon2RBFMQavnQvEWCibPBCe/OPgRFAQwuHZtcCHtM5AYSSCmhb7XZeDgbDIZYzCU1oVgkMVDEvZ4kgpGZgNZ5TqcN6UwGGrWSEdQkRtGziwTbTDLLnz3hl6Uyoi74WeynwSSltEggORzSk7CqRI6eRcUCCrk8xAIBJAoZixwkblGHYq1QgdZiQLlAKGoZY5RpHUKpNjJLLSwtcafx6bOnebC65/VgbW0ZUpkIbe3N3PdNvaaEs6eEI30fERbMNidqdSHu3RiHuCwCsnoYtDYEozsYOmXGy188CYG0BIFIgZUZP1z2ZqY9vPGrV/GNb/wO0vkkVlaXIJEI+Ryj84QSbZRcpXMincrwdep2NyCRLGBx0QuZzMgiOCVQSbghccBht+Mn33sPYyc7YNDqMXH/AeoVCfoG2jE4OISJqUVcv3ILRpMRY8eH4HTa+b2Mj99jwgcJZlarDfFYnK8/Sjo//tjjWFpa4vOX76dkpKH7ukbF/bZXr15DNlNEW1sDr711Wi2MJhOfO+9efpvPsZHho7j58X3E4lE8evESp/LouiAMqN6ggFBQwsLiHlNmnn/uOawsbzNuks7FxaVFeL1hdHY0YntrD2YLGdlkfIyam5qws+PFU089hVA0ymhcfyAAp9vF5xRdDy3NTdja2ER/bzc/u+/fnsRQfzs0SgUnURU6JULJGDq7ehizOz4xjVMnz7LpMBqPM56eUNbRWAgqsRJKo4xRrwadhlPof/iN3+Uu+Nd++RoG+oYwMjrKOFqiTLzxxpuMxKRqEa1eySnSSkGI2zfm0Nllx+jwEcYZxyJhTptS3yUZWeYXVtHbN8Qpaep1HTt2HDs+L7UxoFIqwWS2sKg/Nz0NR2MD3A4Xph/MsimEjC5KlRpmoxGe7W1IcPi8o45fgajGRrSWVjc0GuozFSOVSnCilYwahLKlY2KxkimN6Cz72Nv2IRPLoVQSQC5VQSo4NGMa9TrUaxU2C0TDfkZX0/eNHD0FkTwNsTKGfCUIi8WKAx/1qVpgMrixsbaOzfUVSIQCxEIZmDRuCAoyvPjSZxELJ9kE1tLYhmQ8g2w6C5fDxWutUjmPajmLdCqCeCLC56IIBogEejZtCIRkDKIUa53v7wqVCBqDkjujTSTYzs9ie3cXH1+9joWtLVga3ejo6sCuzwOxTACFSoy+gS68/8G78HiCyCTyePSxYYT8EVy6eA4b6yuYW1hGT68BL774O3jnnevY2PTDbGlAZ1cv3v/wQ2i0akRCfjbsZNMZjI0ehZeOoWcXerMJIyOjWFlZYQQ3CYp03zp+7CTfo+bmHiCVTvN9ipLEvB8pZDA7M4v2tjY2slDy/gff/wFOnz4NjVLDRg+rxcpI4CsffMRoeKr5WN/cQiIVh1wpR7VWwtETR9FE5tGpWUzfnoXaooegKkKzuw1apYGNOql8GkqdnLvoKZEYjST4fqBV6zlNXeH1Ux46vQoKuZg7gJVKORMXSFQslcucJiYSw5NPPMmmBjLOkZGOusUpRU3rJ/qj0em4R9QXT8JkoXuOFVLqjGfCRInJGGTqpt7mUrXICFra0xD5qbHRCZmU+uWpr7TOpiIyRNBrIZMTmaOY6kBmjVKFPU8k6FHvJ61NKKlJ5y9RJ+g5SwlcrUbDBBIiRNBnUqWEfq2Oy+9e5r3AgTfASGeryYpIMAK5VI5EJAaV/LCje3/Px3tSMkWpVWo8/8LzsLmb4N/fx2tv/wxXr3zIBA6dWo5HLp7DqVPHMD07gQ8/fA9jx8cwOTXBydCvffX3mc6USEbgbjDiwfw91GtFnDh+ls3qQX8Ok5NLnLqkFLV31weluYKxIx1wGixYn8shGVJzl3pDMxl/NnF/4gGMBhnfByPBEp5+4iVceHQYZfEi1nbncBDOoafnPMY6LuKDycuIpQJob22AUevGa2+8D1SkbMaenr6F5YU1XDh5FpcGz0BfF+DIiSZcn7mNP/u/XkXP8Bhmlhfw+FOPwWDWolTJo6PXhuW9eyhUSIU3QiuXo17M8UyCqFOEKCaSCJ3bRIdhBDLASVpKu9Kzn+5HvKcQEJFDCrWCjEBKKKhznQXa39BH6nVO3tPPpjVTvSKAsCI/NJdQQJbWCrTGpIbgep1Nn9R7W4UAZTKolgi9DIikxFSJsrGTaFNUV1OrUACB1iRSXq+RwYzWf4R1B9Vv/KaCg8wBRDGpgygqCgjrYuSyZByo8XshUwUZDkJBP9fr6HVaKMVidLhb0OruRJODSG15XPvwDnd6HwT3IVACZ584gZ3INq5P3oLOrodcrUI9LYAiLcfXXvo6Opt68KWXv4I//ZP/HadPnIKABHDJQ+H2n9ss9uHrfXgEHh6B/3FH4KFw+z/uWD78SQ+PwMMj8P+jI/BPEW6/9a2/xPf/8fv4xZs/wcf3PoDRpcLK1jwnl3Y9IXzy+RdQLQiwOLfK7tKBkSOIJMJUbcWIW8IU0mL66pUbePTiGZw5cx5/+zd/z31JDrsDFrMRpXIaN27ewrHjXVBo6zA7tajWxaiUJXDYOhEKxrG0tMIDN79/Hzq9Bp///OcYCfTeex8iHIxjby+EgD+Cb/6rb7Kb90evfh/NjW7GILa3N8PltuKv//xV/M0P/j2mJu7zkK4mqCNfLyBdLCIWzsJktMNubYBMIsPZM8fxne98Hy63CulEAN/8o2/iysdXkM+VYLO5GSM4OTGPJy4+Ce9uCIVsFcMDY1icX8ba2iaLno9euoD3PrqMRCrKSMSewXY0dbXAZHBi8t4CL7zrtTzu3P0I6wu7aO4UIxUXYvTIObS1DeDG7ZvoH2pDKLyH/V0vmhraEEumUcjX8NxzL+Cd9y9DQelMQQUOu4XFk0KWeiqNWJpfg2drhzsKT5w8wU5VSlHSkJiEGkZCra6xGEcdeTQoJod4NBplp7BOo2UsbLlSQHOrGwcBQmJKeDhLGKcjx7rg3d9n4bylpY2HOZlkDqvLa2hqbEF3Nw3HopwopLQqCbez4/M4e3EY3/jXX+Jkgmd7jRN7BB+6e28Kezs7eO7ZxxAO+iEWAnduLsKgV+F/+bdfw4E/jH/9hz/Dv/3jx9i5TImWLDn1kxn83V+9j+c/cwxymQG/+tWHaGuhhIEajY0t/L4XF5Zgtdt4w07pG8Ja2h02GA02FH/jvpVLJVhamUVruwNf++pn8Novf4wGt4M3XFubW+jo6OSBNXUsU18vdQUGDkI8BLcYrRgfn+QB2dGxMVQqQkxNjePEyUG89dYsmnpM7Nzd9oQglWg4DUWC8sVHLiKRoG7gBU6E0OaWBhfbO5to72iBWCGAUWuAQWXE7Pgc0okCtHoLUrkikqUSdy3ZHQ5OiagVCmTjcYTCXnR2N0OnUSEdy0Cv0jNmmVCgGoUUOjVtNlOIx3bRN0BJdyG7fosVGcLRFE6fa4HXtwib3Yp4RISZyRguXDiHmjCN3V0fPJ5V1EQx7sTSyEZQqOqw5SX0WSsm7s1i3xvkYxuKbEOnB0KRCk6f0eGJp46hVivAatFhfsGDn/50A+VKM7q6XXjssR5YzBmsLd+GzUSmBhWUEjWUPKQuoFxOo1otQK22Ip9w4ic/eRPPfKoPInERRlMT1lZ8qAtFUOhKSBezaHAewdxMEIkYYLDI4PNP4MLZRkhERZSKMmyu5Ti99uSTF2F3uPHtv/tbHP9/2Xvv6Djv+8z3md57wwAYDHqvJMFOkRQpqvdmyT12HDuJ45s4m2STPUnO5m7KpqyTe5LYTmLLtizbkqxKUSIpUoUFBEGAJHoZYDADDDC993rP9wsl+9/9I3tykr1L+PBIMkFi5p33/b2/9/s8z+c5uA8mswlXro7xwJo6OE0GPfbvHkIyFmKUZDGvwYcfTOHUwwOYuHkJbc17UKplMDLajm1fEcMD96K1uRsHDj2C53/9cWiNBvg2faiWqozP8m9Rn5qekY5Utjq8awDxVAJj56dw8H7C09KwQYBIKAxhWQqjrA0bm1fw4bVfxNzCJbzw3RkszdKa2g8ZDfNyMag1Clx9/xrarHb8l9//Mr730g9gaXCgpWMPxq4voKFNB6W+hDe/fRXm1jacvG8IP3/1J6iva4CtyQKhigI9AmRTRdRbmqBWGOFe3sTk2E20N3eyCEYiEL2HTDoDjVqNSDTFTnMSH+h8s5ipQ7kJC3O3IRSU0dfbiv4+GnJaEAjOYdU9hePHd0FLPZFiJfwbcpx+Z5wx2Z19dtz7yB7oTYRgLUFYMTHysZgTQqNUwm63oFikJISKf5+6DwmPWGezcRp1w+PlJBH9Ht1v5DIZD252xIed/ixae4qlDNMDhMIKJ4R5IG0w81pG2M94PAO1SstDfEGlwihYwrzlixVGJZ48+SRuz2zgq1/5rwhFhLDWmaHVWbF3334W8y9ceRcHjg+grbsJV8cv4dr5FaibqlCoCPsohUatRzxaxpc+/2X843e+j3JRCL3KxN1/TocTE+PjnLykwZbVZuZUB/WvUn8tkSloKEQd2V/4/Bdx++YtLK/cxv5jwxi/foWH9atLITjb1Zycd80FoDPK8NBjp/geQP3mNEimFIKcxItIGKOjh7CwQF3hUU7IXP3gKsx1ejz65IPcZ3rw4BGMXZjAO2+cg8KggUKiRDwc4wSnXCzF9qoH3bv6YHPW4+btm5xEpc4y+mdLSzNmpmbQPzSMXLwKnzcAqVSAwLYX9noTvvCLn8G6ZwXj4+OQSOR45pnn4PdHMX6NUPsWeL0elIUlGI1aRGNBuF3rOHBwH44cOYLZmRWcfes9NLYRbt8OpVKCmblJJFNhqNQ13H/Pfnzq2ce474yGouHwNgrlDJM6gqEAC60kXKx7vIwqpvcjEipx6+YSlAoNDwrpODU1NXKCjhIcNICjQVxdnY0H2iQk0PlI9xYSFnMFOj+VnD4i4Ye+KMHHHaBlwQ4eWSjj4TL1r5FIRl+MiKQJYLXGQ2bCixMJQCQS8Otyez3Y3NrAyJ7d3HkvEBohFpvw21/9A3TuambRkkQvk56ScjrGI296NyEUitFc14yFmQX07urHzOxtNhhcu3gFB04c5oQsfdHQe2pqikUCMnbRuWcw6DjBfenDDxH0BKGwy/DIIw/ye6V7Hb3hLd8WpsZuw1RvZFrEDjVCgN6efk5rptIk+pX4mPgDPmh1Kvi3fWxiopQmpYkpjbND/kjy/ZCG6+VwAd17+lFfX4+Jy9eQLmTR2ORgEcztdsNkNvDn4HV5odRRGjfLuGQayAcCIfhXt1ASlbknlO7zJHbSnodSvZS4JTrII488AofDgbHxCUxNTuH+Bx9gUWvq1nWse5Z57aDrtZwHegc6sXvPCOrq6rG87OJEmVShwuLKCtwzq3DY6yEp2uFa2sDd94ziV/7z/UhUb0Oupf3uGOamIuhq7UWjw4ZiKYuZ2VvcP0kCEwmkNNAmMY3QqrQPoCSYzVrPokcoFCZZH+FwHhKJlgUPStpSlUR3dzei4SjjaxcXl7E25YfCKsP9959gFKhcqUQ0GseZ995BZ2cn9u7dDa+XUsMGRri+9tprvN9raHAgwT83y7UNlOJ79dWX+dwmwYgMlhvLWzh0YjdaO5rx6kunse/IMAsXtH7+/MXTOHRilFOLdTYDfL5tuNc2MT+zwgjvkcE9fK5NTU1g/37aF2Vw9cIUYrkkHE4BbFYbUlEybFnhbK/DmdcvQyjLIBMR4/DJXZBKVDj77gdAATDadTAYDWx023/4IKpCASYmbyDs9kNuoetWBq1SA/fSKhNVPvuZ5zB++Qpmb9/GQE8fd4p7Q5uoSOn8K6KjvYuF8mvjE5w2Vqm1nIDW6TTweN28pmZyWRw7dhRGgw5nfnYOn/2lx/hzPPvGFTz+meMol4D5uWXIZWruOCWBuX+wE9lsEmNjV4CaBL3dAzhz5h1OkR05dAhvv3EeImEZ9gYrLp9bQEO7Hb/0y5/DCz/8CZpbWtHT34eZxQU2x6yvuOFzbUBtJ6x8FgMDAzh8+C786Ec/4r0s9b/S/0+iPwlnqy5Kd1LnY5X3S9Y6E1rbiC4iZHPn5qaX+2/peylp/dOfvoyOzk7ueabg2/r0Jq5dm0BDawuyqRJq5Roq+QL0KiX2HR6FWEzdo2kE/JswWergcvvQ3mVFfbMMpjoFmzdEAiO2NxOQiFUwm/VYWpiBTqmBsKpAcDuHb/zqf8KWJ4hoMMnfo1bo4Xb5IKrJeB1LJ1JMtamUcoyd1mqoG5pSuIDFTHj+LGJR6u4totlpRp1Nh2Ilw12Z1A+t0mixe3Q/Ew2u3biBv/rHv0VJWuNKlrbOFmgMKhaaqL9+bmEes5Ob+K9/8nU2vkxcXMDhe8ks2oGNjVnsO7AbBw/eh7/7u5dw65Yb/QP7EAzFkUynmbJw6OA+/OzHL0EhkWJozzB3qpJZ9gc/+CGna5955hl+JqY+WKqqCQbCeO6553hNmpycQjQaY/GVcNBGi4a7xs1GC6/NZLaiPmjqj98/uh+n334bTz39NF77+essDNFnf+XqVUYz19nrWPSk5C6ZiagewulsxpnTZ7kup6nOiXSygHgoiVw2D4lSBFO9jntG3fSMKFczNWl09z6IhRLEY3FeP32+TdgsZjZ80H8T6YOMGPRe2tvbeL2auXYNzr5eNubQ2kIGDLd7jc1zzc3N2PBtQWYwwdjogJJE03wWxXyWcdgkNJNQR79QK8PeaGPzA1X00NpN75PSi/TvZG4hw5dMTnjwPP/9tE7RLzr/ORlZAwvPhGCm51xao0icZSx3jmoDRHzd8J9TyHh/SPtEMRmGVCoIa0LMzc3jg/c/RKVYxrY3gJ6uHtjtdSjnKxBBxLjw3/3mf0ZnZxcbKH7nd34Ho3cfwm9+85totNvZ2Hzxg7N45ZWXsLI8i8HBHpitOq6/MZp0sFgMmJmdxsLCHNq7uvkYkEA+uucg92jfujUJtcaGV178AIKaDD1DXdyH2trSgfc/eAc9XQ148uETsJt60GTchavjt3D+gzexa48dChUwNjbBNUOhYAR2WytG9rRDZQwxKjxflmNzK4qNzQCOnjgCsVSKjY0AGuo70dzUw/3D/i0PHI02nHvnIoK+NMwKM6bGxvDsFx6CwqbE0qYPMwurKNUkKBSqbP6xWA3I18LoHGxAppJBJluEqFyCTa9FcHub09LcXw+i7UhQLpL5UwoBUZsKReKRsFBLCdxChWpNCqSysrhPqHWlXMadw/T5VUtFCAjVL5Hw58pd7yVAJbFAWJVxvUYNZIQtc292VVhBgcycNPegvZVMhUKphkQ6i0I+CbEkDaGQnh3EbOSuVESoVqjWQsz7bqKwkBGAjKDlGr1uMWQKCYRiEmwl3JFMJlCRSM7kADKLFnI7e0QyxNFJOT19C2Ey7EhLkErKQF4Np3k3Pvfkb6K3aQ/+/u++h0w+glQ5iEBmDY9++j6o7Gr8/NxprKyso9nSjII3g+ceeh4t1nb8yme+jr/4k/+B/XdQyf+Bpqt3XsqdI3DnCPx7HYE7wu2/15G/83PvHIE7R+Df9Aj864Tb/47v/uO38c75M/jhKy+ge5cTro1FSKQCmg+gr7MftaIAVy5fx+aGD5//0pdw7sL7UKjUMOktnO7c2HChp7sN02NufON3v4yPP7yKcqGKw4cOY3FxHotLlAQZhMNhwZJnGjItYSBFyGaqqJWUUCooUTCBJmcTUqkEp0GeeuopPPLI4/jUw1/AsQeOIp+r4Nrl6zh48CAMRj0mJq7BZKKe1jIOHdqLVdcioxzPnz+L11++gMeevgveDTei2RT0FiuKuQp8viAa6x1oa2nBrckZTnlmctTRp8fQSA+7+i1mGwL+MGo1OVwrG1hddPMDw6njD+OrX/tl/NpXv84iUiQextDwIMauX+KHaolciIYmG6QaCbR6I1KREndBFgtJSKU5pFN+DA8OIZsRopRXY9++43jphR/h2H2H4Q97kYjFGWUWjWeQThdw4OARvPf+WU6wGk0axj1a6SFbJIOF+s7ieXz80SXQHOfo0aM8tCRELqduKQkkFLIoQElZcoXT79PAlgYtfEj6AAAgAElEQVS4NBSg/sWtrU2Ua0WEQls8IKpzUMedFLFYDlqDhNFmao0eEqkMSoUaSrkamWSOhU76OwmDTclmEvlz+SS0egXMVjUOHt6FVDqMhcVbPExUKDVQqjRYmp9nAVohk8Lj9uHwgUGcvPskGhscuDo2gd///W/j0JE++HxpbPvj6Oyp505jGsBduTKDPbtGcPqty1AqZCz40DCCHiwD22HEQwnuX6Zhvz+4xaJyV0cfYyxnp2ehUIixZ7QfkZgXOp0Uy64VHjzv3t2Drq4exhe++dYZTq6YTFZM317A4GA3XMsuTsJkMnns3z/Kr3dqchyvv3EJQ4NOXLx4CyWxCG1tNmTTJU6yju4bgXfdj8lr82jtcDBCinq1CCnV3d0JjVaJDZ8Hzo56xn/mkgX4vUGIhUrEYlkk8kU4Wtug0us5FZZLJzEy0I+I38+pljWviwe8Fr0FeqUetUIV9SYLsqk4FDLqDEoilw9Bb5TC44nguU8fgt5khFgmhXfTi1sz4/jsF48hl5bivbe2sDjvxgMP74dKJ+TPcHp2FsHtAgRVC0LxKhRaKwQCCdZcbqRThAoVIpmIspO8u8eOYGQZTz97H7Q6KV5++VW0dw6iJm7E+MQ6gqF1SIQ7Q6UvfO4gtCqgXPCho82CQiYDjcqAxRkvd87u37sP05N+RMNFGCxSOJwWGCxaBEJb3PUVisVw8cMojh7pg93eybjkjy9fwspKAI88YEBrcx0unF9Ff18rhNBBKNLg9u0FtLV3QqXV4vKVKzyApfdCIvXRY3vQ2gKsrt7G1mYctWIj1t1JbPiXoDdL4FoCnn5+F4ZHHXCt+NHSvBv33/8Q7nv0Eew9eRxrG142RWSTGTTUNcDr9vIgnQR3ut5SmQRjdbOFHGRKGZraWuBe86LOaoNOboRvOQOdJoZv/cNeFAoBvPi9eUxcjcFsbkIgFkcsE4fdYYNCmMIDR+/GxXPzOHthHL/1R09ibXMT58+t48QDx1EWpuFxBxAORdDo0CCTTGNrIwaBVIBmOv9KFWg1ZhSzVegUJlSoe3xmkV+zRi7D5oYbJqMepXyWhReZVIVcpgiZTICuTidCgQ127lMfr1RUgcWsRjjswtCQE3X1UshVBcRTbqSr6zDbmnDlYhbLcwKIBHbcmL6CX/tPz8FgLSBXCGPLF8OtG26sLkUgqErw6WeeQ0tDHbZ9G4zvJGFWq6aBnQKRaATUmknCDDnvCZ23Y0yhRAd17pLQRPjWKiAgrB4NdUr8T+qdpe+ltZBYfTsJSCHIwCGqlFCt0NBGjHJVgFg8j0pZCbXOiWpFj5d+cgYfXZpCOlPlYX+lVkKJ/i6xnMVSqVyIn7z8FlSaGo6fOMJdroRT2/D6MT/lgd1eD53GDLfLC2djHVQGGdMPCCVLSOOBgV68+fo7SMQy0OiUjCWn/rlnn38eWo2OB8M6gxYqrRz5QoYTg9SlZTBS1+MxXDh7CTKlBP2DXYxc9fkCmLg6DWudAc/+wsNY96/iwrlL2DO6H8MDJApmcf78eTaNnDp1nNdGMvVoNRYUsjVOGd24NskipM1uw9raKqpV6sZuR0dXO67fmIDHtcq9k9Td2traisGhQWhVWpx+/Syy6Sw6e5qRyyV5SElmKlqnqI/35tRteN2U1qxxPyqJp/nCjrkolUkxMYPeC702EiSNeusnveoG7No9DKlEiMmbV3Dg0Ai+9tXPIpcNoVBIIZvPsMhAg/5ytYBqrYhytcQCTyqdRCKZQm9fH6c+l5c3Ua0oYTbZGM1LAozNauEUEJ1jO4J6lYfAhPOnJCjhfCl5SUVp1LVIyQwaPNIXQxlrhO0TQypRMKGhUibEnoB/kdGAOt9oqEf9tkJK3JaKnCIhxCOlgSlZtLzqQm9/H0pVEnslqNUM+Ps/fRmZcn4HUegP89CeSAzTN2dhMprgbHJiZWEFTY1O+AMBTuSRsJot5LG1tcWoYrVaxUN1+pzX19dZ1CThlYkpMjkLp4TXpaQQYUKHh4Y5pUnGJepupT0DpVd1Wh0PXynxREIQfdGgnbpZ09k0mFoopEQVXW+Ugqli5tZtZNKUSKXUS5kNZAMDQ7h2YQJDuwahVmgwcX0CTz37FD766EM2fn3ta7/EnwHhfikhTKjRu+8+zt2RJFwPD+/htBQJCdPT01heXub3zGmZSpU/K1J8SQAgQfm5556Hy+XGxXMXodSqUKoVuC6Ahr10fiRDKU7oHbv3MJYWXZianOGBrM3WgK1gEEl/DCabGuKqDNEN2gfL8MCjR/D5XzmIZf85TM1cQSpdgbzmhLOeEnQ1LC2toaWtG2++9QbS6Sp++Zc/h7GxMWxt+XDi5N2M0Ka9VzKRYnwpIYcppb226oXRbOYBN1E+yPjzzlvvYXLiFiwWE4qlMosWtN6RqE6YYTImnH3vDMpVqryQsChBqFMaOlMPq93esNMZLJXz+kAJ7faOThaLM9k4n+ckwJNBTSza+fOTUzf4WB+56yC2fH4sLy+xWYZMlFRNQal2MgHWamLutKcUkUykwszsLLa3t8inhHQqgbvu2o06ux5ms5HPpxvX5xEOZSCRVXDwwAHu3f3gg4/Q3zeE9rZOvl6o53Z7K4BkPMnY0a6+btibGtE30Ie3T7+FxcVFNDU6ICoIMHxgCD6vlzG2gU0fIsEI2pxOhINBaK0GpEsZhKNxHDx0iPd0JJhTipyQ6Ftbfmh1Oka3UkqYUqA6rQaWOjOK+QxGRnoxuncY165O4MbYNIx2BTZX47ynMzfoGAur08lRzgGxRBp1jUbef07duAGlRMv3T4PeiCeeeQBv/PwMmlvs3JdOFRVagwGXL1yDUq/EqQfvZeTu8vQKlEYlX5O9vX18Dqy41njNIhGN7l/U+0gmRULyCuUSpk/QWkWCEFVukOmyra2FDTC0MlESkfD5NyZmcfeJQyxolmsVDA3u4gqb5UU3bt6Yhl5rQTqZREdrG0xmPcJBeo5bhdmihdmkQyKVx8KMB/ZGLUbvboVcSel+OyYn1tDc1ImG+iaMX7sMrVqK+ZkF2IxO5FJi7my1262wmuz8fVKRDiZNHSJBQntnoFcboJLTPY8EGcKip6BSy1iMEUlKjE8WgsgllLoD1Epar+yMUxZLlNjaCiEYTODgwaO8nwqWtvA7f/wb+ODSx/j0555FLBXB9OxtBDwJfo761d/6FB+vzo4OrK+u4Wc/PY2jRw/gs5+5D9/97reRyYpQKqrhbO6HxezEiy+9jOa2Fk5Nmk1aNmHcvjnFCUyqAurv72cjCn0e9KxEwiCZIih9S4nVuro6eD2bCIcjaGtr/0ToXEUsGeJ14rOf/hw/m/34Ry/yvf7Uvafgdrlx4cIFmA0mvlYNJiN/D61/x+4+gXgihhs3J9A/0AuxlEgHGl7/aJ+WTVNlgQU3J2a4G52MYodP7MZ9jx3AteuXseHZhte7zT23rc4eFHI1yJnWRGlGGaP4y6UaX9uFUgI2O63/9Ly4zeutxWJBJpPChteLkd0j/N+UqAwE/GxIPXnqFCzNTlybnoZKp2Vce0Nj3Q4RRUHIXDonyTScRL3d+kk/c5GPC1EwhBCzOYgMxISCJlMTpW3p36lmgNYw+iKE8Q45mfpIq9xvSmsiER2ogoPS6yT80d9L9wX6ZhLXxJT+ZeSumNeXPcO7MX5tnEkZZCz/6INLdNlgfnoe5WIFGrkGJ4+fwNOPPA290cCi3vTmRX7WJuHe4XAyJllr0GJxYRHjY9cxNzfLOPk6mx1mk4nv9aGIF9YGJaelA4E4WluGUW9vxfde+AEsFiPsdS1MHaC854mTD6GQFyEaTuDGtSnIJAI8+vhuNLaI0dnWhgZdA7770t+h2TEEQcmMgD+K7S0fBvq6oNGosLyyBpm6Ap1Nii1/ADOzLvh8MUQSUTS3mGC1q9HT0w2jphUyoR2JSAHOZiNqAj/m5xZx9vXrqMi1OHjiOG6tTKKxuY5nF3Q86PxIxRNYdrnQ2tWB5h4TKpIoRJR6lsoZa0zJaqIAEFWE7vm0VyejGu0dCDEuqNL+u8oiKVVb1EhwLVdQIZJQiRK5NTZyG3Q6KKQyTt+SEYe6h+nPEB1AIia6Bp0ARFPTIhLxc6WWlAwdxRyKhE6u1pAtFtl8VaxUOc1dzkWhVqmQL5RQLFKNgIZpDAqFis08ZKDIl0iQlfE5R5U2ZAoUyaXco0sGPRJuiRBGmAR+FhER6lmOdDKBfC6Hrs4OJh289/4ZyNQS6NUmBNxRtNUN4EvPfx16aR1Wlzdwc3oWYqUQFUUearsQVXUOK+szKCcISqTCEyeegV3XwMItoZKHh4b4/BPRMeMzhXaeQv4ft27sXA7//KUSCATZf9MB452//M4RuHME7hyBf4cjcEe4/Xc46Hd+5J0jcOcI/NsfgX+tcPtP3/82Ll6+iB+99gMY6zVYWp9HQ6MNuUwSBrUexWwRG+v0IFfC408/hVuzs/D7IyhkyDkrhdVq5PQMDQeHBnbhpR+9DK3KgIcefgherxvRqB8mixqpVAS3FifR0tPAHabVkgz5jBBN9a147dU3YDVZUBWU+EGVsMKf//wv4OrVcaRTOZTLAsZ47hoZ4SH2az9/FafuPcno2SZHAzzeVX5A9/k2UCoLIawJMDjSDte6FxqTCT1dfXjjjbfxpS99ERKhEBcunEVDg5UTf6d/dhlf/+1nEQqGeDDY0d4Jo7ERZ9+7BBSp002G9tYePP7wk3jhez9ER0cXD45po//e+TOc8tmzbxd6hzvxyps/Q3NzI7Y24hjqH8bC/C08/9wDSCS3uQNraXEDOnUzHnn4Wbz4wouwNOjQ3t2EyfFJZHOUMLRzN+fA4BCm56n7N8TJt2w2gb7eHiSiSczcmodEqIBBZ0Q6GceRw4c5/UOvnTb6jAmNxhhtxyg4g5EfwgklTA+fNAiRimXY9m+x+5WGYCRiWpvUEEoEjPYl4YOGXjdvTqO5pY07yDY9W1DRQ1GxzMPVwcEBJJJxxgslU3F2HtsbddjccqG1rR5WmwGpdBx6PXVbiXHj+jhMRi3amptg0mv5wY0QXqVCGR9dGueHPX8wgXxeAJVaiVypApVeDqlQA5G0hvo6B7zrW5ifdSGbKfLAZNeuUU4vUS8mIb3IOU6ptA3vJnwbW1BQDywAvUEFqkoql7NI5wNQKOrwi7/0MC5dugyDwYxYLIG523E0tknR09WLYDDAgi0J3IQKvPfeU/w9b7zxLu45cQgOhx0ffXgZc/NBPPHc3RjdsxdXLt3A9PQyCoUi7jpyHBfe/xBL8250drfwsaY0EaHFyYFf32RFOL2Nbd8W4qEURBUprGbqapUiGE/AbLcjmUlxd2BLYz2ElRIUQjlKlSTVFSEaiXHaVi6QoZDOQy/XQMm9i+ROz0EkqSCdjbCYarDooFCrYW+0Y+rWVWxub6On24Z9+4/i4wsurLqCOHLXAHcsUVKho3MAp9+6wALqZiCOaCoLi9mEkaFBTFyfRDyagkFnRn9vF8rlFPKlMHQmKeMTqd+oraMf6aIa/kgaa6u3YdDRa0yi3kKDYjH277UBVT/a25pQzEnw5mtXcXB/L4glVS6FIZNV0dLajHXvBjY2t7H3wCDcHi+EQgU2t9KIhoWYnQ3CRGn+SgF79zZCLqIe7hKyaaC7YxfmZj1Y9wQYC0i4uky2gNW1bUilCpiMdjQ52qBQl1CoTkBvEMOgacfiTB6e1Rw2/S6otIQxjePk/Xtx6sERTE3N4oH7nuYB+Oe/8hXIzCYIJFIYtAZMXp/i90WDYHJpqzQalKsVmG1G5Ip57u+lnufltWUIygLUijUWU4oRGZTSLD7/5Ra0tChw/t0ZbHjKUGubseIOwO3zwtqowW/8+nM48/OrcC1u8RBWqChBbdLB60kjHkvC0WVDV083i2G2OgNuTt6CfyuO1vZWqLUqXPrgCoaGdsOgsWLqwymcuP9eTl1MT01CLKzgU88+io8+PIdqNcMDbVFVgj0jozDolUjEtmA2qdDssEKjkECjlMBoUKBYCEMiJQRoABCmUBGlUFYWkC0rIarswXtvb+DKx27YGq146rlTMNULIJLmsLa2jnffvohYuIiu9n7cc+wY1KI8BOUMoyFJKqN1nFI41KtLPYqEU+YeTjEN+f5ZNBNCJCzxNUXiEf/i3T2Ja5/0VZHYCi5gZ/GJBkkKsQQSRtkW2FVPQ0DC4teggFxpAWpaFItSXL8xg8tji5x2lynzyOfE8G8BCqUQ9Q4jZucW4V5NY/RwE44ePcj3hFtTS3jrjfehIEG4SC9DgaYWO5ZdS0imkyziSRQiOJ0mbHojqJSFjEbU6tS83pLxg/rc6DMlLJxIKoTeqMPWNnWb6SBXSmFnskAWc7MuFq7/25/8Ib7z7e9zSiWTzaN/dxfiWR+8CwkUqZKgIuGUTkO9DeFQkg0vu0b7mGRQX9+Cd988j1A4Br3ZyOIcDT4jsegO0rBUw779+2FuNMG3tYnxq9dZdKR1mu4Tdx0+gnNvnWM8pa1Jj0yqALFADLVWCWebhntDlxd9SIdJzKwCojJ/TulUFZUSjZ/EbMzQ6OWIxUM8lBdkBVBolOgZIVGniMBmEI1ONe594AiGh3u5j46SjNT5LpYAEqmIUeb0y2jSs1iUSCXR1t7OySdC06ZTRU41UnKH3qNaqWCjUiweZUSjRq1ilD6tJ4TtC0fDjAJWKHUsMpNeSyIK9ajRuVWDiFO1lLQVCMU8bKdeWXqLJLIRdk8ip2GxAPlMlrGueuqC4yFnhVPLrrXVHTSz2cg1AoTlX12K4oOzkzh56l7cvDEF31oADz5xPyORz599n0kZx47ejXNnzmJ6chrH7znOJAxC+DtbWuDxejgJRskum83GxykYCHFFAgmfdK+lnj8aPjY0NqG5tROBYIhFWhJ7KSVDeEgSs0kYIFGUBq4k4HH6mCwQIgHKwijEEiF3DYrEFCgmcZF6pgl1LOdkJ6XNNrw+tLV1QCyWQSVX4+K7F1gAIVHDXl+Pjo525LJpxBNxFpy7urpw+fIVJGJkAlMy/ttirodryQuRRILu7i7Mzy+wIEodkUQ5oG5kSkRTCovqAxQqJb9XiVTBPduU/i0VM7DaybBCQ2UR9CYVhnf3o6W5Ha+/fpqF8UQ8g5XlVdidjYhthyCVAUqpCpvLSeg0BhTKUXTvVuKxz+2GP+rB/PwaNJImaJQGTigbjTaUKmAhna7XcCjEhgUSwh994iQLlrR/IPGUOuBJKF5cWEPcl0NZUsLQ8AiWl1a5E3NlwYVCsYRMIsNd44SWpquF9nCEsM5lU6gkczA1qdDkdLB4s77qhUonh96oYlMB7f3oZ89Pr3DymYQOuj66ulsYg9re3s5UkHhspweTkmr0Gunr4sULnNYmowJ9nlQjYLHp0NLSCoPeArFQygmmV3/4JsSqnX5Pwt8q5BJ0d7VAo5bDaNZzipo+A6VCgYmJaV679u87gFgsxQaOjQ0fn18kfnrWNzA1dpPToqliBhoyZVaoczPBZhHCcd9z4iTj8mnQn02muZt1/PIkbEY9OrvasbDigj/qR0NTPZrJnFgo4+q1axBLqJbFxmJBPJiAWCflxGaRIrXlCtpanDh27BDa2h2cyt7YpGeWCKQSJYtbAsggp/ehVODsu+fQ2dmBnoFWJFMFrLrW4V514/FHH8Qbr72OUrqGw0cOIpuNs1BvNNXxs5Ozs5EpMjZ7HRsqhGIBn7tR/w5ilrDpRI2h3kVKitc3NEKr0WLbt83IeNrEOntaEY/HEAhuMX1HSPtJI70uWj+pQ9YMYU2EVDqLzdVt1KRFtLa3oG+gF4vzLhZASNhRytTI58p8/VAyUSIWIp6IADUS1ARQKMVIpMoQS+QY2NWEti4LpApgenoOq8sF7BkdgEQoQbGYZJFZLhZDq7TCv5FFOhNleovRYER7ax/8mzFUClK0NvUw6rlaEkKn0qPe3oBYOMz7c9q8Z/Nx6IxyiAVVFCipHgsik0mgqaEBOo0OKqUaQqEUzuZOXLx4Ga5VDx598jG07WpERhjBX//ttzB+YxzpXB679vbzPej29E3s2z+Kvv5ejI9d5V7aNdcq9/i2Nzv4mP7wxTewuprB0MAwAp4oCChPolwoHkBfTxeKmRyOnTyK6VvTmJ2d48+ehKpcjgwyar4vUCUOPW/Qswc9k0TC0U+6w6tsJnG5VlAik4VEApvZytfedmAb0zem8Xt/8Hv48Q9/zKLw85/+NJvsCKlMxgkyXO3dvx/+wDZ3vfu2Nng/R6IymWva27qQyxQQ3ApDLJAjvB1lusd21I3Hnj2KEnJYnF9BPldjc/TY5Ul0dw7BvxmBRm2GTmuBQqrmZDn9rGI5wZQbSsQSyYTuafl8lu8LhWLuk4SrnO8xJNKRgcbZ0owHnnoCy5vrSKRTUKhlXFfjcNZz/YrWoGJTT7FIZAQS64ss0tK1XS2TMKvmfVuxVGCzGFUJ0D2WBNd/3uvRB0UGDzo2xXKZEfpkpqLXxYIb7fkYryveQeuSyYrMUAKwIYgFXaEYaoWSSQYksNJ1RmlKrVqLlSUXyoUyVAo15qbn0NXewSZV6h6m3tX12Dx2DY3g4OhB/N13vodCKYsjRw/g1Kl7YFGbsLbpwtUrl3Fr8gYbIDUqes9AY1MdbCYnFlw+pjEpVSY4m1uxtr6EbC4KnVmB8bFJ7B09yD3YZGDdu/s4piYnIZB7MLJPhbnZNfR09OCJh7+CbW8S/b1DTJSKRj0o1jwYv3oDyZCZzeRybRlmSx08RAjLA7F0ABJFElpjBRarDiPddzNVqFaSYX52HD27pGh0UG+2BqtrZWxux7EdWYZMQRz3GtRyCcw6JbzrS5ArdCiU1BjZ34tYcR0VMmvJFcikU58k/glpXWARnUwHO/3EQkjFdH0LGF1M9xv6HolEwOYhiYgMctRbXkKtUubPj0RbMX1mAsIrkzmOkrxCSGRqSGVyZNNkGKO+2iKUcinS6QTfG2j9jKdSSGTTKNdq/2KGqmaLUMoULOqWKlWmVcSSSV7Pad2ltZiw5oThJlozmWeyxTyBk6HWanmuQvcR2hfRPZh6k8lgSCUcWjV13u50+MoUUmRLWUjUZDwRwO/xYXVmA50NbTi29xSqJSlkQi2mZm7j9AenkSxHMLCvA3VOI9KhIorbQnzhqa+go76Lhdv//t/+kmdd9EBUE99BJf/bT0/v/IQ7R+DOEfiPegTuCLf/UT+ZO6/rzhG4cwT+l47Av0q4/as/xbe/+/9gam4Kr737OtzbqwjFt2GyaGGzGkE+f9rERyNJNNQ7YbM3IZJIwuXaQCaR5c40GiRbLHr+55OPPY0X/ulFduMfP3kcb739Bro6muHxLqOp2QaBooqtaAACSKBVmnDj43k8+cyzGL98nYecUqUQENagUMrhaGzGyO69+Pjjq1DIqW90Cq0tzXjiicfxG1//v3DkxGEEg9t4+pkncfr0m1heWcL+A3sZfTQzM809r8FwHAoVIZi3oddrcPTYXRi7egk6nRomkx5jH9+A3aHD8MgA3nzzNFpbG6HX6ZBK1DjRJ6qKueeKxKpHH3wc1y6PwdHUjO3gNtraWvEP//Rd9A/24MBdB7A4P4uyLAG9wYDtjQTjDVPJIPq6OyFVZDBzaxbpVAUjQydgtTgxcWMS0/M3cOjIHmx6PIjH0lBrTShXhHju+U/j9bfexOraIuobrCiXCihm8zAaTdxH6XFtoqmxCclIBA8+/CAP4wiZSQ9E5E6mBxAaoNKDBw0TKI1LD7o0aKDBJiV2CJUciQTwzHNPwN5ghmt1iZNC29shqDQymMw7qFF6aKbEbTya4H5gGtZQspAGc+Qir2uo4+6jugYjWjptUKpFUKh20GZWiwZCwkgWAN+GF3qdGiJQh5sFMpGI0ZNKuQoffDgBs0mPYCSFeKyGmqCA3fsH4Q8HsLYSh1hWRV9vP+rrGnFrcgHBQAQtzc2cYCThtre7jx3YlHTUaNScrkhE4wjToFRYRV9fJ5zNVh5CFspBtHe2IZmpoFCMIhjIIBJJ4fCRvXxsXCtraG52cKcTdZZVymJIhCo8/tRxLC+vMDJQr1MxckkqqzGO8Vvf+htIRDpsrIfZFU+JWHLEb29G+KGP/j+lWsL9VNlcCZ19TohUNXjXPZzqLqTKqJRF0BvrkC9XGDCtoN5aGoiKBajlMli6HcDQbhvygtpOLy3EKCRy0Kt1UFCKRy5HPBKFSCJkkSdbSPOQpCKoIpHOI1/Oo75JhHQmD7ulk4fYFpsM21tRyKQm1NmsWF1bxu5do+zqHh+/jUQmg1gqC6tNAp1OiXKhALulGT3te7i7bPr2TdQEOfjDIeRzRTiamtDSOgBfKIFIMga9FizK6FUi1FusaHYa0NFWj3fPvMPpoqbGZng9CQjFUYxf38Chu1T45m89jOsTY5BIVJif80CnM8NgNGHd60E2J0Q5X4e11TKi0SAef3oPtIYisokIlDIlZFI9ctkafJthRMIpNDQ2c5eRWm3C7JwbMokKK0s+zM9uYM++Znz6KwOYmZuA3TyC5bki5qejnAKjhFEyFYVMI8AXv/QQItFtNDV14FPPfBb3PvIInL298G4FoBDLsb7ugVanYYw5IS+TmQwP23sGuuBd3YQ/sQ2jzQiFRsYiXTGXRTlZRjWlQNCzBos5j2NH23Bzagp19m4EQgIsr6bg6LDi1MNkPtnC6oIfR4/twuaWDy+9MAmd0YDBPR1Yda3A7rDC3myFx+vj18hD/0yGyQKU8Dr983fR3TOIwYHdWJhdRm9nP4YGBpDNxLHtW4NGA5w8cRCz8xPwb3sRC6UgE8khl1S4y3ZkoA2OeiNq5RyEJHiiDIW8hlIxBqGIRJMSp3sTVTHK4jqoFQN49+05nHnnJvQmCzQ6NYTSMpwtDZyWn5udx/qaB0q5DnaLCnadFMcOUfLHyGlJGvBJpEJGqTHGLJ+FQGJUL2IAACAASURBVCSEQkbpxhqvaTvC2U7idufXjqjGw75PBCYaDjK2tkaGDRrkCSEXKyBmbFqJewJJZKM1TySi4Y8WhQLh9YSQyhR8zVJqOpmOAVUSpM0Ih0lIqCCWiMGzkUGxnIRGK+Lk2twMDfGDKBdikInlMBmaoDPpoDGp0NhkhM1m5PWXviihWSnX4A+EcfnSJFaWqW+4kT836rkcGh7g5AnhvRcWphEk5LFJzwNKGopRIov6w2qCLAJbKUBIQ9YKxAophvd1oKG+EeOXZxANpBAIhRkNR52BlGg4eNcIguE8FhZXkUmnUSwL0OCsg0qr4AQgiaA6vZoH27GtDKAADhwZRtAbgbPFiXg6Dt+WByq5Cga7Gg5nHa/nlB6mtZZ606k3kgQ/SuNSB2ytKkY4EIPHswH3WhiZZAm5ZBEiWQ1ai4L7p5VqFSfiyARh0Os5qaNRi2G3U5dqgIUro74elSp9npTuKKImKLOAKKSO4FIR4QiZVbSQyxX833Tt05pOgiGlMel02EmElHjgy/3IbHaSQKlSMJqP0hOUgiZceKkiYkQjC7I1OrcEfB4JaRgskaJCPfMkAhUp6U2wwBonSjg1VKnwIFItlzN+mn4OJVI2fZssRtkdDUhkU0xCIHPT/M1t/OS770KmJoR8lVN4lG52r7nhWnHh+LHjfB6ffe8sSrkSTt57glO0k9dvoqW9E5FoiL9/3bMGrUYNhVLGKE8S4yl5Tq+xWKywqOtwtKFQFEMgJORzkYVa6oqnnlu6p9PrJ3GbLidCAtJ5S99Hw82yxAMLiUTCGsoVSkqVeRhrMOq495YQh6FQFIl4mgUiCQlnBgsC60EYDSa+5194/xL0hOhWipmiQthOwg3S0Hdz3Q9TnRYnT57A4vwaPr44DqudMJutLCDTXmd0dBQ6nY73dVcvX+XeYEpK59I5WO1WCEVSqDU6RkMnSeyK+vHgQ/cytcS3tcWCym3ej+Wxb+8hvPfueSSiMYg1coilQDmT5z7lWo56eWndyeLwPT0YOuJALO2Hzd6An7/0IfRKLfffWRx6CmezAGo0GvhYUqc3Ga8EwhI0ah0ba2gITUI2md90WhOUMjN+/P3XOHk9c5uMeilOOQlEUqhUGj5/qUOTkmfZTJpRpmJRla+JxgYTiygk+Aa3g+jsaeE1zU//3tnFGGOiMFClxJVL45y+7OltQX9fP+ZuL0IgoXOd+v8q6O8fYHqEx7OO29O3WPzQainVXEUwHETvQAv3UtJnShh+EouD/jD8/hAbG2i/RGk5uu5JdAptxyFWCpBMZ6FQCNHa2oImRzPkchU218n0I8YmJQFDfr4mKB1719HD2Ld3L77/vR9y1QCly7eCPiSzSRRzBdhtdbDWm9HT3QvPmhs0Ps+nspiZWsTw8CAcbfWIxkO4cuk6VCot6hxW+La3kc5kUSrX0NLaysP7aCyG8iemBE525fNct9LcaofHs8YJbupPbHDUoVoWIhSMI5nMoK+vH5FwmM+pQimHpZV1hPxhJiLsHhnklJ+kJsPU5DwKhSQeeOBevieTCYESXyQ8EL50bHwMe/fuwfLiCjRKLZramri6QCgV4uChI5w6V8gVbAbadG9iYXkRzuZmDB4chN+/zWnGUCCA1rZmlCp5FrsuXRqDXqPjlDylPj0+L59j/f293BX68YeXOI1J65hOb4Beb8D21jYjZmktpDWUTLiUinU0GdA7MIRkOofWLgvqGtRY33BhaXENNlsHzCYiSqhRKMQxdeM2yoUMTLo2WPWNEEjzSBW9SGdSbN5VyQ0IbSVRZ2lCpSCCzxNgfPLQwAhamloZ/56MJ/i8poQk0Xi621tZ/Pd6VqGSSaGQSRAMENZehFg0DoVSzUYskUyMnt2dyCKFplYnvvfCPzGlaGTvCAi0sbSygOB2Al//5pf42rk2PoZSscCf4VMPPYaxS7PwBr2Ixsrw+2LQ660Y2DOCj94/B2tTHUZ3j8C9sIbj9x3nFPrElQnoLSo26rKYJJHAaiWhzMvoco1aA/faOnbtHt3pHL89zah4vVHPQr3VZMa7b76DA0cOsWnH4/bgz//8L/A3/+OvufOa7i6TN6Z4XftnowwRMGgticQjKBSzSGVT3CVOzzx0T19dcXPilmjEgqqYzbxbIS+kqjJKghyqZfBziFBACUoScLUoZMvc+UkVEmRKIaMvrRVEsBAKSpx0JSMP3S9o70VGH7oXkCmTniMJh0zGQ4vZgmgiBqlWgaH9tDfdZAGrvaeDO+cL5SwisQDS2QTSqRgncCVk/CmTSFtlU6VQJOd7MhkGOXEr3ukPpVQvrUH0LFtjTLKQ9335QhGlSpHKbllU3SERsL7Fxj7qU9/52hFzSfb7Z2ILilRXIOL7Au8a6blWTiauHNRK2pcXd/qpBWKsr7lx4dz7LPQO7T2AzQ0vP18QUYv+biJm9PV1YXioF3qdAqV8CqV8GlIJ8MGFc5ifX4FSRmbHFhy7+yG8+vJrkKm0nIQVCVIoCELoHHQgFExCJKjiwN5DuDnhRrOzH4FgEDMLH6OxVYJkrILwdg6//Y1vIbC9BX9wDoPDbWhr12LFcwY9Xf2oZgfwzluXsHvvbuRygMcbQC6fwYrnFiTKJAaGmvm+UK/rwN59R/Dij36M1195DU89P4q9o3uBmh7Xr/sQT+WRym3C495EW4MTwnIOA712ABH0dA/gBy9+CJO9AZlqHH17hxFIRBFLRNgMSDVL2VySSRtkeiNDJFNJhHS8RECNqCa0FyczZfV/7tOFgJSSuNSJXC6z+ZY+MzKT0PlGnysRbwqgGiEtFGIZ5GIZyvkim2AJtpNNZ3hNo880RkZyqQgl/nukEJXlfH+iFG2+nINEKUGukIFcJYfZaka+sFPnQIhxkVAMQY06cksQyaQoUnEubYUEIr42CaVN5yeZQbNkyJNSRcYnaWLCPEsqkOt3jCjVfAGuWQ9QSMOmtzIdiwwS9HcXqlWk8jlAKoLRaoZrYQPlGAm3X0a7vRNffPJL+OM//DMcPXIEkApQI6H6TuL2f2k2eucP3zkCd47A/75H4I5w+7/vZ3fnld85AneOwP/HEfjXCLd/8Zd/hr//9t/g6uRV/PCVH6MiqWDD78bBw6PY3FiDGGVolSR2uFGrSWFvcGL/oWP4+KOrLOQV8lke4HV3t+GDDy7hG1//OmZuLSITL2B0/168+srL+NrXvoTrNy7DYtVi1jWNWC6N7a0I8vEapDUV/uj//mO8+fM3GP9D/X/ZbIpRtiTUfe1Xfw0vvPBDHjRcuzbGw70fv/Qinnj4Mew/sh/hcBB7949yp9iKa5lTGfTgo9Wo0NnVjevjN1lspIf1P/urP8ErL/8U21tb2HdwmDE5yWgWjz59H9577zTqG+yIhOIIR0Lo7x2BSKhBJpbD/OwSu5qpd9a9soagP4hsuYB7T53Ca6++jIeffhSpRAKXxz5G//4WfqgM+7JwNDRBiCLCQR8aGhWw2ax445VrePDBJxAKZRAKh+HdcuHIsVF43as8HMpmK5xO/dwXfwE/fflnLBpQWpQGJfFIjHFcjXYntjdCWFpYRJXSnceOYGFugQfTNMAslSosIFHaiJA+JOAuLS3xAyx9EeqnxdkKt3sV4agfjqY67oVKJiOf4KqzjI9TqlQQi+U8XKHhFwlTNDWnIa9KrcL8/CKLsyQwUq8khEXEM0GM7htEpZbjAd7wSBca6luRiOWRiEXQ3NSAlaUFdLQ5kYrHdlKoag2WV9w80DRb61GriZDO5uBob8KqZ5VxSwsLbkQjCU7d2qx2FPPkhKXOX0rdCVigJWxRe1s7J3qyuTzsVjv8Wz5kMwk0NlhQqdZw8HAnlGoBXB4vwpEEVBoRpqfX4Wxqh1whgkGr58E2vS/vhpe79chZP3PLhbuO72O0ss+3g6Ts7ulBtVJGe7sTExOTOymGZA52mxNXrlznwaRMosPgwCD3qq2urkEikuHYPYew4XdBoVXsPMyWhShlqlh1eaFQakGPnDUxIcFKkIhrCG36UaeXwmlzIhzbhMpk46FcJBDk9OCuwWFk4gnks1n+bCh9RT19FQFQqlWQyuYgVWg4eVfXJEFbuxVvvDaGfbuHefAtggHZVA0NTjHqGlS4OeFCKSeHfzuOVD6Ijj4rdo/aselbQlO9DTZTK4QlPUo5EWLxJJZXZrAdDDEOMp2SQCDUoalVD1OdFH09DiyvTKO3x4KOlkYWhuZubWB9NYQTx0/AVq+BxiiEZ2MJm74EKkUhHA4jXO559A86oZAbsLEZRjoXgVgWhrXOikTQjM11IW5PedE3rMPBu5pQzFfgWvbCbnegViW0rgTLS8vcXRyJRmE22rHly3Kf68LsJqZve9DQrIG5WYVsYQNGjRMNtr1YmA1g9tYyxNIqmtt1EIrL0BvF3N+7a9dBfOqpL+Br3/gmVDYDXn/jPTTa6zE41Ic19yp2j+xhB/fCsguj+3axaBum9JpdjVwxC0dzK9zL6xCUS3DU10NZ1SAR9GCwT4zeHhvWXF6srQoxNrGGh546gnsePYS33/4ALp8PfQMd3PdJ2Mnl6Rw21tfRO2KBWq1HuSJFU4caC65bKJetMJobkC+mUMxlUM2X4FnzIeChBG43CokCDh49gZ7OTjapXLhwGq+/9jJ++VefxtFjlF5XoFoQYXFhCSJhHsVsCAatAEppBVJhFQqRENkUmVII35uCRiuFWFxBiYYrQiUECj33lytVZu46vja+gPW1EKJxQtnJsX/vXsjkAphNGjb6RAIbMMh02DvcAYlMxGkGtUbJzvxsLsVOek5O0IBOQMmNEg/caF0TVZM7CUjG2NLKRqIaDVmELOKQ+EVrA/1WmcReAThFVSt9kggQlFjwJOGJvl8sUSCX3UG8UfqXusUrtQIEIupJU0ImslCGAIViESLq3xKLOUlKyNx0irrJC6iWywgHQjAZjbBb6zkhrdBqWEAuUtd6LMqDIurQpuuFBLWFhRX4PjF4kLjT6HDAYFSjWErzuprJEtpNAoVKglIpx4N6SsTRsDUSjjOuN5WiAasEIrkIGr0Weq0ZiXAGhVQV1ycmUSoI0NJm4/N1fHIMxbIUwXAC6x4POnuGYamvRzSZgD8QwcSNq8jlqUOugp6uNrS0N6FvsA0SmZTxx4SJpHuN2WIEjdTUKjkP6jWEpS3soNTzuQxkZBQq1bjTk7r1SsUyC6K1qhDZJKVoCJMshkwl3unCq1YglsqQjKd5oKpQ0PA2j3IpiVIxCa2WhG/qW6X/v8LDXsISiyQC7pjf2t7mpAWJAPRZyJUqbG1uQSYlxHMBZpORB/eFfI5TamIh9dtm2CCgVNDArcqiOA2uqfO6UCgzAYHGvztIOhELi4TPpsQPCcj0+ZNwW65W+c/R99ZEAk4GVcslGLV6qGUyFLI5innzPiSby0Jj1KEESsJY4Y/S+VKHsQuLOP/6dU5f0nlCprh9+/ZhcvIG4xjvOXkPNn0+jH08Bo1Rzf2JVA0QCSU4MUrDZHoN1IFIGGgSYmiwTSkRQvNSjzLdYwmla7M1Ip+ntPJOepiSL/S5kWBLg3T68yRsk6hGx5iH4DRApGtN4Udzi5PFfbG4BqGoyglt+kyi0SjsdQ1s+IpFk/BtBjA4OIJKvorQZoQNYyQGrLu9uD19G3393RAJhFiccaGjvwUPPng/3nnnNHy+EBobLejrHcLZsx/Cu7KJ5rZm9A70wuVyIZvMwdHSiNXlVTYwZItZxkMP9g1CpVUhk8tzapEGrWTSeOknL6HL0Y77n7gfM7NzXPERDkWxseZBtVCDUKFAKZeH0qLla55EW6ofCG5sIJsqYN9dvXjmMw9iZuUWrA0mVgr++A9+gBZbHXbv64PaJGeiBQmf1NdI1yclkOm1kRmBcMBatZ5FwMhWBr272uF3xzkd5F7xIpaIQy5VQ28wYcsXgEAkY2MHXdOUmCahhoQL+jxqlQJaW23oaHcw8pjudfUNNoQjQaytruLIkaMsjBAtRaXUor29E+PXJhh/+qnnH8fVK1extuKFSEqVGiSYiXDPyXuRTmZw7dJVSDUyXpvZECEU7Jhm1ALGiNfXN0KlUHLXJBksSGSivkUiAggFQqZOrLvdSMdLMNo1MNsMcK+7eb8kFasR3UrA2dqCRDqJcqECR3MjY4OTsSRO3HeMz4ULFz9Es7MFXX2dSKYSMNvM3Pe8troGrUkDR4MDwe0AluaXdgwBdLyKYtz32AnU1Vlw8fxHCAZDyJap21cFmVIFg9GMWJxMOBkIRGJOz5OhgBJc2UgMZqseu0f7sLQyz4hK9/oKRBIwOYGMY4V8BXfddRSrqytsKlpbX8ftyQXUhAJO2bU0O2A1myAVChEKRHFzahKfevYJRGMJFhpv3Z6BfzMMW6MNWosK4xNT2LNnhJOOZMak5PH18Rswm63YvXsU3lUvkvEUrI2ECY6xAC/VCuBwNKK7pwtWqwXzC7P/IrJ51j38czU6LQqpIkLRKPfbEvqTEm1zM7PQabQsuBEtiPq/nY2NSCTi/4I2zeXyKOdrMFq0uP+hByGWiSFXVxEIu7G4Mg+JmGgLaqQSWdTZqBu1hMC2hysPKlk1NlbC6NnVhZqMUPZpfv6Ie3M4dOIAglsxaDVGrqzx+yKcEDUZbBjsH+Y6ExLI7bYGGHR6SMUC2ExGmPRqGA0qCGpF3gfH4yFOcZbLOVTILCKTIJMvQqHRIlPMQaVU4rf+y+/i8tXrTJ5oam/A+bMfsUD22OOP4M23XofRoIdWrcb4B4S31UJtUiHgT6Gtu4fPC9pvLCzPoVzO46mnHsfM7Vk01Dmw7t7AhTPn0dbnwFNPP45XX30VMqkcDkcTm0RXVlaRCeTQPdLNqUq6XmkPVV/fALlCgUAogE23hykNgyODWF5xYX5uDseP3o10IolUMsX7d+pIT2fSGBneBXtDHYKhIBOEtoNbWHEtod5hR0uLk9dhoUCKuZkFJCIp1Jkb0VjXhOvjE5BrFCihCCN1hgNsXOJnmhw9g8UZEZxMJPmco2NGaxVRgii9W6sI2WhKmyW6F1JymrDrZIgiYY3ITLQe0X8TyYnqX7bD22jrbuW1ORD2Q6yUQK6RoanVAYNZywZLEoVFYr47MjGL0MY1oZTv9yTI0xpNcwTah/Gaw/fbnaQm/dwy9TETLrnGng6+51Pqm+16fCxIJGSI7M49msAsjMCg+5aQe24r9Kwql/N7qwkIoyzlezn9Pq3TEuFOMrdUKHB9Eh0r2rM1tTTj/PsXsUpEBIedEb5ypQJyQkZvb2Hf6K4ds4FKhnwqgfm5aeQyFbz9ymV84XNfQU//EP7+O9/HzdkFVJHHF7/4DJRGOZLpAKTSKs6+ex4tjnYo5FpMzy7BWt8AjUGCGvJQycxwrbhx/72HmQwyP72KVLzEe6tymeqaSDweZQMHmQFqIKSwGC+8+F3EMxsw22W4794HMX1rFRffuYzW9k70D3Ti/XPnoBLJ8evf+HW0OFvw13//LcwvXYdILoTdbMRv/+pv46P3P8KVj9/HN3/tF1AWl/F7f/i3cHa0Q6pTQ19nQ5j624uE0zZArVNAKhXw/p3VVBGVnNDnIOI9LpFJaO+H8g4Rh3bpdI+i9Dhh02nvQceTrG871Bwy1RHtTAShuIpsNc7XpkqsgkaiAwpi5GJFKMUaGNRmhEMxvtYq1QrSuQwn1OmcyWSrXFUkkgHZUhw1cQH5SoqRxTRrIjMNibaxaIrXerFAxn+OKA1kDiGEOBlAVUoVi/p0LdDLk8t28MlMUFEqIadUL0pI59IQ05ilXMG+kV2QF4HXz7zCzxI0m6LzTSxToFAWYjsQg05nQTSSQSFZxdHRE3CaW/Cbv/hb+NM/+nMMDQ3uJG5Fd4TbO4PfO0fgzhH4P/cI3BFu/8/97O+88ztH4P/XR+BfI9z+5V9Sx+13cPbiOXz7B/8IZ1czZldu49R9R3Hj+hXUSlk4GxpQZ2vAu2c+hkgqx5NPfwbf/c4/oM5mYWxbV3cb2lud+OlP/1/23js67/s87/48ey882HsPggD3lChSW5ZsSbZkx3UczwzHsdPUSRrnTZM2sR3HTu22bprW423cxJZlS7Ika0vUIiVSHOAmAJLYG3iAZ+/5nvuGk/e/npz+lx7yHIgUDwg8+D2/8f3e13V9rif4y6/9FY/9rydoruukZ6CH48eOcd/77uA/fv3bNLS58da6iaTjULEyenKKw3fehcVo5+CeA/zi6ae1K8Vsl07d9/jrb32TkfMXmJoR5Jifq1cvkc1l+LM/+zN++MMfEvAFOHb0GIfvPky6kGF1bZXZmRmam5vp6enRNMJrz73O5PUbfOPb31BU4+M/+wcdSoZWIzg8Vj792U+QTCd0MxmJSX/SChMTc2wf3svUjWWaakVsmiERTrJn1z76+wf4wff/Jw1Njdx226383d/9gMaWps0UVJVgbhdU1Gyu7VEccU2Vl8ZmJ+OjI6ysrFHKu+ls34bf18jC0hLnz5/kM5/7GOdGTjI3t0ClZKWutpmd+/fy7HPP0dvfTTojeJ4KCdngR9OYjXYsBjuh1TUyyQRHDt/GtfFrxONxTajJYHZxcVGdprI5l+SODNvFNS2C7vpaiKGh7do/DEVNPa2uLm4in/fsoLGpSTezC4vLXL8+yeCWYTxeHytLS7KLZm5uXnFfv/rxT/C3f/vfmZmcpne4WxOKRdJU13rpG+jUjaeglA0VG5Rs6u6v8ruplPOsLM4zNNhPJpXS5Oc7J86TSsGjH36AbFZwRTnGpm6wEd9g7+492GwulhbXSMYzLMyu4fP6tav3+uiE/lzxWEyH/blkQbt9evp6WZfksNOGx+WgsSHA4uI0Dz9yh4qCNqedmsZaVtcilEomnC4/R186qpu/4aEhTZnIx9mT1/nUb3xQBZQ33zhOeCPDzr3Sa2fY7KC6/Xb8brP2Ml69Mq6GhIG+bbz7zhUVtv7+hz9mY32DP/33/04HKF2dnTokFIRuoK6WZCJNOp5jbTGkqfZAVR3hRAyr06pDqmDARSEZo9Zv5+D2bfz4J0/hDjbqEN5YKWIzQcDrFmVKN7r1jY109vZx5tx5CphVkLkydh1fVaOiuFs7nHT1VjE/N8vGehyHqZnFmRQ2EcYsUzS3OViey+mHXKYfePQWduzzU6hI2nUeQylPlaeBuRsJ8mkTjU1t2J0mfAEPV0enmZyIkElDc1uFhiYDXpeb+noPZVYpFROk4iVqfLu4dG6Z519c5s++egtzKyO4fTbyWSfHXl+jUgqw+0AHa6Ep3fRLUnPk0tsEaqPs2b2HsfPwiydHqQ70cM8DW/AFU4yNznPp8g06O7rUCT09fYP9+7czMytovE7OnxtjbipPf28rfk8Li/NxXnj1JPjz3HVvAx57J0F/NwuzUaYnVnXwevcDnXz+C5/gqSd+rpi8r/+H/0x1dR9HjjwIPgMbsSgH9+3mw//qgzz5xJOKvZUkuojmdY2CPSxS39LAenSdXEEgfHYmbyzR2dzE4sQUXquVziYfjTUy5FzGbrVybbTEvfd/lJ13evmv33+cTMaNwWXD6M6TiGUJelpZmkxy2627mJx6F2PFw+TkOgO7vWQqIUIbTnxVrWTyKdw2A06jgXymTDJS4sqlCUxFq+Lx6lpa8PudzMyMEqhysLp+Q0Wk3XsG6OnqVkyedAZTilATMJGKLmMsZDGWSmQTSeqC4iDP63UhaGPFDhvMeIJuwokZnF4TVrsTa6WW6ZkkZapIJYuaSioUU9RWSyrSQiGTx1Sya3+U4G9NknYrixCWo6Y2SCQeUfe+tNdKR6rH41eBQIwkZKXXbxOdrH54FSE2O75lYCSDIRVuK5LSFYOHdEXaN/vSKoI42xRuDcaSuu3NJhkcWTXFKAKYpAGlR1Jer7w+SeK6nT41gEikpyzfoyJGGIumAxx2GylBK1sMWC0mMoIflMmjwazisbxKQSHL8EcNG5iolESMFme/GalFFTFXRONkOozbayISWcPttRMIuEllYpSKOT3mIk5udvhKOtOg6VC5vqWWVbDLmURee9Drgy0qVsoxk5/fZrdpt6wIQ0aTdLCJqcPPcjSFxeMjrWlxC6+/8S6rq2t85FcewOawMDc/SzKdUuFWxYBKWRPJcn92uyVRlsfjdlOQZJlVRNqC1hVIWkaGXmJwkXu9pD/lOJsqgrCXg1fSIVsqlwKDCbvDi9Pho1SUtKqM9EVAjWM2FRTdaTBWkc4U9f2T4y2vQVDaiaT8e4MmL2ReK0PC9fXIP6VEvZKklMGmIBRBkaAlTcmW8Pu8+vrkPZRfqXSCsnSLGow6Z9wUbmUgLENlGfSa9ZyUwV6hVNREpAi5Uu8gvxckaWKxa5LEWKogOcuKDORjURVuG5oadLCZKeSwOG2ki3nczgDXR0I89/dvEKypwxfwaTJVqB7ReJSLIxc21zmZFO+9fYrq5mpNHg0PbdP08sriGjW1Ndy4MY7ZjKKMpcrgypUrauaxmO2srUpasIotW4ZJpDJk82XtcBP8tST5RMCWNJ/bLd3Kado7WqmqEpJKUtNeQuyQIb/ZI+ayoort5XIej9euP/vCwrxea9FIgsWpCC2tHdQ2yGuaYm5qkWw0T1tTq1JRzrxzjrK5yHp4TYfuvd19hCKrlFMGCoasprdEFN8ysAWz2UkqnlJMsBgGZA0zfnWc1aU1rC6Lnl/ReAxbwcah992q675sPqcCSCKZVGyziIPFbFF7Y6V3tLG5lfGx6ywuLCKl5B6fT8+LdDmtPXxWrGSWIrzvob2aFisbi+zav4uzF69icZipbfAzce0G+3ftob29k3AspgPjd999V/tdpa9bTIahhRTV9X79EGOXyWDVAfHM9Xm9X7V0N5AXk1lDC6WCgfX1KA2Nrfr7tfHJX2KEZ4mur2NzOVWYy6Tj5FIxenqbuPXWW5UuIwYEWQ8JdWXPnr1cuTKqRsDhUkuuDwAAIABJREFUoe0k4mnOn79IJBTmY5/6oAoA77xzWvt9RTQUQ9zu3XtVaJIhdVNrEyvLS4qq37dvL9FYmPGLY2w7OKDXuhgSRIitDgY02frKy8cI+EVgM7G6FNGvEfBXM7i9j2R2XVGUUrUxN7vC7u176R3o44UXXtL7i3SPSjJ+emqKwaF+IutRLp8bpareT3w9ickFjW319G/pV1Pi7PwcfT29TE1Ok05IImwb7xx/F7fNQ1tbE+try2TSaTo6O8gKKvnUaQYGBxSVLGmnfKHMxctXtN9QslOSxBRMp006mjNlHv3kvXR2Nev9Ttb9QsERk8PM9IKKdJKgdrpsTM9MEQolSOcLFDYy+OrcakpsqKulr6eb73/nMRV9rB7pwbYQ2UjiDbjZsq0fk0cQ8VVqNJydm1MDS3tbp6Y2RSiUmpSWxjYlmGxEI5r6Euz1eniOUrmoPd09vV1cPHGFdCVJJWPg8Ptuw+cNcOLd9withFUgELSwCCFSJSO/C51o1+7tamQR5O7MtJgi7SoaOu1u3G6fnjPvHj/Bjt07tS7C4zexsj7DRnSd3bsPYqz4ODdyUfsld+zoZXZ6nAvH5nj/B+/n7dcu4asNUNPsJZtPUVdXw/NPv6jPBbPNiKViVVNdT28/lC0kohlaWzpx2b24XUHcdh82s+BpLXrPLGbTeFxWmhtrSCU3MJlLBIIOHE55ThhJpVMU84L5Nui1Ib3bA0Nb+V8/+RGnL71H79ZeMoU0x068xZ13HcFqM3H+/AhV/gB1fjH4iTHLzPJKmNbODjUOnb80woFb9jI1fYO5SwsE2gLMTy6SWk1j8zrYd9s2/f7vvHOKhx56AIfdpfeXt946RjKa5q5776GjvYtXX31Ncca9vf1q5ovGEnpdSGJVelDFNCCIdUEkW4xmrdhoaGhQQ6bgf4UIUFtXS76YJZfPEo5tKIJY0Ncut4Ouri7GRm9o4nZ1MUR9TTNum5eJ65McPHIbkUSMQDCgaeq5uRmsNqui5MWwZDGZVICV+3khl1chVp5vJmwUcoIZlrWYoP/L2mkroq7sb0U4FZOanNfyvK0OVishJZ6K0treSFNLk9IiFtYWyFfybMTDbBnuY2BrP8FqH0tLc8TjUd2PyRohkUlrv7uYawSTLEYXeU2S3JfXtGnGM6lhRcgDss6TdY88s81CZDGYNisY5O9Nm2hlEWvFUCLiraw9BI8ufxbh1iLrqkRcRdey0oDLWmui6OVymaC/SsVz+dxiNqcGFfl6gj0WoTefLzM7u0BDUwuvvfy6GsVSsSTtrS20NTYR8LipDVbR29XB1oFhZm4sUVMXVBPX8ZMXiCcyjE6M8OGPfISqQAv5QpxQaIof//3jJKJJcoU4WEz4apvYd+AAF89fUSH96ugIO/b4+OTHP0Z0xcXGkoG1xQxuRw3xxAItPQVuzJ9W6o3L0YrTUU97dxPH33uJeFKerx5q/L1MX1/j5ImzNDfVYpdu42iBGm81f/Qnf0CgvsjF8aMk0muKICZjYbBtOz67n7GJy/zX7/+Q6mY/ntpa7N5qNsIxpVe0tDcxOz9BKLxER1cLNruYLzOaMBdCSbEiyGMxRQpy3oSxrP8VqBqlyuY64h+R1iLgyrJ40yAmtBwxWlqw2I2kyxE9ZyspE9aSlzpXG5MXF7h6dhJT3kFrU5eawcwWy2b1hN1CIpukZC7hqXLSs6UVi7tA2ZwkU45QsRYU4S2mKrlPZpNFNTfKXMVQsRIOhZXyJslvWRcIoj+VyqqhSa4Zk8FEsVDWtb8aROUe7fbgcnj0nAuH1/nQBx/m3//J1/nzv/xdzo6c0P7tvoEejBYzVrub6VmpcvLh9dawsRpna9d2qmw1fPGT/5pvfOU/cnD/AQxiSrwp3P5fPbe9+cPdPAI3j8D//gjcFG5vniE3j8DNI/B/5RH4PxNuv8X3f/A9Xn7jNf7hyccJNlZz+dpFmlqCuJ1mrKYi5UJeEbUnT5zHbPPy6Ed+jb/+62+ydbAHi6lCfX31pqiazfKRRz7O3/7Nd3nfPQ/i8wW4cOE8X/vqn/Nbn/sMfQMdLG0sUjBWqKtt5d0XTtPe1UttoIHo6ga/88XP88RPf8KVsQsYLSa+9Ae/TyyR5OjRtzZdmIYSo2OjbNs+zP79+3VIJR1vTc1NOjC8dOWybuykJ0vStDt37OaV517jNz7z6wwM9fL5z/4m7X2NJJNpHvlX9/OBD3yA5bVVLl6+yM+ffpLahgA1NV4uX77O8OB+jBUHLz7xCvc/dL+m4ZrqGjVNcv36BGuhEPv27eZHP/5feIIBHaJaHAYM1iLBQA11VR1kRFwzFJidvcjgYBtHX7zCnXftxelooliwaWLrxInX+Td/+JtcuHRCh35Wu48jh++mq6ePn/zsp9qplMnK4NrI5MQES3Mr6nwPeKopZAvkEnEe+fAjnD51msnJSe1PbWlt48SJk9qRJQLngQMHOXXqlPb/DQwMaAJHUlDz87Nkcymq63yaFDl4yx5F+Z67cF4RQpFogshSkp0Hd9La1sG1sVHMlEmmUjrEtjtcmvgIra1rz4y/1o3TY6Grp5Wm1hoSqYh2L1aKViIbaW2bvOWWfVw4e4aJ0VU+8tFbGRk5o8PZmdkF7dCSftWzp29w213b6B3u58bcJJcvXVa3fpW3Wn+XfrW3XzqhA97Dh27X12C3WbS3MxVPMji0jfmFRbb2DfCLp58l4PMxMNCoPcO79w6SykUZHB7k1Mglxq7NKFr7+vUZGqobmLwxSd9AH/UNdWoWuHbtuvZTXb+xwNe//qecOXtGh8cj569TX+dXUcPvKCuacHZ2kReff1dFg9279nFg/y28/vpbnDlznnyuxLbtvdxxx2GeffZZVjfWcXtrmb+xTENzPcVcRUVpf1U1eU3JJqhvqMJQyRJ0W2iq8eKzCALKytkL06yvh2lurKYm4CEZX6dSzuqGWYTbhtY2JucWSRUreKvqmF1coaq6UdMJVUEH8fgCDruIPg5SEQtWs5XlxUmcDiPBoJf10ApNDb3UVXVhsuYJ1hWw2pex2sJ43EDewup8hs5W6aWVPmIjK2vLbMTSJJM2ZiYXOXy4lh3ba1hbsGCqmEmkJ7ULtybYwPKsg60Dd/DMCz9nyw4vrb1OMLhZWzbz3PNn6BvYiT/gIxKW7+eip68Riz1LKrNOJmEgE63n+JsTnHz3LDv21LMRW2Y9nGL//sPazTU9Na744q1DrUSiKzQ0eLjzyN1cvXSD5YUYHkcz+Yyd1dgiD392F2aHif/3v7+uOFyH3cz8dIRcNsyeWz30dLdRyjk00fsrj34al7WHA7fdTctgDfPL84q1vO3wAXLZHK///AQP/tq9pDIZktmUDkd9VX7mlxZ14PbGW+/gdgVoqKmi3uuiFE/hNloZ6ujnxIk3mZga44tf+AIjF0c5NX6KL3/lU/zg757D4PXiqvcz2L+d0GyMH/6nn/KZX/8Eu7Zv5Qff/+/ccfd+bF4DyxsrnB+fIpGtMDC4jRqPjbdfeZu+rnbtNCumLXhcddTXtWrHkwwxZ+bGsNjy1De6mJ2fZnZ2WYULQd7t3ztAb2cNu4bbqXKbiG+sYK0YMZVNeBzS71QhJx3QgikVvK03QCYTwWgLE6yzE4kLkcEBlSqSCYOaXiKRFUqFEpWimUzMSDiUpLmllo3YCg6nVZ378XREnftOt0Mpay5Bn6+uMDp+TZO3WweHaGvvYH3uit73yyWxpYswKaKtdRPPVhGE2SY6WYZvcs3KLxneFsmpYIskbitFTXAIio+CJKvN1Ne1EA0LpSFEdU0Ah8NMLB7WjkMZaio+XkRqSWLlS9rtJmlOi9lAOLSi6LxcPkUum1ARR7uz8tlNLLzTram5dDqnJAFJD3s9ARVupdtcsMKSihQx1mQ2E4tFCNb4iUbX8PodmoJLpwWBXsAsCPpCCa87QCQiyYcaSmRICVo0W8Jl82MsmnVYJhhBSTXE4xFq6htYD0fx+usUTb8uSFuLGYtPKgUWNfVy+eplDh26RZHEIoJdvHiets42gsEqFS2kg9zpdpMrFbA4bDpYFcG8VBAcsx2LxapiQELQdQbR6yU1k9frU5KuNoP03hYpVvIUywUKIgRbnNqlVinbyKYLOKTf02wglQzjspvxBvwkMxXSORnqlnT4Kxh4MSwJRlloFDlB0PqqiMeTrK6EaO8QQUTulfXEIxFFv1pV9JZONaO+pyKwitAmXfKlQkGPuSR3rHa7EgtUuFXpYxOTLBNmOa8kLyJIPqEzVMS8ICaJsvTwmbA6vNrPnEumqUhKo1giIXUFZosOjgVp7fZ7uXztKnXNjTgdAV59/DSjJ+f0WArKX3IWMhiXoEoiFVc895YtA6ytrxNaX6N/Sy9VgWpS0QKR9ZgO1zfCa1RXB3QILl32Yi6SdVkwKHULFe1Yra1poKq6ilgmrAhFm92igqYgYKWfNRYLk0jEFBXb2tqkQpWIeOIEE2zy9IJ0IRq0biKRDCvSurGxnpnZGe0NnJ1ZYGZ6hfa2Hgb6tzInCPf6NhKhFKdPvEd0NcrAYD/tve26Hrlx45qm0EfPj2py+7a7D+m5Kj9PLJYgEU9pclLMeCJ8yPsp5oeW5hbFYr/x6push0Pa12rOWhg+JB2Xbk02Ly2vsDYVwtsQVIzozNgEDr9Xh8hSSSBDfRGzBS8bWg+RykfJlzJUcgaMuQx/8Pu/yq7d3Zy7MMLzL5zAHehgfnmOga3tOJ1ZOls7WZoP885772GSNUg0yv3338f09Ixik3fs2KZ4683+WJP+LMlklkQspSl9MWZs6etVnOn09BzzsysEqxtYnFsikcrR179FqRiRSFgT73KOJWMbDG7p4dYDe3njjbdYXlzl7vtu02P04osvawpI9AxJiUryLxnNkNpI0z7QxkMfupe10AqvPPemJictLqt+b/GXCKZdPl+G05L2vuXW/bhcDp5+5ild5+zcNUxtXZDJiXF2796J3+vmm9/8OyqS7rYaSa5XqK2v0qTzlcuj9A/10t5bi9vj5p3jZ9Vg99u//Xl+8tjPiEXjKrwePLhf12LPPPsUWwb79RxLRlMqWEvq3Ww38czPX1TKgLvaqsYTWeOvLUTAVOE3f+PzKqAfP3qMoa39xMMb3Bibo6bRx6HDt7GyFtJ0saz5s6mcLF1obm9XhLMM3cVIUslnWJ9eoGzL8eU/+dcsrcwohl3OPZPRoYa6q5evkdkosv2WLWpGvDExgdPtp6unn2Imw/VrYzjtNtxOG8lYWg2OuVyWXM5Ma1uN1lOIOFQUlGjASu9QvyaHhQ4khJx0MkNzaztryyFOnx1RpLik6QXjmkqmVfyur7KrcWbq+pQeP7vbooldERCsaTv1/Y3U1EiaMkUkHKO7u5/mxgZOnZQ1aYV4LEw2m6CtvV5NPLImkef27PS8ivcBf51W2Jw/fp7a7npMtjJbt3VisMh69zLJZIXbbjmiZlDB/mcyIeLRFYYHdvM/vv0z3N46egZ7cQQqlA053U+IkeTFF45y6PAwbodLa0ak5iQYqKW5sZOzpy+ybWg3h265i4mxWaxmB3aTTStqpIrHabEpEreYyyg5J19IUFcfwONz6HO0nDdiM7tYWl1lYnaKA0cO0tzZyo9/9mNNXJudJs5dOEMpW6J/V5fe9xsbG8kl87isbjYicYK1tZw6e5a19RXqG6vZsk1qYCYZvzSDuWxiaOcwJhysLK9y8LYhKoYswapqlpYWSSYztLV2aH+1pPhlTSTPhqtXrynu+vbb71BBXtKHpVyJS6dG6N42oKJkQ12DPrvGrozR0tKi16zf68PpdP6T6UzEMLGtPffSc2rePXjrARW2RkZG6OkeYGFuSVHJco1v6R3SCorl8CLb9w0qKl8ETencFcGxuaFZX2MuXcDvF/HYTiaZV6KSze7ALf31BakgkHM3r9erGAaEXiGGHZ/P/8vnrFefr7LHFix8LpuiYigwvzDPtt3bWdpYoaWzhYa2Bq5Nj2vy9+At+5QAkUyEdS0k51/JUKRoKGGUe31FjHWSgreocCv3dzE+lkqSupUe1E2aioiA0sUs6zgxo8nniIhmEb79L8kqck1bfymoybkqnyfoXSEqiOgrgm1ZfHPSxWqsKHnA7fFoL3mVz694XqdNruO4JnQzyRI11bVqAvL6g5QqBvy+AM888wyR9Q2yqSRLMwtkUzHuv+cIe3fv1GTplp4Bzpw9xdziNIHaKh568MNYnT4uXpmgtrqTUyfP8cbrbzA9Oc53/ss36W5s5Bvf+warqQQ3bizS3NiBzZFlbOw8Vb5q7CYn6UQBj9NPMVvm3rse5sLFU6xHx6jv8JHIJ1lfz9DXu41SxcjlsQs0NQW157ijr53W+mFW57NMXFugUEjR2uwjvLJOeCZE9/Ymeoc6+eqX/4rp8BXeOfZzMvEwxRxcvrJEU3sfGWOel155k/qaDvxBH0GHhYGBLlbWF1lemWbLcA9NrfVE42Hy5bwSSXJSUYLUSgjRxIjdaMVYNiqZRnHGxoqKo7KuiCejvxTwDZqoFgzx5jqrSJ4Mfl8VlaQdW6GKVl8/bz93npd+dowqWzOpmJAoTIocT6XTzC7NsHVHPwvJcRq7/Ry+ey+eGiMFY5i8MUzFmqEsNB1JaRttVApWsqkK+bQY7ew01zYzMzmlIqzct4VM0NHewe23367nSCqd1b1AjbeGQrlILBYj6K7FbfCSy4gh1EhVsIrOvm4aGpt4/tWf8/yrz3H2wnv4g04cHhMbsVVdf1qsXiKhHB+46xG2dgxrx+2Xf/9POLhvP0a76SYq+f/Kae3NH+rmEbh5BP65R+CmcPvPPVI3P+/mEbh5BP5FHYH/U+H2u9/7Hq+9cZQf/ewx+ncM8da7r7Nlaw+lUoZkfIO+7i7eevMUK8srDAxs49c/9wW+9KXfpaEpQLBKHItGdeKfPn2Wf/fl/8CrL76Ox+6no7ebHdu38YtnnyKTjjEw2MvzrzyHv7YapzgTcyYmr82xe3g3j//DY3zw0Uf41Cc+zlf/6itMTk3w4EMP8+ijH+Hrf/VXWO1m7coR8VGQXsffeJePfuyjKl7+0Z/+iTr4BWE7fuM6q/MLNLW309bcSnd7F7/x2c/whS/+FlanAavLwB//6b+ltr6OJ598gpPvvce7L1+gpttJY0MNdbVB3ZRWSi7aWvt5+omn6enu1g1yX3cvtTW1Ygll5OwIO3ftYGJqUjuIwqsh9h3ax/5De1gLbXD10iQel4hqYUavnsZkLlJbXcPCZJo777uXaCRNX28/Zy+cZOeuAaob3IryMprtbN+5WxMhb7zxBk6PXYeo8iEoQBnobayF6ekaZOzSKC6LlbvvuoNjx47rBlfQPpL8k/SFDAlNFQO79uzmnbfeoaW1mY3whkCI6B8cYOTcWR3wCuowFNrg87/zWa5cusKF81doaheETwS7zcnwth2aGpUBomCrxEm+trpGZDVOz3CHYmC7ujuoElf18iwHb93P6PhVpmentDvtxRffYvfOHYxdnmLPnk6sxoqmE2LhsGKTZLMu3W6vv3mRzr5GqmvrMVnszMzNUNfYRHNjq/YMmwyCwMwqnvvcyBnt1Vtf2+yEFHFqZWlDUcOCDZUBvXQKDsswLxbC6TDQ3FJNS0cd4VhIN0Nnzl2iul6GZ1HFpFayWdwOB1NTIe6554Diz6Q37sgdB3j2F0+xuLzBpz/9K/zk8SdYXU0S3kgS8AW5+65BnvrZccKhIhZHhUcfuYvWlha6u/p1sPruu6cUUSeD3LXQuiKWO7t7mJxZZG01pP28i7OLOkBxuQOsh8P6+t0uEcNsVLlgbf4abnMRp6cWt7+Hkmx+K0WmJsdZmJunp7tBneHStbpz317ePnmKueV17L5a3FV1LK1KCkMGvxU6OhqYnr6swweXOcD83CR2G7jtwc0uRmOC+ZlFFWaXVxYYGmrj/Q/uZXH5CiZDnmKuyOpynHQqj9VqxmIvEY2v090/RCwqb6mR+ro4dmsUp6GLyesLtLW5KZQirK1sYKKFV168zK9+6v04A0WiqSVGR0MkY3acViPvnZwgWGNlZSVHbX0TTa1VZIsRhoaGmZ4M84snTutQw0iOeGKD244M4a/x8PwLb1ATrMfhdOmAyGLP8MXf+yRPP/MY3Z3dvP3mDWIhJ3XVAQo5B06fg/3va9F7QjJeYvTKdV596QKJSJnPfPphjty5hZ/+9DF6u4aJRsPcd98HGN5yD7/3b/+Yrh11rEQWCfp9nD1zTlGAw1t3k8uXsTttlCpZltZmaWlrUdPDc8+/xtLiMkFPkC27urBJgiGeYnzkKuWElb27+vjXX/o0x0+c5YnnnsMcSLP94BAWRw2XJybJVMp0tffR3dLHy8+8ph3X2/t2Mj15ldse2Epja7ui2NbiIRz+ANu37ePgtmGmr17i0vmrdLZv4Ud//wz9fdt46MFHcTo9rKwt6WDn4pVTXLxyAocDahuCJNJ53njrHG1tDno7G3BZizxw960EJFkZj2PIV6gUy7jsDh2iS2dZpVihkMghyUarXRK2aUW3hcNZHO46XK4ga+shfH4n6WSeZKTM9LUwO4b2YLInyZWj2nsoyHbpoaquqVbxW0IXsUyG8WsTLK6uYXO4SaVyet/9i9/9uIrGIgiKkClpR+lSpbKZJq2U5VwWnLF0e2bAWMZiqWAwlxR/LEO8SkUQzkbKJUlnmBTnmU7lcDu8KrJtRDZUJAz4fZoCka8lx66YN5BKl7A5HDg9VookSCQiuBw2HCY7paK48qWpOkNJUnx2i17fcu8slGWIntCeaknbynAyky1ht0ofuENTL9FIRk0q0ledzcdwei1KKlgPLeMT9HJZeloFGe1iPRQlENzs68KQw2oxqJjtsfuIRRJ4HG4MFemNtxGJbtDe083KepjltQgY7fiC9UwszbOejGpX5cj5ETXiNDU2shoSU4xdB5syREskEyq+Bqr9mjaNpJOkchlNHEgPpxgCJM5SLpSVpJFIJLBbJSFlxWgSpGGFdDKGXRC20i9ZKWlaWzCV8uwzGeXYmTaTibkyJkMFn0/SfEXC0Qglo1GFfBFt09mMDlNleCu/ZF1QXVNLKpXRZ5/X6yedzdLU0MDayhIe16aYWi7IMS9pn6Iitcsl3C6H4j3jsSgWu1nfe0nK6ODwH3uJKyLVyhPLqEkfTYKXKpupahlPCnKxVAGzmLIsVARFabeRT6d1wGuobAppctyEYJEtFSkIcrlSwe2q4qd/8zIzoytIHEVEOBHStmzdgt1pV5qIJG8F258vFUkm44pL7ers5p23TmExufQeJbhqr9etQ/LGpnomJm6wtrauJIlYNEEgEKS7u0tRo6lcBJfXiskM+/fvoara809mq1I5r/82kUrqey/DcKkmsIhYXrIoqlzWfSdPnlU08KFbD2hyyuGQJLWBUChCOlWkVDATWo1x/uUzdA530dTYwuWRi4rl7ujpJLS6Qmt7C9dGxzRhv2vfdvp7+7Vm4KnHnua+h+9ldXWFs2dHaGisY2DLAK+//BbVDQF+70u/y/Xr1zUdL4aCQj7Ls888w8ZqmFS4jEFqIE1lPacMmCmt56nubFUUt6SxpFe1f8sA8XhMMY1roVU1aRUF91g04HGY+eIXHsEXNJLLZ3j6mVPcmF6lrbOZ9u56fAEjLc3NXLk4zuTMda1MOHTrEaanFyjkIBJJa8XI+KVZ+rf2ceddd+i5KuhGOU6CwDYYCuzbt0cJNhuLOTU9GMQAaDJrj6zb69eEj6B+JeGtZBGnnUI6qbQVuU/dc//tKvIffe4YBXNWz9+AP6j9lvOz83R2tmuydmCgn5eOvkhoOozFa6LKH8Tv9zI5PkNdXb2+Nul/lfdv69AWdu3bxY9//GNS0TRtPQ3sO7Cb0NoK2WyKvv5uHv/Jsxw5spu2tnZNEZeLUlkRo6qqlolr01jsJrzVDs5fuKDpWkkmz8zMYTXbOXL74U1B+pcI1qXlRRVm7rnndrYNb9dOZ+k87+hq5+lnf86JV85j91mxBc1KLWhra2V1eV3X/7t37WVyYoprl0e1Y9fhEKRzo6bNvX4/PX19LC2taso8moiTEyHK7VWUusVk1soOh8XIxtoa/+Frf0htnZ+V5QWe+ulLTM3MqjlGBvxdXc3UVDdqWjKRSun6cNeu3WouE/PH8bfeYSO0htFkoa25lg9/+BG9zwjevKe3j/dOn+L1o+/Qt7eP5o5WvV/v3LGTU6fOcurNk+IbYnB4iNWFVcIzqxBwYDRbKK3GcbfUsnNrr6YwX3rpJaqCPoaGtqohR5+rHj/vHDtBKp6moaUNq9XJynKIf/XRj1BfW8OTTzzOwuIMRqPYT4r4/B4V55OJJPv27ufi2TGWV9cY3CIp/XFMhRIPfvx+Mvko2UKKDz3yCCMjFxm7OqMdyi63FYfTwPjYVfbs2M3CdBgqXjwBN9NLVzV9l0xGuXhpnHvv20d10K/Jz2C1mC99SvIxmyR56eTUyfNk4mXtxG2saWagZwvdbf0qTmUTefHrUhesJZNKau9yX0+XonfFaCLdx/lsjlQ2w0p4neX1dS6NXeHcpfP4avzML87ywUcfIhoJc/r4O3QMtrOyuEw6k1RzhzyT1xc28NS7OfKB2wjWeJiavU4kEqK9pZN4OEMmLusdu1aw7DrYRWNLUM1hZ06fV8rOjh3DDG4dUOPP+fPn6evrI5nKYTI7GR+bZGF+hdbGVq5dG9drVu5T8r0Fg69UiBysLKxw+PBdamDp6e3hJ489hslSob2jidDGGn39vZrwDEfDKqIKnUkw6D63n/vufh9ryxucOHaC+vpGuvrbWIsskC9k9PwTkVnudWIEWJxfwWJxaqVLOl2AklF7b2VdIjSKfFZ65Ku0kkIMHNXV1Soui4graVhBdUuvtTzXBb+cTqfUnCU0JTFoXL12ldaedsx2M1u2bSFXznFMZc2sAAAgAElEQVR1/KpirZuaGjafO6mk3vNbOhsw2TfR/LKGExFP7uUq6qp4nNPXLbxYoROIACiCt/TkSrJTTFT5XH6zE9UiZqwKxbx09G4SSbQbt1TSz5PrhFJeKQx2l0s75pMZSc87KAmJReoRCnmt7ZHv6xHxXKgfFhO2il9xzplcXmksYqARQ7RcPzbpVU8l2FhZZuT0SVLxqHbW2i12nv3pCdpaarn7/h0src6qWfeuuz7C3Xc/xMZaAotZqA2zGI0FRq+eweGo8Kuf/hiPP/0E/+Nv/qfSRz7924+qiXhuOsvGRoyZmWt4vBZdU7352jtKZqqrdbJ99xBun1cNyLKWMGIjnUsRSayyc+ew3v8KaTtd7ds5/sYJOrsbcLnynHr3LE6rn8W5ae11dlja+c3P/QpD2x2EI5NcHRvjwvllrk0t0Lejh3TZyOJCgu3d3cyNXWF+boaO7i68PhcOt42s0HQaqvAHPRQrcg6Jqc2IySRmROmOFyS1VKlI37d04RaVRiTvvzy3lIgi/cVWix77vJAzkklcXqcaEIsJI7ZCNUFTNyNHZ5i6EKeScOB3+fnt3/osf/O3P+DwkcP09Q3y1W/9BXjC1Hc4OXB4KxV7gkh2lixhsJYVyCzreDG11lc34bDKNSDMHSvFdB6/26vvsaRtE4k49XWNmvp96okn9XqJhuN6PgjGXq5be8XJxKUpTU/bXU4lMuXk4jYa6Brs4ytf/3Mld5TNUi8FnqBV65m8vhomrq9QZa/Ga/by5S/8Md/46jfZvWvPZj2wfGhxhVgIBQeujRabv/5/RcNlMBjS/6IGljdf7M0jcPMI3DwC/4wjcFO4/WccpJufcvMI3DwC//KOwP9OuP3Hn0YSSrreMxhUGPzWt7/Nd7/3fY6+eZTv/uC7DG7bwtG3XmNo26D2j0xOXteBz+rKOqOjY9pR9qXf/0O++G8+T1NbzWbatSzO17L2rO3ZfYB4OAH5Ml/7xtd55eWX+M5/+ZYOVKw2I/lCDqvDrk5xGUwnYwm2bdvBu++c0M6a/fsPKOLpe3/7PTxVfr7+l1/Xnp0//9qfKpJpz+69PPZ3j/PDx/6Bl55/haOvvM6BQ7cr4ksGi9F4gvXVNR2M/cZv/Dr1NT6++ddfVVGxZMlz+K5DpHIJfvT4TxjaPsji4jxel4/oepSgpDoD8ppSLK5E+P0/+LJimQV/JniopoZ6TcCmkknOnT1LS3MrN25M6EZaNo0dXV34/X7d1MqGXvo1O9rbePml57QLSL72/NQyD37oIRKRhA5hR86epbO/nXvffwdf/8ZfM7xzEKfbSV1TPS/+/BUq7hItbU00NzeRiMd1E202mKmrrWdtfg1LwUBNsIbXj76pCS3BbcXiSXUciyvfaXOwd+ceTh4/SW11tW4wpJ93+MAepmYmdIiQUsxkmWwsr25zEWX37N6mydpLF84zNDSk/y4WT5PLVDQlIJ2Ruw8Oc8uhvaytr6pgm0hvsGPnDu1PGjl3kYaGZu3Skm5GGRD73U7sJhMdLa3cGB0lFUtoMsvl9RGKxcmUKlSsNtbjcTLZIuuLEcwVB+1N3Swtb7C+ElL8rcdrZHJqhNm5ZXbvbmMjlCK+YSIeKdFY30OhXGZychy3x0ZVwInLacRmlxRTB7miILHD1Da3cHVsiur6VuYWVnSD2NboYaCnk1PvXdBUc3NzLdt29PL2sRf42Mc/xuzcCMm4oJJsnH1vinzGTSxcoGxd4Hd+51cYHZ0gtB7mkUceVFSdXDPHjp9mdHSBXbu2EgknuXz5BlsHt9LS3k5ofYNr10dpaWlgdn5RkxNDW4eZuD6N0+QgsbGBtZTl8MFeTKUQ5kqE2qYuzlxcJp6ukEhXNI1ldzjZCC/R091MsMpNV08nC8trLIairMazWN01ROJ5FUQEIWUw5EkkV/UaESidpMxEYEhsxChlcgwPdUM5z9ryEj6vV3vjMqkMZWOe0MoawzsEF2dXnG0qGyNXSmlqZmJylitXJhjcsoVt25qJRqYZuzLOvt27mJsZw+uy4bTbcdiCHD92XtGR1bXNFMsOTp+ZoLe9mQcO9OG1pkQF4q3js5y+kCRvStO1tZahHb38t795ifpAFfv3bCO6Ma9D4KGhRgzOaapqAyxMG3j5+RF6+/q45XAPi6tXqa4zMS7dsqVqckk/F0YWqa7q5KVXTvK533uIni1+MllJIpQ58941sikbwUAH6QQsLi8zvL2fq9cu8kd/8rt0dw7yb//sj6nt8uPwVsgXUsxMzmFGuixbGbs6RTy2TmtnFfnSOh6vm5XlGHU1W7B6bUTTi5rM8du9RJdDnHt3lJ1bt/GHX/ow77x7jnfeO8vArkEsVSUi2RSTMwk9nqtLM6wuLXH4trsZH72uG/j6BkG0F8gVUhgsZlbWQzhcdowWI90dvZTieQ4M7yEVz/CNb/wnNlaT/MXXvqLimqT7u/s6GL86ymtvP8/AYBft7Y3aOZrIpVheE4HQxdtvnMVYNvHw/bvZv2sHhkKG5vpqzJUymWQEh12QdHmMgoqtSFddEbsSZ0sqBFjsDkwOt2KUK1Y7qXSG8HqcYgbsJi82sxmXM4vZvim+yfDe5nRiMFtJ54p4fDVcm57j3KUxvMF6osksz798nO07B/n25x7h2o1LWJ2S3EwqZjmbEQyyDGCqcDhrMZldZAsZCuUkBnOOeHQdm8GqgzpBJIfWl+nubieWCCseV4aDkhSQ5JGikwWJXCqrACV4R7OxgN1mxGb0US7btJe3Yo+xkb6mvciVvBm3qRan9DmuzeAPWsnLa7OYEX2xXJH0gfWfhL9iCcxWF+vhJH5vI+ENEb+riayFtafd6bOwEJrC7RPccp5MMondKFetVfsIvZ4guUIBX3Ut8VSKbCrBNUnwNHVQV12HVUTkckkHnWabQQdHyVyG5fUwl0YnyBQMtHf0Y7M7N+/FHgvZrKBxs5jMgjwuIyRF6f3ye6uYX5ilra1FDR3TcxP07RgkW8qqmCMIR0kLSc+lCGWUTJpqE+RgJptUNLXdbtJnjkWRsUUdPEkHoHaElSWZXNAhnyS5hQQgAqGcUzKANgnKt5hTZK4MdmWwrEKYpDcK0r/nUqEjFo0qulnMMoJNl65kec/KgnqUlmKTHZvZJjkQPd9kQBhPx/H4Jbm1iNNtp0SZRCyBz+Unl8lo73LZUNF+VjEIiJabL8igWXrKbayJ+cckArdfjRsVg4irUe1KlDoJERrcHpcOmGX8Znd5tC85lSlQV9fEtbFJjr10koM7b9Oux5889hNFGw9u26oC/9zc3GayzmplNRTSdYag91uaWonF0ni9QVZWlnRdJ92/Ig62toogepWqmlpNFMtgurOzU9HIgtAU5LbTaaVkyLEamqOto56Oriaamhv0OSFrmLWNKKlkgfr6tk20vsPNwvwJnE6fmndKBSu3HLxd++wlCS79eZlsSgfbszNLvPf6eVKxLJ1bB+nvamfkvTOabndXB5m6MYnHZMLb7md4Wx9Hj77KloEBmhuaOPfuFYwWiw5wE4mwGhgSybQiR11Vdup9jfTv7qYq4GNudloR4l0dbdTVBKWgl9mlFWaX11lcDpFKZDEbHVAysz6/hs8TwOx04/N52Ta8leeeeYqGxnoVwwVnWuX3a6empCp/7RN3cs99tzG/OEMmX8RgcTA+MUFezvlSkoaWBurrqmiuc7E0P4HdFmB2KoqhFMBQ9vPq08cpGxzab1mxW2hqrmHL1i4VvNZCC/QNdtPQ0Mjxd44TrA6o4ChJfLPZyrmR88QTaQK+GqUJpJJZTckZJLmZkWusrEYAWU/Pz8xjcdhpaW3SpPjiwpwa4+rrazl4YB811UHefOMYk2tSx2FQcsLQ0IAacSbGJnFYpVc8pQnpfQduYW5xnqXQKpeujqqYIv2NMnBPRbPU1AewOo1cuXSN3/ztT3Ph/AV9HZ2d3bzyyqusrKxTKVVoamlmbSOswow/4GdocEiT0bXBatxul6bBBXksfZ7P/vwXVNfV0NHeqanxtvZmfH4f4cgGL7/wBgPDnZpKlDWLUHbGxyY0fSfCQDqexWwzaQeh3FDE8NDe1kYhmyexnubIfUdoam7myR89hbvOT8Vk0uvC5a/S1xULC3paxIMMwYCbQ7fuZfTKZZxOI62dAebmF7FYbXR3D2G3VnPp0qT2yXZ2tfLeu8f1GZCNZjG4UOLN7YcPKzZc1iCSeHzxxZcwCWI2n1Oq/wMPPMSpkXNcunQRq92B3e7QNbjFZsPhdmPKFGgZ7OPi2RH9fxGNxKBiNW0mjkXkEGOF1+fULnW5XzltdqW1jI+OMTe7gMEkxpcSFruVmupNDLik2QM+r4rzDodN0+FiMkpGUpjdFmpravjQw4/w3nunuXb5Cu//6L0Egn6Wl5e0pkD2M9/97g8UD7x37x4uXjin4ruIe7XV9Yq4b25vZj2yqvfJSyeuaPLu9nsOqKlFKAHSiTw5Nc3M3Bydvb20d3RhNll479gZrAYnna1d5JJZ8tkibQ3t1FbXkYikcJgcZFMZ7jhyB4VMTgW2M2dPk83F6B/sIp2VipQ4ofUY1yen9ViIeHL06FG2Dw/x19/4C90jjV29xNWrF5mYHCdnTlPTUEuqmODAkb3UNvkJJ1cxmosqwt97972U02YunJ7AWHSpIeDAvVu4Pj+Kw+JVusfImfOKATYYcwxt76aqxqO41oXFDZyuauKxCkdfOs6Wzn4ujpymb7CVYLVLTV5S+yB0idHLM7gcNTTUtTM+fkNTnsVShua2Ghqa/ExMXNf7bltbhya/x8cnlJog+27BF7c0NquRSXqgZW3X39fDW2/LftCo1UIej1N/TiF+mEwmrezxVwVV+JW9ouDOxaArCWdrZRP9KqYcuaaFPiF4cK9PzEB2Na/F4hH9s4hakjRMxOTZvkmlEIN1KpNiI7qhxqa2rnZqGhvYiIaxupyUTWKCyatZq6rOSU2TD49LKhBEYC1rklYEcKkykP2umLDEKCE0D7mnyDUu1AEhPqjZrrz5TJTnqhrritJLr8W3m33sYowqldUIK+YcQfOKkCbCriR9ZV2xiWXeNEvJzy3/LzUOm1jmCnaLT89fqZCQqgSh6wguXqgQivM1mdUEJoLam28cZX5ujofe/zCvPP0i1VU1apbOZlJKETv50ijBLi/vv/8BNdeI8UuIT7fu2U8ovsZTT/6IBz9wL1PTM8wtrdI72IfBYufnz7yM1e4iUB0gkg5TVx8kUOXjyaeeZMuWTkyVCqn1GMsLG8TDedraGth/YJ8+MxfnN6iuauHi+UscOLiHhnoP6UwEt9NBlbcVu9VLLDnDC8+/jN2wlc9/4bOcvvA4Hd1BNSlhcPDcy89R2+JhcWmVStmFpWzh6sUxspmSrl0D1XX0DQwwPT+J1VGhutpHY2tASQmSeBbsu6y1ZH0t6wMJTsteRcyUBrN04orpsqTPGiFWiehuRITcit43bXZZuZWopIs4K9WY4nXMXqzw9rPXIevm2Bvf5fkXj/Od//Y/+OxnHuaeex7mwQd/i6oqE03tLu76wB6qms0YHFlMTiNmhwubvQaHrQqvqwqnPHONZa05cdgtmKWbV86ksiC1ixjKcu7ZuPeB+zj+5glFm1tMspcWU4FJzw35f5m7OO1OFVolxX75yiUqhorWA3ziU5/krvfdhSvgwmaxky4nNSluKJm4fHWUgNeL3+bm//k3X+brX/lLtm/bqdUngn4WkVl+/ZNo+4/CrfzF5q+bwu2/vJHtzVd88wjcPAL/jCNwU7j9Zxykm59y8wjcPAL/8o7A/5Fw+61v8Z+/818YvTbGH/zR77N7324uXD6Hx+9h+87tjI5d0W6nyEZEO3kkRfKRRz/C68df08TZ1qGtmvgpl02E1iLccuAQczMLirf62le+xh9/+Q85e/okf/n1r/Cfv/0tHR62d3Yorvcfl6LSSba6sqadrDKAHRoe5o033mT/voOKQ/7spz9DxVjksZ/+mG3btvHkkz/nwfc/QndXr3aIdnUPKBbs8uUrnDs3gsvppMYf4HNf/B1e+MXPOHb8Nax2K3/1na/y5DNPsh5Zp6a1itwvu7V8Lh+GvJFy2kB9XS3TU/MsLG/w7/79n/HYj35EMhVT7GC5VNChYDGfI18ocOjgrfzsp0/owt1pd1FdXaNIoCujozpYaGtpUbf/Sy+8oM5/2UxKuuOOO++UghdFM0ly58Ll87x75m2OHLkdi9tEfVM9NXXVumEIhUPUVdVj91rxebzakVdXW0toJcR7x9/j8L4jWI1W3nr7GA6nk66ubu0zkw2PYMcCXh/bBoc5/tZxrEYTNouNPCV6d2zl8ujlzV6/cmUzwVNTTW9PNzeuX9e/k267WCTCnr27dbO6FoqRTBZZ31ijttHP9p0DWKwlXj36ljr4t2ztpKOji8WlZdweL16PX1F10dSqDvrvu+cu8okkpVyO6NoGdVXVmtLKlyu89PpJWntaCNQ3Mr+2pr2Q1Z4a8vEiExcnCNQ1MzE+jsNtorHRTk9fkNn5WR595HYW56K88OwFQksx6mu7sUuacHkeo1UGAZLyKvDQw3fp5x86so+3jh3j2uQCvmA1CysR6hqayedS9HUF2D40wAu/eIuNtZSm57wBM0M7Wnjj1SvsvUU2v5c11WkzVbE4naWjdQijZ4KdOwc0DSC9W9I1KILFm2++zerqBvv2H8Jm8zB6dYJwOKliSGtHB/lCUXtsw9FVdR1fOT+pKELprPJYPERXNji8bxtuUxiHOU1fl5uV9QQzS0V8tc1cuR4iXQgzOr7BkTv7yGdSiu8Wh/Do+A2KRgvxPPjr6piYXMVi9uL1e3XT7vFZKRZy2jtpM0nvqQNLxUBocZH21nqaG4LMTF+jVCjidnoJhaRbUzrhctq709BcS++WDlbXF0lmY9rJKMOlWDxDNltgbXUFn9fCXXftJ7Q6RXdnNTfGL2CzVHRjazI62ZCvaa7j1Kl5Ll6Y52Mfvp+BOgMDHXZOX34bh6+F2UULoWQcd42VuuZ6pqcWSCekryqFw5bnrVcmefj999A3XGF67gbZpHztAAuLq2zf3cHIxXfp31JHY1MPlIIk43Z+8fQxxsdXtfcrFInxO194SDHara11ipqLrhc5c+oavT07sNmciAa1Egrx6Ic/ysFbDnHH/Xfy0CfvZW55HH/AptjL2qoumqqHeenFN0klI7R2+mlscepwa+zqLPGIDXfAScEUoi5Yz9pMlGujV7jryB5uP7iL1187qQKSYDylA7ypp421eJzjJy7w6AcfxOewsrG2ysn3LqgYJF3Ybd2t2nW2Ht7QVJ4MQS5fvqhIW3lPP3T/h6iyB/mb7/ytDujS4na32Dhy6HbMNjMzi5O89uxRhg50s3VogDfeOqpmh+rGIKlskuamZiavX6OcLzF1fYbWhgZ+7WMP4bKZ8Htsmo7OpqM4bDI9KFHMFagUiphL4JJuql9iik02K9jtrESipAtlXC4fJoNNKMWavCzkQkokENSt1eZQrGSxYsQXqMFi83Ll+jQXR68ztRDi2tQs3kCQz/z6b9JLGLO1QJ4wycyqXu9mq4dSyY3JWMeVq0u8884lDt1+K/sODnBj+gI+l5NCLIfH5WIttEwkukaw2ovJJDhTlw47BV0pyEPBF4v/XnDGVKSz1IXZICpmGovRjdtZBRZIlZeJ5acVvexxBslGjDglyeqUtGxUQW/SkYb074oYbJSkQVn/TlBy+YL058rfe6Hs4dSJi/gcHpx2iybWmrpqWQ3P4XCZkRlXOVPEkDdQzhm1f1G6WJ9+4RViqSQ7h7qpCfjxOPwqkF25NK5iULA2wOzCFLWNNZTNBhZWV8lXzDjcAQwGB9MTS1y+NMn9993K2vqypjel6kDSQrXVzaQzBVaXQtQ11GE0STrYyuzydYzuEvsObSNfSGu3qgxOZagl4qvN7CQm6QNJERokvVIiGlvXdEYqIZ2yNu1Y1T46mZFJQkY6YvMlHZKXJblbruifZfgqPaZ2h0WNTTIwFhOT9LdKwkb+LKKxYHRlkCt/L0NZ+bBaBYdX0dSxmJ7E7GEz2bSTU75+rpjHbLWwHFpW04PFbiGVTUlrMg6zQ4Un+fcVg4jHMniWblcUfy9obZPJSakkSW+r3gMF7ZfLJ7UDNpmKksslsViN2F0OTfhK31s2X1JEbTKR18TT5QtjzIyvUBdoZv/e/YyNXecXT7xA33Cv4v9OvXf6l/jbLF6f9EWn8PsFTZ7R90KGyPL1I1HpGC1is1u1W1HSxZIqlOeLpFbk9VcFAlRXB/X+5/U5WAstUlXjpqGxilhinY7ONpZWlpWogMFCoWhWlPP6Wpz6xibSiStkMzLIDJBLmxQveP3GDd7/0P1sCJXDmOPyhVE1ElRV1ePzNDAzeoNDdxxkYuIatY21xDaSjF2+wCe/+CkuXByhqamR1159TU1wB/fsVyEoEYkpEcRQMTBy7hzLq8uENhIcuvsADzxwP+M3rmmX3PXx64RWVgn4HBy+9Vba21pZWttgaSPOwsIKVYEactkyI++e1Z+nqalV1zuSRL18+RxOm5HB4QHt/BTz4J2330E+n+RH//A4d991K2VjgV27B5lbXFQhzeF1MjFznZqmABa7Qfv9mqtrSW0kWFqM43NXk8sayaQgvJGmv2+IcyPndB0pA/cKOe03FWJGtihmqDi9WzpxOKwqbIn4PjMzz+LCsr5uEVpNZaveE2XiLd3R1kpJk85yL5G+ZOGMFstl3HYbv/bZz/Czn/2Y9aVlHC4bLpeNTDJOIWUkaSloOknIlblohmImJ483TS1KyqyhoZ3b7znI/NIar775NjaniDVZzJKUj+bwBdx09LTi8bg5/uoZxfXKebVn3y41IkqNyKWLVzRRvmPXDu07joQjOD0OboxNkK9kuffuO3SNKWnl5qZW5ucX/z/23js47vu89j7bey8oi957JUiCnaIqi6hmFatZtq9bHPs6yXWKHVuOEzcV27Gd2LJsR5Zs9S5RYhEp9gqAAEj0vsAWbO99953ngeT3vvev92YymWSGnMGIFMgF8Nvd3/f7fc45nwPfSgiz83PYsn0zNDoViHxKCegzpy+wiWTz5k0oryBRW4pkMgWny4WBSyOoq6vhfXcmm+NEosvt5v04GT429PZhbnaOMcmUFA9GInyfoeQb3dti8SgLWFq1Du4FB6e/qD+4zGLFtht7UVVlRZxEklILzp8fQDhMtTFEFhpn88eGjT0IhFYZlU7f19WrY6irr+VUIt2zZmZmMDc3x/h4MpBk8oSDFSAdzqEgFkEsl/KAn75/S7EVLvcqo5EpBa4zGHD69Ck+H4hyBWRFAogEcjZlUKo+nYpzjyztu3O5DArpLLbtIgNrBKOjYyx+iIRShIJEWilAJZfDUlIMn8sNmUoBt8MFhUqBns4erDhWeM9I6VtCmcZScUgVIu5x7unt4WMaky0yeZw/fw5F1hI+h42Pj3PfrcFoQGtrCyYnp1FWaYNSo4Lb5UJTYxO0ShVOnjiF/v4NnJwjVDsh1f3BIIpsJWjv7GCzjnc1gPnpBZgNFuzcthNDF4ewPL2IsqpqNNQ0srhsKy6DUWtEPBzD/OwCwqEArFYtNmzsRiyVxKnT5zmhftMtuzE5NYN/e+YZqNQqFJlM6O5sx3133wG1UomA34eRsRFMzk7ijdffhMamQntfK0qqTQjEXPAGnRibGENddT0qS+pRSCk4NT94YQB1bRWo6y5msWV+bgmL8w4olWKUV1jQ0FwLuVKCK2NTcLiD2L59J0RiDbzuMDwLqwj7PdiwuQOhiJsrScbHZzA14YSgoIBRVw69tpiTtHSf0Kjl6F7XCpEszcKr0+lFNl3A+JUpyOUaxsJKxDKugUglk4y8pnu+WqlihLFWpee9PhFCVhx2Rks3NNdz+puw21qdHlqtAZksUUhkSMRTiPhj0EipozPPRh+2r9G6JZex4EtkCsr9xWIRNk7R/6P3IonHKuXaeuvze1jMIrqHx+dFPJ1C78YNKKusxLLHBcI7FMTUHZ9FPBOAQiNETV0VSkrNnPaNxdbWeKqEIGoE7QfICE2OBxK7yDBMBjM6t368vtP3QXsI6uX9WKxd027X9hNrjkDqIyUjGXXV036DBN01DC69J2kdpT0D7R0+/n9/+nvptc5fijnSvYWGyERpIbFcqVi7NpT0JXoBfV+hQJANsSX6YoSDESwtUo91gc3bRw59wMn/xoZappfQ+47e80TDspXYoFKK0dZci+LiIsTTWUzOLuDHP/sVEiQu50QothSjur2Srzu95qRSAXdXh31xaJQG6I1aiFUixJNxtLV3IpvIYWJ4EoKMABNXJhh9/ckH78ecfRoQ5WFRVUENMyIRD4JhF/buvRFvvPkmVhwOVNXYIFUI0dDUwmSZ5ZV5NkBOz43j8sVZJKMilJaVwBt0o7K2HOZiI0bGRkHgF5fdjZ03bUJdXR1fUzpnkmgeCHuhVBN9RYB4Kg6RVMRpbKKbkCgvEoiRSeaZtiIWyCAVy7giK50NQSRKoZBKQFkwQJGuwMiJAC4cWcaGjuvwD//wAJ5/4SBSuSCOHT2L7/7D9/BnX/gWrAYDVNocvvbNT2HL9a3cbxtKRqHSGJAsyJFOCVFIZ1DIpZHPkiAf43U5Hk+z6ZyeM9pPUR1TdWU1k0+e+/1z0Gl0UCqULEaT+KrX6bjjll6bxUVFvI+h188Xv/B5yBQyfPV/fhXj05MIJ6Lo6OpEKE7YbT1C9F7K5BD2BbH7uutRV16FLz3yOXz7m99Cf/9mCKj/mY4f/6dwS0ouvRCvCbf//Qa1177ja1fg2hX4v7oC14Tb/6vLde0vX7sC167Af5cr8O8Rbh9/4gk8+dMnMTkziW9959uorq3E5MwEjBYjGprWDnp96/tw7uxZBP0h+Dxe3HfPfQjFAzhz8SQqqirhdKyipCib4T4AACAASURBVJhQULO4/dY78eGx4+hf349bb92Hn/zkCThXlrB922buVCT3NomL1MdKqVvCn5JblrrRqFOqyFoEnd6AA2+9iy9/9at4/bXXUGwtwp999Yv4/g++x4OOeCLFmLQffP8x/PyffwGJTIW+vg04+sExLC4twqjT4eGHP4XVVRcOHngDRTYD7n/4fkwtTeLkuROobaqBzqSFx+tFlg5kWQEuXxxGmbWcf0+IOULcfeXrf4Vlux2Hj7zPHXA0wNqwfj2OH/2A3bifeeQzePrXTyOXyfPBklLH9L0vOxw8HM2lM9i6bRsPOKh3lw541PF2x913QaNS4/y58+jt68XvfvM0nn/rD/jJL56Ew+lAV083utd146VXXmak1tTwFBo76xjz6HI4ea8e8AaQSxXQ3tyF8rJKvPvee2hsamY3s92+zAiwZDSJYosV3Z09OHX8FChKppApkBcBDW3NOHv+LPcKcUoqFkFVRQXSqSSikTAf3gl/nU4lGP1FQrvfG0UuK0Qo7ENOGGPRxFyk4R40EoJy+QL0BhMcLhcam5q492lifIGHYJS88K26oBRJUGMrx8L0DLrbOrmXzlpSivc/OA9fxIOe/k1I5vOMpZKTk1ksQzKaQV1tM04cO4pg2InO7kp0dJXD519AfV01zKYyDA8s4f23L3DqVqOx8PDL6ViAy70EgSCLPfu2IRwNYV1fBy4NDWLg8hS61/fiyvgMJFI1TCYNWhtNMBu1OPDOhzAZSmDSlsDumEF7dxWLS9m8DqlEkt8HV4cWoFOXIZ0U4tNf6EddQz0uX77MvY0k/gSCIbjdHtTXNSIWK+D0qUH4gx7k0wrojGvJMClhRYV5QJjjYTkncEcWuQss7AmjSEcOXMCoSqOxphiZ5CJEIhWWVjLo29oPKGQYHB9BICqHyzsNs9GMrVs2MOL66tVxLLu8iGYFKK+uxLIjiHRKjOLSYuQKCRSQ5OeXuhzz6TwPw3RKNfLULZWOYuP6Lqw6l7gfy2ophZBwkwIJ5heWMD07A71JC4NZjUQming6gvLKChiNhFVLMkKahBly6ev1ApQUUfKZhjtpoEAY8jRamzvw7DOHcN2O6/Hh0WlcuriIXdvXoa5YiZlJOyobl1HV2IThEQ8KEjnSghR8wRAsJhtyWTnKy7SIxTzwuwCjmjoiqTtwrddt6PIodxtq9WI0NJcjk0+grKwWSwt+iAR6rCwHcf78NDp66rDs8iOZyPBARKfNIJl2IZMUwucJ82vw+hu2IBYT4/zZeezd+xAefOgh3PqJ/RCac3D5Fxi/bTRoIcgrISqYseoKwb48h5IyNbR6AXQ0PMtRQnseIb8b6/prOGlqn3Jg5/VdMOgkeOWZs9iysx8aQw6eoJcimJhZ8iIvFGJseBL9u1pRZauEWqWFSqXGyy+/irmxVXT1N3JiiN6/kSj1vyUZJ0pUg5LiEnQ0tyPkjeDpp/6Anp5OpNN5HD5yDEadkZMxhNUmFHtXdyvGxq7gytgoSmxmlFdRCjqzZkiRShEJhnF5cBAGvRZ5SknmUujpbMT6dV1wu5c5naZRK1BkMUOUL0AUT0EnlkBMuL1ImAXRZD6HpKCAjECIPLnqRTTYEHN6LJ0IQi4hfJqKB+6U9KSOrmxegImpRQTjKQyPTSOcyCIUTyGRFrMA2m0Rw2RRQKUTor7Fyqi2XEGCdEqOmZkgLg+v4N13z2P9xjYUl+lQWq7Gru1bEHUH4XO7WYCsqCzFB0cPoqKiBGXlJTycpIQqd6pBDKFAxsMZUu+FAgkbDwT5JETUhCVTMO42mglCIMvwkJTMR0qhEtl4DMJsnJHDhD3N5goQf9T9msnluBOdutZkChVCYRJyRKirX4dXXjwEiVCH7pYeNj9MzY+jpasBxhLqJJ9HJpGAUalDsb4YVqMNDscqLg4OwhsKoaKmAiJBGLZiLWxFVTj6wUnodEVIJintlURtYymef+VFrgo4ee4cVv0hVFTVQyTRYPjiND71yc/j8Se/B4NZC71Ww2vJ6moAvV0bGf148fwgixtarQJFJPyp86husWBldRK5fApKhYTT+XT/ou+LZr+ZVB56nR65XArxeIDRj6t+FwQSGXfkUtrs/029gEVYQupxIkZIw2ISdGmQnOXnRaMjnG+YhVvGHSsItynlzxPikH7Rn+lx6PM0PKN0NWUWqGuXXtMSgZjgix+lcihUIWSkMg2TqZGNxtOWIivCwTB0Kg2n27z+VZhMOmTo50jEONUnobU0R73BhLU2QyHX8h6ARHka/pGwFokGkM+noVBJ2TxG6TnqhvcHSHQ2IBHPMQtvanwBJw5fhH85jsbqRqgsWgwPXmbx2FREA1oFm0gozSNTKNn8QteHEj/hoJvTzDqjAasrq5CoxDxMl8nF0ChUnHihBC11CtKwj0xoLS2NjA+nPmuPx4VSmwVCcQGLS3Pw+TyopVoIazEOvnscqbgA5XVlUMo1CATCkIljaGxsh88Th8sRwMqiB+2d7TBZdHjqp7+C3qBGKp+EWq/hXr9UQoBnfvYUOvu70dxaDc+qG1dGh9C1uQGbtm5GJJzE8NAUZqftvLZu2tgHq9UAnXot8RSPJxl///57RzFxZREbr+/Fjp07Mb+4xKLP7OQMCzlalQpKoQImg5GNL0q9AWNjU9wR2t7ejXNnznHVBlVfZDL0mCKYLUSUMCAU8SGfTaOirJwHsl4a0D73LvJxIZpaqjj5W9/aCFtZOdx+F04fPYl1NzYglvJBqZbAIK/AynwIB189iZJ6PZoaa7inj5Lo1P9LKOeJiTHUNzRgePgympuo51IEtcqCqcl5dHR0YGR0hKsg6PkhpDB1ZxIec3JsFqlIGqlcHulMnlGmMpEAjpVlfg2kqZ9ZIUcmlUJ9cyMjqycnrkBDyb1CiskJEeptLsgRzSfRWteIhtZKXLkwxt2fdO9DPoyzx2ex57ZdaO1swDvvHcPI1RlkCmlYrEbuQmztqMO63l5+79E6tLy8gjPHBkDYj97+dhY+FuaXGKu6YcNGJgEIxWJGX/p9Xly5OsL7zG2bN7No4VhegUZh5J5iWsNcdi+2XrcFs/PTsC8v8L+bn11ig6XJYGKU9op9BZU1FYyodNpX0dHTxsSexcVFpmNQqpMSg0TfKS2y8vuAjA+jl68gmc2A3uGEstRZTSx4E7mCjA1xokCQ5SIew77b96C3txWzc4RalqG01IJnnn4LAnkKwoIWKytB1DU0wmjUYHZ6CiaTgUk309OEJV/lew/t990rXkSTEU5PU7qZfkbqNicsPpkt3QEvHA4Hp+fJ4CmVyTAwOACtTsdiKO2jiS5QVl7BuPCgL87CGXVY01ofi1ECXopkikwzYr7uNMmndYkMkWQeJFoBXT9KXhNimvrFKVV+ZfQKPza9lkiEIyMBpZcDDg/kGgXkKkr2JrBl5yZOItL5JsRGGR2LhAsLC0zhcc27UN1Ug+LSEkTC0TX6zqqTxbAN6zdALVfg0PuH0VhfxwlqogdcGbsKf8DPYhBVIlBCnIRc+vrUp0qGWBJwqZonEU0i5AtBr9ZDQB2ZUgVqK2v43mwxmRD2+mA1m1hAylAndjSM+fl5nDh5HC6Pk3HxhWyWU3QWoxmN9fV46JP3w6QrRnVNA1578zW8c+RdjC+Ooau/DUvuRXgjS9QgwCJ8ibUcorwS9vlVHH37BKTyAm64fT0TpILBAIK+EMbHxmEyWdDY2MaCkMNJqV0RFBoVgqEASorLMHBmGPW1tRBLs3C5llgQLbNVfZSGrGFzH9XnkEhJFIR16zuRyyW5IoHIAAMDlzE3vQi1UoO6uhYUF9sQDoRw6eIlFjMpUUrmHSLkUBJdrzEgTuYQZCFTSBGOBCBXyZlSQcQPMvlSjUQivmZakkkUyKXyIF8aZRvp9URrKlEi6BeldWktpY98Ic+CI9VT8C6JkoYSGa+3hEEmkVMs4bwiC+r0+qxva4HOYmZzmVguQ6aQRUaQRCYf5yoEQq/r9bSP9SMWD0MkLkAhl3KSkcRpwhaTIMwIZDbSrQmz9DXptfZ//v5Pgi1X2ZKxhfYUhOxd+7uUqqWfjz5HPys9BqWI6Yz+sSBM+w7+fZrO9rR2kgmYCDMk9lIiVwyjXsv7DbqTZLJUHSOBRChCPByHDDJG39NjkJBH9zNKCdNrgl7bFy5eZKOZUqFgIgBRvWKJEJKROGqr62AsKkJlVRUinjQiWcJVJ1BeZoPfs4qXX3gZcmkeVrMeTc0NKAiUsLsD2LV/E5zRRYxNzyK0lOVajet29cGslOP4wVOYm3bjJ//yDN4/cRDHTr+L3ob1uGX9HXj6X17hepqGrjAGBkYwNynCvr13oKjUhNErw4gnUzCaSlBWpUU87cCbLx9DJilDY1s56lutKKpQw+lZZGR5KEjpZDVikTQW5pc5rWzQq9HUVI1MIcLdstlcltcGwv8mUimo1Xpk0zmIBAoIKfWdEUHIZjgRG+CoKkepKkCKPIyKIpiktTjy2hiGTtihFJvxN3/9JXgDszh24iSSSRG++Pmv4Ktf/g60Ci2spRp87qt3wFguhDM8h2QhgUQ6h1RWjESSKlKIgZJBKulHLOZGOkPpYBUSyQxyWTLYEe0iwmb2ttZ2pk9l0hmuMKA5CZkK6c+Uns6zwipgMwXNiqibnj5PprOr41dR19QAmUqOVI5WIkob00lChKQ/ivtu/wTqyivw2QcewXe//R2s79u4ZsoSi64Jt/9dhrDXvs9rV+DaFfgPvwLXhNv/8Et67QGvXYFrV+C/whX49wi3jz35GH78s5+wYPj1v/tfMBeZsOpbRUlZCTQ6NS6evYTbP3EbD0Y4jebz44477sKJU8cQSYVgsVoRj6Y4nZRIpNHc0M4HydamVu7Le+4Pz7JjeGpyDH19PZiZmuJhrNPpYoc3pU89qx52KtKRkQyy5NwfHR7FI5/+DAvGoXAI+2/fi6npCU5lmExWrCy7sXv3HrS2dODSpUHodHq8+vwLjAHbvus63HnXnfjDc79HARncfc9t8Aa9+Odf/TOnr9L5FMQ0yKRBsEoDo8aEK5evYpEOxgoqRhNyKtJaVoqN6zfg3379FPf2JONRXH/99RgaGMDo6FXsv/VWHHj3PcjEciiVanZc2p0ORjQSPsy14sD27dsZbehwrPAAmgRba3ExFubnGdX04P0P4Ic/+gE27uyFRCWC2+2GxVoEtU6D2bm5taF0ilI5SszPzEKr0UAhkWFpYZETreTCV6k1yFLCVi6HSqNlNy713BIGtbTIxnjpYweP8IGdDhRypQJtHa0YGr4MKXUDZbPweFZ5eJhIxBhnKxKSM1nEyL22tjb+vvzc0ydk5zzhR2ko4g040d7VCIlCjCvj41BrpSgqNSASSXAqp7ysAXKdDMlcCvMzM4iHIti6rg8jA0NorKljwb6+sQneQBjRVBpZkRguXwC5Qg4ySR4mrQrxaAZqtRYBvxdGsxzWIjkqKmnon0UiRSgoDzSyUjjscTiWY5iedEBckKK7rxUicQ5utx2V1UW4cO4qauqNMBZR95ULYkIaCaXI5oQoKqZBcQKlxUY47CEsL0ThWgnBaFHAZFaCZlc6vZwHX/NzTkSDMsxPU69pJyQyJ2KJPOz2BcgVYtyy+yYsLM7j9OlZ7L11I/zeCM6eGuVkCg05yGFeW9+AF155jTvcyspL4XSsMDJzcXYF9nk7hFkBJLkcKq16NNeYsTjrRVtTGmIhDdDSaOjoREqkxMFTF1Hf0YrBK6PQm9QoKlJBKZNgYc6OaKyAgogETupeFEOt1yOVjqMgSKO2rhxO5wrCwRC/RqiTKRlNcCqmt7OOXd/jYyOMUPP5wggG47CVVXO/KKW6hFLKWKZhLTYgGA5AoVbxUDKZpCEFobgIxSlFLhOFTieESp6F2SiFQpbntGaR1YxQMIvXXr2Ihno11CozxseWuNPsup3rkMUYMgUFUoksVDod1m3YiBdfOAjncgaCvBGVtUY0d2gglsYR9HmgFMrQUNOK4cvTqK5uwuzsPNyrK+jf2omB4WPo7GpAmDoBlSWYmw4hGVNjcHgKN+1vxuSkE6moEia9BiplHjNTE5ApcmjpqOA0jkJWB+8qcPPNd6G0tBL3f/bTEBkU8IRWkMlHoFCIkUlTL5MZFWU1WHEsIRp3Q6kGY0mpt3R0yI6m6moY1VKMjw3hkw/fAJnIhCOHLkAqVqK81sS9uAWRAGUV1bhwaQyWYguCnlXuRb7vU3fhzOlBOObcsNVY4HYG+B7QTqn3jzoeKfFJZpXrdu3kQdHgwAB3Vw8PXeUUeF1dM1LJHJJpGlgRkk4MtVaJ+oZqnL1whpO8eeSwrrcHTgeht+sxfPkyQv4AJ8GoU25yfBIGnRqLC9M8jBGJCigptUKtkqO3uwO1ZTZIk2lkvH5oBUJoWTTLIRyPQmnUIEuJhEQEOcLd0bCPnPYFIdMAaMBBAzS6nyUzlBRxMap1w5YdcHkILWhBTijCh2cv4NjxkzAihfqGckaytXfXML40B3K/l+H3vz+AeFyBI0cvwGSWc9/iHXfdjLvvuBVxdwDLC/O8NpDgRUsP9XwTfo+SeDS8o2E796qRaEslU6T60eBQkIdCKgLyGU6HZEkSFMvhC5KRRQqL1YBszAdRPg61lAgHSkRjeWRzlF5Z61RNk2hL7n5hAak0JW5FSMTFaGvdjueeeRM7tu3D0PkJiIUibNm+AT/658ewY9cWTlZYjUY4F1Zw6437MDu1gLk5O/eAC2U0bCcRbhhadRpdHevx6ssHsKFvJ/z+DHebjk2Nwh/2QmsgBLMGMpUaY5PTsFhsEBfUuGnXHvzgh/8Ig0mDRDyKiopKLC6tYF1PP2QyNd556z1otSr83Tf+Gs88+zQgzDIy/cLFM/j0Zx7AlStDjDsst5Xj/fcOobG+BW1tXRi4eInf7zIZsGifw44b1sMdX4ZYudZNR887DUbpuadhKK2/a7+X8udo2Ex7AzYS5TJwupw8PNVQ16+AahrW/i2lZmjdJQGXBs1qlZoRnzQQpfs2fYgElFwDkzPoF/fike8KIuQJkw0RyioIWTnFqZeZiRXI5AVU1VgYDe8LkDAD7n6lx6bEUjgUg9FAWG45ksk04yqz2RwLoCT6ymRkNChwuoQSkiRWU+0AJWfTKRoGS+DzhvDmC0dAeR5CM3vDcdx4/XZGIQ8OD62lwHNANBLndLHNVsYCGg195XIx9yySqejF519BWVUJSktKodYoYNDrPxJVwlhcWuD3Md0blCoZKsqLUFljw+lTpxCJhmFfXmWzwOZNfdyJSq/9C+eGuKvYUmpmsfvQgbP47GfvQyAQwaULo/CuhjjZTX2HCwuzCATd0KgUEErFnNCrrWyEc94LsUoMo8mAoN8NlUqI3u2VEEjS3FmtkFrxx2cPQq0wI7DiZ/TpZ79wP15/5bcsqG/ZshOXLg1x93sqKcDE7AxuuvlGSCQKSCUKnDl9lnGquXQO8XACgmwBZqsR1S1NnOSJx+Kw2cpx5sxp5DNJ2CrLEAkHkM7FcMve7SgIUkilI5BKhIziNeiNWF5cwWsvnsGdt++GQqbCC797AzX1TahqqEOukMKF86chlmfQ1GdEeVURRDkjIgEhLp2+CFutCZs292DVY2cjTCGfxYmTV2Ar0fDzrlLogIIEiXgGQUcGeqsOvT09eOudt7lPuqe3Gxq1lrGSi0sO+KiLGmLMzSxgZXEF7Z1dCHi88Hjd/FqjBJ1co0IqmUBLRytqaqrxwdH3oaT+eQlYOAiuhtHe0YjeTd0ssixMzyOfTqK/rxttTR34p+/+I1ZW3NDoDJwSLKoswuTsDHyBCL+nbUUm3Hb7LSxIUkqe+l2HL49wR7dKoeVEt8vphdcVgLnIwGJpIByEyWLmvdzCzAIyuTiCwQg6u5qxY/s2DFwaQCaRY4PI+OAMbti3i0VXSovNzk2hs6uLE6uTE7O8R4pGYjxIr6yuYHFq/Ookdu7aAY/bi5GBKzDZDNCZNGwGpL+nU6mQTmf5NS8WSjG7OM/90k1NrRifnIAgJ4TRZuH0nHvRsVY5YXehb3Mfbr31ZsTifqw4ZrG4NI1cRgJziRbxWIFrHsxFVlo6+NxkNqshF2tRVW9jUTRMAuaqB1q1Af6gj0Xu5uZmOOxOFi+rahu43/bDDz/k16bBYuIObJVMgUAyCo1Wy/cyMmIYTSYWxCkxPHhhlKkuZDUhMYyQyfyRSzOimZLNtMdXKmhdpud+7f5JwlwmnWLBlc5WPi+hU41YWXFwaIvuB7FQiBG/JGgZjUbEEhFeA6RKMUQ5MQRSAXbuuo7fG3Re++DQB0jFUjCbzGjt7eBksH3ZzucW6q8mbC8d5nJkwCTCQCzOZw0dId4j4Y+Qu2HUNzWisakRZy6c4QQy4aJVCgUbCZtb26CSKbEwvwCryYqFWeroFaG6sgZtra1I0LkzKoLNVIGp6UkmxLR0teDg4QNY9TnRTJ3AFgOOHDoMCXWURtIwm/UoLy7HHTfdjhJrKVo7OqAtMuLgiUN4/9QBnBs+C5E6jc71LWhpb+RlgnphI+EUpodnoNaIsWljF1dE5PMpxv5fHZmCUm6G20WGSCV2XncDFuyzSOfDKK+2cM/lK88d4ffftm393D1LxuWRU9OMeN6wbSdcDj9Gh8dgNJugUstwz713YGRkAFfGR/lerlHrsGx3stAacfuw85Y98K16MDA4xNeVUn6UvC4rK8Oy3QGfN4iiIiubjMi0Q0IqmSX0Bh0TH0hEzObybFBjAxCdvbMFFCjpKKLe9zwCgSCbDQhNnEwSpn0NU0zvf1pvOXUrFHPiMBFP8rpLJj0yNUXCIViLrXzWpI7bNPIorSxDeXUVCrTvyWUgUckQjAUQj0fYqEPocZ1OzvUjtNYWCmsCsExG+GYybmXXKhUyhEgW8PdAvzjNmicccuH/8//o8//7B+3v1kRZql5Yw0HLZFI+Y6891lqf/VqtAAlxtB8FJFyHQNeJhNcc7ydo/0H/lvrk6b5LZ3+qH6DHpt9nU1kq2wDtfokiRoZzMkcQFt/v93FHKgnfVLtE5iP6d/Q8BIJeNgDHY0ksLCwykcCmrcbeu25Ga10TMtEkVpbnMT8xjtnxMXS2NTNRRFdiwpxvBdF8CJ6QF9FEGpmABGqVgdc6i94II80LRGKUVtpgsCoRTjix6liAQWZDyFkBryuPkcm3eKZjK+mCz5vE5q0boTMlkUi7IZEpEfRHoaR0dSaKiYkhBKOr2LFrM0LJIBKpKJQ6wttHoNVacOjQUYyPE/pbxmnknTu2wWLRMzqYOmPjTIwgPZSeCzETe4gSQPflXDoPMagqQcEd9SWl9bBaimHWqmDRFEGc0eKXj7+Eg29cQCYhRk1lOWTKNOYXl0H/Uq8t47NqMuFBTZMFjR1FcIYnkZVR1QL97EkkMzRvkrAhTqWUQirJQSIljLcYgXAGuYKA95B0ExALhHA7id5hgnfVw0Q5wuCTUkuiPRlOpTIl7yHpZ5mZnsa+PXtw++79+ORD9zHueNPWLUhlU2xyT1O1jITMqXkIKTsQTGLf9TfBZrLiy5/5Ap587Al0d/eCmngFXK+x9utPqORridv/CiPXa9/DtStw7Qr8J1yBa8Ltf8JFvvYlrl2Ba1fgP/8K/HuE2x898UN89/vfRXVtDX72q3/GyNUR7jesqqmEN+DD1MQEtu/cgaVFOw8GRAIRmuqbMD49DrlKwghd6voJBQn5IkBjQwsa6xr4YL5jx3bMzc/g+eef4zTT9m1b+BCdSa2hZ1wuN3bs2IHJySkWbGlQTIccEgqpf5fwTTRUKK8oR1tbE+Mb33rjHeiNRk6Ufv7zX0Bzcwt+/OOfsrBM3UBCgYCHeoQo3bptC3f0LjvteOX1lyFSCLk/1+Vz8Q6YDrlKlQaOBQc8jlUW+4w66kgTwhcMwuP34cgHh3Dv3Z/g5AehFvfv38df68033+ZUwarL+5HrkgQr+Ue9jjIekDiWltHU1Ai1XoeJiQnuDCLRk34RHto+t4CHH/kUrkxfwfD4BZRWlMDn96OpuYW7eqk7bO/uvfCurmLV4eaDDaVJaGhHaV76uwqlFoFwhA9b3mAQZeXlLNbQYdpstsLtdKO+tgHDg+T4rsf09BQEmRTWb9mCEyc+hFajZfc0CbOtbS0sAlGqhwZf2Uwa8XAU9zxwLzvs6esKC2uiu4j652SEVQtDLC+gd0Mrlu1e7Lypjw+FP//Fs9i9ezf8/jiWV1eRyKbgmF1GVXUZtm/cjJeeexFNdVUoZPOoq2/EpcEh1Da2QqxQIkmdhZR+yoZhNqowN7uA0lIbwmEfjEY5KqoNEAjDiMZXYTTqISrIkE0roFWVw7kcw+CFKUZP6g1K7lSsqSuFxarn5IFAmEEkHuFusXgqw8JJnPoUpUBdnRotTTU4f2YCQ5cWYCuuhMVCwwcprtu+EY8/+WNs37oOfl8EQX8KzuUwNGoD0ikX7EtulJbW4ObdGzG/MMvYv5KSSv55z5y9iHxGxhi/u++7FU6HCxcGptCzoYUHciQW0SGdRMquth4kQgk4Zl24985bMHj2QzRWW6GWi7AwcxaVNjOCfj9CyQJCeSlkVhvEOgMWPUsorbTAaFDAvrgAqUiBC2encNttn8TQwAzOnx9CZX01ow7J5a43Us9WEPFIHDmqfcrT+7oB0+MTMOuU2LC+G8OXL/AQUqGkAWIRCnkxp4NKy2zIC3LIFiilluTBFA14qJeYknkWcynj0JZWFtFcX4v52RlkkzFIBDk01leiq70R0YgX6WSQhzzllVqU2syQK9R4/Y33iKYGs0kHh8OP9T1beJBCaLczJ6/glecn8cD99yKWdsNWl0dOsozGBhsckwHkkzJ+HozGUsRja2m8ZCYAuTqK9t4yhCNO2Jf8EKMMEb8B8wsubLzBCoPRhDPHnDh/cgpbN3dDo0tg3boKxFKrOHdmiA4pEQAAIABJREFUHBv79uL4sVn09nbhoYceQm1LHxQmM6qbqqExiDA+egWhWJiTEJlcgTFxhDGTyPI80FxadCKdlKKvvQPO2RFs3lSNRacPb75xCUKhCkXlBnT3NcMfdiORTEGvK0JVVR08vmXkciHYyqrg8gZw6eJlzI4sQSlWYv31XZzIotQNif7Ud7Vn9w2MLJZIxXj7rQMsspSUa9DSWYfTpy+hproW9Q2t3Js4MzKPaCqG63fvZBOOUiVHV087Ll8e5uF7b1cH9uzegzdefx1VVdWorKzA++8ew0UyXDSVIBQNob6+lhG5CwtzjIyjfuhSswE99Y2oN1shpXRHJgUhsoxli6YjyIgKkKqkPLyj5KlYKIYUCqTjWb53UyoikUwwcjxXAEptFYikUmCogUgGkUwGazF1pgWhEUpAUw9/eAUSeQF56hWNZ+H1JpFNq/HqK6dx+uQUSqpknJRpbK7BDTu2Qi9SQKdSoKTUApd7GUqVFKseBwvwlLillAeJGyRcceIzx+R2RrrRPZgQxvl8GD6/CzKlHiJZMc6dm4Xb40d9fSl6ukohQgjpcBBSsZY7wUjcokFpQUCDdAELebS+TkxNo7GhCwpFEdSKSrz+yofo6tiKM8eH0N3ejd6N3bj9nrvw+S9+Dg2NDZiZGMe+m/bgN//yFDwOL770xa9gdHwa23ddjw+Ovw/7ynGUlYlx3fab8Ztfv4Sm+j7cfueD+PGT/4qJyXFcd+NWvPXe2zBZTTxE3Lx1K1569VU01rbi3nvvw5e//AXU1Vbi5ptuxJNP/hyPPPxpFqQfe+wnLB6uW9eLRx/9Bv7w/DM4dfo0FGIj/v4b38ILLz2LvvVdmJ4ax5lTp/D3f/dtWItsePONt7Hnlr04d/40ysuKcfDQOxBrkihtVSIvTfDwlMTXjwes9Gda2ymZRQNNuj/Q+5g+SMxYdlLKkAQ2xZ/QhrSm0getrzR4pQEy/R1KinG6JpFZG7QJRRRegFBAA9m1NC4NxCjFmEzT0FeG1tZeHD95Dn/8w1u44cYtuHJpDlJFHg985jY2gtDrLRwN8AA8kUoglUpDp9VBqdLC6w3w0I6S8bQGk4lCqaLvU8VpbJF0DWkrFErWjFZSJTLpAiRi+UevswKnjSjJVVxcygN7ShYS/pReh55VLyfeKOlGQ+WK8kruk4+F49ytZjAYubeSDBkkvtDQ+dCh99Hd0wOX04m5+TlOb63heHNQa8VY19eF06fOYnFxGRZzMVQKNaxWK4vmJL6Mjk7CsexGf38HfD4vI4wnx13c366S6dDV24sTx0+w8HvvfZ/A4SPvMNqQvkZXVzdmphZw5uQlFJeUoKujA9Ozk9Bbhbh+TytUWgkuDYxCDAviERWmxlwIeCJQyAVobS/HiXdPQ1uqxOYtvRi6NMEUAFulDefOXOb9zp59+3B5aBQTI2PQ6c3cg0hdeqlEio1nZNAjcZ9688JuL1K0rlj0iCejSIZiqGwogsWmRlmFGc3NdTh34QwCQT+6OroQ8sdw5sQg9u6+A5NX7ThPxiuFGWZLMePkZxdHkQqFse9TG9DeWcv318UFN4pL6NoVUFRshMGo5tT1wVcuIykK4K/+6st49dV3UFfbCrXSAL8vjENvnOR7157dt+APz78Ii9nAKSsSKem6S2Vyfj+kUjnKhnKSlPDXKpUGgdVVFNOeOZ9FJBiEUqPGg595CC+++Dx8XievoZQkonSxVqnGJ+7ej8rKMvz6qV8j4Imjp7MV/RtaEQ7ksWJ34NLQaSzNp7D/zlvR0tWMl998BYOXriKXzMNq1OP+/7GPU5yXh4ZZeHjv5dPYdst6yGQKnD93kZGrsUiCk/SE8s7kMpCKJUhF05DqxPxeuWXPdSi1leLlF95EV0cr1m/owqWLg4iGk2xiO3roQ+7urmuvxM6d1+GPT78Mf8LH6+5vnv4tOlo7UdtYywI77c0OHTyMqdEpVDVWMap22bmEifFx3HbbbYgGItwNvbi4hKrqGsYPLywuoq2rk7+XgYFBNv5R0k4lV8I5vwKdwcxY4317bkYmE8Xbb7yLT9x/I6wlBt43kjAgk6sZpX/6xGnEwjE2rxRZSmG3O7hWpqm5HvNzi0wWGhubRH19PSdJKeVKJqya+kbMjU1DoBIzUrqktARVVVUYHVlLtpEoS8JGbX0dVBo1k4joa4S8KV4fWfRIxHitInQypftB65JBy2cQShnTeYrEpwS9F4g+QEYX5dr9MBzwswhHdS90TiCjEnV6cp9jLgOFXMHpe9rjFZcU832TEpoNTY3w+/yYnJhiqg+ZSek5IkT1yMlLyCmFkKtVEEhEtOIjk0iyIauQzkFaAGwVFZBJJJwwvjQwwPdf2jdS9iwUD/LPUd/WjE1bNuPC+Quc3qae7sqKCj6nvPfG26huqGfhMB6PYe9N+yFPmhBxZODxufH+wTcRj65CYZDjwUc+iTvvuhWPP/EjfHD4MP78S1/mc8Ti/CI2rduEnev64XV54KfObLMee+/Yj8HJy3jt0Ms4dOIdJBHDjbu3QSKlCiAvenrW48MPjqHcUozWxlr4/CR6p/k+M3l1Ec6VGIbOrsBQZIVGb0Aw6GEqUXO3BZPTfvjtESaztPfWcsK8qbEVzz/3Gpwrflx/w15UltdwqpYoNYRp1xtUGJ8Y47MW7QVJ4KdD64b1/RgZHIaLUNdKFRud6J6uVin5PEa1CC7nKmZnFz4SW8UslFVXV69hjIVCNLe28v6Gzo/eVT+bkDQqLRQyMm/GYDFbOUlLpgTa+9C9nF5PtP6S8Envc0KDk9BJazc9VjKe5Pe8SqXk1xhhyJVKORvVgtEQosk4vCEvyugs393OafxAIg6JYg2FSxQnsaSAqupSRvRCQKYwESdvAwEfY3apk52IBFTLREYWEpg/TsjSus9p4I/Qx/+7YPuxuEtr8McCL103mi3QB5nHyARFBrCPk7r03z+lcbEmZFOqmf5L4q2MTI9qNQvLJMjSfY66gMnfR3sTmpWo5SoWxOkaqJQqFmdNJjNWV928vlKCl4wqhC8OBH0QiwgBLeL+30w6i6ujYyzAIyXCyMAgasoqIMsBd++7DTdftwMvPPM7iHNZyOUSLKVWoGk04e13jiHmDyATy+GL/+MR3LDjVozPOHD07EW8f/gwauqs2H1THwLuRUiFeVTWlGLFGcDZD73QKjvYHNrZ3YpsPs5nlrq6RlQ3ypDOOXD23CmUFDVi6OIk7r1nCzo6zYwnN1rK4PHFsbjsgEgmhzfgwfqN66DTq2BfXmYj++9/+TKMJiO27ernZH6+UOC9UTqb5nkIkVDo+SQ6S5HBylQg6gc2q8yQClSQys0QiaSQCrMQ5AoIBxP442/fxqkjgygy2ZCIkyE5wyl+MtB5PbSeVGNxcRC1LRa0dFfg8uRpuMLLKKosRoaYOVIdAuEUJ4PpuSGTE5mztQYt8hKaDyTZRLdsX0aljWg2QmTTeRg0mrXkNdWcEKEqk+aUulAsg0xNCWyq1xAgEY1iZWmZhXpbeSkUaiVXjThX3YxJzgvyiMXjkBWkyPjjuO2G3SgxmvGFhz+LJ370GPo2bFp7jVCi/Jpw+58/UL32Fa9dgWtX4L/EFbgm3P6XeBqufRPXrsC1K/AffQX+PcLtY0/+CP/0xPdQYivG8y88j2NnjmN0bAT7b78V5y6eg91u58G9xWTB5cHLnOS8+YabMTY+gobmOkxOTUEslHNSdXJsCn/99b+Dz+PH6JVRXH/DLiwszmFkdBD7btuHd995GwGfH3q1gV3bhAm76aab4PcH+VLQIer06dPYu3cvXnrpJfT09HBP1MMPP4xYlDBdKjzz6z9gXf86nDt3Af/0j//EuOXf/OY3fODy+dfQY48//kP0ruvBr576V0zPTHPCKRqLYNmzgrKKMk6t0AGspaMZ2UwO0UAYS/MrqKuoQzySwKrbA5VWi4X5Obzwykt47dWXcezYUSgUMjTU13PX7KlTp2G1lvBhmhz+YjEN+oF0mpzCeT7s0jCZ3Lyd3V348Phx7qNknKNQwIOo5557jg+em7f1Y3rxCmRqKU4ePo2e7nXYsH09fv6jX2DLru2MS7QvLkKnULOQ6rDb0dbcsoaPFFJdbg52h5MTt8EwIZWSjOBUKdUoLS7B5v7NOH70QzoDsBubEkD9/f04cuQwiyV07YqLi/90UKUDO3WekVhNg/O/+Zuv4/jxU3AuriLiTyCXjyMviMAT8uPBR/bi1ttu407baCKLo8eO4+mfPYukLIl7778Z80tzcPii2LBpB65cHoVeoUBNRSXGBodh1pMbOIq21jY8/8e3UFFXhrLqGpitRbgwcBEoxNHb08qYPRrUyeQCNDZXwGSRwxdYQFV1EQ4dPgSPMwiXI4Niqw1L81GUWWtx5tQgSm1GRrLRIOKuu69Hic3KeMgV1zLmFhdw8uQIrBYb9ty2AwYTJeNm8MHhk+hs7YJcaoV/NYVwKIWpyWk0N9bCWmREJp3A8kIQJ09cQldPC6LhOOxzXvziX/+Bh7JOlxurLj9q6iwYn76K6667Diq1Gq1trdw5+JvfvIiyCiMyhRwPIN2rLng8fkagkYhVarIxFqzcUoKrgxcgE6TQUmeDVlGARilEkPBx4STiyCIqziIgyqLvph3wRhM4c34AJUVVSITSCHjDqKqoZff3iRMnEY8TxroYOoMGbs8yFsadaFlvQ2dHN64OzuDq6Di2bN2ADCWyxQXs2L4JR48d45+nqMiCfE6Mqup6xrqmUkkEQj7Gf4q4vlS2lkCTalAQSLGy4kI4GQS1jyokChbApQIZgp4AKm2l0KtlSCV9GBo4hQcfvBEqNfnxI6ioLsGJs+cxMu7G7ft3wuuIQC40orWxBdOTVyAS59Ha0cKJ9DcPvI0jH17kJGFpcRm6mzbgj79/FiKpFvv2d+PUiTMoK2vALTfvxdO//RlqGooAYQILC050tK7DwLkVVNc2Y9oxgHBMgE89cDP+7RenEQtKccNeI4zWLASZItiXVvl9MDuziq/9z2+hb0MfjPpWqItLeEiZF8UQ9K7CUKyFuagYk2PjqG2sx8b+vjXsWZKwWjkMXhxFsUGFrsYKbFjfiGdffBEasxnzy2F0d++DUJ5BIm/HqRPnIBfrcO/dd6OywozX33wWdY0tGByZ5u7g5WEn4tIE/uovv4aBiwP8eibjdyjgw/glO7bc2IwHH/wk5mansOScx8C5eZhKpDBaDDh3dgDNTW2wWEuRSucZKbihfwM++OAQIxfJCW4xm3Dh4BXEEkls2daFSCzCg3mj2YxSWxmcLgfOX7iAlvY29G/aAJ/fhwPvH0BxkRkKiRAjF6bQ1WDFA7fth82ggQw5pOIhGKw6xFMhApKxmaJAA5tslu9RuYSIBSy6/4vFAsZp0lBabzAgFI0wUthsLQbEEsTTaTa1EB5UIVQglYtDIEpzek6rV0Ou0CKbk0OrsuHq+DJefOEt3HX3HXjtzVdhX1mA312AWqDETTe0cq9aa1sjhMI8FEoJ/H4PJxFpkLfW6baWVuOuNAEFrGhoJFwjEohoGOmFXKFHNl+GwcEQXvjDUYhkPvzo8U8hEpqDAoBRRxhSFbLZAla91GEYhcGihUpN0Lc8D+XzeTmiETFam7bixecPob1pEzZv2MrVAi+/9jrODQzi9Klz+OHjP8D502fwv77yF3jud7/Dnht346ab9uKGm/eitasX6zZ0IhC+iHXrbSgyV2D8qgN6FQkJ6yEUqfD33/omo/l/+fTPcfudt/N7qam1Gd/+9nfQ192Hv/zaV7H/tj2Mk7/rrjvw+ONPoK21E3/xtb/F7377LL7z6D+it6cPX/rzT+OVV5/nAfwd+x+GQq7Gl778Wey/9RbceMMOfO/7/4gfP/ETRjX/yy9+j1/98qf4zqP/gAceuAdyRR4Hjr6K9Te3QKjM8PrIwgGlYzitsNY/R68FwkbSekkpPxoSU80CpTRoUE0pNnpfkkHsY1wiCbU0gKVf9HsaztLnhXkxVDLtWtJWkOWkFKWtSTzn4bNQihz9HYUZly9P4cmfPIeO9gbs338bfvqzn/MA8nvf/zbOnTsFq82EQiGNeCLMnbeERqSUVDqV5eQj4ZMpbUOIedoLKJUKNkVQxx4N6hhtm8kyLplMQzQYl0iUPPDN5Cm1nYfRSOtihMVfEmoVChWLVPQ1GCWdB6ehaF9mX1yBZyUMs64IKysrjAKmfQet52QwI1GKPlY9Lk7YUeKmp6cLGq0CLR3V+PD4YYSClALVQiwg0oYcOo0Bi/N2TE3M45679+HI4YOob6jBhr5e/PjHT8GxFAciQFVzNeRaOSZHJvC1r38VQyMXIZOLUF1dtda7WQDKyyvx3oHDLEIW8gV0rWvivl5rhQRNHaVYt24zlhbCkAisOPzeeczPLkOQJ15nHCaDiCsaUhkx9AYtoq4ElBYFC+SNLU3wuwKI+CLQFBs5hUVY1dKSMr4GhRz1iZKAL0CCcJ3xJIrLShANhhF1R2Gs0uChL9yDialhFERZNnatrNh5sEopUkFeBIVUjbnJFUihwYdHLgIZKSRiJbLJOKAoQGcSo6Rci6519ZAqczg/MAyjQYLe3nWckNNo9Bi+fAXTUwvo7OxBKkmvPQHsS9SLqYZUIodJa0I+k4VJb8TzL77AIh+l10gYq62pw6XBy8j6BNDatExYoYS4EGJ43X7e71HPcZjWXqWCDSeUwiWcNxEQlHIRp9nCq1FU1VjxZ1/5DA4dOICjB4YhVwElFgv+7Mv38+ulo6MLX/nzr6G1owfN7Z04dPQEfIEwnHY3vvDVzyGd9GHZvoC77roTT/3qGVw8M46+/iY0N7dhfn4JM9PzaG1tg2PFzalaNjqKBaioLYdKrYTX58HVi+O47pZ+dHS14+D773EP6g27boB9yQ6/P4D77rsfhbQQf/sXj2LnLVs5ufveG0eQl2SxYf1GNr/Mzc3zvpc6Q2vb65BKZfixGxoIu72eu3HffON1psd0t3fxeeLKlav8vpOrlHA43LDaSlBUVAy1TsvCrtfjRklRCZKxDBx2F5KhJGSEqCTxE0ncsn8zlCoRhJICsoUs1Do9ZmcWsL5nA/z+EAYGBvgcEgyEYbUWcTKMrgmZUt9+6z1O2Le0tPLXXF524OyRU9BVWPg9QnhjMiGUlZfx+76xsQkffHCY12ZONIpFTKCg+0ilrQkjIyMs4hL6nkwaOh3RTaK8Zn18L6V7H+3bA4EADEYzopEEY5IjLh/SuSwUehViyx6obBZk2IgkZ9QzPR790JHQWic31RxYK4vZBEL3jr6+9ZiamuI9Fxlv7dMLjPr83Je+iDNnzmJqchJ5Qshq1SxmlZeUMmpeIZFicmwCMpEIZTZCwqYxPnwFlrJixKNxyMRSVLRVY35ljpNpRKbo6+vjtYB+Xto3kyDZ1dXFtTM1NTUYuXQZmWgOd+x5BDXWFojIUSpOweGaQzThw/adG9Hb3oWx6assEm3t3Y5oPIVMJg+zzghxLo4Db7yKuqZ2pHKALxpBVV0d9FYtHn/qB/jh9x5DRYsR99x3O1fHuJxuHHt1EBJjHHfcvgexWBBmw9r5ZXZ6BSqFFSXWOrz9zkFG4aq0YtS0m7Hqc6G/vx3xsJDrCEKuOPpvXAezqRgOh5crWaxmot+4UVVVyWtMZ3cLXnzpD3yGvOuOB3D0/cMsBFbW1XGSOxlLoqWlBUMDg7zOkWDr8xDK3/RR17sKgVCMTT103agCgN4z9HhsjEqlWHAl5H5leQXS2TyWF9cQ5xKhkPs6SRyndZXPktK1OgJC9RLql/YytGav9dNTlzLht0nQLDABggzOZC4g5CwZpKknVKvXwOl1wLkwh0233AiNXgunPwStycxUmnDEC6/fBbVWhobGKugMCqYgKZUSNkxRnzOJ6PS6JloBEb7oNf9xJQL9fB/jnWkv8XHvLe0FPkYf017g4/WQ07P5tQ5cuib0s5PRgasVSMGjnYFgjQgSSyaZVEULL10H+iCDM639NJcgoZYeN51M8jpOBjLuHk6lOG1Oj0PzBjIb0F6ayM1knKDvmb4mmWDoc0TpMBiNCIWJ/iCDTqXjSiify4uhCwMoNxfBu+xEU0UVbr9lN04cOoihixd4fpIoN6P/kS1QQg1DUoDk8iy6Ouux5FuFpbkXJc2bcOD0h5ieHUJjkRY1Sj2CE35cOL8CkcaIvu1WlFcWIRkqx7LTgbNnDqOjbT2+9Pm/wqPffQxGkx4fHH0NkagHTY2laGlU4XMP3gmlthSnTl7FkaPDGBqeQkVNDXwhJ4TiNG697UacOXuC9ylkhFpadLA4PTR0GV09vdi3dz8TEUQiGcptNdxFbzUUw6IoYmFUkAeSyTwSSR/s7tPw+a/CvjiLOM2C5GoYVBaoZXokk1noNBrQBo+6aXM5IYQiNdxuL0xGPRvLhbIMROoCYvk4RsYnIJLrmESTztLzoWbzXIaM6vEokvkkkqIMVBoVaqpq+H4V8geRiqdRW1XLBCISiklApkSuWiHjMEIklWQCD/WtU4iAzPVutxNdRMdKJxCNx9iwIFXQqSgPj9/DlQkxXwwxdxh33LgXZdYiPHLvg/juo9/B5s3bGJV8reP2P3pSeu3xrl2Ba1fgv9MVuCbc/nd6tq59r9euwLUr8P/7Cvx7hNsfPvlD/ODx7zOe7NmXnkVbZzsC0SDs9kXMzM/y8HH9+o3sOp6bnsP41Ql84s67IFPKMDo6BIfDCZGAOkkEWFly4MdP/JRxxc//8Xl88oH7MDB0ES6Pg7FVlPAsMhUjHUuzK3x2Zg5d3d1YdbthK7OxUPv666/zgfObf/9NPjR98xvfRP+mfj48P/jAA/jlL5/iwRwNL9vb2mErtrGjsSAE3nz9dXz9b/8Se/ftwcLcHB797qPs6iRcU2tHG85eOItF+xJsZaWMUqQki0Gnh1FP3YxCjI2Ow6gzQ6lQ8WHy8ugw6uvrsHXLJrzy6quMe6RhJB3yKPViNlmhUKr54KRSargflvolSeClRAwdGDPZLPbv34933z+Amppa7kqx21dYMKGhEWHRvveD7+Luh+5AXWM1o+9IHKd+1EyqgFw6i/qaOiCdh0omh5b67WQyDA8NMW5TqZdzkpROg3QoCMdi0OmNPFyhvjhCDJPYfPTwMajkChbgZQo5u/r9AR8P7eh6bt26lYfF2VwOHo+Hcdc0xKFB+De++Q28/95BpKMkcifh8ToRjnmxZWsP4tkIRBIRXF4fJ1epp9JMiNeon9OmGr0Kl0bGoNSaUVpUAoNGDffiMsL+ALo72lFksvJQ+p++9xjC3iQ6+ztQEIoQDIdgNGm5T1OjVcHjdWF+fgbWYg2ncSprzEhnCBlpw+DACEy6Mnx49DIUMiPKi2rx/run0dFZx0MD6ubatr0L0UQYkWgQoUgQMqWch8KM5taoYTSpsOpbgq1Egca6XgxcWILHmYbZVIRUIsedj5RuSCWjfE1o8KGUryHwMvEMY+9qa6sZn0lprNbWFiTSSSwszrKJgfpEGxrqWYygPlyBpIDzQ2e489Dj9qGpvgVKqRb/9i+voKW1GDkaMsUT6GouQ1dLOT44eAb337sLc2MjkOQEaOzpREAADC3PICrKIy2RQGu0IBJKIBZMIJ8WIh5K88CchlX9/dvh90fgcjsgV4uh0kiw6qFhOg05pNzV1d7aAUEhC9+qE80N5NBfZeGutKycHc6UqNVpLSxi2ZcXORmrVEvhC3gZ6SUSK+D3U0IsCqVeBbFShumpOfR09CLoiSBHKKwCEA16IREkUchGUFauwec+dw8W5q/A5V1EMBVARV0VZFCitrwZE8OLuHr5CuprSpHMrGJ+xYHWdhWa29dhfsGPy5c9yKYMEOakcDhmcftdm1FeZYR9aRmnj4/j3Jkl1NaZWOS3FMt52DI5voLaij4EQ2nYPfOwlupgMmrR3d6PA28dwpmz5/GtR+/FwlQAsRgl8yQ4dnQQn/vc17Bp4zbs2LUXSpUNqXwO4ZgbEmUeOUGK7yeWIhO27djJg5zR0WGUllihVMrw3jsHUF9Vje/83WdZzKpva8UbB07AGVzFzfvuxpkLZ2G2SNGzrhtVFVX47S9/g5amKmzZ1Imzl4aw4o2w2EODsunJGWzatAlWg4k7uB2OZbidq2hrrcXF98dQUluMv37001CoAdfqAhwOFxYWHPB744BQzEIb9RETbcBuX+JeOOoxpKTuqsuNQgLQq4z44LVL+IvvfBbHjp9GJEq9hX3w+L2Yty/hoYf/H/beO0ru6zzTfCrn0N3V1dU5Ao3USESOBBhESsyiSFHBsgIlWStLtmfXtjSSPWN7xmMrWOswFi1ZkhUo0RKzmCMIIhA5h845d+Uc93xfATs+e87u2eM/ZTRPH7CB7uqqW/d3f/d+7/c+7yc4f+kix08e12zre+6+ixefeYFiOkpPayPh+TmM5RIPPngnm7euI5mWjCojDjuEZ6YwZNJ4LRYcZsldEzerW7GygqO3Wc26hopTTOaaFP8MZrPmZ/mkOJmUrO0SdrODSGJRBdhsPkk6kyZfqODxSNZymVCTNC7UkUxl8Pq9HDj4NrGlCAMXh+m/MkUqbeSzn72PnmVV521zc4h8Pq0Z1dexebI+CNJeipCCgHTafbqO2h0pKsYkxbKd/qEKp05kOPjOWW69fT2f/Z2bOXf6Zbpbm0kn89isPi3SSRNRMhGjLujD5REkYFaxhT6fFLBNNDeu5fGfvMAte+/m2NGjvPrKC9z/wYd46bW3+Np/+XNmZhb41589wR/93pf4xl98i9Uru/jK177O+26/l9//P/6Qhcg8z/z6b9i8pZWPfeRRvvPtH3HvBz7BxYtTFPJG/HU1fOs73+Qb3/xLmlob+NZ3vsPvfulz/MVf/CU7tuzi0c98ljvv3M99993Nvj17+ca3v8nVS5OaWy0UgX/+/g95/Y3X+JOV1ygkAAAgAElEQVQ//Sr/8A/fYWR0mPvue4T33XEHn/zkI3zo4XuwWiv84J+/z09/+DNefOV1fvovv+Rn//Ijvvr1P+LDDz3IxNQIV0fP0L0xhN1nUsdVVYwURGM111b+TkQHKbTK/1exjRG9ZwWCQf36ugN3empK3WAd7e0qPIi7RV0xZXGyCqLYhKliwWOvQQKIiyW5RyfJl1Na3JWPXK6M3ebF7W7g977wbTBmyeft7N67mTOnL7F6zXI+8amPEE0sMjU9prmoc4szWKwG6gK1inKWYr0UxgulsjalSZOUiC2CpJRcPbNFskiL+nUuX8Dt8ZHOZKmUjdUiebmijUnSgJBMplUUF+Sp3J+vO7/FTSeFThHrsqkcV68MaC66qWhnfGiSgQtT/NajDyq94cBLh1m1bgX3P3QPP/7xvzA2Mo+lYsVVa2P3nq2KRa9rdHL23Cl6unoJBds48Mpxzhy5wlf/6x/yi8d/QTqa5XNf/AQ1fg//9Lc/VsrB1h3refJXx1UwEndePB7FUjDjC7nIl3L8wR98SWMXhDAiOGcZ4+efeZHf/tQnmZ6cxWiRtTINpgIvPHkYgyuluXbFjJVywYLbE1BsbKGQocbn0HuoyWzTfai4DaXgaTYJdtyiexTNajSYaGps5OKFS9TVBigXZN8yj9cjTuaCulWE2NE/NKQxBWv6VpMrZlm+optXX3+JuoCPUHODum0rksdXE6QpFNJGxf6LQyzvWsHowAxWo4eFuRjRcIJgqI5YbAGTDSVn3HnfNgINTvoH+hkfn6C9dRnj4zOaNb+su1edleKykvk8Njqq2YbiLnJb3IwMjNDW1qFUE8lwFIqMz+vn/LnL6rqTva7sCWVeqEvM6lS6jTjF5fGykjdZyGFzOcmkYpgckovpIpdOYDGD1WagtSnEmlW9irlPxsM89+xLZNMmHnrwPu6+e6/ukX7nc3/Bjt0bWQhHOH9xAJvLS12gDoMxx00bl+m97IknnlIEdiBQp/cQj1sy42fw+wPEYslrTZHo+7B+01rylQxzC7OKDQ8vLTA7O8vOnVvYu3c3P/n+v7K4MM+23RvZuH4TL7/4GmeO9NPQ6aO2zsf4yLzu1WUPPXhpFMwGTBWTOpKl+D0/M4vLK7nLERVKnF4bFruBWCxKKlZg4/rVrFmzmsuXr3Ll/BAVc4m6hgCNbS3qQJUsatnLpVNJFubmcVg8FPMGPC4/KcFP200k41H2Sqby/q28efBVjbtIZQq6V+5btbbqMHY4OX36LCtXrtb3OxEXEUZyD6sNAPPjiwQ7GjSyZGR0lIuXL+Gvq1NEczKdJJ/JYiyh75uIBbJHlxxvQaILRjQXz7C8byVrV2/lueef00Y6oZBMT0zS2t7GwuKCuhvlrCPimjSQiiAUm1/CoK5Cl84/mStCHpCmDrkfHX7nHaUpWDWTt1Zz3wOhkKJABbNusVvI5jLa7GC0WvG43XrG8Hn8+vjiWpasSs17LMo+yaTNKRWTEY+ImpEoAX8tG9et4+3X38QqZ5RMTkWND3zgA5w9e5aR4WHcHg92j50ceXUsnz51QtfEez94P/1Xr3D65AnFUptdNp0DK1asIFBfTywSJ7OYx5gX8bBEV3cT/lo7JkuJF55/FYfTwOd/5zMsLsZ478hpamuaMFAlCZTzEVpCtRSKFrJFI25fHblCibvu/wBbtmzkrUOv8LU//BN61oTYs3s3v/rxCwxODrNuazcdXZ0cOXSEvpXrqJRNTE3MsXnzdjbdtIX/+T//nhVrO9m8o49sKYLBmiOfLZKNm5ieiPLOgaPs3r1Lz3YI4akmqGe9UKiRM2dOYndY9MyQzaYVS93RvpLRkQnFIbe3tzM8NKSNnZ0dnZw/d16bJoWY1NXZyYYNG5iZmeHMmXPUNzQqVlhiTWTNkD/FMSsbKhEKRcwWJ7+4RmUdlbNqsL6OGp9Pr1GZe3J9y+Kp8a4GgxIwJDZCong0S/laJqzm3ebzGjskeOZYOKbRQCqCWi04XDYljUgMx8zStEYGdC9fjsnhJZbKYzSBv85LmTy5fBKLTb524fXbVbwVJ244Mq84dnktIvTJgV/2DXJ/kX2C5ur+m1z7qovcoNePvLbrwq4I3eryLhb1LCYIaBFvRWyVx7ge13BdVJXXULyWiSuitmDL5TkIolx+1maR5pjquiwNEFIDkN8nYyMfgkiW/YjFLLEbgqcuYlWEeUkf63rMg3y/nLvV7V6xKNlMRE7B/9f665gem+TUe8cppjIsTc+yetkyHrn/ARamJzU6YudH7uPYwijGeJrZoyfIj/Szoqedss/FD198k0Wnl67ta9mwbh2JKwOkLo7SaQ1h9nTRu2s7//Svf0rbMgsfvfu/ceLcZabnBrE60AaukYE4p9+TZp8i23f18OGHb2H4/HkOvfIO77vjg2zesp+hkSmWIikuXx0glojzxS9/Aa/ZxQO/dZ82Zn/mU49qQ9TkxCwzcwvs2rmLrRu3kcxlsJsk8sCqTSTi+hcX7szElLrj56ZmSMSmMVpHcLkzeD0OrGYDhlIBl8OO2WDCLk0FqZxAhXVuWO1uFXzdbiFOGAlHF8kUkxisFYySCV4yEGzsJhqvMDkVZ2EhQ74gWc3S5GbDaDeTJkO2mCeVTOO0uajx1RJZFPE2K15vdQhLg4I0XVWuNdhI9Is8C7m3yDVqlSYUi0VJcfL+yt9LrcTqsOv+o76hQWsQfqef7GKa9++7jdZgiC988rP82Z+KcLv7hnD7/7v6eeMbb4zAjRH4TR2BG8Ltb+o7e+N13RiB/+Aj8P8l3F5HAF0fIjlEvPHGG/z1t/+af/je33Ph0gV+9LMfsW3ndmob6jhx8riiXcShIQf9+dkF5qbnFMMkXfJyGLt46RyDVweJRxMkoylKmRIPPCQizJjm6Xzm0U/zvR/+E/PhGRrbGjT3I7oYo6W+lVRCxM8YX/ziF/nZz36mhUrpkj98+DD9l6/wzPPP6GN8/lOf45FPfIRzZ8+yc8d2FUkPHjz4fxcwb7v1Nn78kx8TDAawWk388w++x9e//jU6O9sYHhkik81qTprkqwWCAfr7r2rWZSadoZjP68ZaUIrpRBKryYrT7tJNeTZXUNFKHTW1tdjt1moeS7miRTfJvpR8O+nwlMKaOHcFUWg0VognotqJKYe2eCTJwx95WDFrr7z8uhZ+LAYLD37kQxw/cpy5pXnef88dPPa9f6S1O1TF7BgE3ZSkvaVT0YUTQ6O4HS4S4YgKn7UeD2XJgJwZw+IwYLJVUTq5QpF4MqWHaikExiJJsqk8wfpaLpztV3FK0F6CxR6bHFfnr6B+ZIzkoCsHUCmIS4FYxEz5WkTdr33ta7z88stMjE0ollEe12iUbmsLi+JS81tweC20dtTzv33pM1zpv8y581eYmg4TjqRpaG2mYChgMlTYtmkjb778OpmlHHv2bcZhreKtf/nks2zZuoVYIo3b52NoeJS6mjrCi4vksinNjgwvhPnAB7cxMzfHmr5WYvEZrg72a3anySBZWLO0NS0jHanw+I+e1ozbeDKmzg0RpiSDp6kpyLkLp0lnM1qA2L59k+YGDwxdpKNTMhFtxMIFzIZacmkbv372AH5fkEQ0qUKAFHVOnTyuuWKNoZAWyZxmL4NDQ4oylaKI2+NUfLC40aUobDBWqKuroVQpKiZt3fo+EukIz7z0hBZhO9uW0dgQ4uCr50gmJ8jEy9S4Xdyyu4eFqQW6WmvIpxaZmiiwf2cz6XiEstXNa8fmKPmtGHxucFvYsvsmxsevkorHaKxrJhU1cPK9ASJLFTrbuzWTU1yg9SE/o2P96l6TxoFVK/vo7Ozm6MFj1NR4CNR7OHnskB4q5Zppag4SqG1genZByjUMDAywavVKLUg43WZKlbwK4A6Hl8WFKDa7h2hKynBSnIJYWBzFLkLBAMlImNiSYLmsPHDPXbz+6ousXbWcw+8ew2wr0Lu+jjUblnH62EV62nqJLeQ5ceQEH3rgdvoHz3HT9nbOXjhGJu9WlKjZFOLkqTFm51Lcdc9+go0FZuaGSSTSmEo1DFydZXJyTh2OPcur79eZE2Pk0y4SyQK1Dc16rQuS+H13NbN5WzN//423sZvdPPq5u4jF8rzx6hDPPfsuf/zVP+Zzn/5P/PqFN5ianOfJp5/QjGezq0I8s0S+nNZO/Pb2Llb0rlGs4PDgFe5/4Hb+/pv/yCMf303A38xjj/2Spq4QsVyW+XCCxu4g8XiGyGiSjXvW0LWigbefO4zTY6ElGGQ+FsNVH6C7p0dxu0MDQ4SCDXS1dzA2Nsr01CQ1Xjc+n5szp06yMJHirodu5sMP304uH1bBIBpL86df/zu6e1rU+WW3u1lYXFQhad26PkV5SUPDzNQMnSFxtFwkkzSzel0HR44eo1iqUM4biGcTdK3soXflSnXzXLh0CbvTqQj34cuX2L97NydOHOPCxfNYHHZqG+30rV2NV5xyS+OsX9FDjclIk8OBHwOlTI5U0ah501KQyWSSlApZ6mq8ZLJJzTeTbDNpzJHOc8kll3gncSIZC2V1dQmuW65HKW6apABUlFwxI0ajkwpWiaHCZLZokdLl9JJJXXNHWswYDBXSGXGICWJaUHuSl1pRAVAKeVLAlHun4D9NDjvlvEmLNW53niIpbM4ATzxxAgwrOXO2n3233kRvr4m2FgvJ8BJel1ORlFJUFOdQba2PeCpKNpfCaBY0tIliQfKG/dT5u3nyiVdxOwNkUhHFwguKeSmWpX9oio999LcUZTh46QKpyBLzQqy4406aWrqYWYjz3sn3qBinqVQWeOD+j/HUU2/isrdSKXsZG53hjrvv4Jvf/mva2hr57d/6OKMTkrNu5hdPPMmGvk2s7dvA00/9kqaWBvr6VmscwC37b8fjqqOzfQV//uf/Ta/5j3/8ERwuC88+9zSpQp7f/ezv4KyTfLYZDhx4hampcd7//rsYHZ7krVdO8NnPfoxnnn+Krds2sbAwTa4Yo67NidtfjRSQYup1d4sUSoWaIe4Hn1+ctS69B0mRVPYh4mKRMZPCpxSipfAp9ywpxlZz9yTDruqSvu6ekYzWQtZIURw1ljJmS5lCKasNQdIglM/LOmXD5QzwzoETHHjlklIsmlsbdXw8Pi9en4gfTrx+J3an5NSatUlD8IuSSxdoqCcWjaoDXQDMIi7KPVQ+RFTThcdo0PkrjjJpchJ33sJ8GKvVfk2cleK2xqYpWlGwtPIhf2pshNVOIpGira2NX/3sac1sXL1pJQ6Tg6d+/gzZaIH9d+/F7XLxwlMvE4mH2XXzLsWcH3jnAGv71nL23Hmdh/J69u6/CYOxxNy03FsWycRLLE7GWLZqhWJEd+/dTamU4/WXXyO8EEG6buTnUjkj9fW1mpcuOFRxeoea6pmcmiCZTNEQbFKssmA547EYV98bZd99O7FZpLEnSltHOxPT05w7fYGSNB2lc/idtQTbmpgcmaRUkPcK6j01hFMJSoibykhjUwOFTJJEJo7BKG6lKhK7mC/gsDlIizBhNVCOFzE6i/hdbrxeJzv2bKenezlPPfsyDqeZfftvUfLI3MIcLp9LG60kJ3VwbBCDyaYuwLb2ZmxW8Huc+oY0N7QxMjDNm68dJpsSR7ePxGKE7fv3sWvvNmYWr/DUvz7F+h3L2LN3F8ePnubY0VOsXr+MGr9PG7ekseTq1Sv09HQpCj4v+ZbrtzE1PqOUGqGWvPDcq3g9IiQHuXxymPo2Pxs3bmJ+YZ58Nq8CjLhgjUYR6vwqumTyORwet2YmGkwisGSorfVCOU8mk2BFbxebN67XpjOn1cKhg4eYml5iWXeb3q/37N7Gjj2b+N//4L+SiJUxi3nJ7KCurknX3Hw2Tja9pEjpUsnC6MgcDoegyB0U0gZ6V/eSz5U4f+6SNl9IQ9CmmzYRji0yPjummHxx4NUF/NoQKg4lEd7SsWoO6sMffQCP08Of/cnfqLv0wYfvJFBXz/PPv0RPdw/t7T383Tf/kWBDkLr6oO5ZZKzEef/qq69ofmmgoQ6DuYpoFedbJBaFDDqWdz1wmzpz33rlIMliilylqOjYpCBOrSLkiVs2gqFk1gaOStGkLiuTqUwuH2PD+hXUN3nJlRL4Az59LHHYzk6GWZhd4q577tR5L266xYUwRw8dx+XxMD+/VHXBGi2K8Jbn7XI6iaUzWsAXIVRev8lk1Ncmr+fy5UvMD83gbfIhuSQaxy1UoEyK1pZeyvkiUclhl8xui0XXAtlkye/RBtZKWRsQ5L0RMopEpVgsbnXzScNHS3Ozfo/sU+UsJE4yycEWN7zdYtW5JDnga9at4eyZ0+SEICSCU7GIsVjGU1fD4twiFpNFGwXk3CANa3JOdLldlExGCsYKFRHLcnl109Z6/YQXFijnCvp6ZE8oDQHSHLU0P4fN6dTmrIZQA5VShXQuzdL0HLXNQd2Py2uViJuT7xyje32vjous79FImECtg8YGL2v7ennjzZfo7GqhoaGGWDyi+bvJpGDTndo8VS7aOHXqoqKd992yhYnxIUKhTuKxIn5fiMvnrmBz2PjQhx9k37adxJOLfOtbf60Zu8l4knQ+TffGHjKFHEP901iMXowVuzZgeHx2YnFBvc/y21+6j4o5x3x4mkw+Q11NA6W4hVS8zIULV7GaxeUnr8uqDuzdu3Zx5PBhPB4nnT0dnDh2gqaWRmZnFrCZPeRyRaVO9C5bruM3Ojqi62smldG/LxWKKlIK2ScZS7AYiSg23eerZpoaKgbF8QqBQe8pFXQuiuNfRE9pDgoGqw7wspBMHE49+0kTgDSSGDDreMtjyUZM4yPKVTFXnKviIJWzcTFf1LNULCK4e4eeseW2Z9Wzc3WfZXWYmJqb0vVq7aYdJDLFKlLdbtF/tzsF653BW+sgllxSdLIg0GOxRSqUMFtlz2bEaKjuAeT5X69tyByV66CaUyt0g2ru7XX3rOSwy/fLa7sumF5HKuu0vPa91zNzr/+8NPPIHkNdutKgIC/KUNE9itkogp/s36TpTOhVZd0fikgnjQ+y55B1WR5Lxk/qCTKmVXdw4dr9XbDP1cewGq1U8obqZrcimboy11FR3G61EV8KUykUmZmc5NjBg2y56SbWrVvLgVNnmYpE2LGiDX8iRmVqiStnBrCHVnDno7fyxKGDvHPuHMt6VnLLih0Yp+aYu3iamLvEhrtux9Xs4r/8+V/j93eQjDoIL2QoWubw1Gb0nOF1SpPnFT784dtx283UlLqZvJDgse//kFBriAc+tIvelb0E61tJRkt8/0ePc/LkRXUO9/WtYc/u7UoUqK1roqW1S+spgmJPJWJk8wkSsUX6xy4yNz+GsVIkm0lS47Pq/ddhMmM3mHWfYJSOuEoemwWiEWkYcmh+tzQUSFOGuG0NJqG4yDwqYqKgZJRipUDJWMJgNVOoSBNoBburAZutRh23yVRJGzyWliIkpVnM7cBgtmh8T3g+isfpZ5c0Py+GcVqdWu8RVLK0eMoFpXOuUqIkETCFgqLERdCV+7zdISQhk+4BpfF1anYGu9tBNBHT9bNSMFBJV3j47gcI1dbxpUe/wH/+46+y5+b9N1DJ/8Frujde/o0RuDECslO88XFjBG6MwI0R+A0cgX+PcPvNb3+D7/7ou7z21mv89Gc/xVvrxVvr00KBFIEkA6mlWXJTF/G6/IyNjPPgAw+STMc5d/G0HlpDgUbmZxahZFBEnGSCBEOS8WhmIbJAU1sDT//6acLSeWi04zK5GR4Ywe1w8Mdf/Qp//Y1vKAq3p6dHnRqT4+N88tO/jdVm4xc//Tmf/cLnePfgO7oZrq2p4+mnn6G9vUM7vDvaOzh27JhsnfnoRx/B5/fwxBOPs2nzRiYmx7WYV1tXx/zcjHZ2S0FecEaSx2OQQ1aprNgbi0FwnQVikWgVT2h3ks3lKRSrqEbpxJTsRemslQOtOCBsdskJTZHNCYaqhqWFBWxWI6WSOE+rord0/K5dv56btmzmv//ZX9LZ26mC7oMPPaQOoSefepJbbtvH8TNHiafiWgCT/B7JUhF8objv5idnMRsM7Nu5m6ZggEvnz3JJkGluC7lKXAvMgkiW3+fx+bSAND42qWMVXlgiGUvi9/gUxyfIQMGZeer8KtgK0kyKxYuLS9gd4n7LqggsHcgy/v39A3zpd7+k33vk8DHtLhcHhBw0BbsmB3azzYjBWMbldRCor9XHT6UyxGJpSuKREWOTRXBRRT7/6Kf5zre+Rb3fr27p6ckpdu3awauvvkFdIESgIaiOuvPnrhCoadRmgXhiia6eVu69/xbN85mcGSKemiaZitC7opdgQytHDp/E5ZKimxVj0cHIlXmaOwK8/tbbdHa10tYhRciiYlEvXjqvqEjJqnS7HKzfsJZiKcPI+HnFDbY1r2B4cIFKwcXI4AIWk5el+QhWs42aGi8Dg1e0M76psYGMZI3lTCrsrOnr48ypc/hrvYyOjeDy+mgISlHHrcXFK/1XqAl6mZqcJdTior7JxeJ8QrPLxIWwYc0q0tEIQ/39hGq9+N0FZsZjhOrcdLU58bicuESYyhaYiSWYTuZoXbeO6XSKkxfOY7IJftGIsZIjmyiwvm872ZSBy5fGKebQHESDSZCdWUbGB6gJ1IidkIaGZvbu3cOxd04xPt1PvS9E0TCPz+fUfDin20MoKG7EClaLS/OQpYNe3L119S7q6j1kczmaGquF4ELRgM3joX94mL037+Pc6bOMj45T56/DYbVRKZQwVsrUud2EZd6ZbYoUS2eWuPOejVQMWUaH51SYEEFwamyETRs3MjM1y8TkINt3biGbz3HqzCUaWlwYrGXeemeUaNLM7335Zi0KFPIGJobD+LxBxRWHI7M0NfsZH5uimLVz7MgMc9Mp2jqX0dXTjMefxB+cpneFj/lxG88+eZVNm/tYs2YVBw+e5syZET7z6Bf5+Mc+z89//HP27N1PPJXg+MmjnDx7hEMnDpBNpUiXkjjsLprq26BY0bzhDRt6cXtn+ejHPsJffePHLCymaevuZllfNzOxGY4fO83KjSvJRiysXrWKiZl+LMYwna2tvPzkOZxeL00rQ4SaGvG4pQA3wfzMHD3d3VrYFmKBNIzU+r388Ac/YNXq5axbu4aaGilwJVmxYhV2q4vvfvcHWKxe4rGUikWz80uKXTSZq8X+2267VRtofv2L13FanHz5D36Pv/qrv2JwaESFiubWIAMjI5isVhpCzdoRfrV/UMXSWr+ft195nfb2Rm1acNe6WbVhFWeunCMaTWKtKVNX76bWZqa3oZEV9QFqDQa6mpqJZnOajRWLLWExQTopjS92MumYYmZzuXR1nZEmm6I46CpV10gqhdFiVFd9pVzEaDFhMJooyhKKhXLFqI4YQWxWkEXIIH49yiLSud1VtK3FpL9DHC7S7i+IZm3GcDqIxWNKRRDxUFznyUyOSsmIlIh8XgNlQ4GK2c0PfvQmFy5mcXlqKJPkww/vZvvmLkzlIjnBQ5dTzM7MYrMLRhDNVXR7HeootkhGmqz5FRsOe5BsysThQ8cJ1EqxJ4/J7KY21EEsXmagf4RSLkt8YYbNG1br+nXhwgUsNnGulDQLq6unBqstT0fHKsLhEpcvz5DLmTWX8Ur/VRXYJH/z5Mn3NB9crtfm5lZMFSvpTJH6+hoV5AYGrqpjzOXyY7f6OPbeGVau7NPCpWRjC3JdIgjs7hqGr/TTu76LeHKeFSs69DEuXrxEfW2Q2poApyVfvaeLZEocZAVaBBNqilJX78Xr9Sg2UO6x4vSRwmYsHlUXm7hU5R4pKEjJhhPxR4r4eooTt0O1eqzFL/0UEa9YqubcaUFZ5r8UQeV+alTHkNVuUleeuHeLgr42GElnRFCwYbV4qK9tYXY6wuWLgwwMjlEqGdQtIfsA+bTYpSGgrI/j93tobG5g+Ypl5PJZBgcHqohvnwuHXdy+VeyzIE/lnioCiOwHxCEqGbc+v08dipIZKFmUgs8VV4qg/WU9Tacyel+ur29QAUpET3mvhFbyN//jb2ntaKVSgrGBcewmF2tv6tNoiatXr2oROBvNkkvn+Pr/+FO+99j3qPcHaOqUPLisIsHnFsYUi/3qK29it3qYGxcR2UlNXYBgIIjLaefIoXd1T2SzGenoamfLttU8/tPX6FrRQaDeR0NjDav7lrO0uMAzz7yiuW6lnKDZ/bp/6OruYuDcANtv3sLw4AjDg+NUDPJ6C5htdnX5J9NR3G6b3t/EqZhZypNIFCgny9hqaymVszidVrbv2c7l08eZWpzA73eSiMdxeWzU1wYoFQQ7XSZajLCsp4dsKsmy7kY62jtZWopq88ruPfs4c/YCM7MLHHrrGEvRCDtv3s3lcxeZnVlk+76d6tw5ffIMazauZFmvNLksYTMZOHnsLBMji5QLRmxmPyaj5NeCxeqita2ZubmrWkRuXlZPTcBDIOAlElsAJDvPrHvJpYUIC4tRxQHbLC7MNit2i8zZLG3NbczPhTl76iJbd25WAfPlX71JZ18bPV3d6qqqDwSoq6vl4oUrzEyEaW7uVJx8/+AgGckBFzeXzaLXmSDnPS47VouB227dR2RxgQvnL+JxG5mbieB2e+jpDurjHXrnKpjTzM9HqQl4mZ6Jsn7jJhVX33rrIFs2b2B6bIielSFaWtrovzrE5KRECBRJhcv0rukmny+zOB9RwUIID26nG5vTSu/qZYzODKsL1uWya8bwgtAYMNPZ2agCSjJcoLWjmSHJP7Y3UzGVtKFicbGKf12Yj5BeKrJ8zQqcTo9mrMo1nkxJE0MLU6PjrN+6nvpQrRJVzp+6SCISw+ay4LB6CNYHwGKkraOVU6fOahSKN+DXBsGqoxgmRsdZmg5jtngVFW7U6zZLNhvDZjbRubqZ5jbBmCY5ffoCTredpZk0boebjmVN6p4TekmpVFG6iBTxJ6emVIgUqoKsS9LIICKbxeWLC2gAACAASURBVOFSJ7ncw6TZSJYzn9etjSSyDr733hFCwSCdXR16XS3OLIFZGkazVHJFGjtaNVNTnLZGk4gLtmr2Z6WoTQJmg5GlxXmCzQ2auX3p1BVcNR7NRF23dp0+fjaW1uza2lC97jlknT3z7nEK5pKel5avWM7Fc+d1zbQ4q7hXwe7KWVAwzpWKQXHJVaysNEpVsfdFQ4WSqUI2mVR6jzSeGnJ5Qo1N5BJJdUcH6oMqsMu6Jk1S8/OL2Cw2neejA8PEM0l8fj8LS/N6HxZBWBDiI2OjBOvrVeiTtX10fJDWTi9r1rYQjSyQzSVx2FysX9/LxPg46ZTcX53MzyXweIKMDM/p2u7w2NmyZzUL0WlmJqK0t/SyMBPHbnVL3CqTo6P0rV7J7z76eQJ1tfzr47/k9ImzXBnuJ2qKUrYYyacsWE21+L1BbfKYmLzCYmSA5k4Hq9e30ypzmzKXrgywuncDifk887MxLAan3t9l3y33tDVrVmK2GDh6+Ahet5uNW29S5DaYGB4ax2JwqBtamoXlDCFitYyFiIFXL1/RbE1ZMyVyQlydsrZn81kWo0IiadZGCiEvCbJeBNmJ8SldJ0MNjQTqA9rksBSOEBOxX/KJde/j1LkpTVLyXIQeJXsgcUHLfBDRqkqUEnehWMVLOJw2cpksbpdHhS6JftHm5XJFz0iy/coXMhhFNzaUCMeidK/sw10TrKLs5X5cLmr8it1h1rOtoMml0dThMuu+xeG0VgU/aeUpiuNbnL8S1SLRFSb9+t/m1Mq/yTy5vj+Q51sVdGWDeB2n/L9KwtcpWbqvENS7CMSy3zCLqGquOnfz4soVI2RVpLWYjdV8VqF7CF39WgZusVxSSktVGJZtSvV5yONVUc7y2NWfq5I/qgKtpWzGVrEpKlhoIbKe5oslTCLqWiz6+12yNzLCwOUr6h6PhMOcOXdR6xvNXiv7Nqylw99CPlnB5W/k1NAVNuzfQs5k5rHHfkjIVsvDd+wnEx3lyQPPMZhMUB9ax9jYLH1bGhkfmyAdK2H1G1mxqp5tW9dy5OCbzM+Os2bVKjoae2m3baG3cSvHThzSmICpuRHNoHc5/SwuJpmbjtHS1E1zUzMbN6zF7bKRTEQomIr6fkuNYGRymLHJEW0eGxsblOALsrk4E2MjZNJ51vW1s23rehJLcXpCvVgrTlIJoRlIs7zEaEgDmplELILd5tbmbYl6yGRlr5bR31mS5hGrRUkAsl8tGSpK1SgoSkfIaGaMZiHouFXwTWfyxJM5piMpkikR3E0UshXWr9nEg/c9wuJSFJvJro0Scu1dzweXPZ48vii5+v+5nL5P0mQi11Mqm9S96sDQIG8eOkBOXoMRJXQJtSG5lOKjH3yIlkADv//53+Urf/TH7N59c1UUln3ktXqlsoDkC5mi12hE1/7JZTAIyuTGx40RuDECN0bgN2sEbgi3v1nv541Xc2MEbozAtRH49wq3//Sjf+KJJ5/gb//+b+lb36ddx3NLC1jtNu3ol0KiYJVEcJocHOUrX/8TovEwz7/8jB7OWhvbFSPjdXp56MGHefHFl7DYTAQb69m2axs/f/Jx8pWcFitWda3EVrZjwqyFge7lyzh69LBiBt1uF5cuXdKspB27tuum+OR7J7n3g/dy6cJ5FubnWdG7UovCUpCQn5mdncNpd2iB8He+8Hm+9a1vsHLVcn1er732qiIhxaUg3dfi3pqfnaWnp5uG+gAjQ0O0tbZo8ViwXulkUjN0pDNdCkvRaJzx8VEcLqd2pUv3ueRRSdbY0MgoV68OkMtJQcaiHcgi7lrNkvNjpbauFpPFrN3M4WiUtRvWcfnyFXy1NYoSWrd+vf6uI0eO0LO8m6mFSS1WSBd2KpWjkCtRyJcxGy2KcbaajHzwnnvIxKMMD11luP8qDo+FvDGtLgA5PEp2XrC+QbF3fk+NdsXPTc1q17sUJEKBBhUdxqYmsXmcKtTKYTUai2sH9lIkrMKtvJZcXhxPfsVW33rbrTgcbs6dv8rUtOQ6mrE5DIyO99MQErdgikymqHmwFouDxibJ8hrBKGPhETedlWyxTGNjA7fdejN/9vVv0NgQYFlPk2ab7dmzi7feOsD0zAKrVq/CaLYSCSepcYcYvDysrkav38bHPnE/Tz39Ah6fiQce3Mv07IQehsxmO9PTC7R3dHLy2Dn87hC7d97Cq6++xoGDR+nsaWbtxjWKCY7GFlVY97itBOsFn1mgrlZyBM1kCnE5rhMNZzDixmGtY+DKNKPD82zdtJNQsIk3Xn1d3R2ZbEIdLFIscztrFNkoOLpAIKDCpjivJHMnElmsFiZSWTp7mrhp23pmphdp6/BhcxV1fsQWs5w4co737duLy2bmhWde51Mf3wvFGNnkEk6ri0vnL1Lnt+Gw+rS4WLKaKXtsxA1FZhIxHN4awpEC506NYreYic1n8QVc9K1dy+DQKD3tq3jn1cPU1PkoVtIsX91FbcBPrlhgcGhMxWspsrz15kFS4TB7bumjo7OZwYFhzZ4UJOLw8AS9y1drYXZ+YZEdu9YxMjpAWTvmrTSF2jAZbQwOjlIT8pPMJvH761WUOnvyMplkkfq6Ruxmuwq4Z46/R4236iTfvGkV3V2tZHNhcpkUR44O0xAyEmry0NLSiM3k4fmn32FpIcWtt+xnbj6M21tg9U12lq/1cvZihDcPDLFqZRADdhU0wotxlhYT3Lx3G03NdZpPPNA/htnoZ3Iswcmjgzjdflb1BdmwuQaTJakd4A5bHccOj3LyWJymliCjkyPE4znF0j744CPcf/d93HX3Pdy0aQtdPcsVGX30zAEVOY6dPsrolWm9DlxWBx6PmbmZaX73y5voXrmSx37wOk5vLS1tnbhqHfiDbl598xVq6uoxVDwsjWUoVTKs2eCinE9jZ7m6cmP5MP5aH+1tHSpESkf+zPQsg1eGuGnLBi1wv3f0MKNjo6xYsQyXU3ByUVb2NtMQDNLdtVwz1UZH5/jVr17ULEpBtm7bsY2ZmSl1SW7ZupnO9k7effUUs5Pz/PanPsFLL73E+bNX2LR1Le0d7YyMjSmiU4S8Lds2KyJQ8K2Czjx5/KiKLP5aP+cvX2D1hj4uj1ylpaeNaDrC8PBlGmp8NHm8bOrqpDsQYN+OHQxPTmgxNlQfYHFxhnw2QbmQwW6T1apEuSK5VVIwM2K1WVUMk4Ych6FSdd5KEU1KG5LXLWW9kmSRVfGzKtgazIqklQJnvmigYhJsGbr+zc/P6d2zpaVFc8bEWSFOJXEvSYHtei6clPpUCC5VMCkm3agY55LBwctvnuHU2WmmZ5fw17hoDNrp6QwS8LmZX5hixZpmQqFaXdeluUnyKCWTT7CAdkc14zUaSVCuWHG76gkvxjCbUsSiU3h8TRittYyNRdU9VCtOGqeJpflRmkM1NDaGmF1MUqxYKVSkmUYcwpLlZyabF8GzXXOpw7G4unwF0VwuZpmbn6G1uVmz8yqCpyuUaWlrVZRwRZwDpSITE9MEapvIZeCdA8cIhdo0M1tEyumZcVLpDDZHgECwnnB0GqutpO9/S3OQ1atXKCbUYrZprqeuERazisKpTBSTJUfPsg4d6/p6QX8WFbsrzloZExl3KVbL85DCrLzn4s4tFcTHXy1jaVFV3pdrzhp1XxaL19xB1SKpFlsLUmh16uNI806hXC3gSb644MeFnCGYPK+7lnQir2uYILFHRycxGx26x5iZm1GBv6tLMK1mzWEuFLPa/OKXvL7ZKcWKihhutRoxyQ2Xirp75LnLfBSUn4gZgqm0COKyUFCxR/5NPhfmFhQxK64PaRALL0U0y1YK8sFgiHQ6pwLuyRMXOXvilBIcfN5arBWXXodS1D3w2jukixkdobZQK709veSMBU6/e5Jgc4hcRXL+HISn53HWWdm8ZQNP/eJZrDY7RouVfCxfLXKm81hcZsW4Sr6tEE0qxhylopFEqsCu/dvJ5qO4PGYSyYiK5qMjCxx9+5QKYpUi2sy2fvMGLba7XU6e/dUz5HMiuFuQJIaSPEnJ9nOKC7qkIqM0nVmLIuxCMlbAXxfEYJL3uqxCXHppkVQxwh137kMW+baOBnU9C0bTYrNy5L332Lx5q15fs5Pj2vg2NDSKwWBh1ao+zp+5yvFjZylS0uuplCxhd7u1Duq0OLC43SSyaXpXdYEhSUPQRUdbI++8doTJsUW9Vot5K2azj0y6rO5+aQcpliN09Tayuq8Hp9uI12chkwsrTlvEOBFln3v8CK6Al2BNM4ayXWNJzNY08fScNtWJoDN4YZK1G1fi9Ds5dugktUE/G9Zt4NQZaZxYTk2NX3N8X3zmDeYnw3T2LsNitTM2MUFRi/x5dSdLBqpD3Wkl9u7ZyYWzZ7Ug39oqeczi9DKxvLedQH0NZ88MMXB5lF03b9F5PDK8yO69e9Th9uaLb7Hj5h1YbeLuEzFH8OWCG3Vr7qdc29JI1BAMUVMT4NSpM9rYmE5k+IOv/AELsXnOnD/FzPSU4nd37NhKQSIkRoXUE9XrxW7y0dLeRGNjkFKxwqF3jnP5ymV9f40GM/GY5MQbdG9cLhuVCFMVkwSjLq4mWUctrFzdq/m+Q0NDbN+wk/7BS0xPzuu+ZvW61QRDDbz79mE8NT4VFwW9bzKbVeSX9c9iFGSni2K2SEHyKW0G8qkkrT1BHnj4LnVPHjx4lNm5RXpX9jA1NssH7rqTM6fPaL60zF157TLv5ewgxA25XxjNFhVuq04+MJgsZAtVTK00o5akGalU1BxEEULb21tUGJJ4GFnhenuXq1PwzLl+FhcWda1Ys6ZP70+njhynZDZglTxOp4gWkr1YIhRqYNXaVQwPDVPKQqA5xOCVq7quCrI9PD2nDn6L3Uxbh6zDefLJNHML89qgKvdGoVmI+FcoFPWsIuusrE8iNs3OzqsIKw2eolYImULunS6/G6R5VegGpmpO5dLUDL0rVtDR0sbhQ4fw1viVtiRnDKGIaB734CjGomDjxYU6qfuB68038vtsdhHtpMEqi8Ekc8CKyVyhvtVBbdCsqOhYJKzry6reTpKJFIODI5qHmojn6Fu3hUuXRojFsjS01FM0R7B5YW4iSnQiQ6i9FYvBhs1oxWO303/xErfdvJ99e/azvHMlS/MxTp47zQuHf83A+AiN9T0szWdw2b3E44vYnAXy5WlctWbuuGszoRZxhzfw1ttHtSEoPJtk4OKEXiOZVJ5wLKzEALfJRfvqel1fBd2bz5UxGhwMXRpRN6rTZtdIIHFjT01NcvXKZRVyBQ0/NzOrr1NieuQMVipUFLEeS4YpVPJ6fpd9u0hMZpON9rYupqdmyKTS2Kw2FTpFIGxqlnPYomJ8ZU7JsiyiojRTyxyR75NziqKSlQAh64qBXDZHLBGjbCri9go1wojL5iYVTStdQRoYxe0bCS9hdVhVeE1nkxqJkc5n6Oxdhd3j16ZwqTlI03EsEVF3rs1uplgRcauor8dsgVVrVtLR0UI2H9d8el2L5X4viArpz7rmtJXrTD6rjuD/JZjK879O4qg2dUnTnzTrVQXd607b63uL66JqPJPSuSfirRSQJaZDnMmyN5FID2kOk/9UZCtVsdO6JxGB95pYe32v8m+fm8z1679D/l1dzUUDlqI4cM2YRXAUKpZsYOR1WMy6Dsj3Kl3GYFTX/sDVfi6ePktzQwOx8BL5bJp9e/crhvvAG0c4cugk+/bdRmNzE/F4hIGBC+zevYlkKswvnn6WktGJx7mKaDLGp760hbrmMidOneDihTG8rho+8shtRCNjLM3OU8nZ8FhaSE+asRZqGBmZYmp6gkgszoMPPkR39zJamlqoq6nR3NlsJqHRO1MTo5w4fZRYMY7RaSSWSuo+RPg5Xmk2MZsYGR3B7bbT0dGqDa+y/tusBqbGJqiz+alz19Peskz3vLl8BKdbaCfjSIBCNl2CktDKbNrEiSGDzSJOVgNOW9XRny/mdP9nMIl4W9bGPeniF3Oz5h3LdWK2YrR6KRtrSGdk7iaZGJtjWfdq7r/3EeZmw5gNVgwGMyb5/DdIbmlKlP2tzDtZ26UpTRpspBG9Yqoowe7MhXO8fuBNbG6Xusel2TSbzpNYSvKhu++jwVfL733ui3ztK+K4veWG4/ZGdffGCNwYgf/wI3BDuP0PPwVuDMCNEfjNHIF/r3D7j9/7R5799TP8yX/9Uz74oQ+y/7b9/PF//gpNzS20t3eSzeaJxxIq3O7cvJ1Pf/Zz/J9/921OXTiujlfJ6FqcmCPU2MIjD3+E5557jpbWZoJN9YxOj1Ib8lOxVDBaTYSnI/R1rOXhD31YHTRPPfUkn/rkJ3nt9Ve1yCmdqFIwkrxbETUX5xfV3ZOIxTl29Aj33HWPFkge++736GzvYuNNG3npxZfZumMrmzdt4lvf/ib333+v5s6NjAxhtqKOOymSCuq2mM8qzqm1qYk33zjM1s2r2L5lYzVDzSSHVkEwZrGZXWQzBcZEuHUKitHF1PSUur5aWttJZ3LqPIgImmohTDSWZP166SyVTmyDotLkUCguotGJcdK5LMuXL8dXU0MynWJ2fk5dBVKEqquvpVQpaPHUYLRqoVmQyX5fLUcOHaWlsUmdVuvXrOLke0doqPfjkS77Shaz10IkEdXisjgkRLiVA/Ps5AyLc2FaGxvpae8ithghL64ei1ULq3aXUzO+tPBdQXNmJ6enFR8syGU5nC+Fw1o4vu2O96no8dqbr5HIpTXH9pGPfJT6ugDvvntID/rjo2Patb+0uMjqNWuYn51XhFFCXIi5FJFogt37trFzxyZ++uOfK7JYMIZyYJNDzltvv63Ozrb2Ts6dFbdtCKfVw8jAuGYS+mst3HzrJuqCXvy1DnVlBkNB3j14iGJZzrWC85IMrSLnTo3zvve9X4tJb7z1Di0dzTS1NmmBt7//IrlcCr/XRktrA20tDRgoaBHlcv9Vdu25mcmJGWYml6iraebcmVEMFRs1ngYcNq8elvsH+wk11jE9NUZdnY/R8WlWrVqlbgxxGouYlEolKZSLdHS0Y7aZ1TUouOf5xWlWr1lFND5HJDbL3EyUrRvWkU0U8Qqmu5wnl4zhdiS5Ze9GcqkwBUEcCtp2eoZ8yUQsW2IhkaGmqYWB6TmyFRRtNzUzpajv4aERxkdmCcdT7Lv1Lg69e4ZKVAqfJhXBUrkY++/YzcTUGB3dHdqBfObMWc0tlOaDcilBV1cjocYA7x2+xMToFPv372difJrhoTHN45Ic0JtuWsnFS2fUmXvm3FnNhxYU1+Ur4xhsGbqWB4lEchgrXqzmOmanUlhMHuKRFLFIhFBAcI6C817EQIqO1kayqTQDl8Okc3Ee+Mh6ulZ6wWAlmTRTKpg5fuIwvcuCpBIFAr4gdbUOzl+5SlN7LxNzC4yODLOwGKejo067ta9eGabGW4/N7KXGF+TE8Yu4nFY23LQMt9vJpbP9zC5cZVmvD4+rkaW5iubU2W21JKI+Ll0ZZu2mNZQMWX7/y1+kububD9x1L3ffdTcXLwxgtrloaWvm9rtuYfXybhV4RoZneeaXv+a9g0f5zCfv5YUXfs6Xf38bOYyMzFvw1SxnamqeobFzrNnQrYXn6amwOtVmJLN2MMqm3b10d/QwNblIfWMDNreVgaEBxaetW3sTxWKFi+cv4vXW0NLWxqlTpzh1/AQOt11dRC6bg0xijgc+fDPB+iDTU3Ps3HkzJ06c4+WX3qJQzDM+Pk3vyuVaMBbXm7ynjQ2NGIoOjh8+xwfef4eueSMDY9z6vr2aXSlNIcV8ibOnL2jDwgcf+qAW1yXb2xuwc+7CCTZtuIlzJ85z7tRlGrtrNes4U8oxvTDFhx68l1q3g4snj2ORbKhKRXGqsYiFr/7Rx2hvbaSUT1PKp9RxG12ax6pO2iqCTIpk4kTQMks+r0VcKb5LoVEcECLwiqAlLiopoFTFXBNUBPNn1ozfsslMPJGisbGpWiQuFFi1crW6GwX7KOuYFJOlOCwFSymUG8ySpVZUSoNQz8wGKaw5sdh9LKWy2Nx+jsrYvvwqc5OzGIpm6rwmxXd+/NP7WL6sR8WHYkFw0IJSM2E0SQZ6Wt0mUsD3+iQvNU+pIMVbKZSnSabN+Gs6ef6FgxTzZiILCzzyodsxG5JYjXkteIoOkymYyRQNZHKSvWtgcTFOqLmLufm4NsIIQUMoiYL/TMaX8Hg9pBMpCjnB0JqpmIpUTAUthss8EFSvZCMm4+KiqCeXhl//+jXNf+9Z1s3y5d1cunyZufmofm13SAPQjLo4AwEPnZ0d6kxIJrM4bNWcWmmYEQSeuHdsVnl8h679UvCU++/c3IyKuCLcinAuxVIpUkqxsup4kXy4albc/7MQKvcxFUKv4Q61oHYN8VkqijOymgVarJRxuBxYXU7NgjWaZU6YlKYgTtZyAYKBkBaD08msFv5dLrci70TYF6e2ONzk+jFqFnKFqWkhe6SxO+0YTYZqBps0GxRL6raQqrI4LuW+abM7lV5hNJtU0JPGJXl9MiYTwyOKbZX3w25zYrfZdZ4eevcEK1f2MjIyrGPi8dSqO2tsfJztW3dhKDj5xWPPkjFm1NFXU1dLeCbMzbfu02L4s889h9/tZ+eeXbz08svVxod4im27bqK7p5PHf/JzRfhnEjl18fvrfdQH6ugf6qd3xXKamhr0+hM85zvvHGTD9p2Km64Y0sQSczQ3B/X+K5mNv/z5yxSLJuwWn4o2q9euIRgKcOTtA8SjSXXWZRJZyqYKG7dtpDFYx/mr51U4WLdute5HlnUuU7f3808+TzJRgqIZe62L7mXtJMJzjPSPs2x5J5/+nfuV/CLvS6i5iXcPH1FHy22336Fo01g4oqhYyTtfHMnh9DixuKtu14XZMMGGJjas38j07CJHj75Ha1MrK9ev5diJoyQTgnbN4m90sXvnZiYG5hi4MopRi+ey17CQjKcxO5zYbLL+pElHo3iDTr7wxY8ST8wzOHyR3t4e3VP9+hcnWLaqg917b2NxPsn5swPqVquYo/Td1KUkFNlDTo3PqjArcRZCgpHivzjrfDVeFb9lfs1PL7A4naCtqZu333yHvs0byeVLmp8q36/XjHRblEoq4oYa6pmfkcYKS7XQbEZpAyt6e5kcnSSWXtJGr4/+9sd4+8DbKiRSthBdiFJfH6K5rR6PT4gHspfOag5p/9UBJidnef/738/MzKx+LkxGFfXq9rl55ek32HDzWiZmJvEJxcfvVArEjh1bFNH7gx/+mEIuxdq+Fezfv08FiIsXLqsA0rdmjTYMCh0jmcjS1dnLgbfe472Dp7C6HNfEEJNiuj21bm34kOtRYh1knASbLetKe3Mrb775toqEe/fuVTy3OALj2bTmCQcaGggEG3QvIjm95aLMDTtGRZRKw4g06mQpGTI0t4V0zzw4MEqlIqKWU11VQgmSPX4VpWrUfbisYUrbKVfxslV8a+VapmaeqKwrBpNSVqT3xG61YLWaScRj+lzv+sAduhaKSJeOJWnraFOU7eT0HAvzS+oup1Cib+NGctk8JSq6bgjZRdamxcU5bSYJ1NcRicWwmEV0sikOWogJ0lwoEQsdHZ1Mjo0rWULGX6InRKCVBhARiWoDdVXBtlLR8ZJ1SoQZWdeE9CDXvDi3ZRxkjss5qamjmYa2Js389rrchOqDXLpwSZtkm0KNSCZ5OpLE5nOyZ9/NGlkia7rcM4fOXMVgNuqn5GPLmij0AGmKLBXz6hiWNVOoAiIYN8gZIuCgrbtRn4MigwsGjh08RktniwoxsvZHowkcLh+LkRgujw+b00KeBUJttSTCGYYujdHU1Ep9bb3OKb/HLVG6GOS+YbKzvGs1v/WRT1MfDPHSwRf5T3/4n2hq6MDj8ul+LJ2KYrEKznqamcVJWrtCNDb7cbq91AeblcRx6uQlIkspVq/u4+TJU9owZjIXefCBewk0SUNEWpskz53tZ8O6nUyNhjlz8pzGTMhzkha2NRv7OHvutCKSpaFa5qo0/rhdXo2/yGVKKuSmUkus27Ge+YUFRQp3tS9jaGhMca9yX5N8Zvk+cfBKI8h1UVwEe2nmk+Y4QX/L+y3j7fcLHjxXzZnPVjNcBfcrZ3VxyeYNKdKFhGJxJZYg4K3HWLaQy+Q1p1WEYll7JIpCzrnxRERzbkOtbdjcHhaWhPziUje/oGRTGTljOvTc6PE7KSE/E6W9o5WWtpC03GCxlvV6k+cle4uq47Xq/L4ujl6v8ug+8JoYLXNWnrfck2W/KIKtNIHIa72Ofq66ZMURW/2zbBFssSB6q3m5MoZSK5Czq+UaVUN/QUXQzNfwzJWKioCy/1RRt6rrqvu2+vyq+1MlvBiNeq+XxzOKllio/owIexVzdYyV3iHNGZI17fEwNyvUAiMel1vnhyVvwmfykMmWKEqOvE3iBFKUcmmOvn6SyGQe8kbGRqc1h/Weh26jqX0lly4P6T3l7LkzRFNLLFvTwi13rieZneb0qUFqvU00N1qxmrJ0t/WSTaRxmh2cOXKVt185RXvLWu68/WE2rNumdCOniP12sR6nyGXn+Zcf/iO5dIzFuTniyQz22g5mwmnpX9R8bcmRDTY20NLWwiuvvczC4jS33LKXgcFLms/e2tLIyuXdvPL806xZ3qc50eLUb2sN4PEXCTbYlM5jLFsp553q1LVbDdgcOTLxCKVYBYdJYjTEpCpNNBUMJkFZZ5DBLhnyelaQ/VjFIPOnRK5goFgRAkIQk8HOzHSElqZl3LLvLsZGZzGZHFWKjyi+8k5do7vIOubzenTeiPB+4OABfv7zx5mdX+T//Ifv0NzeyrEzJzl0/AhGm42xqXGN4QjUBFiYmOO+Oz5AndvHlz/3Rf7kP3+NvSrcXqNmX5vMNxy3v5m12xuv6sYI3BiB//cRuCHc3pgdN0bgxgj8Ro7Av0e4/fa3v8nP//VxfvKzn/E3f/sddRPefd/dhHzKZwAAIABJREFUxJIJvv9P3+eeBx7g7Mkz6rjduftmVq1Yww++/8+al/fGOy8zMzNDsC7IwKmL3HzL+/jvf/bfue++e9l/+35279/Njx7/IQVjnkwpTX2onkKyTGQ8jqhtclDZsmUrq1avYGhoUA+zUjC/7fZbNBflscceU4Sr4L/OnD7NzOSEFtiXlsKKFxVsqNfr57333iMYDGpx4wc//D4PPPCA5tuKGFehQGOoXsW08eERrGYjFpOZYi6D1WxStLHZJHl4EKj16WNo0aVowlARxF0WX41PiwdyEJbu11g0QaFUJljfpFm0wyMT2nUuhwOf24rRVM2QElFBiiKCsTt74aJ2wYtDJ5mWIq+DqekIjY0BMvmkitbiuhOXkyCDxTEomaHRcESLMoJBvf2WvVw+f5qmUC3lYo7ByVEqLht5Q1k79QWvNzs1TTScIOCr4bOfelRdtuQreKQQbDQzNDDI3/3d3ykStbmlmYWFBdxurxa1PvD+uzl/8YIe3kXMlWxGQfEdP3GScCRC58p2evo6GRufYvDqGJ999Evsu3k/Fy6cZ23fSqYnx3j7rTckLpLLl/spZFFM68jEEMOTg/StWUkoVE//wFVaWpoUFapu51SS2fkF6urr1ZUmxSbB8GajRQqpAnOzk2zc2s1Hf+sepuYGVRzqlHy2cITjx0b4h+/+JSdPnOTZ56TQm8ViqGHgcow7797D2wePc+udezUvWZBkgoSNxubZu2cbFmOB8OIMbpdVXWR2l4+z5y4pRlZEe5PBps7bdw6cJ72Uxev0cesd7+PkieOEo4t0d7VRW+dleGKcmzZv0u70gcEhzUC7cuEyrV3tmmMpwp44cyenRilL5k6lpFmjzc01jI1MMHhpkhpXHcmlJbZvWkt7k5+XX3yZPTs3cMftPVw4fYqGQANNwWaOnD7LXKLI9FIaT30dyZyR3lV9mO02vvvdn/DB+zfT3d1JXbCJl187zNRsmq6ejfzL//wJDqQbOUfn8lYszjJt3a1UDBVsTjszs7NcvjLE7j0b6OoKsbAwSUd7E1PjSyzMJLlyeej/Yu+9gyS/y3Pfp3POcTpMznk25yhplbNWQhLBNgaED8aE43PuMRf7OGFjsK/BGIQEKCEkJKGwWkkbtUmrDbNxck7dMz2dcw633re1tqtu1eWU/8O1A1NTO+qZ6f727/cN7/M+nwfNTe1oqG+BxzPPxeB4Io53Xv8QA5usePLT+/HzZ1+A2WSD0WhGrhhFY6sbH5+7jNaW9YiEi1iYDyGbEUJQEjEKUCYuY3zsKkwGGYw6KWJhH/LJDPp712HtxrXwJyagsKbx3oFJWGtqcMsda3Fu8APUuoXQSI24fNoLt72ZhYwDh09i+549LExnMhFotHT/AH5/AG1N/bj48RTioRKi0TASyRi27apDbZ0aVqMVhWya782ZiQR+9vR51Dgk2LFrGyRSM55+5hWs3bgVXQMNqG124s7d9+ML33gKmTxllBJOXYh4OoX5mQm88e6vsepdxcbe3cingH/8+3/AwQMvQKcP49t/fjsGR2cxsqhAOFJBLBrCmrWtgDCHfCYNl6MR8UgGGg05vqN48/nLKKUFcPUasG3XJly6MohGQmayy4mwj82MQ29sbGXHPBVSqXvcu7iIls4O9Pd2IRCYQV2dnvGCJ06exeOf+gzKFRF++szPEYvGOWuS7lNqhiDcsEajQldXF04fGoROZ2ExNhIKwqAx4KFH78W7b7+PXbu2o625Gec/voADvzqKb/yvP8Hj+5/AcsSHsaWr+NvvfRv7tu9Bg8WNc8fPYOe27VycOHD4fZy5eAXf+NZ/Q7aYwbWhq6igiPHhKTxwx24sz3swPbGIzz55O/q625GOhyERlKHVyBFY9bIgSxQFEu8II8tFLlIpyA/ORURJ1e1QzoPwAhUhOXSrzkzK562UJRCJCakn4UKYVE75boTIpaxGDaNq/atBdhfV1tZxgZIKgVQQpCxVdvBSo0s5A6GgjEJGxBjjklAGKIF0OQGTjRwNBUxe8yDmT6DGqkHfmgZI1VmMj09CItZACCV0WjOP7eLiDBoaHMjl4pDIBJz/SLQHwrfnc3EUiznU1vXi2jUvIjEhPEs+HDtyHPfevg0P3bcVAiSRy1FeogqBSBbxTAnZYhFjk1Nw1zaiKCCHawlqnRaxRBgSORhFR27QdIrE8RK0agM3dBQEaSRzEUboGozV7xF2rlKWMb45HExjZTmMRDyNdCaJltYmWCwm1NgJd5pBPh/FkncSthpChhIGVMGP1WsNPCcTzs9qoVzDIkwmyjKkxqiqsJlMJhilKhJV3YmpNGHwsix40GdVpK0gnaIcSSm/pzeKsfSV3iP6SmsoF19Ztf/3LR5lsUsVSoSiUQho7YcA4WicG1ZcbjfP15Sjy5hRoRCZRJLdvlaThQvidJ2QU46EBCJTUHGWhFha30mwTSTjLIaQuEyuDlJ/yQVCxTsSNOhnCQdN+wBCeRNCOBqLcS463W/UPECiitvugt+7irHhEbR1dqK3uxcffHAEbW0dLDLv3r0HkVAEHu8KyiUBjh07jbvvvBsNrga88+YhjE1MwGSk8U4jHc+isaWRyR/Xh4axe9cuWMw2HD16jN28VDyOxcJobW3Ghg3r8e7b7yIYCOC2u/fAVefCwJo+vPn2b7gByWg0sluHxBguTEsJr15AMu3H4OVz6OwiF0wNO7ODqwUcPvgR1BorFzfJobzi88A/Oge5QQOTUYtYMoCtOzdgx55NUGuVmJqcwYfHTzFNhf6WXqNCa0sdzpw8hivXp5ArKFHf0ITdO7didnoUr/7q19i9cx323rIDk1OT7GRe8nhx/O1hrL+9k/cxs7PzCAeiqHXV4oUfvgKjSwOd3gCb1QaT0YqJiWns2r6X3afPPvMcZ5ASTYWcOLRXJXGnvtaJa9cGkU8XIZdSBrcCMqkGsXgKqUwGFpuZ3calYoaJHbu2b8HBd46gZ6AO23dswsfnzjDCnhrGyPG/f/9+nm/p/ieX6uT0FDz+VTzw8G2MOiXXXCQSw9zsAmrsLnR1VSkhRFOYmhpnh6nDacc7bx1FV2MHnDUNeOH5X6KptZXFh8WlZWg41oMiLzIQlsuosVuRSMSQ4igNEQoVASx2E6Qymr8USCWy0BlJAhBgaSEOh92CbC4KFKVIRvN8r0NALsc0+ge6oNcZeG48efICWlpq2VF//eIYJBrwvVLFrCrhcrowPjeJdKGa5/r4E/uRSSfgD6zg3PnrqK/Xo6+3B2cOXUHfmlY8+XuP4vDhwwishvDx2euodVnQ2dmOUycu8fq1ds1mvPP2B5z3mQwkoNZruSGOHHzk0lq3fh2Gr45CoVZg49aNGLw4iKnRaX6dFHtC9JilaQ8K6QIsHU5GGmcL1fec9m1LC8vVxgKZAkrKJ6xQk1AREnkZgXlCZJchNItYJKNojmgshVBwFffdexfPX8cPH4HeZILFauF7hFy3VYpAnMeDrmsSlWje8PqiPBcQWjaXSvJcaXfYWGTPpFIIBwOoFPMgHio5b1uamvi9DwQjsNnsLE6QQzYYCEGl1vLvb2lpZjoQ4agp+sBmN2N2dgojo+PcUEuOXxKUaWNf4EYYKdavX4d4NI6PTp+qNo4sLaG3txexSIypQLR6riyvsPuWSQHl6uuiswM1dP47NrdUpSGUy8hWcryvpHmaXpdOqeHc3lAgyLnBzS3NvGaPj4zA4nbx+0W5veFVP6wmGzeOURMaCcRNzU3cvEvCHyld/X39sNfYmaSzccNGhCNhJApplIRlLEzPoLm5nVHLRBuiBla6JwjnrFCrmSaRpzxyEvlLeUSjK9yYaNCbkUvnMT46DrfDiYZ6N4KBZRQLORiNJnZhL8yvwqivwQP378djDz+Ej06fhHdpEXv27KR2IeiUKsilYuQreYxOD+PQkUN4/qWXEY/m2YWv0Crh8UegoSiFErhhkJz4O3ZthL1GiwuXTqKpsQ5qtQ6/ef0w+rq3o61lPX7yr88itDIHsVwMm9XCr50FqEIR549dgMFphNvVwLQOvdbCa0IoGEFTWx2URikL+CvLq+ju7MeqL8SNOYROJmoDRd2USyUW5kOhAKxmM5IUkyOgPFwiB5lYzCQHPl23RMOidZjmFYoM4HWXxEQhkEUciXyEG/jMehu2btyJxRkPvPMrEAlELB6TmBWNhZn4Q3NiPJ2AxqRDa0cHN8TNL3pgJOqMUMxzK4m3Gr2W11MSe0VSyocvYmBtN2qbjMgXYojHYyzc3nCu0vOke+7G/uBGfu2NryTK3XAL02NYhP0PubY3HndD+L3x33McqSCATCL+N4esTCrmeZYcrjf2InSvkih8o2mMBuc/Zuyyy/eTT7qX6PnSeNLPUyMC7bkoJ1ghknBzBI0tvR+0fkBE4q4UhSK5SzMwG80QlCrcjC4Ty5EKpCArKaExWFBRVTDnv4r6Jh0ExQyunh5GnaETFz+6wvPP5NwEPv2HT+HZ59/Cpx/+fXS1t2Bp9Qoq0jy++bW/QNf6Rjz0qT2c0a1V6oFSEjKBgMkeqUgIi/PT2Lh+J/ZseRAqjQMyqQ3xSAVKmQrxWASjI5cQDs/h6OFfw6gRM6af5vCvfOWP8b2fvI6lUBF/+KUvYtnnx3MvvYBoIoF4Ogmz3YzVoA82m5H38GJxGflsCjUOM65fPoNP7f8U5ifD7KRv72iEVl/E1PQFdHe2o72lFzqlA5WiAFJJCWJJHCgkIEpUIBfIOZuZ88Q5a7aIYikNlVqCQimNbCHL8xvvEyluSC5DvlTi9axQEHHzWGtrP3ZsvRuLiyuogIg9RHchnD65dwW891NKFZwx/fSPf4Ljx4/D6/Mhlkjgu//wHex/8nF+jUv+Fbzx7lswO2wwO+icHUBoNQBBpoRH7r4fNSYzvvHUV9lxu3XbTiYIVbhRtfpxU7j9L1m6vfmibo7AzRH4/xmBm8Ltzcvj5gjcHIH/kiPwnxFuv/f9f8APf/QDvPfBe3jj7d+wMDkxNYmLlwbxrT//No4ePQ65iA75G/HZz30B0xPT+O7f/QO++T+/hr/66z9DY1cbZCIZ5ifn8Z2/+g7WD6zDts1b8KWvPAVXowuvvvkqBApArBZjacULnVgHp64WF0+dhUylwP5HH8XzL/wCtbW1XOS7du0aZ4Z99at/jB/84Ad8CHrwwfsxOTaGmakp3HbrPu5w15LrRKvnDD0qBFDhkDbBp0+fxMBAP1559WV29BKqsrOtBcvLHkb3rHo9UCuV7IoVCql7toSW5joYjVr4V5dRqRT5sKlVmSCTqPkgSJmEhN2kLnSZgrotgWA4CpVSBylheAiZI5RiybMAi0nNSErCHJKTjvB9BpOJ88ciiTjsDjt3mhJydNPmTeya8XqXGbXW1d2HFZ8fYrGChYRspgitVodwyA+TTot77r4dSwuTEAtKKBey8CejCBTyMNbYGM87fHWS8y13bt2Jxx7eD+/8EkavjcAzvYB9u27B/Mws3nr9NyBOaDIex6c/9zls3LSRHZrU6f+1//4txtUyrlCm4MMCvX53fQO6Ojvwg5/9EDondbrbYLfYcOC1Y3jz3VcweOEy5DIFujt60FzfjEQsgWtXr2HV58PU9BRn30xMj+GW2/Yy0uwnT/8r2ttauas6mU6ya/q9Q0fQ3tkOg8GC+UXCH4khKclRzhZw5vRJfPUbj+PE6eMIhENobpOjqbUZM/Nz7Ez+4pe+jBMnTvBBvpAHFueoSKnBkXcvwOzWsMtNb1cjlUmwe0gkLGHjhj5YzWqMDV+GwaDkrObVYBq5QoVx3RazBRE/uLOc8pTPnbmKUCAJh93NIkRbezMkEgGuXhuE1kr5ny7EopTrVYZcTmhtclGXodIo4fEuIp6MIZdNcTbavfffhdnpMaRTEdQ6G5COFTF+dRz9nb04efQgnDY5btndD593BDu2rUXQt4LGugb87V+/hy17atCxcRumllagNdmwGo7CHwxVM2o/vopXXz6NmhoJHLU6BGJZ1LX2wOFuwulD5xBdiqGjowU6vQIXrpzBbXffAo1eDX8kiKnpSYxdXEDPJjduv3sHLl3+GC1NdQgsJxFeycNicuL6tVFMjnjQt64VFrMOKRZIqZNeAJvNygLfgQPvQ6PRQyAScdf+Pffdjx//9BfsPK5xunFh8DI78UxGE6YnZtDb0QlhuQIBOfJyaWiVeS4oXh8O462DH6Jnex3WbGllvO21oUFs3NQGqxnwzYWQWAUMGhlk8jJWQkm0tq/F0UMXoVKYsG1XCy5fOQajUYxIOIjtW/bh6PvnsGXzVmi0IqSyHrS2WRENLEBY1uG9dyY5z/j3/uBRtLe3IpWLw1lvw89f+DUGL83DM5vHp//wi3jwUw/ivofuQtgfg8VmQdfWPtQ46+CqdbAg8cF7h9Hs7kZf63oUkzlcuXgACvkc/ubv9uPv/uUFnL0khliuwC37NrArdmZ8Gs2NjVDISkingxBCAbXCCc9iCu8ePIy1G/pgNBk4l/kzn30Uy8urePaZX3LRyWp3Ih8nxGIRplobO+61Oh1jBglHGYt7sG1HHwYHB+GubcAdt9+D7/zF9xBdTqFlQzMkMhkGBy+yePLFL34eJ46fZMe6QCzG1ISHqQRTk+Oor3OjtsaNa5cv4X/+2Tdx4ugJnD97EUF/HLfu2cNCCeHyLsycQSSxgr3rt8I/Oo/hUxdhluug1+qgMhlw5sogXN1NyMkF0Lst7My5cnkQXU43tg2sw2ee/CZsJj12bXOhqc6BW/bshFYpRz6XQjDg5/eRNDmiFBA+lRxSRAIgVwdlgLHbtlxg7Co5AsnhWUXWEeKOivHkgipDJCIUn4wpEjTXEfZsleddKWrsTiYukFBLxXHG/6kUXOCMp2LsDNco5RBX9BCJjQjGElBZRQhk5lAWCGExNWNmOIqt6/agkA4jEJmGPzoHrc4MvdaOWKTECDtyvVy+cgEOpxEWKzkxK0wCsNqMLFCCxGVSWoUmHD8xhNnpKIx6K5Y9IdQ5NfiTL9+PYGgOEikQTxfh8UURjuURp+dOWdhaPdLZHJKZDBLpOFQ6Ep4zKJbTsJj18C56oBArGfUoEkkRSUUhkJGjLg2LxcwI1JmpRTQ1dnFR7sqVcVRKhLCPMVaahFt2QUmEmJ0ZQW9PC3QGMQLBBVDsITXlKJVaSIQSLoCRsJlKUtagqpo1XJazE4zEQGqqIdd1b28Xr4NEvaBCJs3nVPynpiQSQKg5SyQQIJPOsLBLBU/6b7RHoPuBBCX69w1EMhVNKdOeurJCMcIrikG242wJyJfKMNtqIJERDlKGdCqBmekJdioO9HYhn0tjxbPMbmG6Bmh9o9+TSmcZ8UmOOxY/4+RsIYcGzfuyajG7SFhoavyicaiuByyC+FbhXV7BwJq1OHHqJDweLzeokcNbLlWgnBKjpa4bP3/mFbS110GnM8HnC6C9rRkfnRiESCbAylgAIl01c48K8bfdeQv6BrrQ1d6Br3/tG4gsp2B06bBxIzXwNOPFF17m61xv0MNV48T87CKsDhsL2wtDs9j/e/vZ3Xz00GG4mi245bY9cLjtePGl5zlbNLkM9G5sQ8/mNt6n0NieOnQZe/dvhNOt4yaBpaUpbN60EZUi5RzKcfb0EAQVEiLTKCRiQCmPxo4OxHxhFItx9K2vx7bd3fCsTLOrb3hoCuWiAmaDg53XNqsadfVGpBJehCIFXBj0YP36LQj4lqGQC+F22jF05Qo2bljP7uJz5y/h0OGLaOtoxN333Y+3fnMQhWIFe3behgvnL+Lse2ewZvdapkYEVldx7uR5LMzNw+FyssBbjORR0+Rm/Do1GdJnU1Mjdu/chZdffJnnjmyyDLmMGgWNvK8slnOwODWIp/wIR1YhLIqwae02NNY34jevvoHu/l6Uc1RYHkMOOXz5vz2OaHwJQnEaOqMYDU123ue8e/AqHK42dgaajBbodEZu8rBaa/g6J0cnuZ1HR4d47zIxMYnLFyegkypRyAmg1RlYmEsRFSeeYgxuOk1xF2VYDUbOaCc3Iq2vRClYCYV5302iA+HxaW4jMY2y5olNIBFR7q6CM/SoqYUaL65eOQ+hJMOZxtTkQFmnJOTQ9f+rF96GSi/k30eu1ur9J+L582fPPw+dVY+WtkbYa6xYmJthV3BfXzujYXft3A6fbxlLCwtoaGjCwYPvY/i6F1s2t3CB2u1ugFKhxeXBUXz1j7+JM6cv4Mc/foaFpWyGyCYCfv5r1vbzmWHZt4pz5y9g/dr16Ovrx8qiB++8/Q6i/jhntm7duxPnzp9HkpotEkRHSfK6QS41EowUUgXf54VsBtlsAmIx5VSmYbZosffWvThx4iz83ggUHP8gZnLBI/sfQDQawdmzZ1nUof0yocGp+c9o0rPLjsQcaoyiuY1Ef6I0ZOJpCBn3W829NRn13NRITVzr1q2F3+fl64wOG6NXRiBUCNHW3oFUMg2z2cZ56eQkn7k8CrXT8gmZIMtrCDVEdXa2cX77+VODEJXFkJpkMBnpzKRliga5diXk+tcZ2N1He4zx4Ql09XZwBrDBbKzOWSsrfLag5iZ6b+ns093Tg4X5RcRicRbObkQKkAAXiQdhsOqgNep5TvYtLaMULEBqIwRqHTo7u1g8+ej8x/BPeSHRyCEzaRALBKFXazEwMMBz/eCFi5BIZdwoQM7z3u4enscon3Vudp6vtfqGOly8fhkjo9dQ39CMOmc9nFYnLl64iPHRMXbyajRqJDNxVCRlDKzrg9Nt5/1yOppHKStAIBCC2+nidYKcswaTGlMzI4jGQyzqZ7Jl9HSTS3yJ3bmNhlq89ssXoNeKMT1zBYOXTvO8b7O6oJDqIZZq0N7Ry82o49PD+Od/+R7G52dgr6tHtlhF+C4uLSAUXsHW7f24857tKJaT8HgWcGlwFDZLMxRSK859NA5njQuJmBfJVBSxaAT9/f3YvXsX3nnzLYjFMriddUglc/As+SGElKN1FAoNGppdCKa8vJYvzC/BpLdCSHjXEuXA5iEVyznDnCgH0UiIs7MpjzNP+awQIhgKMyaZXOSUl037Kvoo0OEKZW5C5RzPfA75UgHd61rRMdCE9w5+wGN6yy7aa59AOS+EWqllEVKv1bDwSmhug4Gad6IQSIVwN9TxmWlxaYXPcgKKVqCZSCCA1W7nJst0LgOJjKguWaxZ1wWNkc7imX+jcdxAE98QWm8IsDcE1BvCKgltNz6qTlsS6/4dpXwDlXxDbK0KwASSqNI7qBmBiC90Peay9PfpexTaWxXUhOQiFd/Iu606MikL+j8KyTf+/g3hlsRbmjupsYNc1MlEAlJqLmNsdVVvvDH+FDVB8UeCcgUqhYrrMtFwGBSWqjVakKXIi0oaFWGW4P18dqWMaZvJBplYgYAvwhnzmXQOnb1t+N53voNiSIa0v4gt2wfw3b/9SyTFESwszyCeCSKeXMTi/ASKaQlEORUCSyHcvudO7N12ByRKE1ZCMTjMDiRyYUgFIng8iyxSnj11CoQN+953/xrSCmXyAg1uK0RyEa57FtG6ZgBnzp2H1xfGu+8fRTpXhtXpwPTsPOobG5mCwij1XAa5TBo2uxEutwUfHvsIFn0z1CoT0xAsNiEWl67BYbNgdsoDo8qN7vZeZNJBCAQhbN/SCU1JAJVIwfN1PltGmdD1tDGrlLiZka5FagjN5ctIJnLIFwlJXUBZSHuVHJRKA0pFBVzOdmzYsBuzsz7oDTUoV8QoVSj6olJ1QkskGLk2igfufICbT7729a/j+IkTWLNuDf7km1/H8NQonESqWJzFmx8cAGQSpIlSpNNBp1AjMLuIh+66FzUGE775R19j4Xbzlu28ZlduZtz+l6zX3nxRN0fg5gj8n43ATeH2/2ycbj7q5gjcHIHfsRH4zwi33//+9/HcCz/HgQMH8Ivnn4PebOBCpEwhR0dHJyLhKA5/cAg7du2GUqHmA/yBdw5gz2278YuXnoXNbkM0GENjXRN++pNn8ItnfoGfPv00Htr/CPrW9uLcpY/hXV2CVC2FSCrG8IXr6KhrRzKdZYfMl770Jfzs2Z9yRi11cl+8eIHxTQ899AB+8dzzjB8iR8ji/AySsShnO915x1343Ge/wAXkJ5/8DBeC6RDV3tFWdc6ajFwQplygVCaJSDSEZCLJmZCCipCds9lMGhajHpcvnYd/1QOzQQunw8JFwWgoBO/cMufLkgBFB0fqzleqVVz4MBoNSCXSjMWlg66C8GvJFBezmpvqQN24VNCgbDoShmPxKHcFk3uXOmdlKjlGxsd4wy+WUd5bCRF/hNHIVPAZn5hmMcFoMmNmdg7u2lpKbsT9D9yLufkZ+P0+ztOjQ2csnUE2X0BdXR3uu/tezqAix55nfglL80vQq3TYMLAOJ499iHNnPkYiGoXT7eQct0KxiCee+CxnH7333ns4c/IkWpsbkUsnIeZDqQLlsohzbL7153+BaDKIwaGPOHOICjTpXBL9a9dhx/a9+NXLb+EzT3wB/tUIbCYr9DoNzl84g8WFaVy8fB4iqRBbt25ld/TI0BCMRhscNTYkkkls37EZzz33GjZtXQOpXIm5uTmotVoU0nmkuOBewZbtfRibvoSvffMJtLTV4Z133+dryGav4QxjKv4PD02gtrYd0XAJ0VgWc4tLLJhS535LWzMWFmZRKucQCa8i6i/C5RZBraA8oWpeWkGgglimRMjvR0tLC9RKNT4+fRWJSBZOexNmJj0QCuXspKpvcOPiBcp9NKKppxFD14f5nlFr1Jy3l87lONuWimX0PULKaTVaREJRvjapmEeuHioCNLpqUV9jx9LUFJocLhx57x10t1uhVpVhMRFOuohymfCqBlTkMigdbnxw4jqGxvzcGUxZP/0DTVBIZIzXXfUFcfXaNFaCOcRTaTy8/wFcOH0VkeUEXE4H5j2z6OxrxsLSLL+H7no3MrnhVRKBAAAgAElEQVQktDo5H2b7B1r4oLy8vITYagVTw0H096xnvB+h9aiIMjQ0jM1b1qK3vxGv/fotbN3ay8IKIQEj4QSyuRKSqTzEEhlk5HYLRWC26DE7M8Vdy/lsCUaNDjq1DiIQXlyNQjYLqTjBHdYzs1EMT49i261r0dbdhbfefY/xai0tdVi/tgOz43OYHVtFKrWE7Ts6YTG7EI3koJAb+T70++fhqlNhauYSVCoZnPY6WEwNuHxhrIpktakwOTWOu+7uQTomxG9euQypVIvtO9dj6/Y1+Kcf/hM6elyIRAh3LoRO68bjT3wZa9b3Yu8d27BmxwA+/PA80qkcTDYjLDUGCKQZdHX3YNWbxMKYD4KcELfdsg7F/ATWrVfgjXcvIJy3ormzHblsACgKIRepEQ4GseqbRU9fE4pZKU4enEZLXwtaWlvx8blzuHxhBEatCiVBETt3b4XT5cCPv/9LaKxyOBscqKuvh85g5CwlKh5fvTbExQmdXg6pvMJoNXJ0ud2N7PDmfMJVP5ZXvHC5HWjrbEMo5MfSwhJy6QJMVitWvWHIZTJMnBrHU9/+Q6YXHD18lPN6E6tZKEUqCLQFtLe0IRAIc/5ffV8dHn7sARgkSgydvogWSz3uufUuvPvm2xifnsLOfXtx4MQh2FucKEgrECjFOHniOHLhCB5/eD8OHzqKkWtTaKy34q7bt8O7OItjRwbxxCO34fZ9GzhLLpOJQatWIhaLQCZSoFggJJ0MIpEM+QIJtiKUQDmlRc47JPeTSCRn9ygLveTc1crYJVnFPBY5j5DQwErCzuUL7EZic22l2rhCyHcq7JJjv8BIQBEEZTXKJSUmZ+cg0wmgMgnYpSSTGKFV1iGXLINihoEUI2XFEppLpSgUpEgkM8hmclhZ8QCiPPoHOpFOhSBXUGc9FTnVKBG6DyKoNC785OlXceyIByqFAAatFdt2dqBSSaOmxsCNIBq9CcWKGP5gFBCVIVdLkUxnUCiVoNVrEUmEAVGRs8kJiU3ZrKV8kUUZapChAiPNIyK5GDISMiiTO5ODALR+yaBT2xAKp7E4uwKzxcaNLalkEiJxGSJkoFaLUFtnR39/B3LZ6nxNDj4qKArp7hZJec6kIno0EmYsYkUgZZGJhFJCALvcLui0as7MMxmMnAtP1yy5tMi1SqIWYSnzRcqSF/LfIfcu5cnSGsvIUHJbUPGXnCukhDGJQki8S8Qzac6xpLxMuVwLt7sJyytBvPjcbyCTKvHFrzyOQiENMWWqLc+jkE/z3ydsNeGd9TotlAojMjnKbqQkdCBBIgxl+SmVWPJMM53CoDNxU9TY2AiymSx6+wagVesxPjbFwnEgFOamrp6+HpSKRZw7f44bzSj3++1ffsgEhL41vejq6Me//uhpdHV2Q6Woiuu+FT9nVuo0WnboEoo4l8pAqZMxipZcdfFEBj09nbwnIjfP5MgMbG5yeNM4ZlAuVpCNZbmZrsZug3fKx+uWWEYFZ2DXvu0IBH3suiWRa3khDKlaiIamBo6CoP1ZDnmeW3r72hBP0FpDxI0+diLOjPlx9uQlyKBGmZniIqi1anjnZmnrw3jQukYT7nt4C/whD+ob6jE6MoPzpycgF5qxeWcfJBIa3wy6e5oxeHEUE2NxbNzchyuXL8FmMcBht+PZ/+dtuGqt6N/QwPe+d3kVS95VJBJZpP0F9G4ZYJTp9SvXkC3mkE0k0dTSwg0L2WQGEqkEhXyRsxdpfWLMKmGEZVT8znORPh6MQSSVQ6cxIpOkeUHJTR06vRYyhRAr/gVotDIolGJEA3EUMxV86QtPobu7F3/7V3/D+6hENomWdhe6+xtQEcTQv6YRc4sjEIgy7FAUoAaplAKv/uowtmwZ4CYUylym5hRC6YZCIS4uk9h17IPTjLLOFVKYn1yA294Ir8+LdCrP92Uqm2Pst0qlhUQi54I05ZuzU0cgYlRpWURiZAFqjY4bWEjoU8g18HqXoFCKGHeajuf52qfmEhGk7BCkTOqQP4CpySnYHOT+c3DzFWWmHnjzAFKxJIw2HXr7euBd9mB6fBF6nQ7t61o403TZ60EgsIo77tyHtWsHcPr0KXbzeZYWWUSKJ2K4fmERrmYzGmpNyGZSmJlexL333gtbjQs//MGzkMnUWLdhAxw1tRzRMXZtBEabFRs3bkIwGOCzCjmnV33L0GrVWL92DRoaajE+McbNnrPzC9AbjPBNr6Bn6zp4llcYTU/7DxIdicRDIhytnSTY0viQA5YE6z/62lcxePEKhq5PYm7WA4VSza6wbCaOfDoJvdnMDSTkXKX7enlhCTUuB3+PYlvok+YDp9sNlV6HTL4qeMopn3hqBvl0GgotnUFcfOahe5muwY7ODqaEXL12DaViDslQHKVcCZAJGZva3NrGZ4RalxtSsZiJG/lcFjarGUq5nHHTa7ZtYCR2wB+A1qxhZz25KQmRSw0g1KhK11d/fw/cbjcuXaI8bAukKhGPq6Aigm/Zj1Qkx00r5FykzFSiU+gMJNCWeV2lr0KJAMJiGbFElBsE6DqmcU2laL2qQUNjA7/ujz7+GN19vSzOXbo0CP+yj/MgOzs7+Cxz8N13mT5RY7djcmICLocTjU1NuHyR9nMq3tNYaqyIZ1PwBVfZSdpS1wS5UIpbd+3F5Og4pibGsWnjBm4svD5yFROTk4zlJfHWaqmFWKxmRHpbWxtnJZNASnsGvVnN7lClRsv72FJZBL3RjnggiUIwB7fJgv/xp19Bc3MNTp46hBPHPoTJYEVzfSfndyuVGrS2NaPGaYbRoMbZSx9jzufFvHeZyUWpbIpzn2lufuzzd6C5tQ7jU2NM+Zmfpga1PKQSA+SUf1yKIpuOo7+/Cxq1EuPjY7BZbNzIMjI8jdOnLkDEKFg5N70qFGosLM/CWW/mCIx4LIlCrox8Jg+9xszvJdGcREJx1b0HQKNUMQFCJJVU0b7UiERRACJqECKSVAWpTIqFWyIWUQa6Vq1CjPdQKrjra9De1Yq33j7ABI8tG7firTfe5XXVZLLyGt5QXw+jmaJifFBpVIymJVdtisS5HM1HWkilSnb90hmYIokS6RTHXpADkpyHRYpaKCQglNCZxYTW1hZGjBOtgxojqGGC8PPV+Y6eN0Vk8P+54YDRxWUhP4YEUxJE6Vqke5QEMnoQ/Y8E06pz9hP8crnI+0D6PtM8KLNeLGI0eIXE7hubRfpZrkVwTkcVs0y/kx9T/Up/m5oP6KP6t4Qc3aSjOSGTRSREDTQl/j1EKqDfRW5QenrUiHDDMS8VSXhc9RotC7/RVAEVqQz5chQKJZFUtMikCpzDXsU3F/mepUgIqVCBcjEDg16BYwdOIuRNwLfiwfK8H5976iE8cPeDGBodhlSax7JnHuKiEZv6d2HT2q1ArtroUpZJEM5E4Qss4Ef/+n0olEAmHecGLoVEiXp3HcdwGHQy5DMxiFB1+n7w0QlEc1kUK0IEw2U8+MgdeP/wEZQqFehNRt6z1jgcmJwc54acZDJGSxojpcfH5lDv7maSxszMJJzcoNaD82c/ht3ihs1Qj1Q8he7OVsQTXoxcO4e79+6BQiyFhvZQAhEKuQIk/Avp/Swik0qiWCwwdlzGTXpSVJCBVJHmGg4gQyxShN3ejNtuewThYAqFohgCkYzXWjrvcjOoRIy56Tn8wee+hPaWdnzu9z+Pd945yHSfHz39Y/iCK5AoZZj1zuODk0ehMuoRSSUQS6SglSkhSudx3213wqzR4ytf+Ar+97f/Atu2baveoAK6+qsfDNHmC/qTm/ffFQ2VQCBI/46VLG8+3ZsjcHMEbo7Abx2Bm8Ltbx2imw+4OQI3R+B3cQT+s8Lt8y8+h9dffx2vv/E6HyzIbVhbV4sXX3gJT335y5hfmMfc7Cza2zsglys4d8jhsnPmqdlqRTFbwO/9/h+io7MLP/znH+HsmTO46957sXvPLvzy5ZcwNTMBe40NyyvLkAhEaG6g4lMeM9Mz2LJ1C44dPgxXnRubNm3C6MgY1BoVuru6cPTYcXbyKeQyyCVCiIVl+JZ9+Nb//W386IdPc9d8W3s73C43H97ee/9dPPrYQ1wgokwcg8GETK6Izp4OxmhVhNTta0UskeHsOCqwkBhcLmUxPTHMjj9hpZoxWogkEAkEkcxnYbSbufgbDIWQSadQY7VBWKlgw4YNWPQuIVcsYtG3zOKuy+lEJpmETCRGQ20djFodUvEYu43oMJ+i4qmwgonZKUzOzaB//Vrunp24PoWB7n7ejVP+1MzsPB9k5Co1BBIJvIEA7rrvfhz/6CMseJdRJrySTIG+2ibcunM3CzZej5cL2OlkhhFhly9c5pZdOkQNDl7CQF8/59IOT49BYzcgmcsjmSyyAyyXSkNSzkMhLKCjwcFIJCrqd/esw6UrE2hs6sGOrZs4e3F89jqef+XnECoqcDc3on/dVvz8udfwxONfgsPRiEwyC4NOBYm4jMOH3oYv6IEvsIK+vj6MjYzAvxKAyWDmYilh6iiD89Dh41izdoDF7NOnz0ChIYdTEYVyHkq5Bvc+tA82pwgqbR52pwFvv3MUnZ19nHt07PgRRlxPTCyjkFOhUBJz9rDBpEcyFYNGq0I6E4dAVEKpWIHJIEFnawuGr4+gqc4Cg06DMGWq+RMQkfOpUOBOX3IojV9d5X+LKnLIRFp4PH4uwG3atB7jUxNQqiUQSIqcKSmSVZDOFbBucy+inOMkZgykWChjYTJMwkqB8rvcSGRzcDQ6kUiEICgk0Ow2Ym1nG+aHp5GNRKHXiJHLRCCRVmA0y5HKRXDxUgBbb+3EiGcZnQP9KFPBQSBGKpvF0PAY9HobSlk5murrWRC3WZwYHRrH0cNnUSlLIZDKICwKYLVZUNvsQjqbQDobr4pgSiFa2xzIFTKorzfAYCSxNYSVuTwGTy6xs50c0dNTE9y0YHPo2ZUSCPlgszvwl3/5p3jhxV+gpbWZnVmrgRgUCh2uD01gx7a9qJQk+PjsSRZdJEJyvJNjZJazP+PhFMpFGReQCXMsFhcgkIBzZc02LSLxFFZ8QRiNDlgsNdzwQQICZa129Tqx55Z1SIYSsFvs7BIYHrkOi1UKk1mGRDrATiVyIowNz2F0yI9SQYNtW9cgmlyFRBXDwmIQEpggKCsQjYVQ45Kgu68BRw4fR7mogxgOuJ0N2L1rH3r727B51w7svmMfCijjyHsn0NzqAqQJdK11or6tEYkUMDUWhFZmRz4ehbjix913dOLv//ktbL5lHUQywoOOccMEoXuHro1ALpOgvaMD2XQRQqEMoVCU3TVTUzOolMTQSrVY9QYxsLEDcpUEC5MrqGnSwl3n4rwom83GxYPp6Vk0t7ThyuUrXFCiIiiJPeOjE+hs60BTYwtnFH905jQXbt21bnbET81OMv5744YNWJj2QK8yYnZ6BqtLYTz42J0Yn5zgJXF0ZAI9fZ18z77xxjtwOCzceEL53JQduH79Bpj1ZiR8SWzavBl7duyFzWjF9//p+zCadQhFfJhdnMLU7ATuvvd2vj9HxkZwy223cX7fmVMX2CXy1FOfxZXL52AyqHDt/BJ276rFXbevg0pRRjoZRi6bgJILYeSGkEMABXK5MoxmK4KhAOP4yJHFroWyECiLIRbKOZe0LC5wgZYcF1XEveDfsHmEnaQCNBVjbuSRURGdCl8ScTUXjVDyMqkaOp2Zs7tX/D52khCOUyImcZZqe+RXK0FMBTNquylXOGevUBZiam6BxVESGAkdaDIbAMq2ziUZ5c/5aUSEIPkqXUFZoMboyBJ8q0kIBEqs+MOIJVNY9CxBb9bj9jvvgFQhR76QgVZLOD5yhWa5MUdMwqWwwsI60Q24WMjRAFT4l0DEuXB5VIgUoJDx8yfBWiSUIJstIBiIosbmQiKRQzSSZGfc+Ng4lpdXYDJrYHXIoNaKoVJ+kiNWKLErRUq/J1/ie5RQfjV2BzumqHhJWa+RZJIFsPm5OX6OTlcNIuEQZ62SyETECRLbE/EMo5VJxH795aO4Nj2FL37xYTgcGpSKNFfkkU1RVm8ZIoEKIiFl4lEeXBlCMflOcsiWskgXqfhJODstcvEy2pq6cOyDj/DSs+9x5vUjn7kHO27ZwDlvU4uTnE1MeFy6uUgkJ1E5l5ZzZAQ1fUSjIcbyadV2LC0uIZv3c06m1dCM2iYbrg9dRa2riiKnSAWvZ5XdlJQrTW61xx9/FEajHq+99io7o1wuJ8RSERqbGhjHeuiD8wj7YlywtBhroNeZkQjHMT4xXs355Qw9IYvw5PYg54/FZMXs3AIXicm5Qvf32Pgo9CYdCpk8rC4dauud3Byw4luBb9GHGpsdvb393CgWDaVw7vQlNLbX4rHHHsOS14tnn/kZ44RJRMzk03zfP/X1xzEzM4PR0THU1rpw+coogsshaE1qxENFaI2Ew5SyaJDO5KpZdqkw7C4TNFpyxxexfcd65Appfu5UvJ4a8aCYkaCu1c0RFeTWnZudg1wq47gIpVyB9RvW8b8/OHQI9e4Gds/QWkPNMwqFihvzKJdVpdNCIpIhGU/A7LTB6XSy05NUf2o8lOuUjEOnGAvvwgKiyRSvG1Q0zpXz3CBEjRpc+GcaBJmtxbw3I/cYCWuMLC0XOfaAxIMKkVliSfz3//Wn8HoWEQoH2Pl49L3juPWO7ehb14xsLonGZhdeeeXXnFlos2vhXYogHM4hES+ze4qKx0qpmrN7e/q7MT42ArVMD71Vj4V5D0KeGM8ZgkoB0oIC4WSY515SxSkXuK6pCe0d3RBKFIjHk0ilCcVJwgShz0soI1FtZgBlPYr5uiERIxoLQqqgxwghFEjYZUwiVKlIjR1FSGVFRpmTcOv3+dHc1IqGunrOPR66eh2lQo4FulIlz/PNvtt2QW804tjxE4z23b5jCyPzpXIppsdnMDIxjObmJo49GRubQmdvC8dmrFkzAJNRjbGRy5ge8UJtlMLdWIvX3jiGbTvXolQSIJ0pIhRMwLu4yuKEUqFjd7AIYsgFIuTyKb7vqRFzzy3b+N8jI8MYIRemSEWeQaxbuwWTU3OIR1M0Muxko2ZIWjMp3qJSoriQEgua1OTpbGzgPOSgP4IrFy9XM27LORQJ40otLlIpCyiVUgmJWAylTI7zeG1mC7vHyEmXz+bQ0d2Ohq5aSOQieD3LSEUy8C6uoLW1HUtLXoRXoxDJZJx7SREAVpuNXVnUnJjJUnOPHGF/kJ2bRpuZGziEhGQtlGHVmhGiXNNSBSqZCpKKBHvv2I1QIYvDx48yAYhceyQDEKrfoNdycwc1GtJ9WN/s5qYwavDo39SFVCnMoolWacDc5BLeeu4wzA4zsukC8rkS0wqaW1qQLeSY6kC/i84yyUiSMbzkvCbBlkRWaoiidZXuoXw2y3MCid83RC9qdrFYrLyPSSbjjKqnua9QLPB1R+tLZ1cHi7v03yjTOJPPclyIWKngNaCSLWLruo149L4H4LbU8PfkIgkMlN+dScG34sOrv34T731wEEKNDFDImDBFTQokUq76ffx8rHYbZ5rTXoIIS5RbTFSThtompEIpLM4QytyKJx97FH1dXdx4Nzc9DaVUxkJQOOiHzWKETqvkCBlyM1ckIswuLmA1GILGqMfgtav45WuvQ6wQYNcte/maDAZDGLo4gmyxwPQUv98LlVoIu1XPpIFSKYv+3m52XB85fAozMyGIxEokkiVEk3l23gslEmTzScQSIUikYui0eiikSviXVxkRT01U9P7RVxGEkEvknFtP7zld/5RxT05tvg9EQmRzFI2QqjZCG7SMTqcolvXr1+PM2TPo6uzkbGrfcoCJFxqtDulUht9fncEArU7P+9IaRw3CfA2n2ZrK+yORFKUK5c9LWQwlKhWtXSTqUiM2iVbcEIAyvxb6JLdvLLkCobSErq52WG1mpNIxbrKgiZrm5GpWLe0LKXed6B4kmtJ8/YmF9RPR9BNJl13EJN6R+51EXM7AFdDPVB3SdD9x5i2JuUIh35ucW/uJ/ErPlfYsn0Tp8s+UBZRvTetzVfRl0U1Ar7v6OymuoLr/rGaS036ThEJCdKsU1FBB66Lok5+n9UZUXX/K5JSX8HvEGnKxxE0eQoEcUqkaAsLai9MQUlguq8NCCMoiXrfUCuUnMVE5/rnW1iZ4ffMwmLUs5k8Nz+HShSHUGJqgFCqxpmc9mt1t6O9cj1KBmtELvNZ6VjwIF7yYWx3DoSPv8/jXN9ci4F9lcsnOrXvhqLPi+//4I3R31cK36kV9fS2CoQisNQ3c4HX16lVMzszAbNVDpZFBZ1DC4bJArVVAq9NApaY5sEo8oOuymBdyUxah+almQFQaIcqwWSxYnFtCIUPCuxQfnfoYA30D7IimOddsMGF8bBQdba3o7uwELX1moxYUmCETC1DKZ6oibqWMMuHpCadM/WZCEuHFKBbESCWB2tpO7Nz9ILxzXsjleo6coTec5qhypcB7LYFQgitXR3H0yAlcvTqC2ZlFbs767j/8HTbt2AhIS5hanMbR0x9CqlYBMgVSmTyQyyOxuoqH73oQTqsbv//k5/H3f/0dbNmyka9UgZDmzapbnNZxzmf+/+i2uCnc/i4WbW8+55sjcHMEfusI3BRuf+sQ3XzAzRG4OQK/iyPwnxFu//Ef/xEk3L744ot4++23+XBBHc2EZXr22WfR2dnJiLlTp04xiti/6senP/NpBCNBfHDkEFrb2/Dww4/g5LFT+LNvfxt/9n99G6dOnsT9Dz6IHTt24ODBA/jo7GnY7dZPMugq7GakggMdjuOxaj5cJksFWhMfrltbWzm/aH5unt2KawYGoFHKoJSJcO3addxz932cA0ZIOM4hkhDO1o3fvPkGduzYgpOnjjEyUySQcD5sU6MDlbKIcUJKtRFDI9MIc1GRhFYXHnjwQbS0NEAsADKZJFQSMbQAuwQKoEzFDPKCClYDfix7PChmc0jHY3zwisajsLmcSFBhPJtEMh5GNp2ERq5AOp5AV2sbtCoFSvkcd69Tt3V9ayPKImB2aR56iwkdbZ1YGJ1DKpaARq2G3WZnhy515cdTKcwuLqIslqCmvgEjk9NQaHVo7+5Fnc0BRaoMtVSBSCTCRXEqvBNqb3homAs6JOiWi4TJE7B74aNTZxBNx6E0aij6FgXGjVagpe7hQgwNDh36Omrx4ZF34VtZgcnqxNJyAnfe8wj6OtZCVBRgdOI6fvP+a1izpQ8ChQwFSHBucAxf/vL/gEnv5MKeQadGqZjC3PQwwlEfotEgZ3HxYbhU4ccQGorOvwqVCgffP4R7H7gH0VgUV65fg1QuQjIV5qKNRKzHrft2oq5Jg1+99hIsdi3MRhOeeOIPcPnqBczOjUGmEEMhN+HYB6OQKjUQiEXcNd8/0MPCQCJJXdl5RCMp7NzZh+XFWc40jgRWYTJo2a0iUOhJaoFaLkdw1Y94OA6npQ7T4x6opEZMjs9DJJDyoZ6QpjUuMyKRIHyRaTz8yCOYmVvE8moUU1NLkKokUGjUWPUFIBHJkYpmodWo2XEgrgi4eFyQ5BmVHV0OoRDN4IkH7sG5U2/g4bv3YKC7ExPjVzG3MImFxSh6+1sQiqcg1JQRLpWhMZng8fmQycvQ2laLkbFJdoyODXkZixgKJtFYX4u1Pf3syHnz7SMwWG2cg0yO9omxMXT1tUGhkCASXYVAmIdGJ0ZTC7lvI6irt3PhPOQBZobpmi5iI4nV4+Mw6IzQmxXw+5e5KCqSKLBtWy+uXb8Es9mAXKGIVX8Edns9N0yMDo2xaynkjzOqy2ZXQacRc1a0sCJHPFRmp5xMLuYCSDKT4KJ2sZJiMUupViMWz8FubUAolILX6+Nig0RRRGu7GwaDHNHACiqFEmy2OvzqV+/A6VIjGk3hsSe3ob29hoVJtdIAnzeB11+9DEFZyT+bzCdQRhj79t5TbWDIp5FMhpDORbC0NI2G2i6konKc/PAaHnzwPnzms49jzaYtEEoVEBMG3WBE/5o2SFQp2BvlGJudwGoQsNvc0EjtSAZDsGgFaGmQ4MOzZ9E+sBNT8x5urOjvWwORWIr3Dx6CUqmD02nn4hLlsxFedWR0lIuK9Y4GNNY24dVXXoV33oP6tho88Mi9uDh4AZlchvOeqRBL6ONjx86gvraJXYFag5axki1NLfjRv/wIsRAVMizYsGYDrA4jLl0e5CYZ6gbv6e3C1aErWLduHeYmFzEzsoT6eicXZdtaWkA1L8JInv3oAh56+H5MT0/h3QOH0drSxA7+paVFKHVqLvKFgxGYlTY0d3fAZnZg6+ZtCASCXGw6e/oEjhx+HxqDHDKhFE3tTtx+3254VpYgl2vw5muHsLQYwLad69DW2sKCwIpnAYlwDFZDCWsHWmEzaVFDzTTJSZDCn89RUZMQnXLGl9EHFd1JZKWiGLnIJJzXKmSkbQ6Evq/i/6pFvmoW2X/MO7vx7xsoPXJXlQrkICd3Fv1uElilCEdjSCYzsNU42L1EhZxSpcQFb5qPpcJqgw0VfpeWV1GoAEoqZJfLXJCXKyl/q4x0OoFSMQuVnHB8lF0mQLlYQj5PbgkVIFBDpbYhlRHi8vVxnDk3yHQCq5OQq7NwuB3o6WmDQk4IwCSvWVTmoYISDUkyleBmKSo+kqhJhVlyJ9Pro8w/uViCYqHArhSVSs2vL5XMsKtKJJSxcEoZfJSNnMnmuRCq1SmgNYLvU2rCKRWpOkqKloBxflKRHGKhGBKhFCKBkAtuJLAQ3rpAWEGJmF3fFgvlQeb4miVEI0cRBMKwmGvYZUeYx5Mnz+DMsXEobVps2tSFdetakM34UC4mGW1Kz1Em0bPYRC6pQiWPiqiIUiWLXCUPoZwwvkXoFCbkYmW0N/fgg7ePMRI8EyuixmXHY5+/F5dHBmG0GxCK+lm4reTLkMrJ2StGPCjkonmxHEck4odKqYdCYsbLL7+CRx7dy2SGXz37ITbd2slCB+EAACAASURBVM1FXBqPq1eH0FDfjOmpeWSIQECZdDIZ7rjjdnYvkdPx+rVrXOSl+9fhtnLz1S1778Tw9UmMXBpjBKZcpYTf62P3qmdmEbXNDtTW0jUn5II/YRH1Wj0M1Jg1NMJNARKZBKuBVUR9UZQFBfSs78Rtd2zHkmeRC9Wh1QjjYTdv3oZLg1fR2NCMXz//NnzhFWzfuZOxmoPnL7HLiOgldQ217Jw2OiSMfR0dneAMXXqxqVAeazb3wmCmjE9y1kowPj7BOFUqMlIW7KOP3cOucp/Pi0AwgJbWBp5HaL5LJEgcN3PxNR7N4aMjFyBSyVHndOLCqbPo6G3Drfv2sFBLxAAUBRi6NAyJSorx6xPo6e9n9997b7wDi9vBAgBledI95nS5eIzrGhoYrUzY844ucsdVuClxaGgIIrEYKrUK+XIRZSE1TlCBFCxAcRMHNzNQAZwc+PlqViEV0rn4XoFKKUNkOYA1mwfgmVvkArTOrMDw0CjPc/c9ugdyJYnBJYxPTEKt0cDpMGNiYg4GvRVtrT04evQUF4sXJ1aQyETR3tsE33IQGrkGazevxcjIKMpFEWQSGRqcNmxYO4DnnnkNHs8KjDUGdmQ3d3SgvaOLmzvIeUvu3VQ6xyIZZczKZDTdUH4g5RxXMysrKEClkvI1QuIHNW0QpQAVwtQTZSALhYIECMqTJHEqw3vvXDrHWZiL8/OIxUKoddcwYpyK7v19PZhfWIBnaRnT4wtoa2nH5//o9/Dsz3+G+elFyNRySEVSvsbqW+qw7/bbcOnyJXiml/DkHzzKuYhnTp+GWC6CTCnH3OIKdt+6E9NTc5ib98BktGNlOQCfNwSFXI1KiWYoEQT5PNQ6Je85a+tsuOueWzE3P4lTp0+hSE5RyGFz1ECp0GPZs4pkPANBRQCFQI6CKM/7RsK5K1VK3ov6V3yQ6dTsUhaVBZArNOzuLKVzLNyWhFVsKbn36H2hs0w6kYBCpYZOq2FxjBoxSThJxZPQW3TYtHstLl4+xy51z8wKIsE41q3bgFOHTzGZhPZ2tJ5E43GEIuFqfmyljHwiALWR3tMCTBYzvxd0LXoXvVDKlEj6YxwDIywADksNHt//KIYmxvDGkYMQSMhRT2JDhdcaZ62Lm4RIbKtvq+P4j0XPIsxWA2PWNWYVzl87i47OZogqUnS19uPpf3kGUX8KzU1tsFopb1WI6Tk6S4VQ31THWakmrQWjV8dZYDGbLdxASPM+4eDJfUuCGs0PdE+RY5C+KonA8IkgRfM/OY0JxUtUjBxRWGQSOBw1qKsj8SfA+ey03/GuLMPosMPZSE67BMavXEdzfSOefPhR1OhNLNpOj09wo21PVxePl8FImd/XceD4YRw9fQIqrYYFM8pXpbnZHwpCo6Fs1SIMRhOvk9PTM0w/ojiV2alJCCsCWM0WFvG2b9mCrRs3obejA/FICCveBUiEZcSjIT5fuF01LHiRlX8lEGThNpHLYmFlBUu+FW6mpH3T2Og4zp4+C0edC2XGnadgsZnQ3FLPDQgajRiZTJSbLUmQnJ5ewrInhWA4BoFQCaFYzuQnrV4Hh8PO86pEVEUj0zqUz+Z5PbOarJyDSyQJ2l/Q/E/rPc1rJJLSuUuhkPH6RY3WtD9Jp5Oora+DxWrGxOQ4C4a0b6Kzr9lkZod+KBBjAZhy32nv5HC7eK4lgkQ8lfxkW0AoZ8pgJgGWYAwSdpPSvUXvNzVJ0JpF+6hcPscNBUSKoDlJKpfzGpnJpiCWlmCxG9DS2shnu1QqBqmc9hVVlHMVlfyJwFUmcY23WLy3voEuviHaVsVW4sJX94okwnLDHknphJcnkZUw05Rf+0k+7Q30cjXyofTJ32NrZFUSJuG2UuHnfwPXXG0EFPA1xmdycuF+8nkD8VzdawIyaXWdoT4HoqHQgHPzITl+WZDmb3EDFnuEyyVuWqFzJufsisFN00xEEVZQoGyIghhSoQpKGeV5j8Hl1sJgEjN5Qa40IeCLYuzyDGanlmHVN+Lhux9CU30XlDI97/lCkQRTrWj/S3SOSc8VrERm8OGJ4xgdHcaWbZu5DnPh/McIR+K4977bsWHjOpz56BT0eh03VpOYmUwKsbK0ijxS6B9oht4oRzYfQ1NLHRKpCBRKSZV2IBQjmcwCFQnKlapoTqhsGk9qXCPXMq2/aoUWei0RMXII+MPciDM8PA6T3sL71ZaWDiaHUCNkU0M98pkUvEsLWNPbBZ1KDqtRD4VMjEohRxcIN+zQGibjsROjmJcgGS/D7WrHrfv2Y9UTgEyiYeoA7WvoeqG6Ar0nxYoA2YIANfZaJo8NDl7F8PAwJibH8Dd//79hqtHhyshlnPj4FGRqNbKMJhdDK1cg7F3Bvt23w2p04Auf+zK++7d/h03r1/67cEvdY/xBTVgkWVevNmrB+uTjpnD7u1i0vfmcb47AzRH4rSNwU7j9rUN08wE3R+DmCPwujsB/Vrh98ZcvsHD7wgsvMAqYOkS7urpw5swZRmft27cPL730Eh88CJ9GmaT+kJ/FW1dtLXQ6Pd4/+AE+PHESf/yVr7NTa98dtzMGb3Z2GsePH+UiJaE/CRlGhQguGBcKmJ2d5b9ByDUShQjh9a1vfQvPP//8/8vee0ZJepZn/lflnGNX55x7Qk/oCZrR5BHKGSSDAmCEsMEs4AXWsmHBNvbixWsbbCSSyAiEBChO0uTQ0zM9nXOu6urKOaf/ue+aFvx99svCF3zOFGdOi+6u6reeet/nfZ77uq/fxUIx/c6W3l7OSaNCw/jYOPbvPwid1sCFLAPhtBwOxonRRoaEvumZCdhsZhQLOXbPrrlWUF1Zg2Q6h1JBhEAwxs4UQt9RRgkV96jIoDcaGJ9pMRhgVip5k1lVVwupWg65Vo3qWsIgS5GMxZGKxHgjFwgHEaGNqViApdUlFHIxhPxrjJQVl0pIRKOQ04ZUKOAiSTqXhq3KjrywCH8khFXvGnRqNTa3dCIbS0CjVUMmIbSkiB0hFVWV7KjzhyNo7exBZW094pkMVlZX4XX5YZYb4Hf7eUOTiMVx5uwV+P1BbOhpQ2tTWSBfXl7mIhF1sw8N3oDdRhmLURDokgSoqppqTE2PgTSExjojgr55KDjmrICcQIxgNIfG9g0opZSQFnScezQ4cQ29uzbC5ffC5QlCKNbig09/AqFgAslYElq1HDIJuUjW8G//52uotJlQX1ONi5cu8nlBm3VyNkAM2CptOPbOCRy58wgmZicxv0SCvQpC6lTOFSEVGVDXWA2xPMr5PVOz06itrsWRI+9BMORFOOqBTq9ENJrH6JAXbk8AZpudkcuE56QOeh9lZIZ8aG9v4m7k4aERaNVqSIVxNDdVorq2DrFMCTPzS6irrkHQG4RGroMwT128wxAVRUjEc2isb0DXhnY4XbNYWvZBrUmjplWOLdt2IpeTYMUVwqu/PIV8UQaBSI7qqlre4BmNOijlIuh1CkjEJbiDLhgdRqy5QwiuxOGZDUAvFSPgXcInnr0NSjEJHXmYrTocP3Edvb1bIFECrkgAKkcF5lZWGIfaf20Kt+/fhaVlF6QSJTLpEqYn5xEOpLmIRQW9WKCA1YCbsYLRWBwGAzl2gMoaKr7l4fa4IZEWUVNrBgQZ6AwKBENrjFoMe0q49M4sDFoN9AYNF1gefvgBxBJhvPrqy4w1pgLKmbPnsHVrF3fAT5Ij31GLXE4Az1oAbqcLyVQauZQUmWQB9Y1KPPnUPXj1l29hbjIMo4awblkWfRVyPVLpPOJJPzR6GdJpcgkSuk2IttZNuNw/yPi12voqLC1PoaHJwY6/VDKI48euQqc2IBIJMpa8vr4KT37oDvh8c7BWGDE+OoPZmSC0qgoopCaMjFznbCeTUYS5WS8XrCl3+tzZAVy6fBVPf+geWM01SERlGOgfxa7bdqOv7zZ84Kkn0djTgsnJOT5PSTiubzLBHZ2CN+zFxq0HMDezAmFeDYNCgQ1tlcjE5/DG8XMwVnVg0ellcgFt/vfvP4ChoVHGS5Mrn0RAcqhQYZ0EE8q4VkkVkEDM4kMuk8Xeg31c1CN03LUb16HWKBk1SwXdX/3qDeTjYvTu7kLfru3oH7iKdKSAieuTjFYmlJheZoRcpkSqFEHAH0XXlkZUVFZgZHwcjzx8P4w6K1584ScIBMvNFocPH+b549Sp03xPEOck6NzUiXNvnce+Ow9ie982vPyzn0OozEClk0Kp0GDo2iwXsKiRZPOmrah01GB0bJQbU4YGr8FooYKLjjHCm7c3sGD1w++fZHGgp7sTiUQa0UgSkWAUarkMjz54H46/9RpWFhdgt1jwhb/5NISZc0gm0oy+zWSoYCZGMk3NPEZuEmK3hFDEOEoqahE9l7CpmWIKJUG54Eb3ofVCHP3+ehGNSyTsvij/IxGY3BBU/BWKJCzakgA5PTvP4lRLWztj+un6IGFUwrloABlBCpk81GotZ+vNLCyiq2cDO3mo8sL42mKeUdRSMZmAJFw8KhVz/HparQnRSA7ZvAwGUw0KRRlmF1cxv+SE3myERC7D8iohQLXcTJLJUO5gGf9GhUFycZJLg4Rbat8hsZSOj94nOZLJaUQ/p1w1FqYKhBGkfDQpF66o6EwCl5rcwrkC8owbjkGuUMJgUCNXiqJUyrzrsqVmKRJIcuksjDoj42hLeUCtUDOCmv4GZdpRc82Ka4UxjBqtkp0+VICl3HPKnoxF41hYcEMqUTCJ48TxkzDbqjE16+bMz0ceOYR8LoBiLoZ8LstYRkGJPmMR0tkCciARplgWbosZFi5KBSEkAiWUIh1kIg2G+scRCSZw5tg1VNZW4IMffx8GxwZhsFFWISHpBBDkqdhMuMwC5EI7z035YgQqtQIioQIn3r7MmXEHDvciEorj5Z+eRGtHG4tJiwvLfC+Ox5LspEwlkiiR6C8UYFPvRihVMp4vr/ZfxsLcAufhyooy2OpsuO++B/HG68cQC8XZ3UP1W8LHUlHWrNejp7cNtTUORswOXr/OMRYd7Z0wmcws/lCBLxgM4eQbZ/i+0b6hhR2OsUSQXZJ0fkhFMty4Po32xnbUtVTj0oUBLM6tQKOnfOE4kAF0Jj0S8QSq6irR2trCxfMTJ44B4nIDVjFTYnGtt28zN8+pdRoutlMjnsezhlAoALFUAn/Aj75tm6FQytlhPDDQj02bezj3knJ8l5dWEY1mmZ5y4fRVeFdDLHDbHHa4l5ahUEthUpsRSYXR0tqKiYFJ5AUFyFUKZFM5tLS2MbL62sAAN0nQepKyWKMxwvZneD1FLncSugiJrNZqeJ0bDwahMBh4DqBjJuGO8M5ccKeS/s3iOjnS6Z5JzQ30PCq+UzPCunBLBrESOcaKeSgkhDvOoCTIQ6WTIJvKwGhVYlvfZpRKOVisdJ0mYauwIxyOQyCUwmGvg98fwei1afjcATR21nCO7vKKE7t3bUNlZS1mZ5Z5TpSJZDi4dxemxsah0xoRDMV4HTo6Nokbw2PYuKkXYqmKBQuRhMQyEkIIb0uoSIrwILdXGR9KYywUFZCiTFcZlYPLuY8CAc1DUuRzhBbNQK6gLEYJi970udM6vdpRhYDfjxuD16DVqSCXklM+xo0topwYInV5XohEEujp3IAdu/rwL//yAshmpzZSU4eUP8tNW3tx4cIFzNyYhVKvgEwsg81iRzAaQKaQ5sx2EreIyDI2McF4Y5qfqLEkGk4ykpPmGXL8qlUKJEMRFMRpGIwqWHQWiDUluN0u9G7pwZHDR7G44MTX//F70Fg1oA5Kk94ApUSO2eU5vjZlcjk0Wg2qG6p4D7K4uAR7RSV8q15oNHoWvWhOJ9GPzvFMKg2VRs1zm1QqYew+NV7Sent0ZITzeM0WK7tGU9kEapoqodWrGf++PL+CRWrEqKzD2rIHXsqsFIpQXVMLr9+LZDoFR1UVlqcmIBaXIJCSsKyBraKC15V0rGsuN3yLq9AZDUiFk9jTtxv33H0XXvrxz3D6wlkoLAYIxELez1BmqNGgxyOPPcqO8FAkxOIX0TbOnDnLe44/+7OPQCQTY941z79fX92EheklrCy6EA8lWcCka4syKDV6Ndq7WhAI+xhvmozmEfam2Olps9uZQkDnCjVCkngoksv4fkKNJnTu0U2QGjgzaULTK3j/Q6IVCXckTXFUQS6DTCwFa6UVRspnd7lZhCaHJsXVqKwGNDc2oZDOwO/2otJiRXdLG6UGMD46GU3AqKemniJMZjP27d8PsULGe8Dh8WF869vfYTKAVCbjNRQhmTVaLYLBCDtySbCqra1HKBREgnJwdRpeF5H7l2g89bW12NjVhe72dsa05jIpFt9yuQTi0fJcfPnCMMYm52hRwU1E/kiYv+oMJly9fo2VuK1btmJl1YV3Tp7i5uWPPPNReDxeDA1fh1wlgERWQDQZ4uzdickZxGM5BIMJSMRKzM0tlM9btQphf5Cxw4Qyp6YecigTKSGbzvHnQnMgIWPpcyCnOQlhJIxRsxuhiUk4pf0ZzXG9W7aw25b26PPTU4hn0igJhRyXQPcwykMmUoMQMlgsNm6+psY1gYgERBFylIdbKrADVaVR3hQ0MzcFTFIfi8hRswzPsyRWUqNMgV22QiKPSMSQKYjGI2cRnc5HCeeb0vllKa+d8ikmB5Ablx2KJHSSAfOmaFsWbsvO2/VHWbCl3113MpbXg3R/Y/H2piLGa1hQw81v14rrzlmWfOnFbz7+c+MfkWzoPrLuqP3dNSVdE+vPp+fRWJfzwSmeo0yDoeMlkV5IkU2g4yqvVcsuTxpTEpvpmElULnG8EX0OQkj43iQSFiEWFiATSZBLFlCibrkCNfaF0dllhUqVQzQkxPlTs8ikhKitbsLu3n2w2aqYUCSWKNn9PTg8goKgCLd/DYFoAGazkSNYultbOD96bHwUMwvTGB8bZQw7NQTG43E89vh7kYhHMTg4iLraGt7LBEJxDF6/CpmqiD17N0GjF/NeUq6QcIMG7feoQSAcJNe+FOkUnQNKZAtEQ6CGQRLASzzXUpMv3YuUcjXvAyi7mfbAiXga40SgMlgglCnR1taB69euY83lgt1q5maOo4cPYHJkFA6rBRVWC6wmI8dh0OmQToQgKIR5TYwikTsKcNiacOTII3Atr3HWPTXD096inF+e5b3GzPwyPv/c36GrawMeevBRbNvax8c5NjECrUEOtUGK+ZUZnDh3kgk5RFagtapYIELUF8L+3YdgM1fh2Q9/HP/r7/8RfdvKwu16Y8G6VEvCLZ3fLODfEm7/K5Zqbx3zrRG4NQL/DyNwS7j9fxisW796awRujcB/nRH4fYRbyrj99ne/hVd++Qq+8g//wF3NsViMBdz1IjYVToeHh3kDTkg5g8HA2Vo5yt1UyBGJxKDXGfDFL34Zzz33N9xleP/99+PP//zP8MIL38Spd44z8nh2dpafSyIpbcgJxUod//T3KP+UXBy0If70pz+Nz33uc9wJTf8ISRyLhNHUUI9jx45h+9Y+fOYv/xJf+tKXuZB+2227MT8/xwin19/4DYvENpsFoWgEE3PLWJ13YvP2PpRyaezq7UXA5cL1SxdRZbEgRRjjSJA71XnDWChAo9VDINPBH80gms/AWGGFxmyC3mzCxp6NqHFUoqejE/lsljuGS2IhpCold3OT0yoZjyLAG9oA0vEEVfsQi4aRzWawuLwImUrGBRhPwMubdq1SDlEmBkGmfNwKKljaLOUikFrJXa6E/t176DAstgp4fX6o1FpGywa9hJkVYmBgAGNjI1xwXXWtYnlpEXaLDd3dnZibXYRcLsYTT3yAxR+rzgCtSAq5UgPnmg+ReApGixn2CiNOnXgdnZ0N6O7pQCSZQFYkg1ChRbooQSKSgzADKNUyRFJBaM1qpAo5aPQWqNRmSCVaBP1R+D1+NDfWAqU00vEQQm43FiYmsLAwiyuXL2NL3xYUkOeNIDkQurd04dsvvgyhusTuKHOFGjVVdfDMe7E84sEDDz2Cvp1d+M4PvoJ9hztgsqrgXAniwP678Oorv0IoFkJdbT08q1mIRRaseb3w+UnAXSs7A6h7N5GAWquEWEQb3Dy2bt2AfDaGUikOuZRc4E04ce4ystkSd/BOjszCYXZAqzDDtxZHMUvi3gI7rg4d2YpQzIn5pSls2NgEf3IMDfUdkEjMePF7byMRl8BgqENNdTtvJN1rTqhUlIcThUJVhNmswsLKEvSWujLaOuyHtJCAMJ2EdzGKOrsKDXUaqFTUmZ6BzqxEOptBY9MGpIQSzPrdKInFWPP4IBBLodbo4QtEQQ3napUek+Oz2Nl3G/KZPN78zduIhJOQq+WwVTqwbft2LtwTWpzOkZAnBp1djMoqGw4fuR0TkzewubcHI6OD8KytwTkXgrigw6aNm/DTn7zF+GoSRHfuaoPfTwi5JFbdPtTWWiGWAPv27eVrlIQ3R0U1zp65jvqaGkxMzKO6shFbeivR0VnNeNLnPvsDtLVrcfToNpw/O4KgTwijnvDRCcQShCw2IxYNMWZWJJZDqTTC4wlxQTqRjEIiAyJxyveTobm5Du+cHsCBAxuwYVMru4iDQS/cax7Oqj5y9E68+N0fwmwhNGgHJiZG0d3VhN4N7Th18jgXqkeHF9HasgUWqw2nz5xHZWUjjCY99CYN5mdc+POPfh7ZggD3PPgA7nv8XsxOz8Hr9qKi2gBfcBHLvhD+xxefwKmzlxH0Z7Gnbx+Gr16FVSfCPXdsxbdefAljM0kkUtTgL2CkKDmw6f2SQ4CyL+n6zebyXOyvqq5h563b6SSdBA67DfZKG9ram1l0o4IBCSKnTp/GAw/ejz379uLVV17F9OQc8sUstu/exkjGl37wa+zZu4Nz/6jIHI8kuHFBqZbCaDbh+tAEdu3dgLn5OZ6n08kCvGthaDXlYie5FaxmG0aujSCdybEz775778U3v/ECHnzoIURDYbx97HUcuGsbZMo8Jidn4PNGkYznEYlkuBAa8IUQWQth54HbEAmHMTU2hu7ebuiNClwbGITWIEUhLcMn//KDKBUlcK54oVWb0dbcge+88C0WM63k5k7G8c6JS/jy334G9x8SYODqdej1RqYG0D9yOqiUlF2bKeMmqcDDLh/KCiMcXwFFUf5d1wiX7266bVmczZeLiPQcKixT4Y3E2Gw2BzG9HuWMca+/iIXb1TU34vEkHFUOdgoxrg+EFSXUpZDxmDKRHOFIDLFkEk1NLXxfIjzgOo6ZsGxlXBtlmxHOnVDMYq7KUIZqPi+C0VyDZEqAcxeuIVsATLYKJDNppHJpVFTZQCRXwhiSIMS5vlQ0JSfLzUJoNp9lxy19n4RP/tuM46SxKZWx9VxIB99zy647MQvgJBSQI57oGDqdAX5fgJ+r01GDQQGlYhaFQjnDjTNthYSlFnN+sF6jRzqZ4WJ/PJaAQaeHQCSFc82LZDbN2PZYLMiCJAlIJGQuLS3B4/HgxuAEuyiefvppXLx4CTU1Lbh2bR4+VwB/+hcPsLsYJcrIo4gD+jyEyBdJCCiiJCpBJBUgX0xzcTGdTzPyOROnZiApckkBfK4w1Eodvv38z2CvrMBjTz/IYpFAKoBcKeWcYQsV8wQJFv0kJSvSGXIrxzA1MwWzqRL9FyfgdnuQCxaw9VAbVpYiCK/FGOVKAj+JO34v5ZQauchK66cywrsEoYjON3KFajiPspADYqEkZufn0Nu7DRNj40gnkpw9aLIa4fGu8v3gC1/4HGbnx+H2rKCQz8JoMDG9wOv1o7qqBktLLh4LunAXZhaRzZTQtbGhXPwVC2G3m3Dp5BDy4jQLJxaThZGWoyOTTDAJh6KM8yfXMxWwOUPPE4RYIUYhkYepxoY19yoMZiN/5ofvOMiYbpvdjPHJcSzPu7B5RwcSyRgi0TBq6mpYpFpb9bCrdejGECaH5qGzyPDAw/dAo9Zifn4J/VduIBnPMh6bjFaE56cM30woDJEKMOiNeOzxx/Gvf//vECiLTOqg69RitsHr9SEWiKCyvo7PHVpnkkAbjUb5vKbM43Uxgl33mQx/nxrx4skkC2+Mq8xlIVUqfgvCLBT5OspnmX/O1wfNKRIKBC6VhSVu7hCSIy7FTTQSsZAbxjLZOEqCLEQSymdM4amn/wRVVTZcvXqF89UJkb512zb4/GFGjRKpAwUx9t2+H60dTfjhD19EY3Md2lpacf7CFcilGowPz/B1ZabM82wOO3fshtPlZQKNRC5h+sWK043W9i4kk5RJSutZHTdgkIBLblmNmuZ1EggoF5LEqiQ8nmUo1SKOk2BRgxCblD0vUUMqE6NQIJc5UROkvC6leSAeicJkMnCD5MDlAc44NNnUPGds7e1FvpjiGIbxsUXs2LENSoUEx0+c4/ORxlCj1GPTzm60trThrbfexnT/Epp6a1kIuv/uhzG/sICB6/2oqq1BOB5GIhyB1qYvV6xL4PNGRijtUBSe1TUkIzEWxSUyAfwhD4ppASrrVYiFMzCZjPj0559BJkNZibMYHBjDk099EG+9eZwFj+1bt+GvnvsyZCoB0wskIiWLeH17tvJ8Tw0k3/ynb0Gr0kJn1yPgCzL+3WQ0wul0IhQiRyk5RYuc5drU3ASnywWnc4Uxweloiq+96qYapHNJxMIR1Dc1wWqyY256nrHq1Ax0/LU3IFYqIREI0djZDqPFiJn5WeSzGehkYlRVV7NYOTE0jsq6arR2drB7fXKERNMYtm/aig88+QR++O3vY2j4BvQmA7zhIOfe6izGm3jvIix2C0e3UO4oYbmXnYuYmZlGdXUVwuEQ7r7vXlwZGOC5NB/MY3J8Ekq9GgqZAnarFa7VFT7XtXoFujd0Ym5xCu9//+MYHZrD0rwf9XWN8Pv97MI8eeoUXys11TWIRMvzFCGUSaiia4dcodTdQ6I7nY/U3Ev3WzrP6EIkFyE1TGTzGd4X0bnsXFnh7GS5RslZkZTXbjHokQjF0N3WJAqbOQAAIABJREFUjo88+WFU2u38mrSuWv9KLuqGesLIK7G8tAyj2Yi3KWOzUL6W33z7LSwsLKKuvh4er58jg0jQpWMkEZWafFNJolkA9bX1mJsmATUKh82GlaUV7Nm9hbPDBchDr1Ojs6OV97VL1IQkU6C2oYGjb5ZXV+HyeuFyl3PjH3z4EW5eHL4xjLbWdqbiUNNWOJLCknMRl66ewYJrEjUNlRifnWA3tlZjglqu5ea21RUnn8dE26EmqXSqwLQWmufC4QisNit/BnS9lPPfBUxAWRcPKR9WrlBwnjytPzO5HNrb2pl4NT0zg4DXy7/btWkTTCYLxsbHeC1FeHaZRA2LqYLFZxLUSXZNZ1MQSoQsypL5lbD+YpkY0ViUm43KWGIS4Wi9Vd53E1KZ/h5FKBBWnfJz6X5BayUSA+mypz10HiSU5cqN2rQOLpbzb+lvs6jKztoSo/RZtCWUOK/x+N2+26jHwhcbZdejMdaF25siKeFyyb3Lw0X37PK/9TXjf/76u9QWvk9Iygjk330uH9dNJ+86KpmaPOhaoAeJtowHF5dR/RzbUSCnLom65cY6EqtJpCaxncZVymh/6jei9ZcYyItQykkhKkohEUggFeWRy/ghEoShUQO9m3ogyEtw/M0LGLvmRlvjDhw5fA+qa+qQJiqJ3gTXmgeL7mVozDqE0hFG/E7OTyCcDvOYF1JpRLxBNDTU4+C+/WhztGFybgyzq3OYmZ5Cf38/O91dK8v8vui47Q4D9h3qQDoXYJpDIS9APE5zth4Wq4HjPYQCMZYXPSy+5wsZ6PRSSOUSBEJpyBRU8yAkdFkwpciicCjC5zQ189B9MZ8r7wNsVjuvudVGEyKxGOfaeta8iIRCmJ+exYaOLm5s97m9oLTnmsoq2CxWKGRyyKUFqCVpjrxKJ0tIxouotDXh8L77MD+/AqWc8nLLzmmKrMgX0kwiSWRy+Pkv38CPfvQSvJ4ANx+95z134uOfeJZd4qlcCJ6gEyfOHON7Nc0rkXiSm4cyiRz27TmCCnMNPvzUx/ClL3wJO7Zt53qSgNy2AiJ7lD22JNyuP24Jt/916rO3jvTWCNwagd9vBG4Jt7/fuN161q0RuDUCf+Qj8PsIt1/9p6/i+Re+yYWTv37uObR3tHPhhf5VVVXxO37iiSfw3e9+l3PN6EFC7o3RG1yIkMplmJubh0go5c7KBx98hDOBSAizWs04ceJt7qSsrq7kzXi5g7BcVLZYzIxpIqwTuXZdLifa2zv47/3Fxz6BuuZ63qg1NjZBLpVCqZQjHk9wh/ZHP/osnn/+eS4OtLdThm0jFxN+9KMfcO4abcJtlRUwVDXBE0xg9Po17NrUjcDiAiauDqDJpkIpkYFaXISACtrcuUp5OxKkc4DEVAtXLIMte3ZxAeU3x4+xI42OL+wLoL2pBd1d3SxKQCRAMpthEQ0CORrrWyAViWAzmzjrVq2Qw7u2yoU9ypuTKWVY9axicWUZ4XgUddUOHH/lx5CUMoiGw1hZXipnNFL3bS6Lhx9+BMePn8CBA4egN5iw4lqFTm+A2eIA0YQob4xcOeSioQ7lSCiM1VUnrvb3w+txY2R0FtPTi/jYRx/Hd779Y1hUAnTVVMGg1+Py9Qn4E3n81f/4DLsif/iTl/BX//2T0JvNWPUHUVnfBl8yh0AiA5uZCqkRhMJ+CMQFCGSispNJQJhBA+RSLVKJDIsVarkUhVwSgmIG2WgEqWAIZqMRx08eY6zamncVc8szgAywVltx+uJZFGUldGzsRlVDDZYXl+FfDCHmSaOYE0GlEeLI3T3QGDIwmAjfBVQ5mjA8OsEO4LNnzkMhc0AkMHHx6frQNSxNBdDYVYvZ2SXs2r0L1bXVmJ+fRjYbQ2OjDXabBhPjNxCP+7BjxxZcuTaCI0fuhEQghWvJi8UZF6rtTTj+1jnUOhoRDAZQKKWwZ/9mLKwM4a57bsOSawbtGywIhlLIpVVwreTw2q/7IRbZMD3mRM/mHbzpCoVXIRKReFxEMOSCRm+CRteEdCoGpTSB5jo5HHotnJMxuBecqLAY8NhjR+HxrUKiymDZPY/Nm/fix796CzO+MDo3tEGp1pKHDqMjE5z1SWKZQq7jzn23ywufxw+dWo9zpy9yB765WoO6ujro9Dq8/fZxqFSEO47BaFKip6cBBpMGg4PXIZEWsGnzRkZwqaVmSIoq/PxnJ3HXPTt40+z1rWLHzm3svNq6bTOmpydYLKqpqWGnIaEBKROSMNE3rq2gob4CD9x/L2pqDXjrrXewvDiFdCKGVVcBX/n7p7DmmcWJt69jbiqOmpou5PMCpDIJbO/bhIXFWca1O51rGB+fQWNDGxePT5w6CZNZx661ru4efP97x/HfPvs0btvXhoHBk4jG3Dh3fhjJWAZ//6V/wxf++qvYuGELDGY5rBUSROKLSCa9sKgssBp1qKp24NVXT0OnqeNc3samHpw9MwyybdiqtAh6Mvjos5/Erl370Nrcgfrees6GJSR6Lp/AotONT372fYhlYvjZyyfQt70bcpEKZ49fxZ6tNXjqT+7EC99+CXJjJ8QyA068eRzZQg7htSDUVj2kUsrzTDBOkN0oUhmi0bLTI5NIIOInhJ+KC+GZfBaf/eynMTY+wkWv/oF+zgcknOr+vbdjZHwM1dU1UGglnC+9fVsfu5xe+/Xr6OnugVql4kLR4A3K6pOxy6JnUzcGBm/gjTdPwGa3wWatRDAYZuHIteRh1xxlpRGSja5xckUp5CrGIFNRl66LB9+7H4Mj53Dh5Bw+9unH8ZOfvAy1yoDVRT8CwSA0Rh0Szjg0tVouhulNevTt3oztW7vwqWe+iKpmNVrbe1Bd1YizJy7CaKlg1OhXvvL3+MrffgkPP3QvnDOrePlnr+CDH38E//7Xd+LMwOmyeEKZrSIxu8oI40kCGWFHyw4FmkfJ2UE+jhJEMhEXDteLluVi2P/fOUFFGSqo0YOzx/J5qAnpWBIgEAyxS5C+p9UZGKtJGbd0f6IiC7l06JqnGh+520hAIVem3mTi7FZ+XQG9bgpqpYLBZ5SvRVjo8nOoyaOAJGUGqnScXR0Mp9HfPwR/OIGGpjaqhHLjlMVuhUwlRjpTFhcj0Sg3qpDYRsdN91nOtRWCf07FPrpG+f3+DiaahG76XaJhEP4wnc6yY5MKjTSW9FrUzJXNlt2GNGZiEsQL5MwpownpvlygnwsIyykpNydo9Qj6g9BqdIwUpQapuaVlpPjzN7IzMZej9UYMlVV2JFMxLnST63dmehFarQF2WwUmxmdQU9sCjz+O+YVZPPGBhyGRkMOGsoIJXV3iLFZy+1HhmaLAJCQ4UQ6lIMciA2UnC3JiqGQG6FRmDFy8gb7tu/HT77/OTRSPfuB+ONdckGsUfE1QGqRKJMDE5FVYzGboVA1QaoyYmr6OmZlZeDwRLMwFEXHFUZKUINUJICgooJabIBMrGRG6ND6Opg0bEE3QPaeBC640XpTp29PTjqXlRSgUUricThTSJfRfuoGerh54/T52zpqtZixPzaMgzmPn7dsRCK6istYKq12PXCEFs8kI54obr/ziOMxmNaLBElpbqzE2Oo9IIIlSvISHnroTNVVVOH78FMauz0KjkeLuh+7AwPXr6OvbgQunL2FucgUlaiBICyAzKJAh57/ZwC6fRDjGwtfu/buxe/dunDx1HpcoDuORh2GyGODxuXH69Em411aQTxTRvLEGh48eYFctiX7PPPsMnvnIJ7CzbxdnBC/MLWFhcRmlKCDUCKEQyHDf43dg+/ZdGBmaxI0b41hz+9ilPzczgZ3bN6PSUcHrJ4VcyQ0jBrOBm1zIOUbITcpUpHONHqFwmFHEtIYlN5mCMNNuN2xVVSzQrq2tlR1ON5snEqkkn+Pk2KVrhNx+VDinOZLPcSq20zlFybA0L4gl/JWda+RME5F7kAgtSo6sWFtdhlqnZvxwNBZAfUMlHn3fQ1hankFDYw3Onn2HxVWKGejd2o10JguVUod4LIvamiaoVRpcu34VW7f14vnnvwGr1Yr6+ibOfC7khTj/q8vYsXczNm7sxoULlyGWyFj49ngCeOpDH8axt4+jvrGNG5CcLhL7BbBZHSwwUlYwvR+6XtcbR+hcqqu3Y827iEKRMLQknNNaXQy5pOwepeuUcOHv4kNlMqwsLmFpaQF6nQbJRByetVWEVwvo3OrAoSO3Qy4TY2RokM+ZoaERLC+v8JzZ2taJ4eExzMw4ObN2U+8GxtOePn0OqTj4GJVSPQst1gobpqbG0NrdAV/Ax/m+NLcQYcez6oZcqkBTYyN/9iR6LC7NIhLx42//7otIpiIwGJWMV33t9begVEj5c9VrzViYd6KxoQWlkgjDN65jcX4NH//EB7HidqGju4NFweMnjnNDAxEkyKEcCcXQf3oAgbUg9h3dx2tUcjIScWFxkdypCRb+O7u60NLSittuv42bOv73P30VfTsJJSpFMpXkdeiP/uN7kBu13OiCAhGMSSwiDKgMKrUaHq8Htko7VBoFFobHkRHmsLGj6ybGt8B0ou6ebtgrHPD5/dwcQ/uzrZs2Y23FxdQTai6ga2b/kUNYWlnGwsI8OjrauBnt1JlTOHr0MA4fpZ8t4Bc//yVW5lx4+mOP87ogSpQAqRp33X0PpiemcOz1t3HfvQ8wxpdiEUQCYNk5D48vCJUaeOihe+ANejE0OIXWpi2w2Rx8bXD8TqyAD37yGXYuj42O87UTi8XZDUr3Z7qvEFKY3NrUVEhNF3QfIlGHmqaIVER7G7pGaW1P9yK6htO5LHKlIlQ6DbdSRcMRdLa2YcvGTfCurvH/pzGgue/AgQP8d6iBUyQQQCZRYHx4DIFwCDv6duDVV3+NxuYmbiL+5jefR2trKzu6KW91eX4ZPn8AO3btQiiSQipJ7nMlvz45ecumzSLEAgFqayo4luXqlYtoaW5AW1sLjhw+iDNnzjAFoLm5BQWBAMtOJ8LxOIQiMe69/wG+Hn7445/gfY88xs0YrhUnKhx1WFr2oLWzFacuHMPPXvkBhsYHUNtSDwHlSedLjDpOx1Ooc1Sit7uLUbUjgyOoq27h+ZGaCAjZu7i4yIKpUqNkp2qecOkSwgvnEUvG2A1OLm/Cqy8tryCTz6G9pR1Xrl5FMBTmc3PP3r2MWR6fnICD83RpLpSjqamdaRE0B9M8QOsrElUJsUwxs3yKE/0qn4FCJeP1EsUzCAVZGHRKxmAT7YpzXck1KibBs8AcWGouIccz0xAYFSyARqdGOptELBbldQ7NTxTRIWfHdOGmYFtkwkrZeVte61FWaNlhS85VorGUtbB1Ny3/zu9WiPl3SxBTnunNWA36+ttGP3qN38ZslOfV8guwWMvvu+zk5XvJzXUTfY+et559S8dPP6PGeLr3kMOYGtLp2GkdRuuaciMdNaeVcfbsOhWXxXdySAuElO1LeduUty5BKS2HuCCFnBzncScs5jy6uoyosOgwcGUMLz7/FioMvfj8p/6R97hrPj9TPagx+cbUCEKJMOz1DozPTeDaxHUseRdhrNRDpVcwaU0jVqHOVoPlhSVuxKT6Q3tbK/bs3gOdRouVxWVMTUzixPHjXLvZtHkzQmEndt1eiWhyCemkCKU87XHK2HPa19A4SSVyFAsiXktTl3ihFGVBV6a0UvDHzcbKHMeJrM8NNC4k2hqN1ASY4HmWCAxCmQR5QR6xRAx2ygpX61Fpc8Dj8mBmchZbN27Byz/7JSZGp1FhtaKqogoysRxiQQbiYgy9GzaitqYZa64wJFDj/Y99CNlkieOWOCNaKOY1e46OTyqGVKWBWK6DVEzodwFe+/WbePqDT8Nk1uLcheOwWFSYWxhF/+B5SBTUxBBBNkfNU3q43WHsu+0oKm11+NOn/wxfeO5LXGcjAAhlxvNNgh900pJ4W37cEm7/yIuytw7v1gjcGoE/eARuCbd/8BDeeoFbI3BrBP4YR+D3EW7Jcfud730Lv/71r/DVr36VxRcqztBmmbJuSRh98MEHOeM2EolwIYAQtPVNjZAppQj4A+w8OnjgED772c/hPe+5izcYmzZtxAeeeJyzaj/xZx9HUZBloaiqqgYSiYy7lk1mE7tAqFOWnFKUqUrPJaHylVd/CZ/Xzx3YMpniXfcTbUTJlcvopvl5LmqRsPP1f/06TBY9Khx2RKNhPk5yrogIoVTMY2fvJiARQ9i5iDqTAaVkDLl4nPNF0ukcjGYHRFLKSCwhmS/BRYhOqxU5iRC+WAT6Ciu8oSB6N2/hrCvC7VgoM1dB+LMsO1Y1RisC4SKyWQHnXFHBQFAooqbSgdaWRt7gSKRipLJpSFVyRkfRGMfCISiEeWjlMnY1lIp5CEtFeNyrmJmijLs8xkZGccfRo1CrtAiFI5BJ5FBqdVgNhiGRKZCjDZ9cCq1Gw7hNGiNyRNH3NQbqaLXAtbDAmVFjA2egLIUYY7TgWgPEChgtDi6Ox2MpPPbon+C1N45jasGJz//Pv0VerEJBIuPcRGExW3YByyWIxMKIJhOQKVRASYRYhDpU06irrkaBHC0Swk3m0X/+AubGJ1AoZFFht2LXnp34t2/8H0BYhNasRTyTgL3agSxynP+kMWgwNDSJarsJEb8X0xNeVFfb8LFPvB8QxjG3MI3z527gyOF7cfr8CQjFhNNLo5CTo7W5C5FQlvMEF5ZcyOapkJtAXV0D5mZnoNJSB3cR/uAKDAYxqqt1qK+zQaGUwWiyIZ0qYn7GCZ3KiGS4gGp7C1579TjamzuRK2SgUpfgj86hql4FsTyOHbdtQiobQSSch9uVx+1778AL//EKxkbWkC8o0NG+EQuzc/B7XbDXmVHfaEUyFUQ8mYHN3oxV5xL0qiLnEL73/j5cu3wFPS1VcC0k4PdksGNXE5ZW5xCIBWByiBAvCGCoaUemIITb7eWNb0NDCyQiFa5evQGK6qmoqMTssIsFfkcNOWFF6NnQiWgyyDnLJPL19PTg9OkzWFxyQ6ORY/PmNhY3dFQUySRgthgZcxdci0BUlMHN2YIqhKM+dHW1weGgMZOjv/8S+vvd+Ou/eRJVVXV47rmv4va9vai0kwsyh6aGRnz1q/+BCpsdn/iLR7C8cgPnTw9DKMjjwUc7sLLsxdu/WoRBr0J1jR3DIz5cuRjB1/750/jVr1/lRo0NG9rgWvViZmaOC5elkhTLKy7E41ls29aFu++5Dy/94hRUWgXCiUkcvnMDauqNGBudRS6lxg++cwpV9k4EAlH0bmuE2pBAND2Gz3z6w7h2ZgDnT/cjX5Bi584OmIwNuDHox333PYn//rnPY3p2BY89cRBWmwk6bQWeePSz2HfXe7BlzwYuEs/NTHPxCaIs9h7ewUWtLbt7WeBbml2Af2UFrbUVaKo24zdvXkAKFbA5GvhauXLiEpo2t7FjhvCzIhHNVSSUKbkoF3S72X1D13QqEkVDfR06OjvQf+YSkkghlU5ykYfGuaWlmbG3U5OT+Ku/fo6Rh56QC6GEj11BJ48dh81sx6EDB7mxYmRkGPZKOxLJOKprq7iQlswkUVNfi0y2hEAwjOGhMS6QFrIlyCUKds2KSmKEAhHk0wU0NjTjyfc/iXdOnuZsqm07W/DOuTdZNO7s3IBf/+YNNDW3Y3Jqpoz6pgzeUye4aGixmrC4XJ6P7jxwB4qZAn74w5/CaLKivb0Lo8Oj8Pj83JV+512HEQ9HMDkyhIP37MaKawHvnBjEi//0XjQ11yMaoTmTmm9KKDHCTAi5VMUiHmF5b9pr2cmQI8yprFzAp9+jIhoV0NYxd1w8kkr5PsROjjwVxKgsVXZ20GeUIQcVZe9J5JzjRkU3X9DLrlEqOJaE5MIDO1uI9i6Rqlg4JkcJ/Z1ohHCVBmKrcmMOKcsk3gq4+EsOCkIVFmEwWDiHfXx8FoWSBDKFGnnqzs8TilAEnUkHrVGDUMTPed7kqiXrBd0P6L3RMa4j+Wi9Qu+fXGFUYP3Pzg8uft0kalCBmZ5LsQgk9LJIezObbR3Rxl8pCiAWg0wi5vxjwvMxnpqcNyIJF/DIEaGQ0flcYDcnoxUjEZgcDpSEIoTCAaZBkLOA1geUhZhKZlnsfvutU3jsfR/A4qITQoGEmwC+8/2f8Pn8zEceh96gRCYX40y0VCoBqYzckwmQEEcFXqVawTh++jk1WdBnmEsWYdbZ0dzQgc988m84XzKfEaNv507c+9BdiMQjkGtU7NRUSoUIrZGbboVFkSr7BoyMTKOqxozKmkr8+tXj8M0lYW+sg8Eqwuy0C1WVDRCVZPAuOhFNppCNR7HrwH60d7Zh48YejnFwu1cQT1MOppTdmY7KCs4bXFvxw+MKYnpi+uZ7ECMYDrKbWyoX4+773oMl5xzOXbiI+x88jOEbExi6MEXmFWzZ1sL3/JHhcZj0JoTWKKs7g6N3HIDdXsHzzeqiGyfefge3H9zNx6PWq/DOmTPsLNu+vY+FbcJhHz58FK+99hqmJmfYjVJVUYH3PHAXVpaWmWJxbeAa7BU27OjrQ6GYh9aggdGox49+/CJfXxqFDu//8KO4fOUS3nnjAmR6IBsX4U+efC/fUwYHryGRiPF11t3dg2g0wo63Kkcd5HI1RoYnEPST6GZGOODBrh1boFYp4VxxYnh0FAqZCtF4lF05QkJ6k7M2GITZVoGamlp2wIciYRYL6LwlAZcxmFLJTcdS8aa7LI1EKAiVycQiLDndpSo1vy49j0QBygSk59I8QI0JlHlLDSL0M3qQE5DKp0KhDJVV5IongSHP5zUhPIEsO08PH9nHbmmpjDIZY7BYTJidm0ZdQwUyhSy7jQ/sP4q33jgJvUGP6moHr7fIjU7rbqvFAa3GDIVCi9d+8SYTGNpamnntTc0+JITX1jVi4J2rEGpk6Nm8FQ1NLXC71zgegagEsVgEAqS58E+OWlpzK5Uy1NdXoLmlCgJxGvGElwVPUg3IoUtuoEJOAIVci7U1LwsL5AYkRHJDYz0LG++cOsE51Wq1EtcHJ/H+99/P7mvPqhNmgxaFXI7HNBwlkg/lZCdgtVdgeGgcs/OLmJtxwbkQg7lCCp3eAv9aCN6lCMQSKfRWPQKRIPRGPQKhMO8VyClNjt8SZYCnsiwyR4NRbkJSm0kMCOIb//4vfN2TcB6JhjA5OY5jb1zDgUPbsb1vO64NDGFocAzL02vs+Dpy5158659fxv1P70d9UwO8gSBTWyiPmOgKtEeoqapH78YtTHSYmZxByBeAUiFnago58Gm/QoKvwajnXFSNQYvO9i4sOhcZCU1uWcpoXlhYQlNzK7KxFC6eOAtTtQPRUJTR7LQmJ/w9NRsIJQJGKlOONDkX9QJJmRyj0XFTiD8YxOqqh+9Lkpu5sPFQmBuzKP7Ebrfh7WNvs8O0srIKk0PjUGrkvP52eV2Ynp7ieTEaj2Dr9l5eA0+MT7DI5F4OYOPWHpiMZhbHr16+yvMKNdGeOXmaz5vyelgJpUqKR9/7EN45dQqrqwF09Wzl9cPY6BhCy35oHSbs3LUDA/1XmbrQ0d3F5x/tI2kO6OhoZ9T2yOgNbo60WKwscsZiYXaA0vEQppjmZPo+fbVYLHxvisYTZQqU0chuU1qnUmQMkzNSgMGqg1ajZhe+3mBgB2cmmUY6loJUJMFTTz2NEydOYHBomEVenV4Ph72MWA+FIti7fx/TRVLJNAauDkEi1KC5sZ2bai5euIiO9g4WhYZuDLKYfejQfr4X57JJdt2+8PwLTDK64/ABBEMBPnfF5BDMpCGiZhONnsVvauhqbelgJHoqlYbVbMfaWgCVjjo43SvwRlbhCizhwrVzUOk1cHu9nP1eypaQDMVgMxhwaM9tTI8aG5tEMk0Y6SRq6Dxw2Pi+RvvgWDKKSDyESDwMuVIGlUbFTWdWC1GwBNwcuTg5h3AqjtoGalYNwWy2QqmidUaE7+dErSHhumfDBhYVMzQv0r2VsdJRKFVybg7TGzUsXkbjlF0q5yxkmjM6OtuZFCGiMGbkkMtleb1BAjPNSbwWIYGS5HBqyCIHqpCaxKX8mdO6l+YBygEmQZmIIHQN0n9TwxetV0i05V68Ujl7lsVZETWwkZBKztyy6Lou1v42t/a3lZ11pyzrZjfF2HXRdr3Rbx2b/Lvrx3WkMbmAy/jlMi75dxHL9HrrQi/da9Zxyvz+qbGOnJy5AjfK0Z6AiCLkMqUuAWo8oOYvQiTTWyCkdEmQAXVDikpqICNDMU1rygyU8jg0qgTam20o5NL41c/fhmuhhCfe+xns2/UI0okSN4lRzrw/HkQoFsP5/gtYWluGSCXGkncJWXEaOqsGMp0U2VKa6wxqiRpxX5wjGmjdl0omEQ4E+d5ITvStm3vRrG9EoOBnXL57dQ2JWBiJtAeB0AKKiKAIikOJAkUJR+TQ+41E/XBU0DUe5viLTEoMkVgFqVqGRCrKVBnOMhYUy/cCOa3HM0zdiIQpwoKabIo3GyU1iGcD0OgU3OCVzxaRT1NAlAQtje1IRVJIxtKIBOPwuLxMBJGL5bBZzRgfvMbO9fbWHrQ196C7oxfbN+zByNgkbCYHI5opv5wkVKrXEB1AJFMimSkhnsji7JkL+P73fojx8TFs3dKDn/70W1CoSlhaGcfAtbOQKqjZMsmNCTK5CQuLAWzbspeF22c/+t/w5S/+A2eNl5sLbuKSy6m67wq3/0nMuJVx+8dYlL11TLdG4NYI/MEjcEu4/YOH8NYL3BqBWyPwxzgCv59w+7/wve9/Fy+99BK+8e/fYLcNZcnQJoM2QFT0OnrkKIaHhxhHV944R7gzNp6K80KZNpp333U3opE4u27JdaDTaXHXPXfC4bDjX//1n9lZQqKqRq3h4jc5GdjhkEiya5ecUuSUMJtMLB6fOPUOOlpb4Qv6EQqEUFdXj+rqWgxeH8ShIwfZ/TQ5PYXdu3Zx5+IvfvFzfi65CakwLlfKMTY6jFQmDqtFj0IyhuBY7f3UAAAgAElEQVSKH72t1djR04zZkWk45z249649iCfS+P6PzkNjVeO2XZswvbiK6QUvtGY9Nu/uw/DcAkyVJsjUZfcBL9jzJSilCu7ipgJTJB6D1myHRG3DktMLi9GIcDAInUbDCMzW5iZ0tLffxMtmoDPqWfikDZtELIEUMqjkKkZmikUCZDMJmCiXKZ9jzI/P44HDZofPG0AkFGVMUDqfRaKQY+cViQRUSM9k0iAzGeWYxuPlQkcul0aMiuVGIxeP1JIcRMUwUrEITNXVgEiK5UUn8sTgpBxAoRQDAzdw/NRZfPjPP45gOgWd1YpkOsOfG2NDZVJQZBA5TajqTuNCn2UmlYRGpYJGqUAiFkE8GoVUCCwvEoptCovz86itdXARgZCdlL0YjIY4xyuVzWBmfgWOKjscleQmDmPZuQyHtR63798DT2ACF/uPwWzVQizQoaOjFx6vC/2DV7FlSydmp91IRSnHrQSj0YxQKMaZtdaKGt6sU6ZiY3M9ZhcmGH1oMIuweXMN6mqtMBq18KyFcOniNaQTKthMGsiFJthM1fB7opwrd31wEA+/7wC84WlYq0UwWEuIxtegUlawc2PVFcbMtBtedwouZxq9vTtQyBMSifLmSvD5ymhhs9WEZecCOy9I3J4bH4dBrsCmzjp84LGDGLt+BQFvHHOzTnR2dXAn9Mu/GcYHPrQJ16cWcHF4ARq9gruMqdv9wrkrsFiqIBLKGDEpFsmwc+dunD1zDvNTK9i6czNnG2p0EkiklJuqRUdHJ/7hb/8V9c0OdHW38HVKDyqQ1dRWszuGsNqEG7SbHIzrGhteQFObAXv37sKV/sswmfQIhUM4c3oGjz2+D/PzC9jRtx3DQ8OosFXA73Hj4qVpPP30QQS8MaSSMWzdVg/X6gwcFWpUVWuwsuxDMWWAVqfmLK2TJxagVN3MxkSORWbCt/f3T2Lb1k7G+V26tAjWvUpiPqd7NmzC4OgKoz2f+uhd6B98h914Xm8ERl01BvudcC+HsWFzLwSiGFo6tKhulOLS+XMwycUw6myocCix5HSjd/NWjA2lcOXyDKQqQKFRYs++Xhw/9Q4+9YnPYeOGO7H79jtw93sPQ2dUY821zHlmZqseo1NjOP1mPx5+5ghncZm1SoxeG8OWzgbs69uOr/3Li6jv2gPnWhij/cPQWCjjtcQIPhK1ErEEu1CUKhVn4NI8SDlMMrkKpVwRYa8fz3/32zi09xBefu0XuHj+AlZcyyzS+gM+Jhisrq7y8/Yf2IecIAmXbwkXz15CS1sT7jh8lDG3S/MLCAQDXDiqrKlAOBBHKOFB98ZuxvnSBKIz6LlwPz09w93pwpIYxXwJ/rUgKqwOhINh6NV6pGJpVFVUM9ZsYy8VYJVYca4yVpzw3h3dnezM0Bt0XDSVKiWYm5/lTCtC6QU8fgxeHkNLbTt/tntv34/KyhqcOHkSC4uU+5lGa3sj+nZsRn1jNTxuN+xVRnzne99DjTiDT3/qT2G36eAPLKNUSPN8Sdj+QpbcCnkWwAlNyMjjIhUZsxCSG5QRymWhcd1Ftp5xS1lxVGyi4i81AFGxVSqRchGQ3HGEx9eodSyUReMxdgBRBz0VlArFLBeTCINL6EOiEVCcGc0/RI+gIrReq+F7FGFaqQhHwgZ17NPfp3maHHdSqQoFiLFEAmA8DaVSi1xRALlCzTmcZqsVEoUEHp8LqUwSmVySM8+kSjULoiTCUjF03U1MghNn3krEfN9dL3CWMYUkZMnLuZ4CARd8uUh4E3FHx0wuKK+XzlMjC0mEUS6Rm4RuAsUCO57oQUVIytFTyBXsviHngcVkZtGHXL0+rw+1jQ2IkYu5kL/pfKYcWXICFtlhe/niNZhNFTh75gpsllosL7uxa+cezrV89Vcvo6a2Eg89fD/n4oYjXkgVIhQp1Zbuc4kIMtkUu4wVSgW7UUj0JAGMGsCkIgVUch18qwH89MWzkBSFMDgoa5DyvcWccWkwmcvvhUQNnws7+rq5YPx3X/gBYskCGqrsaOquxeJiAM1NXaitqcfc4iAL4jKRCXKxDBU2K+bmpuFaXcWhw/vh8a5hxbkEuUIMW4WZUcyxRJRFenKWrbpcqLU3YMeWXbhy+Sp+85vX+NxpqG0EhAJE02HEUnHOE792dZARn0JC/LfUIZvO48jh92BseAzDw6OwGG3YtGEzotEEAt4gO2oJm79z926cPX2WxRNyiKktKhhVRmy5rReRcJSvWcpH9fv8OHf+EoqZDJQ6DZpbmpCKJTA3ToQMIoFQXqEG2WSW3S17j+zB5NQ4v79spgiJQshZkjT2hKqn3gkqcR64fR8LLK+/9hpfC5lUDtv6ernR48SxU5znu2f/Aej1Jhx75XUk83nOtEzFQpyZTE11hC5dnFiE3mHkCIlYIvEujpKeR80rNIeWoz4IFV7k4xCKxZzPyu4nqZSvDcKEU2NIIplk0gqhQqnIT06a9YI7FaJZQCgUkElnWKglLCI13JHDq1yMB7Q6cqnnodfrUAJlGwqgUsug1shZQExnYlAo6doT8+u88vLruPu+A2jtrMbEzDiTMuZmnHA6fTh69CA3rlRUmtHSWs/XA2E39Vor0ukCxgYnsTLihEInxba+rVhd88Dt8mDL1u28Rpu6OormLRtYyCU3KKF1SQCguTmR8EGlIecuFZxLPA8rlQJ4/YvYur0dGq0Q2QyJ4iW+D5XyJMgIIBYRlpryq3O8RqAGRPoMKZNap9UwXWcd056gZj6pFNFwAPlskl2aRNZJpdPQG4zw+YIoFgUwGm1QKnWcUU5u4aHhMUjFSnadLswuYnXZh0y6gGg2hFioyC5mEodovDknFZQzLGHRXVgScBOTRk/zZh7dPc1QKgmxSvsYwsBLMXB+HEqDGAadBQKREA5LLV5+6Zdo62yEWqvA6NVZHLx/B1ZdPvQPDaK1tZkd7yz0gFCbAaRjaaQTacRjMeRTOZitBnR3d7FQQPOxnJonBkaw5vOgZ/tGrE454U54oDMYYHdUoLOzG7988WcokvihVMNmtrDLbW5qtiyW07wrLEEoEbEAFg4GkMgmGW0sSRa4eY7ymel4ZmfnyzhQ2mMIBbznooYGKvYTbpj2HtRIUWmtLOdnigS8Bl2aXITKpmTMKt3jHdU2HLrjAGfJ/uDbP2Xss8muQsgb56xfonWQKP7A/Q8yvUWUk8Ef9EIsF6KyqopFP8phpeaQTKqEysZKHgfCw9NndeX0JVQ2VqOhoQnJRJKzbyl3dWRkhD9ruqaJnuL1rvK8TU03dL+lewmtbegeTPedNffauw5LEnmsdivvGakJmAW9ZAqhYIj/u9LhQH19PZxOF0KBAM9TNG6E36VmYTk5+3IFuN1uvg7IuUz3cSZWlMDzWyqRxorTicb6ehw8eAidHd3cyOhcdnNDBK0z2DVZKrF4W8xnuPmIImtMRi0OHLidPwvCxTbWUXQMiXE5pHPk2FVg1e3G1avXIFdo4HDUIhSMQiJRoqOzG8FAhJuhVDIFnKvLiKSDSBTjECgE+OlLP0VlXQPEQiXSsQzkAjEO3rYXcpEQq8sLqG9sQDyTYgQ83WMUKjmj2yVKETy+NfhDPhZw88gx2UalU7GLndz86XSRaSIUwUGUDHIE036PBHJCOhtNFqbBWK02TM3MlGMoiGIiLWN8CYdMDQCZTAI6vQZGix4yhQT2CitcrmXG3trtVhZdC4U0N/Yyap4a5QTlRjlC2pNbm92wzIolpy2JljQXZXm+p3OdRP0y8l7Bx0jnBB8PxSXkCX98000roLUevVahLN4KyiLquli77n59V6gV/jZPluf3PFniWbp9121LnyX/710Ec7kiROtGuhbLv1t+b2XqSxnHTA/63rpouy7qro9BSVjGQacIWZ3NQSKWEi+F6SW0VqCmOKmEGuPo+Cnu4mZEBaOnxRALJChm88inQ5CJU9CqsqiuMCHki+DYaxchKdnwj1/+DgQFLcc+5ApFdkLPLM3DH/ajsq4WP3v5JWSRhdqoRlFSQFaYQ66URklS4Gue1oaCgggKiZIjNqjpivJgqREik8ogGY2zSZTund2d3VApFFyHoOxqj9OJWNqPWMKPZCqEQiFVpp3RB1Si5j4t8tR9DCDgjyCXoXZGwqeUUBLSdSPluYgc3TRf0X2KRFOOKVAREYbOGwE3tlBMhkRKBI0ENxIKiiIUqQlJqkHYH4VYoIBBbYJBZ2ZCSi5TQCaZ4UzyC+fOwWy0Ms4/Gc+hpakLH3ryWcQjaRRpjw2izVC7QglSsYjjrYbHp/Dsxz+FQDDGFLTqyhrcc889uOeeQ0gmvCgUIghGlnDl8ikQdIeaXWkdLhBp4fXn0NXVB7OhGs8+8yl86X/+A7Zs6S27zNnwve66LQu3/xfL7S3h9o+xKHvrmG6NwK0R+INH4JZw+wcP4a0XuDUCt0bgj3EEfl/h9rsvfge/fOVlfO1rX2O0Ei2CaaNPmyjaGD311FO4cuUKfD4f9Ho9C7MarRqBUJAXyDPTs/jCF77Im/xnP/oxbO7dVO7KD/jR2FTH+Zn/9vWvo7mpgbOtqDBGxS/KyaNi7nrnK2XePvTgQ7xJ+sY3vom2tmYuQFNHPXX4EvqNXLl9O7az03f/wX1YWlzGqVMn4fW6YTabuKCdjCfg9XmxtuaGSC6EXC6ErJSHfyWKzc1NeOKR2/DmqycQD2Rw4LZWRjddHZiHxqhEZW0tfKEExibdGJxYxIeefQZ3PvogFn1ryJbKeWeBNR87UVKxOBeo+PhFQgjlSmSlakgUGu6+FpZK3O1NOEzqMKY8ONqc8F6UMVD5cmFRrISwpEWpQE4PDhhD5v9j772j687rM+Hn9t6brrolWZIly5Yt22N77PE0w/QGAzOEEsIC2VCTQHJS3s0uJXkDhLzZ3TMEMikESGAoGZjePC5je9xlWbJ615V0dXvv977n+VwL2PyZcwj7h32Oj2ascnW/v9/vW56az4D/aSXQwANCrQaHzSHkSSqeQilfgslmRE1bQjKTEPCKwDcdbEV2/kn0sxKJeAy1KqOFFKJslgMiI3D19cNPocqIZ5Uo2OkgcNkcUJRrcDtd+OlzP8OuW4Ykpi1TLcLlacDqShhr62EM7TmAsdEJ9PftQL5YFOcBSRYSzxoe7AhfMuKsVBLwgK5CugnKxTxioY36gUelkvEjMb+6uoaWlna4vQ2YnppFlaSKXoFELgW1yohQbAkaUxLbdjjg9uqRSdfQ1NiD0bHrEo3JqMHJsRAySQ30WhUcNpOowFeDYSTTOVRqCnEtGMwaHL5tH1LZEExmBXR6HhaNiEU2MHptBg6rC+2tnVhdCuPyuVm0NGyRaNxXXnwFnVubYfdoUVaEcNtRxpVGoNYVsbZskEN5KpmVSOLrYzPQqs3QaKzYCCaxc+d+TE2u4MqVcXi8TVBr9CiVU+ja5oLbaUMqlML63BpcZj0UlQ3s39OFajUnYBIdnN29/VgPpxBPZfDyyWEM3Lodbp8dyUQWGrUJx4+dwb69tyKTKeH6KKOgqxIp2dnVJfF9jCI3mpTo7mkR98mOnXRSOHHx0kVk0mV4vBY5DPI2npqaqhNIqTy6Ottx9eJ1qMpqxCMl3Hl0N+wOK2KxDVG/EwTkc37+7DR6tvnR39cvbvBSoYxcOoVykar/MD74offKNf3RM8dx9Og23HHUA4Mpj1OvLcJuIbhTgV7nwMRYGCq1G2+enIJGXcG+fTsB8NBvhU5XlqjtM2fPYGkxBtafEdux21yIxjIoKHTo7OlBcGNBACWSPF6vA2ajE4GlOKpVJbZt64HZqoJGl8fAYBuGL70BjwV43xMPYmV1QWK352ZDuOfoR/DUU9+DQqOE0arGgUO7ce36LD7+m59GT/dhHL7tPoTz6/C1unHrwb3weTw4feY0FqZXUNJXYPcymnMDhw/0w8ZY8i1d0JTU+Nunn4PB0wRvU7M8b5xPmWhAwpuuAV4v9nIxev7o0aMCdvzg+99HIVuEyWBFIhhF/+BOvPvxdwvgubWjC3qDFpOTE5iansLo6DWJraa7hF1hHb0tsPnMOH/iCjq2tQj4M7B9O3LpjLhd+Jrbtvfi1Gvn0Nrvwe49uzA7t4hzV87jtqOHxAFEp0kuncOVSyPQqbUoZipwOe0i8sgkMihly+KQ4mRF4YnT6sRqOASj3ohStYiegW7oTTp093SgodGLEyffFBdHd38rfH4fNCoNrl+ZwtjwJPQ6rbiZ7Da3AKY6nQa5QgENjR4htrxOumxU6B/qRLGSwaln3sB99+zCH37+I5idv4JaJQ2dWiFqeFTYGcaoY40IH4gkKcRxQfAP0pssQNsN10W9z51CFPYU1jvXNl2rJGgJvhVyRXHikPjhesT+PkYvc41kJGCpXHcj1FBGvsAYRJXE55cqN4CWWk0ESoxUJJnBdY0iFwLHFMTQZTE+PoHOTjrpVAhu0IlI15VTHCSpLDs06bK1y/qRKWQQiW8gl09DrVMJcVFRKZHJ5YSM2iRSBWRk15q4hmtCRG/2q226jiuEBxUKIaS4vm92rtHNxzWD615dzMU9AQk7zrNaifE26LTy853iXCzB5/XJ13DNIYlGwJ1VCHQsUoiRL7GnjmyeQggxRoMS1GOfL2pq/P3TP0KtqhK3XyxcFKch8XG7zSqR+Y1NPkn0YGc5BQNlRR41RQnByIp0ier0dMjlBaDlXoNAcqmUE5e1UW9GraJALlWATmsRZ/bk+AymZxZQqtCVo0FNwX1JEapKCdlYBHv2bMWOHQP4/Y//LQb2daOp1Qy9QYfGhi0wGxoRjcSxHp5CoViGXuuCXpzVWTjtVqwGAxIzzIoEg1Ersf42hwUTU+MwW01obm6SPRXH2WF0wKAxiaP061//a6QyWdx3/0MijpuYmhFnrMVmw6vPHYO/yY/B/duF9KWjmcIa7q3eOnEGlVxVfl+S5RPjkygly0L40N2h1urFfUKBQ/uOFnT3duLf/vVZiUIXPwddS6yQ8Lpk76UhyFwqw6DVoagso1IoQWOowsVe6UoFoRBrE5QCmvOSauhQVSvE3dK8pQ2RSFTcg5l0WjqDeb/X3VJZIe5J0KigQq5UFDKKQjDGixOAzeeKAuxrVXKrCJjN60pCR2cw3nBmse8PN4QHGiEHeb9SSMY9F52IJGR5n/M55TPGtZqRtXy/7FIkAUxSl/sxvn+mh3AHw/uX9zmfF3brEVzmM7TpPtfdiEzmPrZao2uc8w17tunA4SavgmQqKoSp1WpCiLUHOoXMf0xf2bN/ADpDTYQH4VBK4nvZwbq1aysyiRxaOxpgc5jwt//7u7jl4IBEJTNO2e9txszVGawtr2JLV7tEe0+OTsPn92Pn0JBE3C8trYigic5AEsUE13n/sWdwenZSiFsSh0AZag0JnAjUqjSG9jJ5Q4VSsR5NykhIi9WBbLbeu1ifL0lY1OdIRihzniM5XidVa8ikM0IUpZMJ6GgNvkFIck96Q+cBtVovwqtKhbH1Bni9zeIgLBTKkj5QyKdlLsnlS1hdj2B2MoT1lZCs65FEXMiMloY2rCyvolKoSgqOQgMM7O5HOpNAc3MjJiZHxY1FkR6JskOHD4hDdfj8BFL5OErFKnR6Awq5nLyfd9x7B7KFHBZmVlDRVeS53LOP45kQwSR7FCdHJpBL5aAz6tHZ3op8PifnHBJoDo9DxJ6sGqA7kfUcFC48/8Jz8Dc2Skw3rw3J9AaPDzarE8G1dXEt+r0N0gM+MjIiLsWaoiL9s5qaUogTnmc0+Zp0lqt1GqCshNlqRyISAzRKIbjMFpLWFUSiISHLGHfu8nqgLDEq2ydzO8VFjLBl8gyJ4WKZ8fpxqLUqOF0O+V4+GKx5ScfyiMUiiEeT6O7twPvf/0GUijW5ds/++HmcPH4KXV1dmB6fkQ7dwV27RcCk0quwY3CHEMCnT58Roo9CU0lwUKpkvue4c53ZdCF6fE7YHWaJSGbqAp85v5/pSUnMzS1gaGjo51Gz01PTCK2H0N3XXZ87cnlEwlFxDlJ0RZKXqR4ulwv+hgYcP35c5gP+P38uyV0Sj1zvZ2ZnoNfphcDmM87nneO0HtyQnvZqpSrEL39fCpBuP3AQfVu7peuWnZkUKHF7wd97W0+31NtUK0XkshQtlWWs11fXUcgUxLnMuY8kKQ+5FPzSeWw027G6uoFIhOIOmwi1gmshOKxWFNJx6Z3WmFRQGpRI5lPo6OlGR+c2hNaTst/XKTRo9vmxMD0FJVdWdpoqyzBYGROeE7LTZDWiqqxgPbSO1fUA3D4XYskoMrk0XF6XRDnXoEFj4xYRjnFfQ4J7fSMoZHvrlnb092+XSo/R69dlfaSwgyINqGpQazlXqpHNZ+T+1XPvlq9/jvHw3d1d0GgV0nvOPURdMMdaBUYj10V0nE8orJOUkBtOVUmhIeHNJBNJAag7WOvfzyhidtlW6x+rPIZz7eU+pSrXl2dgITS5RpEkVPPfNHXCVfaAdK3Wu2j5cdMZuyla2/x3oc6EpK3vGzc/bkYhb37vL3+NVv0LYaDQvjfIYn4t15BNweDma/L/K7UqqkxiqVRkXuC14HrNuZApLUwgUymJQ9RFioy7lu8HRbsUPNB5HEUxu4zeniagWMPYpSUszWSxrfMIHn/0o9AqTFBoqsjl4xieGcHliauIpZJwedxIZFKSGqE16lBh96+SewaS6mW5jzgvUbSjunEP17Oo2TnOj6IHg4bEIq9JqSxzL88RdUF+CzwWN0x2Mwo5hYhMI5EAMrk1pNNMW6vIXKFVWVAsVJBKxlCtZWGyamVfQeCkRoleKSe96qw74RmB9xH3Edw/yPUiUa9SoiZi9jzKhTxqcm9ogQrzqzlr6KQfupyvQaPUw6i3iPC5Rh0GvcBFpk/kJPljfTWC/fsO47EH34PwRhQmnQUmnaneb8s9kkYNk9GAK1dH8cxPnsPg4B48+OAj0GmZhFbCpUunMTCwBRZLFWvrk7hy+SS0mgo0TCSr1lBVWBBYL2Bw121wOlvw2x/7PXzpi18Rx229g/kmcft/I95683e6OQI3R+A/ZwRuErf/OeN881VujsDNEfhPHoH/GHH7FXzjW0/hxRdfwN/8zd8IoUAQi1FwAsJkMtI5Oz4+LnGBJGo2u2rjyYQArzx8PvXUN/DlL38Z589fENcrwcqDB2/B5OR1/PlffAF/8Ie/X+94tdoEWKeSmkCay+lCPBFHOp0W5+ngzkEsLS/Jpr6hgXFR67BarLDbnNIDJcB7KS8k5faBPly/PoFweAMGgwbZbA49Pb0CDjBGORiKQGO3QaHXYXF6AlaNEg0mOz76vvuQCa9CWczBZtBDI5FDShRKJVEpUwF5/NQSLk9F8Du/+2ls378HwXQchVpFop8b3V4oeVAslYTg5FiFo2FU2ENj8yBdYP+fEhazCWoVQU3GYVZEWUr3LVWijOXjAZXvR2/kQYWHL5VEllLybTISMIcok1U18iIqePm6NSXS8ZSQCDqjCgYLkM7E5XBLBwjBxmIxXz/MyOGQnT915yJJcr6mdFRqjdCbDMiVsjBbDKIyVVWUMGtNUFfYlKNEIpWAw8c45hUkCkl4fB7Mzc5jdS2Cdx59CJOTC3A5PALSE6isVNj3kpNeFh5MCdTz0Jkt5pArZ5FMxrCyMI9sMg6DlsBSBrkko5wsEl+UzeRgMTmkFIluYoWtgvXkOpQKMwqVDKBO4paDW3Bt7BLWV9M4cuQ+rK4xEngBDQ0ehDZKCK3mYVDpYTWbsb4RQjqfg8fvR7ZQwGJgER6fAwOD2+DyGFEspbCyOitgB4EWs9EuKlyd2gC9xopcqoK5qVV43U2Yn53Htr4OGGxV2L01GB0Z1FQRtG5xYXHKIWPOuLdQaB2xaEQcajt27MGJN89jcioIncaNqYl1tLYOIJUqA4oSHJ4SUokN7N+9A+pKHploBONXJrB3VzfM1hymZlYRT6fw6ON348y5YQwPx7Dv9oPwdNkQDIcQj6WhURoxMjwBl8MvMZ2LCwEsLwek32rnrl3weL3YoMo+vCpE9dp6AOqKGbe/cy96erpx8eJFIfRTKfb8GSV2N5VMY9++g9Jx+/pLJyR2y2X3YufuHjicVuRySTnE09VBMOz0W2/jM5/9LL733X8Vl5eF4Fs0KM7walGFvv4uWG1FrAdXYbOp0NSkQzichlGfx8D2XphMSkTDRUxPxHD2fBRH7roNamUGq4F1xOMcVzoQi9KDxvi/f/6nn0IBA5x2Q911UFQgUajC6nTCaFIjHg9LtBuV9yS3dVqqpvNYWV7Gjt29sNk1WFldgdWcRkeTCe99zzuwuDyFpaUQLpy/jkKxCSZTCUzx2j64FTanEqdPT+I97/4tPPbAb6G1swdVSxUGuwYNPidqJZWQsOyKKmnziCVDQpKXCiFszCfxB5/9ENJrWXzhz/8FJp8N/pZmHL3/bpw6eRLT09PiMOjt3SbRo4zM+9mzz8Hr8yEcpEhiDRarFbUigTEttvZuw+6duwUQZfx5e0sbent6sO+Wvcgm0rg4fB6XLl3E5SuXkMhGUdGU4PP4MX99DgabAfffcw9MRhPeeustuc6DQztw5zuOYHF5QRIAbE4bVoLL4jQmkMn4sabG+v1PR7C4zfQGXDx3Adt6tiGbyeP8WyMSp1lJV1FVqGDx2GG2miXWzO1xAIUq9t42iF17d+Dv/+HvoFKo8dC7joqgY2FhVgDwXCaD2el5TI6uIBoqwull7/KAdAtu69+Oa1evIxnNoKOvXQD6ltZmrFy8KDG2n/nMEzAbiyhkQyhkExIJXczRlcX5j25MgiOMMC4SV0KpTPFQHTytk7QkbAjw1QFErlMEgAjg0inGNTAaDQsIQzKdRBpdWJl0lkyXODvT2ZSAaBqNsg5eKmsSUZ4vVVCtEazljMq+tWp9PmdKAcGvmgLxRFKi3gTUT6WgUKhRKAIWq0cArFyhCLVaB2R5kFYAACAASURBVLON5J8R5VpVIq7jqShyRUZFaqAz6QTcTOUzyOTpwC0KSUygWiKCiyWoFPX/53UnIMT4YsZH8jlmjHMqk5bnWaI3NXQ2GAQEY/c5kxy4PhN0p0tAOuqdLhHq6DX16GUCkxw7ihHoqOrc0iFdjC3NrfVeu2JRQEHeG+x3JkAm7malAvlcQcQVnGu/+bf/CpXSAJ3GiNBGGh5XC1aWN6Sj0qSvSbQyx8RgNqKxpQEGixZ2lwFlRQbVWp24JeHISGa6KThXafX1GEUKHkhGFfMl1KpqAfMqJd4TCnH3GS02zM0uyrXdCAQQXVtBV7cPdrsFo8Nh9Pf1Ym5+ROIa/b4WaBROqX5o7bSitbkN8WgRgcACwpFFAVjVWjU8Xkbkt2FLZ7vEWZcrJUk1YWXC9fFxcdvv3r0b1UINZ06chc/TgIsXL2NpeRVqlQWxSAGdPe1YmllDIh/H7j17hSR2Opw4+eZxbOvbLuD1xVMXkMylUCtzb1InxHW8N1MZKIsKlCs1EdrlMzlAp0LL1gYUy1ksXF2EyWeRKHOf24t4JIFEPoUCn3e9jug4Wtpb0NTaiMnRcSjUWWzfsVX6tycnZzA+MYtssoBt3f1YWglAbzLB6fCgogDC4SiyiZQIO0hoCNisrrtYpdNQoUA2mYPRahIykc8k3ZjcGxJs5T6KdCjdRuKI5/OjYT+tXnDiUoXiN4LJdWdSnu53igr0OtkD8espvOBYSJ9jOnXDzUX3ukFckCToGLGdSiZlXiDBIgwjdyI3wHw+r5uAvbiqSDjciOCUf1doUCxzpqEDSCXu73w+K72KvF8pHjCZ9NIDTGCe+wUSiaVKXJxB01PLWF+jy80piQlbtrRjPbiCjo42fO87z0BT1WFg7w4UqY2rKNDkb5T17PUXXxOBEcfD42mQChH22c7OzYnDMR5PyvuOReNoamqCxW7B7MwcNJo6Ea3TqRCLrcHr1UOpSiEaX8b+/TvQ0uKVfcymwFJc7AoSJDfmS5K6em1d4KGoR5oyZpvzBjF8EqW5TApWo076J7kPJWnIHvZqqQaNzijiDNYerAQ2YDN7EI6mxMXY0GCHWsU9JfvBi4jGc7A7fLLm67VW/OiHz2FidBqPP/aECBWKuTK29/bJuhdKhFGtFnHXXXfgzNm3ZL6lS50pAocP3ya9tv/2bz/D+TNvw+b0yL2YTMVgtxtx9zuPwuqwYmpmCkarGW4PHdxKvP7aMRGB+BsaJZFmeXFZhEm7B3fA63Pj0qXL0uFeLVfR1tmOlZVlVBUKSZMh4ZDJpOX+5NhxTmKaRXd3twgwN9bWoVYyeUElLnEmGzGRhfcLCTB2OceTMczPzkJdqokgi4Qq143mtjaUcgUUqxQKFYWEpdu4kivhyDsPY2D3dvzPv/jfQmQyBaCSp1imKq5kvdIohG08G4fRpEPf7q0iyltdDeA9jz8Ou9UAgxayPxkZuS731tjYFHq6BxAJJzE6MoFaRYUjh+/AqWMnMTs2gw985EPwNrkxMTuO1cAaipWC1OFw3p0cn5S1h+O0ffuArKsUdXBtJfFdqZWgN6rR2NiE5pZmedYoYKPgJ7C0Ao/Ph+bmZlkr1oN1MpHzA92FJIV5PqRjM5ZIioOX4iXem06nA+fPX4TFYhJSiPsMfr2nsUHmEZK4HHe6W40GJjRoZQ3jOtXgY7JIFMH1ICxWG4KBVfS0tGKwnx3GvXI+7evtq/dd5wryPBWLOaQSMYnuZww+CUymajBemuuh0UhxUn1e8foaZF3X6EwYGZnA2noU4ViGMwiMBitikSB0yKNUTqNrW6fUIvBa924fgEbN8cti4vqMkEnZNM8vOng9LiwH56l3FCdtNB6TM2axXMDM/DTWQuvi3m/vbMf84jx27dmFUqWEY28eQ4OvBWazC4kE6wfopjeKY9tg0MuZPpVOy7pHt7rf65NIb61OI65apZqEvkrWNkYeUwhBYTCJNZvdDJ1O/fOYW5Komz3bBGS5l6Dog7UWQogKSquUZ0+EVDeSP2R1oOhNRHYkUetCNNbh1rts+f918dEmkcr7hSJhJttUaxQu1yPgN5NW6n23TBSg0IZf+wuytT7X1RMbfpm4/ffkrawFv0T6bn6+VKD4pb5WbDpqN/eYm/sl7rX4/vla/BzHkKIw4huJG0IHpj3x9yOeoFGrUMhlJL2IqQ58P0wxY22MSqGFQhmFwZCA16VFLpnH6MUgqjkfDh94FAN9B+FwepBLJ7ASncPxU69gLjyPqgGyTyhXq7JvFKc8FCJ6oaCLEeKcR0lSVkmG0u3LHuP6kij3c73nuf6R+1sSt1KZoWTUfvlGZQcXCrXsDRok+t8mVVP8fCwaln1TOhVGqUzneQlaXRUaba3e46s1Slw9hTKsRSGuwr02MRX+btybcs1mZHalLFZr2QfZ9FagzM/rYDKYodUYoVHqxGFbLQHFHAVnzAPRiOM2nymImL2mrQg+4vM0Ip3MwWF1Y1v3DmyshWA2WKRTnPsvk14v8wcrQ9Q6PcxWJypVFS6cv4yXX34DS0uLWFqcxHe++xQaG01YWrqGy5fehEEHaNRVEQ1VQROEQohbh6MNH//47+GLX/wq9t2yTwSaPx9kkaKLCvWm4/Y/GVu9+XI3R+DmCPz6RuAmcfvrG/ubr3xzBG6OwK9wBP5jxO1X8fQ/flOI269//etyyOfBVUBbpVII1TvuuEOcDlevXpV/IxBGMIgHGhIW3Oh/46lv4qtf+yrefvttIQkJhn/qU/8V3/jG02hssokanFFJDV4fUvGEEIw8bFFRval4JanIg0xLS7Mc2tl9xDikxYVFGHVG+BvYb2vA8NUrsJiN8Df6RNXLf2NMKA/5VKnyoESnwUY4hlCuBFdTG1aXFzA1OoJ7bz+Mob5ObCzPw6bXoFpIw2rWw2zSYz24Jo5Eu7MVV4bTuDoew4c/8XGYfC6kUYbeZhKnYXtzC+KhDQSXV+TAQGU4D7o6kxWJghpqrUXciyRn+T7VdBoQuCoVhCRmrA4PYFRk8wBHcJfumxwPemoCilpUaptRQFTRaiQW18jIVHYaJdNyaNVpFbA5GbdDVXVJCHEeVEngsmMonUiKs5LACf+NxAwjVxnVxZ4lRiRli2mo1AqJNcqnitBWdKjlFBKDRBIvV8lgITgHp9+GeCIssZ5mowuNDZ3ikizmKwI6VWt0WxRQrhagUVNNrhN3ME93xVpBYo8jkSAWZiah4xholJibmkAumZLIaR6YlVChXKLLrwitQYNYcR0WvwXxaBn+pga0tNmwHp6FRqdEZKOIXYMHpe9yev4amlu8yGdpY7ZidmweGlU9xjBbysFst8BgNaBQyWN1IyAxw7lCCl6fDbUaScs4HHYHtrRsxfjYrID6fk8LDBoLXn/5krhi29vbkM7T8dgGhxfQWTIo1jYQSwagqhyUaxCPB+HxmAUEzGUzAvyce3sEKys5ZNIGpBLsxLPDbPZL35zLQ1dyGCZdAW3NJvhdVrz5/DnYLGa857134czb5+FrbISv2Y6FwBpeffUaBg8NoWIs4/LwrDh8G9wuWE1OOKx+nD5+Cc1tTQiFCdYoxa3I6K19e4fkADw+fhmtLU0Y3LEb5y+9JSr0xcVFuN1ucSSEQnG0t7fj/IkJ9A+1ieOplK3AoNbL/epyOaSXcW1tSdTOJHbp6N01OISV5XVMjM/htsOHEVgJYH19QcQKTlsrQhur+J1PPY58cRnT05ehVZmFqBnab8NqYBnqKp2xbiSTRYxNRvDQYw/jjdfeFKcHXY0utxMdnS1469RbuP2OfVBWNXjh+RNCypSLWpTLGgTjOdjcdjT4HdDpCe4FsLQYgEZtgVZlh9Fgx5XLw/A02ORZ9TVYoNHE4bVrcOuBAenXJfjxvX95TlTv73v/w0gngZm5KTS1ePGtb7yBT/zO7+OJ93wAnQN96Lu1D75mB64Nj0BV0+Cuu+6GUkVCqoh0Pgy9OQe9No/LJ6/gNx9/D2JLefyPL38PRq8BNV0VFq0d0XQMVWUZuqIeDzz5TiErLp27ipWpNajtCiHR1lc3JGJYWdNg++Au9PRsQ5JdgYyxUyixvLCMpaUF7BocxMEDB9DW0oRWfzMujV3CldFLmJibwNLiEiZGJiU+nfO6x+XB6tqqCDmonm9saYTepEbH1g6J0mvrasOVa5fFkfuOo0dx8sQJmUd8Xg8uXTiPleUI1q+H8Wd//WmkEilxHCbjeZx6YxhbOrbj1LFjAupLn5uGHa9qAfEO3bEXx547gXvfeycOHtyPZ370ExhNwONPHsXI8DkEg1EkIwUUMgQBtejs6MXkxBzSGcbgMs6wGcGVdZqNkCsV0OM0ILC6jE9/6iF4XDXo1FkYNIzQ1KBaJiGnFhCFJFlFUUJFWXfcKRRGIew2o5E3XRWcL7ie0fFDYJ2EDsVKgUAA7e0t4vgkKEiQnOCJ1WoXYJOdmiRE2GlGgpcRgYylZN8be+w4V9OhQACX8cJEF+leJotMIvHK8Cg83ka0t3chmU4juBGFy90g3dypVEYINafTA61BJ78/AdRkJik1AHQSs8OLJDGJ13guIckCdXcKY/U08jsTzCJAZjaZxRHP98y1l/3JJLcIFhYqJfkeOjPpYGG3OsFvEkCMmuPYMJqSwi2OFWM+SV7RfcN1zt/ol70AOwN/+qMz6O6z47O/+xkB8UmuSepDuSKx3uyjpQjsyvB1nDpxDXanEg89eA/8/mYsLQbhsDfgwrkRHH/zbXhczUJY0cGqAeMwo9DqzYgkEkIO+Fvc0JlqaGx1YOfuXiRTIQHGpVdYWe/F4+vX3ZhqcQrT2c74WEbca9V6iZhnh+5GOI5nv/ci2vvaYdUbsLY8h7vv3o/+vh5srJWkBzYSnhfAtFyqIRYqiqDq6L1DAqmVCzrY7AbEU6siMCPwxiQQpVYBCt1YB8Dnymy14l++/4yIzfyNzUin0gIamvQWpJMZcWDNjofRta1NiNttfT3SOR1dSuDgOw8L4D81NiHzt0lthM5ukJ5Mjgdj/Bw2G9715OP4yXd+jNWVVVi9VqSSGThIcNQUiG2E8Sf/7x/jlTdeQjqRQUt7q3Sm797FiOUkfvJPz2DgwKBUOsTjUZjMBrS3tQlQXy2HEY8n4PM1YmFxCefOXkV3z1YM7twt3e1TU7NobesQx8np02exvrICi8MuvY9MEKHblg5gXgvWbhj0JhEG8HrUBRTaOpjOnlmNFho6qBgpSEe4la48i4wjBX+MSiYxodXrZc2jeIFkIxHkdCopYDid4D6fT0QCvA+k7kJDcQTJQa3EJXP/xPtaugTp+bwRayludf4VV9cN1xeBaoLxPwfrlagQoFephbigC5rxjS63AxaLESsrSyiWijIvWKwmrAZWBJjv2toGrb6McGQNjb42rK9Hcfqtczhw4CCcLvakTsj+lqS8WqHDrj378Pbr57GyEMCBo7eKIODHP/4xHHaXVENwrxxcXYPT40NrS5t0U/I6kdygEIHzVTyRFZKL7lESWdz/GPWAw6lFLD6PUGQOt+zbDq+3XrHB6hQKA61Og9Q8cI3ivpDEDDuDSUiS4zaIe5cR7XWnGOfv+lxXlH0v5ycKKOxOB+KxOPQGJg2ohbQNhVOolJSYm11BPF7EQw8fRmuLXa5BIpnHG8dOw2x2Y0vbNlRKKrz80jE0+zvQ4PZjYWYRDotLSDcKoIavDiMSXIPFaRd3O8oVeJxu5CpFEaUy1WVsdFzAehEJVCpCZDS2NaBv53Yh/2rKCsavXRfBT2d/B86eOivxyL5mP7wuH1aXA9jeP4Cdu3dJTyx7Z7nWTTKtpFqVe4rEX76QR4OfNRp1oSrnSo1Og2Su3sdbKVWlb95hdQhpwHuNiQ31LvaC7M/zFD2ms1DqFPA67bJvctk8EieuhFrmXlaUhCIRZLMpZNM5bOvfijsfOIJiJS97+ZFL1+Gw2HHt6hg2QkH4/B584P0fwF997atoamjFnQ/cikwhCZvdio2NIHp7ezE40IuFuXGJxQ+Fozh1agyzI8voHWpFS/MW5HNVWI12cZ9dH52AUWPASiCAPft3S5rH+OQ4GtsbhfTjuS6VSuPgwVul+5di3MHBXZianJaxIbm6EV4T0jkZTGFL3xaJ9L82MiqxynzPPH/29/ejoaERCwvzck+zjiOXykqULR2x4XhUyC46m7m+UMTBNYvzbYriKNZRZEg+5mG0sXKgTtrRSWs0mmU/xfuBZJ2Il7UG2fewh3N5eQU6lRaqYhV2kw1PPvFkXQBVU8DlcKHF3yjCJLfTgVg0JPtag16L7q2d2NLWjGQ6jvmp65JAxNdwOZxSJeHx+JHN8z7PYXJ6GRvRNKDQowqN1KjoFTkYDQqUawURhPX2bcOth49gZnoR8STrEMqYmV8ULsfprp/RQokgCrWCjGc8xaj0DLL5LLKFvNzfKo1KRLgLS4uyV+D6L3OywQqdxgSrzS61EhSh8H7kHMa5i98nZ1WLUQhiVl1w/mZXbqVWvpGGwL0ORbz1OaLuCGV0cRGFItMS6pG/dfEXu2jrxCX3USQLuSbQ2c89CEV2CvZsS4rBL1yuPHdsxqULec8gqyrxhF8mSeuvS5E051qmIPCMKuFYEl/Ma8+/9SjjzUQRiqf5p+6GrX/k2X2TgN0kaTdjlvn5X/7cz2k2WTPqPb2bjtp/T+5uVnVspp9wr2Uw1MebdQUU9JkMRiEIjeLsrkmKQYXzqQrQyZxaJ4dljVAyXayE/t42nH3rNI6/eg1PPvpJHNjzEOzWVtSYYqUu4cfPfxdvXToOm8cCpQlQmZTi4ufekqkWvAZ1N3MVapVWBIaMoq+xb5dpNhT9qaookwSXGOt6upd0zlNkRQK/WKqnqHCslXWBZK2qRCrGVBKz3NvcC+o1JnhdrXDZG+CwmVGpJRFLTGN55RpW1+aEoPV6/HKfCymsUsjPJ5GtUtRECM9zDFftWrlOFpuNFhGGaKCHWeOEsqaFTqOTv6ViRSLQuTfMJXMScV8tQyL3+SwTg2AkdE1fRr5SkHUincph184h3H7wLgQCa9LXK8JGnQGJWEwEnjQqMAHhuedexIsvvo7R0UnEYml5bv7xH7+JgR3tUCqTCKyMYfjymzAbKcStoZijyMGIcESBnbsOw+lsw8c+/jl84Ytf+3fErdyVNwpJ6HC+QWX8gtG4GZX8K8RWb/7omyNwcwR+fSNwk7j99Y39zVe+OQI3R+BXOAL/UeL2n77zD3j22Z/gK1/5ioAbPExvkrMkbh988EFRXvNATpKHQDYdhTycEez6/Of+AENDeyUarKOjXYhXqrmpPnY67bh0+RwO33YQ0WgIDosVxVQGnR2dOHLkCJ577mdyQCLYwTiwuvNWLd1JdN3u3LkT0UgMwdUgdu0YxPLyIvKFDO4+eifC4XUkU3Hs3btHDi6BwKpEVi0sLOP48ZN1cFCplhheOvAMBpNEhdLBVqSS2GhETcEoSosc4kk2WB02UWGmgzVcv7aAOx64F1qXBQqrAbFMAhvhIPRUetaqUPJn6HTYsqVNYv8SySw0Og8qVa0AdTzUMAqYB614NAYHwX3poCX5TacvgQIeKgvYiC6iWssLIbEeDkqklcVmQVd3d71zUKlGg7sRJoMFlSI38CpUy3mk0xFx5vIP3a2MSiZgQQCJZC0PpHxtASt54IEakXgAofgSFJoyquoqMvm0RHImNjJQlfRQFgwoZCuIxhPIljNQmQhgtUsf5b6BAzCo7di/9y4htuw29q4x7prxTlmoNTWJDeXPq5RJLpug1laRzUfhcpphM2mxsbaE1cAcKiX2cBlRyGZFdZ+kMwf1Q3tgbQ3hSBR6kwWpZBk+vwOR5Aw2ovM4cKhfHKw93bsECBobH4Hb5UFwLQ9VzQWPxY7LFy6gijKcDQ6kC0mojTy0VuBqsItTbXFpXqLZCMxs396PcDiO1146g6N3HMWli5exsR6BClp4nT6MXlvCt7/zDbzw0rOYXx7DkbsHodDGoTXloNJV4LEfxaUL5/DW6RO4/cgQrFYtjPo62fLmsTNwOrdgfDyEwDKJAy+mp4LYurUTbS1WeFxaREPzCK3OQafKwGrK447DR7C+ksfMTACtHVvhbWzBT196Fnfdvw+TK1Nwt7VjI5RENJQCSmpsad2KWkmDc+euimuHcZO33X4bjp04jlgiitvuOAK9HrCZ6fArC0A3NTWBUy+NomfIg8WlNSEmtm7tEhIqk8xjYWkBRqMF27p6MXLxClaWV/ClL/+ZOEL+6emfwOYhsUh3jEu6iHi49ftbpWeWKmWLyYZYPIhLw9NQVIH3Pn4bOjqc6B9wYyM8B52ugka/BYVcFT/98Um4XA3o7GrG2OQSEhkgEoxJ99342DwOHtiP9z55HyYmhuF0WMX58oN/+SlioTyMei9isSIUOisCGwEUi2FsH+xAqZTB+lpQoqcc5lZM060WzaBYzKKnrx0trXZcuHAcgYU4+no9QgI3t/lwbXQYB2/di6P33CnOupdeOoFS3g6V0orf/dQfI59T48jRe9B8SwNS+RhKMarQgcd/4924cnkWew7sg9FSQzQ5g/Hrl9BgNeC/feZP8cef+Eu8dW4Z7bv8aGhpEtcHSbBoLAJFVYlHHnsICzPLeOOVExjc24+HHn0ATz/9tMQ0Mu4wuZERh4PL78XS9Dw++JGPIrC4gnNnzsDmdKFjSzt8DV68/MLz2HfLHpkfd+3YjSZ/C4Ynh3HhwgUBX9547Q2MDV9DU2uTgG3sMmMcJAmWlk6/dOm1tLdJjN7VkREcvfN2IYbpcKV74u1z5zA3t4Iv/vfPS19nOLIhiQJtLZ0ILObR2z2EL3zhC2Ds/UB/n3Q+MkXg7bfPILmShNaqw32PHBVy4+SbZ9DYasUHPnYfFgLjCAcjuPO2u7GxFoNBY4XF4MBrr57EyZdHcPCefVBrDIgn0rh64QrSGykcOtSPZDqEP/mjD6CpQYlSbhWKag6xcAxOawvKJUYdsre0JvGBFWVeiB0lLOJaIzC1CcRxzaMYicAugRjOuexy9Psb6+SOlkRNre5IsFMMU0U+X7wR2aoWp2w8HhMxER0nyWRc+vQYAyjxrOWKgFgSIl+mu0INrYbRiXQGqjC/FICvsRULiwGJXI3GEuJsIfDv8XmFbGPEJsmPVDYl4L7OoIWS0dCMvJd+1yTy5QJUelYR3IiGrZAc1tbrCRQqIV7USop9StCqdQJqm8xGicNzed14+ZVXpBfQarFjfn4RnR1b8a53P463z57HhfMXZA2lM5/kHsfvwN5b8dprr4lbcWt3N3YMDIhDZmVlDcH1AIxmI2xWm7yu0+UUtze7DeeXlsVZ2NXVKeP9zA9fEOfvbYcH8fDDj2FjI4bujn68+OIb+NGPnoXN6oK6AhgVCok7NppJhhpQVVWRLsQQjCygokzj7nfsg9dnFxKEPcTxWEZEQRxLdqQyFpfA8eafSlWBRDwFrZqpExUcf/MMvJ5GcYWH1zcQXF3Fb3743ThwyxAW5+Jw2OzweXVYWpoBLaUGjUPW80xuSWKAdWo7csX6ukCSM7AWEFGZio6jfBYGE/cnK3jtjWNo79gKhUJ7o6syj8vHJ3DH0f04dOQgjh8/gcnxOdRqSjQxWt3tg0FvwTP//EPYvR7oFDohkzQW9pCWUKoUkI7FBPTWGbXi2CP5kUrH0dHRgd/8rd/CubPnEQyG0Nrajpdeegl7D+7B1PSExH7vGNiJjY2QRIi2trbhlZdelT747du348c/eQZdXVvkmtMR1NNFEFKBmek5aLQ6rARW0ehvQiaTx559t+AH3/8BXC43urp7MDo6jvHRUTS1tqLCzuVyRe4f7vMkqthskX5di8UqRAGFBezBNRnrUcjKqlKSBNLJNNKMHxUwX4lEOilx4EZLvQ/cZLUIycDrLFHG7LUlFXAjlpLXm4Icfo5ELR05FHSIa/dG+gnj0zUKDVRUO3EnIs9o3RVMgH4TjCaL8H8C9gwVKEOl1wi5If25KrpZtTI3inCgXJb4Rd4L3EezE9Zk0ApharHSAWTGyMgklhdXcfDgQVlnR6+MoJQowWIz4+533YVkOIPTp87D4nDg4KH9sNjN+Omzz8o+1+FwSYzpxNgYiok0jtx7r4C7nGcowuD7TqeYEMAoWS+i4biMdblM4lALkwV4663nccv+XgwOdkn3oKJWhM/nh1JTQ76URo5ubgpf+H4Yk8wUGV4jiYgmac3X08NksiCXK6OQy8JuNcFsNsgelQLBdC4r0enNza3Shb64uA612ojASkhchCdPnsfDjxxBS5tD0nf+/C++ibbWBnR2bsf3v/NvUFb1IjIY6N+FsZHrOPPqCbj9fiRiCZmbSAjx3EFCmb8bBWf5ZAY6ErskqEIxKM1m3HrrEYmsnp2dgc2mh0pdRWhxHeZmB0rVPEwWEw4cOoB0NinpAa0tLfJ6U5en4GxxSPdkci0l54J33nsPLl++LCIKcSCX6/HdVptV7j+J02V3eDqDCoqwuU1I5RJw2V3QafRYml9GhW6vfEGeL9bQ5Ap58uAi5hzaswud3VuxHlzEemAd5UIFtbIS0dWYOMjpMF2ZWcEtt+9DY7MP4fg6EtkY9EYNdm0fwtljl6GqqnHo0K1CbJ9+9W187HMfwvETx+D2uLFz1wBqyiqe/+nrWFlYwyPvvQPhjaCIAHYM9GI5sIpILAWz2Q6tXgeLyY6JkXmsLgVRywHbd/Xi3Y8+ir/62telw76mUYhrlo5pnumYUhFYXpdahN7+XszMzEgqg93ulLhknV4n73Fg54DMHUz6YYpBW2ubrL9MJGCUb2BqGe42ulSZlgEhvu1GC3weLxKpNJYCS7A7XBJjvR5cF7KYPZi37DuAWdaFaPQSn8oYWo1JB62Je3SniFZL5XodDR2AjDbm+YkCGornOK8zEt7JLkyYEAxsCJm1tasHXR1dCK6sIRmLlsUemAAAIABJREFU496j7xSXLStuKpUigmsBlAp5tDR7MDDQgtZWL5aXlhBcX5fnp6OzE8l0Fk5XE2KJHEbGZlCoUrSrxWIgCL1WDZ/bCKWihEg4IBHijY1+cSwrVXqEIgkotHrMLC0glAwjnNxANB2CxWGV8yfHtrG5Sc4z4VgUe/bsQTQRx9j4OOxOFxqbGiVBytfQKPNxOpmFxeyUtdpoZp1LXtKsqihCpVHA7bXjlv17YDRpEU8wAt8ge0JGPm+KuUiycg/FFB+SWVYLO4VrImhhd2ulWpZ9FudIVtzUuDYz6pd9trSY3+ifLZK4FRut8uccVT3mnnup0i8ch6SyaiRf64dgznf1+O0K7xCJ9mUXLL+BJC4PI1LXpGLse53AJRPJpBv5I3N/va5IXr5Wk5QMEoLiAL4h1uHPICEpAp8bX7fZectv5E8gwbhJ8G5+/GX4Z3MNkTVJWxcrsRc3k06I8JfiTI/bLeIliR6ulCU+mISwTktylTVSeRTzWTQ0WOB126GGA999+nnoVD58+Y//SvqvU3lWJ2lRUgF//a3/hfmVGew80IdsOYYSKAjIosTKCpMRap0OuTwTXrjuqW4QwmpJ+mKFEvuuuWaWmRqmIFHKTl8SuDdSKCQ1uT7eXAN5D29WbhEPcNqZRKSSZ4vttXqdCoViAtHIOpx2E5obm9DX2wu3k1UyG7h2dRgzsxOwGIwwGfSyd1NUKyIgZ+2URqGAmSIgOparSlhNNkkN4dpWKSqRiQO5dKkuOCrd6KkvsFZKAS2d2QqliIMN3EuKmI/tvnmE00HYXHYoFRqsrQYxsH0n7rvnQcQiCelUvj42JvsY4mWspuG8zzSyj330k3jw4Ufxuc/9Af7sv30JAzt24hOf/CjyJZ7LswiFpjAyfAoGXQV6NVUHvO8ZzV7E4OAROJ2t+OjHP4//8cW/EuJWbm+S43U5wQ3ilv/J0ubNGGX55E3i9leIrd780TdH4OYI/PpG4CZx++sb+5uvfHMEbo7Ar3AE/qPE7bf+/ht49tmf4i//8i/R0OCVTSgJUG526b5lvxDjgIeHh+uxcum0uGVSqaTsHD0eL65dGxN1844d2yUijjFhBGt6t3UJSelwWnD77YcxNTqGQiqNV158TVxxH/nwR2Bz2MRxQhcfgRcemkdGr6GQzaOjq0O6MnmYthpN6O/vg8msx7e//TQ6u7agt7dHOmMZ67Z1a4+4NdwuryikX3v1GJRVlZCdV0cn8MT7PwgLo32rgKuxGVqTERuxOArVEowWg4DfPP/ZTCY02byIhqJIVop44/wpZFQ84pSxsrYELXfR7OnL56ColNG5pV3caoy43FiNweP2o3srQVkFZmenoKhWsWv3ILRKOhznsL60IpHCBJUIqjPyZ219TqLCYsk41iMbUGjU0JuNEt+8HgpL92NXRzcafc3QqfUS7ZXL5OTgxkMyAVF2MvFAyusTDUeF8JauNhWjaGOi9ibgWiylYbVpYHUZkK/lEE1F5GubGtrhcbTCZfHj2vA4MrksqroyWnr9UBqq0FWMMBbdMCo9+MiHP4vwegH5HCQqqFotQKkpQ2dQyNmXHan5fBUGnRlqBWM1dfC4zfjaV7+E4eHTeOKJh4FaBolUSIAAOo3lECxkRSOMBjMsajdyiRosRg+K1RROnf0hirV12BwGRMIFGI0+XL82jtmFBSH4U3ENlBUHzGod0vEI9GYdNqLLWFidgavRBmirUOqr4t4d2rMbb184jx0Dg1hcXMLwpVEkIyXpCtozNIT52TmMjRCM10OtrEJrMOChR+5FuZYGNGksrY3BaC9DqS5he99jePWVl9DR3owdAz1YXpyVg/eW9i6sBqKoVIyo1ez4u6d/gsamfszNh9De0orOLW5cvfQWbCY1VJUCdm5vQ/dWDbQqNSZHI9i58wBefP0MlgJBWJwGfPgTj+CF4y8gpwDyxRpUNT0anM0YuTwJt9OPpsYOnDxxBs3NbeKU6u7divNXLiFMB8DKIrZ2tGJwR49E6u3fvw/Hjr2OpeUFIVCoyve4vUgksuIk2LlzN86eOY9iNoftPb3Yv38IP3jmu+IsaWn14dy5ywI0Fgo19G3rwiMPvwv/31//L3R1bUNgJSJ9zezxeeCRvYhENnDp3AR6e1sRioxBqcriPU/ejoW5WSgrBolJPH/+qnR0NrZ1YXD3Ifzr934MlUKHZKKK2ZlFpDNl/Mb79iMSW8bwpYBEcKWjegz0d0Ons2N6YQ5VVQl6gwKNTW7Y7HXyrVioYmxkBgdvvQuxCGNoVeIq4dwUjW6gXEijVFCiVqaYI4H3feAOjI5fwdDerTBZS1DBhWuX4wgGsvjsZ/4Qe3bfBmdbA1r2NCCbT+HQkQHMTC5jeSEMt6sLy9dncM8H74HdWcDYyHG0ebz47fd/Go/c/nk88YFH0LFnO65cuyaRzzz4s5f2xLFTePhdDwgod+XKFelcI9hx/MRpuNw2RGLssVPBYrEjHU1AY7QivRQSsmnXkQNobmoUEMNht+Lc2xQK2IWcL1WrGNi5A08++CSytTwKmXrP3He+/c+YmBwXYI392CSXOEf7mnwSEzk4NCSCkR/84AcS9dnZuUXG0+GwIF9knK4dQ3sGcfHi2+LeCUeCSMazOLT/QQxfmpT1w2V3SE/ctaujaPT7YTZZsbKygtWVNbkGnJ/Yn0un5G9/7nHoLDWsLKxgcW4Z0WAUe3fvg8fhwwsvvIJtvdtx59F3IJvP48SptxBPpUSccvb5C2hyOvD5P30AW7vYBb4BvboCq4HdcEqUihqUK+yZZa5nFWVlRuJiVQrGxtd+Hk9HgH+zb4yAKkVKBJtJePFzXAPNZkZd5oUYi8USAjozBYGRvRqtAZNT02hra5UUChKoWp1a3M2Ma6Vjg0Spnp2YSlU9rUKlka7AldWgOM7KVSXau/oQj7OvlkSqAk43nS8VrAXXxZlJMoLxdSSPSbbSBVmqliROn26cfCEnTgjG3pEkTqczAlbR1UsSigA1+y5tFnv9Gjnc4rQJrK7A7rQhykjO+QU0+PzSN8uockbd0vVL4pCEH+OcKYjg+ydZNDe5hPMvT+KDn31MQNlLly4JEUtnncvhwMraipDD4+OTEr3IuZXd6Il4RlwRLa1+6f985dVjiMbC6Ojw4ktf+pJ0/Z49cw533nk3GnzNWFsL4uq5q0ivxrG+EoXR6oHb54fFYYOn2YFcOYzr0xcQii3jvvsPyVqYz5SkP95otEKpUQtxx1jIQiEnhAiBUHHUVBRobGjDsddPQa+z4P77H8Q//8P34LS7kIrHceDgDsxMT+CWPXfDTNdmJYxt3e3QabRYWwojGY/DZMnBoFVDrbSBkHGeHXTKqsyXJCLOnjsnzjXGHJ+/eAUKhQ4nTl3B0bvvgs/fJFH17Fh7/bU3sWvHLrzwwotERyXikfHGpWgJNp8TWoMewaUgTBab9N/RfazRKkVEQaEYe/DmZ2fQ2EGnZBbRtRT+y6efEOcSuyK9Hp9ErC8H1kQIQKcZ3ZFMM6CzzOX2iujisccew8LCHBobGzEycgXb+rYiEo2Ia6q/axBLS0tyH7vcbpw6dRL79u1DW3sbgqEw/u3Zn4jggEQBweDXj70haSBWfd31Wyeo1LDbHfIe6tUbCok35v6SokHelyTMGIXqsXlEeEBin25zxmzzetJVx65JtU4LtVYr7nM+L/V+xhvdqkIKMCq03r/Ke5MCtnyxKM+yuIcqFSEPSDSpaypUS1XZT0kX4Q1VnLjCCtxnlcV9uxmHWQfyFagoK8iW+YxqhOyhkI/jyfmDbl/2fXJOmZgYF/Ej5xStRonmZjsS8RBi0TTSqRL0OpMQfRcvnMPRd94Ff6MH586dw9TUHEr5Khr97cgXSth36xAam7zSicqO9PXFAFra2mF3u4TE3Lp1q4io+FqEfXmNSahQAMIkSZ2a7qOyzOlrK3PIFyPo7/Ojr78ZPp8ZOm0VhUIaKUZAqtXIs3uSYhGtBjpD3bnMWmMmCRTydMwpMTW9gEy6gMOH74TX24hsJoP19QCikQ0kSUbkU3jggfvRtqVNhCDcL4+NTWN4ZEKi0fftOYR/+d4zOHTbEDo7fEK+vX7sEtpa/TCa7FhdCkGvt4h7eH1uBS63T6ImMxtxWD0OFNN5EdJ0b9uGq1evSHSx0WxGf18fstk8JsYn4GvwS2wmx8Pj8WHm+hiiyRDUego7KvWqj5oaji1O6I1aOF1WicLneYgdjePXxhAJR5BKZJErKRFeWIPaaZd7kfMB510KA1ihQqJqYWFRqiNI9NHpycSS5eAcrHoz/ugLf4hQMIynvvYNuD0emSdITFHwkYgkRFjQ1NGED3/8I0LQpnNh6XK9enYUJo0FTW2NOPnaKZl3rUorPvUnvy2Rw7liCm+efl3W7FtvOYKn/uofJcqcfbQPP/yAuNb+7h/+Ttb23r5edG3dglQ2iVdfPQ2jsYYnn3wPfvzMj9DR1o6JiSk8/Oij6Ojukthdul/53E9OTiObzsLr9KK3s1ueGQp7pqZn8eh73g2b3YE33nhTopd5rxdyJaRiaZlvd+7ZiYWFBUSDMRy47SDmpufkXunZ2S2drJ2dneKs3bfvFqnJoUCK59NXX31NnlXuJThP5LI52E1WhNYp+M0K0VIolyXelQIdus25p+Jam8+mkQjF0NLcLOv0XGBeBF0UUlCwwvMlnbB+X4M483jfszucjmZ23BqMJlkvnVYP9g3tRyIWRzaVxcLsInbv2IVYOAyP3Ym+nq0wm4xIJRKoloowG/XQaqqIJ+dk793Z3S1O8OFLlyXquau7F2VoEE3ksRZKIRilM1aBSq3+zJUKKYlUrRQyMBs1SMUjUCuUcHu9UGh0MLtdUFv1OHn5JKYCUzC5jXKNlmYprnaKQJoJIRcuXEKuUJIKDsYPk3xiGkh4IwKv7EXNIlaKRxMiONPpNSgUstDxbKKpwu4wwemyAMoS9CYNtDqKj3VyXzL+lsINVuaIgJiu4ip71Y2wW5lsQ4dtHUvgX94/8odzMx22UlGhlnmbDlwKdxXssSU/dcNZSIKXzmASwBXGb0iiCCsv+P0UaWiEhGP9Qr1/uyguW97jJBY5jXPPs9lBK25bSVbgPpBE4w1qTAJR6LK9kbRwIxFrE7b59wTsL3fVbqY0iAOXVQDi+P0/Y5Q3f86mUJCf5+8lP4diGDrsc0mYjQYRQ+m1evnN+DebSYnjlhm/rB3ge+T9xevgdlowMzGNV352Gbv67sMff+4rspYFQsvQm4GiModvP/OvuL4wh76hHVgMzkOlr8Flt4Fd7dxXprIZ2TsWq4zyL8nehdcGVS6SVUnQ4tpHZyqvD8dQUmtIknPMGI9d47qRk+tAt71ez8SZ+pqs1eiRz1ahVVukqqlUoJOeIo0yrBYVUok41gNB1CoGDGzbhT279sDptKJQSOHalWHEw2FxzpMMdjlssJnM0KlUmJmchor7emhh0ZthNhglNYtVQsU83d/1a2806EXQKN31vHdIilZ5b5DArcnvQ+K2oqpBa2YqF8l8JZKJjOALDz3wKDLZnMw1JPWZWMFEgtHRUfj9fsxMz+KTv/O7Emf/od/8GC5fGZUKjN/7g09jIzQPh0OBjY0pcdyqlXloVSS+ebSzYoMdt4NH4HC14WMf+xz++5fouN3/c+K2ztH+EnF7Q1z2Cyb3JnH7K4RWb/7omyNwcwR+jSNwk7j9NQ7+zZe+OQI3R+BXNwL/MeL2K/jbv3sKr7zyMr721a9KrBwPLew35MGJgAUBp3vuvQff+uY3Jf7L6/HUewAr9XgjHjjoXk2nUhILyP4uHrAY+8NuuMXlOZjNRtx2263oamvF2vwC+nu34erIVfzD0z/EE++7XwBFqm556OPBjYe96akZXJ+YxG88+QSS0ThOnzqJd9x9t0S2XR+/BpfbLh0idFpQYUnApKW5HTMz8xgbG0elooLd1QGLswX33PcgPI3NuD4zC3dDIxIEuwtZuDxOlCsZTFwfhkpZht1uwPzcFMqFHMLxCHKqKuLVLEKFBMLJKCwOsxC3ymoJTV43jHotioUsbFY6Q+Ow6NXScUTQnm4z9nzxQMC4V/ahFPO5ukrUWD+QFbI5Ab6sZpcA2TynFnng1KmRKeQR2AiiubVNYkTz2RIqpZrE+bmdXgFLNjai0Kq1AsIR0JL4qUpFFLItLW0SY0yn04Xzl0QVzsOuxejA4MA+5Nk7W4hgdmkCSiqqXV7YLARJteJ2jaTCsPr1MHpUyNUSsFQ9WLuSw7vv/zC6OnejnDejWtXK7w1FERodu8t4qAOyuTKymTJUSj1MqgpQiKG/bwuujZ7FP/3zU/D5jfA1WVGuppDIhKG3aKWTaXltVfptLQYrHHBDlTEhHMxhYWkWt+zvQnefH+FYEHqdCy3N3YjHYpiaGZfOxyuXZrGj9xAUBcCs0yGTTyGUCKCqyaGkyCBXTSNfyUChrqG9o0NAMGIIBA3SyWK9r1Bt5GlOImBDwRB8Hg/GRmdw+52HMDs/AZtLj0N37ILFWYPRBvzjt5/HnbffIb1meo1GHCZzs7MY6N8Bk9GKYkGF1dUYJiZXMXp1DeF4Dvfe/xjeeOF5PPr4gzj22vMw6zRo8bngd1uhKJewvraCllYHZuYWYbTZUFUqsGP3AXz/Ry/ivR9+L8x+Nc6cPYNitopyHpgcW4ZZb4PFwH4dIBpLwul2Yml1Uc7cjJ1WoIx8MoudO7eJ4/T62IRECnt9LjmUTk1N49rIGPr7duKHP/gZbj18QOLHLAYtxkev4dYDt2I5MImrF4N47wcOijiDMWns0GOU1dG778OPnvkZzp8fFqebxaIXxfvkxDJ+5xMfgtOlgtWixOjYeVwfX4DZwgiuDIoFBQ4d3Aa304c33zyH3oFBfONbJ/D4uw9DrzXSIIyWFj9ee/0NJOJrGBrahvBGGF53O1YWYlici8JqdWBLrxtTs+OolbVoauoQx3d4Yw1WhwFerxmzC7MS074WiKNWsaFSMECtYrwiyQsLQkECCAohYvXWKNK5RaSTKQSW0lieK6OUteLP/p+vYu/QHuy9ewif+cpvI5xewbXhK0jH81iciqNU0Unc5z0P34F0dg6F3Aq2tbfiyNBRfOI3/gIHjhzBciqMmkqJLR0dWFtbw8jwMGw2BxLBOPbfQaDShDdeOI50Io0//cs/wssvvoLRq9fhandjx+6dogCfmppHJpmFz9cAj8Mtc+XGehCZTBLb+3vg83kwem0Es/OLqEIlLsfurT1C3H7yv34SfR29mJ6fwWtvvC7k0uT0BC5fvoBoNCLwgMXtgNPlkV49j98Dg1GNfJGR9FrUVBV8+CO/gSRd64uzUKqq0h+3vr6BStGAalEjZM/83AI6OjpRKdYwNT4tvYsapRbzM8sC8jGaTIjPYhp77+pHCWnk0hmcPn4WTpsDOwa6UcwUEAqv4lOf+iReeOk5FKtFxFMJqHUq9PT24NmnT+HWg9vx8Y89gGx6Cpn4HBq9Vvz/7L1nkNz3feb5dM45TE/35BwAzCAnAmAQKYkSSaWVRSWuvLs62ed17ZW9dy5bJ69X3j3ZsiR7bcvrsJaoLMtWokgxEyCInCfn2NMz3T2dc756vg1I2hdXteWqe2EbqKIADTCh//0Pv9/3eZ7PEw2F4TAHUC6pUampJbmk0NZQAYXbGrRq0iIo1hLf1uxmFZxwrSrvCYfCJEpw2EPEJXH4Oh0RrhRqiaZTS7rQYXfL9cbhtsliQVtbO2KxqKRXLdIpXpSExz1knkGnl1QPE1MUrAxmK65cuYXZ+TWceugxBLd3YXe2ACoNVGry2yqCWyZGUG/Qy2CSw32lSiV4QqZvmUIkurROvgDRfMTes0CLfZ9M/hEcrdbKUJWBE7/PD6vZKnQD9oFRyL90+TLUOiULRQUBN7ZvTK6f2G4CuVwByQS7J52w2e1YnF+WYepAP5NTa7jw4wk8+sFHMD01Lc84Pnso0J88dUKGfEvLyyLYJpIJwe6tra5jcHAQhw88gO9+9+9Qq5ThdFpgdnC9kRejl9miw+XLV1EqqXH69BHUqiW0+gPo9fdic2obM3eWsR6MQK0zQaXTwtVqha/DipZ2I6r1JHT6ZpLBbLTBoLMiHk+jyqct+9AUNel5ZFqG6RamLCnilAo1PPeNsxg9NIzF+RUEp8LoGeuWoX9Xl1vMJ3q1GwYNzVY59HR5ZQ1j1FhRlSRlDdvbQWSSNWiNdhiYJE0nBXN9lV3MklZl0pPp7ALeOHsLhR1AZ9XjqQ+/B+ViFS/9+EWYbC5sTy3D1O4UkXdlablJ0qBJK1WAwWkXLOf84hIUdZ63xPzVkNyJIzDgw9ve8RCCW2sY2TOE9s5WnD3/uqyLBoaG8Ae/999x7Nh+7DnSj+effwWnTj4ovbK8Dt945Q3BI1pdNhGa+F7TrHfl/GUM9Q+gfdCPGzeuSZr/5R9ek6H0mUcekonyxfPnYbIasRMJ4dSDp7A4syAIwcfe84gMJokuPX/uIpKRLNoCXWJWY60FF3zRSExSbhRxOdCXwfxdxCTXnkatEZndrPQSs2OVg0qNCLUaSc8zDUVqCrtuy9J3y3/TTAJxusr1pHQHatnF2jSxUbzl9URUcr6Qb1YKUAgQjokKjUozeSM1FhQQ6sSMs3NPKz870/Oyxmrmf5tTdQ1QIoqTKSOu86QPsCEibjwWF4HTZrXKoJfGurFxkmQiWF+bRjy6jZ1gCh2dnRge3idGi+3wlggUrhaHkGfm5xbhcbWKsaBcqyNfTkpXaTKZudsjWJNk4t59+2TtwvsXjRtMWNMgRDFKQmnqEoJbm7DbiNplcrYCs4H3Uz9OPbAXO5FFZHNhaNVcgze7H1VqA8pljZwfFMRogOD6X6XVw2ZzIhpNYGpqQaoGKuw6r9GA2RCRbHMtJOnK0bFuweGe/8kcnv7Uo3j4kQfxxtnzzKUhGIzg4ks3obHx67mgUFYwMtojM+mtUEQSwruxFKo0qyk1sldYX1zC7koIZo8FRprrpI9YJ7SPPaN74PG45L157bXX5XlEc+Hy0upduo8es7OzYhzifdpg1qBYzEjn9Ic/9iG8dfEtrK4to8XVglIjh3c88SguXb6IleU1HDt8SO4JE1fmsRlLQi9r/KJ0LRLX7HV7YNASg1xr9qNGIpL0q6TzMJjNKFby0JgV+NRv/rKgzQ06Go4U+Iev/hAKo1JQtvy5Hzh9EpvBICZvTeL0o2fgbfUgmYugo71DEMUrC2twW9340fefQ3B+E4+/7+1ipro9cR1VlBBNhpHKJARlHNvMSeqMQtr4+Bj8/hYs0FCqbEiNQalSkDViWxuv8evysYHuIUxNzArJplhppvIOHT0kRpJweAex3SisJgt8Hg/WllYkicf1VTyZgb+9B2+8cQHbSzsweXnu1KS+oL07ID21FEppzKDIQ9GMojUR0hR32IkbiUSQTDRFbApIFCJp6OVxsdvsYjgRWgYUaGFPsbJpplLrNSIEMo1PsxDJSnqtDusra+hsb0NyNw6buVljI32xtbIQd8SM0VDI/pXmjMH+AWxuEIkfh9VskTUCTck85zu7AoKS5vd84PgDku5jdQ3KVVy9eEn2er0dHXDarFhZWkIyHkNXRysy2Qj27BmQ+h+aT0gEYMdvo6GGxmBFS6AHU3OrWFoLI19RIJ2rCCWKlQjEjfMa1SprKOaTcNosct8jzFhh1GAnF8Wt5dvNGg4Dl90qWDROLC+siuGJAhvFJhpCnR4/zBYbrDZWihjlXGYvMM1ZFOZY4cCanTpqaPG5cPrBY6ijhHA0KAKuht2c2gZSmRj03FcolahXVCjmG5JapZGFeF/efom/57pK7qEU+IihrjaR9zS4KDX3xFkKpc2ebEEiS5dt83Mqd00yfLcl5V8py7NHqeS6jYIbDUv30MdNigL3HSLaKmpQqpqiLasr+Ivnzb1qjCYqnaQVkldU8o0lQHu3r/XepIZYfb6en/9qJnL5q5mS5Z+bzwI+d/gMEEpDpSzp3nsp3V8Ubfkz3Ou7vfc1ms+UOgx6ms21gurmM4nzl+hOGDNTE+hsb4fTbkGtWoRey05cpaRy33jxCrZWcnjswSdx6sRDcDp8ghfmdVNqFPCt576O+a1ZBAbaEMtnoLPZoFTqUUpmYeG6RNlAtpiDjr3GxErLc1bTNOhUayLcynqDr48kh4YWCtztnadVje8deI1W5TnJtRVNcqTBCApaQUMKRfY6SsWC1EzQ1K3XWlArNVDIlmC3NEkpTBAzdcw5ksNmRXsggJE+rrX0goXnXjsaCgnU2mW1Y3crAp1KDXWDtAyueFWol+so5PMwWExyTkhPrpr0ibKsy2ksMOh18vzjvZtmFt6P1Cqem0a5JklD4fnA+83o6F7s2zcudRU2dgA3IGbnbC4Ln69VqAck2tBg+fff+xF+8vyr2Nzcxur6Gj76zIfwh5//PShUaWxuTODqtVegY4e7pg5FrQa1woxYtIL946fhcHZJ4va+cPv/35z0/le+fwTuH4F/WkfgvnD7T+v9uv/T3j8C94/A/+IR+McKt3/z13+G8xfO4wtf+BJ0erMsVJkiIgqNogBdyx/44HvxF3/xp7IRslnNssEjUo7DCqYbLGYT6pWSbHD27R1FaDsoTnAu2OeXFrCzExLMTWerDz6rFcVCAUaTCYl4At19vYJmZIqKIgbVS2522LdCTBd7BnOZnCQy2D04Nr5PEqKT05NIp7OI7sZgsdqRSDABrEZLC13VXfC3d0HPVIfbDbvLjZWNNcElbu9sSwrRbDEgm0kgGFyGXsPuWYocGqSTCXndOpMeZXbkGFRQ2nSIZGPYCAdRBXvBNHA7rejv6UJyNyrpW6tRC7WqgmIlJ3girUINs0Ynr4WYU3aiWbQ6KMo1GX5xc2RUaVHJc+5nF9dwrVFCuZFHIp8QnJfSoEWhVEcmU0K50ECviZQQAAAgAElEQVQ5U0UhWYSiqhB0H3F8FGgpPkaiu9LBJ/1wSg2OHT8pLn8KEExmEAlINBiTSHtHDoiDl4LE9s6mDLBypRKYOV3d2oLT50VwNwhnq1nEylq9gNRKDp56Jz7zf/0hZmZCyGfVGD9wAjuRKEwWJl6IDlXKRqhYaqBU4E5YCzOxhbUs+vpaMDH9Fv74T/8TDh3th9FSh8NtRA1FbATXYXXaxAjAASxdvRxGb8xvARUL8tkaOtpaYTRopAuHHW0cDHIjZjBqoFSpMTW1it6OvUC5Dl8LO99yMFjVyORjmFq4Da/fCbvTjEq9JJhFYty46U+lMjDq7UgnKdhWBONHrGCgtU0E7PPn72B4nxcf+fgHMD1/DWpDGVVlGsVyAgaTGvGITnrdNCojvK5mgojna6Vcx9DQHhQKwMVLE1hY3EYwmMLefcdkwFyvFbEb3oHP7UV3RxvmJqcwP7MArcaEdz25F/FUWPCKJFTFk3WEwxnsOTCOSDKEnUhYhLHNtS34PAGolVoszK3C1+rB+uIa3C122F1mQfHGk1nodA34/D4E2nzYCq0DdSs0ugL27OuVc6ZeV+DMqbdhdWULr75wCf0jXfKa/K0exONBzNzaQO+QTwwC7KjsbCfGzgmP1wab1Q69zoqXXngLM1NrUCg02DPWir17e/B33zkHl8uAXD4Of5sPx4+PoFKNweW2Yiu4ipERt3SElQrA9MQyFhZTmJvdxeBAJ86cfhtefOkFaHQ1jI72YHMtAp3GIB1Qi3PrOHHsBJYXQlhbj6KiTkChKcHj8kOtMsOot0kanaYMt9eEhcUluF0mVCsqqBU2eFxdCIfTyJUKMsCi4Mr+rXRuB+989340FGkE18M4/8YkrPoA1pbi+Nxn/xueeNe74BtowUd/50FkqxmU8wrYOAizOvDCC29Ar7OJSLm8MAOToYwP/dJpmFRafPrf/wM8Pjci2TisLjt6eocQj2cQXNuEr6MNLo8FpWxGjomn1YXQ5g6e/uBHMTlxC2VFuZlGKTUTzsTp8ubBzkJqBhw+mIw6wV+zd8nX4oXdZkYDRpQrKhlgcKBCZz2TIgf2HsQDxx/C4OAe1DkAUykwNX0bP3nxh5hemJQ0ZYuvTZJe/DumAIibY3qhXCvgwKExjO4ZxOraPJxuK9weh+A/k7E8Th47Jc+Pick7gmGkFMLBBvtdpyen0er1I+DvQLlQFhFvdnYBGr0FnT09KOYLWF5Zkv5bv8+Dv/2Lr4gQ90u/9BRaA25Mzd6BJ+BCqV4QHO1w69tw+eLL2DPiw9hoK3xONao5DqvZyaVFIVdBra5Elcg8dQO5ckZSy/U602ZNDB5NR4S/cQBoMrHrtCLoRvbVSXqPaSazRToH2SlLogGFPvZ3Mj1IzC4d9kyhEUtrshhQrZehUBHT2kCDWPsKny1EvzYxfk26ngrziysIRxMwGO2wuXzQ6NmRzJ9GAY2eonNRhGMOwjj8FCFWrYDVwednDslMstk3CQ4o+RSuS/KvIX+m6KIRoYNYtWg0JthsJplWl1YxMTHdTOb19ctQl7hmnk8v/fg1HDl1EIFABxYXlzAyPCzDzs3glqSPOJyk4GsymzE9tSC9eIcOHpGB99TMhHR7tne2Y3CwD1evXhJjUW9fJw4ePITb1ycwv7CERx57BNevz8qwndSMjo5WEWwvXX4TS8sz0oV+5vRJWK0WXL58CelMRkSvbDyDE+PH0NU+gFgihYXFFawHg3I+vO0dZ+Q5ZbGy2zAnYiA7upPxLBwuDwplittM0ZCSAEmC5HIZOUbFYkWQ7eurIZhNTnz3az8UVKqipsa+0X1o8dpRrZUQDaUkTVUp76JWzaC9rRVHDh6G20WDThgup1UG8eyPT2XZ/ZzA/kOH8L3v/RBzCyvoGxhGPJ6D0+XHj3/0Mqo1JUKrUbhavNDp9Njd2oYr4IZZbUS6WMaZRx/ETiiM9bUNRDe20T8yJOfrztomekb6pad2Y3NDRNrpm5PoHenBk08+jt14WLrmmfo9f/aCiJPjh/fiyoVpWK1G7D8+iuXldTisHizMrSATyyDQHRBxn6LM0x9+WgT86akpXLt4DSabAV6fB5GdCDq625DfNWJ7fQ1Gu1WS3yqNUsxh7Irv6u7A/OwcItvbaOtuRR8rAXq6EA3HENwMw2yySUctB5wUjYn5pXBMQbD5i8P7mqR2uF4y6i0oZmuSHOfHrVazCEvpbFoEJ67TOABvCrjNoTtTNRQreY/kayKunANndvzRrEFBgUYH3jzld16NFBGIYGwooVY2TREGo1YMdmg0e1ppjOHaht/EbDTCYjRLby5FnwqTWwqViExMClPEkJSP3oBqpSqmEJr5KDxQIPK2sKfUjFh8C94WN6buzCO5m8WR4ydEVJ5fmEF8awfDh/swPz8rXecUWWTgbTTAbibKu4BaPYdCHtApTdL/OzgyJPcIfg0K5sGtbVSZ3K7TvVKB3pZHV3crdqNJWeOwt/up9zyOXC6KZCIItYaYzJqIN+HtbWhUTTFVozXJmqVcqWE3kUQksguFSouurh5JC7Of1mZxIZsuIpspolTgucTn+LC8R1vbQXhaXHjpldegVRhw9NS4oI0z6QKmJ+aRjKbhdvnQ1t2HfC6FYimN4aFhQa5/+KMfw8z0PCbuTIogx3shk635bApatRJ2hxX5bA6NmgI6jVGEP+5LOKxnVyfX3zyvma5kYpwDe6atmUBm9+7bHjsja+Bnv/J3+Lef+oSYei5duIL3Pv1epDPseA3j1h0mJBvwerxIxFNCG5iYmYPD0yLvbWR7B5VCUWpXlBT8GwoYFDokCklYHBYxMJDCszC5gLwyjw//6/dLV2J8NyVCPc2C83MLknYMbUfxricel/vom+ffRL7QRPbyezCN3drix9lX3pLuXp5LTJ7S1EMEtctrRalcRd9QF3r7uzB5awqKklbeF15Te/aOCtkkFo9iemoe7Z0B7Ns/KtfWzOyUXCs2m1We01NTM5LQtNhtWF5ZRqGQg8PtBoPq/Dc2i1VIH5cvXBZEqcNhRTzK98QkHb9SK2BziGmCVBdi2InCpZjEewtFPyESpNPwtfmxssnucI0Yp/h652Zm0dNNkpFS9ot8ndlMTtD7FH+ZaKcxpn9gSAxdpCy5PG5Ju2+tbiDQ3ibPjmqpjHe+/e1Sa7O1GUQkHJb9BQ2WRp0e/YMDQgjYDm0LSaC/tw9erxfzc/Nyb+H34/qGrzkUDkpFiNfllfXUyWMnMNw/gI7WAAJeL5bm5qCsN2DUahBc38DS/DxaPA6ceuCIrCWiu1HoTUbkigX4/AFo9SZMTM2jb3AvZqaXkUyRRmBCMBiGwWSDSm9AJBaGUlmBVsv6mjBaAx7pL04Xs6iq65hamEaqlIavw4urt6/DoGOK0oHg+hZaA61Sn9Pb14e29gAmp6cFLc9f+UJRjFn8xeczTdfcT3IdTIPYznYINqcZLT4e0yLyxTSMJp0Qorge4p9JykqnWf+jh95gkGtNCAaCJm5SlPjMaiZkiRtumo1oPuN/1TrNNWXZfwi2mHheSbtSRG0ilmnQaSKJuTaqS3KSxqufCa2/KLYKcpnfqyGzCtIQ5PspFYIAZsq2+ZRpfv27YIam4YdJ0rv82V/sra3T4iIE5bsPGFkv8uveFYqJRub3lBDxz4VbnodiCpS/aQq8subk9wXXIPqfYfR5jGTfrmh2uDKhT8MdE7dOhwtvnj2LmzeuozvQgb7uTrS1taBWKWJjfRV6rRbJcB1Pvu0ZjO89KD8mk8i5cknWPT949fuY3ZyGNWBCAezL1qBcI9LbCDV/JyJEdgg16X7PFvPyO8kUvIZljdwgqYbmRSZV1WJuEp2WqWmuc6XslqYpPr/5Fw3kClkxdTa74SmOM61blvVq82GtRoPGyroWGiXPSaWgzI2sAFE1ZP9OkxPvp/VSFR3+Nrn/8tqjaYTrwdDGFur5iuz564UKUKlDr9JCr9ZBI/27QDabEtoYfz7e75kEVtFodRcJzp+H91iuDbi2YHd4LsVgggI7O1ExpT708KN43wc+JEYorpP58/N5zsotYq7ZsyvmKBoJVDr6OJBIpvHsN7+OlZU5/NZnfgNWqxKRyDLuTL8Fvb4OjbLa7CuuGxHfLuOACLcd+OQnfwP/+b/8EY4eOy5rlKYl4C7uu2kXuIv0vo9K/l8cjd7/Z/ePwP0j8E/4CNwXbv8Jv3n3f/T7R+D+Efj/PgL/GOH2i1/4HP72b/4cly5dxOe/8McwmZ2IJTOoN7ipqgvGOF9I4ZFHTuL6jYuw2Y3SpRLd3kGjVMdgXz+8bgdcNity6biInn09XbIAphC7E40KPo9inN8fQIMiQKkgmOV0JtvsxlGy07ZDkjzs4+JklZsWuoJXVtckXZIvlqA3mpqYJ71B/i4WT0JvsKCjqwc2uxt1EJ9nxL59+0XQ5SArU08gFN9APBHF8sqipAgSsYgMzWoc/NGNq6jBZjHLYKBWLUuC1aBpfq90NoPuwV7kaiWE0hFES0lEc3GoDdzU5BHwOqGDEuGNDfhcNmj1KmisBmTrVWgrgLGqQL5chtJoQLVck48psmUY7Dakq2WUEgWYlEZUC0ZJY1RqKQQ6HSgrsrC2WFHXapDOcWBuQCFZgyKvQmY7DWWxAbPBgFI9i86eThnQs6dpaZn9aa2CV3U4XSIo0HHKDWUilYDRaEA0HhGxxaBSwcisQqmGzc0tqM1mKK0mrMd3UdGpYHHapddsqK8Xi9MzqIQK+J3/7f/E+J5T+Po3nsPho4/B4vAhnkmjoapCq2evl0ESKsVMBdWSEqhpoVVppafJ5lDA4ijjP/zGh9E74IDJCvha7YKuDe+EMTg0Ip1+FNE4ONSZ61hdX4HH3ovpm5tIRcrwOwMItPhw7dqbeN/73omV5VmEQkGMjx9GIlmCw9aCXCYJq9UgghZFFCL6tkJb0mM2ONwLr9cluOClpXkZ5nGYsBtNYG2V/cUOQGnE+lpYxDg6vd0tDhgsQO9wANlSGLlyFNCUkUrvYnhkEMmwUob+iXgBe0f75H1kyobobqbwdsIJXLs2BVKu1lbi2A0V0DMyCJfXIT1cTFJzyMxjwKGzSlWG2aqEw2lqusfRwOzMJnr7OlCtqTE7wz5kwOv3iqObA7UWj1uG2WajDrVyHr4WJwqZBOxWMwAj1rbWMLS3D1vbm2ycwonjp6SnKhINSqo+k85DAROWl7Ywtm8c+VwF4XBE/r6lxSj4VLPJhXNnr8qQtFKuSa/Sg48chcfpxJvnLuP2jVVYzV4Zxg8MW+BwcRi5hc6OYbz804vwt7fA3WLGzs4aopECTp1px+nTnZJUnp9dkvTo5loNiroeGrUBV69PINDuxdBIF7p6WvHyC5eQTuWRz5Vh0Jawd3QMXmcAb12cwXp0Ha2dTumwXllal2F6tUxsVxH79o1ibX1JNuYmg0Fc/0zgNBQ6LKzuQKNnQqAOg1mH3fg29LoGWlu9MGotsJl82FrdxrlXr+M/f+ZzePCBh7H/oRF88rOnUGeHdN4uYsjWzpIgy0o5FcKbJdy8uIBKIYf/8kcfwJ3bb+B/fGkV/QM90Nq00mMd8A9ApbYgtBOVwbNWV0MyGUShkMCDp45jeW4Ny7MbIpoGuv04+MAYQuEwLpy7Jch29olyENo30CcCdTabRKNewezULKML6OzwI5fXIB5vuuBvXbwMt9+KFqdf0mBatQ2HjpyBx+2Hx+3C4SN7Uail8Tdf+7J07xoMFsxMz8i4gHgyutSJGMzmUoinYnDabegbasfongHsxnYQj+1idHiviIDsd1VrmPGuYH1jDZ3d7HdrRZr4wGoFe0ZHBWfGrrfJm4vYXqmjVNAhFN6ByWYWJH44EkRkNwRFrYJnPvZ+jOztx8ziBOqaChR6BXKlLKLrCnS0eREJrQClFJ56+2n0trcgE9uGTrpf64IyLlLcZPelnqhh3gt1Iho1MXDNIRxxjBTzKAhIV5n0Nyqg1zUFJXbGCVBPkK1F5LMcVmpgtTDBo0CxnEddQVS8CjVlBVDVEN2NwGPxQFPWQavSQclkZ6WCfKmCtfUg0vmioBIz+bIkQnVGM1JpPnsVqCua6FYmk9gVRompKURUodEpkUol5N5ArCbT7xzvMIlcVzXQUKtgdzglIWbQG7Ewvy4d1C3eFkHjclibSmXlOUeUKq+nRKSArbUdoKBBz552EUwWFxbxzscfk/NlfW0duzGmI5mgKjeFMYUCAX+bdIRzmJrLpwWJuBMOylCXomxbWwBeL/vKdmXozmHZrYkpqHVOVGoNwXrLfZoo1koBS0sL6OoMwG6zIJmMS29ws/88KYSJjjZ2zPpw/MQxZLI5EcNL5QraOzsE5clUFAeFXCNwFkvx1Gp3CNqPw7lSmSJHQ2gg0rNXqsJp98Dv68Abr13Aj77zKgrlEkwmK4xaE3o7e4SmIT1thRIsFCqJxS0kQTqvx2OHt8WK48fHBamfSMWgVPH51ezNc9jZAa/Aiy+dxfY2UaMN6aHLFosi0NSqQD5ZQCwTx/iRIRw9Po7ZmUVcfPUGenv6BOlbVynR09uPXCaDeCiCQw8cRDIdF6NBLBpFcCOI7eUw/s2vfkISOFPTEzJwZcfm5uo2ItEorF49hgZGJEVmtPC8KiKXrsBidWB9bgVqnVr6gnmsmUh9/PF3ikD4ox/8GAaTTvpA8+kijp06AkXFiatXroiISXGdhrCBgX5JcjJNQ+NDcHMDCqbw/K0ItPuRzRfQ3tUlvYYU/hmDZ7eurFsoynJIX602h+F1JuCaqWj24qlURuncY5WGr4UY4pKkm4mLJIaRM2N+Xz4LBdNZrYuxgmKAyWyRczWZbibVaZjjNaUzaCRlpNGppA84lUnKOkCtN0OjN0k6Va9XQKflvSCPYpEmiTz8LV4oiNQtlZHLcrjLuwL7BnVwOVvFWMTUPtefFAEoOFGUozjBITZvOUz1BNpaRVSkkMjeSbPJgVy2LJUYvMaJpNebFIjupFFX74rxIl9QwukwwaxtQF8tIxet4OFHToqBrlrRIRzbRSy5C61BLe8xsZf7DxzBzk4KkxNLkixVGXbR1dsKrcYIvc4ow2cmlO/cuQajUYW29hb4Wn0o5Et45aWzMBudkuRtaaWZxyuT8DuT09jaCUOh1KKjvVvIFXeuT0rSz6SzYn15Q4gw8d00YnFWppDYUEStWILOrkdbR3tTuFGo5P31e1pRyZSwGYlLfzjqzbQc1yXNe2ATscrrmecH33Pem7VampIyItJIVzHNGdw/EGNpYLdiGcViFlqdCkPD/XC5aAxk8rQpzFPItFiNcHvsYkD4wue+glIVYrbT6azI5YsIrW0hXc5IInV4ZESG+deu35Ae5vDuFoxanaSb68oKOvwBdPS2Q9GoI53he2rEbjQiKHiu67q6OnH58mW88uINnDg9jrHxUSwsLEk3sUllwa3p6/C3+wSpnkhkcfrMUbnHNtGcdYQXI/J+hXci2N6KiMhL7PjIyAi6Ojtx7fp1STcbtM3zlwk4pvX5tc+cOYWpmWnBnR88fBATJHLMb8JiN8LqNGJgaBAzM7PSlW212tDqbYXL78TZs2fhcDlEoKPQSgqLzW6R423QGNHT2yFJvWuXb+H4iUMIrmxBrzSIuLkTDkulDruxebyY4l/b2JDuVUFPd3bK68nksijWq4gkYz9LKLJLPBGLw2m3S8pdr9PBbrVK9/bY2D4RjVdWVwGDFha3Ezvsja02zxmmWVGsNvHS7Ao1mXH06BExCK6vrcl9PBPPIx1PQwUFHG6niC+8Twa3guju7haBaH1zXUxvNNXk8jkxoHFPTPNAuVhEIZdDV1s7Do/vR2erXzD6DrMZepqBchk5N5hU9PO6qbDaRY9ULgOFToNssQRXSwvmFpYwPTOPkeExVAsNxMJ8zilQLdSQSGahNFpRVTWQzMekriZdTiJfz8LmNmNxbUGoUewH397aElG/UqoitJNAIlkWwxIx+lyfultIwqIgpxBDisHA+4NenoGsNaJh2tvqkvQ6ry++zroQEGg6IX64Lnt6HgtBw0v6tST3UiZWWeMgx12MhLx+iaflfbEm1yHPRq63aOyigMs9Kfcw1WoTVcxkLmky91LWzX5ZYpPLQlOgAMfPpbDcTOY2e8ZFhL2bkOVwl/eVe+nYZtfqPZmWFUH8GZpdshTyJMWtaHaZ06QnIqt07DYTs/f+q9bZh9v8Stw70KzA/8s1rmjNd9H8TZRtU2ATwrOsJe+WlN7rwb2LfuY9USo6anxe0TTK9CyrFpTQqjRy3XrdPmiUOknOXr9yXaqbVuZW0O5vxVPveRdmJu9gbnYap06exNtOPY7Btn0ol9njS4y1EYliBueun8elyQvQurUoqgpoMOXJA1RTQKPQSx0NScdiJBbccVNw54/dREY3j+G9YyHiu4Ip65r0yso9gdFXoZnQjE6CiQoVeTY3pA5KqkJKpabwSyGS5xPffBG/mZjmeQKhtvFeTyoNvx7fB34ujQSVYg4mowG7kbiYBQPeAJwWD7oCXahkyqjny8gn0sjGEijy2cs1IHe0RGnLidF8rygmcx3I5348lYBGpxaqTTwVl75mJv45V/Fa7DBoaQR0QK3hM6sHI/sOIroThUFvkrWF1KvQZHCvFbnOY6ATiotCrZb1V7FWxue/+Dk8+b7HodHXsLW9iBu334LbY4av1UHmBRRFLSLrWYwMHobP14N//2u/hc985vdx6PBRMcVJN7OcV81a26aae/eE/Lmicb/j9v5w+P4RuH8E/lkegfvC7T/Lt/X+i7p/BO4fgX+McPuFL34OX332L3Hu3Fn8p9/7fXh9beJ65X/cVNN1Wynn4PPaYdAr8Y7HHhKh89zrr8JmMaFUIIJJJV0pAz1d4pjkTkrBDhFB8GgkVbQT2YXVxqGrEzo1kcglSYgeOHQEN2/elg29RqMXRCfFRyKeWF5LbLLL7YHF7oHOYEFf/4AMgjgQ5KCWzvmh0WFsRyIyFGeqkImHq9euwWA2IZ6LY3VjES6PA4HWFnE/NmplSXR53HYoG+yGZY9JUhIe3FRwaMXULnv+8vksKvUqKooaSuoq0vUCNhMhVNQ1mG1GEQicRj1MahW21tZkEV9WKqC2WdBidsClMqKhVqOiUuL1185itLMfNqUeGjpRDTrcPH8VupoGeo1bNk0WSwMdPW4UGkmoLSoUFXXkS0T/mZBLVGFV2LE2sQq72iT4vnyDqaUeGIwcpiiwtELh1o94IiEpZOKaDUa9DKpC29sIbW/CYjPDbNejyx9AIZ4Sp+puLAG93Y7dYg4alx1VrUa6+qqFMurFMkKLq3h4/wP4T7/+O7h9YwEvvnIZ/8dvfgZT81uoq1XIldKCv7U7LPL+51MFVApKKBo6Qfk5HEbkCyE4vQ188U9+CzpTAf42K/r6O6RTb3FuGW5PiyRsOBRg96bKXEE6n0Axq0Snbw8uvHoL5VRdcGdaNfDxj/0reD02/NmX/wxdXX2SYFJAg93IjqSpLBYzwjuhZhdkpSypLnYOM7HJTkeXyypiCP+OA1Sb1SSDRIPRg8uX7iCVLmF9Mwy9kSKyEm1dHqwG59HW6cPQaL8IQ0SAOqwubG1tA0ytWeySQF1eXpIBENGs7NpZWtpCf+9BbIfyuPLWFBhb2Lt/CGvr69ILxyF2s/dOgd3YFmqNAgaHOiWZw8Hg2uomtrcj0OmtUKiNSKbYM+0QdDmH1clEXP4tTRSlfEZQW8waEhf84Q99CLenbsLmMeDSpVviQO4fIH47A5POAxJdd8LbGBvvQzQWRjhYhlbfkGGVx2uAzaqHxWLD/vHDgkfl9WHU6wWVzo01O8qYbovHcghvF9Hd7cXbn2CyNoLQVhI9nftx8a0ZzM6vomegFUePjKIt0ILWQA2pOPtq6yhTFDERL66WAff6WgparUPc/F3dA5hfnILbx0RUHCsLMTCGvHfoAG5e2YRW50A8V8TKxhaGhkZEsCLir9FQieCg12qQYOexnghZGkha5P6TyZWwuZ2FzelBtV6UBD5/39hYlVTPvqEx7Bkex4Wz13Dp3C189nf/H5w5+TAeed9R/NaXP4KZ5Q1M3ozC7WV6maKORgSwFvsoEjsN3LxyGb/5O6fw7LPfxPWzeQwOj8LZ7oXJZkOjoUFDoYHeZJKOUSa3VYoKijkmVuoYGx2GzWzF6tIS3njzHBwtThjMWsze3IC7x4J3P/luLM6tolFRY//Rg8jn8sjlUlCiglExJzhx584S5peC2A6tI7i6CLNDAz2syCZq6B7ohsXcgmyW5oYKWjucaO/mvXda+jadTp8IreFoDJk0cdImjI+PI51KYHpuEqpGHcVSDW97xxGk00yYFdDp74NWY8D09CS2drZw+Ph+tHf7kcrEUa1RuDAil0nLEJsGHyZZ9WobtPUAKiU9bk5MILgdQiGbl87yXCIDf4cLe0cGkErHkcknYLTr0b93EAPDffijT/8t/tVHnkS9nEU5E0civItfes9DOHZoFNNTtwTlR9OD3mxCrsgEYkVScKUC0asUQYXPJ0NbnYbdpWVB07GbkOe2QdcccFKozBUKUBATWuezqyoIYvaME5lIMYpYuGq9ilwpD7vLjnw5LzhAE3vo1EYk4klotDrp4IslU2goVHLeReMJ1IkFVKhEuGXCn6IjB1oUuChmcRjNhBRFTg4QC6UcKpWinM/ZbFrSUhxscyaYydcQiWWwb2wcly9eRqCtDRfeuiyD0cHBfvgDfty+fUu6KpmOoIGBKe3gWgSKqgrDI8PYDkUEzep0esSgMT+/hFy2iP7+IdjtLsEsU0iy2syIrIXwzK89jed/+DxMWiMCAx7EdneaA2J2ljrtcLtcMrh3Od2CnU5lc7h0bQKr680hvtVixgMnH4DH6xJhKxGLyuvq7eluCl+KBmanp6U38NChYXR3dYqIzOQmhQsarOBQ+5oAACAASURBVILBLbg8Hkls0QyTTGXg8Xrl3F1e28DQ0LBUKtDkwkklUyFMTeZzJXS1d+Pqldu4dOGWmKOqdQUioTDcPi96ezrF0MUOxkAggBYPjSkGEZdbWz2wWHRIZ6K48Nbrcn6Xy1msry/ioYeOY2hwCNMziyiVeL4XRUCjIejGhUX07RkQagTTPLlMHrlCDicfHIfB2MDzPzqLkX3D0Nb5zCzC39EhycW19VXcvHwVTqsdRo9WMPfsj25UgGf/6lsYO7AH6d0s+ka75Xy0O+zo6evGzZs3Mbswh2PHjjUTfaGQmKPy6bK8n9l0GpN3JjF2cB/6envx5ptvIrq2iwOnxyVdsr68jmQqiYHhAUmMZVJZZLMZFPNlWYtRIKEhjs9Zm4VCaXPdyKQpc0gUD9zeVnT2DMv1Q7MeBTCu95hH4vPrXhKK5zIHrBz+cj1GSqPM1+8Ohm0WI6rVAnaj7ClnpYcWRUZOmYI1mQSLy7QgOxzX1jYxMTF1r/FWBAKjiKdKqLVKwWZTGLC5rMgQzVgpwWpnmo17iTpcLiPMZjWKhQTyhRgqpaysGYf6+wU7zmsgFU9KRQXpHRSmhgeHBQNNMUM6HdkzTONBOiGCeHd3O9xOu9ALSCaoN/TI5CvIZsq4fXMK7W2dktrcCq0hmQnDQaSxNiNfy+Hww243waitotung89BNHAfcjkFKlUNVtaDUnlRrufR0dUmXeB6gw1GgxOFvAobWzuoqSpY39yUBG69RtxjXpCUTpcNThf7jpWIxePYWA9LbcTIEI0EsyJanzp9DDqDVnqrK42a4GMpOna0deG5H7wIv7cDna29eOPVtxBei6K7dwA2Rwta/X5cvHhe7qkPPHpKrm0O9nkuMpnb290jJhj2obsdbiEX5POpu92TQCqZlmQz74P3RCGdTi3nG+9BTADW6yQPkEhQFRFWp1cjn8uiVi+JSZGpQa2W5xMxmXRPNrsvKS4UC1WYjC5o1Hb87v/9xzCovThw5ABu3Lgt93mHx4FcOSd7DQreTAovzs2jUE5B2ahLMu3YA4fR3dONVDIuSM4b169DISKxAYMDfXI+09DwwnNvYXMthpY2E973vqcEtcnnz42rE2jr8mPv3r3SmRiNxiV1xsTo4MCQ0IqWJ9Zx8NAhvPzyq9I9zvQ5O0G57/nfP/UreO21s9IzO7Z/nySCr1y+DA3TvOW67AOYvOezjAhUGml4b6YZgqYGs9Xc7G1kHUJDIc/H/qEeLC8tweVxiWCVymSkA9bfFpB0a61cg4Wfp+B+j2SOCuqlGlwWl6x9KcLQ1EFi0vrGOto7aDysNXvv2/3yrGFylj3A7IH2+Pi8KUvCdXFhQZ4NOo0Gbf42VMtldHV24c7t25JuGx0eEaG1ogICPV3Y3gphZWVFKhTaAgE47HapuqCBcjfSxBw7rFYRDdfWN5HLVTC+/yA6Ozvlfrizs303hVkXShHxs0yr8mff3NwUUhGJJwyP8rlCga6cL8DjcsPv9qBRKYtQ67bb0NPRCTVFK6UKHe1tKGZzaHW7xBhCtD+0KmgMRhTKZTz3wk9hNlvx4KlHkEsWEN4MS8eyVqFFlMKyyYpcvYR0KYWV7SUUlQWkykk4/Q7MLE3J8aQha+LmHTF/njpxGtshGqhpTrTJOWSy6JHNp1AqZ3H0+CFAUZO1kc3Z7LrnvY/mmYaiilKleDdYSgGPHabNuQr/He/r9yoluAbiPo1GLIp3XOswmdk0CVMno/jXTMw2xbemaNsUcynINrH2fP4RUywfqzTFMMpTTWG4+bnS4a5n0pcKYUOSs2Lwvpvqvdcjy89rdtA2U6383HuiMzVclUYn9zxB994VI+9Nje7hk+9hjX8RY5wrsO+8+ZooalOoJUGGZAOZd/D8l5+l2VnafHrQVsePU9ltJm6lp5SpXum1Ze9vBZVySfbHvJfxY9VaFoVSEnabDVajE8HVKOanVxALZ5p44roGWiUFdAMK+Sw+/rGP4+jYQSGMKArs1dXJs4fd3jSI/u2PnsVscAbePg/SVZqA6vL5FG7BavmGWkz699LA9/KdP0tL3xVuRS68K6byd6LR+SpFuBWaRVPA5P8K8lkKZBtC0WEimOn0fD4nQiQNAPx+XAfwfNJqmoI917tWux3x3TgMJqN8jOSPYqkgiXPptc4VUS4S26xGOV+FzeRAV2snWp1uuK0OKImoj0aRZFggk8HO+ia8DhdSqaR8n3hiF5sb6zh0cBzFUl7MZ6yWIb2La30+X9QgMlwtP3+trkAynYfL3Yr9R08iEY1L3UUzQd0sSxCxX3DLNEPYmmSKMs3XFsSTMRw+dgTnzr8sVLIXX/0BvvLV/w6doY49+/rh9TjhtbdBVbGgr2sUHm8nfv3Xfhuf/vTv4eDBI3Luy2JDTAH3JOJ7rcf/08zzvnB7fwR8/wjcPwL/LI/AfeH2n+Xbev9F3T8C94/AP0a4/fwXPocv//Wf4tr1a/jd3/tdSWly85xKJtHd0Q4bsU6pBDoCrejrakcssi2OTxaJKpRlWVgmdmPSaUZ0cm93rwiG6xvbiCeyIraqNSbEExmsbW7B7rTC7rTAwU2jVoep6RnZYDJZMjU9C73BiLZAu+AG29rb0Nc3INsf4iTpgtdSfFE0JHFFdNNOOAS1VgFfoAU3J24guL2BciUvLmI6H1PpIg4fPi4bLA7P/K1MKdbhclgRjexAp6Ho7JANBl8zhy7xRAp6kwWrRBL2MCVCd7QLoXgYG7EQSpoq0hUmIrTi4i9mM2h12aFpKJFPFbHKAZlRixYiMBsaQKdFqlxGLBLHkT3jaNFbcWt+DnlFA0sT0+j0tKNQJGKpAbWmBKNVAYWujK6hDsRyKUCjRzZbRb2gRsDegeBsEH6zV1ysWocCZptFxLR4PCV4S4+nVfpXmPA6fPiQONSJnCW+rMHElkEraTitUgGX1SoO05u3b4sT3NHuR0mtQrZCXLEKtXwNty7ewMNHH8B//He/Dl1ZhR//8BUYLa14z/v+Na7cmobF5ZbuS4WqCqfbLvsMHodKif177HWsw+XUQ6PJIhybw09f+Tr0pjIcTq10ZXZ39yAWTcDj9omT9bXXX5ehWt/eDjQ0NYQ2d6FX2LC9totcoiSu9IfPPIiR4UE8/9yPmwJCNAq1RisCyZ6RfTh29Cief/557Nu3R4bMS8sL2NiI4MknH4HdYcbs3AyCwXVJO3Io0NfTiZWVScEoZbN1HDr4APyBHmyFdnB78hZCkQ2MHRiF2+uAUqPEwuICsvk8TEYzzLZmuoeYxHKJ6SFI525He3tzg1qqIxEv4eaNBagVDqSTDUFAje7rQXBrAwY9kyUaRCI7sFgNUOnofM5DrWlIp6bT4UF/3yh6uodw+eoNLAc3YTJZJJm3vLKCbK4gA0KrxYpWnxf5bAb5TBr7x/ZievI2ero6cOrBA4gnt5DNlHDnzhT6BrqxNB/EbqQGl8Mv6dvDR/sxMNSB82dvNPHZNh0O7B+Dxcx0wyI2Nzakqy+2m4HVaIFBb8WRgw/g2uVrePPVa/B3m2Ug1N3bgvFDLShXY9jaiMFh70IuS0HWg1qjgu7OFuxsL8Ll0iEa3gSqFXS1dyG2G4LOmMSZhw/gz/78Fezd60diV4tkEnj3k6eQLl3HdnQOPlc30rt1+Fx9+Nr/eF2Gaj0DB7C0GsWdO5MirNG9397eJcPymalJwb3r9ExPNuT33d0wXC4fwnEaSJKC0G7xe2TAFQ2H8P73vx/JWBrXL99CMppHLJTDF/7gS3j4wbejd28bRt7pQpHXe8YAq1WH7j4KViF0tfWjljcjFW6A1od/96v78Zv/8QsIL+cwdughuLp6EEnuymA5kyfqT4t0miJTK+xWu+AQUSujVsnCbtPB6zFjcvKODDGjwQxcfhuGxwbRO9CPV14+K1jtWq4Bm8uO/Qf3SR/aT597EWP7B/DEe5+QYePS8hSAAkZH+uCyOfDtr76MV16+gkNHxtDZ1Se9eldvnofVoUV7lw/1qgLRaAYPnHgAL/z0JczPrWNwqBdPPPG4JD134xH09XSIULi1tSKCt0bN9LEG0VASL/zd63j70w/g0NH9uHLjEsrVgpxvvKbX11fgsttFlGFym2nH4HoCKqVROl+T6YzgONn9V8kW8dMXXoXZSBGzAo1ChVyhjKf/zQcwvHcA/+2PnsU73v4wnDYDnBYdrrz5OiaubuGZTxzBxz76QaQzCUnNnH3rPNo6OzG0ZxQsTVbWM6iR/AAI3qxQyMvwTPrTVCroOFys1WRAzHuXpA+YDmDCmgPBWkM+j6JFpVRDoVCBwWRBtaHA9Zt3EEtl8clP/QouXLqI1197Gb3dATz++KMolspSP5Ak3j8WR4ZJKhU7yD2IJ9NCniDynWEEdvNRtGQyhEkaXp8ut0OG/BwecsDE9AnTA0xX8P8zJZsv6BGJFnH16i34fG6cOHEC3/j6tyUZ2dnjw7HjRxCNbgtO+PbtGzh67DBMRiNmJubR3z0owsE3v/EPKBQaeM9Tj2NxYQUzM/M4eeJBSX5VKxBjBF3/bW2tWFyaxcGjY4iEdySdFN4Nwh/wiYj55rlzUoeQSpVEUDtz5pgQCFjD8NdfeRYqjUauz5HhIbicLvzkuZcAZRFtfj/Gx/bCS7RpqST3ZGJGb9+4gWtXLkvCrH+gHxsbm9JFqNXrsbW1JcICB/Hs64vu7qKnrxdzM/MigtjtLXj8yUclQU1TT61elmSL2+3FKy+9jqWFNTEr+L1dSCVz0gmv1DYwtLdXeos314Lo7+/DyeMP4I3X35DeteGhAYyODuGtc68jHo/g0KH9WF6eB+p59PX5pQaC90qL2QWFQo/W1h4EN5mac+Anz78oCFtSRyhuEkWsVOdRrqbR1dGHnt4+GapazHZkswVcvXoDW5sbkhDJbafw6AceQnunX3o0L529IRjPhYUFtAfa0N3bhak7s0IQePd73y3dtLML83Lu7Nu3VwbaFAS1KiO+9+w/oG+0VwT93d0odFot7tyYwEc+8jS++o1n0dvRjyMnDonw0trqh1KtFBFzZmoWG6vbOPnQEWQyGczNzeK3f/u3cevqDbz03Fmceuyw9Fk+9+OfNM1jxGuoTNDqzHcTT0z+qOVn4vCW5zKH5kR/K1UURSMiDBrNJhEQmA5jMrteLUpqku8jhVsijMf37cPBAwfkZ28OoJnApZkpjRs3bopBsK29A2Pj+wXxzXQtqQA8lhTyt6MhMT2R/LG5GYJRb4aewl8hiT2j/RgfH0Q4vIFaNQ9FoyKGDhplrBYbLCaLCMfFUhKz83cEv3v44BHp7E3EEiIm0whCYgGvWwqOTNzy+mOlgNkaQKGgRF/fMD73+18S81NrwIHx/XvQ198Gp92AWr0og1u+vnyeaXAlirl5lIsJ1OsUvw1oQAuVRotKvYy6knhoJbJ5mjtsWF0JY2KCrzGAjv5xvHbuEhQNLWKxFPbu3Qe9Tout0AZa/S45P5577gVM3pmDRmOEw8auxDIKiSxKuyW42m3oH+vCWnAN6zfCsHZrYLc6sbiwKQl1JbvDywqMj+5HMllAtaqE1W5FJpdEW6dfqATZXBwavVLW4zz+WXaE1qrYMzLa7K/3uWCzmaTb29/qF8HuhZ/+VFC23BMkEnF5DjmdNjz0yGkEAq0oFLPQaMtQ66qoNypiDqIoX64UxQySL2SQL2SbwouiLkIoxSbe3CtlFXbDBej1TowMH8affPFZuWfx62oNOjkvevp7BJN5/dIUdA0aL1U4efoQ2vweJJNpoTUQJ784Py+o/1Ihh0QiJgIgU6c0gBLXnEjk0dXZj6mZGRFnjhw9iuXlFThdbhEJ3S630DQonDCdu7qyjv5+4uwzsJrcOHXmNF55+RURGznGpxixE4mgq6P7Z1QDrgV532XynGshs8Ekz5KmuKASEY4GCbWumWBsklwVQm/g84n3ZB479rOSsCDPnHodyVRKBFGK6DT88OM0uIXDYUG2U5qqleuolqrwuD0ollntQAxuTbp+magjipk/ExHJFG5p6Jm4cweZRFIE/DUeC4dD1jsUaphsp8hH6gf3Zny9XO/JRa5UQKvXYm1zG75Wt6Q/mcjr6++G3WoTAXd9dRWrq2vyeRS3+NpJalIZTciWiQVXC5aZ34N7CCZQ73WOnjh5XPZRd+7ckZQtq3usNhv6+gclObi+uoZyoQATcemVqhiYY5EIejo6sIcVA5UKeru6JCnY5vWJ+WeXZmO9BsVqFVdvXpd1vDxLfe3YNzImtQq5RBYapQa7sSSKUMDqsqKmqWN2bQYlZQkGjxGb0U0srC9CrdMithuTe2QkHIPFaMWh8WMopKqSJOW1EIlu48ixAyLahiNbQhti/zHvtRTum+cFrwd1M8zXYMJWJCkZqkhy8q5wS4GTohQN1ZKclU5xeqwp8jbTmpLYrbJfldVJ3NPyPn/vXt8UZ0W4bUqvsneiiMe9E7/uvePP33l+6g3apqgpCfqCCGZN4eznXbNNobj5dfj9m5HXppgoOGSu9QRb3/ze0ml+N0bLPzfXVT8vt/15dy3pu5KblSTo3W8jgp+kUOt8jvEvm6KtfKypCkstE0XN5q/m72oRwynr3hPiuAalQVAvc41KIw2lLici6cbSDiIbCVRzKlx9axJGrQ2Kuha+Fj+efvrDGNk7iJ72HhF/pyYm0GJyY7hnGHkioZUqZKt5fO37X8dKfBXto21IllNCBqBJhpjjOnHHdaaCf1G4bb7f9379XNBtvjYes2b69u6r4vv9M7GaX4/HUod4dFc6r7VcV9NcJ+dRHRVFBSp9U7glkY1Hi+ZHrnMpRvO5qtPqYbZYZO3HfbIkk/kDs1rKZEa5yPeXAGotaqUacqmcXIMeuxN+jwdeuxNmowEaKBHdDCG4to7JO7cxOjSE4YEBpOMx9LS3QcPzS62S97VRqch/VT6rSYcQYw9x3hpk82V5du47dgq5eFqe21yjC2m7SeyW6291bQOf/a+flz/T5EATA1/j9RvXMTF5RWq4Zhdu4/VzL2Brm7VAkygWsujqGEBnYBiPP/YB2SN/7GO/gi998U9x+PCRponiF5LczfPovnB7f9p7/wjcPwL/co7AfeH2X857ff+V3j8C/6KOwD9GuP2DL/0h/vyv/hSvvPYSPvOZT2Ogv1fSqOlUDAPdnejw++BzuJCJxaCkk1OtRovThdXgApSGkmDriEDe2ghhbmYBfb1DWFpch85gQ6WqhIKYOw2Rrzqsbmyh2KggW8pKIouOSqI+Dx48KLjDQKAdvf19sjlgZwo31UzQRMIRwdVwwMnuxERqV5DEVrsJu4kIgqFVQcPpzRrMzk9hYKgXsUQEfp8fbb4BuCwtCIW2BKn78ENnMDc7BZWijvDONgK+Vkl+LS0uItDqF0xoQ6HE2vaOpKMsRj36e3ththoQToSxsLWCkqqGzXgI+w6MIRjakB60QjaDHn8nrFoHNoMRVPRqqIs1pDcjKLF7UK2WvpShth6cOXAUcxursAdakYumkNyJSgqPblCLVQV/uwPRVAgtHW4YHGZsRsKIxbKwG71oMbWinqxja2ELinoNW8lNeFq9grpinyRTHCajTdy8HLS3+lrw8EMP4tvf+ZYI0xQHFRo19BYThgb7mqljDkAbVVy5cxMFRR37jx5HaCeGQroMr8GN8y+ex1994c/x0OETOPfSa3j55Tdx+uEn0d0/js1wAia7Sxy3ai1gc7D3qoF8Oo9Kic5kLVAvQKfleWLC1NwFfPfv/wIHDg3AYFbKEJ2bsMmJGRnEc5jrcntx9NghXJm8JILwmTOnsbGyIY70Sq4Bg9oKj70V2VQR3/r69/DZz34aa8EVxBMRhMPbMOltmJlaxOOPP47LVy7KgILCHcXRbC6N0dER3Lx5XYZH+/eP48CB/fj8H/4xIqFVdHW0IxzO4c5ECj6/Bo88No4PfPAJ5EtxzC7dkd7YxeVF6UX1eFrwzW++go888wFsrG9KNy6xVkxBhCM7sNksGBkZFSEgspPBqz+9hWBwFxaTV1B/7W1WLC3NIpHMyfnsdJvhD7iwZ3wI3/zO38Nq0+P06SNIZ0o4f+4WXM4WjB04CH9nB1bX1rGytgatwYDx8YO4cu2mvOccpNXKFelKag/4BQsajYRRLiTQ1cnzxAqz2Y615agMa888vA9Gk0au2Y2VNDraBzA43C6COgdlUxPzmJqcQ3dvAPvGRlCpEDWqxdriDq5dnkO1rEO7vxPb2+zV1YlbvHfQiw999AAy2U3MzKzi+tVdHBgfE/OBXm/CrRtLWFoI45c/cRDTk7cEfX386FEkdtO4cP4KHnv7KeTryyiU8+jpHMPVa0t44+wCPG6m4RvYt6cTdvMg1pcTeO/7hzE5exWxuA4XLy3g8Xe+E4lEEpcvT6K7uwtzs3Mith/YP45INCwDEw4tKXRpdMST17C8FpR7CVHaNAEwHcqN98c+8nGgosQ/fOc5TN6Yx6f+7a/il5/5JDwdLrhHzXjPL5+G3zuKRGoHmfw2NteXMdI/AmXFjGxMgUI6gXc84cZf/sX3UYpXsffQkyjpHZhemUcsGcTJM4eh1qrw1vkbcFgDcFrbkU7k0eptwa0bb8FibaDVb8JgXwAk9n7vu68LBu+ZZ57BD3/8nGDJjhzZD4ORvXQG5NJZrCysYX5iBXpYMHqiDw6vAQ89fBQ2mxaz07eks9Tf0o2//PLXsbYWxvjYYaxvbuD29Bze8/6TsNqNCAVjePX7t6C2NXsjW70clmfx/g++WzobmeZ789xrsDksIoA8/vg7sLy4gh995byIBacfO4wHzhxHKBJEppDGzm5IkIqdnW1YXJqXodTwIJ8Ti4IFtbEbVMEBMAfdPiSTebz58g0E/D6EglvIZQrQ1g2IbSfw1EeewsDggBgW2G/8iWc+jkQshItvvobzL13B6YeG8dJzE/jrr/8HDAz04Nt/9x1Mzc2gvacLT7znKei1NSjKUdSreUkN8N7NoTTP9UwyJUkK4rSJN6WZh0kj/h1Ry1Wi7zhJIV5Z2ey6LRU5UNLCbvfhW999HsVyA+3dg4gncpidX0TfsB+RxBJ+5Zc/iesTt/DW5Qs4dfq0CLQ0mpQqVeTYUahudvspVBqEtkIwaDSoFIvQaXVijqI4K8M+DgRrNRkw8/7FFAqHYBTPNja24XD04urVebx59jKees8TMmD/wQ9+gJ7ebrR3BHDz5lUcPDgGjRZYX1+DxWqSAajd4sPOZhSf+czv4vd/979ieWYFn/j1D2N9Y1WGp21tfrz00k/x5FNPYHFhXq4ldiHb7D5cuXoTw8PDOH6caM+aIMGJKA8Gg4JxvPDWRdy+PXF3YFuH2WqVtA+DKCePn4TNzvvgEm7fvC2D2ac/+EuCrePgjklifq3vf/8HmJ2cxdie/bJu+PhHnsGtO7fw1a99DUazDo8+9qgQOG6cnxREZ0u3U/opTxw/iRafDz95/mURQPYfGMNAX48ILdeuXZPzNrabgNPmRl/PCF599Ry2NiNiyBna34v9J4bxo+//SARhg9EEm8kmibGezm5JcZkMRvl67JvPZ9PY3FhFwG+D2cR+tDBCoahcYyajXcTbCxeuw+Px4/VXz0kCqFojvrGZDmwUynj7+06jrasDK4truP7WLTz4zkewvRrCtXNXYGlnX6RSRCp2hL/r3e/E/Ows/N5OtLh9+JPP/hlc3XZo1XqENnagt6qxZ/8ohoaGhFCSTCUwOTmJrq4u6Yljr+g3vvxtHH/bcbzt0Ufx7We/hZ3IDrQmHT7wvvfjq1/5qgjk7Fnu6GhHSpLiDRw+fADeFq8k0ShoUNQ9+/x51NR1waIz8dza6kNPT49giil+XLxyWTp6bXaHoBGZ9GQHPO+zIqbEaGbRwul0YGlpEWqNEr293QjtbMFo1sPtdQmiVa9VCOpWkJ51JrLKcDmdIvYwKVqvVO8KTzReUAioSxKbJotQaFuuHafbKVhnphl7ejqwGdqQYX8g4MfCzDxWl1ZEGJ6bu4NAwI3H3/kIDAYqGuy6LcJht0qaT2JVdXboZQR9CGVJhEjqBjJYVijl3sHBM5/LmXQS2dz/y957Rsd5nteie3rvDYPeCQIgQLAXVVLNkixLrortOHaaU20nTk5ucnPS24kc21FiO8eJSyyXOJGtWJaiYokiJYqdBAkSIED0Pr33etd+hpCd/Lgr17+ScwktLAqDwcx87/fWZ7eEEEMITnMAZHJ1aLQ27Nl9CE/9479gbTWM7q5mPPDAEahUFczOXEFzsxc6rRobmwHJCC4U0lAok+JwQlcJQIs050i9RrK1mY8dTyeQzuTR07UDiwshnD59FT/90U/g6999ETWVES6HF8FAFKl0VhxnBgb7sbK8IHELvT19UCkM+O7XX0AoEce+PQdhM9jw8vMvQaHUyD5zYHgnnC4v3nztBLx+v/SPWDQoJKwD+3eL8pRZp1SzluhGUC+KY0Q8TdcQBeKpEJLJMJr9nob9daWIlYVFsf33Nrlx9J67xTHlwoWL4qLR19cvRX2Ci/yKxkJipc79DM8gtIunyp8OJJw3mGVIsI5OM/k8Va0Nq22WwTn22Q9IyCRpj0AD9zSL85vYMXwA87NRfPHz/4TuviYEQlE0NbswNDwkcxmtgi9evCK5qsMD/YjTnjoSFXIC35cK1b7eXgEtxscvyn3v6enBxMQcnn/2BP7ojz8pufF/87f/G7FIDmarTnJ+Gd/BuS8WzuG2O7nny0i2NW2CCWgQHLV7HIjFEsSIYJZ9Sl2shUlcYb+nSo2K7bXVNaSzWfR198i6QEU/1xZpt2hULE3p1hJndgeJbDpdQ21us4oql3uSWqUqpFaDTi9Wx3wOAS9aGNPRiOsP50SCvFS0RmJRrM2tC8jYAM8ayjuOb4fLJUAsz3MEOWhLS8CRoEwploHGzCgVFUqZnADD0U26H6nQ3tsiYCyBhJetSwAAIABJREFUQmaccxxxjSbQyse5FjIHOJlKwGQyixWxXqNDMBREKMBcWBUcNiu6unpkPed9IoC9xFx0gnY6nXwmzj9bCkO2Ea+T18z5iyDxxuaG9D3arHPO2DE6Ii4Sm2sbiEYiqBOELJclmzQRjQtgOrpjO9KpNPxNTXjobQ/CpNXBZXfhwsQlnD53FqVqCSurqxjYvl0s9deX1rFn527s3bkHQ33bEd2MwOfxSe6x3W1HRVXBa2dew/zmIsw+xuykoWLGbCGLYCSKtpYOcUdYW9uAzeSEXm0WRInkqp6+DsQSJK+QTJmXGBoSR2hBLMrWSkWcSbZAWj62ZZO7BcayjZjJugXc8nH+LPb01bLcUzoZbN33hqq1Jup35m3zHLL1u4Ylb01IAsVyVdwfRF1bJRDcsEDeej/JI1Vxz1MREgbPcmqVDqg1nsvH31LV3rRPbnzmf293/KOgYyNntgFOs9bAftVQ6v7QHvhHr58ZzVsAJknJkiF7E4iVvnMz/rZhmdwAdLlvpruEGNwKUNsAfUWjKWLUqjgBCZFCyBQEM2vIVVOoa0uSn/7aiyfhMbfg6a99H63eNihKahj1JvzRH/2hnKeUyiqKlRz+4dkvYvrcLB4+/Bjuv/MhaHUGIdguBlbw50/+BQxNBri6XUjXMqiiBEVdCUVVIcpuhUIrdZUf5u827JG3wNsfBXEbePRNVTMnoR8Fb28imIpaHZlUFv3dPUJAuDZ+BUadER0treL0lSinkakyT5bkGa2cJ0iEZFY347GYR81z9YnXXpN8ayrx2TcZGJTMpNHW1o5CqYpkKgOL2SYuZYUs7ZUhqvxSgfFXKnidTnhdLvS19sLv9UKnokI3J3Ws+OYmaoUCnHoTTHTRyRdQTKWhUyphNZug1qqRKedQERKYEplsGR5vC0Z3HxACitnqEiKnZDFL3GyjTS6OX8V99z8icyWvj9btVPEyLuT8+dPQaGrIZmOIRFdRreVw5uwJXLt6GeFYEql0Bb/2id9BV8d2fPD9H8Wnnvis5E6zb9MpotGTbilu/39V0L11sbda4FYL/Ajt6VZj3GqBWy1wqwX+D2uBHwe4feLTT+Bv//7zuDh+Dp//3GfQ3uZDs98FJUoY3NaNzcVFFFNZdLd2QFmuw26yIhGOwWjTYnbtGvRGHWxWBxKxNK5dm0ZraxeqdQ2qFTUyOdqyhRCJpqEzWFEs16Ey6NA92Cu5eG6PB51dnWLhq9XRxjAvzF3aa5XKZSTTKTm0s2C4tDwvSovp6WtYXt7EQ48ckeIFC3w8x9HqtanFKxahUNbEqoeWO7FgCtt7hrGyTDsuD3K5tNhEGvVaKdKzuDzQ2y/FZSo/9VqDALbXlmeRyKdRZsaRSomdI8MwWo24cO0SNpJh9I4OQCm2casCjtJqORlOwAo7qjUVzB439DUlovNryFXLcLb4pfA7cfoSHrr9CApKIJhNIrEWhKJUhdKogUpDFmoS3iYbCpUUDA4tjE6zgAbhcAKKqhaKnBottnacfOlNuN0uGNxaseZ0OT0oFsti27exFkQhX0A6lcGO4SHcftthjI9fksLk3OwMDCYzKkoF0rk0KrU8KijC7rNjNbwBl98Hjc6ExdlVdPv7cf6VCxhsHcTf/9Xf4cbVSRx/9VVAocNtdz4As7MVSxsRmOxOyZGkepV5cWTUF9J5lMs1xsjBoKeVJ3NlCpiaPouvPvXXePd7HoLJohNAvVisoLOjF68cO4EbM7NS0KeNW2tvG8qKAvL5JNxOK3wuD1KxLG5cW0J4PYtcuo4DexqFf6vDgGw+IuD3+PlJDGzbIf2J97qzswszN2YQCYfFNnp4aBibmxvo6OwUVRhPfWaTBT/x2Pvw5utvijInENrEc8+/hI1gElDl8c1v/w7OXTiBfCUj9l+tbR1iC0u2cjSlFrVDk69V2LCzLN7194nC8OrEJJYWV+B2tIqqw2puwbHnT8LitOJnPvIe/PmffgYtrXb428zYsXM7+vpbRXHLzGCVRo3ZuSXE40W4XZ342le+g0KhDrffjh2jO6VgSpLB9MwsUlleK0GOkvTFbX29yGdSUoSi2kdVA7wOBxKJoNgizswsiK2gr9mItz10m9iUzV4P4Zlvn4azCZJr53a1wGQwoVotYH7hOlR0V1VUsG/PYSSjFcxNB7C+mkAyFMWOXf3IlTbR1WvFfQ/uxuLKRThczHXmNQRQzNsRWGcmUBXp5CY+8PgjePUHL+DB+47i2WeOIREr4O0PHZAMVgJgA8MmjOw6hE898QzGdvvw4Y+8B7mMBt/8xjNi1fnA/Xfj7JtT8PmNuO9tB1BXmPDRn/tLeHw1+P0EmUcxMz0jxVaPjxbpCwIysgCr1ailiEtiyenTV27mZLciV8iI8pYAwrPPvgqrSYNWfxvWl4MoZmt48lN/iwfvfwecLVaMPdqKh975GFaWaNdeQbEYRaWUxsLsIvaOHoBZ48WFU6fw4CNNkgd5+WQBjz7+IawXazg/fg4LV2ZgaFXhgUfuglplxfzsBopZNbQqk9jv2ewaHDm6B4sL41DSytjtw8L8Ci5cmsTViQXcfudtYtF7bXIS/b1d2NxYE9vC+elFMHSKVpgPPvwAipUsAsEF3H/fHRjc3olWdzP+7ktflaLx0bsfRrEI/Mmf/Tn2HRzB0M5+vPLKS1hZTgpAQOCJQNfukb340he+gpEDw0J6YLH27//+S6ik61BpFTh0ZDf27hrD4vQann3qRXz6H/4Xqijj0sQFmO0GGK06zM7PCChQLOUEZGEm3+LCAlrbmtAz3I7TZ99EMV9Fk68F1bICNosHz33vFfzxH/wpfvmXPg5VXQOz3orQSkhyJcf27pJM6tDCCnROPcZGt2N4sAdqVQV79o7gS1/+AuqqOo7cd1QK5cfeOIGRnTvx0Z97P6rZVahREtUWc0Pp6sY6bjaZEhWmUhQHtEvTiFUjwVvm0tbFXlghQC9VKizKc46r1TUwWXz43BdeRCQWxq7d+/Dk3z6Nn/jAOzCwsxOXJo/D63fDZDbh7NnzcLs92LNnNxLJlABbzI1j8ScaCqOpuVksZo06NTTMO9PQYi4n8xYBTFpflooNC0HOsyx+s2+zwOxweMS54aWXX5fnxWNptLd0w8NcToVaMtZfOfaKKMlaWptFITsxfk2KuD6vC5nVIrz9NskBI+gUWkpg94EhdPa1S87YP337WTT5dWINSmu/QCAvylB/SwdikbAAfFRKMtvx7qN3IZfJwN/SAq2GALNO7D3nZudFRZnOJkUBR2CBxVMC0z63V4qB4UBQ8gRpfzy6Y0TWaBb5rl6+iuB6Wh4jCMk8wj1796BUoYvAlUZMQjyG/fv3wmKz4vz5s1IMpIuH3e7B+VMX0N7Vipb2JrS1tgiQ+1dPfBrKuga9vX0w6MxwOnzYWA+KYtPVZsVKdA7Ly4tobW7DjqERXJ+cxtryGlqaWiRzd2R4WOyBv/U338Iffub38NTXnkIovIR779+HzvZOTNEqOVfHydfPo17SoqKpIJcrQa2i/bwVuWwePX192D44IMSdF1/+PtZnAqibAGVJhZbmNgzvGRW3g431NQRnN9A+2gqvz4HllVWE1xtzfSQYxdF7jsJut+LYsWMIb0ZRV9VwHzOKywVMz84KKNK3rVfyiuuVOryOJjz/rRdg8jZs0JlPSRXenv178fUvfg2+Tr/0cypxWXxnkZlZthazUwCx9fUNLE7PixLqfR/6oGQnnzz5pgDR3LcRLGJxfzMQxO59YzIPGM1UhzdsgtnGkuun1ghI1+T34vLlS+jr78FDDz3QyP1jxqySudAZVCtU75VgNGpkHkkkIpKtLCosqqKoGtRopLxJYJWvbbU5ENgMCTBgMlsFcIonk0gkEgL2OV12KNUKITEMDm7HzuFhBNfWhLjInGKNqoZqLQ+jgZ+TtrppyWSnLSynCZVCJf23UEjCoGsobQhKszjOfGnmFyYStP2neroR2VCtNABDqg+rCmbt5ZBJFDA8NCZEN2Zn1qpFBDeX0dnVhHg0JOsmrcYJClOZz72bv7UFy8uNscExFY6GYLOZBRSi00Kzv0P2DlazH9FoHr/3R9/C7Q/vQb6owcv/dhIdPc1ILOcRCIbQPebH/PQ6dGY1XA7GVajgcbehWtZg7sJV1GpqsWQ9cOddsq9aWVtBpcQsZyoWHaJUcrsc8DhtOHvmtABZtBRmljgL4U6PDasbi2jvapIs7HA0gXe99260tnqgUdPBQCU2/CpFXZwoaENKwF+tYYZ3UZR4tKZvWJrSgYegUUPpxqxaycyEUqxQ6eRDRdzW1xYwQ2CVNpZc/9kP+PpiZ2/Wy96Je5B4rID+/p2w2zw4c+Y8ItEIBrZvw9LKklj/dnb0ILAZwXPfexV7d49IFjfBikQ6BYOWe98yFhe4BiuwvLSJJo8H1YIauw72w+f14urVKVy5NoOdO3fhne98N5762teFqCN24YrG52LURihAhapJlLjcy5tMRgTTEckCZ345gUXuWaki5VmJQBUfY6QB1d78rLSYFiDpZv4v+wlzq0lMI/GQFrnMJmU0BduP6zqz3AV4YE4pbWnzzDClXb8F6UQCer2hAVyp1FhfXMHI2Ci2DQzgX57+Z1TLJEBpBLgUi9NSERn2ZQK1CqXcSwEFuWsu0bpWBb3HBrvNLgpZWg0TyCF4zDWec7lep5f1j+3SyMWsIxFPynVkExmUc0VozCpxu1FX1VBblUCFGZw16IxqAU543Vu57HRzoGpvcX0dqVxewHZ+8do5XxDYpUqO45i/EwBRp5MxTFKA0WIWNSAdQ8QmmFGmkv1bRSaVlHWYKuGe7m7ZU6ytbqCrvQOH9h1Ek7cJVVTx3IvPIRAOytgplopQ1BTQq7Xwu5owOjgCn9ODJ//qr6Eq1vHgHUdEWd65rRtLoRU8/cIz0Nh1qOqUcDV7YHY5sLK+jmyeZ5JOAc0Zb8BIIc6f+UJWnBkKxTQcTqsQq2qKhpUtSXOidC2XGmgkEzer/x6421JYbo2lBvjKDFvOdY01gYpA2THdBEQb+bYEenUCurJv0S2B7SVjkIimgmknNZTkrF9BvaaEWqWVtYCvzftBwhiteDnvk5zB9uTrZlMllEvM3yUBswEybwGPWyD8f1SNboHSQqJRE7CkYrcun5+Acz5PV4O3rvIti2g+QkII+zCBOu6LSDLguZZAK/duAmjKG/zwX5IqScoS42cJ5yaJmeOG10kTLo3kv3Ivyb+Tz6Goo1AvIVvJoZyvYvbqAtqcXfjXb30fkZkYHnjkfvxfv/Gb8LfT9l2B2dgkvvG9r0CpqSO9UsavvO+30eXvE/cbo96KqwuT+MT//HXc8fY7UdKXkK6kUFZwXDeAWw3jWuoKIYA0wOQf3kO2aaNtfqjG3QK3JXu+4bN8E8ilalXJsov0ZYfFITEnr734Cj7y/g/JGL1w5hx8fh8MPjNqOqXshdlmJJMzz5duQ5RguxxOvPrKMYztGBXiAwkbRTonoAKj1STRIiSC8PsGM64VCrHcb4CavEfVRv50LiPzpoNObSqSi5vhsljR7HTBY7FhfWEBqkIZymIZDoMRLjpYlUooZ7NQqJRQ6jXIFQpCKuDYamvrweD+w6hk8mLVLWsN1xguQnw+CQAaHUxGx01FrELmdNqls2FTyQhqtSI21hdw+sxr0OuVsNp0Mi4jqRSW1iN42/2PordrGD//M5/A7/7ff4j9+w7KOsgM91vA7f9hxdpbl3OrBW61wH+6BW4pbv/TTXXribda4FYL/HdqgR8HuP3Upz6Fz33uSYQim3jpB9+DyaxEuZRGMLSE1iYXKvkcyrkC3FYXNpcDYuW0e2Q3UrkUyuoSNoObiCdYgLZArTLgxtwiyhUFiqU6LFYP1DoTbE4venoHMDQ8gjwDy5j1w0zYjXUp7gUCATnY0faRxaf2jjZRVDGLZGhoCIlEFE6XHu2d7sZzwmFRkbx2/CROvnlWlGDMc3vxpZfx6GOPCuCwsLgAn9eD9uYWsXE26ZgJRzu8kFgLsdhI9ngqkcT2gSGsLK1gk7l2Li+gUSGJAqaojAsG4TKbMLx9G0wWA8LpGM5PXUZrXwdWwwF4/b5GhA0PX1Ul7LAjFs0gXS/DZ7ZDkcpjPRqB1mYRFiwZ5tvburEWCwPMhNMYkAlHsRbbEGUg8yL9LS4oNRXo7VooDEC2lBOAoJQHtBUDOly92JwNCps5nAtCoVHAbLJKIZRFkPWVTSlEBTdD6O3pxr33HMWrP3gZNpsNa6vLiKczqKk1aO5oFitijVkBe5MN1xdnpKipVhrQ4mjDuVcuYptvO77z5Wdw/fwk5qdvYOLaFezYuQd9A6PIlBRI5SvQmKwo18iuNjcAMRYnizzcK6CoV2G31WGzVbC+Po1/+MqT0BurOHLPbSiUc1hYWJL81mg0JRmKvD8sQBUrBYBKM7sBZqsSPp8JZqMWwfUwtEorKlkDlhfjWF+KyMHt6D2HkM2HEYsFhDQQCafF7rSvv1few9/kl0M+i3VU5jz++ON4/rnnRXlA8MCgMWBpZhV/8gd/hjdPnUS2EIdOX4fRXMXM3Hm0tNvgbjIgmYwhlcmK4shqdordoK9rN65fnxHVC9nCJB74m5uwurosBbxYNAmnrQnnTk1jYzkGJaxIx2M4cnQvlpZmYbEq0N3XhlQ2il37tmPqxgQs9kYGlgJ6lMs6xOM1rC7HpW/x3pZzVQQiIfQO9EKjN8Dl9Qr7OC2ZlxXodWqsrSxJAZPqAKvejdW5TWTicYzub8MDb9+Py5cvIBpJweVyS15aOhvBsVenMDTYicXZCFA34tDhEeQK69DoFHjppdPY1t+MHcO7kYgUUC6oMHXtBpYXl9HW5sPIbg9aO83QG8vQ6VVYWw9Cq7FApTChVjNidTGLa1dWoVSmMdDXi2o5iVyyBEUthXpVBbNJhfvftlMyhE68Mgd/yyCuTU5jM7gBf5sbiVQUm8EEfuYjD8BqNkOrNuNrXz6BakmN/YeHUCilpDDKglI0TjUJMDCwDZkc7dXqjYykYkHUASzmpZKcS7JIpQsCINJuPRTahMGkF+vp9dVNVEt1NLlbMDl+A7/56/8D73nX4+ga7oJv1AV7UwtSiTJ2DPcjGl2F122BWW/A8RePIxHOQ1Wr4+O/fhc8HuDjP/sSHn38CIwdrbg2dw21egbbBjvkQP/aq5dx4NAI7Fav2On29nSiVs9K3q/Pa0U6VgQKBvib/VDr6whHAtDqDQD0+M7XX8T4m9NQadVwt3lRKWWxvrou/e9tDzyIG7MbqFaymJq6hpHRDvzqL38U4xev4uSJS/B6usR+vqaAuBbozQpcn5pGqVhHb98ALo1fxq6xXRjZsQNf/PwXxDrsriNH4Wvy4XvP/qsU8LQK4MDhQ2jyN+GVZ19CKLCBd7zrEdSUVSxtLGJ45yD6tnVjZm4Gx44fR5PPIaAh25Wb8f6hboSyqwiE15BPViUPkGqwcCiBXJagRx6VEhAJxFBIF5GOpGE32rG+ugq7wy9W4z09HWhr90turlpbxtsevhenzr4BrUGNnm19SKSTOH/xgqiQfuWXPowLp76PliYn9u7ZjebmJmSScZQKOTT7mhAObEJD8JbFrVpdLJRZRK4wb0tvEGVSqZwXu02qulj4JFHHaHbj83/3A0Qjeew5MIYv/v0zAiQevHsvWMtxuMxidbq+sSkEkjvvvBORSEQK0iajSQqaL734kqiJjx45IjmxtDgkW5/jnUorzl2cU2mtTcthulEwb/bUm6fR0toiBUm9SY2V1UWZK+KxFHQlJ7pHOhHcjGPmwgI6tvfiZ3/2oxi/fAUTl6+IfeXK6hx2723Hzl09OH78uBTYXQ4WB/WiBr5xJYhsNA93qwtdA16xgqeqkvVXg8WKtY3NRr5rsYKV+XVRaVWVDCdVYHBPL+xWh2R405aYirV8IQ+dgQVQWt2WJY96ZuaGAFYs+p96800MD+8QEIIZocyppYIzGk5heSEIj8uHdDSFXDGHow8cwflL50TRFY/G4PN7hDxkdpgF0AutxsSePRMpoW2wXdZDWrQSBN+3d69kJvb39IsLwQv/9jLqFSXi8ZSsZXaPBalqUhSVXDv93ibM3ZgTW/dD+w5g6uo15NJpFPM5UXrReeR7//I86iji4NEhsX5dWdvAD75/Ee/94NsRDsRx7JXXxX6VmYK0bdRDi/13H0R/fz9isTDmF+YE+MvlChga3CHA/trKGiYuXpICuKvJhTvuPiBAOuf686+PIxHJihJn7MBOLNyYRyqRwp7b98Bmt+HCuYtYXV2BwWqEz9mE3qFuzEzckLw+2n27nV5cn7wOo94Ip9eNifEJ9PcPiHpZV1fD5nMiFoqIutFoNUvBX69xIhwJIZ1Mw2KjArSA++67D8dff0PWPubm0rafhc90JiNqmvsfvBdVRQ51JbMMG6QDKuK2lFE+n1eyT7O5NLLZFPbt243WthZcunwGGj2BhhqMRq0UMltavbDbzUim4gIMEERmP2J/YSGcQM9WIZ+An0qllf7HHHp+VvZDKnlYRKdDBx0Y+N7FQh5+rwsdrT5R8zIPtV4roV4vi8qVoYAWM3ORsw1QAQpRWnPvp2N+arkoex+DwQxlXSlgEgv9BJlom61VK2E2G1Aq5uXveT/rKgW0JjPSyQJ0GhOUdRI2VKhWCjCb1Egnw6hWmKXpFMISFf5mEx1ObFBqDJIbyLmIRIpsnlmwGikYM5uvUqXtuw1Wiw9nT0/j4sRVeLv7YbR5MHFlCosLq3DYmf+XAhTMI26oL5uaWmDQ2bCxHsfmelxseEtFKh8zCIVXxYb//gfvQCYbkbPC4uIC4tE8cpkSDDoNMqkCHDaP7CvS6bgoPAl+7Nq3EzYHM90X0d7ph96gQiYTlzxbq9kgtvSFQlYyfpOZhIA23NdSkdi4jwQSNALc0n6aqrViKS+uAwR1uKIwN1nyEou8F40+RmcE/sv7xN8RpSDwyMcIShLAn59fRLmohMvZApezFUpmRVZrWFpaktfnnqJBPkkgFklhdXUTne0dSESTcpbJZHNYXV6HVqtCPJrGwEAPAhsRWDV23HHffgGGosEo3jx7nmJB+Jua0d7WLjbJsUj0puqXgGeDmMNxT9CS/0/rdwID2VoKtWoZOoNJ+lW9UkWtUoa7uVlAL1oyE0ji/5PQQ2tf7v14vuLY4PrBPTDPWlabXVTR3Avx+jgn828IJLJvchwTmFJSDXgT6GKEDsdruVgQ0pKRGfU6nRAjSUygE0EhlYWacSPsU7WafDYSynxNfpmP2OfZVtyzE3hmLjz3Yty7ivqzWBJAl+AYcykt5oZlKjO2SWjq7etBMMS8d6fcOxJxk4m49Afm6sZicaTTKbS2tEomMjO56bqSTSZRUylRpTKZeclGAoPcQ3EtS8uZg8Aw1y6uo9wrEjjiWDIKeZFzkEpIQrligbsDaAlcir17pZHFqtHI32YzGcm7bvJ6sbK8Iut+R2s3HHaHEEUWlxaEGFqtV4ToZLdYYdTq0eFvh0mrFwDs9oO3A4kCjn3juyjkMuLCYG2yYy0eQKqax3oshHAmibaeLhRJZtDqBThqbm2FWq/BWmRDSA2DgwNoaWuCUl1DJBqSdYNzsNliEuCY18cIHe47SRxg/9tSm26pVDnefvgYM2Ir0m5vKZUlTqIB4vEx3k9+bana2Tacjxv2yQ01tgCyipq4xlDxSdUldazsv+z7fB2xOhYwmPbntDeuoF6to5irCiFkC4wV4PSmEnQLaN6a/3/0XwLZWwriLfB2K0t3q86z9TpvgZSSZUvgmdcAsfXlHmVLoa3i4Z+AJ/HXm8An943cU0vyrYJgL4FZhcz/VDtrBLzl/kcMn2WPyc/NvU4ym4FKb0B7cxfCyzG89J1XUElXYdPa8Vu//hvo7+tCuhJFMLKCrzz7BdSMeaTyKfR7RvDJD/wxKsw7L9dgttnxre/+M/76S0/i3nffB5PfhGg+igoq0KqZlauU/RlBW4493o+ta99qs622bOQON76kXcTSuSzzOvOJ1QJkK+VbXVPC5/Dh+Euv4X3veBdaXH4szyygs60d3/zWt6DzmrEaDSCTSolin6T/fCYnRJ9qsYSWpmasLa/jY7/6MTzzT9/FzMw0mrta0NzdgmMnT2D70KBYjV+amEDfYD98zU3IFvIoVovSR7g/IHlLMnZrQDFXRrlQhl6tRq1YglGpQYfXL0rbNpcHavY7rtN01iGkXasLCYkEmcYcbEQ2R7KMB8OjexEJx2C22FCtK1CjVbjk+5L5qUA6W8DVyeuoU83MNbxcE5t0/prWzFaLHusbC3j99VeE7GtzGFGp5FFWKZEqVrBnz23wOFvx8x/5BP7kj/4cBw8camQmU938HxS3HDNvEQYat+ZWxu1/p2Ltrc96qwVutcB/ugVuAbf/6aa69cRbLXCrBf47tcD/V+CWyoxPP/EE/uYzn8Ha+hKeeeYbMFnJBNQglQ3B47IiGY8gEUvAbnagmqujXKA1DTO09IinUkhmqECsQa3VY3hkTGyMNCzSevxobm2HzeESliRZimaLFeFwFMVCUdQyz33/WSkgfvQXPiqKh9nZGZoKC3OfSlzKCwisUbnocRuh1VWlYEg27iILKlq9FCfiiaQoZmgvxgMW7Vgb1kolBDaXYbcZZQNNcIrFCRYqsulMI5unrpJCaUtTK1KpLIKBENRGPQKFGHQ2owBdbpsFVrMRRpMO69FNxAsphDIJpEsEfNqlsMDifm9bN9LrSaRSBUyvLaLT40e7zYOrszOo8MCm0aGcyGDv9hHU9FoUtUqUkxmszM7B2+lFrpiHRq2Ew2FFMhOByggYHVqxyTKYTEjHcyjEq3BofagmgHgygbqhCqjrcDrcKObLUjCliooFCJ2GoF8JP/vTH8HZ06eQTFJJZ8Ds0jJUBgPqWgX0Dh0q2jIShTiKlbzB3/9hAAAgAElEQVQUkOw6O9KbWcxeWMIX/ux/4+5dR/H8v/wb5ufm4Wpyo3vbdhjMdkSSWZgdXpTqKqh1esl8kcM+bYTKJWEQk1nqcDAjKYVjx5/Fk5/7S/zkh96Dvv4uLCwtIpstigJpbnYJHZ09oqSiFbHZbERdo4LRbkSpEkFHlxMadQVKMDNHBYOqCePn51HMNFQuBFn9zVY5GHW2M5MuIkohFty39Q+IIpbFCarMCJi0tXWIhd3U1HVRe83fWIS2rkAulcZPffgn4fU5sbQ8jWI5BrW2iEotBZWmBI/XjXQqh+tTC+jtGRKQy7+tT8BhFg1XV9dgddilGEwLMb/Ph8W5JfR2DuL065PYXEkgESkin8licLgFdx0ZRSQaRF1RQamWhdmuRr6cFiUjWb1anQ0ORyfOnr2O0EYehSwQDcSksKXWarGxtoqO/h509naLFThBidZ2KmwCqNdLGNq+Dd3dHZibprXsCowGi6hEWjucSOcCiEVTUpQh2OF0krmswMJcCGNjezF1fQpNTU5YLCopxr7++jwG+lth1NvEitNms2Ngey9uzIwjGSth3+0+eH1mRGIbMidksszCYvZvFRazB10d/UgmMpi9fgPnT8/gztsHkU+rMDRgRSwcQCoVwNjeNlEkrixqkM8r0Nrlx/ziomTBXp2chs3mR1urEXPzixgeaoFO2YJ/euo1NLc68P4PvFey8CKRKDweDxQ3LdAKpbIAO1Sv0J6W958FPofDjZbmHinwcl4p1YoCApitLOrpUCqUEI+mYFCbsLEawv/87d/H4+95HHa3A313jyBVKEFDG/g6QQPOKXE0e1y4fnESRoMTDosFVlsSn/nMx/D4I3+CkkKDvj07sREOolbKo6OnBVoDMDExjve87yH4muxYXZ9HpZbDyuosTEYtDh3aj3pZBzVsyOcpU1GILTpVbFq9SVSWb5w4CbPRKsqyyYlriG4UYDHa4PR6sDQXBBRlbBtqx9zkAn7vjz+OHYM7cW1iEZWyXvox9RLrwRWEoqvo6GpBrabCwsIa1heX0NzeAW21Loojlckg9l0k3DD/lWNJRdvefAF9AwMILK1IgbCKCo7efwSrgRUhlYzu2gGVTonXTxzHvffdIw4KT3/zGQGvmE3nHbBCY1Dh4slZ3HvPGCLBGA4evA1vnj6PS1eu4eGH3oHrE3NIheMwKDQILQfFBaG1c0CsSakgqinKCGwGJVf6/nfehWwhjfmlOclEzxZyWFlblYxOPQUSlRjsVgPcLju8XrfYq5197QYeemwMOwaHUS1VsLm+ieXFFcnjHdkxKqqmWDQGm50WlQXUqgVRgVRqVSl+qXVmsfR++tun8d4PPobvPPMiEnHmBVqhdygwPDogtoosGtNeloocAhGvv3ESyXAWd99zGDPT0wisxvALH/sIxi9fwImTx3Ho8AFRQy4vrSIRT0iWazyexK7de6SoxPn6/NmLCK5HkMpHoNHn8chjR/H6sSkYzcCOwb24Mj6HhflNbO8fxeLSOnYO7cLSyhrWFpax6+B+LC5O4f0fPoK5xfO4MRPA3r0DQsQiicnjacLK8rqs260tnchlC2ITTSA5Go8hX2GxjPl4qoYqpV6Fx+OSQjqzMancp+qIn1kUliqtWHJCUUJnZ7uoy+kS8YOXX5bnx2Mx9HR1YWMtAJPeLASeeDQpuYWcg7raB0TZeWXisgBvzBTt3dYjVs6nzp4StRLt8G1ei4ADVIhfn5xFNJSCt9knBVOCXWq1Em2trRjZMSIg/YXzl7CysiZqpRtT80LMUaiVMDgsNzPz6gLYtdACuLMTdrNFQP7jx15FR1uLuHcQ1GBxeH4xgKZ2K7p7WiSuYO7GJo4evQsnj59DOBTH2N5RAaKoJE4lc7jzrttw7tx5dLR3iDX7pavjuO/e+0VpSHXjzNXrok4naPuTH/4AYokQLpw/B6PJiI72Nly5NIXO9j7JyGz2tqC9u1VyRV999VVolTpRwbQPdYhd7PLyspCjArMBNLV44LH6kMqmEQ5GYLJakIokZC/ncHtwxx23Sx+lXfbViStyT6m8TSQyMOh0cHvc2Da4HfNzC1L85RijYorrrMPhbChRS2VRJG8f3i7zQoXWlhXOOCSbMdtdJ0QE4mq0xyaIVq4QdCvIXNzd04zDd+6CQkk1TQmxeFicV8wWIxLJSKMgrqNlcMNymiAxwSRaGFLVRMtrjk8qi5gPS/tCq9UmPyeYlZpIIJ5gLmaP5DHGouvweW1ilczxzUzseq0oalkxbKQtaLUq+wraOnLvR4tWpaKCeCwsABlVOlaS2UqNnEkChHQWKRfyjZxqjbphPVurAGo1SjXA72mT/PlqsaHAUrKtymlZV6rlnAB09QpgMlhQLqtQU1iQy5fhdFkb4Gi9hDpoE20U5xWLhbmqVaiUBqwsBnD+3BIKlQIicQuK9RpCgRhKZbYZCQfNQmRkNvX169eRzRTgcjZDr6G9t1FAXeYuQlkSkJWA6/aeHjR1uNDcRDJlGiaDTgBqquwnJq5i19iYWFpDWUYml0YkGoZSo0Rzm1/AozD3J6CKltmVBWhVdDJotC8tn0vVCsoV2q0qBNSpCrBDYEgn/YJgErN5JU+zRsUpbU9VAkI1QBmlPJe2zlCoZFzzdVIp7v91osQnIErrYLYXVWqo65HPViWO4caNJelPrW1+uN1OWMxm+QwLc2vIZdnublEqXx2fgtFqwNiuMURDUayurAnYqlEqsG1wAIcP3CbA4MSVq5iny4mOKmvW+ZXIpbPQm42S6aioK0S9zY5L0gb7LVXjBLKoqiUoZPfpb1rl12SfT7Us5xHa4dPKl2pYjj9RBipVYmPbyBNtZI42lIk1bAYCAm4QUOV4ITBApSx/J+3Otb1chEanERtmtjVBU2bbktDGzyLZi8ySpjrVaBTlMskTqNSQzxLEz4oylXm9BLHYBiRUcK/NnNhQJCzzA/+e5zS+Bu1OOS4IfFJNSXC4mKfLhEbWWWaBtnW0IxwKN9T4BPeYLUoFYLUir5snWeSmUxNt7C1WC6q0462WRXVLy+lMIgk9weIK9y5FUdj6fU1CeiV4xkx5AfeVKpSK/GwmIYHyGmm/n85mEI1Fpd15D7K5HEwWs/QR5rnm8gWZmwmUl/IFrK1vAFU1mnwkhFSwsrYk4HRbW7OQiKngr5Uq6G7rRHA9KFEnf/OZv4a1qkVtPYmlhSWcO/smTl44g5b+TpS1gNnrxHo0hKXNDSQLeSjUWqi0esl1dzU50T/Yi0BoA+NXLyCTTOCeB4/A3+xBNBaW87TkZqqUDdBOXNuZh0vL3EZuLZ/B/sC5jja+vFeN6KKGkpBqXfYZ/nEDWG2ArHTMahAiSHYpyFzGNhHVO6kvtJUWEJygFwFOglJKUcLzvTku2ee5J+f7NwDUCqpii98Yw2qFXqzot1S1/Gxb31uqX17DfwRhOe+KQrfacEzhf7wWkhXYL9/Kc92KeL2ZWcs5jM9lf+Ceg2NXTI8J0FaYbSst2PiZzg8EmwXgJGmE5KQ6DIxOUlHZrZdcZBI8mNvMOYDrIGsa7K+MKjBbzEJsnL40B2S1aLK04Oc/9EuwUhVar2IttIgvPPUkqvo8xm4bxr8+/yweu/udeP89PyskR0YllGvAP3z9q/iHb38Zh952GN4eL2L5GCrKmgC33BcUsyQlkSfbAG0FiCegXuWaR8Uw26qROfzv2vImcFtVVEHgmtEHylpDxauqKOAw2HDm+Gl88N3vh11jwZljb+LOO27Hl778ZcyHVvHhX/g59HX24YWX/g3Tk9dxx+13oF6qotXfgutTU1icX8Qv/vwviDKYjjgXLl/At5/5Nn7nD34XM4s3ML0wg5auNswtz6OzvxvpQhYmixFao1b6SaHEPPm69KUqeVXVOrTcoyqUqBXLUNApQqGAXWeE1+GEzWiEWaeX8xoJGflEAuDZDrTbNyCTysHvb8fI/ttQjKdRYo53HSiRucg9aDEvc8/41Wv4xCc+KTUKtgvdMbRKJTxuF/75W98UchdzbU+eek3WUotVL5nvZSUQSqZw8NBR2M1efOwXfgt/8ad/if179t+08+ZN+qFVcgO0vQXc/neqzd76rLda4FYL/PgtcAu4/fHb7tZf3mqBWy3wX7gF/t+A262PvXXY4UacwO1fP/FX+LvPfFYyLb/7naeQLydgsCqxEVyAr9kFl8uOK1euYXF+GVoli1VV2CwOqJRmmE0ejO3aLwCJzemUb9p0FcplUTeFolFhWFPxxAMzD36ZeApWgwWhEO0I82hvbRPVVG9fr1iZ8vTe29slBz/mvtEKL5NNw2I0oLWlCdl8Fq1trThzmiqjVuj0tJspyAGMLPFiqSS5UDzIsaBTruQk/1YyLTVqKY7zIEVrPrEJM1rF2qyrs1es2ObmFpAvl7GS3ESmlkd7sx8uG69Vj8XleZSVNdj8bqxHgyjUqmLFp1ZqRKWlhwbleA46vQlL0SAsSg2s0GBqYR5KM4suKihyRRzeuQc51LCZScCk1GB1YQFGl1HshsXC0O2CzWFGILYGq8eAqoaATR3pJIHbGrymNqhyeikcaWxKFCp5+DxNcsBg8SG4ERa2uMPuFNugo0fuRnBz46YK2Y25pSXUyBo2qqF36ZGqplFTV4WtWi1UUEspUAwW8fa7Hsajd74T0dU0rp2fRiKVxvadO+Bva0NNqUIqn4dKbwbUegHyy5VGAYjM4lqlSIgVSkURam0aKnUSn3nyz5DNx/Dw2+8Xtm4gGMHZs5fg9bYKiHbm7Hns3b9HbLFZfNcaTVDqWaRMwO5QwmgCTEYqXqrQKz1w2TrxwnMn5CBayCexY7gXFqsO586PY8fwiBRLlUotDAYbWlvdknFHgP+ll14S20HawRK4ocUnVUAoZ+GwmKHXW5DNltDVY0W5nEIyHcDOXYOolAn6xhAOJFDOK7G2FsW2viG0jTAbOYliqYZoLI6NwCZcbhcmJqdx++HdyCbzqJVU2FiKwWFswdTEEnbv2QGDOYu1zXl0dXVgZX0JbR1NMFjUuDo9haEd3Ygm0qjXDYjFKkjyLJnXIrKewcZ8AG4C9RXaiCdQ1wBGix7FTA4mh07yaEuVDIx6FdxuOyIkS5TK8Hpt2FhLYfLKsgBau/dtw+joABTKmuSWbawHRPV8/PhJbB/cgb5tFmxuhGCzuPDqD85BBRvSSQUK2TLUSh7sc/C3WOBv1qO9w41oPICWFiqN1+BraodSpZOCzPWpGVGqtLd2QqehUnpFbKloBzvU34NENIYdQ83QaCuIJRYxsnMYs7NRBMNhuJvs6OjuwdJyAOOXpvH+n/gwvvvdZzF1fQadnWY0+9qQiNZw/doCTMZ2tLVZEInGhPBhMBkkk8xis4tCsExmQV2BUJi2VTxzq6FRm0RRojNohTSSKzDjTS2gRCFXRCKWEgBpZWEdv/axT+IdD78Dg2PDaN3dh0ypKJmspVIehUJGWNpGfR0GrQLR9QJavR3YDEzg4YfGMNB5AL/zu09Cb3cgX6yJlTgJJNt39MPu1CCRCqGjy4aH3rEXan1VVIQsNtPilR+7pbkFgUACsQRtO50IR2NIZ9MwWli8zaGvpxt9Pf24cHoCs1NruD6xikS6ApfVh3g8AJNNhUw8gY/83Ptw1+1HYdATsNTAbHbj+BtviKL6+RefgVJdRSKZEXvve+68EwqNBlcvXUJV7OfVoiThPOp2u98qnIU3Q1JsZT4UFVfFchGpdErywqvaCg7dflBy85751vfwK7/xi3DaHViYXcDaygYunB/Hwx96AApNHdcvzCCwuAyTTYO77roLc8tLOHdlHP7WNiQjGXitdrQ5PHDpzTi0Zx8KFbVY/7I2rzfrBCTeXI+iuc+LsT1jOHX2NC5PTMJiMeDAwf1SPKZq2+kwSrYi+yUVz/fdcxee/84pjO31YsfwMKKRGIIbQSn6MP98eGgHIqEgZmemsa2/CzvHhlEu0eY3Cq1ejVSWChsX0tkyguEU0jkgmSpheTmE9eUYDDaDAJejI6OYmpyUnOGuzi4B7iauTOLy+Um847H7BCB4+lsv4d3vfwCZYgqb4U34mjyiaNLpjJIDS/t7WsV393VjZOcOAfx0WiMunL6MbCmG/Qe78dDbb8fsjXnEojls6xvF7I11nH7zCo4euR/Xp24gFIgIscJmNMPf0YLJqQkcuK0PXr8BX/zcC/jAT92J9o4uXB6/AovZipYWZncXEQ7HRFlCUM7pcIqqo1Cp4dTps2LnSOCG9v3xRFSURFSnsPDPjGISJqwWB2KROKw2Czo7WzExcUVIUxqVGjdmZhAMhgVsPXzwEI6/egK9nb1ICnihE9VsLJqAWedEKVeG2WUR0J4qi3wxh4Ht/Whpb8bIyBDm5m9gZXVZnDBof+v1+BEMJjB1bQoej1vWfiromE1I547Ja5PY3Azg+tR1BNZILMvj6L33IBbPIFeoSqGWxC0CTk67RQrJpXwWayuLKOQz+KkPfVBUNJ/+9GfFLr+zvx1qkxaJZBSFQhlH7r4X66sBfPWr38TevQewa2xUbKCZNfvC919GNlYQ4sL2kUG88eoppGJp3P+Ot8n4IoFp/NIl3Lh+A03NPvzEBx+XLPdAYF2KwoHVCKan56CHEUqjGkfvOYKWlhaceO045pcW0L+9n6nekgE5eeWq7MVoHX5gz37k02lcvzIjRfe+3n7Jp6blst3pFvILPx9zwgnqcb+2vrGGXCYNp9cmfZUKNJ1Bh7n5BbG/pENEI0PWJdmj0Y0Iyoo6PH4vioUSjAar2Njz/6mcJHGDwG2jKNzIG6S1J99Pq6PdclHs9vcdGBKb/mqVxJq8ECdMVqrUc1BrGqANQSEiAyQR0LKWoBOVqHxNCsSUSo1kKBJUpYI9nclCWVfIdQQCm7LvpGo8TwJbKSWPazQE+alczIgCnmuK3UYFaE6+aesoeZv5DFKpMHLZBHaO7kI+V0AyTnVkTUBigsXsw4lYFJFwCL29PdL/mDFpcbjw1DdegM9tQ0/3NrHaJ2C1ra8LBn0diUQIVrNW9sGVYhm5dEFyCRVqnQBXRqMasXhQCHIEMWlRS6WPSqmX62V2a6VYEwLG3FwIFy/msB6MYWMtLPtUm61hu8u1SAiN2awolF2OZnEucbvaUKpnEMnegNGiFhWo2WhGMV1ENBlBMhGFyaiDw0liJaA3KJBMJ7Bn7yC6e1sRjQVELaSntW0+L4AG1VC8dlnY2DsrVIGx2E0cm6rGMorl8luKbBKWqHok8E7AZ8vWlna+nAOouqVylHndZZJ4anUhcfKcQoCeCwTfLhiIIJ3OYXR0DAa96S0SaSKRRrFAENkm2b7ZTEXyfzk3LS7SQSgPg04r+0XmX6sUeqi0OkQjIdi87oaKNV+QbEmCsgT+sjznOOzwO9wIRKOSjcizEddO7ol4vmGfINhaKRKkL0OnNYhVsNfrE7UX1dwksxBkJBlBoysKmEwFMREXsZ6lZbcwJtnPK43MTI1OABn+zC81lfVuOijQZSSJRDKJcrlhEVwtlwQ45ZzInF7OOQQ4Gc9SQlXsjnlPyKyg2wTHDkEuAqkExwjEEcVlrAf7eb1SkzxJAdBuWueKshyQ183kstDqdBJd0z8wIKpYkuoseiOK6YwQVahW4+Mkn3L8EhDlZ8ykMnLO416DZE0Cw9liDnqDrgHa5vNis8zPIzbBvCdarZwZ2KcyGc4tjXMgCTzc95XyJegNBiFY8NrYllTo0a2hXKS6nfO9UtYEjtlEKia25OxjfE2H0yGZ6iqNRtS3Xn+TvIfX1wSVVoP+/m3IZrKYnpxFsUCib4tYVF+fuir7CZ5xnTYbuIfyut1w253o7ugWkPqTH/04HCor6oUyopEgnvvBizhz+TwGd41iaO8YphfncfrSBVRVSswtLyNDkFurQTETw5333IZSrYSJqXH0dnXC6rZi1+4RRGIhGeeMe3E4nbIu0Dae46RM9SUBoZvtx584z/EeEIEl8Yftyr/d+pl9iGAi77WcwZlVexM0bYCp6gYR5WaWrKhw2b/AjNuyWEcTEKWbC8HYRm5tAwQW0LZOt5OSKA95nyVWosq+tmXr2yB3NNaQhgaRAC/JCnxPgpH8V+oeYkv8w3xbefbNbNst62Q+tvXeb6l3VSScqSU7VbJLCWjeVPwyfoJjTtqI4PVNy36ub3Ro4efWakgu1iCbScKoV6NerUCv1cm+g64VS9dDqKKORx+7DyaTFmur84hsRtDs6MBdB+7HroED0NZIOi/IlJmrZLEeXoHCUoXaopR9vd/VDIfWDVRUMBmsUKq0OHX5HD79xc9i7z37kKglAQNQqpVlD0mCVynXIFIRPOcY5XzELyGi/0jO7RYo/lYNCTVU6NAg9s8qASqVNQXqZQUxbvhsHpw9cQb7RvbgJx5+L/7t2e+jq6Ud33/uOamFfPPpp/HZJz6LyevXMLxtEI8//n585lOfwu//7h/gtdeO4R+/8lV87sm/xcsvvixr7M7dI3j3+9+Jv/ir/wWbw4bvPPsMxg6P4cS5E/C1+1HXKKDUKqHScp6qo8r+yPxZcB7Qg8wRcdUXp/W62FzzW1GtCvmK84HNZBJbZrfDiSabHdpsCflEBrUyhEja3tKJ/ftuQyLMsaJClTdCqYZCrZJoLZIT8hXu+delD+g17KcMOa7JWG5t8sBqN2F1fQEvvfwstGYlLDaDkNmsLifWghHs3X07LEY3fuvXfh+/99u/j0P7D8p+W6m6aZXMCxCNNpOSCTG/FTPMW3NLcftfuDZ766PdaoFbLfDjt8At4PbHb7tbf3mrBW61wH/hFvixgNu/fAJ/98SnRMXwj099EbOLU3D4LEjmwihV81IsZOFDpdYjnyHDUod7jz6ASlEHk452czpsBAKIJhNoamnGlYkJTE5PYnl1GZV6BXv37sbh2w7i/IVz2DE4IFZalBhw27m+voZQICjFaSoF0umkRIYM7xiWjKXrU5Po7e0WMDAcTKG1qVMKiszA6mhr5r4ZKi1rFlVsbq7CajOK+ooZnrFYVA6YZR5ITAYpOPGAOTc3i2BgU4qSPJw4nW5cnbiG3bv3iZVes79VGJQvnzqGukGBvq5OhIJraO9oRbqQRk0DxIs5aC1GbARDCAWjMOvNUJYVqGaLiAcy2L1/CJZmLxLrQbjUBkSzGaSqJSRTKSjyJbgNZtSNOqjtZgx19eLq+DjqRgWiiQTUdS1qpapkBxvtati9BlR1BehNGlEe5RM1OLR+uPSteOP1k7B4DAIe2G1OmI0Wyc3LpvJYXl4RZQsPDsNDg2KPxgInC+unzp1BTaWA0qRFRVtFWV2F3kpVnwKFRA7r18J44MD9+J8f/y0sXFvFwuQq5qZXMDy2B7YmH3Qmo4AkhWoVxUodNpcX2SxVD8yEVJM/DUU1j1IhBa2mDKdHiZNnnsc/ffureOzdj0jxg0cQvd6MixevYSMQgcPpEbb47NwM+vo7MXH1Coy0UlPU4G0yQanOY2rmOkZGOhoqNo0Dl87Pob97UK43EYlSvIKWFh8Kxcb1j4yO4MyZc1CrmbGohM1qE8UFiwssjFmtDricDrFhY8Fsc30FiVhMFBBDQ8NwOrVIpZgJq4dWV0M2E5Us2M2NOMZGRxEPZ7CtfwjJSlYKV+FIHIl0GnOLC6JmMFksiIU3UcpX0OLpQDGlQGyzgFJGiR07t8HsLWEzsoxEPA69SQez1YgXfzCB0d1OsTzV6UyoVNQIBvPY3MhCq3VhYz6GelaB4cEdKFVKSKQT0Jl0qFSKSCTCUGlrcDhM2Ld/J158/vuIbZbx0KO7MbuwAZebdsAunDr1OtrbtkmxZnZuEWazHiMjPWIdTJ82q02NZ755EUceHJJitEajQCjAgpoLF8/O4eCBw9g+0In5xXFMTU/B21TCvv39WFpaxr69+zE5uYh63Y729iGsrq5KYZUF7umpGTR5/JiZmke9UsJwfzcWZq9j987t2DHUjqWl69g+1IPu3nbE0lFcuTyHM+du4Pa7bpcD++VLN5DK5uD2moSkMD25BrvNgEMH9+DS2RkEN/Nob/fhzFlaESsxtrsftXoZzQT+kmmxt2JROpsrwGi0NJT/K2tii0e1FwtdzAYka5uPUR3IDEqzwSI2iB/+4Efw2KPvxIG7D6BjdyfqGioMVKDNJ4uefC21soyNjVnoFW5oYUVXlxIzU5fwiV/8fRw7dg7/+tzLYq+8a+d+zFy5gZ17dsNkUeLMuRMw2YBP/o+PoLuvCyq1CelUDelMDQvLU/C1GxCMrOPa1AR6entwY2EWkVhSsmzJsO/rGZBC58F9B2ExmaWAcPHsLLIZ4MrlswhH16FUldDZ5sd73/0uDA3sQTCYxb49d+C5F17EZmgNPzj2AqIECqwEtgx48MG34eGHH8bpM2/izTffkGKzqHLKZSn2EdCiepS2vQQLwpsxZNNZdPV0IpqIYWVlGblyHhrmReXzCG9E8Gu/8QlMXpyEQWWE1qKTsfLTv/pRWR8SG0EUk2ns3Lkd5y6exeT8dbRt60FzVxuujF/C3sERDLX1wKMxYv/oLgQSSfzmb/0uQpEKbB4N2no9SGTT8Le3YWRsBNl8Aa+88gZKpQJ+8icfx/LikqitM4UcVCqgo71dgJG2Nr9Yor780hvw+1zYPtAtc22zv0XyTieuzGHHUBc6W/1YnJ/BkSO3wWBQY+Lqedx220FU6wSs6lCotChXFQiGE/D4WhCNpiXjeeraoiijM+kM/vErT6OtzYmdO0ehVWuwML+Bs6+P444jY7jv/nvxqU99Fi2tfuzYPYxkvuEkQZCPhBH2SVpr5tMlpLN5ASvFLaKlVdawcGgTBw9txyOP3INwKIKvffFF3PvQYVQrWpw+fQFdnR04f34cn/jEL2N1bRFr68swmXR47YXzuOuBQ+jp78Kf//Hn0e7xoG3ILyBTZ1cLDh8+hImr41K8Pjb+BDoAACAASURBVHzbYUxMXJbidCiSQmfXIFbXgrBZzaLS4frCTK5wJCjFyXgyLbbLVGFSRaNV6xAINHJwl1f4/mYBOmjDSTWo1+OF3+vD9PS09EGv24cHH3wA3/j6N0QVt7SwAb1WD6vLhtXpVdz94B2oq2u4cmUcH/2ln4der8UbJ0/g1Jlz6OvrQHd3l1jX8u9I2uAauLG2JjZ9i4tzAkCvrwTQ1tKKYiUnBLV3vutRrK+sY+7GKqyWJoyN7oRBr8H45fPIF5IC3qYzUXR1tuHuu25Db3eX5Ls//fTTUuTv3NaFrm3bMD5+GTdm59HkbRVQ5vUTp5BMpHHXnXdicWFJ1NNUg8zPrOCOuw6iXKnj3JlLyMQzkue2a9cYVhdXMXtjDvlMHrsO7sSBQ/tkHzM/PytZxUvza5idXYRGYcDawgp8HU2i9ijVWQpmWbwmaxEJbcV8ESpNo5j9wP334oXvvACn14JSsYrDh+/AhTcvid0fATYCXMzgUxN0s5hF1cqYgHw+gzuP3Cn7q/WNDeQKeQFL2a5KjRoGkxFur0v6B4vadBHRGQlaJlHMlDAyOgaX04NYLCkF5L6+beKGQfcLtgf3gAT2mVuaSiVhteugNVRgMutgMGjR09sBh8sqReN8vqEWZEWWczmBHIPZiJXFJVHgqFT1hs15uSYKctoME8BlH+QaT5UirVlJKLTZLQL0n3j9ZTjcJlitloatpUYp81goFJDiLBX9BEgJEnE8kqh15dIifF4TOjpdUtD3eH1YWmAGbBVtbW0CIgQ3g3K/5mdnJbJj5+ioEA7OXpxEvpiX/OFELIflpXXs3rUDg9t7MHntggDJVqMGhw4dEEv1fI4q7CKsFhNC0QDMRjVMFi3y+ZQACyRJaFUEH4vwuv0NtSVVfXod9AYH1JpW2CztCK3HcH1uDs3NrWIFfm1yQpRzVCvGYikszCWkAO20u1FRVWFp0qOrtxmtrT54PVbYLDqYDCqEIhsSh0FiBQv+BOK5zorziqqEfInrRA3FUgUmiw2lCu+FCYViWYhRkqdaq8Kk42fONGx6yxUphnNOpftGNBKXeUKvMwmoxH07iR5Nfp88n+o/jnsqDLV62uwqYbE6UCqURfUW2AiLfSgB4FKhimiMAIpZXAtIQjl/7hLMRgeqFRWSiTycdj82NwLiKEGiTTC4IereQqECn6dFwHON1oDOvi6UFGUkYwmyCmRfEY9EBFCv5Kj8Vcl12lwuGA10/LHKnNawoFUIACqxF6WyAArcv5cKtICuIxVPytrKNuHeVOyNTbTtb9iMs2TPvyUITEISiYh0H+I92wKcSBTlvpSW9ySpsvjFtm4UwURTKSRRftHOl+8RCoeExMf8RpVeK/tZPo/AJJWJzCMl8YM/k7DLaBSdwQg1iRbFirgS1MsNNaZa2wDNtmyQiaFzfiDwdenSJWmPweFhcZ9pdbjRZLZDS0IpVZryb10IGbR7Jhkll85g9sasWOo3YlnUSGZTMFvNAtyy/xGEdXnc0sZUUxNUE6C5WhXQmEAzwX+tyYD/h733jrLzLM9+r91779P29D4jaTSS1buELbnItowxDoSSD0ISvkBChw8MKYAhNgQM55wQDhCbYmNwly1Zsnov03uf2bN77/1b970l4Dt/nD/Iygp/aNbajIQ1s9/9vO/7vM9zX/f1u64P3EAoGEa9sx5zc/NQKVSwWWwcoSOhzSXhxgtFuF0edo8SvWjbzs2Ym5vl/QuNR5ydznKeB1OE5y7QtahgoZv2mBV8spQboCKEdM5m4KyvQzwWwYm3j+GeA/vQ3taOn/3kZ1haWOT3FUHEjc4f+eBHUGetQ09nF8wOG8fRvHP+FObdK+ha14u3Tr8Du7MWMsq3DgcRCIcxOz+Hvs42DFy5gNHRAejMemzbvgmxeARLI0t49C8f4nmIrgsS65QqFWLRGF2+SKRTyJJjOpthdDxdqzRWxP6ha4DiBajBhkTX2+7bSm50ZUwrQqiQXanUYEAv+js1xdK9TMIvuXFpHBmbXMpwQzI9z8v077IFnh9ozqZ7mJoDSOSUyOgcEqqcmnEEyGZJPCWRlHJqf59ve/v9aX6mvQ0dE4npNGcQQp9wvKR80ufmRN9bYjIdE83n9LvZUXsr25UFSxJ2hRUR+TbumZos6PdV0qPJiVt5HxYG+XeIuMmRPhOtc2RSej5mudlVRO52kRB+rxfTE9OYnfZgbmIOgWAGn/30/2DKz9jgEB4+/BCa69rQ2bAOGpkRPh/FAkggEAugoEZ0UQ7BlBdDkwPo6eqEoqxAOS2CTKBEPk/3dRXeuXYOX/7GV3D4/YcRyIYgUAvZnbq6soqm2mYUc8VKEwnJh6VK0wcd/22cNZ3j26L3H+YI8wcl5VNMc42Y6U+isogdt8KCEHqlFgOXbuB9jzwOUUaAf/rC1/DZz38G586cxRvH3sbZU5dw6PAhJuC0NrXgQx/8ID79d3/P7uUKEViA7//r9/D0U0+hs60DW7Ztxgc/8n5UNdjxzDPP4OboIN449QZWQy5U1ddAqpJBIBVCLKMGgNtXK1+MjLxnIZ4F+cr/sLOa/kiufhb26ZrKcmMF3bsOnR41cjVUQhmMGhOS4RSqLTXoaevB0vwKhBBzIxE3GxA5IZPhZt9sIc+0EmpEINGW1r9EHqDzrVRIIZSUMDUzhgXXFFQGOXLlFBKZOJKpLJZdQRzcdxhWUw0+8Vefwxc+9SXs2rqdj5Ma0Hhg/kC4rVTQbvtu+da7I9z+Cddm7xzanRG4MwJ//AjcEW7/+LG785N3RuDOCPwJj8AfI9w+/eSTeOqf/hFCmRAv/PynCEQ8qG10oL6lDguueTjrnRiiorA/goa6ZpiNdtitDqTjAsyMuyEUyuELBLBl+zbMLi7gjbeOYnRkCG1d7bxZWd+/Fl2d7Thz9h28//HH4F5agWthBRajibvZCQ1M4o7NZoGLsK91Nejp6cHY2CgXminP1lnXgHi4gLCf0HQ5aHUqKJUSyJRCKFRCiCUlhMJuCIS08SOHRJwL0lSsEMlUWHR70de3HguLc9xlTWg8yn2jYgBtvMghSDjM1147yplfhP2EQoihiSG0tDZCrpDAF/IgJywglI5BqFbAH43CYrahrakVF09eRHDFB71CjVK+gOrGGsSpaBpPoRRJYHZlFfVdzVz8lORL0Ipl0FXbsBDwoNpowdTICKLFJHQGIyx6B2RiBaPMSDyXqAuQ6opI5eKV7suCEitTQXQ5NyDgC0JjlEEgKnMBjlxy9Fk2bdjC7iwqFpPr9MCB/YyXe/nll9De3so5TSu+FUg1Cljrq5EXVTri5SIplsYWIIgI8PXPfA3SnASpcAG/fPZFHDhwH+Q6K7QWB2cT5QU5Fuap8VipMSCbLnMxjHO3cinIxDmUi3Go1QKEk0t49egvMD45jL0HduHChfNwVNehXJbjwsXrsNjsEBNmeHUZd9+zD9E4CbladsRR08DI+E3c+8BuSJRlTEwMoKOjnR1sWo0FcpEKx944AWFJApFAwljkTDaFbC7DxYHV1VUuMlDne8WtIIbD4cCbb77J2W5UHKfifSQSQ2/3Orz8ymuMvXS5fDh4zz709lbD759HJEoCq5sdrIRTSyUy6O3pg1SqQCqjhEyh4CLhuUtXoNFrsW37Frz22itcCD186AHkE2WE3UkEXEkkQ0WYqjRQ1+YQzwQxMDiKBw4fxutvHEUkFsGuPZvhC3igUGrg98UQ8GcQDuVgtzdjecYDUUHKRSXOalXK2LFLmVlmi44zc9zuRRh1asa57ti2FSdOvAmj0QmtsQa1DXooVDncvDGCs2dH0dpm4Fw8QoeSUHnh3AIefXwDwv4irOYmiCV5zM4NIpUAdJpqnHj7EsxGEw4d2g29qYxVzzgUigzWrW/H/Nwihodn0VDfikRMCY8nxzmgsXgQBoOO8zhjYer2rsHVi9egkYqgVijwlS99DMfePAGZPAd7tQovvnQd995fj1/+ahwWswWt7R0YHJ3AXxNCdvASjr19Fk319Wh29sEfWIJOK0PQnUQqXsLNm9PYtn0tYokYxicnYbNb2QkjlZObKgdnQxMK+TKjralQ5/O60UDFL7mcxUbKpNIb9Vzoo20xFZEShDOf9+Bzn/ksDt1zED0bu9C7qw2u0BKamhvR2tYOs8mOdIpwfFHMTN9AOavDzKgXa9aY8Nh77oNJ3cLixeXLZzA3s4w9O+7Dt/7pX7Gy4kNbWxM3M1DR+ZOf+iv4Q3EEg3mIRGZIxHqUJEEozGH4I/PkgYAnsMSZTjKFBtFIFqlECSFfFLl0Hvv27EI2G0dLczMkIgN++K8/gcWhwcrqBGKuMj788f149yOPYWp8GYMDs3jz6CkulpGbbHF6DrWdZrS2tiBXKGBlaRGOGgca652QSIVwrS5z8ZFEKnLzk4OFBPlCocT3g93WgMGboxgaGcKatWu4mEv5egaTCUuLyywyquQqLE4tIhcqYNvO7Wju7YCzg1Dmflw7fQYPHzqIWNiLQNSHn/3qN2jqr4feYeSMxb13bUGj0QZZqoD5sUkoTCpYq6rw+lvHoLeaYaqy4ZkfPo/6dhOa2tpx9uRVtHU1oLGhCR1tbRgeGGI30oKL0L0hbOhfB6G4jIGBq+yqomPYsmUz43tTiTQGB0exsuzh6+WrT3wJM1MjWFqchUImgsmgRTIeZMRrRyc1Lcyjpa0dEhk1YOjg9vrZ6SQsKVDIiBgTPDY2gWe/9xa2HGyD3V6Do6+dI88TBMjxc7KlpRnnz1/Ehrs2cobYqXNnsXPXDnYzvvbCCbStrTwPySluMJjYTdTe3nGrOUXMBaZ0OoRHHj2ItrZOPPXkDyDKKbHjni24evUanM5adjT+2Z89gtdfew3TY0t4/CN7QcTW2tpOGI01eOfkKRx7820Ew2HGjyeTcRRLlH8HPu+7d+/ka8Bo1OPChavweBLYu/8eHD/2Fucq22xmJJJRdicxgl2hZBGZcJMkXNM9NXBzmN2Ajz/+OEZGRrhI39PTzcIniexigZCFvLbWVrzn8HtgtBnx0Y99BAMnJ2Fvs2LX7j3s6CY3y9j4KO5/8D6cPnMK7//A+3Dm1DnO8nvo3feze5cExZ8/9zzmZ5YZ7U7IVmouOHTwIIaHBznbkuISNBoZtFoVZqbd0OhU6O1qRm1VC8x6B/xeH6N76xtqEIsHkEpHsXvPdr4nCH0YCvr5eHq6urmYdmNsBI46Jy5evIqJ8SnEogmIhJVMbcLnEZYzEAhjZGQCWqWSnw29m9qxPOvF8sIqautr4FpeRX2Tk/MbSXggtLtMLkXan4O2uoJE7e3t5YY0EpwaG5sxPzOHl5//LURqCYRiEeM7STwh9+jM7AxsDhuCXj+7H4vRPIqiFEdf6ExqpJM5iEW07qDsQxnkUiULE9FomAuGJGIS5lMoFqCjrQeXT5+HSCeHwWREXX0thoaGuJGoa00XXCuEk42jrqWJsdjBcBAr0zM4dOgBfkZQM4zDUQORUIJEIs3f6VlNbipCX5P7j8QBxh9LSHAJMIGkrrYae/buhEwhgtvrYqerRCZmQSGRSkDDjVkxFhkIRalUSZBKpRmhbjU6oFbrkEkTBhJ8ThLRJKocVVhcmoPFYmUxWiwV4PrNy9i1awe8Xg+7AS02C0aGRzjLlERXEpLqnHVcBD516h2sutws/jQ2NeG5n76BtX2NuGvDZpw/d5XFI7vNyueJMlHn5mf4fchBKZeL0dzdgubWBrzy8uvIZ8uYn1pFT08X3nVwK65cPQ2jUYFrV4fx8MO72UFJedAk3E1NjSIc8UGuEGLTXetYYJZLFIhHUpCL1VAp9Jznubq6BJ1OgXw+iYmpKegNtYgn8nDWNqO9owdzs/PscKa5IV/I8DxmMlmYajI/twqPO4R4Jg+RWgGIi2hvdaKqSo9odBWJuA91tTb2/xAdQ6nUwmypwpUrNzkzurbOjmIpyfMHUY+FYhnGyR0uV6G+sbnihBJUsoCVMhlCAT+LYORmUqrULLbSGptEfhJ/iIZDrvxgIMLnXqVScMOV1WrlZpeqOgtKyPJ5o+xEt9sPlVKDTDrPL/p9ErECk5PTGB9b4CzbRx45iJVlH65eGUJtVSPkMi3OnbnMYipdKHTNU8MSOfUJkUnZvZ5lPwwmCyArwmjRsdhB+do0HxOSMxwKosphh9lk5niSSuxCBnqDnteg1DhAn6ci/lTq8SSs67U6NNQ5kc8Rir+EUCDASGSxqIIxLWUSLGTSM4Cy1SlDmJypJCqSQEbIccLOV4Rdiieha0zOzjCiIZAwQ2heul/IqUy/K5NKM8qzusrBzQq0PtZqNPwcm56fY5pEmRyYJKiTs50EylyWX3Q/UKetRC7jKBeac+gaJfGSG0UyGf6eLxH2FoxDrq6uYkE6mojz2pwEeZrvzRIFJKk8TFo9i0VKmYL/HYlthN+WseWehB1CoIo58obGW6FWIZXLsLify2dgt1dBZ9AjHAmzKEXjQN9oLUICNs0NmXwOWWEJL7/5Ov75n79RaerNlXDu7Hned1GMTiadYxdhZ3snBm4Oob+/H79+8Xl0tDfzmoiiOGjcKW+X1jcUW0PNCTTGNwaGeGymZ2bR1taGpaVluFZW0d3dyee0lly3sQg3LK/t6WXSFMWp7Nm9B098+R9YOHN73ChkyqhuqOE4HnLyqnU6xNJx6C1mtHS1IxiLsMuPsslD8QjC0ShGx8fw8Y9+FN3VTggyeSSKcXz3mae5UUurUaO2sRqPvufdmJ2bw7/96N+YAnX//ffz91Q+B7PDznmdNO9zrm25kgFN1ycbYGm9QpnVJE4KwI5Nek7Qevm2M7PifiX8Lu0pCMENXiNWcmtRQS0XC1BryLkOpniRWJwnZjy5JEVSduVyQ4ZMAo1Ow9h7cnxTLAfBkdh1eEuEq+TvVgQ5ElAruObK67YDl9ZQAvq5W47Z267aSm62iN/v9zjoWw7aW7WebD5XaXUok6hcuW9ZrL0t8BLpgRod+EXNPiRaS1m8p+xopVwClHIoFrIIBwMwaDUsUvvcPly5NITBs/N495/dix07tuLoK8dw/92HsWvLbui1BiZG0X1dKgugJfE/G8Dg6A1cvnYWmXIMiXQECqUE//MDn4Iyb2QaQC5bgs1chYuDV3HksXfj0f/5GKxNdqxEXMjksxwNIRHIkE+T0CgBJJR1W3HnV8as8nXbjXxbtL2deUziKKhmQBm35JYm9ynx0G8Jtxq5GqffPoUDOw7g8N2H2D2cTabxo//nR5hfWMJrL72JR977CO/DaS32gT//QCUzW67CC8+/gKtnzuPZ53+FH/3w/0ZTYxPaezrwla9+CTqzFvv27cVdmzfhy9/+MowOI1Q6BTQmLYRSalKpCM9FFmZJbK84U0nEZwIA479JAq2wsGm+4mtGTEI7uWhLjE0XEE45loROqoTdYIMoL8S69nXYu3E3N3oQ1pmetbSfoTklFImg1lmD5ZUVCCVSvj5ItI1HKMe3jtf4REkRSYWIZYJ4/eSryIvTSGSjCMaCFRJIHHjsoT9Hra2Rhdsvfup/Yff2HexW/13G7S3htnjLcft7YPId4fZPuCx759DujMCdEfhPjsAd4fY/OYB3fvzOCNwZgT/NEfhjhNt/+faTePpfvs6o0MuXziGVTSCWiMBo0sPjd+O1V19nFwG5XdRyDSwmK+eZaNQGlAsy1NU2QCCSYMXtgdvvw85du7DsWuYOQamENnclLC/OY2VlAa0tTVwEJSwfYTQp82dpcR6XL13G3j17sGFDPy6cO8sd5p2d7bz4JTcAbfrKRQXyWTEj+Fpbm3H0zVchlZXR0lYPjVqKUNgDj3cJ1TVmLK3Mo7u7DfOLSxDI1Ehk8twBS04gxueJhAgG/ezwaGho4E55KihXV9Vw4Zwwsu3dbbgxMsAoXXO1CVNL0yjLBYBKilg+g8a2dlw+fxlIlZD0xSBKA057Dbv1suIithzYB8/cAvQiOfJiAW5MjXI3ulIoYWeZpb4WMpMOa9o6cP7USYi1Yi7hF1MiFDOAyWiCUJKD3FBGshxAVZ2JxcqoL4N8VIoNnbswOjyGZDrA+CvCZe7YvpORlqWSkLNb0yRya7Wc/9fZ1YGBgZvspssW07h28yJEShmaujt5wy4USZANprA6tohPffhvsXPtNixPunD54k34fFHcff9DSORE0NvqURaVkS7EOVeSigm0USyXxJBL1BCSwyUdhUEjgkJGyNRVXB06g5/96lk0NTvYcXv8+HGotUbUVDfh1deOA0JyDpRx5D1HcOnyaSyuzMBmNzIamhzQ5L7xBV0oCbMw2TXQUe4vOfmog7sghMPSgONvnIVCokc4lGDHtlwl56y1xx57D1588YXfZfjQeFAxdv/+/ZicnMTCwgJ3luu0Rqy4wmhp7sT87Czq6fzIqE4URyg4B5E4hiNH9iGXCyOVCOPihSFUV5vR19eLpUk9Vj2UUytCvlxGc1srvv30T7FmrR3bNm9BJpFisXVt+13Ys+UQvvSpr2HWMw5lYxJ6mxLRSBKZTJmLebt27cbY5OgtXJkE8/MryKSAfFYEo6EKM9OLjEmmje6q24sVlwupaBwKxo/WcfGgpsqGUJCyvMLYuGEd4oRCE8rhbOzE2NgUkqkgDj7QhxU3OVMz6OxqZ1cfOVpUcjte++0NLC36oFBKkYjHsH7dBmzfvhvH3jrJCFa6j4TCLGTyPCTSLLRaIZqaazhDi3KQa2qaEUtIcOz4Rdz/wD24ePEMhMIStm/djngkDZlQjcmhSSzNzePI4UO4ce0qbl6fxL339UCi9CMa9+OVV4vYul0JQIuhIR9yeSG+9E+PobZRh4tnp/H6a5fgsBng9XjQt6YPRpUV06OzXGBsa2uBy7OKt09cRf/GTvSuWYNzFy8zanHduo1YXnHj5uAwGurrUc6kGGlKbi0iBiiUcs6RpUYHut8c9irunh4aGMXHPvoxfPB9H8Thx+6HrkGNec8UqqptqKmph9lUAwGUEInzCIYX8c5bg1CJa1AqeZFOBVDv6MG2bX1w1onQ294BhdyAx979t/CszsO1UGRH/fve9ygeePAxqLV2dHf14pkfvIREqgCpPoLrU79FILLCxQWBWIw9+/dgbn4abvcKF69pLrOYbBAWJbjwxgCaeuphNlfxtU73oM2uwre+9QQyqSgunL+M1145g5mREKxVFvzj17+OiekxPP/r57BufS+7pgilOzo8DE/AxcXSvv5u7D+wm3MICXHW0tjCjggS46hBJpXMIZksor6+lfPfIrEYF4i9Xh+mpqbR27MWZoMVVy5dR1/3OsxOLUAuUTKedXR2AVqVGg6NFtdPX8Cjjx7Ge//iYXz8C59B213tCKajaGxwIrrqwabWLiQX3WiwV8NUr0Yyk8biqhs1jY0YmprCC6+8A61JDmd9IzvtcxnAveRi1D45kbu6elBd42RnysLiDGqdDugMSnz/u8/i8MNb2VVHDRgisQRH3ziHTXdtQEtLC65duwyFWojurg743G5IhQLu2CcB1+/zclHTYNQzWnJ0bBR/8ZG/YMGqmAO7w2VyBQtwZ06fwZGHH+Wiz3e+86+IRlKIRgvYv3873F43bt6YRXW1ljOrKcfdtRCGVA08/PBhLngGgyEuuFPhnvLeqNBGjVWEee3o6IB7IYj52SWUg2VIbeBMVnKbE5bWajOhXM7j7z71NxgdGcYvfvYSHvnzu2CvskIoUmDXnv3wuP144YUXoNeZOHucMm2vXRvgOZ6wvyqllh2MDfWNOPLIERw7+Rbnn67vX4el5QXYHRbOaKfnKwkBL794GhqBApvv6WVU6LFfXkBalsD27XtZvB4eGmBxgxyFJGb96Ds/Qc/GVlRVV+G+g4dg0OswMjbMBfAPfejjEOVFaO5qhkqtZDeeXCFFOpvkdQGhgWtqqvn3ZHIpbpR68ddvYO/e7SAy6NLiCqodVSxG37g8wGueNes62RVD5y8U8ldyFGtq2DFcbScMe8X55vG6YLbqYbWYoNEqsHX7ZsSTMRx/+zj8gQD2738XF3WPvnmMiRRmiw0edwCtLe2YmpqD2+VlgVKj0mLw2igiixE8/OGHMDo8Aup+mhiYht6qRaGcR9ybgqXOAKRFeOC997LAQeeaxFFyee7atQeDg4OcLUvCeCyWRHjRD3trLTcksIPUoIfeYEAoEkIkEoLeZGTRNhtNQayWQmdUI5uOsYsQOSFTG6QSJcRCJXK5Iq/3qJguIDdOkbC14DzSspDQtgooVCTMlzlPLp1JwWwzQSgTwb26ArPDiraOFoSiIUwPj6BzXS862lvhWVpiR+Lc7AIjDGtr6mExV7EbLRiKcDMIXQskytAxE95VqZIil08gmydnbxlV1Q5EYwGYrEY0NdVz8Vgsk3CRn4CIJCwZjUYo1ZRhGmLXbiEP1FbXw+sJ4crFq/Cs+ng+ctgcWFpcwuXLl7F502YMDgygtq6OM5Hp+FtamliEokaFi5cuc0HeZrNx7mUwEoTFZGIxna7DGMVUGCw4c+YCY+371m7AydeOIx5JoLmnk4ky1JhIDQ3ktKdM+Vw+jf33bEVRmMPFC1ewsuCBa9aNnYe2o6uzGbG4B8VyDBOTwzAaNexurKt1Mtab1nFjYyOQy81472N7MDE6ym6gI4cfw+TYAvLZEmcLd3c1oViKweWagjfkglAuxclTN1EsmPDg4Y2cb0sOuEDQw80rtbU1jJgtl6Sod7ZCKFDipVePwVzdwLnYRGVZ092DZDSCE8ff4oastWt6sH79Oo4amJ6dxPnLl5iQQeQPanSj8SFhaHxyBjcGhiGTK7Fjx26+TgN+P7IpivowsVNcrVGhWCgzCYdoB6+88iq0GiP27TuA48fP4ObNCbQ029Ha2spOU8ocper23n27sOKdQlGQYHGdGh2qq+qYiLO66uP5TCAQ8/xG86HZZMPY6ARcrgAEoDukPQAAIABJREFU1FyTlaBI1JyCGKlIig1lKr0WZlMFj035k9RkQPeHVKxi93q+HINARHQODZRyOQu8JCpSDiw1ECjlUhZEwsEg2btgNJmQyxQgKEggFlCEh5xpA+SIjkVDSMYon1nC79fd1c1zd0tzE5KJOD/H9UoSqmUVMTSf5+cJzSn0XuRSI2crOeBIaKEcbzqP9Bx3e338rCYHPZFByLlN2ZGUuZ5MxDhznoQoIofQi7Dc1BhCTawsulIeKIm+ZSLsFJCiKIR0kjGhJBwms5mKFEJOXJmU3awk5HFG5i3kLTv5igVE4zEkU0luFCORhHNy0xlU6YzQiWQsztJ4lfJFaCkzlsQ/cpcVSyz+GHQ6XiuEgkHOBiW3byZHjUUk1An4uUhxFwVaJ5ELkl8CxhqTeMfinFQCiU6FofFRDA6NQCXX4eUXX8TT334a75x6BzKxFF/76j/gqSef4ugZypKnRp83jx6FWiPFhUsXcOTIEZw7d44bkuobGjEyOgqFUo1HH3sMP/nxT1jHWt/fz1Qkyj92u1f5Xlu3bi2++52nsHHDer53XvrNb/GhD38Io6OjGB0eZ8rQpfNXGXn/5X98Ag+/5wjmlxZYTKV9KX1f19/PQjFRJ7R6Hdp7OnHi1AkEQkH0rlsD1/wy7DozHn7gMN61bz+Kghye++VP8d4H3oNPfvmT3LTYf9c6nHz7DLxBHx48/ADvldPFHHQWA9auX8fNe9REUy4XkEwlKvmy5NamyAw2sRKGVsiNAYTiJ+Hz9hc9FypI4UrmKzcccz4s5VlXUMP0swajmmlZiVgSiWSSG+To31EjFwurjMlWQqmmeySPZCrO87GA3awV0Y3F1FuiLV+Ct7DFt92jt7HJ9J6iUkXs/UMh8va////m4f5hVm6x+AcoZnbrCrghlZ4H5cKtfO1beGnOXibHJWXGyihjmxDhaZSKOahorZKM831uN9vhdweQjGXZwd/R2o3TJ8/hPQ9+EDs2HuD9tEIux6xnBr6wB6F4AJeuncHs4hhkCkDPDds52Gw6jnjY1XMP3nv3x5CMEbpcwpSPFZ8bO+/fDU21Dve97zB8yQBCsRCaGpqQSeQhKFDOcBEFAWUWk0uZ6jwSXgPTeDA14xZu/baQWxGrKZOYfbq/93wShbokgKAshEVv5silZ3/8H3CYbChni3CvrGJDXz/fhzcHbvL8ZrFamXhAzYK7du5mfDrNDSiCBVKqzVDjEznCN/T34/rN63jwoQc5PuKHz/4AHWs6oDKouXmG8tPpwqTPQLWEinBLnQa/F6JJsOUsZs7nLvNcSiQginiiZjZC8NMX5VIX81kUklmUM0Wk/AlsWbMJj9//bpRSRaiEcoSpUYSaO+hcl8u8ZnE2NvBxMHqcmhalSogllOOdhEavRkmUx+krJ/DcK8/CWGNAqhyDUquERmbA8pgPjz/0AVRb6vH3f/0FfOWzX8HOLdsrwq3w/3Tc3hZuKyEAv/u647j90yzL3jmqOyNwZwT+kyNwR7j9Tw7gnR+/MwJ3RuBPcwT+GOH2yX/5Br7+7X+A1qDBr371S1y/fo3zlm6jMKmAkYoloVGooJIqcff+A0jGkhgaHPhdwU2mJJSeEkazjfGUXT3dmJ+bQ2tzC9LJGKYnx9Dc0AC1XI7rwwMw2Kws3MokEs4VqamqxtmzZ/l9KfuP8Ejr+/q4m5x+j0atQV19PePLpmemUFdXw5sHqUyITCaJVCKKaCzCOZO1TsJbLqOjs41FzJujo6iqr8P58+exc9d2LC8vIpGIoqe3mzegrx89yoVQ2vD7fJSxp2ERhDrUG5rqkC3lEM8nkRbk4E4GUFKKEc2lEU2moJGq0epoQnQxCFGyhHI6D4lajrmAC1KjFpJcCcqSEHOeFcgNWihVSgRdblTrTejbuRUXh2+inMpBLi5jObgAIyGHg5XCjt3uQDThhc4qhsYmRKoQ4Q2nQelAYCUDWdECjUyNUGQF+UIWRgNl9+mwtLyCurpGLC4tIRpLcFZT/4Z+rO1bg6NvvYnGpnqUkIEvtIJsuQCRUoloPE09uAjM+GEsmvCjp74D9+Qyxm9OYHRsGrsPHEReLIbe1oQg0XQlQhSQhkhaZHciFfhlYjVyySKK2Szq7Cb43RNYWhiCySjB6cvHsOidQ2NLPV4/+g5ammthr6pHa3svbtwYw8qqjzdN5y6eR2NrFdZv6GG3TDwc5yIGIZVy5QLqm6sRT0dREsZhs0sglwsYETc5OAeZ0IK5cT9yGTHzg+4++C7Mzs6wq5aKgeQCotxS2lBRTiflS1IBVCYTY9OmLdyJPD45jT37DuD8mQvweTxIxFPYs2cD+tY14tz517B+fTPEQhL6fMimUpwvS3lkRsl+jE1OceZjQ3MzTp4+iSXXMnbu3I51a3owcG0ASoEKva0b0O5cixeefQU1HSacmf81xNoyAoEErl9dRd/adsaSEoqNivV0/XvcPhTyhMgTI5sBQuEQWruauSC4uuqFUqGGl3Ddai2i4Sh3pKvkSpi0Wkxem0J1owX79uxBOpeGy+NGOpWDQilGtrSE+x7YwQVbn9/DhTrKodWqanHq+BhQFnPRXC4xIehNcKGZnLONzbUIBldhsxpgNmsxNj4Og06CLVv7IJZQsS6DoeERyJU2lMpyJNNRZDIxZCk7VkQp0AqUcxJIoYBcKEcimsLgjSnctaEGdx9sRyLtxcbN6/H2sctYWA5DZ7Bhbj6Jju4+OOqEuHTtFIz6WiTiaS5eVtlrcPLYVezbthUb+zbgC1/8NrZsb+fiAzmJh0Ym0NHVjdmFBbS2dTJ++ubACJQqHbt9y/kE54z5An4IJSJU11bzJp42/jSmVKSnLnrKx/zgBz6Mj334L/HN738NiuoyEgU/3N5lCEQKWExOhMMFqLVSCMUphD1CeJcKkMpSmJkdxupwDLWtdvSvqYJOK0FbSwvaWtvw43/7d3ar79tzH0RiHS5eGkJf/3Z09a5HJJ7B2Og4plYGcXHgBBqanFhcXkZzawvnUsUTMXakyUkwca/C56YitISdQ0FfDKlknnPBspkAmpqtWNvXDM/qEtQKLWQSPR4+/H6cPnsNx46fYjQ3iTnsjiqU4fX4sLLgxp57tjC9YGV1EQJBAS2Eh6S8uXicsYTkKiJhslQSYGxqEtlCEevW9/FcRW4qwtTGInEMXB+GoCiETKyEFHJuAqIGoKmpeXzk459AfW0d3nzxN5gfG8HKwhISxQjEJgkKejG2372bi4eZQASfeOTDSK56IMrmcWrot/D4/IylLVBmplCMmsYWDE9N4ZWX3kYqkmPxwmjQoZQtwbvqY4GhuqYWqXQcKo2cG3+i8SCCYXKMybgYfeXqdXZhbbxrE+zVtRAKxLh89QIKwgyTImqrqhHw+qCUyqFWEL40hcaGBni8bkaqprOUeavB+v4+dp2FqdteJMDlK9dYlDCZLejo6EJzczsWFpZx88YgC9j0RULfjZs32XFGhWlqNGFnVCbNgjoJeDxXnjvHhWAqSBLakpzPDz54GBqFBN6VFfh9YcxMLmJp2YulBQ98SxF0rW3H8I0x7DzQj0Ixi9PnrmHnnl40Nlvwzulr2HdgB9xuNxfsTSYrRkbGoFLqOJv02LGTWLd2PTuHJwenEfVEobZq4WytxrVzA7BUa1FIF9DR34CQN4n1mzvg9bgQ9ORw6MFtnM124s1L5HeC2WYHylpoNEaeZzs62zE9PYnL5y6iscWJQ/fcgzNnTiMSDcNus2B+fhZ33/0urCx7MT46jzVr1jLqcWJiEj6fGw1NDex+onuiobGBcZrReCXHkdYxhYwAKrW2ks2ZznCxzmIxsUBLzwOnswbFAjUvgQVGyqomMVqnI+cnFWZLWLd+LWN8h0YH2VlMOYfUoEAOQJFEjpvXR7B521bE40mmXggggtVkYQH0zKkL0Gnp/erh9wQwNz6LNX1r8b73/zme+e734JpfwsatG9hlSlEP09PTlWJgOIX6Zic3XRGO8OLFi9i2bQeL8JcuXkYoEOICaXtPNwsrk0MjMNosKJYL3DghV8jZBZtNJFAUlNHY1AiD2YzxkRF2zNA1uWFDJ7t0pqYWGBObTZd4LadRklM2xM13hGYWCIqQycXsRhOKxUin4lCIJMiVcyhJBZCpZejoaWdn7PDwEFRGNRoanSxuE03Fs7SKkRNTUFllsFoNSKcKCAVj6GhdA68/AIVcydhBynOm63qOkODpFD+brFYjZ9xabWbY7RZMz44jEPbTaDE9pb2zA410DWQruZ3XbtxAd08rOruaWZhFSQyvO4Cx0WmYDRZ+Bna0dcFsNMPn9bHwFQlHkIgnsTi/imp7HWeir1+/nkWbmdlZLgKvEBnGbofZamFhmSIWMukUry961vZgYXkRo+cGINLKsK7/LqZLLC8QMrkEjU7HDQM6tQaJZByN9Q0oCfOMM5VqJNiyaTtjtd2rbljtFmzZVkHo/+bXv8LjH7gfSpWMIyAI78w5nXIJWtsaMTM9DjfP6WqgIEE6VoRcrEU8nESxkEd3dzNkiiRyBS8MZg280TRm511QyLTsyCTxj5pxauuruQFyem4KYqEEC/N+LgtPTwTxof/xOKQaPZaWVhAOhLC6uMJi646tW+F2ubC0MM/upfbOVlirrNyAMjI+Ap1WA5vVwsItXbMLSy6UBEIk05XzRCK9Qa+F3WpmjKhMUkHvW01WjI9PI+APoa2tg9HN1HSRzVK2phDr1q7jojvNiT6fj0k6j7z7EdwYvIJsMYWe3h4MDY5Ao9azA5MaKGZnF5BKZpFMZiARSWGxOrCwsMJOTRJaaL0jEVHePT3LHaipqkEyGUMmleBMUBKViWDj80SgVhpZyM1m/IhEltl5TXsJ2r9YzEbYrJT/XmTkNzUBkgDW3tbM4lapIIBCZEAikkU8FuNGO6NeB5NBBxWJ+pQznIjC51mFgoSFVBK1NdWoqnKwKHIbtUzzfgXfWsmkVCnV7CwjcYy+bmeNChlZTOIaNQZSVqiAsc3kMiXENY0hSpWcUXKb0hyUTaeZKlNmByTpKGXkSkXk6SUooyAooyQRQiCTIlvMs3BLa4JMIY9YIYtMuQApicxyQjST47LMIi4JqCRo0TiQQCQgDK9AwI0R+QwJWwqolUqIqXGKhDDK7c3kIRUIoZTIiKoLubjias5nstzoSLhtui4o21kmlzEuOl/IQ6PTsubBwkw+D4FYWMnTFglY1I0l4mhuacH5cxfQ3NjE4/fiC7+Fw2rHQ/cfwc3r1/G5T38eTz/1HYwMDePTn/4sC+xWhxHu1WU89dRTOHTvvWhoaMQ3vvEkfvTv/46pqRl84hOfxNPf+S6cznoWiunzTUxOYOu2Lfi/fvgDjIwM42/+5q9ZECXMN7nFP/+5z2Pzlq3YvWcffvKT/2Dx/Ytf/CK+8/3v4vH3P4p//KevoaOzg5t2aF9Hwr1YKmLXrC/kZTcxRaZs2kpkjcsgw3UklGER02wxwmjW4W/++q/RUlMPoVyIUCyMN4+/ibMnL8DZ4sTW7Vvx9omTmFqcQTwUR21zHdr7OnH9+lWmXlFOvFhK+bP5Sp5tqcDPVkIOU/MBnefbKOGKYFt5cQ5wrsDZx7S/oNft/FrCJisUJNKW2VDILuhUHnmy5kPA8wCt4cXUNCAWIJ1KcuY5NUUkMhlkCoVbYvIt9+Qthy0JyRUxlmIRSnzuWXwsUvM3g40riNlbAu8f5reyEEzHTw5eyq2mnFfO66WsZQEHilLCKP085d3TS8I4aBKzBUwPo2cqLXZIPCSSDeHHpRIBNz3NzcyjpbEWeo0W5VwZeo0JAU+U84/LBRH27boHfZ2b+HlFDUiXBq9gcmkCrsAyplcmGa1rsetgtemBchZyiQB6jRoahRILA1785cOfRq21CSTskfNerJLjm8/8C5596efYc2Q/GjobML+yWIlVktHzQohcMcvCLe13KoI6OdOlv8NC33Y1c0bw777o8xVQFlCrOeXKVsgJ3DwBMbLJDCwGM9KxNIKeAN+rJMYS+lxv0sPrc0On0/E5pggQOl9Ue6Hrmuo/tBagSCxa+6bpXKey6GztwltvvYUjjzyEkclRrPpXOLdZqZVBS45bmoAJk0znj/OHK2K7mHXb36fBcuT5LVg8N9IrVZByJngFn0w/nysVIFbLIJPIoRDIkPBEsLaxG/ds2cd/ds+58K//8h1olRp84bOfQ2NLC9KJBEKRMNL5DM+jdO3UVFfja197Aj//1a/Rv7UL//CtJzC9OonT19+BQFOGL+aGSCFBKSGEKKLA4/d+ADZTNT7xl5/FE59/Ajs3b+WmByKq/SEq+Y5w+6dZf71zVHdG4M4I/NeMwB3h9r9mXO/81jsjcGcE/ptH4I8Rbr/59Dfw5A+ehMvjwjPfe4Y7HE0GE6LBMIw6I7KJNDat2wCjWoNMPAWL3oRCNg2hiJyrRc4ojMQSUKj06F2zHtl8ZbOWTqa5mz5GxT8qThi0nN+UKuaRFRF20ciOLMJD0qRMHZmhQJALFL09vRi4cYOLDI2NjXjjjddQU2uGyaqBSqngxTUVgmiTQR3RVMz2uD28IE8mktzFTktd+t2+iA9muxF+v5eReCRkrKySM7cKecqdjUchlclRForQ1tHOG0dy7OSzGUYM3hi8AZVVh3AhgZWIH8FMDPF8BjXOegRWg3AozIgv+IFwDlKhBP5EGKbGGpidNfDOL6LR6sDs6gqSgkIFaxaJs+hQ1dqAaDEHs1KDdDyC5cAccvkS5NAiT+7dOidUejHiOS+EqhQ0JikX6JGVQZjTIR0UwVnlxLUrZ6DTqxGJxlFX38Ad0GqNgTuTSbil4ltXTxdUWgWe++XPsWHjeiRSIYikeeRRQjJXIKgalmdc0At0+LO73429a7dj5OIgrl+6gV3774EvEUddVyfiaQmyRRV32orkhOmtYIfEQinEJSmQE6CQyaDWbsTi7A34/dMQiZN4851XUdXgAMTgop5CrkYilYdOZ8Piohe5QhnxRAISuRhCaR5aA+XEFFFbVYuF2SWk0wWUBAIkM3HYnXoUEYVSk4XJJOf8mHSkDJnAhpXZJBJRwve6cdemTZBKxZidnWXHHBVPyF27d+9ulIp5LroS8pD+/2AwiboGG3o3tOL0uVNY27ueEamCkgB+rwu1NRbs3bsFVy+dRFM9IXFjXDwipwJhQDWCjYxJpYxibyDABVyDxYD+DX3wuVeRiWcwPjCNR+57DDs3HcBvfv46pOYCZovnkEQIKCuwspRBXU01FzdSqQyjrvU6HbxuH9LJApRyHXdhixUiQF5ANk+ZfpTrVUI4FINSoYNEKEM+U0QykkDI54dEIOSMoIGr1+FwWuDyLKGqVoPNm9dgxeVHqZSGVq/C4sIi46cpF8+1EoTeQGJbAiqlGVWWTpw7eRWpXBRCaRJGkwFCcRZqJbBuTR8XthfnXWjrqEEJMaSzMcwvzkOh1MNscXKOJiHMqYgSDWfR29HNGb9+Vwjzk4tIxcoQlSOcEeiolqOqyo6mtjqMj6xicMQLR7UJfRvX49e/PcHO5HgygbaOeuSLSUY2NzjbcPnCNUS8XlhNDvSu6YNMIcbRt97Cgw/djbeOn2cRI5NPY8uWbaiuduLs+UucK0Q5gTU2A+NOKX86lkhwYUGr13PBh2x45HSh/NaxoQl84fOfw86dO/AP3/4Mdj7YhUByHsVyFtFYDiKBBqm0FNlCnJ3I7uUCZIJqCIQJeL1LUEnsUIi0oB78aJjugSKsVhV2bN/EDTASsQalkhSjo7NQ6XT4j1/8DB29zehu7cJXv/VDOGqa0NrSCW/QjXwxC4VazgmWhF+ka3BhbgFSkZRzoqiBg7rBs6kyCtkSzBYVWtpIbCLXZAL1zia0NPUin5XBYiaRIo0nvvYl1DVWw2Y3IRZP4/KFy9h7YB8LLwa9GtEYuc7Os+jiqLJxThrhyNvb23HuxGUWUtZt6sKia4mzwinfrb29kzOlybVoNdlg1JoQCyXhXvQgGUnBpLMwPlah0+O+fQdRbTOj3VmHmclRnDh7Esevn8ZMeBkHDh+E1W7F6vQ8NjR0oq+uDfUWB6ZCZ3D0reNo6uhEIJpAlopHUgX0Fgfm55axuuLj7K3luRW4plzsylqcn8fk+BQaWmrQ0dWGkiCHy1eu4L3vfxgSqZgFiPHJOVx45yYOHNoLW7WDBRWJUgRv2AX/aohJEZRJuTizCKlIBmFZgMaGRnZckYtGQQ0PcgnOnj+FDZs60dxmx9LyHAslPl8IHq+fM+XoPFFWYigYZRQeCbqExSNnarkggEapYUczPSepqEXiLF2XXo+Xi+CUXZ5MJjlLlTI8+/t7IBEVoFFI0VDfggZbG06cO4dTJy8yApSaHcj5SfNRIhaFREtYcB3a2hswM7+M2rpaLt5V19RwkdTr8zEi8j9++gvojWocPHSQ51ASkufnF5ALlyHRiJAK5mGu0zAmedPmjdDpVMgV0uxkbWppRDAQZAIEFeNIaTh37ir8rgIkKiWL01Ssn5+aQSwYwc6D22Axm3Hz6gB0Rg2MRjWLMM6GGphNDlw8e4PnqfUb1rOj1u12YWFpETq9FjKFhJGm9NwnJ15F3K5mpzCKQqSTGS5KatRqvj7pzyScUCGa0L5U+0vEozAR/reuBo5qIz8nSTSLxiMYmxitFDhLgFypYcE2kczCterDmTevo29bL7s9CRlIjW60phkaHIXFaOd8587uNSy2Ls4toqd3LRcLh67fhNVgxoatGyGVUT5bjovF165fQz5TgAgStHa0MHJZqVGgtaUNF85fYuxvJBBmYcpgMmBiahJGgwGuhSUICBOsoQw2AcqFCtZSJBPi4P33seOO8iVnZiawe+8mNDU58cLzLzESt5AXQilWoyyS8JhRQ4JKTfmaRPHIQ2fQQFmWISMOobm7DvX1TgSCQSwsLXPO6vqN66DWKxCMBBCM+GGxmhitHI6GUEgXUQwD8XACer0JXZ1rMDw0jpvnxhBORdHQ1MTubsK8UnG/pqYG7/uz9yOTJedgHKueZWRyacYoE7Y6no5jxbXMeEKjyYieNV2VLEMBcPbMWag1SvRv6OZoDWpCoMaRwYFRdLZ1IZnIQKcxoK25FQF/gGMz6D6iwn4mUUIikoNSrIRco8LczBw3jhksFkyPjnNTYZWzFnqLCaFQAG6Pi0UYa7UG6UIUJoOR84EJP04FclqIxn1xCOVinhdVUikLvdl4DmKlCPliCTqLiYV9IkKQmEd40saWGlgdGlw/dRMPfGAHzzfH3zoJg0WN9evXIpUhhC0JVgJ43CvQafTcFOV1RZBNAVXWaly6eB0TE3N49LH1aG3VMhEnntFBZ6jB7PQyJiZmuHGN7lciRzS3NLAgSs8T0jooBiWTKsFit2LFs4RAwIdMMom7+tdibHQQe3fsZOfcyy/9FqVSBTUpVcigN5qRZxqACPksOVIN3FgQI1S6SMw5guS8pKudmoKaGpzIZmi9IWPREiUhfN4Qry/GJyYhYneqirOx6QRTJIGgLIatyshNV6FwGDKZEtW1ToxPLkAuJ4pJHAajCU2Nrbhy5Qbm5hZRLgtRyJVRyOSg1OjR1NQCr9eNXCEKIoYatCaoVToo5CrotDrG2SbiYXbMEXZao9EzWpzQ5KQH6FVFoBjj9WVtTRUikSAyhO8WC3nt53DYWSwldPLR11/Fjp07oFMbkYmIgIKY53IS/imzNRmP8meXS8SotttgpnmkXITHvcpuWCL/xJPkGiXhrCIesXuMRCh2m5LbjByHv8+lJPcfRXhQRAS7NelnCtRQVZEu6Lol0ZpEaRKq6PlFYgc11IooDzyVIyUDuWKBHbsFIZBDETlqmaA/kwOXhC2pCGIprX3yiBaySJYrYi5hYkkkZTFIRtnHJRboSOi7nZtLjkiJQo5YNo0sC4KEqC5DIhDx+lUqEEEmlkBEGakUdVKqOHTJ4UzOWElZzEQoEq/J0ctCc7nEWbwkDok4X7SIAjstixW3ci4PrUKDZDSO+dk5fPFzX8I3/vlJiGkvQc8IKJHPpfD0U9/Fr3/1axx9/Q1888lv47Of+QxKpSR+++rLePjwAzhw4F0cwfOtbz6F7//wGZx+5zR+/JP/F09+81u4cOES5ubm8NnPfQHbtm3F88//Ah6PG9///vfwpf/1BTz37H+wk/onP/0Zo4r7+zfg0ccex6c+9Tl8+StPwGqz468+9hd44iufwcCNK+wuJ6w7UUOoGYcankPhIBZWFqBQy7gZZGR8DO3tLRDIdRiZdSGRSjNeuKrGxujafffsgclqgtVmhdVoRWdbN2QqBS5evwSP1wN/LADIKL9YyKIwKapTU5OMDH/v+x6DRqtiHDVdPNSYQNcLCZbUIEQZn+ymZZcmZdrSdVoRyVjELZb5OXQ7foSjY0GucSkjgCtkgzifG0Lm0x6ehGH6/fQMyaTTjHRXaYmyQsJtnhslaM6h65dE3kqesISbuumLmrFp7UTHQ5RZkYC82xU0MguxJMPezjxlwZaOmQTnSm5u5UsAgbAiBtNage8dig4QCXnuo89BX4wzF5NYWObjZBw0ZfAWC1Ap5chn0/jBMz/Hu4/swe4dO7Ey70IoEMPi3Coaqlrw8IPvgVllhTfkRTIZxZkrZzA+PwFPzI8MMrA5HbDW2tjBScdRyKShlauYcBX1hRCai+K+LQ9j7/Z3oVgQ8DrTZLXhuz/9Pn70wo9hqrdgz6E9yIFyzJOw6G1IhBMQSgQoCllV5WOmOZtEdRK7aRwqyOvKZ6w4myvjI+B4V/p7RSClxROLtxBBrVQh6A9Bp9JwfEsqFufcZhK9Y6kwjBY9N37S/EVZ80o1NYzSPCHh2CyZjMgCUqbe0DmlObucFkCj1uHy1UvQGjXQGlUQSAW8D5IpZRCKKsdBGd8sdtL7CWkKLfDxM+b51ovFZv5AFYdxMVe4lXUv4udfXliISwUCAAAgAElEQVRGXEDYczHEeSGS3hg2dW3AkV0PIhWNIUXnbWoe+XQWvd3dPM8QTSGbSSNXokYBuu5y7Mimesfk9BiOnT6KdZvXoKHHiedefQ4Ssxg5cQ4imQjCpBjZ5RI+ePijsJlr8fGP/D2++vknsHvrDj5GdtzeZuozA4UQ0JWE5TuO2//mouudt78zAndG4L98BO4It//lQ3znDe6MwJ0R+O8Ygf8/4fb/7JisLGRPnjyJJ5/6Jn7w78/g9NlT+NnPfgabxYpkLAH3sgtrunogF0nQWt/E32kRnAhHuaCh16uQL6VRU+fE0OgEVj0ByJRapNJ52O3VsNist1y3jVjT04G3j7/J4mkHuUOkMsZAGowGdpfQxp6KtbQRc9bWwGoxI5PK4PyZM6iuroFCLoOW8tSMau5eJ1zdxQuXUF1VhboaJ6PPKKspGolxB6VOZ2TnEAmlztoqVFdZce7cWYQJE9TSgLmlOSi0Ckg1ctjqa7AS8GB0bhL1rc3whgLwBilDKglndTVuXLjGmUIZiQhWhwP+gB8FQZHxfPlcAU6tDeHxZZRiOdirqjEfcEFXZUFDWwtWl5YhF4iQKRUQS6e4ACMVipCMxKC1mFCWCGHSGmA1GnDy9DEet3g4g2y2yKg5iaoMpV6AvDAKuVrIm3BBQQpBXoF8UozGmhaMXr/JG+dMIQONXsN4QxKiqbt8eckN2md39/agb3MffvWb56Ez6yGWCzmHUCyXMiI5EohhdXoZT/zV57GraxMmzg9j8sYEdHobTA3NyKpVKGhUEJZU0ElMSBdSEClLEKsEvJGX0caWcIslCWRU/S6n4AlMQm8V4Z3zr+PqjUtYf9c6LrJSQSCXLaKtvQt6vRWuVXJ2CLG4uMQ4IbdnGVqdEnaHGTqtijeT8/OrqKtvQiJLrqo0JPI8RJIY9AbaDhYhgwqCnAa5pAKelRhyxTzcPh+2btmKiYkpztHiHLxElLO97rv3bly/foNxbVq1Dn5/uJLFmk5Ari1yFhoVj/3eEDKpJBobapCI5rGm04F8Mg4TdYOTqyFNOb4lGMy7uCFgcHgQqUwSy65F6A0aNDc3wOVawfTUAtzLYdxz4BA++Od/iTdePoHaNi0uzT4Hg0OOUlkCvdEBn5ey2/KYX3Ax/tKgNyObKiAVz6OQpbQeKQQSMSw1FgRDAUhkJBApGENIoma5KEQxV0KWCsDBIGeMbduykbOVMsUoIM2i1mlGLBZCMEDXWRxGo5abH6i4nc8WOT+O7hufJwCr1QmFVI3FxUWsuOYgkxfh98ahUIjhrDVDUKJOZwmUCiMjk5fck6hvtCGWCCKZzHJuNN2Hg4Pj6OhoZMdLKS9FW2MLmpta8NxPfgGTjppEUlhcWIJBL8PX//nvcPz4Kzh7ZhZr+zsxODzH14XJooFQYMD581chV4hht+srIqVaz53rI4MDsJhr8Ld/+1F86Svf4IxDZ0M15hZWoVTLOOsonsxh//69OH32Irx+Hx588D4IhTn4fR5kspRjZ+Ni08TkDGOSqeBD+cfkGhoZHMMnP/lxFqbuf+QgPv7lRyFS5pFMxzkPORCMo7u7HyVBAZlsDN7VOJJxIVRqwhOqsTDnRSJUgEnrgEwiQsC/jKnJIWzZ1MfOKKPeiGpHDaMqSTjP5CJY8UwzVtztlnDTRL4gQq6YZlqAzqjHpSvX0NbRxcI9ocWouEXXMYmsztpaSJIixD0xaE0yyA1AMO1BtpyDWmuGICdDgZCnciM7z5LJMMx2DXKFOBQqGW4ODKK5qQ1ejx/NTe3wegO4du06N9YQTlmpEmN6ZhRypYiFFRLLFTI5izJxytkj54RAyE42QjTGImHUO+vQUFePiD+Mc+9cgd3sQE9vJ06dP4VsJAO9xoF37diLts4WLrAev3Ac40uT6OrrgN1uQy6ewfSNccgKEjgMNqiaS/D5/UglCecoQufaTi5WUoYiiZQWoxWxUIyzvOLhGNRyNd/zL/z8Jc4xtTnNGBse54KxWku5sTqYzDZo9Ur4/EG0tLZz0fvy5avQGbTYtnsDLp6mImoM3d3diAQjGB+bQVdHJzvhyL1Hmcr1TidS6SRnbZscEhhtQpSQ57zCTDJHBif4vH5+fjQ3t7LbwOaoQiZbcVs2N7dgedGLKrsT8/OL8PvJKdzHoiTdT4SmpTElFzx9nps3BhCLEemiCdF4iN365PghnDHlKdqsFbdW0Bfggio9h5LxGKQSMbsA06kMLl8a5v8WjuT4/ibXObmX9uzbi9+8+BoefOReFEp5jE2MsfA0PDKM/v6NmLo5j7buFnZHzMxOs+BZW1uFqekJLC64cM+hfVyMHRsb46IYFY3Pvn0F44MLuPfRQ5z9+NZLx9DR3gFDlYbRs0RJCHqDaG6r48/u84Tx4JH7kEzkceH0DaQSWSgVSi5gx+NhqNUyNDRWYWZmGv0b1uGRI/ewwHzpwkXYbA64vV74g34YjEYmatTW1DICXSSmQq4QAwOEgs7DarWw2ExjR8I12TWS+QSCYQ8Wl2eQy6d4XgDkEIo0UMhNiEYy3OhArtmGjjqYzTogU0LEE+XfTQQEryeIdDyDvg3r4XatYmZ8Gj3r13HxkvIbycVM49C7vheJNP294iTMJNNwNjkxP73AhXmZUg5BWgC5XoX2DkL6LyBOhcREHGKVhIVauk9oHUWOMkJVG9V6TExMwFZXhb1792B53oXl+SVUNzjQ19+BpaVFjI5PIpcrQy5XwzXnQiqRQ0FMZAotCzbZTJIdgZu2bORzaHRmbuUQlpHJFDnH0Gg0sMtSIgM0ejlKwgKkChFHb1BetkVngVqgQS5FDiQqyophtzk469frCXC8w9zsMmfQ0t/T6TwTDpz1ZkTjC1hansfAwCyLOmt618EfiGDV7Uc8lmBRas2aHkb1+vxu+H0+CAQS6PX0fBLx8394cIRFP3q20dqXno2JYIqFr2wxBoNBz4VdEnVRlkAGKVRGwoKTY6wMrd7MebnpaAwyqQgaq5YJFEo1ZelKoTEoodYp2RVHjVecqymWcgGXqq4ry6u87qHGF3IGVpCONEVKQVrV7MwC0rEsI77peSMSC6DXK+BacOPBI3djdnIRr750DDv2rEdLayNuXhxBPBrF/vs3s/hBAiDdbx53kHP1chlqJpLy/NHVW4Vkys8NC/39uxEOx/H2iRO4fnkGG+/qhE4vxYmjY2hubYKzyYH/zd57Rsl1l9neu3LOVd3VqTrnrBxaWRayZWNZtmVsY7C5RDPAcJk7c5kZ0jAwA9jDzLuYGQZs4wEMtnG2sRUsWzl0q1sttdQ5VIeq6so5p3c9T0ncD+/98s5aDF+ktbQMCl2t/znnf8559t6/7XB4odObWPzq7OrBa799HXUtFbz2ZGg8dN8BjF4Z5r7Gu+7aj8FLlxAKhSGWSCGV07UhQXmZFYsrTri9ftTU2HjwTMN12jsJR+3xeli4JZR1OBzndFZrRy3/f7rXkBD5wP0HMTIyCrVKg3gsyXSG8rJy2GcdWF3xoabByvsAiTxknlCpVYwzplk3HzOZHgqtBrNzi9wVKZYo+NhQby7ReCh1R9eK2WLg9xnqDU/FEyjkSbQg9DYl0TKQSlkOZBGDKBMmsxmZVBI9LXUYWN/H+G4K2lFnsdftxNjIKOqbbHz++X0eSKg/MUfdyiRgCSAGpZyFTPNg5HI6w2JyLp1GLBJldLqOMMBSKbQqLVesJJNEuDEiTeIKwPUEf8CZ5kvpTRLTSIChBCA5BkjkoZ51MRlTC9QzSgk5AV9/JFiQ0ELPr3QfymVKvbi07ixcZXMQsXBTKuEl4ighcVP5NN8v6R9Mgm4iRR229FkSSCjFK6FnlFyps5SEVEIsI89iG/09En0ztKqU1pNIkMylIVMqkRQWmABE90ASxyRCCQR0EdFzBAl/2RwURLigDmTqkqU0HUSQCySQC8VskKBkMIklZL7KZEsEJcIik7BChg7CmRJWmfYEoiWdOXkWT3//afh8Prz64muMqzbrzfj+330fu3buxbvvvYu33ngTb7/1Dr7799/D3/zN11HXUIFvf+eb+Og9H8WeXfvw8MMP4Sf/+lN861vfwtlzZ/Hdv/8+d3keO/Y+UukUPveZz2HD+o147bUX+dh+5zvfxdNP/wOefebnfL/9z1+/gB1btmLTxk04dOgQ/vYb38Hjjz+OPXv24MknPwNzuZqfT8mASfcnSiFTBzGRd2gvFklF3MEtVcoRT8XhC3ghlKkQzVIbLRAnpDUKcHlWYSmzcJJzxbGCialJ1NTWYmDjdqgMKmzdNoBYJIgg9bXHIiy6T89NY3FlGTnkYK2uYGw2meA2bN8Ai5WEqjSEHGksiZ6Mn5VTT3mcU8+EOuZziQQy6mjmBCwd35JRgJ57yTigYuS3mK8HSmOTYEbX2h96c8UiPm70GUqVgtHJ8VSM3/mpn5TqDeh+civpeCs5S++O9OxB3wNtQJRkLsldrDyXrkcWI/N8/hfp2inybYJ/0P5Agi3dA8kwRPsXX0gkAvN1pGBB+laKlwxOVOFDAX4Rfa1cjjur6bn8yuVhfHDiPDas68P6tRvw5mvvoKOtFwfvPozG2jbyPCMUimBw5BLOXz2NVC4OhUaOZD4Na20VdGYjnB43ZAo591QrxWKkw0E0VVnhWVxENgzYTB24/66HIRUqEfQn+J3ub//hG/jdkVegsMqwdttarN26nvdXmVSFWCgJZsKL87yOJdG9dM2Tbn0r0U/nKe8nYurulZTEbQEJonQDu5lBZjNIqdu4kCsl+PlZUyBiowUde9pXBZICJAoxo6/JYEHHnj6Tvk48keAULv2gBD2l+OncEQmlkBTkyGcJc1zg599oIgqJXAqJVAS1hpDbpYPGejt3p5NwS5+ZZANMqZ+Xfk3E92aqOaHns2Iuj2wyxe/zZIqQiUW8D6slciZCyURKJCIZNNW04Y4d+xGjahN/CBfOnEco4Mf2gS3oX9OHbDKBQCwCndHIz0OE5adn/A9OnIAv6MY9h+6ERCXA5alLeOfUm1CUKZGXM+gBqUASGXcGnzr0JVSVt+Kzj30Rf/e338burVt4LywFhJlPzj9LR6PUj16yEPGP26jkP8XQ9fZn3l6B2yvwR1+B28LtH32Jb3/A7RW4vQJ/ihX4/yvcnjhxAj966gf4px8/hcnJcfz85z9DS1MTHMvLKDOYcOniEPbt3MZO52QszgMlJQ8BCtzz5nKv8Eu3wVjGCcrnX3gRdfUtaOvoZGGTEHmWMiMymRh++tOf8MPnpz71GPeZvfPO77ljMhaPMVqQhow0RKaXhzKzGTt3bOcX9HQyge6ubpw6dZoHD2v6elk8ePed36OivPymWKDnAdutlzRC+dGAlpBbWpkCy/MLiERCUGrVUOmV7CrOiovQV5nRM7AO3/uXH2DSuYAYMkgWs0gXs6htrESZTo+lEer0VEJVXgGlWIFCPIlg0Ae1UY0UcigTK6GNCZCOJhHPZhHMx5AXFVBjq+UBOaV3aQC27HBw/xW9iJCYQUm5yqoqflk16vU4dfxDVFfbABpCiIRIF1Jo6qxDJOmHyiBEUUhOzjTyFATMS1iQzUYBUULEL7t5CSVoM9Cbddx7V2Yuh3c1gInxGdTWN6KmuQHnRy6irMbKbnhKHNLQn1BP54+fxcHdd+C7X/w65i+MYW5oCvmUCNbaFoTEMli6O+EHoCgooctIkEMaRWUeIhX7/gGacaeFkGYBrVwGp3sOUMaRkvrx3Is/RVW1lbsK6XySSOTweQKorWuEQWeC07nKg7ZVl4uFSBJ3KElVKGYQjnnQ0taE0dEphKOE5hJAIhehtsECp2sSVdV6aBUSFv/SkSIMmiq4HEFcuXYNiVQa9XVNqK1txMzULCesJibGEIlQ72AjNm3cgMuXR7gTN+CLcYKbEMr77hrAmbNnIaOesij12/r5fam1oRNSpCAvClBbVoFMLAZkcogGw6jsvJu7FU+fOoGp6RuMLjSatdwfli8IGfM9N+/CmnWbsXfffvzj936Iz3z5ITj87yOR8cBoLkNBKEUilQfEchw7fgZtrd2QStSIBtMI++PwOv2MLV12eDgtkk+nkBfkYaowIbTig1Ar45QsTdikQjEa6mxIxIMIBVexYX0vPCE3MsI0qmqog1LDnXv5fAb2+XkeTmhUOqw6fchmilBIdVhd9bFwnEyF0L+mhdMwi4t2JKNx6LVm1NtacP4M9cQ240tf/Aq8IQ++9LXPY8OmXoQibkikeUjFRcZ+xSJ5OB0urF3TxyKGVEwvz3mcPTUFs0kCmUTHCRo6lb78+QcxOX4BDlccepMSJksVro7dYCRpW1s7ZqZnGVlIggd1GoYCYXS0dSAYCeP+++/HlStXMXp1nAVXWvPFFQc0WhnWbdyE6zcmcej+ezF67Rqn0KVyIU6ePQ6lWsm9nck4pT3ECPioU7UZkXBpP7LZqjA/N4snHv8kHnvsEey6cw/kGjE6NzciEo1Ao9Vgamoa93z0Xrz73nvcZ0rnLSWXrBXlnP5bWnRAKFAgGs4x+ouGtStzdlRYzOju7UY44IVBp4LJoEJNlQltbdVQqkRYmJ/GoiMMdwBwuoNsfJBS1F0gQTyRRVNLO5aXnRCRM50GpUIBAkEvKsutEIdzEMVyUBtkcMWdyCpyMFaUQSxVI+iNI+hLoqmBOjinUFllhN6igERRgNGkLg2QCxKMnZlCQ28XVhZXuR+wsaUVGzetRSzuQzzpx+D5s6gio0p7JcQCGZbshPjWI18UwOl0Qa1Vo7W9AcHgKiYmruLRjz2EgM+HUyfOQVgQ49777saqzw6314u4X4TF2VVs274bN66Mw7XsxANP3I3FpWkePlIapqmuHXt33IWzpy7gxdO/hbWyggVUmth89OCdnL7wedzcQWU1lzOerraqlge/SoWKO/EW7IRJd6O1qwUnf38W4UQIAmmB+/2o65pMEdSdarFYeCBNFIOZqRnG0lEnG+0Hjc2N8PsCOP3hMOoJ4R6mPYRSWYQA1iHgD8BSZkZDuxWJPA1Njeju6MbI0DAPltb3r8OFcxfQUNfAyRwiFzicDh5WGk1mrLoj0GrKoSOiRLHA6NiNm9bh+tUbsE8tY8NAL8qrTdzJPHL5Mqpratjs4wuHYKmswPTUOBoaapHNJmHUa9BUX8udi2pCWEqlPDCVSWRsPqHB47LdBZFQjh//+D9Y/CfhxuH2YWD7dhx//xT27t+FZDqBhWU7zGVGBEJ+xtp++Puz6F/XzwmgoctD3EVLX392fpa722i/rq+p5/4+S6UJB++9F0997yfYvH0NGpsauZ9XIZbwNWixmllQoH8v/TeVSnACmRKwJLT4vBHkU1LeK5KJJKanJuFxOLB2YwdSaTIApbB71xZs2dzLdA+y9Tgcq/BHgrDaynnoW1ZmRTwaxz/8/W/R1avHwYP3c9LHbl9icUgpV2J6dpZNJ7wXnzwDqUKAapsZoZAHIrEUYoEWrsUo7LMe+ENpbN+xE5GYDwoVoFQCy1NL8NgDjK8lHKjT7uJoBK2NraGGhXUaAs/MzWLXzl2YnZ3D7NQc1EYdpzUJ8R6PRFgM7+xp555oGoLq9Dr4HH74wwGY9Gbu0nU6nEikIuhZ24VgyIf+/n4Wz0eGR+Bxu6HX6li4Jez73j17sbqyionxKRby5WIZUqIoWttaUVljQzqTg8O1ikQkAZPVDIfLgWAoCL/PjTv27IJOo8aZDy/C2qLDhoE2zEwuY3piEWZjJaMZm1vrAUEGeUGS14xS6nkSarIZ6NU6qMQqqOXUJ1zghBQlOGkgrlZpWchaWnJhZmqRDUzJBJFP1NAqJbjr/nYWzoaHZrG4sIr21n64nBHkCQ2coIQWIUdNCIa8iCdCLKSGAwn4PBFU11Yj6A8xCp2excLuCMrq9TCbjIxFNVmMSGbC0GpVjDcv0tCdkvckVFGykdJcYjnEQjknLikN5PWtQijKwh9YglSRh1xB3bo0/FazcZD+XjyZ5HOWBKRSB3iSRQ0akAfDYR5MS8RSRswLRTJ4Vt3wrQZYnKmgmoxgGEGvHyePnUNHXQdShSR3MCMnQGdHB2LeFK5eGsPAR3qwfkMfIMrhxInzmF+Yx1e+9hh3aCuVGl774+9egFhaZEpOe2MTamvK4fYucjLcYFBCo9PA75LgzJkhWKuroVKZsbC4jK6+TmQLaZw6cgoyqQRxIu6YTWhoqGfUOGF2b/VdUvf2wtwKfAE3tmzdyALg+OQ0YukcWlpbkUjEOIFNqfylJdpDLHCsONiESUSVibFpNLc1cjr3ypURBEJe3HnnPk5lHfn9UQRcUZjLzYgFEkyaKCW9REx0IAMnmYZoTyJTFyX2qDdTkBfDaCmDVKZiUSTJKfIktDo9tmzdws/NhMQu5Amjq4JMIkYiEYXHtQKRiPpZkzBbNPz8MDlznWkUVOPg8blZuB1YtwF1lRUs/mq1SqiVMr5WdCoVKirK+PmqkM1wZycJGFkSZuNk6EmXUolZEooEEBZJQACjiYmQEQvFuCYkm84xRYPQoTKpDBCUcRKOUm+UpiWRkgQJQqPLCGXL61JC2VIvNb2n5VCASCzjZyZKtLGwUQRjQKVSOSfySXwitYqOGZ3vhLalr0GYWqpOILEtXyS5lb4W3YnzLOyR8YBEEBZCWO0SlnQgTumV0u+5IlmWClSjjZwIiBdzCKbiiObSSAsKyNJ1RuKfXII8icGUVCRkq1DERgr6hintTD+595Sw1AJKHQohLgqgolQe6bvZHIs3JC7RTxINSQgq9XaKOdHH2FwSoQRUsVPAlaFr+NynPssmqEI6hxNHjrO56bGHP85VEWSmeuutt+D2eHHw0P148aXfQKWW4IHDh/Dib1/i97W777qrZB6LJeB0ufidYt++/YxopxQw3Uee/8XzeOShQ5ysvn7tOjZsWI+pyQle57179+KXzz2PpiZ6J9mI4ctXGF1+6OB98AY9CCZ8OHXqQ1RXVLIIWMzl+L2N3m/TmTRC1OFdLEAkk7BhNZqIs4Ct1KhLXZ43uz6pp5iEdOreVWs1WPW4EUskGCVNJsZ169aiTKNFe209VwgQ4t8d8+Ls4EWEExHkhQKcG7yASDiGjt4O5Io5piJQF73D5cT169fZFLN1+xbuP/d43aw1UUqXhEt6jqZjKSaBNkXdxiVxLXXT/EoiNOUI6TjyMZNKWZpioQ1CJDMZTm+TsctiofoIqoVJsnjNZoM8PTOIS4aGkteAz6NS8peuZeo5Lgm1LDzSeUAo6xJVl9/L6bmH07o3I6Ys3NK5JAKbIAgPLRQUWSCm+6dEpEQ+K0Q6WRKgKW0vV5CQmYVeI4O8WGCaRiaZx4cnzuCtl8+jpa0ahx98hP/elq07oaEe+kgYZwbPYWziBpxBFzRWLaxVZRASglkkhFAiRjKTR0FIaWgpaEUk9H7snMe6jgYgFYXPFUcqpsJjBz8HldSATJw6qyvw+u/fwN//+NvIKOKQGiSobKzBnjv2IxpNsxEuX8hCKKb7cUlkJxMZp5g5YUxdw2T4KHXdMo5cRiZYeoSlQUSpR5ae124ll+k3b3UPl3DZvDn8YT8gwZcSpHT93uohvoUupj9b6tAVlVK8N9HFfK4UJZys5yRznvY5uoyFvD70vEnGXBLVeX8TsITM1S5CAT3T0TkhQiqeYpMi7bcKiYzNMgqpDEq5BFq1iucwRBsQx1Moz0ogzdP5pEUyI4TeUInOtVsRDyex4lzFL59/HuVWCx586H4o5ZQyliFTLCKeyuD48Q9x5vRFOBYdTDfp6+/GCy89B4Eih5NDx/DSO79BQpCG2qSBUq+FQixGKpDAwb2fRLWpG5/7xJfxw+9+H1s29EIoKO1XrPDSBS0geAxd1Vn+N4pYcua1ui3c/imGrrc/8/YK3F6BP/oK3BZu/+hLfPsDbq/A7RX4U6zAf0W4feqpH+KnP/tXTE7cwDPP/JxF2rGrV/HwA4f5xcio1fDD7MzEBMrLylBbY8PExDg2bFiDdDqGyalptLZ3Q6rQ4Or4JK5cGcfuffvQ3NqCM2dP48SHx5HJxiGRCPknibX00kMub6fLiXvuuRuDlwYxOzeLe+45wEO4d995BzZbDfcsUadNY0MjFhfs8Hn8WNPXzzhVGkhSP9fgxYss7AYDAf6zyWSK+wOp35Twyf3dvTh98hRsdTXQGXXIi6hlL4OudT0IZWJ4/8IpnL96EUUlYYkTEBN6RyNHXpiGSa1BcHIVRcgRKwohzAqQjyawees6QCHGyMwNtFXWoOAIsxgj12mRLqYhkYmxfv16jI5e5QENDf4XFhZQU1PDwyJyJFOqirDOhD82m81IhuP8NcitXhAJoTaoUBBnkBMmoTZKuJeW+nKoQ4aGiJlUEelwHjoYEA6GkMjHYCjTMo6YXuYrK6oR8IWwtOxCfUMTmrraMLkwDZffDZXOwOlNSmPNjc9AVRTjJ9/7IcqKKowcvwD3/CpqbW0QyPXQ1DchqVKhqDMgH8lAkxZCIhMAKqAovdkzlCpAmCpCI5RAIihgfvE66rqNOHLuNXwweIRTiuFgBMKiGCNXrjFGUKHUYOOGLbhxfQINDY24cP48mlpbsLK4xD1OLS2NaGytgkCUg9+fwJXRCe5Qpp43gTCFji4bFMoCFFIgn84ilyyikBZCpynHtRtTLDyaTBWorWlAIEAoPSm0Oko+TnIvotliQX19HWQSDYo5Mebn7fSFWIzZeccA93n19Pfh4uAlTmQR/ol6bA7ddQBjQyMs2tZX1/BAyRVT44tPfh5/8/W/xfVr12CzmRGLBTnVQ+ktSiRMz67gwYcexa69e/Dxw09gw64mdK9XIpH2IpZMAWIZrJU2rLpDiESzWF72cP8fpVG9rhAkQjnikRR9LObsK9ATklUtQzDqA+XG9CYzyizlCHhDWJqaIyIhOrqb0NFWB5/fCalahvOXLyNXpGSpjjuExecW5kkAACAASURBVOIi9zgq5TLkcwXoNEaUWSoZ4UUp5NmZeRZsg8E4TEYZpDS8SGYhFSvR1tiFWDSHurpmfPmLX8GVGyP44le+gM3buxGLe7D/zk1wrMzD54mhu3MTPjh+CfmMCFqNHpl0Cj6vBxcvTaCrq4IHwps3b0W52Yym6gr87N+eRVNzJXRGE3rXrOEeJI83iJOnTiMYSqKizASlXIW2ljZ2TU9PTaG2wYbGpga8//4HSCRo4CFDZXUlZmbncO3KLDRm6swSYNPmjaits/Gx/83LL0AkL3K3LaV6opEE4y0X5pYQDITR3tpeGiAwHiyPr3z5S1i/di2+8r+/ikA0gPGJcZTV6blzlswGNBQ8cvR96HUaRvtSDycNs2igRMJqIECdiDmolTruTzZpDDj31hkYagwstjTV21DIJeFYmUOFVY+tA+tQV1uFgiiPueV5OFb9mJ5aRjYjQyCYwPWxWag0ah6OUNpFoVQjlcwDQhk0Kg0SoSAyoSBURhVau9swPn4dBw9+FMlIHB8cOwaFVIqOrk6cGTqHlKCImo4q7Nq3B+31rTj3/lk4VpwYuXQF/evX8BDC5/Vj90d28RCezj/aj65fGUckFMH2vZs4VTk3u4Kenk7UNTRhxemCUi2HWitHVbUR73/wLjrbW3kNz506DwEkaG9vhdGixMzcHHTKCqhV5ZifdiAciGJkaJAd+g8evhP2hTmEwzHs2XUXDt/1cURScTz4pYe582/Xzm04dfQkUukYJAohero6sXvHLgwPXsaHJz7EPQfuYfR/NkPiigRnjg7jrof38TCKTB00CLo+PobOzk7o1Ua88eo7eOgT9zOe8tixY7DZbPxv7epoxarHyfu5QW9kgYC6TW+MTqF3fRd/fRIG6dwhRHtDQxMWVmZgLNcytp2MCYS3pb3wrn378cGJkzDoDIxWm7w8i/2H9+P8JcLgqpFI5tC/ZiMPqWkPIqGfSBTz1yZQbqtGfVs9f82RC5egNus4dUM4VXOlCUPnLuPQI3fDvkRd2Yuc/qAhYGO9DUG/H9u2DnD69+XfvswI0gN3HkB3Rxdji69evYbTZy9g8OJ1XL06izWbu7lzk/DGjz7xAI4eP4qmlgbuFu3t68Nbr77NCLud23dgcGiI15JMWNwVls4wxrS+uhHnTl3Amq19TM+ghBN1ym5euwWvv/QOGruruFP+8OEH8fobr8Pr8WLvHXvR2NjI93h6aaO0o33RAau1EbkM8LuXX+FkajGfwcLYLKrb1fju330NAb8DjhU7jHoDI++f/8ULuD7hwee/dBB+vw+zc/O817mcUayhJHdlNQ/TKfG46vazQHXXgbsxPTmNPCRwrvoxM7bI6ZC6Ni3q6xuRTgoQ8mewOO9BWZmNe0+jMT9EkiybHi6eGETEG2cRJBaMwlxhgcFs4EH+xs0bYLSYcOHieawsL6GhsYnTh/Q81NXVj9HR64xg9LhdKK8o4+cgEspI4DrxwQmsLBOaV4Bchjo0Dfx9bdm+Dr39bXj66afYoLRlyyYWPcaujWFqfBJ+dxQ6U6kz2WyyoKKiAo7lFSwv2RGKxbkX+P6H7mPB2uPzQ2804er1a7xHLi/auYd0397d+OD944zpdkT82LqtFfW2DggKMgxfGsXkxBQe/fhDkMoFSGSCTGOhpJZEURKeyHRRSAKOZepoTGD79gHI5CLGy1KaUEWpyngKKIigURthtzswO2PnmoIamwa2mlp4PVFcunANQqiglJsRCad40EzJtlgsgvaOJhSKaSyvLLBpYceOAUxM3sA777yPtvZa2GpqGLGq1lP3pgharRp6A6Vq04x9pCE2daRKlUKIxEIWp4QCSckolMhx8lsqVbCQRQIxpbyT6TCisRCKIJFUzgYwEgdJMCXRntK1dG5TqoiSwXR9UHczDcEVSiU/z5CgJpdKWcggZYXOTzJUmI0W7uU++vZRHkjT75Ox4I49+6BXmvCzf3+GjVgfe/g++P0reOPVD6AvK+DRT9zH2HcyCFC6n3p7idLw//zgFeTDObT0lkGhKqCrpwHWcjovc+jqWINnfv4iIpEsIJTCWlOFe+67E0JxHn53AGePj+DalXEIsiKYLAaoDQrIaSAuELDxhEwGkUgCcrkQLS31OH5ksNR/XBCgvKqc/45rfhUtfXXYsHEd3njjTU7farU6tLUSsSDDKGkicaw6nEwq2bZnK+7cfyeikSS++vhXUdVQhd61/fB6fYxNJoGOhvnUlZuIxCEUFmC2mvj6oOfs1pY2NtKQoYaqOGjIbzGZkcjEGWlut5cS3NQLH/SF2fBD5pgGWxXXwHg9y3Cu2tHb145KWxlkChF27h5AKpNiIYowoESx5EqYaBAquRSpRBTOlUWmN+i1GpgMBt7jVQoVxCRICAGpgtJkWU6ikeiT5cR9DvlkjukhRBLJpXL8a6lkGsloyQQgRBWEpIxyojZPYVY+j+lYx6gvV0TPdPScpuREvEhUwiMHw0EWMxipzD8FbHCiVBz1pdON6abUwYIWpcTpvYWEGzrGJOrkC+mSgFsgbHqOE5UkhlHPLJ0/JP5S4poEsHwmw+c8iTy38MjJHL3LCFCUilispZ+UsI2mk4gmE4jmM8iLSZgS8/dKgj09T5GhidNyIjKvUj9tnu8rJF2QIC4k9DMl9hhXexODS89spCrTrwlFkEtlpcRnocDp5Vg8AalKi5VlF+/zAnKOZgswanRMBFmcW2RRnJ7XdHoDyq0VWLAvoK2jDelsAmdPn8d2EigVCu61pUQ/EaIUcjk6O7sxdGkQ1VU1THGg977Nm7dg7NowjAY9jEYT3C4XLGYLJwBdTgd6unqYZkXd7HTPIyMAVQuQ7C6QFdhk0lhXjzKjCSq5gs229G5OVBKVWo1cMY9EJsOpaHp/jCWiyORKwhrtMWTmC0UjfMzklG6ViLlrWK5ScgcxrbNr1QVxoYCYP8gdyNt37URHbyfkIhU8UR8Grw3h7IXziCdi3O1OIhclmOsbGlAQUIWLCsGwHx6/E2arHvvY6BVj8xUJnbRvJuNpiCHld08iGjFSNpdBMXezYzVLZgOUiAwiEX+PJFSScJsm7HE+y0KqgYgOhQybHui40nlJHfd0vy2ZGUo4YU5h5/OMYSaRPJenvnYyLpSExhI+uTQSpvdDMkOUcM43kcD0G/Q9CDVswhAIsmyQYFQxrW8eCAejbKpQq+TI5eLQ6ggzHIdSCkjJZJAXIxkFTn9wBYmwDF/50l+hqZaoYxLYl+149d3fIZL0YWmV6jiE6Nu8DgoTUWti3M+qkEm4JigUS7EZmZDzEiFgUIsRXJ5GhVaKVNiLgIfuhTo8fviLsGiroBab2cA9Mz+LP//mnyGQ80BdrsLU0ixqG5rxxBOfw8jla7CSwaRI1zRRpkqY61t0NhK5ObkqoH8vCeqUhC2ZIhjxSyaOAl1qpSoc2hNLyWtaYhLLaQEpMUsC+M30MplLBSTcEq66ZPBgkwel5cWSmz3CpeufjCf8vbBZQ3QTg1wS30uH5ibzncwj7FIooeNLv0yIhwLUKimSZEKNZ6ETK2HVGGBR6KEWSvgdXqNWQky0AhFRBYpshhak0zAWxMgmaI8jQ7UQBkstetZuhc8fgUAqx+uvvMbn+8Mfe4DNnNYyE65cG8NnvvBlRKNhbN20A1Pj00zm+ca3vw6LVYN0IQpPbAUXrp+FPxnAis8Fp9eNAqXM0wI8fO8X0Fi5Dp977M/xj9/5Owxs6ueaIXb9/V+FW/odyW3h9k8xbL39mbdX4PYK/LetwG3h9r9tqW9/0O0VuL0C/50r8F8Sbp/+If7j5z/B2Ngonvn5Mzw0IOGho6mF04/TE5NYWbRDq1Lh0H2HcPzoEXYtbtu6AUa9kh+wI4kMZuaWMDo2gUAkjsUlB9q7OhllE46EMHr1Mr797W9i/137cPnCJSilKjQ2NsG+ZMfw5cto7+zA9bEx2BcXeOh7ZWSYnZU6nRZPfuHzPGSWS+V4/9j7OHPqFGptlCaMo6W5mV+eKR1WXVnJ7nka4tCv0QPzhYsXsXnrFiws2mEqNyMYjfAQta2vE5euDuLUpbM4c+kcbC02+CIB7rEj3LDaoEGqGEc6HsfergHo9Fb8+rU30WJrgt/pQnmVGY29LbjhWoAolUPBl+ABVSgeh0ouwez0FPca0dCIhiD0gkI/aJBG/y7q1qNEBHX50gsToTXPfHCKccFllVZkCwV4Qz4ceuijmFuZQFGcgkBMSS/q/BFDIiJskAjZSAFJZwaRcARFcQ4unxObtm2CucwEr9cPrc7IvWIkgHX29eCv/+57sDWUQ6k2QCJUIeIJQpot4iffeQryLOCeWcGNS2PQKIywVjSgINOgsW8thmfnYKmtRzaShhZSxqLmJFnGptGws5jOQymQQCkQIU5pS0UGwawdT/3sO2jur0M8mcDUjVlO5RCGkBJpGzdsxfq1m/H887/iF0waIE1NTUGr1aO5uRHpTBLjk5fhD3hRX9+Krs41cLj83ElcUWmCfXmCEcSHH9gKlUzMg2GVTAvHsgeRcBaxeB72BSfjXknIdzldmLdPcwrUUqZDR0cnY9lGhq8hFEzAoDGgt60ZzY11mFqYw/DVUapaQ1llBcorrJianmYMccCdwF/+xacxNzWNVCSGmckpaM11nB7yuj3oaGvj4QoljGk4RseZ0FT2pRX0r12PLdu24Qc/+hHWb25BY7ccTt8CEoksFpYcUGkMsJbb4HCGcGV4DrsGtmHJ7kIkkESV1YZIIAaPPwiHy4P1W9ZDKClibmGWkakzE9OwVtYxApSGwBNj15BORbB712Y2Wjzw8CH4o3FMTI3zwLyi0oIPT57A/Yf2Q6fTMPZp8NIQtm4ZQGdnD15+6TVOx/b09CEeSXIqgdCqSwuLSMczcDsCKOSEuOvOu/HVr/453j36Fv75X5/G3fduQzLthzewBLVajsW5VXg9wL69H4FUqMb1sXFUVli5N46EMVq3Ols9p2d+88vfw7fiQUdrGTq7uvDe8Q+4v9lsKeO+OkLXEq53bHQMldYq/I8nnsDI5WEMDQ7is08+ziLRz/7jVTz00D5cG1vE/MIs7jl4ABOTc3A4HNyDRzjERz75EF57/TVkCxmIFEKskpBvNjN2UaVUcVKUErRapYqFLRp2kuDx6U9/Bl3tHXj0049hz0d34PLVYbS1tZb6+yJRFiAobUsirtfnw/yCnfc5SnISrlWjUbHphIQp6twkcbK6shbP/fQ5qItK7LpnN8rMBsQiAe7Wq64uh6XMAIkyDlMl8RqFGBmZQCiUhUigwsULo3C5/Cgvr2TDik5vRnVFHWZnF7GysIiyyjJI1XJEY3E89+zznPgYvnQWwxdOgdhqe3dthrXCiMnFeThCYcw4XfBF45AV5ag1V8LpcLDZgYRas7mExqNjRgJIKBiB1WrFyLkxTktt2NGLOfssixPZXKmHSU09gq0NCEe88AZd3KV65L230VBXC5OhjPHf++/cj+mZq0hk0kjHgHRChJnJJe7yFAmLOHnyGB566D4Wj/y+IJaX3RgdmcCvf/Ui1Eotvva9ryIaCXOChTr7EtEMWttsjH8ePDuKxuo6tPTWcVfszMws7r33EN566/fYsXMHamtr8cILv0VXVwf279+Pf/mXf8GuXbtYiKChKnWlnj59+ia+LY9igTolJaivL52vNDCkRP/S4gqfM/RrhAilDjHa18+eOQ9LRTnjzWkItep0Mb457A8jsOyCRm+AQqWGz+3hPXr33ju4qzREiTypDCqtFnOUhrbVYnZ8DNUNDTwoXVpcxKYtmxiP+tbPf43DX/o05ufnsLS0hIamGkxNXWcihmfOg4OfuJs7vSlJVmm1YnZmhlGL9oVl7qK3mMuQYwxhHOvX9+BjDz/Kx+3ChSH86Kl/xvwNJwb2rcfE7DjWrlvLiRfq11xcsrP4IRXK0FDfxN2eJEDSUJ0EFRIZaTj3F3/5l/jVf/6KSQtd3V0YvHAJsXikdN3X1vGwj5ItcrkMGzduwEu/e5GR7T19nWwUczmdqCJ8uFaHHXs+gud/9TLjUAkBq1GqsW/fHnjdS2hrs8Htnsfo6CDqa6s58bR9YBd6Ovrgoy5yv5v3QUoY0XVehIhpAxs3bUEsGoff7+dr99iRITz08EcweWMa0WgO1nIzTp8ahtmsRlm5hbuJydhh0Jehp3st9HozP+Ns3bIJv3j+Gd7XEoEUnDOraO/vxMDObZyCHB4e5sGw0WxEdW0NY53pWYDx1YkcjDYLwRchE6t44O5wLKOxsR77PrKXh8SEfqav4fcHIcjkIVaqma5QTKZw76MHMLN0gw1xhIJ//fXXOZVpLbciHAjj0sVLfL2Wmypx+JEHGLf9+m/fgt8ZQOvGak6hl1dWYs6+AJVGy/tF/7q1yKRp3xegmiojhgdx9epVrr0YujGOjRu6YdJboVWbMDe1gMHzgxjYuRG19VYsu+bhC3oY89zS0cE0g9Hh67h+ZRKxcAzFNNDd14xDH9uPbC6BYMjPA3bCDJOAnU7lea8mbDElPPOZFDIZ6lQUYOjSKCbG5xnfPjNN16mYBebde7bD53ezSZAqCgrFOGSKIvfF0r5LZotAwM8JdTIOkdgVCgeQTid5uEwCK6UJU9kYsvkE4y5JAKBnXQqLGXQWOBw+XB+bYIFsctKLe+/djBpbFVbdHgRCKYhlWqg12j/gmMnsQaNkwsaSjETGQookJpMJ/vfScyEJjFTNcKtvkUQ87glUaREOhFBdWQWzuYy1umujY5xIJerK7PgyRkeuQiIFdm7fhGDIBbt9Cnce2AmVSsr4ZEq2Xb06CoVMicrKatx/8DEcuvsLEMRl6NhQhbm5aXz6M4+gqdGGpWUnzpy+BHNZFVZWgphbnMbmHb0wmNSorWzGN7/0E9TUV2H9+rW4fn0MPr8Xfl8UAqq8VBVgtZqxfmMXNm3aiNGrozj63lGkMmLoDGXcGU+VGmS0yOYobVfgagkayhPSPuaLc20JpZXJ+MI9i3IpC24tLW0gMlBrcxuaG5uYlECLOTk5BZdrlROe1B3e0d7OGHbqZyTjC11bJGpGIhFEoyEIBHlOyzlciyzKUjewyUxCmhaZeARd7e1sKjp58iRkIiG6uzqwceM62O2zvFf19PegIMjDvmhnOgAZpmxldRidvIqhoUFEwnRuSVFbXQmjgYxZYTbM0DNgMV/qXWS8r0TE1B8Sx+i9RqlQM/KX9jwSaqPhOJMCxAJCGYsgKAhYfKdE4dI81Q6I2VRAAgkZA+n9Ip8twGAwI58VsCmSSBkSsQJyGYnFEk5kMuGVDGiMgSa1pdRnS+c8/SbjiQk7SyInJc5BmO9SYo6EGSDL14SYejyFpdQiianJZBpBfxipTBoqhRoqjYaFk3CEakmSLJxSup67eMUiFqyoC5e6bvMi+jUxJ0RJuI1kkgjHoghFw/xnQAlKOk8oBSkRQULXqFTCCd4sp+6KvAaEeyZxUEEpdrogSMCh+wqEEORL2GcS6eh6I9GarrZwKoGiWMDmVbq2UtE4svEUI3CpL5pMtTqtgd/bPD4fTGZ6p/LxPtHSQt3YXjYg6bR6SEQSTvGRUE2EHoVUwSYZeucgow912yqVcq5bcLvdjIclOhSJ3NTPTV/HbDLxswWlB+32RfT29WJ6agKRWJCR+qlEArVV1SwsS26K8PQeSe+7tJYkcJMAS+I2ddQKxGSwJcFUyve8YDjEoqSUSEKxKIu3tO6U/ibSEAmf/FyeTmHZsYyJ6Sk2wxAt6OB992Hz+k0QFgSYnB/HpUvnoVIomYRB7zfP/uoFCJQquL0uZJGGwazBF774WfqO+Jyj4xQNRaFSa5BNFSARENo9g1QuCaFMDDoF6bjQn6PznARZEqULLMBKUBBRqryEfqbzVSygY5/j/UGhIBG31HFMfz+RoHfx0t5K4h39GomO2VwBEgmZFPis4GQtC4oiutZK4iGd1/Sj1HFbOr8ooSzIlox3Gg0JzknEY0Hua6VzW6fW8MwiFPBAIs1BKEyhusYM3+oK9GoD3n3rQ4wMTuHOfQ/i8Qe/CqXWgmJWjud+/Qv8+zP/DoVODJVRhMaOauz+yAAi6RRWA1GmM5AY7Pd6uP5DRKQzgYiFd0EhC7VUgODKFIxyoMFqwviNRcwtJPDZT/5P9LVsQJHIJAUh7M5FPPmXn0NGloAvQcJ6AKKsGJ/+iy+i1tbIZk6TRYc0mVHyt5DC1JdNa0oEIqKdEyGJEMq0bqKbiVvyGLGtgu+fnPy/mXCm579Sh3AJo30rUcuo4sLNtaajwOHmUocurz+EKBAxIE/3bXrevinQCulTKFFPX+v/dO6WaohJBCaSQOnPsiDPnd8lxnA4EoOtrArNZTWokKihTBQhi2UhTRegFpOJoIh0Po1YLokUofGlhJcvQiETsTkul5cgkRLAXF6H3g3b4V0NI50t4ujxYxgdHcGXv/QkGxlJqH7n7TfwiU99Cg8//El86xvfwj989wf87Pb0v/wA41PDsDWXw59wYsE7A1O1mT9vem4GC9OzsE/Y8dA9n0dj1Tp85pEv47vf/Ca2b1nD5moIKG37f0vc3hZu/zvnq7c/6/YK3F6BP80K3BZu/zTrfvtTb6/A7RX4I6/Af0W4ffqf/hE/f/anGLp8Cd/59rfR3dmF2upqTqw4V5Z4qEtYMK1ajZ7OLhi0WtTVNSAa9CLodbC4GowmsLDkwptvv4cde/Zj5NoYtgxsx6XhYcaMPvrox7Bn7z786IffQ39PHybGJqDX6SCSEAp0HlXVVfyC5/a4MTIyzC/91OFDyVTq0CIHLiWFZiYmUV9Xj+bmZn6op5d1GmSpVSoE/QFOg6hUCk6x+n0+VFRWIpKiPlYZdu27A9dnxlHX0oDppTl86/vfg1wrx5oNfUhmKOW2hC2bN7Lz9tSZD2GuNTI+RxOXIOCNISdVoJDKQiWWom9DNybdC3CmwyingUkwARehOatrIM1mkIvFsXnzZgwODiIUKnWGkhhAL/z0EkkvQSQakGOZXuRpMBoLRxmDWlNbz3izgjAPf9QLtV4CpU4EmYrc+sVSH1W2yKKZMCOFVVqFkD8MlU4JmUrMArR9aQHt3e3wBUPwBHz4/GNPor2rG//5xq8wPjsBo74Cy/OrWLy+iL9+8it44sBh/P6VN5AOJuF0+FBb3wqlsRy6smrkCcsqUSAQScCs0UMpFLPbNpVPIpFJQiAoQkxDC3pBTyfh89lR06DDL17+ZwxOnMeuu9cgRd9zWoRVpxddnI6OcTIglxWykFdbW88O9XfffRc1NdTraEc0FsUnH78XV64M4dFH/wdeevFNzMytQCqTIRT2o7m5GlsGejF8+QwqLFoeytHLk0FrQTYlx8ykA2KRCpl0ATXVdXB5nGhqqcfy8gKu3xjmXkKD0YY79m6G2WhlrPbbL7+EiN8HkVyHQx+7B4vOFZis5Ri+ehXLTgcn8qyWcihlCgwPDcKk13Nfot+zygMvsVDCOKZ0IoOG6no+5vTe2t7RgWg8wV1ohFj94Q9/iLUDHRDrIwgnfDQC4KE09VTWVDfh6ugUTPoKtNR3YmJsBkMXR3Doow/g5//+LBRaLbbt3YO8MI9lhx1ypRTLK8swWcoQDUSxNDWPxtZW7kSMhDzIJGNQirS482N7kClKIJII4PWuQqkUoa+/A6+9/jJ3X1EXm0YlhdFg4NRQXW09ZEI9/vPZ19G3phfNTQ2YnpxCPBrlwYuEXPM5ATZu2IS//ou/xG/f/E+8/OrzWLO+HV7/CjvGc7kirNZqXBm5yoPVXC6DhYUZbN82wEmDqoo6OJZ8iIQK0KoruM9v20ZKZ/tw7sJ57qyjRNrvXnkHUoUE5VYzNGoVAt4glHId9u3dgamJSYiEBezbvx2vvPoS0tk8i7Mut48H7elsAQfuOcDD4MHhYdTYatDf34dfv/AiOnvbseRehMFk4ITMysoS3KtOVFWVE60c9fUNWHW5eQBCGNl7DtyLRx55FB19nWjoqoGSelLLK3hoRNi8y1eu8HVNaRpKyAT8IR5aE77N4SA8KmG+EtBrtbBaa+Bx+aBWmVBmqcBrv3uTO0k1KhU736urylko9wfcSGfdUOrS2LtvAPV1Nt5Txq6NY3RkGjpNJayWJhx94xRSxTRqaiogFOdQU23FPXc+iGV7EOU1DbA1NWI1tIoLl45BqUyhplKOU++/iqpyMyyGMljLWnFtzIn3jpzCwO4NUBskOH/2Ilqa2jE7sYJsVAyhHDzQJEH1E5/4OHbt3gq/z4lYLMDEBKXSCIXGjG995/tIBvLYefdOmMpNOHHyGKLJIIs6vT2dCAZDUCo0WHX4uF/ZH1xBWVkZMikhBEUFjLpy7iJcu64fQlB/n5D7As+eOYeqqnqcOHYag0eH0La7i4c/hNindenp7sSx4+9h/uoKirICtEYZf32fm4bIJfF53bp1CATCPEylY0WDPuoTfeKJJ1jcJ4HMZDKho6MDL7zwAlZXV/Fnf/ZnWF5e5JQoDaUoQXj23Dns2rmH01w0aFUq1dwHTHvEyZNn0NvTy4NeGkKT0EoIVMIeXzh6FmKVFC1NzVjTt46TnnT+JNNZRvbqTUZGIBKKjoQSSnXT903r7ltxwlRVzcYAMhqEQ2EeJLe1tDKiOxmKwlZTgT37duP948exPLuImuYaeJwe9PX3IZqMMGKR+rNXVpx44MGHGO04PT0BkTSGbEQIuVGAv/qrr0KvN7L54MUX34DLs4yBgc2YmpqE2WxkNCLt+9RRR0nd7q4+RKNRFvInJ6bx+i+PICdL4H9//a9QVl6O37zwG1RUVsNisuA3v3kZ69b18b2MDAyUwCUc7+7du1hgyxfzbMSiJOQrr7zCacrGxgZs3bIZap0RF0auwecPIRqJc+LqwIE7uZ85FHDD7bFDpZRAo1JwCnRpyc/DaLpmhy4PsjBIx5PuuR0dXZidFCciAAAAIABJREFUmeWhbyDo5wHw3r378MZr78DpDOAjH9mKmqoq+D1eOJfd6O5ag1xGhGNHj7NIn08X0NTUgKqGCszPUVKqFX5vEGMXxlFZVwWD1cSfV9dQz6mnSDiI2akZXB4egoq6V8UixH1hqMwaTkxx925VAxsPZoeuwtJqQyoao1ZzrNu5ib9v6pGlBOjg4BB3i1OPZzoZRUNbFe5/6G5Gb9NeS2IK4fBNRjO2bdnGorStpg5vv/EOpiam0Le2lwXHXD7Bw3mL1QrH6iqunL+OLHIw2yx8Pre0U7o4Ca/HiebmBoQCPlx67wbkVUo88uhhuJ1+3Lg6wV1uAb8PX/7zz8PjXcLSih0jo9fRv2Etf9bSkpMpDq0Nbfycdv7cafg8QfRtaMSuPZvh9bk4/UqmANr7CKtfVlbB11owEOKEGRlTyEBDAu7p04Po62tjocPn87IIuH59Pw/1CQesUskRi4cYdUtD4YoqMst4+Fqnnmj6Lw14ySxAA97SkLo0+M9RmjCfZRGLhtQkrFKiUCiQIhSMI5XKYW3/Zpw4cQYfHBnHPfdtKqGAs1FkimkUBXkWqki0JTQpfU/UDU37FAkKhLWlQTcl0ejrFvOUoCt18d4aOtMAmxJp5ByjNQiFIywyaNUaxr3Hoxm4lkNQSNQYunAewVU3lGagra0G9XVEGamEUJDD5UsX+V7Z19vNe0gmocTPfnYcn//CZzE5OQq5rMj90K/86hSL0fccHkA4ksC83Y54Ooboah6hVBTbdndDmDIiEcmipraaTV6XPrwEkTYPrUEL4vxSHQCJswa9Bt29lN5X4ciRM4jFiti4aSuqqitw4v1jiMYiUIjkuPPgARawp6dnoFFreE8moYCERtp7SNCcnpqGRquFQadDZWUVmztJSGfxgAQegCk2tK8SyYf6Z1ccDjaTZrJprDpXWLAVCUnyyUAiKSAe90FvUEAoICGygHQ6iE89cQBr++qhVanZLDAzPgP7wgru3HM3p9r9wQiuXZtAtiCAQqGFXEGpRQmimQg8YTevrZHMnqkY8tk0wkE/xNyHSceQeh4JqyrlZ0QS1QjpTeFq+v8kqquUGmhUWihkilLiOltAKpnlHshiQVBCLYvE0OukCAQi8LrDiIZIsJVBIlBBLFAhnxNCJBDzeUJ7c5FScDnqUxdBLNRBKlawWEXyF0mXVFdBftJkIsoIZHpQJZmF0v50/hIGlox2JICT+YG9p4IC17XQfxlHLBBAIpNBJpZx924oEESUUuoyCd+XSCzNJFNsICDEMa3DrTQtpT8pPSkn4Y0wvpzCLSKRzTDylxKkgXgE/miIillQkIpY6IVUApFcynUylOalv0tiJadtSQSilGU6g2wyzel6qg2hrlzGLWdIzKWWCSEy4iISeRJqRQgHghDQ9UZJ50wWUqGEccGElKf/kvBJ73Bk7KHAoDcQgEQoZgGWREaiYVASnj7TVl3D+GkSZkmKoiRuIpWAWquCx+9js1MimeBqgUQqxfdyPp9LjFdO+aezGT6Oei1VVkQYUU/v3yqZHM6lZX5X7OnqZsEwEU+wyElJZDpWTKwWAWnuGM5y2pT66kmcJWEtHI0gnqYe1pIAx2jqYoG/BpklSChXqJV8XOjPE0WF+urpPrCmrw+ffPDjsJVVcxL0yvgw4/5XIz4MjY8yzlil0WHV7WPRla5LMrLs3r2T9wUSNzVqGZ9DlNykcyWWznIalvDadI3QMpAZgc0FJLIXgAyJeCTusWlBgGwqgUIuw6h5qj+gc/BWYpREP8KEE7WA9v7S/k7JWxKHZWyu475bTtKSwEdi/i3BNs/pa/p7jOKmlwCiX0mMSKXjXAOQiIdRLGRYsKVzikR66rAmI4hYTDUofhhNCly6MAjXUgwigRL37rsfa7u3YNHjRW1lC15772385qWXYK2pwOz1aazZ0Y9P/dmnsOp14trUDb5+2PSTy7LpREpGM4EI3mCI+5qVMgkUoixCK7MwKQoYWNuD8xfHMGdP4p59H8OeDXfD4wyjprIWC0t2fOvpv8Xo3GXUd9djzrEAz6oPT37la2zIpfkN3SvpPkdrWOqxLZ2PpX2hZNJgfLVEwuuVTKWRI+Q0Xc4khItoLcWMTL6FVCaTWqlntoShLh2fIiOPhdRHUML7Mt6cE/Wcsr9lLqHPu9VLTF8/j6IoAYEwXeqpvTnFL4Vx/48wfGu8VhLhSaAnAoIA5VorajQWlImo6kkATQpQ5YFMMEKXCoQSAWujOXGRzRx5aRZJRCCUSpi2Fo7lYLHUYc3GXQgGiJIWxRtvvg1reTn279+HSCQIC9V5ZBN45tln8PZb72J+bgnJaArrN6zDM8/+G6w1BqSKQcy5xnF+9BSkWjG0Fj00Bh3kIikWbiyiuWoD1CIb/vzJv8GPf/AjrOtvQ7FAXexkRvn/Cre0lwlvJ27/yFPV21/+9grcXoE/9QrcFm7/1Efg9uffXoHbK/BHWYH/inD71D/9AM889284f+Esnnv2OX5hMZsMkInE6O/rxZWhy1i0L+CBQ4fQ39vHjuAlux1yGjyIcpz21BstiKdzeOYXv8anPvMkphfsGJ+cwd0f/SiOHjuKTCbFyDpKlj546EEYtYQjnWdXK6V+qH+WXpI2D2zmnjwajBYFRR7ctne2cyIm5PNi766d2LxpExaXVmDQG6A3GLH/wAF+cX7rlVc5TVRfX4tcNsPfM70UywiHZ7XgysR19G9eD2tdDZ797S9hX12CQqtCJp9mMWjVsYy13X3szp6en4C2mno+V7CxpgdKmQ7XZxegkSrgWVqEvkyPsDCFiBLcBVyuNMIdjCAQjUKWTiPi9jJ+kLrK6EWcXoQoIUydqfTyk8mk2SlNqWAaeFdVVbIwPT+/wN2QlNCKJKOMZ+vsb8Hk9ChUWilEUgELBeQeLhQkkOXkMAkscC25kcmlEYgEIBAXsXbLOji9LqgMGoTjEe5rJeQUdfgRNlgp18O9HEK9oRpf++QXUC7U4MrZy3AsrqKipgFinRFivQnmKht84RhUCh3kYgWvjUIuhZAwgukkY64UMhmkIiGy8SjSySAyWS8CcTue/92P0dBTDokmj1xBBLFIy1ifQCiKaCiO3Xs+wijLDz84i6HLI2wUuDE+iSQ5y+vqEI3Qy2QIfX0dGB+fR0N9B7JZCRKJNNRqBaMpM9kgi5Dr1jdAr5Nxn2M0nIBaWoFIABi7Nol8RgK9tgw969pwY3wMInEBImkRIpEAGq0eyWQWi/ZlmPVG1FqtWLbPo7KmBr5wAFqjEas+H1o62+H2eRkHNT05i4A3ik0b+1Bvq4bT6YAMce7oo2E+icBBTwjFrAC9XX3o6+njYTENURJJQsxq8OLLv4G+So1rSxch1VCyQsIpCepw1KnLEAkmEQtl0NrYBecidd8F2dGvlKsxOTuLeCGL9p52iKXkRKf8AfUI5pCijtyCEKl4ksUEnVqKhC8BS60cUkqPas0QiAUswDY2V6PGVg5/wMXJWK/HBZPRwAJRKBhGVVUVOtq6sbjgxYWTY6ixVbJok8vkODFVbqqA2+VDY30Dvv2Nb+CXLz+Dc+ePoL27DmM3hrgnUKnWwm5fxtYt29hhf/nyZTQ32yAR0TAlj3AwjtrqVrx/dBAL037s3LED1eUV+PD9E1ColKitr2PzxfDICKeakqkEDAY6j4TobO+AQavDmVNn0Nhow+NPHMY/PvUUNBoFJ82npxchlcrQ1NKG4SujKLNWcLqAUn+Ehzt1+hS/mNc02BBPxaDRyiGVFNHS2gCJuIjrN64incqhtbkFTgcJ4EV89jNf5KR4V38v1gx0sHhOnXWEcRWLpZibXWKqgNVagWgsAZGI0g6EWBOU+tZA198ym0pUKh0spkr0dK+BfcGBa9fGIYSIk6I0JKQUNJ2jJHYLxYS+oyS5jwccPd3dWL9+Iw9El+0r3PNLSMWWlmaYzQa0tjZiZXkZw8MLaKhbj1ROCJlKg5de+S22DvSgrdkMiSiIoHeWxX1CFrs8hNGrglhugrlcDQX5NaQyuFZcjMJdWljBmfeHkM0mIFeKcXlwFm0tNlRWmLFl6zrU1lZDIJSjytaI//VXfwOny4u2zm5ojTqk8yn4wi6EYwE4llZgq6vGurUb4Hb5uTu2o6sRcuq1LkhRbq6CzxtCX+8aVFSWI06DK5kYk1MTPPAhnKpeZ8LLL7yKRDqBQ4cfxPDwIOPJauuqkckm0d3dyeg/6iQbuXiN00mJZBqN7Y2ciKGELGEs16xZg6A/iLGxMaxdv5bNRIVskbFpJLJQ6pr+DGFqnXYHUvkEd4pOj87DVGnEN7/zTfzrT/4VFks5+nr7cfbceU4odHf34rVXXkNndzeUlL7XGTiJSkNFj2sVMrEUxbyAO2YLdF0rCRNLyT9KFSl4YFYUZZDKR0tdg4TcVmj4eFCal+4nKysrjBX1B4KYvTGB5s4uREIBaNUi7rWmREhBQAmUJO+ncrkCyUwWlweHoZaoeb/SlJuRLlKiigQZLTq66nH+/DlGQxKRgNJdhHp3r67+od/t/RPH0NZGBqQsFqaXWWwjoaWqsoZTsKsuJ+yLtKco8MTjT2BifBqXzg9yD65ryQvH6goeeOgBHjy/8ruX2KRFyWZa7zNnz6Cro5PPD5PZgCPvnGBMp63einymiAsjQ9BZTGhoasWVs6Oorq3lVPnKygL6+zoRCLiQTsXR1trKWFenw4t0qsAmCkq6V9dUcS9fJBLGjWvjnCwSFxW49/B+eD2UiCfcbRavPXcE63Z0QKESokBJlIwYq8tRrMx7IRJIINGIIJEVUV5pZEFxzdp2vP3mByBNo7KsBgN7tnN36tzUPM5dPMfJfjrmBTIRtdo4GUjPB4OXL2H6+jQq6ytRa6tFIpaDx+lDU3MLLlw4B9J+VEo56psbePBJnaA+f4CNQXKZkhN85nITDtx3B/zBVbz39hGkUlkmbjQ10j1RD4vRAoVcgffePgav38PHK7oax/6D+7BxoJ8Ne2UVFRgaHuZeVkrAEVYzYA+gfXMbY/T7ersQDgeQiEUQi4Vh1LSwUUUqovuGDxfPncf82DTW7exBPBmCraEaV4bHYDBaIFbJEE9k8Ogjn8TM1DTOHD+JhRszMFYa0Le1FZlcDOGIj+9fwWAQa/o7UFFZwec5CR+UGKNnA+pkX14maoIIHZ2tkMoECAb9KBQzjGKn/603qFn4JUGQhGC6x9DgmLCitOeTEEECLX1NUgLo2NHAmigfdG/PpPPcKy+XahgBSwQWlULBItTKioOfn9REKxGp2RR05K0hPPrYg7BWVCGeCyCZD7JoICSRKZ9h8ZAxs8UMC3bJZJSfA1RqOacYWWTIEiJZjkIujwwJGCJKDwkQi8UZwZpIp1i8ozQffc/UlSsWK6BXV/L6u90rcLuWEI14YdQpOI2mVyuwfm0/jv7+BGbGVvHoIwdhqzPg61/9JdbuaMf9h/9f9t47uM7rPhN+bu+9ofdGgAQJEuxFlVa1LMmSrbgkthyXJPY69jhZJ9lZZ9McbxKnON64xUVxkaxiq3dRFHsHCaIQvQO3996+eX6Xyu735+fxN+OdITUckUS797znPe85T30EzzKqOBEW8QxB9z/5sy/g5Zfegs3mlhqLq+PjGNq1Ha+/8Qpuvvl2zI+u4sybJ3HTPbdhZuYaunu6MHrlItb9GzAZtEJUNbS60d7egs9+7vfFpfqNf/53TE6sybOOgD/vaTpg80Ja52G12SRimUKeVIpklh3BYBBGo1XcovwaijcpZqJQha5AEnTsKmaqCEkGcbvFYrKu042WzddiP9ktbzZqUedjpD2gVbO/MQ69voLmZhd27tyKRCKEudlROOwF+Dwa6V73uLywm+mi1GF6msI7FVpbO7CxERQCt1AiyaNCrlSEo6ERKoMeZrNJYvqL+aw4ndOpBHRqpiyURdxC/oMCERFdFvIwGEma8WNlmWd05DLCn/HGjMfW641C4vK6lBhBWmRnLSOC0+Kk1WkMUEKHfJZ9uDmkkkWJe64WlSgXyBXX3GtCnFAUmFMKyVUjZMpCKFOYoCFJS+ehmh5Efl2x1gPLWNSySipEuK/RSPdnjbglocR7jOQJyTdx112PU5V9TqmAaDpZc+opldAy4pR9vjkSzcWaw1GlEscsP05RG9fcEvsyGQtL9x4duhS2lPIIpxNIME6ZbtxcBhm6f2nRpAuQYgidRty4vCrqd12WdP4VipIexWcYeyyFNKZrkx+rlhHNxWF2WlAiyVsoIpfKQs8OT7UGxXwtxpoiRkbHUqjF10gyyGy2i8ig3uuTuclIc6fVjlAgAL1GJ4Se1+UR8RF/HqO8GWfMs1kiReEUE0xYAWRCrsj46SK0ej1K5RIsVu4DMlCzT5pxzhxfktJKFVLxBIw6vYgL2M3JMeT7IgHMNA+moUg/qEYtz2qS3yTUSDozPplrHrtLSdCKaIiufzrf9XohcfmxQrUkZ7pMPitnZ75nPhMpamSa0MVzlxAPB2GzmLBz+xDuvfUe2H12eOpbkCjmcfTsMVwYuQAn79ViTiKbKRraumUrxsfHsLSwiOHtO7A4N4eBLQNo7W2TeiLe1+y21at0Mp+ICdQ6TFUyF9MFJhZUoVDzOleg19CjThcmn8NqaDXsf4aMIddxifSmsIPThAID0A1Klo+Rszx7cHdUFpK/FrdLETijeCvyzNWq1dCqNbL/5q9yISMEqpp1oijLNVYr1Lh6eRK/fPIFDPQM4pOffhTRSKAmZEyGsLSyjofuexSDm3fg0sgl/Ms3volTR0fxu1/4iCQwnLs0AqPVArVBj47uLqhYtVKtIJIIw2BWyz7eyhhf3qc6HdK5PAKhiJDZTrsZVr0C6Y15tLgMaK9zYmR0AVcmw9jWfxAfe+DTiIfz6Gzpw4p/Gf/8/a/j5eMvoLG3AcMHduLMufMYHt6PQo5ErVIEN7yn+YviDq67JGpJevO2ebdX9l2xBucU8QQl97HyNTWRE++tdwlgIcSv/5YeXJK/jEO+HkVdK6Ot5RrzTCNE6/XI5P/9oVrvNl+HRLQz0v1d1pYXT7QOtVjr2tfUnL9CBMtaoIJOZUA6mkIxnoZVqUOLw4sOVx28Rit0pTIURcbdc73jOlCrTFDqlYhX01DqKQjQIBorwFfXjt27boU/GJOkiclrM1KFddddd2HH0FYEAn6JlXc5XSISePXlN/DaK69jZmYKUBXxre/9I5xeA5ZCUzhx+S0UlHmUVWxrB2wGK0qJCjZ33gSbvgO//+iX8NW//Cvs2bUZSiWTIjT/L+KWkc5sDq95mm9EJf//Aqbe+KY3RuDGCPzGjMAN4vY35lLceCE3RuDGCPw6R+BXI27/Ft/+7r/g9JlT+OlPfoJioYDW5ib0dHXh4oWLSDPyKpORnh2PxyMduPfdcw/S8RCMasZraZDI5DByZRy/fP4VPPqp38fI6Bgi8SQ+91/+EKfPnEE6nYLBoMPJk6cw0NuP/bv2opjPY319DXodQbcIiqVCTY2cS0v0qM1hx3PPP4uV9TXs37cPmURc+nZvuulmBIIhjI9fw/3vfwib+/sRj8Xwyksv4+iRI9g2uEVA+XQqCb1BK44ns8sGV1MDbPUe/M2//APW4iE4Gr3SsWS2mOHxOHHu1CkoclUY1VrsuWknFhKLAgYOerqgLGswObcAs1ILTbEEb6MbOX0Zq+Uk2pvbkVoLY249AKg10BYKsGi1cuDlbx7SSdaS4OPhRbrAkrH/jNykO5hus+amerz08qvweOtRKJeRyqZQVZXgbbCjhDT0JpVE40rsGYODigogp4a96kBoOSwHfTpI6IZt62vHUnAZarMaBqsRC8tLyGbyqPc2QFlWSWcqslr86We+hGaDG6HJZUxcGIfBZIejsRUarw96jxdpRpBRqV9RwahgdJ1GyCoesnKZrABPJoMOKpSRSYeRTPthdlTw1HPfx7z/Eob2dyMQW0GpzOgki7hWrFYHMukihnfsQaWixPzcMmZnF+TwXSgUpRuSh0C7zQqPx4TuzlacPTuC5qYeLMzRLRWWHi5x3fY1wenUoliOob7BikqFYIcOxZQRZm0dLl0cR6HAQ7kRFoKEdjNK5SzcXhveOvIGlCo96htasX1oEJFgROZ60L8OtU6HUqUCT309Upk0IvEYvL46REIEr1PwejxIRrMIBTYkFs9tKcFisqHR1wqXzYt6TwvaGjukY5ig3Nr6ClZWFtHUUo/NW/vx+BM/hqvNjrAigHg2gXpfM2anF1DIsQMzg1JOgXyqjEpBCbPeBq1SD41SUwPsrRZMry3AZDehqbkOaxsrcPu8iEQT4sQ26ExYXVwR4PTAgZ2wWXn4zMHitGN2eU3cbeVKAe1tzaJ8LxQzMJsMQlz0dPfI/Tg2Ni6RweFgDM3NnTDoLSKOoJMguBFGOpqR17a8sI4PvP8D+OM/+iJ+9uRj+NkTP8Rtd+6CPzSHjcgCega6sbIcgMvZALPOhWg0ISQK4/oYm00XGtcV/ntwLYWhwWEEVxPIpkviVtbQWehxo6qoSHwfewMJZFH0sW/PHrS3NOPxnz6DB+6/EwODHfjvf/4P2LmzB4lkBqurEYngbmxuRjgWkzhQgsO79uwUIu/ixYui5O8b7MfoGOeXFwpVAXv3bcfi4hRKpRyC/hSyyQIcLgtCgSx+71Ofxc2HDuOR33kEH/yd+5EppgRwWl3bwPrGBlZW/HjwwQclprxQIpjGnjGlgLZr6xtobvahXGace1TmZDKVFZDVYnYIAcy4dXYh0g1azZVgq7OLYzAWWsPa0hx6NvUgmy5idWkdW7b047333gqdNo/5hctQKnLIZhKIBMNob++GxeyB2tgEpdaH9vY+fPWv/hYHhnejwWVDvd2AbGIdekMZyWwMFYMGT73xJiomGxz1LSizD0prhMmsg0GvhF6vgMNuFrcEAdGRi1fwg2+9ilxKAY2WxKMWHS0d4o7ef9N2/PinT2EjFIVaa8D2ndux99AexDOMz/bj/JnLWFyZFXexTmGS6PP+gW6JauP89a8HoVHr0Ne3SdZOujXOXzgva/zOnbuE0HjsOz+GQWWAwca1NIGpa+Po7unEoZsPQKNjNKNSIhVnZqeErPd4vOJuMZmtmJudJcJ33RmgwcTVSYlW89a7MTM1g0ZPMxo66gRApKjGvxiE2WVEOpCBygxxftH9uLKyjvccPoxYLI5cjm4urfSPMpK5saER41fHsGnLZty05wCujY6Jw4AEFEHY+ZlZWacYvV6tKpHLl+DzNSIcS0CnJwmQhUpfQqmaEsCcr489m+wwzucK4qgkEEtBU2NTq3SjE3i1mHTw+bRwu9QydqFIBKlsRoQ+CvbiFcvI5IpobG4T8Hl8dAIexhCTXC/FoDcrhZCli4fkCNdZxnl6XS6EQ0GJDU7EY9K5yqjIV184jqbWeui1RomtrVRUqPN4EQyHJE50987dCAUjOPLaMVjdVrjdJCUM13ujq1icnYO30Sdx45OTEwKEL82s4COf+ADisSiWZ9ZQVRWlc/x7//g4DHVa3HbnLXKfkRCmAyoRiqG9qxUHD9IRfBW5TFpcc3xuKao6zE0tIF+uoLWjCW3tzQJIs4phZW4dVW1ROnT7BzYhk0xjYW4RdrdZ0hhsOjOG9nTB57WhmFXi/DvTMJidrELElQtnsGlrOx546HaEIsvi+nnjlZNIxBj1XRHRCUmJ+Yl5lHWMNdfA0+zE/v37JRqT6w97J7mmkYw1mozSl+xx1kONGoj/xBM/k+7yrcODIvxh3DqBwjNHz0OtUwiBY7VZpX94ZvGaRBAT5G3vbBInJ/u56ci1GC0YGx1HOpJFtpSBxW5CIpSEWq/ARx/9LUxOjaGhqQlrG35sBIICKjOutL6+Tr433Ug0HjEyli5CElFN9l0yn10Oj7jTtDoNFhen8c6bb0BlKkuHp8NlR2gjiVA8gT37b8Jdd9+NM2eOYWlpDmtrK7jjzttgNGuwurYElaqK8xcuw+N2wGBQw+6wiwOUjkTO/faWVqQzSZw9d0GSMf7wS7+Nk6ePwukywWTWolTJwmo1iciFIg/uswKBIPQkvzjvcyTUjELokoiioIfxugRYKSgyGMyyf2JEs17lQTalxtrKOvyBdSGM3V4SODnZU3o8dQgF47h4YRL5qBZGmx3dPf0oq4tI5thzrITDaZN1iOCqTs9OwApsDu492FGfh9liQLGcrxFJpbI8E6W3k1G60vNHoLqCDF3GGo24xOgmJSlJEoLPCUXZIN2vXo9T9l/xSAgumwnxUAhGjRbJaAqjF8fQ3d6KRq8XXo8Xbx4dwdC+TchyoyE9hFXMTq6htaUJDXXNeO21Y9jUtw1Go12c21W1BulcDvUul/Tdq8sVuBrrZL1v72jFxYtnpEeQhHRDgxd33vUeIdJJvnK/szQfxPoKI2ddsqcjAcj9Ln2f9Muy0oR7Vl5jdhyT1CXo7nJ5odboZXzY98kXyyQdnk1IrtDFSjKd6Th0HfG68r42mk0o0jFdLMi+oq21SaK+6VrSqBnBmYLZpILVooXRoITFqoPDakAisYRkfFXcV/yedIlSSKRRkdhUIJaIw2w1Q63TIJlOScdtJldCtkJhZO1rrBZWKrDKpAqtViURvooqiSClzEFxwgqZWkU2GZHPq13LihCM0sup0ogAS6vVC1HPZwTFOhRe8O+VqlkEOdJFWWS/d0mISa6/+WwJ5Tx7GZXSwV3IKlEqMKYZqDJCt0KCg12RtefJu/HN/HqtmiQ43XS1Hlz+Gx39xTwdwxB3eDaTFlKDyReM/Oa14GsnsUZnL4kS7h2VJCFVvCZZZFJpIRnpYhRX4vWOXZI7FOyQayF5T+KwRutAeljljKNWQskOZZ0GuUoZ2TKjdUtIFbNIZDIyh/PlEjKKCvLK2teSpBNXIBes64QSCW+ZQwrFf7pb+bPShbQIlvgc5R6O6xgJ5kL5VMogAAAgAElEQVQ+LzHWpH34/CcRQ4EH9wN0hOu0FAcURUzAHl3uienqJSnN92nSG6EkEc+qCJNJfrbD4RDRId+nEKcqlQh62UPLXmC6/CnsYyc2z1ZMFWLqBuOWScjSBUxSWqNUIZNIybOlqb5R/o2CXwr4xLFI4lGpgk6vkf0PCXm+P75f7ge4FyLbo9ZqZW8tTts8XYxKIU/lGjBBiXHUpRJUOg1S6ZQ8r+jMNOj0SMZjWFlakuc/3ztFUluH98Ns8sLd6EJDnQfrsUX4/ctYjS6JUIAiiBeffxnFrAKNvg7pVmX9ya5bh+BqtMi8Y5w+6VhG3zPxh4Q5Xxfd85liTiKLebPz3iYGodcwDpyOyOv83XVkl6+bc4hEnnTWajTy+kv5IpQQ5rXm9iRBx/nOvlYlvzXvjao4f8WNzqDnYlHmQ7XiF8e5xWKU+8ll90BZ1eHom2fwxH+8Bpe+CR/79CNIJRPo6ehAb3c7bC4X6tztOHf5Er7xrW+IuHp2ZQGDO3rR0dMpTnGt0YhYMolMvohAOCwEbRlFuLxWtLc2iouT5H0wHEQynYPeZBbRgUGjgsOgQiG8jL3bupAJrSNT1OLNE9OwGZrwBx//I+hhl/SpRDqO/3jmMTz92hMIZgNIJ9K4+fbbsGXnDknB4DzjHl5oT2E/3yVCa47bd3lSrjkcL94HZfZY06AuJPi7Ag52SNeEUdITzPnI+6P67tpWE38oNUylKNScskKc84hU696+nrr8n5DYux221aoKKqVZxM109dZ+vUv81sjaGtN//fuJ05pzqYxqKSNrOPeyFDTzHGtQaWDV6eE2W+AyGOAxmaEtl5CLcgOXl0j2CrEOMHEDSCYraG3pw96dtyIYjiOdKmJsbEqSnZhWxbWA6zPXu1AgDJ+nXsQ1TINjPdbJs0flXGR2KbGwMY7TV45CxdYEnVIELMqyEtGVJA7suA91zs349Me+gL/471/B3r3balHJLK/+Pxy3JG6r14lbim6vu5dNCoUi8+vEE298rxsjcGMEbozAb8II3CBufxOuwo3XcGMEbozAr30EflXi9jvf/QZOnjyOb/zrN7B1y2aMj43h8G23CZBy5tRJUY9bzOxUq8JsseDeu+9Ea4MPqWhIlKkvv/YGTp05j0JFicGhnShXlTCYreJEILAdDoWxbdug9Fd979vfxe7twwJ60xVL4SRjnXhAIsHr8Xlw6sxp6eQZ3L4VI6NXsHN4OyqFgpC3dODFE2k4XB78zqOfRCIaE1BieWkRLz77HOw2M0r5LEoFdvb4MLRjO/LFHLq3D+H0hVN44pXnsZoIYTkaRKqUkyhDRqXOXLsGk1aPSr4AvVqHmCGNVDaOm3t3wqgy49SFi1DnS/AajNAalGjf2o1zi5MwqnVQpypY9oehNpuhKheh44GzUkFDQ73EITucDsSiUSGqGQvNM0oykRCnrfQk2a2iXl9lf1dVBa3OgHQ2jaq6jOHdg7g8dhZ1jQ75OxXVyUwGFPIrCmoYcybU2eqxsRYQcL9YLsDksSCSC6OiL0Ntqh1cs6kClAXq9I04fXQEH7r/EXz64Y9j5uwYXn/iRbT42jC4cx+i5SpcdECZzdiIxuCxuqApK1BmVLLPhQIIjBVRyhYkuosx2qjmkCtEUFImEE0v4sc//19o7XVDb68gkQlDqTIim1PBZnPKwZyuFpK3wUAY4XAM0Ugcdb5GDA5uxZUrVwTQo9o5FtlAJMwo6TYEAwm0t/ZicXEd8VgCRpMeuXwC23b0oFAiYJqFy2MQJXopZUA8VEZrSzeOHjmNbLYskXsEopOpiDh0SPSwm0xvsElHDl0Ts/NzuO3wbTh5/BSiwSQ0JoWIFdhvGtjww+vyYmFmFv7VDVSLKtx2yyE4nXb0tbkkilJZ1SIeSUuk4MrihvSYMn7V43UhEFpHS3sD2jqb8OLLz6K5vxFrpQ1U1JBrU85BnNAXz16FXmnCxlIQyWgazY2t6GztkgPn7NQcNGYjNFYjphemYHdZ4HA7oDPoJW6ZMY5aNXtlF6DTadDV1YqGeifCkTXUNdchVchhdmFWRBPNzU0y5zKZtJBJjOqLRGJC8BckwhEIBUPYvKUfbe1NWF1eEXenoqxCNllGJa8SB9377ns//vqv/gJf+7u/wsiVs/jM738YJ869ijOjb6B3Szs2VqNIp8qoFtnp5hKA2qDXY2JiAstzceze3yZAYVtrJ/KZKp5/8jjuvus+6euMJWISGxeNhaS7jiCvxWxENp3BrTcdwtTkNK5cuoLPfvaTmJoZx8WRUQxu3Yy5+UXpDfTWNSAciUNvMklvaDyewK2334rFxUXpEnV5XSJsMFp0aG2tQzwRwPDOzQiFVsW9lc+UcOzIBfRu6sTsFJ1LH8PNB27H/fe/HzffPwyrg/M6L7HQvPcIvKYIDpC0LdABXRSwj+p/p5MdiYvQslvP5RQwngIVOugJ1NI1RICYAJvFasLI25dgaTPhpoOHcOLNs1AUtMjk49i6rR8+rxOJuB96HdDW4sPgYC/cTjOiET9CgRUsL88J8L9p8wEkMlp0dfZjbWEdqUAKq9PLyISSaKlrFOeXvcEBe4cbT77zLGKqFCx1LsSXM8gG8ujuaEYwtASP14yOjnpx57JfPJvK4xdPnMbMzIJEtpfyCtS7G9DcWI+NwCKWVwNQ60ywux0SNedpcKO9uxlOj11iTWdm5qTb962Xjwpw0dLWgN6eLkRjcUTCEfjqfCjki/L8aWhoEEApEAjh4Yc+gOmZaRx/6zg++omP4hePPYej77wtbsa29hbccschpLIJTM1MYc/+fdJpef7URQwNb4e3qQ7PPf+cxE7ee9ddOHn0FCbGJuBr9mDnzp1YXlkRMJoimloHebpG0M6sYfPOAVmTkrGEuFFPnziFldU13HHnHZiamhEXMe8f9tnOzszKGEVjMQFzP/O7H0JfuweBtWXpeCR8TzcO5zy7CxPxDHKFMqZn5qFU6+Dy1Amoq9QUYLQqoVZCCGfel2qNDuFgBPF4Ei63B6VCBYvLKygXCEozWtECg1GBTf2N2LF9OxaWluH0+rC8uo50tgAd45zDEcwuLhNzRoxRvHTxsLZAx068GrFChxfXBeYUsv+vo71VxFuMSW9ubJBnNeNNg8EI3n7zNOrrmrG2siHzPxFNwmQxyb22Z89eiSwcOTMCF4VSiZx02tmddiGHCaTRnUhAkIAsybdsKgenlx2DjB0tyRpH99z5MyNoaPHB66jHzPyckOUSwZ8pwFvvwa23HEQguIF4LILLF8clarVS1qCQIehfQmdfq5C3BKhHLtJdmoHP5xEyLpNNw+P2SKdoXZMHDU11GB7eAZdbh6WVa4iEsqj39eLy+RkE1/2we2yYWxxFnduJumYDerd0oFrSIZtRYvLSEo4fPYVt2zfDYDbg6sQIfPZ6KIwV3HrbbYKxMf55dn4WoWAUd9x1u4CXdJOipEYxW8bRd44hk8rA6bCif7AH4Y04Ng30olTJ46kfvISBvV1orG+V+2hgoA/Tc2MIrofR0d2G5UW/OPAdZqcQ+hxnX0OdxAUvLSxjY3EdvkY31HqV9DtWdQWYzVYEAhE461zo7e9DOBYRlxVjKWPRMGw2M8rFHCKhIMwWEx646XPSTc9uY73WgGg4BK/PieefeRpmNwUCGelPrBKELymR2Ijj3g8+CKtdhbnpaZw/dhFb9/Sjo7cZi0uL4i66cukqDFojdBY1nA63uKLoYp+dXcTK0ho2/OyJ1Micf+ADt8DtMaOqyKFUrnXSElQnEcPYdILsag0dUzUCjSSf3W6TOUZhDNcW9taqlIzmJDmnl8jySDiJ1bkMlmcSaGlvhbfOLUkCM7NjSGejcDPWulyUmO5MuoJYuIRKyQSvpwU6sxElJTvxitJzXKkWYTRrJRVDqWHsZ0nW22I5K59T3+CF0UBSJY9MNnG961lT6/6slGE0W2rxlDqDxJvWEG5GT/JeKUOntSCVzAghJoSjSg2bwYzwRgAuiwMvP/saCokKdmzbipsPHcITP3saaj3Qs70Nq4FlaBQ67N65F6Mj4wisRXH5/JS4/3ftOYi6uha89epbSBUqUOsMSIaCsLltQoJyz0DieX19VcBjCg7XV1ewa/92cUIzAYVOv9HRyyhklAguZ9C/ZZuQ5XS6M9KY4jE+F+k+lPjeKqNlS/K+uRawY5muUyEldex2h8T1cj1l12S5WJA9NN1iJD9JnLo9TpisJuiMWtkD1lx8Oel1VykqMOjUqFZz4EbLYmGvaUFIf7WyBE+9EgZDTtzlFK4oSnSW0gnLLlytkEckBdO5mnObcyuVKyCeViJfJNFEhx/dpJBEGh1dgFqtkGjS8lihVqiCSpFRrCUYVHT1Xe+LrFTFpVbrOub7V4kLl2REjUytOddISFY0jOc1w2iySKwsyu922iprkcrQSM81XZ78XhVxziplb0k3OUUKHGe6DlVKnXw+90lMfyBRq1TQJUxDq1qcsDotyTEKIcriQKWgiNdHulhJkArZrBQDLMeLpBmdsyoSg7z/lHQA19yr4sQr0V8GIQzpNi1xfmu1QlhSTMX4ayHSNBrhKgoSLc70CXa21vZL8u/lkpCeJG6jjKYu5ERwwmjyMl24CqBIQpxJtyT3r/e5kswkqcv1l7ms7Ign4cLXRresxLZWIXswioijkcj160gXHyOkSXBrRTjFucGOVYlXztfIaT7beVZmFSfrUnX8fMmYhuxRSHrx/hF3f6kov0lSc96z/zWT49pQkvdPV6PMPdYRl8sSy8yfx8hiZVUh8eH8/v61dfnZZiNrYfI1V7paKZGvFMOxZshoMknUMEk1/qxaXHVFhCKcpxQY03UsZCUdyKVSjRinEMZkkHFkFLbOwDnB988eWRJvFXlOZ7MF2e/yWna396C9rx1tbW2SFiBR9iad1Dq8+NyLmByfFKECqae6Tg8aOuuEOGeaEIVGLc2tct6qRe9WEYqGodSoaoKMSlHmIkq1sSaRTDGnhOUqlTJ2QthLDDg9uVXZB/O9M52C4ybnQ0k9MMn4CB9MnrFSgdmoh5Ix69ksirzX+bmFImwOihTKMBp00DIaWanH4pwfo5dmsDybxr2HH8C+fftg1pvg87ih0SmQyMZx+tIZnL14EU/9/DkM7diJ0QlWUujw6Kc/hUK5IOLsRCYKqMqw2I2wOS21dZ6CDsZeV0rSk10Ti5SEjKfIx2zQwKarYmP2KvZsbkc1HUM8p8TIVAzpmAp//Nk/R5u7D+WySmL6j557Gz957ke4OHle1o9EOomHP/IhiY6mC9xiM9c6q5UK2fdyjeUZnzdDjawl6Vpbh+T/KhVS2byIEHhDUqzE70uxRi2eWiVrMoWynP5ciyhSo3ifSTJ85jFxjPNOxAbXHbvvRjJzDlNoJXNM1k8F9HqKNJleppRnpclkkjMh12uDkWJASJKZpABo1HLOpIjPJulcSb4oFCmk4b2VyYirOp9KisjertHBzvX6uuhepwDSSYpr9cjnqsimKujq3IJbD96DcCwFtUKPQr4qCQmMPee8NxtMksb1rW9+B5//7BfhcdfBYXfi+ZdewNFjr+Jv/ud/g0KbFeL2xKW3oLOooNIqUaaDXKFHZCWJwd5bUefajM//3p/iL7/y59ixox8KZUnwCQEKJC+cQy4Sl+sShBvE7a8dSL3xDW+MwI0R+I0agRvE7W/U5bjxYm6MwI0R+HWNwK9C3P7D17+GHz32bbzwwnP4+te/jvb2NunUmZyYwCce/QR+8O/fF+SBIBOB9G3btsHBvpx8Gg/cd484844cPYbX33ob23bswuz8Erp7+zFyeRw7duzGQw89KKQXnVKMZXrhueeQTqbke5OAWZyfg8/llkM+XanpTBoT1yZwy+HbYLSYZePLg+ie4WGYjeyvjcIfCuOOu96LwW1DSMST0kPF1/jSc8/i4rkzaGnwwWm3YWNlCZu6OmEyanFlZgqH7rgNarcd48uzmFxbxNGzJ7G8sQ5/MCA9VQ6LDQ0+nxyaV4pBBKMB3LPjJkQ3opheXIRLZ0DW7xcHnrXejvm4H+11LbCXDfCHEygx1kirlrhIHvRa21oErOIBg/8XdXqFwB5BmoJEenZ2dmJmZlpiYY+fOA29jqRmTuKswjE/OntboDcrYLJpEEuHJYI2x96pihJ6hRGlSBnaohbrSwE4bG5xmnRv7YG13oxA1g+FAXJIUhRUaHW34dmfHsHNu/bgww88AnNFj5WxeRx7+Tg+9MjHEEzkUNfTh4rdhkSlBB6DSUzbNAZUU1nozHpkq3RelmFQ6QA6zdgVlY0glfMjXQ7i5SNPwh+bR0uPB2p9FbkCDzZmFMtqREJxhCMxAZ3PnRtFOpVHZ2cPbr7pAGZn5nFldFScXv5AQFygOq0KjQ118Lq9uHJ5AgMD2zA9tQCrxSEghF6vwdTcDNo6jGjrdEOlpXq8jFJajUreAJezEa+/+o4cYN1uL7Zs2YLTZ4/jk596FC+//JyICtjDare6pCcrEA/DaDULcFDOlaW7JhwIoZDJw2a0wKw3orWhGS6rHbcduhV2i0XAxyvnT0iUXiaVQ7XEaDhG0qnR2daFC5cuoKevE5fHLsHltWNo5yBmF6egd+lxfu4iUrk0oqE4itkKlGUtrl5agrqox9bBPtiMdqgUKoSDYXFuUMF76sI5aG1mKDVKbITWxUHFQ2kimobF7oLRYJXOQfaY5aJx9A62IpOLCTiWrxbR1OGF02EXN2g4HIHZYBVX3NDWYSTiaRx75xSYRlcslOXnWWxK2By1GLGuth6Jib5yZha9vZswNb6IT3z8M/j8538PP33ip9i6rRuDg5344RPfxOPPfg92rwF13iaMXp4W9xsBeV7fep8HZ86cxN133o+ZuXHEwgnotCQeM4j4c2hq6MDE+JiQfo3NjdLZlkzEBWCJRsJoqq/H0OAg3nz1dXF7/NYjH8Srb7wBjU5fcyUpVHA43YBSLWQ0uzq1Br24DHz1ddLHytjGvv5eXJu7JvG/VO+TZH/kw3fi2LFLiMYisFmN6On2QaM0Sf/qZz7zecRCKfz+Z/8AB+/cLp3SKwshBCMB3Hvf3RIVSwCDP/fa1BzGLk7CYNFjy9BW9PUNYHVlRUQsNVeRE2qtWn4OyX+C1/lSDsVSXq6pqgpcW5gQ1Xo2roK6bMPM+Dj05gruvucmNDQ4sDQ/L67nXTt2YfeubaiWc6ivtyGdCWJtdQH+tQS0Sqf0UW3ZPIhnnnwOS1PruPPm92H/7sPiZF/wr0HlUmE+NQW4CjB5TQjMx7A8sY5yIYfu7maoNWVkszEZJ4LB99//IFobu/Di82/hwtlJjJ6bFhd7Z5sP87MzQtYYzA4UCbKpVBjauQ1lJTsf86KUdzrdMBntqBQV4uRiZyJJjXQmJQC810eHoQ+zs/M4c/o89u7dLw659o4OIdqujl3Bxx/9OL71t9/F6OXL4kbcvmMbdh0Yxmuvv4K2jjbs2DWMYydO4PVX34DZYIPVYxOyjiQtVQnzU7My/z11bhw8eFB6bi+dvwR9xYC+nb24ePYSFq4tYuueLdiydYsA0dcmpoSMPH78OEZGruC9730vpqamMHJpRMAXg1EPlUEtApmKhuBPEgNdPnzooR0waMpwu1ySUMCqAQJTdCgVilWkUjkRO/nqm8VZQcGCzaGHRlsS0IxrFGNVidrUiCYt4okkLCY7QuEwjh09BafLgfq6OulxNFk0EglMUjeWzsLtqUOZfhODEfOLK4gm6bjUSzQuCQVGtFYVvDcaYTYYBQRbX1tDIhYXkoTPs3SqgK2be+Hz1uPokbdx7z33YHz0Gk6duAyjziokLtMkuB4SaF6ZXZU1qpKqwlHngLvei9WlVYk3pouH9wABO0Yp2uw26ZglSUMHNkHxQqkgjiWKuUgYGA166beMLsdhMLP5VQ2jzSrOMbqABoe2SEzy6soa4tEkFCQNs1V4fG3IFDKwuA0w2wwilKIoiG4Sisn4XF5dXZE519hIoRWTOvRwuWxobnMhEFvEqWNjGBrah3AghXNnzuPOe26Dxa5CPLqBiiIJh8eGcCAOg96DaCArwHJfXyfcXg8W5mel45ZCFa5lXEf9Ib8Azm+/dREf/u33wuV2Yn11QyLyR85PYG02AKNbib17d+Dmm2/C2dPnMDEyB50NGBoaFvcpSbt4IiVgZSodx/bhbULmnDx2TuoEWhvbMTe6CG+jF519nXjrpbdg0OqhNWtRKOXQ0FyH5aUlxFNpIYhUWpWQA1uGt0KlV0kMOZ2DiUQEu3ZuR7GQRSoRFzLnjp2fxPHjp0Rw1NbSjtXlVYnbJ4+h1Vdx5vxJ5It5NHd0oFRW4typi4imwtizfwBmk06A+wuXz2PP3t3SJ/3m60dQSamw79Y9uDZ9TaIy19b96GzvRj5fRrGgQFNTI6Ixv7jzZ+bGUK6ksW//drR11KNQTCGZikpcLYFiipYYCS1OrhLdPTU3jjioCrX+Q6WSH9ciHEpINDvrIHQ6E469OYLluQi2bR/Gpz/9SVy+fAlPPfM47C41tLoSrDYN+vr6cOXyJGLhMtpbt2Jhng5zF6qMlVXT/1qCSsUYUpJ9CeTySZSQlzh+ku9KVVX6kR1Oi/TBlys1QJruSsamEq4mIFwqM9CTxA2JKnbv1ogvRogylaDWg1uVNA4NSbd8BaUMHVlmJEIpnH3nEnKpHA7fdhjnTl/E+uoSDtw3hC1D/QitR3D53CQ21oMoRMpwN/nk/mpuaZc92dtHT0KtNYrTh47lTDoBpZIgO0F0LQxGxppyC0iXkR9DO7bgjjtvRyjkhz+4jhd/9iZgrKClvg9Nze3IZdlNWwPNGQvPswCFWJy/BOEJuBOw516Z6yhJAd6l/DvJQ5WaRJhGOrFJLPA5wihqRg/z+zA1oFjJoaquSCIK43tJ2tJpRXpXq6JQgR2o7KFMSToFXa9mkxoqfQwmWxEep11c3rVw1ZqDkXNG4oDpNON/5YoQuLFEGoUC3Wck41RQa1UStZnJpGrx9mqlROxyTaSIhK5brlWiuMznJNKaIiKJ9Lwe78mFlyJUpjZwf/tuvyQJLBJOFX0VajV7cc3Q66zQaiySxiKkK4NBxTlYFtczyRH+mS7DYloDFbRSo0GiNpMuSHIHo90pAOCf2YXL2E0SvTVxJdksJpzQkVgjwrgX5eulCzQWiYgAj79JVvL6CbnMuZtnkkiNdNHSGXndBUunHt2l+XIZ2WIe2UJeyFe+b71KDeobuD6SGOeY8DnC907yjecpXhOScjKWJBkZ/atWIk8Xc7GANLviywVkSeqijHQxL2JF/lklpJFSuA8SsEqKEtgJzJoXkqh0zKroVqVQoBYRy/fA68Dryc/jz2W9Ss0lXa69Jr5PEpGlMvKc1yStxW3Ij9WuG8XNOt6j0lVci5UVUlFBQ/P19yedorydK7XuXnaCShosY6VLNQc23cH5goyr2WiU9IFMMiWEN4Ub4qzm61FWhcCmiJdrH3+e8vqYSXoHaykolriePCKfo1TCqFRDryCxXEaBKUr5LNLlPNR6nXy/fKUErV7DslghSkl0c//Nd5NPp+SeU2oY3x6B21OPluYOOXO1dbRCV9LI3vCpF3+Cd46+KSlXCpMC3hYfLGYrioUKPC4fvO46IcavXh3DjuEdsLmcuDZzDXqTXpItuEf0OVzibF5cWBTRNZMJOF9INHNN5LVj2g4Jz9q9WxNQ6GTs2dFaczfnCyTH1TCbjPI+GE28vrwEo1oDK93SOXbF21AspdFQz/qTBCYnJiUZJp0sYf+e29Dk7EV9cyssGhtWVleQysURiq7j4pXzSGSjmJyew9z8BmLrGRTUOuw5eAsUTE8q55DKRqEzAe3d9WjvqoNaW5b0Fb2GdTAqgFhBPitrJBdAqTtKp5FLRmDTK6DORdDhs6CcDGMxkMRyRIXluSQ+94kv4z277kM8lZO+45Frl/DkSz/BhclzuO3e2/GLXzwrQtm9ew8hHI1KvyudtxQnct7x+UnhHgU4fIZyzecazOstPewUZFzvZGZSEMl8rufENbg+8P6lA1yEHNej1zlneR1YFWC0mITw576IxCsFIBRTMHWEAmriTFyHOUe5doj7mv3219MXRFSDqgjvODYUIzAJoLZm1qKyxa3NvW2a944BWoMBMcb0l8viKOeeJxIOwaTTQlEqQUERRSYNt9MOu06JdocRyXAExTyg11rR4GvHoR2HMb24AIvRCVQpDNMKactOZo/Di29/+3s4ceQUvvOt7yMRS8PmcCGdiWPHrm14/MnvYdtwD2bWRjGzNIpUMS77BIoI7AYbkv4cBntvgcvai8984kv4i//xP7B//3YoFIylZ8S3uqZIEV6fzvgbxO2vCze98X1ujMCNEfjNHoEbxO1v9vW58epujMCNEfgVR+BXIW6//o9fw/f//Vv4znf+DW8feRuHDh4UIKK1tQXB9XXs278PL77wvBC5ly+NoH+gX9S5jEL79Cc/AYPZjMd+/BM5MH3xS3+MYydOMQ8HTz/1LP7bn/0Zerp7EY/GRR27vLgibqonnnwcwUAAX/6jP8b6yioi/oCQxT6vF//xH4+JY4c9R9lCFmarBVfHrkKv02Bw82Zs3jyIialZ7DlwEw4evAnpDFXwOhRzOTk8PvvLZ2DUqBALB9DgccGiBNpbGnBlcgK+zlasJSKomnXo2T4Im8eL0blJjFy9ipdfeVkAEwIUda2NUHj00k23dmEKDz3wME6cPwdlPo82l0u6QY1OI85OXYEiVYYuXkU6U8Tc+jo0JvaJsk9KiR3D26XPkt0sbW0tOHbsGJqbG4Wc4CHH5/Xg6tVRJBmx1Nsnrg+CoU1NrQKo2xwm2J1mvPzmL9De2wR3vV2irFL5HBKpDFxWNwqREnqbehFYCMLnasLy0iocjQ6sJ9bgz6/D3eSWQ0yDvQn+a3688fQp/OJHj/i05X4AACAASURBVMFndeL026ewOreOXdsPIJtXQG20w9PehQg7nxQKORQX0lmYVSpYNHqkChk5yOtVWujY6ZpKw203YGX9GhS6DMYXL+Jnz/0QW/f2gbxuDWBTYPTqFKw2l3Q6ZnIFTE3MwGb3oLm5TUBUxszOTc9JZOMffv6z+MGPfiQuEh7cSOwMbx9Cb2+v9G0SdDp58pw4CLr7uqHVq9Dc7sJ6cAYqXQ4utxUeuxdry0FkU1XcfdeD+Pnjz6GYZ0fgBto7GvEXf/kVvPLyCzhz+gzW1wMCXPX1D+DLf/qn+No3/x42iwWjF8exMr8Mp82M3vYuHNpzAAaVFvt37kVbYwtOHz+JC2fPC3DqdlhQKNQcDT5fvSh1o/GUgI/RRAR2tx02t1UcY5uHNmNqdhJPPv8U1DYVItEoAhshLE6v4EMPfwTDW/ZioGtQIi6pGiZ5sriwgNOnT0tP9IXLV7G0FoC32YOmlgYsLM8LIaXSGKSfTqczo5gvCZiayyYFKHTW69HSWQ+1WSH9xHQHXh0dk4hexn5NXWMXag/MRjumphbQ1d4j4xKJhJDOhpAvpqDVAF/47O/iyBsncPbkhACGZoMH3/nODzEw2A+n0wyNroQl/wT+9Tt/j9XAPAKRdXR3daOttV2EITt2bMX6+rJ063Fu/OPX/xlf/et/xS9/fhZmix7VUi1+kyDVxoYf+w/uF7Bkbm4WnZ3t0o03NzOFhx98P/q6u/DVv/qf6GhtRUNjHZ7+xTuwunVwuTjfVWhoahESV6fXi5PVW1eHa9OTcLodiMUiCEWC6OxuQ09fB5xuG37wnf8QdbvGSMIsK725PNwP9A/AbvXg5adP4EMf/RA+8L4P4oGP3o+h3X1YWV9FMkXAQYlEIiXu29sPvwf+QBBvvn4UBr0J0UQczS1NaGlpE5fX/Bwj2GMYGtqG1vZmXBkdQSCwKo66ptYGBIOM6FyR8di0uU+IbnZRnTp+HnqNEWaTFSdPnMV7br8JNx/ah1MnjqKzoxlGnQajV66gtakdHlcdNnUNQJVSYH16EYH4Khr7fHjpyPOwOBzYv/8wGuv7YTU34czpURw7fQqjMyPYeWgrEoUwqpWiALPHjp3Dzp3bJC5w5OIlDA8Piwu1rs4nYHkkGsbmgQFxJYxdGYGmosD60joun12D0a0WsMnbUC+EVUtHI0auXBJAk/2YsWgaLU2dOHf6vPwbOyGjsQB6N3XAW0dnvlLAPLXWjHSSzroKvD4PrpwZQVtPM7btHIQxa8bTTz8Np8uOu+6+QwCob3z9W3jkY++XiPNjR04iFU3jkU/+lkR/nnz1BD76uY/BaNLhrbfeRMAfEHX+zuFhNDQ24nv/9D1sP7Adw7uG8dqrr8nz4JbbbpG4MwKkczMLqKurg93OKFeVuHIYC3r58mV0dXbJfBm7Moaevl7sO7AP42OjcJrKiCwH4XWrcPedw9L3zo44EhKcBwQdDSaSynlodRZJkkiIyKmKYHBJxj4aiQr4ZLXaxHmbzRXQ1NgsHADHyWSkYzIoRES5GkcmH5YKgPVACAazBYUyHU4VZIplAa9Uei0sdCASICZwXFIgl1cjlWLEIEnikgDQjPqku8HjcuPfvvlDqIpGNLYyrlOJ9xx+j/QgPvWz56FRm7C+voGenh5s2bIZ586dw87h3VheXsbg5kFMTk0KKEjSZmlpRdzlHD92//G9kaQiwUEA0GKzIhqOIJlOYGBgAI0NDRIjOT01heVrSzh4cDfaWztw+vR5rK76kYokUcoUsePmrcilMpifXYDDa4fD5oXV7MblyxPYuW83dDY1Jq6NifCDDtv9B/bB5XQiRYemQiEJDowsHhsbRUtLMyLRIHTmCuw+AyYn6GwdRn/PEF5/4y1xNd5+7z6EwiuIJ4LQG7WwWZxQKY3wr4WhrqrQ2tAkpAOjuemsIrAYCocwv7AgDuKJEYK8OTz4wVskbo/jd/r4FdisFhj1ejjcVvkaijrGxmYwPzeLvr4OPPTwBzE/t4DVtTW4nB6srCzj4sVzstfoaOvCubOXYLN6RCQ1OT6NWw7dAofDiR9+9/vYd2gvtm8fwomTx+XZ4fevY3ZhAd46n3SVEg51+bwiZlheWZIuY5fThmqlAIuVjvOoCE5++94v45++/q9CVtutFOMYhUBTqcsIxzZgsRswPXdNnHEUjaTSefivzeO+R9+DzZt78ezjL8PmsqC5o1GelS+++DI29W7Gnr178cQPnsR62F97LS43HnjgIXFvr64ty/NvaPtmWR+7e1qxuj4PvR7o7WtDc2s9rDYKIbLIMa0ENWcqgWfGddY6/AhC1wgY7h9Q1WJwyzCe/eWLuHRxFAMDW4XMsprsWFhYwbWJJWSTGXibddi2owsOlwZ6Q0XcsvNzK7BZGrG0kMTbb13GwOZhlCtacaabLEYUSllkcknoDEp4PHa0dDTAajUAqoq445PJKJKpGEwmnYhWGOVOUQHFLhQYkawR0oprI/M06GBUq8SBR5CdqQ7yXpTqmtOyopYaDGVZDa+9EZNjMzjz9jnE/Oz+7sTmzVuRzaex/7YdOHb8Hewe2of56WW89MIrsBqt8PgccNqtOPHmCUlIMDlNWPOHkM/wuurR2tQpz+V8PiPrtd1pERI/k0vAaCRpr8Khmw5gaWker7z6Etx2N5ZWNtDW3AOH1Y2Ojg4R7DBhwm5zSlQuHYJ8f2vrq4jFwiJmkVhWh02SM+jgKhXz0lEcDgeluoTCEEa28zWQHCWJzDWrwC5gVR4Gq1ZSgUiaalVaEb1kknT35yRZpOZcZNoBY3FzMl8Y3SlEpxB0Vei1SthtBrjdjEeuQKkqoFTNIlNISM2EUkviSo1q0Y5MUiFRwiSLSA6Vq1xDK8hlGL2dE2cxCS0zYzmdHumd5iSjw6/WgUtysiLuPpKcQo5IhyzjQ8nxkgzO1HomFdZazyMYW1qFSkP3q1IIdBIedGjqNCRyST2ray5RtuGqGf/MJBXGTJPEIumvRiFXRSyclkhl/hsdeNRa0YFLN3Uxz7WR+jm1CAXorqfjUNyjKrVEg6aSSbk+JChNBr1cQ62e34su4IqQLVz/+B7FiWvQoaxSyDzPkLylC56Rz3TulehKLtUIbXHaVcQBy+vGtCdx5F6PV+XfxVVLQokVMYz3RUXI2ixd7ypIJ+5KOIBgMgaFXoMSx5PxxGotzGojtIpa769CXXO+5fl1pQI0eibY0CX/vzs/SaGKU7ZQkjnIBCq+LhKphVyuFlvN6F0S/qUyivmc7Ivo9NSR4IFKrkWt45ckXI1QJIEoRLCcd6o1JyzfK//MV6HUIpFOyb9zfsjnSIUNiWCKREsyRoxn5s8TM54aKDEK+LojXQQIEllbEwZQQCy1OlRDkBpWq8Wxa2F6VJZrZZGWcOmW3YiFUWY0q04l1SKMAOFrpoCYk4Nu6mq2AgP0QvaXlezQBaw8E5Uy8vyj3sRhceMDD38Y9c5GVFIKJHNxXJw7icmFy3C73LJ/dtt9sFqcOP7OCRFbjp+Ywq0fvAl33nMHRifHZE2tr/NhYWpGHI7sxOY+h2k6dFJr9Fpx/nLkSNzSNcz9P4eEUd+ldBZ2qw1mG8WuChErZdIUYDAGP45cMoXOlmYYiT0kEzBotHJvW8ztmLw2gYsXz+Lgof0YGOhHY107fLYmTK8sSj1OPBTFK0dfRDITRSIRQK5UxvT8CppautDW0YvZ2WW4vY3o6O3H1fEJ1DX4UEEBUHG8JD4LAGOZmUCgFiGAmve4VDPzXtfWeoc537IJGFUFDHU2wGtWYH1uEmvRPKbXiwitl3Fo5134yP2fQiSYlrXwyuQlfOun30AKCVg9Zvzyhy9i075+fPDhj2DVv4FcOS8CqnCEojZVLQq9yL5XAlGMIubv2p/lPxEDkKBVC77B5wIFhnxGcT3jL8aMsxaC40tClvOXcdh8lmi1rK3hnK4937g3pHjn3Vop7jkZcc6PkXinYIF9tRRdsVYjGAwgkYjJeFA8wecAxWwkj1lDw2tPASyfAVQ+Ufhts9gxMTqOSqGWHsD4eZfXg2Q2LeJpJi+VFCVkKL4Jr+Az99+J1akppBI5EQBSqHrnvnsRz+eQTdVit3meYzoayWX+zJ/++Of492/+CF//u3/Bjp27JJ3h29/6Hv76b/8cbxx7AXX1TDGbRTizhmwxifmlOXl+BVcDKKeqODD8PjR4tuKTH/8C/uRPvowdwwPQ6hSyv/rPqGRRbnERrBG3uBGV/CuipTe+7MYI3BiB/1tG4AZx+3/LlbrxOm+MwI0R+P80Ar8KcfsPf/9V/Ms//Z0oO8fHJ8QZkozHYbVa5ADHyMUVOlf7+nD07bfx0ksvwuPxYXxyDN76OhZ1yMH8ffe/D3ML8wiGIujq6sH41QlYzXY88vAHEFzzo6ujU9xvFy+PQGfRCyC8MD2Lb3/jmxg5d1aigaYnJwWIZi/fTbccwvLqCp557lmJscxm00JidHb3QKXR4eOf+j309m+B3x+Q8ht2r3U0N8th59ibryISCCASWEdfsw8NXgdMViuOnjmFIg+VJABmplDf2Ya2vh4MbRrGXGgR7xw7jpOnT2Fk4ipC1RQcHgdu3bJbOiyrRj2MKgWyoQBW1hehMqpQNqtRr3dhe30vFubWYPF4EC2kEM8kEY/H4HQ6RNEbi0eEDGfX0dLSAjb8awIo8tAxPLxdSNxDh24RoDUZzyAaSSIUDAs5XtfkwuG7DyAYXUVZVYRCpxIn8vLauqhyzWozYqtxqHMG2fyvrwUwsKMfvt46XF25AqURqPPUwT8dwKW3ruDTD30GX/rdz+H4m69ieZH9ei443U1Y9sfRP7QHWqsLwVhCwAuX04FcOgn/6ir6e7vhj4bIxkILFbKBCJrsNqSTG1j1T8Fer8arJ57FtP8a6tt9Qj5cuzaDZKwIm80lYCcPIO95z1147LEfizt1cXEZhUIFX/ziF0Q5e+TIm7DZbMhkU0KWGPRmdHV1IxzyY3l5EeVCCbt37ZHxUSsZJ51DsVrCin8efZtb4PTqoNGVUS7mUcgV0d05iF8+8yq0Sgs8rgZx0p4+eRx/+uX/iiujl3Dm1Bn5fuUCXQJ5rAY2UEFZ+gIZS9bf3Yv7774PQ/1bYFGbEQlH8fdf/Zr0drF3z+PyYGN1XQBJxj6Nj4/DV1cnB9FwPIKG9kZY7FY0d7YiV8khVUwjmU/jm9/+psSOpVJxpBMZtDd14itf+gpcLg9mry2glKsgyM5kKum1WmzePCBkP3tr/eEYnn/lDXz3ez9AtpRGOpNDRUXAUQt1VQeTxSpEV6FSQldnM5LJIA4c2g1nvQVr4UU5HHu9DXJ/kritltRYXFyF2WiDyWDF5PgM2lu70N3Vh4XZaayuXYXFBRFOHDp4C44dOYuZMT9++3c+hq/897+AxeKUe2bztm58/kufxKnzb6Kx1QGnz4Z8MYtoOIrOzi4BZ4gTMb45FFgTVfRzz74iRGRH6wCUVTPeef0SIvEwdu/dLS7xlrZWAU54yOdhvVjIYW05hM986iO4ad9+/M5v/x4++P4HUa7k8MY7J5EplNHd1YOrY2Ooa2iE1+tDKFYjgVrbW+TatrQx/tcvfZF2px4DWzolPrurm91U3ZiYGIfFZBYA/sqVq9i5Yy+aG9tw4vgZ7NtzEA8//CE8+smPw9PgEMes0+3CW28dx+zVZRFVEND7rUcfhsvjlpi6n/zsZ6ivb4DZYsPC/AqcDh/GL1+G1qDG4PZtqG/wCBFB8D4eD0OprsBmNcFmNyOZiiOWjMHjdUt0PCM9XXYfHBYPnnnqaRzYtwfve99dGB+7LICnfy0Is9EDl41d1nrcte8OeA0WBBJzWIiOIav048T5oxKx2lzfh/ff/yiuXl5GOl3F2UujGJ+exNbhzZiYvIJCJYtAwI99+w5IxP2pUyfR1dUl5Gk8GUMul4bdYZE1rqWtCUpGrRVKqHN7cWlkEv/rWz+QSMe9+/chGAkJWNbe0YKx0VGMjU1iaOsuuJ10b55AZHwNrn4v/ssffgpNLW6Mjl3C4997Ds19DdDpLdg2tBPT03PiFLFYjUhnYtg82A9NTIMf/vAH8Ac20N3bJddj4tQcGra4sGVgK9584R3c88G7UIESJ06cxsc//iief+F5XJsdk/WXxCsJBYJDJGTTqTRef+UNbNrSB/9SQBztj3z4ESzML+DYC8fFAapz6RAJRgVAH9w6gHA4Kus4Xbt8dr195Ih0jx4+fBihYAC//Pkv4DGr8PnPPYRKpQiP2y6CiFg0iK1D2wRYCwSjqCrUmJ5ZwMz8Ejq7utDYwPlTEqCO987s3DxWllewadMAGuqbsLq6gTpfvUQ2M6GB62Q8HkEuH4LbbUJDcxMmp6ag1uqxur4Bg8Uq7soEYw4VbN9k9GAJFQXBM/a31SMWpQhBJxGSJukxzAt54rbTKWzBz3/+DA7fehgDmwfxztFj8Dh8mB5fQDKexrat2wSwZyVANpOVHkjifhTjMJo9mU5jdXVZ7o/evk0YvXoVDpcLc7PzmJmZkf1GdD2Bvm09MJnM8ru/v19A5meeeUYi6xPhCPYODaO9tRNT1+Zw7J2TuO++90pM9t9+7W/Q0lqHhgYfdu3cg97eLahWtPjEQ59AU3cz7vrAPfjls7+oEQmFnFz7O+44jJdefklEIYzonrh4DX1D3dh3cI+QEUdOvIHtezbB6XJjaXEdRx8/D2efGRaDE/tvHcby8oLct01NdRLdHAqFpXfYY/NianwKk2eXoXdXsam/R5xeS0uL2Lp1ENt3DOHf/uanSOnTOHBwEBazSQRoF89OYHjHdhFtHDiwH8+/8EvZkxEU7e7uwO7du7G4uIYLF87D7fLCbnfi3KlRKDRpfOXP/wynTpyT2OrJsXm8/toRIdjtFpfMbbpRDuzfK/u8qelJ+Oq9SLK/PRaFieK4iQnYHHaJ60zn0hI93NBYLwIWOlnz2RTMBj1aW5tx+47fQiZVgEZpxhM/+SXisQw62juQzsalNzQQWcGxU0fg8joRTyWEvLr/wffi5z//MRob6nFtchpmqwH33nsPzp49L5HFvT19EjvOFAwKAEgqkHAmEUiH8JWRK9LFd8fdh9HZ2YEnn/oZtmzpg9tLt/eqRLQPbu3Brj3bEY2GhAhwsIuQrjASyHzIE/O83gXJvUU2U0YqWcTIpTH4vI1YXfFjY2MVt956EAObtuKLf/BVcWN99ksfRq4QhsFURLESQywWQLmiRKOvF8tLMTz92FHEY2oMDO1CW1s7wtEglCp2HWsRjZPYV8PrdQg5WFEUJe3BYNLJ87BQiEucMgULjKAkuU/HEfsOpcnuOoH7rlOPbjw6mbgGM9pWrSKBo5PoY5JvqooWi3Nr2LZ5GOFADBsrIcRjSYlt9G9swOW2YezqOPbvugVLs6uYuTYLr9eN1uY6zC+OCSG+uDiDaDwOs82BBx/4II4fOw2HtQ4mismE5EhIPKZBCOYCCvm01JEQPD98+6249fbb8F//6EsSLe5yOHHgloPyDFlb3RD3ENMUSDKSUalUy9IjTJdXKp0Qxyq7OUmscO0hQUAnHMUyFDIQwKFLnvO4FrNJ119JiJmiIgsICaIQl6vL5oHBYBIXKRNG6Chmyg9/kWSks56ijUya1SpFGPVa6A0qlItJZBhhigxsDq38Nts10Biq0OoVUKhqbkVlyQyUasSxiGYqJRkf7mV5v3Ffn8uWxJFF0o/iViYnsAOZZLfJYBTCs9bbWyPWKuWidHjyWcd+S7ooa661IkpFh0RtM/mCLkCSq1AVr3d1MnZYd51IYMy0EVqNodbXWSmxXVciN9VKdgerxcVerajhcdbBvx6Ffz2MeCwtzwKtSi9pNwY93ZeMqKbDVAHyeaV8WTq7bWY6iU0iyCWJSoImlUrIe+Zc5diSXCPZKJ3N1+cyCUSlToP/h733DK/zOs907917Q++9EAQJsHdREtWLZVl2kpm4JU5iJxM7mUwy5WQyo7gkGSd2ZlImjqO4JsrYcpzYVu+FpERSbCABgugdG9jY2Ni9l3O9L6Qz58f5c/JvEkKXLoigAOy9vvWtb633eZ/7wWJSIVW9c3JRCyUKiTTpZHI7f95gUoe10+5QMVIw2SKIijCq+GgRhitlMoJgNphUEBYMasGE4pqLJgPZSknzb7fkDBPd1K9XzCZFccdCMcqF7TxXT5Ufp89DyVgmmU3/P5hmyfQV8UUoSttZqJLjKZeqos3LxYI4kiUz2YPP7VKHtyrf72X/qqBbqej1tArqtLydy/k+/lpVcdAzjwq16rLddttuC7cGRaXLs1PWARFMFUktgpY4Xt/TcDRHWdy54vwVl7KhLPq8vo9tobe0PUfFcfoeelv2PPIhP08+BLvswozPJA1ibrKlAvFcWj+HE1vEZVwsRoqV936/zayNVyJCO8p2MltC78hpjFA6H8Xrd5LLp5VkMj+/yNi1eYZ2D2MoWtg7dJi7Tt3Fzt4WrO4CofQar7z8OtdHxpUaNTp6k+MnTvC9p76v4upnf+1XtRk6EgsrLeUbf/4kyzdXeeJv/5DFpQV1U8p1lFgVcVPL+89JLrDQD2TMJU/WbKWxqk4Fb4lKyRSyuH1uvc+kGcOgCOYCNsT9bcRtk/MU1NfW8uNnxohGt/iFT36Svq7u7fsVeGv0bT73a7+JyeTkrnuOYrFBMDSP0Vzk8tUp7rr7MXYM7tXXJihvyU5NpJM0tjSxvLqiZyrZI0nzWCoR3xYAnXadW6Wi5HKj7m2pr0gzhski189AU10VyzOjtFXZqbFXyEXXMDiqee3deS5fmONfP/JL/OrH/gMrqxvbuG1biS/+98eZWLrBXHB6O0c4X+bUHfey+8BeVjbkuVCjTZmSES/r17YwK00F2818mlWrucAyByUuKYtNXPZms4q0IrzKnJJ7VxtwSiX9LOugfL80nsiZTzDugoKXNWLXrl36O+VfaYYQ4XVra0vXehVviyWNDZE/S/ON3P99/d3a8LMRDmltRZre5Xkqgq24hOV5IhnVcu2lcdpscdLe0oGhUCIXTeEwOCS1QO+VlCD3rWaS5TwFq4FUJUfFbqacTnCks5Uqu0sbohamFunvGaS9sQubyYXL7iGVymO3ubSRQ+oxiXiCYqrML//ir3L6rfPU1jayEYmqw/jnP/Ux/sef/wHJQoit5ApPP/d9PAEHPf3dTE9N09fRyfLUMt2th/E6u/iNX3+cP/qjP2TP3h3vIZH/Xxm3t4Tb/1810Vv/860RuDUC/+ePwC3h9v/8a3jrHdwagVsj8P8xAv8U4faPv/qHfOuJrzE7M833v/c9LU5PTkwoDvLrf/U1NtZDWhz/5Mc/xsDAAF/4wu9qx3LRaGA9HmczGtPuUSnCxJMJDh8+gt3mYOLGBJVChaHBQabGbrJzxyDdXV3UNNexlUlQHfDr16fGbvCxn/4ZImvrLM0v0NnRTnAtyI3xMR585AN66JHufMEgra2FWNvYYGpukd/8D/8XB4+eIJEUzOl27k5oZZEdAzsoxLbYCC4xP3WT1NYqkY0VdfqmxKmaSuGvrcUumNuAH3dVgG999284ePQI993/MFvJKOOzk7xx/TwjY9eJzYf0vRbcdqp8LgZ6Ozhz/iyf+MzHuDo5SnY9jj1copw3MruyAnYzgbpqPVB0dXXoAUIKUn19PTz//PPq7NmxQ4rsW9olL4KfHCTFbSgutGQsowXHqkC1FirrGvwsrIijtUh1k5+M4FTLJeLpDF63l3wqS1/LAAsjS+S2yupumAnO0neol5wjQzQjOFwXF54b4/5Dd/Kzd3+UKpOd2fErvHPpEt2De3E3tDJ44AThWJbV1S384o41S65KEbfLTjIdJ5WJY/O6NSfRlCtjyxZwU2Jt5SYWV475jVHevPIyLYNtLG+uMzW1RDFnUQFp185BdU6O37iBxWrH6/YRT6RobW3VzB7JkhIEloxHa1sTba0tjI7eIJMpa5EluhXip3/6UcbHruFyuAhvxAiF4pQE62axqEPE4iyRLUZp6ajGbM1q8Xt2MkjA20QubWRybFaxwKHgKr/+uc9iqFR46fkXVZC4MTZBIiG5cUYe++D9tDQ1c3D/QfwuH+lYmsX5BV59/mXN/xoaHNIigLgQZM6La8/rCKiDUzphWzqasTnM1DSJ2gk5Q5GRiVFeOfsGFreNI7ef4Ovf+ibDAztJBSMcHT7Ez37ko8TCSULBMH5nleZYtjW3EI9Gsdkt6owSLG9LSxPFkomW1j5yxSKvn36VV159hSuj1zCYxA1Tprd3J1/64u/x5S9/mR/+8H/R1trA+uoqw0d2KLJ0bn5B81jXV0PqhjIbLNoB3dLUpii98+fehbxkS9YonnJ9fYHgyiof/OBdiqp76YXT/M5//h0++6u/xfJKiGw+T2dXC7/67z7Fj174AUP7mzl2coi6BrcWJEaujrM0H8FsdOO0+xgY2KlZn5cuncPlNHPg4F5dyQTHNzoywbWrS7S392qX9dTsrGbjtbU1a4GsrqaWt15/lQfuv5/Oli7++i+/waOP3MPVqze4ubBCz47dWqiam55VBGvvrgHNb5I8qYmpGxw7cZiyQXIIs7S0NXP5yjv09jUoErQmUM3s7LIWGwrZHIcOHWXyxgyvvXqOY8cPqmPn7rvv4aOPfYK7H7kHs81GTV2dImklS1TQXqGNEFM3prUT/ODxg4ohE2y1FCnWNkIYK0aamztVnJYid011gP7+XiqVPF6fC7nlzBYpmFrJF7Jshje0WGdzCqquQmgjSGNjNTa7WXNVZ6ZW2bdnD5lEhTdfP89AXy8PPPAgT33vKYrZEj5nHQf3HeXwsUFGb77F3v1t1FQZia6vEFxYIRpKk85YaeveS3P3MJ/5lX9PNluCfAVHwKfusE//ys9zc/oa+WKCusYqpmZuqov44MHDXLs2TqVioa9vkLnZaVobPLQ01qqYdIE4+gAAIABJREFUf+btd4nG0xTKFUXTVSjygUce4ubYuAqNDbUtBJfDhFbDWrDq7eticKiHaHSdfQd3shnb5K/+6pu0tfUR3kjS0tJBoNqvGMixG1f5wKMPEB7f4IdPPo23wc76/BZtXY382//wOdY31olEYvzjP/yExx77MMG1Dd49f0UzRr/znW+p0/rwycMqUsq1kWKTNDTItRwdGWVhblHXFGkYkAaCxsZGnZ/iBBXUsggHM+IkyZeIxLbYWt/CUDRQcVWwGe2KRhPXnDhikuEo2XiEXXubuDF+jf6+ToJrS/T3dunPkSzznv4dbETibEbiePxVzM8vYDYU+ciH7mfi5rgKDlL4X1xcwucLaA7c+M2bNDU2a7FexMLdu3YrSlAaoCTba3UlqKjxVLbA8L69XLp6lbLBQFN7E2a7WYUWqUyWKZItiFvIRTq1jS1NJGIqImjOmRaqDQz0D3DpnVHefe0GA4e69XVcungVp8XBH/z+f+Nvv/tdzp1/R0U1KTzH4ltYzEZCmxu0NTfT0dmhjtaO9lZcHg9Xr41q0W9rK6ZOSBHspCB+5fJVbr/9TgL+AEvLK8zOzrM2E+bDH3tUBeWlyRlSsRTxeJp777lfX6PH72Zq5gY3blxlz95hLS6OXp3C4fIwPHxQnc0vPvMCVpNNUZ3ynl0BD7t2DGB3S262i+X5NUKbQR588AHiqTgXzr7L3OIiew7vxOW1cen1G3iaTZw8eRvraxG2wnHF5WY2c5x84CjtXU2K66VS1MaKsasTXD07zvF7DtIjmfGUWV5ZoqW1RQuUb7/zNkazgZ7ubnUZSr6zz1+tzSIf/OAjnD17WqMAJJ81ps8BcZeUGR7ay+TUDONjk9o0sTqzzrE7dlNV5yYZy6og43T4VIycHJnGlDOB26hzezO4QTS0hcltxFvtoq2jU/dsS7PLVLfWYbRaFOGc2opR3VFPcHGe3h3dDO7qY2lxFr/Po0hrd75BG1gioSyri1vkM0aWFldpbq5X4XZs4jIvv/EsnT0thLc2WJtfwd3gZW15TbMMvX6fvieJIPju//obnvzbv+X8W+do7Gyiyu/X9W5ldRm3w8Pli+9irlho6K5mcHcfNpuT2to6zpw+y8bGFj/38x9m7/6dXLt+gbXQHC1tdVisBkX9S5yEFKAlH9UsuEebSQvCmv8pf2ewawPY+lqU2dklrlweZWhPNzt2djE1vsQrL43y4cceYu++Id5662ViySUGh9vweu2kJVu5upPZ6QhP/+gsXkcvrU271XWfyaexOy1UFHNYJFdI6f7JZKmo6CcZsZKdKyKH1SE5z+K238ZNykc6m9YitNyDgoMV0U5wroJVVFFHfDaKSi5RLomLWNYaq+JuRYyS9VeatwRrLgLm2PVx3j59hlQyTWWjSG1rC+GVCA6jB4PFidfpILi2wJFjQ8zP31T38r59+zX3GIOVXLasWdy5rGQaCq5X8iQlvz1DqVJUAddqs9DU3KSOXBFcz73zNolQjo//0kcVl/rMc8/h8fiVGCBOUIk8kftUcg9r66qpra3W5kbFHxflHhW9ZTuTUhpj5F9ZLwSZLnhe2VeLC6wgoqhkuUp2dDFJMr2lAqqcUQQprI4oszShiONaMLGSYyv582n9fmlQCXjdGAXfmxJEcUYjB0Q0cTok61EaXfKYbQasDiECOLHY5OsZHNaKipvyGiUCRRpdZa7JGImLUQT2gqC+5XO+rOMnjq7NZFIdoiJ6Ch7eYbPp+5JmQaPIdSK2FUXkELeujME20tfznjuzIOKH5vBKIIYkk0IyLa7fChWToEzFoS3YX7NSblxWr4qxFpNFs6MlD1fEV8lNzKTzKsjLPDFUTPoskWbYeDSxPfaFin7dYnJgszixGMVdX9L5JehkqyCALWYVxMwiLJa389G3c2TLOG3bLly51vI6Ffgv78OoZjgqgmM1i3u5qO5VwQnL9dX7QLCwmayOp5jMRJRUJLSI0WIHlIuu70cfU5plK5m28twrGCrbmZYOK8gZTDJwK+KrrWiTpux5heKxEYuwvL5KOBkVxRqn34vJYVEBVZy48lpFKJL7T+5tEYLUFSkvXvJ8JQNURV0Usy+uYLttGxstYrO6iU0WbCbbNmb2vb2uXFeNzikWtdFTnLDvC4KKatawUEHUOrS5SsdP0O/vuWdlfKS5UIQ/EW6FgiS5nfr8L+UpmUXwE8yz3K/brkVFVouI/p6wLAKcODtFIFOkeL6EvSJZpA6KIvrKFbKYVLxN52W/IHmm2/slWZMUwSyvrVTCbbfpPJXc3Fgizci1a9r829oqzXpjem337dvH2soasxNzLNxcYuhEJ1/5vd/FarbjcHhwewLMLM/z5mtnOHfhHDenJnFKY1RXK74qN6fuup35+RnmJqY488plvvLHj+uzU3LBRbSX/ZS4usVpa3c69dq9v4aK+/7caxcwlI28e/4S+WyJoiNPR2crXd3t7N65gyqfh66mZtYXF9lcXaWSl0a7Gky2AR64537WEtIgtMLU7KTu51946WWcLj9z88s0NFeTKSV47KceYnJmlP4de3C7ulhbjxJPRUjlYpRNBSpGwfmWFDcsa6HN6MDrrsJu8SjOXBp+KsYMVqtRySymSpnQZkjzYmVeWGSOWg3E1xfZ3VWPs5QgvDRNvGhhbDFNPGzi9gMP8pmP/RbJrTxVNTVkSfPE332NZ177Mcsbi5rvGwnHMeStPPTRD+Gq8utZTdbUhsZapcjI3BAqkqwlsvaqmGvezrsVN265mMXttLF71yBXrl6hrrZuGyteKeteWu55aeKQz5JhrGu9zUIxE8VU2SYtHDh4UCM5lldW9L5433Ur7t9YPK7rgNx3sh5W+71MTtxQCkt4c0MbX6TmI25gacpqamokuLaqaOtMJql79kxG1nloqmslsrZJlctHPpHDaXZqTr1EDhgdNlKlvDZ8iIBbsZhIxBIETH5KmRLJeIZCush9d9xHa0MbLrNv+1pUjDgdHkXPF0pSp0hS5a0ithnlL/7sr5QKZrW7+PgnP8HP/OyHSWQ2MFoyLAYnGJ+5SkNjNfHUNnXCUqmQ2IixZ+cp/O5ePv3pf8/nv/B5hof7MJrEkSxr83sZt7eE21u131sjcGsE/oWNwC3h9l/YBb/1dm+NwL+UEfinCLf//at/xN/89RP84AdP8Xtf+hJ3n7pTsx7l8L17aFA34XKAn56a1CJiQ309F969yOD+fazG4sQEQSSOBjmAOu1aVF6cW8AqG3WLnXtP3cXhvYcVLyiO2Rvzk5h9DpKJOA/fcx9//tU/Zt/O3dx2+Ahry8usraxqEUM6UjdjW/QN9Oshuq2zg+XVNa5cv87FK9f4wu//IYePnySyFVf3jBygx0au4rGZaWmo5dkf/ZC6ah9mY4bZmVGaGxvVxSNuICkaReMJhob3UjYYyQkCq1JmaWUVl8/DbXedIlJJc2N6gnI0z9kr7zIV3yCWiGA2lWnuqmdiZRpblQdTvMBwdR/GkoXLI6NUNdSwFd9S10Bra4tmrkh2b2tbsx7sk6mojqlksUl3/o6Bfi3oVPlqsZqdTIzNYLe6FCGcSiUIhZe47+E7WVqfwWAvY3aKumNSTJgUyKTonA5lqbU0kV7PK+ovmovSc6CLvCvHSniJ8OoGtcYa/uy3/4LsQo6J8xdJx1ZIUaS6Zwf2pnYqrgAVoxszdkwFA2bJV8sJetiH0+/g9IWzNLa34XT5sBWg1mpjdWIUmymDwRbjH195kmBuGV9LFbGc4O2sVHvauXZpingsQndPuxZlpFu8qb6J8YkJDNpqD9HYFg8+cB+LK4usLM/T1d3J1OQsyXQFv7+aXC6K1VykublG0Uz1tS3cvLGAzeHH7a0iuLmGt9qOv8ZJtrSJr1Yy7HJ4XQ0kt0oU0mZCwRh1gXqW5+cZHtzFqdtv5wff/wFelw+n3cuD9z5Ae30tW+th7T5PJ9PMTM8SDm1qbqnZaKa2rkE7hoNr62xGJJu0BqfLRaO/RbGH7V0tVCxFHF4LNp+Fr//t1xmZuI7Z7yBRytEx0MfxO+/kb596ClveQL+rmU99+BNkE3kioS2sBps6pATLKqK8CHiSCxqNh3F57RiM4spwsLwcpbqujp7+Ls0JiiUTRBIpxsdnmJ5eUPd2PpvhU7/wCdLJCE63mZwUc0xSurRSzsncStM/2K9u0I2NTZoam1iYm2dueo6uni7NfRRsZ7Xfx8rSAvfcc68KVS+//Cbf+fa3sTs8/P0//Jijtx3l4Ufv4UP/6h6wxzl6+yCLq+OYFPNlY2V5k4H+fSzNh7QItSi5itEt6huq2L9nUAuoUkwUN8ryYpjgSpxCyaIu3aXlJUUMyn2yEdrA7/YzOzHNv/qZx7TQNzs1g9Pm4M23LuKsqaalq0eFrNXgKtFYlEoxz5Hbj6nb8/W3XuXQ4X3EkhGS6agWKCQzsaXVzY6+LuZnFykVjditbi69e00ddsePHCO4uqEd4oJ0/fznf5c77zjFXXc9QCgSU7SmFGUdTodm7q5HwoqAv3TpEtlcTl1JggUWeay2vo7lxRUVT7yNVfh80qUdVaR1OV/AU+2hq7Nd18h0PIXD7dB1VwSvZD7FzMosFruBxsYqzU9sbWlkZmYBKjZ6uzq4/O4N5uZn+OLvfoE/+R//k/h6QrMUJQeqWDRRMCTY3AzxmU8Lrs5DIhykzucjHolpgcNiDzA1v85qKEk+5+T8OyOk4nE6BrpZWpnVfMbmtkbimRjBtRU++xv/Votr0Vic1rYOLdhX+cTmUWDipuR6BjTnLBKNa6FlczNMe3uzourEGdzZ1osJG2deOUMqm+NnP/7T3JwYYfL6BE3dXtr6GhSxbkAwYZI52qAZxytrCzQ2VymGL1D0qhNFCna5ZJlEOkZ1rZ+TJ0+yvLzGc8++SlNTEz3dfSxOLrOViisq96Of+dfU1tdw4e0LzEzPcPtdtytqTwpW4gaTDyl2ipAia+zExIS686WTX4qP4hSYm5vluadepLrdp8UkeTaK82BgYAcTEzfJZLL4/T7sVruKvpLNmMnG8XvtrK0tsRWOapZoS1stwdAGDU0t1NY3s7C0qmtkNrHBsYNDmvEqrt7VlRWNCQhvhPF4vYqPFWSuNFOJq0KcLbq+prJ4xGVWkaK+AaPFSkNzIytrQRKZJH0Dvbj8smZsYjBXNIdWqr+KoZSUQ6uIEtsOL6myb2My7WSyBar8dYTWt/jRUy/idLo4fOwgl965yOF9hwlFlraxekYY3DmA1+/hwrmz6nCXjExxans9bqV3BKqrtLgrDUs7duwkHouTSKQIVFUzcuW6RgUI5i6dFledZJbaNR9bXOXXL43QUNOkwkhdbT2vvvgmp+4/htlW4czZN2hpbaK1tYm3XxmjttXPkaO3szy/wtV3r3LXqVMsLy/z0o9fJ2vMU2XzM3Rkh7p5Zf8yNz/L7MwiHo+LUspI71AXq2vrKrjV1UuzUZQdOwZU6Lj89k0unruO1xvA7nOSSIYIVDt0/yQfT//9a4qw/6Vf/kXW19dZWJhX7L/VbuXkqdvUZby2FKS6oZqauhoV5NxeH2fOvs3u3kEsHsn1NOoe4MbYOBbMdPV30tbWjs3uYGpyWp8/0nSSyYSorfNRyFU0KzyTKnHmtfOKXOzs7NG1S0Sh0Usj1DQHsDsshCObSi5x+bw6bzVH0eXEG/CpSJzMJklFI9z74F2Mj1/XQrII8TsH+pkbWeXg/uPUBTpYmtvCZa8lvB7D6/dSLKdZWB7npVd/RKDBTXNbHW3drVy5dE2zNiVHc2srou9NisMSHVHfUEulUmRyapzVuRXuuPcEA7t6+Ysvf5Phkz00NDSTy5Q0n1zmn+Rjy3ot+8xdewcY3NWLN2ChrsFFMrVBMrVJVbU4WEsY1H0lz5iiIq01H09cWBUTBqTpIUtDXQfRaFJdynaXiUIxSXA5hRE3tdUdNDQ0cnNkguWVm/zsp+/D63Nok0M+a+f82XFmpzbZ0XOIluYebRiSpgV/lVcxvBIzYHOK8FbGYJFc1gwYyrhcDh0ru7tIa1cdHo9b72lxCEuDQ07Qv3IDavBleduVKBF371Uw5J4UAVoze98T4+TPgiKW5jj5kOK0iFxNIkaEQqSiCVLrUVbGN3H7qyFvp5I3szqzQO/OPorlhABV6O7pJCVZ21tpQusJFV/Edb2dHSj3o1UbDqVhUygyGxtrugYLYlNc9W+9cVbfj9A2BnYOsO/IkLqsw+Go4t6l+UBcqJJpK2KnEFZEFGhsrFcBV+55Qch7XB6lF8hblmxHcZ7KuIjzSn6/PCvlWqroZDJitFYoVgR/XFBxUuIrxBElRXYRp8TtKXhnySWUZ4kofoIrdhgseOwuHCK2lQWDWVQHnmQTm4wy9kWy+QxlQxGrczs/uVyWvXcBrxecdpten/eFjfevkeQSCx5UMwqRpoEy6WKJeKWsGN9kPKFNbCK+iehmMxsJeL14nE4VOeRMI98p4GIRPwKlggpj8t5ktS5XTJQx639LE568P3F4FUT0FVFRUMomG9aKTQVcEe9EfJT9raA9bWbJGBY3sGCj87ofl2eexWyhkK8Qj6RVoM1KBm7RhLFihdJ2Xq7N4lD3rbhxRViRZ5xggY3W9/J+JW+yXFbnrPy9NMNJ45/MHfmsmquMirj2bDbsDoc+P9KptD571OUnfy+i7nuOPb1vJQ9YMsoVnSyNUlaMpe08TZkoIt6+7/DNZLOa0yo/X56ZRb2mWRX3sqIES7OEx6kY4Egqzvz6CkuhIJnydvau2WbG5rBrk4IISBarQ4kmFcQJ/b4ztqTvTwQkEaeK6pTcxl7L75L5Kg5HcSfL65f/R5r8pAlBHbaFogrUIk6rQK1ZxdtIZSOCYi7qGJllziqe2KgC9PtZo/I96kSWrGuDUZ3jacF/i3NSMm7l62YRwx2KR5axEbFIc7/ld72Xr6yicbFMLinO+ZSK6TL5xLVoUzezmVKltO2gVsx3WR3R0sRRKRWIbUQJrq8zNXeT9VCc3fsGaRano5yvcznaW9tYml/k0rvvkk5mlNLx8IduY8/+Xp7+yXNKtdm35wg7u3fR37GT8dkJLl66hNllwmiF2aVp2jtbNDLg0tlzhKcy9O9vYP+hA6ytr6tjtL2rQwVRQfQ73C5t4qyprUXmwdzMApffuo7HGdhGVJsNBENB5hfmqG+ooTrgYXlujjuOH6O9vp7uphYGhHzSWI/R2s7M6hTPv/YcswszKqhPzc6TzpY4ePQkly+OMDs3z+DBQWqrvew+uFMbCYLBOLLQiIBeqBQw26SxoUAmJ83ZfsqF0jZG2yD3lUEbrD1et65haUH/Wk2aHy2NdOIsl3VLHPnxzXWaqp3s7W4kH1kitDhNomghZazl6oVl+pr38quf/E+4bFXY7Q4K5jxnrr7BX373z8kbcrpWi9F6aytJc083h28/oc8cwdFnc2kV7qVuIRnAIt5KxrNcQ8HhS8SHkI8MlRwBn5Njhw/z0iuv0Fhfr3NFxlzWaY/XQy6dxeF2UsgV9DnktNogmcNj2m46qqmp1ueVItENBl3jBX0tezFBxEujgcxZ+W9TyaRNXeLIlbVf4m5ExJbnh9RVBFEvzne5D9vam7WJ1ml3sh7aJJvOKdkpkcxoJMOFC5doae7k3LkL+joFyywf8lnGOBKPYvd4MRgstDa2kk/m2dG9gwNDB0ltpbUZR5IXJLM9Gk2wc3CQ2bkFEltRqjxeenp3EI9nJNQXq8PNyPV3cQcsVNc7effKm4yMnlc6idw7hw8d5h+f+l8EnB4+8sin6e48ymd+6d/zu59/nIOHh1TI34bwmzFIxu0t4fZfSjn31vu8NQK3RuC9Ebgl3N6aCrdG4NYI/LMcgX+ScPuVr/Dtr/8lL7zwPH/we19SF4fP51FxMZ1KaAFGDhmCQJR8KHGuXr58hfrODnJ2G6vra3oYFAFJ0JpS/L3t+HGcVjsum53NtQ1+4ROfkl0xkY0wz73xEuupiOYknjxyjNa6Br7w2/+ZX/rkp3TTGw2HWV1eoaa2msnZGT7xCz/P9MyUdtSefvttLo9cJ5pM82df/wb1ja1MTM+oWOyTYnYkzMrsFDt7u3j5+WeYn5nA45VO+RL5VJr25jbamls1C08cdNXVdcwvLLIeDrN7316WBBXkdCmquaarRdFarVUNZM0GZpKbjE5e5/LIJeZDs7gb/QQTEToCTbTb66BoYnJ6DrtLXD3bmU6Cf5TCqmT41dfVaLfz9etXtDAsxRgpGu3Zu4dIJMLM7CK93QOsrWyQiuU0q0oEq3Ily+69/USSa1jdJqxuC/F0Eodk+0Sj+L0espE8O1p2cfGtMc0TLhrLDB0fxlpl5troFRIbSR697WF++YOfYfqdKUJzC4TWZgm0NeNq68DV3kPaYGMzkqHGV481D5ZShWqvm4qpzGYyzFYmTr5cob62EZ/JSia0zsb8BN0dAd668Dznb7zJgbuG2SomGZ2cZXUlRWLLgM9Wr1mr9U0BzTu9dPEyNTV1WiCS4rOgCKVr2uN20thUz+zsJHV11eQLRcKRHGabi83NZZwuaGupVbFLhNutSJZ4LE+hbKZYkYKaCZfHhsmRw1mdxGDLUcqY8TkbcdvqWJoJkoqmSUeTDA8Osm9or9RPGegfxOcOsLG8Tmp9nUhwXQuKcigTzJ5g9CQ3SebY9bEbeOXAbTQSTSRobmujo6tT54h0z8phzGKv4PRbGJkcYSOxwU9efxZ7lZd4McfwkUM4A35efO11csEk3/rtPyW7kVQnUkt9C5G1CG67Rw+4IsJIcTtXyhDPRFVsWd9cx1C209q0Q7HKFWOF2cVZlldXtajU3NpJuSyHaxvn3n6b1157iQMHdvM3T34bj9+PwWRVx7ocfMXpJg0Sgj0PBlfYt3cvo6OjJKJRmtuaNU+uVMgLd07zdu+44w6mZ+bYikQV1xpcD7G4tMRf/OWfc/TkHh76yO3kDJucOLUbgyWLseJgM5QmFo2r8C3O01gsi91hpbOjjq3IBi6HA6PBymY4jcvhZ+TKLGLy6+7rJ+CvYW09qAVecWKLK3ttaY1yrsLAQDd1VdUq5GjucTaPu76ZcDyp63qukNMiUyYew+gwUd9Sx/LCPEduO8hmNITRXKG2ropSJY3VnGYjtMbw0B4VPc6dHiUc3qCxoY3qqhqK+W07x9UrV3n88cc5deJOurp3Y/d5tEAur6+hoU679Os6WhUvmysUiG1FFbNnF4RYGQ6eOMrI2Ii6NLK5jBYkRAhJST6X0ahCb21NtQpi4dWwFhGiG1sMH97D4N5dxPNxLRy73Q4VIXK5JE6XBZ/Phd/vUafQ6bfOKCq6r6+f8+9coJDcpL5aMnGnOXT77czMhVlbXaeluZmAx8K9J/dT7TDgMsFWaEMdibW1LZSMAf7iie8xOb2oou/6RhSb1YnN4aC+o5Hx65cYPr4Xl98Gxjz1zTUsr8wRWl/m1Kk7mZqcJ50pUlVdR0nrkeJAMhAOhbRg57S6tAi8a2APZ956h431MC2tdXirLLR3Se5UWNFyrW1dFAtWUskCq8GQYjkxSSZgFpMFjvUfUSFDXPsinkv2WyqZVBTo2lyEnCGn+MfBnbupr2/StScTT3LHo7dr1vHlc1dYXwtx6v47twulJoOK7iI+Sv6pCBWSJ7m8ECSbF1S/VUVavz+gOLuFqSXFlB87doyF+QXm5xZwS3NQIa3OLhEcEzFBynrwBqqwuyz4fXampsZZnltk6OBOqmqqmJ6dZWsrjr+qjrAK6Vl8TgtVXhvdXR26Fo2MXFUcszwrpOAqYqiIytq0ZDIrZlaaGGwmI4lgCofPxQMP38uly1e4fu0GLpeHRDrBnmO72Dm0g1Q2Rqki62de3dDlSgGbuA2SMRVEpFAtlXMRPKSpIhCQ55cU3W3cHJ8itC5ZyBVGR8ZxWRwcOrqLjq52dZP4fE6C60tkM0l14QkRQ9D30sAk83RoeEhpChvhTXVZCM5QHHHyPqTIXcxL7m6FbLZMdCuueZfXRsaor6nBbnTwzD++wj0PnmR5do3x6xMcPjWkwm1PbzvpTAKXiGBbSS5eHKPR10EmF6ch0EBvdy/nTl/EE7BTW1+rTVzn3r5M/85umpsb2IptaZOGCOH5nIhEFc10DFS5wJDh/IXzBFdimilN3klwIcJDH3yMN06/SS63RUt7DZOjswRqPEQ2khhtVn7qZ36KpcUlzrzxFtl8jqE9Q5y44wQvvfgCEyMTuGu2XayyVuQzBZC87PUY93zoHt0DvfrqK4RDYXKJHM0tTRRMBdxur97n4lzfjIQoluI0t9RoRnlzYxtXr4xy48oUd911j6K4z545q84raZLZvXtQ1493z17EUeXhtjvv4Nq164o0FpRjQ1MDUWko2VpX9OXePUNEo2HNEZdnb1tbG4VwmnzawHDfcbzeRl59+Rx7hg4xPTOD3SkI0yTzSzdw1sjPC1AxlVhaWKOQclBT3cjbZ94iFZNnmhur3YLdbMBT5WI9tKJ7nnvvu4Pl+VW2wlscumMfKythEvE87a29OidOnxZR2oLNKujmFhxOeR6vU1vnomLIYDaX6eiqxeEpqxApoqNgZasCHiWeiGCcSmWwWV2kEhmczoBmghqNFkXRBtfWKBVsNDXs4HtPPqeRAnnB7Oaj9Aw04vY4SSZyBFeSxDZLrC5uam5xe3uj0gUy2ZTmbotbqaY2oAQOaYBLpKNEExFdw8UthLGsbqyqWj+1tTXv5VtKpuq2qC1riGbzVrYxuOriK4mLKKu51CJISgFcsKAiUIorX8QrWW9l/ZQCvDgvZS8qYpepBG3VDSRCad567RK5hAmHJaCZvtuxDJLdKo7fDEajHZPJjcNeRTy+RX2jU3P1ZE2UbENpdggEJOt729Us70eK/+M3xpifn2dibEoRsBaHWR3xcj6YnJghFUnzO1/6r4rx1oJ25kYnAAAgAElEQVS8WYTIou43JDpCcMji5pcIjfedWvLzRWcScVBFxmxOXY4iMFostu0cYxFwjQXy5ZwKtyKWihNT1hYR/0QYkPel8RQZcVtV1O0rYom5aMZr9SlWOCvkF4cNv99FoZjWvStGCX4tki9l9ZpJlnqlnMFgiOB0lnC7HOoSF7qH/EwREwQtqrmiMrMsVs25FUEjkctTdLtJFAvkM9s5qILUFVRqOhFT0o3siVVgNkl+uYiFbhU+6ovbua+yXxbXpPx0EfIEFVzZ9uoibtx8UVza2yKn4LSLOVnLJZfSpHPK6bBpBIeMqwip2+Kb+l+3CRSSO5sz4nfVk8+WKeTKFPMGsqkSiViGTELcwCInmFUYtlvkZ5lVzFOiwfvOUv0/5F8DRvmaxCnI63hP2VbpUHJ4BTUiblJxc1usSo6Q1y7nJpnHJbn4arA16L0h4pw080qepqloxFrZvr7yoXNds6xNuh+Q+aqi7nvisvwoiVcpu2zkJAtWYM1WE4gb32Igb6ooVlnwsdFUXF2u4iqX12q1O3G7G7DZPNrYJS5EoUDI9VDnrcWsa6xcNxlnaaoQd6Lcu3nJoC2KQCWxI3ZtApP5LGMiewwRTcviHC/pVdWzovwjmZwqUsvPt1s1W1YcpiJGynogYrw67/MFLEazfl++VCAjr1lcs++JwzI+0rwjzxkhNMuYb6O5xc1e3n4tkp4sGaCC+y5K3qo0wG6P5fvjJy5xkZGK2bTes6FQmGQqSSISVTdzc3edRgzZnS7GxqY0013wyD39nSr6xiNx3c90tLfT0CRCW14bl69cvKFkEYlB2Lv3AH6vH6vRyoET+4lvRrk+dZ3l9SWS8Tj5VAqn2UJPbzcOt41cMUt4M6RCoMfnU6f1T55+gURSztfDtLTXc/nCNQK2Zk6/fl7nkIjadredqRuT7Dm4i57uDq5fucIH7ruPh+++m57mdjKS0yqNhoUIX/vW11hdC2qcQKEEC8sbRLYyeAONLK1u0NHVTWgrjADub3vwdsyOCrFEWONTUhlx2Zow28Tpub03lGstFAiv04ZN1pNSnoA0ytbUks7kWFsLYjEZqKny63yQva8020rMRl3AS3t9gKWbl0mHlzmwqw+js5pI3smT33kBn7mR//6Fv6Kuqo24YIwDDi6OneN//NVXWNtcY2jPMC++8CqpeJZdR/fwyM88is/vo1TMc/nKJQp5IQB59ZwiuGQVNYtF3B6XNorL+lApJgm47ewaHOSVV15Tx63DKQ3nakXfRhbbHZodLQ2okt1trpjwFHzkIkV10yoK3yytKVBbV8vNmzd1rkmTm8SyBINBdfg2NrRw9fxNhnftY+LmTTw+EW636OnpYufgDr7xjSf0DCa/QzK/pWa1tLS4TTAySkZ8magYEBxOHnnsp/jeD/8Bp9NLUM5CDc3bGOVYgko2T2t9g/SJspzd0KzoE0eOc+b10+zq3c3P/avPMD+9gMftUfFWqBfSIFxdW6skkNdfeZVLFy7wm//ut3jiiW/ywEOP0NHdywcffYi//Maf0tFbx9jEeV5742mS6QhHjh6mVChx9s3XqHb5uO/Ux6mrHuLnPvlZvvilL3Dk2F5tMHq/8Ue6XaTf5H9n3MrMEOS5rn0ug8GwnQNw6+PWCNwagVsj8M9oBG4Jt/+MLuatt3JrBG6NwP8egX+KcPvHX/0qf/Ot7/DM0z/iy//t92lpbtTslUpFDulbVFf5NaNOQFeSySSdl4IsPX3xKg19rSQy0lloUjRRJpvTwvLHPvpxGmrr2FwP8eKzz/Pow4/Q2tDA0vw8oegWLT1dVExGxRDJQfVrf/In/Jf/9J/JRGOsLSyxEVzXrajZZuW2U3ewHlrH7fcQXF/jqb//R+LpLL/4K5/lvgc+wPUb47S1dqjI5Jf292JOEclvvvoyFlOZmlo5SqUZu3qV244eIxNLkIklaayt07ypoX37efbZ57C5PdQ0NhJLpxU7VlVbq87cvs4exPuQoIi7yofRbiaaj6sLd35zVVE/bqsDk9nO2uaGduQL7i2ytUlfX68WQ9xuJ5sbG9RKZtvcDLVVVeQzaWr9VditVhbXlrDXB7C73cQ2k5hLVuxmB1aTRQ9TLo+VVDaKw2ulbC5QMBQw2kzqrnJWbFrgcno9jIyN462uwmpzYTY4tNM+OL3MqX0neODYHRiTeRbHp4nGMti89TR09WD2BTC4fBSwkM2XsQlSrWLCbXNQW+0nEt0kU8pRMZTIJlO0VNVQSMeJrM+TTq/r4ftr3/xTdu7rw9/oZ3plEUxWlhZD3Biboba6EQmpMlgMmv8qiF7pLnbYXYplk4KRoL4ks6y1uVHzabWAV13NfHiTrBaj0pjMZXp72jRnb25mnhp/HWsrm5gNcggu64FSxtLhM2JqyJIyblHKGDDmbSQ3MjRVtdFR30lzTRO7egdpqK5X3Oz42AQet5dULIGxUNCD8rsXL9PT20cuV9TioBQa5DWuhzdobm/B5nfTvqNHu/StLjsTIy9xc3ycQ/v2kctk+Mkzb1ExJPnAT32Q5998lXghR7pcpGCEbL6gbqeHb3uI33zs13j1mRfxON0E3B5sBiPZrThOm00LOpLvZPY4SFTybKRjbGXTHD94ihp7k7odnn7uGZ574VmujlymobGRr3/96yr6NNTX8aUvfp5UOs53vvtNPv3pT9HY1Maddz3I7/yX/6puWpfby1poTZ0IUnRubJaC+hkt3gsSUFDfbqedci7Lju4uzWM9/fZ5qmrqqa2rY309rI0HfyBIpz0DPPSRU9rY4PaLw69WnVYiwFTXuKmt8RIMruJyVTFxc5renlZFnh06uE8xrOLuXF1KkEyUsbt81De3qMAohTfJxJR8PpnjUloyY1LcWmtzC+l4Rou4noCP6eVVbB63HmpFxFsJrihmOji3TENPnbpYArU+RVjKfNy5s5/r1y7jcZtVuBXEenV1DdNTS1y8dIXDh/Yx0L+b+ZlFYpE4i/MrfO7f/BofeeinCTQ14W3w0r+zg0QyodjPoaHd3JgY12xMcWGLWFXX0MTOXbuZGZ8iUFdDNL5FQ2OdZjlLd3l/f78WPkQwFye5FFkkX1eK4tOT03S3d+Ot9up6JBhTyQ2VdVkcXfv2D+ELuEkmo/pncYpOT82oq+nhhx9R5KzDKpjBOM3N3eSKNlpadvH9J/9RHeZtTS201deRCIc4MDSM2+4kHAzjdTtoa7GzvDRBMJhkeTlFsejjldcvYHP5KRhKROLr+BpdFLJJ7v+pe7DYjVy9foXBwV7WQ6sqyLV3dDAzt6iF8wP79yOKgNlsZ2UhyGZoi4mrN+nq7leKgtxbHreVtq46mlprKFaku99GMpPB568hW8xTLOdZD0sGNcRiSaU8tNtbtMgthQvB6Usm5vDuIV5/7Q1Ov/I2VY0B0omsFpUOHj7KuxfeZXV+kT0nhzlw+CBrwTCNDc0qCohLafzmKInEJoO7+slmRewpsbi0yMrCmjbT7DzUqc8+q8WOyWAjnyry8gtvagat5LfnMnktqHf2dmo+qBSXgytrOCxONqObtLY30dXbzszsBF6fUxsopHhqqBhpa25nenKBtdUN9g4fYGpqSp+l+/fuUZytFPLUKSmYONc2anXk+hj5fJKurm6uXb3B7qF+6msaeObbL+Np9vBrv/FZnnn6WeamF7SIu7q+SnVTFR/5mce212Qx2xrB4bZTJkvJkNe1Vy1vBnFvWrafw1YTFnGO5PLqFpICkrzPteA6I1evsxqMM7xrF0ePHiK8tUR4cwqTOU13TwdbGylCqxl87gaSkrGbCKuDb2ouzPDwft5++x0tFPb1d6pDye/zYzWLy6LEyJUbLC0F2Tu8l8tvXqWmvZoj+/fxzlvvbjcAOBx09bfR2NzA6bNnqfHV0Le7h2wuz7Ur11lcDtFW205bd4viv1eWZG8Romegna6eDs3D/f73f0hvf7fmpK0sryo+WBxtC3NLREJxDt15gJnJWQ4dGuLs6Te5dnEOOxbFyLucVTg9XkavjhJo8eJwmxRzXciKUCJiXR3ZrQyeuioioU0K5Dl0cD8d7W289cbrmATXazSxvCRro0fz1pzV4rgpsbW5QXdfr64Z4pCKJ+IaPbH38H51zAwPD6tbfGJyCoPZrhm7Xrcbh+Ru+z0M9PepECTkFCmGyvycnJimo7NHnas3ro/T2NZEV3cPrz7zEjsPDhFPxPDI8yYT03twbmFGi4YdHd307NrB9PQ8/qpqDjW1kozncFtrqKtr5cc/eoEdfbvVpely2Wlpa+Dy1fOUkH1DkUtnz2NwWygWjDitDi30S722LCKYyaCIyvrGWsbHxhVd2dHXwjM/eI3e4QYe/eCH+fE/PM/GRhS33Ye/rkb3avlCScVXQRQ2NTUoZrckjR1lKQrbtBFB3oM4XZ0uIX0kcTkNNDdXsWfPTkXdyvtNp5L4vQEVVSQDskIeMUgaKuICrOHS+TGmp1fYisRoaWllYnJWi++HDhzBaPJw7fyY7iP6BUNfY8btdWnubCIu6GsfBw7uV+KC7J+cbiux5BbFclabsiRH1mxxaWFfcLNOl+xVBZUpYkpR1yXB8kqzlGAdBe0qKGtpKBNqRj5b0AYDiW4Q3KiILvI9Imhn0yIQ2BXBLN8jn8X9aMobGL08Tj5VJp0o0lzfTiouAqXkW1vVCZkvlrC5PKRzZcUvC/Hj/ofElWXVon1c8vwEYfmeSOzR5ottgUn2S+IeFZe5ZJxL/vHzT7+gxfNCKkd7Ty8n775DYzMEh97S1KTrjE8yDgXnajIRj0epGER0t6qAJ2cOaexQHK9ZhCej1q6loUTF6nJZ/95iMyp+XMRDEdbEsa/kDaNBc3Rl3ZS1LKUo6qTu0wVVW8pXdN8r70OwxTZ1TErGqghWkicqAmiFXDa9jVg2gtVixFhJQiWlwp7koxot4PTa8AVceHx2jBapsguNKEOplMNskExVG4WKlYrRjkXwt9K0kstpE4ne5/G4CpS5YkHzHSUDVlxg4rhsd7gVPepyS36thXJJGrjk+/Iq2ImQJ/e6YHxFJBY3W7FsoGS0qagryFN1nEveqUGQwxZdQxV1bBUR0LIdHyA3QMmAoWChUjKAopVFfhVstUFFW0GRC64+Hk1q45Q8YGTemw12LAbntlwrDjHp3BIBsFwQzzEmYwnRgjSzWTJj9RqKgCgitHkbba1OuqK6h0WIFbenvCQR5IUco5PcuC1oyP7fWBEn/3Zpb9uJKxjpss5FmStyjcWVKnNC/izOQOxGymZ5jhW3schWswq4WXFElgtEUgki6TiZ0jZ6WGJ2MiJK2ZwYrA5tOHJ7vdjsdhU+RXwV559B0MSSI4tkAhdV/JRGIGnK2oxs6X5RxCrZoyouuVCgvlbOwSUq4hTX+VhQtLAIznLfy71lNBt1LZDXKyhguY7yNdk/yLjo/WGxKaFGSArJTH7bXZvNqQAnH9vuWtmKVfRekj2UdDfIOiX7axGfigXJIxX9J0cpL9QB6cWS5s0A8Wia0Ws3CFR5CAbnMNuKOF0mdg71KTVAxDqZC/VNTYzdnGRiaoZiqUIqVmBtY1Ud+v19A1y5MkZvTyeWikXXISFHPPP0S5hNNvYd2ENNdRXBtWXNrxbx7/i+Exw4dFiFRgnvXd8IsTA3xc5d7UzPXqal3YvFJo1fZRUPJ6fmePb5M1y5sk5NbQ0HjuyiUraxvpjg9IvnGRjewcnbTzA5PcGVS5eprg7wm7/xG9QGaunr6KfGX0WlWKFSKOG0ufidv/55wuEIQ0N7OXPmAjcuLtPa04m/up580YTb66ehuVmJCk6PTRv0ktkYqXxam+XkNanz2So4fAeRzTBuue/Mkt/twmo2kk4mCPi826JnaXutkWaRutpqchlZd1KsBVf1etvNJrpaWggtLTA9Pkp7UyO+mjosnlo2QhleeuYM//bf/Db3n3xE6V9el4tINMTfPfU3PPHtb3D3/Q+wvLapjZ49e1r5uV98jFQ8ilfOSF4f0UhU41AkO9jl8+GrqtY9t+DnxSVclEZJM1gN6DNncXZFG2+Hd+9XwsDMzKyKqEJQePvCWfoGullcWaaQy9DT1MrzP3qDg4d2KlFJRduaGob27ub69WuaNyzitIjyIdnvlwvaxDs/v0pTc7u602XdlntI6DadXe1869vfZMeOfm04E0KNiL1yhhK6SSS8oa55aXaXvVp9Y6NGYEjjZW11jZIA8skkXruT2oAfo0SSBJcJFxMEagL0d/Xx7rnz7OgY5uMf/o+E16JKFXJYHdpkGEuE9JnS0baLZ370PM8/+5zW0T79mV/iC1/8PQZ2DtHXv4PXT79EbYOFkRuv8PrZH2Kx5qlrrKNcMBLfihDfSHHX8c/QXH+Uz3zml/nCFx/n4MG9ev/Lqfc9yPw2Hl4+DNuNNmqLvyXc3ioD3xqBWyPwz3gEbgm3/4wv7q23dmsE/iWPwD9FuP3qV7/KXz/xDZ5/7lm+/OXfp7GhBofNhM1qJrG1qYVAl92m7jjJu5XOekGIPvfqK+QtQpwzIc3dtQ0NpLJSgN1JX38/95y6m1w6w//80z+lpa5OD6IH9+0lEkvQ1tvH2uYmbp+XKyNXeebHz/CdJ54gOLfA4uQMmWic3u4eVoNB/LXVNIjTpJRnamaScxcuUlXXRHf/AP/ms7+uLteqqmp8Ho8eMqVjPh4J85N/+AGlQoZCIYbDXtIuaBEo7FIAS2fYWAvi9fhIZTLYHS46+ndw9u13KBmMDO3Zw/TEJBajRR1wgiU2Wm34qqqI57JY3A4G9g0xHVwklkty7upFxmemmJyfwuoyE01E2b9/P8sry4qelMO5FKcCHi9Lc/MYCgXMFQOJSJoav5ujp47w1JvPcPyuO7h5fYJSukw5U6KSkw511HkjRT/MRXy1bnJk1DHltjhwFmxaAJ2PLRA3ZvDX17O2vEVPzQD55RI1pQCf/vAncVUqzE9eI5HcIF604mwcpqapE5vDSbFsxCxihFEEewVe4hSUms1CJLKJy+1QnLGzWKI94GdhbgyLs0B9m5evfevPKJClqqGOSyMjGMxWFWvuuPMUr732iooOiWyKbLHAkcPHsFsdvHP2PHeePKXZssloQrv/jeUSg4M7VETbCK3T3dtD0lBhbH5GC1Xi1JyZnKK1qRWHy0R7S5s6lCSzb3VhFZfNpUWmnUP9bFSCzG5MUUyVaAo0cnz/Ce45cg+tNa1Mjk5Q4w6om3Fi/CZ+n4+5mTntJu7t6WFqbkadfoWSYA3LLMwsUFddqygob8CjqKmyA0LZCPPhZc5eeoca9xpmg5W7T5yinC4TXIooUlMO03/6xDdIiBidz+pcE5G02h/g8c8+TmY5zci5q5pvWsrntKBV7XZREsycFFIcdjaTCex11Zwdvca//sQv8O7FEWx5N09+50kWFxYY2NnP2I1rmon2re98i+9+6xt88JGHGRsd4fLVi3zlK1/h13/9c/T0DPCzH/0Uj//u53nuhedpbGrSHCEpEN5+5+2KME6kk1Kj0+KY4DNLxRzmcpaTxw/gr63hJy+8RN/gbto7upidmaOYyfH7n3+cO44d5dRDJ1VIrG+vZ25pFpfbqjjgckkcSDEt4B8+fIiRq9cwYVK3zuXLkxw+vIusZgmVNGe4UDJzfXxSc7IFxSbZfSJsLdxcUbFp964d2MwOdS2E10Vo9DA6NkHnrl6ujY8xvGdYr+VaKMhmZIOA10++nKWpWTKYshSKkm9mVmfZKy+cYffuNnWsyjgm0nEmJ2/S0dnJ0vICY5dC9PRV43VWsTizyhcf/wOGB/fRNdCHp9HLBx47odhEEbEUHdnYwOTkpGbfihBw+sw7tLV10tHezVY0qkVfu92qBXJBFIpjXlwCUmSUr12+dEXdVFJAHdy1SwX4xaUVzZ+7cX2CpZVlsjkRfPvw+t2EwiF197S1d7Ae2lDH54nbTmlDhBQL3V4ReZfUsdNQ387S/AatTT30dw8R8NZx+rV3iG+lCS6F6Gjt4tCBwywvThBZepPjB5qpq2/F4ajH7qjn+tgCYxOLhGNJLo9dY3JhUrvBu/rasDsdrG0EufcDd+ucm5+Y5xc/90nOvn2WkXfHOHryECa7mZqaWkwGB2++fpbujj5WVzY0K9ZiLmIywP6De2hpa8Xt8TI5PcnFdy5QScDQ/f3UNgRoaG4gnkgyO7uoa1VyoUAqnlBMnz3gJLEaw1nlQhCVUvAVMWJHXz/NTc3qPHz55Zd1Tfvpj38Yo9nKay+fJpHIEghUszA6Rl1vEw1NPhoa/NgdJhV2RKCQ8X/m6dc59fA+zCYr2WSe2kALwYUQr77wJh6zn7sfuo/x0TGWgyu0dbfjC3gpVgr4fS5aGmtYXp5nYvomvf3StCQO1gCLC+tcvzRDV0cDsXCe9uZmgoshzRIU1HNndw/Hjh/n2ugII9eukkkJ/tpA785u+gd6eOYfXqSmxcmx48dUMOzsbCcZK7AwHcQu2eTJJMHVIF6HB6PTrO4lwfeevP2kFr5k/tkddkxWA0VTBixFamqqqK2t0nxFwfXZbGbcTquisGVPICg6m8Ws1AgRA5/8u+dJpYp0tO7gQx96hPlFKb4tUyxv0NJST2yzgtPYTngtTyQcZWCwk+uj1zl/eZLuvp309/WQSERZX1vSdVCanBw2DwtzyzgdXm6OTROe3SKdz7D/yH4evPcO4rEoP/zBj3QMdw8Naebr5dMjeOp96n7YCke0YJzNF7GZTOwe3ovf41FXzurqPBvhDR79yP0cPLyHl195VbHSD3/gAS5dvqrRC7lskTMvvkPv3i66d7Zpo9CugUF+/NSzPPrgB0hFUioEXb90k3AszK987ld48qknOXb7McZHb3L2zXewux2QMjC4f4gDh48obntmekobse696y59nly+cJGzr7+z3XBmNJI2FEjnUpQNZYw2M129PepalAK2iANXLl+iur5O1wehEGiOW7aI19fGC9/9e0w+ByfuOEqV30E0EuTyuUsM7e1leM8QNyemOfv2BVxuQTM34hQkYSHNWjBIXVWtulvsTpti5MsUqK1309LZRqVgZuTqFHvvPsr1N67gbm/j3v5OGuobqa9tgrKFKxevs3twHwsLy/T09DI9PcOzzz2j2MXIVlgLpPNL0ziq3AwP76a6pprx8RvMz81y//330dnRxqsvvs7NkSna+hsZGO7nxo1xVoMbPPLQfVx8+yprwQ18NR7NOzx84igLyyu89tJrtHV3YhHHZKAGg6DCsyXN5RR8sN0lOZbSTCFCRwqnU1x8YaoDNlrbahga7sdoLKhYWxSXWUGc/NtuV9EDzWYRV0QQlWK6lWLRzFtvnufMW9dxm7zUdzaRTuZIJmKcvGsfqewahyS3L7jOytIKnR1dXL8+SqDKTyi8rkSRob27lJwgv0eapsR5brW7yefTmr0sOeaZfAqXV1DhKQLVAcIbEW1ikXVqO5+3QkNNLYmtJD63TxsFtjZiNNW3YKqYSSXSNDc2Mz09q2uAz+9lYXGB5YUVfDYfyWhaxb1D+w/S1tKmzwt53speLSd53/k8WUELiwAlJAKzZPNui+CasVupqHAoQpg49kSgEryruK3k74Smoi6rioXaqhbNwn7uJ0/T1N7Kr//H3+KVV19TgbKYz2OqiCvKhMvyf7P3ntFxnee1/57eOzAABoNeCQJgBVjFIsqUZVndkiy3WInc4pLrlptyHZc4zY5c4sRKLNmJ48iyZcmW1XujRBLsJHrvwGB67+Wu/UBZ6//xrqz74X9j2otLIkUOZ9455z3nPHvv39ZhS2eXGKy45yjUZSTTm6Ig07mb6FiKg2roKZ4RCyspRSbkiRVWyX6Vz2Ul+UgBl/h6ilM835OZlKS7BdWrwjti6GZf52Y/ZkJw8xQZ9RQ0iWe322HQ6qBWKDaTsAajiNIUSim0UIzkPZKCvbI6BQqVLLKVNKAuQKsvw2LXwuk0YJMCnEWlTOGpBFWJ9jPe22x2tbJ+g12J/DwVpRrZYhGpXB4Jon5JfaAQSSRuPC44au49NNVRaGHvtMVkwPrSkjzjqJXMYFGYZbJViYpKi2iBHASlfHc8dmTeT8cOxUUaJ5XqzR5UjVZEfwrmTDuatcZ3hFUKkMQBv5NqFcr0ZuKbwnAhV0QqvYlULmVVUOYMglRWlCkq8LMyLV2BssI+4jTKJLlUKH4boFeboVYZ5Djje6NIzyQrMSdE9LJ+hwlJ/gGK+Ty+iJvdTNLyfpGJ8s20KI8NHnd8hqFYy7Xlv1NM5XuX9RAdmWhthZyDcjyXSlCz/1WlQpa9sGolMpUS0uUCcrQ0VYqI5zKIZjLwZ5IoMOHNt6RUCYbZQMHfyGoLEikEOiGvSeMhcc78URLGEtVmiDGHRJjNLwLY8K3CU1MLC8U8pQJmplrLELMOkQHhaEQQzDRU0wjAfZXnKT+TmE0UmylrvikaL3UaEzQas9wDCkqZHdEldtmSIpETwZ/HEAV7WdtKGZlURvqO6UowSEd4DOHgKkw6nZjBiM1+47WzmBtfxW0fuBY6UwFt3TVwVOkRjq2jUMpCq2efsRXhSEIMeWqtAdt27kA8mcLE5CR2De6S/u7pmWnk0nmUEiacfmEM1914rfTpPv6LJ9He3yjPgRS1ua+NXxkTekWN3QOrwYZ77v4gevr78MA//wNyuTCqqjRwOlUwmwFvQ5WsBf/uisKAV18/i1S6gJ0DexEOZzAzvor11bDcV5M8sbw0L4bfxfklJNYK+O4D38aebQcQisSkrshstEm9wV8/chfstiqUSxqMDM+iztUGEtiD4QQsNodgyesa67B991aE40FEksFNUV2pkeOCnccGPU0KBej1asHk8/jgdZ/mN6bx7TaHPM/omdpOp6FSVGQ/IwGlscEjAuby4oJ850wjG/Um6LQGwRAPXxmBzWKHWk2Dhh6PPfIy/scXvoB7b7sPgUa5PTUAACAASURBVPAG6qvc8nz493//LTz4kx9DayFhQQOVTY9Eahn3/92fo7WtDmMjV9BS50UulUVtnRdvXTyLWCYLs8OFlWUfenp6ceK1t2BQa1ApZqAs5VHMVlDMAnVVDWhu7JQu7Keffgp2lx2z89NwVBthcuiRysal1zUWWZfP3tjoQb5YkNkNU+nXHjuKp555AjaHBVAUxQBKIxM7jpl0ttqrUVffgHAoIMlumi+8Xo8YJsYnRuUZSKvXiSGHBh0i+fkckEzx2qQSWg4JA/y7SH9jklhRKgl1ik6USpEzGkafK0hlszDaHLIn6DU6rCwsobNpJ27Y83kEQrx28tm4JOdSlVOPTDGN+uo+PPfsG/jEfR9HS4sXM3PzaGlpEMMA0/HPvfAEXDVKTC28itMXH4daTwMQTTBamTOF1tPYt+0TqHUexCc/dS++8c0/x8DAoFQbiXCrYEc7twyKuO+kbjf/5T9HnlcTt7/Lw9+rn/3qCvw3XoGrwu1/4y/36ke7ugK/yyvwXxVuH3zoJ3Kz/d3vfBv1ddVQVAqwmHQiJiUiYRw+eEBQXgtz84iGwvD7knj69Sfxr//xUzjdbsRTKfzLQz+FTnC3DZIm++bXv4lULI4Xnn0GsUAQn/30Z7Cxtoq3Tw2hvXcrvC0t0FmMOHP+nKCLW+q9UDCpksljfnJGbkc7OzuRKeaxY3C3uDC/9/3vIRJLwu3x4Njx9+Djf/hZGUhabcT8MCEcw45tW+FfWcZvHn8Uk2PDaOlowMraPAJr67jx+LvQ0dSAZDSKMydPSu8O0VxEm9Z46qHkAEivx5lz5+D1emWQQdwcsbSP//oJ7B7YA4fLhWA8ipJKAbfXg5KmAledG5lSHm+ePIGLwxewuLYkw0kOyWs9dUhmkvLwcdPNN+OlF58XsYFDeg6utvb0YDWwhjNT59Hc2gqHzYnxS+NwmR3S35RNZWC328XBX0QWZU0RRWUWVodZ8FR2rRmJbBL+TAjOplrEUimU02p01nRj5NVRfPbuP8R7912Hy0NnsTg3jUuXz+DgDbcjrXbDVu0V3CsHRnTTEv1DFynt7BzsS0dbLgejUY9YNIwakx6mSgHBwAI0phImFy7jn//tn3DDzTdgfnkJoVgC8URG8NM9vVsFARmLhVDnqZXexunpWdR56lFTXY/ZmXl4PA2bA2O9XlDcI5en8D++/AlxFs/NzqC1uQ3jY+PivFdrlWjpaIXGoJVh3OWRETgdRGM5kExkBHkY8IU2+xCdDlx33VHcdftdqNY45XOwx+3s20MopdKor3FLiiKXTcBk1CIWCwsCmSirpdUAwlGmMRSwO2qwe/sgqhxObKwuo7rGBk+rCy+dfh5PvfEkVqLL2Lp7K2ZHhtHT1o3OpnY0uBthM9qxsRHGxZFxXJ4Yl8S22WlHR2e7dGRSRDjQNIBzz51EIpSA1mrg/Fvc/kTocpiZDEdRzOThrWvEyNgkbrvzbswsLkof5k9++jMZNN703pswMnIFjz/+OK49chj33//3ePBHP8Klixfk4bXO7cZ1110nCVs+1Ft4bE1M4NTQabx1agjnz5+VtfxfX/sLnDozhFQ8KYnyjo4OwdGlkgloFXkcPjiIidlZrAbCKAoW3SKJ39mJSTz568dx9OgB9O3oxvaBPnT3d+HS6AWs+xbQ3d2OutomnD93EcVSBlU1euzes0U6oc6fXYFeq0A0WIHL4sVnvngPVlaXMDcfAJRGjI+OYkv3Fpx645wkXq12ptbD6O3ZAoYuiKTlsHl5aQnhaBQmpx1qpoX1WhGjKMYyncph+aXhSzAadYKTpdC6Z98gFIoiXn7pddx283FJ252/cA7tnW2IxIJy7P/2l2dw+937RST2rQRx6fQ0vv7Vr+PWm2/B5770Oew82ION6JoMZjgMDgQ2BNE6OjomwnY8nsRLT76FIhMmBg22bOkRUcxk1gvmi4YQCjAUajlg4zHLoUwwGMLCwryIuezI5t6j1xgwOjIuKLHevi2CFeTrED/LATXR2KtrPvlx7NrrESWe2mLC+uoqAuE5GSAcuuYozpy6gGQ0C4vRiTtufT9c1mqsrfowPTGHuhqPiPdjV4Zx+/U3IBPz418e/AFuu3sXdu/pgkqnhFZnRzymwZNPnYLJWI9XXn0L6wsLqGupRw55OKprcOTa62Q4MjY5ilDEh1QmLAjZ1bU5HDqyF6+8/BacjgYcOXgYhawazz77NIIpnyR97nzfXfCvpTFxcRjLUzPYur8TfTs6ceHCaRlsezx1qFRyGNzbi3Ilg0vnkrDZ7IK2psufxouLr15By65mJCIxVIoK3PWBO6XXlH2zZ8+ex5XXh3HrJ27GzMw81tfCSMQzgpwtrUXwsa98Gr/81U/Rv53dzy4RPLj3vvjCK5ieWMXAkR60trYjly4hsBbGlQsjMOlN8NTUy/A7lohgdmQB+47vRENLPYxmHU688QJ6ulqkL35iahIOt0vQyDwfC9kKhl4blwEc+59XLq+iki9DrTFAoVNBoSmjupao+YxUFzBtY7Za8N6b3wuny4G3TpyAq8aFSxcvikCjNxgliVrj8iCVTiO2voGunX2oImLYaJDrEc8NvhZTbUz0SAdmQy3ymgSiqTXp1eR+T4yfw2FDZ2c7SqUsspmUYDtJTWQakKmGXK6EgL+AM6cmkU2rUO/xwOZQIZtdxLHrdomYMz8dhB4NOPXWiKDp9u7rx8TMMDZCfhy+7ggmx0dlQMdBJdd7aWke6ytRZPzAwOE+xGOsNSgjmcyiva0NejUwdHoIWh0x71VYnF1FeiOL3gNbJRVDkUtnMMk1jaKEVqvHtv5+qBVAKpNEMOwTdO7td9yIJ554Av7FBFijrNaqsWNXD7bv2AGVSis9naPnR7H/4G4cv+UwHv7pzzH59iru/czdOD90UVKQNH5F4lFBP7/48mtobqvH8XdfjwtnLmN+dglRfxSf/eM/gt3lwCOPPIJEKoW1mWWY7Ta87+478fDPfiaiFQUcDtfTlRyqPNUYGByUBL1vwyfmhcD6Onp29GFpeQWxpSAUJqbrtGjpaoPN6kQ+r0Y2U0ShkEUxw97MBALzPtTVOxBcTWDLYAu27xzE479+CsUyO+uY3lKhscGJVCKMGncd1EWtnCdH3r1fOn3LihyypTTDVkjlitg5eAATU0uYmJrFzdt6sXfvASwvrmNH/yDikSwunBtBPlfC8vKaECXGJ8YlJR8Ms3oghfbuVkQSUUHKtrW3iuB28uWTeNfN12J6ZlIS5U6HAwODA9iytQc/+McfyN7Y2dKBQ/sOYXRkVP78wsoi3nPLjRgbm4R/LYgbbr8R589cxvj4NN5z/XthM9sFla43a1HRFQWbmEwkUcwXxTQTDvuh05Vx8OB2NLdUIZZYRTK9AbWaAlxRhqTlMu+BVJLoI5KYaUCthqYCJ6LRNM6duYTz50bQ1t6OnTt2w2C0CsXk5OmLcLvccg1orG+W1+C5FwyEBM3NpBsTknqTVkwEGq0SKk0JOoMS3iaaS/Sor68RAXfDvy7pynQ2hdY2Jq+TSMSTkiSKhiOyfgFfAMlYGv51PxZmlrC1uw9WsxULc4tyP8zzod5bLxhKIpzbWjvQ6m2VPYZEiwavFyuLK2KAmJlbkNem8FNWqZAh1jdDZCqTy8SZxmC1mmSf5nCbCT3eG4rR6J0OTaYLib8U8VZLHK8RLns1DCazHMvpXBbNba0yeB++MoxkLC6iPukZTDpRLA0HQ9IRyhQTka1M+FssNhFYNzYCSCVS0s/K+gVikik48j1Jv2ghBwX5yOWKJM14PRVcs1aDVDaFdIY/0lJLIDUGeq1IZ8lsSvpDuddTHg75/ULR4PtxOZzQ8p6YojR7PbU6Mfu57HaUMllJxhWLeVTUFeSkGzUtSXOlOo9Chd2laRBS4LDrpf/SYdPDoMshl45LDQcFUFYUqJV66aRWqU1IZQtI5oqQlgaFSv5JYS4SWJHHWxIK2DOp12gkrVnrrkJrY5Mk8xLRMJLxqCCY+b2odFpJqOeYXqUBVRJ9JWTSFEjzm5jid4b//G+8/yceV6PQwKDbJIfQ6MZ13oxf8uvn71QJHlnBjllsoporJRVyqSLigQwKWaVc36jBlosKSd+yr5OmH+JBKwX+fib4iGbm/kujYlEEFa4xBUUe+3FJpbO2RP9Olyzf4yaeW/pMiyXk/zNFLO9/800K5pcoYBGreV4zNb2ZUKV2XSiXJP1MyZcJV0EBM0oNhmr1yFcqzJyiwi5utVJ+P4Xc1XgEoTSfc+LIMVFL4ZQCDCpwuqo334tCKSIS07hcI97LUUjiOmdyOYRjYaSyGTEWELtKYopJr0cpn0cmmYKWRgailNVqqDU6EalpKqEpmecxPyLTt7zG8+/hd1QkpppGBjbwqrQwE3/Ob5uJYxFti/Ldi0Cv1UqPPQ0q/O9MMVY5qxCPxuWYoIhFXHhzvQdNDXUI+NcxNnJRTC6tnQ3QGsoIRVahNynhrHbgtednMDE2ha984wtYW/NhZHQCPn9QzIpbtvZi38H98gzmDwUwMz+NhsY61FZ7sTQVw+pCFM+/9ATcHisWV9fhbbRKynXucgSpTBEIALuP7UU0uIEbrj8GtaoAVw3F4Qi8nm5oYMPU6AJiEfaDF9De7UHvjjYEY8tIpmOCxbZXVaGQV+JPv/hNRGYz8ixprdXzTMCHP/QBdHd145/+4V/wF3/+VRw+eAz5LI0pJqn0OPHmSTz0/Bck9Xn69BWkMwr8zz/5M+j0NoxPzyKcjKN7Rw/yyhxC6SDWgstQ6SqocTngpABPkZDGq1JOBFuKuGury2KAW1/zwWq2IZXMYGZ2Dk2eRuSSGRzaew1Ghi9jaWUR1W4XIhG/pDONFgMaGhqEKMJn7GeeO4E73ncjqhxuzE8sQ5XX47nHTmFmcRnf/d73cP2xG+AwOqBi6rtSwUsvPoPv/uN3sR4N4dDx48iD90cq1Ne6UOuwY+TSRfiXV9CzpRMf+uhH8L0f/gDDk+Nwumtx6coIrrv2OizOzosIzG52jb4o1VOrS+tob2pDtdMtqWHi75OpKMIJP7b2t+Pts2+gzuuC02WDuqKUFDX3Ps4EeC5S2KQIm0onEYmGUOV2SvUQDWu8d1BptCjktDAY7UiQSCBcirKYd5lgp7nDQPIODQzEvBfZZZ1BNB7fFNzLNI7Q9kMyQ5aoBrl/LWTSUltAswtrd5iApkGIRn2t0SzIap1KI3U2O7cewbXbP4uFxQCsVgq8kPR0thDE7MIsutv3IxEq4pt/+VfSje6qssr112atRqWixbfu/wYqqiBWNk7iwtjTUOszKJPUkNcJYSbkS2F7x+/BZd6LP/zMvfjmX38FgwN7ANIEFJp3hFuabrhfXxVuf5fnvFc/+9UV+F1bgavC7e/aN371815dgd+RFfgvCbff+Q5++u8/w2OPPYrvf+9+NHjrUMynYdKpodcoUSkUUchmEI9EBJfIh+Gt3T34/U9+DK6GOrx1eggXLg3jyLHrsLS2jpdefU0Qfuzba2tuxrEjRzC4fQeGTp6EQaPB9MIiOvp6YXY6MDU7g5NDp9Hf14ftW3rJkcXFk2dQFpf9O0MXuieddrz99pt4/oUX0NHVBWd1Lbbv3oPPff6LCASjCEeigoTq7GgTHM/Y5Qs48dqr0rFXVJRgsjLRmEUxm8FtN74HbY0NGL1yCeurK+jq7MSazyedklW1NZiem8Pl0REcOHoIVTXVmBibRFtLOzbWAzL8s1k3nZgXr1zGgcPXYOjsWdjdDrR3daC5rQU6sx5D585ifHIMp86dgS8cRK5cRF1TPUxWC86eP4uenh5JLofCIUG53fX+u/Dm0GtoaPQiHIggl8jKA46iuOn0Z2rk2PVHcHn4nPRKMnGrNXBwokQhk0U0EYPeYUOZHYEqHVQ5DTJrCaiianz3L/4OMxcn4V9aRzadFXEpWlCjdccBqHQWlKUnjQ79zUElH+QpKvHRKJGMiyjFFBSHQbpyFuHVWRiMZVicavzqtw8jjwzWQwEMj03BYrdh16690ktIXB3dr6urTAKw/4nCjx5793AAPI1oNImmljasrK1DSec7xU2rEeFYFJFIGE67DTu7+zFxaURSy3zIm5ybRK6Yx7vefVyGeuWKAotLa0gl02hvacexa4/jmv2HUWusFVR12B/AysIKlmbmpGfU7XChxuVENBxEbY0Tfv86orEAGpsapH9wbGoJtqpatHV0QqHSoMZdi2QigWgwgHcdPYiN4BpOnXsdvsQSRhaGobZrUFIX4XG0w7/mQzaagt1oRy6Vx9zcIgKRKPoGd2Pv4Wuwa3AAGrUa/sAG1laW4NLYoPaVoCgpkFOUUdaqEEnGYdQbYTdbkQjGYFabkEvm5eFz98EjeOW5FzA6O4bvPfA93PuxD6PK5cLLL70sjuv9e/bhq1/9GtKZDJYXl7G6uoqpsUk88eQz+PCH7oFSo5a1PnzksKRCf/TQg7h48aKglb/wxS9ibHICH/jQPTh79izOX7woomIyEcfgjj60tTRiZmEeSUFy26Xri0m+1aUl/OLf/wPXHjqIvoEt0JhV6N3VC4vDgvnFMei1ajTUd+I3v34SPVvb0dJehUIpLEOoUlGNfbvejfX1KB795RNw17jQ3FKNSDSLpuZuQbkRp2gx22DQGHD+7HmszgRw4+3Xo8pGseqSpEOWFhZhsVulw2jbrp2Ynp1GhCaD2moZus4vzWDfwX3idj9/4az00BGLnEjEZKh7ZoiJNwtyhSzaOpqRLxL3aUQkEsV7rr9RMLOvv3QCuWQJn/v05/Gh930E77rlOnTvakM4ERKRgX12vo01Sd62trbg8mUeszrpmfNtBFAoltHe1iFJAyJuObShWWFjwy/nMJOoFG78/oAM2Hr7ejEyPCydVn19fahyVSMRS2BleQk1dW4xgfChPxaLyCCP5hNPfQNCoQguXxrHrt07kSvksWNnL0bHLmJ2egbt7Z1o9rYimykgGeF+nsDH7rsPDz30Exw9dBj3vv+jkgT1r2/AbHbIgOZzn78P/rUkmlod+NOv3SzprmwGsJnroVFWwWquxbmhMTzwwwcl5cAkSs+Ofhw6eA3+7ac/FuReR3cL2jqbZJjR0dkiHVTPPPMUaqprEI0kJJ3aM9CNf3rgx2ht7Mbg7gPStxjyL8HlMMBp0+PnP3sYuZQWfT1e6UZbXZ5HKh2DxtOD5qZmhCMxLC4u4ujRQ3C73TKcDflDuHjxkggnTGSdv3AekXBEULwTl+ZQ0VRgMFmhVFGk1MoxY3cYYHfoUeepgsVKw45zc8BdKOKNE6fR1dMBj8craV9ipW0mG6YmJiXROzE2iiPHDogI8/gvn0NLrwNulwuZdFxw2LxuxhJRVNfV4tXXX5P0AhOlDAA4HfUwqG349pe/DYXNCK1SD0+tW7DF4eUASoUylBb24TE9pEJJXUFDUzPW132C3He46xDz+9Ha1oaWji4E/H4RTyjEcOBNtCKPL4qTFMgoZpksTCMWZYi76ltARhWCpVonHaA8JokPrK9nn6cJ+SyFY/ZH0+CjRLG0OfRln3ajpw+n3x7DyTcvY3BwH1bXZmEysY/VjubGFjz5+CuYvRREQ+tWmAwm+DbmYXWpEVhYx3t/7wgmJ6bEZHLbrTfgzJlTeOvEKbS1tMBkItlhHXZrNT78wXvh84Xxy5//HNFIUFJT7A80m83Y1r9DBuLT03OSXuEatHd0SX86z5+gPyBDPYoGa2srUOTLUFUUKBgKMFR02HO8HxcuXxExoqNj0zi1SIE0mkBwI4DWJi/sNi2y2QKU0GBseA7KvAYD1+zE/v0H8Ogjj2F1ZR3dfW2IRsO466678eJTr2J+fgUWlwVavRIWhxmLK8uSjorHsyJkUDxzNzIhHRShtK21EdYqu6Q9iAqluEJRJZNOC0aVg0eKZPzwNGxw7zIZTYjF4mzPE8HM66lDldMJ39oatnR3IptKYWFhCekMkaMqVLk9WFpZh1ZvgtVixurCOO65504Uc2W88fqb0OrV+Jtv/iUC8WX83f1fR3dfK7Zs60Q8k4LFYUdrxxbEEyl87PD7cXb4AsZH5mDUOfDmq2cQi+WwtWeHIBVpWnv2xWekL/a66w/j2ReeRndPFwqZHC6fv4LatjrUumuQyaQQDAbFINTQ2IDDR65BIpHEK6+9iqNHD2+m0mcX4bI4MHx5RAakgWgIA3sGsLzuE7LL0KkhHDl8LWLxNFBS4tTbp9HobULv7h5oSJ6UsB7TfkzppGF3mJHPJSSBq1Rl4HDpUVNjlt5sVjJQZKmUVSIKcjBL4Yd7APGVJHCQBlDjroFOt5mwSzNpmKvgiSdOw+crIJcuoM7jRSaZkwqP2ZkFSfzws3Bvp6mFmGTuBwaTGvlCBCpNAWtry1BrFGho9MDb6EFDkxfJZFyMbeyR3LtnL8ZH5qW+w13rwMsvnoDX40IpX8LWnl44rS5B2BKZUV1VLXsWMaFM9qVzGUloE72rLquRTqRhNpmgIPUlmRTxKBFPbYpT2RxixP+n+XPWNTClqoFGXZL9kNctJk5z2ayIPPxMTFBxiM7PxGOUopCOvadMkSeTci3q6O6SxD8FptmFedisVrS1tAnaMp1ISg0L6ypqqquhVKqQyeTkdYiH5utIGlSjl3OdhhPetyTi/B436xSIiKWAysoN/pznB4VlCmySAFZr5PUonAuC+J0+YOkEVgOpfEZSmvyebGaLpIj53hPRmCB3uV6k31AQpaho0hvhNFtg1BKJrBKBO5NPo6IsQmNgV3gYhUIK5VIKCgXTXIDJpIHJUILDwX7lnCCv9VqjoH5phMtm2XtpRLZQQa7I1Phmfy1lR6ZRyxQrFRV5D6yyoIjB70JRLgrCv9rlkH9ajAb5Xihyk/JRrhBlXBJ0LlO5PB4pPPDY5rkh/cAicPLYZxkBhSYIeYBrR7OPVsdUs1KEXSaUSYVgr3I+X4KiohKzkV5Lao+ShFdUShqU82qwyjmTKCCTyiLPKoF8SfDGWrURGqUVijLfK1OofGaIolTcXF+KtzwHObCj0CuIZ56bFYqzPD83E98UiYgNJU74P9PgvB+ThG5l89d47WNYmIlcitLERrOCpaJQQ8neyFIJimJFDJOyXdD0IxlQiKBP8Ztsd1adpBQlxInMzrHvWImSQoFEOoVIIo54Jiv9qvI96TTSca7QbArjXFfiyk0WC0xWMxRqJVLpFOLJpIjNFGernA4YtHqsLi0jEg7DyhSligYDpo4h5ikKWfwsFNwE+SzHxjtpbYrPaq0k+YiC5XdF47Egx6EUMwWf8Wj65N/J30dKEY1cFLLKpQRcdh0627vQ09mHemcDrFoTotl1jAyfxurGJPSmMiZnRlHfUCf7kj8QQ0PdVhjVNYK8dthdWF1bx29+8wRa29swdOYimtsasW3HVsTjYWzf2S8d4Y/+8jFcfGMGg9ccwkc/cRse/c2D0gHKezeHtQ7lvA0rcwmceXNEsOgNHhdufM8hJOJ+VNXWwu32YnUphpW5CBrrt0CtNIjZc2ZhDO46Iz7x6Q/B4lJDqSthzbeMpupmjIzNYmXJh5pqFxobvZgcH4NapcTBA9fI3kITjE5tktdCWQ21UofTp87gRye/joMHDyOVzOGxXzyF1XU/Wls7hPrgqnHihpuuh8WpR0mTh9GmkT71Uj4NRbKAdDyOTJpEA7WYn9fXVmCzWeU4t5gsiEcT6N6yFfU0Ma/4EItncOtN92B5eUX6tJm0fv6FZ4Q4RfMpceq8JiwuLsncJBSKCjFBVdBjYzGMPQOH4fG0obd3AMcP3iAmH5fZCrNeg5defBqpQgL9e7fjRz/7MaaXZnDw0H48++QT8FZXY2FyHDVVTtz1vluli/3NoTfFTOxp8iIcDcOiN6K3Z6uY6KPZELxtHizMzwtaOh1PiYmEqOVAcF263VXqEkKxIKwOE8KxgJyzTmsVLgxdQn9/v9QdpNM5WGxWoSLwOOc9Jqt60pmkmFJ5DtMUmU1xRqGXe1Yeu4L1RwXFckEMTtKFXd4kPyhkn2R4nOYRoupZO1AWU4/085ZJYGNFSQXFHEkIJbkfsvN7KRUl4V4hlgEUmY2IhkLY1n0IN+7/Y6yuJaBQEk9fkGc8rSEPi8GMfMkCvy+F2moPeMprtQosLC5CqzWhpqYBkdgGFLoI1sNncHnsGah1tHOXgJJB9rrAWgI7uu6F0zSIT37q90S43bNnL5TgHvifidurwu3vyCj36se8ugJXV+D/swJXhdurh8PVFbi6Av8tV+C/Itz+/Xfux0P/+hM8+otf4Aff/y6am72oFHMwaFXQa5UwqrUyHNaqlLAarYgEQ9ixbTsOHjuCK5NjaO3qxNTMHNq6uqHWGbCyug53TS2+9bd/h9amJjR66nH8yBGYjUbMTk7hytgY3E2NaOpoF6HqhZdeFEH0vt/7KKaHR+FbWEYqEpPBz+7du0X4fOWN1yVhtq2/B/MLS0hxwKE34x/+6QHML20OWXt6tmL40kUMDu7Et//qG9hYW4HTYUe6UITFaUNrU6M4LF1WE5SlAiJBdq2yGwqCtXQ4nQhF6fJl118ZGrsZjlo3wsEwMvEU6qrrUcyWZHheX+cVJzjFAovVArvDjtW1Fakf8fIztzQjkc2grFHiysQohq5cwNjcJLwtzfCF/JhZmoOFSQC9Di6rE7ZqKyJxv/SxbOnqwfLcInKpDJq8TQhsrMvDTKGSg7vWjoqmhOp6F0YnhuH2uEAaVjpbgMPpQSyShd1cjQtvnsPu9q245923QZEqYW5kDplECe7aRhhMVajoLHA0tiHHvipxpqulx1WGlhXIQFwSQGkmUtkNppe+vIh/HnZzGWptAU+98DhmF8bQ1t2KDJ3bKi0uXByFyWRDPJZCJBrBoUMHsbw4D5WiiGIhI8O2aDKFwT37sLyyDqPNimQ2J93F0KhFPOPg77r3mGQrYAAAIABJREFUHMf83CyWpubR096FmekpQfNZbRZJY7BHlu74nVu3o7aqBls6uuGtrYdRY0JgIygC1/LCkgwpql1ulHJ0+FfEyV3I5QUD3dnRjqEzQ3BVOUU8LyuVaGjrgtFug8Gig1JdlmHu5YtD2NLZiHw6hm99++9QVePF3sM9uDI7hqJOAb3VhFREA71SA0WhgvBGAMqyAjt27kbvtn40d3XJcT69MIMLV85jfGxEUhHKvAJbmnuwvW+HPLAaDSboVDoockDSH4XbUo0qqxsTY7M4dON74Q/GMLe8gi/+yWdQqITw7huOCY6ZPUUXzo/g7jvfh498+KN4+eVXsWdgj6TBKPZx0Muh7OkzpzGzMIMvfflLIs7+zd98C1/+8hdw0803YW5+Hiurq7jxPTcKeqq3ZxuaWhowMLALWrr7VQoMnTuHxXU/Bg/sh95okuMm4NvAd7/9LRzYO4hr3nUQvug62rd2QG/WS1f29NSEiE8Oh0W6izz1NYLOJIY5nyvKoE+rMyISjqNcUkKvN6OxoQlj4+MwGS0Ih6Jo9Hrh9XgxcmVEutfYBWnS8s9EJF3IQQ8f/JdW16DQUcBIS0dWe3cbRi6MyHChVOHDegXxdFSG4hzchkJB3HTTTfj5w/8uXUnNzQ2S8pmanpQBLwdiRHHvHdiH4HoYI5fGcc+dH8KtN92BA9fsx8e+eB+C0YAcp76gT9zi7e3t6OjslCHrc889j6bmNsFblooVPPfCizCY9GISkJ7aWEzOt7vvvlvSkm+/+TYaWxplcMzBTH09UZcziEQiMhhhmmhjw4e9+/dIepSvMT41IUNVCr8cXnCQOju/uNnNrOX5YhXUGFNM7Lvj7Nbv86OuplZSQ+FAQFKV+VxazpXB3dsQjgZR1+CSoSKF2aVZP4beOgt3lQPt7R62ycKoq8CgV2NL+w7YDI0oZixYWAzj2VefRraSlGErP9Pa2gYiQeIuK9i75zDe+94bcfHyEKBMAOooJqfPYfvAAMIZN1KZCsYuvYY7PngU77p2EM8//TQ0JRWC7MTOF9DZ0oL5qQVUCnr0du7D1i278ejok5ibmxMRhf/bvXsn/L4g5hcWoFCWJbVIhPWJN04hk03h05/5FKampuV4i4STWF8KoFBQyJ6/trQMT1MtSrk0quvs6OppEwpBlcstaObpuXmooIPVbEceBRkmNnsb8NRjv8Hg/l3o7+tGNOaHxaFDLBnAS6+eQCGshbvRBk1FB4+nHg3N9VCogcmZcVTXVMngpqGhSZIp0+MzUCu1SMYz0Ch1qLbVoJRVoFxguiUqCUt3jUcG5bFoXFDACg60ckXUexsFe2zQG6DXaOX7pHDBIT9NMHyzFIu4vxIXSiPOAjGBVqbWVLA6jahrt8HoUMhwmRhJGjc4/CI9Q6VVC2acx4RarRDMKPH/TBRaDW6cPzOBC6cmcOja65CI832Ucf78KSgrKsQDRaBkQbnI/kMOi3OIZ9ZR02hC95YO3H779YK6I77w7NkzGLkwja39Xeju3iod5lPjiwiy39RkQ19fvySER0ZGJVW5e2A37HYHrlwZlgQsB/1dXd2IRWJivGDiaXFkGuYaB8q5oiQ5uvs60dTsxYm3X0M4GsA1R65BXV21HEMXzg5j6NULKJn5nhVw6GxQQwmTiXpYCfFUXoSD644fF5OEy1klqO98Joe19TVJ+jU2eCU9IbRPdRHRVADdfU3Y0t+L2YVVTE2tIR7No1RR4+ixI8ikw0im/cjmoghFwpLMslqtYjAgpo/XQxFDyhXZz2lqYMKQ+zuvGzSfRSN+EdcpLm7r2458Ni8dk3Ozi3IOarRG1HubpUuVCTUmdvr7tqGtsRkXzp0Xk0MuncaBo9fgxpuOIZXbwMOPPoC8MoFd+zpQUubEpJIt5PGBO+/B4ZYbhfxwbmgUzz/9Bv7wvi/ht0+8jJmZZRhMFulmzxbTmJofg9VlQCi6Iak9VoLuu+6ADFLZ4byysiRmkJmpKezduw+33nULHv7Zw4gn47jnnruxvLyMKqsTizPzUqsQCAcEQZmIpdHe0y6d5JPjUzhy7BjMRiueefS3cNbVIpNIo2lrFzLIQq1jEs6E2lorDKaK4DRTqSCSyQgq5YLQCpgG5J4tPYQ6JtaKmz167OF8RyzjP3kOUvihoCpCR6WCbDYDl6seb55YwNJyUjDfNK4RsxkKxuQa0tTYgkgoIgYcxn8oONZUu0VcUqnLMtRtbyelIYbl5UXpx73tjlvQ1tKEhx9+GHaHE3sG92zigQtMSemQz2TF8MD7U6LcmZBk7yj3AHZeprOsANEhW8ghx89CY1g0DJ1aJyIkBT/pjVep5BrDPnYaGMs86ZUKKNQa+XeKrlwLLYfoYtjYFGkddrv0fNJgkEqy63VTIOd3y2NW+j05mGYXrkqBfKkgSFka8MKxCDwe4j8poQFmo0kqDyji5zKU1JQw6sxyfRSBlaeSRiPGP6XgcDcToHwvvOYxYcX9qFxgF25ORDKaGtjfKklLDvN5Rqg3O1z5d9LUIUYIRQWpYgb5MkWwiojCpRyFVq1cI2mAYQctsbdcK4q4fH3eR6orajGoch1INFDrCCkuS38yBUUlBcVCGpkM73eSUDLhpsvC5cpArUnI96lW8DlLL5+fQg5TXuw15P0H60W4/sQkE2GbLOnls/A9SJctz+UsU79ZJOMJuUfm5zPq9fL5eR/P2htFKUX1U4R27uP8zpjGpZBCJD6/N66JrBXlCqZSwesFiQzE4zOkVhZxVDrZKeAqKObrhE7A66JU2RbLUKhL0inNDni1guYAAxQlIrWVKOWLYh7NpvPIpFkFw7XUiUhGVZw90BTPeVxS/FVQWFVQQNNAo2SPs24zfUYTRZ6fh+cou17ZIS1SrWB/ed1jeJbHH9O2IlCzT5sPe/xVdrRrTChUVFSMoaWgXVFCyZ7rYllS17y/Ev1XpUCFOGGVkr4Q5JRl6CQ5qUexzL00i8I7onqEJgUFkCjlEcqkEM4kkCrmxZRqt5jEXJMvUdjXi4lXbzRCoVJJ8jYYDotAZdDrxajDd+q0VwlthscfRSm9nueARgwoFAOJBOexKMI2cdAUtVV8ltsU+P9zz+Kxwu+P5wmPHVKJsvk84omE0Ago7hLF29Sog9kQwdqKD8WsAVZ9LXq6tmJLRzuqrQZU9En4/AtybY2n87h0eQrdnQPIxFQIbWSw4QuK2EUE88L8Auo8dfJ8xVRkmLUlVXbByD715DNYWVmH21OLmflZ/K+v/RFiqWXYHJpNM0heCxR4zTajs2mbdHifH3obWg17fDXw+yswGVibEUAs6kc2HUM6mcIHP/L7cDrcePX1N5EvZvDFL38WqUJAzBO5chKZQB5GvVmeoW0WM8wkPcUiMOvMUt9C1HOlqEYkkhRzgcNWhZdfehWfffVzuPbwMUwMj6GtsQ3FVB6JUAyN9V60NzcgFt5ALOqD0aCEzaFDMLQu92j5DOlFXXIekm5U76nDjm3bcO7cGYTDYezevlvStusbfrk/JMq+e9t+BBJKXLxMopRV5hjberfIM2MqHkMln0Mhm8Xs1CL27d4uYvzp02elIqOpqR7ehnb4N4hYLuMbX/lbeFx1yEaTsJsNyOSi+Oef/ADmagNWYytQGMqob7Ij4F/Anu29qLZaMHzhDOrqqrC6vohV/zIcdXYYLAYYLUaZn3DP0ag0SCt1SBTKsvfR6EDaGVHySd6bsqJCr0MqmYLBaJRLA68LNLbqFAZoVXoxkcTiSaHNcF/h/s5zmHh0Vg9QqM7mNw0FvP9hPzP3JQqrFG+5D9Eczucc7mes0uJr8Odi+CkWNo0dTNTzGsSucMH385rDLnaaV9iDzT1YMvpQKRVyzgjAnAj7Mo0uGvh9Pmxp34/r938JKwsxqHUF2RuIwoY6gxOnTgAFJ7ZvO4hHH/kV7rjjFvgCq/j4xz+BWDSJn/z457jmyADSxRUs+d7C2UtPQKnjsysNZexV1yMazGBv/6dQbd2HP7jvg/jGN/9MjIEqhZ59ZFcTt/8tJ7ZXP9TVFbi6Av8nK3BVuP0/WaWrv+fqClxdgf/nVuC/Ktw++OMH8etf/xr/+A/fRXNTA5SVIox6tQicTHTamdIMhvD+O9+PfYN78JvHH4fF5cDYzBQUGjUOHD4CR1U1hs5ekM6j2269FSdPnsK/PfQQnDY7/uQLXxAMVD6bxYlTJ1Hd4EVTRxuS2Qwe+NG/4AMf+CDqXNUYPX8R6mIZhXRWhDkKPNOL89i1ZwB9vVtgMunxi0d/hSgHc61d+Mo3vomTp87A5awW0eT1V1+GGiU89stH4KmpkiSHtaoG2VIJuVQSH7z7fRi5dB6JSADFbApNDR4YDFpU2HGCCpKpzdRBtlRARllBTVMD6mvrEQtFUUgXkY5n4LQ6pbNIyz61QhGlQgGhYEAEL6fLBVYN1Tc2YsW3hqr6OtQ1NSKvLGF2bQnzK4uYXJrD9OIcdGYTaupr8cYzr2H/8QOIpyOCo25saMT60oo8rHMgRjRlPp9F3/YeRJMhqPQKEaCq66qRzEUALcVnHfQqJ6xaN2aH54F4AR9//wexrbUd8xOz8C35USmb4PFuwepGBjv3HUKYiDcObBTEA20Ogog/4wWSjnd2Z3JQx/QP3a3JZBSL85dQV0u0dAwPPPgPgs3q69uG377wDILBOPQGG8xGB+w2lwhjTP0sLy9gY2MJJpMWGr5OpiTmAH8wDBX7w/Q6+IIBEbGJEasoK5IK5uCJuNPaKjdC/qAg1gRdZ3Vgz46daG1oRL2jFvlYGqENP9bnlmm8Fzc+H8yTubRgMo0Gi7jKK2UlinkOTVNobGqV1GggGERDUyO0Oh1UOhX88XUodQoxChCXNj09ySdOfPzeD8O/SkEsjn0HduLi+Dm8+Nbz0qnoC/tg1fcjEgii2ubEnv5dkuKmUz+aiuGVt9/AWmhDhpWlUl46rGxmoyRjYykOGRWodlRjW3cf6q01sClM0OXUyISyqOSUqGvqQO+uQZwZHcfk0iK+9D8/DZuljJtuejfed8f78Mgjv8C//+uv8ZnP/AHuvvP98nOKwN76BulNYpetXqNHoVIQTFltbY089D700I8FTz04uAe9vb2SzuMwlYLiJz/5acEy/vCH3xes9Ne//nVcGR1D/86dyJTzSCRTIugwKfPgP/8Q+/ftwcFjB1BQFuDtbMLc8gIUZSXqa2sRja/CYtWI+M/volhUYmV5XfpML18ZEnzk7t37MXx5Bql4SYwC0WgQ/g0msXJob2uBosjBU1GGzZ2dXSgXNsWrydFpETm6tnTBXe/Bcy+8gJ7eLYKHJHKLrm06sjmcuTw0gpZeryReE6k4lGqVIGFLhZwMMDkQY5qVw2MmbikaELuZSWSRTxeRDKfxrb++H56aBuwa2IMtA51we9ySy5iYHofNZhEULROeXd3dWF5ZQ4DHrd4o6aFoNIGm1kbBhA4PX5H+bg6Wd+7aBd+6D9Oj06jyuERsDIZC2DM4iDfffFOGeEaNDhVFHk1Njejt3SrDsPHxCdR4iCBeg8VilQEJE5jsxr18+YokOaw2hwwh+J1qNTpB5RGHSkQlTS0KlLB9ex/mZ6fgD4Tg9TphYM9lPoodgzuhLBnQ0boDP/vxLyWl29HSho21ZWSSCVS7tPC43SJk9va0od5bB40J0kV66fwMQv48YsEyZsfXEQlnccutd2B2bgq1dRZs7W/BxPQZIQh4W1sRybuRoiChD6Deq0BtjRYuixlWrR3P/vpl1Fc14rb33I7J4Qkkoin0b90uuNdFcwI/eughtLe1o7WtGReHhnHmzAXsGtiJnm1tMmDkmj3+H89Aa1Zg++5+hENhWIxWpGNFhINJ9PRuw7rPj8WJaQSSIaQDMRhsOlxzbK8kJJmabqhvwb8//AuYrQ4UMnnZHylispc3xzSFkb2LChw4uBs1dXYx2Dz2xC+lh+y6w7cgHqDIAATCPqxtLKGjuxnByAYi8SDq6p1izDHoKQoRW5iWfld10YJcQgGrxbHZy1cBLFaHILg5LE+lM2J00Gr0IuwSH8qhZoTd8SJYsDcxL7SCZDrOqC6cVQ5B1Qquz7cq3Zvsxa2uc0JjySGeC0qaiwNhDtko2HDAViJ+Ua2WTmwKHWYLjT28dkCGiPFwBk/84nXs2rtTUkLjw6OIx3k9y8BcdCISo/ioQ63bhXg8gGQxJoPSL3/196RDfXFhTvbMXDaHH3//Nzh0fDvq6hqwMLOOc0MjgsLbM7APqWwOoUhI9p/V5TUZstXUUpy3ybptLPvgbW1CNBhGwB+AyWqV4T4FkWKugO7+LTLc5Gju5Km3sOJfkf3m4JEBESOuDE0A+gpC61F09Xdi344dMCkhuH4azm5535147sU30NvfJymrkZExEfAr+YpgLNlZ57K7EA8X4fNFoVbnsX1vJ5bWp6ExGpArKFDMapGKU4gxihktk/ajqs6Ato46rKyvw2A0y7Wfwi0H8kni/qx2ERW1Ki0mxyfR5PXCaSe2l4m7NDTqMgL+GMLhDRFkKRouLjKt7ML6ul8EW6JMnVVVaG5tlu+U+8j2/m6srazixInTuO7a6xFLxLHmW4LFoUW1x4DL428jlFiF0aZFSVkS/PrK6go+ffxT6NjagwvnxnHhzBT27DqGStGE733nAbzrXTcgW8pBb9HgP37+EArqLLKlpBwr/T3bMDe3gA2/XwR4EaFKSqSRxdaubgzu3YPR0VFcOHMeXT1dcq1qb2pFJpnG8tKyIP55j+asduKLX/5jPPvUs5gcnRLDDg0/PC88tR5EIzFcHD6Pxp4mSfvEYkFkczE0NtVga28n9AYmB0uCnCVRg+JXbW2d9IeWikko2WNf2kz+ManDlCyFHA53tTq10BoMBmJOzYJmpJhkNHsxOenD2TMXpZ9apbTDtxaQjtTW5iZ46xqgU+uls12tUGN6clq67RxVbkmoDe4ZwL49e/HUb59EMZ+Dq9ou94O8HnCiTYIGMcgUX0gV8NR75H3w2OCxTzFMOmA1GrkOGcxGQYNTkKRZJM97D61GenOZwqXwRQQ7hRKjySTnVImDbHZ2UvAzmSVJylQfxdRknNcQYqSZWmIylPeFOknzERvMX5ckJyhm50TYrKCIcj6FcqW0iZ806OS+R63VSPKQohfX3mphNBpyLc+k0nI/ymsuX4firOB8FQpZ61KxLAI6/14KcTQc8X1wuM/qESZKdVoNIuFNMUf6b/l/wc+aYbVYhChTLFAULsqfLSnySGTiSKSSklTkPTCFBgqiNEdQ2KKRlOcgBQFKnBTAcjRCZCnyF+Q92Z0OuW/lsaPVqGQ/1iopeHINUyjkMyiX09DrKLrRfMiPVYFaSeynCnq9EmaTDlqdAmotxdMCCsWsEA74fBIvOERY5qHI9aeBhvhfSXSKwExBlAlwdpVCklxGnQpWowomvVZEQWqXFEfZc8rEGfdH7mHcEzdRyZs/pP9WATlPRdAmWpe4XVKXlBQ1qGkyhcvuyE1BVbC8CqZO06hUVFCW+etM1hLnq4GWIgyxsUye58soZMtIMZWYLCIRZxqa3x2Tu0yz66TqoJSnuEH7jAYoKoAyZVWVJFFFvC7TIVPYFJcrm0hgduDyescOW95fcm02tfBN8TlPP4HKiFxpM3WnpzhMIYaiVEUpqGJJ+vJYr7BfmHd5xMdXoNCq5O+hgZcEHSbBeZ/A3QE0OKmUSJYLCGZSCKTiiOXSyFcKiMfCci2mUJvn+yxXoGKXsN6AXLEgz0JEwm4miTVihGCftVqhFaMCjzui8BkLlspftuZSzNpUmUS0ZdqeZhK+d51OKWJvochjUyPH/abRJCVoWt6/x+IxJFMJERaZEKyrLQDleVQK/GvsSEe5/+kE2+x0mlDncaLK4oReY0ZjWw/ml4KwmjywmmowOjwl31ttVS1+8MN/xKFDh4S8xf3V21Av9CYR5jQqrG+sYXjkCtggrDYo0NjkRntHE/KFtBBNwsEEVBUTgr4U7OYaGHUWpONpGA062T8bm3pw6dIY7HYjPPVVqJSyePPtN8WQe+ttt2NkdAxPPPUEvvrVP8X8/DSuTFySuo5XX3gVqooB9Y212NbfLYId15WCoMVoxs5tA2isb5Pe8lJBAavZgbfeOok/eulTkmR3Wpw4MLgPikIZuUQaEb8fqVgEVU4LnA4TohEfjDzXzOwlNWB9uYierm1yjzM+OibEAq4170H5g/sQe8iZUia6nvQGi90Dj3erGDC5AxBPzxNeoSih3lODnp4uvPLyS1ITEQj4kaNxyOmCgUaRUlFMbqk04K3vxruP3YJr9hxFKphEbU0VioUUfvCj+/Ge247hl88/jLn1KaSyEVhMGhw/fAhaPs2wTiKwCqtNj7K6iJKamw0QT0bhdjqxNDcHg8GGvNqKSFYhhkBFhQ3aJZkbEZqu19FYRAw8xFDK/ZyWEO6R5XwZVY4qMRQT881jm0bacqUs3c12p03MviqN3MHCaOY1mUYONdQ0JxVJD9k8j7kncg/kn+MezJNG0uYluj4gfcEaRUVQ6LxXNMh1YlMAJr568zyi4UHwA+8g1SnIKqA3GJDN5OW6EQmF0dd9CAd3fwarczGYLLwu0jCiBVRZnDz9Nr7xjR/i2sM3IxqK4et/+RXc9/E/kL3BbLLiwoUxPPP8r1Fdp8LU4ss4ee5XUGiZeuf5S+qCVoTb/ds+hWrbftz3sQ/i63/5Z9i3b/9V4fb/uSns1Td8dQWursD/7RW4Ktz+317Rq693dQWursD/L1bgvyTc3n8/HvrJj/D888/h+9//DupqqsWdbTHwwTmPLLvztBpBgvHHje++QRIDZpsFS741TM3N4eCRo9AZTRhmt5jJAr/fj907B/DMk0+i2uHE0YMHMTc9he29fYIPtlS70NrdBbVBh7dOnYTbXS0PQolgGG4OqgsFjI2OiaP50LVHodJrYTHpEQr68fKrr8HproPd5cbnv/ynGB4Zl+SF210jCNyP3fsRdLa2wm41opDLQm+2o7m9A+Mjw3C7bOho8WJ2ehztTURellEuZaX3hAMMptfojlZotZhcXES11wuXoxpmowW5ZE4GFbwxjwTDePfxGzA3O4eAf0Pcuw6HHfMLi0hl8tjS24eZeYqzRnnv9poqOOvcSOYz0NtMmJydwuT8LJZWlzE5PQ2WrBQVRRGPOEinWM4eHKalbr/jFjTXN+Ly9EWkC2ksrs4jX8qhrCjD7bUjgxhMOiuMqII2a8XzP38Rf/ypT+P249dj9NwQFmbnkE6X0NK6A6GoEn07jyFbUiBTSQs6k0OCd4hpMHBgomZHYVoc2DqmZCQloEI6GcPFy6/B5QaGzr2JeCqM6288Loi+6flFPP7bp5FJl+VB49jR4xgdHUY8FkFrayPGp4ehNarkYSuTA2pqHbBanRi+MoZjx6/Fun8Dk1NTgrvb7Fg0yHCQKamutk4RZqqIsDNZoKP7vqJAlp1v7FxN5uA0WGHhwEfJ3qcUYFIhnI4JEo04I6bU6EhnTxjxykxFd3RuwXpgA8l0Wh7+qmsdKCijmJgdx/MvvYK19RCUCi1qnLU4dugoap02KCs5FEoxXBo7jVnfBAqaHLQmNRpqr8WO7j7YbGaoShVJGZ88cwq5SgGRdAzQKWG2mmSYx2STUa0W3JovFdtMtmQrqGRKaHLUY6BjJ5rtjdCXDFhfDGDnwEF4Wjoxu7aOU5cv4W/+9i9hMylQX1+LpqYm6SU9f/YK7rrzNtx80y1wOpzyoMv+y3Q6IwkuPkDWeWthc1pl4EdDBFM2TOkxsRQKhWRox+Qmhdx/eeCfsba2jq997S/Q0daMx371qHTc3vfJ+1DnbcAfff7zGB+dgMNuwc/+7SfYs3c3BvYPwOK2o6GrGeliTgTPYjYHq0OF2blR9PYRsZWAAnpEInFUuW0wWhRIJKI4dt0NOPX2JSzObcBqMktiesMXQndXJ+xmJ86duiCdhey8Jb6Sg28OPij0NDY2Y2JiUs5bDsB47LDnlp2C62urqKpxbHZML67BVW+XgQF7bznIZgLRzO40zrwqZbhrajA7N4tSoYID+/fAaauCb9WH+alFrM778Rd//r9ww/Eb0bl1C9q2dqKIkuBz5+ZnJWXgD27IA39LW6tgjzl4Mxot8Pn8MFssMhAggo+DYEFOFvKSPGMqlOkefi9MELpr3DJso4jM4TLTGolYSERnp9MpA8ChM+fhdjuwsrYqKUN2Ss8vzG0mYhQK+INBWG1OGcBPT8/IoF4G+8QFKiB9pb61FUnCOR0W2O1m+Hyrwgpsam0SvCaRbhQLUNTgzZfPQlGwwGaog93kwvXHj+Dppx9GLDGLGg87tysY2N0vCOzWhgGoK26UMjYkwiUsLxDPa8HQmRNobKoVHHUoHJRjs6zWoWJx4PLkKOo8OmQyPiwuXEFHWzVuuv69mLi8gicffQNf/PSfiZtfpy1jdW0U4egKyk0dktafnJxGJp7D4twKegc6ce/vf0QEh9GxEemYm52ch0avxJbeLbh0/hLOnbwCg9KE3v5tgFItewEHYItLc2htbcDw8GUZ9AaDEcRiKdx68x14+BePwWKzIxmJw2gyykCXKWgOotPxGMrs49zSBmetEbliAp1dLeLqd9la0d99SLqK1zeWJelZqqQxPHEZhUoGZp0Rbd0N0gV26cpFEStsFjuMmirkkxpUVdUiFA5LMqba7ZZk/PLKqggfhXwRdjsTLUkRHiksMG3otDkkMbbh98nw2uG0wmRhKrmMvm1bpW+Ok2cKcRQFCsUMssWopA157HAIxmG0WquV4TVFShoS4kmiGrMwkcjA5IKyBLWSNA41zgxNILgeRzpRFCQgh8i9PdvhstdgfmwJer0R1bVVOHP2LKrdFoxfnhJxvb7Bjp4tW2SQHAwEpfucSZcLZydRW+VBZ1cnFhYWEQ9S3ssjmoqLSSGbysJsMmJPAFKPAAAgAElEQVTP/v1yDkVWQyII9e/ahpGLI9KzSoGZ75d7XjKZkNSI02kX/C5FF7vHLL3jbo9DUow8d1OpDEbPTWDP0UGY1RoYocBGwI83T57GHffcDZPVhr/9q/tR01QHo9kCh80Ob50X0yPj2Jhbl97elYUwIuE0evpbAHUCb7z1MnQmrfTmJUMF9Pcdkn7HjfVV+H3TUOvSaO2oQ1FVgc1VJak0ClNMR7LLlEk17s8Un21mq+xJsWgK7mqHJObXfctIJctwuUzwrSWlC2/Htt3o7u7Fs8++gJU1djzbkc6lccutN+P6G96F559/GnaXTr7rfE6BD9z9UZw9dxlnLpxBOp9EZ08jltamsRFZlvfOagLe8xE/qwpu4MPvvxdOcwNeeWUIbY070OztxS8f+S36t+3CzOIsEtkoTpx6CRuxNdQ0urAwN4+G2kaEAhGY7VYU2JNH40yphJXVNc6GUVtXJ8nFhck5DOwbwNDrm/eGrHFI5FJSZ0DsNZHUgzsHodRpMDI8KmIe72OYNiunclAadMjko9hzdBeqalwi5K6urErSjJ3kSmVFxDTqI1arAajk4PXWobnFi1IxjUKOSaBNM89mP+RmXygFSKLHKWKKCERkbzYrBo2V1Rja2jbNIlOTc1hfTyHoD8FdXYXOtg40eVtQ5/IIQnl1cU0qErZv24V0jmlUJZ763+ydZ5ScZ5mmr8o5d6jO3eqkVitnYVuWLAfZxhmTjA2YYDBhCGMDwzAwTIABM0MeMkMwyTjLERtLVs5SK7bUrc45Vs5Ve56nzfzcH7Nnz87uSpw+loS6uur9vu8Nz/3c1/3MM5rRHfD7NALh7JnTjA2Pcfdb7uKF518gnUxqFqyIY2PjY9Q3NTA0NKgFZxEAlizuZHh4RB2a7R2LOXB4PwaLAV+ZV6+7OF5TGXHPGzVuQkvWxaKSZkS8FCeguGGl6J0RkU4aBew2fYYEFyn3nnxeeZ7EfSrF7wX0cEZd/iJiyRwva5sKZdIGaCoRnZ/SaARxYKUE7SprYKGg11LiG+SXCErqlrJYtOivBJjSgqNW9oEiVsv7kjgTdU/KL8XL5lRYl8Y7+fkWgyCMHdr0IDEKyVhC9znyPAmtQ+4js1GabJz6Z5kXxDEmOHODSWgz4rh9w5maXsjv1QYdo0lFT815feOXiIaCo5b3LQ2ckUhMyRpulzQdulX8E7FA4iKcdhHfDHofCco5m0yq4Chih8UqDnoRowVtK07cDDZbHrdHBCAzVpvsWbP6vOQM1eqclHlfnlsZF9kv/8WJrSK1SVCtLDiHxa0sjtOcgoFVPHWJ29PlxGETwVXGQ7JmxRmcW/iSfy/2WUNBRRlFJJsM6qAWp5uMhTZHisu0IC8vQqG4oOX1zGAxiLaqwm1J8rRzkhMtqGMRQQpYLCUsFsMb+G2rov/zOSOZlJ3IvIGZqYhGn1jNDnVd24wOjCUrFEwUcwbNxpVNikmduOI4Leh+Rp7PkmCk8zkKateV/X5Gn1nB+0smrHweWbckuiJVNJETkdZk1gigUjqLIS85yw5tAPjLPVYQ4UdPQeIIlnlDxM28CqaC3BfHtHzp+ms2kTcayAs622IkLWjlQpZUPq1Z37linlQmq/m2WXmGrBYssg+UsVSWs5y3JE9XnIAWbcAsFE16LhKBP51J6L61VBIXcUEbKRaszmJYNug9LYqViPA2uxmb3ap7TBGvBa0shIO+wYtkcoIKlwYto+a9yliJyzIUyOJ3x/WMVcrbSMTAbvWpWC5NxOqGzku+tZHKikZ87io8rjLC4TqkO6S2ppZweRUvvvySOtp3vfa6vrf3v/cDpLNpvvf973HT9puZj0Q4130au0/GIK97hUgkqc2mLYvaNft1w7r1zEzO0ieZ8PYAxpKT010X9Xyzel0H8ZTMrVXs3r1fn9vW1mb6+nsoq/Sy7fqrePKp3+vn3P36fnouDXH3229XQfvJP+6gYVENd9x+My+//LJ0MZBKxMhn3Hzm4Qe58dpbiEaTpBI5AoEyzp45x+f++F4a6hpwWp2K6w56A7gdLjxOJ9NTE+QLcg6pZmximEIxQ0VVGR5HmAOv9rCsY51SYQb6B3R+k0bMmppaJQf5fH4GBoa54brt7Nu7j7Nnz1JZVoPNaNcz6VxklpbWZgaGL5HMJHD7nKzdsJYjxw9pZrc/6FeaQlkoQCY6gymbJOAL0X1xhPVrtrK8400sa12LteTUe9RmNfHrx37OH1/4LUZfmvKGgOboyn7x1uu3Mz85jl3OBnYT45PDmB0m0sW0nllsdgvZRAqHZSECJlWykzM7yWRTOO3STCEZsUUCPrei28UhW1m2QCwTEoQ0KEvWuzQ6zs/FqSj3MzEZ0yaIUMii4r7FJlne0tgD8eQ8pVKWfDGjznu7tRKL2a3EANnbZvMLDZSydgghRp57mQtNFnnOZY4SUbT4hnCb0T9LI43Mg9q0ovOhWe9p5QvI81daWAPkt9rNUpR5xcbkxKRm2F698VNMDScoGTOYLXZ17ueJ032hm4997KvcdMNt7N19gLbFzby282V++5vf0tbWyYYNm/nxT7/LFVcv5vyll9l37I9Y7GnMFnEAO7UpfWYixprF91Pm2cSHHlxAJa9btwEj1suO2/8W1dXLb+LyCFwegf9TI3BZuP0/NfKXf+7lEbg8Av9bR+C/Itx+4xvf4Ec//gGvvfYqX//aV6msCOrBz+O0Mz0xTklwXak8NpOZO299M5HZeS2Uvvn2WykZBfvYQ0vbYmnN5mz3BV7fu4+K8jDNi5qZm57mvne+E3OxxIXz58iJY2Z+lrLaKqob66msreGf/+WrXLPtGmwGE3PjU2SicRUu62pr8YdCjEiRqrmRqnAFj/7ql0zNzNLY0k6ovJr7H/gwx4+foqq6RgvLgkp75vHHOSy5lW4HJkMJq8MhFlK2Xr2ZP//pBVYu7+D4kUPYJCewphK300ZFWYhLfT3qmJUC08DQCDaPD09QOkPnmZ2JcObUea6/7gYcdpdiEuV4vHzFcnUtFPLZBUdgPs/E5BztS5Zy4mQXbYvbtNAoeORoIkZtYz12KZq4nZrrOhuNqPDSdf4s50f6ON19VhGzlZVlipmV7uirr7lKxRp/hQ9fyM/EzDhDo8PYnFYm50eIZCbxOYI4s37memKYoxbecfOtXLl2FY///lHF73kCldQ1raJkrKC1/Uom5+YoWRcOM1IIEzFMXHm1VTUkE/E3Ok8L2GwmLRZIoUUKTjPRXqai3fzptecorwwxPjnG+GSEKzZdhcnk4sD+4zisHkVkCjLTbITm1gZSpOgZ6aWsokyL83MTUa7YvEGxptJNLO7qmekZzUAU1F9rSysrO5exqLwGr9lB36U+onFxxmRVhJSCm+CYMsk0AY9Ps/PEES4Y7xUrV1Oy2Jien9f7UwRuwVyGa8PUNdUoclqyB0Vk++Vvf0kiGcNit1BbW8eGtW+irr5J3aKXxvrouXSRvt4eZsYmCDicSFlE3AKpXIbKuhrq21tZvLRTRbnRwQGOHz3CyEC/5ixLj75TEMFmySZbCM8yG0sYiyXFsUmXcFrysCxmUtkCMXF2JkoEHCH8Jh83XnkjXqOXxY2dnDx+hquvvpbv/vsPeWrHDhUOV61eTW9PDwcP7tf3KE6rbddt02f36JFDrFu7mrvferfmIcr46QG9LEjToiYtGEiTsbiYLCJ2JxLqDu0WAbQERw8d0W78zzz8EGZDnoHBXq65/lqcPo8+6//2rW/ynW9+T4tezz79GKtXL+Pud72V84OXaO5sIWcsEJPxzxe46cabee65HVTXhDX/LZ6Yo7GxkeMnTtC0qFUzE33+AG1tLdoIMT44hdXsYmhohKrKSiIzUc1xLK8oZ9WKNezcuZNFTS0qQorzXVB+ktUrrjspzAmOTgq+azaspq+/j/bONl586iWaV9TT2t6ixZHGpgYuXuqhpq5aszvFWbNixQriiTinTp9W57nNbGLr5mvJJjLEZmMc2nOUT3zsk9x12x0sam9n8erlhKrKaVrUoML30PAA0di8nPXVmagIsZI4YQxCN1VXrIhJ0kEuCGPFFBaL9FzsUYFUis9SGJZighRlFfNlNKmIbchnsDnM2n0vBUIppmtxVhCWUoA1m2hpk7GMcOCFw2y4ca3mGwrqUJy/VeFqwuFqjh05rsKfIF4l00mcFJIzKfmH05Pj6iabmpqgslLQyw46OpZyqWdAc1hj82kudvfhcnoJ+Hy0tjRysaeLtes66Dp9EKMhRzhQgdtmp7G+VvP26qqrIW/EWLJR5q8lnTTQ1zfJ0OAk/ZJNnUhT3VjH4OwwFbUV1NSUk8nO8ftHf0euOMFNb97G5z7yRX77+POYi15mpyOUChmqa33U1IX4t1/+SgtXg73DuOxussYMyZkUvmofK1cvVTdmMpVkz859rN6wEo/Pw4E9+3T+ic2nuOPOOzix/xQCM5R5f6jvEuXVIowb1NXW2zvI0LlRHAEvBkEQ53M4nC4V1cR1NDk6gslmIVxRQUKyzNJx0vMxbH4jV1y5UTPJGmobOXv8kuasNzRXaXFRHCfJdJp1G1dy4vgpxoan2bRlNcGKEH9+YQ93vvMWkrEce3cdoaWthXC15AHPKSo+loiRyiT1ms/PCWZ3wdFWW1ertSbJE5yfiXLp4iA33nKtFuC9AS/l5UEVbIulnM5NUtQUkoIUouU+EmOVOBCkYKzuBXEdGY30XurDYDaxbt06jSkQkThYFlJagUTnWS3S2GXAYfNy8fwgYyMRHFa3vv+25qX09fZz3dZrVQQ5sH8/3RcuUoyZsfnzXLHpSmpqK7SBRITpupp6zal97vFdOOwe7n3P23XOf27HiwxcGiKdTWFxSyNUkGxSMs0KhMrKGe0eZs2VawlXV6tw0tvdQ2/vJRUvFsSdEv6Al2uvv5aKynIOHtynbuRlq5Zw5uwpkikZwyK1tbW0tXdw4OBBBvuHKfN78Iso1rmEMxe6OXXmIvUt9Zw+dg6b04Hd4aS8Nqx5teNDIxTiORXN4hFBB6ZZ1FJFw6IQ8/NjXOrrZmo8itNcxqY1Wzh68CTTY2MUcjFs1hRFo4miw0Sw1kdtTTXpZIq0ZKvmJJqhTIXq4cFB0gm7UD/ZfNVKbDaz7llEYIslEtisTpqaOhSnOzQ6gtvtpevUKXbt+jMtrU36dytXLOdLf/8QBw4dYv/Rk7Q0LyGTLfGWu96puW6vvP4KF3rPUNXgZ2SiF5urRCoXV5SpuFMkDzUzdIlweR33v+NBLpwbIzpbwmEt50f//iucTh+1jXUEK/10D55l3+FdbLhqjTaETQ6Ns3/PQda8aT1zEYmlSDF4oRerNI54vIwNj2j+sghrsnb4JINaBJB8loy4FtUBKQSDFHaLA4fbpU2Esn5t2bJVm5h6zndrvuSGTatoX9LA3pf3MRWboSJcpfh9yX2U5gRB2Yq4YbUZmZwapjIcorGxmuqwn1w2rhnPJ06cVMF32dJl6moVHK/sU5obm1izdi2P//FJBgZGWNbZxsTELAGfl8WLlyhisSiUj5KgjUsUpFmtrAqyJjLxNFOjM0oNEPfxk889z6ce/gzlgTK+8MUv8La3vlUxyo/94Q8sbu+gqb6eTDLD6TNdisOV/FpBj4pdMxyu0KY2cc0+/dQzLO7oUHFtVPLWKdDQ2sDY1ChOr3MB42ssEk3M4/F7tPnhL+KUiCpGs0X3RPL3khEo2bKidIhIJ4uNzK+CLJV5TzYJ/1ngLqH3qkQUyJoswrbMj4LwtFiN5DJJ7HZZo8SpHNMmEBEM5doL9UKaLf4iyooQKU0x4m61iUtLr5PpP7HUMi+JUC7vV4QAaTrRXFPFaC4IacWsoH8N6kKrqqxWUTqfyTM/G9E5Rt6j4C8lN1xFaMEqOwQfK8hiq67b6kwVB6+4bjMZxf7Pzs3p78Wh75WYE6uF+VQUkzhrrXa91rlMXs9KuXRO6TAiFMg6bjaKQ1eiIGw4bC7yKaPuMXOZBJlsFINRcq2zGAwxAgERh8WNlcZqy+F0GfF4pOHASiojLjGTCuzSaLqwv5DsZsFZixNtYT8k4sVCtqs0ccm1RK+n5p4axBFnVfFdnN3SMOZxudQpLM4zEQhFaEkmI5hFzCavwqcIvJJ3Pj46tiBiizBtNCObbBGsRcCVZp+i4EMtLtIpOVcIqtmr4+xxu0gkZykUkmTSEX1dEWDEYWu1OLFZAxhwkkhkScZTJBMZ0nFpHM5Log3GogWrYFaNjjfwzGYVjMWVK0QduUfFfLyQbbmQbS2CjjamZBeQ2NLwJveeNHTmhJQg3y/NAIUiVoNxIZfZJGeejDYCioO2aDKQLubJy/dbzGRTMYziMBTBNFvAUjSqmCXCmNyrCWlscdhJFHLYPG5yhhIls4Ec4uqOkUpnlHSUzuWZjkSYmZvD7vaQyucIVlYSSyYxKjbWiMUq+cI+PVfKZwqU+VS4FZLM+Nio7jvkvYt4KwLT8MCgNtpVh8NEInPahDAxMULf4CXmRyJEpZm1kGbplXUYLQUVHGXeky95RsVt6ZV5QgR6EcUKReKx1EIesUkQtw69npl0jrmZ+f+kbqRzkoXtIhAI0tDQqLQModUY8kbGxwVVbFCha8/uvZw9fZ75+ThGU5GaxiDN7fUM9o0oOjsUqOLc6W7ikRgrly+jqrKKM2cucP01N3PDdXdy4shZznefp7HVTSI9xksv7eSardt59bVdrF61iqUrFrNrz4vYnDA1M0KxlCedyvDnV4+qWLvxyo3s2rObpsY6rt22RTH387MzvPTC83Qdm+KBD97O337mS8zPxDRbtLw8zNe+8Qi92Z1KBbj6iqt1jertuUTbojaCgTJOnTihhBJpOBodH9V7btWaVRzc18W5LhFlb2FickozveVMI3uclrY2jbiRhk6H3cnnHv4bdu7eyWs7X6NlcRPzyUlS6ZiuQdIE5/NIxE8Kh83MVVdsYmpyDI/bQVGanyTSwlgimY5QIIvL42N6JkVvzxSrl27lli1vJ5c24zB7NCLj5V0v84WvfIacM0ZzZw3T0WHKylxct/lK7MUScxOT+N2yxsZJSISKxaTNzfJsmwpCDMlSXVlF0WICq0GfCUH9phJxPY9Jk9Tk6LRmBZ/vGmNsOKkxRTIXVpYH8LhkDYHKipA2UNgcFkLlDqprK/D4bKTS85issnqlSGdjel6UM2ksISQA28JY2+3/6bhdwJ/LlL/gtpWahprP9bnOUObzUMy9kcWuGd4L5AxZW+QsL5EgihLP5xYaNsSNK430cugpgcPm1EaS5vo1bN70KSb6Y5htRXXbSkRVqMLJU889TXTGwfbtd/Lwpz/Hn159ngc/8gE+/em/5g+/f5qvfvUbHDi8C5cvTf/obo6cehqrM6sxJYWckJCKTI1FNOO23LOJBz/6Xv7pK3/H2jXroGRZwMMbJMD+csbt/9YC6uUXvzwCl0fgv+UIXBZu/1telstv6vIIXB6B/9UR+K8Jt1/nZz/9Mc8+8zTf/OY3qK0Ja56pz+NRQdJYLGixQPJc7r3nXiLzEX7xH7+kta1VnW2TMzM0t7ZTUVXFpYEhLvT0EgyWcaG7h8Wtbbzvvndx8cw5Ra4ODw3QL0KE3UwoXElNUwOf+7sv8K1vfZP+C708+8STkMlx5YaNKiJ1Ll+GJ+DHXxZk377dHNy/n7ve+g5efuU1brzldu64621k8iUVnaSLvKqigujcjOKQn9vxDHktGtmprCinsaGWRDzKn199iTdtWEMqESWdiuNyWLV7ua2tVRGF6labmsFkcVBeWUNvbz+5QonfP/YsofJKPvjB+/nZz/6D0Ylx3v6Ot6ur79z5s7ztrXcr4vfHP/s15RXV/ONXv8r+13cqwk2QkyIKxWJxlq9Yptm4UkwX94cUemfiMXJeG0fPdtHVdYLRsWFSWXHfeRibGCGeTuAJeDDbrVRUhbG7nTxw7wM8uuMX7D7yKksXLaEwXcIRc3LH1bdy47bt/PoH38fpMGOW3B6bGyxlrFp7Pb2XIooltjhLenAX5JgIXYKpE7yRFFilWixuZLNZEJlGorEZFW4j2SH++PxP9GC1bMUy9u3bp4f0qak4+ayZUs7C3j/vozJcw6c/+XF++IPvUlsbxuA1c/DMUbwBHwGvD4HXiVg+1D+gGKPWxkWsXrpC80QlkzY6G2FmbJz8TBxjQnCGCX3PRaNZXWBSyDCZLep6k2ygF557jpdfeolgIEBDUzOr172JTAl1eC1e2kowHCCWnqFn4Bz7ju4mb0pTU1fB6/teI1xTzuTUGPmsgchEgXB5A0tXLmHNhlXUVdeQSEYZHuxn10uv4XN6qa1qpLVtGVV14iyFIREaXvkRo8PDuKxW6qrD2s2eTCeweRyki1ksLskqTCou3FwyYBAHlR4QTcRzeZLFEgWTDavTz9xMgvRslsRIlPUda/nk/R/HkC5RX1XPM08+ywf/6lOsu/I63n7PvbS3t6vA/6eXXmLZsiXseO5pqqoqueJNGxkZHmBsbIS52Rm++MUv6r3ZdfqU3t9SiBTxVrDDw0PDWohVp0bRoNmxo8NjHD12lMnJCQq5OO3tjdx3/7vVddC+pIPvfPt7/Po/HuXNN27l4x99kNb2NhYvbWcmlaJjTRtWt+QUzVLIZLnh2jt5/rmX9IBudebJ5OfUqTc6NkddbSv19W2KTbM4CvpzbPiIzxe0ICkiUl9PH5lMTnHO85qFi7oSpdAohYLTp0/rM+5x+xjo76eivELdAUtWdtDbf4nmtiZOnzmNL+Slc3knZeUBBocGmY3MarNCZbhCReOF536aI0eOalNAc2MzQV+Q813naGtqZ6hvmFtvupWHPv5pAqEwrWs7FdEpubVyABcBeHZ+Tq+zICClYOj3BamqqdVineTBScFdGgXcXrc2KAgiTDrwRcSVuUCcKVLklIKxuG6lAC5/J8aKyLzkhy10g6cyaRVu/T6vFoqkWFvXUMvM3DQrlq5kcLSP/oF+GhctUnxyWVmFIuiSCXntEicPHdPnvr2zQ8dvfHCImsZ6FYTFBRifidGxuAWX28/Y8BT9Z/sJNlSSnI0Sm57jQ59/L96Ak12v7ePMiYtkCwV1Vl619gqO7X2d8nILPb0jLGr0c9edS2msbaKQstDctJrhwRSV4TZ6Lo7Tdaobu9vB/mOvq0j3d5//Ettu3KwO/7Kwi77BblavWsGWbddx8vh5xseiOGxlHDt6hmLBRMk2qcLtM08/o+5dydDefPVVPP+HF3GVO6loDKqrT0RGETc/8MEPYjNbmB2b5MnHn6WhoZlkNMO58xcozudoWF6HwbTgDkrMZUhmMjgdXi2eigN5UUuTFuhEOBL0tLgiBJEveXdS9Bc358ply/inz32RVE4KsCYqg378VTYVUAcvzdPYGmTbtms4fOQo267Zxq3b7+APTz/B97/7M0J1PkVKR2IRJqcmqQyH6ent4fiJ43zq0x9XwXZufpp0NqEOmlf//LK6o5ct69Q1QwrzVrOH6fF5+vsGWNLZrs0yglWUHHd5D4K+tzqksJ8jJejFkuQdipsipyhen9tDJCYF5ixur5d4PKHZq9pYYLExNSVjKe4j8PldWE0pmhqr6O7uxlCyaH5rS/1yTp3owWHz0VBXx8svPofb5WBJxxLSqRxDA2PqKKytrebuu99KMBDi97//PcMDQ2QzOWYn0yxd1oEhZ+Rid686k0QcCVYElHIwNDBIPpGnvKFcRYqa8hoWtTSrU8zn9XH+7HmO7D6Ew+fG4/UyMz7B6k1rcXmcimwUssb45IhmlUbn4yxZ0U5TU6NmpgkyVgp583PzKjaMj44oRl5y63/69V/jCDq49q5rOXX6DF6vn6FzA8yOz7Dlxmu1AclQMqvreHBglFw+TqmYoKoiwJlDF9QJWx4sU7e3uWDm1LFTXL1pGZ/8qw/QP3iR7//2UYxeO729U3QureW6rdtUjJ8YHaOyokJR8RfPXuDOO+7Qcc2mM/zmd7+hqrYR8eTW1NZxyy23cfDQYf7w2GMEQ0FqayV/9TVWre6kVMxSURnkums3UygZeXzHawQrGzWLNV80YrRY6em7QLg+RKYQ5cKlkwRCLrwB9wKdQ7JFLVYCxTkmR2d4y03voq6snR07dirW+/3v+Sse+ca3ON19Dk/QgzvoYGh6kLHJYc0zPnn0mM7VgbKQotyFeLF1i2Tqptizc5feY1IEllznoD9AbbiaSCqK1etgsL9PaQlOj4/yYIgVK1ZpQ8/+vfvV9SjulY985EHOnj7DH3/6KFfdvo2Vy5fyxC8fI2PIUzSW9HkbGhzRz9LU2KjF35n5GXXriBAnmbf5/BzFQkTpGZI/KIJfdVWNZql63T4VlSrLKzUiYmxYnM8ihuSxGc26t3G6XYpRFGOoYPIT8TSmkoXh/lFC3koCbj/TI9OsXbVOs5ovDF1gbGaCf/mXr/HRj35UmxwWty/ROU3Emeuvu46btt/Iww89xNq1a/jA+97Pvffdx9vefjd33HUH3/n2t3nPu9/DT3/2M3WMP/DAA7S2d3Dk5H7O9JzlpVdfwl/mo0gRi13yrEVAW8ClFkXkMhs1Q1WaHMw2C5HIPHOReT2KSHa8CHTSPCHuR5kfZJ2UZgjNSRXhzSZkHnFUiZNJ5s431m6TFNglE9ypYqA0isn3iZgk/0YiScQNKAuaOAzl2RNBS/bL0hAmTX+yL5c9kojBRnE8ixgpK5+4diVnVlyo4mIVfGahiF0yVzGp8JOUbG6DWecDcemFK8LqzB4ZGiEm+0lx0TqcKsRmUwny6aS6l+XziaAo7mHZE4vwuoD7NClJSPLn06k0wlkNVgeJpuK6ZxIaj7jdJENTBlbIBypg24XoIQLrG9mKJjsOQ1CbW0RCTGdiZPMxcvko6eys5oObTVks5hxmUw6LeaGBUubt8vKFPaMKE4pPXVAqxWEqorLD5T/oXxMAACAASURBVGB+fk4djYJtluc1Jg50mweMC/t8GVNxQ8tnlX2GXDdxXsvYinAZCIiLP4DDKuzhNKlkjEwmRSIR05x7QYZLA4VcJ3F5ynUt5Uvq7lUhWSgBRgfBQBXjY3PYrB51F8q1t9mEgCO43hiZrOTuilt3IapFxBnBCLsdC40b4vLMpgpkkgXikZQ2JMmf8+kipYIIyeKytmPCibFoXXCaapaxiNQLDTtCUZD3J8+5OoXFcSsRABoHYFHRXfaQItqIe1dz4GUusNvJkCeWzZIoZChZTLgCPnwBH1ZjntmJMRzSWCB70bkYFmkiSGW1EU7mZJvDpWcTQSHL60nTiclp08YxWa/mI1GmpRFAnLUOJxd6e6VjiplYFFfAj8liYTYaxe0LMDMbI1hWjt1lV7f8XGwOl9f9xtlNGgytikmOzsWoqqjUPeue1/dobvGls71YHFBW6ycRn2fJshZWr+1kOjpCrhAnU4jj9TsZHevX62nIWnGbg3punJ0fJRB0aF5y18nzZJNGDHkRbwXtaqcy5CNY5iKdiRLPZBBPdzyeJKZuaRt1dY20Ni+mubENk9FOhaOaYsHMiZ7TnDzepXuaWGKepSuWMD4yxuK2DlYuXcufXnyFtkUdjAyNs+OZF7j22psp5IxE51LU1jTi8TrZd3gHH//k/bz8p1epb2gkXF3DqTOnOdl1HIfLyu49rxGNCUHHx/YbriAcDuucNjAxTkVtNcV8htHRQT2DlpeFSCcT9Fzop2VRM3fe9hbqK5qw29z86bXX+PWjj3LNW1YzNjyqjWZDlwYZGRimqaGJsyfOcOTgMZZ1LiebK6qgu3btWoZGRvR8WtvSqPPq+PgEHR2d7Nm9j7Lycl0b0hmhFWRpqG/kYx/5GN/41iN6pkkTIW+ep2TIaIOkXQTSfBGfy4nX5cBpNZFNxpmW5pxMis1XXaEksqqmKoZnRzE77EzNJnn6qT9zxZobeeDdnyUXtWMu+TTCaGx2gr/96kMcu7iPlDGCwRqhttbGdVdfRZU/wMzQKB6HU+e4WCpJKpujrLxKm/FdFhduq5PI7Bx9gxeYmR8nOh9lcDDK2IjMIzA3nacyZKAmXEZ0Okdr0wo621ZRHqqisqycTEbmWWlSkXlfmnCSZPNxiqUUJWMaX9CGL2CnaEiQTM2RK6T0OZ3XaKGUPuNCN5M1QaKVEsn4AhpZxds3aAwaZV3CaChiLi3kXMsc98bSoc1IShGQNU8aayTHW/a0b9AcpFdJBHGhPci5TRqTGmtXc8XajzExGMPuMBCNJ7HYhagm5CahTtSRTkpTkE1jQsorA/i8fvr7R5icjLB0RSuJ7CBjswc52vUsBstCfEQhZ1F38txkgo0rHqDSfyUf+vC7+fI/fp714rg1SCa7+bJw+79aHL38/ZdH4PII/F87ApeF2/9rL93lN355BC6PwP9sBP4rwu2//esj/OE3j/LUk4/zyNf/hVDIz9TkOH6/D5fDpi6C8fFxtt9wA2++6c0MDQwrfk+coXNzMyTSaVauXceu3XtJpjMEQuXcfsdd/ObXj6rwdfcdt3N0/0GqK8rwuJwMDA0SSScorw6zbNUKvvD3X6K6ro5COkNJUIAOF401dVzq7VV821ve8TZeeX0Pp7pOccN1V9PTN0DfwAi33P4W3nnfe7RIpqf1kgGbZQEX2Xf+HN/51r+ydHEb4+OjKhj7vW6WdLaxb98eovPTLOloJxTw63Bu2bpZBZO+nn51/0iBTjKVxkcncbrdGEwWvvLIN2lY1MzHPvEx/u5LX6S3f4S/+fynKa+s4JOffJgPfODd6mr5h688QiZt4tvf/Cq/e/RR7eh+51vfTj6XJT4fUYfe1NSUFk1CwYA65nzhSqJWI+7KIAZTSbFaF3rO0tN/gd379hAQJGJZCEniNVpsDI6M8IlPfJJ//8n3ufn265gZHmeka5BbNmznqs6NzA5J1tohwrXVmJxO8lYXnmADLm8d+ZyTaDKKwy25oVnNwRInSUNtHb09Fwj4vZRKUjQCu00cjDGmpicIBTy8evBpXtzzB955791azB8ZGePI4S4qyuoV+fPRBz5JZDrOizue57Ff/Y577ruT3kvnWX/tlfRMjDA+MUoiGiPo9VJTUckN12xj46p1WA1mRvqHuNR9icG+QUVD1oWrsZVMFNM5ddnkBHtksVOSwp7NocWX2dlZamvqiUXm+MmPfsjI0DDv++AHuO3et2Hw2LB77YxMDLL70E5OnT/G6PQgBVMGp8fKlmuv4tnnn6KhqX4B92SzE7R76OsdZHhsCoc7QFv7cjasu4o1S9fhlUJb0ag4ORH9zvd2s+vAbg4cOUBbR4V2zZZyWe1WF3eFFEQFlVwQHdxQUtHe7/YRkCJWPK0Ckt0p+WpmUkUYnZojGs1gKFhY0tjBDZu2sbplBR6zW5GJuUxOO8tjKcEftuAPlnP27Bl279rJP/3zP7JixVIV26enJvn1r3/Bjh3P8I53vJXxkVF1hI5PTHDjzTdx0003cvDgIUUanjvXTWVlWHMppTAtGUQ+n08FEClaToxP0HPhNM8883smpsdYvX4td9xxB7tf26mCxsOf+CRLFrdpB/WDn/wof3jmNfw1VuqbG6iprmBmfJIPfuBB/ukrXyMcLtdCUX1Tpebdjk1McvDgWXW9ylwjh2HBCZKzYym5VZCXBgdxztXXNxAO1/DcEy9SXR9WHKXb7VPnqIgqkgM5OjhKOpVkdm6W6tpqKmsqsNgsKth2LF3M4SNHOH38DJu3byKWjGvndiIRJ56M61gI5lIcA8eOHaf3Qh9rV60llUgz2j9MS30LY4OjvPfed3P7zbfR2NoqrGG8oYA6U+PJGNH4Qu6hCGQyhxiMJqprahVzJ84qESXEaTsyMqSFYBnniYmJBXxaKqXFUvl7uafVBeRyaTFWchTFgR+NTKsALO9VBAspXojzUYqN4ioVzHFL6yKuvuZqnnzqCfx+Lx1LOti7by9nTl/ghuuvZ+OmKzhy+DiZVPaNfMycoiRlLursFNRyHxOjoziMdi1ETvVOULW4mjXrVzI1O4HZbuRC1yUsAfjwRz/Gj3/8K9at28LQ0DTdp7vxGA0kpiY062rdmiVsXL8UAzEmRi9QVeHTfK+qmiYKeTcWc5jpKSnDO1i2fDE//PH31BXe2LyIm998MydOH2c+OY6/AvLM0bmig96eCMcPRhkb8EG+Cof3FXXFS/a4uExve/utLO5sw+1z88VPf5miqYjBYWDx8jbaF7eqk2bfnr1U+EIEfeW87a334PeHNBP4ueeepb6hmpWrlhKJzPLajj30jQzJD8cdrNRGJcFuS8aqiFeCqxThQ15TnCFSsO3v6+MTH/8rdu/cxbEjR8mkk6Sikqe8gPvMlPIsX97IXXfdqWLGD37wY9505ZVsuWYLP/n5zzSbUpzuUoyci8WJp9LMdM/wkS8+oHmHPWd7GbjQz5vvvYaTp49pE8K267fwy1/+nPr6Wi0EDvZPEK6spypcpcLk+QvnWNzRjj/g1nvUH/Bp5m1ZeVAbOBQ9Z7FhNzjJpYoLeYea/+zUe3hgYFBpB3L/imv7xMmTSoAQR7KgvKUBpTwozRC9es/azF7Nxju49zRLFi8nFp3D77XpvqLr5CnOnOilqraWRCzC7EiE2tYqamqqOHumW9dIyXvLpjKKLBYXW2Ndkz7jgkNfvXEVbasaefLpJwlXVnH1ls2a4z0+MqFYWiFkStbpC489rxnzkjMeHZhh7XUbVXwMV4d55ZU/MTo4okU8T4WLdevXqBNL0K0+v4/R0WH9/erVqzl16AzHD3Zh9AEZA1avUTNHZZ60WRy0tbVx8MBhdUZOjE3rMx0MlHNg72Gi03Pk55MYiwbC7eV8/rOf5fHfPMlY/zD1tZWsXbaSG7ZsYax/gHw6TjIdZ6aU5mhvt95HtdU1fP+b3+PYqWPs3bOH2akppYqsW7VS5wqfx8u5c+d4ffcepmYSLFm6isNHDrP9pu2sXLmCYyeOMh+bo611ER0dLZw9cxKPUzJJBVNqZmBogPNDg7y+/zBHDw1QWe/HYnPh9HqYT8QxWkRJWci6NBpFGJF8QZdm5l65qUjronYqnDXc/44P87tHn6K1fhmFjOByQ+zcvVebzDxlHiYj03zrW19XgaOypVIdMXUNDdg8Tk6dPcPmLVsVrSlCrbiaRHQLeLwaRyGeupvuuJWJ6DSHjx1Vd210PkZ9da02oyRicd1LLTjgxem0QudSm8PBnp0HaaxuUbf02XMniMWn2LBpLZlsjEAoyMz0LPm8OMHE7eejKtxAWagMszWB0TTL1NSYojJFCJS8VHFK2swOKBoV9zw3E6G+tl5JCoIRFp3LUJAoiLTiimWfIhh2aToK+cp0zm2qaSYxn+TIvsNcd802Tpw4zv5jezHaSvzHT3/J9pu3q/AuTUi7X9/N8aPH2bN7jzY1fO8731GxdvsN1/ORj36UD33oAa6//jpuueVWHnroYV1zfvnLX/LHxx/nbz7/Ob7zve/yt//4BYw2I2VVQW0WSqSkcSiC1WHVPM1cMaf7d2k0ypcK+EIB3UvLnPAXN6rktUoeqdUoWa8uXX80TzafV6evFLstJrO6MEU8XcikNSviWxqsRDyTxhDJc5cvEUBFVNPvF9RyLqv7fFkJREBW5GUxh0FFdMG8GhZQyGLvNy4glW0ihpoNuq+S1xHnnAgNkoMp+ZzSFCWNX/IZ5GeJKCfzVFmogo62dnwyZ4yOaY69NE5ZjUbsgtc0QDaT0Uxf+X4RpeWZls8mDQUyJ8q9JoX8ielxLo724gq4NVdZROL4vCBWU+pCdTu9YvrUuJeSoDhNkj9s0sK+OWPBbXdjE0HaJA5RacMqUCxlNO5FULwlybUtZDWHUzLJ5eeaTEdxeT2EykK4PeKYLqmAK+7rZFLcaVGCIT8er5uxsVG9J5xeP5miheJfMmjfENdlDhNRWTJIRe6UPYe4rmUNSSWTOh5+l43W5iYcDqsKLiPD/dow5Pe4df2S+VquvyKLJS83laVgzGuzosSmUHIQCtQTi6bV/S/is0nIDrLP0xxhQWHLPSNia1K/5HVEyHVahQjixWXz6FkslykpZjwWSZKIpfV5ymdLFHN2KAj+XJzZFr0XZfyLeSGfSsOA5FkvCCqCypZzg7jDU3IGclj+E+8t3ytNABGhL5hNJItZjG4HlQ21FG0WXtr5Kj/7xR9pWeThA++9l+qKStw2B9aSiaHePqqDFXqGKfMFmJ6YVvKDRCXEInElAwg1ICnPi/iKnU7sTjnTlIhn0zg9HiKpJOd7e/S/goDv7e9jzbqNpNJFRfXPRGaxexyYHGZFoAvVpbGxXjHpQrKyiiuvWOIH3/shmWiOhop67n3gHSxqbVARKRKd4vjpg8xFxqmo9lMsJXU/bjDlyElcUD5LdVkTs+PyzJbIlyLMR0eora7CgptU1Ew2ZsOQdxKZjpCKzeJ2S/OWBaPHiNFtxelyiPpOPJpgdj5KPJZUcgZYqKyo48ortlJfuwivNYDD4CZJkX0H92kWfC4XU+rLVRuuxmrwMzaS4MVndlNXs1ibto6dOEwqM09ZhZutW7byhS/9Lc8/8wTf+OFX6B/u4VJfH6FQFdMzaZKpHIYcXDx7nne893au2baO515+lrrWxew/fIhFTfWUlwW5eOEcI8ODbN1yFatWrmH9qvX63iKzCX70858wOjKpJIeDQ+eZGBnj5utvovvUGY7sOUjIHcBSNBEOVFLuq6TvYj+di5cxMjTGu955H794/KcMxs/Q0Faj8TxTUxK9Y2Z8akrXjLraBqXiCBFj/fp17Dmwm1wqR22lH4cxrc+dUInq6uu0SUVoI7J/k3gLo1CcDDlq62tokuinvh7OnDlM06Iwza3N7Nq9j7bWlRze38uXH/4u1Z4lFIoebDY/sXSKBx96P/0z3bjCJnzBAtNTQ6zuaOVNa9ZAKotVMqSNFuobmymWzJw8cYZdr++lr7ufdKRAdDpLKOjC53EQCAYIhYSWU6NRNtK0L7nMXpePZCytv09F00yMTymJQLKrFYUlpnjLQva0iLa5YgKrvUQiM0uRJGUVLsoqPBTJMjM/hdVjJ/VGvI2ci4TeIPtlIaXIGiJc4wVCgzjVpdFPoikWUPBCkpH5X9YtzbgV6oaxtEBrEIFX5gfFzEtNZEHoddqlLiI54OiepKluDZvXfJyJoThmW5ZiyYTT5WFksofKqkpSCReFrJ2p8Wl+9ejP2fH8U3q2+Pzn/o4btt/M+OQodm+CybkjHD75JHmDnPMKFPM2bY6am0xy9bqPUxXcrBm3X/ry59i4cRNmo0Q5yCJx2XF7ufp7eQQuj8D/nyNwWbj9//O6X/7Ul0fg//kR+K8It//6yNf48Xe/y97dO3nkERFug4oYqqgIEY1GKYjgmMgyMzPLTTfdQE11jYomM9PTmmVy8tRJbC4PV23eQt5goPvCJRV9JJ/n9ImTvPuee7CJyy8S5eTRI4oKDYXL8ZYFVYz72r99g7n5NO+/7+1YDSbOHD9JMZdTJN+Wbddw/FQXL732Z955zzu1gHK86zTtncu5993vY3BkApPFjtfnVlyX02bh/NlznDxykNqqMH095+mX3EcpihSlA9us/1ZwfOJECfj9Ko4IEk+QXeJOW9LRqUg6yVdNJ5J4/QHKK6t49fVd9A0P8YlPfZpnnnuWF194mc1Xb2T58qV89zv/zvbt17Jq1VK+/JWvkcvDP//D33P4wBF+8dNH+Ye/+yxrVizlwtlzSCFMULGSxzIkaL/eHgLhSto3bCBrKOLw2KkIh4inIySzCSKJKEeOH2F8ZobpuXksVifjE9Pcc++7SeUzTEcnmRoaYcuy9XSGm2iqqGfXjpfIZAqYXF4MLi/+cAPh+lYu9I5TV9OsSFWMWc2tkcOO17mQHSPFIrn2ZmMRuzizrAa6z53C7hAko5ef/+F7BBvtNLRU8+ILLxGNJAlX1jI5FqWuqp1bbryTp37/NA/e/2EqQl5+87ufsm/fTuwhPxUNjXR0tNPS3ERjXR2x2RkV9iZHx4lNzyuS1lw0Uh6sIOQPKetMsGGZbA6P10ckGtcDvOAjTUaLuiKlG9wvubjZPK+89AL9Pb1cde1mNt+9lUM9x9h/5ABj08OYHAbKa0I4/TZOn+/iuhuv5ep1V/Lzx36uRUvBgpmKRUy59IL7rCgY6xRz0RQmrHjtflpqF2E32bTQNz41TiQZBRkjpx2PJ49HnHjxONH5GcXdGqxGoskEhjdyrAQvFnD5cBitZCNJzU2W/uCJ6Rl1dC9qbGdJ+3LWLVlLwOLFbXIw1DPAwQOHcPt8zMWjHO3q4oEHP43RHOSlF1/hZFeXCqmCIe/q6uJzn/usOmylCL5kcQePP/E4r7z6MsuXL9cO5BMnj2shQnJsd+9+nbr6RnUOrly9hkv9g+q0lUJQPJHUAp64UUr5BG6Xhb0H9rB//z4ViKwmI7WVYerDVVpIljzm/YcO8si/f5tYIU29XOPaegb6LtG+uEm74CXHULLzgqFyFRRn5qfVDSACgzgkvD6/OiqG+ybIJAp0di7h0sV+zTxbKdmphaJee+lYf+2VXdTW12lOoAhL9Q11VFdUkUmmOHvuDK2L28iLu6yqUpHiAyMDSF1L3JFyBhZMrDhcpQjS3LzoDedrmrNnJS+7XDGGgvsWrKU4GKQ4c/LgST770ENcd81Wmlo68deFkVQlh9OO1+9RLGS+kCWbSZOIxWhdsphYIsn09KxmcJvMVsZGh7WQIPlKIr6I8PWXzD4pMssvKRxo7p7VqghQ+XO5NL14nEzPzL6R6WTSorKIFFIUljlF4GL3veceFTK7L5yjsaleUbgizjU3NbN79z68Li+r124gncqqECZ5doKglsJFLBbVedFmsVDmDbGorlFfZ2p6nOa2RSreCY41kUpz4NARUsk8VbVN2GxuvN4Aa1auZnZ0hDPHjpOKxPFaHLz51us423WItava8XlMmu/atrgVh9uPwxmip3eMhvomlna0KNbSYPRw6NBZDh/twiBuf2cOqyfCqg1tDIz0E49b6Tmb5tSxBO0tV2F17eW5Z19Up5Cgh+9/4D5thlizbg1PPf0UXYdPY6+wMHBhmIbWWnW+9HT1q3DldooDIajNIO2tbdQ31kgpmUIpw+TUuBarKJmZG42QyOT5wEc+pLlbiVSCqZkZzTDesGkjE5OTmi0pbolkLEZTQyNvueMubGYzs9MzWlT7059forf3ItHZOIVkgZXrW9S5V99QQ7gqpBmUJWNBaRS33PZmvQ/zeRPnjw3QO9BPw9Jqbr/jVk6fPalo3zVrVuDxOdm963XND5VcTCmKy1y2csU6LTjKtReh75lnd2iBafnKVsoqQkzNTKo7NlxVQU11tVIzxKmbT5b0npd1NJVOLBTyDZI/uBABIEg8wRJLdp24us6fP099bRPh8ia9b02WFNNSlHQFVbi1GPy88vJOyKW4863b2b9vD/2XhknHjdilIO8xYzVLTmRWMyjTkSwur1MdxNJgIQ0QBvlfxoDZbmFibIIrt7+Jhs5qzSuWPL+xkXF1vZ472U0ynmHdqg2K4u/r62eod0jzaJ12B9uu36aNJ+e6zzE9PUlexCabWVHaW7dezczsFPPROUbHRhkbH2XpsqXqLB4cHMUheE6HVckNXoed012nKWaKLG5ZpK51ry/E8PAYh44c18y9+Ewcu9+hWP13vfNegv4ynnjiGe687TamJ0a4dPE0o4O9zE3GWbeilRWdK4jPSiOJDXtlkKSpwDPPPqOuv2DAxz333MOhQwc0+7MsGODgof2sXbNaxe7VK1axb99BBgYn6Fy2mvGJMcoqZP8mzsY0p0+fYHZ2ilhkFpfdxqoVy2lrbmZqbGLB3ei1MzEfZWR0gkNHT6mjJZXM4gyayRpyig8X/KvV4mVmSpCZHgoFI7HcaTpagyxvX80dN9xJYjpHyF2F2xag6+Q5ikUzkVRK0fqyRk7OTnP81FFe3/kca9atYGxykov9/bpOiLCVzuZJxhM0SINOWSXJSIyh3n4aGxrwhLw4Qh7OdZ/XQnxFWZjZ6Tl1l0m2rOD0Zc6TDGMpbFfX19DZ2cH5Uz2Qs1JdU8PFi+dJpKPcedftut8STLa4AxPJNFXS+BVLUV4RxueW3HXpXIgxMT6mWGJBW4r4YjFYVWSSqAx5TrJpcbdbtWFD8ygFWSnjXsipY07EF3HpSy6rkA4CHj8j/WMEvUEGLvazfdsN+jOefv4Jvv39bzI/HeHe99zHu9/9PhoamviXr36Nv//Sl7n55pvZunWLNghdu20b73vf/dxy66389V9/QpsL7rztbn7wg+9x5PBRHn/yCW644QYeevgz7HjxWT7/xS9wxZY34fa71W0rjUwGQ0HnfcFfzkbnFYcpjRo2p13FJWkuknVACtwyLwiiUz53Ol3UvYKIfbIPFwejCAoSEZLPZPVZFUf4X+adYr6oMSNFiYZQ4Uyed/MbebgW3SMJflPEMs3WLUmOreBbRbTMInxpwQELDrlkXHCaSgVeTKYiggrNQDJyZe/2F1ymoWAkny7ofKLXQRGYMv5Jnc/+4vgVB6442F0ut6KTJdZBzhzyHuXfyZlAsw/FrZnLq5PS6/FogV2iOmR9tjtsFCxFpiPTjI+Ok4ynsRot2C12FWj+spZr7qLsE+02fc+SmmFI5bCZrOoilvcvjUAWm5A7rOQF9SzRtLmiNk/JPtcgY2gAp/s0ORkbyXS1yjxqwR/0UREOahNmPi8OtoReXyEpyJ5hXmg+kqZbKup1EFecRCiIeGGzOVTclkHNS+yESRpY5HUKhDyCuhVyQB8+r4uKCmmsEPFaciIFs5zSfYfsZWRc1OmazZLMR8AqCFI3xbyDdFL+PxvZbFGdug6nTc8dGnlisS3s5SUn15DDYMwo2jadkesvma1WLCahWTjf+HLpPiqXLij2WsY8lYBsykgmXdC1y6iik1XxosaSGfKStSsobQtGca4JTruQx24T1HaaZDKp11rEHmn4ELpDLJfG4fcSK2S4KJSoyVEm52eZnJtkLjrDtq2bGBkexWK0c+3WLdiESjQ7R2fzYuJzEawS8pvLMzc5TWN1PZE5ad6S5pcFx68+N3IhBI8vTZ4WszZ1FUxGxTKLQCXXIZpIkohmFV9eMJX0vJfMJ0mVxJ2eU3LE2a7zTE1M0rJokcZfLGnt4PlnXmBuMsrb77lD6SWHjhxkZOwSvqCHvqFxbrx5I1V1AVKZKPliWudGiceYnY3pOBtNBc1YTqfnSMaTOMwBShk3YX8rYX8TpVSJscEhpseHSKamieRnSJkTSpQQp7qcIaQx0mCQ57tAIpkhFk1iwILXG9R1clFzOw21S3BZvNjsOcbmu7EYc8yMR8jEzJR52xkdTLHz1aO657lq63qCZVaiyXEqK0NkizkOHT3Mpf5+QuVhbcCZnUtQV9dMfUMTRw7s5/TRo7z9vbdyqa+XYycO8f4HH+Trj3yX1sWNrFjeqc3IK1csY/2aNRhzJqJTMV7Y9TJnT3dTyJYI+Mv0fpnPwuTEBBWhMo2M8rrcxGbm2bhuI+fPXCAyG8ft8jM6MoHXF+RTn3yYj3/6foJ1ecqrPMzPxzDI/WcU57yN9evX6/wgBJ7X9x5memZUhfWZUSFImdiyYRP1tTU88fheAkEjt91xs94z0XgUj8+t117w1pHoHLHkPA67lcee+APbb9pINj9HqDxEJlfi+adP8rlPfJH22k0kYjaqy5swWe3868//jQNn5FxupGSIQSHBspZWQm4vudkEdrNVY4zOnutmeibC0ECJ5UtrWNW5mqpQGIfZpmQswQhLc186m9NGuwUXcU4pLeICl7nObFhodhYqg8MmDTUyxy7gjBeAAXKCkbCSDEZrAYNRsOCCKk9htBRxuiw4vCbmUuPkTNLYIZQCcdom7lx3BgAAIABJREFUtYYilAGhgqkQ/MZaoHh9k+TcSnOIZIcvNG9IrUN/CR3ijXlL3oeIt/JL/vsX4VYihxRDXkQbg9sb17N900MMD0UwmtI4pWYi+2aipCQaKR8kmzLzsQc/wfDwAOVhn+6d+/uH+OAHP8GnH/4omeIIg+N72X/kMbDEtYGlVLDjsNqJz+fYuPzDVPqv4IMP3Mvf/8PfqHBrMtgvC7f/z1duL3/AyyNweQT+ZyNwWbi9fH9cHoHLI/D/5Aj8V4Tbbz7ydX79kx/z+muv8r3vflsz4KLxec3Ty+bSirSbnpnRbL9UKqPFhVtuu53IzCw+t1PF3VwBguUVdC5fwex8jGeefVbdC/t37+H+e+9j/epVmgFnMcKJE8e0EOv2e5iNRxkcG2Xjpo1UBstUtJ0aHSfo9XHFFVdw4PAhpufncAZ8mq+3fNlKJmcjbLzyKq64aiv9w2PEU1nNaBWBwqE5KkEKqaS6aXc89QSnz3Yp9m5JZwfd3ec5dvI4DQ311NTX68FyYmJSsxzPn7uojoLa2nqmJyYx5tNkkgl1gWA2s7izk1Quy+TUFLV11ZoFKRlVFqNBscs+r0ez8vYcPMzERIQ7b72JqfEJXn7hT1y/ZTM3XreNU8dPKnasuaVZ8To7duzQjMJsocjb7nkvwYpyRsaHGJkYwmQvsWLtChU2BqaGSUt+7tQcvZeGOXa8i5Wr17Fm4yYujQ7id9hZXBnWr53PPo9RMKImB1mzF3dFPYHqJgwWh2ayyEHc5XJQKGVxOqVYJMUmG7MzUwQDfnXYSharTYSuVJTJiWFFYp46fUK7dHumTpEpJIlG4zjsQS0wlQdqcdvKuWbzdp57Ygd2k5mmujCJ2DRrVi8jXFNHqKyaSDyi4pV0ORtLRbKptCJGq8qkaOpnbmpWu3QFtZUvQdJYJFHMY7batZvfJ0KLwYLDIng0g4q2DeFqzQr83a9+weToKB0r2jHWm7gw30M8HcPsNGNxmTDZjaRyCcYmx7hq8xW43C7OnzuvBSDB6RWzeczZvOL90qUcqWIGs106cHPMTE5iN1ow5k3k0kVyBQMWyXxzexQv6Xak1e1pFryvoLGzGWkVwCoZfOmMvn+ppSGNwSkDplwRj92j2Vwrl6+kubEVl+RCziUYvzjM1MAYWzZcyYXz3dQ11dOxYQ2/feJ3RPNpeodGMRjtNDW1sHLlKnouXlJcY2NDM88/9wK11fW0Nrdp44Qglm668UZ27HhOM6ySqaiKNf39gzz+5JNs2XoNnUs66e65hNcX0KKDFFMlu1FQiuJYMJXyeF027UKWU+y5c2eoDAUp8/gY6unhzbe8mWI2w+//+HsGJsd44sXnKJqMCw4li+RAN5HMzJHKZPF4yuk62YvfH8QVsLBxcyeJ9Kw6aGdn0/jclYwPj3PiWBfr161RASafX8ieFJepoCfFwTM1OaNO1ulpwVwWcDtclHn9XDjbjdvrJFgewmgxUBGu0IzjIyePkivlaW5pZD4WUTG3pr6G7u4LNDTWagHXIYg+u4OR4TEmRqf0XixGCtQ31muG8tTIBA9/6q/VdVtRXYc94CdnMmghUtwv4kSReq10fMcUiy55dQECwTLNl0slM4qLTScS6hCSXFs52EvxRlw9gqwWB5IUF6Q4Lh3i2k2ekSy7kqIPxS0SjcZwerxakBbHi00QfF432XxaGyykmNvW3kx9Y5060mZnZlXEF5FCMsba2tsXMvtmZhTnbbdbsDsEeWlRV6oUE2LRKFJuFUdyXX0DF3v6mZqMEPCXMzOdoL9vWDvnt267hks9Fxkc6WP79uvVBdN1/CTVFRVsWrOWO2++lZH+Afb8+XV6L17iIx99kMce/y0X+85Q11yBy2fG7TVSX+Un6K3i9dd6yWeDpBJF3H47Ta2V7D/8CrfccQvf/vYPCYXquO22O1QQqKyopGhK841HvqGZZLWLwmzYtIGqmjCHjx7EX+ZnydIlio8WwW52fpbRsWlmJqexGV2QM6mgUigZyMSSrFy/nNVrlxGNTS8gzAolmhoFn2/gR9/+CRu3bKZ9SSs9fT1agBeXU3PLInp6LzI4OKBzaUtjE0HJ/21cpKQFETOsdjdzkRQvv/wyY70DpLIJJofGMFkMlJd5FXG9es0SXD6ruozl/QvW+rqrbiVTMvKbXz3G4GQfHq9Lr8fA4AAel5eK6jIO7T5B57pFLO5oY3hkSF3B0kggmGwpYklRWj6/ZDKKe626plrXKMmplb9vbW3VbFxpRtE6srQ4Sd6fNJtYzIoSly8pzAt6VIrOZeL2crs0HzsayZDL+BQ5arXL685SV9NIPmVnrG8h7/ngKztpXlG5kAGfLmHJeskUzUzMDFFIZCiYC5rzJsKIoWhQwUWaCMRRKmjYUDBIz8WLHNx5nGCTmxvesoVIYk6bPBxGDxNTY1w8PYi5YMFmtjM5NqmIemkEkYK90BtSuRQWp0lFKRFzkpEE0VRE0bAbN23QRiYRdEVADwR9KlhKNv18VJ7hkH7+kd5+DOKAN9vw2l0YcpKfVyAWz6n7bvX6jVzsH6C1rZ2qygCrlnWybOkG/upjn6VQtCvqt6mxgne95zZ8ASNul1FJCn/83YusX/km5ufShBfVkSym1HX/4Ec+zPlzZ1m1auX/YO89g+w8zzPN6+Sc+nTOAR2ABhpo5ESQYI6SqJws0ZKtsLIsyzPrPDPataQZy/bKloNkS6Zkk0oUJUokGMAEkiCR0cipG93onE/Oeet5DuWaqv0z5dIPzRZQBQJodjjn/b7vDc/93NfNyJmTTElOYTTC4OAAl69cJBRaYe/OPXg9Pr7zL9/TXO6m5gY6u9txu21kcgnm5qaxmAyaFet3efHaPSxML3Du9EWuj03z3o9+hH233kWwpU7HYjW2RCS7jNFe5MbsqARLagHW76tnfGyO0SuzREIJiv4lGmrqyUQy7B7ezV177mZmbA7yZkwVOz958mnauvoU37x1917yZYktcPO7X3yEWCJSpYdIZmN9UJuzDGaLkiFS8SS1NXV4TQ4lOoh4XdtQS9aQU5daPBLHYXAq2lScjdu2btUiuuDns7kMN6YmsNhlEobWlhYMFSMT49MkQmkMVhu9veuZnV3EaLIqFt7utGjh22Yzki2kNddTxE3ZGxSyeQb6B3R9jMfiiqvMZfNVd5vJqvtgKUiLW11ETGlilDVAEOlFCRWwGAjFwxovIHOBzVJ143S1dnH98jXqA3Xcumef0jlEqJJ5TPCiErMh+5xXXjnEpz/9GcWlr4ZWefKnTyhlYe1AHy++eJCdO3co7vkHj/2A22+/g7iI3TNzSk04+uZRPvf7n9N5r62zHbvHjtVu0QancGhV9/WCpjXazMimXATmZCapuc3y7Mmz6nY6FRWuDkYR/kom0pmsrkcyT8gaJddEcLyyDskYyBwhLlwRbzwuwbmKi7SKrRRxV5z0xkoFt92p+yx5FmW/IcVzaSSoilkirwkON6cCuzR2CApTnKVCOJAsQ1FUZX9VEQeu2ayiqDpSK1bKhWreatV5ZdX3IvOgNG1JgV1EhV8W80X4kv19ba00L5nIpNJkpRmqVNb3KGtwRkWIiuKbJbdX7jd1FwtW0yxiqlMFjHw6TzQcJZMWaKzgpPOK6DWYqo0nkjFckjujkMNtMGEWxLBRhDwoSN5spSouWi0ijLtwWV3q9i5ki+RSmWo+rXlaXceSU2swiou3hMUCVhs0NdVisRn0YyZTWRvJJN6kUJR8ypw2ZIpYIT9PRFo5s8m1KUkOrty/JomMkf9XUqe4CQuWskVsq5gtsLgwQ22Nh3I5g8NuUjFXGjzFzSYZviqcCMbAnCeVS+B0+CkWLNgsgukVF7WshRYy+SSlUk4jJURMkTOXumLlnrJJJrA43ywqwmazgkeWDPaSNhGJqCh7QGmU0OxlgU2XzAjxP53OkU0XyaUL5NMldegaimYl2BgrVkwGGxbJyBTnsZCLTEUqlSqyVa6z7L2EXCL7XrPLgbeuhnghy9XJCeZCy1WB1WHC5K6wuDrH/GKYmckkTW0+duzawPz0rKK6d2/Zjsdoo8kf1H1+KZ1XN2w+JSKQ6d9FIhWKDGVKIi6JW9BmIVcpYfM6SeYz2Fwu4rEkhWRJ71f5WEZiV9xWFW5FMlpcWOHVA4d1fbr7gVtpbmnQ5pOK7Csjgnv3srA0z8EXD1NTa9F944XzVcrOOz+wh1Q2idNt1zkvGg1hcxlJ5lYplXOakSu44J7OTuKrGfyOBhp87eRjBixFB16LBwkKFsLPQnSKRCWszl2JDEnnUpjMFd0XS0OI7E/FzZ1KZ4SOrfsuadaxOHxkCwW6OuqpCwpW3Y7d6CQdrdBUO4jd3Iih7OSP/vSP6ehuZNfeDSxHxlkOj5IryH5E7i0ruYKbZLJMJp/XbPMf/PBRdQJLRvOG9f3k0mnGRifZdcvdnD06xtotPbzzoQfo6e6gmMmwODPP0ZFjzEtOfQGCAckONmhjsgimkRshmpubNBddcp49fjdj42Pq+M9JA5TNhsHqoGS2EGxoYt36TZw+8iruSgy/UC5sdk6fuszwliFtmhWn/8z8LFabRc8k0nh08tQJypRYnF+hva2bRx75hMZGPPrtf1WUs8vu5B0PPEBDXR3pZAKvx6E430Q8RDabZCF0HUdNEbvXoBFBp0bOEIsU6GoY5iPv/DyppA23swmz1cbRq8d47KnvECuuamOG02RlY99atq4fQmad8NKKNmwJ4ScYbMDt8TM4MMT4JWmGAlOpovEHxYo4yM2axWy0uJRgYTLbcXt8evaoCIq9KBQqbR3RZhLJNBdhVbDocq7ReVTmMzGVmmTHKGtGXjHKFYPg+I1YHUUCLSUKxqjmr8vXy7og83oVt1+lgyiSX75DpdpQJI7WvLhm1WkrDT4yQ4kgK6SCasOJTmCSuK3Of8H8yxIkzUbSH1OhUiyTjERZu2YXD+37Q2an41itMicJcaJATZ2NRCpG0NfPz558gX999N/4i7/4MmvXrdHGmH/8x2/zrW99j4Mv/YKGFjOjky/z1umfYHNV6y/loh2L0UxkJcumvkcIunfw2f/jEb781f/C9u07NX7kJir5/5fl2ptv6uYI3ByB/8URuCnc/i8O1M1PuzkCN0fgf68R+I8It3/7l3/Jv33rH3n1pRf47ncfVczo3MI0dQ0N1AmiM5XkxtSkZtfUBGux2p2cOXOOvp5udgxvUiFFXK8d3d2aPza7sMTY2BiXL12msa6O973rYQm3IuD2cOXSBW5MjGtnriAxC4YKJ8+N6CB3d3RpblBrvTgukhx88SAd3V24fF723nk7J06NcGZE3L1e9t91D82tXVgdbrJFwcOG1F1kNZnIphN4bBasZiPj164yOTOpxavGpgY+/dnP8vB73k0kHiccjTG8eSv5ghQ67CSTWYr5Mk1NrbqXL6RCAuhSTO/c0gJNzS2ab5hKJjAZygQCXqzGCpV8jqBg6OJRLQw5vD49IIycHKG9uUnHYG5qWvFi4tA4d+4sO3fvUkFpZm5G3VulQoXdW/dpMWJ6bhKDpYTVbaZkLBNJRvAEg1gdLs3WNFvcRKJpRccuRRNMrSzTGPCxps5LamGS5clJRk6dZfdtD5Ase6jv2kDF7iP/NvnQZCiQzaQ081RcD1KAEwG1InlikpdpKmv2Vj6XIJuJSQmKa1cvcvHSOQa2d/HzQz/G7DBpLmGNv56zp69Q62+l1tfCQ/e8h1wii81owGkBm7nE8aOvE/DV43UHmZubU2S1CEUiDhRyWS2UmIxmLEYL+bwUaOTa2ckXyxjsVox2q3YJS4erwymFdyuVslHdt+KEkGOXoVLSXGbBXLZ2NuFv97GYmmduYY5LExe4PHaWTDGB3W3C7bNrh28iGVUcknytOPbkQGoz2NRVkipmSRRSGGyCkCsQC4dw2Ww4pUhrkDwuAwaLDaPVpl3yZkEJmswYJCtMUH9yIDVUdMzD8RSZXFELR6aihWZ/K4Ota2j0BWlx1qkAPb+4wsTUtOI3rVjwWJ3UON14HHZFhs8uz7KaWOUzX/gceCycGb/CtfFxpiYlE7LEpqGtuBx+dQjGo2lOHDtDMNCgP3PL5m3qJH/HO+5jYX6K3t41jE/c0DxX+R6SC1osQWNLK9t37iIciSkeUzrDBUPoMJvIpVIUCzn8AS+JeBTyeTLhKI2BAHt27WJlYYHTZ0cIZZN8618fZW55Qa+NYFK3bdvExuH1XLh0iYWlFebmF7X4a3ULmi5Nz0AnLW0tUkqjWCixPLekLibJfhIUqM9fg98feFtk7VbhUtzLdfX1ivsNhSOkEyn8NifZVEaxp+s2rFVk8tCmIU5dOM3oxJhibqXIanUKsthDTX2Q1dUVLSZKY4rV6qC5qZVoJE5doJ5XDr5CR2sni+NzNDU2MDcxx5/90R/ymx97hOa2TryNDaSKBUWbi/gpP9dqN6uTT4RZcTFJMVnayl1Ot3alexwODKUiOXFpWSx6nwjyTlyB8nrFYSuuIHkmVbBFspasipJ0ur04XC5i0bi6GOS3FJ6lkFQo5rRoJhjMgbVrqAn6FEG2vLjCrp27iayGFMt46cJFckX52SJiuTXbOZ4I093TQf9ANxjKmiEmhbyJyRtauGtqbCMRzfPCs6/R09WHoWxTXKGg427Ze4vmOj77/NNaLFqJr5JIpzAVjbzzrgfZt2uf4uemRqd4+qlnuffee/nHb30Dl99KbbOfmYVx5ucnaGnw09/TTUtzFxcvXiG0GlJneH//esKhBFOTy4yMXFRXyLbtQ5y7cIpdu9cTr1iZnZ1RdGQ4EuLAs8/j9jvx13jViWRxWNUZ5Q14tLgzfmOSTDJPbKXAjdFZzTeV1EQRam6/Yx8V8urab+mu0zK0EZu+pqd++hxdPT1E41EqxjJWhzSW5Ons6aBiKDK/MKONG36Pk5WFRbraWrj9tttIJwWr5gaTTR2jnW0dpKIJXnzqRaxOM8sLIa5dGWfr5mE6Bxo4NXKSvrX9JDNp6msbGBgYZHj9MNFkjLn5eY4ePcro6DhjFyY1M7qm2Yfd7WZw7TrGxq9js1tZu76HQNDNtbFRpWccO3acdes2UFPr1bxfRYvmc8zMTOFyu2lsalTEodsnLhkj4UhE8ZkiSknhS4RaEV0EW14WvH+wRhtTROCgYieX8avr2OYS12ieLcNbmJ2M8trzxzFZzfT0NLF79zqdP+Znw/hcXZwdGSNbSDK8eSMTExPMTM6yb98t+GvEdZ/V/YNkzL7/fQ+zvLLEU08+QyQaxuGzcct9WzHZZH29yOJEnHVD3axZ04vd7NA8xFcPvkEhX8LvDWizRDAQZG5xVh334i4XIcVUNlGkSCqf0lz0leVlRRVbnRYG1vUrblRFJ0RUK5COxBUhaMsXicyucMvW7ezfvYOzI1eZuLGEv95Lz7p1PPr4j6hvaWDH1nWs7e2krWWQHz72HD9/9g127d2DO2DA6o6zZ/86VsPT9PcPcObNeRwuH4aKTxHf03MTKjLJfqXG79Nne3p+knPnTjM7N01jUx3RWEiFyu7uLt75jneST2QV/bpp0yCylInQ4nbbicbCFDNZ1nT2cfXcKJfPXGPk2AUCrqAKsuFkktmlGA+/9x6613ayEp8j2Owmll4knl3F5bFrrrjDFqC/dxi3vZ50Is/LYy8TWlwlF0/jNbv4+Hs/hh0bE5du8MKzh9ixYx8PvOP9vPLaEV598xj1TW2s39TDD3/yTd5864iSL3beupuiQdCIeRXuLBYboaVVTGUD6cU4bo+DleUVff+967r0vm1tamP0zJiKUF/4nd9Viovck+lsGqdL9qFGJmdvaBaluPk83oA6Y2VfMTO7wAsHX1U3q4gHrW1tipq8dOUSXp9T8anS9ODT+Aq7zply70vO4OLCgjaaiUAl+w2Xw6nPh6DQRaSUsUwmMxrhEE/FSRaS2GTsUjFKhpLSHaRZRoSOoDSflU2MX72uDUFui41IKMpAvyB8awmFYor6FHf79XFp2HDr+tS/to98PqtF/o1DG5iauKGZss2NLczOzGlsgOyJRDj9i7/4Cz744Q/S2tGG0ytoTQM1tQEtZgd9fnVtpvM50vmsCkCSi2G2mTQ7NpeXfXBe4zPkPZqlCcshDlMfJXEqCV5Sf4tLslpOEfKJYJDFcSuNHlIAF+HWZBWxJonHLchbOwYRDEUYLYiIJYV8aXSSbFFpeqoK7gbBGiN7UC2xq3tUmrME61woF1UMlTxc+bs4z7TQbpacVBFW3doAJ3+Xpid174rj1WxSIVeoESKCl8pVN658HynsS/OONNf5vF58Ho82MorYLu7XVCxedQsbTSpG5LNVtLzH5dKGP9nTW0wWFfOFAiCvp+ruFaE4rYSGbClPRbD9FnGRgrMk8Fg0S1Xc2UIiyQqmR5yvBdmHy37YitVkUTHQaRORxkYknEBsbPlsmkIxg81uwGIpkStIpm+E1rZ6zZAV5HBjY402YdkseUq5ecXfynsVl5iIaNJllpWYGZO1KqJZHGRyBRxuORfYuD42RzJqYKC/k2QqisVSoaHWy8zMOI0Nfor5NCZjSaJZlZygIrwKojZc7lpWlpKacet11xNPJLVZdjUyTyDoxGItkclGyRWy2iAkE4ChLC45yVA2VzMojSLiyt+r7uVCsazxBLLvkWxfRaFa7SryStOKZItXyiYxaiuxJZsskYrmKGUMlAsWFXFNZfl+VnWTC5ZaxlBet2CwxaEn+zG5p2PJhHoAK4J2djlUtBXH7cT8DVaKK2SkkcTnpSTPS6WkiO/pqVk2DW3AZXZgyZXIhZM0emsY7OnFabDjNQUwq9tQMnbz6nSWiJZ8uaTrUNlkwBMMqNv20vWrXLp2jYE1/Wzq26hCtThuk6UMRpeVlXiIRD7N4vKSzltyFpN5Re5baWiRZ1zO3HKmExErFFrVpoynfvGynuOlEbe5vYZMPsuGoSHFN4to6K01Mx++rs9cJlVg6sYq69f1UuvzYzPIbshE0FmDx+LDWnBgKdqxGt1yA5CpyP2eVBdzsZIlmY0STSwTii6TK4pgW9RGIJ9EgrhcVEwm4vk0BXEOW4yYpRkjV8JqsNHW2M3mDbtxOYOEVxKcHBlhNbxMvpQhX0xjMGWxOk3kCmXsLi8F6egwmliNrOrPWFle0mdTRHyPI0CNtw6b1c+6/q309wzirXHjc7p1HylI27mZacwGMw31jRhKch/a1HX7hS/8vjZ2Hzz4HN3dHYQF2Ws3ae5qKhPHV+enZChTNMDlsXEqZgt1TR0YrQYmz07RbHLzrnvv06YAET99Pj+jo9e10aR/bb+u59dvXKO9s1Ub+US8feaZl7jrrr3cdffd1AUb+PmTB5iemdazzfvf+z42b9rIW28eVszzOx64TykxbreDxeVJoql5SoYkZVOO+sZaxq/PkFg18Nsf/UP8ji6MRj9mu4Ox5TG+9o9/zkz4BtlUgV2b9rB5YD2VdIZap0uGUOlF8/MLukcUITa8ElUnudPswFiuUDJlqdgEqW3A4fBisrkUj10sV9QZLOeKno4misUUyfgyVnHPOgXzXaBiqjr+pRlD53tT9TmXfY98TNYrIQjJfSiZ2hgL5EohnD4zHq9X5/ZoLKrEIcHPJ1PVvFjZ21X/Ioj0qjiLnMvle0rGtRR2JG9cXbfixpU5t+r+reZtyT+rArD0osjaJ2tVNBRisGcnD932R8xORVS4LRVK2uibyi3petLVspW//fq3uXT+Mo8++i2y+USVzmG00tLSww9+/Ci79vRxbeoVjo48id2d1313uSA1BTOR5apwW+Pazmc++whf+e//hR3bd0LFqvPbTVTy/1612Juv9uYI3ByBX90I3BRuf3VjefM73RyBmyPwazQC/yHh9mtf4zv/8PccP3qEf/6Hb+B02PSQ1LuuT50R165fJ53LEU+mpC+YxqYmxkav09rUQE9bG2vW9NHT208inWFucVmFn+bWVi5dvEgpV+A973yXij9+r4fnnv6FCmHt7S04vG7GpyfxBWs4fOQo2zdvVVdIbCXExLVRzUPs7lnD5MwUu27dx8z8Aq+8+hqbtu1geNsOPL5aUvkiNqcImTHtdh/o61XRMbqyRFN9LbPTU5y5cEYL7a8eeg2Lw64CSmfPGs2trWtowe2pIRZPKcLH5fQp8ki6wa3mHH6PVTOvpNAt7gJxGkn3K0U5bJowlvPYjUZsUiAxGbXLPpHJkM5lRQPBabPhEFxpLMry4iLrBtdz9Ohb9Pb30drZxmokpPlFXSIQjc7S0thENB7G7DCqOJotptUhmK+UicRTNDV34nIHsdnd7Np1K8dHzjK7uszGwT7y0Xny0SVGjh1l7dqNxHNmmnq3YvI0UTQ5NQ9Giv3FXEwPJb5AUA8pUpyXXFYRbQuZNE6HFKEqLC1M4/U6WFyc4a/++n9wx937aewK8MrR51UUkuve0tiubhyvsxab0UOtv4nzI+dJhFexGEoYKlkS0RUaa1qwm13q5BMhRbB3kuXocjvVlSXXRFBnbo9XkVeSgeNyeQjUBHE53OREQPR4VaS32J0UxdNgNuvHRYRLJOMEpTBZKWpBW4oj2UJGHTUFY4Ybs1e5MjbC6MR5cqUoyfQKvb0t1UytYkbzu8TdIA4u6RoWx23RWNZDuRwCxSku19cieMBigXyxoMVOiwi/UvRMebSQKbhtcawJHle6y212Fw888C68tiDnrl5m5MQZ3v2O9/CuW9/FyNE3WTh2jUwsRc5gwBkM4vL7sdlF3AO7wUhseZk3X3mFgTVdms/c1t7M2OoUllYfNr9bRVvp0L52eZxLF8YYHNxEY0MHDbWthFbjvHTwNdYNrCcai2tOmmBZB9ev00KTOGCHNm3i6QPPEY0l6OjqxuX2vs2vMmo+nRhgfFLIM8q9nVP3VklEm3iMcjrN5rXrWDc4yPE331KcqMXr5vT64IcLAAAgAElEQVTlCzzz/AFOnTysDRV+r58v/N7v8+aRtyiS4/zlERU7K0YT4VCKwaENiP3EYoPpiQlC82F27Nykz4XHF8BktmB1OJiantHDfUtLK+HVsDp8pOAmz2d0NUw+mVHnrdxX23du5/r1CXbfuocXXnmB5rYm4plEVcAzVaitr9VC1ejoNc2EErFW3DnSQNDc1KL/Xl1epb6mnlQ0RTKcYHZilj/5gz/g4Xc+zPZduxnYslXdAvKgi+Alf6oTxmyoYselCPB2FqCg48KxOG6HQ7PjpHAohQIpcMsvyZRzS85ZNKrYZkHNC5ptZna2it02mbRY6XJ7FBUYicS1OC1Fb3FC+wIiNGW1WGI0lbVIL0VbKUaKQ03etxS55Xlvaq4HU5mlpRkWV6bZuXszXq9TXRaCG3W47NjcglhMcvH8DLlwhQcevofF2RBz04sYyyYWZhZU1oyJ+y5Vwulzki/myZuzWF1WFiaX8Nq9NNY189lPfobWxhaWF1b47qOPMrx5mKHhYQ6+/KI6jXbs2IEdM+NjZ4ilrtHULIhYBy1NXXhcrQRcHTTVryG8mtDs9QuXTjC3MMlvfvL9LGXN/PgnP+ZTn/ltjh0/qjmNE1PXyebTNLQ08MrrbzC0qR+nx6kFWqfbxez0ouYou50BdSBPT83Q0tqCzy8O7iVdRwY39rFj205MRjuz00u8+NOXaBvspqGlUd+nOL3ExekPOFkz0E2pnGFu7galQobxsVGsRgON9fUqGlpsDpZDYXVptdQ3s23zDrJxcXUZdCwFyXzu9GVyZSliS5OKleUVwa0b2Lp5oxIBpLv/K1/+KqGVMD/52VO89cYxZmfmKWaL7LprH4sLiyr0LK8u4fFbcXoMnD1zWVGJzz37nDYn7b9zn+LFL1y8wNzsrDpNRRiZmp7E5XHS3ddOIpNQKoUUzwSFJ1g6cQUIKk4ybWenZygUsrS1Nr6dw1zDM0+eIl2Kc+vtG/AHbJprZyw5WZiN8NbrI3z8Ew9SU2NSR200nOW5X5zGaHBoPu+999/HC88/ry6rTRs3cezYUR568EGee+45Tp86w8ahfoFdkM0UdC1qW9OKxWNiYWWRSqlCJJRUNHXAF2RybIaRI5fIK77TpO7MzZu2qKNPxBpxJDc01rN522aKlSJun4fF5QVefOlFzZqTdUTwwyKMCmUhEpY5PIfV4sJcgsxyiPTCMp/5yG/S09TI/OS0CnbrN27GXVvPF//sT5kPxVmNxHA6TbQ2B/nKV/4fmpoG+dKX/prmzjaaOv2kS7PMh64wvzJOZ0cXt+16iIMvHefq5XnisRjRyIreY8loGG/Aq01uyWSMYK2Pru4O9t9yKxVDgaJBcMh5HDYbHrOF6MqKYr6FAJDLpTTzWsSzG2M32DS0jR0b9/DWqydYmo4opjkn+5R8gooIXm7IlgssRefo39BEV28zDa2C0pQ8yRS5rLiQWjGUHXS0rYFmK6PXrhFeXiYfy7Chd5CNA0PM3VjkX/7533jXOz9Ea3svi8txvvf4E3zwI4+QK8f4xYFHuXb9ElaXDYvToXm6yWxO50BZ761Gs2IYKZRZmp1nZnKG3jXd+t4l53iwfx3FXEkFz662LmKSB14pafOL7G3EwWZ325Riks2LK9Guc5401Qi6c3J6Qgkxkvdqc0hGqKAr7SoKyVqqIqDJWM2pzaW0lCvF23xWHOkFbfSyWUzqZJTFUcQ7qQArUrxowekOaH56vpyjtrWORCZJKpcipeQWtyJvS/kSNS4/lUKJlOyHjGaioXDVUWj3qODsdHrIFUraVGUUAkIqhdfrlhRYdYUL2tXjkP1UkoBPGhRkPqlqoSJ2i7Aq64k0KkkcgNlqlj4UrBYRBKuSqMQMVkwGnTPFzZcV26JWRyp6T0msSC6dVcFZcNZ2h0fdWtJwJJ+m4q0MmBTKhcxhNCnOW9alwtvClGCORWgV57TDatNrq412RWlwK1LIVZtDxEVV3UsZFMsuoaciWAr+Xa6HzFOCVJYGJiHV5Ip5fT9leQ8VwStXfxuxYjM5FMMrYq2Mnb5Y+TwqKgzo/lDENhF/xRFmMKprTn7L+6lm9prwyf7T68NusijiNxNLqBPXabXp58SjcY1qcFpdeN0e3XtI059GIYiLU16fOISNJfIlcaGm9H6Qe8kr4mG5glnG2WHVPbDQdaW5KpOV61uilM9XhXPkvrDrWcJq6cblclIQ92U6qcJpMhFmamZM/+zuaSWbS7CyMkddfYBNmzbgsuep8+Wo8dtIZzPEEgkVzqRZJCeIcqHwZIv4/AGNdpDnIhQK8crLJzASpKW5nqGhAZbFYVdM0dxUQ6mYxmGTvbBgwmWv7lDRUJrOSgUb+ayNX/z8Jdpbe0indbeuJJRcUZ7TEmsHO3StKFbE0ZinIBEWgjmuVNG6VVxpVUSR629TjHQ1o7ZiMOh1E7dbPl/EJDmWZrOK5zaLW6+/sWKjUjArASCXLBENpYiHUxQy4pwWuohDz38SLSBEBkF4i+NXJB29v41yHxYoyH0nbnBxC5oMGJwWFnIrzMWXyBQKRLMpMgjauMiVsTEC/hZqvGalMmQiCfrau6j3BSgl8tTZ6sklxf1soL62Tl316VSOldUI6VySs5evUNNQx/CONfzwpz+ns7ubG6OTfPo3fksf7OX4CpfHRwmn41yfWSBPmtbOWjZuHNaGl9cOnaSnq558pkKtz4fHLnnUVl3z5Fzq9gZweQIqrq2shjly9DSZvDSbSINmRQkVJmeBjv5aLp+5QTyVYsf23bz1xlvccftudm1bTyI8j42iCriWohVT0Yal4sVoDFCuyNlHmp1yVAx5DOaCxvEUKhnCsRWNmShKhnMySl4JGBZwGjA65BxtwGZ2KUlpQ+8QNrONcCyszWJixXS7/YQiCRYWhYZirgr65jK+GmmcTZGrxCiU01jsFhIJwWdLg4idXZvvpKNhLW1Na/B4aknEMly9MMrpcydoaqjj4qWz6iQXLLE0EssaIC5Xr9vP1NQMu3bt1WbKF8/9gs2bh0mlRIyzaGNUba1fY0QuX7mMyWzT+KJyxcjMbByrvYiXIL2BQb70x/8XMzPzzM4vURMM8s/f/ic++JH3ccutu3Sv/v0f/SuNjQ309fXpeUn2Zm0tHhUnpZGhsbEVm8WpOH9/oIalpUVdz5599mmWl+fxeB3cd//d1NcFSCZWuTZ2ntnFcTZvHSSVyHDmxCgfe9/vMth3C6mkmbqmZkK5MH/2tf/EwTeepZi3sH/nXdyydQcLkxM0+f2kIhEVs9OpDNFojHe962FSiTR+pw/yJXVnB1tqKdtgcWVVGz4kQuXq6CjRZIRQZAmbrcwHP/AQa3pkrxinkJeGpBAOX5G8Ialuen3GpT2+KLnqRb22EmEgH1eYsawt6sqVeRnNjJZ1XM48skZLrr3UEESALemcLs06cg8KW0DEXyNl+Z7ydIu2//bvt8HI6viX51zOw2azoNulKVty0/NaR5JmGUF/RVeirO/bxTv2fZHZmSh2W1lpSUK1SqQXcDhsOOzNHD98ns9/7ot88pO/waYt67QW8NOfvMCx4yd48eUD1NTD1PybHDv7U8z2tK5v5YJV8e6hxSw7hz5FrWcXv/2pR/i///xP2LVrO0ZFJZvRooCeKqXR5d915v+5+ugyGAzpX6Ny5M2XcnMEbo7AzRH4lYzATeH2VzKMN7/JzRG4OQK/biPwHxFu/+Yv/4p/+Yd/4uzIab72pT+lrbWBtet6OTFyiqbOdq5ev4HRYiEvXe+FPMObNtJcX8vxo0f5xCOfYOLGlOJiL1y8xKbNW7WjW/KzpOAcWhFRcT2DayXj0M1TTz5BoZAmWOcnnc8wt7RMbUOTomeHN21VLM309SkVbwWtLHlnUhyTDmVxyLX1dDA6OckDD7+bosHEcjyhzsd4Mq0OgTYRdZYXKSSTNNXVMTlxndffOkRnb7cKHmcvXGR6fomG5jasdi8XLo/xB3/4X5melYyqvIq24jKTzbzNLRlaUtATR6ixiueSQ7x0rFfKFLJZ3HarilpFdY1K7pRVBTs5DMuBI5NOqdAnoqhHBDCrmUhkVR0idQ11ekiQAtKSHNb8NQS9HsKRVaw2M0YLigCsb6jnytUrDK6XnE8Dx4+fprmpXd1Y2WyC+lpBaq1qIfH69XHtQLa4/RisAerae0nmDZhtLu0qLeTSlEs5fF4/VpenmilWyGIUkbWcwyFZMfJvcQiU5ABe5LEfPcb08iy33XU724bWU8mktPDg9/v0kCuv59rVMc3y6+3p5+qVK4rjdFjEcWjE6bBTyBawWx1aEJHuWnFuJAT/Vizi9vrx+muwWB04XV7MVoceWKWAZDZL4dVUzeMzmSgbjJjEUvR2vppmL9osWjBS3JIUyySry2jTHK8yRaQOLFi0fDlBthDi4pWTXLpylFBkCpM5QzBox2AskM+lcTm8KiKXjWUVDOTrbVYjfp+XfDqthblKyagYrVy+jNQYpajkLbgZn5qhbHYyuximvb2XtsYu7txzF62BZgIuP0VDiX/47j/z+qkjOGr9PHjPPezv3Uw+kWN+aYV0rqT3sbgdVhaXaW9ooau5GVOxQF93B68efJ7XD72Exeth4217cPr9VcxcGUUsJuIpLTZ0dK7Rg6Bk6/T1reXpXzxNIpFmNRKhrauTzq4uWtvbmV9cwul26zjJwMmBWdwe4hqR+1judzlWyyhK40MmnVAndZ3HxercDPt2bCMRCrEwP8+JkyfoXNNLPJuhZ2AtNpcDymnOnjzOW2++xYWLV4gnElrILBuqQl8qkydbhJ7etVgcNs23HLt2mXwsxN5dmzl76RKuQA0hyQ3t61MHtpy+Z6dm6G5vpZLJMXFxTHMnDeW8ip+CcjSaLGzZtp1LV66xedt2Xjv8Oma7TbFwkpUbToTUXSTu4XQiTiaS0kKQOJuWQsukwnmCrX627d7J1cvX8Hn8OM1uzp86z+994T9z+613sGPXXoZ3bNNCsmbhvZ27J0hFcTPl8pKhKO6TahFXhCR51sXdaxT8qGT2icNDvN+CcMyIU1j+n1HzmsS9KcUIEWavXbtCVnCNQqqW4mLRiMvr1cwscZuIM9fn92sRQwoOyXSMYjFHsK6GQNDDanhFhd/h4a2sW7ee8+dP4fKKO1iyBSNs2zHE5KTkPpZpbGhjfGJOs9VEQHj2h8fYdcdGdbAVciXtupdGChEIThw/jc3spCxxdOWy3ovyvEdiYbq7ugkEfFw5f4U9u3bywY+/D5fDxfXr19m2ZSduq5dDb72haMPWpm7mrkd4642XMZjn6e+vJbw6i9fpVFGutamZStmMz9NE/8AWxq9XccMvHDzAcsjI+OQYv/f7v8uRY0do7WxlObTIobdeIl1MEGwIMDA4wMLSkjZ69A8MKA7+wrnTKmJIdvazP3mDvDmDSTIpEwUSyyk2b92Gy+UnFUtz4/o4VoOZ1cgSrnoPbR0d+BtqGR27zvYdm+la04zTa8ThLBMJLzI2doVLF69gt7oo5I1InqKIh+KOuzG+yMc+8h5am1vVISljEvAHVFuQOSydznDu3AVeeP4VLTw78bNh8wCdna00NzbT3tap7rP6+kbNdv3WN/+J8elpwqEI+VSB3XffwoYN/fzsqR9x8fg1/vwbf8w3/vbrbBhapw0Ksi4tr65w6OWXuf2e2/AHXMzOTTC0cT3T0zOK8Pv0p3+LJ370HMvzeXbt3czY+BUVR86evQpFMw89vBeLM6tihuQYXjwzpuvlvffdqVmP8/OrZJJFJsYntYFly9b1hEILmI1mvJ4gZoMft6uG5fklFmYXCS9HGd45rE06kg0tRfzTp09XRYBSno7OJtavX0dDY50KNnIt/ZKZXldLJLzK2bNnicfT7Nu7n9WFGC6Ph5PHRlhdWeS22/YRTwghwMTImxe566E76B7oYHZlimQhjsPr5LkXX9CC656dkivXytL8LLU1fkX1epxBbCavOk0OPP4C+zb38PCdd3PmyBH6xUnldDI6NcXg9m2Mzs2yZ/9dfPUbX8chKOvGJhoam/mdT/0e0wuzvPbWGypaLq3OkMnHFNG7sLiAxSxuzxy5TImgL4jd5qC5uZndu3aomO2wWoglQ+qSb2lu0gLe6OgVjh07onNHd1c7DnOFXCquAkrPml512r/00qtk0wWGNmxm9MoNOtsG2LF5L2NXJxUtLm79axMX2bl3qzoTxaH9+luvk0iHaetsxF/jxOowUlcXoK29RTHd4uwSB6U94GXt2gFtTDBjZnUlrI45p93HY48/QTJR4L3v/4iweJmaWaSmtp6KqcDcwhUuXzvP2ZEzug8I1tYqjrG2Jqi5tWKFLWbzWsj3ujx0d3TT19OHV/CfpbKKfLKvElFMm+tsdhXoFpeXyeRzWuAVKkE6l1cXYyYnrjrJJxD8oUGzNbVZRrXGytuZreKereZOCgpZxD3Zk8l+Q0Q4EVpUcC2JSwgcdtkDFDWeQJ5bn99LjT+oGbAGo0UzXuVrjFKUrcjHKuoIkudfnOuSm6dIcnEKp1NYHZaqaGex6zwtSFwpOv9yHRaXrQhMgkuVdUPyZz0eL/lskUQihVEzOysqXLmFQJPOsDA3R8DnV4Kk0B4kH1dFlVJB1yZxCYsDNSdZv0YDdodDs65/6QaU96qlcxnzSpmyrLsrC+ocE7ykuJ7cLne1ManwywxBszZROYQqIeJaoYTLbSeXlT2w5MXKezLrNc6mBCcMAV/VPSXOV4nuEAqNooUxYSxV1xURXMVRK00tFptVP0dehzQ4CZlAfpZkgIr4K/tRuYbi/JXsWGn+FCewZhxq81NF3cR6jUU4lmuQyxItZsia316vRb6TTVVVqxOOsUa31Adq1WmWjif0Okq+tZBfHFaHFtJl3I3SXGV36nlB8Lvyb8Guy/iL4CDjKi7LeDik7mk5U8neQd6X7Jlk7JTq83acggiJ8v5krpVscYwOFYklq95td+Fz+YiGI5w+eYKPfeSj/NO3v0Wgxs8DD93H499/jP133Mali6dJRmeor3XT29fNtm2bOX/hDCPnzqv4ecve23C6PdrEtrg4T//AGjYNb+Dxx37GLXsf4sWDr6g4tHnzejKZOMeOvqEOP9nXb928RV2wh984QmtTq65NfWs6GNrYzw9/+ASlomQCeygXjRoZcenKBfr6u9i1ezOH3ngBozlPsZThvvvvIB6Zp1JK6llJ5lV5XoXGU8WhivNOxHCzYvXt6mQz68+Thja5t7PZvGZB2qRBwOrEbLRpPq46cYvirqsoojcSihBeTVEu1mIoedXdLA0ZIgoJFULOdXJNNNu5VNTnwu606X4uJw2uXjfJYp5cuUC6mGc5HiZRzLAYXeX69DS967qZnBQMroNt2zdw8cIFEuEIjrJJYxqCteIM93D7vncwPHgHzx84rI1odpeBt04c5GO/eT/PHDiqsROFrJH3Pfx+yqRYCk/x/HMncASM1DRZ2bJ9gKbWev1eVpNDz4DHjx/mtZfmMKRseGtsKtw+9PA+GpqCGgUUjRVYWoxjNju59Y6dvHH4dU6cvEpbWxsdrWspVFJs2trN8kKEEyfOYTN7FCG7Z9cO6mrcpJLLOJ0l2lr8eJ1mZmYm9B60lOrx2bsp6ZlIiC4GRaLr41MuaqOviJRlY15jU1K5iBI3JMnU4nYrXry7pxt/wEdodYXxieucv3hR3erdfX2Kj8/kRMCrNofYrOJKr85R4uaWxh1pGN84tJn9e+7GbaqlUDbjsdVx7foMlaKdsdFxZqbGmJ+fxu12kkxEtRlHBFiH08ry8gI2t4O5hVnsLqeSE+665x48Pg9Hx37A8KZtzEwvMTE+TzpdoL62ljU9vTz1kwPYjD7c9lp2btmpjU7TU+NsWDvElvU7cdlrmZ2P8OMfP8WmzRvZd/sW5leucmX0TRaXZllZmde5pb6mk/vufJ+EahMLTRKsCXL0yClqg62sHdjI4bdOEk+kmLhxA3/Qx/Xxq9r4sLwyr3jifXcMsXn7OnK5pM65xoqg6dM01bbhtjVz2973QqVem2GTpPjXJ7/BP373a8TDQkdoY3jTBizkuXLuFAFxguaLmt2bS5f5w//8J/z933+T1uYmPvaxDysFYyES5sT5s283FXk0dkhIORs39RONrpBOhvmdz32K1ZUZyqU0HpeFzjXNzIQu4Ko1KbVC6EvSfBGNJpWoJSclyfuWjPDq+UncspKRW8RtdWgsldRTyqW8rsXyW/HGslbJ+bVSVie3yWJT528yJ7nRLm0MVPx+uVrXkCz6SqWgbl35GlnfpIGtLA3KguMoF3BbDJjLJkxlK8lInoHuLdy/92PMzKzitEtzuaDbpc6QUkqFECnkWv/d33ybr//NN/DXeHTtH78u0T+naWlvJFtcYm75OEdO/wSLM6WEH6fdjwkri9MJbtn6Ger9u/n0pz7LV776X7WBWYRtKnIW/6VY+0vV9v8jZdwUbn/dCrI3X8/NEbg5Ar+SEbgp3P5KhvHmN7k5AjdH4NdtBP4jwu3f/tXf8MPvPsaPv/9vfOebf8NWwe2ZDVy9flWUSBrbO3ntzSNaQFjT0002FefdDz2guDZxfo2cPU97Z7d2F4Zjguoc5F+++13qgnVs376FibFR7rv3Xj0Uj49dZXZ2ingqog4hQc1Oz8wRCNbj9gTUIXP14hVOHD6K3WwhNLvItk3DKhKuJkJs3beblXgUi8vLuo1bKAvWNl9iYXkFl9NFIhZmdXGRzYMDmruZTsY5fPhNdQk/d/BF5hdX6V+/gTMXr2CxuRka3s5D73y35v74ArWKqpVuTxEEs+UiwcZadbyJm1K6sgUfJCKyHNqkS/fa5YuK2e3t6WF6ckoFGHGiChY24PdVu+dLRXVLXLx0ibraADaHFZOp6gCQInUqmcQjH5OsltLb3edyAKkUMQq61O2is71DUdCHXntD3QS7d+yhra2DgweewFYMqdAbS+UJZ8rkTQ4aO/voG9rC3GKIXEkcgVYtiEgBUkRIObyF49LtXsJslgN2AUoZFeXyiSiFZFQMpeoGwGEi2NJEuWwgtDhPYSnK9PUJRbteu3ZNhQxBlQoGSoSq+fk5dUVIkUyKn1K4km5cQWoLaFCKk9KhrAKtxYbD6cHl9mN3uRS5XRHvq9GMWfLJkINV1Z347+eWt/F8OoKSEyb/eRtxJAU6Oc2VSyZKFREjq45ZEctMFikgFKiptZLMLHH85MscPvI8kdgswVonXp+dWDKixW+L1UCxlMJsLGmOl2S4SYEn6K/DiOBBK5gNTj3ULswvYwhlSZWgvX89d9z3brq61+PGizVd4alHf8TF02fo7uugY7if0dg033zq30gU0gx19XPL9j3s2LaLgDvIlXNXiK/EycbSWCsmOltaOXfyBC888zTdnR3cvV+Eh7W8efoCW3bs1BxVcRCJACs5lk6Xm8mpKZKpFM0tLYpjE8fMhz78Ic5cuMIbR09QV9+Av6aG5dCqdrPbbOKisepYSsakFMhtZosWwMRZUrabKZgqetg15fMIaHpwTRcem5kXn3mG6alJ3jhylP/zT/5YMw0n5+a0IcBmrLBxcEDzVWfn5zhz9ixPPvUzXj30hhbVpejmqaultbObZEoQaEWiq4us6Wygo62RqYU58uJecTnISwZZGRrq6zXHOhuNc/XMWTwGMzuHhxVLLt392ZzkCXu55dZbuHj5GntvuY2jJ45z7swIzho/9z50D4lUlIWVOdo7WggtrWDKljl/9iprN3SysBwilo5w6123MDE9RXtbO9Mz8zTVtTM7uchnf/vz7Lvldu6//yEGN2xQwUoL6tLJbawWEIulvBZgBZcs92jV1V7WZ8HqMIG5QDwZ04/L3CDXR7LI6uqCOidI1qwUv+Sel3lDOuzDS8vYDSYW51bUHZ2MFrEJTjlVUHS9ZNRJ4V7yniTLWK59KhUjS5qG1qA2Stxzzz16vySSIQJBO6VKAowZ4omQovQ62rupr2/i2pUbmM1uFpciPHD/Qzz9zNNcPjPBxu19io13uXzUBusFOqDoRkGbH3n5LS2aSxf8hnWDWug0WQ1MzU/idNtUFPTVuhTTfe7IJd7z4Qe47+77iEdifO0rX2dxMoXL6mRgoE0LPgM9HQT8LuZnbjB67QKf+MRv4nT4iCcLtLatUYS+zGN/+p/+XgX/dRv6OXriTXbu3Y7DZ+HZFw8QaPDjrwswNTPJG68fY8e+Heo+S6Uj7Ny2npnZ6hwmRZ5Ll0e5enkZp8fNvh33kEkUOXfqPNHJWdrWdDFzfQy8UHEKQs1IW+caNgwP89rrhzDkMmza10ewwcrtd+1R9/6pU+exWX1cPH9d8Y11wRrOnb2oNANZE+fnZnnPex4mGY8qtj4ej2ljTzDgU8FBXN//+ugTvPKzEfJZ2LS7R/F1G9cPsbiwTMBfw4c+/Bt0dvdgrJj53hM/4OrYKGfOnWN5Yo7a+hruuHsfJ88epb+/i2QqpvdfW3u7ehFOnTrBmt5O+gY6OfjKM9x15z6mxpeYvDGj2Yknjy2za8cu9uzbw7ETrxMOrzI3u4TF6mJwqJW7H9yqGPMjb57U3Mq62iY2D+/mzMglensGOXlyRJuISgsVBvZ1aiPI8vIqpaIBp8OrxfPagJv9t97KSwcOaXF49/7ddHet4a/+y1+rQOdt9XLnXXcwvHmIS5cu8MwvDpIL5XA1OxkaXsvK6gKTVxfIpYtUzBU+/fmPMD+3yqm3zrA4vsp7HnmI4e3rmZ+b4tt/9WO8HhdOt4Pm7jp8DS5ctXYWVpeYmJ7G6fKxa+depscnqQv4SYRXsFnNbFi7DZe5jvPHRjDm8px5/Q3cJg9f/rMvkk9nOHzkMN6GWqZXFnn/b/0mw7t38dyrh3jptWPsv+tBLlw+z9LiNE0t9YTDIS0eT03NquggopI4ewfW9rJj52bq6oOs715PwFujsQGiXINJidQAACAASURBVI1OjnL8+BFmp6YU/7i0OMfq8grpTIb6Wj+bhjeyc8dWsqlV6oI+ksk0ZpOdbVt3qxv5Rz/8GS+++Dp37L+PpcUI27bu4QPv/zCnT51j9PpVTPYKuXJGnZ2nTpzUP2UyC4WXsNgNKur39Dbz4DvuwuESF1qSs2dPs7wUYmBggPq6Ri5fukZ7Vzd9AxtYXo2RyZY4fmKEnbv3cd+9D1EsGxi7Ps7swiRXrp4hHFqmsb5BmxaS8QSrS6tvN+N00dLYTGtzCwFvQAVC2XdRMFLMGfQeEkqCzGvJdEJdjJJjLhQYaTQR3L9Zu7Sqmazi3pT5VgRqddHpNkHm47ebaXT+le8nMQAF/Rxxi8qf8nkilAmG1FipNuTJnC57Ndl/NTQ06HwvzlJtuND8Z3EEWXU/KP9PGm+EvCDf2+f1YLfZVYxSkSlTbWxMZTMq+hjsJlwulwp8spZIM46IdfL1IgSL41KERsmfleZJmftlzyR4W83ue3vtFnFUSS9WG+m4FN0zei95xBHqdKl7WERgWZ9lHyu/ZHzk9Yqgq2KjCNY6FvIepLGvQL5SxOA0Klo5EgkTDkX1axobG3VfGonEqu6lfEFFN3mPci/6fG7Fx6eSKbIZEdYMWGXvZ7KqozSRFHe6Q13ikm9YLOf12TcJCtdgUfeUiKuCexWRWAZHmplkT1nNOayK8yLEyvWSj8lYqXP2bfesNFqKoCz7eIlc8MpzVyyRTcvevKQNjbFKhnhF9iDi9iyoCKD7xrJEFdg00qOULeJ3uVRkkXEUJK049FxOjzZhyT0g96usw2Khraup1fchTlLZR8nfpUFMGrOkYSaWkriWyL/nNMreRdZPEaHFmSf7Ocn2FdFfBGzZp6Wzq2rjrRSqz4UgzymZGb96g//2p1/iAx/6IGv6+vns5z7LN7/1TZrbW3nqqZ/xxA8fJ5WO8r3v/RONjQHy+RTDwxtpbW3nh9//kQom9993Nw6XlW9/5+/4oz/4It//4dP09uzmmWde4D3vfYgDz/yMxqZaHnroAc1afvWVlynmS1y+cI277nqAVDLH/v138J3v/A+2be/g7PkzvO+9H6VUsPKTJ54mvCpo/C06B58+fYLm1lo+9NH38dzzzzA6epXf/uQ+YpGrlJU8UXXIS8OQ7EsFSVoqlonFEmQykqcsGdOSLS2NEg5tdpT1TT5X7uucNG7k8iryyvMqDUsiDMn4i6ifSkgkh5lYRPDXGW2qkOdWREFxW1MqK81FqA7ihpfnzulwasOU7EMisbjmQwvW2Oi0kDMUqdiNTIcXuDYzzmoiQjSbIJFLE03H6ettZ2BNPTu2iBBj5rkDr/PiM+d58L73cfnSOBcujuD1G7Dasnzwg+9icHCQP/2jv+TuO+/m8JtH8HgtWJ0VgsEWOrs6uP8d2zh/6S1K5ZQkjDI1OYeBrEZ9NNcNMjkR4kc/+jlr1/Zzz723Ku73F8+8QF2wnbmZZSJLWV1vmtfUqRt08/AOjh+9QG9vN5cunkGCd4sFE6HVBJ0dfZilSXp5jvoGL+HoLC5vlvd/8G6C9VYi4SXKKQd1zh59LR63U+ecbDKHx+HX9UhEc2lUMIjYahZ3f4R4OkIqn6O+uY216wa0oezw8Tf1/pBmkkgsSslg5NKVUWbmIgyu79e9ms0qbngDhXRCRU1jxUV7ywC7dt5Ko78Vt93D1akxnn/uIJcujjE9tUguVeZDH/wwY9fPEYut8tUvfZkf//QHXL12CZfTotFQnoCbUHyFjVs3YnaaWY2tEmyo5dXXD3Hb3V3kxI2bL+P31zM6OkUylmf/bfcyeuEGrx04giXv5uOfeIQPPPQBFTAvXb7Ez5/9GR94/2+wpnc9qXyeWDLKUwe+z5M/+TcCDUbe/e59vPfdD9NS00ExbyVgb8OGhfmFURLxBKdOnKU22EJf/xCnTl/guWcPanSVIJUffOf92jgYT8e0seLJZ39MKDXLRz70gCLWc8mYRnacPnac9ob1fPZTX2J+EWKpMm3dDTxz6Hv84uB3WI1kcHpadL83OznBiweepq+rh0q+yNC6ITJJEUrh1Vde4wMf/ABP/fwpNm7eCDYrzz/1Iv1b1rJj51ae+PEP8DgdrB8cwCVnkPpaJeS8/OJhBvoblGZidxoI525gD1S48847dV2dmrpBTU2ASCSqa6CcRaSJVLLHBW8sdSWX00E+EcciVCPhZJgq6nyW5gCpsej5x2atiq8i+potKsCm5JpV7NoYVylmcdmMuB0SaSR52Emtm0gxpmgwkxfh1yAoZyt2swGyEcySvV2WzOUy63q28sDu9zCzuIrZ6MJUkYbxojYaSROLYMdzGaPGY8j+afzGZQI1NbQ0dGKxBZhfmMXpKzO/fIITZ3+Ow5cmm4vrfCAZ3PFQhb1bPkmddwef+q3f4ytf/W/s2LVOqSCGiq2KjdBCR+HtekgVIf8//bop3P66FWRvvp6bI3BzBH4lI3BTuP2VDOPNb3JzBG6OwK/bCPxHhNuv/7UIt4/zkx88xokjh+jtbuHJJ35A30A/K9EoFreXnr6BavHd46a3s42luSl15G3ZtkMdE4dee52Ozh4Gh4ZYWFxkeXmFxcVF2lpbNKPzC5//HDV+D6++eoiZmVnF4q2GwzhdTs1EXD+4nkg8qt3q4rAauzpKeHUVt83BtctX6OvvZ2xphoSpwvZb9tPZvQ6vrwmT3YPN4SGWSLO4MI/f61QUsIkMuUxUnWpzEyEC3mZGRyd46pmnWTPQz/j0DVo62nnHww9jsJiIRmI0NjcTjUTU+eZ0SLekVZ2Kgi2VDnsptolwLZlnh19/nbOnTyF8uo9+6EMceOYAt9yyl87OLkbOX1C3qGSWCVppdXVVDyZaPDRUmJy+od9D8I2SqeZ6u9AleEApzvnezqzM5aSDv0JodZXmpnoWF5fUhSOuz4nxaS5euMj63jYcZcHGwslzF2nrHaS2tZs16zdzY26JEmbsTrcWu4rqMihgs1i0wJhK5dXxJ3lH4oLOp+O0BgMYCxmaRWC2WTVXaX5pliOnTxDLJMhEk+RW4zTU1tHR0aFCkLj9xE0pDgjJHb0+dl1RhYLXqw0GaW5pxWKxa4aoVMkEkSv5qXZx6Nmc2hlbFt+OYIn0oCamjGoBsVgua9Hul79+KdLKv6VQKOLXL4t0vxRvxZUi9d7qEe+Xy704RyTvLE+hlMRozBGsl0zHPGfOHeGNwy8yO3+d/nWd5ItxDMYSNpsURHNQyWsRP+gPqHAmOD5xw4VWEuSzZVwOD/fvehf777mXVK7C1ZkZJsfn2LlhG668kS///p/wh1/4Xf7lu/9Mx1APDz7yXqayqzz+3E954+wpFbyMuQq7Nmzl4bseZFPXIPPjs8yOTVWRkTML9HR009TYRCgc5urkDJ7GZgJ1DerulkKl2WbRzGYpbgpqWRDSgsObX1hQcV4KXZKl5vMF1C0j1yadzao4LkViEaPk2pjk+pTlakjWsaDwSpRtJipWA363k1Q4hIMS+3ZuZXHyBitLi8SjEX7+9AE+/slPYnd7mJxbwOZwaBar5GDOz8/T1trMtm1b9Z6anp7m7LkRnnv+Oc6cOUMsltT8LUGxxuJRaut89K3tJV8pcfriBYZ3bidvqHDuwgU9zDfW1WMslClnshhyBTwWO+fPnMNilWQ8Kczb2Xvrbo4cO849993PqZERQtEIQ1uGNAMrm0vT29+jr0Gy+XpaOrVD3ea0ax6hZJfa3DbKRgNH3jyKxeSgraWbsSsT/Pc//0vuv+9Burv72Xf7HVpYleYAo2Rdi9u2mCNfyCpWuqbGr4VHKUS7PW512kRji9Q3uDCZK4ojFDyb5Hw2NjSSyabUQVd1O5VZWanmWEph22Iw0tXRRXNjK8ePj/DYt59Xcd4X8OJyeRUlK6ixdDrHxqEhRZKPXx3F3eAjUOelua2Wffu3ceToa1wbHWfjpjVVN5DNqQ0X8jq7ulu4dHaMN984ic1XYevmW3C7Per+e/zxx1m7di0tLW2a//Xzx5/H4jdTG2ykvq4JrzfAhXOXcNvddLZ2aF7y9x9/THPG12/foijs0yNHsTnQJpV4KMbHf/sBhtb3ceXSOV5/9RA2o5/m4AY+/5kvMn5tnCd/9CQ+Zz3JKOy79VYOHznA3v3rcNdALJ6ktbWTvcPvJZ3O8rd/9w3KpgwtnUEuXT1Hz8A6ZmdivHnoGJ/748+zsHqDWCqkePA3XztMfC7J/R+4tbr+pBI6Dl5fPd979EcEPI30da3VAr0UvUIrC6RTUXyNHu7/wH2UDAYS8azOU9dvXNf3lMgskM7HsDoq7L99N4Prh7WIk8tWCAbqOHTokOa2yn3h93iZmZ1i44b1NDbW097eisth08J/aHVZXQR+nx+HzaX5olcuXePC2QssXC7Sv6meZCKv94a4ZPbtv4Nbb7udMxcu4g/WqfPuwJNPU19XT229n8f++TEaelz4avw0NjapQ0Ty6qUh4PknDrFuTyP1DR5tjDo3Mq5F6dMjVzVjfP3gNn1tscQSPWt6ePnlN/h/2XvvaDvP8sz7t3sv5+zTe5fOOSpHXZZkWbJcwAY3iqkOOAyhDIQQMgOkAAmJJzNAwnwEQgk1YJptjDHuTbJkNasf6fTe2+69zbrvLWUy6/u+PyZrsjIzS3uts44lHe/zvs9+3+d53vu6r981ObWAr8xI76ZaRe2nEzAzNYvD4qWYt5BMFKgM1Gu27Pmzp2nrauXgzQc4+soRXdM9gSqikSQHD+5i05YqWpqr+NuvfI1Nm7doRvfJE2cZGZ7g4x//A/7ua9+isaFJi/aDl/sV6+kpc6kwbjUYKTiTWtRrbKqivLxCBe1NG7fR0b6O5557nisnB+ne0crFC8PsuaGXK2fGCC4kuOPtB6hs9hJLx1TASqRznD83QFNDK4tzC7hdDt585+36/fjRi6zMJanyV7C9t5fDzzzFupZmHnzPu9SV8cJLz9G8rpVZQWxnkrztgfeyHA5z9MR5orEsx08c48rABV1jRUgQ9GJDXStDg2Oa1X7o0C3cuPsG0okYs8FxJsaGOX/udS5cuKCZvoJKVVHRZNQ9hOxB1nd10dXZrve5iEuCRC73OpWmIdQFwfULcrfcX82Wjbv4/J//Ffv3H2JuZhmHw8eth25ndHScodEhyqo9TM9NMjQ4wuDAoObZyX4nGg1iNBWpqvHT3d3GmXPHWCdO5blxXnp2XAWNN9zVw+FXLhKP57ntjt20tLYzOjbN7zz4IM+/eJjnnn+Rnp7NupavrQV1r1FT4SWdlGxME6PDIxRzeW7cu5+mugb8bi+FbF6z4wrZQslhmy9QzAm2P69xFQZxptqlKJthfmlO50C316NEGHG4CWpRBFzJ8BQRMBqXNbHkbhVBRwrBkmctIp6IYRqpkJJ7WfLqSgKvFIllXShl3YmkVXpdy7+Uv5P3Eqy1CKYiwJfoFEZ1/Ip6JKKn/C55CRJYcpv1vaU57ar7Xn63CJHJbIZQIkYkGtHzFSFVjkHWynQqqZhl2euUSYyCzao/txpcIy9ZzTZB85aEJkNRitJOfG4/2WRKM1qNRSNWacIyW1RQlGVeBEBZ8+W85VxE1FIBOyFoaNk7iYBayp+Vf9csWFORpCGB3e3Qhi45f9n7ydwr4+L1yBoiNXCzunllz5FKpvT3JuMxFa3t6oI0K9Ujncjoewgm16RYYfllglYVZKWp5CKWPxolA1Ga8Uq5hLK+iwtS/k5cwteaomQDLKJ4LBFTl56857XPTD5rOWe5j5SWQ6kJQBplVHBNJDSnNIOIwBlFrYvpStCbIhrLtaqI5XhSIw4EPy5uMfnMBXfttJX+W1xhsrf2OD061sG10D99LtLcJeck4r80BgoVw+my6/Ugzm8Ze2nGkEYw2eOJbmy1WXF7ZX13ldyeafEnxtUdbioasRjsSgJZXljjxNFTPPKLR1lbCxFLJmluaeFTf/QphsdH+M1jv+HzX/gca6uLfOQjD/IXX/wct912kN9573v47B//CaPDYzz4/gc5cfISNVVO/t3vvYNDt7yB++67nwMH3kUqmaf/0jme/O1jfPs7f8/oyBW+9a1v86W//mu+/DdfIR5L8dBffomPfOijbNrUxw37NvKfv/wZ/sOn/gODg+OcOH6OttZuZqaW+NjHP8Hf/tf/SmNjLX/4yU/QvUGoJs/zi0e/z+TkCxw62EQuJ3mVQs+R/b1cD5J/WdqfSsOLIE2FeCONARFxP2cLmnWr+2ChIhmNKtbKn8WFqzQeDNj0ZxwqCkszlc3hJ5sxEAvHdT2PhZNEggni4TR2qw+vqxyvoxyTwaHkgmg4TiqWxOe0UMhlFK9qdFiw+90q2saLadwVfqaDi5jddiLpGBOzU8wuLVJRY+OGPbWcPH6OYqaB5587y/zCKrl8gfvfs0+z6ScmlijknOo+3LZzAzff2sfFC6fIRgtEgkkqKuv12U+yvIPhKayOFMHwBKlMkEB5OTPTq9gtAXURB8rd1Na7dU1eWRK3u5ejr57m3Ll+QsE8m/p6MFtcrCwHWVtbZl1PK05PgXQsx+xYkOBKgkwww6aduzl44BZt5BC6k9dvJ1BpJ0+QmfnL1DfIGMrzUkGbG5Ixudclk9mJsWDR+ByTPDFkzYp+l88hnYsr1lhEvKoaL26fg4sXrvDaidNs3LCdppYORdwXDRaC0nySyzExNal7d5n7xDHfXt9Kpa+Ku9/8VtY1b2QtFicseeeFHL9+4lG+/vffobu7Ufe29937NqYmZskJlcBiUZrH+9//Ph7+yY9kNtEGZYkm2HvTLuZX5nj2pWdpaG1i9427mZybZHZ+Fp+lnmB4hbXwHHfctYcL/Re4fGGaO29/C88+9QKJUJK73nwDHQ2b6G3fg99RT0NNIz9+9HvsuKEPTDn6By7w9W9+g4nJFd7xjrfyhx//DC6bl8XlOcZGBxgd7qfM4+Tc2fPcc9f9SqhqqG/k8JHD+pwne7C5+UWeffZZJqdm2bRpC5FwjPc88AALSwuMzp7iqZeeoLWlml3burFQILy2RDQUoaGmh7ff/TECgV4WVlI4fTb+09/+B5588R/JWTJ0b+zG567lmV8foatlM/Fgkr6eXlIxaVpY4dz585SXe9iyeRcDlyeEloy/zo3ZVaSyolzXqeWlJW66cR+jI8P0X7pIbVUNi/MzNDc0KslHGkAwZbA4i/zu772Br371OX73A1vZuWsbQ0OXNeNXmla1MUlc806Hznkijgp1LZ9NKP9JpnaTsajmAqlnJDRD3UPRbCYr1IxsAYPkjkvkkNlCMCQufglCEvt3moKse8W8ziXy3GS1uTCY7KQLZtIFyde1Y3UUKGQWMclaXnSQDMOGju3cdePbmFsNYTG4lLyV02xwiUhwKkXtyCuv8w/f+iVf/epXaGuv0zXyez/4MX/zlW/x+K8fo6u7hisjL/DKiYdxl8l+JoPF7NCGh9CKZA2/n3L3Nj7w/t/nrx76HLv29FzN77b/fwu3/yMy+bpw+79bQfb68Vwfgesj8L9kBK4Lt/9LhvH6m1wfgesj8L/bCPxLhNuvfOlv+IdvfYeXn3uG08dfob66jEd/8VP27d/LaiTC1NwS1bX12uVfUVbGy889R3dHI12dnUxMzehDhXSHC/r25kO3MT45SW1dnW66jx45ohv5b37ja1jNJn7xi1+QTObYsHGnZkqGwyUEoNSeBFWUTMbZLQjWcIRjx47pQ/vi0jLdvRvp3L4DU0U1A8MzBMrr2LvnID/80SP68HXnnW/k4qULVFTYWVsZw2JLUFvrwi4I5xMrTA1lOHDgkGbqHj76CpcHL7Prxhvo3byJeCqOx+vSopEUaCSLUJwLlqKNjLh5igV9MJbs3+GBAV49cphcJsmN+/YyMjQs5Tqam5oIhdZUtJYO4nXdPZw+dVrxq9u3b9eivRSI9uzZowUrEXOuFfGWl5cVFSxuMslikQcRyQEWHJmg2uLxCO3tLfR0r+fUqdc5dfIk27fu0M786PIMlY4cxXyGnMFCNF2gurkdq6sMo9VJOJ7UXEx55XMZHWuzoIcyOcVayUOSx+fSrum5qVFq/T7cViPVPi9zU+NMz80oEszscZAo5KivrmFtQdzNbhaXljR3TlwZLo/vanacRwuCFRVVKrqq49YqDx0W7A6vdslLkcugnbEiukp+mUlzYg1GgRmhD9hSzJKxkFxOcR5fK6Iq8u6qYHtNtJUC6P8o3l7NNJN4HCm7ihhZMuWqk0ayPG12yb1JUyhKDq1gj2PMzIzw8tFfE4rP6UOh2yMdveISyeJ22AivBbFbRHyWxywH7S3r2LxhqwpXuZCPS4P9nLp4gYnpGfbvu4kH7nkb54+8xvT5y7zxzjfxzCMPsxBbZtOBneT8FoplTlaTMYZHRxm6MsDcxDRkoLerm+0bttPd3k02nmNqeIql2RU5DDxuH+W19Zh9fmKCBZZsw0gEh8uJ0+NleWUVu9OlDst4SsTpSsrLAwwODlNZEcBqMqu7MxyNqFtFip/iOBLXjjpCrroNxHkj4q0UnSOZkiPIYTFjNxToW99JPhFnZnSIcp9H7w8pkFXXNzA2PU0kkSSaTGO1+8FgVvyrvK2g54TEXVdbQ0W5CD3iLk/x8MMPc+L4SdZWV5mem2V93wbiWUGjl6t4a7CIHzyPzWkjHktQURYgk8gwPzWnubY+l1cL6MvLS1roczjsbNqyWcWb+972Fs5dOMfU7BTbtm/HX1HG1PSkipGCdxbhzGktOaiWV5eorKkgmU0wNjHKnr17OXv2PLFIio62dQxeGuWjv/dxbrvtDdz+xjezfsMmFX6kYKzDVpQiQ1pRpiIix+MhCsWMOnjknvB6XVTXuLDZJJspr/NjXV2NZrxKMXdtTfJpBXecVUFxaWlRxbyOjg51EotIFQkn2LplN68eOclLLx6ntb6bRx5+kny+iMEibpKcfvbSrCH3h9vvIrK8wvqtzcwuDdHcGmD7ju1cvDBCa0sTDXWdKvKcPnWSaEKyNROsrZXcYPfecx/PPPO84maDwSB1dfXMzy8yOTFNa2sniwsrHHnlKB2d3fh9AcYGhshk0yRDYXq2bdWbUIr0Nc2NNDY3cv7iGc2qXF6cJJuJUu5zsG/fTtZ3NxGJTuFxlLM0U6SzeTPDlycJLsexGHz0dO4iFo3z22d/jtkRobLOTkVVpRbVbbkc69ZvYP36zbz48lHGJ+Y4f3GAg7fcyhf/9Aus27GRTVt78AUcBKNLHD95GIvZTiZu5M477yQYWlX33vr1UiCxcvTICV4/eRFz0UxTXT3vvv+tnDrxKq+98hp9N65n/fZuLl4ZUBR70WAiUFWGyZJlan6IoilJOhtlaTWoTS093VsYHZ3F6XCzdWufFu2ffeZpde2JT3BxcU5zL6PhMG0drdx26BYSScktlMKUuN3SVFWWq0NteGCYpbkgzzxynlQyRt4kiHkvb3rzHSytRJhbWqCltYPbDryB3rZNvPTyyxx59QUCVbIur7Gyskw8nGFmZBFfnRuj1cjWbZu4PHBB83lVDEvJHW+hc109Tz5xmHJvI5u3bsJsznP+0nkmJmbxe2vIplfp3tZCfV0ziXiewUv9BMqrMOHEYnFrLp+oLBW11dx++yFefP5Z7C6bruMLc0sEAtV0d3eQzi5w+WI/hqyFQK2LfN6sWbMrS2u0NrVz/LXjOG0O3vTWN6tY+5uf/pqiC+6+715ZzXjy17+hvatR8XseTxnxWJKp8XkGL45SVVtN+/pmzhw+j81v4b633crRo8d1fd+wsYvxiSm9T7vXbyIUSpHLmBgeGGf/TfvpWtdOdU2ACxfOcOjgXVw4M6657RU+D+UeJ9lUjOb6Gg7u38PY1CgXBy9y+OgRopkEJptDs9EtFhcDF4dVMPJWukkkolRWVrN16y6sZhcXLgwQi0q8gplwdI3pqTEymQhC4DMYU9jtNiWIaG6o3UZ1ZaXSBqoqK2lva1OEr7i05b6UomlFQLC4gvMVd5+gVfPqxpRIBcH5x6MZfv7zRxkeGiccjFIeqNQs67wxxQ37bmBd53oVMS9fvqKo3q6OdjZu7OHk6Vex2yVbW9z8UW18qqurZm52QddUyYYVt6UgoS8PDPPcY6d5x4fv5sYbD3L27AUmJmcQkKHfV6YkgOXZOTwOpzaNNDfI/FNPMpZUYbOQuSbaSmyDiDRG3asILrFoMCuiOY8IrJKFaiQcCRKKhkvZpuqqk32GSWkOMvdINrPTYS25MVPijsxoH5eIO9IwI3miKugVS+hdEXjEmZlJSXQEer/KXlAoIiKoioNWREP5TOR95P1EXJY9jlzw4vwT4bIgzU4FaeYRAcmiIpIil2W/I+JjPq8NUbJuyLGIRipCYckQXBImxZ0mGGO/uL8jEeLJhK5rsmeU/08csBMLU1jdDhUgTRjJJDMqMkvzTDqeUMHWaiplrsr7yp62JCqLC1liKMwld6II4nLnWyx6rnIgQm6Q8zVKpqDBRMaYIZgOacyBIpQlg1Bdrdoup6SZXK6gYyNjKy9xP3ucLizigCqU8nfFLSpzm02yYK9GBUhzguRm53LSiFE6B9kjOuzuq0QVVEgWcVkapeQYRUgq4a5LY1aK4JB9pEGPUcb4mhtaxHTNKpZ9o+wvJRpCENIuQe6Kkzmvn6McpHwOIm7njAZS2QyxdFKvHc1QtdoUzx2NxvR3injrdXrwOd0qTF/jwshnUdAMXxlz6a0w6D0lwq6Oi0muA3F4l2gn4h6WZyEVJ6UpSHDxBXEsxwhFwnru5f4yyisqKBYkEiZPQdC/qTxWg51UPMPI4DgP/cVD3Hrb7fRs2Mhn/+SzPPTXf63PNj/87o+45ebbuWH3Tj74wQf43Of+ivf/7lso83v4sz/5HDftP8h9976FZCqmApJgYweHzhGNmnjw/Z9hcmqORx75magefOnLD/GFL/wxmJr5+QAAIABJREFUodAK97/trbz66lFtKP2Pn/oMDzzwPu6840527tnMN7/7t3zkwx/l61//PvW1zdrMMz+3wgMPPMh3/+G79G3ZxPve914e+dVPdc/2+usv0VAXYUOvBYejqPeu5BDL86BkG0tzqzTUiogj85vRUBovuf7EzanPAAXJpszpNSHzi1znEt8gL2mOlGcKRVhfvX9tThNmq0FxymaDg3zGRDxSIB7Ok4xBcDlNNCiNrj4Cvmocdi/GXIHE2hIep41YKkHRYiRvMeCtLCdJlpm1RbBbWI6GWIvHGRwb48jRc5RXm7j51nL83naef/oKmzfvpqKqApMrzGp0ksnZSRYX03hcrVRVNxFPhgglpti/dzPGmIUqf706PgOVNhaWRlleXsFf5sbjk2snSTwWhoI08JnIZpMkEovEYosUsjby6XK6OrZhs3l54cWn9b40GBzMzwnC3EY+k2Ztbgl3QwqvtZzlmTB1NS28/30fZG52SR3OInLJBS5YWFkLvH4rmNK4PWZCkUX8VQbyplV1Sxckg1oISwY7pqK4lu1kkgYkylwQ1yaLPPPl9blLGqwHr1zQZzQhYJWX11BeXks2ayKZKmKxSkNdQFH74xOTiszuXt9Nc209ZQ6vNsadPXuJZ555UeOE1vd0IMuAy+dgcnpEm5tOnX5dqTCNTS0cO3GcW2+/ld6eHh579BfaUDq/MMeZM0PU1Nt4yzvewmOP/1bo6Gzdu47y6gptxKwy93H+0ilSmTXmFkdo7ajl8ItXmJ6LUFtj5eab+mipb2dpJsINWw/htlUzNjLOxcun+J33v4dHH3+Eo8ePsr6nm4MHb+bAIWmkWmRqYobZ6XlWFlbZ3reNQwdv4Yc//DHVdQ2srC4RCi9z9z130Fpfz9T8uDp2hXIWKKuhtaGbhaUgHxQK0IGbueFAOy8c+yHJeIjO1g7ETFpR5sFmNuOyVdO7/iBl3l6CYQM1dWWc6j/CTx//GtNrgwyOj9JY18HKTILwcp7m6nY29/bR3FDPb554hEw6qo0XVTUVmM0O6hoaaemqIVZYwWo16Z5WaiQi3kpjbnVFFcdfusBtb76Rt953H6FgiIsXL/HYr56guamMunovJ0+d5s47b2Lj5i5CkWUlf62urWCxyj4mr/ey0+nCYXdp06vdJfUBuf+lSakUc+BQt72d1dUQGCwks0XCkRTBSIK1YIRgeFnvkfpaL12t9dQEypX0EF5d0/1iKiXCvRPMTnJYyeTNSggpGCXuKqr7dFPBQTyUp7djO/ceegdLy2GsJje5jIjH0owv17Y02NpZXkjyex/4DC2tjdxy+z6++fd/r4Sinp5t/OVDX9BomqGJlzl84mFc/gwGYwabxaUNTcGlNDf0/Q5l7m38uwdFuP08u/f2YtRM2/8fx+114fZ/txLs9eO5PgLXR+BfYQSuC7f/CoN6/S2vj8D1Efi3H4F/iXD75S//Dd/9h+/x2yd+xXe+/resa28km45RVRlgNRLlQv8ARkHAWe1YTYLLXWNnXyf7b9ynWLqBwSF1VQquVVyOoUhMC9f9l/o5fPhldu3Yxt13vZmf/OMPNRestraDppYeLfw47Gba2hr48Y++R3VtBXV1VZrr2tjcxMLyCqFIlO07d1E0WZkJpzh+aZyh4Sl27riRj33o93jumdcIh0K0t9WRyaxSVW0mGBrGW5YhnprVQl422snsuBurxUnOUKRgFJHDRNEs3b8ZLQZKx7NkZHp9XsXTaSe9wUpLbYO6Zhfm5q5mqyS12C45Z0deeVmxWnt27+Ly5UvMzsywrns9MwtLLKhLtl4xZ1LgExRtWXmZ5h0ODQ3T17eFVCqtuElBmOaLFk5dGmfztl2aU2nQAqWZ1dUl/e/6hhocDjPzs0vqYp2XfESni43rmlmZGMDrdTIyPsWlwVHedN/9pHMGfIFKspKnZrKo21byzSTXsZDNKkLPZXXp7xJM3drqAv0XXqfS7cRayHL++AmiwVXN+7n1jbez79abGZoc08KWZNKIaCAFG3FJiuM6kUzj95drcSmZSCqCTRwyksEpGDOh8hWLNi0aSBFMhFopUgnmUIqAkn2qjpWr+GMRcPWZRII9S+Ge+pKHpGvfrwm21/58TdAV8UvEfHHYlgqMJu1aFdep0SiF0owWAKT4L3g+KRYKGtnlNGOyR7g0dpIL515neWmGYiEF+bQK9Q6zhfaWdjZ199FY28LS/CojI+PqLhvvT2K0mWhsb6JoLOJx2HnbXXdx4smnOPHcC5RXVHPu8HNsv3E3e994M8u5OM8fPcyuHbuob6xXYfLiYD/9Q4P6FZF7qKmDd779AXb17eHYSycoc1aQCCcVMS3o4GshPyWXSF6dTTkpWllsWsg2mCyshkL6uci4CjrcbjJQGQioyzAWT+B0Sw6n5LGKsymvTiSDuHekeCqFRHElSS3XAvlUkrrKctpqq1icmlAU19rykgoH4qCvb2pmeHwCs92B1ekhkbcRSUrOnUud45ILLflCyWhYv0thoau1CZvFjNWEIrNePnaS80OjjC8tcunSeRXGWtqbSKZjNDU36QP9zMyc5gvl00WyKSlwJjVzKBwOYSjkaWltoq6hhpdfeZF3P/AuTp0+oU7e5pZWFheWsDlsKugPDQyx9ybpEB/EJ0Ky5G3ZzIoHl25vEbgFzxdclQd1B5fPXOaPPvUZ7rzzLvbuP8SGbTtIiZNG6q0qxMbI5hIYzdJ4ILm1Iaqqy3B57ESjIdramti7ZxNuV15xbXKBa85gKkUuny0VAaRonM9qgV6KHYJbbmxq1BwvCb0WVJuIQpNjc9yw+yDkbPz4h48xPb2o9+bEwAyxRBKH14vVaiYvjQ/GFJXVbqpqPLS211BVFcBmdXL01ddxOQPYzX4uXTnPvn278PltKjZf6h/GYfPp3JGKZlgNrai6sG7DOh0TKXiItP/6qXPE4ynFqLs9LhyCEjaK29tJ74aN1DU2cencFRZnV5lYmFDnuDRsRFeDZCNZPvThj3DDgT6m5gWte0GLIQFvHQ3VnRQyVuZmV5kcmyGXLWrOZTAaJhgOsrg8z9333Ek2/qqSA9paN0K+msV5I8mkDYfLwV/8xe+TMUQoq/FptnAksUbnuhoGBybVgdBQ28qVwYuUV5YrEm1ybg6LwUYhDelYiqqqSno72vGW2QmuzYElT8FuZGltTfPU+rZs1eaCaGKVnDihDEnNLZ2amcLl9pHLGQmFkjr3ByrK2LF9OyvLy8zMTKt3zOW0MzM9JYmKev9t2rSRqqoKdYRI3lhNrZ9UKqwFabvFTpm3gkgozsVTYxx+qZ+5uTXa11ewsBSioryKXTfuJrQawZRzsavvBu6//z7Onj7FxPQw04tTehzpVIFHf/krdfkdOHAjLo+D4ZErVNb4MRZs1NZWs23nOr7x9e+SiErOepHlhVnNlQQz/nJxsVjYsWcDA/3jTE8t4XbI3GoklcjjsPtJpwtMDg5R21CPx+9kqL+ftg2tJOIJdWfV1zdhSBmJpOPk01ni4SjhaJib33Ar5W4fT77wGxJrMZzlDrbt6KFvSy+xeIhweI35+RUSESMTI1PccHCrojuXlxc4c+aCiunxUIZMqshdb70Tv99NLi/3VpL55RnpIdG1W7KFp8ZXFOOeTRqJR3LcdOPtvPDUS8TSCQ7cvp9AtQ+7w8y2jTdiMPh4/FdP4HJada/y6qsvYbUUSSTDmp87PjnC7NwiZksRl72Mzt52NvdtUyR0S0sjz7/wDM89/7SK28FglFxGMttMWgCVphmfz0NVdTkGYxqLXTC2IZ0DJENUcu7EPS3rrIhi4q4U5LS4/kTIsFmtql6JGKFCp8mqa50SLiwy7yQUa+xwuDly5JiiXUVgFGd2LBnDbIWKmkpttBKBKS0NN7JX8QqmUEQmaYQx6XWYTscpFjNaqLXZ3SqESAal2+1VIVBE3KGRUU6fPUtrawd3v+lenQNm5+ZV+FeHf96MwyLFVrMWKxPRmDqCBFMq5yaCrSovV9cgQaFqjmpR5ubS/CiiYlaaycwmdSZGFSVbysOTL1kLi3kRCSyaXSlOSxGPVcDJZlUEFaeu5KpabNKAIfOw+apjTxyhIt4mSw5NyWaVXaQId7I2ihhrtargVkLdlwRFEQdLjlNpgBJBVOZ/cfKK0GtUx9C1Iq/sf0RUle8i3BvyJixCxBAXsIi2cn5CcqBAIp3U70WDgYQed6yUx17uJZyLkipmdH4Qp7KIJRajGb/Hh91ql3Y4ddzKeEqhWzJz5TqRRjtx9Up0hfw+aSpSxK+llJcugrUgh+UlxySiZkLyKI0pCsaSS1mQyHK+IsDKGKpQqY0DJfS0fDcbJQMWHFZBNJtV1JbP3CieV3HZyvFp1rs0PslVK6J1SvfLssbI32imu7ieZVxFmBU8dS5LXDDHQgaRsbRYSoJ4IU/RVFBsuoy57jM1azerYyNuWxHi5fyuifTyM9IcYhUkpiCNMcrWgoLJqHuydCFPUgT9QrZEhlGCRlEbHrPpLLFwGIfFhk+csSIyqANaCu0iFAsyWSg6gn+RdxbBUYRrac5Kkk4ldLxlHyzrpTiVBTMt46ikmUJJvBCEtWQhizjutIuz3I7T7lJHsjTzRUMJzRP/T3/117z3PQ/Q0trGJz75Cf7u777GmfPn+NsvfU0zrgXJ39pWx9e/8XVuOrCLD/zug9xz99vo7lpPR0enPu8NDFzk8pUrtHVU4vHU0LthP5f6BzhwYC+f/vR/5E//7JM01Ffx0uHnuOnGvfz4xz/SY/z8n32Be+65RwXgzvXNfPXv/gvvfPu7aWxq58rlcSYn5pmfXeYPP/lpvvf97+u9+/u//zG++Jef1+bNcGScA/vraGkUUokDf1lpP5aUJqW8NGLIpSCfa+k6MhhMuueQ6+yfN3AqOUYaxq467G2SgS0NoTKnqLNbGigkcLVA3hijaEipMGI2OrCYPFgM4hB1k01ZyCUtxMI5IsE08WgWSa8Q17Tf4SQcWqW8soKi2YjRaWNifo7hqUUml2aYXlpiNbZAumChaLJjdVnZsq2BW27eyPe+8xR11Y3sObCdy5emKNjDGBw5ZuYl91yysPPUigC4ukahYKGlvooLh8/TXFPP3Nw4O/bVUDSusDAnOcsu4jEzt92+WwkuZpOsvSnc/hiJxArmopVM0kImYWV1Na7zlj/g0r368lKMZNzK8nKSzo4eVtcWNJIiFynSXF9Jd1cPbref6ZkF3vrWd6rg+sSTvyUSi2mDRDC8Rl1DrTZB+sodGF2rZEwzuNwGWppqSSdjxMIR3aNLtIyx6MBq8+FyevVZT9yJ+VwKpzjt0ylFmMuzeigU1RxZ2TvJ8+K73vUg+ZyFtWAcp9OnX4IQvnzxFKFVefbIk0hIA9YGKqoCvHL0JdZCC2CWpheXRvbIHCZ7F+kOl+d92etL/NDMzBTNzU1U11QyNjase5Dahlqq6qpJZuLMLy0QieQpq3Tgy1bz4kvP09zazIWzQ9qAtvNgA3nK6FnvotLXySvP9Su+XNbmt933dm3Mi0WDPP7405qJ27txGy6PhztuPcj6zQ385tmfsrq6QFNDGwMX59jQdSMb1+3n1NkLLAZndV9pNKfp6KxjYX6GG2/YQkVdGcWcCbPJTSiYIZOw8IufPcWGDX2YnWvUtRdYmJ/i7MnTmjVttxQ1y7enaxtd7Xsp9/YSipp0DCZnr/CNH/4V4dwiU4sL2pTc3dXNK88dw5i184mPfpoN67fy85/+km9//et87BMf48rAec5fOIPVISj5HCZ3hltuv1npCpJp7veLAzuHz19Wypt3OHVtkL8T6tDYyCg37dnDz3/6Y9ZWUxy6bQN2Z4HJqSlyhRhrwUWamwOadyxNTelUqQlLMMjRdFgbc2RPIKSHlcUQq8sJJJFmamJVaUfZnBmjWaKXyrFaXeSLYWKxeQJlOTb1VrOjr4+aygptzpK9x+pqkKTkomel4UeaESQIyEBWSFtmQTAbVLiNrWXobuvjnlvvZ3EhhClvwWgQVLvg2WXdkFqWDWPBy6XzM/zs5z/lid/+jLa2Nr75zW8RjeZoaKzBaI0xt3yKE2d/hd2TJJmOQNGqjVexYJY9W95HuWc7H/zdP+Ch//R5bti7obQOXhdu/+2Lq9eP4PoIXB+Bf7MRuC7c/psN/fVffH0Ero/Av+YI/EuE2y99+W/4/o9+xFO/eZzPfeYPqa/201hbSSIew2SxItW94eFx0qk0u7ZtpcLjwqQusgSbNbPIzdDwqGaXburbwsLSsgpPU5OTWpCRbM4L584qbraqoopszkptQ5cKfLlsgq19vQwPXiIcXcXlsquw2rF+PYGaOr7x7e9y082HKJhM/PiRX5A3m/F6yiFr4pMf+xTGgpnQyhqmYg6HvUhVlYNsfpX5pUHyxQhOjw+bczPBSEAzT4dGx/D6yyTRlWhCULF2xenYbZJJmdGCiBTc/G43DWUeRi5fYHh4QIt2FYEyPG6bCriSr5jPphkbG6G5qRGfx6MOOREVfGVlBGNRVpdXdBz6+vpUbJKCiGQWLa8EGR8do72jUx+mx8cmiKWLJPBz25vuxu6wEYsFUVOBoYDP42RqepxAoJzGhgYW5udVZG5saMTrMDE7MqBFl2gijVUcDg4PwXACh7gzzJLbJIVGC3Zxf4iYI7lsiRQ2QecBNqcIQgnOnDxGhctBtc/DL3/0j/SfPau4xne/770ceuPtTCzMUbRaSOfyZNQVIpUjI03NzaTSOaprajSbJhSO0NzSVsock8KkwYzRIM4VhzqCNFdMHsdMkncrXbRXHbbyACRWl5ISezWPriSwlvJs//uX/IiiBv9Ztq0U9uRL3jdflGKkFD/FZWLGUBSEmlWPRYRGk0kysUqFH8kkla9sIY6nvIjRmsZsLDIxNsix114iGQuxeUM37XUtmK0mFqcWCIUirC4GSSfEGe3Flm+gur6SrCGrOWGSpXPj7u08/oMf8PTPfkFf9wZ6+zbS0NbKQngFR1UF8XyWaEzyBcVNY8ZX5qai0s/M3IzmGHnKKjFJJ3DBgq+sjqLBwVooztzEDKsz82zs3VD63U4nK6EwK8EQTq+fZCYnhGUVcCWzTQqrgpIsplOYr+KrZeyW11YVw6sOGsHzShezFGpzeQzFAlajqYQcNBnI5NPk0wkaayoZvHAOYzZFU101RSmMGE0MDw2rSIfJqriqqvomZoJpEnkzPr9XnUypRFyvZXHaGqUQmkmQSUaxm02aXSSZRRU1dSQMVi4NjTK/MMv8/BTPP/+UiolOdwl/l0hlcHv8mv1pNjuJRJPMzc7jdjoJry6z64adKkiIY+5d73k7v/ntE0TWYrh9Hi0YCg1gYXGZbCZP37YtPPPUb1nXt45kLE4sHqWuqYa6hjottK8sLqlwK66Mlfk1/vAP/oh773kLG/p2sG3vfhIZ6ZqW/L0ciWRI3YsmsziDYuzc1Ud7Z6PEhIvPh6IhRyEXx2xI6bnKPSCF8xIKsJSDW8IkF0t5joWSO0qKApIRXdBCuJGh4XFqKurJ5ox4nAF1UkyMzxFcjZJKF1gYX2B6aZFMIkU0tsSGbW309naXshiTcS4JfnpLH+1t7fzsB08wNTfLhz/2fs6+fpHRkUm61nVqsVgcP3V1DawtrqqLye1wU9VQqQ0pp06dpaG+mcErw4wOjOELVFAQ4dueY9/+7SwuzrCwMq+CVCKSILwSY3J6lcRKGk9VOcaCmx2bb+LjH/ss5y68TjBxhT0HunjllSc4cvhVGmrbqAxUqysrX0hxz11vo7Ksg2efPs3rp0e4+dBBgpEVTr/89zQ2tOD1lRMICB64uuTgN1g4cfIcv378cYpXP49oPM6+/VvovzxB57o+zp04p+Je1+Z1TAyOEQqHtcBnzkmmVClHcWV+jnQ8zsZtbdzzljeTymc5efp15hcWOXDoIGarkfHpYRWFWzobwVRgeHSEgBIHjASDMZwuB6uriywszKs7rrGpnltvvVWdtWdef13xyGNjY2zevIn+y2M4nSIwOunsaqSiwqOIVMFuep0+PG6/qAqsrSY5c+wKnjKbOu1Pn7iE0QpOu5fgXIoyRxXtDS3cdscB1ne3q1PjwpVLFIsWXnzxFebmFjUbLJNLsnX7Rm2aWJif5bN//Enml4eJRdO8duyKonE711UrCs7lCLA4n6J7Qye19T5CwTQXz45Q7vMRi8QZHpwkHc8RCsbweD2EQ0FSmRgtHfVkkkkVtDq6xeHtYnZkjv7RKzhsZhprG0nns3jK/MTXorjKnepeEJdwecBNW0cLkUgQn9/N0OAogUADPp8IqybKA15t8JDmHHF1LsyvKYa4tbVFXV0iplptBk6fPU0ynqWuI0A+naNcCnsFJyOXJti6eQ9mg4tfPvKYuq9ThRidG1v4xB98hJaa9SSSJo4cfZV4MorZbubFZ55mNb6k94Qgxrf0baZv00Z8JjeugOAnJTM6wsTEFMuLS1wauIDTZcTj8SqS0++rUESn1SKoVyNWm7hKZcJO4/GDy2ugPFCmOcbq4JTJ/KqfT0gX0igkOEppipLcRSlwimte9i3iSBNH3jWk6PzcoiIkNU/c7dOMahHc5O/CkTBmm/x+C+FIVN9XMK+COHQKbj+VxGE1Ewou614km0nqHk4anXJFQfLb8XjcJZys2UJZeYBsLs+J06f0/TvXdZHLGTDmLHT0NtO3YQuTVyaZnpghHo2p2OVzC3mhQCYleFJbKQ9Usb8lC6rMieqUs5RcrpInJ3N4KQ6hQOEqUlWOQXLuRFQQQU9ceWajQZGI2hhz1QEr+wtxtArBIJ3Laq56LBnX/8fudGpWndUiWEVx8ZWcseLoFRFN9h/XiB+yPylRQGSrYvwnHLMIo7KXlJeIciIW6vqaK4mJmqMrx6n7G4OKqaa8CZvZhopMZmlek7YOuR6KGiMiWOiiCFJG1B0r4rMIqHFDkgw5bVpyC0oyk1Wcr7g8JWNScg5Lbt9SVrA4PuU6kLgEmd9LyEkRwGTdyavrVs5JjlGoD3LuInKqMzefwmAtqOBSarh0YLZa1OUbjScUby2iqma2R+M6liJOLy+v4XYJlaOEPZbjUXfpVeFW3adKrRCjoiCNBeksxyQNgiXncmmPVhp/eV1z20ojiLhRZSQlTkPGF0uRguSNltr+SsKuVZoHLboHKQnKsj6U/k2OI5fO4ihasBsELipF+xwaVmA2YBSXZ6FAtigifpGcxG3IpSnXpeYESw5xuuS+lmvIasXtLOUJy3nLYcj9mE1nSk5fOX454IK4SEvZwpFIhHA4rNeuzJuCKpdzlXMWAVJe0igge59sOq3rsohcglJ12JwkokkGB0eoqa7VxjS5buXeFKqKfJc9am/XFnWsLy/PqGu+rMyL1+Phcv8I6zq7GLgySFdnh+4/L/Wfweu1E01ksNj9xBMROjtamJmdIZ5cYEN3F8trS5jNBV2fhKjkdomzf1Eb6qwOO0637B8k47hOs6wvXRjA560hlzNRWeErZQ4LISSToKa6mqGRizTVG2lptFAecFHm9yqqXURbsxBXspJZm/qn6BO552T+k32T/Pc1oVauG30GkGtBPstM6fO61tQpY1kUAo9BcKp5MJXEYGl4MYkQgw1j0a5CrlkER6MDQ8FEMpElEowSjiSUMiFhItJMcWlgnLP9M6zGpqltamFoehSb10tjezU2j5uyqgpSmQxDA/20VFfS1FhJvpggGAkzOrhCVUON5rg6fQ7M9gKxVJBgOEkoWKCpYTuzI8tkpBmrkGV67iJ7DvgJVBcI+NoJrzo4fVTm0hRdG9o0l7mxtQyrZ4aq8gCGVLnmH8u4afNLLo/VbtcuTHHvFvImctI0YnaxtBjS/PmAx4+1UNQGnlQ6y8zsHE6nh207dui9EaiqwusrI5PKM70wzYVLF7np4H4uDZ3mXP8RdaRu7G2jIiBIdchIRrjBQmWgjsqqWqVMiEgt84jdaiLgMmMv5NRhm4pDKmGioryZthZ5tqmkvr5FSTOLSwucOfc68/MzxGJRUvEsiwtrtLev14aK5qZmmtvq+e4//h0NLeVgSepe1OGWZh6DzkfHj58mnpRnPhPhcIZMPE0gEOD2N+1nenqcF588Q3tXMwfu3M7gyKA2+MxOBzEbnbzzrh3Mz62yMB9ifmaN0FqSm99wI16fn0goQc/6LZx+7TwXzg9oo+G3v/135HJx/vSznyaTNvGOd7yXnTtv4rvf/5HuWz7yoffx1Is/x2LP09hQrRju5aUIm3t38uwLJxgaXeTd730XK6vTvHL4t7zw/LNs37yFP/qTD5FJFLCaPVhNXqKhImajTylmgRoTodQw01PjFLMFxkcuU1vj4/LlM+zZfYB9N9xFmU+eA1x4/T7iqRV++dR3GJ4ZZmBsmJHhMfq2rKP//ADbNm/lDz76abz2GsaGZxVzvKD3/wpma46V4AxWh5HyqjImpyfZv38/E+NTii3ftnOLrgkynwnBQ+5PaTwRMltvdy/NNc1Mjo7Qu6GLXD6G011kaWWF0bFL3HPvzfosLg3+2WxRhfl0Wpj5JrImA8trKywtLitpJBlPCQBdnfB2uw+706TPw253GTaHm4y44yNBjIUQRsTNbqPc68LjslAV8FNXW6lzWzQW1YaEjDRfCT1DCAmybyjkMIkbHwex1TTrWjdz76G3Mb+4pjQ2eSaUJnYpWUikjHSLnTszyle/9D0kaP7s+SOs7+mhzB/AaLTxn//LFykLmBidepXDp36O3SONXSm9/2THsbaYYO+2B6n07uCDH/ikopJ37+m9Ltz+axZMr7/39RG4PgL/R4zAdeH2/4iP6fpBXh+B6yPwPzsC/yLh9itf4Rv/8B2efeo3PPSFPybgteOxm5menqe8vJq/fOjPuTI4zKnjp/A57MTWVjAXslr4qaqtY11vD5FYXIsH1TW1VFZXc+nSJS1Eiag9nGLrAAAgAElEQVTZf+kCWcG2lvu00JhIC8ZVisx2/D7J4UnR0lSP2WKio7OdlVCIK6PjWFweJuaWMVrt9A8NMDs/jsdnorIswOvHX+d33vkAWzf1MT06QVdbO26njanJYe0eXt/Tpi7VtUiUmbCRcE6y3BZZCUXw+Sspq6whlzdiEhduXromLerq8klB12InHgly+JlHWVsYZ/funVpAGB8V9NIGLXq8euQV/H4v+2/cq7k6h195mQ29vfjKPJw9d0bROfe//X7m5hb04aW9vUsLBqlEmuMnTnHLodvUgfTb3z6F1+vjhv238pNfv8yBW++kvaOVZEIKOYLhK6p41d7eRHtLLf39I1q4WbdunQq40j2aikW0eNXa3qH4zlRGxDrJ0UpokS8Zj5NMxClIvq3NrIV2n8uNWzBihqK68gTNfPil53CbTfS0tXDs+ec5dew1xXjWNNbzwX//EWZXlrB4PazFoioGVlRUkMtCdXVJsJWigBTbBNcreXeStylFQBF3pasUg1Wz8fJFcdGKY9SgBQUtwF7NmxP3ixRl5Z+leFmUbnv5+asC7bWcOfnzP8+4vXafaDFVyYBSyJWijKCMBNVnoJCXDLprBbtSIbhUGBT3iFR88uSNCRUb7FYjDpvk7SaxGgpUVfkppLK88vILnDt9HpvJRkNtE2W+ci1+Og2VYj5nNbxERY2f9pY6rGQJzc2Ri8Xw2BysBCMMT02TKBRo7ellJZ7A4vapOJpPRwmvzlPhd+L32Kmrr2ZqdgGj2YarrAqD1cOzrxzjzPkBpkfGcOaLVJVXsL6nl55Nm1nX3Sv2GCZn5xVTnC0aNG9WXZr5PKl0Brs4OrVw69Ei4Oz8nGYsy0sw2uJckeJnQXB0+Sw2cclI5nBBUNV58pkkO/o2cub4UYJLc1jECV5drcLS1PS0Cgebt+5kcWWVZK5AxuwmVjCqs7elpUUdsVJUFPy3iOqS5by6vKi5TsZiXnFvUqSJZ6ClrZNYLEQqGab/0hnFvR4/cYTLV8aoqg3Q0NjKylqUhYU1jBYRI4zqfJkdH+HgbTeTTEVZWJzi7fffx3e/930Ssahm/u7evZul5VVsNhfLS6tSuWYlvEJNcw0To2NatO/d2K2uGLnWyv3lpBOSb5dhbHic33ngQT7wux+ks2cjW1W4lY5+g4q1gts2mNKKkhOhpqOrkfrGSiwWucbk50RoFr9RqeirKD+bdHgXNVtbXGClfoWiZt2JkCGF1/GxMVLZHE63n1g0wepakOqKeqZn55mfWVUHo+C606kcNbWNers4XG5tzHj6uV9QWeNg29bdXDw/xOHnThNeC9G3awN33n0zx159ldGJIT70oY/w+KPP0VC7nlyqwBNPPIbFhXbJNzTUK+5dUNQiPkmeoTjN+y9cxmyxkYiltUFAilgmmxGztchNB3fw6rFnae2o5g1vPKAYyqd/c5h4qEg+52Jj90H6Nt7CyaNDRGMR1vV5CdTlcLhS/D9f+4pmgDc21nPq9Bmqqh3ccssdtDfupLVuN2fPTipO/fTrp6mzw7lzZ2lsqiaWmqajO4DXZ8bnLcfpbGFpMaKFvp/9/Of4fC46u9bxyI+fwFHmxuqzsnPPduxOG5GQ5OEexWrzkE8VaW9bx/TYBJHIKl63k9hamHc+eB/Tk/OcO3eB6voqNvVtYm5xmiuXhthx0ybFbIsINLswT3tnB8FQVEkE1TXlZLJxxWhPTE4yOb5Ie1cTmzat1/VRMj9HRksUhl/96kkMBpmPRMyQebHI7t3bFaspjuN4VHLPzXgl06tgwOlwEQyF9DPp77+sWO+pgTWWpkLq/tqys0fdXS2tLdxy2214vQF1rS4uLvOrX/+a8YkROjpbtEh+/twJ/uCTHySRW2JpcY352ShzC+O0tFfQt2Uzg4PTTE9EaO9opr4pwLmzQ0TXikxPzLI6GSWVzVJT38gth25nw8ZNun5J08JXv/plxq+Msn1fHx6/VzOSfX4fo+NXCFSWqftzempOM9AFjefzlqn7bGJiQgWNlpYmzr56lkgwQt6dJVBWjXgUAk0e1q1vV0y511vO0MAw585e0cYoEUw6u1rp7unQrN/Hn3yauuZ6mtsbWJHs93ie+ZEFNrRv5vZDb6Zv4w4eeeRRXnr1BW66bTdmd562dQ0cO/w6w5fn6FrfwfzKPBNz07R3tLEUXqarez237D9EQ309s9NTJFfiTE1O8PwzL5DKSfOGuFtNWO2S6S55mVk9VxGABEktQrPseTxeO+XlblxeC26/BaNZXGSog0XckFJIFLFbPmtpLhORQYqZkt8nokM0GiccSrKyElJRq5ShKqheM0tLy1cdalBWVq7NVor6FfCpLN7GIsFICLPJgs/jx+3wqKtM1mmb2YrX7SCdjGsGeDGfw2I2avxDXpyJsm5IRmxSEOFC7nBid9rVDSnHIdjrS5f6OXXqNK3tzfR0bSC8EOdNb7iLK5cvMzIyos5amRH7Nm7U40rE4oqVlaxQyblT5G1WcB0lBoes1+K+lXMUF46IP2rQLUrzjIg1JVetOh5FHCwWVQgUwoccr8yr8qVCoKx1hqJmvSdSScXTSlOeCIhup+RlloRgbbtRZ22pESyZSirOVo5FogakwUNEQFkvFJFMyR0qDncVTiUjNiPO3ZLjTxog5Uvzdh1O7AYRrPPqIpZzkL2VkB9kbRJXcCJdwiZr5qrkr4o6JSYyh4lVyUEWUV4c2OIsyxewSAao4nRLOcHye0S4lJgEKaLbHC4VzkTMlZeMsezTpKkkFovr2IuwK82B19DCMocGKv0lXLSgoK+KqSKMlXJgxQkpTlqjYoN7N26kMlDB4PAIc4vzKuirKGyz6rWhzXuFvDaKiUgvGGOJUpG9gaCmVdQWaoiI4hp5UUIz63UrDtq00FzkvrKqICrHJyJuwZijaMrruBeFriPvZZDsRCnwy2cqe0GJCBFShnxGJXesIVXAhuQi2vSzTopALmxns1H3DbIvFRH+GuXln47BbiadS5fyZ0X8luvOJI5qm/68NFp4PD4ViOVzkpfsMcIry+rsFoeoEElkPybvISJuKBSivLycsrIyvV7EaSvzgPxuyUuXn5XGLsmzlnN32J363pOT03qPh0JhRWDLdST3jtBC5qYkO92A3WHE73cqaUfykqsCNbovNhks2li0vDKvaHTB2BotBgomgzoXk4kITc01VFR6GRu7omuTyZjFX+5WZ3twNUlbWxX9l69gEXSwVwR2s4pRMng+XwVup4+pCRECbSrmSmNwMLiGxSquaRNuh+TBWwkEfPh8bkXZS5OI1SZ0Atm7l54TZOz1+lETrdxr//1+k2tE5jiNoxEEiTYjiJBb2s/JelpqBlEIqj4vyT1eigqR7+K+NWExmVX01Xtcr50S3l1IRiuhInZPJd/53vfx+gOcuTRC2/pmGtuaiKaTVNTVkZdcbZMRu8vFlBA2CiZSy2kc1hy1TXaKRpnH7QwOrjAyPEdtQ7Xm4K5FZ5iaXGTv7rt59aUZ8nE7deV+KIaZX+onkZnks599N7FogWefvMDMkJn9B29mYXWRqbkR3GUZtt5Qgd8VILnkpiiYaZ+Rc+fPUl3dgM0SYGZ6SZthmlqrZUbU5jyPt5qzp0exGz1UuAI6Pw+PDXP33Xep0HrsxFFS2TTV9bVkknm237BNXfCvHDlMZ9d6JW1INn08tszq6gRmY5ZbbtlKa2s9brdLn6nlupyYmCSejGF3WtUubpWGTMHhF2SPejOttZvwlTfhtAe4eH5QnyXFMfr0c49jtuSorvVSUREglZGmkITmmk9Oz9C5roOeTZ2cuXAEp69AVYOD1fAMK8E52rtacLmdmsU+ORahvKyel144wvLSMp0dXezdv4szZ17npWeOYzS7eeNdu5icmlRMfVVNNT/54XPs2xrgwE1bWFuRyJNyxWefObGAmWqWlkLcc/cdNDQF+NY3v8uO7XuVuPPkY49QX1/HrbfcztDACBWVdWzdvlObnSwOE4889hNuf+M+ltcmWVqeYC00R09vJ6GQ3C8baWps568f+gtmZkeorPaSjmX46Mc/gNVs50r/CLWVLVQHGvUek8bNt9x/J1fGzlBVXk1TYzNzs6N8/vOfYvuObhobmtnQs5t1nXvIZZ26tqSyaxjscYLxGOOziwyOXOTwkWcYGrjMti2baG/por6mleErU+o2b25q0b3kyOhlorEQi8sL1DTU63wkDd4DV4S8VoPb52JxZYmFxUVuuf0WQuEQ58+do7a+lvbWdmzG0rOJNJAUEHJCnKpqryKNpXFf1iJpLLzcP6R5z2X+KsrKKphZnicktQ6D7GX8eDxyXZnUUZ1OJ7WxSUkKmbSu0+rEzxtwGDxKC7LKkmrIkk2FsFmLBCrc3HHHQaUkxVMxokmhUMmePUkqK01K0mjkwWp0EV9L09W6gbsPvZXlpSB2s5tsujQHybwgjULSIJRP2zh97LLWDQymOHlprHK4KRRM7L1xJ2ZbiqGxw7x66hH8FVKDkDXDBnkD4ZUs+7Y/SKVvlzpuv/iXf8quG3rUcWwoXs+4/Z+thV7/+esjcH0E/u8ZgevC7f89n+X1M7k+AtdH4J+NwL9IuP2br/DtH/yAR3/xE77y0J/jd1l48xtv1e7uJ596lltvewM333wrx4++xvzkJMVUgtqA5Gmu0Nu3RXMpxWW7fcduFXA6163n5MmT7Ny5k9npaWLxCF5xglpMxCJhltfCuLw+xerI43Nvd7eii8bHxzFZHbx05Bh7b7qVqaVVfBV1VDU08ZOHf0YkuEaF36P5Qmdef407bjvEpz7xYRZmJjEbJNMqwcLcjOIm5b2Hh0ZYi8ZZSJrIOQMUDRYVsxwuH2uRhOJ0orEMTodf8+BcjjLy2aKiV2urKoiuTuOw5BgdGmJyapxt27Zw8uRxXjt2hA984EG6u9fx+OOPqWNKsmsFe3m5/yLvfvdbtfDw+K+fULz0m+58swpLX/ziQ9x771t4+9vv4wff/7kKsFLkHh0d5eLlUdo37qa6tlGRP3a7uEryTE+PUVMTYN+eLZrjIzkyknUn7t3ODumQr2JgYFgdroK+S2ckh62Ax+vXh/NSR7pYV6TrP6V5uYIIyimOLofNZVPk1aX+80yOj+B32OlqbOCF3/yW1YUFLvf3U1Nfz5/9+RdISfHKCFaX42oxyqiCrRSI8nkRTKWDu6i4K8nDTMTTWhRRsVVkPsk3M5jUNaPF0EIpM06rXeq6lXxOkbGELKfhYIrr1d75f3K4/L9Rydf+7VphT0RYEYM1s80gx5jTIrYUUjWXL5vTfxP3sebNFSQ3TcQ3kxZvpVCGICEtgmUSjnMGMzktMFaVlRxbI0MjTIxOaXFUsLY13oB2aTe31mM0ZZlfmKSxrpLGmmoe/tFPFFXZ3bMZi9NLLGdgcmGZrNFKXV3b1YKtuGoSYEhgteQo8zrwOZyQzHHy5eO8+MSLZCNp3BYvTp+Hgtus7r9wNI6gkls6O7n1DXfQu3ELVpdbr/uVtRDReAqjxVxCVMvDcqGoBXURRJKC6TMK9i+LSzDnV123IiSnEpId69aCluRLGopZutqbcdkt0kbP8OULzE6M0Vhfq1jN5aUVbd5o61xHoKqWi5f6sQUqKdgd6m51ebzqxjXbrIQjMS0AS3FMEMpSGrdIV/xVtw05A8VshjOvn2BpeYY33XkLvRs6+ZM/+TShaAR/oJyJ6VkuDQxjsbqIxFKUlVVhLBRZmpvj3rfezeX+S4qPu/2Om/n2N35AMBTkne+5V+/zsbFJvJ4yLXSa7TYaO5sx2Y2M9A9w+dxFqhor2bhxI9PjEyqmLS8uK7Jr+NIwH/73H+XDH/4IrV3dbNq9VzHS4riNRlfxlTmx2Yv4y12KIown17TYpK7TZIjR0REVrVbXEpoRKdeodI1nCxnKvGVaeJBieTqVUYeA1+1Wt4YI6lIskkxZdRBJE8DSspIOVpZWtCFEEKHxWJyNG/u02C55oht7e1gLTdHaUk02Y+LYq2e5fHGcffv2MTQ4yPqeFlo7Kzl//izBtRiTg1Ga2jrJpIzs3rmZtdC8Ov+OHnuVhfll3JKj7LYrwlmcey6nR/Hz4qyRxpRgOMbQ6AyByiqS6WV6NjUQTyyRzYW49ZZd1NfVYzS4iIVMWKmhkCtndGiFQMDPavoii8ERPvqhj/Pjn/2QSHSRiir53a8xPbGMIW+kqqaRzo5OfL4AhqKDD7339/Hg5tnnnuDpZx6jTcShnnXEEmvqDPKX5TFbwOet4MQxcXdW0tbWycziDH//8LdVZNq5b7OiwtdWw/g9AaT+k4jkqSirJpPKqigo4q24R+UrNBfSvD2sktmcxVftIhqN0NzerEK6r8LLhs2bGB0dJ1BRofdaLLmG1ytucYsWhcrLApp3JgX63p513HXXXUjOueQcV1VX8dOHH2Z1dU3HWIrOIrII6ju0mqNrXa2KWJJvWlFWrqKmIJhFjHj26aeprqzHaarml//4JN09nfRt6aF/8Jy6KoX+4PGUc8cb7+bAwdtYmV7hZ795mFBkjbnZ/8bee0fHdZ7nvs/03jGDQa8kQJAg2ACCXaIkSpRsSZYtyXHs2Os6ccm1k9jHOU5sH6fYyU1y3HJSjnvs2HFcItmqZpFEUSLFXkH0XgfA9N5n7nreTTpZ95+zVtb5456EWIsLIAkM9uz97e/79vu8z++Zx8TYLaFS/NlffAQLkmt4DFt6O2F10JWpxfj4AjRwY3llFXEKJcUy0otAqpCFz29BJJLFrl39OPLAQ8rYziaQyyflHna77ZJzOz01A7vdhXiMLtAKzr50A2Wu3aUS3H47NvRsxNbebRgbm5Bz0tbWhkgkjJvXb6C+rh6jQ+MwWPVQlauw+o3YuLFNMmnfOnsBCzfD0Dm1cHndWJ1bg8VpQP+e7eLYvjI0gQfedgRzM7O4ef4G3GY7dGU9kNbgO9/4NtqaO6V558TrLyJdiaCiTeH0uZO4enEcfne9FEw7Nm2ECXZcWRrCK6+fFhHVaLCgTFxjLAWz2opGrx9nTp+VuIhMuYCmVj90emaopqRI19OzSUQXrkVOp0MEfZtdj2IpLe4gCpCl6p0MVDoQOQbUyKRz0OuNCAUjiEbiMBjNMBpYjM4gHicGk3M1cyEryOeZSUix1yTCD9d5BfGqiB4Udekg5VprslLM0gvSkC5NunvLdKmVFLSrSjC7FMI0MFKE1CpCWq5YFrcqzxnXTbovZf0lEp8inFEHt9uluFmSCRFBg6tRvPjTV7BzYBfuv+8+7Nu7TxrD5mfncPH8eVmrt23tg9lkkn+nYEIxixmrBpVG3gdfm2OPn+lO5HtQ1nXFmStNL+WSfG+V6z5xvnQnU5jRaaHR6SS7lOItpeASKQEU/3hPpSjGlqHXqKGj0FOpKHm5RCDrFMFPWCG3qSDERBMLzPOqp9iq14pIQfGZexLqq2xEoEhFIZwuTDqRKTrd+ZpiazqRFKcmHdzcmzB7V28yQKVTI5FKwOZ0yJ5odX1VxEiKzMyeZfGdQiN3SCJEQgWX3SFrCoVL4tUpqlPUowjOFxExXD7rRfjn3MevQ6GwOKx5fNVSSXJc6bYl4YX/NnxzCPsH97CbTvY7ktGr1SAZT8HucIgwTRFbckcrkK+5bhWqRcmJZCbxuYsXkCtk4arxyJzJcUTxkIIyBWdm3XKvR6cwP9gIIoRbycvVQau5nU8qIm5FyTcts6mMiHC6ntUi3KYLScWxVSrIudcb+d6VcSn7TahhtfJYmZnKfF/CcnVyj1G4Jq6YGFyiyNOZtLhp6R42afVyfHzv3LOodRpEc0mkq3nZz/Bc8oC5D5cmi2xeqEKcw90ulzTbiNs7k0Gd1yO4Tq6loXBYHGlsiqL7VNyysZhgsSm4W202EZ35sTwfUFDdRsNtvDJzgFWCj70jtouzkiQhhqzQfauje57ZkBQic6iUc5IZKTnCBiscthpYTDYZs5yzGfmQzcUAbQm5cgbFUg7lUhYVFOBwmlBX64a/zi2OW66N5UoRBj1FDp18r1qdharCY9cIPp17ZK3aoAijGmawFiXXmnMJxyTzjdmwR7Gb75NCEGNidHp+PxHodNFSfFdybbk/J7lHyZamIFu6LeQSuU2RlwQTPneQwquIuLw+nJ9IMBCKiYpNDHaoZM6sokgkuTjsaO5TCfGCMS10/zFiRsGlq6DWGlFSu6A1eZDJkXBkkkbjpcAqpubnYXe78Nalq1gNZ2C269G5sRP1zU2IRTPwe1pQV+tDMLSEQj4tcRyLcyvSiBUOrck+iPfOL549i9amHozfWkc6WUJzvRdqVQpve+IAjr/wJgymBH73Ex/DD7//LK6eX8Ejj78Nbp8fY9NXMDR2Blt3bkCjtwk2dQ006iq6N7Wjzt+MdFqFv/7yD7C1dxc02go29HgRSkwiVwjD66vF5NgSHn3wg6i1diEcjOG7P/gu+ge3Yykwjak50j2MgLaCM2dPQ20AHC6HNB1u7d2BXNSMuRE6GwtoaLCjttaI1hYPGhtqxJWeTKRw9dpVbN+xE23tLVhZXcbY6Ch62nqxf+AwnDYXgpEY8pmCEE2I/uYeeWvfNqyvrkJn1MPtJGXDINEEYwtX0d7VjGJJBZPJBp+/EVu3bxWEt9muQzofRX1TLeYWl3D6zbM4cHAP6vxNGLkxisnxaQz070ZXdze8NV4sL63gpZd/Ca/Hi4cffjuGh29hampamms4Fi9evILUag6PPd6Jxx97FMM3V3DkwPuQz5nxrW/+GPOzASSjCXzmjz4r+97JqSH88z8/h+7OXhy5/0Fp2mAecaWShcdnw9j4TRHuLTYddg/uQCabwGunX8UTjz2O6cUpRCK8h+wwGqyyjo2PjyGXzSC4uob7Dz8gGPxsmvjurNQr2KhAisXSygqGxyagUhkEb/3xj38Yb775EgzGPILBAJKJIh5+6Neg0ztRJnNMncZzx36E518+AZ3Jg6MPPwy7kw1iGjzz7A8wOXEDBw72Y3joBro3dOGdT7wHp06eh8Pqx5k3LstayPgCr69G1vt4MoaZ2UnoDBoEo+toaW3CQ297CCdfOYlz5y6hZ0u7NO573H5x5npqHMjm4tAb1dKcbrYYZB48+/ok6hrN0uyh05qxvLSOUCCK/kMb4K2zyzynECLo5M3JszznbTYv8lxwXmPjH+dBYoZT0Zw0BhWLGVTLGeh0JRRyCYQjRCh7sGcfn1kdiMTW5X7nXjlX4GMu5ywzjFobIutxbN/UjyOH34aluTVYTSSucV3inojxCkWJNzCobfDZuedjY1gC5SqbczTIZlXI5JKANo1IYgynzz4Do60kc1o2VYHLUYPgSha7e98Hr2NAHLd/+oXPYvfeHpkf7gq3d8u8d8/A3TPwn/kM3BVu/zNf/bvv/e4Z+A98Bv5dwu1Xvizdw8d/+RL+6LO/j47mGjbzY2CgHxPjU4KHYtf4jr7tiK2vY9umblw4cwobu7pwc2Icvro6ZHMUkZLSUcpO8ZOvvCrFku7uLkxNjIuTwaAjJqsG6+EAmtqa8eijbxdEXzqRk87nr33t76A3OfDgI48jksyjouGDohEz80u4OTSMeDiCYi6Lp558HBp1Af/0T9/Els0d2D2wHfW1XrS1MtPFLMXdcCgJygPQGlA0GGDxsaPZjwuXLgtasqG5DWvBCBqbW7Fx42bcuH4TwfUIXA6PFGmaGhrQ6K/BxXNvigCdycTwox/9BBs3dmLbtj5cu3YFn//85/DQQ0fQt3Urvv+976Kvrw+/+cH343vf+zreevMNfPKTn4Df34BvfONbiEUT+MM//AxYN/qt/+s3MTC4H4888nYMDAzirbPn4HT7YLL7kMzmBI9cKGaxvr6C9rZGPP30A/ib//FdDAzsFMGGXeper1ceUqLxJFo7t8Bf36gg24rEABbkYeKOK4ECpUmvE3eDVN7oWikVpLs/GA5hen5K0GdPPvkOeFkMTWdw6/JVfPfrX5c8wPd94AP4yMc/hqnFBawE16Rwx/HAQggLKMRNs3hE4bYgqOQk6vz1kn1J4ZbiKAsp7HZnQVkssSoFgUe3siAQFbOMUoC9Q0tWFFzFEfFvsm35fXdyre58feeWvoNT5u+j4/tOxhn/n535fP8s6NDppNUSm0gEXl5+nE4mqIyCZ6qwG1wKS0XJYyU6mU5UduM7bXbUet2Cnp4Ym8f5cxegL2dRpUOgyo5sE0xm4ifDiEej4mSi6BRPFzAyMQeN2YH65na4vY1YCcQF20a0Lp2CDQ0OVMsJLE2P4/wrJzFy8QrSSyF0+9vQ4m6ARW1AjGMDaehtFujo1KCAks0hU6xAazRi0+at6N+zD52bNqFQLGNhcRnBSATlqgYGkw2trW1YD4Yk25niH7FtUkymeFsi6jSGhvp6ccnTsUGxdnV5Hr09Xdi5vRer89OYnRrH+soi6nwewaAyK6jG50dzcyuOHTsphSS9y45YvgAb3SM1fgSCERSYEebxycNoJB5HLByBy+WQ4m21UkRoZQU2lQY2jRpTk2NoavajptaBLVu78IU/+2PcGruFHbt2IhSPIZpM4ubQGEpCEqVruYpsJI1HHn8IK6sBcXzs2rkNP/zRj+SeIraWuaVtrR3w++sFZer11yJZVrKM2JW/ND+P2ZEp1Nb5sHlzjxRpr1y6JEisfCqPr/z1V/Hud/+6/NzA/feJmZyNFkQls+AJVRE2hx5PPvUYXB4r1tcXMTE5jMDqEsbHR6HRMmu2C1qdWUSpoaEhxdnrJvKYYg6zvqoYHh4VpDEx68y5zKcpElkRiUQwPz+HGq9LxJBYLCrF59pan7yHkRF2e5dhKJlxz8P7MDc7jc72ZkHJvX7qLN733vfj8uXLeO6nLyIdLGDwSC/e/b4n8fNnXsD83BoWJgLY2L4JzjoHgsEV7B4YwMFD+/G5T38O0WAM2/b2wmSyiNunsbEJUxMzKBTkxs0AACAASURBVGaKeOLpd+PkK6dw4/JNbN47iGIxAY02h8HBHmQzIUxODOPAvn3IpArY1L0T0xNrqK/twloghbKqAJV1BQVksB4gelojubxlFJDOFHDhzKgU8ObnR9G3ox2ZbAR6tRUfeP+HYcs1wOmyYWlhDoWcCjeujeKpJ5/E5NQVxJMjyBWDIlTV1jTj1ROncf36Zbga3ciYSjhw+ICMdxaDQ+tRvHLiDDpbe2DUuQmnFLf+8soS2tub4PDYsTK7Al1Ri+tvXUEsHUZFR/x1Udx8GuI4S0Z0dfdAY9djanoKA3sGBPM+PHoVbe11kqnW3dUtQpe/oQ7Xr1+VotP8/ALe+eQTQjB4/vnnxZ1O4YSuCvZW1PkbZPyGQuvY1NMlzQ6ZdBwmkwEbO9vxtU//EHsebUZnRxsqZRUuvzqHUCSOI0cPoaHRi/XQkuCatXo9rly5icsnJ2BvsuDLX/kaTBaDHOPVq5dx+fwlnD5+CY+9pw8tDV34/rdewLs/eFSKkadOv4l777kP+YwRz7/0AjxeHdbX8+KgftdTe3H0kftRyqvw4++/iFQ8h/d/9GlxyLvdFvj8LgQCi6iiDJvNCbvViXg8i4mxVWQzJRGUGSVAseOBBx7Eq6+cEnQ0i7lrc+to2VCPnXv70NLaDAbVEjfY1b0ByVREmjC6ulukiaCurgF6nQXPP/uiiDgbujswMLBDCByvvnEGmXRVsoz7+wcwNTyJ//o7n8Bf/vFf4lO/8yk89eS7MTZxC6HIMp596YeYWx1Fbb0DO/v6sL13F7p6NsFudONP/+4vsbS+jqrWgES8gLNvnsdTTzyFalaF4784hta6ViRjKWRLJbRv3ojevm5cH7qA3r4N8HodIlYQV857l7Ihz006E0KlmkEsEQapgGYrHcfEKmewshJAOpsXXCUdZFqdXsR33uN0TVOYqPHUIpnMo1pVXJ90nHBN5R6A653ktEpz1B2MKBs96C7TQE0HItvnihSeyrLeCrZXq5f5n4sl89eYQ86lm6ILc7fddPgXiCDm2k7H2+3YgVJRBCXmU9IVE4mGEYqEsKm7G5s39eHy+Rs4efKUIrpUqzj64BFpWmnvaMXK4iK+9a1voq21FQf275eMXzpb9VUtymkWX3UKJpfinp5uTI0IpxT9lX0ARR7FgSc0j3JVCBMUsHKFvAg0BrNJeQ0ik6vcZxUEh0vBnIQSAR4Ui+JUo+jKaATubeh0pUhOxLJGr4XFapPGL66vpKvQ5ZvLZ2QO5x6BuNt0mg1gdJAyC1YvCGGKgmbirtMZBa/IfYe6Klme/HmhlpSLiCRiIlJY7HaEwiyCt0Jj0Ak+nMfP4yAul7hYinzE8tLpGgtHpbGkXFRcyZmkIiJLPi/UsFntqKtvkKaRpaUlEXhnpqfh89TI+s/GQM5RHmYUVitK7q9ag2QkKveMnlEIxZI0k1iIyc6XRAjXqrTiVOXvtFvt0swXDYcRjIdhdBqhMxE5XILFaUU2n0MixeZNG9KpJOLRmPTuyTGYzUjG4sqYtzBHuSLHrxHn7b9mmiqiHWRsM8uXwroi2ucl55YXkoIrxU/eKxwvxDuzuE4xky5aOqE5djh+6bqmV1qv1cvxURzkz7A5hvvlQipLlRhWkxl2I4X4MhLpBGA3oKC/g6FWBEQ2pCjivE3GL9dKHjuFcF4bi9mEdDIp8zgFBo4V3lfEqkfCYfk3/uH38zynkinZy/M1Whva5J4Lh8NYD61Dq1OjvrEBtbW18m/cY1PIpstViTJh9qlOId2U6fLm/cp9d1n+jzEi+TSzydlYa5BGWqjygicmZp6OMeYOU1xNp2PI5dOghmw26eBwGNHb24Pm5gYUi1msrQUEaV8px6FTUfjXSVODNKPxvoFKhFk28NIJzffPZgjOV+KKVRExTgS8Mp/wGYGiLJ8JKDTzfuO54t6eQi+JBBTGDUai4hXXO0V5nnsRa4t0kivNmvy78rzBa1NFocjzQbe8AxbiwOkuZiNpKY9ypSD5wwajFhYLqSek9vBYOXYYG8KmCos0gTDqhQ0U6XxBaaIs5HH63DncuDWHmfkqPD4VHnhwF5rbOjC1EMTxY+cxN8WcasBkBD7zhx9ELhOWJhfmaLY1bsOrxy7hx//0EiwmtwjfjEDQm/L41Kc+DFVZjz//g79BOBTB73/hN/HjH/wC8zMxHHz4PrR1ueCuN+KXx05CVVDB7/RhYEc/EnGuNxY8/dQH0VSzAV/5279FIh1CrrSKeHYWm3sbMT51Df39/di5+WEk1+wIheJIZeKIZyJIZkNYXptHY4sfr595Ba1tjWhsbsBiYBFXr11HU30Lai0bEF8sYj2wiO3bN+LRt98Dn8+ORDyClaVlaTokMra5tQ1Xrl1G96Yu7N99ABajH6deuyANOHQFX7l6AQ8dPYJcjgSvUWzfsU0iiNi8cP78eaysrKCmzoWte5rQva1ZnMJc+65euYVrN4ekEam1vUniTlbXA1gPBXHh5Ig8V3/2C5/EX33xfyK/UMYHfv9h5PMcWyrcvHELs7NzOLD/HrQ0t2F9dV0inWLROF5+/hVkMnGYdVb88uXvylx19vURjNxcxe9+7BP427/5nxgdncajjzyJvfsOYWLmqgjhDfXt6Nm0DX/z1b+FyaTHu596FKvBWbz+5nGsrQdgtZpRW1cvYmtPbw/2HhhEc1sdTGUt/usXPy3NFDu3DyART+Dl50/gvsNHxG3/xukzaKhrkPnwkUeOIpNJwemw4fgvj+Orf/1tdHVvRSJeQSKaxbe/9XVs3tqKXCYgz6RroSDMphqoVMSoR9DY4MLLr/0Y3/n+z7C59yA6NnTJ+NdoS3jsicOoIIRXTj2DC5dOY29/Py5duIVHH/wN9G44hP/+pa9jbT2C//vjH8MPfvgDXB+6jKNHH8QaqSQLUyhWC8gV07BYDYgmwtjYvQEOp02aFXKlEs5dOI8tvT23Yw+4/mUwPDwMg8EkNZIaTx0CyyGMDk/CZLGje2Mn/A0WtvPIsxjXKo4Zxps4HU559mFjKWsNJNgkEwmEw0FpYvP4vLKu1bhpFrDCYTeJ8zaVCmN9PSCNKHx+Y66xmY5fNuzE07CYalAi8KSkQiZRwMCufXi4/+0o0eUPA/KsDciqqlGiDbhOlbWo5kn7ykq+rlpbEnduFSaUKgVAk8HU/AWcvfQCdIayrK+JGNcVByJreQz2vR+1rj346Ic+pThuBxXH7d2M2//ARdu7b+3uGbh7Bv6XZ+CucPu/PEV3v+HuGbh7Bv5PPAP/XuH2m9/+Fl5+/hl86+/+Gg8ePgBNtYAL589BpzfCYnWisbFFspBGblyHulTEhpZGBFZX0bapB8FIVLogPb5aNs5jcnoWU9PT6Nvah1qfBytLi5IHS4GG2ZkH792NYCSA6dkZ5ItqTE4tYnwqhN/9xO8hmiggEstCY7CgVCVG0C1Iux/84B+xtjYHi1XJhMsXMmhsaRSB5dq1mzAabMgmmWlSwZPv+A3s33U/YqGsFDvL2hRylQiyxSzcNTUwmJn5qYbJYsTI+Cief+E5cdB2tLfjwrlzcFit0rEeCSVgNioPG3RsEIG2YWM7bg3dxOjoGD7y0Y/gjdOnsboWQFfXBnFZjQxfx8LcBD70wQ8KLpoo5HvuOSy5kC//8jimJ2fw2c9+Hi+9eAzt7SwsDyriYqmKRDIDo5kPJ0SE5VHn96Crux7/8swL2Na3FYsLc6hx10jhnwXauek59O/dLzmidrdPcGo8TukO12jE0SuFGBa21CzeaW67fehEVVCJzGhUGTTIFnPw+lwILi2hmEqjicKbSiOFplyhiEAoBLXRIA9IiVhCslFZJGIBhfl2ZRaM1Fop6hGJ5a9rQDZLQUutdNzr7oimSi6tCKyyEitC6p2i66/cs0Sa0VWhBL7dRp79m6WbGMR/48K9I+wqr82fUUs3rDiO2DVfJaqPv0vB1fF41BRjJbvsdt6b1oRy0YBSkV38fF8sbJXB1lp+r91ilcJ2LpsT5LVeZ4DHXQOXU49EaAVjY7ekgEVXM7vMHQ67CGsUG9L5IlQaExqaO1GqapEhhk2lR66sg7pagcOoRTERxNCFM7hx7hTSoQCsOjV8Lify6QycNofk+jQ1tWA9EoJGr5YCJAtHxGIzy5gPxOlcHuF4EsVyFS0dndizdx+6NvXA6XYjX1JjPZKE1eHEWjCIHB0pdptkFrMIJRhjyQFWSS4gC4c6ZhQz37aQxLatPdLMkEvGcevmVRFv79lPMS6Fc+fOweutRf+uQZx+4wyWV9cAsx6uxgYE1kIIxVO47+gjWAsnEY6noDcRIWgXPCMxwZOjYzJGE8E19NU3AKk4fHU+9G7bjHw5i2Q2jj/+4ucxNDYOm0OLD330t+D0OPHq66/h8uWbgper9XjktXbt2InAahh19U1oa2vCM8/+XAq18XhScL584B/cMyjFr9XgGmqbG27jFClW5LC0sIi1wKoUau89fBgLCwtSLJybmsOnP/sHeOLJd2HXnt3Y3L9DireskxI1Xq7k8ehjD+Pll3+BQ/fsx8LiNBYWZyTHyOXm7y2iqrLAYKxFJJyU4iUd+ZPjo9BbLIJM59hlEd5XW4vp6RlxELOb2663IFdRIZNOitOBY5auCbvdKvmpNrsFdocV89NLgpIWN2Qyg0KkjP6Bnejfvw2n3vgl2jsaFTdKRY1wMAmT0QWN2oR77z2MK1cu48L5szI3UCi4eXUIwbkQDF4dujZ2Yc/e3SI0Hj9+Et3d3WhsbMbPn30O2UwB+UQWFocVe44MYmxmGAatDn6fFx1t7bAYTMgkM9i6pU8cijduDGNwYD+Gh8cxP78Eh8eMlk1mFFU5jIwsIRpNwmi2YmZuQYpJF89fRzoZx+PvehD5YhgaDXOhk3j11TN4ZOAd2LZ1N57/+Stwu3z42Ed+B0adFQ3eOhw/dgGjo9dQ16CFzRmF25dFIrkCa40LQ4vr0JqsInqzqG23uqQJY3EujLXlFFQ6E9QaPcxWE0xWk7h/Y+txJAMp1LicGL9xCwVdBlaHQQRRuj62bxvAmTPnJBcunkhgx64+9G3rwdLyDELhZSmod3VvlCJ9OkfHk1YKyXT/mUxGLCzOi9O1ra0ZwbUwXI46dG/aJrjAhYV5FIoZpDNJbNmyCdVqAU0N9VgLLCIaDmJzdxfsVguunZ/EmV/ewMGHDuLhx+7DK6++BHeNBYG1ABxOp7hOmDO3uLhO1rwIXS0tjfC6vejvOwB1WYWvf/tLuPjGqBS4N/a24eij9+Li5fM4ePB+rCzGpSCoMVegLegxeHAHfuvjD+Hm6FmsLIawY/tuyRxeW1/DSmAB2WwMI2PX4XYTa9yFpcVlxOMpNNRtRjhghMfZiuvXb4gAE46E5TwM37wFr98liEy6hpm7yNdiNIG/thFLyyzKRdDSWi/ovlg8DI3aIPlm2XQJMzNzmJyYxqaejdh/YDfeOPMaFhbW0NLSi4P7DmBidBS5RAJd7R2I8pqupfDVr/13hEJruDZ0HvfcvxsumwHTa8NC2zDpTUhmMrg2fAtXh4clumH3gXvw/M9PYHJ8AYcP3overj784zf+EalwCls2bUX7pi5EsnG0dTQKBrC13Y9IbE0KoxQguA4lU1HBBaYyIVhtWnGeqHVWJLNV5DIFmaeSyYzkqZNkwSKzRquHxWxX1vd0VgQJjj1qtcxwpzBMgYIUCU4m8pmrJ62nXGclPoDXnUKJGrkcMbdKU5espwK/YDFSWQPpwFVViHelO+82ahYVlKsULfPiCOIPKXMgRauioIQp6ro9bimmUghjhi1jFGo8XpiNFkxOTIiY4/G48PozZ7BpTwe+8LkvSrbxlRuXcOLEcRFu6+rq4LN7YNfZEA/HxUXDeZKOHe4vKK6xGUwyWSvMk1UatHi8KgIMefwkSORyitipUUtDDxstxHEr+bwUfKri8KSgTpGViGUKX8S5MtuR7nw6c+kwo0hLoa9QorNZA71Br7h6tWrJQaYTn67LRDwpDiNiVonNpThGQZBzL88LyQpsglNpyphfpBPdDqfLJbhGukRJJBGRM5EQpyppFZlsRsTIpqZm5DMVVAp0ESpOVO51ed1EkMyXxAXM300Hs89bK7QNNgpxnmloaEBTU5M4fV0Op3zmsTIHl+OH6PgEM78rFP40Mga0RZU0odV6a2VfNTs3K80Wbo8HgZXVX+WMsilL8L8GI/LVPKKpsOKqpwhHc62mgmgqJgI1GxB5rejYTceTKOQKsFnokiXOl2NLweByzEruK1HNxaKS46tTXN7ynonMlrk0B41OfXt/WpGcV55zpblAI/hyYi3FHcx9TpF7PxVMTjvK6qpQK/j9/D1s2mJDQ62nBiY6lrMFaWZQlysw6wwwWMwoGFXIqUtyDHfoMrlcXkR+Ul5kh1tWxhnnfR6z3WET1y2FQIqNQoZRszlCJ853RqCI0KlWw+VkE4cVfE3u/8xaiwgL4nov5ZAtEPOZkfHNZyFBYou7WiXnkmNCHLrMKS5kxEVKkgwl2XKe6GGOG977OtlnVysc0xURLSmG6vRm2fMzi7hUzCEej4hDkGJuuZiD0aCFx2NHQ0Md6ur9cNotUCONVGIZqVREnmWY5Ut6UCYZR6lANzj35mrJeOd9weZJ7tVJ5SmWmT+sRJ2QwMN9DucV7t8VQVerXBfRSYhP5jMIxXc2qlDMV7DIPAfcvypiv4JH5t5KqAMFxdlOEbbMhxBmW8qbV6g7vB7K84QS2XInnkXmBkGOE6tcRZHZ3GxWIBKdarZaA5PFQjYPqmoNJqdnMDM3J8ecrpYxE07gJ8+OoqHWisy6CnaXFk/82n55fmAcRz6lg9vaBT1qEVrNyLPXN7/3XeSrVbS0OfH44/di57YDaHR34MyF43j2mX/B5atj8Ho3QGuyYDU+hFh2EaWoAX/0V59BJVnGj773LPy+dskAnZmfxZ/88R+K2/PchTfx3HO/QKaYgMlUQNtGLw7eux3zMwH4nBslB1cRS88Jqj0SiUGl0SAYSqCltQWbe7dgaXkVr514XZq/GpwulFNJtLfU4ejRe9HR3oiL585heSGApvpWBFaieOzRp+Cu8ck639bShlvDw7h84wamZxbR3NSOxcUV2bPv6h9AOBLBa6dOwOm2YX5+HCpdAU63Htu2bwI0FaQreZx68wKuX19A5wa/5OdSYOez+PzyEj74oXejoknLGjUzMyvNKjazE7eujkJb1eLIkaN47icncPXqCBy1ZhzcfwB+Xz3mZxcxMzEr6Nojhx/A9MQUjh07Dr3OgT/5/Bdx5cIUHDbeozMIB1fwN//jaxJlMjk5g4mJOczPhdDU0ozA+iicHgMeeuBBnDv/JhLJIJwO5Rnk/nufwPUrM1BraiQvNRxdhcqUwFPvOwyzM4Pnn3sWp168BrvFh8feeZTtJPit3/htlAvA737yk9BBj8NHDso+gsKt1+eWe/Ps2UtYXYkjEalidS6CRx57DGp9BV6fAXMLYzLH/PZHfw8NtU2YXRxHc6sbQ0Nv4cbYCgYGHpU1kRFYL576EdS6tPxxOLVobqmHy+bC1Uu3oC070d6yVZ6Tr14ZRWA1hI7ODbhy5QJm5tjw6kFTSz18dTX48c9+JLEp9U11QmwJR4KYGl1CwyYP9hwewPHjJ9DbuxWpZBY6nRHeGj9yuSIW5pdlT2O18Pk5Ic2IpIHMjs9DVVXBYjOjrr4WBpMGiVRUYmpIOkrE12EwECdvhs/ngL+2BgaTDjqrDUaTUfYvbLiRJinJZS/Kmsi1J5vLSIOOQjZQoZDPwMgaAfdEZQ3KeRV8NfVoamiDusp9lhEF5kSz2qJmXIMUMWBS62BR0dGfEuGWjbwajR7lEudANcw2DdbC41gODKOMLFculIom6DVGrC2msGf7B+B378Vvf/hT+NMvfA6792yS77kr3P6fWI29e8x3z8DdM/C/6wzcFW7/d53Ju69z9wzcPQP/vzoD/x7h9stf/jL+4XvfxZXzZ/Hl/+dP0N7sx8G9A5iemhT07vJqEIlkGjv6dkBVLGJ1YQ737d+DF44dQ/+BQ6hqNFgJrEKl1cmDGZ0gFy9dQktLC2rcLpgEc2THww89iNnZGWzp60RVU8CVa9fwzz99Ab66DuwcvBdDo/Pw+FtQII+X+UN8qK5WpMhVyGVw5fKbWA3MCnbN6nbD7ffj0P0PoVBRIZ7II5epIrKeRJ27ETUWL4pZcrgo2KWgMxahM2pgspoBdQWB9SWcfuMUYqko7rn3ALZv78Vf/tkXsHPXDuzdM4gXnn8RuwfuRa2XheJl6epU8FsVcRaw4FbX0IBLFy6gsakeNR4nXnjhOJ54/CFBhX7nO9/G0YcehsvpwPETrwoajq6gTKYgxTSHwy3ZQkRISVYrIN2hRiOLc2n4vPx/H86dexP79+/FyvKSFDVL+SKSqZS4LB5929sxNrOAVEkDt7cW+TxdKSxcMGfMIA8jLP5Ip3mZJUelaCvZYFpmOamRKWSgsxhQUtG1mYRJq4XNaEI5m4dBrTh4KMYnczmYnXZ54DES16rTS2GZWGZ+sCDGQhULyRRu6xsapChGF6tgcXUsqigZVXewhvJQJAXfO8emHDsLzMoxlwUBS9SQFJ9vu27/FYmsuIjuiL13bkSOG+qtzKuS14NS+OHvp0DMghA7+pXajKIMS1FIbUC5xGIgXT2S4CfFNboCOA7zhbygBg3iTOB5rSqNAWVin5jTBpTyOcxNTyGXTkkxd2ZuVtB3/rpGhKMsePGV1fB6fCjlK9CWNQiuBOTeu3b5PAqpGPweK1w2EwwaCqgpNDTWoX+gH9/+znfEWSFYwHJJ3CFqjeIWonDOYpFaXAA6ZAslpDLEJUfFpTW4Zx927N4Hb30LLC4XguEI1iNRuR8K/FkpalJgV94bC4Us+HKcqCsFFDMxbO/dBLfTCrNBg8X5GRx/6Xkc2r9HMnpnpmflIXhj12ZxICfSWbgb6xErFHDp2k0Ra594+tehNVrFBc/fMzI8IsWpCh0uqYRk3mYiYexsb0dbrQ/NHa1YC69jbn4Kk4tTeOH4i9ixuw/xVAQGkxoGgwqtrfUiyL968gyuXJyWYiGbKNbXE9jcs12KTz/5yXOw2R2C8/TX1WFtfRU9W3sQCYWRKWTR2b0JgZWAjKP6Wj/ikShGh0fFZXbgwCHMzs2IC5yNJv/tjz6PBx46gp27d2Lv4f1obm/B+XPnpBBaV+fDwuIcbDYzPDUu6eIn/q6jsxmBwIpkPWWzFbjdzeKcn5+Yhk1vw55HDksR8szp02Iw99b4oNbp5T5aHR7Dxj0D6N/ej+tXb2Budga7+rdJoTGXS8Ln8+DmzesyH7CAQ3xnKpmEz1mPLTu2YHk+iJFLI4IPfuoDR9HQ5FYQ5BoTrJZaXHhrCOlUCfX19Th/4Q3U1bmxHl7GfYcexKVT15CuZOU9oQz07eiVoubi4hJKuRLa2zoxPj0l2cbMJXV57ShoYtiwpRmlfB513iasLoawMLWCjW2bYTHY0dLSgXsO3YczZ85gcXlJisKdm1pR1ASht1YwPHYLs/MraGjaiGJJDYvNhsnpW5i8eguP/NrbEQoqBbBYbBkXLw1BnyHeVYdGfxcGBw6grbkLu/sGcfL4GUyOzuDppx6DwZDErdGTCEdH4KkxwN/SAIPPj4nZGck+TqdSst54HPU4eewsrp+dxwNPHYHV4YLFboHeqsXq+jLcdh+unRmCyaDFoXsGoNGV8JOf/kgcAC57HTo7u3Hh/FWEg2F4vG5xGmzr6xFsN10RU+MLeM8HnoROr5ZIAbqqOCbpoGITjdFskkzKteA6QitRVEs6HH7oiIyN4yePy/zPOZ1OhWQiJrEDLQ0N2Ny9EWvLSxi5NYblxTVk02WksmXUN9YAmhy29G7AenAd84uL4uZ1uWth0NvkHmdzDIvjobUw9u28H+95x3uRzK7ixCuv48bFKZx+9QT69m0RB0sinkG1asLFy6/DW6dH18bN2Lt/DxYC5+Gu1SOXrSoCooro1ZA0MljtzCubQ1t7k7gjw+EY2to6kEurcOPSPOrr2sSZyGI6nWpsHKHT8crlq2TpY8/+PeKiiURCUsAfHZuEy+WVTDW1poyB3dtkzVxfC0t2ta+mQXDCU6PTgk2978hBeGrsOH/mCpwWCt10ta2hUEjhw7/5m/j4h34HY6NjMJktgpmlG61QimN2dgRXrp2Dx+2SxhiHx42zFy6AgN31cAyzC0uYnVkTMc5ssOC9T70ff//Vv4fT6oJerYee8yrFqkpGnEeLy5OCAhQ0Xi4vbrT6+lrkCknU1NhgdxrQ0tqAksqA5dUowpGYzF3MBiSKnD9D0ZYOLC654hqlOCPoY67rdJzplEx5zkaSAankwiprnNIkpayXirjJeb5SYg6ssu5SyJWP23ha4ljptuU6Q5yukg+qvHY6dydnktmyRJQqj9VcWxXxiK5QOhczktdKtywxiFoVZE0xGUxyDIsL82hvb5Px8uILx7F/3yCefse7oNFVMTo+gsXFRZRTZdi0LjT6mwX/zH0UMZaJRPJXVA0Kt4J0lX2ICga9VtZpnUYRuViM5T6DexK6b9mdQsGWq7wSqaBCqcLxp1bw0LfxvHxdumpZoiXmlgVa/hzXWebjUgASx22hCL1RK1+z+EtnK13zvEYsDPOzxWQVQY/7BbPRrKyxXP+qBRHzKNZxD8cis6Ccicwul+GtrcH8/Dxiybi8tkankaYjn7sBkWBU8lDpHOXlZvPhzNQsWltaJC5kfm5R9oJ1dfVYWV7B8ePH8ejjbxPBlNn0RCkz05hzIFG/OrVGYhLoxiaqnz8rpJRyBTUOj+ypuE5SxFpZWYXFbBExncdJXCUjGLiPpdORWbtE3XLfHU/HoGOupUEFk9sCm8uBQGgNI2OjIvByP62ja5eub6mBcz+iNB1wXMo+hJmFFG+LSlMCyTj8lKEBYwAAIABJREFULI7i22JbmRnAZWaEKyhduqP5NRtLeY4k25iIT14/InKZ86wCEoU0Y0jFRSwo6HJZ1tRoJCqRMTajGV6XWz4zkoFRI5KnqK2gQkww99OC6FXLGs5zwhxq/l32wCIYsFAPaSILx8KyDvPnKOyxWYp7SzayUXQsFQoyX9KtynuOIiTHSjKYkL1IVV1FWVUUF1e+XBARnGOeCibHPf/wQIgK5Xni67NphPObVqNEk3BfrdWYoarqqaajXOJaQPcrBWWKtXTqMqOZgrJRoiyIDabQWuHvzGcl+zqRjIlDlU1kbAJqqHejpsYIs5nzRV6QpNlMDE6HGTpNBalUFCoV56cSKsWCcq3UFGz5hzQeXn/lOYENLgrm/Xa+Nee/EvflyhiRXGv5i4LCVtDJyjRGpz1dxBwHfK/SrCLzHLMlKejmpSGC456NMRx7pQqPhc83RGlTeCcyXRFxeZ1I4bHrq+LY4/6frn1SC+h85zMQ9+JqIqitNrmH05msNIysxmNYyxXw8qs34bDWYqB/G8ZGR1Aqp0ToampgDIkXwdUSpsfDqJTMiMcy0uC4eds2qLVp2KwlaFVm5FJlpFMRaQwJrFEgsqGuuQUwB/HSL38OT5MJv/au96IQBjzmJnz96/8ox+Std4qgePi+QZx45TiqVT06OroxNjGEjd316OyqQToVluYtkhwYgxGJpLGyHIRWa0UsRqKAHe0dm+Bx+ZBIZTAxMY2Rm0Pw2Kq492APDt+zByajDssL87h66SaqRQN27xpER+sW7Nq5H+cvXsLI6Ahu3rqOuaV5bOzphYp50GWFXBBYW8U7nnwck1NjOH/pLCrIw+Wxo7dvkzRvFcs5tLQ3IZaM4rlfvAW3uwYNzTVYW4tJPNHVt8aQL+dkDH38M09hYmIS09NzEt3T1twGj90mKHtSqRaXVrC+msSOHbuk2SadzAmx65e/OAG7yQmfxytxLvzT2XMQDx55BG+89ibmZ8exZ6APPo8Ts9OTmJ+bwYMPPYATJ07Ks2NrW6e41tP5MO45PIA33ngd4+OT2N2/B9FwBvsGH0BjYxfOnb+OEIlMbhu0liLUhiyuDL2J9dVlqEoVBJaJz67F3r37JLPW6XLj0oUr0jC5urom8w/HNrOpo6Egjtx/CBta2zE/HYPV1IS+3l4E1sKYXxjBz575JwwO9uOpJ9+rzEm6MuzWKk6c/jlef30YA/2PYmjkOm4Ov4Xf/dQH8b0ffB1TM6MS43HowGGsLgeRjmdQ46iR/UBzcxteOcl4Awve+cQ7MTY1hq9+9Uvo3boFVrsZ0zOTErNCp/wLv3weTU2NMm+4fHaUTCkkSxH4axsQj6UxNDQFv68JO3f0S6TU66+flloLn+NqatzSfBYNhiQ6iA0TSg48M+611Eyh1lZg1Feh0hSlduWwGVApZSUmJZtPI1Pino4N2hVpaOKcyoY0zg1GnUn2OFq+UAUyF3A6Mei5mUlCx0a4Eid0text81nOnwZpjK5Wub4Y5Hm7QDc+iR4VFcwVFSzmMnQmhcTEDPFymRQSCroFGC0FmCzcQ7FRqQKTwQeDxoRgIInBbb8hjtuP/NZ/wZ984TPo390tjXVqkEZwe3+mYoOa7FCUMsW/KhoWlYp5S3c/7p6Bu2fg7hn4j3UG7gq3/7Gu5913c/cM3D0Dt8/Av0u4/dKX8I2//3sMXbuMX/z0h0iEVlEqJAXp1b97EEOjE+KW8Hl92LNrFy6fO4OOxjoksnlcuDmMnbt3C9asqtbCYnNIEY5CLnOdenu3QKtWCcqS+bODg7uBagZ2jxlVtQ4XroxgbC4Ed10H9DY/VHqr4HaNzIkyaBGPrDIdFR6HGa1+DxKxCDRGM9ajaQTTRWgsLqjNdlQ1Ril46NVqmNRqJINrqBbycJiMklemZJxpUKoUceyV40il4ujb3ivoNuJyxkdH4DAbUddYJwVxooAzGYp9etwcGsLBg4dQV+vHhQsXsWPnLtT6/YKJ2tS1Sbr3FWSXEelMRopFFMwoshFnOTo6JS6p5uYW/Pifn0FbWztcLsUVxyIXH0QyyaR08tKx6fXWSB7i8vICNnS0IRaLSF4Xi5XsOOXn3QO7wJrTYmANRbUB/voGFPJK4ZJZpSz08EGJBRGlkMEuexoY6FTVSPabukIscQW5Sh4Gm0lEXAL1KoUCLMxCu11E0+gMSBfysLpcko9LuKag6m53o0sxjc4HjUY6/+kMaGxslMIbH45YSGORloVTirF3cMYs0rAYd+fJ444AKxl8gjVjRqVOKRjfqcbcduvyHd3JreLPKUWbOx/somctR7nuzMi6U8QmIvlOAVte8/aDjxR0WDyCVhzEPCp28ku3P/FqLOpqFESbUlmia5Gvy9+tQbqyDpvZDCPzjExWZJNRTI5NIhwOSSGWb5NCqNNuw3ogIAjqxeEJrA9PIBYMSl6Q0+eR8ZjJZ5DOpmA06wUlSNfoww8ewV/9xV+gzlcLHd9eQXF5UPnm+JHikWT46VFV0ZFON7VBUE7xRFwQ2mqDGd7GVuzasxcbujYhX64gXykjkc1BUryIoAMzxApwuFxKEY1VSBY18wm0tdRjU1eH5N3Gous49+br0FQr2NHXJxlr0UgCTqcHZ86eQ42/HuF0FldGJ+CsqUXP1m2CA88XK4JBpIvo+pUr2NK1ESadCkY10NpYjzpvDfxmE+LhMKKrAaxEw4gVsnjtwllcuHERjz/1NrR21COwOgN1NQ1U0qjxWOH31SK0nsCN6xOYng5gfHwV+/YegFZrw7PPvASvvx6++noRFgLry+jfu0uwyOvRdRiNdnR1diEZTwi6WSl0quU+5HWPRCNSLF1eD+BTn/59vP3xt2PPgT04cP9e6Sy/fuO6jGu6ZYZu3URnZyfW19YFdUnkNO+Lq1evosbrFVGABW690SSZiMzS5b1KsWl6YgY1RDT3bJGCE+eGlelZNHdtxObuHsxMzYiLYdsOYmObkM0lYbfbhABw+cJVNDQ1wOOtQU/PFphNVkTCMdy6OSmiXDoRgqvGiJ6+NhFhxkdnYTO7EY7E0bFhI4YuDqFiyMPn9UBjqKKzdROcNp8IEN/+1jcwMLhLHOTM73Q4HWiub8HQjVvQWQ0o0N2lM6Cu2Qt7nR5L6xPo7myDUWPH2mIE9TWt2NTRh1Qsh4aGVuTSBUTiMcmPpHujqinC6dfC26DHt773NcHatXduRTiaQTwVRSoXQCafxsD2AyjldShkKhgeuSjOH1PFhc62DejftgcPPfgEzp6+CpPGhlI+g2x2HU6bHmuBJbk3qXil0hFkijFk1Cn0bOtCuVgQbN3yUgCLC6t45dW3sLaUQ21bHXyNtXD73egb2IqhkWvQqIyoZDUwmwzYsrUdb731Gs6cuQSHzQantQZ9vTtw4fw1ydHt2tiOyekRBNeXJR94bTkimaZ9O3ukGH3u/BV0dXdg+84dUmxnnitdfO1t7YjEokJ8IJKWznc6/ZiDyOYMimlWmx3Li0swG40YuT6Mp9/1TjTW+vGdr/8DrCYnEok0cixGGasY3L8dfr8dkVgQa8E1tLd3IRJNCF6wo70DoyNjGLp5XegPLkMtOps68Pg7jsLnb8bqch7Pv/gMJqZvSA7u6NVRNG/sQjLD+2eDoIm55pXUcayGlpBOFVEuqWHU28Rxx8J8Mh2G3W6Et9aD4HoQBr0JdrtT8qVnp6dhNuvRt3WH5J6Nj81CrTIisBzG+OgMgothoXj09PWhWihJPq2/uQGNLV7JDWa+IikRs9MLSGUSkknsctXC5axBNBaTZiFmx/Zu7UYulsPqdAxTY1No727AwUN78MjjR/HaC+dRrGYlr/Chw0eVtd+sx+it65K7lsrl0LJxo8QsLAVW8OKxl9Db24dnf/KiZPsevu8epBIZuA01CMejSCfSIppY7Q4sry4JorC3rwsms0bc0rxX6NZIJROYnpkSOkNLW7044Q1mLcLJFGJE7LJUxzWcxcZyGUbmpN7mZ1AkYCEyl1VEDzorywWKGXfcl4o7kU1KFNju6LF31j3JvSdNmKjdCoucihjLf5fsd4Oy5vL3KyKuSkQuYluZ28nmLBJR2NDEBhL+nCKIKKpvThrGNCJEKu430hwoiFShZ6psuSQCFdfXwMoyWltboNNpMTkxhcWFACwWnYxHv78GsUgIVp0THf7NWF5aRSyWhNPhln0FhUG77NPSItyQesB9EpGndPRRCKPodCfTnqIn3wePiwKLCDosYt8WcCULmAQRqG/nr2uQKxITSzGGbmitrAfsJ+R6S0csBQB+lr0DnWCZlGR5ShwDBWydUc4v0dN0CIubWa1BsVASgsud88a5gYV4HgOvTSaTkQxfRhWYzAZplunbtlWaPbjfIcmlsb5F3EoUe7kPIdmE/58UsoTjV24iK6MtxKVcwsrKktBGrDaLiMAUdNnAJ2hkiicZ5iZSIKKrUCXnQ/YtDgey2bTsIqPRmKAqa2v98h5v3hgSFzDfE8cdGy94HOIArtAB5ZAoDqvHjqpBhbKhApvHhWQujaHRW5icJBK+gHpfHdzOGsWhyv0fGxBEpGNG6m3R7XZjgRBw1BrFgVtSnKtsaKNriuOKF4BbO9kXMZeZ+0OK8+WSiOz5EtG5FSEO6Ax6FKo5JDIJeR9VlQpGi0mcqnwNCq50jPPamHR6Ia9wbHH/lS/mpJ7O8c6xxWPl/pHC9Z14EIqnPJo7uF4K/0VplFQQwnQPE33Ke49zurwfRn3o9SJq8x7ivjqTyULNmj2bJLTEQjMeIyPZyDqjQkzJFXIyfk0GiqQ6GYsyzqToz3HKTSsbECoyNk16G0oF/i8dr/we3vAlqFVlqKtqVIoaBbvN3Gpxt7ORg65UPilURejgnkqNKkplOo1TQrGx2vXSMNPY6IXdoUe1lEIVWWg0xDfnUCkReZpBmTElt0VZZmmrVfSwCTLn9nOLMsfwHlbGF/f0bE5R3LacnXi9JfPytoAvjmP+u2R7K85c7uf4/nguKcDyOUBvoIM7K7+H/8Yc4FSaeb6cw4oi0DBHXNzAMolKqwsMqjxTpX/VxMFMau7xuOc2ms2S/U0aDv9Ncsa1WqR4jxqMWF4LIhZLIZUpopCvIpHOY2oWmJufhNFkw45dWzA4eD9MRj+mp0OYmVkScgRpUw4bc5hTGL05gqaGZhx96FG8+tpbmJhZxNZdfTC4igil53H+ymkkgyU8uP8oHn3gaYyNzuD5Y88jnllDsRxBrhCXBhK9zobaulaFOqArocZrgtetg15VQDqZRk1NA1JxivQG2K21MOlJ/cmiubkDS4srWF1dl2fuxcU5NDdbcc/BLbBa9Qgsr8BhtsFfQ5JHPWKRHKYnl9De1o1P/8Gn0bGhFSptRXneNDrQtrEL129ehc2lRTIbRM/WdhSqKWSLaZRJSlLzeaaKsbFZhEIxodfsP7AdyWQYVrMbWrUFw7emBLFrNNhRrKZlr+WtdeP69SEMD01KFMl9hw8hlV6E1aaT+YYxHFcvjaO+oRGNjQ1YmFnByI0Z5FMFbOnehHyUY7WCP/pv/w163xak02tI0EkejaPR14a//crfIRQI4ejRI+jsbEYwtAi9qYLLVy7hox/+tNB43rp87HajiQlOqx8c7slkGq4aBwJri9h3zx5U1GWMzzBHeAHHT74Ki5li9xZEg2G89dYl7L1nO3x+p9xbXG96ejZjU89WtLZuRHI9h58993O4HC4M7mxFvUeN5356ComIEVt7D7DDA7HEGuLxkMyDTz3569jQsQHZfAR6Uw4LS8O4NbQEo6EOvK3CsSWYbBo8/+IL8PoaUF/XAavRA5e9Bg6rBZcunEYivoZ3PnEU5bIBwVAaXV2bhGxw7q1zQoQg/pcNpG+cfhN79+3F5StXsHnzZvRs3ozrwxeh92VgqgFSiRxOnnwTmRRrS43o6elDjccnUTBjY0PSvGW2aNG3rQs+rxWVQpAzLjxer9xnNBNwPWYkUjFP2pgKbodVmpoL2ZQSQVDIIUuXfZlN4wpNhLUBzq9sMKOQWy1VZH1mXA/n6EqRJCTunZTYqlKhAp3GiEpFDUIgLBaHPMOWq2pUNVpUNGqpf5B+ZdcZ4SHhQE+6BxsEUsikS1BVbdBoiUvmc3kONrtG1qBiXg11lSQ6FUKrMezuex9qnYP4yIf+C/70i5/D7sFuqFQ6qKqc0+4Kt3cLvXfPwN0z8J/zDNwVbv9zXve77/ruGfgPfwb+PcLtV770ZXz/29/Gq8dewg//4Rtora9BuZCBw27B/PKKPFz27dgFp90Bv8cDn9uBm5cuYG4lgCy0+NgnPomVwBoMRpPkVjY0NsFitSK0HoLFakJwdVU21USC3n/fvRgeugKdroJ8WQNvSxcWwnlcG1uE1upDhchD5rvFIzDriJCtwqQtw6otYXdXPTSFJLREHk2sYnwlibLRB5O7EbmKRpwQRm0VRnUe6fA8vHY9Wht8IrKZLA5EolHJ4aWzIhSNILC6hmvXbyhCy+o68tkCWptbUOv1SRfr7Nw07j18jyAYv/nNb6KxoQGDg3sFA/wvz/5Ciu2/8/Hfk+LVj3/yMxw+fC+g0SJTJB6oFYFAQIpYIuim00rxgPmdVpu4jCgIUsRhAbHWx3wvCkZEi5mwGlgWFJJOp0aaeFS7XRyCfPDo69suHcLEC0VicYTiSTQ2N0kBg44tIgPZnS9/Z51GSiF3yiG3UYjlKkxK9RapYgZWtx0roVW4HQ4Rb6uF4u0HGJOgqkPxhDg16VGp5HJSpOVxUwjmB8tsLJ6xyBWOMj+nQZxkLEZJoVdQd7cRyXcEUykJU0jmeVHLwws/foU1Y/e67rYzlqWv2+Lt//ezIrr+W+GW/jkWHRUssrggiBVWqUT4kNw5OodKfE3FgkQxm+Iqu/CJ3FLwiywUKdouC4l0ZWUEo0dVWEETUsdlgaZoLaNE56HeCGNFDSMq4s5Ip9YlM3d1ZRGJ6Dqunn8LozevyjksJGJwGNSwmIzQEL1Ex0MZ0BvorrAIEjAYXEdbewve8+6n8Od//kV4PR7JgWMBnUVNHjTHn1pLx0RJMG28DnygpeDDe5KiI4vCxQqQKlQQTabgq2/Ahs2bsWtwDwx2JwpVIBiNoVCiAK9HplCAw+GSB9zha+ehV+XhtJklH8jrsQOVIpw2ZuqFsaG9HcE15idZEY3EpEv84rUbePXcVbRv2YEd/YPIFcuYW1z6ldjgcTowevM6XBYjjhzah5ZGH4zlApbmZoF4AploHGW9Hm9evYKCQYfx5UVobDp0bm5FqZqE1QKYdTm4HRokoiswG4nG80ClsmJ9NY3rN+YRi2YRi5WQyaqgMZgxOz8v2C6dSYXm9nrEEkFxMqGkQ1tzB1aXA1gLrInAxzHDXNiG5kZEY1FEElFEkjF85GO/jaff827sGOxD15ZWJNMJgkNvu9XU2LNnHy6cvwi1WnG/MWePTkBiKLf09sJi0oDE7ZGhW1hZDmP/oUHBhd68OSwO0YP37pei0vitWRhtenRu6BCBYmVpFZNj01DpKtjat0WQp2yIYIMEHXmvHnsd2XxeuvJ3bB9AJBTDrcs3ZL4jghF6lTgNrE66iYpyXTnW+3b04NC9BzFydQQFFecNq3RyR9YSWJlagcFuxurqMt77G7+OCxfOIRriHBrH7sHduHD+ihyrxWJDMhJHoVLEvW8/hLIqh9GbtwSv1uRvwN7+PWhrakMuncfKcgCqqhozc4twuNxobGqCzqyGzpJERZfGWxffwszCLJrb2zE8PgGdQQezjQ7bFLo6e6CBEZlEVlySK8vr6N+xFZ3tnfD7GrB54zbYdTWCbi7mivC7XXjj9dewthyAVqWBXqND39YtOH/pDcTzAbR2MiuMKDk3mpqbRVS7fmsMiXQJP3/hRcbtwVpjQa5aQHtXPWw2D5KxkghLGi3dqmmsrUaRTibQ1bEJ00NrWJxfw/579kMF4h8rOHzfPrx15pwUp7b37cDpN07j7GtXobGpBPf2wJH7MT+3jItXLqKQKaF312ZsoDiaTMJi0WJyehRpEhh8tVCpdXB7vBgbm4Ld4kBTfTOe+9lzOLB3P4wqA1557hUGdSOZyaNtcw+i0RV4XBa87akjynhbWUHX1i54avx48YVjaG1rF3foxfPnsffAHmxq7sL40BBcHguMqMM7nn4f6uq8uHHrPH780x9h6tYk7F46bZbQf7AZLpdb1pX5wCzypTzaWrsQj2VFFGZDDs+r3WFGKh2TjETOScSAx6JJcXcVssxvjAv2tqWlE+Uicf5mvPLKG+J+sdlc2LF9F7w+H+YmpzEyPIzOnm5s2dqN9eAyQuEAFqeWYLDosO/QHowMj8Ht8sv9QvUrk0lianoMW/u6UYjnUAwWsbd/Nwbv3YVIKojjp47h4rlb2Ny3WQrMpZwKdqMNWzZ0o72xQcS/V988i7lgCLWN9Whrb8PcwgxOnXoN6ytBuGtd2Eh3/1oQw1dH4K6tEcEvk85IUbDOXwuX24blpWU88eRR2QOw2E2kd7GgwuXLVxUMusOCxuZahGNrKKpKqLK5iHjS25mNIkDptCjS2ShYTwYgKKLFr7LfBRyhZIzyuLmG8oPNIVzLhHIhTUhK45S0cklAN92wesGi0tFNDCtXPApcFLUoGKWY7Zpj2BvdsnTTcn1Q1lY5GkEwU1BRRF46bUlSUPI1tYJN5vX2+1xQF5IwaFUi/CUTcSmw09k4Nz+LvXv2SFMDv56anEUul0JTQwMee+RJbNu4X9DAxGAPDY1gfT0keym6fxwOhzTI6fSc0+iEpJCprI3MMWRTHfeG3BOJc/Pf7BWE+iEuPQq/ZTnOarEqRBGuZ3Q2cr2nu5aOGrp16bLjmgsNUCYdhEqjChLfwY44SkQUNz1ur+wfUom0RFw47E4E1yOyb5D9XCQm+yJmoU6NT6DOXwejQY+Z2RnYbTZZPyKRsFwXNr594vc+IefrxIkTOPX66+jv3y3rDCMxRPQzW2Qd4lxBRy6vExtvKDLy+tF1yj1lMBSQJj/+XDgYQmtLMywmiyLU0vWuAow6g8yXZTp/+SY1VSSzUcn8pZgoyNpyRQSgO4Kk0WiWMcm9Bseu0WAC5c1qJg+H0w6zywqD0wijy4KVWBCn3noDwxOjSm6z1Q691kBtUb7mMwDHFp2rFEN5TqXFT66TIiRSmJR9ze38V4qfgnbWagSLKahpZtfSCWUyShMgBUveR9k893Fluc8kc5WKqJquqQoyOUYzpJEtFmTvRBICcfj8oFDJfdb/y957ANd1neei3+m9HxwctINKNBaxgL1IoihKsoolWnEs24kdO3JJ8nIzfr65uTfJTezkOnHiXDuJ41RXObYsFzWrk6IoimIFCAIkOoheDnB67+fN92/Q41fmeSYzd974DeWhCRYc7r322mv96/8a5wezUXX8CKWI/JlLDNce1oRKZqxKchtJruA7JSAwAUWd+LnIvVD1zDWD92S32KRul0xfecF4P8rc5Y9qjuSAtKgKK5oSCtW8fF1Wl8XmN5/LyqQkYUFDEiIBYI1BFKQEbGlZXK0U5ZlR3WbUWmDQ2aFR6RVllyjneW4gOMkaizm7tFzm+sGauSLvtLxHzKw1EeCm8ot/ToV0ld+NNO3RC2no9GXoJcuxCJ/PAqeTZIYyuMxUGcFRLsi/w1q9UshBVcqjyvdwg7jJz+Qz4/3wPczlCqIi5rznz3ymvBaOLSNMBISUsVeAcwFbN+y2edj5me2xRi37eD5PBXxZwB8+Rs4JfibrGs5vJUuXBE4lM5xzhWCOCH0l7kUlVukce7oPcW02GOlGRPWtQmZVMpqrMDNLmwpjUpFVBhTKWqxF0vjdz3wTBocetY0+pPMZ1Hs7sX3PIdTUdWBe7MgLsBisuPLudcWyu1zF9Pg89u3fj117tyEYn8NKbA4TN2fhqvPhpdeeg8vmhsNoxObOHtS4/VJ/D14bEYCMBJKx8TEUSlnYXSZ4a+wwGNWSr9zb1gl1toL9ew4iuBqWzPhKSYP5uUWJy5iemsaWrT1i67+8PINwJAi9XoOdu/ahvb1HIcNUq4jS9WJsFtFwColoBnOzy7DZrShV89Doitje14tr1wdQUmugtZhhNGkwMPQuXD4jnvjgCSQyYUwtTSnEMKgxMTmPVIpEn7AQ7Pbs2Io7DxzA8NVRRCMZrAVjcjbesnkz2jqahKDACAW+V7FoAgvzQfjr3KgLGKA1lXFtcBSFggrbtm1FPl/F6ZMDsFsN2Na9Bz966nkcv+cI3DY35m/O447NW7HjRB8KmSyS0SQWptYxcOYGLp0fQnd7L578+CeQiIUQjQXR3F6L2jqX7M7nL17B7MKqgMZ042luakJzUzNeeeV1vH32PLq7t2Dv4X0YGu3HmYuvw+HTw+41IBbJoBI3YeraNGCpYOfBTlS1WbS1N0jfYm4uCLPZhX37jqC9YTu6t+yQLNhLb38Tj93XgWuXp5GJuXDowAmsBeO4MnAR2+7YiqmpKdx95704uO8Q4skgdIY0guvjmJyahM1eg51b9uHM+Uv4iy/+HQxGN/buuwstgQ6MjUwgw+iaGgc0yGN+bgJ337UHW7ZtE5JhKBRFc3OrEBRn5+YRaGwR55Sf/vQVNDQ0y/kktB5FQ30jrgy/C4M/ik999oNQVfR4662LOHP6EmwWL7Zt24FIKIJQNCi1XtdmHxqaXDhy5y7UeM2Iri8gm0kgVyxhYWkFq8EQTCaL7MW7d+2SWioeCaOcy8Jq1pPbgkQ6hUJVB6PJKu8iHTSE98JiBWWY9QYUcmmQNGLUkfKiZFkLwUXFtYROXFzvSL5mJBRZW3ok01nkqOStAAXuKVyn9QbYdQZo0yTPpKEx5KDW8PNIKvLAZHTIfkPQvFLNiPU4FcvFrFn+3VQshd3bPogaxx586snP4M//x3/Hvv2bb2fc/v++a3v7Bm+PwO0R+EUjcBu4/UUjdPufB4IuAAAgAElEQVTPb4/A7RH4pRyB/whw+5Uv/Q2+961v4eTLL+LFZ3+Abb0dmJkeQzQSgdlqR31zCzuHkjlGlVq1XMC9d96Js5cuI1ms4P0f+jUBIskIZSMnkUqL3RibUMKiRhV2mxUOuxX5DC2fyF4sogQd1CY3ClobwlmgordiPZJQDr3FDLKJddj0FWiRRY1NC7cqhmpiGekcsJbRwhvYgWBKhxxsqGgsUpiX8wmoKzGYVXF0tbph1JXksG91ePH2O+fgq2sC1Aa8e2EQDz70IL717e8LUHHo4F3QQCc2c5cuXsbOHdtw8FAfnv/pjzE2Nobjx4/DW1uLwcEhhCJhnDjxOCxWB/7s819Arb8eDfUBdHf1oqVtEyLpDDJFgiAWYciSdU3lhGI3qENojYddozRLm5tbpJFEVnk6HkKxoICibAzojTo4bLSoiiAWiYkVWVdXt+RRZTI5aWYQfGaOT31jo8I631CKUtmUK+alySKg7QYAKXIOgn2lCoxkr+s0CCUicPtrEIqGxF6vkMtBT5thAqnMkaqqUeDbIFlj4rkmjRo2dsViUKzMytIoZOMoFA6hvqFOrOnY7GCTkDlmtOFTmr2KkFPUqtJDZhfk1o8N0v/GdVY1ZVRpDUSi7EYz+lbj+davbylufz7nlhZ/bDreYuIrY6MSAI2NmFKRTTPl32aDR1G/MBcsAbNFL5mvbAYpvpJqacrwKfF7ReWqUotFKoFx5ltFCxHJt8kQuDTZ0F7nhaasQimXxosvPI/nf/J9oJxFPhGFRaeC12ZDqZKG3ixHRaCqkSwddUUHFT37KmxLaVAo5MVG8b3vfRj/8m//DJfLudF8UvK+2JCX+yHgq9OKdTKVjGx2EaCj1bRkNLM5yTdRo5MsXKPNjqm5BeSqKgTaO3HonmNo6+pBJJFCLJGG3sRsMz67PIxkx8fXYDbosLg4gzyVnlYzyvmM0AF8Ho8ovqiw39O3D6++/Cou9g/iyIPvg8Fdh5m5ebH95b1QtR5cXITLbMLde/fA43HAazNj5NI7iAZXYDXRDjSPs++ew8Wr15AslXDg+D1o3dKNdCWDZC4Cg7mMYnYdGiThMAM1TjNKxQLmFtZQV9+GUpGZgx5MTQTxxhvnMb8QQSJdwN4DB8UqU2dUw1PrxKWBC7BYrNCWdLCaqGJcEBDJqNMjHouL0qkhEBCFKa0Nl1eW8Oj7T+C//cEf4T3vPw5fwIkdu3fAZrHhmWd+KOolNqjYsCUrfmRkVHKoc6E0Dt53VIBgqk5yuTUkEhFcfGsYnb3NuPe+exEOh/Hiiy8L6JQIZVAsF5BLFvHAiWOIROK4cuGq5H01tfslJ6uB+abLayinVKhr92J+bgHvfe9jiMfTePpbz0Cl0kJrpNLKiN7uDlhtTgwPjWF2ZhEOpw06A5V6Zezs65UM0Xp/Haan5pHLVpBNVxGNJBEKrmNmbgZmixl1dbUINDehttaHN0+eEmVST88WzM7Oiw0dlT1UckbjcTz2xAcQqPfj6e8/hd6OVrjsZhw+sBdR5mSrVWITb7e58M67F+Qd3LS5AzdXr+Lm0iQyuTIGrg7D7bOjqc2DeIIEonqsrSakCfvQQ/fh7Jl3YNTZUV/XDK0ugWy6gKmJGVHyfuSJj8Ln9uP82cv44//yedwYGMWbb57C3XcewTtnz0rG+N69fVhdnUUitY5KJYd8MYnt2zfLO+Kr86PGX4frYyO4OT+L2ZU5XL0+gN7tPQi00Rp6SVrTjQ1uzMyMwWYx4v577kdkPYFv/9v30djYhAibezdDG008u1j0LcysCuHnwsWLqJJkpFfL3kAwk3a162trYtl3/L578eapU7g+dB07DnTBZNdiaWVZVLTkoTDLnU34/fsOydy6enFAMifzyQzWF0JIp/IweVyoa25FOBpEZ2cT9hzYjrfefFMAd2Zn7ti5G1cHrokFLBv4qVQSHR0t2N7VjQIzm1VFLMzEMDO+hp7eXvz2Zz4Ju8WCr/3L13B1cAg1fj1snjxMZuaBqRFKrUOt12Nz7x0oFqvovzKIpaUVHD6yH4FAPa5fvybgGhVTXOfUKoOA69lUVlThdJ+guqnWV4/Zmwu4ePEy6usaEVoNofeOzWhqbBQwa/TGGHo2d6Fny2axwDv/7jnZb5gjTHCJClQqd5OJtFi4FgpZvPvueTidFhw7chif/tCTCNTX4+XTL+HU2yeRr+RFucKcx9dePg2zwQ6Pw4NkOIaPPPEh7Ni+HSqTBacv9kNrNCAcXpd7YZ40YyS4Rzc3B8TWmcDY8tIS9uzZK5mgzEndvn0b5uZm8PTXn8GDHziKpeUVUUgaDDZUq1oYDGYk4gn5PNoL0v5dY1bBYNVTErIBWimgqGSrihpTLYo+BXnlbq+oErlmUc2vgAsKkCHZkTqNKFLLBG0kmoAAq+ZnalOX2SPzjypYIrAClpWLUq+QMKB8j2IZegso5u9RfSIRD2JrqtQBSgalAmBRxRkJr0vdV19XK6SRQjaC9jo3FudnZH3dv3+3fD7VpbFYDIFAkwDNrBvMJqMACcvLK+jpvgMjQwsYH5nF/ffdj/vuegjpQgH9/dcwOjKB5aVV+GpqxFbRZKI6TsncpQKZRCs6lIiyUqPch8REUCnDGkZsQxSiDn+P90PlNucpnVRYa3B/rVLRK6YUdG2pIJXJiOpZxc+i+lDN+0hLTZdKpjA+NiE5srRJJpnJ7eQ4l2WOUqVm1CvKSnknipAs02yK7zgzfDk/qrBaLeJIQLDQYmHdUkB3J9XbJkxNT+HovffhytV+sd3PpLOSG8lne21wSBwwuBaRPMfar6bWJ/fD50zAxshxzvM+FdCM4BZdX+h0o6Oikk4t5TKKhbwCXKlLMNmN5KvJvKSrDseMilHWjPycW/mABCcJCseZT5gvYUs3CWJ7YXQYcW3sGgZuXMXM6jzW42EYzCaYjCZ4XTWixs8nFFcZUZpKc50KZWXOCqlProk5rCS8EYxUMgrF+rdK0FhRofM+VBq1ALsErIXooCIpjha+dPtRokk49zI5WsDT3rkKvVEv9V6hWka6mEe2kEcim5LajxnDVJPxHSMYXGFucUUFbUVRnNP2ntfJMadNMkEsyemlXTGdY3QEAHTQmQx03kQqm5JrJ2ArNt6iZqfKi7RDWv9uECPF2UaCRlBrs224qygxJ9FkTOam1WkVso/EemyQKagcYzak0UgHGNa/BLDVMBp5JiiL2oyTmu+/lo5FBOt5D1qFGqKqVsCVhoC+qFxFda+cMUTtXCxDq1LccFiH8n4JmKsMRhQYV0IaoSqPZJr1zgrMFsDh0MJm08Lnc8Jg5I0pMSrM0NVVitARuBUFLa1NqVwlebIi77Lk0pYr8v6QK5FO0aKcVEUI8EoyCMmKrAVpQ04beQGadRwDo9RlfPC3zgt0s8lmUkLmdLvcAlrT4UKInFque2oBkWmnnaOdslwPn4JasmxJluD13HIyUkinVdgcVkV9zWe4MQf06iqslSJUBI70JpRVepRVRlicPiyvpzC/GoTOZsPs4jp0eg/OXxnBlf5pyb8muep9778XrfX70Na0CTeu3cDo8Iw8S2+dFjksYXD8PHIFA/wNXVhYWcRg/xDcDhXaW+vkrDUznoHd5UQ6QRtuqsOZz0siRha/+ZsfRjAYxHNPv4r33PsgGlz1SMXSaG/rxDe/+R187k8/jwvnzyGXSwMoQKMtIFeMih32tm2daGlrgU5bj3K5Bpl0Xvbl/iv9omRk3rXb5UUiGYfBrEFbZxMuXj4FjaEArakKvdkEtYGeWrREtsJgriKZiohbBWskl8sLl9uPYpnW93a8+24/rl4ZBRIGbOqpw+bNWzA7M4+lhRUszYXgr/fg0RMPCZg8v3hTCNDZXBpLkwl84KMPoLXXg/7BK0gl82gObMLqcgzD14bRt2M/du/sQyyURHwtg2sDQ8gwfilVwOLCAh75bAeshjosTedw8oULMFYc2LvzHmRiJdx//DhefuU5HL//MJxuK1bXF5AvBXFzdhnVShN6enrhcKigNxaxurqIZ3/yEvbvOwaNxinnrGBsEeH0GFbi1/Dk7z6KV587h/43oth71160ddcjU1jH2fOvYfe+rfDX1+Ls2YtQq2yols2YurqC7fuOIrgcxZE+Dz7wYDf89nrcnE3BYg4gk4EQR+fnF3Hjxhg+9tGPo621VZ6jyVTB2voUJmcGkcrF0NPZh6/90w/w4ovvwmGtR6C+Db/xyU8jnUrg+ed+gD17tqPGZUc0EoLdZsKOvh4k0xHJ93U5fdi6ZYfUqIy9+NP/9uf47d/5PVy5MiwW0xcuXMJ3vv1tHDiyHVXbMurbrajxtCIZp8uFFiffOI1QOCLns8WlaVHsn/jVu6DRZWEy62C3m2E36yR+az0SxetvnBZ1vMvtxvXrU2hvrsG+vbtgNuqQiIZQIXmrpJDbobXD7a6RvTUapQ15EUYDHcPK4h5l0LEmYD+ABJUiyEPhOsi1mesOyRl0HVCp9VIL5bhm6w0okrTFWKFSSYjOrA/MKh20OZKdUjBaqiJcIHBbyDGbW3Ep0+pIHkpJL8hocEEDB0wGHaKhOHZt/gBc5j48+Zu/jT/78z/G/gPbJHoEtLMXhy2uMiTN8Yv/M1kdwG2r5F/Kru3ti749ArdH4BeNwG3g9heN0O0/vz0Ct0fgl3IE/t+AWwHNfs5ylgfYU6dO4W//5kv47j//M954+UX86Iffw68+/ihmptgQW0agtUWsV8+dvyiHDKfLg7fPvoPdu/fgv3/hL/DSayfx8muvo6mJGTIBUQq4HDaxuGMurddlh1GvwcriIuZnb6Knp1uaJ+uhCLy1fjnElqCByeaASmcSCxw2PquqClw2C5KJKIw6NfLZJMzaAqxGIJ7KYHx2FYWqBTpzDTJ5HVLpsjS/UMogFp5Ho98At70Mq7EMt90mhfc//tM3sGV7H/wNHXjjrQu4fmMafXuP4NO//Xv4/tM/xOmTb+Gz//t/xtatPdKc+uIXv4T6xjp88tMfxde/8x0886MfYNeePhy95yhefPkVvPbsSzj6nsfw2KMfxDtnr0hOFMclnl5DVVOBzmSFSqMXcIJZL8w/rfW44HFYpBmdJvu+XMXSyro0GJvqa6CqKnZzogCpMvevKM2xuro6OOwOaVSwMcbHyMYBM/Nmpsbh9/sld63IiDAVm1oO5IqEW5XiXtHckn3OnFcVNFTnlEuixlCRLc5GVY4ZXAqwS0CSDWI2bMrEastVFAmoi/cYlTyKHRzBUTZG2QgyGQ2olkpYWlpAc3OTNM1os0ewNxULwaDmoYWgqFauUQGTqe/VoFJRsYcjoDQzwfiPslFS0ZVQ1VIte6tXrXzBX0tDdSPj7JbNstIuUVS2So6tkm0n6lla923Y6/EQR2CUObQEnCWLLl+UZhX/Pu3N1HotClWqWCvQGLQolBUgulQuiIqHn3lL7WvNRiQTrs7jgVGlxejVq/jhd7+LN15+WQDPWq9LrLBJeqDLNBn4HB+VXrGn5HOSg2JZJc0vNplEJZPLSfP98fc9jq/8/ZclO1jHR8SmvEbJTyMQUhH7ayqDqLooCxiQysQQDIZAq0S70yrNSypHUmxqVdVw+fzQWZ2YWVnD2YtX8NCJX8GJDzyBVL4g+VWcMXa7XWxSLRYD3G6nvMME75KxKLLpJEVHSCWSuPDueXR2dGBhdk7u4yMf/ziSZTUGx6Ykl7OltQmTo8PwmI04dMcd2Nm9GfaKCpfeeIOTSxRRVGqcH+7HcxdewVJmHbv37cfevfvgdLvkGhKpVSRSK2iod4h1Vv/FM/I+uew2sYZMF3IIxRIoFwCn3Y9K0YCJ8Xm8+vI7yGQq0Jsd2Nm3H3OLy6hrDGAtEkapUIQBtMwqSAPc6XLIO8fm7tpaEJs6O0Q9Fk1EJG/xNz7+UXzqk59C585u7L1nH/yBeqwH13D9+g34/bRZZ14qG9oFUdptau9Ad1ePKMX6du4S14K/+csvAAaNzDd1GdAZTagy0y+bE+DWQKUXLUczWdx77z1YWlhCNLyEo48dFMLG+I2bUJWZI7aM8OIatDbaPVLl74XFasN6OIXuru3S4HHYTKj3u4UoMj42BS30wlKncokA7tLNBWkAmywaAd1oGVbra0Dv9q243N+Pzq4uzM7OyFw/ePCgsPY5LrSb5PyNxxMyf6m8oSKdTRWuBZ/81Cfx/E9+jBq3A9t6e7BtSy+2btmCtdWgvLPP/+QFGbMD+w+ioT2A+dQqQpmwsN3X1xdhtRKA4nuiwdDVSVhsTqwsr6O9ow3bdtyBWCyB9XAYek0EBoMFo8OTyGVokVbCplYqQ27irkNHcfDAEYxPTOORRx6Hy+HDj374U7EkWxhfQJ2P+VkJ3JwbhL/egg//2mMIR5aRySbFCr+zqxcetw+f/u3/hKWlIGpa2xCrlgXA37NrJ8aZ0awz4MTDD6GnuxONTTWAPirv2anXlvD5P/9bePxVdHW1Y+baIkx2E7bv24poIiZ2a82BNpw7ewE3CTqn8qhxebCpJYAzb74Nla6Mju2dsDRYBVxdml+FQWdE96ZuUTFoVSqc/OHrMPu0ePJTvy5qj+DaEtraOhBcy2BwcFoUCE67HWfPnoXNasGePfswOTGNRCKFtdA6qsUiahrrEU/wGarhtuhwoG+XWBlfuzqGWCQvY55dj+Mnr7yAtvZ2XLzyLl566Rm43DoUihm0d7Uiq87g1DsnsX//PmmyZwlgmfSYn59FOBSD1WyFr6YehVwVS4th6NRmLDOXLRFCVaXF4yceE/D9+vUxNNU3Y2F+GVfOX5aseGY9ZlNsOtuxdUsvVHo1fE11ePbZn8je0tnVgZZAC7737adx+PABdHV0Y3piGoNXrsGg16G9ox2/9YkncWDXASFCvXnuTfzoxz+Cz+tDJp3GM0+9iDuPHsQnP/EJ/MvX/1XWWo0OMJh0ePKTH5cIhrmFdYzcGMXTX38KVq8DTzzxBL71zW8jHomhpbkFNrNVwKdIOCpW15cuXZbM6MamBqytB7EeDmHL1s2izl9eWUG+RPCsKO+Mt9YLl8slSs0KSiiq8mKdeCu37BbYyuahWPaLvatW7l1R5Co2qwaVQQAvzj1muFEBTZtJgrHFMq1hs/D6vFhcXER9U4MoUgm8WPRmyXbk95itZrH6FeBVoxGyjb/Or1gLl8tCxiPgShCkWlCsXbnOEUihFT/tj7PpBMrFnGShtzTVIpkIIR4JYueOrXj2h9/Bvm1taG9pks8UsMVmRzSZEKCRX9OWlPs3Lf+pUpQ2Jfc1qLAajCCVKMBhrYNaZcWmtm04cMc9GJu8iR8++yxGR8Zl7d25Y6e4VDB/k3WjrKV0w7DZMTY6IbaNBMt4DbTALRaZRUe8jva7KqXGUatFMcr9nXs9ARuSfAjQ5llkEdRRAdFEUmzfCZ63NrWhrbkdi7Pzsk4y+9tfWyvq2nQyJY+0oa5e5grRFO7LBPIcrH1JQ0omBSwyW0xKDUIAkTWcuJVU5D1lFIfUP1oVDt59pwBV1WwJw8PD6GrdhG/+yzdxc2Ian/jEJ3Dl6iAamptQUlUwuzQPq9MhFrTMCty2eTPyuYLYIvO6xAabhD2NFpFoSOzgCaYpmaZ0jQihnjmFVBkVcnI/rP3cLic8Ho8QjxxWqzh/cB9lg5zxBe1bNkPjceHp536IM+fPQG9RQ2/Ww+owo729VZS9+VQeqXAKurIWRhhhNVjFfp5ENFaIjNwQ2gCtzyXTuSRgHJ8bx8egUWyxqQoV0E1IDJB3TLJ/N/JuuYdRgcufWb9arTbJbiUwTHU+85g5DpxvDGPmv1ehiFfDWlyx3ST5hWpd2is7rDY4jBYhOiYImpKU5HLCbCVwB4mDYL1JEJzjzLWMRAGp9zQE/6i0Iris/D731Gg8ikKlKhbdFQLWJj00VHTq9QqomlPIH4yksNvdcDlrZL0kYY8uE5zP3NupOtczx5p1ckENs6lWohqyuTgo2own1lEq5VAq09nAKmpZAp0s/M1mE2wktBGUzVcke5hkEBbsxQJr5KoAwlT0Mh+7VKqimFUIAgadCRWNFrlqZUMFzzo+h0I+jlI5g2w+LtEI/gYPbC66+RSgokuSUQuHugBLOQ2duirrMOtb2i7TCpwOIzLvWHNq1PLuyLuZzYlTRSFblPeU88VoNsBgMogKlmslc8GZNctMWp3WBIPRLK42Jr1JzkTxeEys9RlxwzgIPh+esW6RPkmUoPKT84vXwtpYGAzi3KNY+dLimsp4ZiIT4Od4cQ3lPYgLgkYNo6S0bGT28txCi3medai80zKOhgAQ31AjotEcRsdnMTI/jZvRZfibNqO5vgfJSBmf+uh/wujoJKLRdRQrUWRyQSwuT+Hs2QEsLmbRFLDAYrPBZDHB4XQiEktgdmZZYghcTj+0KoOQvox6PU48cgINNQGsLkTRVN+OsbF+dHb7ZA0wGa2S45lOZhBeD0sdbDEb0bu5Ez2bO5GI8T0PSt7q6I0ZhNYykuX6h3/0X4W08lf/86/R1dOBTCGFri3tuDTwDoZGLsJkA2rq7WgM+GVdZ21Ksuzo6CBcDoVoyPpmZSGIaCiN1vpuOG2N0MEJg8aJJRIWtQW8038KGl0BO3dtxsLCDPR6G8wmN5aXqbBdx5at22BzapErrmF88hKO3HUAq+E8wuEslmfCyCc02N7bhTd+ch73Hj8kjhpDA9fxtX/4Ok6dPoc//cM/h1rvwMPvPYG4+TmYNH4sTObhtTegI9ALm7YVQ/2TiMaXcP/D2zG/chnFSkliEqKpFZx9ux/3Hvk4DFoTHC41Jm5eU2IZMjl87o++iJNn38W3v/MUPvbxj2AtMYmX3/wujtyzFadOnkFP5z50dnZjObgEvUGF6ZtjGLw2hMNH+tDV2Y1QMIFzb19FYr2C8TOzMFoseOSRh7Cjsx5NATcam5Voh0BrF7Qap5x/PJ4amAwaWC0GiTxyWJ3IZnJIFlcwMncJ0zen8dzzr+DaQBh3H9uBLZt3YN++Q2JBTTXtLsZkXepHf/9VWEwGHDu+H3ds68Lbp/vxlS//E9rbutC3axdcDgeMejMefuAEnnzyd3H4yD0IBBoxOHgRdQ0WTM9cxPDwIPw12xGJZDEyOoT7HzoqZNrTb7+D86cv4NnT/4qphau43P8O/LVtmJ9fxXp4Gr2bO/DeR9+PF194FSaTVc4mr7x4VeIMnvnRZzF7cxS5fALVclH23Vg8AeELVtVCGqamlvUkXauUuoZ56Gw88NRSlj2F1vMGEp5JsNxoNnBLUMjmilMC+wOKqbtKgF1aJSvRS2ohETK3nvUcNyJmZau5VlL5zx6ImpFRRVGm0+2EvQ4SflLxCvbv+ATc5r148hMfwxf+gorbPmr4oarqBGhWaO//t2zbW73K28DtL2XX9vZF3x6B2yPwi0bgNnD7i0bo9p/fHoHbI/BLOQL/IeD2S3+Nr3/t7yWf8Xvf+DcEGurEoqne78POPbsxMjqOyelZJNJZRBJpbL5jO3bu3o/Z5VUM3hjBWjiERx9+BJvaWvCD7z2FRDyKo0cOiRopn07CatJJxiAVd+trQWi0etjsLlEb1Pg8WFpZEdZ+KELrG7Pkb1FJQzBzU0eHHHzZNKnzedjGQYVNTKokDTaUqwZks7RU04jNjqZSgtOmQTw6C5cDcFiATCyCWk8NguEkXn79DA4eOY6RiSX46tpQ1ZjwJ5/7Anbt2o3PfOazuNJ/Bd///r9Lo+93/7fPoKWtHf/wj1/Fpp42fOp3PoUrg/147eQbaGxqhc/fgIa6dvz0hVPobN8Cf00AsWgEbo8a0FWQLlQRT2blkF9f50droA5mHTAzMSqWPpl8AR5/A8x2F9weL4JLcwJ+UslEIOtnagNmYhWUzC8qDgioUpVMpQszXeamJ1Drq4GaYB/z6pjRpjUrDUaxAhSTsA1Lt5JApWqQbUqrX4VBr2auK5WkVJ0Q3CxXkMuzaacw1nlQ4ZmBNoG0g2ZTg5ZuOipZhNFO6zIyUwuYnbmJ7q4OUTPQBs7CRmUpD4M0KgjKK59TlkYzwUcdmNtHxSlB7kpR+htySKEdXFld3IBjlVfyFvlAUfwo4OzPq20lxqZSEcUF/w5VCJKVtgHyUi0gzRRpiCp2dVTDMPtGpzZKcxA6jahBymwYlQsooyRqtXyeyvIkeJpls4ZAFw9/2zxmzE1N4cybp/DK8y+I1ZPLaEBvR4cAcgQ+2RRjk46qDjYOlQzdDVhdgHrFwpLXdusHlT0E5z/84Q/jq1/9qgD0HKBqPisgsxwcy3x2WjnYEQhJJwugSIqNkWKhKuoYvjds5PCQyWzbXLkCk9OL4fEpZCpqNLV34si996OtqxuhWFzyqkWtw3mjUsFmMQlg19baIg1e2mHqCbbS6tNuxcj16zhwYD/mZueQTMaxSitLvRkWp5sSJti1Ktg0wJEd21DrsGHk0mWMDQ3L+x1Np3F9ahKvnX4LN9fmYWi1o21XB9zOGsluKhayqPXa0dTAPMtrmLk5hLuP7EU8FkIsEoXT6oLFbsNKdFUUsolIEtEw1bge6LVsAtciEsnha1/7Dnb0HcTqGpt0VswtrQiIWWNzin3WyMiIqC7YyHS7XZifn8fu3buQSMbk3tk8/8QnnsSJEycQaO+Arc0Bo5NZnsDO7dvFkeBq/yBCoTC6u7uRTWek2eWwOTE5OQmbzS4qkZmpGWj1JgEC2Ngt5IvS6ODhPcKMXbEXzwkotLKyjFw+C3etAb4mq+S5Buo6Mdh/A+fOvAOnnc3yvKgymDX6Z3/1Jzjz9gWEYzmEFpPoP3MZNY0O3Hv/MSwsLOOdly+gflODkCRCoYiAMFazEYlEHA6HDUaDFk2BJoxfvwmd04rjD9yHK5cvY/D8ZVFGqESppSj8ORc5F9xuNyYmJuTr2oY6UaTNDYzB1uBEaj2Ovft34dH3PST26ZyL+wzhIUUAACAASURBVLbtwcOPP4r3PHBc1v3JhXnoalwoG2nRSQW3HQf37cb//NzXMDo1Ina78dkCbC1mrC2FcOexw9h/tA9nz51BoNmCOn8A5SybJlQFaTE5MiEW47yuj3zkYyiXNVgLJXFw1334gz/5HA7tvQeHth7BV/7mrzE9NYzWdg8CLU60tHlQzMfh93skz3F1OYht23bingP3Y2zmJr7+vX/Hq++cQb6ggsXqEjA60OjH0OBlUfiUSzm46yrw1tpQ6zyGb3/7VRTKq+joCqCjsx3xZBT+eh/ePH1KmkAN/mZMTy7g7sP3orNlE9YXVxBcXkAuFYPRqEZ7XyeChRgmJqYwOTSJvt17oapq0dbcJvbqP/je91Hf4BHL51I1C5NVh/PvXEVLWxcampoxPjohdq9mHS1ijdJ8DTRRbQE8//xP4PHXIhZcw6auLrT0tGFm/AaKmQzqahtxY3AcurIJ3du3YnJ0CuvrIeze3YfvfvNbOHvpFH784+8jGl/DwsoM3AEnLG4jWtsCWFqaRd/u7QitMavULDmKfC7MWqbSp8YbwMXzA7A6LGILyOxdu9UlzSibRcmrNWjMMBstaA60IB6LimMDSQxWmxkVLRDN0NK9CKfDiXg0jhq3F3t37cFPnvkRopE4NrW1ozXQgvc+/F7s3tqHZC6JiflJlHVl/Nu//is0VS3qXH7oNSY8+4MfC5D3l1/8CyytzuPqyAC8tQ6MzoxhZW0FmUwROrUN/acGkEwnYfZa8ZEPfwSXLlwWcDnQEICvplYUzKVYFh1bekThRwDL5nSIyo7KVaooi1y3CUroNVDpVPDUuOH110hDL5lJiKUwlY0VselT9rmf39tIMrpl88s/I6BPEEqv0SMVSmOOivl8TvJY2zraRPlltiluC1qDFvOL82hua0YkGkYqk5bcUr1Kg2QiIWO5tr4u+zWdE6jutRGoJZjIp6PVSqOTaxStYwuxgliYa1RayeDlPiQJmRWqWdSyXtf7aYO8ivnpURw9ehCbWuuwNHMdTptJyAPM7DSZSShSSa46TYYJtLAGIbmPClGCyslsDMVqAWaLXdby5aU40gli0ozjSKO3YyeO7D2G2ZUFTE1P4+2zZzExMY7uTgUkpr0wbXiZG76pvVMAdtrNMsucAAsVhSVmnlYUpwrJvN0gr3H9pnsHSWIkqLEWEj2iWgMbC0yVCvNLS7g5PYMj++7CsTvvhc9Zi1QmjqFrVL4m0NzUCIfDifWVFbFNTpCMaDAil82IhTLXTdrpEpDiumCxWUUxPTs7J2pAqtJ4Tbl8XnJRWScQ2FoJr8Fb60MpV8DeHXvQ4m/Gwsw8/uxPP4ff/+wfIJFOon94EFW9Go2tAWSKynuUiyeRS2ekE02HnM7OLnE+aW1tRUHqG4L3eSSTMWg0VQGzCJDF4mlZ5zhuJIIQ/E/SSYNAPYlTqaQo6zlP89k0OjZtgjNQjz/62y9hPrSCTT2tKIKN8SI8XrfU+B6HE8lwAlaNGX5nHQrJAkqZoji+UL7FzyOgSBCUZE6SB6jKJmDGWor1MJXUJGUwS5iRFlXWmBs2xAKA01ZZqxWCgRBLSIjL5+X9EoW6RguLySx1IseXoCk/p8RWPgmOBta/KhRZv5Xzkk3I94y1T7VUFrKq2WIRdW4mnxNQlsAuSW+sk3PpLIpUfTOjXMf8Q73Mealfq3RK0QnIwPcouL6GcDwGVpxVOr1oVCAEoNbr5L0rJ6cVm/EYwfMiOlt7US6oJYOymCvLs3HYLAiH1gRIXFyYRWNTAOOT0zJv+L1ulwOd3ZswcmMIbq8bqyuLgkNarSaoVVWEoyGZm1ajDfXeBpgNJjm3ZdNp1NX7xa43FU+hXGAetBYWo02IotWyGvFYGrlSASoDYyLo+KMWEqFWq0I2l0K+lJE5kC+noTFWxapXHAZUBRjKCdjUWZj0tDqmuw85CySaMo9XJZmVBHI5N5k1S2U4Lat5XijlK2LpnM0mkS/kRalbUVWgMxiEDKLVGcS+lU4BuWwR6Uxe9iarnUCtXsh6Qm+tVkUtTjKN5HoXFVcM1sBKHrVWlMkkBHAOSS4163iSTCsV+T5lzeb6XZboGgX7UcHIup/nCj2tnumUwHmUlXkMnkm0BOgZreOARmdCOlPESiKGYDGP9Vgazz//BkwGF24MRvHR33y/ZOLOLyyA7L8tW7sBdQUXL70rzkmN9a1YmGMGfCPmFpaEwNnS0oLNPT3yLM+9dQaFdBF7dxzGnm2HsTgdxu479mMtMoOby1fQ2OhHvsC5S2vwKhobA+jt3SJnGMYIjY+NIZmOYWV5UfbnGo9XUK2h4SF86rc+jc3bevHDnzwDu8eKa6MDWFidgdGqRt/+OxBoq0W2mEI8GZHPjkajsNsssJjUcEsUixNWnQFmrQWasgGh5QwaPJuwNBuHx9mEcDgJnUsPT5MdV4fPobmtFisrczCYTBi4OgazqQZX+scwNnITRosR7hoLHnlsPyLxENJ5INDUhenrS3jx30/i7t3H8Bsf/Q1MjEyKbTz3nFgqgaPH78erp87AXVsHd00tJmeewunXr2Jb5zHcd+w+cUeYnQgiGU/j9z7zMQyNnsTi2nVcvTYBl6sJd95zAHW1zTBrWjEwMIhIdAHZUhQ7+rbi/KULeOihx+D3NGNg7CrOvHMa61HGg7gRDN3Em28OYNfONgH8uBc+8vCjeOqp72BsYgVtbTZ0b+pEoKEFkdUU3nr9Cvq234UrZ4egzxlw4sFHce36O9CZUti8YxMMVguWlmLIZEr4lRMfxMG9fRiZHILP7YHN5EIhDxQ1WVjtWtxcGcfFgbNCAHzPex4UpajVVIPV1QQ87ga88spJWO1OHD58CLMzk7hy+SwuXjiLzV3b4HT48MLzr8Dva0RjfRMOHTiCK5ev4uQbb+JX3v8r8Hm9qPV7cO7cKTz0wEGEgxH85Z99C5s678DmbZ1QGbI49sARJNM5XB2+hEhmAY8+fhQXLp/Dt7/xArI5Le554CBWgjPw1/rQ09OFf/7yd7EUXIVaX8Y9R3tx3313IZWMwmAgeTkl5CHiolaHSRyMrEYLyoWSREDRZp8RDQadQSz1VcxBZ+QRuyxq5lhrUElk6QkntRxJVCR2yRrBSCXJuldiFqTHImuVVkjwjOVh34Q1BfdxdmToAgLmNVfKMNOJjn2XMrNzVdCRdK1SI7xWxP7tvwW3hcDth/GFv/wT7Nu3fwO4pVpXcZaQc44sKkq/4Gcsv9uK21/Knu3ti749ArdH4BePwG3g9heP0e2/cXsEbo/AL+EI/EeA26986a/wD1/+EoauXcU//t3fobGhDqvLy7A77Ojt7cXw9RGEonE0trRjx669MFrtWI/EEc8VYHPXoLWjQ+x/CSSZaCem16A10ChNoPB6EOlEXAA92sGEQ+vS2GH9SZCivaNVgD/aNbJBlMmkoDfoxGaPFp1kwceiUWkqUe1Xx0Yn7adQhcnmFGtNu9MHvdYszNBKLgufx4q1lUnkM2vweozCiKeiwWB2YCkYRSJThs1Zh5On38Xo+AwefOhR1Phq8dW//6rY0z3xxK/iPe95DwYGruGpp/4d9xw7CpfPhW8+9RSxPTz6+Ptw//0PiiXXt77zLCwmJxr9LSiQna7TIpVchtqggpXAk7dWrHTTtI4Lr8GgKsGgqcJpI+Cig9ZoRjSZQTSRQnNDnbDd2fThwYBNWR74RdlSKEqjkwPH5hUbq+ViGV6PEzMTN+D1uKE3WZAvVgV0o/0jsU8q+BSTww3gtqowPdlYIBjLxgRVFASQ2JigbTMPHVRysNEllsBFKoSYu6WCSqM0IMrFohw22Ihg84KNMT5DNjhWVpbQ1tL6s5wq2hOX8mWoaVNGWzhyUUVFw+w0CcYTezh+PhVF/LtKVpkWOr2SwytK2p/LuP1ZTt//E3DLoxIRUQLFt/LsaHm00QinQoljqtuwMWMDnGx6UUfojaKcoAqDiiUy7MtV2t6pkYhGodeqYTMZYGdeHoD1laAoyy688bzkSAaXV+Cy2dHg80JbqSCTSsJqNEmWJhs0bN6zGctxI5iso1JEctwUlQ//E2UVc9kMRslAJrj20Y9+VIBbT40XlUJB/m3auAnoTN8/NpY0tL7m89aJTbYcFFVaeL01WA+vI5NLw2gxI5nLYy0cQ6ZchdVVA7OrBlt29mHLzl10bUQyk4PNYZdnRHC2ksnCrFLDaDIKIEZllrybBWYJsomsxdCNYdR4PZLRxWtK0i7d6YbH4UaT1YmDbZ0oZwvIrixicugKKmYtKk4DTg9dxqvnziKST6Bzcw929u2ASlcQ0HnsxoRiMahSweu2w2YjoSCKaGQBqdg6/D6vKLUcVpeo17OVLPQWE4waE4q5Ctx2rgvMUixgb9+d+LVf/31pNvnrG1Hf1Iah4TF4a3zwe2tFETMyOqLYDG7YftK+k7a6nJ+0kuOceOKJD+CRRx7G5r7t2LSnG03tLajx1mB6ehpDlwfQublXmnf5DJn9YbFCpaomEokKcFssluH2+ETtxHeGc495iCaDCV6vBy67QzLTZsfHEUkkpWHMdVGlLyDQ7kdTfQsunbuK1fl1ZbqU8vj4p57Aex6+Ez957mnU1PlQrmgxPjUHg96O6ZE5yf+98+67xML2zKm3UamqpGlptznEpWCJwKlBh1w2JRalzS0BzC2sIJnJSiMrm0rB4/P9TIESWltDd0+PNObZ7KJF5NWrV+XvMnPb461BKhUXdYbbZcOundvl17HoOjraWyVT98KF87JeLCyswOl1QG23IJ1PIxWPi0rUbXchup6A2WhDIVcRAOnG6LBk0vnrvXjsQ8fx3gcewMj8IL759e8gn66isb5eLJ6dFjva2lpF6d3e0gk3m0qvv4FQJIsH7j+BjkAX9nbsxunTpzBw7TI8boIOMVhterhcZiQTEbS1NYol+NLyPCwWIw4d2A+jzoi3rpzDH//x32NlNYstu7uwZWcHVPoSXnn+NIoJHUq6FEq5IjRRE1y+DpSyaeTVWfTu6kR7dwtujA9henJSXAfol3nX0eNoa+7GtctDKOfKuPeuO5HLMC4gh+uzg0hUIgIiuBxeXDk9CLVBA5PeCrvVieDKGlZml6DSAR958uMIrgVx+q2TsLjNuPv4XdKcspisKGQLyBGA1OiFAPTT519ENpHA7rsPioKsd+tmAVlHB4cwcPoKDt13RMDbs2+eEQVBfVOzKC3nx8dx97G7RVFTymfxd//0Zcws3MTo3BTe88hh3Bi5jl19m9Hd047JqTGE1oOynqdSeaio9nH4YTG7cXN6EcsrCzh8zx4EWhswPT2LeCQFl9OLSCgB9tDZXKv11QoBZnVlBYVYEXafBd1belBT58fyyrLkHBM0qSaATVvb4HG4UOv1Yfv27cikcgiurmBwYAB79+3Hrv07cOr8SXz3u0+hq60LTb4m2IwOnD39DrLJIv7k83+AQFsTro0OIhhZwUtv/BSRYA479m9DNq3C8KVh3H3sKF558RWYzGa0t7Zj4NKAKNK4v7Mm6WzvFPtZqiLNVgtcXmZuc+etQKNVQ2fUK5mptC1mw85EEJBAUhYlAp5mo2S6s3Eo1qu04d34wV+TCCUuDQI0luTXooQ1mBGcXsP9R+7H1p13YC20hpdfeRkmqwlGiwH5Itdzmyi81iPrsNiYc12S9y+ysi4NfToO8P0laYXrHm34uT4lUylRJXLr5ffTppbgpaZIZWpF7LaTmYysbdwfyO8ym3VIxNdh0FfQ09UMq1mD0PoKrBbmbdLlgxaBJvl+sTE1WJArKPnaiSSBzaSQ+ghuEWhM06q2XEQqnUepoEYikYdOY4fbWY90qoBrgyNwOt34wK9+AI3eZjjcZoSTIZx7621MTkyIXWprc5v8HRICaIdPRwWqB2mVyn2U18TmK2MnJPuU+bniaGIQ8IV7texFtGJljULSlFbZr/k199lSpoLIagTtbR04dPCAKO7GR0el9qM1ss1ixuT4JOrr6pRaitEMhSKTSEVtKzmmFrM4CbAuo4sEwSOd0SDgMdu0ioKU5Dk1VHodQuGwOIfoNQa4rS60tbTJnmwx2+B0WRCLJ7EWDWNgaADDN67DX1cLp9mKK5cuoa62Tmzuh4aG0dPZg56eHlHSNjTWSY03P3cT4fCaRAUQ8GNOIEGtHOcr3U4qbIArmcpUr1Npz3vkmMXjUZnD7vpa+FoCiOdS+PbT30QkFUb3tk6sx0NSS9Ba2uepRbWkgrqghl5tgM1ohcfmglFDApOSKct6lI1zEgsIyolTDGu6CpvfiiKUz4hkMzbPb9VRHAvFfeWWbTFtMJW8WgLmzJ3mz2aTRVGx6/mMCdxDaigCtIlMCvlyQYiAJqtR9mfa5/Kei8xP3siczlEZzAY/s3RVjCIgaKgAw1qVGuVCUeZCOpWW+orPW7HPzspcsdpsksVLADeVzyKRTSNCNXo2Le4vBBn1WBcb5mKuCq+7Dql4gU9f9gStSi+kqkyKNpwqhENBGAxaBJp9sHuYPZ2V94UMKa3OAk3VDIfLC/VGJEcqTVVsFgYTFWAKMaSYKQgYTGIoyXupRELU+cyWllxkaFEq0OaZdFEtrBY7tAbmt5bkeZCAxs9hDi7tTjU6FZKZmOQlF6o56IyMDQCKlRysFsDNDFxyEFWkcfDZVuQ8qWENrirDqKcqfiMft0iyVElUaya9UdarciWPDJXTpYIQGeXrPFV1ijuNXm+SqAESREiio10plbmsWfm8DHqjKO4ZE6RYICtzScB/nZLvzQMJAUcF+GfOLr9fcdBhrcS9gHNVzlgbWeWskROppCjwWM/yWkl2pb04iQjM7+U6kuJeXShJXqaJ0lQ1SXUlZHI5JLNxscZeWFnHeiyH81cWsRosweV3ontrB+paatC0qRbQZqErWfHsU2eQjpXBAeb1WQ0WNLTUSgxSKZ8SdySj2oD9uw4hFy8jUNcm1+z1uWUPaGgIQKumrbZa3n/WwBcvXZBcYqNJh0QyCrvdIg5COj0kz31heR6PPfaYuDz89JWfoqOrHU6vE2qDGkvBRRw8vF8IUu9eeEf2Icl4zmfhctslHqmcT0mtr1VVYTPaYDc5YdbYEA5m4Pe2YHEuhLfPXMTE/DLimRx29G3Hzp1b4Kt1IVdMI1fMiGtOOBrDyZNvQ6+zYXRkGq2tm+B0umBwlLAeXMLqXBKaogO9rXtQY2sQi+S6hlq5D+awdm/rwI6926G3GvD6m6/hrZdfgtngx7HDj6MlUI+lxRvwenXY1deJs+dew+rqMhqaOlEVu2iDzGfubczfPXx4P+oanHj19RcwdXMUDc2NkjccT6Zhtduwa+92LK5MIplZRdfmRlHv35xaREtLHZaW4xi9NI9cpoBP/8H7cX14DIszQcmY9TrrMdw/CZPag4GL17GrZy8++OgTyOdTmFkcQyK3hutjA8hKzVwPg96Mz/7OfxEiFxnDZr0e5y6eRTiRgae+Hn6PEzl1FNmcQmx69dUzUFVsOLD3PnS2bMVfffkrQkzv27MN9z1wFA6LHcHgMiLReQHhzXornPZGNNX34KUXX8fo6DA+//nfx6uv/hTzc0soFXSo8zXhrsNbkIiG8cz338BDD/8KgqFV9F87D61JjXuOH8VqaBFP/+i7+PBH3ouBwX689KMzsDhrEMumYNSVsXN/L9o6fEilg6iU8wiuxHFtcA41LjP29ClRFU6XFSazGt5aCxKlVdgdBuSpuifZjQSodErO1TybcT/hYUpxHmNFRiWsBpo831Wtotznn6s3HLwkMim/cfZWHMjYY+Eew5qlVFZUuOITQicPOmzx/0jkKBVg4b/L/keBpECVnLG5j0aChdvA7S9hz/X2Jd8egdsj8L9+BG4Dt//rx/j2v3B7BG6PwP8HI/AfAW6//Dd/ja//8z9iaPAqXnrxBfR0dePa4KAo0JwuFwItbdjUvQUanRGpbFGUt1aHC62dPWK1anXYEQqti/1MrdeLfCGDUiGPfDYjBalBDgplaYqxUaGqlLA8Pyd2bMlkQmwVeZCIRNaF9U21U53fJzbJbGBRrbo4Pw+tirZjKjkUGi0KM9bqcIO0ymymCH9NHSJr65KFwiI+EpqHRsOcNz3S+RJq6wNIZYowWd2iSAObXR6/AA3PP/e8sPs39/ZAr9MgFo+KCqSrpxd/+RdfxOjEBI7edx9cHh+CoSgOHbkTMzcXJLcwEU8L29zlcFNzCo/bAqPNhIragFA0gUg0KsCpw6xHMRWFulJEU30tnG4Posk08mWVgEls4BCkZLOOTQA27NlBIhNUgS7V0jBj059Ebjat7BYTFmfGRT1jsdnFelmrMyKbK8jhX1ig7EDQNpFZbgTzRO1aRYEo9IbqlEoaNiapMOAhnyx0xUqopKhTadPGZmO1BL1WhUKWKhEl7yuZSsJuswtrnczU+bl5+Gp8AuhRwcJ7yOd4GLLIvRBnZGOLLH+qj2iFx1w9Xhdlr7xeglIEWOX+N0ilG18pb9VG7pd8uaEq5te3AF7hom6Aumye3PpeNlsI0oktIq+FBzUZTF6PGilaE+sVmzM2i2lpRFWxWa+DSa+FQaVCNhbF3OQEhgeu4uqlS5gcn4DDYRQ1BXPXOEertL8rV2Bg3mCBGb9Kfp407Xk9HAOqpwlm839UO/P7xBJTWkaiFMjmmUVkwoc+9GF85St/KwoJlKqgvlkUTmolz4/fK7IZYe5rRW3NBh8zeRwuNxLJFKKphOQzJ9IZ6M0WdG25A//5D/87EtkCZpeW5fdol10inq7VIpYgcGaAoVyGiRlmKpVkChGYN9usYtfI+cFxm5ufU2w4G+vFApDAS0tTM+5o3YRCKo3k9BzCS0uiyIpl4hhbncHJwXexlIvC7POivrse/qY6bNrUhko6jkBNjTTcaCPFxmoyEUY0ugKdroDmgBfZdFyARiqVSoWqzHd7jQPzS/Pw2L2gNK+cr6K+NgCKYGprmrC2FsfI2DTC4RRWgnHcGB4TW7v29i6sr4extrYmwAXBEDZVvV6vqJ05/lS+cq587GO/gYceegjd23pw9P33we51ST4pgdt0KiP5Ua2tbaKqZYOboAEtTKnC5X8kRlA5JpaDG0o2WnpbzRaxyLSZTaJGojvB5YuX0NhUL7N6LRpEqVpENp1HIVUCsirU1HmxtrKM4/cfxJFjOzE1M4JoIoxiSYWRsUU0BRrh8zQgFWczN4tTJ0+jqbYZDg/zf6fE3YDvGtW2bEA6HfYN6z+SauKwuVzo271bmttUH4uVJxXbG2olNmTZXDdYzdLMZXOjVGUTP4PW9hZpWGQyCTgcFpSrBczPzWLf/h3o6tmE9XAQ586dR9/uHTBZDApILOpfK9RVHZYX1lDMqOCvDaClqQPPvvAsWtobYXWqcebUWRjcKXzpK3+Kqk4tTa7x0Xns270d14dHpEmey6YxMTmKVDoDu9ONWDyPZKqMLZv74PfU4di+OyWTNLgagdloh8dVg03tXUJIyeZiCEeXkEiuYmLqGjZ11iNLK3SzEbWOWrz65jUUyy4sJRahc1WwGF5BoWCAquBFIjaDUiaEbv9+1Nm6gLwab55/A2p7ETVNbphsOmTzCWki19TWoqGuBc2BTkSCcbx16izWV9dw79E7FZVxLoiaJjv6+/tF2b9j2y6cfescImtxeNy1WF4MIhJJSORVR/dmRCIxGeeWLfUCKF++fBlOixOBpmbEwnGZi/Oz8wgtrcHksQpBJVfIYs/+fbLGD5zvx/ryGg4dPIza2lqsBYMCmi4szMtaw6Z1IhjBgcMH8Af/9fclh25kbAQ/fO5p6EwqNLU0oKHRK1acM7OTWFxegNcbEIvMhoYWJBLMbzdibm4ZLo8Tu/dvwfzCLM6f6xewiKpgs9GKoaER1Lh9YjNLq3iChVzjUvGEAPhUPRHkIGGit7cH27ffgcb6BqwvrSGTSOP0ubdw+eIAfD63EMUYz9C5rRM5VQrTM1OIrydgN9qRTxaQjmdgNbjx2PsfRDKbxNjUKHKVLBxeO7JFKrsMiEcKcNhdGLo4hGsXr6GluwW93Zvx7ul3KfDGHXdsl7U8ncgIcEuQKUuVsChv1bKGMEfTarNCZ9QhRXKaUQ9vrQd2l23DhYJ5iCpRxvI/rqsEZ2+parkm/bzaVpwkNohIVr0FtoodA29cwR/+jz/G/MI8nn/xBXh9HqxH10X55/F5BMAlKY6EJGZU85r7enfitZdfR/e2Lqk5+I7bbDa5hlufT9tQgha3wGQBFfUEBeMCUvkbG3G5fwANgXpR85qtdA0hnJVDpZJFoMkHtaqMGp9LrNBJgmLNRQVrJBKR2o0/k1RA21XWPQT8uX+x2cq6gnbCOg3zV0kGqUU4RACpiECgVUgxw8ND0jxndv3W7R24684j8NhqxE4xFIpidGwc66thIaM5bU7U+RuUxi335GJRSIYknZFUxd2X6wbnHusE7uskqSnWrYozBpVQ0JMsRZUN/4yG+3rE1+Ny7QR+GurrsHXLViGxEVB7/dXXcGj/Qdy4PixrP58pgVuXzYl0OiskBLfbg3gyIc+HxDoh7hHoNjJfVsmmVMhazNylxW8eNV6f5J5z/6FNI+3tJ8YnBMDYfscWsXkdun5N3mOqgB68/wF84xvfELWizebAynJQSDydmzZJI5vPx+m0S/4875n7GJW5yyurCrhlpHqRxLOiECuLGwpWHVVLbGITrFKxVi1KvaPRa1BSlVFAAf03BjAXnIPD5xASCu+J7wmJRB5HDSokHpZUcJlssOqNMBnNCsGuyLpUAYpZLxFMpwGl1LSEDCVztSCAttZIoEoZp5+PhpHojYqSxcq69edjNFhXk+sn+aeM2GCzngAwv9ao5P3lfCeAS6DNaOJc1MEoKkwC8AUkcxm5FypvSd7g95PkQQtx2tJKTiuBg2JJyBV8z2hJTBCPnyHq3HxeAHsCn/kKrXPziKeTIktH8wAAIABJREFU8vtcrw36pNSFgktWWJObMD0+i8b6ZsSjSYkWiEXD6Oxow8WL5/H4449hU3sz3j7/OswWEgYNoP8zCYqsJdIZOqcYYLHYYLc7ZGy4PuWzOVSqVKcV5NzGsxxJXXX+Whh0OiFUsHYwGegUokOlwPFWC6DL+2beI9cM/h3WcaxnmJksr41JC41ehUIlD4LF2WJaXAbyyKKsycNmNcHpsMFmNTBRAuoKHUX47FkvE+yogMsk40ZIHuCezRrKqOcaxWqJz5KkRT5rteQ0E6TNZUnKoKWPYnFqNlMJrOTUUhknz1Ps0bVSG3E95DpAggzJHAqhTwe9iS4S/9fDvQLkklAgTkEktWw4ItwiA5I0SUvqW0RNrj18j3hmkjWXGbt8p3ju4jmIm15ZA7fRJcSCdCGNXKWIXKWC4al5vHpqFjqrHmM3o/jVXz8OGNWYmBvH0uocwnNAfLEo4F7bpnZYjA4MX7iGgoFW60W4HSZs6e5ArceDloYWeB21SMUymJlcFlUv58nN6ZtyDimWCkI04H4yPjGCSGwNqXQMnV2t8h4wMsFXzzmbxGtvnMKvf+QDEjF0dXAQzW0tsp7Hkgns2NmHSDSO2YUFuFxuzC8uig27zqCS2I5qJYflhVmaHYmjCFWJsXAMTXVN0FT00KoZ97GAcDiORKaImfl5HD12jxAuuOZcH56UM+Wx43eJqt7h9Mh7+PbbZ5HN5RGcC0NLBxKjEcW4Grt23In2pi1obehAKpnE6MR13Bi/ii07O5EtJ+Fv9mN2aRavnXwNR7e+D4VcVuZ/NLKI9mYPdvS1YG5xGGMTQ6iUVVhYTKCn807ceeh9uHF9FVMz07A4KmgIuFGqpPDMj76PYjkjduhOt1eAW46P3qiBr86OueVRWKxqHD68D8HVIJaX19Da2okbI1PI50vimNLV2YEoye865oEDC7NLGL86B6fdi0KiApvGiQceeAT/B3vvHWbnVZ+Lvrv3PntmT++j0aiOerVkW7KNC+42NtgxJZRDy0luIJQTJyYUEwzBYLDBNAMxGBcZN8lW772Opmp6n9173/s+729LCef+cfM8/HPPJSMeIUsa7dl7fetb31pv3XbLjXB5TNh76HUEomMiGGCs+if/6vOIxtLiytcgiwMn3sJcKIwfPf/vcm8+8ugD0j9NERYFwOfOXsbglQmUlVVheGgMM9NzUvu0YcMmfOHzj8PnDaO7/yQOH96JaCiAG7Zvxeb1W4U077p8EQ89+AD+8PvXsWrFFlzpncOCliXwefswPtqD7dvej/HxWWbgo7a+VoQJL738AlasXSw1P8QVKJLyesNIpOPwRQaxZdta3H/f/Th08KDsGZiaVVtTj1OnTorhwOWyYnRkADa7EVarARqDEnlNDt7ADGqrK6Es5hAK+kRwQBESz/Zpxu8z6lihRJb3bY5nXUabGyTCvsTMlu7v0vOEnfAUrrFzu/RMkY51EWOpRMTFryIBTBpYnomKolQP0G3L70k8TEnREb+eqQ4KBUK+HDYsm3fc/n8Am85/y/kRmB+B/8NHYJ64/T/8As2/vfkRmB+BP28E/hzi9rtPfQfPPfsjXLh4Ac/9+EcS40ZXQl1tHTpXrka+oEA8lUWesVhmO8rcFdCbLUjzAKzRicKainc5zDPWS7qHEhL7W4rXI+CgFZUju6tyqTjsdJeA8VZJFApUr0dhNusRjYSQzSRQzBOQckhXE4mFaDgCVUEJVYHEbRpGix7ZYlocEOzyGh2eRGtTO1x2B7QEpOMhOehbLQa4PB6Ekxn0Dgyic8VaEPJRqPQSK6vXm4Qso1OYZE0kHEA8FhGwyucPYuPmrXjl1dehN9rk8/PfearrEYkx4opdZwrU1tSKI4Idp3SWsVuNztJMUYUkvwZ0zVngJoGRCKHCYYFOVSLpkoxAVunk60iWErARxwc5VXYfSVySUhyM7IAjCEJXgSjFlSTFlfDPjouKk2A2CTv2N9Fpwb5LghKlRB1hektxyXSLUEFKd6kCEoNHNwBBXR4+2CEmLgWSmxq1KO7lFQhuKNmLx84uEuLsGcshGAqLy0LAjnwOly/3oLmlBS6nE4FQUMjXYpEOG4KPaiEbGWPGX+lE4mGbIBGV3ARj6BbgPBIHhbhvS0rXa9HI1369Biz/6Z1y7XAlXDW5zGuRdFfJXTl4XY0vu8r//iepS6euooh0thRfpteoYaO7lNGJuSxGe7vRd+kizh09humRYWiKRRjF+VGAgmCOKHX5HQk+ZgVM5LxiJCBdKbwQaTp6OL5U6itVSEfjQpiXgHGVAIYatU4IV4K6PLiyO/TBDzyE737vuygvL4eSbup0vqTqV5O4ZXw4Y/2IyTFWTwEVo7KJY6rUGJ+aQb6oQmVdHWob6rBz924BDba/7zZ86MMfwcTMHFK5nPyko4cEA0kaHpwJjBkURWjyWaQYL6nRorqqCrEoXYHsQlQI6DEyPAyX0yEuucrqKjjsTuT9IUSGhhGMhhHLZTAXD+HSlV5E0zGE0lEEEgHkVHnc+dCdKOiBKf+0RDp7GKseCoszgo5LCiri8TCGh3qRy8dQXm6BjQfveAThcAxOm1vEGRlFDg6nXfrO5mb8uNJLEEiPdWs2SYwgwQejwY6paS9+9vPfYmZ2FmaLHa7yGszM+kU4wXnGe4agHq8Hnf78MwpTSEj+z7/9W7z//e+XDsvFN3Wiub0VQ0NDmJudk66/SCAsMclzc14oFSpEwmGEQxERB7Cjjn1rWr1BwCa9TitjTZC8ZBLiAb6AEONhs2kYdDoBBugcJZgfjISh15ikB1mj1CKVisNmNmF2dhyr1rdh2YoO6TI+e/48zp4bwnVbNqKY02J6KiTRyJOT03C7y8UZ0325F4sXL0EoEMBg94AITThH+R75eVOpjBD4bpcLS5YtQ1dXlwCYBHZra2sl8nhkZEQ+MwEQxhIz2YDziu47dgNbbWZxYBiNWgTCXgEo65s80peYRwKrVq+AzzeH8bFR3HPX3bCYLZgYnUIxp0Iylkdf9yiqPI1CUl7quoTGliqcvXAIOVUSbo8S1XUOGB0uVLg9mJ6cg05jxJqVa7Dj1ZfF8Tk3ksIt96yGQW/Fzj3HJC2B4N/a1esQmJ7C2pUboFKY0Vi3GOMjPmjUZlR7anG5+xwUqiQuXDyIoycOYcXqKtxz73YkAn5YFWaoVGVYt+EOnO/vwdMvfh8qqxJjw0lEQzo01zth0wGtzjVQJRzSP3m29zSmYiMwu7TIFBPoWNIKt8clhNLo0CQyKQXc7hpMjM1g2ZJOcRzPzU5Bqc1Coc6KM3Lf2+8JGGc1WXDpYhcSYfZyqqRyQK00oPtSDxoXLIJap0JGHYJOXcDQzCDcjnKUGVzo6CRg5sf+t/dg1ea1WLJ8Kc5dPC/EKTtPm5pbsff1PUL633HbbQLMXr50EShmEY2HRZAUnknCVW2V9efBDzyIhx74IGLxOF5741WMjQ9hYLgfbXRYcgCUWXFID1yZxrabN0CrM6JQ5JpWxHu7DmL12k7UNZWLS3hybBYanQqpZEYAdvYXkwDg84N9aexRpeuckYrjo+NYtGAxOpevwJaNW1BbV423d72NoaFBHNx1FLYKA4aHJlBZVQmXw4WR3lEk8wncdPcmtCxtFIFQLByXCNCuc5eRjqexfNmKkoBHUcTo5AhyyhwsDiuGRoYQjaRR4a6XNfnUvpOobqlBmcuNirIK9F7uxcXzF1FXX4/GhkbEI3EhPkmQc19CVx6JWO4r6Gw2mY0lUQt3INqSU4vPQN4XBJ5L0ZylPtk/TZe4RqKSvCv13OZlfb72HNQrdOg60IXH/+afcfDoQRHB8b33D/TivgfuR1dPF2a8s2horMfo+KhUUXAPUV9bi8f//nEsWtCB62+6XhI86prrEfD7xX07OzMj740E+djYuKx5fIZxLVi9ZJl0u+qNJugNJkz55iTG2mQ1IVdMQ2dUwWLTYXpqRBx8GrVChCmsR+AzjUQFxSuRcLRE1tJxazBLbQL3Nuyjp2CHJAdJUz1ddTq6OY2SnkKyiGs03yf3iBOTo0gmI9AbmTBhw5Ur/bhwdgDbttyKhYvaUVlVBaPCgqHJUfT39EtcMomR+ro6uMvK5JnNvSqJFXHZibqM/pmSyziXZjc9yR6jkIPsOU1zP6RlJ7mObCUULETNAjarTeYByVoBgHUGuOxOMKngQw9/SJzgRw4fQW1NNWLRuLjnKe6hq53Xlr2UpZSVTKnfVUERl1quBVHga13H6VRJmMVnCnvSSeSWV1SKYzeVjkuNQDDgh1GnQSGbxuTEuMz/FSs70djcBL8vKOPY290nYHNHxyLpnKUrlM9CrcxdHcrL3KhvbJB7NRAMSZIEiTiSVNz3cq/GfQP/DWNTuXcSJ6RaDR1dkMmErEs6qx5KowqXh7rRPdyLnKqAIolRjVrSZ+i8zqRIFhZgNVpgYFpMgQ5ug6Qo0LlaFCEUK+JJ5IjKUX7P7kISs+RyldoSwf2n+8NrkcnSc0uBJCCCrGvx4zzvcN/N957m+6dTlwkmYv9kOo1KBBhFRVFIVJKbPO9QyEdxG1NymALE+4qO2dRVwrW0jy4JBMVVazaLkILPdJLzfA3u40p9x6UKEn4tnV8UaCo1aiHzSECJmFMVRSyaEOFPPJaGQWMBciqMjU1JogJ7nBnbyzG7eOE8bt5+A2696XaMTkzJfiMWD6K37wISmRBMRg0MJr2Q89SIptN55DJM+DFKfD33/sGwXwhx7vMoukilEkI2O+ycs5BKGV4vrtcU0fFXngso6kslUiWnuuoq0U+XdpFpPiTFWdaSk+7tbCEj54GYIgtfOiIR3Sjk4LAZUeY0w6JXwWxQwmpUwqBVQlXk/RiXvRKrHSgKYackhZ+MICZhy7Olosj9VCltSCIDCownzssZiqIRigYoUKQEUo5I0rFCQQUJX7q4OSeNpU7vIqQPlNeBZzRem5LwsyQW5Vzn3pj3Bc9tkrRAoocizKtiBhEdUVjAahjpveSawbfGCO4cdAat3CdKuoq1/AR55JJpqFJ5WAwWxJjkoTUK+eiPxwGdDtOBBE5d7IPWpIDB6sTYpBeHj1zC7KgCbQ2VsFsrRJz4d5/7MkYnJrD7vV1oa27EquVL4LSbYDHqMDI0hLA/gqErI/BOxaBV2JFOlipd6LysrKrAqXMn0NBcK8KwWCIIhSqLusYqeDxuZIsp5BCDwaLCwMAQbr51q4j2enp7ZF/O9T6ZysFuLYdOZ4XTVSl7umAwjHgqwlkg5+1sNomZqQlEI2Ho6DA36uWa8nxBVyKfCwRveU4eGZ8SwfeSpYswNzuD2Vkvzp4ewtR0Ah/4wAPQ642yHpitGhgsRYxP9ojIoclzI7779RdQV9GAjsXL0bFgEY4eOYz29mbcf/+d+PYPv4GySieGJkYxMjkBlU6PFStXQzNdDoU6Ao2e55Isbtx6HX7z259hcOQ8tm+/Hr19g7A7KlHmakAmZcfcpAVavQm33deJ9/a9gvOXzogrOJ6K4tjeU2jrbBFB7ey0F+MTQ7j93m0w2zXov9IFtZqCXy2GBsfR2rpYqjkWLVou1R2sNzpy4Iic17kHTPjSSBez2LR2C3wTYdSVt0KjYtqCC/GMD5nCLAKxYfhYZ3XnXfjoI5+FSe+Smhm9PoM3dv0S/aODuNA9iss9fWhuqke524VNGzeis3O57PdZqcKz0K6d7+Ho0dOS4rVl8824766PwaSvwDtvv47vfvsfodLlcfd9N+KDf3Ur/vF/fQc+bwjlrkbceduDuNIzh+nJCNyuCjjtrIQZk2qdrq5+1FS34crgBJZ1LsaVkXNYsboDw8MjeOut3Sh3V2N55zKoDUlcmd6Nad8wbt32AJYt3oKjRy6KQC+XT6OxsQxWB1MOkigr16PCY2cWBlLZAi50D+FSdy9qqivQ2FAFjboIo0ENf2BOsCmu1XKbqijiADIi5GbF0lVRtcy6En5SoAAevD6SeVUSmvPXq1iD4BQKleA/UnekZgIDq4/4GiVcgPsKCuh1fOZRhJ/Jypo9T9z+eZjn/L+aH4H5EfjLH4F54vYv/xrPf8L5EfhvOQJ/DnH71FNP4ftPfx/jExP4w8t/QEWFB06nW1TwjEdj9ItKrYfNVQ6lSguLzSmK7WmvT6JJ2cNJMIJOQUZjUbnMiDEeWknm6fTc5ColEtCk0yObSkBDJT4jBFUK5LJJOYQzYs9q0kOpZLdOBMdPHMarL+/A5z/3CQE3gjNBaBUazM5OwF5mgtluwKXLFxCORKHXmREKxGDQMsJWgUQ0AoNOJf2UBbUa7to69A8MoqzMI4RmTW0DxsYmJJ6vqakBw8OMU6pDjh1xKsDpciKZLUKjMyGeLGB0gpFxHiSZQKvUwmS0CznJw3WaIFnQh5nZCbS2NKPC7UY4lkA6p4DN6UJZmRmKohLxUAgGZRYWrQJB31zJTaE3wmR1wh+JyaGcbXEUcIpz9KoTkzLyeDItbgeSxTxEEXDg1xl1KgTmJqUrhaAQlcXsjaPDz+FwCYBW8ptKG2qJuKXLhEAl44HpLM1lZXwt0llX6nujKplfT7KGB2kiFC6HA8VMAlOjwyhzuaQ/iqBGWblHSEa6WagWv9zdg+qaWonopcNTCG4QdNaWvp8CyBZL/WFC3mqoOie/XSglJyvYOZsVZwLHjUTTNeL2T3ttSyDX/0bb/ocqlgcnjiBPZNeiy+S3+bwAfgKu8BPSmZFnz2/JaREK++F0EJiyXnWGT+Ds8WM4f/IEei+cg5HuW5USJrUaZvbjUb+eziCjNohDl+NIkEGuoLg7StsN/h3V5XSLE6An8KNVqaEkMM3vTheISi1RxwQ7CEVmMjmksznoDUZ84KGH8W//9m/i0lOQyM6SzKZjhbGJCRSUFFZoJHZOpQeCwSQGh2ale80XCOHDH/k0Vm/ciEAsjG88+SQGBofwyc98Fltv3IYrI6NwusvEDUqFMAE+vl8C2ck4nTwhcTnkcmmcPXkKH/2rD+PsiZNyr1S5y5FPpTEzMYGHPvgI9GYTsj4/Tp08CXUqDodZj2Axg9ePHcTR/suIq4q47c7b0FRfjSKdyIocctk4FPoiMsUkJqfHYDfooSEQDo2oztlPtqijHclUGD7/FKDMYHZmCm1tbRgdnUBFebU4ZjVGLSo85bh4/pKAcCQ5RwbH4amoQjaZw4YNW1Dm9IgYwusN4NzZi9jxxnF4atwYm5iDw2YVYC2fL8Uljw1N4Y67bkc4HJF5NTk+hc997nO49/77UNtch7YNHUJWkEAI+HxwOpyw2+jyY0dcSua/kPPpjIBOvGGp5qYLh5GY7GIiUZDJEvCOI5dLChDpdjsFzOtoX4BUOiHwAInSvfsOS4woXTWZVAbt7Qtw3/134w+/fwXpTASf+PSjeO57v8dYcBD33XMbJqd8KBR0SMaLGB4Zx8aNG0VEsn/PAQG2VnauwNTkFHovdeOG7Tfi8OFDiEdi4pauaqwVUQbB+E2br5PITzrLyzzlMu58P1euXJF1n/OkubkZbq57wTCmeG3a22Qs07kUDGYjBob6sXjZIum7o/NvdGwAnSuWwV1ehvHRUSxuW4iRoWFcungRVZU14v5Y1NEpUXOnTp3HXXffjd/++6+gNxSwfutS5AphROJ+HDjRg7aWcrgdFUgm0uJoq6upRCAwiz++uhOuKp3EGo5O+mSttVnLYDZahLjNp3RoqO3Avfc8DJ3GiWLeiK9//RtYtKgdVhsBcx96+0+jCB/a2qtQZXejTOsS8mjSG8TW7XdjLhTFu8d3Ipc3wm6tQk/XaSRDUcz0KlCmr8OWTStw8MRuWKss8NQ6MRcYx5WRbrS0NYoAav++I9DrbfBUNMBqcQkgX+mpgk6nwZmzZ3Fo1y5sunErgj4fxicH0dJUh2g0IGuG0+VAimtPhtGodGzMIEWXUDqA+rpqmGwm9Pb0oczsQmv7AvRc6EExV0RVYzWWdi5DT38vBq8MIDTjx6oN6zExMgOVyoAN61djYnIYXZfOQG9QwlFmgdNugXcyiPqmWngYo7znBDoWLMaXvvxVmdvHjh9DV885jI5fQTjmFTAWqjxcbgeqa2uRyuZFZDEz48Xk1CyaW5rRsqAeiUQU/kAQp46el2cuScW5OZ8A7EF/RHoMHS6bVDbI81KhhN1ow9T4FGqqasRVfvTkMYkZP3roGCyOkmOKboipKR/ampvR3NaA1qUNyKhI8E1gbGgMFWWVKDDmWG2QTjans0x6cy/1XipFFWuUCEZCUCt10GotshabGadqNMHn9YkDlO5G3oe8H3mvcF1mnyr/m88Xvh73PAYjHUEQIoTEGckdEj18NmSLJDPo4iy57UhSkuj5f4qR+HuSA3zm8QdBQfl3hQJ00OHczjM49uYxPPOTH+NHP35G3seixR34x68+Ls/Zj336oyKAufeB+1BdXYVf/OoX0mP5y2d/iUNHDomj+713d6O7rxs33HADXGUuLGpZiD/seAWD/UO494G7xZnLXt6bb7oF//jlL+ChRz4oog5G6//utZeRLuaFgHF6HIgkQ7DYDCgqSS7mhFwVMkOhudr/xmcu+ZmifF5GGDM+nsQcSQ12z5GcZpIHiaJihkIlkjQqeOd8UhdB4m12bgZ6vQoGE0FXOvhCMFv1Imrp7R5GPkdnMhCPpnHXbXdL5PuSjiUyx3q7e3Dq1Gn4vF7U1tagqbHpP2KhGR9Lt56GAqp0UvrKKVzjWJJM4/fOU3zG/ylIuOclLYACGRLO7Czl5yMxx7hFkr/8HHTF2q02EeWsX7tekg+ikTga65qkx9Xr9co1JUHE/m+6W0kkXYv85Rwqua0VSEXTIjx0llcgSFdmPo/pOS96+vtgNDG9wIip0VHk0gmYNBq4rFasWrMaozPjsk/z+4NobWlDbVUdyHly3vZ190q3NIWWnJ/s6STBzvuSsZ7s3+WPeDQqRDN/8hnF98q5ychpDjg/C4kTE5977Helm9yoRpoiM11RRFa+SACBaBBTvlnM+fzitjebLdBpDeIyJglMclCihrk/ywMmvQlmvRF6tRZaOptI3PLeUHE/zGtREPEarxOfdaWxKokd+PkohOJYCqguqSp0RqahVJbclpxzFEpSXEcSl/cqSWDpN+VrKUuuK+6/uc9T5HPIJEskLKNu+Wzn/KDjnn234upFKXaY74FznbUE4r6nWI9zJJks1aBIPYZOBEwS2U3RJSs7uG9nVK9Wi2DGi3AoKsQC44nDwTj+/jP/gBNnTong9tKFS/Ks5vjxXFNZXo7y8gp4ZylIjWL58qVobW7CH157EQaDGlMzE9BoFKirrxXhlsQ2M7o3nUM4loTJ7JRqBY6hVsV9c+lsRTe6xWQpRf2quC6VHKZ8vnDtJQfKeW4xWyX+OpPKIkOylMcPBV2c/JqiEJV0NGfpLlYrEFcVZH9A4W6xkEEyEUQsNIdiPgG7TYvKCjvKXGYYdewtZuUD3d1cNxkhzw0+zzt5idqlA1xcuTwD8c953f5EwCnR87mMnKOEe1FwD84KlVKPNZ9Bshdk7oJWD1a+0L3O5JpS0UtRzigisJQI8yKstpLogsQvJ2ZeEofkJCLCCooD6B7PZ6mBUUqKFMkjjkVRmUemwGoWkqZKaAwqiVRV5LJQFEiMOyQ1xGJxQmPQIRDxQ2/WlWpCMvwMFvh97MaOYN/h42hb0oCq6iacPnkZ993zKOqqW3Di2Bk0NzShsa4Wly+dRyGXQZnTJYITCmLSiTwSsbRcn76+Hsz5ZuANzsJo1cJoUUsfKftpfYFJLOhoglJDIUMcBpMaWqNKElYo+AiFvUJaSVS4RgedzoJEhPHZOtgsHly6eEWcs3qLGms3roLH4xGxN9d93qN+nx/xON3lSoyNDUsk74IFLUgkYzJ/kOedw2j0MBwuPaKxgOxxJyZi2LLpVrgcNRi8MirkXGWNHRWVRiQiBSjji1FuXoIFra14e+c7mJoah8ttRVGVwqf+x0ew9+huXO7vxYXLPUiRY4Me9z/wEF75/s+wZGkTbr/9OujVFpw4dQ4HDr4NV7kGy5Yug8Neg46FayUJLJnM4kp/ErNeP1qWOvCj556CSqPEilXLJVnkK194Ak0dtbhx23a8seNN6Axq3P+h92Nyehi7dh/EglYXRoemUOaswao1K9DbO4ZkooA7br0TP3rqGUBbqlqi+zYfU2Biagp1lfVYt2IzArMJTE0EJB1ganYId969FTO+foyODeGTH/00FravQT6nQYXDgdHpLvzkZ/+KK2PTyBT04kpdsqwFd911i9zTPl9YxtFuq4ReY5b185lnvoc53zjWrOmEzeLGsiVr8fab+/Dir38DlYZiGAW+/E+fpKEUP332BZh0Hnz1y08INvP223+UFDXfTARrVqyGQpVARUUtkLfB5yPh6sKJMzvxpS9/DjteewfJBBXdrF+ZQTrvQ21zGRKpGMwmBxa0LYbF7JCkjQMH96CjoxFvvrkDFnsGjc1OWKx6rFq9EOs3b8Ivfr0D0WQGXu80li9vR0dHE0LhOThcZvjmZpBi5Q9PmxqKr7lH49m9JLyQJCwFUxVKzxk+DznvuKrz+Vh6jlC/zzQyarqUMFJEVSjt6UrpIaXkCREdUKRHQViBghbucyiqyspzLOwvYsN8x+1/S9x2/kPPj8D8CPy/j8A8cTs/Q+ZHYH4E/iJH4M8hbr/z3afw9I9+LADqsePH4fFUIZPJI5nKwu50SwRWuadGSEwq88ORGOLxFExWs8QiS+fsf7hEqRQuOf1KHUFKAfZJ3jECLMXoSpI7jDnV0GWTgMftwPT0uCiAA/4Z7Nn9DsZGruDc2ZPwzwbx61//BDPTU3BbPaC7hKFac74x9A914bqtm8Tt29c7KPGoLkcFYsEIVCgiEgpBS2Izzq6oMGx2J86fu4ClS5YKsckDN+O7hkeGsKC9WVy/2VwKwaAPjz6HZZahAAAgAElEQVT2YZjtFegZHMeGjdvQNzCOTFaNxUs7odM7EI6yt0+B4yeOSCzgksULUO5xSgejskjnpA75ohqJDGPCUlArCjCwr1KngH9qBMloCJWeSgRCUWgMJrg9NQinSM4aS1Fo+byQdiT5xHmr1iKWoDu5KMRzJpdHMpGUqOTA3IQozEncEjwhmeKd88NdXn7VBX3tYME4nxJwwqIog8kgXasSH6dUiDqdvWNz09NIJkjYxQS8tBiNcmAe6O0T50ZTbY0cZtgJmkxnsWHDBkSiCelrdVdUijuQJG5NXQOqa2oEAEkk2PlT6vzKE8AoQohjzpWSq4Qdqjo5DJG05eG9xMqW3C/ynq/GIl+7cQmE8b1f+7v/cNuyF45dVIxTlu7akvq1pLgvvS6BV74XxvmReOXfmww6VNg1iIYiosJ+8/Ud6Dp3DpzJFS47TAQi6CjPZaDIZqGjC4MkLZ20ObrUBf0Q8J0HPIJd4ppgdx6j4sRpdbVTi2BcvgijWiMOEAH+ScjzXhJTtAJuTyWi0bhEXj/88MP4/tM/kKhigmM6FSPZeGLMQ8H4PH5ctRWxVAgDo3RHqjA7l8L6TesQDEfx4AMfhcNTiWAigud++jwuXb6Mu+69H5/53OcxNTONqRmSNkpYrRYBqIN+r0SGq+h+VmTFua7XaWDSG7B317tYvKAdE4NDMKg1aKishiJXQFtTM6bGx5EIh+Fw2DDtH8O7R3fh8KUrsNbbsPn2W+GLR5FIxqEq5lFf7kZbbaWIAQq5OLy+SUzNjMFZ7hDQkoQJey8vdV0WIkGrY99yHP7grLw+r7/V6sLMtF8i/1zlTiECJ8YnMTw0LI6GTDIPg86Euup6AWfbmhcIOOd2lcPvC+Hg0TNIZtV47Y+74HTaJDIwlUrL14yNTeITn/gUjh45JoTN7MwcvvCFL+K22+5AbX0VGte1Y9I/K7GynEMBXwALFiyQyGX2v1FgUeEuh15vkK5iutQZkRZPxQXcYiQgydpAyAuDXoGKCoo8bLDbLaitrRbnv8VsKvVdX41R3PnOLhzd3Y3la5vwla9+Fb//3e8kxrKhsQH7d53EhutWYeXalXjiy99GVY0b3V3DaFrUir5T/bj+zhtQU1OL3/3mRYl6n56cRm9PDzas33gVpMxLnziJuFA4JBHJnI9xbxidG1dLHPLE5KT8+bUfdKBdI5BIntksRkxMT0gfXyQWk262pSs6YTCbxe33yKOPYHxiBKNjIxgauiL3vJZxmZE4hnuHcfPtW2CxGnD8xDGsW7sOZ85eQGtLB27YdjOefPJJxBNRXL9tPco9Dpw4cRj+aAhVlRVY0r4Uhw4dRUN9PeqrPVi5aimqq13IpdL42a9exoWuy1jcuQAKBR1iGlS5K6AqarH/zVNQqAz44GMfxbo1W3Hu3EX09l5GY3M1Zr1DmJzqxfhED1as6sCJ/adRiKjx4IM3wV3pgNcLVFS0Ye26FQKiT3u96O27hFSigO4zUegUNoyOn8X+vW/hhtu3Y0nnQiTTQezcswORWBrbb9qM4ZFJBIMJhEJJRMfCuPPRh7B6zRpZ1/oHxnD+zCW4XA5Y7TqEAlMYHOyCw6HHTdu3wh/wCng8NT2HDz3yYXzxS/9LnFeuijJsv/kmSSp47ZUd2H7DdpS7ynHh3EUhDKprqiWuj72qXd1dmJmZRmtbO2LBjHQler2TQDGJptYqpLMRtLTWo6bKIy5JrZKx4ezVNGL/zmPQ6Q146cXX0N83gGDYi0Q6gtde/72IR+jIuTI6IGt8hacSk9PTOH+6G+l8Gtl8ARs3r5H7lW5OOnxINoyMjNLYIHPqgQcexO033SYdY+/ufxc7d+5EY3Utus9chNPmQDASRMeiDhH+HDx8Anff8z4cPXJCnherNy7FgoXtCIYYj6tFIhvHXNSLRCKOWCQBVUEF/1wAixYuw9DgsMSEEmSns06lYx9hGDpGMIK971djV/P4j/QJPnN0Gj0y6Yw4D+ngMuqMInSiYIH7H5JHQvDodUIEUchjYNKIuiQqYuQwUw34fQ2MXiWIdxU0/NPnnVQBXO215X13zSV47fln1pgR6A4gPBrEjld24Njxo/iXb35dAMknv/lNvLXzLbmfyB7veHUHfvbC8/j5L36GDes34Pvf+jdsv2U7brj+eqxcuUoEfEFvGFAV8OS3noSn3INHHnsEX/va1/DWm+9g46b18ry/67b3SZ9BbX0TPv/Fv8EbO9/B4VPHsWTFUij1SmiNdJenpNOyoKDDLS5Cr1AoBoPeJM87ujUJeOZSOXGp0q3HfQDdlhajRdY9iYguFCW6lfs1IUAtViSSSYSDIXGpUTiXTEXle5W5bCIUZJ8m45jZrXfhQhfMRitCgSgunx3A8jVLcdONN8vndRocGBwfxGuvv4aBvj5UlFOY0i4OSKYOsOrAoC313NJ5SGCWjkx/0C/iM6fTDj0d1RGmtKSl3zxHkt9slq+VugdivXRTpzOwW2zwzflkj0BytKGuQVzxa1euw+ycF7t3vytzR2oU1CoR2JBc4h6KazH3LeK2hho2kw3ZTBHDk1Moq65ERU0NXvjdi1J3wAQTuoQ3rV0Dm0GHVDSCxW3tqKmpwvm+LvQPDcHr9eHMqXPi+P32k9/B4cNH8PJLr+COO94Pl90u5DH3hxQf0X1HQR/JSb4Pp90hAkXu7/m8O336FFyuMunG5funu5o9xXG65+mopoghnyrFS+uVQuJqjDrkFDkhOJnaQgLb6/MK6G+ymySyPBwOCeFm1hol3cSoMcKk1UOv5nNDI45FziHu90p1EZxvBMtJstMNBXl2ct5I1DfJUpKpUpFB8WCJWBOrrqK0Fy5VlHAPqZH7VZ6/OZK+pbhmIYhl91WEiXsicVyrEIlFhEQj0crNNJ2BFOpxrmfy3NOW5jMBfb42o4e5pvK+576d4gB+Hzqz+Vy1sNOWncpXI575b5KqjKwpsSjFrlpZNwcHRtHaugBLlyzDhnUbJMHi3Xd3YXhkGJs3rJfvk8uQXCbZHkE6mZWzxSc+/kkUcgW8+c7rOH36GJxlVixZ0o5EKoJIJAiTxQHyyZlsUd6n1WQUZyR7oZkgkk5QVFbaS7OqhZ+Dvb+lHuIsEtEk1ErW1rhhtzigLCjFNcwh596b10oIdQoaUUSKIjcm8ChJuOflLJZI+JCIBaA3kkTjfJgVcqgU56qRHnqPy4gKF1NiNMgz2jmVkD5cE+ciCVbGs/MnxTNMqaEbW84NJZJZSJYCXf8kVFklQ9KG148krlaIVs5lmT86rXSRS2LQ1XWZCQtMLeKaxGhlPjd4/bhO81pJnDorJnKMiaf4RCNnRIpWpMubr59Lw2DRlfp+8+w8Z2UJo51L3d9ajQk6jQWFHGO+9ZicnEBNdXXJya3UIhRIYnoiirHhoEQAB9IxxHVJKDUGNDcuQ0tlJwoqPXouXsFA3xVJVcjnMrjS1ydrbV9vPzqXrYLb7YDRpMHN79uGZ579AUJRv5C2qWwUJrsWbo9NRNPyexufa0k531LAS1EhI2hTmajEJ1d4nJIWQsENihpJFmms7cCO195FJqWEf0qJ42d68OgnbsC6dSth4LpvogCkIM8I7hsmpyYwMTmGzs4liCfCGB0bxtjYKOIh1i5lUV1jhafKhgLiEuGbSvM6auFy1GLf3hM4c7ofqZQKW65bhvdt34ZMyIb1K7aju7tXztRdly+goMyhoMzAG5rEkhWL8NzzP0UonhRnsMHowOLFnSjLzOLW229GLpPB6ePD6OudRlEVwYbNS6VSKeQHXI5meKpNaGgpw79++4c4+O5xaKuL0Js0kkhT4fHIHH3lZ2/BXG/Clq0bEKdzPxvHylXLsHjJQjz5r9+CQa/B+jWdSMSzsFk9SKfU+O2zL8GitcJcbcfqNStw7sxJVFdW4uOPfQzv7dyDE3vO4ulnn5HUmOGhURw7ehg1tWWY846hockj8/v2W+6GTsv4ez3cFjt+t+MF/OKXz8LirMLghBepdBDByTnc+cgWuN1lWLf6OihhQyqhgtNWgeVLl2JmYggv7ngeJ07tl4QLdlovXbwely704ciBo6htKIeJXco1bnzq05+A1VSGjuYlON91Bi++9DPc/f47Efaq8X997h/QtrhCxALrVr8P1VXtCIRCWLeplXJxfPpTf48PP/p5uZYFRRSnzx6FRuNAS1sHYvEAtt+0BelsFC+88HMsaG/BxMQY9u3bjYcfvhMGUx679+1CQ6MDj37kQ3jmuX+HPxKVNUWh1GHhwmosXFSNTDYKg4EmAyYwcL03iHhDsCzGwIt4vfR8ueaulXM9Ze+FgiQVMCWBaUn8c66JdM5mkxQCKUvduCJ2KQl+pAeXn5hCjVwWRT7TGe3OFAmFEtGgEuuXfxpO01r89cc/hG9863GsW7ceCuigKKoARa70PoqlBLSrUWqlKOfSD5NCoWAW+vyP+RGYH4H5EfiLGoF54vYv6nLOf5j5EZgfgWsj8F8Rt/y6azF8PEzu3bsX33nqe/jej3+EaDyOEydOQa0xiMtWrTagtqEBFZV1iEYSiCdIPqnl8EkwIZdlDHJOnJKlH1TBlsJjBGxUUgXPPlWqkxmJK+FQEjHFDSydngplEXrGZhVSSERCSKdjDD1D0D+H/r4uZJJxlJe7ZHMb9ceRiWVETWm1a9DY7MHY5AgGBhi3U48FLR3IpIqIheKIRyKijKRziUAsgaez586JM6C5sUW+dyRU6p5lFFQo5MPczLSA9gTKbrn9dixffz16hqagUBqxaMka5AsGeH0xDI1MI5XOweUuQ1NTPcrcJqTSEYSCc8hm0xLxmkozAlkLlUYnqmytsohyuwGnD+9FMRmB06JH16VLKCg12Lh5Cyx2F9QmG8JRKkotAgQyUtVd7hGAg+Qble/pXF4cmEzzCYdCqKuuxPTkCNKJGBobGoRUoROABwmquQlOEUzk9aBriACR2WxCJOxHoZBBwO9FOBxGwOuTKzfQ3yf9K+3tbVArFXh31y6sXrFCCJN4JIqBKwMCmjU2NUpEJK8x+y8PHTmClpZ2rF6/TmI3X3n1Vbnmy5cvFyCmpbkWra0NOHnyNDzVtSjzVEOh1qOoJEkUF6BEAu/YKadVC+gpZxTGbqfT4ka61rNHsEfcV1d7964RR9c6za5F5F0jdaWPRmLaigKEMZpY+qp4iLoaa0YnhF4FvPXiC/juN55AJp2WyKiWxgY01dVhYmwQOrqo0nGJp2afFrvE4tGwdKHq4UCaPXkEaZQQ0JPgns1hFQeOig6SDIGohIBWBHa0ahUUjMgWkUNR+tEIThdE4auRvh1GbhIYfvTRR/H8L34p48NoJR4OPW4PYskYNKY4NEY1jhzpEdddfYsb9Q3NGBoOiOOpvWMR7rv3w6hrWYCLfT343tNPY2BwEI995GO4//77MTY5IfepxWSUPl66QM+dOY2PfeQxaDVK/PqXP4V3ehIb1q+V9/373/47tm29Xgjenq5LWNjaimpPFc6dPYvVnctht9nxkxeex6Gx00hZckKStdY24c6bb0dlhQdd3d1IZBJQaIro6b0Ik0EJC6PR6PyorsDQ1CiSOcamZpBIZOFyVYA9xcFIQPqg6KyiOtvjqcb4xIx0Ta9csRrBaFDu98nJSXFP+eb8Etl89MhxjI9M4LZbbsXZ0+exft16GHQGOGwO1NS3Ils04Q+vvYk/vPSK3BsinMgWMTrqxWc+/QkhBNkjeO7sBTzxxL/g/e+/G03t9bj3kw8jnIzhwK53xTHtcFdgvLcPta1taG5qkfkpUXoEbCm0YBcggTiTgSHxqK6uENFHIhlGc1MN9AYVNKoCdHrGqDJeXifkOTscDQY9amprMDY6im9+6QU88fRnxAVCV0EwEMXBXWfR1TeA5376NP72b/4WCxYsxOIlS/DSb1+Fu8qDimoPzr57CnljHhV1VbjjtjvgnfVi74730NjRLITV8PAo6uvpgkwIAX3mzGkBahmNzHhUOmo5dwnS8c8OHTok6ynvKf55EXl88hMfxr4De5ArFGFzlGEuEEZza7uITk6ePou6ugb0X7iIm++4HX29PSI+4f1oNphhseqgNxVQVWvByjUd0BqU+O2Lv8Xu3d24+55taF+wFE8/+WOkGNuvyqOQKAipsHxjG6wmO+KxuER4V1eWIZOJ4p57b0N7Rws0Ci3Gp6bw8h/fgEbDmG0nAnNR9Hb3Y6xrCm5PBZavX43xkXG8+eI7CMcC+OWrv8Tly+cxNNQLd4UTy5YtRjyUwr53DqG8XIVCNoKH7vwfsOkqkIzP4sOPfRjxRA7T/hkY7WX45Qt7oNDoYfcocGD/e5ibmMSKzkVQqrPYs+9tqPUaTIyH0bqgGsPD0zCYbEgk00JKZQtZLOxYCFdZDZRKEybGhqBS56DT5REJT2HtuuU4dfoIRkbZFWfFilWrEYrEEI4mEI2loIIJG9dcJwD9T77/Y6xYtxqe8kq53iRZ+Axoa28VF0AkHkEkGkYwGEJ4NiLvIz7mRcViB5YsbUF1jUviy2klZEegdyaABW1LoFFbkM+osOedA2hvXI5fP//vCMbpCh7C1MwoTpw5ilnfFAZHBrCsczl84SDyhSKOnTgprlu6znKxPNy17CHVYcuWLXLf9vR0Y/369SJmeeyxx7C0bSn27d+HXft3oaamBs//5KdQpJWocFvEnbdt+zZx8LNzd3B4Apu3rIXNYUNLazNGJ8dFMMM5HE5EoBaChVQsny1K6aVHnmIemuFLxeryGBJ3VMnlSCeU9K2rVUIs8p7m84dELUF+vhYFGgLqK7g3Kv03Ox5LLi6mKZR+5RrL+GR5TRUTHkqCpJITtRSrSUMH36EA/CQZrgqW/lSgJOTSVYcXv59RaYQ9Y8POl94RcvAb3/gXiSl9/J8fxy+e/zm+98PvSf94Y0sjvvCFL+Dxxx/H7OysELDf+Oevo8JWietu3IyP//XH8dV//Cq++c1vyjzhvoHPto997GN45JFHxLFP5/MTTzyBve+9jRdf+j2GRkegVOlw8sIZ7D1+EHVtjVDp1dCZdCiqCsjk0yyplHWZPdqRAN2C7EvWwWa2lGJIs6XuT97LJDQlapBd9CTWsiWwUqdnJDD3nCUXXIlq49iWumel/1dREIcWI6j5evFkBFVVHhGinDl9TsDPmpp6HD50TK5dbU2NuLa/+j+/KhGzk+ExvPbaa9i16z1UVlRhQWubJIuE/AER5pDM5bgbjXokUknM+X1CZsYScSHZeKki8aiIdijKI3FDsRh/T+I5m85dddlQdAVEIxH4fezOtqOtqVUENIcOHcTChR0SP9/f3yduNe69KOTyVJYjnUxLPD0jjrvOdMtYTPp80JhMWNS5HEWNBo1NTdDo1NKf5zCbMdzXi8bqSqQi3EOSFdVgz4EDsh4s6liKXbt2w2K04t577sOaVavQ3T0gorNJirASMbhcTvT29qC6ulLWe7ppOe9IwjFpobKSHeApuX/ZBc9zhJCTGl3JGcskEJUKgVAA0WRE5gZjcrnOlVe45dpJdK10iKpFcDk4M4zp6IwQ8yRsC4zxTaYlPplCQro5Xc4yBPwBSX7g+yA5Eo6ExS3PZy4JbLqfTCJoZM9pXJ5zrP6gWJDXRjp7JQKZSRsk4JIiNJUYXHYdX+18psObO8YS8VgihHmGiHNPolHLus14YpJ56UxanvUkiROM1M5khewjocc5zNec887I/Obr8j67JiTknKETi3HU7Enm/p37ANn35fPQlBlLTmIF1we1xLLTIUkhbTgQlr3mPffcg7VrVuMPL72E3/3ud7DbNdiwsR3VVRWo9NRhZiqAqUkfgoE4Vq5Yh3vvvV9i6J955hlcuHAeZWVOdCxqh1avQU5RkOvE6G+eKwz6ktiT7l46eBn5zK5Ju5VOaS08nnK59zg2UucQTyMUCDPiB06rUwQyHEc6jBPpRGl9UyqkZzILNTR6M9Q6TWkvZKBoJo68IgVvcAL+8AwsDh2Kygy6ey6ipq4S27ZtQS7hx+z4ADys6agokz3T2NAgNEpI1QnTnCKBOdRUeqTug+SuVssaE40k/TAmW657KiPJO1znQ8GwzHUSt5zvXJNMRsb9F5HKZ66u6aXUA5KzJpNZHOms1+G1p+iDzxSm50h0NMU8asa7G+V5k+eal8pKQlTpBytPCkhmSOQl4Kkqw8T0KHRqC3IZvaQ1GE1qpJJRcabWVtcDWQPCvgKOHe7BnveOSDc064l++IMfYMg7iZXXb8FMKIq+y+Owm2vw5h/3IZuiW9OB8bERpJNxVHrKoZUzagF79u6F2abF6HQv/umJL+LchdPirqWzNpWPwuYyIFOIyfgXlGkGpIs7mMIGNUxQK4yyBhdBBzRd9iTLC1dTJJg4o4WqaITZ5EIhp8Xk5By0Rh3MdhumJ6Zhs1fgB9/9FWzGejz6yTthsblEXOPQ2aFXaBDP09Wegj/gl+d0YC6IttZF6O7uwVe+/BXZ67nKrNLhy7Vy2dJVOLDvFI4dvoxEVCWi8c989m7ccvNGOGw1iMYBfzCNI0dP4ucv/BLl1W50912Aw21EOpeWlAEKQltaW/Hqt76FIxcO4fU/vgX/rA5+nxJKdVr6a5ua21HuasUfd+zGgsUuRFJDmJubwVtvH0UhAyzf0i7zg6JxFsmySoXC0wJycLnsOHnqHIKhGSxZvgjH3+vGPR+8DnarAQtaF6GvfwLJhAKDg9M4duS4CIs2rl+HBS1NGB0exss/fQ1KUx6rVq5HY0MbtzN44ME74Hab0FxXiw89+giS8QJu3v5+PPqhj4pw2WTSQwc1Hvvrj0gke1VzFc71npGErt3v7cUDDz6EpUuWyDO4c/lSEVN/8+tfkzXi/vsfxMZ1m9DR2gFvyItvP/VN/Po3v8d1W9sRDIQQj9FZqsTAxSk0LXRgzZqF+NSnPo6hoTGMDc9icfsa2A01OHb0OGb9l0Vw8uNnfovK8lY5s7S0ueAsY4R3JQK+HOZmogjFJmA0KxGPaNHU1I5lne34wQ+/A0+VA/X1dVKlRXEsxQwmsw7jkwM4e/EY0pkQlixbgqq6Vlzu7cXU1CzGJiaxbEUVtt20HuGoFyYznexKEaVyDZYueXHP5gHe52AiiFIEOxRmlwQ3XI+ZUMEUhZzgJHy+8dxMTMFi5LPiagUGUx0KeUlg4F6Bceo0C9Bla+NziTVKKi3sdicG+r1Y3fEJlFnX4+OfeAT/9MSXhLhVq4zzxO08xDs/AvMj8N96BOaJ2//Wl3/+w8+PwF/uCPy5xO33n30OEzOzOH7yNGpqGuAsq4BGa4LRbEMwHJP4GIJEBDwJrkmHB3JQM6KKGnMBKku9rdIPJtZOErIlQLIULVWKY+L/S/yMOFMUsvFVFLMo5NMocLNcyMKgV8NqMUKjVCIcCSLo86OQZlwaQdc0pueGkEqHJJ6YIIxvLohMqgCz0Q6XzSmxdOxlyhcyQoSYLUbpc5ycmEBtdTX0Wq0cctlDRjcpI57sDiv0eh2mpiaZa4i69k5MB1PoXLEeLncdevvGkclrUF3TiJpaF5JphcQ5kWzO5qgszpei9gpKIW6Laq2oerlh1ymKcNv0OH/sAJx0GyCHM6dPY8nyTulWSVDtXVTCZGWnX07cKQ5XGcrcZdiz9wBWr1svJDCjVkngStwuI73yaSRjEUTCQbQvaJWeSQIsZr1eQCwqQ0nM0kmXiKcEJDp//jwqK5y4eO64uEhIVpGo5GGTYOrqVSswMzuNcDCIaJTdR1dQWemRnuGlS5dJrCSJ5Tffegtf/MKXcLGrS6KRp2fZVaiF212BxsYmDI2OivNxanISa9YsAuvhpH8tA9idHoxOeeF21+LW2+9GrsDDUQm0JknHucSIOjo8Moxe4wFKItkI3BIUpIq9JBTgj2sAd+m/CcTTJVWKvCVxy8MSSTTp8KSGlS6sWFwOZexPPHH8BP7tyW8iPTWCZS0N8voGujhQQF/vZVRVVUpXXChCBxc7aUs9akp2eaVT0Md10Om1yGTZE1sC6hiZxxhxOlmF2Lrau1bqxioiR6CIPbESfc2fGhTpQigAuUKph5h9aex/e+wjH8bPf/ELcYov7mhFgU53hQ5j4+MYnhxBe0cZTpzz4dOf+iBOnH8X09NZTE2mkFfGsH7jRvi9WazeuBULO5fhJ8//DJd7evDZz/0NVq9ajdGxUTm0JmLsllSW+qaNeqCQxeTYKCqsVmY+ilvB558TB+zaDWtR11CP85fOi6sklc7ivgfuw+P/9DgGrvTD01CNls2tcLeWIzbjhbWohkWhhVlngLuiHNFcEtPBGRTUxRKAxmjmUBDpGJX97KV2Y24uiOHBCdTVNSEQDAgob7EbRIVPoqOqqgaAFtkM4PFUIhYLIRyncycqB3CD3ijxdkNDozi0vwttrRVwE9wNRbBieSd0ajocjFDpHIBSj5/85AVxhLHXk2NrNluxdcuNeOONnWhuakXXpW783d/9PR5++BEsWrUYW++5CeFEFAM9vZj1emWNbKxvkIhkEg506VIQIOSDxOUxEpB9buxGpLKb5H4KS5a2Y+XKRQgEp5FKhMVpYrGakUokZH2pra1HRUW5xMF2dV2Sa1VZXY2R4SlcOD2M3/z6dTicNtx4w81466W3kYnlYKgwiduJ/cg3332zOJZbWlrwxS98AfW1dULqzkxMY3R0TO4HuiUcNidC3gB0FpNEbTY21sNTWYmDBw5ejbJLwu/3CdgtsY5anaQoMIKVxBC7bBcsrIPNbobF6YLN7saefYfhD8XR2NiGQl6JTDon4x6Y86GmkuCMX16PAhCzXYdwbAR9w2fQ3O7CrXduRjQRgsPpweuv7ZI5HAsBixcvR9+lASxfuRZGcw7Hj52Ap8yDMlcZpiYnZAxn50Zx/Q3rkS+mYXPasWXrDbhwqRcD/aOYmQqi79IoEv44lixZhOYljVc7JVPYv38f2tpnUbcAACAASURBVBculM9DkJnk//U33iBCDJPBAZezHKODZ3F0zxFsWrwR13VugF4dwIY1m7Fo0SYo9Frs2Ps2jl3uRxQ5WNwGrFnSiTd+/3usX7sSS5e147vf/zZGR4fR3r4QCgpXQjFMznpRVVOF917eh3s/eRtq6qux8909cDHa32TAQP9lNDfX4rZbt2F4qA+/ef6PWLJqgaj/B8eGEY8rsWzFIpRX1ODc8S40VDWh53IfbOaSk5HuajoCKe6pqa0WR5Zar0J1bZU4M0m8VFbWYeTKEJYuW4gHHnw/LnWdRDTqg0pDUYdJ3MjN9W3Qaa2IhFMw6myIBlOYHY3CoNLj7/7+7yQet7a6Ev3DPdi17x0Mjw7CF/TD5nAgFIkKgOksK8O77+0RV3traytG+ocQnAugtr0GbQtb5JnDvQGrDEhskVipra8V0Mxd5sL6zlV49gc/FefiBx67R/poSf42NDXhjbffEAeuyWzCnJ8kdarkBCNhejVql88RtZLiIAawcj9SIkWuOeKYfEChl97A2oaCRJmTjCFpI8H96hJBy0oIji2BOQoz/lMopJTnM59D7IMjcSuReew24zNL8kLJE18lZknaXu1DLMUBM2q/dEz9067ba4KkUvxr6d+I8xdaTHdN4uMPfxy7d72Hx7/yuBDc3/3Bd/G9p7+HZUuX4gMPPSTpD88++2P84uc/R39/PxrqG/DEl7+G555/Fvfddx92796NF154QeLCf/2bX+OB+x+QWM0P/dWHhDT/hy/+A+rq6nDzLTeLs/6ZH/0Qr7/5FhpbWnH0zEnsPrIPqzetEzCeHZcFdtmD0cIU8ZH7zwkATxcqo20Zgy3jQacKUz8UvB6yOywRGeJ8k0BSpAupkulFok45RtwnlOoiSKYKiXX1dUTzRdu2Igs3YzAJ5WcY08lo0wKmpqZlrevrGRDx4cjAGJraa7F960144M574I8FcfbseRw5dkxcq6tXrpJIw2QsUXLRUuwl7lc9Mvk8RhhHnM9CqYV02NP96XaWSU0IO3rpqKPIhqg6yduS25aiHLo/VcjEKSIkoV2UNYeE8qZNm7Fjx2vikG9uasbw0JDsOyLhCJqbmjA1OY2jB05g48bNUGr1mPL5MOMPwGS3oaGpWQDl8rIy7Nm5C1ajARVOOzasXiMOLxjUUKhVArSHgjFZkyOhSKnPU2sQFzhJqs2bNsp6yrmwbu1q1NVWS587iVp2tEeiUXFXqjQalJd7UF5eLs5MktrTMzOYm50VkY1KpZNx4J6I+2vGZktEbT6PSISOWsBqtsqejK9HF1Nan8XA3ABmvNOwW6zwlLmRiSeRSbBTNSv/hoIhu8MBs90qwqJonF3rLtnz8vlPIpf3h3SzX01XkR5c4GrKSVbuZSHWSBpr1SURHes1eG8qVdK9TOKOZC/dZVyL+N/8QeCetR7cQ5c6OrNQK5TQ6vUScS0kv9kkv2cXeDAckjWA0elmkxHegBehUKi0H9WXakdI3CoKpchkzhGOEQknks4kn2OqnMQx8zrxnMV1ReKX1XSvlwSAoyOjMsfYU8kI2p6eczh08E1kM3HZuy9o60BdXaOk8oyNT0uM+Pp1myQC3+Fwi2jwueeeBzlFg00Bo1kHPWNEFQohlPm5HHaHVGpwPHgx6KwMBv1yrmJEN6PXxW1eUHAbSSmKPPcljYaGNl6XVALxZFzWWierV9RGBAIxEYCpdEoRUOktGmSQEAIxiwQi6SCbKzHnn4XJqsfm6zbAbdEiOMM42RgS0SgqPRWwGAwwMLLXNyd1H3VVFYiGfTAZ9DCxOxV5SXfi/pvEPveJvPYUhvAsxM/LecN5y/kQjcbETUwCVUcS3ljqdyaDw/QIOWso1dK5LbS+nJFLHbgUSmU4Z1VMVCgIUcrUHK1KK4IFCn5E4FzIwmK1SKwux4apLDZLBRL+0nqWzARhdxolvSHgi+HlP+xBPOLGls0bYDGXY8OGTSirqkQ47JNe867hMSSSSujUNmy//g489e3vo8pThYmxEbQvbMLo6ICQnFzH+gcGsG79euQVCdS1uVHfXIWx8WEEIl7YXSYotBRop5HKRZHJJ6TXlmy8SqsSMkpRsKKYMYibmV9HoRlDj/hTLrjkRiuQTjJJxww96wfSRRitVvz6N6/j3DmS/1k0NtVhYUcnKivrUV3dgHd2voe52RA2XbcBM7NTsFpsuGnbDXCZ7XDq2JObxfeffR6pRL6UeOAyo629GnX1FXj55VcwMeJDZXk7EhE15rzjMNp68clP3Quj2YPBYT+6uydw+NgZrF27Cf7oHGLJCKanx6BU59HQUIftN27D9Zu24OL+g9i9923YXWbEYlqsXnkL7r7jHuw/sR/79h3B2KgXnctXIpwYQEHhxeJFS9HdP4Ciuoja+gZMjM+hf2BIkqcYxV1ZXSFEfTRG0ZxXrvv+l89gw50rsGn9akRDfpw6cQ49FyegM1lw51334fD+I+g9ewlNHU249ZZbcPniBfSfGcSm6zfAqLdg/6EjaG5vxo3bV0NvSOHUiSPY8fJRbFl3M37w9E9QyDKZALDbTfjq//oKzpy+hDJ3NebiE6hoMaO2vhqHDx1FIa/A+265Rc4yb7y+A5s3b0Jfdzde/tXbaFrqQZnTgc7OTtx6221ClGr1eYyMXIFaYcCJ45fQsWA1fvidn+DU+cNweZz4xa++ggsXzmH/3qP47Ef/Hsi7EQ2nMD51EStWLsXBA6cwMxnB/r1HMOMfgrPMjJXLr0P7ghWIRtLQm3LYeuNq7H53l6Qd0RB7/NgpqJRazM76cOTIUUkcqq+vwbnzZ2G2GTExPAWDRY1EOoaq6lo4K5zo7rkEh8sKnVGJtgV1qG2sgtNlRE/PBZhNWkQjfiFkeebXa1VQ5DMSvc6zOfd6FCOVutJL0fH8VdIBWG/B9C2tRs7y7B0grsV9gPZqspcEq7PLOsc4ecYkaxD0eaXLmAKiUDiCTNKADZ2fQaVjMz7+yb/CPz3xD1i/bgNUCkY4zztu/3JR2/lPNj8C8yPwX43APHH7X43Q/N/Pj8D8CPz/cgT+HOL2X5/6Hp56+gdIZHK43DOAyuo66AxmxOIZsLgknclDwc4eOlXodmASGGNiVAUoCynZ6JK4JZjynwRuafgIrEm02FWgkeRFga+jpKuM4Knk2YLhgSRaxT1BLW8mJQ5GyU2j5yebgQZa6JSMYmPcWBImCxXnaXFrJmIpBPxReGf9QjDS+ZpJJ5BIRgTId9ktpc5RAj5qtbgpSeKajAZRzJd7KhCNRxCNlXrGXBUebL3lHryz7ygaG9vRtnAp1ForcgUt4sls6bCOAjRapXSsKcBI5ASymbQ49rLMu+WYCaCYh15VhMukgXe0T1y3K5d2iLu1vX0RgtEockUFytwe+PwBcara7Q4EwxG88dZOPPLoY2hdtEji5HLsN6U7VG8UNyYjjXOZNAI+xq1qMTc9iWwqheHBATjtNiEnecEITtFVpdPpoVJrYTXrEAvOYHJiDE2NjQIWkrDbs3sP6upqhbgkyLCoY6H0WY6Pj8Fht2NyagYrVq4RIGLvvn0Cpj/44EM4cOAgLFYbqqqr4Q8ExJ1HUIlA3tkzZ2C1KTAzOyxxyu2LO3HqdBdszircdc/DqKppEjJXuqau9pJJH22hgGQujZyCRK1GwLRrsXEE3MSp9L+X3P7nPSvEbSlGmcAWrz1/8HUYd8UeMYJyBFWcThIREZw8eAj7Xv4N7CqSgh6JrONPxkYR4GW8KAmyJF0U2TR0Bj3y7CbMZmCKUozAXhum5imh0evkXkhm0gLw8L3wOvC9cP5xTmSSaVHdXnNPERhjEBOdIvLv6NAo5IX0uOvee/Dqa69KZ+3w0AD0qhT8wShyORU+9dk70NPbi7ffGsDX/uVL+N1rP8LkBEHJCoxPdWPt+k7kshaEYlno7XaMjk+IK4YOn8987nM4evSYALEEtOi4Xb1imfSZffMb/wKbwYAbVq3GeHcv85tRWVuNg8eOwui0YsWGtRibm4I3GkRtWwv2HzmA3sGB/5u974yO8zrPfKb3PsBg0DtAEmDvRRQlShbVmy1ZcZFteV1SnMRONmWdns2uW5RkHTvFsWNbsmU1q3eSEjsJNrChdwwwwPTeZ8/zfmDin3tycnKSPSQPD0EQGHxzv/vd+973aTDZrahv9MGgy6CvpwmlHG39qpLTyefY6XUhFAvD5rTD5fZgfGIMte4auGwOhJeC0Or4fOWgUZngdFJVQ5VBVsgEBpNarGN9fh+uXhmC2eyEw1GDYHBZGkZsCjc2NSGTzci9oBquq7sHZ06dweDFKdTVWuDz1MDtdFNgLgSVWKIkoBWbzK+++iYi4RiGh5axfdtayVJ6883DMgcGL17FH/3hn+ILX/giGrraYG5wSMatw+FENBKVLMDuzi6Zw7RHZDOQzUvOM36Oyq+quoR8OQu1tip2f6HIHArFFG69ZRfcbgsAWiFCAFKX5KVpodcbRSFGFd3k9ASCywvYuHkPfvrDnyO2XIHBbMba9Ztgt7jx4tPPY8+tt0ru0szUhDQYfY11uHrtCjZuWI933noLd99ztzxL77zyjsxpAiSS22gwCwOeqj2qLTZu2SiKoMBCQAA2qsCmp6flmSF4nIqlsHn7Zrk3VOhRxZIrxqTRt2vPPly+OoLAYhxWqweRSBIeRw00Kh0cJhsKqTSyySTyVGdVVHzX0JircNZWoLUk0NbjwNotbVBpS7DaPUjGKxi8MI1kjIQHI9yOeqRTeaSyi4hHE6j31UseJveKpYVpLCxOw1/vwrmL5ySXc/2GdUhlCkinS2hq6EIqlMeJI8dx0y27oDOokcnHkc2nRDFGq3mSlAxGC4bOTSCVy+Dehx5GcCmMZCyJTGQRVm0V8xcXUIqX8d2/+hwKGT22b30UVbMRf/6dP8N8PoDlYgLDE3Po7VwFW4kZVkuSK0iQwWo1ob29U1TjJpMVJ88OIF+mCr2INWs7sfOmrTh++jjC0Sjq6+uxFFwQ14m9e28StfiZMxfx7sETKMa1sPv1qG9qR52/CQuLy5gbm4VNb0VrY6sAAHPT87IPsKm0du1anDpzCqlMShpcBJxyxRzWr18Hs8kGu8OGRCyEeGIJVhv32gqiS3GxRuTXDF4cRng5hTW9/chlyzh/5hJafd0YvTIKi9Usjdf7770PW3ZthsNrwxuvvY4rI1exGFwSEgEt0PmHhAHaFnf3dKO2xovOnnZ0drXi+Refg8Npx/PPP49oLCH5sRs3b4DPXyvz7/ypS4hHYrB77PDYvdh181Z4/C74G/w4deqUkGjoP8fmNnEDgtK0rWWzj8Qorgn/Wo8QixDNrIBA3JsIjvFZVZS6BJjyUKmZK79inSn5hUoG7S+qYa+v4ZKVTsLaSi4mlWksjCT/kfuw5J8rgOwvko1kH1vJWZTW4UrNdP3nXP/a67b//Hol470KTVmFyGQYq1t7sWf3TXjv4Hs4ePA92Yu5Bt1z29149d1XsRhcxOpVq7CwsLAClGrgsDoFJOTY/uQnP5Hx6Oruwv5b9+PcubOishmfmBCgprW1RfK6qcoz6jTy7x17dmF+OYhjp09CpdfA7LRDZ9RDrdcIgK7TawWUEjJVoQRCJnSuEPBZ9mhak67cBwE6OA4roLQMCWGcErLMQSfRT62BSkWgjf6EiksH1acksSnKaSUaQQF8qeLMSRwHLfD1WgUcK5VYXyq2xxaTGVOTEwgE5jA/uQStqYS7DzyALeu3wV1Hkk8MRw6+L3aKLrtTwH6qDkmu4qUaLCa5t3yeYukIq0BFfVNUiGImA7NmbZLhy2atluCVRHGuZF2WKkgnMuhb3SeW5Rwokuy4llGRu2b1ammSq6sqvPTyS5IvTiKQy+VGNJzE4qKSAa9iY1mlQSZXEAJdY0Mzjh39AGtWrRaFai6dFtCKuZXOOg+6e3uF4MQIE2amUlmYSWexvLgsylFmrFJt3CyxGMA9dx1AYGYK84F5AXw53+k4Q7tql9cj2b3FUlmecYL8BHFJYoslEsgWSlhaXhICoYCSBEpXbCMFBGWGb6kigBnvC+eLxqVByUJL3xyWF4KYl6zeImo9bnltKtaXqXiulqA3G7EUCSO9kpHJrGmS9Sxmi0K+kJxClZw3hEBXIdCYUtYKpeRUVJ4WI4w61mqKApxgP/dumXOEuJjTyuvT6aV+ZO0rSnlCdWQHcB7zuV5xsZSab2XdYK0utV2WrggE6XmGYV2uPB8k6tEth3a7taydJZdVGSuj3iBrN5+XlKoo9TXvFTOVHU6n1BXKfNbJ97HGF8vlUEjqn5bGFmzq34Dzg2cxPHoF0WgQkWgQa9euRl9/H9LprLh2BBcj8LobsKp3PVoa2xFNL+Ol156GlvbWKg0cNqeskXx+OJ4cQ75pKtAJ/nEvkRqXmcLM+a6SlEug2yBrLGsYUaFqdAJ+CkCZz4jFNNdagk+sDxjhwqziqflJeOvcMNh0SOZjKKv5dOXkGTNa6WZEEgXgsethM6gFSI6FIqJoJiBLkp7X5QBKeSQTEWg1VTjtFkQjS0JQtJh0kv9MgJbXTQCSZArWbCRtMseXym2xLi8pdtu826lMUqywuVZyCeL/0wWJZ2Y+LLShpsqapGUBcOmsQJozn/VUShTV/BkOq11UfCT/0DaZ1tpcx9Ranh3U8u90LAt1mhngZiSSCQQjIUxOz8Hp8aO5rQcWqw/NbWtQURkQDEUxMz8vTilNzZ3IpKvIZypIJXIYvTaGuppaWMxaGEwVLATHYDZXodGVoDNqpObp7O5CEXkUkIav3ouF4JzilmBSIVPg2TgCnVENg1kLvYkW0KxzCyjQXapghqpkE88ttbYCjbYMtYakbu7DPCdrxZgrncoKeYZ5ooxd0mhNEvVgt5GUOAS3qw7d3WtRVRvwztvvI7AQwsJ0Rhw7mhprUExqsGVXv7xea3M7ijkttFUHvvCZX8dPnn1BXB0I2B87fliA8PvueRAH3z2Od9/+AJ98/CEUNRdRRBALwQRi8SKuDM/A39CEycvTqG2uE5X7zMQsdt68GV/+jd+EUWPCkQ+O4vhrA6itN6JjtQftXV1C5PbXdyCbI6e1gjfefgNuZi9bqeYu48L5EThcbkBH9X1evmZmehEDpy4gFU/h7gcPIBpbxpZtGzE5OSZg/qsvHsKd992BzRvWYXpiBMfeHYDWYMK6TZvwwx88BYfTBbPZgHQ0jkwyjYcfekDA49dfeQv33/0w3L5a/OXffQ0XBo/j/gd2olzIILZcwuOPfgXtzeskMiZfSEm/4u1330J7Wy9C4SR++vrTULtSWFgeRTIdx8aNXUKorPe1wGaqQ1N9D7LpIo59cBgHD72DzVvbcd8Dt0KnVwkZzu2oQSYB1LtWwd/UA1XZhNdffQ0/e+qf8eFP7cfmba2YnD6HUiUGVcWAsYsV6Co+DI+dRmd3s9TZLzz/KiLRFDq6SFrahed+8q6Qv/bu24tMPoa2TjtaWw1wu+zwebsxP5PCyRNXJWO3zl+P3/39/46aWjdu3ncTLl2+imymiJaWbokteOf1N5EoRFDr86KEkpA5WeuTVP27v/cFaHVlzMwMweU2iijAbjMin0tAz/U6xTN2SchJzGzmvsKPlRxrsVIRMg67C8pazfWOzgwFcdBirEK+wI/zyLP+MRjgq/GKWwjXASWqiUQRPcKLWWxf+wXU2nfis5/7GP74T38PW7duY8K2kGluWCX/l2zJ3rjoGyNwYwT+HUbgBnD77zCIN17ixgjcGIH/fCPwbwJuv/EtfO1bT8JosWBkbBYGsx055vbkSjDZHEoTkQdQCQ1l14kAFeHXErQa8otXuhb/MhwKoCaNi3/N3/jXwWLTTS3pQ9Lo4C8yHSXvrFSUJgWBJDZPyb7noTKfyyKTzEihm8slkcslUC7nBOTlAdBh88Bssotqg7Z8KlUZ6UwMsdgSClThxcKinjh14iQcNhv8Ph8WAgGleVitoqm5CcFlMm7JAs/C39CIHTfdhivDU9i8daccynNFNnisono1mCxKU7FM6zQqAHhAVVQ2YqMmb4oMeNoVl2BUV+E0qREPTODi6Q+wurMVqURc8oQDSyFpcvX19SMcjsjHFDdTWXvpyjVs2bYDq/vXYWFpGblCWZQOtE7mwYGNNGYd0SI0FY8iEYsgFl6Cx2lHYGYGzY1N8h5pxXNhcBBNzc2IxpIILsxg3eoupBIxrFu3TqzQhoeH0Nu7WhR0PPzv33+bNGoPHTooB5HenlXClB8eGUV3d480WHhvAoEAJscnReXkdDkxOjoq1nH9/X2i7GHjfPWadhRKKcwFFrEcTqKtux+79+xHGUZk81WUmfkk04VqBzZn+f4Vm7aKimpbJf91RYwjY68oc5QmuNKoXbGbXDHtplqBU5Nz6Pov+ZjNGCot1BpRxxKoYsOmxm5GeXkW77/5Mt598y0B9Z12uzQ9l4JLkg1JxQoV3gRuOVeoYrLRUi2SlHlDgFzPTDk2/iplmCxmURcx+4bNn1+0CudzdD0bWkj6bPAQdCBxoVxEMstcQL1kST/w0IP4px98H3OBCOrrLFjXVw9/rQvlsg6bd3bgn773zxg4U8aXf/OzePPgjxCYowrMhYXlq+hd0wy3qx0lWDG9EISB15fLY+Omzfj0p5+QRj6bhSRNmE16BGamsTA/i2I+g2uXLqO3qRX6FatfrUmPdw4fRPuaHrSv7sHIzAQSpSwujQ0jWy5g1fp+aAx6tDc3IDV5Dc0OPXKqHAKJZZQMgNakUcAUPRsQCdgNNng9PpSKBFY00gBPZ4LSpBm6NomO9h6ElgmoLaK1rV6e6VIpL/Zlg4NXUcyrYbM5pZle63NgbOyqjJmnpgbe2loshyPSbKSilI3YcFABRBv8DTh7ZgDVqlHyvNeu3QRvTS1yzH/LlfHC86+j3t8gdoJsTLmcNTh65Ax+//e+ik988pOoa2uCp7MBKp1GsqtoQUZ1nRAM2HSj4oQWWyXm2hGw52xVoVDJoYCsgApOlwVaXQn1DV6sX9+NVCoiVniFIhvKFQxdDcBmq6K7qwfzM8uILCew9+Y9GB6/hhdeegcGtQ13PXgbkpEqPjh0FouTC/D6m/HoIx/B+OhVNDb6MDY1geNHT6C9ky4KTrFapm2u3WGRbFHaRdOCPl8pYmJ0Es0NTbIYl1EUS0uukX1r+zE8NCwAIhVgg+cG0dTahG3bt+HQoUPS+PT7/QKxBJYmcdMtO9HW3o3jJweQz9MSXy3Z47HlOOLhCAxVNRq9NWis9SKXSiGZSiOSLso8qW+zYPOeDrT12BGMTaKsKkDLfDe9ExZjPRbmEggGUrhycRQb1m/G6Ow4pianUSlU0NTYBK/HjWR8GVu29GNmbhQXBs+jsZl281rki8wB90CrtuLYmyelybL7lh3SgLp0+RKuXLuE+x46gGK+jMEL15AuZrBlyw5YLU48+9zPsWbVGsyMTCIXDaHeV4tqtIw/+Z0vw6SbQ7Vox+7tn8FyKoN/fP67ODryDup6mhDLaDBycRjr2jtgMxmQTMQlM3N0dBwGvQktzW2ioCqrS5icHUbX6no0tLqQyCyjpq4WadonWxwoFyswaE1IxFOYngxApzPBaLHBZLYjk6PqbxZlqLC8HEYlW0a1QHvIhNjhzk/PY2x0DJkk1UxVbN22GXG6NKTikgvX3NokilauRel0CqMjQ9iwsV/WgtGrYzh97BK23bQGnV2deOnF16FRW7Brx06kUzkMXbiGQpJrDZtSelHNZXNZrNu0Dr/6pV9FT0c3xmcncOyDk1imIstgRiKVxNUrV9Da3ojPP/EEFpYDmJ4fRyIdx6HD7wkxIZVKCJkql6LjgAobt67H0NAwtAUTGlf5YXcqNr7MiWUue4I22emUgBYEQwiQMK87mUlLQ154M5JKqVgTU9F7XW3Hmob2qAQRqdpU6hG17A9UxtNdgVmI190eZM8RBYXyh1+rKPSU117BglY+r4C8igOEAnjI1wjAI/KOFRWuojQlaYsl0XVQ9jpwe90q9fq/RaHF/Y0AWFUNEwxIhhIILS1LfUCHDL4eCSypUAqNnY0CQtEimSo8AtXcG2cm54WgxfHgPs39nGAtfx7BlEw6g+aWZgGV+G9eO+sDnUolLgjpfAZqvRZGqwX5chG+Br9Y1dIWlveBb1Xso1k/liowc6yk5FPsjgXAViJgV8BsZae+Pr5SQ7ImIHhEe2kBd9WSBcx7xY9FOU21objBKGpo3k/GeBj0VMuxVmQmnU5ARQJ3zHhsbWlGPBYVRTvJQMzJGxy8IE4GC7MRfOiuW7F+3VroSlqsWbsGEyOTYgecjKck05TkOpPVouRjVsrIVVOoaJVIhnQyjWwmJwAWVbYKeGuWXGRR6IhyWy//lrpApRZgRu6BzY7lpWVRvRKE4t7Wt2oNwpEQ9uzeI4Du+MSkqCe5dtTV1mN+LohkKoNyWYX5+QUceu+wkAC3b9smqkjeB9aKtEh11LiUSACNHguBRcmmpSiOgChDTIS0VyliKbiILVs2IRRahttuQ6OvRuxjL164CK1eBz9r10AAFhtty+1SGyaSKclzJ2GE4LLRYoLVaVOA3HxB5meWtr7RmBAsCT7yD+cmiU98JnnvMtUUVBaeEEqyTleLtM1cxPLSogClGoMGzho3vPW1GJueRKqQgcPjolkGytmSAMlUszKnkMrb63nJvC6+P651159dgq/ZfBpVNZVWJG+YFLUo5yT3b8k9rYpKUgBJWRu0UgeqSD4lQUHU9xpo6TZEtxSJR6C1d1EIjKxJJDNbQ4Uma8GirL9UCVP9zPvImpTXyVxfEj5o88x6VSI9uGbxkKTTiCsL5wzjQ/hMEiDk2YnuPIU8x5EqMZ3cA6qAU4ksDFoLfLU++OpqYLWaceXKJUyMj2J0YghNTQ1oaW2E02UT4imJdBaLWVxmaEfPPWpiYhIXzg8KOTfl6gAAIABJREFUMcDjqYHT4ZKzHUHnXC4j4yx/S55unpp4AbOZ5UrQV9bAkpKPzGWP9bPJZoLVbhbiEG20s/kC1BraWBcRT8Ykp9nucUhGKLQVJNJRmO0mUfAzM7LG5xGVG8pZFHMp6DQaWC1WlHJFpJNJcXLSqVVwOazQqgnGZ8S5wufzorHeh3QiBBTzyhoshBuOsRL4o1FBybauKIAt3WY4/oV8DsVyXu4Tba9p8UwiEsm0ag3vsVnsZxVXJOVkrOwJKhgNFlTKzLYswWw0iHKcc4X3y2qywemoxVIwCqhM2LhxO8bHZ7EUWIBFq4HN4kIwmEK+oENNfQfsLjdq/fUILAdxbnBQIlLiyTzszlrJRuWfXCqDQrYoNd3U2Dh8NQ5Eo3Ow2Ktwe7VoanWLBW2hxO+zC1GKZ5cSiuju6RSFIjN3dTognggjlUnAYCJZQdkvSFygRS33dLXKhnLJKOrzUqUgvQEVWdIoI1/IyPdwLksO6Mo+KCpl6OFwUiWvRoLZ82q9WO9XqlqMjEwjkyvCZnVhYSGKpqZGUViSWFnMGHD02AlsWLcRn/zEI8ilsjh55pzsX7t37kAxX0X/6g1ydohHszj07lGs6utAc48WY6MXML28gMVQGIVyCQ4vXa4yGLswg0uXxtG/vgn333k/ahyNmLg6i7NnBqGpmHD3/bfD6TXi2Jn30NbThKpGhdo6P7au24vvfP8fcf78RdR63Whvb0RnVwuSSQLpkzh25CyCgQR0ejMSIaUecbgtSKWjckbwNbglXkmtMso9p8VxPBRCOBiDw+vB1u3bcejdg0J2iNAWX6UVu95HHnoY1aIO/as2orG+DXqbHoPjA5ieHcTc7DDam+tx350fRb2rFxqVAyhzTWDPYBJPPf2UxNDU1DdB7wXGQoOIp5dx5MhpbN7UKXFSyVgWNqMHhw+egL5sgK+5BtVSGpHYEvrXtaJ/fS/0BjOeefo1xCJ00rFJ3EJPTye0Koj63eY2YjYwgkhkEgZzRurDyKwV29bdhQ+Ov403334R+/bvQjyZwHIwiS2bt6KmwY+Z2UV87S++Dl+zGxOT87jn7puwZe1aXDx7Di2tbejq7pZ9oqGhBTWuBhw6ehzXhsbhtNehrq4Np46cRSyZx/p1fbBY8njhBdo570MincLA+QGJB+la1YZSIQ6f34pyNY7engZ0dPgQiwYUBW4sKnsWZynVs5JXrdVCpzfKmq2AtlXkiiWps1gr0XKZ90islZnfTYKO1IpcApReFp3kuE63NjZhy5bNiEciCM5MoRArYVPvp+A0bcEXvvgpfO0bfyLjwUxbuozcAG7/8/Vbb1zRjRG4MQL/MSNwA7j9jxnnGz/lxgjcGIH/4BH4NwO333xSQKahkVkYLHaUVQRYKtCbzAIkivUfD7S0hpFGZEmKU7IQ5XT6i+Ct9CXZVFOsARW7Wv69AuNSKUmzKjYeyXZfAeWkRycNEzJ5iytNVCUTlw0dYTvy3K9mVqkKyURMCuV4NAWtxgStSi/fQ9BWq2dWJK2aqrCbDCikU2hpbMZPn34aOjXBXcUql0xXMi8J7ixHI2J9F00k5Ppuvvk2OUSu37ARiUwWOTKFjWZk87S9YgGvV/LsyiUZE61Wsc4RpbCGTVktyjy8i+K2AruuisjcCLKRBTTXeTA3My1ZT3aXFxbmvel1WF4KoliqwOlyw+pwYXYugFQ2D7vLg7mFICanZ5ErlNDe2Sls7mtDw7j//vsxNTGOwOwUKsU8Bk4dR2tDPT502604ffIUbtq9C7NzCwK+E8i6fPkK1qzuRSmXhs2qANBNTc1yB8fHJ1Hnr0MslsCWLVtx4uRJAW937topQE+MwHA8hpbmFoyPj2PfLftw8uQJ5Dk+uSw8Xrc0rHp6ukVty8M6m6XHT53E+SuXsGXrTvSv2wSnpx5VjRGpHO2GDaKIoi0yO4gEwAkCsVku912jKGg41teVt8r8UBrX/9IsX2maSzObqifmAJbJ7las8JT5y/tVEQs6vjavjxnEfD29qgRDIQpfrRP/86tfxQcHD8FfUysKTapkSaulklLJ01PJ9dJCM06LPjaX2fAkJFdi9lNVDneikFpRbLCZJdoNzlGx4+P/k0m7oixSKSpuysLZmIJWg1CUuZFL+PWv/DJee+NVOF0+bFhPK/A4LEYPMqkq9KaMHLiPHSzgy7/9Obz3wVOYnWR+sRpGWxQH7tqL40evoGftLjhq6nD4vYNCDLjr7rvxscc/jbMnTyOTTglAEYtGRAVpJyhvNeHY0aMCxje1tIhChe/t6MkTuHBlDHqLDv6WGrh9XswuzGPV2j4kMym0trdhfnoSrVYNmlx6JFVpTMXmAYcGGoNK7NB9VhcqybwoFp22GoQibLz6Yfc4EYpOQq0rYvjaBGw2N6plPQbOXEBffydamuskc3NpaRmTkzOwWTyo9zeJeqip0S22rsl0RkAEi515oRUEl5ZFld/S0opENCl5g2aDCZcGL2HoGtVJbmzcsAVGgwmrV/Wj3t+CgYFBDF68hnfePgyvp16sk+fnlvA/fv8PcN99D6B3w1r0794CtVGZWwQD2IDjXKPShwoTJQdcacpzrkkTv5qDv7UGDqcRKnURpUoaHq8Nfr8Ts7NjWAjMStO8u7sL771zSvLpHvvoxzE3GcGRQ+fR0dUmmW+0q6Odez4PnDlxBS57AyLBuFhWqws5fOjuW8QG7+LgJVweHMb6zeuxYeM6TI5P4Mj7H0jzNhXLYcv2TVizZjVOnhjA+YEL0GsM0ly2u22ybpV1FcnkOnnyJNwut6xviWhCnLuYS8pnnIrbqakpBJcWEE9FUeutgdPvknuXyZWkcexxeLAcWIRVp0N3UwtGL17C/l1bsHPrJpgtNpwcHMFCfAmT85fQ1edDd78fC+EpqA1qFCtUxzAXzQiPswGD54fw1htHcfv+mzG+HMXVK9ckP6+nuwcetxup+LKA+E63CZ4aBxaCAZjMVoxNzsDjqceLz76G2GgcN9+7VwAbWvCdO3sBjS2N2HXTFkxNzuGtN97Dnv270NrWhnAoLIBgMpKCx2xHk9+GieEhuHR1+PynP4NTp3+KzrZN6O28F9F0GdOhCXz9H76KltXNyJeNuDBwEblYXOw+G/0NaGlsxeT4DLo6elEslCWzLpENQWcu4oEHb8X44nlMzl5Fnb8Z6qoVpaIK+UwJBp0VJ4+fRmB+GbU19Whpb5dGsd3llJzNhaVFDA0Po9ZVh1g4IeAQwebIcgSjQyMo5otYXAygodGPcCwMr88Dh8uG3jW9YvdLUIauDO+89i7WbOhF3+pVeOX5NzEzN4fPfPZxAcheevEVZDJ5tLZ0IJfOYXZiBtVCEU0NdYjHkwIAkXzlb6jHox99BPF4Avtvux3dbT04efI0hsfGZCx3btsGo62Kw++/jcVwAEdPHIdGyz1bhcsDM/C2atHa3gKjzozO7h6xxWT+t9nuwPxyBOFYXNbz5VBIebZKVbHbpCKONQTBS9rOcn1Wss1p00qlJBW/JXm/rE/kd6UkTUCSd9hYvG6dyjX6OgHtX4loimuD1kCgkE4gK3ar3B9WnPuvZ2Bed41Q9ijlPxVLYO4Jok36l/3rOvhLGhwb2tdB4l/Mbb/uLvGLThP8Pio3qPBkpj1JWsz95Hvh61BhSrUwow0sRrMCaEpWe0Esyi1GK1RVtYDeBIvk2tUqsWbl13GsuLbxPZstZmlOCtharsBis8p6z9ZkkbrYKgltRlE58mtJWOI9E9WaSgudSg27wSgZ7QKQK46iooImQML4DbEepAuL2EgrEHh1pfkpwC3fI6E7KrdX7KkV0JcKXkX9xrFmdjYdXJy2f82QJFmJgDWBQBIoCJ6xYc+NfffuHXA4bdLQJTh18dwQZuamJeYhupzAA/fciw1rN6LB1ygq1bHxSYyPTwl5i8CnyWpCSZOHzqIS1XZewCOSfhiHQEeYrIC0HpdHgFg+J8yMJljJecu9gqAtxzqbZl2qk/Hj/SQgRUIfCYes0TrbO7C4uIhde2+Cy+bB+OQEat11sFGxqDZg8MJlXLl8DT29XTh0+DgSmRRsTgdcHje8Pi+MOq040nAPpV0uCXkEVqmg5JofjYRhtZik1uPYZDJJeOw2tNU3IBmPy7O1bv16sUfmvnv67FkhVWzeug1mi1XWAToyMPc3X8ygUMpIPjBt0jnHqDAk0J5KpjE5PiXzlJnHVOtyDoirCgoolkkWyAg5k2sZ41RI4khkkphZmEE0E4feYYKnwYeiuoxMPg+zzgKTxoxyoST29qlEQtxhJEt5hSR63eJWMpU1Sn5hRVMWZTfHm7bWtM3lc0HVKG1/OUlztGrOFeR54/XyjJBX0QxcIbOyttOrNNBrNPI3wVWuJ0IkoOqK2aok4tksSCZj8pxQmb8UCiESjykArtUibkbiBCAMDq4IijqLcyLP57FakfWDc5kWnXwOqOyipbPZZJGIBj6vrHkKQkwso1Ii+KtHPl9EjdcvimyC9+OTI6KkpC1+qZLE6r52+BucCIXn5HsqBYOAvmvWrEWtux7nLw3iwoVL4pLBZ7O9vV0iLPheSLahWrvI54xW9Hx2xXFpxe2GY0qVJtF1TQUWh1nq3EBwTurHgroMb4NfHG1CoSX46mrlnFbjdct5YHxiRMBcuocQlD5w5x1w0iEiGYPZxOeFIK5So9vMVgFfi/ksZmen4XU70OCvxcz0GILBAJob61DndUCnrqyAs3lx1eHJlAB8uVAQANpkZKalSc54nCf8OBoT72IFuFlxcChxza7SMUcl8ThU5XFxE8cpPrT8/wKdG3g2qaLW44JGVYbdYhXL62gogfHReYwOz8Hv78J99z6GH//4OQQW53Dz/q1SC9TV9sKo92MxmEUgsCQW/DOBSVjsJswvLODSpWHU+9sQjWRQ3+BHODyHhcAMvC4XXHYLUsll9PSQYBeH0VyA3lSGzsSccI28D63eJPOOew/vKQmEGk1VUVaCVsQZhWQj53fFAZkqYkaEqBg7YjCLvTdzqTlnSQKjyp6uRBra5XNZ15BIy1gYjk1F7Hv5/uXZoLJcoxMg3OF0C9D99W/8FB//2AF4vX5cvDiG558/jO6uJmzdsgU/+MGPsThTwqadfhSLEaRSOaSSFazr34wvfv4RNNR049zACOpqOjA3E8GxkyegseYlB3dycRa7d++WeTg4OoBYfAmZTBxeWz0O7NiLWDSN8Hwa82MhfOT+xxBMpnHuwiVR0M8EL8HTqIKvyYGlyDJqPM146qcvYnE+hlIOsMKIjo1+1NRqsXPbLgxeGMcrLx6CwWDDZ5/4ouRx//QnP8Kp00fQ0lQPr8+l1HPN3fjOt7+PUjYHg0Yl7j11jfVCxqMDAjNcvV47tm7cDKvJDJ+3DpfPjcGgdUILE3betgPrdvXg9Teew2svv4yv/s5vYfvmHajmNdCrqWZn/I0ap8+cwdFjH6CuvhZnLp7BeHQU4fKylCOrevokA5mRIOfPXEA6kRZSb2I5jr3792B5YR4xxjL1dst+QgL70NU5PP+T56Az6rCmvxm33r4VVqsO1QLQ2bEGVoMDc8uTSGcXhVxuQhPKaTP61vdjcvISZpcvY9XaDiHwZlJ6zC1GJPLm9bdeQGBxCdFYDPv33YLYlAndzath91RQ1YbR2uGGxkCFvx6JdAWZtA6N9X2wW+tx9tQgjp04g507t2Bo8H00NdWhpbUDVbUOA+cv4IMjH4DLeqmSgr/eggceuhmXL3+A1mYn2tprsLg4KznU3JPoqMQ6O1soIpXNoVAqIxKPY3FpGQvBZSQk011xd+LeT3cSOdHzqC9udCSdkfynOK8QuBc1f6mCVatWwWowoJqOwFrWYeuqT8Nu2IjPf+FxfONbf4atm7ehWmWExA3g9j+4lXrjx90YgRsj8J9oBG4At/+JbsaNS7kxAjdG4N9vBP4twO03qLj9+l/CbLNieGweVqcHZZUa4RibclAYhqIMUfI/RLdCizCVGnlR417PJFMUk4qKVmk4KFlkLGpXlCiS5cZWhwJoCAgmuaZkMFJNoUIuWxC2Mln8tMSjGpT/b7IYAFUZiXgEdjvzbzWwmu1IxNLQa8xiFcbmXCYbQzofRaGUQLWSlUaVQa2Bw2IXW7x4OIaujg5RbeRzBTloa41GxBIpxFJplFUqYembtAaxRGMubLqQY1tHTp4cE34Pr522WGyIKxa4elSrzAIqCohHlRcPtcxJoVWyVVOCVV3Aifdeg9dmksYhm1Yt7Z0CivKwZpSc1LLYKzFf+OLgZRjIIq+o0NzeKaAUDzNmmx1zswHJQN25Zw+Gh67hzImjcFrNqHU5EZidxBOPf1IabbOzs5IBR3B6cSkEu90pDSTaK/f29Mh7CoXDMBhN2LRjJ3764x8jHI6KCoD3vr2jAy+/+ip27twBO5tOiSiWg0Gxzvybb38HX/xvT4h6OBIOoa7Oh57uLrGfPn78GO65+y688OJLuHBlBI996gls23kz8iUeZIxYisZhdbqRypWgZrOEZAAUBXgnOMeGOhtotPHjL6WhoNjd8ePreWXXVUzXMwPFHlmlkqYom8YC/q5YMxL8l4Yd710+L6AT2fZifYQivM4qwovTOPjW2xgcOI9rFy+j2d+ISq6IRl+9NNVCy2HJhKRNHa0oK/xZqUXoTEZkCzmk2TQ2GGSM2bCjsobsejbzDLQGZMOZ9uO0WpN5r1Iybg1U3KqQrxSQyacxH5yTnMDuVavwuS8+gb/7++/iv33uCYQjVzE59h5UVTPyGS227ezFs8+8ikOvZ/DVP/xNDE+8j5GrCYxcC0FjCuB3/8ev4pmn30D36i1w+5rwg+//EC6XB7v27MUXfuPX8cyPnpIsYrvVAn8dVTfMtGSOmk6Y2Q39vWjZ0I8Lly7inZcOweRiE9EoTbF0OiPgW293F9avX4+L588KwGcw63B+/CQKugRMBsBsqMKiraCUSaBayIttpMPqhkFrh1brwOTUMiLRPDq6OuGq12N46hLsNhdi0QxOnjgnDZ3u7jZ0d7VIlu1CYB4Wix0Ouxc6NRnMeSwERuDzu0SJuBhaQkWthslqxVwggEKxgg0bNuL0qQFs3bQFkVAEx48cQ0tzB86fHUJzQwv27duJTDqP3t4+OGw1mJiYlTzUcCiBF55/BdlsEX/+p/8L9933IDrX9mPN9g0w2C2KQq7EbLQCnHaHEAFocyeqMNoKrhAJCPLkyilYPHqxoW1prUNnVyNS6QhyuajkgbW21IstOdWE6WQGP/vZc7h9/wEUUib84B9fxk037cbQxEXJgzXZLFhajCCX1mDVmvVARY/DP38NWqsGe27aghNHTom6mWsE821raz24MjCEbC6NrXs2wGK04NzJQcmgSxaSAkD0dK6SptzMAtUOXAvLiM1FYfAYRWWUSqakQUOF7ezkDD7+qU9gcnJSbBmZV6fSV7F+w3oEw2FRfjXUNyESisJIi8pCAVa1Gsuzc7hjzxbcvmc7FmeoHPMgmKrA5qvB5NwVaC1lxHNLsLpMaOvqRCiSQCiUgE5DkIlzT4+lxRBe/vlryFq8ss84LE4Z73q/D82NtRgavoganw29q2hr58JSKIJQJInXnz0Ck1uPnsYuXBq8itbWNskcZuPl6skhHHjsTjjdLrHsveueA3C57fjB955C3/p2bOzZhNGBq7jjQ33Yuq0bDt0aHH5/AJOzx/Dg/R9Dk38XJmYjiCRj+PyvPY4D9+6DxqDDy6+8DL3WiGgohi0bt6GjpRMtDR3obOtFrbcWx44fwVxwDP2bWtHT58UHZ15BPLWIcs4Gu6EVC/MRXL08ggZ/k7xOYGFRyDB0I/A31iKwPI+Z+XHUNfmkgW/UOhGcj+HawGU0i7NDWkAHKp4YBVAoZLG6bzVuuW0vQrEQHG4HBk6eQzQZxT333ouXnn9Z7JjjSwl4G30ClnFv1WkMOPXuEdR2tIhaeGkxCI/LCZtJjckrE2jrbpAM9MPvHcWaNWvg9riFCORyebF14zbcf++DYqf67rsHEY4sorHdBrvbgBd+/hzOnxtCRVWEww3s2rkH/mY30tkUVvetkZqAKr6TJ06irNGjoKWjAe3z9dLs5dpNQEL2CEYU0Kq8UBI1GP+fezwb/ZlMakUVu4KZqhU1J9de7lfMBeUfKsUkN5JWdiWqcakmNoolKZvQtATl/sP1nQDldeUtHSIUChuBxbKAi9fVVqxyBIwhgYigJJW113PYV5S3/FpappIkdx0ovq6sFcB3hcB23ar5OmlJyVwrCZjDWikRj4urAL+H9RABQYI6zMVk45BgFfOgOR/4OV52PBaXr78O7HJMaa3c3NQsn+Neyxw+KvwYK+B2uJAv5cVKPZGmEsuEeCoJs90q751qQanpShXZb7kHaquKIpF7soyP5CGypqJqkaQ8Et2Y9ViWpiffF2MduMASSFb2eUWeq+TNKXmlSuQGHTuoQqZVsmJtS+6TqgxRurIG4HugCtND+9RqRXKRmcvNnFKRaqpI4CqgsbUd4VgSw9dGJOM3MLuI4avDMGiMWF5IYMf27Xj0o4/BYXRhaHoUY6MTOHNhAHOhKVg9BrQ0tQgQWpX6Mg+tmvm4ObFDZc4n9zI+TwRmeS+nZ6dR66tVyGQajdScBOn4HjjWtR6vqGwdNrtcXywWl/dR1qnR3NAsVssH9h+Az1GHZDiJGrcPwcUQOnu6EE3GcW18CnPBIJaiYamx6KhBZ5aNGzchmUihob5RyHxiXd7ZiYXAnCi61CuKuTKJVi43dm3aJBadVBfRwYLZrS0tbVgKh6QmSqRSQjh0ujxC2KAFrt2mh8tpFLUwMy6tFhsMRjP0erNEaxjNVgSXQqJaEtJkNCp2wUaOg1ErtRKzS6tlgq+0gy6jqCpCa9FjIjCJI+dOAGYtzG6HWHS7LB5YNFYB7li/0uqaexPnM4FOPoN0FiGBg88LFVScR2UVIwzSoq6kaptzljmnfB2UCA4oCnwBkAFZUyLxBFQmA1Qke3C9YL4tv45TmqSJFdcN3mcqlEWJncsimU6ivr4G+UIOCYl0qEKj14nDyuLykpChxFZdo5W8WJPOgHKxKCRVqrFJbiiVCuJ0wcxErm0k3fIZSKWzAqzz0SJxxeV2w2AwIZnIIpXKKERCEj0qZVkLrDZa9rcJGXZyahzvv38QqXQC23dsQ73PI2A565mF+WVUKxp0da0ScptBZ8b5wUGcPHVKiKrNLU1o72iVeVnM0vrT8C9jRaBZanJxlAFy5RxypQwq6pJkiobiy0K0y+hLUDmMYj/Neo52xYzXoPLV5bBLTVrK5fH8s69j88ZufOITHxcAhPI+gvmHDr2PwGwQLc3N2HfzPjisNpw4dgwLi/NIREOyH/3SYw+ikM9iaXEORuYF6xW7dLo00WeEDkrVckHOsNHwkkT42Cwcv5io86ko9teRPKicRxQiUJVTRMBPwvf8u0gVvrg3qCXShnOJ58N0PAqP2w6jTgW9Flicn4NGo0cinMHQ1RlUylb4fT3Yf+uDCAaTqGtqRqVGRbEkZqeWcO7kVSzMxZBNVJAIp1HOA48+/BF0d3Tgg8PvYXpqDOfPnUHnmkaUjGn4672wW81IxiJob/GhUIzAaiG5NIaqKo9CheRBDQwmxkNwvtHSHfLMebwusRsmWVoigER1rJXzKfdZNUhgMEFvMCJbzSGSjUkWcFZyrXXQaUlO5NpO5ylFocw1Vs2IpRWSk2Ylr5x7dTIZh0bPsxiJJUUBhe0OP8LLCzCbqRbO4fz5YXHaamrz4srVq+hbtQ02uoJxnUhncfToRdTXW+DzGVDvbcUjd38aw5NBnDkxgp8++wq8bR7MLc3i9jvuwd6bb0ODrxkGuxanzx+D3+dEMZ3A0MAFdDa3we/wIzAZwNqefqjta3Hy9Bm8c/hNbNzZgFRlBvPBJVwemkQqXsC6zf2iZiUPyGP1YGTqFMymMg7cfh8uX5zAyz85iLX92/DkN/8WRXUJP/rR9/DMz34En8+Dbds2IJUs4uyZywjMR+C12PA7v/MV2KxWXBsewsGDByXTuVTI4M67b8OnP/5xqMtqjI5MYlX7Rvz1t/4RdosPtW1uzMSGxQli3+592LZuAwK0G3fbRNF94exV/MN3ebZP4s6778CBe27GhStH8ZN3noa5wY6p2UnU1foQXFjGwnwSHS0NKOWqmLwUwF/95bdQ0+zGoXffwOzcBLZv24FEUg+jySc9gV/55ScECC3yPK0q48FH7sSaNV1Sa3a1d6GxgVFMWfzdd/8BuZgG997xCFKZHEyWIlp7LMhWw0KY+vb/eRYjV4JoWVMPX4MZnb0NYkNuUtdg7lIVbmM9dIYc0oUgguExXLp6BXWNJvjra2XfuXplHLfuvQu33X4v/vwvvi759V964guor2vEz196E4WSCo3N7SiUKzAYVBibvIwKoqipVaG1lYQX1k/TaG5thEptkTMfezEk888uLGB2fgGRZAbJTF5cFJjRbLba5RlQxAgK+YfkV/bFSGZjTUNyhLh8abTiBkHqAwHhhbkAqsUCNnU1wF1W4c7dX4HXth2f/ORH8Gd/8VVs27pdSMM3rJL//XqkN17pxgjcGIH/eiNwA7j9r3fPblzxjRG4MQL/DyPwbwFuv/6Nb+Eb33hSgIArV6eg1ltQUWtRUWtgMJsE3CKTkIfZYj4nh37mPLHZkC3zSKY0M0SSKEdV5aDOxpvYT60oIYXxLnaEirWwwWhcyZMrSdNdK9ZUVFfykK9Dnmo1WkyZyQQma505Z7QhK0ozMhaJCCuXzEi91gRVVbHYpXJHrechsSCHvCptxVJZUTlSJZqMJdDa3CINDDYUqfgqlgG7xwO90SzALZsVFWajGQ2IRCJQG3TQmQySPcpmj4DMhBd5GK3QBsso40PVgt5ogI6F/Ip6gO/VpC7DrC4hMjcGXTmNxhoXhi4Pih1efWOi9GTmAAAgAElEQVSj5NJ9aP9twlpfWg6jrr4el65cxVI4il27b8LPmPkXT0GjNaChuRlxZhZqdaIkszArqVRAb1cnVKUiLgycxiMffhAXB87AV1uLgYEBUc9u37cP//MP/xganR6TU1N46OGHkSsUMTM9I7Zrc/Pz6OtfL3aKBIgJ9LIRF47ERLVAq6p4NIxGf61kwLJh894770rua2dbuzQ3ZBzUwHKYqjefKB2mp+bwwCOfREPbKsTiGcwEFtHXtwoTs2E5zMgc47xi1rGGKm6S1cmEL8m91bHZqdYgyyZNlQxwNj5X7NeoxF2Zef+ysbMRplGL1fZ1ezYBbqWRvpJxSDWvWi/XSoCXTRiDHnC6q3CYgG/98Z8gFSfwD0SWQnDb3FiaXYa6WEZznVsObdNzC6JKaG/tRFmVRjQWFZs3NukUi0eVvDeqJZidRDtAs94Ig0Yvc0Vdpe2YFoUS7ZgqYrubLaURik0jU0hi07bt6FzVCIMJWLduJ2p9jUimYnj7vX+E0xmCqqzDxfPTqK+zY+TaAk68V8GGjX24fO0inGY3vJ4G1DaW8YnHH8LffvtHODMwhXxRgw2b+mEw6uGrq8fI+AQ+8shjaGhoxJUrl6VZQ2IFmygdnW144523cHJyBKhzw+Kw4s0XX4XDZkZPRxvyyYwQIj7/6Y+BnGAw69fEPL0M5sMBXM1OwdbhRHxhFpZ8ET6tFh6jHijkMTM7B4e3FgazE1Mzi/DVtsGot4vFqckDOGqskru2ZtVajI9OwW61iio4HAmKDTjzf8fHJmDQW1GtamCzWTA+dgXlSg6bt21GJp8TBT3XECpx6huaMTu7KI1mi8kCk9GMpaVFXL54GYNnxrBt61r09/cjHI0DVQ1qa/zweRtFZaKu6vHrX/otjI4H8Qd/+Ef44i//CrrWrcOa7ZuRzDPjWyXAiM/nEwUF814lp48N1iJz8WhnWBalWTIfh9Gmx9r1q1DIpwG1QjTJpCKiwunv60NHexOe+dnrmB6PIRcq4NZ7+3Du9BiSUQ05IShq0iglqlizpwubt+zA2OgsFsYDmJ0Pwma3oK7OgZGhIaBQwT0PHxA7aNokXr48iIHjZ3HvgwdQQUnIKQTgn3v2BVF0EWDbsX2n2A0WqgUB9BYWF/DGS2+gpasFc7NzoqzxeDxYGA6gZKqKGpe2isHgEsLRMPbdvg+btm/BSy+/gsGLF0Xdtrq3B3q1CqHAHHKRCL702U/DqdXg2X/+Z9x+0x60trUjrXdihgBAfA7779qDYHgWWr0GsUQG5y9cQ52vFU67FxYzwdsqbtq1Az977hmMxqtiY74wN7+SsVdEV3ez2E43NtcgmY6iZxXJKWocPHgUVpsHH37oI/jed/8JoaUItmzdhs7OblwdGsErL7wCl8aFhz73CHQ6FS5eOiskEpNZj1g0hL2bbsWV90cwNX0cv/m7H8aOLffjmWfeRH2TBw8/+DG8/vYJ/NlXv45vfvPb+OvvfRunBw7j8c9+ROykC3kNfDV+AcvHhsfR07Mav/Wl3xLrtNnANM4PnkL/hnZUtAnMBYcxNTuOno5tKCSteO2Vw8inc3C67NI8p6Lolz72EMqqDAbOn5GM5GgqgFgyLFa70XARo0OziE8ksOnWjbh66Rry8TwaOxtw2x234cL5C/j0Z57Aa6+/LqpHRgRMXBuDxqKDzWnFwuV5rL11I2prffC4vdBr9BinRXS6IArNsYkpybkUS+JQEMVkVhpWzb0+3Hf//dixfRcsZhtqPT4kExn4a+qRimXx46efwq0378dNO2/C33znSYxOXkD36hbMTAXwxpuv4Uu//Wl0rWpBOhvHmfOn0dXTiUgsjmtDI1gOheH3NyAcT6NqsMBgsQmYq3hRklRGdSftynVQc18nCFiuSKbYcigCq9ko95SqTdpaKmpPJfJBns1SScBbOitQ4VmQXLqsKDkNVDKugGy0fCQIqGTi6oRoQwBEsVpW8lUJxlFdzwYegWOCRWKHq+ZrscZh3VAUUodY5QtYez1igW4LKmjpUELHBmnxKREAQp7jz2aeKalvzEcTNxSCMFmJLkjG4mIRT8IW1a6cX1yb+KzTmpYkNMYY8HMkjWVTWcl/ZaP8+vUT4DSbzVJjTUxMyPdyj6QFNt8bwVp+H8Ewqm+sdjtiiajUCgRijUazXDeBSOZnK3avdBwoopRfyTgl2Uka+VVRsxBEZW1FYJh7AK+HALeMM9WnzHgjZst7RYUkIxRk3Ej0UonCk3s4v59AlsPuEFeFSpF1BBCLROXzvE8EYmixXchnRF3a2dkqFsJmZpwSQJDIA6O8RmtTM7yOGhx5/wga6xuxuqcP//D3/4Rzx65h121b8dGP/ZJkqNNh5eroFbxz6B2cOXVKmrLr1vfJuitWzlWVKG/J+uM10Y6dmakcV7vTITW2gJa5DFrbWmXP0Bl0cDockoFHwJf3k6/BPZbgXbaUk8Z1IV3Eqs5e7NyyCxdOXcCHH3xUlLQkj7lrfciWSpJLf+b8BaxZ04vgzBzK+Tza2towMT6+4hpTlvHpbG+Dy+WAv65G5pTFakJNjRtLgUWU8wWYDAa5VtbHDqcDkxPT8jy0d3QK6eAHP/gRPjh6HBs2bpS6ZnjoIn77y78s7h20eY+Eo0IGNFscUKl1sDmcqKmrg93hhEZvkDpwenoK02MTyCcScNls4grDB52ELY5PSVVGRVuFq94Dk8uKI6eP49LIkOQXqqta2M12GTfOYc5/PrvRKPfXpCifhDyhUilz3GaV+cV6IZFNSN2TSsbFapdf53G6UF9XJ+s257CWynHJJC2LNXW+KimeioMKM4/VWph1ehi0WrlPrCHlTKDXKYpqFUQJvBicQ43PC3eNVwF1WSsw4b6UlzqS1uQEavkc2SwWAfM5nwmM8fmkIpLXTwCM9tTRaBi+Wr+8H1LF+HUElwUw1eolKkVJuSkiHo+IxXA+k5E88Wg0Lo4ETc1tKBQqaGvrxLe+9SQy6TDW9bWgt7dT7Gz5enQdYa4y1+Jbb7sNs7NzMh7vvX9IcR/QaLCuby2S8aTcM5IiqHwVZwPGyWiqorhltq3WoEFFVRFyQa5cQFqbx3R0HplcFmv716CzowtLgQDOD5wVMLirrQPFVBYvPnsYNQ4tTHoTfLX1uPPB25HIpfHaK69ifn4JxZIB/jqHAPN33XkAHq8Dp04dk8xuKld/7Vc+AV+NG7lMFMVcEplUQiyMjQRxzQboafWuU6NYSKPIGq1SRLVC4DyNdCohayyVt6yXrBaHgLWpdA6pNNXlPMfq5IxFLTbPAyRL8Iyor+rFzWb/rfskOoXP+JNP/hhLwRgee+x+zM9FsH7dbjQ1rYHX24rpqSAuDA9jJhHGQmgJWpVKMqh1zLOdCcOscWD7xt0YujQEq1GH6cmrSCWD+NjHHkAoPYWyOQOVtgS9Rg2TQQ+TkTnALL+T8NbYRb2epS15jvU+54oBqURSCKwNDT4sLwdljW1srJc5zPWwUl5xNSBAXSb5tSgEhKK2iLK2iKKcsRSFYLFAtX5eNmiCt9zPdAZ2B/i7pJzF6JyQL8i5t7mtUazRmSuv0XJ/oOVzFg6HB9ksnw4dvN46xJM8Z0UQjS+jb9VOhBdy0KhtyGczsNoNqPWZcObcEURDYXjczfDV9CIeVuPFl96Fr9mP3rVrodJYMDQ8hXSmCLfXjnA0iOZ6HxIE64tl6MoVuM0mtDXWYevm9TBY9mIxGES6kMCFoXdx+OSruDY6h/qGDmSyBeTyUdzzwF7o1FYhUz788AHMzkzi6uAYlhZTOH38Ih647yH4fY0SRcFc6Ew6hrfffkuUrgRbpyYWUY5VsGHHBvzN1/4ah4+8j4npKRw9cQSLS7NwuEx45NH70drciGqxiv6eDdiyeg+e+ekreP/dUzh3dQD3PnY3Hnrww+hs6MDY8DW4XGb4a2w4fuIYvv/9p7F+7W746lrwf77z16ipM+CJX/4wHI1O/NPPfgyrS49iKYmpmQkcOjiCvt5O7Nu7Ddk40N25BiPDwyiV0mhp8sHldOLyhTDuuO2jmA1cw2JoGq+/+TLsNjfi8Rw++shHMDk9hFtu2YgTJw7ivjvvQntzD/7+b3+IZLSIucklHD1+Fn/73f+NnjV2nLr8Hto7ejA9UcXv/c7/htGpweZdnehY7cXdd9yPy1em4TV2YkvnTXjquR/j8pWz6Oyux9jkVbR1+nFlaAA2hx4Xz48iEQUe/9yH0dDYiqPvHcOe9fuwfs02BBdjmJpehNmi9DR++NQPUVNrQVOLE5lsAOVqBI88coeQG4rlAgpVtZyPp6enEUsmFCctzmW9AZ7aOokEUom1O523CitRT5A6kr0xyboXqQPN16gwryKXzcoZhiQIuqAo8Qka5JdngHAcn3/06+hquh2f/Pij+NM/+T3s2b0TajWzd6ngV/prMmGk7lVixn4hjsyiUqloIXLj140RuDECN0bg/6sRuAHc/n91O2+8mRsjcGMEro/Avwm4/ea38I2/fFLY70Mjc1BrzYDGSIK8gLTEKamQlWqRzaeKShok8qFEOrGcVSwEWayyyahY7imOUtdtlK/nmYlp7XUATSyVmdFEizvFJpDfI6/FJqx8jge9KtJpKg3CcuBlA9RXUwuz2SqHSiog2TAkW5fNO1o8senEF2PjmTZ1vC4qBGlPzGYOFb1shJIxTVUasyjJlqbNLX2g1CUCzIoymINQZUNWmNZVUSMoOXEszctAmZZkWck5gsGDeCYvKjOH3YwKM37yKTiMakQXJmDVA6OXz8LFvKZqUdSrt3/odswvhnBtZEQUI7Sc61+7FidOn5HxuXnfLXju+RfxyquvYmk5hJaWFsl56ejqRntrlzRzEvEoJsbG4HY60dnRhtHhYZwbGMCDDz4gAEokGsaRo0fFsmv3LTfjzffexd59twgjn2PPhty5c+dxx4EDYs+0f/9+nD17FmNjE3jsscek+fXKK69gcSGA8+fOosbrwT13HUBomYCRFV1dXTh34QL6N2yEy1OLbzz5JOoaGvGrv/YbsNm9iCQIeivKA6qYeD8I0CuqJMVCkkPNJpioIOS+Q1RaYhlI5rqB+UfKAUiOLMwb02jkb86V6/NNaUTzsM9GumJVK+BttSpzhYpx6ic0K418EfKoC1AZ0vAZS/jJ1/8XXnn1DZ6oUddYK5Ze5YwVtmoZsfHTaO5qQV5rAvIGVHMUk+jRu6pX7BUTCSWfi++rtq4GS8EFsSEt5BVVFPNtvC4PCnk2zquSkWZzWJT838Q0+raYMDkTxMc/8TgCoTOwe3LwOXZi996PY3zkLF546Wvo7oM0JlzWJmxZtwuvPvc+Bo7NIxMviWqmo2014ok0lkKTWL95lQBzFehw4vglUWWwud/Q2I5zl4dQUJnw5a98CYVKGYHlRai0Krh8LiyGFnHw/UO4NjODksmAO+64DaHFefT3dGDw7EWcOXEGv/2VT0iTa2xsWOx3mdOXzWXgqatBqBBFxaRGjdOD1HIU67v7EJicVRqcOp2A+3a7FfliVrIk29pbMDY6LHabYm9dpW1bBf6aOkSWmW1FC1DFepCN+sHBK2jv6EIynZa5YHfZkUhFYbUa4fN7RZ1EJVCxpMLE+DzcXj/MVpc0MYdHhzEbmMfOLVvR4vTJvJ+cn0bfxnWSv8Zrbq5tRDwQxZqedaiUdPir7zyFfXcewI59+/DQJz6Fzv4NoixlLh6bslx3CCDTYk6lKqFUzsFo1sDhMMPtsYvt3rlLV0TNxbkxPzeDxvo6ISrs2b0Dl89exsWBK8hnC8jGyth7Rz8cLifsZgfOnruChfkQ+jesFqDxlVdfRyyUwN5bbkVTUxveffkNzMzP4tFPPAq9Xo2XX3kezc31KOdVSMYzklWn1Wokl1KjV0sGZj6fg7vGg917duPpp5/G6OUJrFq9Clt2b8KbL70Nu9eOPXv34p133pH3x2YwrSKpKCfAkcsVRB3E9ZR7QH19A4qqKvJVqh9SsJq0WL+xD0vzs9BVy5geHkUpYcAf/uZnkA3Hsa5rDZZnFrAUS+NKPI+dd92O8elz6Oiuhd9vx8zMNC5dHMH+m+7Fsz97G5kEexVasf5LJMPoW92L4yOXoTNoMT8/jVI5g0w+ImD4lm39CMeD6OhqQUdnO8bGJzAXWMAf/Mof4ei1ARx8+zhMZpvY54ajEbx/5AgaGhrQ3NwsFvoNdX5cO3kNkcQSfu1LX8RzzzyPgXeuos7nF0WjzhDDl379owJQ3nnbY7DbG/G97/8E3/zmN/GNb38dVrcXH3vwYXzkV++lYzXiC3mEFkPwej0ILs+jqbkBT3z2cSTTMeQKeQFlQrEIbHanAJXMIb9p7z40NrTi7TeOydrgrTXitdfews5t+3DL7evxzHPfAYo6sbrOFRZEpXf4vQGo1cwed8LldoHyL7oAzC8GxPK8o7MHbnctinkVnn/mJVRyVSQDIZhcLqzeulpyOu0uM/o3rUYwFEAhl0Ot04tapx/P/vhnWNW1FqlIGhfPXYLOaxEXjN/+rV/DLTt3Y3xkHE/+/V9jz56bJVf53nsegFFjwMnjZ1DKlSTKILIUxoHbD+BDt39IgNFr1y7jvcNvQmMsoamtFvlK8v+y995xcl5lmuhTOeeu6pyDWqGVrNTKkjM22DhgD/w8pMEwMDAzMCzMTtidxNyJGAZ2YIclMwQTjA22wbIt25IsK6tbrc65q6uru3LOtb/n/bqMZu69/9y7f4Ea2pI6VNV36nznvOd9EhK5MBLZOMqqKoZHR6E1mNDU3C6EJoKotKWkmoEqdwKX/KDik+8lyWKxeFwsyml9XrPJV6vpFMKmMAFBLXQ6o8Qd0KZRCGVU2RJXK+ZRyLFZXxHVqEavR4GZlesFVk25V7Myrqlt+XV+KFbNtH9UiRUeQcva3lPLueU6oYAvimuHOJNwj6Idqkkv4A5BGwI8BNMIlHJv42OLGpfKWFp5roOb8hxU3XK/JBBMsEashhU7U7fbJQAy71HluZWIAVGnUkW87l5Re301e2b+yefkNfJ18DpqCmAS4cR22GgUy2UCiRJBUCUIrlw3SVnysW5RyxqPJCvag3O8BFTTqoQsE4mEBPipre28ZlpWKwBrQcDXmp20klSgHOO5t5P0RKUfwS4CpsralhebTr5esVQu1epMNXQahVilY64vx1ZqCK2o6Th/xIkjk5Eag5a7Bu43BiNMRoOsd7SPHti6BU/97BlcHbkKl69OgNL3P/Yx3H38ftR7fPjrz/4Fzpx5BXanGWaLAWaDERs3bEA6loHd4kAlW4G6osOW/i2wmxxobGxCXWMdvvHv38TYzBga2uplLNkApgrU6/YilyoQOoS6oijEoSnBYCYYXcTkxDSC/gD6+zfjnre8Ve7/F158SVS1rGnVOj16+voQXllDl68F0+MTCK6siKqLwBLt00k4oi1tXKxgK0il4hKfwPeA4+X0NMi8497NmsbC/FiHXfY/EkbIVVtYDIgjzNDIKF586SRuv+MIwsF5HD50APFYAt1dPeLEwBq3va1D7gPOSbvNJiQ3k5kkIx/SyZQAkhPjE6Kadbmdyv1FcFCnFRJfsVKGq84Dt8cldsWT05MYmxlFJBORe4hzifPW6/PBZDbJvRMOh+Vek7WjVEQkGhUFc65IwM0oisDGRg8MBs55KtjjmJ+dEzeK9rYeIX0xG9hktAjpSaeyolLSCClP8kupJC8VxIqaSjTeF6xPlXlflLlmtdvETSCWiCGVSkq94/HWiYI/nUnKePD+YA1JpTVdLrhA0Ta4ta1PUTVmmQeqEQIezycknlAFTWtmKrO5X/M94/WGozG4PHVCIOC+bTFQDQvkOMfXiQ4ks8QSCeQLJbR0tGPLwDYhNvzPL34e6XQSDY1ebNm6WZSpvN/nFxfk0+drxOEjxxGNpfDaa2fEYpW3u369nltcmoPVrEWmwHz1stR5vK9zxbKozleCIWg0JLmqEEuHcfbyaSwHV9HU6kNHZzcsNjOmp6bhsDjQ1tCKtcUQRq9cB/KA2+pEKV/BajyM43cfl3105PqY3DOri6vw1Xvx4U/8LoZHr2JmfgprkQBS6TQaGusxeGArGGyiVVXQ0dGKdDIKq1mHXCYGu90AdSUPm5X3PZBOR0FY3WY1ijpubTkIDQH7As8qemhUZmhUzCM2YmZ2VghvFqsRWiOQKVKZDhg1OtTpXOhp78cb54fw+rmr0Jtc2H/4TqRzKrR3bkRX5yZEkmlMLszDW9+Az3zmM9CUjKg3dCKyEoVWiEfA3j07YbDohFjxs2efgrvOhj37diAc8cPlNouSNpMNwWypwigW0iSO8AirFfUtFbSpZELOwLQFJ/mZql/uByTjpjNxAU+5X3AvqUXDcBfkukuQn6RrEqS4NtNphYQDnmPojNDgY31RRmhtDVabXey6jWYzEtk0ymoVkpkkLA6bRK/Uud1IxGNCQCDpkDbUdHThPU6lIteJIhXNNEWoctbSMp33lFpIFKqyWp6LP0cFZbmalk+z3SiE8uBqHDZXC1JJNTKZKjb1b8PM1BK+/a2ncPTordDqVSiUY0gkQ3j+u5fw7g/dj8ceehwnT72CSNiPhYWrKFUT2N75VrzjvnfhJ88/i+8/+V2k8zG0d7Xi0tXLaGnxYHokgi3bO7B9cCNePHERDT4PGpvbUa4oZ9MGjwvve/CdePGV53D6zEv4+B98An/710/g3LkhWJ0atPe0oqHdg7mlCfS1bcVbj74b2wf2YGltGZ/5h7/BxeE3oNIV4fHZsGf3Vlj1RrT4WrFtwy5cPjuGf//6j/AHv/8pPPLou1AoZBBYmIfDbEZjfT3mF5fw2S98HmvxGNy+ZjS2tMNk1SOTXkO5koQ/sIq1aAwOn1YsiAPhUVQ0wJaBPlhMPujgRiiYw9e+8H00uutx9wNHhIR18JbbEF6JYXjyLDZv34Ann3kaLlcbjh67D8eO3I6nfvRdFPPL2LapFYXkGh68935cvTgCX32HqFmbW/rgXxrHa5d/AqOlisXZEA7veTeSUR0+/d8+gX23bUAwM4oCydx6G/7sE/8N/+tfv42rF8fxyDveht4Nzbh4/grqPA1IZ5OYXxhHqZqF0eTAq69ewPZdA/jlcy+gElfhC//031Hvbcezz7yMhvo2bNm8FW1trXjic/+IaGINJpseNpcVD73jQYmNuDp6FacuvohIPAStXgu3xwGtgfNy3RY+nZQ1iw0LicGQeDCFEMS64oZ+nMxjqa2Yey79NJ1S99GBhbUfH6eYQiacwkce+Xu0uHbho7/zQfzVn/8XHDq8SwgLqJpE0buukKjBwVJn1r4G4CZwe7MVfHMEbo7Ar+UI3ARufy3f1psXdXMEbo7A/zfg9h/x9098DiaTFaMTS9BoLVBp2eggiFmChipXgSx5UGWbUScHJhaurFnZ+FGssBQL2prNX+3vNxaxSh+PwJzy1ZrNbe1PPgb/XlOA1JqhzMspEODRKdm4bEgQaGxqahKFmqgydIolXjwek++J0qVSQTFXELtdKk3YdCAwy2YXAUFFGakWu1sVTaAJKEvmGmGuChSTJ8XCkAdIWtvSBocNGZOeKpI8TGSOlwvQqJlhUka6QEs3HVwOG4q5FLSqEjTlAmxmDXQoIhUPIR5aRii4hNZGHzrb2/D62dfR2duPXL4kDZrl5WWxDyYrkzZDVEQ666g4s2Bxbk4yJUdGRnD+4mW4nEpG7u5bbhHgjGzwSCiEEydOoLu7C/VerzR0Xnn1JA4dOoSWlma0dXbix08/JRY/Bw4ckIbD+Pg47DangGJsFjGTLByJoK7OK4DGc889h1w2g8Z6HzZv2igqmXKxgIEtmzA2PoZQJAyb0418uYJoKoN9B4+KajQcTSIcTUGjZ+6d0jRlE4sDzaYWAQdRZfO94CFdbCaV94aHXulW8Hxyg3K7lm/7q2ZurVGtzCvFSlFp1irqb+X7SiNXafbX5mvtMaAuI69Ooc9rxjf/9NP48TNP492f/CQGj+zFc8+ewLUrq8j5Z9GiC2NudQEaVx1avb1QFzWYmVmFhVbDjT5pdImdZoXqhqjkaMprKrORYpaxZTyv5GVFkkinwojTJi8YQ0OTDf/X5x/FtdEhTE8lMbDLDp15BfW229DWejvmpi8hFBuGy6tkcCXCJZx+aQiNHi8GNuzCwkwANrNT1M7TM3OYmRvHg+94O77yta8inVHD521GNJqB3mTD7sHDCIZiqG9pw+TcAjRmA2xuO3zN9fj5L5/F9OKUWES5fV7MLS7j0//lj1AtZrA0N4nBPVthNatRLWURjawinUsgEg1JQ5XNV63JiHQ5j2yJuWFaFFIFDGzchnQ8hUqB2cNlaRI1NdYhFFlBPBmCRqs09rxuNwrZAjLJjIATrc3NAgYQ0KRFGy0CM9kSBrZtkqY/2dBs8nL6uDwOJBNh1Ne7JJeMSv3A8hq8vk7MzQfQ1d2PK0PXxJqvpa1ZmhuWghZulxMVgxrXp8dgtplQLZRhVunRZPNCXdCgvb0fy5E0zN4G7L3tdrT0bsbgkdtQIkAj6xlzIDWSkxgKrSCXT0qGbbGUQq7AvE0j7n7L7ejq7cdyMCoWstNTkxgfnkQxU4K9TofjR4+JjfNzP38e1y5fx1/+5V+KGvbUifM4dMduWOwExmlt2YHz565gYnwGu3cPYnxsUnJDVxcWsX3fNiFRrAWXsWnrRpx4/kWgrMHG/n4YzUYMDQ0hFA7B1+ATNQNVSHqbXt4z2nLSytJkMyCwtAKvz4uBgW2isKUajA1iKrqiiTi27twuIIbJZJa1anx8DEaNHiWdBq4GH44fO4Rl/5xYtQUWltHgskBVzOGL//BPGL84gk09W+B11kOTLiCazuO7r78BW0s97E41lvwT6O/vQDDgx8U3rsLrakW9pxNalQ3lgkqsQa+PXEMgEICqXo/jtx2Fx+eAyaLCxfd/A9kAACAASURBVMunEUusYMeuzShWMgiFg+LxTzCPWe1USXV2MPtsDL76JllfSeqh3SKBzv4N/Tj57Mu4ePoC3vbg21Dn8OC5p36OleUwulo2IrtGm8E4EtkAbr/Tjccffye2dL4N6moLfvDkz/H3T/wNjt67F5/5m3/G1h07sP/uI9CrtFhbWAFDv2wOHfyBabFie/yD7xNFZziSxve/+nOEEjHUN7RhbS0uWeFWlwpvXHwFmzftxcd+/+OIJhehVlmRjFSwtHIVHq8KV96YwbWrI+jvb8LotTGsBUi414mLQywZR0NLHTQmlagBt+3cipa2FlEarzGbK5LB9TPD2LV3HzZsGxCr0RdffREDt/TD5NDi2tiQ5CxajRZMXp3D7UeOY2HKL9nt3b29aO5sVXLiknn84OffRa5UxOnTZ6TBxL2VtorMkGeUQC6VQ6OvAft278HVy1dx/NAxHNx9EH09faLwyJZSeP38aYxMDEFv1orldiwTg1qvQV29F6lcFmYL4wXUyGYriqVwhSBpRbYHEqlqdYeJc9hgRaFQRSZNEpdebAzLxbQCKOoINGkkS57NagFxCKpwp69yzy8rDTqStbQM5SMhTbHaralSa3uKQkLKv6m0lbqFmfZ6EwxaowAqNwKj3AdYo9TqnBtrJSVTljELCuD0pmVymdEJOalJaspfhQyngJlszFeKdJCgJTGbgtzvlMegQp7rZa2OYkatgNdClSJhjWOg7JVSC60/Zq1Oq9V1QsirKtm7/NNsML8JyL4J+Mo6yIxQvSgbieDUAG7lcTWSv8kPgpG8Jio3SShhXcb9kCArH5/21bw2fp9Aac1hg9ddA2PF2pqvmWrldeCagAKViAQQ0pk0dPQjXa8zaVlMRTaB2xroTECYY5LP5uVxlGtkRINGcl4JUlYKeVG98r2h0jGXz8DXVA+3141AaAVrkbDUbbMjQUxfX8IXvvB5NDX7kCukMbM4gYXFeczNzyG4vAKfpxEGtRl9Hf3Yd8sgeto3QF1UC1mEKaveVi+ujQ/h+898FxojrXzVsi5FVyMCXumgo0GpzGNoGLdQVhTLRjrj5LG06MficgDNDc3o7OnBrp27MDU9LdbhW7fvwPKCH/q8Gj63WwA+2thmsmn4/QvYunUrEtGwEPRIjrTZrELc4J/RRBIFlR52hwOFTBZOuwXx8JqQxzg2s3Pz2Dd4UIgnsVQWmwe24Z8/+wS2b92CmekR1PvqYDJZ4PV4MTM1I04NV69ckTxAxgKwruR84bRhzbdp02ZY3U55vxaXlsSWfcm/hFKx8iZJinbtzNHNck6Xy7A7bMiqc4gXYhIxEU/E4V/yi3085zqJf1SPe+o8sibx/vLWe9HY0AiPtx7JVFoIdpwHRhiQL2WRzMeEXDI9PYWFpVmprx0Om1hh035UUzHBqLFKxAlfP8eNhCjmpdZIHJzXJByu8xfWiQ5AMpNWXIzKioU3wSiCCbl8dn2t4fur1K6Sx12pYG5pRV4jgVl+CAGEts4Ggzw/76tiviDfq81xxraIGjSvRIcYtTpYSGohmXGdbELFsd3pFAB8YdkPq92Kzo4ulLNF2KxmjI+PYPj6VZgtevRu6IXdboPD40FoLYqJqTlcvDCMW2+7SxSwPE+trgZB0NZiNaChySPxMZyvJLUxw1ZcdPRG2O0u5HNleV+rdEiq5pDIxDE1O4PRqWmxQKX9Pgk2U2PTuHLyKjZs6ENPUw/uvf0eeQ9++PSP8czPnoHD60bvhj443B5ZMyauX4er3i0KxpGxYYxPXxdybV2TC3aJuKBdsUHOb297693QasuwWXRIxFagBYF3koDjKORpPW+C2aQXxymf0yWKbIPWhGK2gvmZBYluuOeut4lzkU5ngH95GZl8Fg6PU9SkRr0RlXgZQ5dHEE+RIKzHrXfcgS079kBVsSAYj+P62BROnzmHRCIjgPjFi5dwcOchxGYS8Lp8cNc5xEEkng4hEFqAwVxFU3sdXF4L+jd3Y2puTOxqyR2Wva5akDWMNR3XT85HZm2TMEvVn8T76LiWcO4CpUKJHt8wmDSy7lIxT7viQrmAPF2JKko8TY6koXJRlNx6I9dSWrkyu1YrjktcT7lG1DLg+V6Y7TbE0knozEYYrVYUq2XkigpBxmIyyTpTrNC62wKDWS/kyQL3W96LZjOS6Zxiga+iEroIdYVGzWo4bE6oVVWxdlaryyhWsiiWMyiiBLPFDui4dhWxtBxHuajDG68NIREqwuHyYM+e7chkCVKnpGZ22N2YGF+A1ewVt5FduwewYWMjxiavYPZKDuFQDCdPnEGlrIKzzgGr1YCt23uRzgbRv7lDLLCbm7ug0zoQXE7jzOsXMbU8C42uhPDqHB669y3Ys+EWPPfiCXjsJM8EsORfw5x/CavRIO5/4E40dTYIKNfpbcOG3s34+r9/F0Nj1zE2NS7j09bRhFIhi907d8CoMaKYKuKBex7Grm2D0GscyKRLMPI8XSJRcAlXrl7Bd3/wJDbtuAUbt+/E5dERLK8tw2LR4ejR/Th76hR27zwMrdqI5178IVTGMF6/8jLuuX9QwNu5uSCyKTWafX34yTeexz0P3YVELIojBw7g1t3HMDczi9nADGYWZ3Fx+DoCq3E88lu/DavZgTKJoXY9Fmeuophcxbvf8SAcVgtOnHwNFnsjrFaeO0dR16DD8PB5bOrdBnWhGXqtF6fOncCZoeehrctBY7MhGE7h/rfehWQ4hfGRZdR5LHB7jIiu5hD0x8UlLJdPCWlq0+4NGBtdRCy1iioyWJsq4D3vvRcmvRGnXrmEXdt34NGHHhECYzycxj/+82dx7NbjCMfD+MULv4DOqIWt3ox4NYK6Rpfs+YyXYe4CyROlUlFqTpGMr7s3KF0HRalAVxA2LFiTiEhhvefFtfxNAjk7autxGgL68qwcy+Ejj3wGnZ5d+MTjH8Vf/MkfYXD/FlTKtFnmXq0WoYTUqUJpZ411E7hVxv7mx80RuDkCv84jcBO4/XV+d29e280R+A0egf8zwK0Vap0C3JYElGX+13pTryqJoML6rwG3BMlqDb8aOFb7t6hZ1j9qf68BtzXArAbI8cdqgBybDjxo1pQU/B57VbStpO3Y0tISrl0bRiCwIg0NNmRaW1tFiepyWWG1OiXjyWDQ8kFFmUOrL6oH2PQloMPcEVHTkrHORqZ42ii5u1Ss0D+Z9lSiEhXwVgFxWazTapCsauZ1mk06ZFIxWExGAZpos8cGai6bhtViRDIelVzYWGQNmzb2YnpqDPV1buTzGSwvLUiuKA/PzA/j9RMQEfWJViNWymxsXr82IuPB7ECqUTg+Tc3NSOcKmJyaw9DQsBxoJyYmEA6H0N/XJ6A2Dw/DQ0MCxrJZdvjwYbz62isCMubzBfz4xz8SMDcWS8hzcxzZHF5ZWcH27TtwbXgEU1NTePjhhzE0dA1mgxbFXBr9/X1iqRcmq9pqEdUjmdVXR0bR1N6Bdz32HmiNVsQzGYG/k9kySlXm1SrKJAFlyU5ltqtIs9cbx1Tt8HvKcUdAW+XArgD2tcZxzZLyP9/qtUY4G7a1v98I+Naa0zcSBmrzsKoGspUi2h0GvPSlJ/DVb34Dj33yj3D/I/eJWnZuKo7hUycw/8aPoLXrMR/LIOSPwefwwetsRDIRl+YGp47DYZcGHJt4bLpxLoryR66vCn9gTazUrHYV9u3ukdy3H/7oJSyvBvDnf3sn3HVejA6HYXFGoNKv4JZN78b0eBUejxaz85O4cP6iMMfjkRSi4Sr++JP3w2m34dVXXoPX50JgJYzpmRUYTGV86r9+Gp/93JcRT1ixcdMm5PJqHDpyKzy+RrEcnVnw49TZsxg8cgAtnS149pc/x+e/8D+wfe8mlGlAWChDrzXjnrtuh9tuwVpgHg0+Owr5BFDJieK2VM6joYkqoQpGx0cRT6fgbq5HulhAuViGf8GP4FIcpXwRg7u3SWZZQ70PS4uzsDmY4ZwXpSiJGVxvmDPGZjrBRVoF8pwq4KjBIM3cJ3/8Io4eJ5hpxevnhrB3zy75PgkLanUJJhMb77wfaZWpgcvdgl/88hVs3bYbKq0WY5MT2LSlH/PTM2hz1Mt8M7qsYj/J7FB1GciEEygn8mhv7ILVWocC9Dh4172A1Ya9R45j177DYilOpVa+kEdwNSj3REOjR6zmXG4LcvmEWLfz0+G0ypqTLRJwqMLjcmF2ZkYA/e99/ado72rC/j37cOXSdVx+fUTuWZfdhUg8IqDtQ48+IA3Rp3/6HHy+JsSiKRTyZHJDFBBsMNgdFoRCQVh0BqhNVThtHujUBiQTSQFu2UTL5QvSPKWaZ+eunWjraBeA58rVq/D66kTVRAV1V2eHgD9ca9zuOrkfI5EoVlfXRLVP5TozSEOhMK5fv45Dhw9jKbhMp2moVVTdqWGzGTF+fRh1djtsRj0+9oEPIuIPYmlqHqpcCXqVjuIZpBwmFE16USCdfu1V9HR34eEHH8DM1CR2bNuGM6fOQk3YQm0GSjo0NrTjjbMXoO6wYnVxCWpLVXKDzTYdrDZauAZFDUobP9rC09qeTb9QKILGxlakE7T7pK2rCStzqzDZLeju7xFQc+riBLzeRnT1dSOfyuPFp16At6keX3zi28jF9Lh86QUsrpzClp1ptLW4cc/+T+Kpn15DLmtArrqGubURvO+Dv4cP/O4noTPWIZGIwmwuo7vXi7GJ8yhX48hmijh2ZD/8C3F0tm7DW+98FP/zy9/E7NQ8OjrboTcBnf1mLKwOw2r1QW9wwh+YwbYtB7A4lxKrQIOhgpd/cRkL00FYjEA2UYRe48KevYP4g0/+AULRVRgtWlwYOotwYgVzi1Ow2PRwuqyIRdcQDq1iamIK7a0t6OneAKetFdfHZqE2VuBt8uDi5QuYmZxGe0sbvNYGxFZjcFjcsj/NzE7D6DChrtEH//Q8EtEEDHYzvA1eaVhXNSrozQa5J0geCofXBJSgWpkb7cqSHxtbunFk/xG0NLdj85btSGZzuDw0jLnFBSwuL0BtqCBbTEKtL6OiyknzXxQssAq5h//W66vQ6tgIV1SsAhoX+V8j1Co6btBWn/mCBD8YncDHUMl9WFVpRHHGNdvCOIYKAUJa+XJforKHTWsxdZTYAD4+P2t7D5tw3GPo+ME/eZ/wk0AqtRRsLtcIQ7XmXU2xWtuHajVRzX6ZKifm6EpmdrEg6xIVamyycx8hIFpzNhGXiHVQkrUNm/C8X7lHkrjGeoEf/Hvtd2ogLZv3XAtow8x65sY67ca6TEBm5sfSUvqG/ZduFTW1cQ3crQHSHNPa9dae70biFGsbflCty89azUjAtba/136f18DXT/CZ9ZA0PtcVLtxLOUA1VbVcL90cjAQSFNJejZwlAJjoDGvF6Hq+QoWNWIXIRdDBwGxOLRXLCoOPyiIQeDCb4HLakc6kkEgnkUwl4W30Yjm4ggxz/Hr7kQymcPnMZRiMOphsJlGUbd6yDUdvPQKX14OFmWWMjk1hdtoPp6UOe3cdwNz4PA7tOgiPzYLFQBBXxy5h+Pp5aG1quBpdAsIwv9jIXOdUGpqKCjYTozFKMFoMMke4T9KdxuVyi8qc6/fqyhpCYSoF1aJC9nq92LVzj1iBXzx9Hg8/8CDm5+ZQLhVF7UpFMT8ITDWQ9DU5JU1o1jFUzpG0uBZLC8FvLRiQyJO1wDI0KoVIRTeMT37q0+IU0NPXL2q3P/j4H8HrdWHLpj6xWz565JiA+m6XG6+feR3Xrl3D4YOHkKaVsE5RFpMMKPUfCRMaNVzM0HbSolUFl9MhWcx+/7LUVVRuE3xljSCnDBW3hgp0NpPklLPGJdmBsQi0aqWFLX8mHAnDrDWLYjeZTYo1ej6fRCIWQ7Wix9pqEsl4AVoqKOdm0N3bhjtuPYK2Xi8uXj6DCxdPyx7L/ZP7q93qgINjaKF1MckGjEcoST0uCvfCOrGVObgEytYVi8yiJUBGNTDndT6XlWzXmsW51WyScwDHVxTiJKda6HSRk8/amkM3HSFvlOkOtD5v1wkWnP8anU5Aa+7XRd6b5So0cj9wn+b8cIgqjAAyHYgI9CbTKaSTWZh1FrFFbW5pAEv3lRU/Lly+IKQLAr0upw82uwc6rRkb+gewsOBHIp4RZyOSwYwmDeaXpjE6NoTmtnoYzVohNLJOSqWTcJHUuO46kMtRxa+FgQBptSRAH23TqQSPRqJIxjLIxjPYsWkHDFU9rAYrGrwN8HobcPK113Bg8KBk3fI6NmzciJXVFTz986exHFxCvpxBqVwAilUcfst+9G/qRySaxblzlzA6cg3v/K2HJUu1wedARwetsdVw2PVIJ8PQqEuwWvQSbWFkFq6kgmRh0GrgtNslB7eQyUnedLWswcUL19Dc1AOVyohIJAu/fw26dZCX7iSDB/ehs71d6rpLQ5cwPjYu9rrJeBYWvUs+dTBBp7EISKTSFFGq5hCKrMFiM8LttcPmNAKaAsrIiQqzo7sFkzOjqFQLQjw0aFSw0H1K9oEitCqNkDsEZFXT5lghLYnThFor+wrPulxryiXmPNNim45EtPFWyLS0tufaQqISyRAkQAuhYD2ahvXqajANj9sInVotAC5dPvh9/l4slYDV5cDS8hpW1rJo6bAJWUfWf9alxawourPFrBBWqEBPMdfZ5UQsnhClL8+mfE6LSY9YOAyTnnnZesk65rrLcwjPEnQDq6r0qKhNmJkLIZGsIJNWwT8Tx+JECAN7O5DJxdHW1iykxxMvnEJP1wZs37EVs7PTWFichdNlwfHjR9DQ6INJuxk6lUb2ItZMiSTPMnmZLxOTl3Do4Fa0tXixFozA525DJqFFIBzG+alzyJYiqJbSUBVK8NoaUc044HNsgN3chtW1OBb9y7hw5bIA7aFCDoeO9WDzANX3cVw4N49iQY3gWgLBlQg2btqCg/sHZY32OJ3YNbADTfVNKORKsJjt4kgzNjqObDyOf//WV3Dl6gX09m+AzurCzOIK3vn+98DqNuP1syfgX5iHpqjDhz74h1BXjXj93MuYmLuE88Ov4JZ9m6Eza8RKe2R4HBv7t3EblMgOAvRWvtfLy1ic9cNkcqOjuw92txNj0yO4865jcDtd8Lp90FX1aHC4MXz1FLo7XWhrdWFpcQXnz09idiaHhqZWBEPzqK+3o6+nF5deZ/8ijrYeD2BNQ+fWoK61D08/+zJcDr04b1SLZviXZjA+OoZSUg2LzibuBe3dTTh21w6cfPkcOjq2wO21YGRsCLPTAdx2/FZoNWWglEc5X4SuaoBZ78Qf/+Ff4bnnX0Cdx4unnvkhrl2/AItDi76dPYBTi1QhLX0anq2MJr1ENNBRap1DLs4vAtLKn4rStirOYeugrtRoBHOFcibkHaUWkpaHEu3Ff5ezyIQS+NDDf4UO9y34xAc+hr/6009i/+HtQEUrCuX/G3ArCvSbwO1/7gHd/PfNEbg5Ar9+I3ATuP31e09vXtHNEbg5Agqz71dI6f/LiNR+hMXmSy+9hH/4p3/E3z3xBMwmG8Ymqbi1CXArTdAym2ziCaWwv2vAbVUrSiZ6MLEgfbMftv70NWDs/wm4VX5WUUCKDdM6kFdTSNYagjc2/5SmbBFGo06aaJIfUqmASlxm0IZCIcTjCQF6qcblB0FIl8uGxnovvHV1wqIlW51NITZEJJ+HzPv1oDyqN3iWVawGNXJQo8VeXmx3ielqxB5KrA157VQrJOOocztQKeUlqySXScKspwI3h+WAXxpfbLzEEnFRXfT19QmTOZvPKE1eWjWXFCa8hbl8bOQwiAi06EpJo2ttbQUG5mpJY1kjwDU/qSA2mMn2t6KppRVroTUsLCxicmJCxiQWjYpdYV9/vzS86rx1qPPU4cUXX8TA1s1IxxO4ePEC7rvvbWL/THXC4OAgfvbzn4vCjragVNvSTotKA5/Xh1h4FS4rVS0GdHR04JVXX5FDv9tTh7mlJWzeuh37Dx9FulBGWU3tkhrpLPnPtH6jze26ulZyCclAZfYsM45LijpWwc7lMMNPsuJ5wKnNjdo8q82v2hypzZnan3rDfwSIa+BtrWFe+70bH6/K16sxwa0q4tL3v4qvf+dbeOyTH8fg0f1IJFLQqJzwWir49G/fiWQlh6ZNm1HJqZBciyG+7EdTI9UGdFd2iuKHIFRDQ6M0LYIra4qSSENFeBxL/lVs2b4B733/EcQSQWTTBXz72yeRL6ziT//qUTz5w9dh1ttw650bka8sYc+O9+HFZ8dw8pWTGLl2GdWCTZj0BIRoefWBxx9CqZzA2XPnRX2yFo7CYreJVZnF6kJwLYm+jftgtrejq2cTWlo6kcrmYDBbMD49LUqLQ0cPYS22isc//H6E4is4ePQAenq7RBHUUteEyGpQmMEdrfWYnbqOaiUHk4Fga1Xyjek8SlvCiqoqedBFjRoLwaA0CanmvH51GtlUEps3tKGvpxs2ixVer0fsCiOxiFhn5mmpV01Bo86v5z9CMh1pb1goluWgbLM58Pq5S0jl0ti0dTMCwQSamxpg0hkxNz2N7q4WRGNrqJTziEUS6OvdJJlW5ZIWw9cm0NbVhUK5CKfbDp1ag/ELw9JsbWin1W9Z5p8SOFeBQ29DPJSGzVYHh68Zuw4chcVXj/1H78DBY4dFWdjQ2CAgK63Io1FafmbR3dOOAwf3QKen1Tft52LIZBNYDa9JU5KKGd6jfT0bJGv507//D0IKsVn1MGiMclgvZSHZoFojbelLYtmt1WmwIjluFXjrGhGJxKFWKSp2o4ngEoGoAjo72xAI+EV9rafyr1yW15jNFwSo4voZDoWwd3BQVj/e32yQE5Sj3fzQ8EX4ZxeF1G3SGNHS24zu7h6Mjo7JmjV0eRidHR3o2dCHK1eGBCRyup0IRTnPKwI0cxipXvN63HDZbdCqqrAbjbjv7rcgFYnAYTJLA+jc5fMIVpIIZTPw1bVienwB10fG8buPP47Dh/Yim1+DzWZCKBjEzOQi7NZ6uB2tmBibxStLFxEPhuDr9CIeD8PhtEhmMC0CmUnHtddX3wjqMyLMZdVS2WeGyaDFwtwCRq9PQpVnnrsKtwzuxpWzV2A3unHo+FFcHxoTNfTc9DwafY3Yvnk7Du7dB4u5CI+3iMnpk9CqDLjn0McxOxPDv/7bt9C9sQ5mtwqP/fZH8b7f/UNEomsY2L1LFERGM9De7sGVK6+htdWLBq8Xo9dmYdBY8M9/+VkUmRH51a/j6NEjiMaDKGmC0FlzePIHz2J1NSV2260tW6BV1SGdiYjSfWkmjbfc8RDaGr2YHl3C3EIYLa11uP3uA0hlEghFQ1iLBuGpd+LlV06IIqXO6wRUeaSSUSwtzqCzow0alR6aihvnXxvGlsEBVDQVXB8fwcpSAL1dG2EoGzE3OS9z02ozo6ItIxRfhcagw5a+bQgGggLWqgh6WvXQWw1IFZKink2k4/D4XPKesGnvpE1iPI2sPy6WsbSuu+eeB9DY1AVPXSMqVTVOvnYSswuTSGUiyJeTUGsLCEWW0dLaINbPimWwUkdUK7QKXW9Es/kM5qSz6Ux1ppKBqlEZUCoy+9YgKtNihSCFTgH9ZL/hflSFWCpXuRqWBLilRWOpqpZ9n8QQNtpIyhKQi83rMgEVWi8rFu58Lql5KoCmqmS08n5Rfp6AjmI7e2Ptw++LOtZoFAtUWiQzA5FPRkCGFRbvXwFhxBaZjUEl50zyXnk960pVkkAEnC6vZ+JKTiytjJltSBBIIYfxOeU16JRM3hvrML7WG/fXmtK4phbhdejUyppzY81W+50a+Frbi290xeD118ak9vVajm3NNrcGOvN5pO6rVqE1KCplWmhqVATdq6hKtAVjOlSKXSxjLQjP6jVSp/J11Gyo5Rql0UlZrdICED2M1LN87xVQmOpFjhWzkGlHTMCDsRkCEos6NSv2xHzvmXGXLeYF0DAZjTCUAYtaJ7mhvBeuXB3CyMgU2vra0dDQgq6OzTBYHHBY66Eq6pFMF/DUD55Gb0M3woEgfuuxR/DXf/vnWPSP4S0P3wOdjeAliQZ5lPI5dHd0IB4Ky3V73G65DwiyERikZSkjL0wGs7xWl8sjXMuVlTUB+VaDa5JRSWvktsZWdHZ0Sv4uAdr+3g1Y9vuRy+bQ1NAo5Dq3w4X5uQXJNbx65SquXL0GX2OLECbbWppFIeurcwpgQkCVuegerw99GzdKg1lnMCqRI6hK1iPBUWbIJ2JxyYIPLgeRTCVw/NhxLMzPY3xsTEDy3t4+yVKm+tgf8COTzSiApVaPY8eOoaurRwBTzqNisSzWzalkWuY4M6c1JgMMNgtKVUidtRwIIJ/Jy1gR0OPZ4NroCHxerwCG0UhEsRXOF6Dlfa42SnZpPltEa1urnH9ePf0q3B4r9gxux4b+LiHDzM/P4MLFswiszKFcyUmNQuDWarELeM46r2blLuQxUXOTJMA8ahYXWtR5fULKTMaSch8bDXqxzuT6wt+lK4kotqqKRbSo1FVpeb0kb9bU/swI5d8ddrtCrigo982b97Fka5vedLdhFAnfa+ZgZ9JpWdcYyWCxWYUkwtuD5FYSpbQwCLBO22a6idDif3klgFwuj8BKEKurEaRSeWzevAMHDx6DVkvVvArLy365ZgLfwaAfU3MTuPstt6KCPFaCC0ikwsgWkqLI9dS5xPKc9yAJBFzbU/m0qKYharesuHpcvngFPpcPkWAEfR09eOCtD8BtdaOYrWI1HMGRQ0dw9fqwkExo47wWWpV59KMfPYmqroKjtx5EqVoSdXlLe6ucSZhhOT56HV1dbahz2+GwGaFRlcQJ5vDB3aiUcohEVuCykyzLcdQim0/CYbcplr0qHYJLQWirOuzbcRAvv3QaE2PzUKvMSCWKqPM0obGxDXffdS+sNicWFhcwMTku7hHMa56aGMf5N86htalF4lMSoThcVidCK2F57FQhjmB2zLoUFwAAIABJREFUEQ1tdQJMdna1QWfgObSCdDYGnUEFm8Mk0SBLy/MoFglgUnJbhlGlU1wYeObiurbuslAlcYmkWR33Jr3MMc4XkkDUtHLlsZ4H3vW8dhZycjamQpBeFVxLuR9WKwJk0n6aWc0kL37pS0/h6OF+HNq/XxxRSJw4f34Mff2dsDtN6Ortwde/9T3Mzcfx9ocOoaGpWc7tzJuPr0fMgO4ZalqXaxGNxcRanCpf3hckk9PZRqMpIpWKwm6hKp8Ae0bIiyTdJNMkKTKCpYpEpoKRkQWsrmUwP5ZAZCkPe50N2/Z1QWsooqenC5lkBdFoAT/82jMYGOxDd58HocgScrk0tmzZgaaGNpy+MCXkhJ6WzbAYbOjt7USzy43zV04isjYPl9UiOeOFFMfPhMXZZawmoxg4tgdD14fhtDih5Y1FlmJejdhqFvmMFnfdeR/yxTI+94XP493vfxSXrp2CzhJFrrSAsbFp9HRsgt3cDHXVjnJBh7aWDuzZvVsILaz3dVAL8Mz7kee9K5ev4vvf+wYiwQDcVge2bNmG1o5OzK/6EUyEUFBXxYklFovg5EsvYOfmLbj7jrejkNTKOn7l+iW8fPqXyJTiuGXvACwOAy5evoSOzhYcOXIYgUW/xCixvtFqVEIKzWcNaG3tgsttx7e/8zXsHdyM2+84AHVFi476jZidmMMPfvg9uN1qHL91M/bsGMTyQhqTk4w28CEYWkJDgxPf/963YTd6pE7auqsTodwyWje2QmdvxBe//A04PQbJvT7z6lWUS0mk41G4HfWoc9YjGFyFzabDth19uHB+FGZLPTYN9GAxMIO1BMmzBkTXYvC5vOL+VMoUoC5X8cB9D2D7wACe+smPceq1V5HLVdDcUgdvuxdZaw55kFDMuAvFaaNUysu8ZL0hgCztkaWXpXzyfMrz76+UuAq9jmuhgLS0lBBHMBJu+XXF5ltfzaOSyOKDb//vaHPtxEff+yH8+R//IY7dtvdXVsn/WXF7E7i92fO9OQI3R+A3ZARuAre/IW/0zcu8OQK/aSPw/x+49UOrs0KlM0lTtFQhcMsm4rqqls0NFRW3SsataFDXIz1+pcBQGIX/GRz7jyBujaVYs6dTLPJqABuLdzbSqMJgsUuGvVjVaKm8VJp5/B6bnUoDlQUwXwgVNxnJewoGw1hZCWBlZQnZdEIY8Hx8p8ctIER3dzfq6nwwmpQsPLLOFTA3Lw1ZKg0JqLL9RNtHjocAvoWCWJMRwiUNlSAArZpEreB1QVNOIJOKyGH4+vgEvPU+aHRs8hXE/onSYSok2KgnKMwmrJ7eO9kcdNKsVQuYm0omYTYY5LElu8puRTQcQn29T5o8y/5lsYqjopWPRwvnltZWeOt8AgrNzMxiYWkRS/5lAVdpt/zyyy+LPdWDD9yPybFR+GhTl8tLFqjZYsHO7TtFnTA7M4uRket49JFHceHCJTQ2NYkCIxZegddtRyQckrGcmJpEILiKLVu34+3veAQ2lwdZZrmarKiotIgkklDrjNDoLFCENgpDVWmgVgT75ymQlpcEfOS7bKCrCNxygqmVbBjm8THH9gag/8YGcU3R86bCSTJn1nPt1hsQNWVPbZ7eqO6R7xEA09nRbgPOfOsr+Nz/+ALe86k/xvG7b8PaWkisVcMzY3jum3+HkxfO4qEPfAjhlTCK6Swqa/OiDAgG12RONjW1ot7XKEAXGd9mYxU7tu+UeXt16CrMJisee899iGXGUCynUcwDL794CeFIDH/8Z+/C3HwWew/ei9DSefzs+V/i7tveh3/71ycxMzuCBp8X5ZwNTocdWkMOwbUJvPt998Pp0eJ7T/4IqZware0epNIl6PRuNLZswPFb34aq1okzF0Zwy+5BNDa3iApjbGICi34/tu3YJhZRX/pfX8TFK2fRt7ED49NjkiN6761vQaPdhzla+46OwOMyI5OMolzMwu2yoFSmspjM/iwamxphshgFPK4aTJhdWkY6nYDbaYdRpwEqRQHgPE4XYtEY7nvr2xCJxTE8PCrZk7Q76+p2I5sPYTW4IlarJA7wkOxfCaC1rQPxVFLsuGcXF2B22LBxy2asBIJwmdww82crWSwsTGN1NQCnzYUNfZtQKGoEfPUvryFXpOo0i5W1FRw5dAiBmUX46rzwh4JiU0qLzTp3HS6fv4xWXyt6OqnOSENjsOHu+x6EyUlLvj3o3dqCltYW7B/cL/bjbL7m8ylpQpH5r1KXkM0lxKY1k01J9lSmlBV7OQIPzMgTm96qCuHVlCgnV5aDCAZWUSpqkEsVpfnn89ZjNRREqVpEuUD1rhYaA1WBBhSyFZisigI/m03L/ZTNp6Er6VHVl+HxuGExWsVtgDgXLe/Y9LU7HWKfyXt/JRgUoIeOAQazWSxAg/5FNDXVwelxYnJ8EvsO7pP5PTE5iVQkg75Nfdi2fTtisago90kY8fuXsGFjLxKphIACTja23jgvQCmbTLTAjkdCyGezcDuMaGtpQldHE/zBBeT0BaiMVGq4cO3KLLKpMorpPL7z9a9A7YjjuWefRG93B7ob+xBLFLAUiIkq6uWlS4hSQWWhGoPNJEg2I/eI0FoIjQ1NcDrqkIilkE7lBVSYmhxDa3OdNO0mJ2cwPTqPhtYW/Pkn/wJP/MvnMD48AV9jM1aWVlGkjWO+JCQDdTkPk7qKTQMtyKcqCASn8OHHP4j2+gPSqH362Z8hklzCzNIMPvyRPxP78298558wsHMPnvrpq7hlcB8G92/Hs88+iY39HdCoiljxL8ma/9ij78Tc7AwuXbyETLqMW4/vQ3u3F8+f+CkunBvFwLbdompb8segUTkQWVtDuZxDPqnGBx//OD724d/D7JQfv3z+FWTyyzh4dEAiDNiYnpyZhcvjxsuvnERgZRmZWBz3PXIvTpx4Htu2bUJfT6eAH5fOjuPC60N48LGHML0wjaWVFeRSeRRzVdSZ6tDkbRKAIhRZhc6iht1jht5kRHg1AYPejNbONgQjq4hmo4jnoujc0I6eLd2IpSJYjQbg8TqQLyjqBbPKiLqqC9PXZpFOFXDs2J24dGkE27ftxoYNm7B103acu3oWyWQUw9cui/0ht8hochnQxxWb3ooR1bIRqqpJFLZ00WBjjQolvYGWw1mUynHJvKMdZSnvRLmil/vAbLPA6XYrBClm75VL0ohUqwkIFlElSUoQPAKnGskJJUjJmoS1Qk19WwNcua7X8mD5mHoNswV1Su7setP7RvVpbZ+qqVVral2SlbIZxcJcIfooMQHcD2ug8I3EO3lssQpRIio4LEqmey07HgLW1mojvm4+Jp+P5LNUJimkGH7/P8cIsCnP18x6iM9NUgevl/+ulpRarQZA3wj0ska6UY1747Vy7eHvcxwJQPG10L2ERLGatWxN0SxANa+fGLWGnc/1al4iPMryGqT+ZMN0Xb6iZ24wkYeKErehKMqUxyGYu152vKkwJghMJZqsw+vlCYF/WoFSDcnMYLGeljw6CvfVsv4SKKdi02gxr/9aBYZyEV67CYGVAGXSCEWjoj49deY8YlEqBxPYt/9WhBcjuO/B34bLXY+p0RnYYMEbr53Blm0b8cblU4ilV7F97wAS2RBcHjOuDl1AZ1sLPvqR30UplccbZ88inooiw3gOPVv3SgyDXCfnarGMZCKFxvompBIppcmuJYijlXnF7HAPYzdMFrgcLtx27DZ4nT587nOfk3zcWDgKWtBcPHcRp0+dwd7dexGLMavTArPFDIuZ+5YOHhIWKyUh8PCekGzpahWbNw/A5qDzRKPYG5PAxveHyk2qQgnUEmScn59Ha0srWlta8PWvfx1TE5P4kz/5U1y+cllqiOa2JgHqCSyyplpeDkhNS9CRew7dEjwer0RP0P6bDjRGsw1ZqdnVAtqOXr8uoCdrW5vdJnsS55HD6ZA5wdreqDPCZXQjF8siFgthw+YemEzAq6dekczpto4OuV/mFhYxNjGGru4uDO7fB7WuhEhiBkPXX8e5N85J9iwtbus8vnUSBwEujYw787Q5j6h+TKf4+iuy/5vNVqntec6Qc0ehKKpvEgF0kiFaFFBeybM1IFEmUJqSuS37uCg+gXwuL7bsvHf0GoXkwPuZ9zCBez4/iVt0L6FlKM9nfK6aopfKRhLoqBRraGpUXH8KVWiqBgGGorEI0pkEGhoaJEuW70dvzwbk8mVx/Ll6ZRSbNm2D3eZGQ0MrnE4PWtvr8cwzv0Q0GhNQccctW2Qdd7rNCIUXoTVVMTZ+GZFYEFarCR2tXUI8EEtfqi+tRrHK5z3H9YQKTjJrF2bn0dnSCUKRDZ4mdLf1YXxsGrt275b5qdXr5R6cmp5EsVTAV7/2FcwuLOGzn/9bLPrn8dxzP0c0GUcyXkaG5AdLGR1tLdjY141Sgbm/SdCD6dChfWht8qFaYdQOUCrmoNVrMO+fFgedWwb2IRZM49++/B1s6BzAe3/rcVy+cA2Xzl/Djm270NHeDV99g5AbLl64KPseLcVfOPESKhU13v7Aw+Iew4gao0ErIPFacAket0Xy2Jm7u3NwAGV7Dnrr+hmzVEBwNQCLxQSLhfniJBVVYXdYlbqHNq5UuyYyYvfN9a22ntI1wmyhxbZK1gHGtpjMZlG7k5Qsy2upiFI6LeMs+w4V2LShJwmP4C5Jxvw5tUJu5s/wfJYtFWEwGxGNZKDRlIT4wd8Lr4UxNbWI/fv3YOT6MF49FcB73ncIz/3iNBLJAprbrGL1vn37NlRVZamTSTijLbDDpeTj0sabCm9OWs5FKrLVmizKlSwqRZK2VKgyuonECMajaFQQyoPaAJ3BiYX5MCanAhi/tgK3tQOxdAiHbt8EX4MF58+fh8fZic62bfjSv3wFDW1OvO2BQ8jmI0inqIg3wKBzYCkRgEFnx/SVAKaGZ9HR24aPfvB30NhoQymXxesnzyITLeHo/juAklpyvzU2A775syfh8jbCqrfDY3chuLCIoUvnYTGYodcY0dW5Ae9+73vxne9/DXpTDqHkJGLpIGLpFJKJErZu3IXbDr8VLd4ueF31ElFA4JouZwTPS9UKRkbHsbDkR66UwyuvvYT9+7bjF888jVK6inpfCwqVKgZ2b8bps6ewklxFc1c7MhnGTBTR5LPDa2lCo6ML997zAL75ne/h3772NRgsGji9ZkRTfuwaHMDs/HVo9QbUua1yj48OzcLhdGLnnp1IRvO4NjQCk1GH5kY37rhzP5qb3ULOaWvqw5e/9DU8+e8vYudgFx577C7s3TqIeKiE8+cm0dzagdbORlTLObzw/HMopCvwuNzQmIso6NKw1JuQ1+hwbXIGFpcJGrUeU2MBlAtxHD60A6dOnkd0NYstm7fg1KkT8HptyCa1qK/vRueGRlR0eUTyCZSpRB6eQzWvg8PkRDGdxsrcHAZ2dOF33vsunD93FpFQDGdPX0FwNgmj14xSfR79Wzsl953nRdbTJpl7armnlUgt3gJKjrFapZVzXYFkQYmrUGo2padFQp9CflD6Ykp/QggUJBkW08gGY/job30GvfWD+Oj7P4z/+kcfxbHb97CaBEAHPALDN1gl3wRuf9Pauzev9+YI/MaOwE3g9jf2rb954TdH4Nd7BP7PALeK4paILK2SNbSYEWCtup5xq4WqrBGVHhtnVCfUQDE5060DbDcCY/8RxK0Vskpe2Y3fq/2bjQF+1Jqh0mhk805MjZUmKRs6tey1Xz2G8rWaxaeoNLS0tsogHI5gYXER8/Nz0gSKxeLSSGEDkWrJ5lZmyTajpaVFMkLJpGRjgxlabMoQ5KCSx0yGayYLk84geVfhtSCW5uexEljGXbcfQzg4g2I+IYzma6NjsFDFRstRs0WaEEyYM5hMSKQycjXMDaPFq9tsQTlfkEMBM0yYs8YMXa1ahWI+K6o12vVRnUqmtlGvw7adO6SZ1dTMbKwcJiYmJUeuu7dHDhTNLc2oqNWYnpnBC798QcYmnc4KYHt96Co2btwkjRVa13X3dGN8dAK37NqF3p5etLa2YXh4WFjZBw4ewIkXXkBXRxsC/gV0dXdKZtnf/cM/4fc+9jEcufUOVNRapPMFxNN5QGsQNXBZpUG+VAaqVMrolJwvMlLlDVNULDz/U/GkqLd5oqEFHr9XFZUM/6fkfCk5hrXDz40q3FoDvKYe4sG2Nv9qDeAb5ygf58bfl3mk1iJV1qFOm8eZb34eP3nmGbz3U3+CvYcOy7zx1behGlvEt574NK5MT+PtH/gIvE43woFlJCZPIRAIwulwy59WixMrgRBOnpnCe991L7Zt3Yqenl68/PJL+MEPnkRTUyPeet9tCIRGJZeVSsI3Xh8XS9vf+9g7cPj42/B3f/FvGJ+4hkwhit9598cxMxnGGxefR53HBaPOhnwxg1DEj1Q+ig9/7FE43Fa8+MrLCMcyyBVVaGkbwCOPfAjdvbdgemoFl65fx3J4DfsG94kKe2h4GBcunsPmLZuwdfsW/OzZn2JlbRGZXAyLS9Po7e9EMh5Di7sJLoNDstOW/fMoZNLYu/cWFItp+BenRaW2a/dOnDz5olhI7tixXQ6qjroGLK2sYnJyFFaTDt46JzxU22WSMBoNYnHI5kVrW5fkpNFir1jKoYoQdHpakJvQ1t4u93k0HsOVoSF09HYjHIvB6fXA5atDMBIW1R+z/XZt3AmH2YKZqevQMpe7WkJrUxv0OhOGr03DYffC423A+YuXkMqm0dreLE3o1cUg+vv6YXc7sBYJSUMkFo3DaDAjGaVNoVqswoauTeD+hx9Fe1cv7nvoYWzZ0Y9rI8NiQb53325RRMQiIbF+NvNx15ZF/apWlRGJhWGzmUVBQps5HsAJnBIQSMRTkkno9TQKSDYzvYSAfw1GrQ16PbMk1ZIDrNJV0Nfbi3y+jJ/+9GnMzgaFQJLPFaWZY7GaEV1Nor7VLvbCa+E1LM77EY2kpdFHS2cut1TWGI1mJOJJLC+v4M4770RvXz++993vComFoEW+kMQddx+Vubx164Csk1xXrly5isnxKWwZ2CIKqqtXr2J6ek6IJg2N9aL0jScTuHLpKnbs3AP/QkDU6vfefx9+8pMfY3lsBrsO78Ts2CS27++V5pHBrEFVXxR1o0lfh4lRP6plPXZs3YZ8IQ67o4rV0Bzq6qy459Z7UKloMHR9HJv6t+LLJ36CujoPAn6/KAbYDKFNG0knVpMVHqcPqVROsiWj4YRYydkdZlwZOiNjUl/fKFaa1aoWda56RCNxnHr1NCJrERlXKoAODh7A5cuXsW1TP/TVMhKhLHyeenzo8XsQiI5gZmIFjfU74LD24eWTp/HUz34quY9f/NYXEc/NwOGux4WLcxgZHcXk1DUcPHgLFuancPbUObitdrR2Nck6d+ftd+FHP/whpofmccf9R5BcS2F2ehIt7Z2IxlMYHNyLZ58/ga0DO3Hs1gN45mc/RDSUxqMPvxP13gas+sPQaY2IJWex7ZYuNDe3wuNowLe+/0MYTXb092/B+QsX0b9hI3bu3I6J66P4s7/+FDweJ5YWlxAOcqxdiAVjKFQLUFl1aGxph15lwkDfduiqWgSW/NAZVdAYS0gUokhkEnA6GxAORbF151a4GzyYC8xBbQQMdpKVkkjlErA6DDCYtMjkkmJD7LF4oQ6ZoSropLneUO/FmdOnJTOZJJ1GXzMG9x/Ewd1HoVEZ8cLJlzB09Rp0xgpCiWlZ+8gp02hI7DCDgB0RKqqQypUMnE4dmtuYZ2mGTs8cWhXmZ+LwB8KIxhNC3mpqaUMmm0c0EZPseMUshA3pddM7AWtZcSi2d9wvuA8RpKqBqgRPCIayEU7gheAICWWE+SpFJROwphqt7UOsKWoKWnlGKoKlTtEqea20hF9XAwuwks1ILmEt1/JG1a5COBJXX1HLkYzDr5Gkxt+jVSa/xtfEGkqUVYWCgDlUpFOlSHy69nVeI39O1PnZrDwWf56vl8/Puor/JtCpgMbKPitZvusgNZ+L48O1jcAbVcP84J5usZjftHMmuWx1bRXpdFpAAIJC0uxU2FzKfi/xFBWUaJ/PPZs1qDDp+H+CqAoIzbEXUJrgJTOCtQYlXqFE5eA6YLv+eFSs8jXRIpSPL4pfjU7WOAL4SnqG0ngV61l5MeKBKKpNEtuKxQryJUUFxvWcMQVsvlYLSWhpWW00i0MElZXLyyFcunANdqsXK4EY9u89gve/7yOy5sxNL+KWTbtE2Xvu4uv4l3/9LHwtbuwe3IpUNga70ygq8+Erl7C0MIdDgwdkrYslY4BVBYPFCKvFLOq/Qo45zSpp7tO2NR4hOJWUMosZm7wSq82GZC4tzg2JWBJLC0uSZ/7Q29+BjtYOWVORr+Kll06KUlWj0gpxhYpWqkU3bOgXsJZrbiIeQ329V4aH9pFURpIM0dnVheDqqmSKk1i4HFhWwNV8YZ1go4FJT+ccs6jyWptb5e/+xQD27NmJ5eUgnB6b2BhPTU1jYWEBKytB+P1+2G0OIRGSmEmlHt8Trhd0OeHXjWa7fNL5g3EEVAizLqaqiXPFYDLKnOTv8z4mGBoPJ2AoGWHVmrBvsB/nL53GK6d+hoamOlH6FcsadHb0Y/sOulNocPaNc5idm0VdvR33PHAAFmsVi4FFvHHuvNRUzBp2Od0SO8C5QlCWSk/eOwYDva9VyGWqSGfy69naimrLbKQdtxOZZEbOF/w9kgq4B3EeZzIpVCwled1yBqJ7Bp00jJwDFiEZ8L6XPGYBcTVSZ/Hnk8m0AGwkkggh1mSWnFq+JhJFqJrkWsB7nmpVvqLm5naYjTYBhWl5y9e+tLQgtrkaNdftMgx6Czo6ehEOJeBwebHiX0OuUIbDUQev14eVwCoG9x/A937wfcwvzCCeDInrw+aBLtx59xG0tLkxOTOCl1/8BcIh2sx6xSXG6rSK3fhaLCwgHl2WCATWrOiDywEUc3noNXro1SZ5HQTuGNty7NZjovh96eRLuHDxAvz+RQFzqXDeuXMznvze02jtbEYoFUJ7d6eQzU6fehUtTQ24hQRGnQoH9u1BqVRAuZCBQU8APYt8LiPnvbbmVpx47SRyiSouvj6DufFVfOzxj+H4gbtgMXgoV0YxV8LYxCgu001kdRluhw1DF87Je+BtaEUFemzZvgu5chkXrlxCrpgBNFns3L0BxWoMNifXnhzUhiICoTmxTOcizzWXduK0q42zNm9qkNqLDkjadRt9kipSsTSMVZPMG5IoSZggqEmCHsFPX0O9rKdUVlPdTXUtnSNsOr04P1HtrWSIV1GiHXuhKGAt546o3Zlxq6L9uEbmApHtbCEv+xDnZipOcgGthBsk7oev8bVXT2FmPoDHHnsHVoKr8PuD+N/svWd0XNd5LvxM74OZwaD3DhAEARawqlKiqF4sK7KVyHYS+Up23JMb29e5cZzYvul2HCuuSRx3J3KRbYkSJZGiRIodLAAJECB6n8H03u963oMjMVn5vpWV+88m18Jim3LOPvvs8+73af/6k9PYTYXujdvw3IFn5Vp0dLWLavbCxSHUNdTCToKqUZlvJBhcHr0Ci62Anbu2iFV3LJpCKplHJEzlrhYGo07yo6E1wOGsgNnkweTkEi5dmoDd4UFFtR1NrWXi4nHk1WM4czyIXNqI0GwMg7cNYOvWXnEHIani0MvHsbwUxN4HN8rcmhofx5kTQ2Jnff9d78Bjb38Pzp08h6WZedR6q3H69BBqvG0IreYwuTSFTbc0QW/LIhUL47ab90KT0eHoK+cwN7WMR9/+CJaWptDaUYXnXnwGx48fQSTBaAgHGto24b57H8b2/kHUVlSjlM7AW2YXdX+xmJH1/+y5i3j66/+M1UAUW7fvQa6UQFm5EU++531YmFzG9JUxTM9MIJQMY9G3hom5eXT0t8MfXURdnRuuMhdCK3FsbOjBk+/5H3jj+Hm89NJJDGzZg2XfMl499hImZobQ1lMBmwsYHRtRLOe1FpQ5q6A32eX5HfIHodekkY1p8MQTb8Nd++/AysKckFbLK8ukh/TKoeMwmR1obehErbMF//S1b4sL2T3370ffQCfmZ6ZEOVvracPmTTvw8T/+A0QLPvTf0IUrS2PQ2o3i4BXwJ3BleA67d/ejraUCCzM+5NMGvO2BB/Fnn/1jqe27Owbw42+/CG+jA4M3b0WskIPT5ZZsdTqF6KDFFdkfWDA5PgOn1Q69uYSOtkZs6OnG0JlzsLkdyNsAd5VbRAOJREycZox8bkajUh9Ji4KMPiFHMPKJufOsUQjcKo4niunEel+DtaUQaui6kJX1W9ZSjQZmCiOiOTzx8B+jvXIX/uf7P4pPffzDuPHWbaK4LcEipNN/B9wyhFhydt/sado0Gk3yV7vDef3sro/A9RH4dRyB68Dtr+NVv37O10fg12AE/p+B26uLMBgcbypuC6W8AJ9Uu6rALTMjmXFLtqfY9xoUi0AVdFXBM7VhqQ77W0oRKjyUjLRrM0dVq0Fp8q0DuqrCUslXUyybaS+mNvakObfOYlRfq6pfVHUJj5EcXIIVbrdbftiEICDE/FY2hMj+J/OZf2ajh80OZnD2bOjCjh070NrULAAmLVXZxLOZLfCv+gRkDK0FxL7t7JkzuPmmGxCP+GE0KQV+z4YeyQVjY4RMdW5CZdxo/8dcr7xin8jGUzyagNmgfEc2Q/s1LaKhICorysW+ilm5xXwWHleZ/EiOajKBbFqxP1xeXUVnVycmJ6ekMTu4fadYGbd1dKKrsxt1LS1Ynp/DiROncOD5A2K1W1tTh9HRUWzbtg02m0MaN5FITPJxqYIh+Lxj+w4ZG+ZDRqNhmK1KU/Tpr3wVf/f3X8Fd99+H0bFJ6ExW5GiTZ7EjnS8glsjAYLYqzGDauRXYzGW+oEYsvHQC+LMfQQV1/k0CAO2DBFRleGdBI0155s/xHGl9Kvm/66qh/6iifVMBpH3LXlltjKvz6loQWH29WEfq9QhlKtJ+AAAgAElEQVRnc2j2aPHs334C//St7+HJ//U5vP2xd8FHi8KSDqXIAv7ta5/HuYkZPP6RT+Lnz/5EbEo/8uggDh06IrlrJ46fRTyWwdkzy3j7w7fj937vg7hwYVia+0NDZ8WqurW1CYO7tmJqdgyV3irksxocfuUN6PVFPP6bD+Mzn/62qEerak3Ia5P4nx/9G7z++gUceOl72LipGbFYGAajBqtrPjS1VuOGW/fg0KtHkMjk0blhM+5/8HFs3nILQmEgHCnh/IVxWBxmLAVnceutu7DqD4jyhkrORx55GAuL0/i7L/01nnjqXYjFA/jXZ74Lj6dMrI2r3FXoauqWxuKWLZtx+NBB+H0rCDJDk/M8EkRlVTlCQeYd21FV6RWbxeb2blRV18O/sgS/bwFWkw51tV7EwlSj086vKOoTHRsB7ioYpfmWQ1lZEVp9cl2FlZP5SGs7m9MpatuJmSmUVXkRTSaQRxEmu03y+hDPIBtPoKm5FgObuuGwmREKBJFNl1Df0I6J8Vmx9auoqkI0EcXlsUvCoo4FIhjctl3YAwQXaPk4PHwJ589dxMc/8Uc4fea8WChmsxrcvHcfenr68M/f+RY2DrRhcWXhzUYqQVqq/wkI0oqMaxUzudPpJJLJmKhY1kJBITVITuM6aOOw2hCPJ0WhZ9CZUFVZC4+rEoHVINzuSgG4dUYtrHZazRL8YDOVAItZAOtEgs0c2mO6BDCm+iIajUiTc252AQcOvIjxsXEsr0bkfrNaTIhG03TTg8mkFevKCm8FLl68hEy8IM74BjfQO9CO/v5NmJycftPia/bKMlxeJ9q7WkX1dOLECcRjSTidzFbdKg2O6elZrK6u4aYbb4XHXS3rAI+7pCkiEg2ipb0OF0fOoqOjEQ6nGUYLrTU1OH36DHo7B7Aw74MWRjkujuHU5CVs2dqLo0dfQUWFS86Bjeq6+nq8eOECurq6JIeRYIzTbsfS4jIGNm1BPJJAJlmA11ONi+dH0VjfIpahtLmLZ4NYWV2CxWwTUOHypTG0NLWIMrm7qwtTk5O4cHoYHq8TWwc3Sybzpp4+7Ojfgx995xe4eG4ITzy1F3fc1Y8fP/Mc7JYWWAyNKHN7MTZxBX/35X/A6vQSbnmkH9Oz83jfU3+A/fvvwZ98+jP4yb88g8eeeifOXTiLHTu3ytrPtXZo6BwsVhfu3H8vDvz0AEILATz68DvFPjiVzohV29ziHD7w4adQWUVAZAqnTh3D6uoqbtx5I9xlFWIn+aUv/z22bG/FH/3R/8LBF48gnzehpbkL27feKM9AAlkHX3sBn/v8n2FqagyZRFaUOyQurEwGpBHkaCVBCGjv3oBULI+GinrMTsygubkJOkMJy2uzqG2thMlhxOwiXTpMuDo9gd6BPtQ312HZvwytsQi9SQe9SVEEpdNxIV7Nzkyhwl4DU6YS2UQJTqcFY2PnUeakejEPi4BEGty8Zx/+6i++jLc9+Jv4xIf+BDNzS5hfmsXE7HkEAqsIR0LyjOBzhM3MYiEJu9OAmho3autcMJiorI9I7p/ZTAtwN0KRBMbGJjA9Pw+92YKKqjohIGWyJaRSJIMBJj3zoo0CNFHxQ0DDSPvJdTBRtfZV1WxqTquaU8vnN7O8Fe7RWwQhlUgkgBEdO0TNpKwDKqjLdFyCiaqtsgoG83msqOpTAnSq+bXyfq1GsUAvKe+TXE3a91ososjj+/iL76Naj2sFv5/KXMYxEDjn5/KHv7hOMfdSAQks8l0Crq6Dy/w77xN1/Xrz2Gk1vN7Y53NVBYD5XWqdxmvm9/tFvc9j5dznufF31kvqGKs2zPIdBg1MVqMADzyva+s9Nc9XAcWUfFSev6K21UjOMFVnqupWzoEN1pJCnBGLebMZFqPlzc8laMualuciqsU0lducZ7SwLcLldsO/toaSViOuGvw/AjulXAwN1V6xfI2EYwiHYhi9NA6vpwb33HEfbthzK3rqepEraWRd/vY/fwfRaAqZVB7vfOwxVFZV4L1P/jZyxSTuf+QBBIKrOHnqmFjsf+QDH0ZHUws++P7fw8beDSircSJjSCGSjQjIX+YoE5WXSWeAzWpHNpkV1XG5yyNAIM+X15fK+0gqirmFOQHfnbYysYuenpxDKp5G0B/GIw8+ig2dvWhtaUNtdR2+9MUv45677kJNVbUARLSOvHx5/E3FUCQeURxiEglUVlZK/cwalzWjQlBi/IBGlKVct/mcJADY3tKKffv2ybFTLU/SzBtHj8LpcMHiNOOZZ/8Vx44exU033ywWz/WNTTAZTbh6dUpUus1NLQLkJOMJISNdHZ/EL3/5AtYCYQxu34Ebb7wRdQ0Nch0535K8jrwv7LY3c59Zg2dTSbTXVKGvvRlf/8Y/SC306DsflpxNqnXzxRLmF/yYnllARVUjbr1lnyhKT589gQOH/w0N7ZW4c/9+tLd1IhgO4czQGQwPXxRVHG21ibOyxiXxlM7bBFe1GhtsVpccezAQkLHhuVEh7bI7lEgRKghpe5zj/kUBzfRlipL2WovyUl4hT5gIulltooZWs6HfyuSmMltpfalrhJpFzbGkIpnW0uo9SZIr90bl5ZXwuMulTmI8CwF23qvLS9z7aEW5l0xmhBxFu9TdO/fIOr24tAqt1oC5uSXceuttQmJk1jyV1HReMFmAYydeQW19Oe7YfxMaGqtw/PWjOH70KKZnp2Evs6N/az/ymgJSubTk5XINpqsLbbpJAOFivbqyCk2R96qS/buysiLE24aGOrx44AiOHjwFazXw2c9/Wuowksdm51bg9XrR2NKCbL6EwcFBfPObX5fIlq2bB4TIRBJYucsJg04Li8mE3t5ueNxuDA0N4fs/+FdMjM+joboBnS0b8eef+WuUMnqkwhkU0sDw+RFcHR/H1YkJuVfokPT8c8/i7ttvEvDdW12LMHOZjQb0DQ7gH7/zT9j/wD64q6y4OjOMoj6B2kY3GpoqMTF+EcVCAsG1VWUtNxhkbaYaOxGNS21Icg4BJe5JuQY6bE5k4mnYjVRNU5mpExKk0USL95wQ62hB7PGWS5wQgVySMsRJgfvOQkmcNbguWs1mxf41n0c0HpfnB59fqt297LVzWSRJynA5ZT6rayrXI9p7046bz6nW1la573gvusrKoNMbYSvzQGcy41++/S/41rfO4e77KwQMbmpplKih7bsGJROaqlvOf6qEj504JqptOte8evgMjHo33va2uyWWhmpdAuV0D2J9G4+nUF3TjDOnL+LHPz2LyHQWrbuNeNtDuwRkW1xYwdjIHCoqWrFr2+144cUjmJ6ckXxdklUWr/qQ8WfRudeGXTu2SS0xcv4ynnrvR5FP2fHNr/wQ//yN72Hk4jBu2LkbX/rCP8BkdKGpfhNeOPxjPPbkdiz6RhDwraDSU4O79j6E0HIRn/7UX2B5fgHNTdVIpdfw5O89gZERxo904Ya9D8DhahJL9SIt0pMxNFaUIRJcxNLyBEavXMBXv/FtnDw7io/8/ocxuxzCkaOnsWmwHe/74ONYmQvCoXMjFYuiosqD8goXLk1OomjSI5jy4ds/+joisWU8eO/bcPboGGZHx/DVv/lz5PJWVNf0IJ934sc/+QUqalwIxmdxdvgw4ukl2F0mrPqDqKlpgt8fR219G5ZWFxHwTyESiKOl3oP9t+5DW2MHrCY9LNYSNKYEtAY6EJmQStjQUN2Poy+cxXve+W4cP/0yito4Xnz55zg/NIRHH3wcD9/7LvzgOz/Fk+97H5478hMceOUATlw5iO139EJvcaNQsOKNI+ewf98e5HMBlLJ6lLvq8ctnf4GPf/IjqKwqw1ee/g4unpuGxaGD1W5ETXMbbA4bqqpZE2qQSERw6dKo5GOPXr4qBF2zxSyZxm4Pc8qL8FZ5EYwlEYsnhLhgMOphNOmhkXpOySxnnVYqKK5gSs/LAJ2O5L4MUFRqFYUQpzi4qYQ93ju8T0mE5TrmdDjhtllRiBZw1+ATKDd148Pv+xA+9YkPY89Nm2k3Amjt/zlwK7L468Dtr0Fr9/opXh+BX+sRuA7c/lpf/usnf30EfnVH4P8FuLVZyzA5sypWyXlw41MChDnIzDhlzApZsneZGGiQfC1mylB1oeagXZshKjYwkk+lvFltXNLajhlQ6i8V0P2Pisr/eJVEmam7Ro2xrr4UQFkIySU5DhWoU0E9Wh4KQMhCW5F8iqUoG9gsnNmcpJUnQUWyQOfnaC88j7XAIk6dPC6gIVnsNqsFu3fuEnCKChNulFta2uByOjE/vyDNd4INjjKPABVs4OoNWnlfNpdBMOBHJBxSbFQly7Uk1lbcCNCKOQedsKOpuKFdshZF5LJs7CVhM1EVokU+kxIWPUFlbgQWZyZRU1EGo04jtleBUBBnzw6JVWl3T69s0LlhZ+OS1nJUCBHoCMfjMJnsmJ9fwi9/+UuxUP74xz8pn/mNr38Tbe3twsrfvn2HAAo+3yre8Y7HsLLmx/DYZVwaHcOn/+Rz6OnbiAvDV+CtrEEolkBBa4DJ6kC+pEEsnhTVCa+3tliCzcxz0CNBe0aNRlH1pFPIMTdGcotU9ui6LTLnCdtN7P5xKq4ruVXV7bVNcZUsICxyURvQKuvf23GrTWH+rja0ODfVRrCBFrZ2DRAaw+zh72JsYhZTYQN27N6L/oGt0phbnTyPA999GodOXcLv/uHn8OILz8Jp0eKuQQtytLHVWnDw4GG89OI49uzqxx/+4R/ix8/8TJoKBPVGLl3ExYsX4HRSGbAXi8s+aX7ZLU5k0jHYrUYMnTmDWLiAqopO6ExJxDMreOih92N8YhkHXv4BGltcWF5dRkljRGdXPewuD3z+KFo7N2LfnQ9iYGA30gUjEkkNlpdDWFmNSJ6j2a5HZS2bPzpcGh3BzNQkbt93C9xuO579+U9wdfIykukI+jZ1oq6uQtjaBLCYI1XKaUXFQnU9wfP6uhrZAFNFGouGxNKUVm20y92+fRtWllYwNT4Pl6Mcjzz8AM6cekPyW/XaAlaW5hGLRVFe7kVjc7sobdcCcZS5KsQ2yus1IZsOybpBO0o2xodHhmG0WNCzqRenzg1hNeQnwgKj3YrGlmYQ/LRq9QiuLMJi1iIWiWN5eQl7b94hFrl2i0vY91TPjly+jMqaSrkP7Q47Th0/jaamJpmn8XgCFy6OobW9BaNXJqHRm+B0e9HY2IpstoS3P/QotvRux+9/6oPo6G2E2aJs6IVFnUuJooVrIokhzBtLpgiyMNhq3VlAY4LF7hXJGC3QObHZJOQaQEtJShao/EomCWizSecWoCFH+y1awAmBRZGc0SpZUeYZxeqOqgpFJVGQRistM5l1SKBBsvVoA59W7BHZSOBSyEaa3x9EMBBGKBQRtT8BHV9gDcvzEZidJZR7XZidXhIQtKLWiZ07d2NxYRmv/fIMqtpof1vApv4uUZTPz8xj6LVROGvtknmXSOTwxhunkC0UxMYwGg1h+43bYLHrEYmvweYwSSYb7Tk729rQzGzepQVMT08hGU9JnnFdTZNcS5JvSlShaDOIRJexsORDY+9G3Hff/Th/bghzs/MwG63IZfLIpjJobeoUa7VELIMzJ89hdmZB1Nd6oxZGuw41dTVYml7Bnj27cOu+W/HMM/8mz6tyjxNZ5lkVMti2rR8vHnxO7CDd1ir89m/8jjRsv/udH0FvCGNhfgldLTtx+/69SBeWUNQFsKGvG4vzwM9//gpeO/YK0sksBrf0YNf2vbhz7ztw8dI0vvz002jrbQJMUbgrNTh36SQWJlLo390HnaYCI0Pz2Ny+BTdu2oFQIITZhXn09PagoEmjtaMarnKCizlMz1ymWAaV7ipYzA48/8sDuHT5Itq721FVVYu79j+Iro6NCIZiWFsL4cALB/C1r38FqXAcngYnbrh5O0bHhjE5ugiUjLCWW/H2xx+C3ePCuQsXMDMzD7POCm1eL/lgzEXU6otI5CPYsKUTlfVeLIdWYLXbEU/TJlwLo2S0F5FMJ2StoROF10NiUlRUDiajARF/HNm4ESaDFRptAZpSAUOnhmCyFPHAAw/g9ZffENJCOqFFcJXW5Q2oKm/AnhtuxI492zDD7MSVFcmajCfCij2jx4KaOhdyuRD0hjRy+RC0ugyM5hKCoTBsNq/kfevNZqwFoxg6P4K5JR/qG9vFnpqgeTYLJGNp6HVGOOwkeOlRKFHZptiQqnUMf1eJZurvvDdVspjY7K5nyfKZpIK615LLVPWuamnK9xpoFy+2eszbZX4dgTIlP1fJ9Xwr91U9FtYMVocDBQ3dKBRFnQrWqvUQX8sGP2Me+Ln8nEBgDW6CASZFQayqgFk3SRN/HXRWj1n9fgUsVlwwCORIzASt8UtUc5mkxuD7VRUsARU2/BWL14zUWgSH+cPj5PkL0LoOjL8Zd7Du3iLnXsiIPTJfp9aYKnil1pd8H/9MYFgU1EXFsUP9XDp3qEQtgrlGAwlhFiHRhMNhBRDRGiTv22QxSZ4tQQlPuUdWbyop6ZSi5AgXxD2F+YokIYraOxZBmYNEkAQW55bQ074Bg33bcPue21FVViUgYDFDC3hFrUaS3tjYOL71vR9g847tuO/+e/D9H34fx04ew85dO7C8tIjaulqcOn0CqXgSn/njz+Dc2XOYmZ5BKh/HQmoK/tgyOjs6EVgLwGqxic2kQWMQxXE+nVNUmyaLHGckFEYwEkZlQxWiyRhSiTRi4ajkf/tXAyize6At6PDoI+8QNfvC/DJ2DO7C9NQM7rv7bizOzmFxYUFUPlQZXxkfl5qToCTnFe33+TyjNXc6mxagxudbE0tggqYcI6rtw5GgqCBXl1dww54969bAdni9FRjYtBmBYBAz8zMYnxoV9475hQVcvnR5XVFJNwsCr2khW1I5u23rVsWOd34R/Zv65Vk4dO4CXK4yNDQ0iALYyEiVfA4Wq0We8aJUtVoRjcVgNOTQUJ1AdG0Uf/CRv8en//enUVO1QewpCRbS1aS61gXf2iJC0RgW59dQ5qxFb99WuKvKML0wifPnaO+s1MvNDY0wWGmpO43z507hytVLsDoMyBczgFZRwpbyVHvrBJAmQBaNRJBOpuWeKOaLkk/Mmpf/R0trqrM4r/M6Jaue9x3nuqwT6wY2mVRasUsWS1ll3VDr4UJO2Y/w2kmut0bzZj4p30NQkPsafuZbBI2cZEcqKt11W1wSHUxW2BgdoGFONpXrRiQTaUSjCSED1NY3wFtVhZnpeXBPuboaQlV1I3RaOhS5EFknHVrsRoxcGsLRY4dQVe3B7p3bUO5xwFtZjpdeeQnjkxNwe91CKNKbqMQvIZtPi+LUZrcIiZQgLgkr3G/x/qdKVslF1slejKSQVw8fEuBy7PIEJi6swmA2or6tGjfuuQODW28RwJpr1OXhYYRDQSEl+ldX4XGXifI5HAqhp6dLxl1T1GPvLffivrseglWvQzoVxcLcVawszqKrrQ1f/4evCQlkZGQcjfVtYOlnMTvR3dONhaVJcc/JlNJI5CLYefM25I1pxPMRZEoJQF+AzqBBIp1AJpde37flYDHmgGJWQH0C+FUVlbCabUgkkrBb7SiRABlLynHyGnMNqPZWwW1zI5vOIpYgwBsXlSzJASYrM5i1Yo3NWp6gldvtEftyG90CoEU2nZY5p9SzelkrxeVA9u46eR/HRgAseRhqhfgqmczXZKQr7g9ZOS7+D/ehKujFbPCS1oB4Jid1eH1jDY68dgaXx5dw694WfO2rR6Ezrwjx1OnyYNtgtZAGmltbUFNfi4MHX8Yz355By4ZK3HPPZhw9dgzNrc3o3tCIWCIEh1N5DhH4ItFgbGwKerMTR16dQ2NdDd79xJ2Sy1oqZfHSy4fRWNcJvy+EuRkf0pk8xq6Mo63dg3gyAmfJBovFjovn52C1OOEpd+G222+F11MBjdYMg96LC0PTeODBR3Hx4nloDVk0tenhqlhBPpuC3VQPr6sJoZWorOXP/vQXGBueRHvLJnS29aO7a4Osmx/7gw/h5MWzSGtNUuc7DHqYtBqMnDuBN468hCNHnkNltUuePbVNrfjYRz+Nn774MlJZLU6dP4o3Tr2Mndv7sL1/G778199FT2cfKqqrYC4HQrk5lMxF9GzahK8+/W04rHpYzBpUeUzYs20jpsYD8Li68cH3/wl++MNnMbswg3B8Cd2b6jA2eRYOlwmvHD6GYtGGqppKWQvbu1qw/449QD6Nf3762zDnPXjqA++E1UK1sxZaQxJLviUYTeU4eHAID9z2O0j6gFgwjLIKDV59/Tl0dLXg1BvD6Gjqwsfe/wewmHl+Onzz+1/F86//GN3ba1GwZOEPcs0PAUULujprUVtjxeULV1BIGrF79w4cfvUgMvkU7LYG7KACOZ/AxZEzGLk4imyhhJtv3QaLQy/r8Fo4CHe5Fw6HB+FYHDbWr6movCeWjMh+spAhiU4hiWYySSGXO+0k2caFyEDHDj2dwGisTvJMtiQkCx0SEtnCnhNJEcy8ZzQSySfe8nJxleH+kERdnV4r5Aq6s/jnItjZ8xuotvbh/b/7Pnz2Tz+JwZ09YvlN4JZWyQpOW4SGB6Yqbq8Dt7+6Dd3rZ3Z9BK6PgFJTXB+H6yNwfQSuj8Cv4gj8t4HbL3wRVpsTk9MrMBidkvfJgpQM8XyBzXKlO8BcMQK3uhJtYRTQlmZ26mZNbWKqCgv172rOm5r5QYb9tYCt2lxT8kD+818ER9gkktes2+aqYC9Zxdd+xpvfy0Ym2esaMtVV4JZNURbASg4aGZVK01Irm3P+GA1alLnYLChiYW5JGtbpZFJAlgvnz+PS8AhcLjJAi6DT1MbePvT29iJDlm+qILa7pPxSPWo2ssCn5VQKAf8KUMrBoGe2CZ2Cc/I66AxIFjSixqCKiBsDgjnM22NT28CcVi0ExOVWmQowNiNKuRS8DgJdihKVqjvaz7ERecstt0hDic0gbmD5/8z8JcAyu7CCDQNbUVFVI8pf5mItLy1jZnYOwxeHUVFRIZt5Wo4uLi6L6pjA3fmREXRt6se2wZ0CaIXjSUVRBy1MVs4bnbDYc0UqfJIKKG4yg0mBzE/KZTNi8yVZwRk2Qk2ibOA8IpjOJgzHjE9pZoNJPti6cklt6KpzSb32apNb8vDWCQIEGNXX8d9Ve8s3G+vrAL/a4BYwS5NFWhuBW7eE6Lmf4afPvoLh+SJq6wliO1BTX4279/Tj2M++jxMjC7j73R/GqZNHkIqt4p13N+G1IwoAOD/rw2uvjuHx33onKitqcHViCj6fH7V1Vbg8OoKTp4bR0VGBO++6C5FYDr7VkKi7FhdncMtNA8im8nj2Zy/Baa+G1pRFOOnHE098AmfPj+JHP/sRGlud8HjsqK5tgN3uRW1dJwZ37UVDUw8KRQN8gThKbAxb7Hj50CvQGWj12yOKD9ouTlANMDmO6mov9u27Fb/4xU8wdmVEGMcul1V+J+vY51vC6uoKgkHmDxZoii7jy3y4qupKyRKcvDoBs1mPhvoavHHsdcndpVK3kMtLxpLXWYnG+hqZ+4vzU/B6HLKpp20vLb51RrM0/Lg55fHSKrBUoJV3GSLhsJAxaE9Ji8PVNT8C0TC6N/ViYnoSl65egdPjgs6s2MR1NDZAW8winYwgl4ljZWkNLqcVmwcGYDE4MTOzIHZ+NTW1GJsYFWZ/vkAluFbUJbTYra6sRTyRxOjEJIo6I65MMUfXhbaOblHDvuPtj2HPpt34489/At39jSiUlOxtxd6zoGRaMhMcJWmkUa3Hc2WjmWQCu70C+aJFVKrM67ZYqS6k4i0q/88cNDYkFUY2VYpKA41ZY7Tl5HojoCuzlTRKtpIwv9eBJP5BQAUt1xeDKIj5GodDUd6xgatYzOtR5iyTJjJVG7QZlExPtemm14mddLGkQSKewOTUpNh487snJ5aRy5QQ9kUQj0XQvaUJDY2NkqtYX9uMUDCGk8dPQq83o5glIcOAvE6DcDCIZDCKhoF2eCpdMFpot58VQCnki4CJg22ddSgWE0ilItLYrvQ2oNxdh7NnRrBx40bkchEYLRm0tHqkoV6EF7X19TLfeI8FAyGxTxy/MgU716MCkM8UEQ5FEQkxNyyJqroqZJFFKBzCA/c/iE6uhzMzqKutwejlEWh0BaQzMfT0tsPnX0Bffw8uDp+D0+zGTVvvgFFLp4MM2jvq8KEPfgznj83g7ofuh6dSj8o6DSpr7XA5GmGx2XDs+PNYml1GNqzH7GQE/uUCPv9//g79mwfwpW98EacvHYS7rgCHF/BUlWN5OYHx0TVE/Dr8j0c/gLt27Uc2lcbzLx3Ebbftw6HXX0BDCxVLerCXGgwRTJmDxegB8jq4XW60tNSjb7BPmqshfwwz00t4+dBhvPbaUQEWq2urxfYtmgjJNaAKgcr99o4ebN66DWeGz+L8hQuwuW0ocvHNa1DtqpXGFBuwjjIbcpoUOvvaEMkEUdBTxUZyUg4ms1nWdaqYuRbEI1HJVOQ50FY+Goojk4ijrrYOk9OzuHp1GqWCDtloEbqUCbUdLngrvRg6NI6OTU3o37gV/kUSQ6j41OPihUvYvGUQe2/eh76Nm8SecXlxCZNXx1DIJ+HxmmB3FJHOrkJniEGnS4jtJC0c/QEShkxCKuKzS2MwY27RjysTs9DpHYDWilyW6iI9TAZmT9Kek+4Y6XWvXEWtxh81k/bamuNaQhGfN7Qw5TNL7kdm168T2NTaiOOkZsuqgCTvWZKV3iQqSYaA4h5BMFgFJ3lP80VST/E7aCjMe56Z4CaD3NeKxV9CnsPxeBT5PFeJotQGBCtIVGmoqxGg9VoCk/oc5TlwDgmgbKCa5C3gU0mjx79TXvHYBISKRmXdUsFf9ZlM8Jv1iUQHr+e/cWxUhaxqsaw+168lAeaLObG6VZv+XGUJfqoxHSwY4rSZ5OjpNXBYHYgn4gJUSPoC10cVuOUBlCBgRBmf5awAACAASURBVD5Hm+eC3DdcZ6ORKCqrKsXyn8df39iAtVBAGslUlbNOoWIyzwzI9WbCm3WGEGi0iAVjQA740Hs/hK0dm7GyuAy33QV9QQMtTUTSWSQiUdhIYjCbcG50FAcOv4z/8eSTMt5f+dpXxVLVW+6Vz6urrRflJeuol188jC2bt+CB37gHn/yLD8Pk1omTB8E91rgBH595bridLgF3vJ5ySRdhLiyz0glWGuzKs4REPs6T5aVVlHIl3HrzPjQ3tMC/6kcxx3zULI4cOSpOML/1zndganwML7xwQABsqu+2Dg7CaLJAb1KeM4FgQPLh+VPudouVK1/r8wfkevO5RkJMQyPnnFVR7xNA1xtRzJfEpaG9rQP79+3D2NVxHHnjCG64cTc6O2nPXML58+eQzeRx/PhxAWwJzLEJzvnNtX/fvtuwpX+TWFXz2BeXFsSSlTUM1yV3ebmAVARuWWPa7axXSyjlE/A4g9BpVvH8L17Ek+/9CF47MoRsVo+qygZUVdULmYrPcpKyUukEItGwOClYbRWob+wQcD8SjWJmZkbAxc7udlTWetHd1oYTQ0cwPDqEFd8cipqcNP4z6QJsNidszH83sfah9WZRnHtoGU6wKx6NCemL14yqZCpeJ6cXFOXtevaokGPXM5y5dnBfpCSRKARVIbFqmLlpkTUknkzI/cn7jhEt3BuQoMBai2s71wJa2/KaEFTg/o/PSYK7VCDy+Z+Ix6VeqKioks9lhAwJYSajWcgq6WxOQGyr1YnKyjpEwiRAkBSXhd1eJiQyksmOvXFMyG6DO+nUEYFOm0c6GZLnS0d3lwCN5y6cx/zSHCiS50bA7rQgk0tJzeV2O4UYV9QVkSlmJOJB3BoY9ZBKCRGULhxcT8S6eHQMGzZsQEtzK1795Un0D9yEns4t+OyffQ6PveNRcVfo7GiH3WpDIk5AdkHUoiSW3bB7t5AAnBYPQms5BFajOH70EJLJAEKBeQQDc7jjtptx4MAvYDSYJHoiGKDLSrm4vCTzGRi9JomEKCu3Qm8qomtjkzhXLPpmUFNXjqnpKfh9S/CWe+ReZ73FTE3WI2azURT1dDqIM5/WYIbH41XWNJJaheDKWrAo14CJtbRM51aZ6xyfCbzmvCf5TGC9TLCUtuGcY6K+LpVgMRjgsHAO2CQPmYQPrtsqsYZ7N3XN5hSjvTKJBlwP+TxR9m9KPao+m2S7zhqV4Pp6ncrjleAjjVb2itwDmiwGxOIkholZgmTP/+jfhrBpwIFNmwbw05+9gLb2ZrkPSQo2W72oriKYW4GRS+P44Q9/hmSmhHsf2IIHH7oDp88Mo6baDIfdgUK+hEOvvI7ZuTBuuvk+VFU0yfUMR1fgD0zixYOHsLqaRUuzGzrQBaIescQqyjx5bOhrAGY3CoEkRBeFsVHYyuz49J9+Gk01zXjiQ78Hrd6Gjq5ebBncCt/aEix2DZxO4NRrz2NlwYfK8mbsGrwFXW0bsaG9G0defxWvHzmKbZt34pWXj2Fz/xapUU6fPIF3v/9xREtRccIaPnsRtZ46hNf8GDp5Ho0NHpSQg9Vuwd59+1Fd3wqLw41UlvdAEMuBMQT8PpiKVjRW9cC/EsHC8jxG589LbZUoRVBRWyFORwuz80xEx9YtTYjHlrA0F8X0RAx/9Im/xauvnMDk1CzCMR/sbh2sTg20hiJCsRgGB3eCTP5Q1EfzIHG2YW1YSBdQyGQQDfqxfbAPGze2Y3llHno9a0MqmMsxPb6GjK+Ehqp66E0ZBCN+6TvVVTbCordCWyigrqYa6VwWf/e1LyNSCMHTZIEvvoTRiQU0NXXD66pFU5MHQAjL8z4ce+4Sapq8cFQ4cM+9O1BX34Of/fQQ8oUkNmxswZkTJzF8cQpGswa1DZVo72lHKp9BMBGE2WYU5XUyS1eNouy5rDYHlmYX0FhZh2Q0JsS2YoEOKoxO0UtdZTTopR4j4MrnLtdvOl04LXp4y/Swmg1CvODazrqGtROJClzXVZcQtT4i6URTMiLky2FP32+iwbUVH37yg/j85/83duzZCGhMKDLjdt0z4Tpw+6vYub1+TtdH4PoI/P+NwHXg9vr8uD4C10fgV3IE/rvA7Z9/4Quw2VyYmlmF0eREQcMcJXbYaL+XEgBTQcXYE9BBW9ILXEtlF3eOaiNOVUWqaldptK2rIFWAjRs8lT+jNun+KxeD+YVsSKgKEPWz3/pcpVGh/qgNT9nQsnn3JtirtB0V1S1fv05Zl9jVgjQw8jkqzzJYXJxGbVU1HGRaxqKYm52R4pvNM6K/6UwWRY6HziiZXvFkBrE0N6F2UVQUi1nks0lRyuYzSckL1pRyopA16gjCZCXHVrJgS3rk2SlhllGB9sEKmMnebTHHrGEF1CXQLHllVgtsZj1y8RC0pQJampslD4zALtUGyXgcoVBAsRwlgFMqYX5+Hm2tbRidnEJNYysisbg0K/s29a03KSxobWsXe6rRkUsIhCNynWfGx4V5vfOGm+H0VqK8qhr+QASpfB5ebnCyeWRyJaQzOWHhW+0OJBMEp9bzkrLM6mUDuiDqYiVzqSD5e5xmsnmRZF+lyypqFoNiF6dmc6lqmWsb5Oq8uValwwYVFbyqVZHa7JYGDlXQ60oFfp5q48jXMnsrXlxBiyeCqZf+AT/5yXGcGE2jrq4GNVV1yOTj8OiT0PgXYS7vRMfue1AqRYFiBA7DHE6fHkdrcz2i4RwOHzqH97zrdzA7sygAQIbnrwfm5qdw/Pgoqmq0uOHGPZi46hdgbGVpFRptCo8/fjtS8Ryef+4oyr21SOVjWA6E8MEPfwrHTp3G0VNHsW1HN8zmKrS3b8LWbTeioaEH6ZwRsXgeecnBIaBXQji6hpde/iUGBzfB5bKjtbkVE+PTWFxYkobcI297EK+++jKe+ckPxR6urMyChoYauMtpmR3H6uqSkAfm5mdRBK+VWVj6jjIn3B4PFpcX17PHIPbAa2vLQiiwWYyIhiOw6RyocFYhuOZHbU0VZqauiLVybXWVqKypBuedFwiGUNfYgJnZeWlcd7a2wajTKuoAk0kUUGVuF0o6Dc5dPIfO3m6Q9bAS9GMtFsaqf1U2xoMDA0jHwwgElmGz6NFQVyX2d1OT8/A4KqDVmCX3Smw1LUZpsPoDPuj0JlEtLM0twagzoby8AqvhCEoGNtUn4KmpgsNZLlmAv/3Ye/CO+x7BX37hs2jpKUcqGxVLRDbWeH8y64+2yJxjbIIq1p0ZOT4qhajiSSa50bfJ6xKJKExmBYQrkKShpTqP66PyPmW+GsTuLieZiUoentqUZWeOf1cU58qc5/v4SyxeTUZpgonaq8DcbL2MK63wCIrT7piNN+a8Wgjs0tKLql0NGzVGsdYVRXoJ0oBgA5uACDP8aNFLRRVVGLyOi4tLOH/uMubnlmEzmWHUuuEtr4BuPZ+8vLIciVQSmUIO9S0NiKfiuDp1FcFgGBa9TXKQU5k1tHXWY/fuATz33EuSYZaIajC49SZEIgT4mQsVQk29HV3dTZibjOHc+XMCxtttdnFLsFsd8PkCouhigzmdzomi2Gl3wOksw8ISlbHMBDXh3rvvRW/3Bsl4XVqYRzDoR0WFG43NtaiuL0cgsorNm3ulaRUJBBBYDGJmPI2Qv4iGZidaWqvx5S9+EzPTQdgsHrR21KC63gK9oYi2Lg8GdzYispKFR78BizMxvHFsGBdGJnD3/fdi/z034/SlV3Fx/Ciuzk3AYMtKHrjdXo3hs/PYu+12/P57PwmP04XJ+TmcOjmMWCYAh5sOGAaxzK6sNktDt715EPqSGXNzU4ilVjA8PYzx8Su4cOoSpiamUV7jFoW21eqQ+R2KRMR23OqwivV9SVMSEImqg3nfHPKZAjo2NUNjKkKvNUBfMKCU5WNEg8aWRhR1BeisOsLukmPLXGeuDZyXVDGm0ylRHtlMFmRTOdglLzqCE0fPoKaqAq2t9chrUrg4cgnaUhkaa5pE0bI0sYrVQAiGPJuFTlEXxNYiqG3w4pZb92Bs9CreOHoOTks5Ng5sRV1lPX73t9+HcCAo4Mjc3Bg0OiooCB5k0NTswtiVMwLwMd/OYLSK+0CA+ZgGMxpaOjB+dQ5zC2vQ6Hh/mlAqGpDLaIRQkoxHgFJG8iCp9lGtgFWCgxoHoapqCVxyfSHAx5tGfb6otQgb5LyfVLBPBXP5OQoQyOY7HUE00NJ1g/cW66eCAp4SPGHznMQMRTXPhjlPxYgCCtIcZP3CpmAsHheQhY16rgPMy7yWUEcQi4Qhrgd8RqoKWfV5KWsIc3MNhvV1hQA213obNNc4pvBc+F7VvllVwl7ruKKod5kfy8pFJdCtA9JCUlMUcwI5KWHDb+baqwCuAljplFxTWs+S6qEhmSAvVrMEoAhSCHUmmxdijqTLqZ+3DtwS7OC/ido3X5SMT1oCBwIKwMgxczocAprqmK3Isee9kUyIbagKbK8XlUqGKd0OZLbq4LA4sbrgx0N3PoRtvVtRTJRgpSqrqIGZQFIuT8sPsT3lM2h0ehJnh8+jt3cj9u27Q8DRX/7iADraOwWQLPd4saGrB5v6evHKy0eQSuXw3vc/jrnAOIbGTip5r+EIerp6kIiQbFNScmONNskmpb0zCXBcH6l8TaRiyKaySCST4prD+tDj8OLwoVflGePz+xEIhGClrbpGhwsXLqJvQzfuv/M2PPPMjzG4YyfsDhdGx8exFopgdmFBwFBORO4HWOOZjQZRxDudVMDn15+FjABJ4g8//jFxozh16pRcL6qcaZN8/vyIALODW7fjwYfvw8wi81Rpja3YWXMelDld8llUblLNNDbGeJMlmZ/MNaW1a4W3HA2NTeKEQaUT6wOCpaw3aIFNUIbW7XSDWViYF1cbtwOoqTTimZ/8C3bu6kNlpRd/+VdfQW9PH7YN7MXaSh411c3weJwwWfOwl5WQySXgXykglTQp42Wzo7WtReb4sm8FqWwC5d4yuNx21DV5BZQLRv0CRPK5GQ5HFXJakW4UFlF82x3MzM4p+6n1XGjWAorVZhZl9kpZPyQjkUpGKmzX7xVm4creZ52gqjoPKQRIg1QOnL/8YLH3FhvogqxRsg+SDOiirDncu2gIUmeU+aTmpyr1B5E4xf1DmmlFhSTJ+kKcl+huJJbMvG42NDUyy96E5aU1ZDJFmMw2eT5rtHrs2bMTU9Nz8K35YDAUUVZmVjK9URL7a4KLuUIWwdAaQtGgbECpxG5qqhOCRjITl2cUjIrrEvdHpWJejpfK3EwqK7WNzWxFcC0k4CYjOsKBGGy6Cmzs2IJDL72CQjaLtp4u3Llvv9Q5nB8GEJzJYWZuWuokoxBONVicCsNssOHIqy9jcXEKzU1V4n5hMpbQ29eJofOnUd9Yi0wug6IWYkNdtGgBrx55I3c4JKskJbKB5MjLF6awtjYDgyaLhtpyVHnscFotcDqsyOQKiGRyiMST4obCLG6u5QXut9IZOTeqblkD8NzkmnMdlbqT8Rtasc7mPotOF1w/qdbj3iyTTiG77qxAUoA4O2i1yn6LezCCvkLwMElGtur8wL0bgVhVnV1g/m0R4gwjmbh0e1F4A7LJFrrQepYuv5vzkd/DPkAynYbZbkeKwFk+J24oXL+p6Gc9wnkUSyRhMnEPlUeWTlc2Olyt4p/+6QAamzzYd/s9OHjwKK5eXYLdbUbvpiq0tFbhwPPHcfNNreju6pT1cejsCJJJMxoa+vGex39X1tbxiWH0DTRixTclpK5jRy/inY88Jfa3x068jHBsAvc9eDOe/ug0brp1EDfcMiDWvnPLc7j73rfBai/HlcmriGfDCEQXUNIn0dBci3A0jInhefivJDE/uYCe7k4hTJc5yrG5fxBjV8YwMnIKe27YAmjykhVu1Dtw7MgwVmKTmPQfR5o9g7Qel07P4v57344PP/Uxidz54Q++h2gsgo39fejo7MTM/IIQJcpr9diyswULM0FcvbCE/XvvQYXXg5I2h5MjJzCxNI4rcxcAc0pcSOorm6EtWlFewedcFGu+GPQlD1YXUti76x5cnZzBoddewVpoFQ0t1ejoaga0RTS2NMl9l8wucybDYWlGIW3Dmi8Co6GI2ZkLcDiA9vZmbO3fjcsj0zh3dhQPPPAwwv4INEkjjh8eQnNrvdSSC/MRzE0uobWxAX09NTAY0tL0WA6GECIBzJDG1NIE3jh5Dlu3DOLSxavYfcNG5PKraGloxcLcKhC34f537cHi8jSOvXEBp06Ow7fsQ3OnBzu29mFhdhG5AuNmXCiwBjFpoLMUkcgF5Rw4fizBCnnGIRhRTOdhyGdgMmjgsFulH5ROxeGwW2C3MVYhJ8SrMjudQ8oUsouBedsFGLVZanBlfeX+Te1/8V7jOs57jbWF3B46nZDHACPCPmD3pt9CrWMA73/i/fizP/sktu/uBXRmlGCV+oLvkc7bdcXtf6VleP0110fg+gj8iozAdeD2V+RCXj+N6yNwfQT+/Qj8t4Hbv/0CHA43puf9MBqdyJUIAnALJVtwYThLM407Uegl45YbdKH7rgOfqlqWhep/BE9VO1rJEtVohUGvNunUxtp/9vdrz056DvKjeRMoVt+jfrf6+7/LgOJXXXNM3ErycxTgdv0zCerlc8gkU5JDlEkn4LDqEI8GsObzCcOSVsdkHw/098sGlU0Q2iKbrLTZoUVXFkazBQDzWJUsK2YyEbglY5PsVovFQL9pAWO1GjZgUsimU4KHa/QWUdyyPCfbXTbRVNowJyVD61TIxpvNWm7i2UCxWY1wmc0QaVmJTReIzVUmnYSNlpWlghw7IVF+T3VlpZx7tlREKl+QjDA2LMmsZtOXzUKC0VQtVFVUIMcNdxEw6/UCqrV1diGcTCGaSMq5WxwuJFI56KRZz0wXHi/t1IwCSBKEYhOFzVUqpjibCP5wDrAhLHZZcr4kCmjEKppjK4pbHTNllE2/2ti9VnXLf7t2zqnWjpwTHD/1lwrYXzsnr80XVD+HzHaDI4vo7GGkL/8YB56/gFOjZGE3SHaTTp9EZi2G37m/H6txM6KGavT01iCbXsLK8jAqK2tFbetfjePc0FXsGLwRblcF0imq+4IYuTQhVtwN9WXYf9cu/OCHL2J1NYmaahdikSgamrR428M3YfjCFF4/Mo365irE0kkE4xm874Ofwunzw5j3jeKW2+5E74ZbUFXVihLMiMZyyJeMKIFgnEax9/MvIpUK4tLlM+jubsL2rZuxOL+MoTOjAmbdd99dmJwcx5e+9EX0bOiEs8wmP5xjJrNBbI9JVKB6ltmRqXRIVDZUXtrL3KisrhZAMBwJY2RkFBt7O2CzGsQataWxDotsJuhsMGmt8C2tCMBLG0lahbMhtbKyhHQ2icamegTDQXiryzE3Pwe/z4+O5i74l32Sqdvf3y9qnmg8ikg8CqPFjEXfEgrsg9VUIpFLY3l1RQB/l6MMFmaKVbqgo7IlFhI1ChXzZGY31LehoaEFvjU/Wttb4fcvo8xThmA4gqX5ZRRSOZj13JSXQGrEph278cLrxxBOpYQVnowm8fjbH8PDdz6Ap7/617BXAma7ooRPpuLSKCNAxIYhG80ETISNbbZKdqbYlmqpfDGJqrdY4H2mFRUPpz8VtwQiSNigiogdL7vDKfdOlDbktK3TKtmLqjU47yPlh0uc2kBdXyOpQNeVkC/l5bMkF1oUKFwLMnJPcQ3hfSjWixrNejO4gBzXS6rstOuq3fXv4XuYEe73raG+oQHZtJJtyHuLwFAgFJa83qAvgMBKDMMXhgUI8JQ7YUAFPPVGTE+E5TOMVj3Suozc/8gVYDHrsbQ8h337d6KtvUGs56cmFxCNZNHXux2FghbnhoZgtuiweWsvorEQLpwYFZUHHQKo/uBx0PIxGovLWs2G3aqs3ybceNNunDx5UsCEu+++D+eHhrE4v4T+jf1CnFicXxSAbnBwKyx2A1Z883BVOGArs2B+aQary5Oo9rixMAFEA05k81E0NLthsdDCMQW73Yry8ipcHr6KlYUEzLY8br+7BTHagOsbxSattrEamVwSY+NX0NHRi57uAawFYxi9MocsIvCtzWJiahQHD7yG23bdjU/8/h+J+qdAO9aSEwZzAUZzEkaLHSa9HRZnTuyPjx0ZRz4GzMyMI5RexkpqARv72uFfDCCXzoqy1mF3IZ7IwGorw9jFSey9904sr/iwQpWe24UU8+H889i0rQfuGjuqG91CJEhx7cvT2tWCdJKp0hpREOW0RUQTEXGEcDiYqxyTZhXnWTAcRiqRQnVFhcyxSk8lDJyPhZKAhfF4GCNjYxjcvgEOqwdBXxLxaAGjZydhdZTBYbRjleAH7Wc9VvQPdKFvUw8unBvFxaPTGBjcBYPFgCwzA61ePPaet6O9uxknjr+OM6ffQE9PO5YXZ8VK02oxQqvLob6pAhpdCfF0Clo+e7QaJLM56Mx2rK6FMDO7Aq2Oyjc9VpYDsFkdqKuthp6qWyEcKSAq7cXVvDLVLlglqqngI6c0G3SqLSmfRXwPASTev9cCuqobBp93RqNFrF5FRaXjs1MvBQrvWQUwVNxGJAYAGqU2yKURjAak+c0ahuCLxBMISAoBVQkKsUlIBRk/j2AtyWF6Oqusq/TVmkm1SuU5EWhW7yneV6oFa65YkpgDqr+SSSU7VKnNtEpj8s0aTalhFJtlZsWxflnPsF8n0qnPcNaIiu0wHQF0b1m95goCWBCM5XkTWBJQJMfcbKWOJCgp514oyTgQaGAubjKrrKNC7pM1TGgu8mf+sNlKNSpfz7pEQPdsDhXeSqlNln2rsNgsyKGgkK9MiqpRgHXBwEoClPGeKOn0yOSKKHdWYn5qEbu33ISOhm5kYwWxSq6prIHTYkciGlvPZtYikY4hnUsjEotgbW0Nd915p5BITp88I+o6ElFqa2rQ3zeAw4dehsfjxuXLV/C+DzyBki4Fna0Ej9sjhBS7xSEqZCrVLMyLV51KNFoBKU6cOCnXP5NJydpKe2MCeJyPmwe2SPbkd7/7Pezas1vcGqggpRqZ6/PPf/oMfvTtf0S5x4XqmnrEUzlojWYMDQ/jX//tp2hobJZs27GxMTgddvmOynKvzDOq6zf29kjTPxRaQ29vJziVqYQ9+trrWF5ckUzzbVt34MCBl7DmD+DP/+rP4XDZMDk9LRbBvOcikahcs67ObrjcHgG+84WS5Llz7hDIikbC4upCEN9ut6GxqVmyg1PptIxBIhlHIpkWdXZf3yZUVVdhfmEOiRjrjRImrl7B3MwEbA4rfv6zA6irK8NnP/cplJmdWPX7MDOzCLPRLsr8Cm+1OKpQNRwKRRGNU2XOqAKgzO2Gy+PCwsoCA08k35sOJx09bbCYTaJ4n5gex8zcrNRZrIF8gVUBaxoa66VeIrmsUMwhm1fszQlk5aNvta9UYJZEDs5Hrqu8XgRgeU1VlTyJoJqiRv4vk6davCCbH73RCD3v1RJrbdboOZRydB4iMZfPtJwA+1T8ylqQSsk42yx2WEn64OsLeal1+J1U8vL+5HyJxBOiXovRhpS1U4rW6wbodSZ09/Qhnshi+OIo9uy5Aa2tnZibm5dxujJxRezJ6VBCRTg/j9fH6/Wgs7tNLGpn5q/izNBpmhQhlggLWGctMwm5ljWAmerSXA5+3yqCa0EszQSRz2dEhep1V0hOam11AzZ1D+C2PbchFAlibS0gjku0I15aWpIM5lQ8LkRXm92GUDAorh6JRBomfRlu2H2zzMmJiXF0d3dAry9hYnJU4kjsLgN05jxsLiMiqTVU1JQjkgsjrkshXcpCr7VgaWENq8sRhNeCcJgqsHNbH2qrzDBqcrAZijDp88gkw0IuSsECW1m5gKw8Dt63JPJyjMQBw+6QNY7rGOcJiQ1U2PLCcix4ffl/hXxWiA0k/JpJpmPZlcmKm1QsFlGylGmLbLMq+bZWqwD48vwhcYBqwXxBVIRUzFMVLOQCrhGZAkpZVuGsYSmh1QnRssQ9bIl7SLpIcZWkbpDOCcJKEOKAzelAMBSEwWRQ9h7JpCiBSbBixAYdAVKZnJAAnC635NZKdq/WiWNvnEAh5UZFrRt8JsWSAZweuoBSqoBb7miHw25Chcct0UFXRq9AozfCZHbhllv2in0y53BtbTUSiRRSCVqYu9BUN4AyZwV0uhwSKT+++/1/BAKN6O3rQq4YRSi2ikBoBf5gAHfcdbcc00uHDuLK1AhiyVVpl3RuqcRA1yBCV43YsuEGXBi+hK1btuAHP/o+Gptq8FvvejtefuXnaG5tEEejI4dPYOLSDDZs3IXxuWNI6MbQ2tGC+upOnDl5Fd0d2/C3f/G0ZPK+eOB5HHzpBVkP9t9+O44ceU1Imv7oVey4sRN373sQ2YgeL/78NTjtHpRV2qGxZhHJr+Dk8Kso6jNwOB3Qw4TGuhZYy7TIa2Jw2MswPjqDiUtz+MYXvoVSzoC/efqLOPjSS7DazahvqoTZCvT0dUodGkvNwmjUoMIzgPmZHMZG56DR5RCLzyOV9iGTKqGlvgf33HEXNHn2EypRyuZlDbs6No83jr8uRNoH73838ikdEhHGpdixY0cHfvH8AUzOrcJY5kXBnEM0E8TFiyNw2suRiheQK6zBXU4Q1IyO9h70b+rDamgO0aQPQ0PTOHd+EolYHCVDDp3N7VjzU11rQWtnPQxWPbRGnRAX6eSUyeTEdYhW8+UeDyq8FUgnY8iKk4URrjI7nE6rOKTRKY3/RuWtTkuShBLjJKrzvGJpri1lFfcwIbZohGjB3ociPFAiu6jaFQcVbh6Zkau1IhY04Ib+x1Hj3IynfvcpfOZPP4HtVNxqSWCwvqm4vQ7cXu/6Xh+B6yPw6zYC14HbX7crfv18r4/Ar8kI/PeB27+VvI+Z+TVR3GYLWlGQUtmg05H/rChCqFbQagzQFAhDKtZ7RD//o9L1WiWtqpDka95SmJDVr7IXcAAAIABJREFU+xZ4+1+7POuA67rN3v8XUKzkQCpAs2wQNcr7aBlGQI8NTWGpa5gnmRVQNJtSAFsCGjwug459piycNiOiobBkJrFBzaakx+3Git+PXImwtgFZKmQMZlgcDlgsNrEMSiXisrFnsU6baQI6zPdiW4OADUnRFB4z803JwCTJ1IRcQWGOi9p0XQXDz1Fy5BSbaI4hWfDyOr0ORubX0pKHNpXppIC4TXV1mJu9imIuC6vFJJbLFqpHMhm0tDThwsgFpamp0aC5uVns9rgxeuyx3xQlxMjIJQFD7DanfCfVgmziOl0u2J1OiOuiTo/qukZMzSzAU1m1/lq9qPrKHHYY9TrkMmkB/7V6MzJFjShy1y8K8rRtFfXMuq0bQSLOKGLQojiiilBpVKt2k6pdo8piVa7xW7bIqjqHM5YgN8dNVTfxz2xIsMksKgOtVsBozgFpdBm1CMZW8Bef+A188pENOHNqCq+cCohStZBNIxSdQHetC/ft2oAf/PwEgloXenorsKmvBmmxEzdDr7Xi9MlLOHt6FDt33IrV5QDOn78i91BNnVc27VpdHNu2b8I3//EHKBZccJd5EY34AV0IDz60FfFIEc88cxYVVQ6YnW7Eczrced+7UdBZ0NpTjeY2NkG9AtjSlpobuxKz/Gg7aDIiEglicmIUXW0NuHD+FB79jfuRSkRw/PgZ+Faj2LFjUDJ9fvD97yIQCmDrts2IxcKoq6+V+cj5JpZlnGs6wGUvYW1lAjNzU2KNWFXfgCvjV9HZ0yO2YbR4u+mGXWIP5SIouzQvuUBtTZ2IhlPS6CMw3drUgqVFqnNoCwycPH0Uu2/YDofLKnlwBjNzX5OIraVRSBVRUe6VZuDAQL80WhdXl+B0OeEsd2ORoE6Oar+MqFsqqmskj7Ors0PuWU0pjVw2CY+rDLlUARt7+nHk1TfELSCTzaG2vhaVbKhFwxifmJJMsEQwhqa6JmkMhVMZXJycgtHjhdnlxuKKD1fOTOGjH3gKTz72Lvyfv/wjtA3UoKhhjjMbtrzX82KrxTWCc4obdOb7cYGMxVLSdLbZy6QJxTxb5hzZnVTlkpmdVTb3tIhLMmOTn2MWBRKbSgRtOZ+5jrDBqDobXOtcQHCYQLFechepgi0hnWOuXlGxVaeSIZmU4+J9QDSZzHFV2VwqZKX5zXsrSevw9dxwheSgFyUvm3XMCSQo7SrziBKFlsu0Z5f8PJNe1kcqPfQaLVZXlhEJRsRqMRYmSKbF7NSa5AcvzoaQTetQ21UOd7lFmtmP/eYjsFi0ktPa0UmrtRVkMwX4fCH4VkIwm5wIBuPo7u5FNpuHf25FMs/EEjYZR21dDdLZlCjLhGwTWpNj2rp1M8LREE6eeAONDc1ob+yU7OYXnjuIzvYNePj+RzB88TIuDV/G3ttuw7ETR7EW8qGhtQ4afQmByBrMxjhqqszo69yPCtd2HD58BKHoIiqrTBge/b/svXd0ZWd5N/o7vfdzpFPUuzSSRmV6n7HH9nhsjGODbS4GY7ABk0uSC2mEhBA+vjRCCB8kQIAEEnDBuGFc8Xh60xRpRr2Xc6TTe693Pc/WMXx33bvWXfzJGs3S0ozm6Gjvd+/9vs/7/NpZ9G1tQTpRRiwoR8ijRjIVw+G7HGzdO3lzAhJZGZlcFEMDvTAYLMikRNApHZBLjOju2gqbzYJcLoJo3IN4MAyDoZHzkKkZLVEqUaroEE6uI5ZaxIYvglAgiZmFizhz5gzK2Ro4bI1QKCRQWkRIigKor7Nj7Pp1lApCk4ia6GTL3tHZxQ3og7ffiStXb+DG+BQrcU0aPXbvHIJUW0JRlkJJkkI6G4XZoIekJMXM5AIanC1QaPRw+/wQKeRYXl5Bi6MB3jUvN16JWOHe8CCaiKKuvo4Bokg4AklJAoNJi207hxAMBHFzbALvu/cYxsj+NFNEqSiGzeyExWSHRq1HNBjBzbExJGIRBrpstQa46u0IB5LQyGrR0bUF8TgBKbOwGLVwOE28hnV1dIBYHTVmJ3q7hiARqTFxcwaJpBeQhCGRF9Ez0ItwPIqxqRvw+H2QadXIFIqwWGvYPYPmUo3GwOpDqgcUUsF2mJ4Dem6q9Uw1P5bWEnreCSCtqjHpGSHwhb5P62aVzFa1nKwSh+j1VfWn0WBk0IcaiaTMoI8qUanqFlHNoa1mw9L4ev0bKIvzbCVaXQ/pfWmeICCVjo+AZ5or6HuCE0WJs7HlItnm7xOA6SrwTD9PP0evpbgDIlrQ/4XDYSZ6ZSizcNPdhM6Fmvz0evoQ5j6aW4Q67Ne1YIWtP8mhoJoH/JuErOq5VYlU1bU6l85zzn0uk2Mgm34Pr+9E7BJThmKBwQEaZ5qfqtme2VIGYvkmgWvTVIXGg4A2suqkZ6I6jhQBQucQCoXxmY89hVMnT2J8ZgIqUv0ZNEygIiCNahmq1ySCvA8iJr8IIHuK1NRkw60xY2M5hHvv/AD6u7Zh9PIkUtE8TIYa1Lua0NTSCL1RhXhCWDfqa4nYI8W1q9d4nq6x1nB8Bl0zykG/cP6sYPdZKuDq1StYW1vFsbvvxOT4Vc6LJcvP7du2Y8+e/bh+fYybxaQCslprMDU5zbUbfRKoOjM1jQ899BDXkm6Ph68vZR3TOlFjr8X09CSyeVI4hhi4TVE+ZjaL3dsH8fD9xxhUv3DpCme/W+11qHU1ctwB5e+Rqm/85jgWFxZw7M47mXhF2Zre9Q2uQXV6FWw1Rrg9yzDqdUx0evonP8Ghg0ewuuTBjRvT2L1rPwKBEFbWVrBt5zC6t/S855BC6w/Z8RMAS6Ae3b81NbUC2L5pR05ZsbTW0Guo5qdjdzgcDHJ0d7UhEo3DveHjNXpiYgJWqxXNbS0olNJIpxKwmhwQi+VYW15CPh/F4tI1mKxFNNTpsP/ATvz1X/4dlJJWPPLBhzF6ZQrZbAjdnc0wm2wolEjlaUQmW8Ka24eVNQ8GhofRP7AVoUgQwbAPyysLaGioZ/U0ZR5SrqUv4oPX78WG34N1rwez8zMQy0UwmPQwWYy8fmUyaaSzadjkte89U/T88bO1aY9LFr8E7hEgRvc17xOI+JkvMKjG9QN9TyxiUDZNtXm5zEQnAiVJNaYmO95MlsE4UsRSjiWp60l1SXm8BBJTLUd1GgH0FANBCtdyMc/rFMWuUOY9ETvJoYfqHLPZzEpskViGQCAMiUSBxoY2aPVWzM4sQa8zMyhH9SQRX+VyMTbWw3jhxRcZcKyttcNmMyMQ9MJkNqCnrwOeDQHojcVDWFqbJ1oF77PIJnbds45SsQCTXouujh44bfUYHhqEUW1iBbZSoeGc6kgwjGwyiWefeRrNzS2YmZnG0tIS7PZazM7MYO+e3fB4PKy+39hYR43NyvsXmVyBu++5B/FYAmfPnYXd6WBCUEVchD/iQVtPAwriFOR6EVRGclHKIp4MwR9yC24UOSDgS8Goc6Cnsxf2GheK5K6SSUCjFKGQCUMuLUGnkcK97oXW6kIimWFSC60pAhFFIFzQmkf3Aaln2XqfrIfp2tI+UFRh5yFS3BJQqyDHArEEMjHthUl2XYRaoYReo0WxkMP6+gbWfBsIppOQbFr9k0U3RR7odXq+9nSfMDmAna8kvP9UKzRQVMQQ5wSlblFEQG0Z2TK5GJWZ7EL3BZNneN9NimDaB5NDRIEzzym+kyJDEumkQFYslZBIZfjvFNOiUOsYtJyemUNNjZ1JR719W3Hp4jjefH0GX/jSZ5g8/eyzz7DCPuwL4wMPHYJ7dQkuey0G+gf4Z2guJ3cQOlB6H4/bj3Onr0OrcaDO3gtRxYj5WR862/vYiYCA+1df/QX2H+nFPcePY3V1GW+feA1NzXRNIhi9OQa91opiUcTzlt1pgtNhxI3Zd/CNL/0zfvyD19HeuA0vvPAaDh4+jIFtW1AWh7G2MYVg2M0uMqsrQQz0H8Tbr5/F0tIGDh3thcYWRjgWhFRqxBsvn0emWMb9Dz7Ca96Rw4fw1puvIxIM4WMffgzZZBb/9I//iAO3D8Efm4fFYEHMV0CtrhOFnBRzy9Mw1UmRk/vgbDXBE3BDp7EgEU3x2pkTF8loBHV1TpAjeSlbxEceeRzSsgo/+tHTuHj+ChOlahwGFCtRtPe4oNFTlrkbjQ0uTE0mcPo0Za33IlssYGFlAoViDA11TjitDvS396DO2gxpWQanxYWoP8NknPYuJ/eaTPpmvPHKKeKYwm4DQoElOJyNEMkNaN2yFa+8+xw6+uoxNTkPhViHemcrwrFFXB97m0mZgWAGUpkIf/ZXT6GuwYaVpQh+/Nwr8AbXoNZqMdh3CKvkqONbgEpfQV2jneu4DW8I5ZwUarkB89MLTKLIp4t45JHbodPJYbWZOAaIlLalYhZE5y0VSMUOyKgAKAskOcHxQMTPFn+l/ZmECGslnmeoLqNeR76QY6U6O1OUKIucnJfkkElpL6aEfy2PA0OPwWUaxqce/xT+hhS3+3pRESuJ8i9El91S3P7/axXeetWtEbg1Ar9TI3ALuP2dupy3TubWCNwageoI/NbALVslG7C47IdMrkORDFmIsU8KMOQZlKAPskOSiOUM3BZJOUHApERQwP4/7WqrzcpqE483bmyHR0Db/w7aVkHcqlLj/+2K/qbitgra0ut+U+FbbapWm4DUTABtTFh1RnZ9goKV2Me0kQv5/Ww9TE3+au4tNy2lEijEwPrqMhy2Gm6wadSUVSmo6vQmE+LJFDJEXlcokS+Lkdu0IhXlkqjQJppsqqhpSgo3UoMw2ClmKynOeaO/s8K0JIDKJTEzm9n+kIEXAnZLzAomljiPI6nuJAQyyriML1Yq0KoNsNhsnCNIisNQ0AeNUg7/xhpqLWZsuNdQ56iBjGyv81lWyTQ2udgaOBql/MDEZjZdEhaLhRsBZElHjX7KASOLSAJmSJFCjPdCMY9oPA6pXIX2zh7Mzi/B6w9AQ6/Vm5jpSkrfOjsxV5O8WZFpzSgrNNDqTFBQ84EzjqixLEUqnUO+WGI2vkQmF5QiAhuAiNvvXbPqda5ec0GhI9jEVq979R6jnKvqvVS9twi4petBDQ7auFWB8eq9Qq+fW5zFP/zpw/jEIRPmZz04cy0Gl70Z2wa3oAA3zPIQdrU48fzr1zETKrCVuMUixuDeTqhVBqhVJly/Oosboyvwrpchl5XYDq61tQlz8+MYuzmFjq4a3H3Pfiwt+vDcM+dhszSAhkRrCOK2owMoZnV48+0rUKotkKpN6Ozfi6N3fwQSlRG6GhVW19eQK0tYnUyWu8RqT6YynFdGDbtrV67ApNFCUimhs60VdY5avPrSy/AGA+jp7ea84pEr1/Cf//kD9PZtYUUKbSr5HtdpuHlM4AFlIWZScdQYishEFxAIeGE0W3D95hRUei1i8SS29G6B3qBjkN69tgS71YxsKs4N/sbGNlgtDqQSaUyOz6DeWceKH6OB7lcjPBsrGLlyBo9+/BFcuX4eMhWpRnKIbKTgsNTDoNOxHW8wGMD2HdshVykQDAcwMDyEtQ03puZnoNZpkMgksbbuRWf3AG+QT/7qDQwPdaGzoxXzM9Mw6S0w6Wy4dm0cSoUJj370g7h67So2vG5YaygzSoKluUXoZCrkknk4nQ1wB8KIlcuYcq8jUSrAZLEhEYzjvtuO4cPvfxAvvfQTuDoNCEQ93IBWqxVsd5jLpZFKJ9iWluY4sulVKtQwGi1Ip7PwBbys4LJYjUJeXCrJzzPd7qQiKJdEEEnIIlqDTDqPUDAGiVQOnU4DsZQIKMLGX3ANEGzhhY8q6CJhq1UGTcjCtJhlQJyyJUnFQLl5qWSCQQcVMcHZVo+ePcoAJytLsn4vQixXQKpWCkqNMqn2qcmc5vuLAFOn04mFhUV+nqgxTufCpBKlGF6/Gzq1ColIGC57DSrFEoK+ALZv24m5+VXodDYYzU4EQ2n86ldnEE1FUGNXQ6GUIB7LwOGow7snT+LOu25DrcOE/q3d+LM/+0vMz4fR3NiI7cO34eqlOdy4OIYd+4bZVp0yKaPREDcq4+k4qygMZj28Pg+cdbWob6rD+Ytn8MjDH8DEjQmMvHsZW3sG8fHHnkRXez9nIC/NuZFJF/Daa29h3UtkABvc3lWo9WqMjI6grV2Fri4V9u68D91td2FhfoGVS//+3R/g5BtvwdbgwrahIZSLErY9++SnHsfJcz/CvR8YhkiZwOuvnsEvXxpBJWPEjuE92DbYhYBvCs0tKqiUWShkYpTzCjS7BtDSuA3Zsg5KowUlUQ4jo9cwMbmBiZlL8ASvIxrLoFSUorlDi/b2VhSSFqSTNB8oseL34/rUOGcAdnY0IZX0w+kwoFBMYmlpBhq9Bt39PVhZXUNdUxNbsJUKElQiCkS8cYwvXEXvjlaojBWIZQWsLM2jydHEebkqmQHJdBELaxvwRyNsOVmrqEXIHYBcJUcml0ZFLoKzpR5SyrLWqLHudbOCrVAipYeWFWWJcBKR9RRbyvb2dqNSKcDn38DQ4CA0GiVOvHWCMxOHBrfh0tnL2NgIoJwpoJIuQ2yUQE6hhyVqhuVx9NhhxEJkgynD0twqDu45gjuOHse775yDWmHA/r0HceDAIE6fexOjNy5Da9JgYm4c66F11NTVoiQuoSyusIqf1h9ymyDQQa3UsoIxy3nUMgbPaN0gYJLsPMlSktYeqicIgOHcaCPlRtPaRrQ2am6SdXqav1cFFN+zmKQsws1cdlqjBCBSimKZ+tq/ro+EBneR87+zuRy8Xi+v2USsoRw1Uu1Xs7ardsICcEvKJjHbVhMZR7BrJ0tAAbglwCbsi3BWNv1drxdysKuKYDpXAkPp+IlAQ8SKKsmJbKzp2a/GDlBtQuQJet1vZtVW12DhnMXsMMIRs5u1WJWIRv/Ptq9i8Xt5ilVAnPIpXTYXuxBQo5nOhY6JAOUachARE3AhOAhQo33i/E089oePY2FlDrlKbtM1hpZqAchm4HYT4KAsT65PxDL+vQSef/FzX8RXv/I/EM8kWBGm1KmQKeU5c5PWe86dJNIe1Rh0DTlbWAK9UQezxYpUooDpmyu45/aHcfftH4DXG8Pigg9rayF4NvzQmcww2SyIJOJswTjY0YobI5ehkMpYvUu5wzt3bOV7imo6n8/Nc9d99x3H4tI8btwcg0Gjhd1ohUGlx8LCPOrq6tHY1ISRkatYc6/j2Weeg81uZycVs9mGD/8fj7KbwJuvv4HRSyN4+EMPYdfOnWxJmkglEAwHua7LFrN8jlSvmiwmdPd0oqOtE17vMv7zu9/EPffcjXMXLiFbEuOhDz2Kk2cvw+FqYFCOQBbKnJycmOB787lnnsHdd96Fgf5+FHJpyOREHKjAH/TAaa9BgtSxDARV2A1AVJKxXfRPfvI8vAEfshTRIhGhubkZ7a2dfM8TKSkYCnK8h1arQzRK2ahSNDQ0sOKXn7EyKbEUfL+vedxMNKD7jOaKoaEhZIjMqFajq6sLCwsLmJqZRVtnP6xWB86cOgWr1YCGejvyOcpF30AhH8PVK6dRX2/F6LVLWF1dx1e+8ln0dHVg/NoYVhbW4PNHYDY5UF/fCa3GBr2hFvWNHTh95gK+9vV/hlypxhOf/ASGhmgeOo1I1Ietg/3o6GyDXC2HWEZuM3kEIwEGAE+fP4XzF8+xPbDZakZjUz3srlokVxN8n1dJHTx/bDrS0B6C5goCxaoEDM7OLpTgrLGznTVdV5lKwY4DmVwW0YRg12wzW9kKmBJxdJsZt8WSCEqtgdWypPSkZ47AXZPByHVIJkVZq5SRSu4/lJmr5XqiWJbw3oCey1gsgmwxhWw2xUA1PfwymZLJV1KJhl87NLgLMqkap85eQl1jOxPC9u09gNXlVVy6eIlJbE3NDUimBWWozW6EWqPEyuoidu3Zho2NVYxPjOLMmVMIBnysWv+9e++DWUdrXgE1hhq4Pet4/Rdv4cboOMxGK06fPocH7/8gDh84hMce+yh27dqFUDDI83dXZyeP45tvvgZXXR3XRL29W3jf0NPbgxd+8QLuOH4UMmkZF0ZOQm9RwubQI1uJw+aywhfxQm3SQKJRwBPwYWJmGs0uF2pFYqglElhraiFXqxFP0lwoRZFUeZQfXKnwNTLpjCiwFXIWW/t6sLgwi1wuxZbLZHcci8c4aoTINKQq53mV4nYIDBKL+DmhKASJnMh2Ga6pxZTpTU4Pm3tbnUoNLSulyX0lCxEpX7UaFGUSBm6zBWFNIwUyueSkKFNWLmdFIt0DNouFiboU80OuK0a5BhalQPIlQnOuXGRni3QhBzFZNFMW7uZ9S8ReKcNddDuUIZNt5t2WighGI1zDkOsSxQ8lU1nE4mm0tnfh9OlJvPHGGTz22DEMDHRj1b2Kp3/yKsYn09i3fytCG3lsBNah1svw5JOPIZuK4vS7J9DT1Y1KoQyt0oRMWoO6hmbMzpFimwgeITQ4t8C9lsAH7/8wnn3+eXR1tqK9swVXrlxBKS/G0LZd+O/Xv40vffELaHI5sOieYaeA7/zLT+BdC+BDj34ce3Ycgm/dh/X1JXzgg3fjuef/Ewszs/iTz34B4VAc27bvwMzCLBbXZrC2Po2SKA6bU8c1eiicxrE7PoQ3fnkJntUUjt19O/77p/+CYDQIGUWY6PWwN9jh8azh8usXcPj4Phy5Zy+2tHejsbYFMzcWoJJp8M7pl3Di3CtQSnRwmXvw9a9+Fz5fBN/41tewEZ2Hvk6M7m2NsNoNiIajWFv1Y90dxuJGCN3D/QiG3Dh6ZA+W52aQjCZQV9uMZKSAi+evc22gUAOJzBpauqxobDHAqJfAbDRhdtaL0+fm0d51EPGkGHMLy2hrcyERc6Ol3gy9Qol2RxfSQSAXlaOvezcCoXVcHn0Zj3zoYXS37EAokIXTWoc///zvo7bGikMHjmF2eR39uwZx4urzyMIPp7kVOpUdTXVtcG+M45dv/pidrK6PetDVW4Mffu/buDB5EgqVFcFICVfHLkKuViFToHgMstrOIBD0IZ9Lwe9dZwXwyCujGNjfit2DOxH1RvDKz9+Bw6JD55YmZMUh7Nw7wC5pRHwulbMQowC9lrK8qV6XsMMUrXUoF1HMl5GnKKsKKXElbPNPNSLnqBdoL5Zn8gPlstPzIKW8IokIxVwRKMuRCspwaPhjcJqG8MRHn8CXvvynDNxCovr/Bm4JyiWTEuFDIxKJ0re6obdG4NYI3BqB37URuAXc/q5d0Vvnc2sEbo0Aj8BvD9x+Ayq1DnPz65DJDYCE7AWlDFLmC2m27CI4jTIgCbhFkUBDQW0rqEeFXLb3smQJetu0pmOwlIAEznETsRVgFcB9zyaZPXFJPbgJRmxm5NC3SYXG+UtsNUMKB/qFwle2ct60CBWoyEL+GX0lhjltNiWyCsqVHFtGZjIpbjDSprSQzbEKlkBQGVvWUMYJWZ1RblQFxUwaGoUcmVQaKiU1hIrMOqdmAJlCafU6iKQyziUsi2Qoi0Scl2Yg1nQ2K+RKlsuChR81WVUqQcXD6hfB9ZAag/RPAk7ExTIDuDQOpYqgSGbbMpGE1RwEPPJYgJofcj7WZDYLp6uZAVZqIObSKc5kWVteRG9PDzbW15CKxyAXixjQbW5u4tdoNDLMTF1DW1sLW82R/RY1Si+cv4gHH3xwUyUkwtLyMp8zfdC+u6WlCaFwEG+++Ta6urcw61mh1nCOGquO6LwzachE4FzTqYlxTE5OIpgqQGtzYkvfVkgkMlYmU04qgVUGowkWs40VvMUigcukXsrzuFE+JqtrN9U7BCKR1piBf7JTllITinjCwr0nWESKUaFrtJnjVR1rRoEhEoBbteo9G0oee4mEmeRajREuXQZv/PBPcXNsFBuRChaml7C2GsbhQxbYVFnct38Y5y7PwpeRQq8vYmF+A0o92X7JMbStHV5fFLmcAsGAGAMDBzA7u4AT756EyUwZuxUcPNDB1sIzU27MzccAqJFIRlHXqkSty4jlpRg0+jr0DuzGvsN3o661H5NzQax7o+ja2ok17yorD8iSLJOj5o9gj0ag6OTEJNKJNFqamqBXqdHT0YVL5y6xCsbprMW+g3u5+fvMcz9ldd7wtmEkktQE1TLYSqCg0+VkxcX03BR0agW0igQk5QC8njVu0Gp0OiwsrcJqsbJ9IDW1yJJ0187tOHP6FLOR6ZotLC1DqzHA5arn5qpvw89kCcqeGxjs58vx/AtPo6evHc6GGmRyCVbnpaMF5DNl1Dvr+TkfH7sBp8uOjo52+IM+zkZ11dezYnxxZQk6kx5qnR5zc2tobWvH5Ph1RKMBtLY0ocZqA6mpNCoiHwRx/do49u7dzSA35dHSsSRSSbaMs2hNWF/1Qq7QQm00oiCX4ur0DegsdmTSFdy8OoXf//gn8alHHsHXvvVlqEwVqA1yfg9qXtLcQmoyzhFjUFXMuXflYgWhcBQSiRwWqwmQlFhBTOpoerYjUcrRJItlUszQzEJKCrIfJQtQaoZRE6DAoCQBQlW7eLZ7F4sFBU6Z8jSFDEsCVhlIFZNlowFimRj+gJ8VRQQ66DQaZoWTbR0ROYi4wqpbKakiiIxDOLCUCRbJRBjJdAIatZbv3XKZ7EUVSGeTaGpxMuM9nSrAZLYyaEcKTYVGilyScnB1KJGSmBwPSHUcJbWKmgEXalZJJDqIJDJUiPxQq+esWrVKA1FZgRvXp+APhrBlSyu2bx/En3/+29h1oB4uZyemxjdQY+nE7PQ61mZG0Ld3CM1Nnbh+bQSrnkVudHd2tSEW90KhKqOjqw2pbAYdXd1w1Dnw3E+fQSIQR9CTwIcfehyfferTmJ2eRiwchr22Ef/9Xy9jcmoWxXIWDpcTPm8UO7Ydw9ZtJuRElxGLVPDy89dw8/oEkpE4lBY5tg0exkMPfBpjo1dw7twJ/J+f+SMsr8yiqU0DlTmBgiSE9padsOoH8MufX0YmkYNcmsS//tvfQq0JY9sKIZPjAAAgAElEQVSwAZ0tTZCWrOhuOYhURA2bsxZyQwVyLVDf2IxVdwznLp/E8vo43nzrAjaWU+gYsuPO43cg5Cth9+79GBgawLe+8x9468QZbCwt4dOf/QzkUsC9ModyJYOWdjvE0iJsdgO++/3vwVlfD3udA6uLflRitQitp1HboEFdqxFQpGAya3H+7AhyqQSe+tSncebUBbz++jn07eyE1eFEja0OYyfHEPQEYLZZ2R7RWe9CXXMjRsaucj7g1u39aGptgFIjxdjN66xUMRtrMX1lCXazEx1tZDVZwI2xEaiUGhRJ+Z2Pw2KxI5+RYnpiFgZSMY6vYvvRA9ixuxMXz57H7PQCDhzejzpXI55/7kWkYhnIpBrIJArs2XUAbc0d+P53/h0f+8STCPq9uPPoIRw5sp9tDZO5BEiReen6RXi8azBYdPycUIdbQnWDSs5rjlgig9ag5/WGbUDJQjSXZ+tRrrcox1ZOqgkZzykEQJKahIFVfl4FAJbWVlrLBctgUmqUGFTT6wX7YQJIyT6dGvlUdzFpaTMqgdT4RJqi96yCmwJAK1im01FotJTfXeZ5jMA4UkbxYywmW2Q5dAYdk8Io55Peg36W1jub2c4AOQFZNHeQlXMVaCaAlMBSAgRI4UhqLwLGOAOXMsLzea4dyCq5ChTR96pWy7Su0jFUs+aJ/Cdlkt+miwYVFJTPK1WwZSupYCkyoapKpgxTUhBmUlkYNEYhMgFlBs1JfemosaPOVY9tfdtZ0d7Y2oT+vj689vrr+M73/g3H7r0TnsAaSgSNiAQoncFs8o2RiCETS6GSq5FL5aCV67CytIonHn+C89n/44c/wFO//xRe+uXLyFcK0BiJOEMWzZlNt+oyjyeNPiltFDI5jDotN7wvnL2CUkGKJx//Q3zoocdRLMjh9yfpTsGGLwSPP8B1DSlbCfyN+7wY2tKDXCbDqj9S27rdK7CYDUxG0epUsFmNUGkog5xsHRNs47o8tQxZhbKJhTF/+OFH0Ek5t+kMvvjFv2Qw87YjRxkMtZB6SK7Ar946QUUu/vTzf4ye3i3oHxhAc2szk7fW1t1sqy+RSxAMhzgD11XvhM1mxZED+3Dz6mk4HDUwWWvwo/96Gol0Hp/+7Oc4m3Z5bZ3t/BfmFuBe8/B60trSgrWVRRw6uBdarQLhoB+dXa28PlLOdWNDE1556Rf43ve+j8/9X38Cl70BkxOzsFptqKmtwZpnVYhPCARYMetyOVk57KpzsRXy3Nwi2/EyQLvq5v+n7NNiQQD2M5kc1Fo9EyypWU4W/kSiJCXdjuEe/O3ffQNnz55Fe2cXNoJJNLV1w2wyIJtJoLmlETUWMzQKGf9bhAIkogyy+RAyWS+Wlm4wcNfV2IzhgSF22hi7cQNebxBqjRU2axPeeP0sfvLTFzG8bS/uu+/38PIrL2HPnp04ft9xjhuZm19ii+yW1hb0b+1nh5GKpIJg1AelRoZsLombk6O4eOksK0wpgqHJ2ch7hmq+LJE/OSahXOYagIgIBBrQfEXPN+1BKN5GI1NxfAmttakC5cwLcSg6nZ6F+pQBmYwlYTIYYCaSFxEpyA49V2D1NpNMc4XNbFIhzoVmQCKBUfwCPasE/JOWnWpEIl7SNZPJSN2bRDITQ75AzkFU45eg15uQz1eQShUQDEbR3dmHjs5B3JxYZNeDSDjKSrTmxmZcuHCBiaN79+3GlSuXeC0Z3NoHk0nH8QRWm0WYm2Rk/kqOKhlcGrmAF57/GUL+EKKRKK6NjOL++x9goJ/srYnEUWOyorm+GTdv3oRap2WCKjlIjI6OsStRR0cHR3o4nA7O515eWUYwHoTUKML7Hz6OVDoCf2gZKp0I2WIUBrMKkUSQ3RzUBh28gRBOnpqGyarGE48+AnUihxqtAZF4FKFYCGa7BTq9HlduXIeC8qTlFLEjQSKZhdFghU5jhHd9FUatGDqNnFXiXLeRy0BBIA8RAc9ENR4B6RQBQMQUCZGIi8jQPE852pkMIqEQk/ZkRCAikjLlRWt1sJiM0Gu1vHcnVwna2YqUCibDsaKb93VE6swjEY+xmjkaifCcR0QiUlMTkK8UySClDFG1mvPAaT9VoeMsFZHKZZHKJFGgfTKtAVLK3KVPJaRSNaLRJDsFtLU1oqW1FiuryzRFQa3SQaXVIhgJoQwVVlajuDQyilSqhIc/eBuO3XEYTzz5R1AojAgECrzWtHeSa1AW7S2tOH7sXpi0ZqwsemAx2rB3+Ai+8/2nceb8BThcWiZPDg3uwI7h2xGLFHHo0G34+3/8Clbd49g+vAX9W3tw+tw5jk555Vev4uSp06hzGjg3lkiVPV1DqLd3QK+uwYVzIzh84CDm52doxcOXv/hX+PZ3voEPf+QRXBq5jOmpSXi8bkxOjaK9qwVayko1qhCOr6OuoQbWGgfm5zagV7fD76fIiSxHw+RKOUwtTECsBB792Afx4svPs7PWnp0DUEnVaHS0oL9rGGdOXMCJ0z/Hjt3tKGTkMCvboJHXcV08PTOJZDmMeGED6UoAw7t68eYbb+KVZy/gtmP7kYcM5y5fQF9/JyTSPHZt70UiHuGoC3KJWF50875KrhDBvTEJjb4Ecuc26NRsQVzf3IpCWY2V1SQKJT3SaRH3SkL+VcxOjaDRXotdW/dhZ+9hnHrjOhan/bj9yGF0DZjwvf/4VwwP7sHHPvwp/O3f/AO8ayv467/6Kzz20acwsG0v7rjnDpwf/SVeee0ltNQ5MNy7B+FQFqHICo4cHaCWAcYnpmGgWhFp3HZsF+LZNF5+9TUkszGIZApAXIPRmzPIZnKCtXeJ4pCiOHTPELYN9uBnP/1vWHR67B7ajfcffz+e/tHPcHHkFNr77dg63AVUCkw80qrpfgXkMuo78KTLdRzHVVBdly+hRMQUcvUqlbnPILipCC4gLGxgkjk9UwTqkiKeKAyUSy5GfL2Aw9uehNO8E5/8xBP48lf+DLv2DaIiIocRJXe+6PgZp+WM283ssF+nQt0Cbm/1gW+NwK0R+J0cgVvA7e/kZb11UrdG4NYI/LbA7Ve/9k8wGMyYX/RBKtMBErIfAwplsr2jbDLBZk9UJoa3FDKxnJu0xVJmM5fx1wowstX8tZUtexX/bxeGak7KpmLVBeeykrWMAF5y/i2pGcpk1SViRnCRGPRs80Q5TdSULKFEAIlYsMpjvFZIShTAYgkVuMRCpmI6h1SSNiExbo7SK6lRSszH90BjbnCSPTGpTajpsZnnQzajlRKrIEDGoSwFLfMx0UaZx4OagVXLMnoVnRMdyaadM+cDbSplWRXK1skELgoNV1LWcFOY1LOURbhpKUVMXM6ukkiYfV1tgBKjXavTccYQAZVk3ZXJ0ebdwoxsGh/aMFDjhcFmsj1NpbjhQpZXdO7UbE1EfZCUUlAoxGwHxs1csj6udbAKl3IrmxqbuCESDIX4+hHgXV/fBIVKw41csg+j4ybLV8/qCmdM1dc5uUkup7yoWBSdnR3weNahsdhhrKnDxOQkA4SkdpidmeXcR7Iio4wjOnc6dgIhycKOrLp1BiOkCjlFI3JzKJPLQ6FSo1gCMtkcRGTtVihx/guPooiALDKwFnGmYjgS5fw3aiDQZaTrQ814vckIj2cDRjPlOIq4yUcbLBQlsOkU0IjDiIZXcfnyKSzPjiLkncXF09Mwq5X4+y99AO++dRYBf5zPk+4HGQGVa27c91A3rC4HwkkZfvXWOt58a5YBOVedEgpVFKViGoO9Tehs7MfkxAoW1zxQaY0w2GqRlwKpsghtvTuw+8BdqGvpRjiRQyoLRKMZqNR6bnCjVIBYTFaXUm5yp5JJOOxk++XBqVMn0belh8fdarJw1uzZ0+fQ2NiALd1tyGdTeO311xhU2tLbCbujBol4nG0V06ksW0XSs2QwqBGO+SCREHhBmXwxVliEAmFYiOmv0jAbn+wrKT8xnkqitbUVVpsNo2NjqG9owOTUBFvPkeW2yaKHRq3iHF1iSRuMera2JfB0Zm4ex+8+zg2dCxcvcuNu69ZBtrKLhILQaVTwb2xwFhdZ5vX0dGHdtw6JkqyFKwhHIwzWTc/MsgpHLpdifPwm6hoasHv3bgT8Ifh9QcSiSVY50/x197GjrJBbWJyHTEENJyU3iyIEKMo0MNVYEE354Gq04ty5a0hFFZif8OMzTz6Jpz75IL769T9GR3cTK1oJtBWsAAUbc54XJKR6LfPzTg8vgTGsTqNcsU3ghJ59yjGkhlbV3phtUotkDS6QUGguFdRzAjlBUC0Ic08V2KE5i15DiiMiTtAzTg1BauimMllk85QjW+EMWaVSTjMNZ3gTSKugZqdMzk26DGWHFYpQyNRsMctW7PIMZMoKA+8gu64yWY1XUBJlkKt4kS8VIJOaIRIpkCKFWiUNsZTuT8oDFXLMqDNM810+p2Xyh8lKmYApbKxTxpQYJosBq6thvHvyPLb2daFvywB+9h8n0NbWhL6+Hnz3X3+MQr4MnV4Oh6Me+RzlBtuwsOBBuezBjn270NC4DSJpCSfefAUaox4+7wpUIhE+/dm70dHRiutj8whFi1haX4Gtxobr10ahgB4by3489cRHcNttg6hU/Lh08QbE4gY0NrRDo5Iin85geSaBGsUdWI9cg7rpGi5dnoR/TY6OjjqcvfQatvTpsHP4fdg7/Bjcbi9+9vzT6O7u5Abe26dehkovRSMpUGVq7Ojdj6m5OXzzW9+ERi5FU4cN6UQYi3M+1Jj0+MLn/wLXLk1iY3UDJn0UA/16ZAsR1DU2QaE2w1jjQlmkwuxiCJEYYHM6seR2Y+TaKNR6JfYd3IOTp97CiddOIeJPoW9gK/7mL/4RLmsDq/bW3PMoI4X77z+Oz33uc/yajoEGaNQ2+Dxkt1+D4V0tOHPuVbS0OVndSPbipPL0Bdxsl963owlbh/uRISJUroJTJ85CrdQxIEI21OvrPm4vTUxMctZg10APTFYdICNQqIyx8evIZUoopvO44+gxJPxpeNbmUOe0o5jT4ubkONTGPKuxdgweQSWfx8V3z8K/GsOO7XswvHsQ169cZVDH3uBi8oCeLB2NRrbEExXL6OrqQWd/L0ZHr6OhsRH5ZAGivAgNrgY0tzSjvb2dLRPLlQLmF2Zx5eoleDwryBdoTZQwYJ3JJSG3aCGz6rgJTWAQrZHkWEFZquRMUMoXBbCCiUMVPl9ar8v0TCoU3GxnVS5ZEnIkAimMZKx2p/ciAhnVJVUbf7Kiz+WLnBdMQC2pXOl5p3OjOaCqUK3GA1RrGCKEcWYrRSdQfUNRC1R7EAGtWGByDzfn8zm2pKRjIlthk9HCan0CQmnuEOYwypuvcL6qkWzPpVJu6tPHe/ENhTj/u6rsJTCW5ztSBxcKm3nTtBYXec6iY6d5mUgENF/Ra+mYqU4iBWyJmpAVGkNBfUV53VUSIDUoabwlMgnP+UWav6hOkGmgEmvgMruwa3A3tAoNjGYD3j19Aj955r9Q3+KA1qxGIhuDSqeCP+KH1V4jgL/JDFQyFUQ5EbRSPSLuCHpatmCobxhe/zoyhQRq62rwq3ffQgEFyLVylERFnu8oKoIy8Yg0JiqJkE7mkAjFEVkJoLHGBXFZhPe//wEcOHCIbWDJllwmVaFQLCMUirAFMc35REwjhV0qk+F8W7/fh+6uLthra/DOiRMYHBxkR4Yf/vD7nOFHc/rq6go/k8ODA7CbrGhqqIfRaGIwbH5unq3J6esff/7zbB07M73A90xdXR1b2FM0QGtrAz+jpI7++3/4R5gtFl6vmQCm00JnMHC2JIE1Kyur3JRWyES48/BOrK4uIhAM4sEPPIQf/ddPcfrMRWz4/XDVNSGbLUFHgFyuxC4Ru3btRjDoRigoZCEm4gkcO3YMu3fuYXKZSqmGd8OLv/ufX2OL+sOHjuCjH/kYjAYT56kSyEMWvfFEjFX7RBZKpVOw1dTwHE51INmohiIxrvfJMcSgI6tqYZ1Ua02IJdKIxDKs2B8dvQGz2crAJBEbE9EIrBYTZHIpgkRqMlrQ0tzNcRcetw9yiQyDQ1ugkBdRKMRgNBHIFOH1nOIM/etu+NwTKOY28PCH7kFdkxFSeQnXro3im998BiadHaFgDj1d25HPl3Hl6kWk0zF88ct/DVf7NojkRnbhCPgCfD+Sot/lcKK5ycHuHahkIJcTuBnGqTPvYGz0KgKIQc0ZpII9O+eWEgmR890pE1sOpVLNziNUz1JesE6pB7JEEC2iIM5BpATUOhWWFhbhqnWhkheh1uxAJBhlRa5UKUNBRBEIZKFLbksEUJAyM8859jRvkZOIQqqCQqZiVwK6DhT1wpbm2Rw0SiKqUP1SQS6f5Pnf5/MwqEokCqoHqMaRiGWIxRJ8zxSyIgS8cTz5yacgV2mwvuFDLJGC0WhGIpXi429saGBwORIMbEbDZFjhR+B8OpFkokdrUxMTIgjPCAT9rKKNJeLwhQK8l1z3bfB7KMsFeFdX2L64QuTYVAYOVx1bftMY075HqVEwyS6bT6G1rRlQlrFeWcHhe/dhanIc8VgYVouBnWnI1jyfSTJxlgi4FF9jtzt4/0HkEFlZjlKe5r0Cuy7R80/zMRFtTCaygg7xHof2cjSGRJqhrNpyOcVAGI2ZRqXiOlrIls0zCY7icGh/l0tn3qv/xEQG2qQ5E+hc3YFHw2GEQ2F+HdWhSrmMlbu0vhDoSrvSEtWLpSrxR3A0YkB401WL/k3HzSBuNIIizeOUSa5Uwml3sIJXLpEwaZK256T0T2XT7AwUjIcRjscQTcah0pmQTCuQjEsxdWMJuXQIH3xkGCqlBJFgEoWCGB6vDypDCQoNrfMq/PcPX4beLMUXv/hpeNc8ePaZX/C9SOTGjz52N1rbHAiGfJibWkSjqxc2Uyu87gRi4Sy7DeXFUWiNSijkKrhXA6hzdiAWLWLnjgN49dXXUVNrwuiN85icHsHAUDf/e3LyBhYu+jEwMICVlTWYTVbc/8ADePudd3D87nvw/IvP8R54//79KFDGubkGMrkKV8ZG8NbJX3IsRp29ERq1jIk4a0tr0KgtqK9vhdpYQG1jEfVtSvhDXrz99hhSGXKeokiVPOoaXAiEfDj5q5MY3tuHu+46ijffeIMJrmQD7l5dR6Us5nVIJkqgr98Gs9EOvaINHS0HUFvTwffV5PwNeIOLCCfWsOKex6m3L6KjtwN9fdt4n37tCs1NaSZ+ffKPHkJblxMr6/MolrLQaKnXUAHdO9QHMehITU8uYhX4ghGuoSjTmwhYMrkWxZwYK0sbiPhzHBnkqjUinSjitoN34g8+/gd48+cnce3SGEw2NQwWLSLJCLbtGMb4zTGcP3kZO3b14t5j9yMaSuH5Z1/Cli09OHRoJ069+yLe/77fw9P/9Tpq7RYYrRKMT46iobEdaysZdrHYc6QHMkMSocQSro6OYno6hNefuQqxQgK5RgpxQQx7vQ533rsfBj2RkCWIUl6xzwOr1chrL40BccGVMoq8inMsAj131H8q5vKsbqd6ifZ0NG8UuXSRMBFGINISUUxw9yDCPhPNKdqK+1USdjogRTn1m2iuoT0SpdhmAznsHfgkLJrt+MQnPoKv/u1fYueuHaTHh0gk56gbWnyIeCbwAQXy+m/0124Bt7dawLdG4NYI/E6OwC3g9nfyst46qVsjcGsEflvg9n9+7evQG0zvAbcViZxtO0uVAiRSUqFsKmEJvyyJIa5QB46sbAl8JAa4ALYKeWZUrHL3TVDYbipvGYjlSpMKWUEdKRSiBKgJFl/0h3PPSE2pEAyVyBKWExsJWSkXWd3CUK3gGipsLLkRUOSCmpRv2Sxlywm5P3JpBVK25xNUrFV73aparZqpVm1CCra7tNmlcyqyQoFVJKQkpOYH5d3RcZM6h74y+1GwjSZgsEQqMpFEAJ43Vch0sAJQLZyvkPPKiPN7HwTYsGXppo0gq2pICbqZE0esTdqoK1WU7yXjjTQx29NZQRlUbeZWLamqNoXVvFxqGFCzh5XTohI08jIkbP2nYktUk8WM8Rs3GfCmzXwqSQpCIR+T1LGUVWYwmdm2mWyUqQlNYGshR3ZcWc61lYoqrGL2ezdQLlJ2Z4Gbv8lsAVIVWU+KGTQNBwIM6C3MzyEcJLvMLawU0Bv0mJ6c4EYCKRL5yosl8KxvcC5rZ3cPllbIelPPil9/OMLWkqT6TSRSvIEkQJ+IBSFq7mi0fC+wfVc+D53OiAzlgNG4VkjkK4DjCVZlaFidQKx0qSQPlaIASSUOv3sansVxrC7cwPiVq9g91IfQhhcLs0uwGo1QyhQw0TEGp7D/zlbobHrMLafw858vQaPuotGGTBFDvrwGhSyH4f5O2I3dGB1bRCAeg6nGgZqGJrT1DqJn227obfWIZctI5SrIl6j5Jef7WiqScUOcMpkrZcpBLAoNfWqIBALweb08nk1NjTh62xFBPXDtOt9it992iC2ZTrz9BlaW56FUiWEwqtj6mp5JFV0bsQz+AOUqSZDJxqDRyhCKrKOEJKTyItvikRJ35PwFdLV3oFwoIpVIwWa1IplOw0GZRi4XZhcWoDcYmdk/PzfLCt/e/m7B0rOcZ4Xq4vISA42DQ9swOzvHalGNRg+DwQSpTAmvlyytsjCRfaeMsrXy8K57EA75WTVOOYFsO6xWsRokkYrzsxcIBVkFsLLmZiJDR2cHFhaWWdVOqvTrV26iu6sXqUSWLd5IraHSKpFKx+DZIKuzGGevWe1mNDZbIJFnsTDrQWCNGrU5fPyxj+Hxx+7A33/zC2hocjCxha4DAbT0vAlzEQG3gt2pYHkqbLCpMU4gCd13wvQoKMeLxbKg9C+Rjbtgk07NUP4qJjILsbRJ8f7rjO+qqlewfqfcaDAou/nOPGfQ/EeEBlIpUQOQSCiZbBIQFaDiLF6pAKzSnEgNiLxg9yURySCX6HjukchiKIsy9KOoVKhhqINYSmSJKMpyP5RkH58lSztaJ6Rk1IBiOc0NH8EdgBqPlKsphkyqh3vdjVjSg9qaRhRzGkjkaai0EnhWSnjzxQuAWIu+/nYUsgU4bU6opBqMjd7kxvSGd53VfVt6+7mBRuDHXfdugcXShmRKCY9vAd7gPGYnFzG0tR+9XXZsH+7inOMLl6bx7plR9G/rxejUDWTTRWgUNqxMb0ApTaO/146jdw6giAw0WhOM+ka4Z+Jw2ayw25rx0o9voihNIa2YxIrbjaGthyCGHLv3bIEncIFt1V01uxELU+tTxiC2P7iCsYnzUGnl7JgQC8dZ6UPrV1lRwM7dWzF6fRQLU6toa27Dgb2HUEqI2B6cmnvx2BJElSSGBjvxscc/jpGrVxFNpNDU0gKT1cLZ5KGEj1U+FXEO695VTM9OwWCyQyozYfKqDw6nBbVmJzRyDdaW3QzKX7hwCU9+4glMTs1gdnYeBw8exf4DR/GTn71I8kFYzDrMz09xo5wahOFIDI6aWoQTEZRyWSSlQeTLMezatxVXx64iniDr7AZ2fIiGI1hb8XBzs7m5HbFYGrML8zAa9ahtsqKtqw4rnjnU1dVi+pobZVEeDbZ2REMeKGWUc9uNcCyOZd84CsUsXLV9MGlVuPSr84isJ5DPltmO0kbKvxoTAsEAzz2UG2k0GwVSlJTIAGZkcxlMTU/zGmbT2yAtyrlu0WlIGSvj+YBUsnt37+J84XAoAM/6Cm6MjrDFtkhSRkZSQkUvh9YoqGkJJKF5i8BPatZytEGVTCEV1E70zJJVaBmUj5ZhxRIDrjIpz980DdC6SKopeo41ZL9cKPB1j8fTiMWSDNpWCUzkhkBrOP1MNcuTnvtqLUPHpVMbWK1Mx0T/R4QYas6zQwU7lQiTDjuj8KdA/Mhm8pvNRqHmEdSyVF/R2q7kuZoAVppLBIN2IJNOQaYm94gCE77ey5XfrHGqitsqsYSOk46fADK5hGyFCegpcF4pkbMYkAYR5niS5E+uGalBScpjUsiSSSFlysnK7DRBOeWSohS1OjvaHZ3IRbNobWzF1NQEbHYrTp5/F9FcCPXtTlZW58o5SBUSFDbVilq1FuUcoJXqkIvm4V/y41tf+zY8yxucuUiuAfPLs8gUkphZnMaNmVFYaiyQyqVYX/cyISYUiMJqsKK9tQtmrQX7Bnbi6N7DMOlN8AcD/JwT0EhzN9m9CgrlJBPg6Pxp7OKJJLumKLUaVv5t37YNKoUC//C1r+Hu48f5e2TZee899zJwS0AJZUQ/+OADKGfTDJDFYnEm0mk0WgbYr169Dr1Wh5mZGTzwwIOsVqRrR8AMOaZQVi8pd+UKYZ1VKFX45WtvsM20tbaW7wHK6qW6iJrL0VgCq0sz2L9ngKpxBEN+7Nm7j20+//xPvojewX6sr/sRCEQwOLgDJkst5HIN11oKuRjJZJhVwgREE5hD6xW5NpBSj0hndHzLi4usmqUmPanBjHoz7rrjOBPBisUc5w0ury0ziEb5nQR4a/UGrhdstQ4GTAjs8q0vw6CVsYW2WKbExNQ8nv3Z87DYavgZo/qdQD17jQU1NhMUlFcol6KioCxSUteKUcrLYbPVwWF3QCQuQiIlpWiRnYfovlTKdYhGsrCZa6CWZRD0zaJYSmDFPYWduwcwMTGOf//+q3jiE49BJdfjf3zl6zAYathGmsCR3fv3Q2mxwl7XxOpirUqHXCaPSCjCmaGZVBI93R0w6BVw2k3Q65UIhb0Yn7iByfg4k9KMRgPPRV7fBoOhpKrX641MDGiob2RyFTl8kFMGPSf5eJ5JZpFUCCIiYhERl1yAoEAlK4JGRqpLGRMTyOa3gDyT+Oj7pEw3GnV8b6XYnUWFUDDM96KGHDIqYoF4RjE6tG/MSxAJkXuFCQaDhrc6VH/wnFcs8Dx18eJlWC12OB0NDPjce889WJpfgGdtDXfceRckUgXUBhMCYbLpzTDhi56XG2NjEFcqmJucxuT4TSadtnZ1YXp+Hu2mUYYAACAASURBVM31DRBXRNCptdBqNKwmpb0NzUPOeifUeh0i8RhH/Fw4fw7epQW01LuYUCFXKqDSqtliWCQXI5NPMkHEajfyXCCVV2Ay65EXZzG6MoJDx/bDu7HBx0vZsdMTC2hpcKDRZedx1dKeSa9nxycCk+kcUski56dX60TByl4gGdBXOlbBdj/N36N5k8gIFRFZuOthMVvYKpmAJXIlItEfOVFRcUvgEjknELhExI481aMqNQNHVZeH37ToF9wUBGt7+n00PxOB1kzEDYVScJyqumSJyLVBsMWndYA+CHAiBT8B/XR+FakUaQKhM1loVUooaA+cL0DK+98y22QT0VuklEGqUWCFSA+hGERSG65eXcE7r16HqCDC5//qMLo72pFJVvDDH7yBG1OL+NJXH0CupMW5c2tY94Sw6pnDsSOHcOadc8ik8lBrxOjt68H73neIIxfIClehUKNSlMKzFsXqUgJGTSNy+QpUphIstRq2T6dYICKJ0JgPDQ7B6/Ph29/+Lvw+L9+nRoMN0WgYDkctPv/oHzBRJ5Mu4qWXfoEnnnwSP332pxw5dPj2fbgxOQazhRykKrh27SZOvHMWFrsZ6UIEHW19sJoaEAxsYHCwGwf278azz72EyckllERpbNnmwp4jHfjF2y/i8sgEduw8gA1vBJOT07y3CkfDPO4uVx127BzGW2+9hXA4AoNBz8RUmkOjoRgWR1cRT7jx8EfvhkZlQU/nMDuB0Vpz/uJZLCzOQKFS8HWduDqHrsFe1DmbMDc5hVjQh+FdfRi5dg4F5NC9tR3N7XaOyRJLS9Bo5NBqVMIeIUuETw2yJRGvXVJ5GVodqcFL7EaSy1YgKqtx8cQKahw2iCsaTIzNMZGWFMLHd92H+pomfONb/4CO3mbUNdVCJCshnowzQUurMqDR2YJyuoKRC1fhsDlx+cIZ7N7bzffTlu4dnPNOzjHRWAQ/+vEzePihT0GikECkTKEg9cJQW8HFkTM4eXIBe4cP4IXn30ZTqxVHbt8Hq02LQHAVdocJqXQIFpuOBQjZbALpdJz7WLU2M0q5NCRlIpcQMC44gZEDHBFiZDIFeR+hUAbn+uZJiEB7Nd7YCc8z97fYpUWIfuJHdbMfxNsueinVhSIJVJISMv409g08BatuN5785KP427/7a+zcsYv3E0SehIgc6+gHqT6jYq7aPHoP0rgF3N5qAd8agVsj8Ds5AreA29/Jy3rrpG6NwK0R+O2B23/mjf/8oheSTcUtqR/Idpj6eMSw5Jq0SACqGEIgnBhSGYGwBHAKG01BASKoT6pqkGoW43vF7CboSixernTJCrdMDRWyAeXdKDeNJVJSiRDYQ2xuKnyLvEElpQj9H+cA5Snbp8QWf/RJGWhkK0pABAE6BJXIZSLI6b02bUV/s+kpKMMEsPg3FbicM0uGyJUiK26p2UjALSlq8tkM5xFyWi9ZNrMKl86XlJ9AbrNQF8AZYRyqnwS+/ubv+vXYUD4Vvd9mPuVmfmvVgpC+UuONcueqma4MNEsJrJGx6rRqo1j9md8EpOlYaJyq36OGlUoG5DbttWjsSW2RTCS5mUyXkd6PNrCkFiIQlTb6Wp2WG9fhSAQmo4GBWzpwi8nAQC0xVCvk8Vopc7PmrTffgNPhRFfPlk3VoYTtOac3c9CI0U8gPR0zqWxJFRIJB3mjSsoBsqEO0e+ymJmlSp8T45MgZKy1o5NBsPnFJWwdGmQVDDUaqfHb0NDCloEMBJK6SaZgNWGWmt/MGhDzJorY7vS7qRFLY0Pjm04m+ZqqFGIY1HIUcwkYtHKsL05haXYc46OXUcolsbywiGw6yqqDBrUZucoGdh5sgMVhQigC/ODfr8Nh70cuL4ZYHkdFugGVWgp7jRUqiROhKNDY1YuewW1wNjRDrNCgLFchX5EikSFGr0KwUIMI4UAIyVgMLY1NbOmZyKQ4c8+g07Mq68qVEezZvQvnzp5DW0szK2ympqa4eU8We/cevwOXL17HhbOnOZ/H7rCgVM5AoaTcXyXbn1PjnJqfyRTdA2UoVCIGcBPpACAuQK9Rc35xPBLmfCyyWNOq1fy7l5ZXcODQPs7J0hr1rNhWypVsO0lNW2st2cJpsOJeYgVm1YqR1HJDw9u44be0vMqK2XpXI2cwUdOEmr0XL55j8kBDQx2DBnNz06yaaW1pFvJlVSoGguUaNQP0dD3JdpSeOVJNENhHual33nE3zp+9BO9GEOkUKcwKcDodMJh0kMklmJiegU5XC7c7yExwnVGE5lYr3CshrMynkI7K8MD99+OJJ47hn/7XX8BZX8MgAj/bvJEW7mPh78J8WVXec4NOMC9logGBtLyh3/w7q2dIgbJpjU5K22p+bdUCXMiTFJoC1Weclb5k1ykTlL4EvhAgVJ1v2EVARuBpke9pqazCNl80l1ETgNwL6NmXiqk5IOI5iIgCEpGCiSkicQz5EmUxEnJLFssGvlYEFBbFfuRKpNwgRQZZiWpQpMZZKYNiKbkJ3CpRKZFdtByhiB8j18+wjXFbyzAiQTEstWIEw6t47j8uIB/RwNFI2cSNyGSCmBidhm89gKN3HmYF5JWrVxCLp9jyMeBbh9IgxcE9g7xeiWVaKI0lnD15Glq9Go11zRjs6UEkGMT83BLWNyKQKc2QaSq4uTgJmUQNmciEQkwKs76CaGQJ99y7Hw9/9Cjc/jG4VzP4t79/EzKJDENbO3DhnSk0tznxocefQK3LjKWVBUyPBxiAuDn9GiogZaoGPrcEEnEtdAYNSpUYII9CqRIxsaC1vRk7dm/nrGgyXEinklheXMHYyBSOHDyMpoZWjJwaZfCClBQ3bs7C5WrFQx98lG0Tv/O//gXxdAh6IzXew7jr7iFE4uswmkgN5GQVtVZjRqHigtHcAwXZUiskSMW8qJQKqBTE+Pa//Bx9PdshFxsAkYqVZYcP3s2W42J9DCcvvYlDe++BZy2I555+Afff/37OxH7+uRew4Y/giU99Bqcv/ArZshe+6DhWN+bQ3jGAvq2DmJ+dwvj4OLZt70MuU2DwY/T6NKtyaa72RzZgrzdAa5DB7rTy3Hz5zHU4zA2o5BOYnryBdFKJBx56CMu+a7h8eRSJiAQaInBRJn1SDnFRDF/Uy2Do8N5tUCjJqlzODfzGliZWvpO7An2PngFSTkUiIQau05EUK9vI5rC2xoH+/kFW+qkUarYY7e7qRn9/LxNFQn4/VjdWcGXsGpJkW5iIMTDsqnMiW0gjm88w+EHENrGUYhDkkJPDBakycwUUc5SBSjWCMB8QaaVKoOLZQlRhpX4kFuU5kgC+dCrNZBJS0JC1K4FPlC1H50GqXPpK8wO9D80FVZUu5+5S/m9Z9F7eLgG33GAnda9KsUka24xo4FqAcm4FsggBtQSPkqKDQOdfq0YIxCXSBSlpBXtlakaS4qRYISt34T3o9QzMksqXMi43v1etreg4mITGuW7CMbH1ZiLBazL9fiaOFGmGFBQqQmEoEN8kFQG4zZdyKEvKTIphR4JMGTaNHY++7yMwKs24fPEy12CkrPrnf/06EojC1mJBoSIojqlWVMgUbMeezxSRS+SRiWUhryigkWrxx3/4J6g11eKlF15kgPt9978P8VQIX//W1zFy/aKQQ1rOo9Zqx8F9B2EyWtHX14/mxjYY1Qa2oyUyE5FhKIeViFD0O2lMKcOSVNR0jmyLnUwyEYds8ilzVaZQYGx0FK1trejd0ou//MIX8NHHPoqRq9c473v79u1MpiOAjghoB/fvRzEdh5qsfLM5dlmgdYJqG7K2pWswPj4BjYaUjn709fUxidHtdmPv3l0oo4Rau53BIFofzpy9AJfLxTa8X//nf8H2HTvh9fnRs2ULZmdncf36JTz44DGcOfMO6uudsFrN2HdgH/zrPnz73/8VRoMF77xzGg8++CE89tgnkckUMTe7iKnJGcSjCXbMaW1tQV29CxrKeLcY+Vr5/V5oNQqoVEoGBkjd9eUvfxnJWB6Lsx4MD+9AU3Mj+vu3IJvPQqtT8/iR5S2NXakMNDY2C/biFTFMBh0mx6ewsuLB8toavAE/tAYdLDYzu2pQfjZZX4pF5OJDzuiCc4mUgDuNETqtDSIRqV1JMUr7kzxK5RTSmQg6ulqx7tlAPJ6BSmmCiEggShl0KgXvVyhPl+xr19dXcWnkEhqbGtHW1o7Tpy+gubELRoMD6SSNfOX/Zu+9oyM7q3zRX+WcVKWqUinn2Opudc5uu7udMDhg4wwGjI2JMwwzMFzPrGFgCEMy8O4YGDBgknPCsXPOrZZaOUslVZUq5xze2vuobN87771116z7x7tDay25LaniqXO+b+/9S8hKIxDL8kwybG9rQ3NjM/KkVJdLUczmeI8gch4BJhVGPVpbmzhDeTY2jBjVVJk4JDIxu+eQvfay18PkSzoORMagusJqtfO1VcqLIClImaBWlOZQkOYQjYdQQ5bToRTS4QyW5t1obmpjJWRRShEQakQCSWjEFUhE49CtqOxkElq9KDeaQPAcZmYncfE8nWcyOBxWpJJpSEU6yCRyNDZW48F77+dIHVLNhoNRVFfVQ6XSY9Hpg0ymQVsrxWwIea7O+UmIJRm0trex+8ui24s/Pfc8O6aQUrrSUonf/ea3WNO7iu3EO9paUVVlh95WgdklJ8xGE3weL8aujLCKP0OvRSzlc5yV7ekUKiwWrOnr4/0iHg5xRI5MJUc4FuKs4WwpDalKDIVOjJKcIKw4RHLKBSbQJcPru2fZhX379rIjwZnTZ6HXqoGCAtfu3MQ9I/svUB1KxFCxCEUCYxNEoiHXFcENoZwNTtck5xAXi7wmlPtBAlZp/aRIFMoOJtCc7kNAcJ6V1mS1L0aJ+jYl1VgFXhvo31AoiCLd125jpTLVltR3Uv/IblI5ij0S+rsy6YZeB1kg59MpaCm7XEx7EF2PlKFLbil0HQj7B6011HPQY1LvEIvHOKqEbLXpOpcRuYFA6WIJOcpWJ6IQkUFEBfjCIUjUUs74DcfiMFrrcfLMMH77s2PQGsW4577N2Lh+C04eG8KpkyPIi/K496M7cf7iGAp5I2oaquH3LcE9FcLEwCzWb2xFZ3c79AZSfqug15k5toVIp5GoF1KJCg5rF4oZM6am/AjGfFh0T6GtoxbJlBfRuAsqTRGtLfUYGRnFO2+fQGtjNzZv3AOJyAgJdEgk8rCpk7wvq1UGdlBoa+9gNaxzaRYFZDA4RARZcvOi/FLq2RSw2sxYWJjA5PgifMtpWK1m3HrHPphsYrS1tuCPL76I6XkXqhrqseifZ3JQLBWGVi2DXqnimUckHEOF2YojR4/DZqU+ug0+3zJnR2t0SmTTBVTV6tlpQV5UYWp0AY2tVlYeU8SDRBZilyPaa1KpHGZn3ZBI1OjpXouTJ8/BteiDWqGFXq3Bzbdci/HpQRgqNQhFotAZKMIA0Oloz5SgVMgiT+rmkgxSsQYFYqBRHZsOc70vp4goUuyLVTDoHIgGi5gY9SARK8E5EYDRaIGjtgaRpQSu37EPLV11OHbmIFo66nDh/EUcO3EMSoUae3ffiK6WXqilWuSTOVSZbfB53YhEPPD7PDCZyKkgheamFhj0FRzbk84W0Nhahz+//QLmXFcQSUSx+8ZVaG1vRIWyEU//+kVs2dmDSpsJ0ZgfhXwcEimtxGkmmZLTCjmUKYlgks+u+HeV+NqlCBkVkRk4SqvIZFx2RSLgtkSudEXk2SCJYsCIxEJEtPe+OOKhRO505EYi1FFMalvRNtDnrJGJkPSmsX3tYzBrNzNw+81v/QMDt6y4BcVnXAVur054rx6Bq0fgL/MIXAVu/zI/96vv+uoR+C9/BP6zwO23vv9DZshPzngglWoBqZJt6wi4FUsIURSACM52K0qBgkiI2BALcITAHyRw9D2VKQGF7329B+qSmoNUKqy3JdssAgzo8VkBSY8hZM2SukFGdjRsgSywtinjhxikpKol9QKxvkn9STaAZcCRHoMUfKQ+IVuvQj7DVlP/oZheAer+Z0BXaJ7JkTYjZMTJSM1KIEuBC3lS/RITWsQqYfomEEawUaajkaFpEoErpBopq1tWVMf0IhhApQzKFYWeoMSjLyGb6n+0cBbUJ2SNzEo+VuoK74Sz4khdKlUxgEn3ez+oQ7cpWxfS36jhLgPHFKBJamF6bwS80998Xh9MZB28wtIWwCERM6rpcUiJS8Mi+sypmSebR7Inoyxbg0GHseEhzv+pttkwMjIE5/wcurq6WBVKxykaCcPjccPhcKC2thbhYADxeIxZ5JRDRb8fHx3mgRc1316vHxabFTKFkMGnUqt5GEngbn0jAbNpHkIsLi1BLJVwXhcN9BqbmrDo8kOtp+FgCR6vjxUpSrUaaq0GnmU/jGYTrDY7Dz3pdyq1ht8fZbyRHRyNitkOkdiuhSIUcgmS4SDq620YHjgD1+IkRoYvYHpqmO9XcmWgNWWx96ZuBiaCwRz+8Nvz0KqbUCgpkS4E4WhScg4WZda0NG5BV+9u2Bs7kJcokKJzOpfnTB6xTMaKCcHwm1TdQDGTgc/jQmNNHWKpOLJSEb9uug2pB2gIp1WThbVgw0n5b2xvWaJM3R084Hvr9Tf4mItFeZgtBtjsJs6uJrU6qS0C/hCr0HK5DPQGNWd4UT50vphCPBnhYRnlI1M+3fDgAJRyKasv4oko3C4XLFYTD0gp25GAhwq9Ge4lDxRyKZyuBSjVpGpQcYZlktTweVLfKiGSSNlO21hh5nesU2iRS2aQzVPOUwzZfJbzpCn3yW63Y2J8BFWVFogKRagoO0gEVm5Vt7RgZHKSQRG2c8tk2CqQBld1NY28PkUiCVQ76lnZNjs7j+mpCDZsrMMNN16PPz7zMkIhsh6kXC0POnvqUEAQ8WgespIdBnUtPnzHHdh3XRf+4VuPobG1nsFNutbLIKugpF9hQ6+o2tgufcUWnlwMqMmn65+G+NTIs2CP1zhBkSdYhJYdAvjBuNmn9YyGbWXwVlDzlxh0pvtxRlmObONI1SaABYKSN8/qWnYdQIEtDAn8JJA+nSTrQjEPWleWMsjlKkENjCwgJvvjBFvbS0QayKRGZo9LpEWk8j5E4z6279ZpqlAoqhFOhnhAJ4EUxZIUxSKlzlkhk+mRLbgxu9jPyhWZpAZKSSPiyWUMDp3G2aND+P53n8TLz7zJ5AKJAkhF4uhetQbr+nawEiAYnUc6LUE8nIfJosDumzbh7WefRyYtRmWdEQa7CNGoH7t370Hfqp2IuBPY/+ZhXDjTD43RjEQojZIe2Lp3C+LJPDJxCfIxEYrZIFAKYm5+Bo9+7sPw+J3Yum0rvEt+TI2PIR0LwqSyw2KpQ1FkR6EkRTgSxOE3D6GozKMgCkCtlWJV7zoszqWh0zSwnejYxEU0tlZCIiPgiAhQYjQ2NyASDfE1RrmGBp0B8WiSrSqlJQW2r90NiUwKz5IHA/1D0OnMUEpMeOZPbyKwHEIyE4WpUoTt17SgJF3CK6+/jWuuI3v7BDyLJbQ0dKKvbycUMguyecp81sPrnmYLTp2qEjNjUaxffQ2OHhjFm2+cRk93H+LJMFJFL9zxYWzY0Yf5ySjWrdmFn/30V9i2dRsefuQRRKIZHD18DmKxBiq9HDOL/ZhYOI6RqXNIZES44abr0X/pLPzBZdTVW+D3pBELZSGWAzKFAc3tXZApJQgn/JAo8lBpFLDZqyAXaVBtroGO7DtVMlw8N4Hp+QWYqsj6uwitugpe9xLyZCkcKqCiwoySPINg0A9DhYHzIXV6HWIxUsrrmVREuzCvybS/qylXPotiLgeNlAZgEvi8QUglSiikGh581tU2YcnpQTAYhs1iQ0tzK+fu9q7uQSqaZlB1cHgQZ8+fQSwZQ1WdjYf7kBWhN+shkpUQTYbh8XuQTFN2tQIauRZysYrtVhUqFQNOpFD0+33w+r1MKCG1HOUSks07gQtsTS5WQClXQy4TCF5lVWt5YE77IClwaR+ntYBALNrDyMZURADnCkFNyMEWvnlNIPHHSp1Rdh6h1UAAEQTSRp4cTQi+LQjHj+ossnqm9YFAJaoTBFJekZX1ZSeQMnAr5O1SOSSQZ8r/L9QqK8S5FdCA1r18TgB9SXErkNkERS9z/1hZIjwGCUvIgpVq0CLXosLPorQYOrERt+25HWaVGb/82a/Q3dODDZvX448v/gFDS4OoX1vLax4Vq4VMCQFvGBqZGgqJCnqlESZdBeqr61HIlnDHrXfg9dfewPHDJ+F3+9Ha0YaFhSm0dLZg07Y++INeOKptqK+rRU+rQERj55mSCEvOJUxNT3FNRIQxAop6e3vR3NTM/y+RkCVshI81gdY0aBeIRUG2Jbbaq3D44CF0dXdhVc8q/PPX/wn33HsvbDY7brvjdtx/733o7unGkSNHWBn78Mcfgs2kZpU65YHSMJlcLsj+lN1XxELshY/iBsJhRKIxjlKgc/NDH7oZzsUF1NfXY3hklK1MqV6mOqCuoR7TM3OwV9nZYvPf/u1JBmw++7lH8fQffoGxiUE4ZxeYsLR5ey/W9HYjEo/wHnbsyGk8eM/D6O5eg+99+wnUNbVAqyZHELLZB6vPCaynqAMq/nu6O1FbUw1/0Md7FxECdDotD7gtJgeGBibw9tvv8H3Hrgzitjtv52iHlpaWFfV5CRaLDc8/+wIGBwd5v1u3YS0Dmf0Dg3DUVEOpVeNS/0Xs2rETjzz2GFtNE3hNqkydWgNSXpO9uFhGrjVkxKImqieikSSisSggLkBvVCIcWcbLr72MW2+9DSaTHfF4ll0bpESGkkg4H5YUwKQEJ+cLj3cJ4YiPjxOjGyU5EjGgkvaQUgm5gh8aLREeJLBbbTDodWzBTr2RSqlki2yqm8lKmpxHqPal662urRaWigrYbJVIpGNCf1YAlkNeLLtcXANfuHiJAVSqb4OBMBLJKDLZMIyVWoRTQTiXZ6FQydDa0ozLZ4cwcHoGNVVW/O3f/hUkSjl++fSvYK2uhHPGjY2d27Fx7QZ4fC6o1bR+Frg2JAtkAqup1gj6Y1BKpJAoBW28zWJGJp+EXq1lFXwyn2KyAWUfe9z0WRPIqIZzwQOPO4BSUYLp6Xle/3bs2AKvz8fRJZ7lIOYXnGhv68TaNWvRu6ob8UgUFQYTO0AN9Q9gfHIMrsgyliM+drNwLS6yU0d3excioSg8TjdfH6R4J0cdq60K1+3dg+HRYXj9Lih1ClY0WqstEMkBpV6OYMILsaoIhUEMb2QJYhUpbw1weRcwNb6M1ioTWmsbEY8lmOhZX1PDilQiuJL6kUpCcn0hUiXlwsYiUVboKdU6JpzSWkc1KRFhCaylOpXWV9ofyq5KRIglZyXq+6j+pdx1IhTRuRAJhhkkNOl1gl1/LsuxJQLYSvWWiNWtBQmBQwIp+f0k3rLyltZeeh30/PT/9PtiNoN0Is77SmpF+Ut7DsWhcBY7qWuLRV7LynsRrS8U40KdCq3YpLqVkf0r+c1S9AaTfuNQa4mUSjmgJfgou9tkglyrwf5Dp3D65DQ6u9rRs7oFSlUFRoc8cC56UWHWQaGmXPgiujs3QCTNYXFhCkNnZ5CPKfD441/F9Ow09w9kmVztqIbbs8i50NffsAc6rRGFnAISUQV27NjLGfbHTh5g++mx8X5IpGmotSIEfC4+Rxvq2rGqcz3OnxnC3LQPjz36JZw5fQlXLryFf/76t+APhNHQ2IrZmTmcOXeKVfjUJ83OTfI6qdbq0NXVi/vvfggzs7NQSKSYmphDOl1kR5Rzl49i8+52tHZWQ23Rwr0cx5lLk5h1edHS3Yo59wgaHBUohEMIeYMolZSorWnF7373PNat2wS/PwCboxINTQ74w4sYG78Ce7UKrW0NiIVzoDaNnkdnEKEkJrerEtau7WWgs6KC4nAyTCwjtxanc55JPYWsBGajAxrq/ajXMqqQL8ZQQAwaLdmfA8WcCJFAHKIC2QYTSSgHiRJQaOWIxSPIZlNMus3maO6hRiohxdioE1MTLmi1JuQyBVYMb9q8AZlIAQF3BOcvXIR7zoeOje18bjkXZ6HRKKDX6KCT61FtaUClvgbpaAk37bsRxWIUgYAbb7/5NrsN1NZVo72tA51dPXjqN3+AUi3DsTPvIJSch1wNbNjegbo6G/Lk0mK2oFAg+/Eok5IT8SDX5IVCGnKllB2IKP5KcCcRHNFIVc4xFhIJ1ErBLjoZTSJJNsliKVM0iPxNAytS27K6lsZjNNtZmei8S9pfafLKdRCLCjguS8gnV4hKiPuz2LHmMzDrNuPhT92Pb/zL49i4cROTAKg/vwrcrhzUq/9cPQJXj8Bf3BG4Ctz+xX3kV9/w1SPwl3EE/vPA7Y+YqT857YaEgFsZMdMlzMwn4Jb5hQQ0UltIVi0E3LL1i2AR/H6wscwa/h/VpkLzKMAQXPIKxnv0mJxLS3WvsDQLGSFgWx/KeeUcoHQasVgU4VCQs3+owaBsIq1WLWSTUsFMtoA8WxQyGQnY5NdFz7tiF1i28ROeR7B2fv/rZUtDzqkklnEacgKhWM1QZIsq8gwltRoPMgv0TZm7gm2t0CCXIJKwsfN/UNYK/YCgihFy30jRIgy16H6ksKTXQ8M9Qb1CgBCBMnQ7OauMyvejgSrbrhLbs0gWrYLahd4TPf77h6X/8/tj1Q41DUVw087sbTmBhdRkU5Mg5iEuPRY3GmxpLbgYEkhEbHuyDSKVBNlsUc6TXqNhcDyTSkKv1cBcUcHHigYb83NzkEvAWaXE6qZs3HV961hx5lteRnNzI9tEVjsc+NMf/8CN0u5rr2HrKrvDgcUlFz8/ZagSEE/DkUDQz6+Xhhu1tTVs60yPG/D50U4WyuEYrFU1mFtY4MEpDcpX9a7mZmxw6ApMFgu6urqx7PMiSpmFlOETiWDjlk1CQ1WQsHqNbInIEpVA7fraGqTSUYhEKegNMsQTXgwNXcD+UGY4dAAAIABJREFUA28iM5uGNzCGXde2wG7Xwr0YxInDM0DBCrFEi0ZieCOAmuYabNt5Ayrtq6BQVcMVTCIQTUIil0Gjp8GOCFkC1akf5GjlHA8H5aISFudm0dXejkA4iCI1z2IRZzgSmYGOgWAj1YpzF/rZCowsv+6563YEQmGcPHkKZ06ego1yp8QFWCx6rFnbjWQqjlQqzQzigD/CyghS0/gDHoTCXrjcCzBbTBBJxQwIN9XXYn5umkFkat4jET/aWxux6FrA7PwUrtt7LYKhAAIBP+qqGpFN5tm6jZT5Hp8b7V3tWFp2Y945B7VOh7q6OqxdvwGHjx4RhnStbbAbLJgamURJXIRKr2XFzNj0BAOEpLALh/wMYHudThhUapgNJihUSsQKQJjOP4OeB1pE6HAtLgm234kUzp7pR6XVhtbWTuh1JszNOeF2+VBdY2HQhwYJCkUFxBI1/EE3Wtrt0JuKcM77kI1roVVW4at/93fYuaUBf/+tx9DcVv+uXVVZactgKtm8kxKdI17JgrTILgDM0mZ+ikDQIPCC1Q9kn/s+FUY527FMwqA1gNU/vKYIZBheO2RktUdrh/A4dHsakgnkDEFJS9ckETSENUS8YmcvqEJoaEfZiATa0iCCcuboZ8pqohOwKM5CJElCJMkyk1wELUTQsNNBMhWlVCaotQWUJGnk0mqISibEyUKZ7EzzWiQSlOGYQSlvhUJugtYURba4zJ/9lct+pGMmJNNRiCUprO7ogr3SgaHLo3DOupFNko21HubKKgQ8clTXW+GPD8O5GMO6tdfjA7dfg6HRU7hy8B3ojAY0d9ejukULR70R0VAB9ooOnHxngLPWpqfGMDsXQzBQgNaqwNqtPXAH3DASKAo1Lp88gTwCyBb92LhxJ+bmEti6qx03frALxWwAMSI0SI1IxFRYXBLhwP5BzMzMo7ZJgWh2FlqdBlMzNKCyo6m+DQaDgwE5lUrO1rtuzxwz+4ks0dLeglgsjOHhYc4+a2lugkKqxPrVG/HOmwfRUteBzvZuzuCTFbOYGLoC50wE9937eWQzKjzy2CPYtGMVvvy1T+DJX/8L3jzwOqQKyoUvIB6SIhUS4a7bPopULAWFwo++9fVIRD3QqlVsQUfW05XmOpi0jZwrTMM8X3ARqWIQZwfOo7G1E9/75s/w4Mc+xnZ1lMHY2NCM9vbVyOclOHT4ODR6FX70468jL/GjpExj7abtOHz0EGRSyswTbMdzEBRB1163B85FH9EFUF1fj0DED7lKxqpYlUYLaUkO5/Q8qiq1kEtKmJpcQnN7ByTqHMQyFVSKSpj0GuQzKUhycszOTKMoS6Oikqz8Y6i0WngPpBqBhmw0PCUFLA3GSJnBa4+ErDt9aKyvhUat4SGY2WjHlYFRTE3MI5umDFkLjHozOtq6WfV66eJlNDc1Yeu6LaiprIZOp2EF0uj0MI6ePopMMQW1UYV0MYlgPIBEJgYRKdW0Kqg0auiUWpi0FWxfGQgFsTA/iyW3C16fF4l0gnNE7Q47K5oYk1xJTiCikLhEufaClS6tC2SZTNc0fdMXXbf0XunvQr0ig1KmZMUtWeCyAwqDr6TmyrL1L0crrACrtPGX6xx6HMJYiUQi1BcCcYzuRwAjDUiJ9ET1jwDIEiFEikxeqEXKdUaZRFIGbcu1X/k25dqHFCtkL03rDL3nMpGM3hMBt+VaRSCpCXEaROyj2lAkpXRu4f1JKPc2JYamqMWd+z4CndSI1176M9au60NTaxOefOq/o2TKo66vBhcunYdBbeTbq8UaVJkc6OvZgLqqOiy7fVxjbd68CX/4458wePkSPvyhe3Hh9CCvmZTPqTWo8clPfQxUqum1KrabP3vqNAYHhliBND05wyQMhYbydBMMoBK4ev2+61Ff38D1B70PIpUR2EF11fKyj2urgD8AiUyOhcUlzoMn4Hbzps146qmn0NHRgVtuuYXJb5QNSxmKBPjSZ7Zr+xbE/YsQlzJM+CGal1qrZWBISxbESYoMoWNFqnAw8EdREkuuRazq6cSlSxcYfBkYHIRCSQSfIgwGI85euIDOzi586pFHYDZbGBAdGxuDy7cElUGGcxdOIhELob2zARqNCCdPncdDD92Omek5OOdCsBgd+OxnP4dXX34HQ1fGsap7LRQyJbQ6PZMCySaZFLy0H166dAl33nUn9t6wD0Gq65Nxtgblkj0vhlZjwqWLl7BpfS++8tXHEY9FsX37NlbQb9+2AzKpHM899wJ8Hh+rhalenpmfRjgehEarYnXX3uv34MKFi9i+YxdWr+ljAKiYA1uuK6VqxKMpHtiLJFEkkl5EIwnCmjg6ggbxkVgQciU5ppTw1G9+jV27d8NiqYZCoWMFKcVHSMUldp+h1099CTmhnDt7BtW1DqxZ28cEQyLBUmanXEH7JGAngiRp9VIJtl1XqmSsOKZ1i5STBLhTSgvdL5sjoCHFsR9uJ1lby7GezvPmel732apWVIRBq+Nrg5TInHdLSnqRCP6gBxBH8drhFzC9OIlELooKqxFquRKXzl1GnakRX/n8VzijPFFK4nT/KXz7h99BMVXChs5N+Og9D6KtoxV+n5dV+bRUUc/mXfaj0mJjRTWpy6kHWVpwIRYLIp2NMmhJNtjJVGKF+FtCKBTmNWR6eobrHiKJzUwt4KabbsQD938cwQCRcaO4cmUI+/bexPnk5GpRYTJgcnwK/Rf7cfTQYfi9y6w8VSilkBuVaOpq5nOM1gqv24vhgSHOUW5qbEZ9bQPHRUSjCY5nkcrlOHL8ENQWKfo29yBXzMMf9rM9dCQdhsaoRDwbgbW2AkVZFu7AEsanZ+Fa9qOx2ojreteiwVK9YoEu5XWYbLDJOpnybLVqHQOyfq+fHYkI9KRsXXL9SXEfG2OLYtqbaJ2kdUBQryoY8KV/OVse4LqUCMxEziHiK12zpOa1mM2wVJiQTiYQCUc4T1en1UCpUqKQySEQCUJCFuBEs3uXsFPi56FzgkBjWovotZeB25U8Du55OaKnWEQ6meQMbiIA0jpB/RcpBGmPi4bDSGezMJssUKgNkEhV0ChV+N53noAMcnzqE3chGaP3mYS1shJavRYj42Nw1FajKKF4GyUKkgLGJifRf3keErkOg6PjTJDr67sWLlcAoXAAI6PnsKqrC8HlMCTiNHKZGK7dcjNOHBpAyJXAAx//NLbt2Amvz4U333oZiVQYf/25v8ZrlAUbIjv+IlvC9/Z24bOPPoLLYxfx1K9+iZnpafi9XkT9EWzY1MfrFqnfA74QfvmLX2F17xr4vUHce9e9CASW4fUHMT/nwpnT55k0brVVMpBYKKaxqrcDd9/zESZNvPbaG4hFUvjInfdj59ZrYbXp8ZOf/gQ//umPobWIIdGm8cAnb0W04EFBpMDIhAdyjQ0KnQ5nLu7Hh/btw/buDZgcnsHE2ByOHaO1OoWurtVsTR1NhFESp6A1SeGoNUImz6FvfQ+am7s4r5dciC5fPotKmx4icQaxaAAKJTmLkWtOHjabFbOz09w3trd3IEegbIgU3Rp23MoUMlBriChP6lCKgpIgn5RAR441YilyWcp3z6OALPcI6XQCmVyOrzGRWIkSVAiFaRYgxoLTi+ErU3BNJ7Dnw5uxqqcRxbQE/uU4Ll8eRiqdw76bbmQyW76QwZpVPThz6hRuu/EOTF6Zw8mDF7GmcwvqqxvRs6oFeoMSmVSMr7Vz585jXd8GDAwM8rl++txxbNzci5IsgZomE3Igpy4ZhbXAZNBiYWGWs2tlMiKikXuDApFwiEn4RGCnWVNZDRtLJCFRKlkpTuc8xUUkogmuy2gWQ+TeXKGEPBFyVyyPiZDAM6ACxc0IIoYy2Z5nXjxLEbEAgGZf1NPR7YnAJiFQOFjAjnWfg9WwDY88+lEh45YUtyWq+65aJf9lTHCvvsurR+DqEfh/OgJXgdur58XVI3D1CPyXPAL/WeD22z94gtV2E1NuSGSkuBVYfgTMiiWCZTB9SSl7cQW4ZctZsaCwEBQTK8rTlQjX8jDvXdvkFVtRAm0lIsqdJeWWhIvcItlyEmi5kgFHDF1i91Lj6A8GhaaVGPAo8kDJbK7ggSINggjIpSKYim4CSQQSJFn+CepU4gETGPie9eh7ytT3N8/lE6IMipD177vgKtkgc+6tUHCrlSpW3LKiLU8DsnKWHA0bhQK+nCkrWBIKIDEBmeX/fz9Yk82SUkLBYDjdhr4FFbOQCUeNA71XVtixLSEBvgJQm6VczBVF7/ufq6yEKTfr5b+Vm5N8hl4TDalU/D4p748APxoMlvN+y2AwNffE/qbzIFtIQ6fVIhIO82s0GfWsNCFFpkZN4GyAB4w0cFx0OhmwJbu3qYlxBnSJKTs7Pc1q29qVgRsBTTNT06hy2NlukFj3dH9S5p47dw6vvfYKHnjgAWjUalwZHER1tQP9l86jr68Py64lVmLS8IIGpqt6e+H2hzmL0uGoQWNrK02IMTY4yMBta2sb/KEAFhYWoDcaGLAlFRMdS8r1IuV5Ip5BvkAKzRR6ezdwptDTT/8ef/U3f4V8MY1g2IOm5lq0tDTC7V3E3PlZnD//FgymGBpqjYgGonDNpuHzFKBQmbBq/Wqs3rIKelsl4lkxvCEZojFApa+AUiM8N6tLc1lWZ9FnkozGoJJLISrkkE0lMDI4gD3X7EaGspyLeUzOTuHUqZPYd90eRCJh7Nq1C6OjQ5gYH+cm1G6rxK6dW7H/4GG89vIrrOIidQflGldVm1Fba2e1bC5bRCya4EGv0WjiYf3s3BSCITfOnT+FpuYWNDa1sIU0DSlpPWhsrMHc7AT83iUYjaT4ziCWCLMaW6dTc4OrlGjRUteG8xcvoLqmilW2CrWCczRJFbcc8GJmZgaNzS0wVpgwNDIClVyBmgobNDIFv0+1SQ+3fxlLXg9sNVUMQIWDfoS8PjjMVpi1OqgkUqjUWhzrv4zK2nr4fJQvKOXM5fn5eWzbsp0HLSdOnIJOb+I8zs6uVXjttddZoUKDtR07tuOJH/ycBw6tna2osOgwNTcAhTqFtpZuFDNGXLk4izvuuBUPPbwHv/rNv6KxqZbfh5BjK5AyOI+WCBcrFuyCPTkpbMjCvcTgCme+5igXXCBGkOKMrbM4r5ZUaATUvjdE4HW0SOsM2XrTekD5tAS2CuQTBmALpPRRvKvMF3LSSNnC2lcGYsrrAT1POplZGRrSc5MNPEnoishkcpwVDHmRLRUhpmxIIpOI2e44kyJlb5bVz/QadAZaDxYRC1N+qA15eRR5AnIzgjVolLKH00ZWPPSua0As4caRY6dh1DUgHpFCqZagq6MRZo0FR/YfwclTlyApSDhX1mzRYGhkDI7KzUgmovB6hqCwWmEyNmP9lm5MzV7Btz7zEPYfOQBvzI1N16zG5NwIXn/tONb3bIdJXYfZqSGIxXGcOjgKqboRcoMaSlMOO2/qwSuvvIB8ooTccgmN7UpEM2msX7sF506l8OCndmLnPjV8nmmEPQEoSnIo5BYkU3poVb2otNRjOXEY7uAZdPasxZHDQ3jh+eNYtWo1Z4+lUjEEg1HMTi+jtqaK17p8IQm7w4y6+josLDqh1xlZafn2cydww037eHj85nNHebCvkSigUouRi6fw8nO/h15bi8bmdbgyMoZzl89gbPYyDhx/FU0ddejbsA7PP/8W6ut7OU+syVaNgTP9+NzD/4BUIod03Id4fAFVVRLMLwzCYBJBqYrCYJEzIYseOxmvQN/a+zE5FcJTv3oCPauasLq3C7/6918jFIzxUP7kySP4x2/8Lepa7AiEl/HLn/8JvRs68fHHHsOXvvx3WHIuYsv2daiym2Gu1OPZ559FOBZFQ4sDFqsdyUwBKo0JjppGLCwuw2gyQ6NSQ6eQQ5SPQy4tYNPGHbgyMgK9zYBIjCz502y/WMxlYDfbsbzsYpvuUDTIA3De66Vks5uHwajjfVNK7ghMKIrAH/Cx1XN1lQ3jYyNwzi1g9eo+NNQ24/nnX2YrRcqsnJtxsqokHIphx/ZrsG3bDlw6fxGj/SOw6My4Ye/1aGxuRE19NapsVbg0dgG//O0vMTEzjnQhDWuVBe3d7ZzlGwqH2NlAThbAYhEDck7XEkwWE1raWqHUKJGhXLR8joes5FxCIBEN8ESUwydTvxuLQMN1GuTT+6O9ma7d8n5dJmkRCErZc0TAEmoLsj+WvFtHsP0q1yMC2CrUY1SzFfgYkpKV1iOyOWRSl5TOiyLMFRaut2j9YrA4k+b6ihT7BH6U67qyiqRcB75XD763Lgq1FYGx5O4gEM44+W2FbEaPL6KB5ooNPNkLE85M1VsZzKVRca4krIFykQy5SAEObTU+8+DnEXbHcOXiEA+QaX85M3AKCUUEVausSCbj0EsNmByYxv/1nSchTkvwzNPPIxaIo7a2Dh+5/16kcmn8zd99Cdfu3YN8SoQaayPcriVYKo2YmhrDnj07sGFdL86ePYWjRw7Bs7jEn9EN1+3DxQsXOToiJxbBH4tgeGQYo8Oj+OEPn8CDDz6ImdkZVjwRgEv24OwC4vGwzShlSE/PzrFFJD3e1q1b+XN544038bvf/Q6f+cxn+PePP/449u7dy4AQqaXW9/Wgp7kKp08chkQqg8FIjwsEwnEG+GyOGoTCcdjsDoSjpOrLwWav5pzgr//j1/gcJRBr27ZtXDcPDg1hwbmA7dt3sN355cuXcd999+PRRx9BOBzGxMwUHv/mPyES80EmL6Kl1YHPffGT+Pu//2sU82lUmqtQyIrR3dmLt18+hd//6RlMTszh90+/AKVMj7q6RjQ1NSKZTuDPr78Ki9UMSEqYn5+FqcKIn/74pyhK85h3znNtK5NqUMyJYdQTYSbO5393Zzv279+PgUv9OHzoMJoaCJBTw26t4lqOMoBJMdza3oqdu7bDaDaSwSTGZyYQjsY4/5Vym5OxLJacPkTDKVQYbYhFw0jnFyBXJ3hITw4vtAcToYIAUcrnPNd/DrFkAoeOHEdTUxtuv/0uBqRT4QgUsiICoQUUxXHoDHJ4lj14442zbJP8t19+HAODw5zNC3EW+WKcs0S1sKOQpmuUMigTkMlFrIKlXGKxTIojh08glwG+8Y3voL2tF97lILy+IFocds4Ypv187Zperr3jqSi0KjXi6ThUChXXIzKxDJFYjK2zA1EvJhaG8O9P/xusdZXQVaiQzCZg1OqQjqcxcGYA9951P9QqLd7Y/zpGJ8ehs+hw35334PQ7ZzE+NIHu7jYG7MjthqyLY5E4ZDI1oiGKFZEiHIpjfn4RNgvZaFu5Did3BHJG6O7uxJtvvY6OjnZ23KHrt62tDa1tzejuXoW7P3I39KROTSTg94cZ7K2ra0BdTR0TJv/0x+exMO9ELBLBwf3voKezEzqNBjXVVZzBnUUO8XQSL738MqqqqtDZ1s6xK2SjTNEo9Hzk2HLk6FHY7Db0rl6N5eASTLUSeBPzvIcMj4+htZOiV/KcgRuOhZEuZDA+NY5wLIbu1R3oW7cGtTYr9Kk8QivXv72qCulUhutdqqNSmQzisSQrcPU6A6/HVKjR9Tk9M4N0NsN7E/VTtK7R+UvEHFrj6TVT30R/J5Iq9SRTszMYGhnmOpXIQ1QvUEwI9wuhAO9xIX+A+yG2JBaBI4/ISjdXoDotw/sAqbdpraXHpvuWHWkIwKXfkyU/9aukitfrtPxaaB0ngIxuQzUygVjkrENuItRvUY1tIqBZrsQvf7MfYqkU9bUVMJHzEeUjK5VY3dODmqoqjIyNYnp6mu3nB4auYGJ6km3RG5qrOc5gbjGEaCqPQCwJ90IS/ZdnoTSSM4sU1+/dhea6Wrz4x+ewtDCDUj4Fi8GKmXEPlLJ6fPxjn0cmnec6Y9k/g527N2NycoojHL7+T9/EPffeDa9/HldGTkMmT6G5pR5P/uTXSMUlaG9Zi88++je440M3sTI3FheIuW73NKw2DfL5KJKpMEIBFZ782S9g1FdiaGic1aXXXLMT586fxve+/018/wff5tiZRx9+FNXVtfjX7/4Qly6No5BXYfe+tahrIRW+EzfecgvyEOPP+5+BrQEYnLiAiwNX4KjtwOy8C0Mjbty8azvW1e6BSmpkm+xvfftfkMmlkSNAVaXD3pt3whf0osJiQiDog86gx9FjR3H9TTeie3Uvjh07gYHLA7z+/rd//DQ6O+0IhGbg9U5CpRSiDzJJGaQlI0KhPJ/zkKaRyvmwdVsfFhfmodNUYGJ0nkmF1HMpZUXUOOxQilRIRAqQivQoFEWsOC6Kk0hm/EjlApAqxWwhnM4AtiqKspGiobETz/zxHYQCaYgVGRx/dQib927EzMIQquosaGmr4/qyqakLh946i5HLc/j5j55CrbkOB955B+tW9+LyxUFcvjiHjs5arN1ghc1sx9xkBGPDbvzkp0/gt3/6Z8w4h5DLSVBd0waZSgyNJYAF10kE3U7IiDiuIwKcBIVCFkHfMkg+XGWzMgmdah4if1MxRj1yQSLBHGXDs62xFNlsAbk0ORcpudekmitHdRfVWytkXVo32NlMTvuH4DDCpmjUF5L2PS8Q/Ol3VPIRsZaJbigykT7iz2Pnui/AZtqORz9NwO0/YNOGzUS7ZfD8quL2v+TI9uqbunoErh6B/4UjcBW4/V84SFdvcvUIXD0C/+cdgf8ccPt9fOcHP2KrHAZuWXErALekehOJqcAUQENBcSvl3CSavZEKQhjgCUUrAxj839KKElfIeyzb9tE0REKqVbEA0lLzR/eivDcCJomdTRk9ZNNED0TgAA0habhETa5cqWA7OAIXSSFCgKUAYpCSlV6nMPyTSYUcIc7GJdtZHghKhOY0LbCZKf/xvcxIUsGVB5/CQJEa4fLgkopv4Wey8BNUb8R85mmZiBjogsqHbVuzKRRLeb4ZMZ7Lg0eayItW7KfpX86llEpW1DGknpGxDSkx7uk90XCzDO6UgSEaepbtqGlAU2KFL2VYCgPZdy1bV/J16fflx6DHpIadfqYBrJAHW1bd5hnUJKY1fZHtHB0rzqaTSpkBTmomAo8E20UR/53AXikpE8JhaMnWK5vmx6BBgdO5wEAt2R7Ho1FWkbLNoUjEtyVLuCQPDsBgh3tpiZWSlHtLjHRSnBw7dozfG9n9DgxexuL8AtvrVVZaYLWY4Vpa4CFDbXUVRoaGYDQYGDBacC2huq6OBxI0MCD7wO7ubkRjEag1lLW6gCOHj+ETD3+cgSgaiHrcXlgMlchlS1DrtDycfv7FV9DS2oaentUYHB1FR3cPnvz5v8NgMnJ2F6mCP/jBD8KmrkA644ZGFUGNTQWdQgFTRQtECSUi8TwMDhsS2RgiuQKSRQWiKWru1Ayske23iJRMSgWfQzR8poE+nQc0SCSlK6kjBvovobujk60JM4UsRsfH+Poxm4y4/vprMDvnxPlz51hBQsdsz+5dmJqZwdtvvwm/14caRzX0GmJhF1BXX4ViMcuKW5PRjGWPn3Pp7LZqHgyKRAUse524MnSZrRPrG1qwdfNmvPjis6hyVKK7uxVt7Q3IpKOsKCT2sl6nwNGjh2CzW7C+bx3OHLuA1qYOVthQfnJDYwNOnTnFAOwHP/RBHrb9/d//EHtuWINEKsnqaY/LheaqOgRcyzBZLfBFQyhIRYhnUpAp5ehob8frr72C1rpGZCJRWI1mWI2UWxTHdCAMp9fH1yQN78jSksgAwWAQGzZs5OHx228fQjgSR0/vGlY9DQxcQdAfRGVlBbP2PctxpNJAIhlGOL4IqTwGm7UO8ZAcy0txPHj/PfjiY7fhG0/8FVrbm1FYIWwIFAuyJxOuH1qjWDlE3ytrAK19NMejIRMRNQSFLKnhiJiR42+BmCFfUdwLoIWwLuWY7EKgLVnGvwd4UBayiC1NGRoRk7KH1HqCIp4y/MSlPF9X9Jro2iCAh2wDaSBBql/K7uLXQT+TAoMsw8VZ5CQZzjaWKUhtTzmbIqTiwrVP9ppysQ7RxCQS2XGoJQ6I8vXIy0rIimNIkf2wSBh0lHJWiIomSOQErhnxg+//BtfsvAHxWAYXBw5g+45VWJp2o5CUwu/OIBYuorO9B8HwApZ9C4jHREhG06hwVEOmVGHnddthsIiRLUWhc6VwebQfHWt7oLMYMO2cw8T4HGZHQjDpTDAapMgUlqBTWWGu2AhI1PDGFrBxTyNmZkewNDOPzWvXILDsgc6gw9RYDJNXkth6UyegmEFHUz16O5uwuHAa01NudHRsgcnYg1gsg2hhABWOLFuxNzWtg3MuiwMHzqCqyoZIzIVoOAmLvg2pZIat8Q68dQbNHVUwWvRQKTVwOhcxObkAq8UOe6UV7c0dcNjqWS1L67pzbhhipGDQVsJmbYbV1ASdsQLHTx7Hcy88g941nYilYti4YRMWFnzo6ezDg/d+Am73FJ599k/obNqGgCcDtUyN1uYqOJ2DmJg8DZtDhum5cyiJEzxANxnrIBZVAYVqxOJ5bNnWimTCy9bqxw5fwFe+/A3UVrcwOePLX/k0ZKoitu/ejlSqgFgii0W/G3Pz8+jqWI0/v/xn7N67C+s2dgKyBF5+/WnsvG4jlDoVhkZmoFTZYbe3IZEA0oUCZGJAWshApxRhoP8samoc0BqNcAfDKIjlMJpsgrJJLMI8Z4rHYa22Ip1NMgDCtQcpKkwVDBLQF9URBLbQQJzsR2nfM5kMDKoSqaOYL7K7AK33XV2roFProJBrgKIYMzNziISjiEcTKBVE2LR2E5AB23ySawPZMl973W7s3L4TJoMRsUwUF/ov4fTpk7wekzMIORQoNTLIVcJ1mSsSYK1GUVTirNx0PsOKfPIxoYgIWhvp3KOBXz6ZhUquYrt+2nNp0F7Okn2/4racjcg1Ge3pWXLLoEgBDRPHyuQwQZUv4j1GUHG9p/TI5TPvqnbLYCs9Bw36iZwmKG9pHROeg/O3y/bvK1m2ZfcjcplCAAAgAElEQVQQtoJfIfDRZ1C25iwDscLvwCoVpVy18jmRyrZsq1xidXxZgUaDTqGWFLLBSdmSLeZY0Uh1IO2HaW8aVnUVHrn3MfidYfSfv8zrS21zPV5+82VMBEbg6Krg+s+uq4J32oevfeG/QQMDlGIV3E43Lly8jHgmCXfQg8b2JugrSLn7Fpob2lFXW4fGegdeePEZfOFzn8ZLLzyL2Zlxtpz/8pe+hHg4yrm0FPHw7HPPI57NwtFQj8sDl2E2m/Gphz+NVat6WCVH752Ad8rqLAO3agLb4kl2YCBw5JprtuDw4VMM6hIwQiAlgfSPP/41fPWrX8N9992HV155Ga+88io+8dADuGn3BrgWpxmMJCtkqnEglgnKvmwR1ioHq83EUgX8wRA7a1AN9csnf4p/+c63cfr0aa6zKO+zuq4Wd955F+8D7FARjzPQRMANAUh7b7wBUr0OL73yPH71ix+jq7cZtY0WnD5xALE4sGf3Jhw9dA77rr0W6aQIrzzzJoZGp/Cv3/shbv3g7fjza6/z8zQ0NeLGm27GG2++wfmzCqUSS64l3Hr7bQxA963rY3UcubaQ/Xk2LZAECdhjfgNErCydm53D5f5+VuFS/uDu3deykiwaC8O55EQwHMDY+ACisSDMFj1KIsr1LPB1kMsWYDZXQiZTIhFPc26oWqNAMhVjghXVk8FIiGtEc6UZFZVmHDtxAotLbs7l1BvNCEViuPPWO9FItUHYh2TahZYOKy4NnITJbIVzwYcLF6bxkTs/gcEro0imKdM2AbNdBltlJQZPLaG1vgdt7c0MfoQjfogkRf58mlvbMTI0jf5Lo9i79yakUwQGaHltajQbGLQl5xuXa4muDAba+i9fRL5AdfI2jhgh4hcprKn2yZCiNBZFa28jtl3bh1MXj2Fi0o21a5tg0Vdg4Nwgulq7GfSsbajFqYunMTI5CrlIwnVtpbECyx4CU+tw+vQYNm1swdzsLDRKNWRyJTt2FHJgIlJNTR1SSaop5OzewvEloQiTMNs7OhGl7Eydge3o6e+kCp6fX4DL5WYXHUd1FSyWSlanv/T8q3j1lVfZBv6B++5HXW0t3nz9z1izZjXi0TArr4nsMjoyigpzJXbt2oFAKMB28cZKIzwBD5YDboxNjqGhrQljEyOcg/6Re+7C+PQV+FLTSJUCrAgltTEpKuUyFWZmphGJJlBb40Bbezvsdhv3RrSmKQCosxkYNbRGSvn6NZpMiETiDLpSTWUwVvDKRT0WAXz0uThdi4jGY0J0zgo5hdZZurZoL6D6zO8n+2zhXCf3oMErV5jgRcRJskm3Wa1MoCGyjc+7zJ8/KUYpqmbL5i3IUGZ6KMTuR+FwkCNJjEYD90D0RXtJ2Xqfejo6z2ktKhN16f9p36Bar0A29hIJE6tAPUkqzfsHOTNRvEYsIbjZVNfWsP3ur54+hK5VvVi/rpOJZ8cPHeHz4mMfvR+uRQ+ee/YANLosPv3pz+C55/+ISlslzp2ehlYrQc9aB46cOIPPfOEr+M0zf4S9phmBcJpzkP3eEB66/2PoP3MOs+OTsJks2L19Oxa5t7TjsUe+Ar8vjldfPoi5+VmIJAVo9Ap891vfxEtvvAKXaxFqtQKv/fkleLyzKJSiSMRyuP+e+9Dbsxlb1l8Du8WG4SuLcNhqkcsl+DV5lmfw5JPfo6OGTC6Bk6en8MUvfAm7r9mHd94+jGPHT2B2ZgZWhxmffeyTaGytxf79b+Gll15Eb89q3H33vSiWVPjJz38NlTGJbbtrYbGYIVdYoJLZkS6GMTz9Dmy1cjhdc7gyNIWD+6dhtpTwwB0PITilRNCTgtVuxQc/dAuee+F5HD9xBOs29KGusYYJsHqTDgcOHcCpU8d53kE2+Ld/7AM4/M5JLDhdMJoqoFFJYHMo0NyiQ3unGWJxFq5FFySlClRbu6GQ2VCUJjGz1I8l9wQkojxWr16D2akFmHU2dkzKEaFXr4ZSIoNEpIBcrIWkRL2rnsnSJosKRXECy8E5VvOHIiFEYikEIwnY7LXIQQKD3sjn0dz8Et74XT88mRCT12objNi5ewPCkSjGRmfQ27UZJo0dgaUobt7zAfhdfgycuwit2oTOju0YG7+M6pocr99BTwm7tt0C1+I8pheO4oVXf4cbbrwV69fvwsKSE8nCGBqagWRsCZGQR5g1FXOw2cxMLqd4JzqXU/EYlEo1inkhUoHcAwKRCIxVVYgkU8jnipBJFZxPLRaTZbEEyVSKCW008KFoE8ERCUx6pXWBilYWMhSL70Zq0YyMxArU11Mvxy5JKDKhWi6RwuVMYMe6z8Nm3IaHP/UA/vmbX+PanjJuJZQ5cjXj9v+8gezVV3z1CFw9Av9bjsBV4PZ/y2G8+iBXj8DVI/D/tyPw/wXcvt/OuAwEHjx4EN/7wQ/w3R89AaVKy1bJcoUBFDIoIQtNKQEPBCgI9r40BKNMIrL0I/UEwxIlAgdX/s6WMKQ8o0JWUHXQzzRA5OKWal0a1pLWhxmIBcTixIYXcq7otoLaTAJSigiqWRrOkiBMYCj+v9nwlYeH789cExySafwnACrlr3ctbFaa6LI6uJzLy6oOBQGipGYRABXOuaUB5QprUmBSEiAsACYEEtNtJJISK9LIfo7eM6lH6LVT001AnEhCSZ5kb7liH03Yr1jMWbVypZKPnWCZTK9ZJOR/0X1XLJzLg9EVnFywWS4zPN9ni8WNxIqqr/z+6F8ewFIGUom4sUKeL2fXMSgtgO9lBeC7A1h+f8IQmF5bWb3Lfye4mVWBK5/3SkYw334l85jvxyxTso0V8u0IXKL7kHWQVq1mG+yGhnosOJ1sBRZPJGCrtPCgKp1Isv0o5XsReKwm0DdJKi0xsqkUD/yXFp0M3DoX5pFIxVey2xQ8/Dx0+BBbDZK6g9SXNF2YmJziAQI1vTRUbKpvQSJAtq9FzhEiEWK2mOGBMTHf123ajJJEhQOHTkEk1SCRLKK/fwRbtu7E4uwoIuEFbN7QAHEhBINSDqVIC7OxBvm8HAvLXmgp+0six1Igjs0797FFpxIpFLIptlhLk7I2n4dcrUIylebsV7LKY1BNqsDw8AgcjmpW0p48eYwbTwJk9+69li2tXnj+ZVRUGNnCe83a1WzVevL4cbz4wgu44YYbUF1VzZl8lPVjtVdgamoUy1432lo74PUGUSxI2PqOhn00TPQH3JicGkEgEOG8sU9+8pMYvHIRC85Z5LIJfOTu2zAxcQVSWRFqtQQKBZEAktCoFUjGkwh4QpBLlAwUGipMnEctonNPJuUBmlqnRlNzM5746Y94+NXS1oIlpxMhjx+1tirkqbktFaAyaBGOx5Bm9YCCrTaRocxKGaor7XBUWlmZOR+OwR2MIBwIY/vWjWxfGA4EMDvtRFdnG2YXFuFc9CBPgMyWbdxwj46OseUbnfdr+tbB6Qyxyo+sgJvabdCbSsiki0hHlBgbnMeDD9yDz372Q/j+f/8qqutsfB7RtUsDOzq/ic1O1wQNNLMEwGeygi2pTMY5vMlEGhIKU+N1Q2j2y+o3up1AVKHPSFDOEVDL9qVkLasUcm7peqX1gNnbbLNHmYZEpBCeS7BZF3LCif9OU9VchgbXgEROwwcJDyOES52uW7K9X7F5ZwkjMTcKKJBVMmXZiXNIpKOgyGSFTM+KbBpwiHJEgDgDsdwHaV4LvWI1FKoGTC4OQlOxgGgyDbXMiGWXGB5XEpV2A5aXQ8glrZBLrKxmUhuXYa/OQSVRQydtwHNPX0Q2LYZWK0au4EM4sQybvQJmezWSYSN61rajZ6MOUnUAkeQSXvnGadz30C1o6+3Dt//1KRTEEpitZOmmwOVzwygVl/GBO+0oZCpx6lgMKmUd/LEgKmsUMFuNmLgyDL1KjsbaekjFBvQPTkAkk8NsV8FSqUHQHQfyPtx8hxxbt/bhqV+eQjojxer1DZBrS9BVyLHkm4ZOW4VYWIXDB0cRCUVQ26CFRinC4jSg1VTiA3fuwKLbiYuX+lFTV4epqRnO5oqEY6h11OPc2YuYm3ajub4JFfoKrFm7BiIlkJdm4fN5ceHcRcxdckOhl7NSyqQ1I+AN4bod1+LKpctYXFhEc2Mzdu3egTWbunFu7ASCYTda6juxpnMnqkzNmJtexKlTR9DYUINLFwbh98dZ/U37gESeRE+vA1U1CkhlSSSiYUSDGSgkDrTWbUVzQx/EYhW++a1/gslsxEOf+ASee/Y12GuqMLl4AWqNHA57O44eOYM1q3sRS3ngj42jb0sVOtY42HryzLkxnD8/g8aGdfAHKPNXBZmEMhpjkJNuKhVFY0sNFpd9WFxOwFbbiFgqvWIBnEciEmRQnCyWI5EoX3t0DdAwWcheLTDJhdYIYQ8VlKdkV8mqiGKJyQzFfAnxBFnEp1htkSTHDrGEj186neXsZwKF52bnMTuziAq9BQa9iQfqBPQODw4hk8xgTe8arO5ajQqTGTXWGix7vThwYD8mpybh9M2gIM/AYNILGfJqFWLJOBPdCqUi55OTy4BCo4SYkEAiaBSKDMCm4kkGmAnMK7tvlOseuu7Lqlu6zsvXOw3LidRFP9MxYRtlqrtWSFdkByjYFgtELq4LJKT4ek8dIpBEBNX/fyCMcW0j7P2Cy4dAXit/vb+2FHK4qX4RIifKyuByLhwxvyh2gkhe9HetRvNuViPVBfx5sSW88BikmsvT80tErDyi9SefykGSlKC7vhd37LkLIVcUCwsuVhnWt9Tj4KkjGF64CGOVAtFAGIHFILas2oqvf/nr+Mcvfx27d1yDOz9yJw4fPIVMoYBFvwsVVWb4In70XxqCyVSJsZER3HXn7RgfHcKdt9+Cs2dO4oa91yIaDuIPv/8dk9F6V/Xg/JlzuHCpH9X1jfj0Z7/ImbLf/e538cQTP8GaNUQQWmbFLQGnNMAuW6US0E7n6eKiCyOjlDWr58+cnQx0Os5iJceRD3xgH5555iUGHe+668N48839aKhzwKwpoZRLMTBEtRINnwPhGEwVlYjG00ikKSfUh2VfEJEYPa4S9U31OPjOG/jwXR/Gzh3bEQgG8cYbb2BoaJiflwg5TU1NaKyrZ/IdAUFEaptfckNvd6C9pwPRmBcXzh/D+YtHMTs5xsDxrbftw9EDZ1kl29HWgyMHT+Khjz+KL3/5rxGNLuO73/4W9u27EW6vFydOnsOmjbT/qjE2Ng1bVS2rN0PhGINAu6+9Fo0NVqQzXkjEgu1kNExuOyVkM1mkkimUCgUGTgg8JMtYctag/FrqVSiXkSyuq2staGysxLJvBvlSDPGkFxUVSmSyMd7f3d4AKq16VNnrEA1pIJHY+LozGilXU4Ejx09gZm4OXT29uG7vdTh7/hIWlzyQypWYm3fCYXVAEpNDI5agKA4D4gSa2siaexJWmwMjw0vcK2l1Jqzu68S8awTRpBuretowM+xFW1MnxsaHYbWRMtULjY6ysLWwO2pwuX8Efl8MdpLlZaXcj9GesbG9neszUo4RuJkvZqDVqthKmFTf3V3dvDaOjY3zvx//+MOsHi2pRPAEl3Bp5CLCST8sdiPb2oe9YcgKKtz2wQ+w/afeqMOxs8fh9CxAlC+iUmVEX+9qxONk0xvgvVgmocgHUudTTySQVynPlNYmqi2yWVprlZBKVchmiggGorhh3y3YvnU3FAotigUp8jlSf1LkSomBZlK8pbMJnDh5DMePn2CnHntlNfcBleZKBjuoByBnGXJ0CQb88Pk86OzogkVngVKmwcTUBNp72jG7OI2JhXEUZQWIFCVUNdgh00pgtps4x7a+sRaDI5cQy/mg1JJ9cwhSOsciSbicUazqbMD2LRsgl9BzppFPC7E85LJEdVguHuG+jojCElqf0hl2qqFcaVI4sxMVuUgVS3zdE1kuQc4KKHLeOddhK+RWqu1pPSAyCpE9nE4PTp06hXw+xUTTmpoaOKqreb+iyBlS79O+RfsT1f+0PhgNenjcLl5niXSRzRBBpwijnuIq4ny+0NpNCnvaMwioLZMGy44twr6x4tbAfbeQwUkkXHK0oJqbSH20PlEdT6AuuSWRwvjE8UvoH3Jj+66taGpswOVLo1hamEUhp0FvdxNGrszghg9QhMoyfvGz13D3/dehwmJme/W3XzmJL/7VA3j2lWdw5WIEe+5cj+tuuBHBSAzDwxM4dewCcpEinwvZWAo7N+2CqEA1L9WsOag1KrjcAezeeTOyaTkTBsje3GyR44VX/h3pTISJAPNONzKJAjZs6ENHWxvuvvse6DmXl4iUOSRjCVgrKrHkcjKha2joCscyrFrVjd/85rdo7m5EsSCC0VCJ7q41WL1mHa8/b73zZ1y+eBp33Xc77rvvbpy7cAb7Dxxk0sQd99wDVywAT2gYQ2OHkc9KUMpX4OBLZ/BvT/0cVQ5gZPIUxMhCrzWz9e/ASTc+9dmbEfZIUWlqwsT4PFBUYnR0Fnv23IR8sYCDRw5g3cZeiKVZXLx8AtlCBHPzU/DFXdi+Zwuam2vx6osHkc/I2UZ73foOVhpv3taO2lo9UokoqquakE6IQVwud3ASBQlZcMuRiBJQS+QxEZQyQClTQEFAbcEIhVgHlUILrUYBrVqOZDSDZU8A4WgIap0SFpsZKop+EEvYnSAQDbEbQE6UQCpLVuRRtsvO5tRYcMYxM+WFbzGHmnYbE4ypHrnl5hvhWXKhkCqg2dGJQkKO7pb1cM768OzzL+NDt96M1hYb3njjNThs1Vi3ZiN6e1Yhl4vjxZeeQ0dXJ85fOo//m733jrL7LO99P7v3vaf33kcaSVa1ZNlykXvDNjZgfLATCCUYkhwgBHJS6BAIEAgESA5xgBOKC2DjbtmSVazeRm0kjab3sveemd3rXc/zm2375p+7Tu5dWbk5GnvWjPbs9nv37/e+z/t8287dEr3Tz5f+5vepqszg85oIBmfVuSiTSmDWiK+MAqlZicBSy2KpH51qzZ4zW5iLRoTdjwkrUu6kUnmNHZAIMbnuZS8rpFuZCzSyRnob6kwnjSLZC6aUbCQ1qfZYclkFupXRr7Feyz/FLt1kZW4qxdZ1H6O6eBsf+sj7+NwXPsuVV27GYnLqe7gM3P5n67Zefj+XR+DyCPxHjcBl4PY/aqQvv87lEbg8Av+hI/DvA26/yVe/+Xd4fQEGBqexO4vIifozL4hkjnQ2oWx1BS+lYZ+3IdCtptVKEJN0DXULZChvtUEoOY8WMy6X400AVHLopFEq2USRhUVVw6g1qLjAqPrMyHZVharmgxjPX1CNSmNANo9vBymXY3GX72OAyIb9qKg3jOxYUbdKnpIoVKW4LmTyCmgpqlfN7bG+ZaVceLxYAsrrvwXmvgW0GMF0Oc1U0vegYKVq7rDZpAkr9sl5bUIKW1v+IoClNJ4KyhUDKDWOXTbCmVRWj98YVyMDV/4mgEw8nlzOqTTUdsZ4GxuGAgitMExhQJZ/f/vfCioc4zbZhKTfZICL4lOeUyBlTW1RDHeZNargrjRpLAqCG7cbf38TCFdQWxSGxmM1Ry8vfFL5t6LZ2tgwHmLoE43XM4Bw2cTItwDAwkQ1cvqy+Lw+zWrtWbFCGeaS4zQzNaW3dXd1KJt1ZHhY88HkGctLS5memaK02M/01Dj1dXXa/JVxFWb9xYF+aqqrqauvU2WLDKBkIarVWd5KZDqpG3qzLcvU/CgZU4JAmU8zmQ4f78XmKsLvryVv9pPP+9jx6gHuvvt+RkZPqLqvNJBjMThMc00Fdmz0nx+hq/MKKhqaiaayvCH5s9E0977rfk4dP4ffHCW2GNRc0azmOrspraoiZzITl42k20cyncXh9HDufD8dHV2qTJ6cGKWyopyAz6W5WAcPHcJpt5FMxSktLWLzlZsMBviTT7Llqs1qzVZVUYvb4SOdjqvN84GDe6kU6+ZInGzWhMdVRFFRqWZJxxNLJJJLqsq12pwKskxOTRJeECvtCBcHztHcWkdnRzOnTx3BbjNRWurD47ZRHPBxuvcMVRU1mHJ5PB6fKmvCC2G1IVS7tnwWb5Ff7exe2vESiWRMrRQlX3d6Yko30MJmjqeSal0ntqICfi4uLRLw+zGls9gk+zUPfskviyZYwkokleXcmX58boOqsXbVao4dOU1VVSlLsRjxeIqsyULP6jWMjE3Q1NxM3+lTOg6iThLn0P7+CVxeB6vXtTE6fgq3M0Am5uXCqWE++ck/4g8euZWv/eCT1DZUqfrcOKPlupFrwJCVy5ktKmDZ4DvsLqKSFRaLYjHZ1JZYc5R1vjTmTSODUq5L4wnVFh0jk0yU/kZOrdnIrV3ORRP7Ypm3BKAV9wFV/CtR4k04hVQiRjad1GaEEGKkpygKW2GNC5Alb9csmbsK6BhNByHrmJ2icEsoQJMXxwVi5PPy3r0kE1GyKagMdHDixK/4zGe38cLvTnHhRDElJVdw+PTLfON7d3Dh0hgvPBmktmotgyMXuTSyXxt/5lwr4TknpaVVFFUsYrLOEpoJsThrZno0o+dpZ2czw0P9TM5Mcuc726it7eb1V8cpr3FT1ZylrauK3z77FOaLZj740XfxzEun2Pn6EWyeYprbW7XhOjowRnFliC9+7WriSxX8+adeYHY6hy9QSzKbxu11EA1P4RYSfT7P3FSQuuZu8lYLNU0+rNYc6aiL/r43+MRf1HD99i38zZf3MDwW4oGH1pES+2tTGps7jsNeQS5ZhccVYHZuFIctoWNkyVZjdbkwS4N4Sax7Q8QSSf154cIA9fWNqlaSZtClPlHphrDnXKy7chVNKxoIp2ZURRLweZiZmMTr8GPLeZifjDI5FKTYU8Hs5AxpcaBIJnXeKm32UNtZzfjoMG3NnfR0rMOa9anS8flnXiE4F8VhD/DD7/2Y4ZFhfvavv6GpuRqbbYmx8V76+0/S3S0EEZ/auCXiaVZ1X0k+56WtZT0HD5wBk4vh4WluunU7U/Onee75ZygONFFd0cbs7ByBUguj08fJWIcIVDtYv6WNZNrKrx5/HaezgaKiRjIZE+lkiGxqlhKPjXfddxeDw2fZte8A9S1X0jc4ik2BRbvOjxZzUoHXeFwsvQ2ATy4XmbtFladuD0KAEntwq1WvHSV65HLEEymiccNmV64hWZ/kfnLVSoNN1iB5jM/nxWFzqGVkJCpq1zwhaeiPTyrgu2blFSRjKbwOH1bsLM4tUllSRVebASB0dXVrpmzf0GkOnzvAwWMHNJtb8i+FvOLzezHbJCfWhslq0XNIVfva+MsyMz2j13IhzqBgiy5XtKzbBYWr4TJi2Kur+j6d1fGQjEMBq+V+4iwiz2VkWUsGNvq8MmaF341r3vgqOIMUfsprvD16oVCH6W1v1geG0rZAmpOfAjYXbiu8X7lNMlhjybQC46LoktpK5iABZQS4kEx3qY/kOMTBROY9mU9jyRQ2l1tdJsQaVUAbSa6r8FTQWNrCLVtvp9RbSd/Zi4xOTuAMuMjZ4HevPMGxk2/gNjtY1dXDe+5+kOvWb+PsiT4qyyqpq2nktV27qGtu4Y1jh6hurCWeTXGmr4+y8nLsNis+r5vw/Ky6V/Sd7aWjpZmKshKGBwf41re+yd99+1s89s+PsW//QZqaW2lu6VT713PnznHPPfcqIUvqGQFvNPvOYlWVq0HISzEzM8Ou1/dQXlGha2R1VRX+QEBVOOPjY6rYk8Jm06ZNmjVbX1ev8/TczATFHjPpxKKSDaTWlPpdaoXe02dxunxMz8zpd1FpOY1NLVRWVRMo8uP3e+jtPa6EBbFYldeTz1zUw70nTyoIJAS6ivIKBZPEmjmVg6HJORYiixqxMD4xwG9++wvKxXkkmVKSV1JUelkbpSXVDF4cobyqjr//7jeorPQyODLAiq5VJJJpvvWt7xAoKqesvFpz0MFGPJGhuqqehYUlXSu3XnUFqdQsiwvzapcbi8R1/ZfzRYiUop4SQNcrQIHMw5m0glalpRXqaDEzM0FNrdi9Rjh3/ih5UxS3J0feFCNQbGc2OIHL48fnh5nZOY4cnSQUMuHxOFQpb3OYKass05pg955zdK9s4eZbb+d3zzzPUiROMLRAe0sTzqiHSm8Ah0sAyzhNrc0MDo+w/9BhiooqKSopo6SsjMPHDrBidRuTMxOaIbpt62aefnIHFnuULVuuVKLVwmJYwTXJflxcjOF2FVFf20pX9xpcDp+SwVqL67WOcDrFlceqc5iAcwWrW8mQTeg8Z+GpJ3/N33z9b6lvqiWWjTA1O84Tzz3B4VNvgDXD6PAwnc1dEHOw/YatXL/tekamRjh25hhPPv2kqnBbKlvpbO0kFltienqcSDSM3+ckmYhp5rPUIDLf5DIZVY/KfqsoIHa+lVitQtozUV/XQmtztxIVhbgVDkVZWJDHuzh+9CRnz/YpeFlTX05ZhY/W1jaiS1G1wI5H46oqnZme1TpnYSGo4NoN269jeGRI6wlTwkx5UQUXBy+SIqVg7XxsDleJg8rGMurba8nbM4zNDGNzmWhua+LI0cMMj0xTVeXTfacQQGsrK6koLqa8KEAktIDdbMJhseKQKAkhu8ncJcSBVEZzqbXWM6FuDxLX4/b4VIlnswsYG2F2fl7PV3EvErKOgLdlFRUaZ2HsFPNv5toKeHz27Fn6+ydpbm6ku7vJqA3zMDk1wdDQkM6pUi+XFBXrOigkPiE9a5amieW4FwFXI7icdmJCdkzE1OZYzg+puwvzs6wJb48JMgiAhtOTZP7KmirHJnOz7E1lXhYrfSEHGXWqiaTkkudy6tQVSeSIJyEaTfDkkzsI2Ir085+YGuO6GzdQVV3Dnj37qG9oUpBeFJZHj5zEY3fyqU9+jN37dnDmwrTYbxAMRqmuK8fmcnB492mq/A1UVTZgzsKGVZvZds12pmYvMTk5wIkzJ7DbPJQVN1Bd0U5tTQt958/y05/9PRW1duKxMKVFpdx4822sXb2VqzZtU/eDqRfAJwoAACAASURBVOkxXC4L/oCbfDal19OxI0f4xte/q1bzG9dtYdPGa+hob+Oll17mNy/+Czark3zeQSZtorW1k7Xr17Ju/Wp+9/yTjE8MsuWaTTqfit374SPHON1/CmeVhUg6TEdHA05rGQMnZti16wTr167jK5//NIeP7qPYW0w0nKC0xEtrczGR2Dynz/RTX9eBGT9P//o1tm65VR1fpB7ZtHkjJ08fpn+gl5p6H3v3v8jwyCV6Nldw/R0bmJud5tVXzjFyegFfmZs7br+FM2dO4w+YKS3zks4ssXFjPc0ttQwMXiItvQa7U/O/M/EcDosDn8uLAztkTNgtXgKecgLeYkw5u+bgCuEwsZAnlzLr/sBkS5M3xclbc9jddjwBHxaHhXQ+STQRIpYOkSGqwHMqI9FMRZgsdi4NDWsU1snTfZp3vaKrC6fNRXmgkqaaNmKhJFevu5aFhQS/ePx5rty8gTwhTh47RldbDwvBGE11DXR0Nuge7uTJM0zPzBMMy5x+EGdgmpGRIdZc0cJDD93I4kKQ8Py04LHMTI/jcTnwSFSUXI2yPqu9sVkJCaFkTMcFk5WkWCVnTdjsLlXlZ7TNIT0R41vmb3EUk76FOKXJ/lWuSa3PlvdjEr2lQga1TxYBstQ4Ru6tOA/MTaZZv+IPNOP2o4/+Pl/6yl+yccMmVdxeBm7/Q9uol1/s8ghcHoH/ZCNwGbj9T/aBXH47l0fg8gj8fzMC/17g9it/+228/iIGh2ZUcZuVZEQJXxPbpLzkIRoNPkveIqmrCtxqblpGQF1DjWqoZJdZuipwzetmLxpdYnExrDl/or6z6kbYsJMxNouiVhMFbkYL3zfBB1XJCDNS8mXfsgKW5pdhTSONPUMpVmg8GqCuofg1LEYFGJQC2lDc6Lv6N5bCBRXq2/+mVoEY1ssFgLKgkHsTeFTQw7zcCDU2swrZmAzlqbyaMJYFHJa/aK7bMuii6ha10jHsjaWAFwtHKeJVYbcMQBdUMClpVgnIvJybV1DsFcaq0Dh9ewNWfv+3itvCsStwK2k7y2phIyNXH70MKBUauW/dVmCSGpI8A8CVr7fbNBuAuXE+LOPSBsgrmWGqSpSRMHJfDOBWgKSsssTFLkzy1CSrLBpZMqyNlvOYlhbl35K/J2pBaSCo85Iy4OW+0gQWkFfY56Lkrq4s48jhA1yzdavaeMpuXRSQkgUqubZy/JLLK0x2p7Bs7TZtxLuyXuJLMSpaarhw9hBZcxJPwElJVTkzwTBjoiK1l5PHj4i+9h84xU0330XeNIPXZcZiWsKcW8SUieGyWuk7fZGHH/kQ7uIqzYrsPXOehXgSly+gSshSi6jawGKzEVwMMxcKYZLP2CENRC/pvImlaIKq6nrNrxNLOMnU6+7uUlCirbWJ11/fjdksJAGxblvkuuuv4fSp4/z6qSdVySzZhtIYFovzxrpWbHazWgh6PGJFGmBmel6VEYFAGR63z8jPWpSc4hnEfVEs7UxiHxWax+awqkrk3PnTLEVDVFaU0N7eiNmUYWSon/KyYro6WoguLiIY/uTEpFowiyqkvaNTrTcl52x2PqgKW1HaW2wm+vrO0NrWzPXXX8fx3pPMzM0ZG1pVjwpZBP3c5+bm2bhxg2Y4SdNIQPiZqWmW4ikcRRXMhBZZ2d3FwPkL8gAFdjs7OojFEprjl8ubSGSyVNbVaZNbwC6/x6mEgGgsyeJinnjcQjwdx+4SBfQswbkIXnstkXCeT3/qj3jnfRv53j9/nvqmKiU5yPkueUfG9S0sFCGJCFfBqs1saZBLw0WUgVaxNddM6uULRAEZY+MuP+W6N2ZOw/JdmnNy3ZsNFopcLMt2pwbwa5Axsnpp6jX1pk2qcT+xHZdXEltOgX8l61AaNErUkLlmGRBSvHjZ0l4zL0mSyoqVqVWV5yZrkrSIdzPSPBf7XS/JkI/JyZf54090s/OlQXrf8FFe3snRM7v46vfXMHjBxve/HKTIX82FkaNce7OfklIHA/0Zeo8GSUSdeIsyRBOTeN02Lp6Pcuct26itbqK0qERV8C+/tJv167txup2azyh5XHVN1fRdusDBI8e5vbuK4koLZy6lOHkmhMVRokBYJp3HYfbg8I3wxa+vJhWr5PN/vo/wnBm7swaTya9EiytWV+K0izVxjAMH9jEfLGHV6k3k7GPYPHN01F/JudOH2bp9kjvuvJXH/umsXrsuX4q58AK1TTVkTEHiER9VxZtYWBginRkl4PbhtgkJYZGkyYS/vpKkqHHEKtbjZXR8iqHBMfz+Yl1PA/4S+s8NcujAUZy4ufWu7XSsrGcmPMRccAKfNsvjlJVWkYyYyCadZJIOzp0ZYnx0koBY2bls1NSV09Bepzbjz/7mRepr64kszDE7NaU2612tm9m14wh7X9nNk888R0VFJQcO9ZLLODh/7hyT4yMcObyXhkYvtfUQKInQ1OxXVWR5SSteZwfJmJs8bgLFAaLxMC++8FvNyH7o3X/I3r3H1A4Wc4xg5BIzi6cZmb3EzXduZmI2xHPPHaeldTVlZfVqtWy3JjBlZyjx2qkqLWJi+gIWl5f2rpvZsfcg3hIf6ZxEHtjI5hb1XDebvJpBLuuFKASFsBDwejXvTwBYWbtFVSR2r3Jei92jxeogkVYakZLQ7A6LKvNsmkedx2oxqW2/NKxl7ZY12OF0qDW3gFZejw9TzkxoOsz5c/34HX78rgC2vEOB23zKxPx0kJVdqxT8LastZsOWtWq3OhuZ1czQM+fOaBSEWBoKgCuK/3hSlJhxw3JPABCTZKI78AggtWw/XCBjFWwuVcEvqMny+i7383t9SkCT9U1IOnL8Yq8uX6JQLdQxqgxZJtfJWi01m/E6BoHk7eCtzmvLFu5vB2fVZUPsAJdrqYIDytt/FmqqAtgrdZ7ED0TjohDNKjhus1j0fYpFoQC75rxWU5prKAQ/aaDK2pxIZtQCWJRfQkwS1YyoHScvTeLDz0P3PkKpv4pc1szu/ftwFrlJkMLlNZGIhaivrqGzqR2P2UORq4jTx05rrVBeVkV1XSWjU0Feeu01iipKmV9cIJKMYHc5GB0e0jiGbDLJbbfcxMTIMBOjIwrmSrZoOpWka0WX1rW/e/ZZXE4/mVSerq6VCngKkFhRIRl6GeaDIYqLijXDVIhWkkMouazXXXc9ldUVpLImBUrFKlWJTZkME5OTHDt6FJfbze//3kMsLsUVOJKCam56gpPH9nHu9Am2bbuW7hUrCC8s6boTS6SIxZLMh8JUVVYzPDLOwNAwq1avpqy8TImUVqsJqalEjSeZom2tLdx11x0MD1zijTf2K7B1qf+Sfg5btmyhuLScqsZWrA6nksYy2QRDQxepq6tSstXLL7zMuvUb+PXjv6a39yz+QAnbb7iZ+x+4B6fDqmQyAXpKS8uQBrYA/2IN+/ru3Xh9foTUKddrQ2MjE+NjaiFpNYlbj8SbZPC6fRoh4HK61aJcwCSptSUnU0lNyyrBSCSHw1ms55DUiOIMMjx4kZGxflasaGV2fhyzLUU6G8PpNTM6PkhMrsFUnpOnzihwWFlbzMTkEHUNtZSUlLNz5zElHdbXtyooUFpWqhnBkXCY7eu20lHdyvjYDCazi2AoQt/5i/Rd6CeZi1JWWUJ7Vwsneo/Tc8Uqjek4cvQ4Dz98H4vBOK+8+hzdLav54AcfYnpumkNHDvPaa4eUOPLAffezfu2V/Pq3z2AxOzTn2JMLMDMzrXWTkBgaGxv0vrG4kVn/1JO/kV0aH3v043zta9+gq7ObuoYa2nuaWIwFWUwEOXBiH/sO7tG6+4/+8FElnERCMeqqa3EH3Jy80Mtn//Iz/Owff4HD5FLihxApRPEqtbWoHHUes9jxefzL6lLUeSCVNOpwdRYyWwgHI+zff0jXucWFKKdOndUaaWRkVMFNcbuRfZU6MtmyeP0OrcsTsSQBb0AzoCVupbysHH/Ar1bOUzMT3H7nrfzkZz9hYGCAUl+pkpck49fkMOEv91BRX6bA7VI6zMT8CFZnnkhyAbtbVHJ29u87jd3ioqO1jtWreygvDSDm9XZLnkxc8n9F1R/DZbdhzuVYmA+Sl4gJt4+01QM2t7r7yJ5C5ja5vg1HISP7UupUIRkKYBoIFOlt9U2NTM1M67wpt8u3ALaHDx9Rgo1YF4sddQFEFTB712t7yWaibNywQT9rWZ9kPy0kYNnDyDohqt2Cs5XMt/I4AWxlbROHCiHPyG3iPFRQ3BZicOSn3C5zldxH3ALEQUYeI8clcQMyl8s5YLi8GE4L8jyF55PS1OF06zkoBCmf18/e187y0isvkbNk6OzsZMPGjUxMzHDqzJiq3oeGR2hqbGZ19yrG1dp8lGu2Xc/efWc4cugEHp+VmfEwq1au4133/wGNtc2cPH6E40fO0ljfRkW9nfvfdQe9vX2YTS5Onejn0IFjut8Wssf01CBev1VBy+uvvVaBY4+zGJetVHOUTWYhjGeYmh0h4Hdx8dJ5Pv/XX+HOu+6mr+8i8UiOnpXr1SHh1ltv5+Dx35BMiDtYhuGhSUZGJ4ULTmVNKes3rcJiz/Lazh34i7zYXBZ1c6pqLiFqmcTsdNLTvZHJkTi//dlzJFIZjXh59GMfw28vZ7BviunhaR54553EogMsJSfoWbOS/uFBivxVDPZPU17ayP69x9i+/WY9Ry4N9PPG/l1YrRn6LpxU0HTDtjq23tTCXHCaJ594jUunZtmybTPNTRJ9keTFF15gcmqUVWsa6Vhhp7W9iPDSJJikBi1XEoZJaoaUCXveh9NUSsBdRpFP5lMhliwwOT5HLJLDbimlxFWPNSd1+SImW4ysaUEtoIXsLE5J4jLiEaKaOIpYcmTzKWJCMMzY1I0nkY6QIYHJnmdiep7h4RlKiqqpqWjimi3bObr/CEMX+nnkwXdjsbo4ez7E0MgIGzY0UFNVxYHdJ5idXKKrvROH3bAQt5g8VFW20LViBfl8iBN9O/jGN/9O68CPPno7xUUeKsr8CuhPT42wGJ7D7bSrM5FcL9JHsFttisJGUjHMdocKGBIpETAIcOtRi/14IoHN4cDpENvjnLqAyT5brkPp5ch5qO4k6kgmvQrDAUb7MUq2NxyXCjm4MpfOT6dZ2/V+yv1X8ejH3q8Zt5s2XKnEJmNfKT04aaYYsTiGYKLQn9FfPCaTKbZ84+Ufl0fg8ghcHoH/MiNwGbj9L/NRXj6QyyNweQTePgL/XuBWFLdur+SBTmFz+FVxKw0AEVmK4kcybuVLM27FJjlrqL+0mDQZlsBGPqpY4abU3lfA2vBCSLOqpCAWRrawf4WxKKovBWPE1k82hQISiHJjOYOtoGJVbalmwxo1qypMTaLeNDAMebyAwbqhVPBYlGsi/ywAo8ZtktdbaEq+XbFb+L0AkBYalKpu0cantHrfAjOXA3zV+thQlop8pQBHGsCJQ4BoAWWXYUpRDxsK1dxyQ8P4d6FBrPbQZmNkBZx5U8m6LEyVBqYcn6j3ClkqhuW0WdXKBWbn2wHUAsgsG/BCPl3heQugkdidqZWxBs8aZ5HB8jZe2NhcGLl2b6r4RB1soDxvs6wW0Oot8PzfXpEKz6qMT1ps0m7LqnLbAKlEqyiHncZpl6ZNTBnp0iRQVYU0d4UpLsxut0cbCmIZaNhu5zX7UIDxpYWw0YSWhrvNjsMheZ0pSouKmZmbxWYxMzo6SrlklpUKKDRKc0uzNuvl/JHGid8XwJwwsePFV2hd0ar2w40tdUzNTxMTW0e7C5vTx/MvvE4666SiqoVDB3t5+JEPsBAe4OKFM6zpaaW+tpiZiUFKi72cOtbLmjWb2HrdrYRnFug7f4kTvb20dbZSU1mBI5sikzDyg0UiqhZTwSCxVBK7043L41sGvC3Mh5ZwuL0MjY6xduNmWlpbONnby0JwXpU0ly5d4I47biGTTvLkE78kFo1QWlZCODxPwGtYAjbUtxGPS35dHz2rujQXShpqJSUVqrgVRap81pJ9u7g0r4CwAGHCQne4nGq7J/mSL+94kbm5abK5FCu62wjNTitoWy4N2liE6qpKtaJaii7oc544cZJVPav0mpXzT6znfD4P3V3tnD7Ty6WBiwQCHlV+Dk5PYPO4aG9ppay4BFM2p2x7sRGVRtPw8JBunH1FAawOQxFwrPciVU1Nagm5srNTJgYs2Rxz01M0NTRoE+qN/YeYCy1SUlmO3eMlmcmq+mhFR4vadIvq2OGoYHomxvjkGBVVPjx+UcmLN3ERowPzfOD9D3HXvWv4nz/5GpU1xXoui1Wlka8tMK5VSSNy3SRTGZYWI2rTWqy5ZxCJSMNT5geD3FBQ3xvXblbPYbm81GJdciWtxgZfAGjJ1DbsUEWRK3aohtW8kA5sNguptNioGtb08lVoEhjzn2Rpi92X8X6NqctwIVD1ocOK02klbxawJkk0JiCZXFteTNYsGVOEdDpLOm0ml46qssqVa2YxsosPfrScZ342xVP/Ok1JqZv56ByPP72W40fs/OVHRxibWuKjf9rDHfc1IniPmWLOnZ7iV784xd7d43zkY+u58VYfF4eHuLr7QZ74dS8LoTDvuL+M0bE+Vnc8wMxsiER2isd+tJNQ0EHCOskf/HEjtzTcQDgWIWlx8/c/PMLe/YPaELXbShg8P0dV/Sxf/c565iatfP5/HCK2JPOHXVVhn/nMg6xcacfvE+v0BS4OnuYfvnOITKKd2s4ID3+kC1O8BrfVg7/sIIm4lZ//dJylWJLSaifX33QbZVUlzIYHGbqQ4uSBIKVVk2y80kdr1WZMSRcDgyd55cBxfPUryVldOFwe3J4AZ85ewOZw43EHsNlcLC3EePrxV1mMzNPZ2kFoWizu2tm4oYfiEj8LCyHGpsY0b3EhElUVotluZ3x6mkwuQ7lkaEcXNd7Aa5NGfJz66iIcDhM//fETtFS3se26zezdeZqxgRBVpU3MzIV4+JH30bWykX0HdrLlqk2kk/CD7z3GrTfdjN2epazESiw+y7/+7CckYrLO+7l621bau6pIM0ldXRnTw2miYTOd7Ss5sP8oN9ywneO9R3lt94tcdd0GTl88QVVDOQOjQ4xPh8WLgbXrryQeyxPwSKN8GLspQ8DjpKElwGu7D9DaeSeDE3PkHaLkMWO1u0imZlVJRN6H1xPQZnMyHlcAShwuZF6RWkKASVlHtfEsSk6TiWgyTTyVXc4Rzy/nRctclNM5Re7j93r1OhbrS1E8ijIolkwQji7SUNdEkb+E2ek5xobHKfIUEZoNMzcVoqy4nLKiStqaWjU/8+jRo5htJorLxPJ6LdtvugGSec4MnePUqV5OnjyhSjG3R1RTThzSODSb1Qre4jJjdhrXsqyF2o3zeBTYNFT5yw1BsStebqbL+xegSgAPeV65n9/v1eMv2F+Ka4fWKcuZ2TL/yHPJY42F31CAvQW+ylwjQLCodaXWMYovg5qWxWwVRxaDOCLfBYBWbeLVNcRQ98prFKyTTVZR5xjuIrKWi4otFpEs4ZyuB1ITCIgra7hYKYuVq2T9ZpJ5nDYfiVRCrXCDc3MMHhvkE5/8E8xJK5313bjsfsLhCJFMivHgFLOLs7zr/ntorq7GabNjyuUYHR4hPBfi7KkzCjJ1dq/g0uAQdU1tvLjjNarr65gPBQlFQvgCXo4cPsSaVaux5PKs6u6mu72N+dlZhoYGtaYtryzTXM629nYef+JxVnT1IAY0x4+dUIvTd77zfgVjxLJWFHnRSFSJEv39l/RzmJqcUlV3XVMDnSt61KHkwKGDSiYaHxtXy+2J8Qk2b9nMxz/2qNZoMjen03nNk18KzXH40AFV5Uq27/x8kGeffY5169YrADw6Pqm5yQ2NzfoZStb82MQ4peUl6jLS07NKXXGMmIusWq+uWdmjoOBzzz2n6r6jR45wYP9+ZudDOH0Brr3+OhobGzX3c3Fxgd7ek3h9PlURO50uLGYrJ0/10tDQyKMffZTQfIx4xKTXk8mcxemy4HKbNF98dPwCCwtiPZwlm4+orenE1AitzS3EwtBcewUBn0RlZCkpLtdzSZwKDMeJgiuNYZEuIKac32lTFovTwdJinMnRKZLRFKl4hvGxCdrbOzh37gxma57gwjR2j5WFaJCa2kqq6sr47e9+R2OTn7aOGo6e2E9rexONDa3sef0Ic3MxAv5KbZqPj8zQs7aFipIiTEtRbGkzjfWdFBXXkkyZ1RmlsbmR1q4mjp86ouDE8ZNHVWEvqllZ2++6+yZV+504eoqdr+zmTz/1ScLhRb773R/rOl8UKCI0v0CRt0RrMSHJiBp7cmhG7ZHnZyOUlbtZ0dNCPpunpq6ODWs3IQL65557gQ9+8A/5xS8eV9v+u+6+RwG+k2ePE8suceLcUU6cOkx7ayvmnBm32U0kHNFrtqyqnNHpEYbGR/jwh/8bJ48dxR+ws2nDKo29EDKaOW+jvr4JjzNA/4URtT7etP4qGhvblPwo9vsX+vrZu+cNjhw+yoULF7nvvvtoaKjjjTf2saj7QXEeMmJ4ZmZkHanDZHEQDC7h9XgZHhrB6/LS2NCkeybJb7U57Vwa7KdrVTft3e28/OqLWi9KnTk3N0N1fTWdK9tZSi6xlJQs8SiBcg+xRBiLLa9kRJNJ5qs0JYEqejpWkYll1RpbyAULoVlcdjMelw2HzYzX5SQ4K2rvCC6bETHh8RcTy9qIpnLqbnD6VC9Li4tsvfpqJiYmiMdiOi/Ll7gISCa6AKtSSwlZMVBcpHOlkGukJr5wYYj161dRUlKsa4CsaZK3e/iwAPgnaKz3cd/dd7xpcW9kmyeV9CPOBOKqIPsfUQ0LSVrAKyECyfVRWVaiz6kORpLP63DoXKzrhc325rws83fhNrFodzhcuo6oW4JYJKcN9xf53+V26T5eyIgyh8l+XoBkq1lsZi14PF4y2TxlZdXEFzMcOHmMw0d76ehYwYWLQzz16xN0dJazYcMqLDYHq1Zdwcsvv0AyFeS+dzzI0QPDvPjCKyQjUYoDZXz00f/O+HCUq6/eis2Z4Nvf/B519S1UNjtIZBZJx7zkM24GLo4QnJ8gFp0jFJqktqqa9733/dyy/RZKioU0sqB7QnIOXHafOrnsP7Afh8vOhYvneX3PbiJLCb75rb/FYnHyve9+l4nJGdq7unWtu//eK4ksxZH8Co+3DJPZwbPPP4cnYKe0IsCP//EHRM2LOD12sAopOMHNd24DR5izfYMEp6G+tpOjOw5iLskp8eijH/lTJgYWcFLMpis28dLzT7Nvz3PMBCd5x7338P4PPAKmJKHFKYaGL3Dgjb10d3Vz4w23sG/3cV58djfbr3sHTz3xAt2dqxiYOESgZpHGllKu3nYliWRE6/hgcI7y8gpGx8ZIp2NUVRczFxrCahc3JdkPiB2wuKvYseSsSkbz2n0EXCX4XcUsLSQZGpxgISQ1S0DzZb2eIlx5H8lImmgsjM2Zx+YwkcwmiKtS1a57ZiGmiQuM2ZbG5srj87t0zzYXDmkdKIHxY1OTxNNJ3D6/Enp6j/fS07WKO2+9m6GLg7z41D6iySVwenE4fWRSSX7/kYdoqq3m4P4DjA6M01DdTSKaM6IupE7Ip1nR1c2Wa9dzqm8vT/32cQ7sO8CaVd10ryyjrraUru4mIoszzM9OkIgu4nIJqTZFPBrRvHGz2HHLlZe3kMlZyOat5JQmZOzx1BFZSH7ZJGbp7dhM2MXdS23UhVghzg0OJYoU3FG03nqrmfLmr+I2MjUWZcvqP6Sy6Go+/JGH+eKX/4LNV16l/bbLwO3lPu/lEbg8Av8nj8Bl4Pb/5E//8rFfHoH/wiPw7wNuv8XffPvvcLp99F+axGbzkTNLDqPkUQpwIPYvxmbUarJixobguMK+lh6d2SJNQANcXFwKMzMzxdJSWBuo0jz0et14vGKPIxmYklElYKtkuoqKRtRRaQUlBYAo5OUWlGwFO1GdtAUcXAZ+BHAs2PkaahIDyCxYDL5l4yugqIC2y56mb7MQlvvLJvvtCtxCpquynlWZYACXbypOtIG5DNgq+GpkWhp/F1ap5LKZDbB5GRBVoFMfY1gR6836foxGqjQm7JJnK+q5jKG0e/tryjGppfRyztz/XeEqTbFloHhZAVsAqHXIli2X5bH/VpVrADyGtWrB+lgB52Ur5ML7eAvclvddOP63rBULqG+BYVpo/r59zBSeXc5ELgDDBmhrKKwNpbGhRDQp+GSAw/I3URTUVFWrXZjYjlXXVCsoKZlxYnMpDT1tlDidqhCRAxLbQbvDropPo9ngIbK0qLmnk5MThrVeSbGqdcV6T1QE0uz3uVwEfH61z+u/dInqujpcXlG+5nF7i3jt9X2UVdTQd+ES4xMz2qRbsbIHS3qJbDrBO+6+hbJSD/0XT9PRWs/M5CQ2s5sNa6/C5y5hYGCQM2dPsWZNN8G5WSqLa7S5FoksKFu7KOBTEE3Aa1HMSHadqHGlqSW2fZFYnLP9Q6y5aht2l5v9B96grrZW82o3b76StpZGdu7coQ3djo5Wbfr5fV5Vp1WU1REOifozSTS+QCoVo66+hqnJeVXyxWNZ4rGkjls6nSCWWCQSCakSzOqwqlpnJjRLeXkZO3e/Ru/pk1SUlxJZXFDFbU1FOaVFAYoDATLpBHlzmuKKAE899Rvecec7OHbshNqNilLB7/Hqple2xk3NYlstTa9FBseG8dZWUFZfjcfuIidKkliCbDxNMiYZx6UMDg2RyGaobqjD7HIwMT1NGgv9Q+PKhi4vKaHUH8BlsdBQU83zz75MIOBm0+bNnD53nrWbNtF7vk834YsLYcz5KAGfl5q6ZpYWzex87SjFZcVkskuUlEsTz4vTWkM2bueBB+7mtjtX8oN/+hxlVQG1G5emnKFYN5ORzNCcNBDSRKSpa3OohV6hOaYq4mWb5AKhQhWuuqE3MjjlupBmnJz7cn7Ll4C9CvguZ1DKmuvujQAAIABJREFU7YYyw4bFajTnhCwjj5UGnZEtaViRClguzW/BX9TufBmwFWWFQS+RxrdZFZs5BLiKkUrEtUGbw6nM+LQpjNliw4zkLWdILKUosa1iYuq3fOSjRdhjneSTV+Fx2rk48Wsqms4TvtTDB957kFvubeZDn2pg356T/MVnp9i4sZivfu0udu85zVe/+Ab/46/v4uo75ghHgvzk7+cJTVlpbiznwx+pJ2uf4Z7tF7hxu5s/+9ytfO9v+vjGlw7yT09t5NbbImxvHyFnz3PPQ128+3038+jHfqNAZ3guz+DZGN7SQb7x/U3MTZn4q08fxG4TlUoR5nyC7Tc2ceHSMBfOJ3n44TwPv38zv/hfF/n5Y1k++8WNtK1e4Ad/e5r5iQSP/fxq5qZNfONr50iyyPs/egMTEzn++bEd1DVbaKjqYOhiiDvvLaZ/8BK7n4mTDFt57GfXsOv4ODuOxqhpalV7TmkAVVbX8bP/9UumpkOyqlLsK1G1XiaV4Zqt29j76kH6jl6iu6eO7p42JqdmMNkstK1oxl/mxuRIUFbjxeTIEUtHiMQTDA2Pqw1ykbUaW9aBw5qgvq6a3z31MnUVHZT46zj8ximsJjeDZwfwVZRx7zvvIJWfZte+V3nn/ffwxx/8U5585iWycQepSJ5YJMnJYycYGR7hb7/5N7z88tMcOv4Cm7c1UNMEQ0N9bFvzXlJRF/l8CqfbpqrX3z33EnZXgC988Zvc+Y530r6yC5Mzy/nhM1yhmWsWxkaC3H3HtYwPH+ToG3u4est67rjrKs5fGuP7P9xLTWs3OXuGnNlDMp1nKTKKw2nB76lRm00BMxfDhspWLJIlH1IcGEQdLNb5opyQ9V2sm0MLS7iLinB5PKo2NAn4aMprjZKIJ3SNEVWt2+lVVbTk3rmdbnXFGBg2gDbJua0qr1RAU+qQqakZtQy82NfPQniR9es24nV71LVAQN7xMbH0n6Oiooxrt22jqbGJtqY2QpF5BeX27NnN2XOntQ4KFAVUwZO2pMFlwmo3QE9RNRmNf0P9+vbc2ELdIXPL0sKCNuNlTGQNV9WaqFlzGX28QWwz1tdCrSLPH48ZRB0BJd6KnTDsj42sbYmKeIuEpjWETChvlVNvEuJknpLnl5pPwAN5Tfl3oR4w28zY3JI/bADA4jwgZBe7SVxa7JiyYmOdx+ty6zi6nB7m5+YZODdMcDxEKDhPPBGjvb2ZT378EwydH+TskT7e9+7fo666iRde3EFFYx1L2RiXxgZ49/33U+UrJhGN8KMf/QMTE2N87nN/RUNjPbFonJn5IK+8upObb7uTXzz+G7pXrmIpEiWTF6AjTX1NjQKodRWVXH/1VSTjGQ7u369WtY1NDYQXw2qLPTA0qDbQdTU1fPpTn+bLX/qS5lRu336TArfymYiFrajlXC6PZsbKeTk9PUMovIBXyWVz/OiHP9RYjSuvvFKz8M5fuKBj9dN/+QFn+4bVjUQUvFVVVRw7dpS21kaCczN6jnznO9/R91BVWcWZ02c1+3LdunVab4v9cH19A9XV1WrJLeu2qF3l8+9ZuZKelSvov3ieAwcOsPf11/VaGB8b4a/++q+499571ML6N888rQ35V199Te2Om5vacLo8tLV38uXPf4EHH3lECVVCICurKGdkdJg777xdAYXFUEJBrWg0zNjYAEMjF6is9JDJRcjmlvD75VxPK7jiclu5Ys0anKZyZkayjI3M4nJ5aW3p0GxZoRnJNayqJlFgpxMkklEF7iLxBcYXhnnqty/gcJmoq23kjV29vO/Bh/F5y5idDilhYHR8hLrmKi4MnuPVXS/h9ji4/oZrmA9OkUjOcc31G2htrWLnzl1MTsxx4ewiK1d28t6Hfo/vfucH3HHH7axa3UU6HsGazLCypUsBDbvdi83uJRrL4A0UExHFps+le4GzZ07yz7/8MZNT4xSX+EjEF+g9eZZ8xoHLYSW6mOT73/4+X/v63zJ46RJXX3UNlRUVRCOLWtOePXeGbduuJhabUZeYdes2qPI7kYxTWlJGS2u7np/V1fU8/9xLbL/+Fnp7z5CIJ0kmsxR5i6msrSCcmMfmMRGJBdm1cyfh2RCVRRUkJBM5FqOju52Z8Azrt6zn6Mld1NW6sFqzLC4sapTLXXfdy5lT5xnqH8Pp8FNf105P91rW9mzGYfdw8MARnvntsxw/ckKJLw888G6N3pDaSPaIO3e+qirtyupSzaA8fPgNrli7ynAVMXsIhYWw4aKzvZ10Mq0kBzl3ZQxlfjx78RwWl5W77ruLV3a+QjgaYnZpgpbuRiprKhkeG8bhsimAlidD/6U+hocm2HBFO7VV5fi9HuprqnDZ7BR5SliaDyuQK2uC1FFSfwvwIzE+QkKQmJ1QeFFBxMryKk6dPUvbyh6WYnG+9KWv09jYwi03X60210JklucQm9SS0mL9KSpyud6FvFff2Kj1l6jcH3/8WQWv3/veB3Telbla5mm577PP7mJoaIAHH7yPd73zHiZGh5mbmSYYnFcHFlHsC6lnNjirJAqZE2WMhfApJCDJYhfrauG2yhwsYKzMEQLGqrvDMqlGgGUhXAwODurziZJTiCXZjBHTI4+RuVvAYCO/2Njjy+1yX3mvFy9epKTYT5nfQmWRXdcdl8tPcEGO2UFxWRWT00GOHj/DocMnudAfxGwu588+8wjnL/az/8gRzh2dpX5FniJ3NcPnclgydrZs2sCf/PEnef9DH2LN+hs5fHwvf/oXv0+guASz1cneIy+x7+A+JkYS+JyVVJZVMdB/Gp8PPvWJj3P7dbeyFEnhsLopLykjm42SEoVnJs2e3Xv5zne/z+or1lNVW8exYyepq2/ilVd3EJqZ4d2PPMJ7Hnw3h44e1Nzpfsm6bS3j5MnTXLgwQnlFA+1dPfiKA8wvzPAP3/8G19y6jUCFh0TayDIWsnBnZwt2S5pXnt3DzHSSDdes58iR3VjdCf7445/gqV+9Qjbh4D3vfBCv08VffPSzlDfVKPhYUVnBn//Vn2qeqwDWllyMZHyB46eOMzo4zfxUCqepigfufZRdL5/i61/9HpuuWsHA5EFsziSNrRXkTAuUljvYuLmLptZqzp4/QXllqYL94voh2etKHLWIojoDGQdFnjJKPeVKokpH4kyMTpNKmCgrbsbtLiWfFwBTCN9ZbBkLprQ0XoRoKoQuY0cvhESp18JLi1pzeIudxFPzzIfGyJvjmO1pfEVevN4S0pg1v17SW4bHB0mko0qkGBoYZDEUoa6qifGhWUbHJpkMhllYzFLpb8SUiHPldZ343Daaajo5fXSBxpoVZLNJJSLOzU1w8ng/86FFfv/RBzhx6iATE0Ok00tcPH+cC71hmjrM/NVffpBcJqL7gVB4lkw6TiIepbKyhKWlOdIaeSWe8GKZ7ESGSQi5sgbK+iNOLZL5Lcp8r8+JS7K44wZ5Q3oV4pZhZF3HSEmUgDqlLGdVvK0PKW2V6bEI16z7uAK3H/zQf+PzX/xztmy+CrNJcnEvK27/C7dtLx/a5RG4PAL/DyNwGbi9fIpcHoHLI/BfcgT+3wC3Ho+fgaFZVdxmJPdQQjfNeS3SBbjVppxFrGEc5NKizsjgdJqZmhrXrC5pIkhWjNvtwOG0KaggYEIqnVwGIAz1qslkx2r16MZebNAMRq8ABgkFBo1GpQGEFpp+8mFZ8ibDTk8tQQ3L3QJIqc+xrCIpAIgFW2LJx5PGwVuKUwM4VYXOMjOyoGQpNB8NpUhKbRgLCpKs4bNoAKhWYakWcmCVj6xAsrQ4UwJaSe7JMmCrbUrtjqpLozGmy51PZWXabNhlAyUZKJmM/lssYlXJsmwVXGiCvtl4FZBTrXaWEzV1SIxsYGNkjPcmjysodQxBr6GMVeWeMkcNkLjw9RbgbTz+TTB1+X5mkT7mM4Y9qzFYmDRb03gu+dIcTQV/3/ougLiG1evyV15ycGWcDDWyqpwzGd0MFT5LI28woczvpuYmZmdn1V5MQC1he8vnKOeNNBPkWJWRnsmRyuTUllEap6K6SiUTqmSURrQoe6WpIw1psTmUTac0Ah12sW5c0IZ1IpnF5SwimTYRDEUpLq3S24pKArR21nFpaBKrQ5rdOQaHBjm9/4BmU7U0N5DJRBkYOEdlWUDZ3rlEhrO9Fyn2lisjt6zET2WFWEgJoz9LcXGFbv4s5izz81PMTI2p3aYoWKWhJWdLNBrXnLyqqmqOXhiiqnsNvX3nKSsvJawNGwt33XYzu/fu4dDh/ZpDWlpSjMNmobSsWBvHnR0ryWWsZHMZZmbHNS+spbWZcCiC0+nVv1mtAsyJLfKMsrPng9N6bTrcdrUHbOvu0E1p75mTZMnS0tKkit839uxh8NJF3HYbTQ1N1FRXEM8s4ClyUFNTx5lTZ3C7vPR097B390Ga6muJx5Y0n+7KTes0oymyFMYiDPjgJN7yYjKxJLlInDLJ+V2IMjsxTU11lSqKlkSxcP4sFQ11RNIJFqJxnK4AqVSOZDRKaGaObDzOutWrlKl+4023aAPwhVcEaGuW8C5eenUPWzav4/TxN2hurMPq8BAO5mltWctzLz4P5ji33XENfWcGOX10AqvZyyMPv4c//Nid/OixL1FTX6LXupzvVqsxx8STki2ZVNWBzG9ut2RK5VhYkPNKmmoeVQVqRqXFpE1DIZ4YWZayqRd7rayhhFLmdkrV+A5hyAgAm0zqOVyw07PajGaazLOF3MqC/amqgLNiQS9WzgKSyNxlNWxODc4GZquoakX6K3N8klQmqfbKZsVmJDPZpsCgWKEJoC9qGvJxyrwV5MI1JNJ7uOPeeWYG3MxeWMlSSJj1kzz0cB0vvTzBHzxwgE9/YRUPfriYe7YfYmpQLB1dfOEbV7N6s42vfH4/q3o6ec9HWvjSV/6VY7sC3HhdB3UNJm6+s46PfPAVzuxd4j3vLedTX+rgiX8J8i/fH+Yfn9hOWfsBfvLni5TVQVlzI9ffup0PfXgH/QMXcVmqceW6SeYO8Xc/vIFE1MFnP/Uy0eiCOGjjcVoIzptYudrChvXQ3QUPPnQP3/jGc5w8Ws1Xv3Ufz73wPI/93WlSEXj/H1m5657b+e63+qlbEeLeh+v4wbfPUOTdSM42yaX+flZ21/Hu95azf995Zi+kCE2Z+O+faWL/uSw/fTZOY2u7WvbaXH5qa1t59ANfw2G10ramho0b1tPR3sXOV3eST+fVbvho72G9Hmy2AOdOXaSyqp5AkYuVq+uJxAcprchzxbpWVdCTdxDw1RBZSDEzPUZtTQ0Tg0s88fM3eN8DH8aSDTB8aQynzcKBQzux2qPkLRG1sLv/3TcQDC/ysx/uI1BbqznO5ryFX/30KY4d6KejdR0rulfyuc9/Bqs9yIuv/Zyx6ZMESiysXb2G3n2D2JDzWdTsbrUhzGXdBAJtRBeLWLFqKz/68U95z+/dy3jwDP/0s6/Q2d3KP3zn19y0vQOvI00uHuX+e7ax7somlhJ5/vKvf01pTSsz0RmyiNo2T1NbCW63jUzCpmSTTDqj1vlFRQHN/RMw2Oc2sm6D8/OEg/NaK8g64fL5sXndOufLtSLEFI16EOWy2UzAV6x2zyJMTSeEwJLG6/XjdbvIpuMUFfu18T09O8/M7KyuKVhNtLS10dLSqiqpYCjICy++wNTEDB5zMS1V7WzedBVPP/1bpUe0tYk6Lqcgbk/PSsp95UyGx9m963VOHD/B9Pw0OXceR4lLFXJyvcm1L2uhrGsC2BRIVLLmyVopNY5YDxeJytxu12OTBr806MVaVOZLVWElo3rssv4WLJcFrJU5WYgnb67Vy/4iMpmIXe+boOtyjfAmSU1y7STiQe2WDZBZvuU2AZrEQlTzuJeXenlvLo+TZC6JSUgl6QwWkxCUvCDZ4otRAp4ADpuTuek5jh05SmhyQZXEPpufm7fdzPvf9wgb1q4juDSL3+mltqKOInsRn3j009x4w6088/zzxMmy9cZtHD59hNu234zHZOdTn/wUp86eJBSeZmpeVK6LaktrV6ttUbAnePxXv6V7xRoF2mWilebx6ZMnyaezfPFznyU4vcDhg8e0Ftm69SrKyr289PIuyqorqK2v0fHtPXmKna/toLysgvXr19Pd3a2qOwH1Z2bm1CbXyCF2KaC2FIkwNjZGTUMjew7s13zZVatWMS2ZnjMzqmy78447FHgRlbJ8pkJek8e8+uoOJsZG+Oxn/4zrr7+Wr3zla8zPz9OzcpVmCO98bScjly5x3wPvYdXqVUZ9nkhw9PhR1qxdi9vj5onHf8W73vWAglSP//LnbN26lS2bNinA1tTYwNLiAvNzswoYilpSCGHyuU5Oz/GPP/gxf/LJP+M3v/4dt991twLeSgBy2liMhnW/sLAUZMXKakZGD5FILWrWfcBXgtvlY3R4guhCVIkDC6GIZr/brU4+8P4/UOWxz+2hq71DiSz79x9k/8Ej1NY20NW9gkQqxcSUZNLOMz0zhctjZ2JyjFgmQqDewWDwAh3t3bQ19fDzx55kdDDEzdtvo2fFapwuOy+/9jxXbFiBp8jCqb5j7N1zmOnBCHX11ZjMUfylFt73vneya9dhzvcN8plPfoJ/+tEvSCbMfOFzX6atuZXQ0ozaz/ssRXQ2dTE5O6bREZJrara4GB4JkUjYmJgJq8NFcYWHm+/Ywv7DL3P0+B6CM9OEgyGCcwuaG2nBye033c3D7/sAT/zyCcpLS3HabSyE5ygvK9Ka7dprr6GxrpH5SJDFhSUlI8o+YXx0gtq6ena8spOenrUcO9LLxg1bOHWqj9tuvQWnLce//uRX7Dv0Ot4SJ3afiU/80R8zMj7Ihp51Oo/KmiOATiaXJmPNKblEXFZSCVGOGfZGUpNWBioJSc6tx088Kg4fspew8j//6TG++53vQ87EmtXdbFy/Sm3PxV1p587dXHftDWxYv0XzQjWTOZtVAub09CQlpQEli+VNWTq7OxgbGeHc2fOsFoeWfF4B5WMnj1Pf3EAkGVX7/D/8k0f57g++C/Ys7lobEUuYYGhe36PY589MT2tteeLIRTav62RNVyduq52qkhImhkZw2sw4rGkc9pwqCHX/AFq/TU3Nk0hkcLqLNcu9vKIet6uYI0dPcuDgATZtXc3k9AjNjc3qaCMgq8xnNpuZxsZ6XVPEwUegLCPqwqZrTf+lIfyaT+viqrVXkTVl2bl3p6ps5e/Hjh3n8OHjOm985CMf0Ot/x4svkI5HlcwqxIuioiJC4aDu86qqJX4lyMDgAMWlxTrXyDohwK7H42IhFNK9tICz8i0q/OIisW3O6DUvdu4yL4hVuqyR8j7E4UDiPGSPZezJDFKskE/kfcuaI7WskEhkLZL9ld/rwmNawJKcVdArb7JgcfgoKq0gngKr3YfbV0Yimad/YJRVq9cTnA+ra8jOw/s4ffEMd9x+E7ufP8meZ8dxmgLctv1GvvSFv2bHy4d48qkdXHfrepKWQaoaqjhx6jy/+NWv6OzpUeJUOpljfGCMu29/B5/4k09Q5PdS7pdc7T4CHp+woXA7fMzOhvjZv/5PLg31SXYP9U2tTM3M8q73vJfNV23lH/7xRzz51FP4iwPcctsttHW28fTvnmZkeJjagDhBCMjpIZUW5wgH4zNTXLP9ai4Nn6N7TQt7D77O2QunaetuY25+nqs2Xk2ptZJXXniVi4PnueamHlp7ysiwyMxsmMa6HrWQP3p0NzU1xdSUN3PmaFDdRGpqfVpHSb0givqrrtzKFV1rsZjtRMJJIuEMfnc5h/afov/cEOfPD3DttdcyHw7ym6ef1vPkqq0bmVsYwWwPs2pdJWs21TM9f4lkKibm8vSdHSIZNxEo8uJxWXFYHfjcRZhSVhbmlojMx3E5/HicReTzdkwW6XnYVRUrc5qsrW4li4mNTpZEMqF/E3JiLmcjFsuQzooSVdzLksSTi2SIkM0HCS9NgM2MUxS4Hgd5qwlvwK/5R0IIEHKDXJCh+SCVJWWcOtNHIm/jwOGz+B3lWEwpOtqrKS8J8OHf+ziWdBM//sdf4nF5WIrMKhFnbGiBkYlp6jureOynP2TbtVfye488wK9++c+YifHKjucZGojxnne38o47byKfT1BS4mdyXKKVpD6MIk4lqYxJFbfpvFUMlcUTTudG2aNJLySdiilpWyyThYAvERBSA4nSVpTxYiEutaOA2kI6EqWxEV9dcDwCl83G0nyWTSs/RKlvMx/68PuWFbdbLgO3/yU7tZcP6vIIXB6B/50RuAzc/u+M1uX7Xh6ByyPw/5sR+HcBt9/8Nl//1rfxBYoYGZ3HbHNrnocU3bJBFEGj2upqZqvNYGOmsmrNODc/pUCCYVNsNO8kg0waDYbaUwA9AzDT/A+LAKaiWJHMVxTUlQaeWBaJmkwYjsvGxNosUNNeAQdViakETgUw5C9GJKthi/wmALmsKCnY88nriYpM7LQMoHEZtDQZSlrjJmk4LoOXkjkr/5lN2uAUUE+yKdVOTuxNBUCWLDqllxr3M4t9mNWwz9GbVZW7nN+6bEVaUNdKZquoHqThoQCnvL7ZrMW+bAnkDwrcWo3NvgAvwuKWsZGcKYPXqqW/AdqKIjWZXAZxDTBavt4OeBeA4ALgbeTLWpRZrcCrWLsuj7ExpMZxvdmklTe6DAyLSgmMz9KwYTTuXxhLw2VZHl94TsPa1TAdEstrI9fXyCY2wHk1X8yKtaVs9uKq0NaMJQGvM1nNEZZjlzZwMp5Qaz7NkhKLS1V659ROUh4rXw7JJczm38zhk4Z6cUCsFMOGojEnlk1epqam1PJPGlayQRMlqt0hto12YnFpWDnJ5YVFniNvtqtapr2rmYnJebKmjDYp7U6rbkyr3C6ikTiR6JICkNlcglh0AZfTQXg2iM/pYym4iF0+tFyS8jI/LreHcEia42a1N/a6HJjMOaILkqNrVfs22RwKECEfuxxvQ30DT+/cg7+unVgmT2lpCQvhMHfdeQeX+s+xd98u+vpO09zSiNfv0ccpeG914nS5qaqsYXp6ioXFEM0tTRw6coyyskr9JmdVVaU0lScmRvG47FisAt4niMUX1bY3Eo9q3qgABCUVpSxFlpRN/OqOV+nr66ejo0Xzq0Xx1thUzsClPhobGtWaUmwmxQJPrCtFFVtdVUFtVYUeu7znkuIAqVyGodA8ratXMj05yeT4GDXlFZQGApT6i1hcCBn21iYTi/G4WmNeGhultr4BU85KSVEJk2Mj1FVXkohG1W5TLClbWztxOb0c7+0lnk7R0NJCcXkpzzzzGunE/8Xee8fZdZbn2tfubXabvaf3plEvVrcty3KR3LEhYDA9OWBKEkqSA4mTcOIEgsHYlEBOGqEFG2wIGNsYS66oS1bvmt7r7r1+v+fZM7bDOd/3neS/nGh+iJHk0d5rv2utd73vcz/3dUfYsnktFy9epr19BZFoTkWbsYkB7nrLTnVC7v7lPib6J/mdD32Az/7hh3jwkU/T0VNPriACSuU+kO/pjKDsinh9gqmTTNmcYsSdDpfOK9LcIg0Cksm3iDyWu1HyimX+VGF2Qci1yH2vDv4K6lgK95rhaaw0e8hkKNQDmWvl/pNCgRYJC5UGBpk7xM0pObVyDCVxrcjMKVOmZFubQOKcLHYRiPPEEiHFw4sjWNxvQldISZHHaFBsdxFx5YSxWVyU0y5+/cwlCuVRfvzEav7lWzN851uT1PgsXB5JcHrwHo68HOfD9+7mDx/s4L0fqWPXxhOMXzTiqzNw/x+sZPONdr768BGuWnsdv/XeNXziU19hbtjE9ESWd7xrM+96zxL+/htP8YvvJhVN/Osz1/GNh/r54d+GeOjv1rFtV4yzz/eSM+XJmFIUCPDVb7zEkSOjOs+01K2kbBjgi49uJzyb5KEHD2huYlZyTMtO/uIvd3HVVW1Mj83idpVo6kryja8/xbFDXTzytXt54snneOaxETLJHG//UIZ73/V2/vgzR+hcneX3/7CXP/vsAcyl5Tir8vhrSjjcId7yljZmx5OUI2sppErkLUc4OxVi/8UiTm8z9XUttLYv4cTJC+zff5Lrtm1Tp1Jf3yCD/UMsWdLL+Oi45om1drdRshixmqsYH55F4uSHBi7T3V1PQ5OdlasbMRhTzM5NUuUKEKhuZH4uAqYoLS31zE2YKCQC9J+PUxdsJ+gPYDblKJTm2Lqth6MnXiIUGcNfHeDMmUFGhstMTmZYtWopN1y/natWb2a4f5p0sqR5ngZTmpp6I9HkCF09jRRKOc6eucDzP3uBidFR8sUspbKRtWubuWrtRuy2Wgyleqr97fx670E+/Ue/i99v5vzQXv78T79JuhAnGcnicSRwkOPm6zdw0x2reGH/fg6ciuKsayVrKGF3uUnFw6xd00whL/NNgbmZPIaSF7fbqag+m9VGNlMgFktSLCUxmfMEg5IzKp/ZoaSCUEwK3iZ1Ugmi2Cm4XmmOKAo+O6MuW3GnUZIsajsGo1UbasrFimgq82hnZydOt1ubMwSTK/heEeBEEJJ7a2JyQgutXnM15ThEQnEa6hupqa8jGKjhwIGD6gQWUUKy/3p7l1BTFcBkNTAXnuXYudNMzs/onDopWeCzkolYxmQxEYoIup4KvUQaLqxSNBUyinyZiUq2YS6jQp84HwWhLccozxJZV8lcoXi/shShpShvVteZrMPEDZqTxjFFuMuapkIvkeevuJmFCqIrpIXnicEmqxV5lss6QNYDlQYU+Vl5TlWwuZV/J897KfxbrXYSyYx+t5gs2C02bQSUfMrpqVnmZsKko2mq7FW093Rzy+23s+P6G7HlbSpUpRNJzMYyLoeNF371PD9/7Eki0xE+8N7f4S13vZVf7X6B2XiU7hW9nDx3ippADT2tnSxb1qXrzAuXLrDpmk3sfvFXWmS+4cabiCdSpNI59u49TE/3MibGJxkYuMySrg72/XqvOqx/73dX3Ju5AAAgAElEQVQ/yq6bbmPdmrV8+lOfYs+ePZWMVWOZEXn2tLZw8NB+Vq9epU7XI4eP6Dj/8Wf/RAVSKUJLNqs0kskzUMQ2ecaGQmGlf1iddoZHR5iWnM5EQoUVcbS967536kQ9PDJC2WjU5/y5c+c4+tprdHV2Eg7NsmbNCprbG3VdYyibmJmc5+7b38axAyd45EuPqLgjqPvRqQFSxSgDg33cd9/vcPnigF5/gvJ++ZUXufnmG9myeaOSclR4T2eZnZ4nPB/hlZd/rYLU4SOvsHrNSt75rnfzg8ce473vfR//+O1/5vod13Py1AndIwSqPZTLefwBn4pxfX3HqHJlyeXSRKJJxsZnMBrtzE4XWNLThgEb5YKJoL+Oam8Qt9PN1VuvpqkxSCoVwu2qwuerZnY+ysXL/Rw7cZJzF84pctbhtGG0lKkOeLjYd45cMUPSEGciPMymzZtx2bwqbEyPh9m0/losJjs7d97EgcO/JhSfIp0PsWpdD1aHiUN7T3HitfM0N1fjqIJweFrdlu+77328844Pcvz8BR599FvqaFUn/ewMmzdczZY11/LqnlfpWtKuc4A0okqTSVZyIi3V2BxeJqemcHrM/OLZx2nvCGIwVeIeVq5Yyb33vp2D+3/Ngf0HCE+ked97P8K9997Nw1/6kmZLbt9+jcY5mMoOBvpHeengbnVSX3vttYrrljWvZMoK3UPGSRrG5mfCeKr8Sk/p7W3l2//4I9rb65meHcfhtmGyl1m1Zjm1gSBzU9NYDBZMhkr0jebIGwqYbbK+sFDIm7FbXYqj91f7qA/W6rwkc9yx469x6eJlnHYHM9OzKiy2t7cTik4xMz9GJBIiEopRVeWjob6ZZCTD/GyMKoeX+ZkQTY1NiiYV1G5NrZ94cpZ8KUFtfQ0X+y/jrQ4wMjGKxWmlZ0UvyXwag91Itpxl8zVbFJVcMOQoO7OkDHHckkuby3HytTO4HW7WrmhTZG5ToJaAxKAUy0Rm58kmMwR80pQj1KcyiWRac6ElZgOjFWeVXxs1C0UzBrOdeDLHvn2Hke3Stdu2UixGcbkqzSqSsStxLdKUIWSb6akpbUSV55EIqbKuGujv5/yFC4pDrg4GqKmp0bWgx+PTZptz5/o4clSQ5wFu2bWNqzdu5dylc9pkUSv0GLeToN+vezLJghYxOJ3LaqNGLBlXwdXtdeu1J/EjQ8PDioBfv2GTHofsZ6QBVq65+bkwPm8VAb9fGwdkn+r1ePQcyr5W9kLSECFrUxFqJZ9XvoRCoYSqgmTsyj5LGqJ8+vni0RDl1CSW3JxGpFS5fXi8QWbDcY1cEqywiF92uwePL8Dk1CwTE9M0tTSTLKYoWSTj3MS3vvo4IxfS5GNWzXL9g0/+KaH5HM8+8yreGhs/+cW3tPHG4wvS0b6Sc+clt3qJfp53vvWdej/KvlFEsImJfpqaAtrsffzYaR5/7OeYjXZM5iL3vPUupufmePxHT1BbX0f/0BDvef/7WLdpA//y+A9Zc9UaLvVd4vkXdjM2OY7P56GU6OOzn/kcPZ3r+NkvXmBqJkZDaxv9Q5dIZGe5PHSSZFZoRG6NlpF1ydxkjNn+OLlskeauRhraXGy8ZhllY4GBgTEmp8IIumxsKIzLn+OWW68m6F7G4cMnOHHyJCtXtrB541VK8JmbmsFutLF+9SaWtq3B66ihXLSRjJcpFe289NIRjKYsw8Pn2XXzXWSSRh578l/p7Grhtdd2E2gscPe7tlAszWGy5hVf7nJUY7f4dW/tcInjvUg2WWRmtEAxU6Za7hFHNU5bNcW8kVRKGkrd+mwT7LRFGsNzCUzWNCWNPnLrHFwopzCbndqcT9mlawshIJQQOkIMIzlMFqn1ZNXdb7QZyRtyEjqD1WHB6ZQmAaEJZNR9PzQ4xIXLl7l25y7+9u+/hyRYBYMSu+Viw1WrlWi1vHsbS7vWMTY0yejQIKdOnKKhppP5SIzh0AATs2O6H9+0aQ137rqJpR1tzCXGePiLn8fvt2kc09TkBPfdd7e0s9PS7CafGNV9fDydJZrMEM+WKBhM2J0ePT75XNl0glIhs9AIYsDtcJJNpbSeoPFhsoZSqpip4rZdqPlog67SSyrN9E6bg1TIyJol78Xn2sD9H/0In//rz7Fp8/pKNJnk2mrxS/Z0ptfjrBZrWguLwCsZt/9pKrVXDvTKCFwZgX/PCFwRbv89o3XlZ6+MwJUR+E8zAv9fwu3ih3jDeWrgxRdf5MsPP8KXH/4qVR5x3E5iMFW6KqXD0mKTgqSgdLKkU9Ihn1KUmhR3BJmnGYzqtKgIFyrmLZgqRZB6Q0QUHVZT1DBSxCT8NfmfOFNZRAvLnyvo3teP9U2/rwh4Ji0yVByuBooqAFY2lYoXrrxjJbtxIVcWU16xrZVj0b2qimWK4tVKpvx/Rbyt/LniWS0sCM2aO6nvU5Aj1Q2ufIkLVBbeJrO1kvkmxY8FNLHmcKkoKS63ishayWWtLL1lTEsyEurSrUjVFsEZV6TcyrGJuLwgWopgo+9tkOJoCYtJXk9e3ERRMnD1dUUQrXz+Cqa5IqguIpYr573iBBaBTj79Yq7dwrAtCOGV8au4aESArfycfDZ1MS+cnAUyc+VPKkaXFpCMlfetCLoLbuOiOKIrwv2iyKvCrWKmKxl6i6/3+vkXJ6Pke6oIvJApUxSHkbhlKzhlEYj17RcE6IU/6GZ30e3zmy7iirhdKVC/cU/I74qkkxG8PjepZAa3x082XyKdKWgnfmNTK2abIJMMmo+qOcULWaIkw+qSEhF5ZHREnWCVTGO5ZsFtt2MzGxnuv0xrcwOlfJZyqYIIl7wocRZpR3s+j81kUnetxSRYXRHQK7m+nR0djI2OcOD0Gcy+BmoaWvB5fJQLZW68+UYO7n+FZ375MyxW8Pjcen+GIwk6u5Zq8Uwyp61WA7G4FNPcpLJ5ygYzVW4vVsFb5Qpa4JFjiIbCWvCxWowk4tNkM1FMpoq7S45HhABnlYtQJKyd84KSfu3ESeneIBpLUFdbQ1dzA5ND/Yr4XX/VOu3inxgbJZ9Ja8ak1WJiy8aNzM9LztA0TY0NnDh1mplYkpXrNzAxP00sE8UX8JLOpfQekvxoKTSkEoL7shMRJ4HHq40QhVROC4FCAhD0rxTSFbc5H+dHP3qaNavXEKipU9eQOHS8fo86JnY/9xLFopWOzhYCNfXaWCLiXl/fJXVR5zI58um8uo/uffvb+N2P/Tf+6qEHaOkK6HjKmEiWbSqdWnDZOhWHJQV4uVbEwSwNLOp4MxRxVtnJZJJ6/XmqPFpcE6SeFM3EISHZzupiW2hCEeebzBGVFge5pir3mgj6co3IedL+FW2IMC441MvaZFMsCe5YePZydRcolLOCLpD6pAq2qXRcu+HFLZVKxBXRLcJ7UajL8o6WMCabl3w2SCg5TNk4j9fRQzZczcUTYxSKR/mbb23iFz+a4LkfQToFqfJ5Hn/6Hk7sy/DBO57mMw8u4UOfbOSzHx3imZ8Ms3SNk0/9+XZM7hB/+RevcevOW3jXezfzwJ/+Nf1ni7Q2e9i4uYW3vm0TX/vyT3j6OxmaOuCXB67h+/9ziG/81QB/+/1buPrGJDs3n+TE2Vl1ekojgVwPUkSS7CyzOYPba+SvH9qhWMtvPryfbFSELgv1nW4e+frv8/3vPs3fPPwSd9+1ji98o5tHv/IEB3d38uVH3sq5y4f41iOHyWWtPPhINzUNTTz6yEn89SY+/sntPPbd4+x/eYblS5dgcYSxe6Z4+9tu5sc/GOXZnxyiPthMwRzB2+3C1uykyl9DPmcgUN1EKJQmGRdnqpm+S0OKORSxS1xx4paRhgzJNZRnRC5TxOP0cuzwMUq5ApG5eT2PXT0trFm7lGwxR9eSTuLJJJMz42TSU9htRmymINGQifnJPMuWrqa2NoDXa2ZufoASccYnplm9toM9uw8TCSWJRovU1XTT3NTKhg0bWL9mvc5h/UMXyWRCuH1mxsb6GBubZnJ6nJGxAbLZpCKEh4enqK62YyiZiMyU6OgIsHrFUkw48Eoh3CP5136am+qprw/gcgUZGE1hN5jZv/tnTA1cwmoq4Koz8crJ/VR19GIONpHGrIhDuzHOsnY3DrsIz0VeeWGIeDjAjhs2K4Zvbj4iabCKKrU5spidcXWcZtNyX7jJZbKadSjZkVVuP/m8QV2eZUNJ49eTacG2Ck5YnjWC87VRLJkUJw85nE4HuWyBnBQhrQ5FXkrGZyQsTTYV10ljU70+63PpNE3VDeRjBY4eOUZEULWtXWSzBS1qW8w2rGYriVgF019fE2TNytV0tLfjsLnxewNKVpiamOTIsSOMT40zNTNFKhNXNyPGAjaHmXxJCuiSD1rGaHGRK4HNaVPMer6Yo2wq67VRLOTI5NIqnskzWPKwRVwwlIyYjU6M5QrVQdZiMskurhkklzSZTKjQbJa1jYq4sugoUzJbtZBYQbmLM6jS+ORcyOsVzLS4hTxVXnIZyeIukc+A21FHNlmglCsSmQ8xOzWDDRur16xh6bIVdHWKg3mpkhOShTyRWFwFlbxw3iVWI5PGZTHR2dzM33/965jLRjZv3My6Nes4d+kykUQSi8PJ6MR4hV6gRIMCa9euojpYo9mukViYQHVA13uHDh3mpp07efoXzyimWPCmgiU9dHCfzsl/+eCDmov64F98ni899EUVVh966Et6n37lKw9z8fJlxZTK/F5TW0u+JAVvP0/85Ek+/tGPsXRZrz7fQ6EI2VxOG3NkzVDJiUxqRmxtTZDpyQl+/KMfc/2OHSq27rjhRuZDks1p5Z/+6R95z/s+QDyeUNH4cn8/vUuWqKN22/YtvOO+u3j8iR+qS7+3fTl17gZ2/+tuzp28wMc+ej979j7PngPPkrNF6B8e4N2/9btUu+sJ1tbR1d1NMpPUZ0CVx87c/DQ/eeLHikj3VdVgMbgUlSkZstHEJBs2rWHDxnVc7D/Ppb6zeH0uSmWhQOTIpBMYykXF7Iujb3JiivrqBmbHxB0q9JIiS1euJJZK45HsepNJBX23OnHFeV0gm04qKriuLsjNu25QR51EDXR1L1Vhvr6xiVf37qVInnwpSyw5j81uJJ6OqIh78vhZJuYmuGnXDhLRBHMzMaLhFO0tvfp946bN3HrrLobH+zh19iCzIXGkFVVgHxsfxWYrcvnyWcWGtrXUct9bP8BN227n1OWzfPT3fpdiwYDD6aeYs1IbbOGrDz3K6RMnefSRb7BuzUamJ+dpae3Q57M437fvuJbTJ45pzrU8wSU3WJCsJaOBY6ePsWH9cpqanLy091mWdmzj4rkJlq+oYfu26yhl7Zr/Gg6FOXNikljERLAFRX2LmJTLpqkJVtPW0qLr77GRMYaGhhnoH9S56u633MOFC5fUFXnttqt5+plndI0h9ABtwotF6ezoVGevEkB0rV4RZaS5S5o2LBanNv29vtYvG/n8X31BXaXSoBEMBLQ5URrPZJ6ReJmSFbx1fkVrBwPVDPb1k05ksRodRGaT1PobqPaIo9jK4QP72LB+DYOD53H7rEQSs8zHI5jddvKWEi29HZi9dubTYQx2A0MTQ3iqPdxyy008/uMf4q5y6XpPjrmQSzPcdxmn2c7aFZ201QsSuUIzqrK7dJ2VS+dV4JR1oTSPSPa0NI2YrE58/gCOKq9gSKjy+ti3/yD/+tRzBOo8tHe0sWLVCuKxCK1NNSoCiYtV3OFVLqdGYijhpCSNn07FpErDhgi76VSaQNBHS0utrsGlaUgiPYYGZ/RaKxY9bN+2kjXr1uhcMjjYr0114hx2WS3YjAZFsaaFsiAIe4uZ0fExnauDdbXIBkPeV/K5RdwdGh7C469l+Yp1TE1Pa454wOfn1VdegqKFTRuW675KaB8y38nzq5jLK31IhKpAjVdFZ8Eey7paEK/y2aRBWS60XF6aZgtYrDaisZiiYeu9ZmrcZjLJFOl0Dl91ALPFrhEvJpMVs8Wmzd7StCOZ34KQzRYEFz9CfUM1wfpqRsfGGZuQ52k1pZILr7ud8FyZxvol/PTJn3L0yH5q6/2YTTbKWTdjA7N88MMfUHey3W5Rioa4OqVxvLGujr6BS1we6FPHt8vpYX42SpXTR3UgyPKVK0ikEpw+e4rJ2Sl6Vyzljnvu4Nnnn+FC/wWltkxMT7B81YoK+aI8hNXiZce2t1HlaiUSL9I3MMw/fPvv8PrLrFjRRDE/h9UiazojdmuB9o4eRibmGZuY1SZpucdkbxQJRbhm2zZKZQPPPPmcZhPf/rbNtLQEuXihj6bmRs2CnZqdoamlCUxZqr0WYqFpioksprydhuoOlnRspL5+FR5PD+GImcOHniYSOcEN226lkPPw9W9+l2LRwKqlPUSzl7n25m7KhVlmZvqwOsv43D6MRWkWlrVEgUh0lmTEhK28XJujnO4ExZyRKms9qUSZyHyB5oYVGAwFcvlZKMockKBgnKRUlCa3JZhsRTKlMdKZNE5HELs5SCQc0Txus6WgETpWXJQLFtLZjO7ryirapkkXxJGbBHNRm6E1mkXEdqOdktlINB/B7DIxMT2p8/++gydwVlnpECd+rMjSzlV0tyxhSfsyCskykyNzvPjKy9gazEzOT1ATCBKenycVT7Csdyk+t5flbT00tdbxkyef4tVXpHmrlmd+/jJf/fLHqPVkGR0dp2dFPfOJpP6aiUQpS61HGqllLWg2YjfLPs5BJh7GajBiLktjrTSsVT6HNHhV4igMuo8X0pJ5gVCitRVZv5UszIzn2bDyA1T7NvPh+z/Bg1/4H2zeukqF2zI2jSyouBUq9RIE4SxfbwDTrgi3/2kqtVcO9MoIXBmBf88IXBFu/z2jdeVnr4zAlRH4TzMC/zHh9lG+8pWvKTpucHhCBSuDxazuk1RWsj9iipqVDZqICCK+yUZSFARxaIlwK+tIEcsqOL5FXK8IlRURUv2nKi4KHjeP0SCovYp4togtfj0PbaGvsCJBLspvQtExVwqHIpiJOlyWUkgFx6tCnTpDK9N7RZST6qQUIwuVX/r3C+KsSrTGCopIjleP+Y3jlX9WMkFB3CmCKxaaqGiHCwKuHIN0UEonpbiMCnKYIjKKmqqfuaQLbXGoikgli3ZxyulnXPDMlgwmxUqJ+Ci6pNVUcdbKR6topBVhWY5F3lv+g1Eg1gYRLUuYJaNPurCLZRWNF52vckyLAukbf/fG6r6CNBQn54IL+c3I54UKzWLx9s3C74I++zqK+f/tpvhNTLIitxYyBSsbmDcF5C06lH/j+6K7WXw+8vMq3spxL/ycCMsVx+8b14cez8KfS29W//+P717pIE6pG1KuV0HbSgqruHKkmBOsadBiRdloIl+otCDIOMq1Z5ROYqOJSLRS0KkgJE2kk0nNMKut9pOKhpiZHKW5sQ6nzaLOXLvVpPeEuJ+OHn2N0FxY8/2yUqTJZrWo4vd7KOZzWsgZHhlkyZp1hPJGGpo7sRithOfC3Hn3nTz/zM85fHQvS5Z2kkjF9N5NZ4q4XH4CwQay2TQGQ15dwYL6dtgFiW5AEOnqtM3mcEnHcDZNMhbHYbcTmp/BYS2RSYXUVaV5iomo5t1GEzEVi44eP8Hq9Rs4fuYs0WRKhVyf309ZNqnyGSwV53B3V4e6iKX4Vchm1E2bSSW48cYdpJNxfF6PosvGZkPMxGL0dHWqe0c26fFMnKKpjM3nxO33celyH1ajFZvBQq0nQCYu2VpOBob68fqdmlsnWYCuKg/hUIKxiQR2m4O+yyN0dbdq1lywxkdtbQ0T4/Mq5gVr6xmfmKStvV3zKwVJKQLa1Pgk+bSMZYpPf+J3ef973s3n/uqztHRWUyhVHLeLKPOKW76SSa176oU5oYI4F8RYlrKxpAVHKXaKc0XQ09IBIj+riOTFhge95StzmxS5palFEXymshbeJJ9T7iu51MUtI4KrzBkiIovDS4RbKZabbFbd3GcLGUqGAiabiZLg78mTTFWchPK+0tAtCNhivqw4WnFZWt1x4gnBgbVgcWYw26KMDRToabmesb5pUtmX+cwDV/H8j4d48rthYnETRes5fvbiW7lwpMzHf+tF1m918Jm/uIoqcwc/+MFrXLWphmVrl/GDHz3NY4+f5nf+21t51307+MQn/pSpUcHdOtm5aw3ve992/vATf8MvH5tixRoPz778W/zoe6f40p8f4b0fWsbH/2gdL7wS4tyZEM0NHSQLVn70o1e5eGFWXeEmc4T6Jht//rldLOmq5vLZszjNAZIxN3/7j8/z3//s3aSy8xzdN8iuHdtpWzLPE/+yl79/dICPf/oq7ryngT17JgkE6rC7EtS3tPPwV39BKJTn/e+/jaaWavbuP0hPT0DP96+e3cOmTZvZuHETL7/8Cl6LH0d1NZenpjg3NUZDcxuzszEySUEoejEUHSSSOU6dOE8ynMHqNtPc2KBIQ3EeRnMxdYVKcTWbyjI7OcuWDZvJZnJcPH+BRCpOIpWivjnI1du3ah797OwUQ4OXqHK4SKdKBKubGBREst2hLoXb7riGaHyKniXtvLj7OCNjg9QEauk7PwEGG7Pzcnw5PvqxjzM7O8PI0CC5UoxCKUqVV8gQBiIRKUiZNde6yivOVANTUyFFu9tlXovEtVBcW12Dz+2h/8IAfZdG6GqvJ+DzsaS7F6xlTE4jjnItrkwD2Zkok2MXcNeb+OWh5zk5NY6toR6LNGWU83Q0eWgOZmmodZAtmDh5LEL/xSTbb1xJniksVjuplJVY1IjTbcLsyJKI58hmrLgc9TjsZgxGaVKQbDLBQUr2GBTLQgfJk84LhrjS8iTFzlxeiBtyX+UwWypF12w2rxERcm+ZjFJUNOicJSKVwVBUkcXptOJ2uSgkC9R66ggE6zh1+gzVgRqmpucZG5vE5w8S9AdJxtMkYjEsBqO6nqRJx2E1Ue1x09jQQrC6XhtJmlo6FCU7PDZKNBEhEg9z/tIZRsb6KRsKFESkxUzJYMRit2CU504+LWEAGMzi8hc0YmW9pesSQ2X+ELHRanVSEDe+rJ3ksSzNY7qWK1SIHGVpEjNLW5uKt1aTRV+jbLKqozKqdAij5poLolJoGRajWRtrGuubFBt99uQFkqk0FqMDe8GNx1vNxTPn2bpxExvWb2T7Ndu14WVqemahGSdJPJUlky8QT6aoa26iZDTilPkymyU+P4sNWNXbw/DAICNDw3R39zA5M8Po+BStnV0cfu0Ya9auVgFkbk6K1TMas7BlyxZ6l3Th8/n1uS7UDXleC4JYnHBXX72VybFRXnphD3fddSdbt2xmSe9SxZd+5jOf4eWXX9bXkTn79ttv5+LFiyqaCPJZ1gMiWMiaQK4XoYAs4qNFCBGHXMWNbNc5V3MqZ6bY++qrrFzWy6HDR/jw/R9WXLJk3x47fkIdlK+8+iqf+ePPqGu9v3+AgcFBOju6icwkuf22O9h67Wr+9u8eYXr6PG+5fSv1QSunjr6KxVDm2muv46ln9nDm8hjemnaOHL3Eg5/7Gvv3H1d0a1tHBw6nA4vNSO+KbqVrCO45k8qSS5VIxQvYLR4aGxsI1lWRycUJx+bIFVIUyWKxyv2SIZdNEZqf0waJ0MwsjXWNxCIxtm7cjrnkUdddKBZnPhZhcGxMiRfX7diuzVAyVslYhFwqQUtjA6l4nKnJMe6483ZFeYsbUvC17//t3+Fd77qPdRvXc/rsSQymEtHkPAXSElCiuM7h0UGmZ6e5dts1ipE9cvg4K5at5aYb76SjrVef/yKaN7c2YHOUSWXCDI5c5oUXX1LB7G33biednuPQ3gtsv/Za7r37Q7Q0dpNMhnngC7/PmfPH8fpqmR7PEPR38tUvP8q5k2f5+b8+x8033Ma505fYdctObQJwOS10dDTjcdu5cOE8Z8+c5cyZ8/z8qad4y7030bu6m1+/+jJNrU6qAxYCnh4KOTOx+GVtKgl6exV13tzUQDFbhankZe+h/QyPDKkrra4myIoVy/SZLWtswaqLSPjDH/yQ5ctXsmb1Or77ne9y9z1vZduO6/jZU0+pA97rcWu+diQ8r0hVydGV9YNcox63Wx2dgnJfsrRXSR0iQh46eJhYLMGO7TfywJ88oIKvUIJk/Z1ICAZbcqntpDJJMvkiuVKZSHQet8epwrLgmJ1OD6W8iZGBce55yz2a0fvlL32e2jofBmOOZD6K0y8oZzvVjTUUbGXGw9NkyFEwF8EiuZkhGhrquOma7Tzx1OMU8iX6L4wQ8DpYvbKXancVXqeNgLsKhzRNlkuaOymiobiTJS9Z1oGRWEJx+EaTUErsWO0uaoVGMzvHyNikuruPn3yNLdfswGzLMT03SVtbK8lElKa6AOVCTrNkRbCt0IIk3keaaaXZp6iZzqH5sM4zDQ2Nep/EYzM6HoKWHh2dIBQq0NJcw9LeHl3nDQwNqPvYX+1VwUcEaV+Vh3I6R7DaT0yyZoVEZLMSTybwBQKksmlGx8fJ5LLa7GOxW5XAJOu+WDyj50fOqd1mJ5OMU8zldB512u2YhWKUz+veXvamXrcbp8dFIhPXhkxZ/8v9LM93+b3QjjQb22jSuVIaMQXLXiNkC7edWHhG0bay/pU86vraBhyuqtebomvr6hjoH9B5MRbLcuzYaWqCdpqbm0jls+om9gQCROJJYoJQj6Rxu2vwumqZnYwxMx6lJtDE7HSUS6dHefc7P8g9b3uLNkHKc1CaR2Qek73TT3/2U86dP0dzc4sSRaQhKBnPceLEBc0plZzWjZvX89Of/5ip2QkKhizrt6zF6bXx45/+EJfXQXNbI43N9Uq8KmRnOHJ4UDHGwWA3Llctly/343LbcbtlHWDGYszhcbno6egmm8wzF5lnPDxKJBFnenIOjzvI7EyUWn89S5YtYd++vXoP1dUHaW6pxmjK43RZ6OsfIJ0uceb0Ja65fhN1jUGy6bQ6r+1kKaajOM0OLG3xbscAACAASURBVAYvhaKP2sYlNLd34TDZiIUiBP1duJ1t/MM//Zj6+hYopME6z1T4GMeO7qaxwcY77r1Tz202IZQNiTbIMT2ep676Knz2FWQKE9jdY+TSJhIhuzYSX7t1JxdPh5TSUyrPa0OuNIFlC/OYrdK0XE22OI/RLsSpPC6nTxtvbFa7NgQLZU1y7S0GEw6LHZM0OxQrDThlQ4Z8OUUsOUPOkNJrvySrDqNNxVspwBhtGbDmSQmBymrgwsBlzRE3WqTpxMrYyBSb1m7F66ymq2WJIrJlr3Xg3D76R/upCdRRyBYxFo26ni7mDZw9eJ7f/u33cfXV67BgZO+hV9m/9yi//7G3c/LwK7z04mF6lnaSMxS55963cOT0Mc5dPENdY4DaumqtZRVzaY24UrdtIobDIs26RiWcOISiVS6Sz2V0vycN+Eo7kTWYdt5DMS/7OBuhadiw+n0EvFv48Ic/zV+IcHv1ckDME1aMC4YCDPlKjam0EHlzRbj9P67wXPnBKyNwZQT+c47AFeH2P+d5u3LUV0bgygj8/4zAf0y4fYSHxXHr9TA4PKkdmLF0hng8qc4z2QSKg1B+yQZPXBsl6cIVR6nYvxYwwiJgSCduxS0qhUEp8lUE1AqKuIIbpiwYz6y6PipiaiUbrSK2VtC6FTlu4ecXP/NCZuqis/PfiHaLqOP/RYRcLEhWRGJxsRkFNaPY4YWcXBVuX9f8FoRXqWNbFN0qopkcq9UsMmpZF+kiHCvC1CyuNnHnShawSTF4lRzZMgYRXMoi/VW8cvLpBLushVERnVXFlNwci46rSXKE9ZNLBVlcMRWnqR63FlSl01KSmERuk8V/qeL4XBirRcH6zWLr/064rfx3QUW/Me6vi+YLwuf/Drm8+FpSyH2zW/WN07Pgyv2Na1RF2HJBfy06fBf//esY7IVr6Dcvb7nOKkagN5xAi8f6mz/7Zjx0hc/8v2KjK9pu5er6TdG3EkNcJF/IKlZYrmWD0aKuH3GlBmsb1QEjndLSda4kWjkTpRLWsjiOJB9rquJMFv+XQ4TPOWqrPYodloJzuZDBWC5o44OBgp7DQDDA2NgEB/cfZMuWq9Wh6fdVMz87RzyTwuN14XHYOXbsqObS/flff5lDZy+z5qrNuKt89F/qV1Tykz/+F44e28fqNcswWuQaEwxcjtGxKVpauhXVJg4yGb94SjJLnaRzBRobm/QalGK0uD2LeRE9YnotzkxO4HZZyGVjiqK7fPmy5qIqgtFkIByN8uIrr+KrreXI8ZMEGxrVlSxFnUQkQntLoxb8pdO4kMto0VwwYtlUAq/bxdjIkLprpDAlwkmwpobpcIx9hw5SHwhQF/DrtZ4pZolkk1j8Lpx+Hxf7+onMhfHb3NRW+fHanFgcdnWVikOwq7tdi5lTU7MEgw3U1LWRSZd4Yc8r1DfUUlNXrXmntbW1GHAo5tnt85NKZZgPhTWbVoqakg8pxdN8JsOxAyf52Md/m9/+wHv4wpf+B3UtbrL5lJ53aZSouFYW7lfT4ny2gC3XO1Ww80bFwiuafKHpRK4XFWsNLBRDK9neFRf6wu/F8SZ3flFc2pWObslXVvS45MAlEzrHejxeErGUNrmIkC0d7YIvywrGlhIutxOD1Uw4GtECn8xKVotNMcvJaJpcNqdIObe9nrraevrHj6hrN50KMhMaw+EqEp4zEp02korkaGyKsm59gaMvz3B4T466xm5y1gHu+29VTPdbeeZ7gmgNs+MWN9u297BsZY/mqO/Z00c0amdsepa2bg/LVzRy8uRpytkqzp6ZZtnSdm7euYx/+c4LTA+YsdjjfOT3l3P2ZJiDL82RK6fYfnM7N74Dchkn0XkPL7w0zdG9ExQN4hhxqxPC5oyydWstjXVm8ukodpOZSMjF7t2TtPfaufm2GqxGC8/9Yp51q6q4dCbOvhdmqApmuP23qlm1tpYX9+Q15/jGXZv512cPs6R7FT3dPXhqJ2nuijM5M8XFM0VcxoBiY6vr8vjrE7Q2ennttSIzkQKmKg9Gs5NIJEUuZSAUkkYCPzPTUfK5EtWeIDaXRfPURDx6+cVX8AS9mocpjRzBQC2H9x7Gbw2yauNyLl28yPkL56iurSFbSLFy1XIamuupDgQYGRrj6N4TeKur6enu5cTJY8zMTmg30P0fezvbdqzl/PlzzM1Eee6Zw0TDOS2uiRNbXCibNl7D2Ni44gRi8TD1jT5Wr+2hpk5c/JIPm9NnpM3mVKS4uA/zCzmriUSSkcFhdRPmM3k6mls58dopzaETPLwUFkVUyJbmCLSXqDI0YZ1fhj3ppJxNsOHq5UympjkydIkndj9HKJPG7rLR3uKjuS7N1VtXc/bcNGdOzRKN5LjptqUYbIJdbGNkKMn0hFGRluJIzWYtuF31ULKTyUVIpMc0h9Bu82A0WLXALlnnRpPImtkF/H+h0pRTMmMyyn0hCHLJiRZihAGXw43LWUU2ndO5IRwOKTlACvpCwnO67LS3tkLeQtDbqILlpb4+QuEwDU1NjI9NqmhgExdboawZnuI49Hn9lAWDXk5iJI3PV0NtXTOplJAJ3HR3LRcECl6fn8bWRiUe5HNpstkUl/ovMD46olj2cDRMIpPELHjkcoF4KqHCnHxCcceqC8QkIqgdm8NGopAhXRS8e17dXBVQR2UNJnOCzGcy98lzWAq1UjwUkUdoI4Lnleu9qaGB+rpaCtkcVS6PZm5eOHWJdChHLJmksbmFnbtuIx5O8OgXHtGM8hVLl/PWu+/G6/bx9M+eoqOjg/b2Ll1PyfJpLhLF4/Ppc1bWmFa7g3gsxsTIMGuWL+X5p5+m/8IFZicn2Hbtddx9zz2clMaheFyd8f2Dw9Q11OlnFsS8fA65TsVFdustOzl+4hRLlvTQ1tbO5KREJtTrM0tIMuNjIxzct5ePfOR+zU/euvVqHnjgAcWCfutvvsn7P/ABdaqK+1WwtYIqra2tw2pz6DpB3PMiDkoWpL5mXq6dsv6cOHYlskFEMpn3bVYLX/riX3PHrbu4/oYdupbs6urk6GvH9fWj8QRTU9N87OMfo6a2hmd/uUdFaJvNTSwCH/rAR2msq+L5577DgQM/4I//5CaszgFKxnFKpThGo6DzxSHayr4Xwzz22FHe/cE/4OSZfixWF9fvuElRvqfPnaKhMUg8MY/VZmD5sqV4nB4unLvM6PA0ToeDuflJPF4R+vO4vU7C0RAjo0NMCr3C61XBvrmxie72bupq6pmamNJi/fkLl8nkitQ0NNI3PKziTKC2DodLBEvBcBZYt3qVNreJkJRNxBkbHaYuGOD8+YvqUvN6g5y/dFnxmU0tLXj8HmbmJjh+8jC+oJvO7hZtzhybGmJ47LJGGLS1tvDCnmOsXtXN2+55Dy5HgH/6xx+QzZTYuGkja9auoLG5llQ6SSZT5AtfeBB/TYqPfvzdPPf0Hu646QPccM07lUD00stP8Zdf+GOu2u7TeAift4dixs9HPvgxQpPz/N3ffof3v+9Dmp+uxflySYXbXz73CyKhEKGw4GHHyQq5IzTHuz98I54aF7NTUWz2IqHQJGtXb+LqrZu51L+Xwf4JHOZOFaFs1jKNdc3cfNNtDF/MK6K4paWZmpqAOrbHRkZ1HXPzTTcTrA5y6OARzbVvbe1Q921HZxfV9QGGRofp6+vjyKFDmmUqQoLsUwRv63Q4legif5Z93Oz0NC3trVzsv6hz2IEDB1jS1ctHPvJx/vRPHtC1gTQUSaOGNHdIE4c8F2R+ScZyGApWXWdl80kmpkbp6Org3MWLNLW0Mz01x62338ZceJqnnv0JDU1+2roaiOWiGF1mbB6HzmFlKyTyaZLZhAowVps0QsbobG0hPhdj/8Gj2hS7evkKWhvrNGrD73bhtJgxSVNbQQgyFkKzc2TTWYI1tRRLBubmQ/rdH6zFbHVgtlbWP2Pjk7x27ARjE5M6165dt4obdt7A2XOnGRkbwma34PFUYSwVaG1q0ntZHLuyDxR0vqyj5H4XR6ks30Q0bG/v0D3c7Nw04dAU2Yys00y0tXUoqSIcjuo+QzIwZQ3X1FSvzcayXpb3EqGrpaZR4z4MJqNGcfir/Sre7j90lFNnRtl+w2q9j9LS1JKIVxqpDQb27TuA3+tj3dpVzM/Nq5jUUFeP3WomFo0qHtZiMlboHh6PNpPMRWNMzM8qaUv2AsZSidqaAOG5WcaGh2iqq6W7s4N0MsHQQD+N0hypbvVx5sIRXTPLGl4GoLo6oO5ijVsymjhx/Li60K+/brs2YljMDhVxz18YIpUt4KuuZj4aJpqYxx90YXeJI99GPJomHTPT276FgLub8FyW5rpmekXwlkx1iQspFJWmIU0tjz/xY5qbW3W+P3zkMC2trbS1tXHzTbsYGpvge489ps/90dFBjQdZs3EV+VKKUHyGmgafNqOVEBdonmgirC5ou8nAzExazyk4iMZTjI+P4/FX0dvTpo3V1W4/J4+epy7QTltjL2VTgenERRWFh4dGaWpq07VDQ20jQwMjvPDLV9h19zZmpkI0NHo13uHUySEGhy4QmYHOrnbuuPcmjh8/xsnjfVy9vpOAu0QxO4VwY9JJIaMVKBhg3aa1OG3ttNRsJeBbht/Tzr79pzRbPRKe4sDBp5maO0WwxsCKZS3svHkHs1NzEtFKMV/JrPZYt2DIdlPMWyhbRshykmzSwsRICl9A6BoFMrEAlC3U1nnIZyWje47O9nWYTD5yJSOJ3Dg2V1L3v7IXmQuN0tjQTGw+TzZlEmgGFlMal55bl9ZB1EgqFGFTgUIpQa6UJFfIapOCgDaKRWloL2IxpcgVEhhsJkwOKzlDmWQxR1YjIcL6s0IpK+XBaXdhFrJOYy2HzxzS6/nUyYtEx4TIVOSDv/MeJTJ88/PfpnVJDfe85Xa2X7teG4ds0iRWbeHgr/cSDkX51e6DnL94gY6eVTi8RVauXcprJw7T2d3J2nUdhMMzOg7i6DcbCjTWuoiEZrWJUapeUjcT178YH2Ttpb8WDASylhLh1iw0gjnYuOq9BLyb+dCH/4AHv/C5BeFW6mjiuF0smAk9bkG4lYG+ItxeqQtfGYErI/B/+QhcEW7/Lz/BVz7elRH4rzoC/zHh9lEeeeRr4onkyGsnyOTE5WbEZndid7oqmYiVMA5dQCtCU1wagnFV7aqCe5GNn3QfL7poRTxYFG4XRcXKeZGOwQq6uIIzXhTY3nDKVv5OCqhqNV1wz4oDpKhIw0W35aLwt4gIFtH0jfzUCn73DaSuoYKbWfiqiKnqs33ja1HUE1lFRFZRU1R8LWNedN1qcaNSjBPXrAh5crzieFEhxGZdcMoujJUI3OoQLqnbQv6dFJdVzhXx1ChY1DKmYqYi8hqkaCwZSiLoirNHAikrIrbm06l4u+igqSB43uxy1bX8gqt1UfCUvxOxWc7jG8JuJef3fyf0Suf46xm3C4L54lhXcIlvZA+/+dy+WYhVJ/Gi+1ky8Aq5f/Oav3mPVrTWSj6uiupqJRS37mIx+Q0xrPKeb4jtv/n5pcihl5ecI8UxVwSuSmZoBTH0ZqF38bjFRSbFXaerSosxIqyLM6emth5fdS0ms0XPnWAvRRiV61uuRbu5pLmik5OTKrLL9eF2OUlGInjdDqq9ThKhORKROYYHLisqWXBU4lKQYou8lmQhdnX20NzSpo4lKXJIpqxkGspl+OUvf4k7br8NT10Tz+8/xrr1W2hpamN8ZJw777yVHz32A3XcVgdcWlhtaW8nkcgSCNbT3z+m95Fg3Wx2G4lUBqvdTjKTpam5VYvbUuiQoqO3SnKJ0oo8lDzWSGiGdDKqOLrz58/jF4SroczQyBBpEQvigriS7DEYnZzC7qrCJV3+4qSJx6n2+4lKDlZJHAb16mLz+9wq5EshrrWtSZ1n4sAwlcu01bcwMzXNr17dQ3N3B8HGWoxWExNj48QjUXXx9XT1MDM7r7jngeExFScagwE2rb+K+cg0Xl8V8/OzvPbaCTq7llHf0MH3/vkZlq9oVfzY2PigCp+XLotAZaCpsYVQKK54t55l3SqkSxFKhHjJWq6y25gYHeNTn/w97rjtVv70c5+hrbsGDJKFLLh4EWUrjS1SqJJOdG1SWLj2KkKIGYutghUULJ3kBOumXkT8hRxpm6AGFUctaNCFDGjBFiploJK3XSGuS253BZklPyvnTwQXKYZnU4XXc7LT+SQGcwmLNKEUpFs9W3ktEYLLBlJJQakaCPhrKRcMTE3Mkk0Xyaakm9vANTcsY2pmnksXE9idTk6cPIzTHiQRKtLV0kMxP0y+cIl8zM3gOQPjUxFKxggeXxKvy09IiKXFFHfcJflaSXVoxxMlxiYTFMtORYtiyRATLNwSG1ZjFZMTUS1uZGMFIqEMu26+E6/PzoHDzxIL51X4rA5KRvU8gXYUwWq2iMjZjNNZi9Vpw2o3UFvvJBadISk473CSUsaAsSiOlAyuaiuZ/AxmcxaPy0kqIQ7DOEbMrFq2joamBsKxERLJeSanYmy7fgM/feol7J42brrhFi32Z8sXKBj7yRXiOKytBNzLFCsYivWTKfVTJo/FEMQXaMTl9QsJVMc7nzNx6cIgq1Zu4ML5UUZGRrnxhuvV9SfHtmPHdk6dPkU0HtPmHkFgWs12jCUjE6Oz3HPP7VpoliaKfDnP7PwMVVUuxeSK2zIVT7PrxttobGzla1/9ZiX3uJSnviFA2ZjE7ihpsXTlqhbcLj8d7b20trcruvDb3/5nPJ4A6VTFNe/zVXHuwiVuunkDtXVu0pmYXq+CP/R4/NisTnUgSvFUHNvSDCQNAyLiDQ0M0d/fz8plK1VcsFmtrF61muGhYfYfPqBZxyuXdLOlZz2uVA2t3uX8y/cf5+L4EN//2eM8e3g/F4bGeO6lp8jlR7n37dfitBkYGg2zZ88xbThZtzmI3ZMgmYKLZ2M01G6hUJTCdVEdt0ITkJxmSGNzVuINigUj2WxJmxQEvS75ekVBiAvyV3MexEni0Cxnybg3m8qKSi4USkRCQlSIawZoNpfB6/Xo/SjY0rqaAIGAX8fDRBVnT/ezdes1xBJR+gb7cFY5yRULKnqLk7DK4a7kiM5GK3jvfBmbNIMtgEOamuvp6ZXnQTPVAT8D4i4dG9VMRpvdxfJlK9m8eQvVXj8jAwPqfBodG+OFl19gYnqqYsoQL2JBsnsFlSwNaOIGEXeQuO4LxA1JSuJ+FrT/Ag1E8P3iqI5HYyrY5TNZPS6Xw6FITVlDuMwOLfbLk1oajWSePHrohDp4JJP29t+6g/Wrt9DU2EZrQwejExMqPhw9dJAqp5OGujr2PL+b++69j9aWFl7c8yI1NSJ+2li6fBkev08xI7IOkCadwcFhFRlqA9VctWoVl86d5dmnniIZj3HdddezdPlyLvYNMBcO0bV0Kb96fg8rVq3E6/ao+02aagRD/9RTP+f+++/noS8+xM6dO7njzjvZu3evroFEEJU5+rUjh7nnrju599538OCDD3L06FG+/e1vc/DgQXXYijhz9uxZBgcH+fznP8/2667jUl+/Nv2Iw2xiYlKL3CJKLK415LsIPSLoyu9lrSDPF0EkS1bp9dddx959eyvNf2YzX/ziQyxdupRVa9bpsX3ne99ny5bNSvyQNUcskWJgeJyvP/w1uuo8/ODbf4HDcZwPfqideO41DM4M5/sm8HjRLGFjpgZ3eQPxSC/feaIfT81KEskiH/3oJ/ijT/8RVX6vorgDwSpGxwcol3J0dbTxtnveysVzlxgaGMbnkxzNvDYHPL97N1Uel67Fb7zxRlqb26j2VhOaCzE2Msm+V/ZpRqw0XTS01tLe1UlbVze/evElLE4XtQ1Nmlu4c+cuvb7aW1qYnhhX1Gp9MEiVw8ZIfx9nTp+lsamFYLCOdDbPtddt47lfPU/f4GUaW+oxW8qcOHOUYimH3WGmc1kDLr+Jf/q7J8nLtV3K0N3VQmvzEi6dHyGdNmK3eDFbnezauUvv97HxMa6//kYGBy/x9//4IDfv2kJLQwdvu/N+Au5ebDYH//MfHuLJX3ydbTd3K57T62knn/Jw18530BBo4uGHvs7hQ8fZcf1Obr/tdv78gc9y+tQJrM4SO2++UYW77dddz+DAiLr0Tve/og0JiahEU2RIJqdZtmwJt9y6g84eL6dP9jM2UFakOiQ4f/E4ra0NbL/qPnqX9uq64uTJE3rtSk76mlVr2L17DxaTVQXb3p5l+L01xOMpdeHHswnNrZ2ZmuLgwUMsXdqL1+PVa7ShrkHXvCMjI0pyaGxs5NDBQ2QKGcpWcdTGiQje1urioS9+iQc++4A2CJULJWamJmlpbubixfNK77hh+/VMDs5izjtIpeL4glXkymnMDgvuai+vHjxAPJviHe+5F4fXqtnLeUOcSwNnKdnKlOxGjDazNgfG0wnFsctaymG30FBbw9z4BL/82TFseSPvuG8LzQ0N6u4WjpI0l5SKFeFfYn2EZDA/M4vL6aK+vlFF1vHJGXXHdvUuxVNdjdEm+zED3//eY7z0ygmu3baBxkafuiFvvfVWLHYT86EZFVEFuy44fGm2kHHy+nzaDDkyMkZoPqROWslCb5Bc3aYWFXSlSUOameQ5YjUVaW1por6ukYnJaeZmRby0Mjc3TyAQ0CaRbE7W4Wl9nle5neSzeX7y2E/p6Ohiw8YN+myJJuIaq3LwyBHqG1pYtXa5uvkFPSvzp8x1klXtrapSyoI0Uclc09XVweDAANlMWvcsgievqQnqPB6LR+kfGGQ+kcZdU4/b7cXrrcJcLjPUd5Hw7JQ2Vizv6aScS3P86GHsFhO93V3Mzc4xOhfB19BKQ2OjznEyRhKrJHh++X7h/DmOHD7Lu99zF51t7Xq8kik/OZlkLpRT57PJYiRfytDUHsDtNZFIztDXf5nm+k4Cnm5mR8WX2Mx1W2+lrt7NXHiCQCCozRLFHLzw8q/V0V4oGbh+xw26Npbn2C9/9UtmZ6ZZsWYpDd1u/vuf/QnV1U7Flnd0dVLlkXVNBqvDyuGjR2lqbqoQq8wmotEIE1OT/OGnPqr31/TMnDYExZJRpqZHCUVm2XH9VmqC9cxNxChnXJw9MYbDUk97VytWX5qp+SGuvXYr+/e9QqGQpr29hdOnTxDwB3WdcuhAH9defRW9vR184XP/TPsSP6tWbWHd+rWcOL+fX+8/QENzjv/+B1dT4ymTDs+SSySprW7EaHESjpl54snj1De0YjAEsFkbaGlajt/dRDKdVeLEpYtHAXGAO1nS1cXM2CTmsotqbx0OcxFL0UYxvhanaSl2V5GZ8AmwjmMyOpmaGWPLDRb6hvaxaulOjuybZWoswZZtVhqbLPzD1y+zZd39xKJl6tvNGOyTJFMFXHYfYxN9mv2cjOdxO/3a3GYyZTRruCC5uRJlUTYpUahkKOGvdoGxRJ601iukkSmbK1LMZrCV5L4OUzQYSEscjsdFQZytZiiaDcyFZpUwInsquZ57OjvZd3A/yXyS+vomJsfnuHRmSFFqElHjq/JhKJTJF1LU13q5eus6qqqsusbsWbYaq6mWudkI4egsp88c4zvffZK5uTyt7R7m5qLctPMWrr7uKg4ceYVkJozLbYZSFJejzHXXbKTK4VRBV9zSUj8SylQ6EVdXtkOe41Ivy0kdrKxrTRVuV7+PoGczH7r/U/zl5yvCraCSxXUrz9NK4eWKcPtftb575XNfGYH/qiNwRbj9r3rmr3zuKyPwf/kI/EeE24e/8ih/883/yfRcSHN9rHanFprFUaMIXpNRs9g017aYr7gxTJKJZiBXrDhNF1aUFXfoAoq3kK94QStfbwhpghUUgawisoq4sSg8Lgp0FWSx5DVWxLUFEbcsWB8RTBdcaG969YpoLGKmhrdVFrmq+VayYg0s5IEsIIwrUMSKC1eznVQwrTwaNNFVOnlFiDVV8JAiwwjeRl9e8mgtldeTjYUiF0XAKxsoLKKGxV2niOSFrFv9eylCyCK88i4iSaqAgmTZFrAIBlkFXmEyyy8RVkVAqYyvZuhW4NBIdVePXd5jQRR+XXx8U67tm4VbGR8RMCuOVTSvT4/kTeKtnLtF1+C/EWEXHNEqdC/+/nWX9KLg/m/FUD3mhfGQTF5BQS6euzcLrW9GHv/mewtOSLpTF7/e7PR9s/D6mzm2bwjdbwi3i+LtYjF18c9vjJts+tBCtwgQBXFElUrk8yUam5o0r0mKMSJ8CWZaUckLuDhTOafIRSnUyPUkAqjdLCjuPKlYRF23xWwSuwkaawLEo/OcP3Oa2ZkJVqyQ3CAj4UhcO6R/9dzzvOs976WluY1YIsbpM6eIRMKs37Senp4e9h45zng4w4bN2xRHOdA3wF1vuYV9r7zKwUMvEwi6MVuNzMzOYDTb1Vnr9zeQ0U38DE4t2NTT0NhAKBLVXNDZuTlcToeiixvqajSzUBB6bW0tjA0PEg3PMTU9QW9vL6HQHMMjw8zMz9A3KJljfhKZHA7Jj/T69DoVxGUsIZnYaeZUWHKyZtVKwuFZFWuDAcHMobi/oeE+iSTF7a5iZnyCNl+QO2+9hb0njjKTjBLJJAjU1tDW3MJk3xAD5y4pbrUsucA+H4fPnGRscpKrlq7k7ffcxdkLJxke6VOx5Zprt/PLZ/eQzsLyZatVyAmFQ/z8yd00d/gUK33x/JAWDy73D9K7dDlt7Z1Eo3E8Ho8WM0WcKWaynD91iY9+5Lf54Affy/948E8I1Dmw2k0VMVVEBmm+0Owiyb2Vzm4RgQSDbdSMQCmoyZe4Jir3WeU6kbnIKjQD4bGr2FtpzlCM+4KfXo7PZLap6C4FRBHZBUem9APJVXNIhpRVEZtSQHR7fIriFAy31WmtZG8L/l6yJsXpZa/CpK7DMvFYhmQiRzZZJB5Jav7b0aOnOHn4NE3LLSxbsZJSqYZkqszpM2dIzc2zctVVeKvkOp5m+dIG6TmP6gAAIABJREFUTh65xPxUnqIJvV82XXU9R47sJpEcoi7g45O/90mmJ1M89IWvYbfa6VjZS7aUxl9dR2tHBxs3dfFnn3yArjWtVPtrSSfL5LMGxT2eOXuSWCjFzLQ4oc00NgdVbJf7s6W9lmp/M7OzReZCSXVAWKsEvzaP2ZLHanJAzkkp5YS8g1JW7u8Zgk1p+vsvkxOBupylob6KfH6O227fTlNTE3PTRTyudhKpKCZ7gni2D5c/wMhkhumZMINDF7G7ctzz9l2MjfYTTaQwG92KTDWay1isRWIxyV90qNAnTw2X042YVSXndm42htdTQzSS5Mzpc1roFddUKpX4f9h7zyjJz/LM+1c5V3VXdVd17p6OMz1Rk0czGgWUQBKSQEIYMAYMIqcFY4yXPV6wvfsa8GIwC8aGBZSIAgESymlGo8k5ds65unJO77nvmmZnOe9+8fsNT5/TZ0J3V1c99fyf//Pc1339LhWQuno6WVxe5uSZMwpZkOJ4c1Mb2VRGnWzye6amZ+hft0bdBCMjQ5p7Jw7Ir/7Xf1C37t/+/Vcol8QNmleHlmRtGc05EukFPvTh92A0FTGZRbiYZH5xAZPNTKipmRdf2KfEh4C/ntqAjwo5zaHL5SUb26GF6GocgJVkIq3NOTLX5N4mBWVBUlqMFtrbOlQEOLD/NW3ounjhEk67gzWrV3Pg8CFMDhtD5wfpDnh531130+rs5bvf/gF/9cW/oXPDJuJFO05fI8VyhH/4zmcwWZaRelemaOCJJ15mw4a1tPdY6Oip5aXnjzF0KUdTw3bcbr+675wuLzV+H7nikuZfSsNNKpHTwp1kN4r4Ic0ppXIag7Go2dGCcrdanBgMFi0IS46Z4D/lfVkOR9VFKbsJGX9xqMn6ODR0CX+NV4u8dXV+zU8dHpzj0LNnKdtK3HLXzYSjCxQpaK62CIiC7vR6aqj3N9HZ1ks6keX1/YcZHpjAhGDKs4Qj86SzSWoDHrZu3aRIYn99QBs/REyU/DWft4ZSrsyuzTt58x13E2po0MztGmct43NT7D98gLHxcc0/FIylZFMKLlUQjUVDgWg5QsVlUDFD9jaSyy3NB9IUYjVZ8Xgk4zSPw2LV+3AqkVRk//zorDpqSvkS01PT+Dw+3vqW+7n1plsJuptUnCnm4NGHf4rd5mbo0jCtzc265r/68kvI3lAQqvfecy+PPPwwX/va11TsPHz4MBNT45rr6/K4efjhh3nrW+/jwQ98WDMZ08kkQxcvsK5/NS67U/PKX37xBYINjZw+f0H3ozv37OZrX/8627dt198j7lYRLmR+yuPdfPPNep8WN+PC4qI204njVxyxImD9/Kc/4T//1edV1PjqV7/Kpk2buPWWm3ng7X/CPffco/un7//bv3Hh0iV+9atf0d3drYhnccY6XB6d/+LwkjVaozMuN6/J3+X3ilgmn9Lk5fF42LZ5A1/96tdoa2vTPeyjj/2Yu+++W/8+OTWj74nEGDzz5JN85JOf5PBrr7Ft924e+uWjfP9fvsvxZ39HevE5Pvef1hNNP4/RsUTB7MUqmHFSzM5M4JIszlyQYnYLj7/iZGTaQXg5y9f+8Vu8570f5rrrbtAxn1+cpK0tSHdXC2v6upkcH+fc6dOcOXMGf02AkydPaj6lZGDf97b7FVE+NDzKvpf3sbQQZnpillBdiPbmDnbv2k1t0EvFmuP0xXNEEkl13k7Mz2szWclgVEdiLBLVe7vNaCZQW6tNTMVMimRsWRGb2WxenZHzC4ts2rSZ2fk5zaSWDEvBJV+7e5s2IVy8dJYjp16haVUtuVKSX//6RbIZI9ffuIqJ8Qi5jJG25g4KeSsPvv8TPPnkM/oeNTSEFP/Z0OTjkYe/xSc/+WFuvv52bIY6DHg1MuO//M1fcGl4H/VNTjZt2YDJ5OKRH/2a9b3X8P53f5hnf/ciBoOVdWs3qrtwenqcgYunOXf+BH/xuU9rw1v/6n46OnoU8/yXX/wsTk8Nbvsqbr3lVjpXNTA+PsBydJp4aoKmUA8L0wbW9vezZUs3J8+8yqkzr2Mp1GtmrTSt3PHGNxHw+4knkvziF49z9tQ5GkPNPHD/O/B6/Rw/drKKBrWa2bhto0ZbSBNa56ouFTPFITs/P8/UxDSnT59haHCYoqC8bTZ1mqVycTLFlJ442trasRgs1NXVMzU5w/zcgro3R4aHaQjWs2HDOmZmpnS/l48VcBk9tLQ2cn7wNC1dTew7sp9gayPtfd1kygV2XL+TSDbMt7//dbrXtGFzGzA5zcTzgj4VrL1REcy1Pi92i4V4ZJnXf3NJcdvX7ajnI+//c8rZPLGlsLrKZY7ImuZ1e5QYs7gg2N4o3V3d1NfVqegfT1QbMkMNzTjdbl45dIB/+tYjtLf6dF/9hjfczJkzp3niiSe559430dnZxtDggCJ4ZZ33B2oILy+qwCnfL2czybCV61rcpSKQ1fj8uh7IuF68eEmd+IIVHh8d4YY9uyU4mNGRMc2LlfurnB2lQSqTSjMhLvNQfTWDWGg2y8u88MLLnDwxybvfdTctra0amzG/ME8qmyXUEFJ3rfxbGgIFzy0NVP/wlX9j7+4+9l67g1hkWdc2WePm5+e0wcZsM9PR0UFjQ4PmeEsDwEJ4kVUdq6hpaMXkrNHHEWe2z22np6NdxVryWUyVAtHFOaUGdbe3sTA/y8L8Es76Fno27cDmdHFp4CJeaf4spBm8eEEbKFf3dnPTjdczNHiJfEbWRQPRSIL2zo0USg4OHXqdaCJM7+o2yoLNTi8zOT7Gbbe8idnJOIPnw7zxpj9l5zV3EA1nKFaWaAr6SJeLZNNlnnv2FQ4ePInDIXEry7rOerwe7rjzdvbesJtz506Tq8Sp+CL86Qc+oPExb33LXn0vJQpDzu7SOPTYoz/DZPBw1923kkqnuXRpUO8fEl0gG7GJ6RG2bF9PW0eQ5dgkTz71C26+5SbS8TStjau5ZddbSCZNPPrIU4yOTRForMFoLbJj1wZOnnyFeHKWjs4g+VxSz2P7XzmqjRPzM3HufvPbOPDqMU4cGuTmN1+Pp8bL60dfYHZ5iXQWRl/9IKOxozR6arEbTKTSKTKZCmfOL/LEE1P0rWskR5YKXtzOBkUS1/qasLlDuO0lcsk5PJ4Qgxem8dvctDX2Eg2XsWHA7/SRXPJgNnqVsiNNeqFgE3Pzy5hscfaf+Ec+9fk7OLDvLEcOpPHYeujbMEWoIccrTzTS0fgn2BwuypYxYvmztDRuIJeqISNO9zoXieQs+byg0x1a+yiVzeSy4kKV3ZQTk8mhJgA5r2AuYLKC3S7ZyELgKFPKZrAWk5il+bRUIJbNkDNAVgIhLFAwF6kN1hCJzVMsZXC5LcQTyyxFFlmKJlizej02i5vHf/4sG9duJpPKMDM5Qyoex1/j4cMffBfFUpxcIYLRkGNkbIYtW+9gy5odpNMxMuUkY8OjXLo4xs9/9iSXLixw0y3X4aurI5qOalyJyQnHj79Cba2ZN966g2NHj9DV3kH/ml5trLMYDcTCC9oo6pSNkDSzS3SHwaR7zuX5EtvWCyp5Ow8++Gn+9u++eFm4lVqTIJevCrd/5OXbqy/v6ghcHYH/ywhcFW6vTo2rI3B1BP4oR+D/j3ArXfxHT5zC7nBhsjk00y0tIoNFXF5GxQyLaCnF4VIxp3hgERVFqJGPKiK4mvMjxa0VQa4qzlaHWwU2gyAKRdQVu23VrarOWEEWC0JGxMqy4HGqoq3qkpItKzhDRFRbQS/rI6qT9XKA7uX3VCRRlV+r2D8RRg1VvG8Vhyu6aBVdLCKI5KmIZqLCi+bNqjqL0WJTbJ9BMF2CipYM2lKRvCBGtZvXomKJuHIl59ZktqojIpevijYis2pWS7GoPyeKnwg8VdHGfDm3Uhy7MnZljML40Qzdyy5kHY+qE6YkIrYIyfLcRCQSp65ZUMoVrBURlasvvSoc/W8nrTzPFfftHwqVUihdcaOu/OyKqClfW8nnXCk+KvJYjl2X3+8/FFmvfKwVp2tVXC2rMCfjV33vRCw3/h+/+0qR98oL83JS8f8h3F4pUF8p5F75d5l7/7fHXHluV7q2V8Rrs9mo2bTJVEqLIVKENVtsisgqlKQpwazzvpoPXH0dOhdMFaZnpjWDVIRt6TjPp9PYLAYa6mrJpWIU0nHK2TR93R2cPn6Ul198nhuu361zXxy8Fy8OsGGTdF6vUZTt8PAojc1Nmm0lri2Pz8PM7Cx1TR3Mxgus37hNr5OhiwM88MA9vPjC83z3u99g85Z+Vq/pJZPN4PH5OXrsFPX1rfj9deq6WgqHqakN4BNXE9J8UdDnXS4XyWWSeC+jjDPpBME6v7oqsumUdq1LEUowbiarhUAwoA7KHz78BPXNtXz1f/wPjp85y0OPPUY2XySTzStK9fzpM7i9Ti2EZbJJLGYDxUKalpZGNq7v58knf4X/cq5XPp3Ba7OyddNGdceJUKho9EqFXLlEZ28309NzJDNZvYYEBSfFyempScW77tixmbnFafpWd6lzob2ji8OHjjM7H+FP3v4uzp27yPDIIBabie3bN+v7e+jgSbq7+1XoEVzexUsD+Hy1RKMxnavB+nqyqZS6if7LX/8V777/HfzJ++5jx7Ub1M0qc3rlUzDGYnavCreC2kYdiuIakdch11WpJBmn0gRgxiD0gLJkVlfXH22M0TVyBZNcpRtUjBbMJre6YMU9VywL4lXWBXEJomu2NGLIuNf764nEE1XHOGamZuaIJ5ME6uux2O3q9ojGkiSTWVqaOvB4ajh78gLTkwskExlt0hGc84bNPQyMHWEpInlVHrIpi2YtOZ1G4kvzFBIF/PWNVHKyLpa0WHLDbTt56eV9pKNOjMZFNmy1a/5lfU030UUz0UiZXLGIw12hYEhSrphUeJ0cnyYRl8aFBWq8daTTZXyeIFNDg6QLyzhcdfR2bWN1fyvJtBSBDNgsXsqV4yTjgvcO4HI2kC1lWU6MYrLGsIvDsmjEVHZjwaHZucGgYGmtWmB22Nw4LA6yuTCZdJjw4jImU4U33HwdqYSBgL+dxcgUJmuaiinDM68+TaKYpqmtQd1nzz93lre97XaKxSwGSwqjJYPdblEMstXix2R0UJCYAZMNrzOgnfPirDx6+JTi5o4dPafC6rp1a/R1D1+awVdrZ/2G9SRSMb1DCu5Y8HqvvvoqtTX1bNu2jf2v7lcagxSF3/nOd/LSyy8rRvXi2YukkgnuedsdPP27pzj87ClFFW7cu1sFVovVRLGcJleK4rCX6V7dQiAouFK33ldLKuxaMFQs+P1BUqmsuq3EyRaLLxCNLuGtcZJJ56iUTbjdNYpAlvuhNDlEY1EikahiN8W1mclkFRvZ3NTEmjX9LC6F9XqT5/2jR35E66o2rt96ExPHJxk4eJz+Ni9337Gzugcw93LNtjczG8/j8dmpqSnzi+f+J8+++CuCzU3se+0ENTV1bNvVSXdfE0cODnH27AKJmJUt26/B5pTc2ADL0SXmlgawu8QxKxljFnUJ2yxOxSuWChkVsF0us7oMZY8j75c0HyTiGXKFMtlCQQvx4mqvrakhWFevgptmxpaL1eyyclHXxd6ebgxlA0/88nn9XYINfvu730qmmMQmGFC7WZt/JKO9kK8QWUxqQdGInaW5JdJJcQmKKxgt5mUzRc1KFCeTIOYnp0awO2B1fzvFsjjh5tSVZ8378LmaVAy0OR3suW4vgbp6zTnf0r8dg9OgWd3i7p4an2RmeppFce6YciQLcbLixhWMu92h750It5IFaTUZWZxfJJfOqItahJ+d27czdmGWO++8k+uvu04L0ILadhmdvHzgVTrbu3jmqWdZmF1kcTHMzu3X4nH5VDiV3EtBHssYNjU06lw4efy45oveeNNNdHR2cOrUCR597GFOnDzOho3refsDb8ducejezF9TQ0tDo6J0P//5zyvm+N3vfS/v/fP38/Rzz7EQXub9H3yQJ37zW8LhZa6/7gYVUM6ePasC7EsvvURLS4uiSaUgL0K8iBqC+hX0dV0goELUDdfv5eGHHuKhhx7ikUce0evz8ccf14xHGWO/38/p06e55ZZbuO2227Qpx+F04XR5tOAvQrGIByIGy1ovDluZPyvOW3Giy71FntPJE8fo6+1lcnKSn/70p+q+a2hs4tLAIKFQSF2uIgbJ177whS+o03jVmj7C+QTXrF/Nv375i3z1b9/CDXukKeEM8WSCi0Ne/vrLr+AOmLnzTSHuvU3CflN4a67lXHgHn/irH+HxtPI//vHbfOMbP6Czc42O15lzx9i4cbU2SJw5dYzw0jyJaJSuri6d19u376StvZ3ZuVmmZmZ4+eVXdU8gmdr1dSHcTg8NgRCxcETH6fSFk8SzS3R0d8rOXfG0No8Xk8VJNJGmtbmVQE2ALddspsbtYWpigqnxCaLhJW3wkoaA9Rs3MT4+oWhNEblknmZyGcKRRYZHB5meGWf1mh48NS6+891vcdMbd7FhW7cik3/+s5e49/5tTE5Nc/b0CCZcGHFRKdlYXopzz9330tfXSTw1gtWeZXx0gvvufYCNPRuJJKN6pjl58ixDQxN89SvfJBs1sO2G7YoZP37sGKZSBafZzvJcil17rqUh1EwsusymjWsJBAQtn2N8YpiW5g5++P1H+cD738N3/uUhNu28RsI0KGbdeD21pGV/WMpgMhcxWfL4PAGMBi/X7bkWt0eaZONYHSVmp8Y1U/vwwUNEI1G2btvOxnWb2LjxGrLpPNm0NHWV+MljPyOfLfH2B95JS1sr6Vwcs1UchHFtZjh/7jynTp3W7NOAv45oJEZjsFHR4brWpcSBKI2lJX1/h4aGOXrkBMlEkp7OHnWxS0Pbxo0bGbx0EZvFTKCuRkXE5qZmxkZHMdlgZmGS7Xu2YXAYFXts9bg4euYUO/fuxOw28ZNfPsT6Lb2kCyIUC0nAoWK67HPkOkwn0sxOTjB5McKa3mbe/tY3YiqUMZdhfnJaM9Ple2U9lQ+hBEijlNvtoaN9lUYNyPopedmhhiZtsJiemWV8cpL58BIzSws0N4b0Opb72NGjh7WBUc65MzOT9HZ30tLSRDS6TCIeUxEp2NioSN6F+UVttpD9/9TUFL29vQQCMlZD6q6vrfUrfUL2sdL8a1FyVUkx4nKu1SY75Pwn94K83lNkH5lIxjhy5BCzszPs2LmTXbuuY35ukaeeeorunh7W9K8hHInhdNm08VLO4DNzcxSKedav7+fAa6+zbfNGHEaUsJNIJkmmBQeeUXpDQ2NIzwH7XntN3y+5tnv7+vR+GM/kiSazLMwvUB/wazzQ9NgoboeDtuYGirk0mUQcp9VMSTD0qbQ2zTR2r2MuUWBgaIBCIUsmlSCZjNDaGKSpsV5FqnxGyEUB3SuK69dqdbAcK7K0nCCeWqR9VZ02nU5OjFMsWOjr3Mrxw8PYaOT+e95PY10XiXiuGjFiiuF2mTQG5vyFYWKxPJFIVpszV3X18rf/7ct0drVx5vwJ/HUetmxZz8uvP8/x4aMsL+a442171UUtDSnHDl9k797tmKxlXbMEHa2NCNPTXLo0wI4d25kYNPPS00/R1NPE7uuuYXFpjEIpxsDIBB/56JtZXl4mtpyiUraz7ZrruaZ3Fz/71XNMTOVUkJ9fuEhDi4WNm9uw2OKEgm69l545NUIha+Plp0ZoX9XKf//yN3jnn70Td42RQKiGaDyizuCRwQnmzkQJNpe58+ZtfOIjd/GhB7+HwTSEL1BDa2eIpeQSZleFuoYgy0tJjMUo6YyVhuat2M0J4gsXKRVbScXddEtUTLTM2r4bcZlc5JOzzCwdxmSfpSZoZnQgidu2jebGtcwsjrMYO8Gp8yOUDUXW9DSxqnkrh44dg/IUO9e+E6uphUj+MBnDafwhM2MDVsylDezZ8RYGBvdTsp7AXRMnk0lQyPlxOVbhtDViNNTop9ksc99GLBGhUMrpOmh1mjVvW+o45UIeR6mAxyGxFwUqFjNREa7LeUqmMqlSkrIxi89vJRqb1QZFu8OA1WVncHyaA/vPc35/gg3bO3nDG/dgqNg4deIMrzz/OqEGOzt2bODWWzeDIUmlIjQdOUckyect7Fx7I11t67AbpYnERaFU1r3CvtcP8t0fPMyOPbdy5MQgl84MYfOX2HtrFyZzljOnLrBpQy/bNq3X2KAanxObsYxBXl9FGugqWhcxidGgbGF6LK2o5DrfNj704Kf48t//F3buWqOmAwO2akO/doFd4bj9PwskLoPBIHiZqx9XR+DqCFwdgT+qEbgq3P5RvZ1XX8zVEbg6Aisj8O8Vbr/+T99U7OjhoydUFBRUshwIRbSSArKICeoCU1VRMJ4lRf1Kp6p0R8u5uVgSVFU1y1EdrSreCkq0KoZKAUqweiLkiXAq3ZUqOlgd6jAtZPOKCJZiiUHQw4WqcKuPI9lsVkELF7TwKcKGIEWtwt65LNyKwCh5tIr5LYlrTZyxVi1yi44nhVY5LIk/Vjp+5RAtjlhxRa4IyXIYFUynFBDSaRGzqmKK5ANZRShRsbOkTjwpzhWKZd3IF0sVzTcT7JIIrTIEkn0nB45iIac5cZK3JPmw8mFzOLXzVMZXkKUyhnLwFgG2VKyOiwg84mgQMUbeC4PZoo45+dOk2UFGxTTaxFwsourlfDoRDgV9KALrigtZxegV4vRlDLH834rYuuLEXRF55edWROCVTNmV75V69crHla7cK926V7ph9XvFHaiPWRU7V0TWqrBcFfqriOtqPvDlOoyOt86X6nG9iraW1y3NAZezk+Tvv8/Ovfx1QRWvvKYVoVifq4b4cVlAq4q7K89bn6aIzFbBGibUhZRKZbRLv7m5hWK5+nuLJcEiV0VvVeYQwb/M5NSE5oOJS1gQk+K0tZoFkSbyWQG31UwiskBbUwMTw4McOfQ6oVAAj9ujSLt4PMXq/rVsv/5Gfvv4L/DX1dPT28v07AyvHdhPXbBO3RbnhidZSsP7H/yYovGeF4fuA/czNHyRh370L3g8Vu1sbmtvU6eKy+ljcGgCh9NTLZ7HE+qcEER3Lp/TbMuq8C/ophzlYkax1tmMZDGa8Hk96mAYGxultqZWRWHBtAabQzoXLw4NEmxqJleq8Nqhw8TSGdKZLHWBBrLpHLFIhHQmgZiPxLVQKmU121ccievXraGhIcD42IjmSZbKRZLxZS0MbVzdz/TYFKV8kVyhQDiZoGKzUtvYQLPg1hbDLM3O4zBbyaXSLC0v09jcQKDez6FDB+nqaWZ6RkQqGzaHuB0rKlK2tbcyMjqg49Xfv1bdj9KpH2psIRqN67jMzS3gcLjo7OwivLTI0vw88zNzfOB97+XB976fz/zlx9iwpY9iOXN5PbscqazTSwRbIREIllvmTLVhJV+oosJlXpU1IFkO7tLwIYQBmftVBLrilnUJra650oRuMNgpl23q8NfmAKPkt9ooSvaT1abCizTe+AP1+viCjBPxyWJxMTo2TcVoxFvjZWZ2jtGJMZYjksNmIFBTr2vi2MVxFRj8dZILWWTz9rXkyxkWooNADoe9gWTUSCpVwWLPKO5sdjKMxxoiuSANKWWaOxzc/Se38aOHHmP7NdeTy0fo6vawMLeA217HxPgi4+MzTEzN0dhcR10oQCSaZmYoTAEbQX9jVUyJxrXo3NDUqoWbRFJwh15aW3pUQCwhCFeZk1E8xikMxhoo+ShVzJSNKfrW1VBTXyYamycRE3Sik0y8ol32RmMOk6GA1Wzh3rvuIVDrx2KRNSbLxQsXCQXrMQseoCzOAEGJRyhUEkRT8xSMJSKZNCdOnVWBRlzBxaJBnUXX37yReGaMciVDja+e5XAZk8lDIp5meTGG3erSBiIpVu575QAGo43JsTm279hBV2f377PxXvj1PhXj69tEsNjM0MgoM5Nz1ARq8Lh9WmSVBoVVHZ3qdBGntbjD5T1Lp9LqYPPV+JiamtA1sa6+jpbWZsbGRzAYS+QKSeLpZQrFJFPT4wTq3azf2E+D5FvmI7i8DlLJHJl0AYddGgWkqSiP02XGYjVgd4g/Q5yDCcpFk4qbsnasNKtIvIJk9olIJUKWOITkXiIZZOLQFNS8vMcz8zOYbVYavZ04k7WMnjjExaOXMJeTvPnObeqw9wdX0923B2+gCXfARio3QCa/xL/+6DEd25GhKbr7A3T1hThxQrDM48xMxXnn+96It8ZNImbkyNEzWmAV94rJ6lUxVUTzfLaK/HU7xVUqDtiE5g8K1k/2IKePDVAbqNXcNpPdWUWcy6e66026H8pkU5o3nYjFdJ8j2YFSHD9x9DTpxYrmq+24bjtGq7hISuq6FXiG5LdlswVMJhvx5QwmbSqoxWy0KrpZCvLFQvVeaDbZ1UGbTWdZWlwkEYuqwCAIa3HDhhrqaWtpwWl20t7YxrkLF7g0NEQ4EtF8WMl1FBHQ4/bqnOlobcdutWE1WfQ+Nz45wfTCpCKtp2Zn9L2S36e/M5NRsbQ51IjH4VJBo7uzi80brqGrdSvL8TDDQ8McPPAaWzdvUbfqxz76UZ745S85ffIUL77wItfu3KVucWmUSCZSKu55vD7Ng9NGk2yOoGZP5vnNb37DhQvn2LFrq66ZL774PLfeegtvf/vbmZua0etT3ClyPzp58hQXL17UOI/NW7bQv2GDCiqT09N0r16tgsT4xBTBupA6CUWwFVqECK/iDpe1TvZvra2tKpju2bNH743SgCCbRXFiC1VFxBN1Yj32KJs2buLVffs011jEXxF79+/bp+LqZz/3OaVlGExmRYVe2Vwmoo4W9mMxfc6CWxbHrVzL1157LV2rOvjxT37M+Pi4il7yZyQa5fobblRhSPJFZb4998zTfPIzn+HYoUOE2ptpXN1OS9DLT7/59/zj39xCf/copfx5zJ4m/uuXDvLbZ208+LHVrF9XpCO4hDuTJJ1pIt/0Pt778W8zjPPlAAAgAElEQVRjqNTzd3/3Nf7X//oVDaFViqS0OyyMjw8Rjy1RH/BRW+PVPXVnxyq8Hq8iRcWVKA7u8HJYcwhrpQFMcP2pDNGlsF4n4o7u6epW/KnDY8NTW4vXH8Bkc2F3+/AHGxkbn2JkZAybya5ZnlajkdU9fWSSKZaW5hFUeE2Nn0QiSSye0PWtb/Ua0pk0YxPjbLpmg6JGx8dHNe/2yNEj5MopJudHuO6G7RhtOayuEovhGd07zUwvMnBxnEpeUMdBrtmwhVpfQDONHU7B3Ma47ea7uGnnGwgnxinmlhkaPcYzL/2WUH0rx46MkU4ZSKTzVAx5bd4rxgykEzkCNUGSyYzO5fGxUcWuW60GPvrR93Ps+GHCSzGNjXjDjbdwaWCUj3ziPzE9F2Z8dEYbSXy+KiFDzgCNjfUaR5FKJzRvOJWOKMJTsKy1ATuplCD9Tbonk+ay4aFRbrnpNtxuH/tfOci8ZGY2tPKud/yZXm8jw4OKwY7FIsRjcd17CJ73xRdfoqmxCaddxEUo5kvkcwUVEP21fiKRMD6vW5scJJO1r3cN589foK+nl0BdgGPHj7Lv1VdobArpvkXWzoNHXifQUkvakGT9ljUqpu87+AodPZ0k0hlSsr80mbnh5puYW55j/+EXqfE7wJTXe3KlUFYXv8wbaUSKLle4Ye9mNm9YQ0gE5sVFvDYn5UyOYjZXPU8ZyyxHl3WOSN5qU1OrxoBkc5KRKWeOarNlNJYgJlScWELvSy6vR8kxEk0gYru4R0WMLuRy+rp9Hidej4uJ8VFd3+UMKO/51Ky4Vm3UBep+f9aVtUAEWLl2Q6GgOprl/UxnMvo9ErPjstrwuAS/L2dQoa3IXq5KiZJ7oqyf0sBntZpZWJzXPWBzc5NmPMtZT9y9Hp9Xm0a8vho9/8h55anfvcqlwSne8pYbqQ149T2NzC+QTyT0uhR8sjw3/dlALWfPSRZ4XMfIZrfj9ngUKZzL5hT5LPdviTdZXgqrAC355bL2C+1AIk0EtS+vT+77QvKo9dcxMrvM8PSivg9up1BhMjjsZs21d1hM1Hpd2tQ2PzOjjbHSyJxIpMgWDSSyklsdAEOOZDxSRZnjZ+RinI6mLfzZ2z5FPJGnLFjbQg67TTbZOYbGBnn1ldeZW4hiNruwWT2EGlq0Wemuu24jkY2q23Vg6DRnzx/jN888xc5bd5MqZJmemmLtun5tRj108CCLIwkaup3s2rWTvtW96gwWysbQ0Dh+v4ct697OwuIsT//uCax2qU9AJp3l3R+6ifMXT2uzwdq1fTp+cjZ0Ol1s6L+J3/zyAufOXqI+aCKRmSGZjvDpT99NV1eDZhr7fUGW5lJ855+fILKQ4r3v+RDJdII8YcLxOcX/9q/ZyJ6de3nisZ8Qnh5jz7Y+3nHfnXzh89/g4MFhPvaptzI4fon3fPBNHDm1n0sjC+qs/tIX7mZuMc3//N4xbtzdQk9rgYnxWtra9tJgj5FNlHjmqQHaG3qILk2w9doWCuU5bfDweUM8/fRRipkmOtqvob2nFmxDdK0rc/z1FN//1mHe82AHe69r43MPniDU2Iqr9SV27tkEpVYc1k7OHF/i3IkodY05tl9fUkyyw9rEmfPDzM7FcNob8LraoOzDgJtKxVKt9SD1mCwGUwmDdNTL2ahYxGe3a/xOOpPDKtdXPkvJUKJskAgYoQPInieC3SFRMRIJk0IQVymsFLExdGlcTOMq2sYjaS6cHWNxLErnWh/XXbeGru4QLW21eL1mpuYnkIO75CunlnM6Rl5bHZ1NfVjNXvw1zcRiRR5/+jleOXiKi0PT3H7HW5lcGiJbkSx42ctZyKUT6k5vqPNjNpaocVsp5uJ4XbKHzGG3CsFMGjvsROdh95b3EXBv4UMf/CRf+vIX2HVtf9V0gP2qcHu1zHt1BK6OwH/YEbgq3P6HfeuvvvCrI/DHPQL/XuH2m//8LWLJJAcOHsPudFfRv6UKDpdLxVnZPGu+reYuljSzVQTHfFHEz2onoIirqjeItisgWaOJQjGnYq3kvorrQBwH6vxUjHAVYyydvlIMFSSf/FtpOUaTij4ivIqbQQ7BVqeFVDaBw25X0UNzwnwiyMihrup8kQOh/A4RLmXjLAd7kfskF0gEEYfNpvkngkYuFnNV91o+exlzalCUrLhn5GCaS+c1B0oOrIV8Tt1xDruVuroAgwMDiowbG58gXywTXo5qHqq4GL2CezMaNENIfkYQwbl0ik0b1qsgLdloUnAXR2JdsEFF4qXwMo2CyiuW9WAu+XvieFbXi91JMp3DYLGSLRbBbJPAzKrgSxmHyawC8Qqm+g8dt+qUNRh0XK50uormKMVK+T8p2IqwLn+uuE//vx5HxCQVUS/nxcr7/odC7ErRcuX3qnAq74Lm81bRxVf+3IowvCIyr/x+zQK+7ArW+XUF6lmet/xbXpPMD/neFZetPm9xLP4+X3QF31193vL7qs7H6ryTn19xiEs7gkKtBaMpnb2VihbVQpIDtjI/RZrT4nYVOy2PkRKkbyxSneMmySg2UNbwpYLmtblsRnLJOInIIt2rWknFonz3299i7Zo+LfxKfmIqmSFQF2Tdxo2cPnuOYLCBQLCOielxXnjheepD9WzcuIFvfe8Rrrvtrdz2xrvwuXzse3U/d995OxMTQ/zkxz9i1apGEsmICoomix2L2UEmW1ZMsGAwC8VqMUcyS0Xcl5zMQi6L223HbKgQXpiltsZNdHmRYj6nYq0IMVKQnZ2Zobm1SR03sURMC1g1dQGm5ha4NDKKQYpTtX7OnbsgMhXlnCBjo7S1taiYJCKQy21X5Or8/LQK12vW9Ch+WXDQIt7W+V0qooT89bQ2tXDsyHEVflo7VmFxu3hp/yHe+rZ7tRAuWbiapZXNK3ouFKxTF/CxYye46569eo2dOjnA9OwS9993P7OziypWC/51bHxQC+MGrMzOLqujurWthfkFKT479fqTAqe8bsn9HbgwxAf+/D0q3v7DV75MU5tfsVyyjonYJ+uGFPiEKCDCgzgcpfhW1Gznkgq0Ml9L0pwghAERvIwmdc4qH0BFLmlMqWKUZY2t4pbl7w4tGled+gbyhSwuj4uEvPZiQfHdBpOFjlVdvPLqa5r/Oze/qChkh9OrWLXO7naOnzqpwpHXV3UMFjPgdNtUDBIMb2uz5CInaF3VQDqbxe4rUVtrhbKbVNTIwIVxNu3oIFBvY2p0kWTEgc3UQiY7S6YwpmJQqCFI/5o1LC2kOPL6BS6du0D7qibM1hzBhlolEpjMbop5K+WKhfBinKELk+zetRe3y6UipqxNZrNB1/RCXtz/RYzmqstYut0lJ72zq50QbswWF0ajk3B0ltmlC7zpno2YHHHF6kcWyyzPW8nGHJSLsk4UMBoytLUGCNWLWEbV/WEx4HDIGlMmky5jNjl1XU9n0xTJYLBkMTl8FAjwr9/+GRcuXuKW227WYrHJWuGGm7dQZJlUZplcNk84LO6SViYmZ7SYJw0X4nSanVugmK8wPDyN1eJi794dmic3OjDOyNAo/desUUyhZMKWSgbCS+Kq2qaFW3ESeVQ8yRFeWlbcuQjC6VRW75Oyhsgt2mZ1aVOVOI69tSaszhK1ARvSH2WyVMgVssTiURYWwiwtLauQtnZdH2VrjKIhhdFgU1FRnLd6Q5cEa7PcLzOK19TluyKOG8nyBoHBaoyAMCZkHdZ5LPlklSqx4nLjlTRfyM+KaGZz2Knx+1kcj9Bgb+XsvlNct3EzF44f4PyZCd713q0Uy3bqG3rw162ho7uHUFORZ5/9LV/66g/5+Ec/TSjQzNHTz9GwyslvfvMy83MzbNjRwPrNLVqQnh6DwUsR+tZ0sbgcpmKykc2UtElDcMmCbS6K49ZYIJkMYzAU2bVjB6VCha/87bfZunMz7d29xLJFJQxoY5G8YGF/ZNOaGyyNBcVCXgvbyYS4N22aS+gw2/HJelvME00s4apxKvZYow6k7mwUAVhyzsyU80Yoy31Y3LjC6SiogNbR3qyNWQ6HTXHE48OTmI12xofn8bpCLC+ltQgpOOdQ0MzWbX2cOn0Wb40Pk9WmjydzMR5P6r3OZXdTV1tHLpPDYbMrZrm7uZvV61arYDk0PMzc/LyiaBeXFpmdmdUs2o998CNKCxEnmOCSX3/tANt23q1FfVkrHnvoR5rjuXZ9P/v3vUJPdycnjx+mIVSHy2nj9OmT9K/uo729C6vVR7FQYTkS1T9lLR4aGeHU6ZO8/YH7Ne+1XMqRSkVVFG9uatA1obmxWZssxDk+Mz3DiRMnue/+t+keSLIe60Mh/HUBbQaIJmLMLSwwODDC8lJUi+ginMq9XARTea3r169XN6x8iIArgq7sA6SgHwmH1Z1//Phx/vIvP8s//dM/8+KLL7JhwwZde2TvIfcNEWGPHDnC2972Nu67/z5dC3L5guKbxbkln7LXW3lsKabL+3DTTTfp7xenrzjfjh07psjl22+//fffLyLzjh071Nn4s5/9jHe/80/48WOP8eCHPsRzzzxDqphn1203sXvHOr733z7L//zaG2gKHSKfOIXV28QPvr/Ez3+dZ/uuXm683sM1fdMYIvPEkwGMqx7kM//15xzYN8bHP/4p7PZGzpwexeetU9e8NBy6HFJEL2t0ghAYRMCPRsIshZeq17g0FBkr9Pb1kkoJbtKrgtOqthbcTjv1/lo9L1hlXSrJ2cCgaOSUOPTL4PIFGBwaZXxskjV9a5WQ88TPH+fWm28mn87i9rmkjUz30yKIu1wedT13dnbqWjg9O01/fx/HTx7n8JFDSDa83IPXbVzPy6+9TMmQ5Atf/DQHjjzLfGSCWCqma+T46DSJSFHzuJtCLXoduOxedu24g80b9xCsb6FYTJNMjHD0xOMcP/trVvc3c/7CCKWCjetvuIPzFwZJZWOMDC8SHgGHuYZLF4c1YuCD739Qm0aWwrMEg162bd3El7/0N5w6Oci9997FG268WYVagzQHCi41F6ueV4wO7HYfFrM04qQoFGNkCjOMjQ+ocz7gF+diK6NTIxqdsbZ/rWYXixN5cHCUgUtD9HX309nRQ2NDu+abS0xAnT/I2dOnmJ4cuSxOLqq7VvZ0KigKsrc2oIKtxWxTMUrmXKguSCwaU0S6NPlJPqycD4KhBlKZNE3NjTg8diU7eH1uFhZnaGltIplN0LapiUqoRCQte60q6cHj8xGJJglHkrS0dGrD4/DoELUBF/FUWAkshrSZ2ZFZurtC7N17LUcOH9H3u3/1GuLRKBfPnVfCyob+tSrauuyy5iaYW5gmlYnT2taOWc4CmMhJ81C+oA1/co9LptM0NovYkuH0mQukU8uKUJZ4ApfTrjnDsmcXwdZpt+GwCX45pc2m0qgsOG9B4UsTsuxv5fwm68iKg16y6YWsIk0bInTL3lSudfkeWX/kxlwpFHHq2bUqAJuMQmKpZlbLuiJOT3GrSqxGtTnPQCZbzSjWM5qcJTWqpdrIKoQfadyTM0ddfb1m7sqaLOcRt9WOuVRRdLScRYUONbe4oA3HglT21dYqxUaiXqQxNSkRDfPz+BxWbIaKul5lr9Hfv46l5Qgzc/NYLHYVneU8arba1VHc0NCgzWUv7TtCMlttltuzeztdq5rURS4Z0x4d3wyVYkHX8lQ8oRhoeZ6+gJ+yWegYco4vYLe4mR2PYa7U0de5kx2bb6aQs5KIJ/VMkslGiUTnee3AIWbmwmQyRXbuuo6enrX87pnnmJqe1vuQILqLlQTBJh81fhvDY+eYX17AWR9kNrzEuTPnCfhr6eru4uSJ0+RzabZv2aL3z75eofVktYFb9mbShDs/n6Wjo42Xnnsej9vFqt5WJXEJRlvqCdKR1dZRS8WQ1X2qNFs4bc2ko00szicwGDJUiBOLh1kOj7J+3VruuvNGouGINsgNXBzjhWdeJ5VI09LWwsZt3ZSMWaJxWW/z7Ll2O8mlBR5/9Hfcdv1mPvCnd/CRDz7C4OAIgZAXqzPAD3/0eZ557sccOzOh79lXvrSXWLrMJ/7yae65o5X776jn0FEnP/3ZKbZ2e3jXA9fz8svzHDpwhtvecCMtLT184+v/RjJZ4c1vvZbWbjP7n09iKq1jPnock/csH/j4tTz7qwT7nzbyvg+72LKrzF89OI3VaeCDXzQwOmTkucftNDY2YnNWOLDvDJ//4jsYnX6Bnz9yFJ+jm/d+9H7ODR3l8OsX2LntdgpZuT6clMvVyBmLTehi0hiT1jgYq82iZACpjcgeWowF4qS3ORySHEu+kGIxPEmpnMDlrtDcJNndZVLpJcbmphiLp2ho78Ju8RBZThGPylw0Kob/wvmziq2+6817MZuz2BwiFudJZ5JY7W6ymTQluQaFj2ByYTfWYKYOp70Fr7ed5pZ+RmdneOhnP2Y+Mk+wtZVLY+OEmhrJZVLMz07jddnpam/h3NkT1PntlApx3nT79disJZaXZvHWuDCWzSxMZbhx24M4TH186mOf42//7q/YsaOv2theqTb664ehSvuSPazuz/+3onHVcfvHXd69+uqujsB/2BG4Ktz+h33rr77wqyPwxz0C/17h9utf/wbZYp6jx89oVkleM2OlqO8mlaniiUSRrWI8y1Kz0YKsYn6lSKsO17Jm7qzgdnN6mDWrE1dEMOmGViejza4HTtmES+FAvi7d1oL8EwFBMhClUCQCrtvpUtFIspeMNjOJbBKX04nFLBmkRXWopFNJPRDLIVuEWxGAbFarOibEHZHN51iORtQJKYVV+bockKXYLBgsKcJmMoK28ilaSjphhwaHsJmsig/LSpG2WKCoAnFehRhFzi5JsddMPJXSPE8RxFra2tRdIOjKWCSseSZlyYwr5tmyaSMXzp/Xw5mv1o/N5iASiTE1M0smX6Rz9Rrm5hfYsW2HZn1psSyawGg209ndp3jYislKMpdX7JzI5JLTFvB41ZkqHzL2Kzm6V2KS/1C4rbqe/7eYuyLcrrhUVx5jRYStHhjU6Px74Vb/6zL2WBxXUtBT5PNlR+2KIKs/K9m6l/M4V5DNK1di1X1bvS3LwW0FP7wirF757xVxdwXfLAKBqGDyfFees8wLkzipL7u9VsTaFdH4yue38hz0/wTfbJCiZDV7WRoK5HlJd3so2KDIMXWPG6rYW3WGK9rboA4V+bo6WOVDiiKViiK43Q6rdt2WcmnymSRNghiOhPn5z36Kx+XA43ZrV624tjdv2arFX7k+5LVaHVbcHhc//NEPWFxa4J3veidmb5CpJcGG2zRPLhGJ0dIUIrI8w+sHXmZ1Xxt1wVoSiTjFsoFYLE0w2KJNALGkdPXLgc+A2WrR4rFg1KRoJVk/kfA8kfACLQ1BLaDPTk9rYTuVTOn3yjVdMZTV9TIzO00gGERmXn1TM1l5LyxWnnrmWZ23dpOddCylhY9oNKzPx+dz4/GJOBemtbWRSHiJNf096sSWYpcUUGqckvkDsXSazr4+1qzfwG9+/VuyqSxbNm5hbmqeqZlxmlqbCafiJIpZcvkizf4GRRdKnqXLbdXufJfbw+sHT1EoVth8zWYtikr2lRQMJdcyHo9pp/7AwChLyzEt5AhGeHZmQfP0XnllH/1r+uloaebEsRPqbP7z97yHr3z1yzS31WjRQC4KuVYFL6qObZNBiw0iwsqnzE8VZ2VNM8o1suJmF4x7tUmgJAUJdekLTreo15i4ceVDCqbloiBsnSrOOd0uzSQL1NcSiaV49sUXqPHXMDUXpqmlmYGhUZLREnlZt11yPdrYc/0Otm7fSDwZ5ez5MwRDfs2QkkYUWWPVySfut7p6HDan5szNzE/T2FKr2W1UXLQ096pIiEmKmDOkEyZyyVqK2RpKlUWW45doCPYyPDjD0OB5EvEy8bCIqgVCTU727t2lguyFi+eJxZJUymbsNh/ZTB6H1UBDfVCFGVlfBd9bLElGclqzCcvlGE5vGo/bTzZtItjg4vY3Xoc1HieXk3XPpSJZIrWEp7ZCODKlGe1GajARxGr0Y7d5cDik0cNAJilItARGY1rvM+LqLleyKpDnMvYqJtKUIleQVg5pdi+RLzupmAJ6HT7z3K9IpMwEgzIHyticBnpWN7OwuMT01BLNzd16z5mYOceatX04XT7NUh4eGFc3ejEOzoCdzdvXkc0WuXj2EhZBf3vr6N20ilCwkeGBMWYn51nT38/YxIQKouvXb2RgYEhdOOIed9k9JGIpRXQWciV1UwnFoVgpUCRFIGTF5sgzuziKQ3DAQmEo51Q0DYYasdmtuk5KL1DBEFWRWvDN5bJR/1TKhiK/ZW4LgUKaVUyYDFKAtmg+veSxrjTJVHPrNYugSlHQe5JFuxSERiDNYLJ2WwS1KJn0BROdoV4KYSM9Db1875//kc3revV+ef78mDaJbN21jlCrj2efP8Wpcwf5s3d8lEBDE7fe9CYuDp/kxVd/x9DIGKPjI/ibY7R1+WjtqGVhxsbzz1wi2ODBU+vGYPLhcteRV7xzSfGucm83GESMzrBqVas2fjz+0+dJZcLMz6bY+4abMLsEyV3Nq5civmDQhUYggqrcr5LxGMH6Oi3sS8avXLWpaIz62hqdy4VygUQmidPrkmhmTBKvIG0tFocikXNpiVIwqgtVxHWb06QuxoXZBWam5vB5ahWB6rJ58LprGRmYoqWxjaXFCMV8meWlJYzmDM0tAQYHh/HU1KgLSgQDaS5yu9x6Lxu8NEQulSURjWM2Wdi9Yze7t+xmcWZBXaser1cLrmfOn9PmkfBSmMnxCRqDIbxuN/WBOm18k3k6NF3SBjPBic7OTmOzGGlubsTtsvL8s0/R29vB2v5uMpkY+XxK3WwyX5aWCpw9O6BigUj+e2+4UcX8X/zyF+puW7WqjXB4ThH6rW1NOOwWjhw+iNloVrFU8iwbGppYXo6yefN2xicmOXHqlAo2A0OD2kwkblW5ZiVDWPZYbpeHdevWaa6jiFLyvMVVKCKHzGcRTURUlf2DzM1CNsfUxDi/fuLX/Pa3v+LRR3/KD3/wA3Zde60KWCKwiGArPydCzZYtW1i9ZrU2F4njWR5HHk+Rr6BOXxFzxHl7xx13XH4dRsLhsLpp5X4vAm9vb4+irAVNK3j+jo52lsNLPProo3zi4x/jwIED3HjD9fz2N7/FG2hk2957aGvw8+i3P8u3/uk6OtqPkk0cp1CwEk/sZGDEzjNPi1twkC98xo81u0gmHyRd+wB/+sF/Y2w0x+233UJv73YGh+YIBdvUMb60uKCEFBGwMqkUkXBE9+Vmi1GJFpKzLk7+3tU9ep9LpsTFKc7pWijnqZRyOh+sFjOxcAyr0U0qWyCRzqrj1ubyMrMgjUVhFQubm1p073/80BGuu3Y38UiU4fERBidGWNW1ioWFRXXeigAuIpWMuYhWq1fLuCZJZVK0NAtdY1qjEbLFAg/98J95/yfew2c+9SFGZi6SyEZU0D928gQH9x9n946dKt6u7e2ns7WL5uZ1TM8sksnlSGfnuXhhH2cvvIDbmyMY8rG4mKSzay2DA7NUKk5a27rpXNVLyNMGOTunT51n/77XWL92Hffce1f1XmLIqPgwPHSRdCrDmtUbFN2fSuVw+lwsxSbIFiWTsUh4KYPHXY/FLDmTNdQGzCRyAxw9flDzdG/Y+ya87joS2ZQ2NoWXl3np+Rc1a1Zw/Pe8+S3axNO5qo9CTvadVrKZAo0Nbfzdl/6GtsagkgHkuhYxShpS/TVybxc8e0bPYYLKFsewjrHDjc/tlR40nZOSnS0uzaVlyW234fF7CDUF2X/gFbr7OnG6rbhr3NTWeZgpTTFrnMLoELqIWeeOIJZj0Sy5TAWPK4DZKM1ieQr5JIWSYEXP4CxY6GloZc/ua2htb9JMR2kwEieoNHTI81i/bp2Kf8FAvZ4Jp6endKwlaqO7t1dzpw8ePUFXb6+us9LE53C7da4cOXqC1147SXtHMz3dLThEqE5mSIuz2SLj4tb1Rjx/gn6W2IGlBYmPkKZfo66jgj52S162TVylVdFU9nfS9CFjOzs3Vz27yjpvMumZVz6lQVIeORlP6v7b663BYraq61QassTBL/sx2RfrPrJc1ucVagwSS0ZYWFrURhMRU5fCizz9u/2EGtxs27FdG5ll7yzxLrX+Wmp8sifLE3D51D0rruJ5oQEYjZqLK7hxodNYbHaCoSCjE5PaOCnrTnxhmkI8zKr2NiU1TE7PqVPaYLJRxozN6SZfMmBzuHF7a5hfXOLVfa8xOxumsaGJltYAO3dsJpVY1mY7m00EsmqUhsQrpeJJ4tEEXo8Pr8+Lr9bHwNAIkXCWzrZ1jA0u0tbYzw3X3obPV6dnFmmI8vokCiTFpaFzvH7woGZWnzk7SmNDC929q+lft173vucuniOZivLjXzykuaLX7OmhdVU9Pr+DQiVHwWzi6PETZDJ5xbRbrXZGh6e4ZtNmzAYLzzzzombXj49NqcPx3nveqnETjz/1Tc0AljzoGm8tTY1ttLZ0qbtWIjBmF2aUtuKpNVM0xAk1iuhXwmFuJ5OoaD1BGkBlj3v00DFtcrv1ll34a5yUSmnqAm6SqTBT4+PUh4RO4CcrjU2FImarUMQEfZzg0Cun2LFhI++47xY++58eweYIUzS4SKQc/MPffZR9L/+W146M6Fr3zf++h8VIhs9++TVu3hPgPfc18//80wUWw7UUF6b53nfeywuvxnn40Z/wiU/cjdMWYHR4Uclr/jobra0hfvXYMnbTOg5f/Gf+4q9vJ7YU4F+/eYzWhvXcdOcYm3cY+OyfzdCyqpGPfgl+/PARJs5up7lpLfHUKLHMUT73nx9gcnqQ6bESxYyFjdu2MjY9ww++9ws2b7wRn6cNq1maVuSsIHS1vEZ6yN5JxHGp48ieNpJIKTVKXPEr8RS5bIp8LoHNXmE5PMma1W3Y7UWopMnn4xw8eRTqAiwk0rpXrq0N4hmb2SMAACAASURBVHL4MBmEqpXEbjEyNHye9vYgLrdB3dRCgrLZTJiNFo0FKeeLOEx2HGbp7DSp6Gu3e8jmDbjc9dTUNVApWcFgpeB0872HfsPQyAT1dQEVfqUpem1/T/VMlFjA7TTp+au/v5WGUI06ubOJFKaCi1uu/TAu82o+/fG/4L/9/V+zfUePngXlXCLcLt1QG68Kt3/cVdyrr+7qCFwdgT8cgavC7dU5cXUEro7AH+UI/PuE23/kG9/8FulshqMnTmO1O8gUBJtVUsftCqh2RbzV3eNKhqiihKvIWfkQ94nmo2qWq1EFCxEq5JArOCgpDIlwaxbUr8FIJp1S4SormYN2ezVDtYJueCPLETzSrSxoYauNdCFHIpPB5ZZCZFEdAIIxlkJpJp1Up0RjsJ5AQJxURkW5yadFxNp4XMVWOXyLoCO4sXw+w+bNm/C6XRhNFeKxiBYYwuElxdk11jdWu6rFlZjLqitOCrbyGqV4Iq+nsbmNU2fOaheoHGSNFgv1DSEmpsa1yNm9ahUTo8Mq4InzttYtbo8NKthK8XFicoqTJ8/gC9SxZdduzpw9z/q1a9l6zTWK7BKMn2RR7bh2D60dncyHI7hqAzR3rGJmfkE7fY0lcYs5tFAur1H+lH+Ls2nFhXqlAPt716sITpczcVfQxSui6kr+64o4q66Ay9m5It6uOG6vdN5eiSS+0jWrAqxmB1advTI/rszXXfneKx3DVa236mj9w+e28nsUjX358aRYKq+3OgY5fa+qDshqEWTl8eTvK69lRVheEbil6UAsTpLArGKaNCQUy9jtDnXdqiB8OZ9YCjEyf1fynGemh9Vpo6jnKxDVdsVjGykVslrQLOUzuOw20vEYp04cIyguIXGb5/Jks3nuuect/PapJ6mvr6NvdR8zM1PMzE1x8tRxEsk47e2t7H3jvcwnjIyMzgqhjo7mVnWeHz28j8WFCUrFBK1tDeoGq/HXMT01j68mqEVvg7g5TSYcdidWeR7pdBX/XMjR0tzA9MQYE2NDrO7uIpWU53hCHeZr165lZnZGi9V2h5X5+TniqQShpiZa2ttJl8pMzy/Q0NLKL375BGlxzdhczE3OqqN4YWEej9eFz+dhanpSr7+aGq+KnE6XQ3Gu5VKRdDJOMRXF6TJhcjrJlEps3LpNcxalGBWZXaK7vYMnn3qSDVs3Yat1M5eMaIZrai5OvdePxS5OTTORaBi3NjVAoL6JyckZxaCK0CrZtKFQrSI106kcbk+N5ttKVqzF4lCc3i0338qZMxcwGYy6BowMDvKJj32UO++4gw984J3c98Dt5PKS0yqia3XOiPgqBbxqdrY0sqy4vauO8HKliNVuUXeGfF3WPRFmRSyV+VvNtywKsxuRdauuc0HUm7GZ3erUEOSxFPJ8dbVkcnm++Z3/pbmWd959B68fPsrps+fZtXMvLS1tnB8S0TrHX/zlJ5mem9SMSavdWMWxFiWru6BuFrdTihJlyoUS8WiSTLZCoQRmU5mR0XF87kb8fsk3jpMvL5IvpolHLJSzAQK1XdT4y0xMnebs/lnmoyWy+Tk83mYoNNLSWoPXD/MzcZJLKXKGIi2tDTic4uqUrFoD9eKKGLyA31fH6tU9NLXU4nabVUQoZZ14fBVKhgnsFj/1td1UDDFSmVnchkUtkGFwUiyYVYQXfL2IYoKJluwsyQYWLHRRhPSyZIiKvmDEbE2RL85SLhrw2CUrr0QybsBubqJikZyrOS1iYbBr7mehYqdQttC7tplwbJif/PTX3HLLG1laKPD97/6cnvWNUHEwPZ0gn6uQXl5m9bUhnB4zi8spBs/P0N3bRltHKwsz8wSbgjQ1Nyg+WZyO4goM+RvJSdah3E8sPvKpModeP8pceI57771XXdADgyOa/bc4H2brtms1qze8GMPlcKsgJ/nNNpeRZG6JTG6JMmmSmSg+v5fmlnZt3Benja/WhdkmrmLJQoupc7gaQSA4f8GzWar3ccnlMsnclUYEiUOQHi6TzkkZV4dNnNNVdHw1y76K/tcIhZI4TKsZ9ld+ilquhHCJfs9aCDhaWBgPU+/z0N/Zx6kDgySXc3i8di4Mv8Q73nc9bl+QXz7xS+664z527HwDJ45dVEf9uQuXGBiYpKnNw9jcq6zfFqI+JAJqE7/+9St0dvtoXdXNiePzuN0N6ihOJfNabJcF1OOxg7FAwO9T3Oe3v/WwOubX9m+kbVUXaaUUyOvL6/dXUejSEIEW+AVBKi4cuR/kctWohXIuqQ07khdZHwpqw5VR0HlyURktmqctDiYZv0KuqKQRIYQUKzki8bDmIMq6lIxksFs9mCqC3SsoKljyZgVfKfeUkeEhFQiluCxruqwP4i5TakRF3LoudVJJc11zQzPbt25j45qNBDy1dLZ1sji7yML0PKNjY1r4V8z2zDQ9PT285e57FT8bE3xmLq/5u8YymvPrbd2kgozPK/jpInabmUMHX6N/TTfzcxNMTQ+zaVM/+Vwci0Xc2CVsNg/f+ZefMjW1yA03vUHXqUy2QHfPasKRsIqEDqeVN73xZm3cOX/2FDu2b1E3pewlxXkZCcc0N72xqZX29m7C0ShP/r/svXeU3FeZNvhUzrmqq6pzUudWzrIc5IjAxrIN5oMhmAE8GJgBG/MxzLAzsDMLA/aQZpjBYDIG24DBWbJkyco5S60O6txd3V1dOec9z1tqPu/u7O458ydHfY6OWqWurqr7u7973/s+6ZVXcWVwUPZ+u8sBu8MmFtHMuWxpaYPRwIZw1e2AACprJNZvSzXB0mPMkeU4tTY3IzAzi29+4xv4zne+jfm5Gey49wH8z7/9W1mPf/TDH4plMPNpCXyx9qBCmcC3w+WS1+Hj/JuZ1FSKco+lNXI8HsfGjRulvnzrrbcEtPP56rBz1xv4/OcflSxr1m69PT1SGxv1WsnKJdgci9K5okGydpUqO2674xEUsilcOPkDvO9BHbZvZ47kGblvf/ifaczPGTBwOYabb9Xhox+xoZyeQr7sw1Tydjz4wX+DVmPF6tVb0Nm5ToDDmUCwugZ5XDAatIiGI2LvS7VzV2eXWNtbbGZRO/Gzcp6Mj10VS/B8LoPl/V0o5FIoMwqhUlXpLs6HUMmroVBokCEIwbgGgxnDVydQZhSLSitzfWx4FGqFAh1ty6Sef/PAXjS0ca2iqr8o4B2JK35/raj++T6rOcXVTFSqEVm7A1q4vTUYvnoeew/vxBPf+iqaO+qRKSZgdzpg0BoRj8bR7muV/Y8OBNlUGi+9uhOnzp9FX38brgycgtXKjHMD7DaDzC2qWHN5Nfz+LsSiJPUZgIoWD9zzLiQjESEJBGbnRMWXySaQLyRQKlJRmwDE5UEjgEEuSyKMCrF0HNHkDHz1aswHFxBaJPmsjNaWbqxbdSeC4XGcvvgyFoJBnD17Fe9778eQzVTws589h4994gNClJmZnkXPsh757Ha7C/F4GjOTcwguRHDk4AkUixX83d/+A37/u+dx5vgRbN2yRc5XJC2QDHvh7Dmx5qajBddCAndcNMKhEFauWIU9b+yBGir09vdLjnp9U73kaR44ehAbt6zD6o2rMbswDYNFi8DiNOxOC3LlNAKFAOLGOFIFfvYyigTDU1m4bD64HbWYnw5jejyApoYmmS8K+ljYbehubESj0yWA+uDQgNy3dJ8gKZT3CUEdKuZZR9HtiPcU7eLVyjKMRi1e27kLJ89MobnNieWrV8Ht9cn9yLV7z9498lyCi7FYUIDUfKoAp9UptTbrUJ4LC/m0zGWSDKm+p6V8S3OzKP547zscLqTz+arLyTV3Iq4jJACxNub+yPvXYKSCWid1Htcu7oOZREKcnLjmh8MRIaz5fXVCFty39y1cGRxBT08r6uprpXZPJmPIF0mUU0jGOc/RfB7XGsYZrFjRg2BoUUjRrB2rZ0BaLetknwhMzoq9uEarEfcVki26urslKoV7FQFcEn3mgkHY7FbZq+x6JbpafNCqVAiGwgLUzswuQKnRo8Zfj8BCCGa7C1Bq8YcX38T8Qho33dyPnq4usUimxXwqGYXVxvOnQjJNmZNOV6yFuTmx+O7q7BVQNJPJSo2wuBDH3t1n4HV0YfO67XjXnTug1+gRTyzCalcjX47R40Isxy8PXsHExBy23XK/1KSfePhhbCShJpuWaIO77r4Tv3/hN9i9fyc2bVwLq1eHcCQg0RzRZASReAIDg1O4+cb1aGvrEFeGQ2+ewX3v2YGTp05j4MIIevr6MHDxCmLhOP7qkc+Ie8f5q7/Epo2bMHiF5Kcy4pE8chkVPvbRv8a/ffspDJ8dAExl3Hz3ZvSvaUEoOo5UJgaTlgpNAyZG5xEOpjA7FJazhcVqFHKxy6nHlhs64fbwzBCGyVKtk5QqC7Q6F1RqEwpl9iSuYlmzF7H5BahKCtxxy0340dO/QQGLaO3ox/RMGu99913Y9/pBDI4v4tLlGfzx5zchGjPh3k+/gIfe24hPPNCF/+2JE4gmPYiNDuM/vvNRvLE/gNfffAnv+8Aa6PRKPPvrINauBQIzJYyPAG7TSgTnS7j3oxmsWd+Ir38hgEqmB1pDAnfdN4H1m2149IOLcNd48KHHM3jpxUPILN6AYs4Noy2Dsu4w3vO+zbhwfhpnT03DalFiLqhGOgO47E1AyYL62m7otXYYjRYhBue4h1RyQub9U5xTBbB6aoRQyrM971Wu30pFEVpNGXodkEwsQqcrw+d3YG52EslkGJlKHoulvJwlDQYz7HYSmlMIBRclFoWq2Pp6nzgwRaPz0BmU0uPJ57Ow6M0o5VkSa6BTm+ScztcsFFISR6Q36oT8kEoVkc+o0dzYjdamDQgEFThw4iRe2fWaEL1IBCD4TFcRjRbo6+tEJBbE8RMX8fjjH8KRIweQSUSgyqnxyF98Aw3ezXj4Lx/B3//9Z7H1hh5oaK1eoVVylXB9XXH7Z9m6vf6hro/A9RH4/xiB68Dt9elxfQSuj8Cf5Qj8t4Dbf30S3/nO9xFNxHH0+ElYaKNFm71cCRqdVhS3PDyLHWIVtRMLYAK5yooCuUxGlFQ8pFata6vWyGzshak6tZolWycaiUqThVmMVAIyM8to0mNuNiCH3BqXW5RfsUhYgNiWlmY4rVYcPXYM8WgMJpsDKr1J1C9U/BHkYT6txWSW79k87enoQGtrE4auDOLgwQMCzHjrG8Teio09E7NlFRUBjpYajh6XSxpih48cwulTp1Aq5CSDdsWqNdLks5nMSCXjVQVCOinqE1pOBZm35HCKXZ9aqxOrZDYSaR27desNuHj+AsZHh7F180Zh0pLB3VzbgKNHj2FmJigKEz6HBzUyhlPFIoYGh7D9zjvhslmRiscxPTWJjo4usc5NpDKoa25DPJtDQ0sb7njn3Ri5Oi6Wi7R2ZSOBDRk2KQ0GvVjDLdkji/Wq5LFWa382ASRT91pDkz/3doB0yUp4CTxlk2QJ8KSN9f8duH27LfLS90sW2vxd7PZTgboExC691lLzdAkoXno/S4DokopXFF1LwbfX7lz5GWlQUw1VVXjJ762UJfuYSrG3A9BLgDU/x9L7XwKB5X2QO88mkShpqwdoXn8CPUtqXjZ8qP5ZApuX8pzj8QWx5JZxVKrEkpjPo+JA9MSVEjRqhShvVdcAvWIuj7amRmnCzQXmpflOFjCbH1arBaNjI1i3bjVOnjqKg4f2w+erQTQeQu+aG7H+lvuwGE4hGU3B5+YBNIlSIYU397yMXDYKKApyuK1raILd5iL1QZR+JGewuU2uBT8DWfxs2HB+uJ12OG1WXL5wBk11dVgMBgTU4/+RpLAQpLqDeZcGybpMZlJYuXoNjpw4jld27UZX/3JcHLiCSCKJpuYWxENRZBIpNNQ3ifUUAUq3xynqAJ/Pi7NnT0OpprrMIePEuavVq2B3m9DaVo/hC1eQicSxqnel2EZHUykEIkFcGh2GyWZCESWs6OtFcD6AVCwJVVGH48dOoa2jAR6PA4uhBQFS3B4vNDraZCUkq7hQzIq9Hhuszc0NcDrdOH78FHx1VD3Q5pCWzSSRKOF01ghgQXu3qwOj+Pxjf433vOd+fPKRD+Nd774RhWJKcnmr84m5ptX7hPlYbJiJFbmiqsaVLGQV862VSBKgJplFx4aCQUgyVJBQ+cLmFgkAzJyT+69CPgGJE2oZf4K0OVqja9Wi/Lg4OAiHx4u7t9+LH/7iZ2hpX4blq9YgEJjDoSNvoVjJoLW9GYH5WbS1N0GhquD0mRNiy7pyeZ+4CTBfnA1s/n3k4AXEojncfc+9GB8dxf4Dx2A3VxU3SnUK6ze149DhK5i/mMfyLeuh11oxMn5KGlXltBtWixsljKBQViA6rxL2ejmdhc1bD5PJg4aGJlittI4NI5ubg82mQnQ+gHUr12D1irUolmjXOA6VsoAaVw3KWRIQdFCogkgnKogGS8gVw3C6dCgUJoU9bzY5xC7Z5WxBMq6C29WChfk4qJctI49SOY1sIY50Ni6NWZW6AqOZayBtGmkpaBdlSCpJn38XFJoiiogKuKAhqG5kJihtwb3IFtKwOmjVphRLukSsjKd/9AIunglApbIiGU0iHUujZ0sHupa3IJWLQqGl5boVzS3Ncj9Rne92uSS/kfaktKikQtLtrkE4Esb+nYcxeTYIvVGJtRvXwEwr25Fhud7JJAk9s5J3vGndVtisLsxNLYjlHsEvvQWoqbOI3XWhlML4xFV5Xo2vHkqVVsD+XIEW0ElU1HGodCnodBDLaSoHSsWq4lYaRWKFX0aukJD1dCmXnjmxtBhn3i0bkNXVswra8l5YclCgkwazBpnvLEQXybCnwjwNtbogDVCUHaI0Hh+9CnVZifu3P4hKXItsWIWxwVlxAdCaF2GrG8Jt29dgZrKAV18+hrtufUByK4+dHEJL0wZ8+R8ex9XZfdi9/+fIlYIwmmpkvi8mT6O+sRMnj+awb98FrFu7VrJj2cAT2+NCCtk83RIysgaVSwrE4xl0dfRVwdhCFplMGja7CUajBulkDA2NfrmH47Gw5LvW1Ljxxz+8KPvPmjWroahkMXzlPFauWo1Upoihq5PIl9TIFQGtziT1z9J2JjnXsj+TVGPFzFwEWiF/5KBVUcHPOqssFrR076A63G524sXnXoNBY8H2d9+BOl8TTp44J4AglackGrEoY6Ny69atqPX58Yn3f0ysN3fveQMnj5/A0UNHUOupxY1btkpUw4ZNG2CzOwQI0hv06O3uRSIeRzaVgoaW7lAinUhgYnwc45Eq2LNi+XLMBQLQ67T4yU9+hA++/0FR1h8+vA9WM62pY8jlEnC6bCiVVdi165gAhEaTHR6vH6fPXITN6cL999+HjmXN2LnzDdTV1qC/t1P2n5mpCUSjizJ/GhubYLW7MD+3CKfbh2Xt3QLmvrl3n/x/X1+vZG/SMpf5k9lcDokkgSGlgCoEQHl9ZI/N52XdZT1KIIsKWQKrzBE+fPAQPvXJv8K/fP1f8KlPfVqcJp544gl8/OMfx8mTJ+Xzk/x09uxZ1NXVVX+X0SD5mctXrhSiEoFFkqJYJ3KfJYBLte+DDz6IF198Eb9+5hl4amrQ1NKMTZtuwC9/9Qy2bNmC8bExbNt2M3xeLxLxmGQtEignGeCmm2/Gyy+9hBf/+AesXXMjPv/4V4Ug9e1/fRi336HB9ncaoVAMI5+JwKBow+c/9xLuvMOJTTe0oqKYQia7CJtzDb7/wzz+4wcjuO32G2AyeHDs+AX0L1+DxqZGJBIRiTAoFDLobG/HujXrRGFGa+tcISfENjI/XnzxJai0Wvzd338ZNTUeyYll3bw4PwuTUYtzZ09Kzi2bznYLzxMqIcHkKwrEM3lcvDwEX20dvP46pOMpUdmuXbUak6NjYoE7NjUGR41HQHiSCVgzU7loNNCJoSBgo+RMZzICwnOek1DCiIb+Fcuh0BQwPjsEo0OLi4NnUaiUpIF++213YsftO6o5ioUcIovz+OY3/hW73noNqzd14ui+q2jr1uKB++5BIhZBQ32dEJb+9tEfoKSO4Te/+R1On7mM3XsO4tKZAXz6kYdwy42bEA3HrpGsCrImZHNROOx6JJIkj86LPT6t5S0mJ1wuL3LFkti4TgUuwmZ3IhrNIxiaEUtojbIWwVAQ2eI0hoYmsG/3AO559w58/BOfwJZ1N+Pzjz8sxNSe3l5ZDwhG/su/fFPuB6rz/d561PqbsHvXXtx113Z4PTV4+ukfCMmVdf/pk6dEPdjd3S31BNXdPPfU+v2w2+y4ePECRkeu4oMf+pAQN6ZmmRHsEcveNRtWoaSuQGtRw9tYg30Hd6OhrQ6ZchJnL5yE3qJFopRFyUB3kZLcAy0N9RJjMTkyg2y6jMBkEJcvDGLHPffgztu3ia2szaxHbD6AyFwA4RDdkZSwWSyiIOWexj2T7hBDAwOw223iAkObXgKczGHeu3s3fvu7/djx3tuwduNGZPMFpHJZ7Nq9G/FEHHfeeTt0ehXmA3NIxMKSBV9b04RKSSXEm3SKFugEGpMYHx9FaHFRCBa13lpRIuu0dMaxiHKVJEHWwEvrRygUFMCJZy6n0yFkPa4ZBqNeaj+qcgnsZlNJUZnGIglMT8/Kft/V2Y26hnq88LsXpA645ZabYTIbxCKWtvxUkys13IPyuHjhglgiU53LNYtrDMEkgsEEpauRLSlZy2iHzZig2tp6IZ2RxMNalHUlc8VJiKC70yRzwL1eLAYX4fa40Oh3Q1FOCWEuEk0IUE0STDAcRSJJpygXBodH8daBYXT31ODeHQ+IvXRkMYRQcAGZTApGkwY1XhdCiwGxoSYhm+ugyWhBXV2j1OEoK2E22jA7FcTcdBzd7etx710fgUphQzScgFoFeGpMgDqNucURHDlxSADmUkWJxoYOWExe2OxePPPrX2L33jdw9453Q2/UwOmx4+LAOejMWgRDAeTLOfQt78YfXn5JCGY2sweB2UUhm69ctUIIAZMTE+KiMDk1Lms3ryf3P54DSNT69Kc/ia9982tYu5br4XpoVXrMzYTx+ktvoaNjDa4OB2SORFNhvP+hHVi/pRu7978ABbJMmUBjbTPMRpc4DxQyCgTnw/jdc7/H7ds2oaenESYTo0NIcEohnVlEIU8SgR7heFys/xm5QbeNSj6PaHActTV63HjDRjz11LPi5GGg1X80hc98/DYMnr2C7/7oIt7xTjc+/aAPIzNJfPUnI7h9bTM+8s5u/N23TiBZcEEXGsW3vvE4nn3lPF7448t4+JO3wdeQwQfefwQmZQVGXQXNLQ7Y9M3weJx43ycMeOb5Pdj9ey3W9tyIYlaF9z4UQ3NLAV/7rF1cHr76lBcHD5/Aj39wEXVNejS16jE4GMYT3/gCjh8dwdf/+TewWyCuC3ZXLbo7V8FpbxDQkzb9PN/wPq+gUI3lIDmiwIgfi8z7fKWIdC4lZAC6xvBcwexvk0mNVDqOUGgG9Y1+hMJBZLIpicFiTm3ZoEJFrZD1P5VOyly0mLmX6MRRhvdbIs7agG4qhaq7GzRQlXTQMapLr4BGp4BSxRilEorlIsKLYalx6eZht9i4vcn5qVgwoaFxPer9nULePHP5In71699K5El9YyvMNpusC4ePH0ZjUwPGJ6/ixq2bkU8FcfXCZfzNx59Ei28r/vqTf4N/+soXsGljhyhu/0vg9lp9ft0q+c+ylXv9Q10fgesj8LYRuA7cXp8O10fg+gj8WY7Afxe4/d53v4/FaBSHjhyD3emCUqOTLD2lqqoS4UGazUXmMhKAUBCAYtuWuW+Fohx02LzL5LOiFCWYQZYtARu2zlnUTkxPoLmhSSyAyNxlzh0bEGzUeGtccoDOZ1ICkrY2NaGrsx2XLl3Cnl2vCyjW3tUPndkhDTLmP1otpKeWYWAmEA+jpaI0N9evW4NjR4/ilZdelENnNJ2D3mpDXW1DNXtU8nrLUrxTCTo1PSFWgszgdNrt0owTlZCKzaacALXM+mIzlYdTfn4qc2jJR8tKl8crWUpOT43k+l0cHMBTT/8QM5NTeO7Xz0je17vuugsnjx7F3jf3wGFzIJctYOTqKJxOF4LBELL5PDy+GrF885EBjgrUlbIARjMzs3DRxiqZgspgRFmlRTydxZqNm7Htju1IJKhyJgu1II1Jgmz8nod4Huh5YF8CXZcUtmxYs2nDLOIlpatYX19TubIp+3ZlbBXwlSMEKlQDKquWxkuWxUv/v5RLy38vga+iNKQK+9prvT0Tdwm4rb5W1S6W7/V/Ac4EvSjwXgLHqspF/iybNksZvVXr4qpNM5+rUxNcrgK3S+9NZu6SDbJYgfP1qopIftEimScw/r00ThxHvhYPaaLc5Y9QCyn2ztXcXckPNFUBC6paaUfKxhGBOTb+q58F0PDm4XsiMUCjlsbU9MQkXHYHivmiNA9mA9NIJ9PQaFTCXLdYDPL3zl2voaurDSNXh9GxchNuuOP9iCWLiIWjOHPylChk3/2um7F7906MjV5Ec3MtxsauIhyNSzYas9toGR6Jx6CgArhc/Yxmk7V6nSpl2MxmUe6eOnYIXpcLKs5Bjo2CijuFNKde3/m6WLq1trfB4bSjsa0Vx0+dwuETp1Db2IRgJIq9Bw6K0pWfj4rK+fmFaxbeKlEOEah1ud1iTffG7t2oq6sVVZLVakOhkofOzGxDD2aHxtDo8qHF34T+5Svw2xf/gBvfcQeGA+MYGBsSQKqnox16pQLTVyfgdTaL8mRkdFgUjG43wTU2jiyYD0bR2NAiOY7MTjSYNLBYDSgWs9i0aTPm5uZRrLCpn0EsnhZrxnyuiGQyWz28K9UYujKMxx/9HP7yLz6Mb373K3C4IZZeS2AVm0HMEqP6QfLABfynZTetkpViy8b8K1qiMT9Q8sI0uqr6Q2xuy9CotGLZxqlGC8TqYxrotCrQcZZgfElRhp4Z3GWCuCbUUfFcKGAhFEU6X8ChZIw/FgAAIABJREFUI8fFLtlfW4eu3i4cPnIEZ89dRmOTC/WNtWIP39bWgvm5OUxPTUGv1olt7Po166WxiZICg4PTAnxSSaQsG/HqH3Zj440r4a/XYHZ+GJWKDqpKMy6dm0AsOAe9W4NCKQllwYZUNA2VNg1vnQuKikXy7Wpr/SiXCGIbZJ+gmlunYxNkEfHYDEIzAXz7ia+JdeHp0ydR56+BTqOC1WylQR9CC3OIxQKwGBywmjxieez1OSl6Qji2gGyWAFEWWo0ds9MZoGKBw+5HMhNGKreAsoIZ6WoYjWZZM3KlJIqlpKhCqKjOpNKiujQaaQuuFqcJ2pTTrUGj06CszCKTTyEUoW1hXJqepUoO0WQY4UgKN299F2IxJYplNcoKNoPUUOmY3w5kCkmoDWUYTDpRzXPc2UylEofqajas2IjlWj08chXNTc1QKVQ49PpRjF2YRVtrMy6cmQBSDEUGYKACG7B47KhvakaloEINbcIrmmozuRTH1Nww6ls86OltQyIdQa6YRy5PwlNR7ObsThtU+iIKCKNYDgOKPAo55tZy7qqrNsn09eWCpyhBqar+kfR6AR3VUCq0YvtIgJHrGte6PzkwVB3sZR5XmE0m6zf3EALCvDWomIjBqHejqWkNBq9ehdNpkYbu737xe7z71gcQn65gQ+9NcJh9+PZ3v4rF7EU4fUo8+jf3wWrzYHY2iEJBhRdfOID2xlvw3e9/D6H4Zew68EtAncRb+45iaHQYn3x0DRYjGUyN2XH+7BQsVjeamzpRKJUwMzMJj9eNfIlxCWk4XS4hb2QzZSRiaTistAzVIhELwWKjqjuDK0OXZH0SIo6iguXL+0WlNj4+Ab/PD5fbKTZ98/MTAvrTXfz+93wI+w+cxh9e2gWvtwEW1gCsk0joUVXjJ+juUK5YoNYxV4+5fovQqovQa5WS+Z0lYKA1oKu1G9968imsX70ed92+HQf3H8PpY+egKmuwefNmdHZ3Y8WqlUK04ZwiqevnP/0Z6n1+hBdDCM7N4dOffASbN27CM7/5Fb74xS/jLz74IFra2vD7F17A337pi7A6bDBoDehob5M9hjUd67xKiaozG3I6sygcf/WrZ2AymNBU34TQAp0dLFi7eqUQicLheXjcNuQLaYRCCwJYz87FMD41h1SmgHvufQCDQ6Po6V2OMq37lQqMj18VsHbThjVobPDCajJgemoCs/OzAi4PDA5h//7D6Ojsw7ee/A6OHj+D0atjWLVypQAnJA0G5mauOaKYkGQzlQBIKiVAB/efKrHNII/xi+tBS0uL/D/B1W898SRu27YNr7z8Co4ePSqPPfTQQ/jiF78oZD2qabnnM5uW9YHL5ZI6ymyxyJyiSwt/N/9Qxci9bXh4GM8//wz++Z+/gddffx2bNm0SwJf50stXrv5TjUKAORJeFHvWNatXYW52Bv39fXhj1065ljMzM3j0s5/F5k0bcOrUGLR6LfYfeg6zgf24+55W9PcqkE0PYGbsFFat7kMqsohIJIFkhnmxjQiGfNi69SWsWtWPVLqMVas2oKW1UwhdVDubLRroDAo0Nvhhs5irQFc0CYvNjjzrM8msrWBqehbFogIHDx7Gtm23YtOGTUKc1GvUiEcjcDlsuHTxvBDW0um41FTZUgUGqw16k0UUtxHJ9ayRzGVaqXa3d8hzZyenRAFud9ll3+Q12L59u9QN/Pw2m61qeW1zwGQyy/jSbpY5rYwOaWiohctnx4uvvoBTl46jZ0UvNLQwV2px67Y70ORvxOZ165FNxvDcr3+JyYkB+Nr02LV/HyqFCh5/7Mv4yt9/DY899gi2bbsBs7MBLAZpp+vC7jf3Y3xiFCVlGsMjl7G2vxf/8KUvS81GS3gSQkOhAEZHB9DY6MbpM8eg12vQ3taBXKaMmZkF1NTUQaszQqNXiYV9rb8FdXWtiCSuCmHof//yjzE6Hsb9770Jtf5uTFxNCIjavqwZ9ooSFy5dEHIFSRq8r+vqqD5vwsH9R1Dj9iEaSaKhrgl9vask4oMEgw2b1yPCsZ2dRYNkvUaFuEXLb1rdtzE7uAKcOH4cd73jLqQSSex5aw+LVmgMGtxyxzY0tTVjZnEGF4cvormzES1djTh85gBi2TAWE/OwuU1SWxp0NnFR4B7mctkkyubVl15DIsK4in5Rr5mMZsxOz8DpMKGndxk0atpg0HVJI05FdX4/psYnpE6idTlRedqiGrU6uYe51/OcxvgaEgS9Lg9qfH7EM2nEUoyUYYbuOGbn59DV3YF4LCTgqctuRXNTPeKxOGKRPMIRZjizjtJWMzWLeQGGV6xYIXMqssgsbp4tgFyOZMgiTGaTqFe5DoyMjEgd29zSJORDri2s0bi3V+MySKalbWtWAGjW+HTyIfGAgD2jDcbHx+WzEIimZTGjKfhcnl9sTqecw3kG5GcmuYRkRLoK8T4Q0nI6Le+FhMilMw7txBsaG8S6mTUpQWKSSVnn0XVn7979kn/e17ccU1PT4qrT0NQIlaqMoaFLyBdy6FjWgbm5gNTE/H20aaa6l/ULwWOSg1xOJwKBeczPzcOgpfWyS953JBqE2+0UQIs28HYb83DrxR0lk6ZrhxKBmUWkIhXcsvkd2LZlu0S6pBM5uJ0eqSvSmTgmZ8Zw6sxxjE1PoruvHwuhiNS+y9rb4a/zYn4hILFEP/3VTzAyNojhsSEEoyHccuvNOHriGPLFsqjszTYL7C4rfM5aBGcX4Xf58NqLr8Hf4Ub/8j709nfLfkmbZZNJj3B0Ue4xOgSRTGPU+XHuwimx7+Z1XN7XBZPBgYa6TmjVFvz6ud/CaDfg5tvXY3zuEtx+LRYXAljW1IPf/OIVrFm1Cls29SGbycKs18FhNyGXicNqUiMWDcBu00KhyMo+aTbZ5EyvM+mQKeaQziihhgU6hQ56TQ4GbRLr167BL3/1IvRGF+xeLwKL42jzqbH9puWIKMpwGJ0w5QcwsVjA//jSETywrRuPfWATvvTdnSgb6jC67zSe+vfHMBJI41vfeRpNDRZ84KHVsg6cP1JGR/tanDt/DD//6W/xoQ/tQP+6MpSaFMzqDpw+VMEfnz2Ge96rwJYbmvBPn00ikdBg1bZJvGvHrVhYyMHuBvbvfxPP/OwMduy4A3fetQ6ZOBCP6OCubcKzz/8Rc4Eomhs6oFVbYbM6ZC81WwyIRBelzuJ9zvNHpUzXhRJiyZBEWijVFeiNKvkDVQGFUhrpbBJtna24MnxFlOLcb9iPyeYzaGqtRY3fg6Ghy1hYCMDhtEqmNsm1rFfYRyJxgXUCQWJ+BQMheJ110GpVgJZxF2lkK3QyYeQN62OS2OgsoRRiv91kgE5LZb0Sc3MxmIxOLOtYjiZ/N8yaGrx65AB+9ONnkMgU4a7xw+pw4NTZs6gogI6ONhQzc5geuoR//PxT6G66DZ96+DP4568+jq1bev5fgFvW0UuZt39qZV7PuP2z7Ope/1DXR+D6CFwHbq/PgesjcH0E/ixH4L8L3H73u/+GRDqN4ydOw8oDpUIltoxqrV6KS9p2VjHbsmSPUOlKyY9aQLmCqC8K+ZzkzFGRQDUnm/VUGZFJHAjMSq6dt8YLpVqPZLYk9k+B6WlRupgMOgSmJ+TQbLMYcdcdt+O1l1/CT3/2LNat7ZSssopSD7ePOWfVrFoyeWlvrFNTBalAPpOWRiptP5nNSSDWbLGhpNTB19giB0I2LNhczmYy1Xw74JoFXaM0ywhUSbZsMgGFQScH52BwAcpKCW6XAyajQSye+HwqJgJz89KED8wHBSiZXZiX597/3gfgtNoQXlzA4KWLqPf7sLy3Dz/+0dNy2G5uacXA5SuSRXf16pgwy/m7V/b3YuTKAGqcdgYvis3YazsPYuXyNswthrGspxcWuxNDY5OwOF1YsXojVGoLrDZnVRWqUMi1YMOAjUOCSEvA7RKAWQUlqwA2GfhL4CWbDku2wlV2dvn/oqyV/y+VhZG6BGy+Hbhd+p4N6bdbEoulGFWD13IPl5oLS2DrkmXx0uu9PdOWqkXaabHZQayUr1G1Ma6+77fbLPPfVdBXJXOC9p0ERv6UcSvTlw3yklgwCeDGf18Dq6n+rKjUYoPG/6P6kaDb2y3R+LuEsKCiQrlq/UwrNrtFKTmrBETLIIBTESWwQqm5pgauZpsqCJhT1VWmTRtzrtRyH2VomZvPwmw2YXxkGJ4aF8rFHOwOCw4d2otjRw5g2603ChhaUFuhc3egVNHB762rZjF7bYhHwhgePosTJ95C57JmhBbnJX9zdnYBzc0d0DKTkYAwm7QGowCJ6XRGWObZdBp2sxUqRQVzs9PQKoAatxNXBi4LK7m1vVUIGMGFBWk+LSwuYGhkCAuhEDp7e7Fu02ZoDEY8/bOf4+LAIIrlMuIx2lqakS8WBVCgJdyxY8cQi8Vl7rHZyEbQpUsXZd6y4U0r9WR4AZs2rMT8QhBZKjWtDizMzaO5qQl33n4H5hYC2H94H1QGNZKFFJqWNWFibBLJ2Rx62rtxdXwQyzpa0N7eKs2sFSvX4JXX3sDA5WG5Jt09najxOrDnzX24d8edcl9PTs/gwqUBUQQsBMNYWAijpbkVk5OzYmOtU+kwPzOHxx/9G3zsIw/hq//HF9DYYhaLrSUlO+cC5x/VFszyXLID/18EB6q508gXY9IQUqm1kndNG0izwSKZrASL2ahgGKaioqo6HZAkoSIonEehlJfrQOa2Wq9BqQJMzM5ifGYG84sRaAwmeP0NGB1nblkUrW1diEaT0vijou6555/D6rWr0d7WhkQsISBcdDGCXDqHbDILNdRi4UfAuqGhFedOnUdkIgx/23Jo9CmEY6Ow2GjFbkcl14B4vIRcOYZKKQ4ocvB5PfC5amHU1yCeyEo+M98vm5c+nx9zc8wCSyObjYBTv1wATEYd3nvvDdKU4rrNe4Isdqp/bRarZEz5PD4oCSaWKtCqdUglMuLgkCj7kMoHANU8FJqkNMkrZQMqZRJPytCZAZ2phAobPMUKcnkqSnUC6PMaMQud3IRcLi321nq9CVqNGRWlEdlcBfFMHPF0GNF4ANFkSACOUkkLtdIqJA/aTmuNSpQqBZitJmm8G8xqKLUkBM1BxYabUYtihVaYaSGbcH5Qnc3mK9dZsQy8Rprh91yz1Uot9HkjTBVaQWrkPmtoaYLeZMSLz+9CKBTD+q1roShrMTU2i0peiVg4CZVCA6PFhlQugVhmBs4aNdo6PXDVWFChNb7aiAp0AuJSzcPcN7W2BK2WdoYkNCmhVOihqFTtkqWbL9bABbEHXgIYS0Wun+qq+4CK+witI6/FJpCoQPWoQolEPCnXUFTl+SqwwnWVqjyXQwej2Y5YCgjH85KBaTFrUc4VELgyj8w8sOP2D2BughaLRbE8vHDpCMz2EvpXtqG3vwWDI+cxORHEV77wNKbnF9HY7MDRc2/i6vgQTp28ggKS+Mgn+zA0OoYLZ3MIhyowmx3QaIxIZzgnSgIQlSp5GM16ya1PpbLo6OiHVm1EMDAOZT6GlqZa+Rkqt+vrvdCoFKLyGB4aQJr7rFaP1atXYzEYligHnRFYjASwsBhBuaxFV+8WnDw5gKPHL6C9ow8+f4PUSKUSc1DzqCiYW1ZBKp+HyWohi0gyQo0kdnAdKKtgNThg0Jjwtb//Nuoa/XDavHDZPPA6vbjrtrtww8YbhFyWzKbFXeH8+Yvo6+vH5MQkUvEYvB43hq8M4cqlATz26GPw+93Yue8lfOkfv4Su7j7Mzs3IPXrk6AmxhH/t1dewYuVyNNc3oofKML8fHncNYuEQSga9RFnkswU47cys1GDg0gDGxsYRDgVx9/btYi29uDgPp8Mq2cAkYO09cBTFshLvefD9UGqNsFgdSGWr7hRUvxr0aowMDWDXay/j9Mlj+Icv/x36l3cjlc9ILuPlgSHU13Nvi2PL5hsRicZx6uRpAaiq9VxFFPWsUcQ9o8ScTa38IcBB8JNrNJvEJLiRMEElbmB2FmfOnkV3V5eok5PxBH741FP4/ve/L1aq73//B1BTUyPgLhU7BF1vvvlmBOYCAh4KGGw0YP++fVCo1WhobMSqVauEeEiw5YMf/CCef/55/OIXv8B9990noAuVcWqNFtOzc/B4vWispzLRKQCbxWSUMePAsCYYHh7CwKWLeOzRR7Fh/TocO34cX3jsC0hlstj+zvsQis1j/foW3HyTDeXSIfR1LyAWOSdrpRL1SMS78bvfj+GJJ89J5rnN0YD2Zd3YvOUmUdxpDWpphJcqCZhMKsTjQXG/sVvZ2HaIBXdFrYNKrYNOZ8Lxk2cRiSRhNjtx7OgplAtl1LhrsGrFSmxYt06A2GI+hxMnD8Lm1IlDBrMydSYLWrt6EUsksf/AQbhcHnHmIemps7Ud87Mz4pbjcrrw3gcfxFM/fAr79u3FQx/+iNhM0xqZ140ArlFnkMf43viY5LQuzqHW70a2mMF//Od/orbdj5aOZQhF42ht7cbDH3sEp46dRjmfx33vfAf+6atfxumzB7BuWx1U5gJOHg7AbevGjZtuw5130fIzJESNN/cexdxsCbFEGltvXo1LI3tRUS1gff8GmHVueJweUXtzztNGc2p6GFarRvKzJybHMTU5A7+3GQ57jVglsyAmKYhq6rfeOomZ6QU4/Rn0rWpGJV+LV17ej/qGRtx52wdgNjXCZtJBZcjhDz98FplsBmHalxfyQnq7eOESlrV3wiqgg0rqpUy6IK85PHQVrcvakMimsXzF8irQl0pKbEXHsja8tW8fHDYrhkeG5SxE4CabS8u8LWsqWLa8A93LuzGzMIvFRATT85NQmdXw1nnQ1F6Plw78EXqHFnaPEVqjCoMjw/CbWmEueBGaC+PihbMCiGp1BtT66+GtqUU+SyJFWmqgIiMXEkGYLVqUFFm0tDcKsEx1JK2zE5EIFOUiLEYjktEINCoVXHa7gGckkOg0Opg1JsxNz6HG64PBasHFy4MoVsowWiziuMF1rc7ngdGoh1a2tBLOn7sAtdoKj7dR1ovp2UmJbmhtbRYLYZ6dImG6zZAMRcelrBDpajxeJJJRId1wL2d9Wz1LVc8UPJNS6UeiEtV7VIRznydIbrdZxYUlm8nJnq/R6ISsw6xruu34/V7EEzEhoLDmpjsCwZlEKgun2yNnU55RWR/xdelYRfD+yOHDSCbTWLVyBXp7uuU8k8qmxD7Y5aGSUSXkCKPZhMnxKZy/cEHAflrJKxVUO9qkHuF7IFCYLWWFrKbXasVmP59No76WeeN65LNZmPR6USvyDByLRKrkIL0JkXBM6hibwyy1DqNqqEAeG58UlblabcDCfBRKmFHIF6BXW3Hbph1oqG1HMhFGOhWWuchlr1hQ4vKlMYxNBHHy5GVsu/MO2cOLCtabKSRTAZy/fBwPPfRhtDQ24Jvf+xbOXjiL2iYPWpe1o6W9Fd//zx+iVKggGcvhngfvhdNhx/jAOTT4vULo5v7L2KYkrXNDcbR3tIqrDOuUvW8eRLFcQktrg/SJApM6+GudUIBW8CmEQ3PixPPg+z6A2ckQfv70L7HptvW44a61GJu5CLtHg9dfPgVlroxULI0779yKdeu6EU/MIhGbEYvkdDIiTmG8bysFRinpYLe4UCpnJe5FRbvoVAFmmx2xaAL5dArFTB4L0wGZh7OBBZSVOtTUt8Pq9OHqhePorLfB1dKI5367H5bYAnrWNWBYYYM2kUGDSoMp2GDytyB58RQaar0IpLOS45qKMrpGhcYmD27degcOHDyGhUBEyGkk6dutTpnvQkgt2jF6JQiXIwGDvoSxARtWrrwVF4beQl0bsGp9GwIzZex+9SLu3/FB7H3rORiss9i4YQ0sJj8GRyI4cWIQy/vXit28zeISAgP3uUIhi2QqIvPL6/VBrdYjHIoLocdgALSaoqwzBrMKSm0R2WIcqVwcCq0SswsB5MoVOQNpOaZQo7e3G6H5cYlvYByWQlFANpeEWlt1kmGNyrqA94JWo0dO1qYsnHYLDDoSnAvIlgpIFbPIFLNCBGCUEqF0PeNYyhooiyroKnqYtHqY9BVY7WUhV6QzFaTSSvhqO9DevBYatRujc0G8+dZRXB4eE0cis82By5cvos6jQiYyhS996t/Q5NuEhx96GP/0lcew9YbuqhsLWA9U+ztVq+TrwO2fZQP3+oe6PgLXR+C/HIHrwO31iXF9BK6PwJ/lCPy3gNsnnsCT//qkgFUnTp+G0WRGRaFCnFaCSpU0tghO8kBIoJQHR9aPM+OTcJiMcshmPlssEpLDMW2WyF5lU7rGVyMmigQ3zDarsHMrSjWiiSysdpuwncPhkKhSgwtz0GpUaGysx003bMHk+BhefOmP6Oxchlky/MtKtLV3S+YoD5psdOayGcmPpSVTPpMRy6srly9LY215f6/k08yHwsK4TybIskzD7/fJYZZNOIKAbCJ4vTVSbDNbkNIgaoviqQxq/H452FvMBlHq8bOT3UylIpucly4PSBMuFo/C4bKjUC5jcjYgloNUztKKTadSyKGLtq6nTp6Ey+mWXNBjx0/BbHWINXUoGIZZbxSlaDg4h+amOlRKWTidNmEusyFKcLisUIOxi7liBfFUDsuW9aKi1KCnpx8er08+g0KlkYY0DyLsxqjUBKNFKyXjxuYmGeFyTa8BoGxsLtkBL6lIq5aXVbB0yfZYwvPk91QVuPw9/KIFl0ChSkU1k5PqUyp0KTUlgMl/X3sOVRQC1rKTe00FK69ZLgtozi+qVdnMk996zUaSqm+lAKbyJORoYyyKWoJbtDIiIM33qhDFEg9m1XzQqkKYv4pAbrlYqSqQRS1Wzdzlf6o0apSUEOD2WiyuANUEXOX5IsitKo3ZJKTCgkcqHvA1yArAR8BWaOZ8MQXfD23KqqpmHnr5+Zh3xaaGTq9DsUClcQFGnU5ypaLhRZQySbS2NWN0eADd3R3Yu3c3fve757Dj/nuRzWVgtNXA4V2GbFGNVK6MpuZ2aWrbzVq0N7nw1u6XUcpGJVO3vr4BwUgcCoVO1PAkXWi0OlHOUIGyZOssjHqzGYpSUZjitCdtb2mS+51j4HJ7rtlHVzA0NIyZ2VmxeFsMU4lmRW19HXQmE44cOw6Xx4VwNIaR8XGsWL0WGzZuRKlSxsTUJH75zC/R0toqDajq3FJIlp5eo8PczJyMUSISR2dnI+wuF66OjooCkcofvUotZIjbtt2CUimPV3a+CofPibIo1pSYvboAm9mG6cCk2L5RacF5xCZxNJrA+OSsHNC9fg/iiSgyOQJ9WrFtphVdIpmA1+dDKBqDSqkXZVGloEAkFKbrH2YnZ/HIwx/Bxz/2YXz9619GS5sbUFbzvAV4E6V2VWFNgI9fMi+VKtBkq5gnmJAXey/OKYJk1bxQhTTYaXleLNAyuZoqzqa+3F8kF1TINKfFbRZqjVrAHQJE4VgMBw4fRiSWgNffiHwRqGtowWIoKsobu92PmQCbvEXse3MfvLV+rFy1CocPHJK553S7peG+uBBEIhpHNp6GSs9kO+bbqpHP5EVRoNNYsLA4LqAtO2u0v0VCC73TK6CgWlNGXX0N9JoS8hkqyj0wm23w+uyiwCDRhg36eCKMxjofTGKjmkWpoEFHWzvKuTlMTw8KcYc55FSgU8lHQgOzULmWpVMFcVYg0Cq8oRKtzB1QGwowWLKAktlYWagFnKRevIKSMo9iJSWAd0XBbGE7NFoCSXQL4HWoSHOGqtJ8qSjqFlp6co2lSo3WbNkSgeY4cmUCD2yq0p7NCSW7PyhDo68gk4ujUM6INTEbb7FkDHY7LcyV0hjlfFVpuG6oZK7kqMDJZAQ4Wspw5JpptphlzeIaZVSYYFKbkEpSLWxANB4TwJkZkwTXCaDksyUUcyWowSxtLbLZAqJxKkedqKgyiKcCkhOn0pZFRVOukNDCvZzqWC5RXBcJ2BKcJT2Lj3MPpKq2ajtPKgrV3uK0L2QfEmdkxRSAtlLJCwFG9obqkn6N5qWQ/Z37I5XOBNN4zblGszlNFVQ6RwtrJjMYpblfKmUkXdekNKOS0mL04gwavY1Yt3oD7NZa/P63L0CrySMWn0M4MoUHHlwLb40DkyNZNDYuh8/fJGqGXW/uwkI4gKszw3jX+6xYCC1gZlKL8fEwHnhgBwauXEQolILN0oVySQurw4xYclHUGzVeD46fPA2X3QerToFmrwnNDbU4fe4ooIxh46YNmJycw+zMuFz3rs5VMBocWAgGUCmpkUyWRZGVyUYQTszA7XXjV8+8CYedeYsaeLwNcHtq5Xpo9RUhBTDPkSp2ujWwmUz7WIvODFWpgkSENvBazI5F4bZ74XIacetNd8HtbEZjQ52A6txnOLdee/0VuQjty3qwEMjCbPRAb1DAZC4ikZyFXmPC2MgCbrppCyrKOMZmzuHY6cP49W/+iIc/8VE0Nrbi1888j8/81WeRymZxaN8hTE1OobujC4sLIbGkbWpqRI2vDk6HQ8ghBJFo9c19YvDKlaoCtVLBqlUr4GYOdyYpFsR8nKSe/QcPY8vWm6T2aWnrwMJCBBNT05ienpFcScZRGPQ6WEx6PHD/DvhrvQiGg0KQourLanXg/IVL6O9bIXXlnj17YdAb4Pf5EI9Vrf1pl8zMeNaKnK+8z3ivsy7kmkp19MTYGC5euoR0JoOx4WFYnU7cf//9kutqMhoxODCARz71KXQsa8H7/scH8c53vlPAau7bu3buQkdXJ3w1NaIO7evrw9nz5wXwmRgdxeNf/CJ27dyJpsZGrF2/Hnv27BGLZIK/rDmYIcx1wFPjRVNzqyi9qeYNhxbFcYZ1LZWdtDsl+ZE1z/a77sINW7fiJ08/jVdeew13330Pdr6+Bz09a7FyzQY0NHhQKY/jqf/8Et73Pj/sFhIZTZgYzeP116cxPkYimQdul19iQLp7+wRMZ156Q2MtNm5eKypSZviRrEHHHCqtCWxmO88RAAAgAElEQVTkqLSLhIWcxuxlglntbbx3lFi7ZqOQjmgXyrInnkji1VdeFVtYk16J5gY3Ojs7EY4lkEjn4HB5oDUY8Pqu19HQUA+n0y4OOT1dPchnCgjMzKGpqRlr16zFd77zPdywdQtKhaIQPPV0QdDwHksgGY9Lsz+by8p7ZTzL5UvnkU7HMD07fS2T14IrI1fR27ccH/vow9LwZj1o0muxd/cuvPLKH9DUXAN3nQpFVRbnTwegqtjR2daLtRs6EZgfRji8AJu1BgvzOQwNUglsQGunAxcvH0VkvogNa2+G3qBBb18bsvkw8oUIjKYKJqeH4a/1iBU/1WWpZAW1vgaYTFbE4zEBm/UaI06fuCz5lzvu34INm/pQzvG+yiKRyGJ6MobgQhqDwxfw0F++H9/5yvfERpu1a7XWLkjuL2s3Kjfp2HPy1ElodTr0dHfJeaDEiBhajM8vILwQhNVohEmnxf073o3/+I9/h7vGDROVbpGw2HPrdRrJRr3t7m3I6Us4eeEUYpkkrE4HFuIhqM1aZEpZuLxOxDIx2N1WiR4IR4KyBqVCZYSnsxgbnYBOrcOq9f1CymPOLcefACi/SJTKZlNwuq1ih54rpUWFzLMC74H+3m4YNRq5Vg6bBVolkEunhaRLQiznQntzG7KJDIxao5ABRyfGYLVbYbKYpI5npA5rQU50At6lfAHJRBwGvQkqhR7BYEQibLhf+vxeWRtiiZjU/xYSoFIZAXCtNocoTEk65BmC6w3V7kvuQKw1MrmqMpXrOvf0UDQsjiYkdNFOnFWg2WRClgGfCqXUg6wZU6kkajw+AcxJJKNil+sUSQoqOrjoTUIQ5hmN6kAqEUmKHBgYxYWLJ7FyxQrJPJf3F40imUpAZzLCU+dFKp1BLpOVqKGrIyPi8FLj9sBislyL3iiK6xTPMnJ0ofJYzbFKC9lHr9GgzueFslxGJpWUeCGeU7gGFnJVhyfxz8gVREUt9ti5NPSsV2JxOJxU1Fdg0NgQmA7hlT/uglHjw6c+8WFs3XQLymWNuEWVihno1RUhjkbDKfzh96/h1KkraGzuw9jUHB774uew7+hhaExKLMYD4iiSzcVhc1lhNOqQJhinY6yFCnanFYl0EoPDg3JWGxubxNp1a1niYf5cEChUEE2koDGosXLtKiEbBCbCMHhUcNlcqG3yYc/OPaLIJJGA1yQT5z6qREOTB/397diz73UMDl3BTTfdgt/98mW4a2rQsWIZXDUOyePVG1RwWlz4/TOvyV5e47ehpdUNm1WF2gYL/HV09QhCo2EUSkkU2IV8BTqNXtYytVaDSDiHwEIUK1etxeTEHGxmk5AiE5EUZqZmhCjE4jiRycNscUGnLCC8cBXzsQh8fh+UkRCi6SK0Dc0wlpTILUSgq21ColRGp8eB6ZlJxAs5uNw+qKBBPBLB3MKk3JNUjvo9Hnhcdqn5IsGqEnps/BIMWhNamrqRjsRRylXg83Qim1ULEWFm4RxS+VlUCl54nStgtdigUEcRiV9CIhFCLluGWmuHw1mLWl8jCnnA6ahBpVi5FqNB9yq93Efc7yPhODKZAtRaBQzmIozmCvLlNFSaAiySf5wUQmUyl0SuWIZCrUMFWrhq6iSyha4PakUcdgdtyxWiwM0XGVxbFlU7a1HeM3otM6KNsJotQqTV6blUJVAs5VEibVDBvkBZXCfYGyNwS8WtWqGFSWOFskxXJvbBsqhUArA5zcjmytBozMhkFJhbSMHuaEBz3XI4bI3IFNS4cH4cFy4PSdxVNj2NZa1ufOCeR+HU9+Cxz3wOX/unL2Dd+laprRmhASFT8nar9jyuK27/LFu41z/U9RG4PgL/xQhcB26vT4vrI3B9BP4sR+D/D7hdAuOk/lMopKH05JNP4Hvf/jbSmRR2vvGGHOIy2bxkA2n1erH0pBVwLB4T9WxHZ6cw3iPzi2JT6nW7JA8qFJxHb08nFhcWEAqH5PBptdvR1tHJAD0Mj47JITQcT0o2LG3iMum0NOmymbQ0YxwOu1hlsXlAdQ4Zv1QEspGlpWWpRicNIgGwjEZhrIsKmE2mfO4aOKYQgMZutwqDeXZ2CvliDjaHA4l4AlabTRjPbNhJTonVIrZYLOKZG0gmOw/tgemgNPtcLiusNpPkprBJ6fPWorurXw6EHJOmpnpEY4sYGxvElhu3YvfeQ6ira0JTYy1iwXkUs0loFVVLZ1opTs/OIJ0vQWu0YHYhDG9tHY4fO43Opi5hk0djQThdFmnIFssZ1Nf7MTU9LWoHMoPVatp9mvDaq7slQ4+se6+vDq1ty5ClrZeCdnb8aCpRWFJJqlYpBLxVKKuHY8kbVFWtvPjFBsSS7fCSApaqFDY9+Tgfe/vPsjEh6tNrQMTbM2r/H4/RLpggLkGAayBmFeyt5iLy55dsmZdei//meyR4xiYHQSw2pHk9xKr7Wl4vv6cad2ley9+Kiih3NBoqiKuKWVEdMyM0x8zaa/bQ4jtavQ9E5cs8KgIYZAJAIcpcMufZkK56REMY81XcmJ+ddqfX8n7zySVMu4pfSBQ0D1fVDF4NGyPyXphZyBxoUn4VSOYyohDmkcygUsBuNqCYjsNk0OLyhXPoXd4reWfPPfsbdPV0CwAYjSXQ2dmHmoZlmAlnUFAa4KzxQ6sswa4rIjw9hLGB0zBqCNbkRZmdzDJnsiDW5BzLAlWdah2KxFsUKhiMBA7KsFlN0kSJhOZQyKXgtFuRTReQTudgszLLqIjh4VGxRg8GF0VVT/CKAGkiFYXb7YZaoxR73Ggmh6JKgxWrVmNschwqnRo/+emPpYHW3tku9ukWKtiTSbGbSoaToiCwuZ3I5qjqL4H502y0WQxmZBJJUejrtRp85tOfwoXz53Hm3Fm4XA5s3LwZJ06dwdx8kKITyTdkM47g5sT0lGR1m6w2TE3NYFlnB+xOOyanJqXZx7WGTcBQZAEqWhJrtdDpzZifC8FisItVqFmjRygwj49+5EH89ac+hq9//R/hb3QCqqo9d/WrggptpQnico4Sc6Xmg8p1BUTBoNGqUCrkBcBSgPOH6niGTleBRAH6qQBn30AA4aqKsaLMgzwMNtSY9UeSAUkptGv/7fOvi/pxzZp+RKK0fC0CCi1QViOVquDqyCzmFoJCUCGQ4a+rlQYkCTNV5XkFFqsZpXJevifAikIZRi3XCghgyvWD66bM26ICzW11ks9GoDO0uCBgidmkh0pZgrfGCX+tHwaDDmo1yRi8P4sCFLNJSLs5fl7mSFXKKlHWlgtZWM0Gub+o0OZ9x4wrqvCUairnSmJ/RnCRjftqlrQS2oICKi3V8TILpSlTKBHorkCl1aDC9U7DnF2dZDLynqQylBaqJFqwOcTsxlgqIUAV3YG5BmTZSKtUoNZpxDKZn6+kLEGh4zohV0eukyhr+JrMCS4yx/Vajvc1wF4yYBUqqBUkiSw5BVQJLqLo55pGIofY9xNErtog/ykznBp9WdM4H67ljHOtlvWkarnI+cZ9kc18jpOsO7K+0gGAa3hR5qE8JmsZ59rbMs2vRQcwm09m8bW4WhIOOAeXLJ3lPf4JuK2+X+H2lIp/WtOWyD9vd0WQ+c91W6591V4+TxeGa+QhgmxUPpDFwDGsMJoBWmhgRDmnwvT4HLRlK1QaHf7mkf+Jf3/yR7CaKggErsBmT4oatr+zH7m0GWqlDz3963Hl6mUUtCEUtBO4OrcHPX1deOvNyzAYrejubRLFxtjVCI4fzGJF/1Yk0ynMLowgGBlHNh+FyWyFx1kPq64Cm06JSJCqSD08fogN/NBgEB6fBeHoNGp9y3Hx/DTOnBvE/fe/A9FQBZPj8/DXumF2JOCpNeHZX7+GfEGNxqZ2OOweUT0zRzudi0BnJJhtQjquEyWpQWdGLBjD/MQsbt60GT1ty6BXmBAJVPCu7dvRusyOEyfOQgkvmtv8eOHVn+HqxCg+8MEPixqUjT3aw2vQCI3SjngyBL05hqMnX4LJ4EQ6YUBTsxtXRvejpd2GdRv68dvn/4i1qzcjFsniwFvH8a533Ic7t92NH//wp7KmWsVSX4vz586LzW88lBKglZaZBCV4H9DdoLW1BalMUsBMWum3tDRLphvfF8HNPbvfRHBxEZs2bxGVFnMTDx48IqCSwWSB0+GUOqazs6uaU5vNIJ6kkovzmvEOVLHlMDs7g1tvvU3238OHjsj9wr2H6yNrB1oUcx4rFGpRtJGkx/c3NDQk1roCrASDsNntorDjF9cI5tgeP3YMI8NDGBkexg+eegpmkxGfe/QxrF61Cvv378eHP/xhfPvJJ9Hd348btmzBb559Fl1dXQLacn3kfnDgwAFxlKDSdu/evQgEAgKuMSKANqzT09OiFmWGuN3pFrDYV1cnYNa+fW9KtALHj+PJ5ebB974P3V2d+O53vycqtw2bb0BLaxcSqRwa65tw9MgxdHcvg0YFfO5zn8LWzf24fOkMpibDMBmtsn5RGazV6tDV04VVq1eKKpvgNscjFFoUoEicTZRc89NiN00grrGhCQ6PE5eHL8u4bly/Cd4av2R+lgvC/hCVWraQx/jMFBYjURQqZVy6chnlTAqaQgF9nb2ocL0nxUTNvZhRI4uSZ841c2p6EitXrsOF8wPo7OjDhvUbsHv3Gzh85Bhuu+02qeObmxtx7txpUS+q1QpEoiEBtUfHRuR6Wq1mXLlySXIp6YZDy1lek+3vfCduu+12IYuQLEMgltmY09PjsNmM6F/eiwEq57MZbKaKOxSW8dy0ZSXaljViaOgKNBobOpe14tSp8wIUk3gzP7+IXMYMt6sB+VIU3loj1PoEWtpd0OhJkCtjfn4O7W19MBu82LnrCEwGO/p6VoiSed/evairqUNXSzc2rdksOdZTE9MYHZzCxPhMNY80V8TM7Bz6+vuwrLMde189KOpsjj33Lv7M3PycKD6pGM3mUvDX1SCTTUoMRGNTHSZn5zAyNg+v24saux2x+SBqPW5s3bIJzzz7SxgsBhRKObn+zLDubG/D6uXL8X+y957RdZ1l2vB1em866r27SZZ7i+M4duwkTiGFhEwCDCQQQgks6gzMB/PSwguhzEyAkKGGUEJ6by5xd9yLbBWrdx1JR6f39q7r3jqJhm9+8TNLWktLtnTK3s/Z+3me+76avkCPx575NSYCM7C7C5DkOmOzIslYErVaImtIyJFoiHgK3plpTE9Owx8h+cuEkrIyVFRVyD3KXGmuJ3m1u1B73u3EySoobjTKViontsDJRBQ6dQ5WkxFOhwVOm0WcmXRa1ivcP1CZmUQiEoWVoIuDNRNJRoymYCxAWABGqS+SQCyWRCgYk9xMk9GMbJykNK0cv8TAkFyZy8meWac3CtmDTgrcgzAyR6lxVCguKJHriCdAFSuXQF47qSwz4IE0JaMqSFY957o63sPIwqhRI5UgoN2PhvoGIajxXFl3cz9I5SpBYb/f9+46SwKQ3miRvZ5SE0Hu1fb2S4jFc1i/fpmo9JOJuBCKSV7gPWG0WTEy5ZFrJBVLYHRwCLXVNSguKBTwmuRRk8EoAD/3lyQu0lI5jiz8qYhCUJX4FAsyiRhSVMsLYZt7VZYOnOe0sk9iXUE3Jc6T4WgQWrNO6midkSpG5tgGcGz/OYRmEti6fhuu27oTK5a2yucbSARgtBlkj5IMxdDb1Yc9bx3A2BDnBh18wRisbgfMBSZsvWEzCivtON9xGs+89LzszTjeDpdD7GaLSty41HEOA30juHL7ami0BAk5vgHSJjE9GMRibMPN196JkclR/OdjjyCQCGLrzqvhKLIhlo7gV//xc5SUucFy02rWY+v2jdBpNdjz1jlU11UgnWWkUQEudFzAyPgINm++EkODo7BTKcts2ngOYX9M8nxLCgpw/Ojb4mS0fec2ARH7BrrgtDtx050bUFFpgWemD2pNXNwO2F+gG0swEJUIiVAwi5ERD4YH4+juGsTWK1fDYrSJsjkeT6O+rgwOlxF6o0aiVKLJWaQyQQH+kdPApNZDrWKECetLLUwGM1IqFaLplDzezM8rHkMsxfvFKEVrNpdCip93IiG1sl7LLGKj2GDzdqUrFB9n0Jqgz9ESnU5rjD7Xw2ykmwX3xWnwYfEI94fM9TbLfE3iHsnZOXVa9uUGrRFGvRnqnFbiYZgjTQIbr0kq2v0hOjNxu6pGJBmApRBwFRsQjvpIk4DVrkUg6MFscApWu1Viqwx6qzgFxWJZeKdJWGa9HUAqHRXSYianQSLF+oBkQZIdSULQw8p5RQihMahIxDZmkFb7ZTxIFmebJByhep51v0FqNxJuszkSTbimGSVSR6MlQdQPg4kkcyVeTKXSIJ0AQiFmsxvhdtTBoCpGTelylJU0o6d/GIePvYnOnjO490NfR6l1Ob7xpS/jG9/4HDZsapYxVGns8lPqALnqaS2vRDzNtTH4rwWr5PdlV3fhpBZGYGEEFoDbhWtgYQQWRuB9OQL/CHD70588jP9+9FeSn/nc888JiMM8TG6e2dSKxhIIhkPSQGZxzwKvr68PLYuXQp3OSP7g+MgIqipLMeOZFEsiso7D4YhkfVIiNRsIY82GjWIjSzVeZU21ZO4QJGDhGYnSmsoLh92ODK2XdWzqK9ajbL4w45RWwk6nU35HZjiZsCxmzUajFLvMljPq9NLUa21ZJsCxZPREQ5iYULKxmEMWicZFwUrQgyzlxqYmGEyKbd7+/fthsdrk2DVZAwrdRdKAnfUx21YBZQYHhlFZUacwTMfGUVlVjqnpURiMKlRWV+JS5yDMZjuu2rwRp985jEKnVWyPbWaDXHNmmxVZFipWBw4ePYHJGS9uvuk2hKYi6Lx4ESWlLqjUZJfqMDzai/LyElTXVCEUjmFkiJlDaXgmfVCrDGJ1u2nzRgHYi4or0NC0BImMCn5/BFlmDkIloBVBTDJ7VeqMsEsJFqZSWQUAmbPp5LHNB3Dng7P8W/7/+efk8wznA7jzAdS8mpcAhZQYCiLxLmCbz7rl6+Ub/XkglJ+dgLQqDVQCkGqlqTLfTllect7v8rmzkpOrIxhLkEBRzJKMQLV0Ns28ZgVsZXdBYm0JonAcNFrEWfSKNVE+C3kOiNGokUtnoGbXaA5gEQtbAZczMOney7zlcSvfyvFx3Pj+PH0BbrUKcEuQKJyIw13gQoSZY9k0ltKua2oCfT2dOHPyBFasWiGF5UuvvITG5mYerKhMNGotiqsaEVPbMDwdQkVNEyqKC5EOT6PIlMWRPS/DbuYY5DAwOgJ7YZHSGEqlpOFCaIRK7UyOP7Vz1rEE49MCvKWTUYRDPkRCASkQTUarFNY8buZj0SaSFuJHjx5FQ0O9qNhpQUXSQzgShMvtxqW+AQxPzaBB8qjKUFpRjiNHDuNSx0VRIbARNDs9LQoLsvqL5BituNw/jGMHT6Kg0CH2nAN9A2Ihrs7lMDY6LHmkJr0BK9ta4Z2dgYXzVSKOxa2tePHll+fu8QiKSktFRUu1IjO+vAE/QuEwqmpqRJFOBSOV+m2trXAXOvHW3tfhD/thdzlFuajVmOC0FWJieBwWgwGzHg8+88mP4LP33Yd//dYX0bSsRsn/lSxbxXKb9tycJ7V6qhrZ6MtAo1XU7VSMiwVeLCYNQK2GZAQtKPjWqHXQUQWtmrMrV+WbmAqoB6RgMChNEdoP87XZcORcffpUB0bHPLjcdRnBUBSjI7TYVBTiopxU52C3O8VJge4JBD94Hc4FNgvRIZHIoLjUKiCmy+5AdVkZ6qrL4LDbEAqxoaRHWVmZAtxmczAaDNKY4BpBEgUboFT/MOfNZKK9eVZyOZMJpYHM73w2dDbF5p8GJj2bvlbJicqmEjAb9DKG/MwIAmj0CpmEx88mHQFYhRSR47SgZDVHIwqQqnAk5Hec79hYFGVqMoFILIYIiUHRqKhbqEIyGs3KfCZDlEMinVKAYb0WWjaO0lTqMttZIb7wM0hkEpJzq7yXArimSOxIERhlVia1ojwWkmQI8JJDwM+B58umsHLs+S/OV3nCSr5xPP8nryGeswCec03l/JwrFu3yOSpuAPPdEtgo4nX0bt5sPp987v34/nmr+zzpgI9llIFCjlEA5ryV/XyyzfxNU36+1c4BxfPn/vxzFDcDTlvMeFYUSgqxQUXhizKWBJYzKSE00F41S0VWVgWjjuumDnaLG6mIGl6vH5mAFjZzFRqqKuBl0xNBPPPkq9ixvQUr21bDai9EeWWVKDCKqpzoHjqH4+f2Y+d11+Lll17F0rYiGK1UEjrwzN9OoLlxPVpbN2Pf3mOAJg6zMyekqWg8IY3Y5jo31EkfZia84nxBZff0jBfZjA16Ywo2lw79l8M4dqQLvmAKd9+zFQ57KaIBFVqWLIfH24FX33gZ0RAkW3hpyxJUlNdg//6TqK9bKcqwMxf2IMMmYMokBLjPfuJ+VBTUCbDXXF2PQocL0UAcly95cMUVmzDuO4VZfwjT01oUFFvw56cfRVd3J/7v93+GSIguyzHojWkEfBlkU0a8c+wMOrrOwOWmolqL2277EGLpfsQzA/AHp2Cz2nH+fAdKCitx4lgPbGYnHvreD3Ds0Gn88fE/iaJyzaq1uHrrdjz77HMCgn70jo9JfmIsGsGefbvR2NiElpZl+O53v4trdl6DVatW48g7R8TJhPs3kj4I7nKupoKEgA9JJN5ZP8bHJ2U+am1bKaA491XRaByBQEhIPjKnkhTBnHgdFVppARtpOcw55/XXmbtuFFUnx4zXGn+eOXMOlzu6BVjg/cnnMEOWAO+aNWvEtn/JkiWiBuQXX/vWW28VN4gn//oXyQN99NFH5br94he/KNbGvG+uu+46jI+NydzB55BsxHxKqoQIDl955ZWyP+Y4EUzhe5SXl8tjmG/L33s8HpmLSTxkrt4Nu3YJeNLd3YUZ75SAvsydHBgcwF133Ym21jY8/JOfiDroiiuuQGFhMYpLK2X+Zx5pT08figsLBWR96PsP4bOf/jSmpj04e+YUopEggkEf/IFZyYS02anaU+xguX/0zswKOXL16tWS7S6ESJdbxpljQBeI1hXLsXv/XlEFUzWINLCoeRHq6+pFdX3u/HlxK9FbzGLnrjHpESXJSKdFf3u7KNmYbUmXD9pa00bWYNRifHwIS5ctlntraGgCOq0JMzN+DDHXeGoY1123U0DxxrpG3P1PH4J31if7ieLiQplrOc6sBcwms4yXPzSLcCQgn1N1dRWuu/Y6fPCDdwjwxXxD5lX+8OHvY9Y3A40mhy1XbUZjUz0OHj4g4OJVV23HU089Da1WsbGlwpzLy8joBK7cshLDQ0PwTE5j45XL0H15GOkkAVQd0rkQsqoA7K6cuGJs3bYaDocBp0+fQTRixwOfvBdDg14gS4ciM1LJCJqr6uFyuDDYP4j205cwPTED75QPTbWLZK/omSIhSgOLzSqZ6wWFbpgNZslLpjNCKEJL8Cyam5sxPDIk1zHX2XgyKmTTWCKCkdFB2B1OVFU1YmhgCJWlJfB7SaqN4aP3fhSPPPpfyGlooa9CWVEhbtq5Ew69AVaNDkFEMZGZhS8Rxsn2s+gdGRESoNnpQiAUElLE+NgkRkfGEA9EpfZy2JwwMTey1A2bk4rViOx3aJUvhB2qCZmRMG9Nyq95JHZxzaESjvsJ5qZzTcikqKiOM25X9msWk05skt0FTrHvjYVpH6wW16eEqMVTMJlJ7lLJtR4J0wo3BIPeIoQW1j2RUASqVAJFLrvUlCQJ8/OX9VSrEVeaPKBLsiL3W7IupnOIR5JiGa/T6xGKRGQvwD0H40FIQjp89AiKSopR11AndS3rA6vZDB1LjlRKCBHFRbQIT8I7Oz03B1hknKgi53HkXQJq6+vhDQZl/GhVOzQ0KLbW3Csva1kqTh7M2eXfme9NRT9B7zEPoyN0GJ+clPdurKkVVxWzlsC3Fi6SlxnPkkrCZDbLN+thj38WarNRons4/ox1MROQmgus576GERS0gxdAa26/YzaaxCKfe0mSCplZHg5nMOuNY3w4CLO2EFvWb8fOq3aiwOJANOBHJOKH3qqBwaLDkTNHcPzIO2iuWwKNygS3owzBUArPv/AygvEwlq9bhkB8CpYCLWLpIIanxqReI0GDnwPJZQMD/eL4dfjQUbhLrLjzQ7eht78b4xPDaGyqg3cwgOuXfBQ3b7sH8VQUe4/uw8FTh9CyehlCyaDYzV/qvIBjB4+gaXEtNm1YAauJ9s4enD7TLfdfz+VhZJNZlDcWQmfVoLO7R+Yzq8lO81wBbnU5A+qqG3G5+yyWryjF2jUrUV/XjN//7gm8/uwRhP0pXH17I+66+2Zx22Dcil7PiCM6wuhlvRJXFiqaoYN3Kik51YlEGoUFxThx/CKpAiguMuDKLWvgdFkRDMzCYjfCYNZJvEwqkYGKriqZHFsPiuW3xQad0SSfWTyVkv0tyYmJNPfuvCdZw2ahksKVBMIMcpm0AIWMHuL+lkAkCRP8tpns0GuNYnPM6IxsknsYFTIp9hr00Ao5zQK9xiQOOak4CaVqxblFlYFOYxAyK8nEdJZgTcG5i+Ryzl3heBBaPbNsDcioE0gbQrC7zfJZx2IRTM94EA4HUFRSiEgsKM5JvK+GhwcRouqcBFy9AQG/T0hnag3XpAx8gQhiiZQQAUeGhiUqp7GhBjVVZdCps/DNTiMYnobZxtFIztVkOellsW5jrSbOZnMESNYfnK9ZI3BN4jxkMJCkwnk1JzEk4tZFXbPGgnCAD7ZjpN+HzvNRtLTVoqG5Fhc7O3H9lffCnK3GVx/8PL75zS9gy9XLFfcgFYnVeeBWaOULwO37soO7cFILI7AwAv/bCCwAtwvXxcIILIzA+3IE/hHg9ic/eRiP/eLn6OjowJ/+9CcpQotLmeUTFjAzFo+LsorNDyrYaEG0qGmRMHKHenrQ09khyqySIreo36iSm5mZQlfPZZgtNgTCYaxetwHOAttF5voAACAASURBVDdOnjknTT61Vq1Y3zEPTjLIyIyGZCsRiF29aqUowma9tF+2yIacDZSunk4pxllUp5NxlJeVS9YOG3gOpwMhv1/sNlmIM8uporJSbCV379mDcCQi4FVBYbEUx7QcNZksohbYtmOnNKmefPJJtC5fLpkyLDyMBjMSyRBybAaY9Iq9mdGC6Sk/KitqMOP1SgNIp6PaLoULFy/A7ixDZUU1bGYjvJ5x2M1a2C1mJGIRsbTSm8zYs+8AKmrr0TM4gr7BEezZvR/739qPvW+8JWxNvQHo7etEY1M11qxdKQX91q3b0HN5EC+9+IbYKrGIZLG9bed2AZt8gTDWb9yC8qp69PYOoqyqBrOzASmkObYswGhNa5qz+KJlGQvFvOL1XaB1Tn07XxGbBxnyzfl80z7fgMmDsHkgNQ+wip0yAU4RjSl2ynl1bh484GuIynAuozav7qVlKAE2gv0skvIgQ77RkwcW8j/zNzQBW1FxUSUn4KyiiiS7lu/P45Hjkicoitw8UEGVHsFRlqcKYEabZY2Ab+lkRgAjdoHZrCEgraiCUwKKv/elKHbzVFg2QPkabATynPLW07QPVjHPUqOCOpuGWaeGRa9Bf+clREN+yVWmqoSF4aGjh7Bl61XwB0MoKy2W5pajqBI5UxEu9IzB5izHmhVtyMWD0MRnMXL5LIK+MTicFkRTEcyyoa1SiwUk4SSVxiDsY/5k4A/tOalIYRPUYtFDnUvD5bRhhEVwMCJqW6uFWVg5hMMxaR4yt/bw4UNibU5FkdGkxcqVK9DZdQlFpSU42X4R414fNl2xGW+++YYQNDasXyfN6e6uTlSUl8NqNePtt/eJ/SatNAsK3Fi97go88sgvRfnCJlRTQ4PMNZwXyAbnXEPrRFqy1zH302gQJbzV6URxaSn27tsn4C2V9GwwTk5PoaGhCb5AQCyGSTwZHhmFzU4Wcw5brtiIyz0dSGbiMFqMcLhdsNmcuNDehSXNrRjo6Uc2kcZo3wgeuP9ufPmzD+DfvvMl1C+uRk7FNgjBfcEzRTElKm0CtmKbTNWiSsgDomDPZWV+JfDO5jCtZgnaKLZXvF7TirW4OivXnGK1zEylLAy8h5nhbaf9VlyuWXdRkSjQmBX6xmt7sGhxC+IxNc6dbZdc8EOHjop6WdoGag0S8aSSvZvJIBzJory8EBVVxZLDtvGKtaioKBPiDbWgWlVOFCsEKMORsNjMCxGBmb8GgzRFqDRlU4JKDxICeL/yuBLJiGTb5UTFqxACzEbmEPI+IKOCJBETNCqDKCyp2uRnLKAiG6dGvcxbhERpSZjlvZxLi50xj4e2w/y7is0RvU7UqGx4cc0iyYhr1szsDBJU74oSRiWvy8+ejWOCVQIqztm5816U+16rFvtpUdLyxOYAYa5VVFvwXPiZvKvQUdgjctx83fnArFiks42cSCMRJ2Eib+WeV2grAGreZSCv/JfX5vlmM2LDLiAxSQFU+KbTMr7z7evzGcr5v3PuyjsS5F8znwWeB07zpJe8VbzyXFrIKSBr/vXz8/x8gHc+WUbmf174c84G+fPPrwckS+Xn+/z8KO+ZySJO4HtOqcwmMfNZTQYdDFq92D7z0iJ4ajU64Z0mycKB8b4ZqNIOlBVU4EO3fxDvHDqAPW++jlUra/HKq69ix7WLcc21W/DO6WPYuesmVNY24ZeP/QH9/UPQGTJQm2axY1cbjh7sw5GD/Xji0cfxrZ/8B4yGCjjdFpjsbGRGMDo2Aau5EAW2DArMcfR0jiHoD0uTLRbNoOvSOFLZELbt3Ah1zilg7YnTe7Bm7VJMeSI4/U4PNq9bg9deOIbqZjMqyhZDb9Di5lu24+0Dh/H6q8dw3Y77sGvXrbj++nWoq6rCl772FSxfXAtfYAI+TwJ11Utx7sQF2K1WOB0FsBhLxY7733/8cdzzzx/BkmU7cOrCcew78Bz8Ux4sa1iLG3Y8AJ9/CirdNJ586gnMesO4565PYuXKNRgc6oLewBZ8HIePP4VNW5vwg4f+gsIiNT7y4Y/hl4/8N/yzCfzb178tFtz//ejvRVVyx+13obGhCc899yIOHzyKe+/7KB6451MyN7S3X8Sbb70Jt7sQVVXVOH7yhOwptm3fLiSKEyeOC1DKO+TGXTfJ/UHwlIpTAh1sTi9duhSpZAb+UAh+fwChcESIT7xfSIwg0MsIDapp864fBD9vvvlmAWgHBgbk3jt27JgoagmQ0qY4Hk1g8ZJl2LBxo9iL/vnPf8bYyAhu++AHBWQlYJMnPVAFy73fBz7wAdhtVuzds0eA1QceeADuAjvu/9RnJcOYcyDJShKXoNViZGREFKG33nqzqN776CpjMMg+keAslcY8rrwtOgFj3mtnz54VsLSurg4rVqyQ4+b+k+Cb2WKUMeJr8z24Xr780kt49dVX0d7egfr6Bixe3CzKQLpe7NuzF62trVjRtgrxeALPPfecqHO5Dl/u7kIum4LOoJUc79raGixfvkLA46GhITTUN6KoqBgul0uAWzpS0K2GjWl+ERCfnpoRkllHdw9OnDoJt6tA4gtoa11ZViFqQ2ZpGq1mRBIxUXG5S4pkzRgd6keF2y7EB6rJa2oacfz4CVnvb//gLZieGkNRYQEuXbwo9svxWBp/+P2fMDzRjTs//gFs27ZFxnXVyrV46fmXBeQeHhyFfzYoqrJwMCqEuksXO2V9raguxY5rt2Hrlq0y79fVNyAYIBgWxMlTJ/D003+TnPVbbr0BNpsFq9esRFFxAb730A8Rjs7ImFdVUiFJsqNZGvK0EC4qduGanZvx+z/8ElddvRHVNW54prxobx/DrD8Js4XrTwCrVy+BTq9Ca8si/OpXT8IzOYnmpkW44/Z7oFPZ0VDXgrrKOvhCYzi0fx8KHAWIReJIEdTOajE6NIHRIdqF027VjMqqKgFuQ9EIJj0T6OvrQENDo9Q0ixYtwcSYRyyIq6ur0dHBaI3FCAb98HjGJDOVaxUBtaKCAjjtdnR0d6CkvASuskI4il04duYElq5Yip7uDgx2duHbX/kXFOqMyPhDCGkSCNiAidAsTp4/K0rarE6HaDKJHO/NVA69PX1CHKgqq0RDdS2MehOSqiwCyQimvV6pt/jN+5RrCa+nfF0xn/ip1Al09iEwqKxx3POwXmGeOPcGJPikEzFR4TP/22G3wmIywe12wOWiOlaLVCaOXDYBjcRBMgYlI8rggI82v3TesMBmdcpYGNRpaHIJmWt0Oo3cs9zHCaEhRtVhUmoHupFwrlBU+l4grZP9odFkEFCW+w6Sv7hmT0yMizq3tLxUVNkERLk3otOERWfC1KRHCHC0UOZc0tzcCF/AL3mpJIawHlZ+3yzzaCQeg81VIAQ0Znjzd5zLmKNLa2w6YLHmVgjN740dycEnT5+RfeLSpUsQ8Ppk30bCY1V5hezD+JkIoZBE6GhESHgWlxt6i0Vqb5NRB3UmI9bUBPO4zyUZjnM2axKCs4yG4TzPe5DWyTW1VRjoH0RdbRNmZsL40f/9b6xo2YSvfeFfsai2FaEw79sskvEw7HRosWfx+NO/x+TUOHbuuBaB2Yi4QlRVNqGrYwDNNUvhTwbw7e/+GwLRKdQ1lUJrzKJucT1CsTBOnjyNqqoaIWCPMU4pnRG7/smRMO762I0C/I2PjaCkpAipUBaHHr+Amop6PPDgp7B+8zocOL0fs1Evjpw8CIvTLErt48ePobmxEZWlxei93Ctz6vp1m3C5t0cAT5IgSXYwWAyY8ExJvrBOpcPQwIjsXVLxFOwWJ2zWLEoqs6goL8SKFesRj2YxORqA1WLDD37wWxSWOnDzzVtQX+/G7jf3CqmA1+jqtUvhCw3D4bSKeppuJY31jejt6xVQkoBqY0MlgsEZJZc8k0Y4GIDVakdOpZWYEc5beg1BUd5TJJGqEE2kEY2lKIWG3mhCIgPEEmn4AilEotz3aYUwwbWWPRmSvQncklirJyGSBFSpnRl9lIZOS+UuFa2sYQ3Q5PRAho48HAMgEydtkeCsHTq1kVt8pGgfrDGK1TCvQV6zoMsV0tDp6CgUBLRpZNVxpBGDwayB0cJonwxyhgT8ER9mpvzIMh/W4lDIA7msuJ4xhoY9E6MJUOvonJXGjMePsqJFiEVViMRSCDPPN5qSOCmShHl/+GZnEI+HxeWquNCJshI3XAVWhMJeqd1oSpTJphFLxsTZjfe6RhoaijsFb25lT0uSiQ6arFVAaMbH6A1ZmMwcT+blpsWS2mErhN1WgjdfO4gD+87Kujs2MYWpqRA+f+8PUV+yHt/86r/gW//fF7B2Y7MohVUa2zzgVrkXFxS378sW7sJJLYzAwgj8LyOwANwuXBYLI7AwAu/LEfhHgNuf/vRh/OaxX+HYsaN4+OGHRR1BgLa+vl7Uh2ws076STQi73SFWmwN9/ZJtO+sZRzaVxOjIEKJhgkM5yT5j8UsQRWcwwmKzYXFLi1h+LWtdjlAwiKkpjzyODTxalbIZQaCj0F2AUNAvQCX/xmYZm1+0UdabDJjxeeGZmhTLtsKCAlERmA1GsesTFYNvFo2NjVJsEAhiYX3xYrdY+UzNzEhxWlhYJMBNcUmpgL2zPh/q6xpxob0dxaVlsgknk9xhdcM340cwNIPVa9vQ339ZFBW333YHgsEojh45KY03m82MxqYaHDm6XyxSJ6eDWLq0BRNjI3BaTPBNe+CyWRGNhbBu3ToMD4/gYudlqLR6rFq/EaMTHrxz7DTqq+qxsq0NPv80PJ4hBALTuGHXNaIGLCspxeDAIIrdZXj2mRdgMtpRXVWHJ599Bu6yYpRVVcFkskGtNWHHrg/ANxsG8RCN1ijNT6IrBp1GFHFzsbRSqM0HAPIAJm8MNgjyTf88sPA/1F7plACBeeD379VZ+Ya//J45utmcNObZ8FTUtIoFM/+fB4zzgEHeapkgEBuItD59D5RVQFcBeIhGz1PdKsegWCnPB1HyIAvZwlQ9UtHN4pOKTwK8/OLzRDU5Z+XMBlL+nBRmLdVxigqSVqt8D2VcmNmlZFrl30csRue+iYTkbZ/zwG0e1ODnQjUoFT7FhS64aR84OYbxoX401FZKk7u0sgyP/OzH6B3ow6233y6s7wMH96Ft5XI43BUwOivgjagx443DZnWg2GGBWZ2E3ZDG/r0vIZOLoHV5M7p7uxWlG60QVTro9FTVE0S0iBVbRizB3WJvSxBvfHQQBS6HXCv8nIeHRkSlWFpSCqfTjcOHD0tju6GhTu7Fo0ePiO0h1TEaLTA2OYHukREMjE+i41IHPnP/p3DTrl147aWXkIzGUF9XK3bGH7j1Jpw5dxaP/+XPGBgaxLKWVkxM+XDLLbehvKQC//VfP5NmxaLmJvhmZqR5R9XFzu3bMTjYhwvnzglRg6p5EhFYxDMv7PS5swIKkdCg1mpx+PARbLtmO6LxpDSaCfQlUmmMDo3AbbNKEZ7MxmFzWWGx2zHLLLOMWizQsskcqCgY6OrFvR+7A1/57Kfx9f/zRSxaXif2woq68D1SAq8bzo2K2jopDXbW2bRjJsiYEGCXgCwVpVTZsqmekMYzgV7FBZzXGnObIQ0TrQS6xoXxzkYim2eiJjYYodHqxSasrLwKKRocqA2Sc8v3pLKNGWeTEx5RnJGIQptdAiRjYyOi7HK57GLTZjEyYzOD6akpaaowa4v3H5UAYs6VocqXFoJWuZbyVurKPZBEMByBgc2nnEocF6BKQ01gm+phyVElAM2To70Y7dtNYuVGxapVr4fZZBAQnkoAqs9EaWs0SE5dRq00CFW0XMsyY5f2hXHMJoOy1sz6/GJbz3VKR8UOgWWTCTojf3KMqOpXwHOuCcwU5vlR4ctvOReepUaZn6SDO5ebzfflZ8q1zWygVTrnCuU7T1DJg6b/26aC40N1dd5afT4Imn/8/Ca2zGkklMwBtwT78+8jQKlkiytz6Xxglq+hgLo6Aennk2zeVTWJvabyevOBYD6WwCLnzTwolZ+H+dy8Cmg+MJ0/diqt5gPDeULO/GskT4zJA8VJ2iGbTHJvyvWtVYg90sTL5hDwB6DXmsSSLxJKCFGpvKQSvqkIwrNpzIxFUVpQg1Q4g3/72lfx0ENfg2f6EgKhUSxfXYw77roJyYwe/f0zuP+f/gVf/vYXsbS1Cp6ZQZRVFuD1tw6jsNCMndd/EH/98x6UlCxDTX01oIviUvdJFBZXIBrUwUKZVHIC/T1DaL84ittvX4erNt+EP/x6Nzo7LiCrimL16mXQ6mOobbRgeHgAqpxJcuCiwTA2btiIVFKNmUmC8FE4CyF7Iq2qFL/6z9347nd/BldhBs1NVfB5JwBNCG+/uQfJqBX+qSxWLd8Es8Uia4i7qAqjnh50e15FTq/BtdffhyeffxKXe47jw7ddh752D0qs12HtmisxOX0B8fQUqquZqarGY489itnAAO5/4OM4cuQQkqkwXn7hOL7x7fthMGgx6w1g/9uH0N3VL9lzNrMLzY2LsWf327j34/fiRz/6CbRqLW688QbcdddduHL5ZlGTnjp9Bu+8846AfVRCknhHwc6Wq6+WzEM6m7zx1ltYu3at3GN3fvAOvPzyy3jiiSewfsN63HffJ0WVyHuD4AHJdLRGlOudy77kxecERGEkBIk9BBkJWhAE7e/vl+8LF87jtddeFwLRVVddJY/p7OyUyAtFrWYQALm2tla+Cb4SvOTXypUr8Ytf/EIy8P74xBPY/dab4gTD16G9M62WN2zYIMpZflFx29XVhQsXLgixcdeuXXMAsJJ7z/WQACzBFz6Xql3OKZzjCRjfcsstApoQqOXfCdJy3V3ethwjI6O4dLFDQCQqa3fs2IGXXnpR4kFWrlyF/fsP4O6778ae3W/i7Ol38MD9n8AzzzwrdtZtK1YK8MhzfeWVV3DvvR/Drht34ciRAzhz9hTGxkfxifs+iXXr1uMHD/0IXV3dktvL86IlLOdBrkU8ft7vJF3w8yPYNjo+KUolZvF6p2fw9v59MgctW7JY1Oy+oA+X+3qgNeqg0mpkHU5mUhjo74ZBnYFJbxbrfhIwSkrKsKK1RXJh1Spm5obFjvaGa2/EL3/xazz+xz+jtMGCq29egVDYj/qaBvT1DqO2qh7puApT4144bUWoKKnGFZuuxrLFixEOpqUJb7KQ9KNWsk1dhejp75PxYA1BtwWCmj29XUJkvPW2m2UPMekZR0fXWegMOcXa22SS/V4iGRWFstXKPXQczz//FGx2E2648VqcOzcoCt9NV1yBkVEv3njjNaTTCTQ01uC5p/fi8w9+EmMjg2hZuhLXXH0j1LDCZi7EqePteOSRR2A0JZDORMVqev2aDfBNBxEJxbBsSSvMBgvWrl0vDiFUhQ8ND+NixyU0NjfA6VbDbLLK3oF2uatWrEUsFBOlNPPfz527gHVr18iYToyPC1HUZtKjp+OcHF9VQw16RgewZG0brrj2agxOj+J0+1kcObAfxWYrVtc34XN3fxSZmSBGwzMwLa3GsG8az7z4IoLRKGqam/Dkk09DFdSjbcdKUc2TkGXUGsWCNxoOy/5GZdTLep3f7/Pz5efAeiFP5Jm/pimzP4mVJDeRNpYVoFHyHdU5UeaRcEowl+eZitPmOy45pFCl5DMqKnShoMgFu90kzkK0Sh4aHBbVPtWHwVAMkXBCQNfa6iqUus2wW6jUNYnimEo51kfcoZB4TGxGOdYMjNz3WC0KWS1GIp6yR5M6SUOFfwDT3hnJNr/c0y1REdXVNQKqjk9OIBomwUAFh80u931RYaEQJk6eOCF7HWbQOgtccp3SOaCiokLA2OlZLwwWq9SonBOoKGUMEee8SCQktvVUQvoDPrluOceSzEjVeDoHrFu3FhcvtKOpvgHFtJ6P8lpxwj87K84wVHLzc5jxz0JnMMBmd4mSm0pNh82GgM8rdT1BPO7NCHalOCYqhVSTYJHJPanFhkQkBqfDKXbfu9/YB7ezEitbN+GmXXeiwFkOg94s+8hkJgqLWQeVJoW/vvI4BiZ70drWigvnLyGTU8E7HUJRYTValq3Gqra1+M+f/geef+pv2Hz1aoz0jKJ3aAC3fHgzXt19HG3Ly2Ew2DE4MIWrtmyQun3/G6eRQBJV1UX46Ec+KvU2CaYf/tBHkBxP4z9+9F9Y3NKIr37zy0hrEnhz/2sIp4IoKC7A+QsXJEO6troOk6MTeHvPKQT9UaxcU4UbbrwJgVAQnZd74ZmawfIVK2S94TUwNjYqEU8lRYXiIsR5vrP7LMKxBOrqXVi2rE4UpksWLUZxoRu739otZPPrr70J+/cdw5N/PAK3y4nbPvAhHD+9F7WLjFja0oDamhr4ZmcxPj4KtSaLurpKqJCE1zuBbC4uLl+pdAzZTBIqmJCMa4UUKQ4nOtZ5eqi1elIgEAzH4QsmodKbYbY4EUsCs/4oQhEgmdTLvp0EPCE+k5ikBuw2C4x0wkmmhHiu1AAEPakMnkIq7ROLYKvVCbvFBaPGAlVaC23OIKS7ZJSAPuTcxWFHa0I2QXBXcdPhfUcCfjIZpgcLclolEkZrzEClSwN6EioZWxJHMO6D1z8Dl6MYdlsBpmd8EjexfOVKIfS+/PrzWNbSiKwqhlB4BmpNGg57CSI+G0bHOPdHYbLYYbU5kYVWCPusZ+x2C9TIwDM5isnxERgNWpSXlcg6yAgWiQfJJZEFFdC0eWb/Io50lnm2SQH7+dlwzsok9MjElHmCUVcaTVKykY0mzi90EYDsZ5mv7fNG0d83gkQ0C5uzGGPjIXzh4z+G27gIn7n3Pnz/e1/HFVtbhdSbU1v/Drilancu8/Y9HuiCVfL7squ7cFILI7AwAgvA7cI1sDACCyPwvhyBfwy4/TEe/91vsW//PvzikUfQ1NwsIObmzVeIykGvNwqwwYY3G07LWlrQeekScukkaivKsKS5CYNDAwK2ssi122yS2+OZmsaSlmUCLgwODqNt1SpotDr09/eIsoY5Tcw9YVYlAY4VK1dIgUw1Htt17kIXKsorpBnVc7lbcnscRQVSlEQjEbFzoiKXKsGG+joBbivKysVGhwU3FYQssJkTYzTY4Z2dlXM7f/4CTCazKD6o5i0sLkLP5T6xf02mM5JLdLG9Ay6bW5SXDqdJwFMCtwQoZma8YlO87eprcfLkSbGyLSpyik0XVQa9/WNYtXoN3C47LHo9pj3jyDE3SatCcXEZOru6oNWbMDA8ii3brsHw2DguXuzC4oYlApiMjQ9ieGgYO3dsxlVbV6P3crfYwgZmg6iqrMaxwyegUenwxuu70bpqJV7a8zrWb2bm2SIEIyls33kjBgfGkMoS+NEjkVTsKjnmZJZnM2S0p0XlnG/8K+ClYpEptpksqubUYPOVsXlwgI1IPpfNGDb78zbK8xVa7ypnU2lh7rKwZTH5Hkg1V3jMgbB8PF8/D0oollFUvhIIUvJ25wMm8wGCPICbB5/Z2GITiHauZPWy+KL9E/OK2KCh5Wwuw9dkHhUZtEruo2RvaZlLqTSP31WL0fZUpUGWxVlKUcGJ5VsuJwASVSHvfSmKW8UaVWn+EMhVBIUKEYJfVA+qdATIEnCYTbAR1IsEkIyG0FRfIxm3zDd+8m9/ETAxFAmLanTTlesQT4aRzOnhKm5AVcNqeLxRBHxRVBaXwKJLo67ajZPv7EbHxROorCmCd9YjgBsbRATz2fzz+iIwma2w2ArkGqGiXuyljHrEo2EEgn7JoK2qrJQG8/SUV4pZySYMhQS8pUVyVVWFNLJXr2mT99i9500Ul5Wiva8XR06dRmV5JYocTtx4zQ7MTnqg12hR4HQhkUxApVMjkkpglo2vwCy6e3pRXFyFQCAi11d5WRkudbRjfGwUVptJ8rCNRsV6m803kjxmhTEdR1FhiTSLqaJnji9/R4Vy28oVGBoawbhnUuzZCTKI8lVvxLTHgyvWrkNDXTWmfFM4df40oqm4MNcdriJ4Z0KiimE7r6+7E5+49x589hMfx/d++G9YvLwO8WREAEAFvCXulJHmBgFWWtsRfM0rSHjtUyWaoA0tMao58gLBWyqyeE+JIlpFUE3JJyWIS7KBhtdQIiH/ZgOPAC+dDJhRyPNwuNwC0jIzMpfTynVitzkw7ZkSpTmVvWxU0OKPdqUEZOlUwGMKBNh8UTK22LBmo0arM4iigpm0BNjFaYDWw7GYNPg5b1PVqqjJFfWZiplnaTUSaTYySP5gE5Y3AcFE5tFlBBwh257qGrPZJhbctBczEUhPRAVsZwuEn2MikxLwNpqMi/IkzCy4VELuG84hPC5Pwi8qFaqnDWY2YAUBlG+qbTM5qm7Sks3MRiVVtwQ1o2E2uxSbYcm3nsuRFTtf2piTxJFRMmwF7CUxg9lXQmRQPH4lHVgyp6iQVVSqMp/y8+IHJz/ZkJ4Dq+cIJ/NdCfKA5vzfvesgkPekm7NK5utznOc7JOTnwP+hkM2xsfw/LY/zgCuvM75+/rX4enmwlvnL+TmP55z/5u/y2Z3z3y//njzXfFGVXx/y50X1UB5o5mu8S9bJqaDS66X5y/lP7LRTcVmbmHVLK9jBviFYzTZYTHZRjTAPjcoNl7kYodk03nxhP+667Z/RWN2Ez/zzh3HVtWtQVKTC6MRFhKJBXH/jtegfHMS2bbsEYNu7b7cohRh90Dt6DBs2bcTgYAbxuBG+YBhGiwUGsx6emWkEQjFk0nosqi9DY6UL+3a/hfb2XlyzbTOqK5ci4FWhu/sSEolpFJdQVRzC5774T3jyyT+KcubaHVdjqH8ILUuX4czZLkxN5PDqqy9i9YZKtK1Yg3cOX8bpo3788ue/hy/Sj4mpbpjNKrSfO45kJIvP3PdNjPRTtmKTLETqvy12J05e2I+k6TyeeOZp3H3XV+B0u/D43x5BldOBY2+ewyM/2o3S0mqEY8PQ6hPw+WYQDqVw4OBb+PSDd8IXHMfAQB+yGS3aL3ajt78XeFb0mQAAIABJREFUiVQKJ092orG+XLLaKESn4o8mEhs2bILD6sLxYyewafM6UccSVN//zB584v5PoqK8UgAkqutsNjs6uy+jtrYeixcvk/WCICltKvbs2SvA6aO/+IUQQ0giWbFqFX79m9/g0qWLcj/rTca5rHllJeV1yTVJgFedEZOTHlHwkjBEle0PfvAQGupr8ccn/oozZ06LTShVqdu2bRPgY9++fbIWbNmyRV6L708yIJ1lGhoasH/PHiF3XH/DDXj66adlL0NQ9fbbPgCjXoPde/ajqalZAOO//OWv8jpvvvmmKGW59r3y/PP44te+Jko5gpy81vm6VL+yof/aa6/JPXTPPffIWkRV5M9//nMBdHlsBJ55TARd2NHlOfFv267eLj+tVhOGhycxNjaGn/3sP3HHHbcLKHPs2ElUVZTi+af+hByzSS02AfI+87kH5Twff/xxnL/YjgcffBAbNq3H43/8Hc6eOy1Awde//q8oK6nED3/4Y6xZsxY7duzE+fPn4PGQLOjB1qu2yRjxuAkWc92XOVJrgNFsx6THA4vJiAMH38YHbr0Zr7zyMj78kXuQzCQxMTUBtU4tLgnu4iKoNCo889RfMDjQjdUr1uKKjVvRsqQNiSj3jsDoyADiUa5TVlHxsvFvNtnxwKc/g4pFdpjKorA5TPB7g7CanPB7I4iHad+qwsc/cj927bwZ6pwRE8MelJdXwmGzwBcIIZIIwjfrw8QE1/uUAM9i122zweFkHTCNxqZa9PZeRiadREdXOxoaq6DWsr7xQqPPIJMNw2LVCqCr1mRQU1OOvXv3Cvl06ZIlcDnd6O7ugd5YhCPH2lFdXYaSwmJUVlZh/er1sFsKsLplPaKxNCZGZzE5PosDe4+gr2cEixY1IZrwoLauHJPjU+jt6Ud9DVW0KVRWVKG4oBTPvviCAEMlZSVyz7F2sVjNgDaA5557QcgGyUQKyVgao4OjmJmexvKWNlnrqYS2W21iU37k8CEU2Exori1BQYEdjUsXo3H5YowFpqEpsODnv/sVnMUFmJocx0h3D27ffh2uXbMBAxcuobp1CQ4MduPCYD8u9/dBpdVBYzTgxDtnULWoTqI7OPenmG8cJtiXhc1iFXJaPJsWclyeaJRfF7iW5Pf5yp5JISFx/Uwmud7OESLpbcH9MbNS6WTBfTpBXO6rs2lxZBAiHEHTEMm1s6Ka0+nVcBXYUVBAwoYRHZ0dopgscLlhNFgkG5TuF9xHGXVJFLqMKHS7RblrNhkFqDLT4YPkOrpBpJICFks0hIrcuYRkclpMFsTmyHZ2O12pYqJwD4WCaGtbLnPEyMiwRHlwb9JY34TZmZA4GHAPzfmOJBfOZVyTOQ4kS7sL3XINsT7j72jp6o+GZf/FOYQZ8LwnCaKuX79e7GI5P3DfxjmPj/vd734jr9HWtkLmlMryCixqakbA55dcb7637NlIyCMxW6+H0WwSB6xQMErulIDxcaqbIyHYGGti0Cm1UJ7QpqU9OPOAqTpkRqmSU5pL5nDu9FmcPnYBTbVr8O1vfQelRTVIp3WyX00jg8JiB/qHuvDbv/0KCXUEVU2lCIQDuNTZCb3JCoORFttZxEJpJKNZlBeXonXJIvR3t+PA228gnYlBb9FjcUsVrrzyanSc78ful4/hutuvRldnD3wzAVnHgoEwqiprMDQ0LCSd1qXLcddNd+LJJ/6KjgudWL65ESs3LkPPSBfcpQWY9k6JU09raxv6Lg9DndNLDuuFcxeQVUcx4ZkWIlAskZHc4oGBIckrJ6G6rLwIjY21UKnSiEUCcg2cP39WgPed1+5AwD8DrTaN/v5LmBzvww037JBaPxxIoPPCCI4c6MeXPv9NvPrcIex76w2sv6ZR7J7Varri0MnMJkCkSp1EIhYU5xcqcgnaErg3sK6OUgVLZSudqpJCKOZeOcW9ILRQ6cxQ6axIpHUIhtIIhJIIR/mZWqHW2IWQLPUwv+fcsXgP6HXMqbVK74DZt+yvpFJx6A1JqLQxiRwyaHViAa+nwjcD2IzMpC6AzWxFmqAv9xPpHFRZDTRpKzQ5kvLofkPntaRYoZNsYbWboDUCan0WWU0aiUwM0UQY0WQEwagXJWXFAn7S4r++sVFImW+8+brs91tbW4TUGY4G5Np1uhwY6JvE2EgWBn0hrDYHdAZGpDDLl9bPJKdzk01HD5WcZ4ZjlmKsC+Sa5v6dSlmSQyxWnRBEmH+r1+eEiJfL8V7iipcWADqdzEGbtUqfgUTmZJLRDRnJ3WbMWFlJGUwGq9iBX+4aRF/PMC62D+HUmSlUVbvxvX99FDXutfjyZ7+A7377q1izYbEQ7zR6ukMpkTCcjxg2sgDcvi9buAsntTACCyPwv4zAAnC7cFksjMDCCLwvR+AfBW5//5vHcPzEO/jbk0+K8o7ADAuC0tJiBIIh+Pw+2B12aaJZrBZMjI1jRetShGanYdQrwB0zL2nFdvlyDwoKnNDqDSgtL5PnUo9mczikaCTrPREJQa/Tw+0uwGBfv4AUDfX1OH/uHAYHB7CirQ1NDfUYn5gQS9VEMom0SoURj0caYMy0ZfOPSryhwUEpKmnZSgusgb5e+T8bxXxeKJKCx+PDpo1XSmFLu7empib4/AH4fAEBTKgQWL9hI15/7Q2xVKYaV5XRi60RVEnJoXE6bWJXFolEsWzpChS6S8SeTGGRJzDrnxawS2+woaioBC67TXJ7bSaj2NvSqvjUqdNoaGwSBmxH92WxAW5tWyHNuOaGZgF7/P5pZNIxbNiwCs1NNaJIYjXtm/HCpDchFc/gN7/+I5KxOIoqypA2aOAqLUFlVR18/hial62AXmcV+9QZr1+KFAKHVLyyl0IWOws0NtHzytr5eYks6t8DlRRVbB6QzQO88y0x8wqyvGJ2Pogr4C3BrFRKVIi8fvIgFRs2ebWtZGfSVlRUhwqYIKCQRoecSsnSzNsk5sGFPADB88jnZimZkQRdctIk4etSScYsKOYo0gbKbDJJsaYAt1SgsTCbU/Vm1WKnSlUivxQgWLFb5u8E0EkT7FVUycR7aN2m1hnmgcpKxi0LrXeBaAGCFSY0C0b+nkx7WsBS1WricWlU0ORSiPi8KClySSFISzSPZwLvnDwOOxn4Pi/qG6uhN6mh1rOhb4PFXgOTtQTRcBY6tRZVFcVw2XWIhMZw8MArUKmjcLqMSCZiSERZcJvFlnB0bBpGkwUuVzFS6ZyAnXkFNG32fD5mOdIKOCtZhr5ZP1yuApSUlMvnwQYS70OqhXhfZbIJaVZV11RK4zaczeDwyeM49c4peMc8uPeuu9DStAhDvX1IxRNiGdy4uBmxXBpDk+PoGRnE1KwP6ZQaTnuhFN/lFWUwmow4efKEFOS0lS4uKkAg4JdxK3DaEQz4kUzGYTZZBDRjUU+bwZraWnR196C0vFzUuGfPnZNMwNraOgF0BQCLJzB4uRcrV6yA0aJDRpOF1WVHd28/1BoD7PZi2Cx2TE1OYmSwF1/43P34+If/CT/62f9B05IqRONBaagRy5MGZN7WNpVWLOB1ynUt1xGBRDYf56x9letZaVSKNW9aUbe+C9zK33ndMT0LAt6yUUrgkSAq1aW0FeVr0rqQlslUThsNVF6QXCAeX5LTxecwn43KqjDz3cQ22zQHXirgMG2epSGj10FrMEkGlKgm5Z5KyzGyCcqmojRdSeyYU+ZToRajhbK9ADkVlegEb3PyegTmCOSShS4KYzXnFCpuaSGoEXUbrcZJemETJ6vKIcas5HgUqVwawUgY6VxalLhpeV1ayZOtr4Oz1C1gL+cUAskEAtkwJoBLYgD/TZhVAFiqTQneqlSwmmwyD+ZBS2lKzjWVg6GQAMx5UouiuFdDxyanCACVbGzBh+fysIlE5OdBhZ6hgLqEdynQZ0N6vqo2T0LJK2HzxJP8Y+SiYaQVVUsEgOcUtvlNS34+zhNVxP5akQGJGptzVB5Qz8+P+XPNX4/zlbfK7xQr7/x55+fhv3/v/9/GSebH9xTI8wk2BEz/HpzmsSbT9PJTgFtazNHOVaPKScOL9ziVi6qcSpTRtBXnta3TGpCMp6HN6aBTGYGUHmMDM+g53ouGpqX4yD99RBQTp88cweBIF+LJGXzyM7chkZpBwBdDY+0qAbnOXjqFce8JjE1E0N2ZwKo1a3DPx69D/+AYdu89ifLy5TBbbegfuoDO9hOoLSuCZ8yPkJ9KbS2a65uhN6Wx9ep1YoNIu2/mM6rUIaSzXqg0EQz0D6Graxguhw2lZVVwWOrhD0zDXaIX5e6ZE5341y8/jEsXL2P/kaeRRQR2OxU7LkxPBlBkb8VnPvkdTI5FxWI/mY7DQrWWtxPTyYP4zkO/x4b1m3HdDTtw7uI7mO714/TBDrz1xtt4+tk/Y8LTgxVtq1FW3ASt2i3N91ff/D3GPV2IJ4IwGhykcqF3sA9ev08IYcw8JKGDtvgkMY0MjYiN3+pVq/HWnt24cKEdd955BwhU/Onhv+D1118QZftbu/eInX5hEeM1opInt3z5SskzZX4tsx6ZmfrCcy9idmZagM633noT/kAAd9x5B771rW+JOpbgHwlRJFfkVd5jE+OYGBnHufMXBUikO8WixYtx5swZfOc738GuXddLxi2thklm4WOWL18uaxNBY167BEgI3lHNRoCWACydIQhU8ougK7/4e9qQHj1yWHINFYKMFl/84oP47W8fFzCWv6NijuAm3VYInuzZs0f2kDxmWi3z2N5++20hORLI/dCHPiQKVn7z/yT7EbDhPpukI3dhgag36WjR29uHa3fuhNPhQk/voDzn6NFjaFveJhbV09OT+L8P/Rh33nEbutvP4Kkn/4QtW7aKBeS9990nystv/fu/Y2LKg+899F1UVVXi2eefxfn2c5IVzPzdqrJqnDlzFqWl5bjpxhsFrODnx+MlQJ0nlnE6oap62bJleO6Fl3DFlVtEPdjU1IA9e9/A2vVr0D94Gctal4qt/4kzJ+BwOdBHoK/3Mq6/8QYB2S6cP43ly1YiHEriztvvxsToBIYHB3Hl5o3o6+nEqy+9iAc/9yByKRXKSqrx+z/8EZcnzqBuVQHiqTASsZTkNJa4K9FcswQ7t92AEnc5UlGyn3RwWOwI+aMYH53C9OwUMtxDRcJSHyxevFTWLGVeZJOd67RaQD7eE2zS2+2K40YkxmzcDLyBUajVMQTDk9DokhgY6kZFZSn27TlAup4cT1VVM1pamvDiy7thtrqEqNBU04RlS9rgshbiUvtldHf04tTJ89DkDFjctBRNDYvRcbELfv8stMa05LDSCaiwsAR+XxBq6MT6ta6uHuUVFegfGJSYAK5d1TXVigOHMYld1+3C4UMHcGD/QVHkuWjdmslgamICDrqHZLMY6O8VgJnqQatJh5ryAjQ3kWiWRDSdwNDUGGqWNOA/f/0oyuoqsHrNKph0WqhjCZw+eAKLqyrQNz2Ng/09CGbScj053W7UNjVixu8Ti1yNTicOLlwMuV6KXX4qq7hVzEXh8P5R9smKG0R+vXvPzeY94JaEKTBugdntc3EOfH3uQbmY6jVz+/wsbZRZTZFAlobJYuTTJFaDdRhryVRaccEhkZDvnUwQCOUeXIV0ijsjHmsABi1BHS2MOh2cTjuK3QWwWU1SK9mY16zXCpiTFtcUnmsWsXBUgCy6A0hdIETMnChguRfm9UWr4XxMBkmhmYwKBp1VCDHMpOX+h/vUktJSAXlpczs1PS1rPa9TkkjoGpBIZ0CtH/dG3JdxPqCa01VAInGv1Oi0ouYcxtqxr69XHlNWWioEmSJ3kUSUkFwYi0SRjMflflc8g3JCUqUrCclyzOtNRpPQMb6DYFsyDqeLNb8RCdZP4vzBsE5at+qkvmEppNUZkUupodfYcPTgYYRng/jnO+/D9VfdjFgsh2iUMUJ6aA0GZPQZXLx8Bn958Q84cPgAyhpKsGHbGkzMTCj7O+avikGNAaqsAXZDASKzAdSUlMI7PoZ9b7wFluTrN7WguNwtILPRYMX+vSeQiGVhd1lR5C4Vws2ZE+dx4sBJlNSXIJvKSK7xtduuRzQcwvBYH2wFBlgKGDljht6ixdnz7aiurUJNdQNmp8OYGQ8gm1ZLn2A2NABXQSGWLGlBLJZGYWEpjhx+Bx7PFNLBJG79yA1IpQloRritwfBoHwqcFRgdTsMfCKKq2oU1axuQTE2gotKAgYF2aFQp6DQmOMwVKLA2wWVuwJc++yNRhifSMRSVu2BzWOFwprB580pU15Ygk4lBo87K3p17S0YhMWPWbnUA2SSSiZCoPykXz6gyYBWQIvGZ+0+1ETmtDZ6ZGDxTzF7WMYAFWZUJKo1xLvEjK0pziS6eA28VxjHtkbPvWiVzPqWCX8iljCJCBnrGMFGNS1cvZGDQAma9BlazEXarWR4X9AWgz1qhydIuWSFNsi6hGw/rbkeBU8iaGaQE5I+l4oinYrJH1Js1CIRmUVbmhsmqxbR3QgjMWb6XwQyoDXK9GfROqHIGnL/QjWzWALOFOci0L7ZIL0TqpAyzZ/WIxxJQawnaktzKsyShXQMLXajiWam3GPsSjQZF4ZzLpZBDDEXFdlE72+xU7Bqg0uQQp914MgSLnkRWleSIx2Mh6bWwVuV7MoKCn3ld9WIBb+22QgwNePHcC2+jZXktbtr6adhU9fjqg1/Cv3/ry9h8VRugomKan8/fA7csRgTJzX8tKG7fl13dhZNaGIGFEVgAbheugYURWBiB9+UI/CPA7c9++jB+/dgvcerUCTz37HNSYLMwJCBS4HZJxpM0f3XaOWtgK06fOoWrt2xGxD+DoN8Hs8UsNrORcBgVVZXSiGPznPZPLNKZGcQinsUfN8mpWFQKSxbAbASyaCZYHAz4kIgnEItGpUEk+Whid9yB2XAUBSVl0BuNSkYtbS0TCWGWx6NRyZWk4o0FMwGT8vIyjAyPIBCKo6CwRBqK09PTArzS0ioSjUKr1YtahAxlsr5Z3Pf09IpSA1k9ErEE3IU26A1kaSqgc4QNzngWVrNTnsfCu7evG8PD/TCajTCbmb2iWH8yj7OitFRAC6pCygkIa3UYGZ1AIEQFZUjs/yxWh2SmUmXhm51CIhGSRsuu667B6OgQLHoDDh86LLbQbS0r8Mc//A2ZZBI6mwkTQR9MTjvWr9+MYCQNg9mGrVuvRyAcg9cbEAsyNmJ1Yl3GAoyAg6JoyX+zWULwI99oUSw338tkzLPk/16hO581n1ec5UGEdx/Lpj4tTDUaaaDy7wS75oO/+efmb8p3QRCVWoBbAi5U+SkAAYugOfBoDjCZDy6ImpHKP2Yx5bIwMKtJTZtgAgRkJWtgs5nETpu+Urxe2Ojha7Kpw88h//5iL5zNSmOW90D+fPNgdr4BlYGiVlPOSVHbsvHJ3ymACRFz5fd5i2c2KqggFAu4TBrFTht0tGwaHUI44BVFKe21rVYLnnnuGfhDQezYeS06ei5CZ1LDXVwBd2Etpr20h2WOoFksq0iaSCUDcNo16Lx0DFOeHjQ0lGFyYlTOORaNy+NC4bg0tIqKypBIZmCx2AWwIChKNbtkgM6BtjHaDAZCwuqnPZVk301Py9xAcJnXDlnnbIZrdSpRlvriUVweHkChowDTw1PYvmE9iu1OTI6MoaaiCv1DA1jcsgzTIT+GPBPQO6xo7+jE8LAHN95wM7q7uuGZnpS805q6akCTxYsvviCWeMzIY0PAoNPCOzOF4aFB+YwlWyyeFMKHu7AIFRVVmJicknue1tvJZBpOp0uUXFSc0wL50pnzmPZ4UdtYieVrWlHVUIv2S10YHZ+C01EkcwRJE1MTIwLcfvjuD+Jn//F9VNa5xS6LjTY2LTkmbNIJ+YDkBwJaZKPPXfO8hjgPMIeL15xYgM4pgghwKhbJkmg6p4invS/nSy00BBxFcaKRe4dNDr4uAVoCkvw/s2wJjEqjkwQBrU4acLRjJEGbc5tOSzV1UpwNCLqQQU81BS0HqQBQcptUSGbJKCfuq2S3CbBJkHkObFOU41p5HwGgqUjX6RGMJRHnNa/TiAU+lcciPhW7YY5/SvIs6XbA7Fc21dl8TaTj0uxlc5JNxEg8ijizownkGTRQG3Riq5tR5RSQW3JrgVg4/K6Ch9bCAmLPgaZsfkoTWb6UJqWoPjU6RIJhCKLKZg3Pda5RzAa0uA1QQSt25++pSam05fw5Xx2bn8Pe+6k0N9+dC9hrUVFRpBUg9++/5gO3/Bv/L/MFOz3shSsGzu9aG+dB0L8HfudbJuczbv/HsVH4PM/iOf+398Bpnjc///eOcP5r5u3t8/PdfICZVnn557GZyCHntcbn0yacgHh+XlQQbWXoE9L8V+z7acUowATPOEd7vbhcywSgVTkCLbxOTXLNaFVqUT45LE5EfQk4jKXIRk2oK2+BdzKCQwf3w+XSIauegsURRlGZBps2bEaRbREikRieeOoZrN5Qg1QugqeeOYV/+cbHEI6mMTbhx/GT7Vi7bosQO2i1OeuZhX/Ki1yGoEAKRW4nBjtH0NBShDVrlmN4qBdNDTUoLi6Ad2YCXu+kNNwnJmjL54bOkEA4GkY6bofLUYhwyI/ZoBfhYAqRoEriEFpWFaKmtgzBYATe2QnYrC4MdsdRaF+CD95yn7gjcH7gvHvk5GvQOy/jr08/g2jYCYvdiE2b1qLI1Iyn//Qinn7qt/jyNz4l6tfSomZcseEGqLImsVU/fvItTHmHEQh44bAXiRowHKOaJSbXOdcZ7quKS4oE+BQSCXICGrZfbJf8Rq5dW7ZsxoG/7MEj//UIiopLcejQYXEQ0BtM8PvCYkVYWVULM6MbNHrJTa2trUJdXSPeOXJI5tq+vh48//zz8Ppn8dOf/kQiJEhOmp6ZEmB0eGQYQRIGAz7YTVYUlZSL5SWB5MrKSrFa/spXvoJbPnAD9u47KHbN3Ifx3skr2A4dOiSKM87LVL3ynGjTTDWrYmdsxYoVbVi1ajWmpmYkt51RGFT30cqU8wBtRXnt/vjHP5a5g7nufC7B2YDPh+07duDIkSMyj1MFyWueYCcJavzie1MJfODAAVF93XvvvWJN/OvHHsPV27djz97dWLKkGefOnxUlYGvLcgSDzBNPiLMLrT+plKWl/Wc/9ymYTDp8/jOfx4YN68Sl45UXn0fr8jYMDo/hE5/8BCorawT4PNd+Ht//wfdFHXXh0kUUFbvFlpJKX6rvzp87L8e8du06XLXlKlnXSXYicNvTfRmzsz5cc80OnDhxAldv247jJ06gqLQY/qAPNocFo+NDsDpMonQ0WQ1oWtSA1954TRwOpmb+H3vvGWZZWaYL3zvnXLUr59SpOucA3Q00IIIKgqCIKIphDINHHf0M4+h41FHQ0WHGo6OIoqJklKZJTehE51w557xzTue6n7VXW8P5fvlTuq6rrq7Qtfda71rrfZ/3udOM1GuMSnE5nUKeGRkYg9Fgw56rboDL4sa+fc/h6qt3oarCj1/87L9EIXrbLXdg7aqN+O1vfo8XDv8ZS7bUIRwNColj89rNuPP2D8Fl9IjiMRZNIBlJIRyKITATQmAhpCi70mmpPeioQ7vqudkFWRtZO/J8LVaLNNQ511RU+gWcSjEz1WREmb9MnIIWAjOIx+lMkofZokMyzYzcoOQv0pSFjjxnzpzFlTs3w2RyY/nKNejrGYTHVoLZmQCOvXkS0WACeoKynjJMjU9h84ZNAnD29/WL6pf150JwAZFwFIkkLTUNsNqckr0ejoRlrovFaU3tRYzz0MI8ysr96OxWcmzdLgcmxsYk/3VhfgZLW5oxPNiPifFhbN1MQkm5ZPiW+/2ora1EOhFFJBgUlRtVdKFISJxFDE4LhmfHYXbZUF1XI4r2nz34K9z9gffiuptvw08f/RNeP3oMWr0O1fV1MFpN0FPBnGA9pahCZd0isYyoONfSXF7WatYnqkU4n6W3Rq78j/WpuNbJakfcV8esTcYSUAWnuABxXc2llfxb3hNqHArXfIVwxH2Nkj3Jup9rudQd3DPkWYMYxHZUJWJqcknoNFlR1yYTcXHUoNqW+za/zyNKcJfNChOdQ1ib8RhyGXEnKWQzQlZgDcR1geNgt1EVG5NMWCWP1iCkTtZVJEpm0hpRVXd0XJScVIkkslFhakYimZLvQ6Ew7BLdoREi4ujkBOhBQjIL52LOJZwfz58/D6/PLYRDA516UkmpxaksZ31IMvOK5cvEIjkSCotLgp15w3RNSaXkOSFZmbnU/Jrvw+N02+3QsPAr5OU+tTvtQrQpkHjHepOEMJ1BlLYkQRGMoiIwEkhj77OvY0lTCz5+171Y3bYGkWAC8UgOdlsJ9EYrphfmceDUAZzpOYbJ0DB8lW5orDoEYiFEklEUDBpY7DZAx+xgPVJxCAkiGYgiHYnC77QjGw/DZChgcmYMNocVtdV1eP21Q5ieWIC/pBybtmyS+4XuB+wBDA4MYEX7ChmXaCgKXc4izyD0acnKzWpjaFlej4I2ixdeegMtrY3w+8qRzQDTw1RuZoWM3b6hQbKRZ6eDqK2pF3U4zUFeeuklUXfvuGILdIYsjh0/CqTzaN9Yh4aGdpw9NY/R0Sn4SkzweDXwePNoanJCqw+hkIvJJjGf1iMVMaDU04KxwTD2/uUNpApx3HrHtfB6yvHrX/0Rc1Nh+L1+VFZVYkX7MoTCM3B7TPCWWFDqt2N+bhwGrQ75bAFpHrw2L25OcUa1ZPOwujyIpYCZhQSCkTwyWRKNzcgWDMxTkjqe+xLuj8Vhoeh+Jbe9qDuVmCDuKVSHGjr70AlFokNySeSzVKpmitb4LFqTyKWjcFiNqCwrhcdtl6xkQ94I0EY5lRGiGMkeej3Jv3bZk0QSMaSyKWiNeql/U9m0ALlUvBIojcYDiKeCgDYDh9sm9284koTPV4t02oyRoQAmxiMwm7xwe/ywu1xYCIXk/UiOooMcewO8R1jZbjWFAAAgAElEQVT7i7pdS8CXPS72PDQSC6HJamR/KMR5+kjkub4w/zqMZCIkNskmkuY9dnkW7VYL9IYEdBquWTkheyRTtMMnmZRzkVGc0sgBSUSz0MKI5sal0OvNmJtfQG/PGHZtuAsNpZvwj5/4LL7+/92HjVuWogAjNHoSUFSclopbKqM5J9AC6DJw+3fZzL18UpdH4PIIXBqBy8Dt5Zvh8ghcHoG/yxH4W4DbB+7/Af7rwR+JrdRP//3HYg3H5tjc3CwMRsWminm03AxT2UZQx2K2IBENAdmUKCm5iWbGYV1DveRLMqeHOTxsmpSWlkjmlFhqJRIoKytFLBzG4EA/WpubpFkxzGw4QDatS9ra8OdnnpG8qaaGRnR1XYTF6oDXXwmNySYKDyptuQGnvVU4GJTNBBnPfI3m5kbJ8mFzhpuBbEGL8clp1NTUoq+/D3a7S5qrVBiMjI2JjSJzYNik49fDI6OIRuJIJwpIJZhhkkZpmRM2uxELC7PClG6ob5VM2WgkKUBXIqHYdBHApnoxEIxIM4BAstvlQnNTE/p6+4UZzc1uIBiWZr7L7UUoHIbVxtxIqj/sYiGn0eQQjQTwwTvvQCQcgNfpRn9vLyZGJ7Bx3UZhbv/3z38JrdmApA5oW9mOJUtXon9wHL6yKqxft42QJAILYQFg2EgnYM5NiGQJFq0I2YgXgAMQ4JwNCDYbLzVkisDoYiBTbFGLgKYC7uGSBeZbG/uqFamWCr2iRSebv2yisamjqsLYmOHXPBZVUUuQSPJkF2VlqaoyVeGy2ILtr1aiepiYMRhLyn1HOyaCU9zscDOVTiVRSsttUUfSIpg2YIoVcz6nKOfy2TwKGqoXOTYa2eQx61Usdrl5ZQYaN525nDROoKX9sqJ4U+yXCHb9VWWgIESKh6sK1hS0EACKgBBTRM06oMLnxvlTx+GymXHq5HFUVFXgmj3X4JHf/QbPv7gPd7z/TpjtRpgdJjhcXszMkNFrR0VVG6JJLULRNOxO2sTpUFXhgq4QxvPP/QFWcx5GfR42i1WaQ4UC7wNFhUn7r2gsKdlftEKTa2IyyYaY11qs47IZzM8tyL2RTudQXl4u17Czs0Ma4HzWPV4qzUsxOTUmYzcZmIPF5cCqJe0wFjQwF7TQZ/KYHptEPMJsMg1Wrl8DrdWEC73dyBt0mAsEsW7tZpT4/PjzX/6CA4cPoLG1GTanDRu2bMCLtCw9d1qyvqoqysV+u7KsDG8eOYRUNi75rwRmSf5go89kJpjtkp/RDrJ/YEgaupw7KsorJf91Ymhc7HzZlKxprILBakLf4Aic7hKEwwlYyNTOZDE62IvP/MPH8NEPfwD/dv+/oKrejWxOUfOoCk11UeF9YbVYEY/F5dngpygp9AZkkhmZmwjesmlosVkEOOXzz/uQP+c9RVIK1aQup0sUzwSsFFJAQbKZOA/xPNiMtrDRG4vK73mvR6JRWMxm9hugA4FIqkMUFzRed72O92tBUbbQlllydxWFL2/THN+LgLGWzRMFiJRbmK1UNkNpZ1zMiyXhhc+twWJCTqtBoagS5f9mY5zHxSY0G6jMKqcinqAcG0VcE6i0MdjMyOQzYnXGJqXWQM4+m1BppHl8BGxpe0xVBgHagqKQdRR4Xsp8RoBZIVSQ7KHMSSowK/bO/DuCzFTD52hgTCtohfXPc+LzzSeUgDubmPzkT5T5SFEc8xhVkFKaW6q6lgoe5kerx8HXLb6GnEdGURstnkdVoHax5TvPRbVm5jNExa1k3RbnWbnX2EErgryLgddLil5FBPU/XBLU36n/fzEp5xIIKxbQylguBohVZwOVvKOSV9R5TD0eFdBerCzma70VJFasMXXioCHKDt5Xcj0JvJOQk5PmN6+v3K1aKjBJhOD9SiUxbesLSCfiMGpMcFv8CM8CE/0x+JyNWJgJwee1IZWZwsTMBZSUa1BeWovdV1yNM2dOobWpCTuvuR4P/uIHGJk9hy3bNiK84MWRoxelYbhp21qMjo2hsWGV5OmePX4O/jIzUtkZ1Ncy+4zEmKRkaz71zBMoKdXhjjveheNHTyISIkHJh717zyCW0uK6G9dBb8iiv2cBF872Y4EZn1Vlsg6FQ2FU1ViwdnOFPPO5jAEFXUqydseHUgjO6uCz12LbZtoz10gW2nP7HsPIzAuifHRZlyEcmUVNbTnGh9K4cLYbv/7193D09BGMDkVw9tQQvvJP/4J0JiHZu2vXrsfkxJRkm1682Im6+jrsf/1lUeYQ4HC67JiZncYKxlsYDTh54iQammqk7mOmdCldFKJRBAMB5IbjuPPOO3HjO9+Nvc+/gFSaJCkt3J4SWVNWrl4vtpucfSoqq/HQQw9jZftyXLFtM44eOSpEIcZf/PrXD2HX1btE1fn444/DaDULSFVZWYmp6SlcsfNKlJWWYXpqDq+99hquvfZaARl/+ctf4pFHHkFdbTUOHjoiCleuVd3dtJy2SjYtgVhaGhNQpdKV8y9BiDvvfD9qa6qkFrM7nGJ5uX//q1L/UXFL4gtJiwRICIKQPMh7nWRE/p6KNwKa4yMj2H7llaKgI6DLY+a6+LWvfU2Ujh+7914Burkm8n35e4LL01NT+OEPfoC7P/IRcSZoW9qCZ599Gj/7z5/jno/eKwDu9NQsxsbGMTs7LxaQJaU+rF27EjU1FfjWt/4FdqsVN157Aw4deAPDI2MIhSL42L2fwIrlK/HS/v0YGB7C0mVLUV5RDpvdglSGtvYZDA4NoMTrxVNPPynnx4iHxsYmAc9nZmZx6NBhTE9NixKpqrpalMEjI2MCFpzrOIO6hhqEowGEYwHMBaeETOUtdSFfyGB0fFTceAi6072DwPPSpcvh9fjReaEHs9MhrGxZgYaKevSM0ka8TfIET588jp6uHnzmU/fhqp17sHfvyzjZcRw1K6pQVVOJxoYGJKNJaaY3VjUiHokhnUwjGUsgm8ohn6YSTCeKTAJLjNYgsEeyHNc7NapAcYRh7UoSZlbqQpJGWNPFonEhXNrMDgGlHHa6A6UluzSdjiObT8Bm18BsK2DZ8nrMzo0iGJ7H2Pg8+gdHgbwW/b2D8LpKkE3lwWUiFo6L60alv0yA1kQ8Kus99wsEvU6eOoWamjqpE/k9c0PdHtZ0M8U8UQLjYakPCShwDTUZnNi6bQvGRodw8fxpmI1aMDoxl0ti3erl8PmcKC/zwed1CuBIEkM0HhO1ljZHjT1rsBxycRLFCtDbTMiYtEjQJjqXwujcNJ55/llRgq7adCUefuIv6O4fRl1jHeqbGol7ijKTqjjWAFxzVftjBUhVIgYIkqrrguqUs3ideCthSer4AsFEhWzJVUgy4WnDKxEmkLmfII9CbjIKUMz3Ip1NyJxFJyEJ+eSxkUzGvQpr8SKZiigH7wu6bjD2gIQ4MlnFeYf1TDqlEDyzaYnl8Lqc8LidcDvtAswyD9xsYP4xbY9Zx+gF1CL4T8cUqnRpuUrXCFlLBTTOynEHA3EhoxCc8vkIZnJvwfxLM3R6IxYCQamvWYMPj47Is9/c2iIxETaHDQuBBQwMDMk9S+Ii98fcB7G+6u7ugtPlkHuHZJUNa9eiqaFBap1UIiEAlcRw5PPiTCLjyzVHAyRSSbF9prrbyHU3lYTH40Imp8Rh0MI5Q5UzCa0aPTI51nV5UYoPD4+hv28MMxMJbF97Ba7ffR1qq2oQnAuhxF0mysdAIIGOrj7MBudx+OwRtG9ow+BUFxL5OGajYSTyOTg8dmQ0GaT44BBgp4tFSgOr0YlEIA6n2QJ9PguLDshnkrLfpqMC55gnn3gGRp1RYpUqKiowPTklwLnFbEBrWwtqqisxPz+HwHwIPRdGUcjrsKy9BWfOn4DFocPWnWskF3t4eBDTMwFUVVSjt7cfWq0JuYgBNq8F23euk2foT48+hQ3rN0v9HA3HZaxJqtq2fRNMFi1efX0/DDCgvN6KZe3rMDJEO10D4rEQZmdHEZ8O4d7Pvxs2exbR6ARy2ZiQaQ1Ui0YzcNv9SGZjiCRZw3hg1Ptx8NVuHHm9F2WeWqxavQHnz5xH58Wz8NcYsKS9FDe+azvcHj0mRiZh1HsAjV6IjwuREAwWC/I6PdIFHQbFkSABk8ULvdGDWJw1KW2yjQKM0u6bdS5rEda+JJ2SbMknXUpDeabU/SudbHj/GoScrtcybog+YllxjSrQwllLFS4VvBkhPtgtJrgcVlj1BphIGtcpriqs64SvIa5BcSRpVWzQiO1+PBUXtx2bg05vzHKeASM97E4borGI7BFoA202uzE1GcP4eBSZtAl2WwWMBub4ZhFLh7jzl7mEkQucT1jjs84WtyNxQuL9rRF7f6E40kkgU4BBCCSM6TAIwZr27CR+FwrMVI9K7ykaDQlB1c25wquB3Z6Aw6GX48zSejmVFMKnkMs1WrGURl6DRIIuYIDNqkSBnD01gJ3r7sLKhmtw16134vvf+ya27FiJfF4Hjc72/wK3nIz5Samw8nFZcft32dW9fFKXR+DyCFwGbi/fA5dH4PII/F2OwN8K3D740/ulufebhx8Wa04/sywtJlFKMEeW1lsWq1kACtpUUmXD5mkkMCeKWDbx/eUVqGtsxOsHD+D6696BweEhyfxhTi6VXbRt6+7slOYWFQncFHipaMhDNk3Dg4NYvXYVzEaTWNV5vR4BKxubGiQPMRBOYHIuJCq6s6dPCfuYBTM3rswV42ags6MDbi9tg7iZTkkDnwBX38AgpmdnBbClGoUyMO7ZaUk2ODQojQZuUNmAZHOSdp7z02EkY0nJsNObcnA4jYjHI0gkuLH1w2pxSfHN5h5tZQkGErg9d/4i7vzAh7B373OyQeB7UmnGIpsbc6o7yPgMR6LwekoEVGLO7uBwH8r8PqTSbPjoMTY6jHfd9E7UVFVikux6NqMKOqxYtgJzs/P4xMc/hYJei/KGGqzdvBk2hwdj43NobmtHVVU9khklg4h7EG64qLilhY9S53MTpgAAPCZ+kJWs5hmq1sMqQKAqTPk63IBQfcL/y3NnY0bNul1sv7m4wW+keq2o+FIVp2JRXbRPU5s/fB3192J5ShUgGzTFpoyAMoWCvK/k8YgarQgsSbOHzTkD9DpTkV1PRSJBPNpcUvFrFPtqNv/ZjBHGfD4r6m02G6lGFUciNrp0tFpmtpUWyXRSwB4CRpJfqVGyS7nh1LP5V3RaVoBqBWhQgVuxhGZDUaySFRtInjeZ0fxbEnrZRHKYybwOIZ+IwGTQ4uWX9gkot2v3Ljzx1ONiV3fzLbdgPhyAu9Qr+abDgxNobl0Jj7cKyawJNk85ImQWm5gFS8DCjAMvP43+7jNorK/AxMQoHGKt5sHCXADEsepq6qThycYR1dklfj9cPo8oh6jipOU3N65sKJPpX1VVK01vnj8bmxxL3i9z81MCxLS0NArgduTEUTQ0NYqV4eHXD6C5sgZb1m9EPBTFwtw8AsEg3CU+9I8Mo6qxDnEylNNp1NY2ioKmsaUFh948hKeeexYOtwNXXbsHLW3NePLJxyV3ipapLa21MIv9bgHT86MIhObgcrmxaeNmUQ2NjIzL/GIwmFBTW48Txwn62kRdQ5vhaCgCs45jZUI4HoTWpBH1QV6jh93BuYL5Zw4kozH0nL+Iz372o/jcP9yD7/3bN9C8vALRWFB5HgxGxc47X1Cs5agiTRJ4zcq8wnmAv3dYbdJXZGOPjXQBoZgvG4vA4/NIo5eqL4vVisD8AuxOBzKpjNgSE5Ag2Ml7iQpE3qO0x+P32XRabFz5ml6PU+53Nt2MWhMd1ASs5f1HNYxs9qkC5X0syGMxn1dkuUrTlA09yalj49Skl3uNjWO6LtCmmQocrYEEBq04FchziALCyYjYGysK/rg0g8QqjKoTq0WuLz8IPPMZ4DzIro7JYZUsWzaZRf0qzfW8gLW0hM5p8qIQIZgpFn8EaLVAlZFEGALPSkNXjoXqfP5dWlHC/FVzq4KIBdgkW1exjRegUazNlUYrx5ONXflb+ZFyLJwX8jq+u/IhIK8yfNI8EcWRCn1KrhjHupiDy2ZxcT5TCSZCECmq+RfnyQrAIFm9SnNcwOdiHqA6H6vz7OJ5Wd67qC6SK160V/5rs02Zs1RVr0q+Ud9b1NaXGnPK+auvqVrqL1Ybq6pfXhf1uGS0ixbRKkisKn2VMSu+LjOIM1SG884sDqacLa9DTmlg5zlnKqPN95V7P0NXhBQcdivSiQRi4RjMeivsRi90WRscFj8KaQMS0RSu2LENhw+9gb1PPIu121Zh987NcLq1YlG6c/MN+Nr3vgJ/LTPRCIiUY2wsgrHxIFralkre2vBIj6hVN67eKSBJLDEnWXOp7DQ2bK7HkrYmjI1O4uyZ43A5PZifSYvK1GZ14OTpaYxOMLbACadXi8P7R7F9x1Z4PWXouNiJyckxDPeM4obblsHujWBuNonK8jJYHHpRnyejBlSWtiGb1CESimL96k1YuWQ7fviD70JjHBBgbUnTlejoOIX1G5fi6WdfRTQax31f/DimJ+J4+fkO9HaP4Jvf+hJGJ0+hu+ciChkfPnTnZ5FJacWG3utz4OiJw3jy6SegTWfx2S/fh2f+/BTcHgfWrVuNb3/7W/jEp+6V5/ahX/9agFubzSrRF66gBXqdDd/57r/gxPETSKYycHt8ArA2NbVCb7BgZHQCNdX1ci//4fd/xNTUJDw2Kz50992ifOa1Pn7sGHr7+lBeXobJKQKBWgwMDuCGG27A4cOHMD8zhV17roPdapdscq6fbM7/7Gf/hccee1zWb1oJv/baq/IsjY6OSnYr50F+f+TIYaxevVrmGtaLAqBWVEhNSvLIHXfchtHRSbzxxhtC5BMCYDSK2ZlpeR8CIbQ0vv766yXHncpZ/py5kgRwWcdSwcu/47xNwJigbigYxDtuuEFskYeHhyV3l8At34NgGnN2SY686urdQvjTaPLYsnkH3vnOm7B92w7Mz4XgdLoEFOa46/QkhqTgcFjR1d2BZCyOtualcNqcGJ+cksiPD37wAxgcHMXE5CyWta+QNUJIhamEEIN43TweB1wuB377yG8E7GQdw7nvYx/7GN5904144Mc/RTKRxOv7X8Nt778DnR2duHCxA/feew9OnnkTZRVenDp7AjqzBlanAZl8ElpjQZS44UhInv2x8QnJMCcB88L5LtRUNIqNcSpeQF1FHdat2YD5YAj9vd3QafJYs2olVq9cDZejBIU8gUgHHKVuxJGC3qgToJkS/WgkhFgoInsIt8OJUp8PE+PjqKmokmZ6OkV1vwaZVE5s1VkzUmWlEE+Yh8qMcH4yVzElJFRa8/PvWM8bdDbJ6dTo9GhubMX8QgCxeBQupw0lfpNYlgejMzhw4EX09nVgbn5W6gQqzetrGzA+Oi7W/3SQ8Pv8MOpJWvUhGpiXHHlmuNNZgGvJ9OQCWlqWiLU3ya0WqhdpTR1YQPvy5Th/4RwqK8rgctoxMTYOj8cppJNCxopbb7sFx44dljiV6mo/tm5eDZ0+B7fDDIfDjGwmgUQ8otT6Wg3iyTRSeS006TzseS0ceR306RwKJGvpgaQRSJg1CGqzODPQDaPXgawWON81hFfeOA290YJ1G9bJWsd7iQCi3WUTQEVZizUwmU3yKTb4KdY1CrlzMbFS3TuIPWqOc/tf1w0eZy5PZV1KAW5lLVZcJ5QVXHFw0GkImijqVyVXnm42jDBRHE4IwAjYVFw3eGzKHiGv/EwlovJ1WDPI3khR54pFP/cBGki8g7j6MM4knxX3EAIzvB5UOpKryexxiZvIpBCLhMV5huCOXlMQ9Z2NZDSqARkNlKD/L+v+vEQOEaiPxuKSt+nyeGS8QtwrC1kgInNhWVmF1FneUp/YtJ8+fUqyVZctWyp1H/epHO+ZmWmpOd0etxAFE8mYEDtIqOY+iXt1fs+6JhaOKDFCdFvJZiVXnPm2JOZEYlEBRS16XrecRBvpzSaxtLeQWMw98XxInhWHzY1DB45gcGAUWpjwjj234qar3iv3vt6glaxTj9UrTgDP79sPf1m15CPvfXkvPvCRW3Gx7wx6R7qRoEG4w4m50CyiyRCsDjOiiaTkues1HFsdQvMReJ0uGLVAOh6BVohdigU3iZcE/kiw41iLuxetkIcHkMskUF1TCZ/PjenpCfSfGgerz2uuuh7llaV4ef8+DPcPYdXGVtx657sQi4cRiYRk33DkzaOyf9Pljdi2c4fk1bYwm/zl1+Bx+RCLxOWZDwZC6Ls4jDs/9h5s274Fz+17FivXLJc5fWZuCtNzMxgYGBUS+Nx0GIWkHnffczvyuRgqqx3Q6WIIhpgpHobZTMJwVuaqTI4uI6z1SVIzAgUDHHavkKJOHTsDk94qqvcL53vg9dqxZfNmcQNhzjJdzvyVFTBYbbC43JicXcD5rn4kMlroDDaJ2EkmqQqno4BNAGfmtXI+5L0hiloSEYtxG1SgKqWxQkwsFnsCEPOR4nOlLShkR7PeADOjDqh4p6MKn1w+z8W4JEYW2cxaWM20IrdLHUfyLTdpJMHmqNItpKDR0+Y5jUgiiDwycLptiETn5Fkt81chGEpAp7OJ3TM0NnR2DyOZ1MHpLIfbXY5QOIGZGVq656A1a6DVa6EX1ytuboq1PsMipA9FxX6xztaQ4MnjzUJLQo2FinuOv0JypZMSXYuYKczIJboCMAebZCKFfBuDw0F78HkhCPlKnPCXeWFnDE8uiWQiDIOBudJKL4ZjS0DZqHdhpDeK1Y3vQnP5dtx5y5343//6VVx51SYBx2lpXeSnQss6nZvIy8Ctejde/vfyCFwegb/zEbgM3P6dX+DLp3d5BN6uI/A3Abc//B5+/OMfiCXQS/v2SVbH+fPn0NraBIvVJJsjs8kIq9UkjSAytdk4YXE7MTosDRqyJT1eL+ZCYZRXVgtjeGhoSBpy/LtMMomLFy9gzZrVGOgfRGVVDYxmE1LxeLFZDGnErFu/Dk8+/jimJidFGTc02Ift23fAbLYgnsxiepYbqwXJ9WG+ptfjxsaN69HFrFmDQVS3ajFNdQQZ7J09PbLJSGUzWLVqlWzITp8+A5vdIWqKYCgoygvmpPlKFbu90dEJOEweyfVMpkJoaK5EPh9HMhWV2t9udaG7exCpZA4rVrRL0W42k/GfwYr2VWK3zGYuGZ0EEKhaYDOJ+bwEboeHR1FRXiE2gkuWLMXg4ABq6srR098peWc2KzNJk8L43LVrF5wOB86fO4dENIFzZy+gs2NAbCWrGmqhtRixbOVKjE/MoHVJO1zecvho91RghqymaNFZEIBQ2SgoQK6auUqwlN+zoahmzHJT/FdLJIVpq9oZ8+dqJq2aPataLqtNErFWVZVwGo3CsC02cvg6KmChAraqypavs9hSjapbWt9dAkuKYAIbFqoy7f9l9BMg1cNitso5xJk9Q0Y586CsZqSKQHuJxwOb3SpqWqWhZxCVqeAwArRwc8W8TjZcFMZuNpeR5ovSeCJwrDTHVGBFVXXw51QW8jiVDCxFcauoDhTglmpbqhypOnFYyCjPIB5cwPTogGQ+BudmUFpWItaDBw4exJZtW1Hb2IDxmWlkCLibzJJhFaSqumCCv7oZjtIapDVmaAiqIYd8MgCbLoOjB17E8qX16Ow6h0iIDGEdLEaTKD7Y4A0sBGA0mZEhoJzLw1daCofLKU33SDAkKiuz0YypqWn4/RVyTtz0ctPKxhSvKW0T2eiurCpDGRvxMxNwedzoudCBjvMX4LQ4sG7lGtRUVct4Eexkc/rs+XPQWUxir7ecBAyjBYNDw6iur8WrB97AqwffgJVgpAbo6OzBBz74PlyxbTt++P37xSK5qaEeNqsRE3P92LxlgyiK+ezzvLQag6iROju74S+tkEbZ/FxA5papqRl4XG5Y9FbMzc8A+jxqG+sQjIYRTzHTS4/qqgZRziCTQ/eFDtz1wVvwT5//B/zq4Z+grMpKLSViCWYwKWATVfS8n5hNRvtFArAmuhOkUqJoZ5aa2WBWGs2ZlIBzbPZRmUrLeM4Dg4NDaG5uRXNTiwAcJA8EQkEMDo9Is99pd0oz06gzIR6NSjOOr+d2OmDSazE3Oyn3KRvHVNtqoYeGylRRjzKxmEIMNpAVZaYyISjNC6aMicKTisaCYvFlNFsU+2RR5RYUBZpeJ2r2cDQiDUeeGxtJWgNgMBVz7chgLypDScLg80r1CBuGKjlD3t6gh8PjQTypNA+pABHlJVWybAjx+RcbREbgKbm6YmtG6+NoVlQnfG0VPBQr5UxWmpNsyKrg5uKagBaMKlhLhZ1YLBeBW/n/RUBWUVIrDeSCViO5W3IslyyYla+FiEGbTub+0mpZBU3pbEBba5PS1FadBpQsbuWTc5+qyua/MkeQGJKjAlmxhFbBy8UWyep7XHI1KGaRs5HJU1EVTup5K+CnYjW5+HXUv6f1I+eyxSpe9W9V+9lLbgFiXUlFRh4mi0L8UY/xkoK3mFmu/vyvPT9lC8Z7Qt6rCLjLe3OgtYrqeLFyl01DsfIjSJ8lQGoVEhOtAXm1siQQpbNY1rYUVoMTB149jo5DE7j/P/4DEyML+NPjv8bSZaVoW1oLt9ch5LTBkT7U1JdjYKhDbC+fffYUes8tYO2mtUjnQlizoRIrlq7FYE8Qe597HvfccxcGBgYxF+qGyTGJ9uVLEVpIobOrEzqtCZGgXkBD1gsTkwVMTKawfksdDr/5Ano7IljVvg7XX3MjxkbH8Zfnn0Z1lQ8f/vh1mA+fxuFDh2E2eBDk85yIYGX7amQSeVEUkWRQXdGKurKNeOJPf0Y42oFrrr5elDh19T40LynFw795AaPjQXzyH25EOu7EmwdG0T/QhbpGK666fjnWrlmP737zUaxYugM333wbfCV2jI4OYMmyFfjTnx5DS3MTlq9aJuSb8YlhhMIL6Oy+iKbmBlH3Hjt+DCOjo7jnno+IyujoYyCWkncAACAASURBVIelLrvvvn/EkSO0OA5g3dr16OrtQ4mvDCdPnsXM7JxkzxHIed8dd+Ds6TP4+YMPoqa6Gl/60pfkWR4fm5Rn5bnnnkPr0iUy95D8IjnkwaBkVHLO4VpHa/6nH38cO3buxODQEL75zW/KfEhwlBbAnH/Pnj0rwCqzXJlpS/tvWiTX1NSgv79fFLm33nqr1DqbN6+XdWH37qtx8uRJfOULX8DqDRtw5PBhXLV7l+Tg8v6kTTEjAKje5Xu0tLSANsx8TdaM27dvlzmRyl6+LpXDVLNSwbtt2zb84Q9/EEUxz4e/v+qqq+RrPju333Ebli1txc9+/jP86Y9P4AMf+CDsNhfm5hbk/WnDfPz4UWzctBYDg71oa2tEJpcQEt+g2A9bsXLlaiFVMSKgoqpa1rjnn39B7nGT2Yj6+jqsXbdWaneORzgSEAvl3Tt34eHf/hZPPfU0vvzlL+OmG2/ET3/6n0XnFZ0A3VzLCHDTCebsxeNYtXYFXj3wCuoaKxBOBjA8OgCzwyjkmp7uftQ3VKKvj7WuFhVl5YiFEliYjqB96Rrcc88nsHLFevg9fhx88wjSiRj2738J69etRVtLGywmJ8ZGZ1FZXgur2wVniVtATubh8lqePX0SR48cgsflxJ6rdqN9xXJZLyv8pXKdmN9JDkmajhYaWthyHqGqTCvZ7qzlOOaZ4rprs1nEnYLKWofNg3xOJ0RTKqj8ZSWoqCyD02mFx+3CQw//CjlakGoKQlZj7UMl9fjEJE6dPicAd31trTgN8WNl+wpcOHcWsVgYkVAADXW10qgfGR0U55+JsWmsW79RahODieBYGKPjE0IcXbta2U/09/ZINuTs9JRYZVy1ezeOHjyNNWtWorm5HgZDAS63BT6vA6mUks9LZR9rfNr5sqYgCM8AWJ3FQW96WNIF2HMaGLM8lTyyeiBhBKbSYZwZG8BsNo4IUnh+/6t413vuwORUAkfePI7ly5dJDcBoD0kgtRoRTdI1hfmlzIs0QG9SyGuyh2B+fdEuf/F6oq6bUv8W1z5ln0BVsQZ6uhmT8kSXCxJ1RPWnqNVELb0oNoDjLMCthuCNAsqoufJqLSCkTnFzUMhXqkUG8zU10Ct/wIgdouaKHYniPFrIi7UwazMS0KjAF4WeXgO3hzEbgMNuh7eoxvW6XfJ1PBJGjORLEkeoWI1HZd9RXloqZEfuXUmA05GEy08S6HQGjI9PwmA2Y3hkBDNzc2htWyp1X2NjI/7y3F7ZL9ISf0X7cqTTKSGoEMAlsYPHx/0JCcLcFzO3meslT5ZkMsVCN4dMMiXWrwSc4rGY1KR0uOL8Oj41KaRUt8MGk4HZnXZRgMdTVGbTSpf7IAOsZto5x3H+dAcOvnEUO3fswofuuAeNVcthMbql5tfocqjw+nHy3Cn8+tePYOXK9di5aw9+cP8DOH3+NB578lH0D3fhLy8+h57RcTjL/WhsrsPASDfcXjsKOg2mZ+eRThfgL61GLqM4HhHs4rxCArKGlsCJlFiscx/BGo4EuvIyPw688ToOvbAfjcvqkc0m0dhYi9nZaVSV1eLgK8dR4a/B7e+/TQFuR/rh8lphMHEPl8R733czDh58Dd093QjOAje/bw+27diAr3zxX5GaM8JankMklMfGdSvRUFeFR/+wDz6vBVddcwXMNjOWLFsi+d4HDx1AIhvFjp2cD4x4+vfHYbd5EYulYNRbsaStEQVNHP4yA67c1Y5kehIabRRmE2tJC1JJmxCp9cYMfD4zFoITMJkUexK3vQTtLZvw+GMv4cHvH0Ndqw0j3SlUt9hQWq7B0GgCLUur8fFPfRznunpx6kIPdGY7DCYH8lq6WLH218kegL0JnSEPg5HPG/NbuUsgiYLuVKz/lX3wYjeVYqWHXEEhWArpATqxNdcWtNDmdKJspQraqDHAwHuHpIUsHa0ysFgI0sakJ8TnzGE1we22wWk3w27XYz4wgVBsFmabFkaLBuks+y4RyZhl3Wc2eaDROFHIW9HdMwWr1Y+p2QgqKuqRzgJTM7NyzNx7RZMx6BjZomfIjE72FHKvMAJGQzeGnEICZb3O82RfhDV+Pg9NhgQBKos18vzwPM0mq+yb03Rig0ac55wOp9QnBKfjiRDCkTnodHSniyMWW6DZM0p8VpRXuOH3OxCNz0GjTck522yKE5PF4EZ42oC28uvQ4NuCj935UXzj61/Etu1rJLu3oLW8BbglaVwM6pWNkfJxWXH7dm38Xj7vyyPwdz4Cl4Hbv/MLfPn0Lo/A23UE/ibg9v7v4+f/56fo6+vBM089JaxiMiFZqB448DpWLF+qWHwF58WeadWqdsxMTePMyRNiJUWALBqPw0Nlwk3vwiO/f1Rsk2m5NzjYj9tuuwXPPvUUPGTw6nXo6x/CilXr0NXdJcrapkZm2ZLFGsLWrVvwxuuvy4aTjbZdV16BoeFhabit27ARa9esw/PPPy/2yy6XE2fPnkFGmPZ5rFq5EkPDA5ibmcHKlavEHonFu95kgc5AC16NNPr6BgfEho6ZPbSoERVEKokbb7xJmoP7XngBsVgSS5pWivIvkQqivqEMseS85JqwAWQ22bEwT9vAqCh4uWn2lXhw5sxp1FTXCsBlttrQ1rYUZ8+fF7tW7qWpMCNwxN9/4t5PIBFPSP5WKBKAxarDqdNHpYlPRjUVGtyYl5SUYu3q9Xjkkd+jv28IyVQO62iF1diIx558ArfcegvcvlKEafdm96B12SqEQjHYXcwpZX3PZjxZ5fxU1H7sULCpoYKwbIwQeOAnPyTTeJElsjTaheGuNNvVxogKDqgArArKvhW4NUi+ZtF+VMv82ZR88j0W/40og4vvTTBFFLnFbEr+TrUMJXDM37ERyk++hmqzTJa5KKhttkuZd6JuVBAEabhQMUP1Iy3BVNtlAYCLNrCyCWWDgOMkjaW8bNpyeWZ0KrapMiZsGHFcL8ErCujLPxEr2ExWsZGlKlRD8EoBb6QRRTtYgkzZBMp8XtgNOhx47WVUl3jhsFvw2ssvwuN1oW1JK15+bb/kzH3la1/FyOQMopk8xkZGsHLpEgFbhsbGsWnHNTh0ugvu8gbUtyyHzWLGYPdFLG+owGjPeWSSAWh0KUXJlstJbquaS8brSPJCOp+TZ9dss8LpdsNqtwu7PU6mfrYg6qLz5zukkc3GNYkZtCXbu3cvbHYq9OuE9W21WtBQVyP2ccz5YlOF9sfVlVXIprNi87swt4Cenl5pajOLjk1xWqkXNHmxXFy1fh0OHn0T8VwGA2OjOHT8qKjhXt97AFuv3oT3v+92fP+734NJ8pF0KKm0oLy6FPv2vYGaqhI01DfCaDDLs0yF58x0QLLjXA632IBS6U7gemyYc4EBJRWliKeiMpcRvK6ta8LY0JRkxJZ5fBjo7cT7brkJn/v0x/Af//ldVNQ6AG1a8rtJgnA4ndKEI4BpMJkVQFSrE0Ufc8VcHp/cj6dOnpBnobKqXMaJTTI2kDsuXpTsRFqyXXnlbtTXNeK3v/0dbrjhRlzs7MKFjg4BCJa0LkVDTT1GhocRC4TR0tQEv9eLk8ffFDuypa1N0qhig0vIApJDRSURmyvMidUgR4sy2i5Lo4J3NwF73tcZsQPWmXTQW4yK6jVHtwGnqDOC4RCmZ6YRjkbluSPp22y1wu5wiCNDJsuxo2qmqJRk6hVVOBnFFp3WZvJ8U6Wey4uSPZ3JIhKJISuAo8L4l3mBQKJGI3M4VS985oQsweaqKNu10KYVO3K+n0oeUZWkl9S2tIQuNmzU/6s09BVQV7JsqdQvNppFhVYosvDF+lg5Dr5GLBmTBvZblamXjllUXX/NyOYcwQY0ySIqOUVVGqnzrKpmlf+b45yREQKQNNGKttNvVdYurm8Wz8fKHMnmlKKeVa/DYqBW/Vu+Jq8Fnzv+SxWmmh3O41jcXFedENRxV19bzqVIXHmr2wLfW10f/v/AYOU4FCWUAtIWt2a0b0ww6oAZw/9zu8YIAeY6ZmhHmjXAZLQKKSiTjSCZDMBu1cDr9EBfsGN6LIvIrAmfvvcb+NznPwSHewHV5UuxtG0TcvoBXLG7HQ2lK/HDB/8N6UwMJ4+NoX3ZJpgtelHm3nbHHgwNzOHx3x3AwSP78Z73XoXz57oRDM0jkzXgHTeuwvRMBGZbAiZzHnYLIwq24MLFi5ieTuDcuV58458/g5f2P4+Hf3gAu2/agqt27ZSm4o8e+A986hP3YNXaGpw4/xjyuQT6+4bh9TnhclsFGKL1fG9fF+bnE9i65WrYdO34758/ieXtZeg4P4TJvjyuumktLnQyNzaNocFJrF5bjy998av4t+/+EunsPJavLsXw8AD27L4dv3/oqGQt/vBH38DPfvEDUZC89+aPQ5OnrTSfvzTop/q9f/tXvPvmG/B/fvEzfOqTn8CubbvwnR9/F51dXdiwYQPGxsbgi7rw6B8fRUdnJw4ffhPxWAJbtu1Ad08vDh+iFXIe1dU10lRkrfXvP75fzu/d77wBsUgUO3fuxFe//jUsLARx7OgJLF++Ar979FFs3bYV589fFEthrt89ff3Yv+953PK+98maffHiRbzzne8UxepPfvITAUcJqL7yyiviSEBghKQcZtdOTI5LvUm12osvvihOLwRdb775ZrQ0N+DChQv4529+W16H7/Xggw/ihhveIaDGju1bBfz80Y9+hM9//vM4cuSIqNfWrl2LM2fOyDNOe2be3wSCee8TVL7r7rvx0MMPS+QGgRpm8t5yyy1i8/zHP/5Rap5HH30Uf/nLX+TfL3/5S7jj9ltx1Z6rhdj3wAM/xkA/bVLncO7cOfT0dGHnru146unHcNddd+DqPVfi9ddfwbETx7Fh43ZRHn3n29/BxjXrsWzlGtTW1OHuu+9CPmfAr37532hraxXAlnVpZVUF1q9fJ6RMrjNr1qzFTTfdJEBkmb9SwOhDh46IFTXBeU60W7ZsxUMPPYR3vGMPtMY8Hn/6UdicFjS01mBoYgBHXzyOde9oh8/rQ3d3H5wum4B2S9uWIzAfxBuvvAFz3oT33/YhbNqyHc/vfQXXX38DjHrabFIhmUVvb49k+9LCtLamGX6vG90Dkzhy9DC6OjowMjqM7q5OLGlrFTCa9WuJz4Ob3/MeIfBoCnSgSAjRUWzuuc6w7i2QbKjUsWpUgKoco/iKay7VtwQvIuEY6Amj1WVRVkGb2KhkKv7h0d/g8OGDom5avXodrBYPKssakMvq4HaXwFfqkzpdomJCQRw48Abm5mbw+huvora2BktammU897/yioC6FotJQE6SVKnerq6rR2dnF+obG1Hf0CB7nng0rMxpqQTMBj2a6uuQZR6tVoNlzW1obW2G1U5AMQKH3YRz506hvqFaYhbI+eFzwMo1HInIOsbM6flAlLw06FN5GDI50AGHxKa8RY+kSYOLE4OYTEUwzwzHfBZvHDmEc+eGUF3dBrerRGxzWa+QlDUfmIPJYmRpA61eI+Qq6uP4LNDpggANx57A7WKXCVVpq7rsKOW4MvcLMZLWxiR70dmCGBXX7SKZStZG7gfyf123LxFLxfZCAz1rca7nqvOGQqsU5wva0YqSTghaRSeMPN9L2c8on4plv5hckAggCk6lflddibLpJELhObFT5vszRsRps6LcX4KKMj8aa2swOz2JbDoBm8XIBV3mWaNRW8xJp8Uq9ysG+Er9ou4mSDk1PYuZ+TnojCZUVFTLysg96xOPP4aK8jLs3Hml1Irc/3Cu4n30u9/9TqyAOadwHiwp8V4isFGZz/qJQFciHpdan+NZ6vHKzzgevA4Tk5PifON0M07EJc8kyXoOtwtT0zNYCAZRVl4DnZ7AkR4Omw+v7HsdF8524cPv/6jkTtPRJRJJIRnLyjhAk8U3vvdVjIwNY2JqBtt37BKb9A9/+F50d3Xj17/8hbhPVNRUYiIcwh+fexbX3bBbHK0mpoZFeelwuREKx2A026E32xGJxRW3Ey3dvRLw2ZzIpfOIBsOigOQlNRtMoi7mnq26ogxTk+N47dWXxTo5PZPBPZ/+ECrKqvCTH/47/GU+udYlpV4sBGfR0togZKZdV21BJDaP/W8Q1B3E9h2bsXnLenScm1Ws8t0uHD/Si4tHJ/DfD38d9//of2NgIAOjqFJ12Lq7Hf0D48gW0ti4aTnGps5h25ZtmJtO4uTxfixpXYuTJ86hkE9jZnYKrUsrcfOtG2B3UqnMPNoo0kkdLOYy2O1WBMITyGYDyBdicHtskmWsyRuRTRnRWLsKzz55EC+90I32Zc2orCmDr8yGSDyGteu34UxHL853DsJVUoVgJAWr0yf7GnHIMpvlvubrcU9LUokEfxSJdIqLFckOCglQqe2UOltqSm7odDkB6QmIynPEzFVuCPJaFDJ8Hg0w6szQwQjCpgTYuc/KIy77Jnm+0ykUcmmY9BrYLKz3SMBMQaPLQqunGw+BZY3UZIlYEKlUFh53GQqwo7NrFHqDG9mMAZU1jQiE45idn0cinRAQnSp07jdIxi4mvcjcIPMD5wHZ7zA/Wg+tQS/PIic1VaXP48vTsUyyf5X8EZ62lrE/BpM4w/HGIzGN+2ifxwePx1d03yDhPwaDTgGp5+YnEInOwldixpIltQLismZNMQPYZobb4cNoTwAt/qtR592ML3zqi/j2v3wVGzYtE9vwPMyXOgyK4lZxcLsM3L5dO72Xz/vyCLy9RuAycPv2ut6Xz/byCLxtRuBvAW5/9MD38fOf/RQdF8+LvS8Lw4b6eiRiUWlskIGey6Th87pkEzo0NAifz4uyEh8y8bjkpkFvxDV7rsNsMITHn3oaH7z7bjQ2N+P0iWMo9XkwOjiAtiXNeOmFF3HFrmuQymlx9PhxLFu6FKMjo9i8eaNYQdEamexui8ksWU5UmZ44cUKyg8gk5vum0lTSaXDiOJngy8XGecP69WLVQzsxbkHWrVuLwMKCFO3hWBpWu1vUawTTEukUYlFuhLzweLxiicYNSzQWle8JOZw6eRYl7iqxYWpqqVIaw5kAzGYyvDU4ffoiLCY7amubhdVPoJU2vJNTtNBzYsf2K/HKq6/CZncKeMqNDe1GWf93dXahvX0V5mbn4PMwa1UDnV6DUHQGrW3MLcqI/TPBJgJ+sWgCBoMZNodLLBIjkbi856pVa0TVtxBcgL+sAtAY0Ns/gpqGFlRU1KCjuxduj0ca6wRuySzXModGch250SzajxUtPBU1QuaSnaYCOBou2Z0tVt2qKtfFylwV3FUb+IutknUSVasRNTSbOSpwy9df/P9V9ZkoeqV5khKlG8eCjRIqPLlvZPOCjRY2QQgCKiCIkndJBQXPjyptNsk5nqLmKkAUCFQvBwIB2Tiy4cFjILOftkoESiTPSbI8dYr1Glm5VN+Suc7WBpUCVIxSDazTKWpLibpSlAKKiepfM27Z1CN7ns0F2myzIcSf8Z7J5NOSRWbQAKVOO04ePYQdG9ejr6cTbrcD+19+QVjcY+Pj2PfSi/jgXXdBY7ZjYGwWsXAQLrsRbqeVXsVwV9RBYyvBdKQAm6tMQDunUYfG8hJkw7N49aVn4S0xIxCYhd1ihdftwfzsDKLhiABXVExQHWh22FBgw31KUUPVVNbC7XQjGo7CZrNjdlZRvNOqjZtjNeOWiltu7klgmJmeBHJpZJMplJb5ZUNdV8fmSAlOnjwlzV02kDat3SDPbV93nzyTBJt7+3tQWV2B5iVtONPZAZ3NimA8ioqaGlTV1mNyehq//MWvoCto0Fhbj6GBQURiC9BZ49iwZTX8/jKcP3cR4SABgivR3dWH/v4hVFZUy3NEIFOvNYgKnuoX2jOGo0FkCxmMTIzKOFBBhIIefm81DBo93FYbzp08hY9++Hb8r/s+jX/91y9g5Zo6ROMBGM1m2J1OpGlhnMlK8zAUjcBks4rylvdvudhrTuLF/a8IYE/VRV19jQAMVEEtLMxJc91isQnBxGl3IxCIoJvPsMsLb6lfnksSPqgyGO4dRmVZBeqrqrEwM4v1q1dDV8giMDuNrZvXIxYJSFOBDQW+nhA1iuxsZl6n2MBhU5OAJG3RkEValKcZUV7ktBnozTqxvKaCmUA+AdTZAEErhYmvIYudnoFg3nMK8URMGpRUNFEhQR4E1bI6yZpVWPsZArBUo4gkVAHumEloNdpEGSyOAGJ3zq+VJiwb0pw4FbWoAt7K3EItA62nlY5rkWChNF05R9NykH8vBAyxTNZQzCnXw8CM30X5qwJsFqsEzjNKw6rYVAat4BQ7ZObLCWlFLH+VhrGSa8tcOzoJFGQ+oHqB9xBZ+GIxV1TAqgAv5w51buXYqarhSwC0QS9jx3lHtRq+BIYvsk1+KxisqIaVpvlisFcFWlVFr9r05t+rKlyCKBI7+xa7ZPWYVIBYHRcVDM4USSxqI14dE5XcI9dD8r3+59ZLzbGl/XFGGoqcP5WLIOC3AC5ipKyA2HJds9IA12pM0GnsyKapcKe9dgQ6fRz5fBh2qwEeewniQSOQLkFkwYCurrPI5ObQ2tgMm7kKt95xJS50voHSklLML8xjdGgM8zNZNNatwAffeztGAxdw+OhzKOQs8LibcfjwfiFfVJa34uixI/jMfXfjxLFOdHWN4H0fvBIH33wOWrgwMTmDivJS2C1lCC9kMD4xAL+/EnOjQGw+ju888FUMDgyg80Ivdmy9Bh6vCV0De5HNB5DNxqEpRJDPBQB9AmcvjmHZSrog8P71o6J0D57fewEV1U48/dSraKxbi8paK6ZmO5AOm9DfNYp33LRVSHBPPv4yNm1dimUrS3DwwDFcu/t2fPfbv8LNt16Ha29YhSeeeAovPXMRj/zuaVw41y/K2rm5Sbzw0l5k8nGEYgEBfNeuXwNfiRdVNbWSyTk2NoHenl587j2fxKc//Vl09/WKupQWtddccz32vbgPh98k+cyMRDwluYgkttx2660o95fhlhtvxE3vejfePHJEgKOvf+OfUVpSgeee24tIPIHx8QnJ4OV6f/XVezA4PIyJiTHJCKX6lsAr7wMqdL/1rW+hqakRBw8eEmCWLguMzCCwzGeKSju/vxRjY6OSd7tnzx5MT0+KEpNKticee0ye2y9/5Ss4fPiwEJruuP0WeborK8rFcvi++z6Pz372s3jiiScEFCboS8CWwCaJS7RBJlDGjFsqe9ncpy0ygVkCxawzrrvuOlHdNjc3C+BMII9AEAFl1r33fPQjMu8yL7i2ph633nq7zLkEjQKBBQRDc2hprUNdQyVK/U489fSfcP7CBUwHoli1ZiMSsaQQGrs6ewQ0b2lowb3M19VqEY1E8JuHHsKJY29iWXs7du3eDZvNiZdfflkiBeiKQ0eX229/v+SNP/XUM2IBffDQIQGwSEqklXVbazNmFyYxOzeJeDIMq9eCZCGBluWNqKyrkqiQ0dExlJT4EQ4wgiCGZDwFu96C4c5+3PcPX8CX/+nr6Ojqxe8fpSJ5EkuXLUF3d4eMCbN9N27YirOnOnDufDdef20/7A6T5IxSoc19CGuT6qoqRCNhdHZ24IN33in7gXAgKHUa6+9YNCxqR5JBaNdM21Eh0sm8wmxUWvhCrLJJKiOIyr+zWpTPmdlxTM+M48TJN7Fm7UqcPHkMpaV+IXgdP3oapaWVGB+bEZA5ncqhvLxC3Ih4b6xZt0qyDwmgUelM9e7zz++T+2PLlu3o7uqRmIaB/j40N1ajf7BHYgfqG5swPT0jdarL7cLY0BAcdjPampqQScRQ6nGJYrOxvhaaVBB2uw2ZXAozM5Pi8sNaaW52VsaH5CyxKtYY4PP5hWwYjcYwMTYGo0YHrShLC3J8OpsZ4XwaB8+fRN5hhs5lQ+dAH2qb6tBxsQPRGNc/B/r7RzA+PITK+hq0r1ohIM98YF4IdsyiZN1EwJZrlUavOPmQX6XmrKvr0GLbZJVkdckVgkTHNDNm05diEIRIpVfWbu47lbohr6zfQo5S1nQ+twp5kuo4BVNS3EQUVxcBYgQEZn664qyhAlJK5i1jF9RYAIXcSTCHyn8hi3HMxCGCdYlWFLR8NnmiuUwKKa4/aWYwa1BbWQ6v24G6qkr4fV7Jt43HoijkUtBp0wL0ch1hTjCjWaiG5tepTB55jRZ2p1vWQeYmcy+7bNkyXL/nGrm+rI2436HK//Tp02hqapA5iJFGnFNIXuAH9xVj46P02BVig6gHs3mxd6X/Cj25ebasOWSMuI/hc0GLXJLi9DoEwxEBsiqqapHNAd1dQzh18iImx+ZQXd6Ir3/pm1jRsEqcaehI47J5JEpmeKIPH//Mh+Hy29DU2ojJ2RncdNPN2LzxCjz12J/xjmtvwqsvvITuzg40NTejpLEWZwe60NVzDj29Z7F8WSN8JW5xYXGX+jE4MgGd2QadzYJoNomMjsrHPJBMwcc9SSgKf0kZouGY5FPzWDiPuRzMJXbJ9RkZGpTnvLerC16LDVs3bMR//+KX0mfg2CWTMUxOjcDns8BsBzZtXYnmtkpojRkk0iFEokF4bKtk/BgPReeqqfFx/PnZl1BV6UUyBsTiLtz07q04daYDZRU1eObPz8tcMzE2j2uu2oArdlyNixd6BDS95prdOH3+iJDDPCUGTEz1wWIB3F6b5Itzz0+QnPckk4K4d6dyn2RPzh92C+NTmCtrQ2lpDRaYJ+wrw/7Xj6Kzpx+r1y3FfDiNiekIwvECLHY/9CYHktm81FRSM+a5By3umUXdzueHTi98ijTyjCk+5UWrcergi3bj8oyJLj4n9bzYIAt/j+Rsg+yt8lnWvBroCgpBk3MB7zPOtck8lcSAlXtiulIlkuLeRotxRgbRgcpoNoibUT6fEaU1s2UpHrDZHEIEy+W5d9HB6fIiGk9jPhCGzmQWskOWUUqcS7I8RiWKRmpwElc03MfzuBSSKJ811qYEbEnFlidd+iV0CNMrGbd0E9Ay7iiLVCIuorRYZAAAIABJREFUSmGCuXQQ4xzF8eK8IOeuJzHHCqfLJdeLzgmJZFjOgY4IwcAUotF5UThXVZWirNwLg74Au1mHVDCNFbXXocTUjv/1yS/gu9/5BtZtWC6K23zBpOxPxBFgMXCrXDOl53BZcfu2afRePtHLI/A2G4HLwO3b7IJfPt3LI/B2GYG/Bbh94P7v4cGfPICpqXE8/cSfipvbPHweN6qqKzHU3we7zSL2X/19PZiYGEdDQwNmpyYQnJuHv7wcS5e3o33Vavzm93/A5Mwsrt5zrTQsAgtzsFpMeO7ZZ3Hbbe9F54WLqKpvQjKrlcZdX18vysvKMDszIw1kgmrMtu3u7pLGF7PH6mqrkc2kkUnHEQzMiYUzm3G0JmODfGCgX2yF2lpb5DITiCrxeQWUM5qs6B0YRTiaQmV1tZK1aLZidm5emoq0+OQm3mK2YWxiHCWlpQLgJhMZZFM6hAIhNDRVwe7UIxialHwSNpGj0RRCgShaW1cImEqggspdZuqsXL0ap06dkY0/lWQmkw1mMp8TKUxMTGF2Zg5NDU1Yvmwpzp89j9KSEuQLGUSTC7BYDEXLKzsCwRAmp6ZFrVtdVS921OFQDBarXTKfotGEsKRpu1dRXQ1iRnqTFQ53idjtTUzPiBJOIyx25jgy85H2PwowIrlRi6xMFWA0cym3luAcwVt+qEpXtXmvPk8qEKFm4i62VFIVV6LSUmi70iRh04VjTqWxqqIlDMNGDBuu3KCYmC1bzLFUrYsJcBF4J3DDxi43S6pCjYo+bqxUkIBNHsUCWjknsSLV6SV3lAACN6HJWEqUTbxPCQhz88bMYAIRBAx0er4frTmzSuYkicZajahVefw8RgGGMxnYmF1Gm0eiVdIMIuCgZAOJGlmAXNonKRagVG0TBCK73GIywOO0Y3ywHy31Nejvugi7zYwNWzbh+aceR0d3J3ZcsQOP/P53cm/ZPWXIwCyAbzI2D22BbGonFpIZLFt/BUIZE2JZ8qCNqPL5UOG0Q5uK4dWXn4HRxCxUjeTL2SwWmI16aexwg8nsLXYKCgSudFqE4jEYDSZhVDMXyOP2SYOyuqpWxnlqmk0GgisaUQPQXpON5mgsLCQBIwqSI0xWf1NrC9L5PAK0adYbMTs7L9bLV2zZjpnJKaSiSWkyi31fLoWJqTG0rViGmWAARocdaVpWNpFVXifX5Oknn8HBNw5jx9YtiEcTePPoAbStrMTI5KA0tGjnTMUAwWajgTlGGmkomI0WyWF0Oz2SSahYRWfFrtlsM6LE7xN7OG7gZ2cCKC+tQTKSQInLg96OTnzkQ7fhS1/8R9z/w6+isa0EBS2tv6wwWa3SLJgPhJDIZFBSXo4LnZ0YGBlBJp9HTR1zhLPo7OlC45IWjIyOYHZuAZ/73KcEuP3TY48KqO/z+jE9NYP5+SDKyqrk+4nxKcniDgUDCMwFJfO2kIHYk+VokRmLY2lzE3ZfsRUVZSUIB2YRj4XlHmJmm+RVUckp5AQNEiSGpFKIJVOisCZwS1VKnvt/6QNokNWwM6TYGRJkpjKXrHQ+Z6JKJwjLvGcqoEi+4PeZtDQ2FIIGG6YkPuRFUcsMZd4jbAwqavWCNOf0BsVizaKzQpOjqlV53kiWEIa79FGzihFbUWXLBqbY60KDiIb5hQphgyQPlaQhtpi5nIAXit2x0oSSzNpihrUKzqqEC46D9G2Y38v/q+b38tyL2axKTlax8XtJKarYOXLOkY8icCw2c2zssFFUtFun/Zyq+lWVwYvJKgIa06aOTgM8T85xRaWRktunWhkraloFPF2UMSvnquQXq4pVmUfV7F3VapL3QjajgMxFxbKo2XjuonhW/lWtk+kUwKa5YrOsZooXVUrEzdXWkQr6FsdBnTMXg75CbqH97SULPkXVoaxHivUbx151d1DVv9JU1mRQyCVgMthgNvqQTuvFFSOTicNqLcBizcFi0QgxxWXzI7KQw8jgPCZGx2E0FFBbUwGTwYlwMAfyCbZfWY/BgW6cPNqFSn8bljSvhMmkRWfPISxZUQqr1YPSkjb85jeP4OLFceQzXA8L2Ll7CwZ6xzExHkTjCg88JRocPdyJulYf2paUw22pQt+FeXhcftTXLsPseBYXL57Ht7/zBZw+eQrZhBHtS66ARpNFNNmJVG4SWk0E2fQY4olBhBIj8FdZsRCbRjjBO9OHZLQNJ47PIpRYwPx8Gl5PC7zlGlzoPIj4bBapSBa33X49ZudmceFcN9pX18NkzeLCmVFcuWs7/vLnF7FidRmuuW41xocKOH5gGp/86JfxrW9+Fze883p0XDiLM2dPoL61FnlNRpraBHj4EYpExXp+bn4BJp0Zn7z5Y9i0ebPMaZFIFIMDg6isqUZDYyN+9KOfwGikHbwyB9AWlJniBNyeePQPWNK2ROZeZoN2dHTiFz//FVatXoMnn3pGoiMCQc5dDiHAjU9OCDgbjQYwNzcrx8IcWbqu3Hff57B61QocOnwM+/btk/udoAUbxFz7+TXjP6oqmV88LkSOB+7/Pk6dPotjx04I4Dw1PYXb33c7Tp0+JXMFc8HpAvOpT94rqrgTJ06iubkFv/jFzwWY3bx5E44ePSo2wrQZ3b5tO3710ENobmqSmADWBMycjLIebVsigC6Vj8eOHkNra4tYbTNnt76uTtbKj3z4LrGdpT32yRNn8OahY7jxpvfI39AxhuDCd779z/hf//QZlFf6cPrMmxgZ6xNXh+6BMSxvX4PTJ0+jvr4Z8zMLmJycRobEvmweH7v3E3IudKshuKjUygPYsGErtOJIYpeale4ZvF7vfe97sWHDJqnBmGX/0gsvifKX1vRWKxU/WdQ21CCeCuPg4VdhJrDqs4lLxfL2ZaJaDQbCiARjaF++CkcOvQmfw43YzDzece2N+OevfxtOpxdPP7tXgGMCxlQiHz9xAh/5yD04ceIUXn5uH3bsvhb/l73vDrO7LNO+T+/9zMyZ3jKT3jspBEITWbq0VbCX/axrW8vq7n67i4quKCi6RWUtKEUEQUBCCqmkkGTSk+m9n97bd93Pe34hy7XX94d/asIVJpnMnDm/9r7P89zNZjWgvo6ZyRPo6Jgr+ckHDx6Se66npxtnTp/E+9//fpjMFmRSGVlzmUWYTsagK+flHtDskgnUc0PX1hOur1zfXG6HfE82l0Q6M4ODb+zGa69th8PhQcecebjxHbdg794DFZecGbkmTU0NAj5w6M97rLe7Dz6vD/EE+wjWsyW4PE4hk7S1taK1tR1HjhzD6jVX4JWXt8Fud2F2ZgoOexmrVi7C8a4uIZc2tTRjZHhEiHB1NVWSV1/lc6OptgZ2iwlWg1H6qPjMBemLJGaB6Y8F2vMb5X5jxAT3d7pqWMxOWMwOsdCOx2JCDKQBh9gF08XBYUbaUMJsPo3eqTEc7z6Ds309ov6kBXpTbQgnT/UhmgBmZqMwmY2yv9LO2GQ2IFAdFCCUxMNcIYuygREJZpQYucASmPACz7v8XOVHQwCHP/+iE4Zmky8fCRuxzhS+mUQEUBWq9uAKhlTBKJQTRKWOlkgC7ieKkCp7ujhsqD1Kok703L8riK68E5VTT2BSq41kX7tIyOKeq8BbgmgauUnrZ1gLsZfhfknrXhBQLlB1BySjUThsJrjtNlHielx0r3LAatHDYVWAmeq9dGJVTLKfgMS0kiURzWLD0PAIjh7tQefcBmzetBEjAwNCCvP5fUJyOH/+nNiy03GKBBDu08yXZs0lROVYBDanHZF4WM69x+mC3WRBPpsFcsrylbbJ3HTtDtoEm5HNZ1UtYTBScwun2wcS/BgBkEoV8IcXXsPwwCTaGufiC5/5Cjob5yGbKcBmcYnScmx4BL/4xeMINQRx+MQ+dCxpQbacwekL53DFhs1YvWI9imkdGoKNeObJZwR0JQEbbjt2Hz2AU6ePYN3aJQBSmJ4ZQ2/vAHy+WkxEwliyfg0cVX6MR2dgdlugM5ZgItBYKItLATH0WCQJr4tZ2FRuOjE1MQ2TnmQMqwBsjHPqOnoYL/zqSXzy0x/Czu27pH7kGjg+Poy1a1egfU49Upkp5EpheAJGZIthmKy8Xwuw6juRzaTgcTpht/JnFjA1Po45HXNh1FuRzpSQTBXg8dXh8cefRSqXwWDvOGKTGSxbtAJuvw3Huw4hUGXBNTeshclmRE1dEb6gVQhTBGRJyC7kdfD7PUikIkJkLZeovKclr5fhKHDYXFLLcQ1KZxJCbjGbdYhGpqEzWJDM8jl0o294GuNTSUDvwnQ4i5LOKk47XCcNJpIhWMdl1f1bMkmWMJ8/EjnlWdFqbT1jSug6pQgP6slR1Z649gj7UTnUkP4pD6/k3eqll+Of9TplSyw5sQwb0ZektmX/wrgLvSCmBFOZL61Ml+mQwN6AoKmyNC7AbnUIMYfuIB4fs3pLmJwdh8VuQaaQR7HEOBc9CkUjoGN8B125ytAbqKoVWFoAYi5QpgrRkj05j5WHwf6UCn+SX7j3F7Kqb+c6y/qdWby8/sy7TsXjKOSzyj5f3HwKKOZJLKE62EGqJ2wWG5xOl/R36WRaMoRtdCrQl6U/C89OoVDIwutzIlRlgbGYwbVr3o1q20J86kOfxoP/8nWsXL1IWSWXzQpUvgzc/qWMci8f5+UzcPkMXHIGLgO3l2+Hy2fg8hn4szwDfwpw+/B3von/euwRnD5zEq++/Lxk2GazabTPaZOMNQI3Ai4WigL4zJ3bIcXr4EAf6mrrpckOVgdlqG80mxFPJyTfrKq6WkCT8bEJNDY0Y3Y6jMhsVAb2bp8PrS2tklE1ODiEsbFRrFq1SkAwFuqZXBaHDh9EQ2M9Fi9dLJZpqVgUFoMOnXPa0N1zToY0zM+lGoM2Zc0tzTK0Zm5aXW0jYrEERsYnsWDpCswwQ2qQYC+tUYcwt6MTM1OzkpVGcLOtvQPZYkFsTZm16PZ4MTE2LQU3BzKNTTUoljIwmvTScCbitLsyY+Gi5ZidoTplUBryQHUVnB6n5MIRYMnnisKAz2cLqAoGZMhEFjSbZw5CaDVLAI/WmHaXG7NUDxQJYLvFupbHQNUdQZy2tjmi2uOQzeXyyJDTFwhiZHIGPn8VbHYH2js6kc5kRbFB9TCBELErMzLTkSzUnDRrNotdGl42YWRa85oQrKTCjmpf2gLS6o/AplgFlQmKKjBSy67i8ISvzeEIAQZhrlZADU2NpUAMArEmYdPzuO0Oh9gR8vv471TIGs0WOQdUzxo52KD1GdmulXwcBaTqBexlk8ihMsFoOYJyCelMUgbLPB4O7QhEEYDhLw5lCLhQ7cuvJXjLgV0ynpTGjKoSDpkoTCT0UmJTyWMhYF2kDTeEZU8LUp472sDxNTUbODZ/BCEEACFIS3XhJZm2KnOSgyT2eKrpVd9bhlmfh9mkR9DnRXRmErEZPm9FycuqDvrR19+DrpNdyGRTOHr8OEL1dQgGa1Eum4RMQWGy1WaC3e3EWDiKYH079I4ACrDCavOitqoOyXAcuWQChlIMQ/1dyKdjksVVFfBIJho4gMsTxLbD5nQiTQaAwQiT1S7nhfdjOh6Xe4HXgc0oLSuTqZTYdVusFjQ01CEaiWJkdBhT0xPweb3IxGMoF3IIBKqQJahuNCAci4rlbktLm+S7nTpxEjYOn6BDU2OTnN+pqRE43HbEEwnUNTeif3gIdU1N8p6YS81MwwsXepSi2OmUnFzeCyfOvQl/lVeeX35tY1MTunt6kMsV0dzUjLHhUYSqQghV1aDrzS4EPD5RCA0NjmE2EoPP74XX7xVFr4FqCDAfMSJgn91qRSIWxj333IFP/59P4G+/8lFUt9rgq/LIkIH25zq9Gb29Q4jGErDYHRgZG0dNba3YzR0/eBJVrdVYvGiBDOA4lD/w+nHcd/9tCFT7xOnA6XAL8DgxMSVEks7OuTIMdzidYgMZj8wilcwgHk2hoa4ZY6OTyKWLaG1plpzbmuogNl+5QTKjCqWcOCXEE2GxP+WAl/nfVNMazAbkmU9Fm1oORfixMqypyGDJpedYWGVdkbzAoR6HBqJepSUih5BqECvPWMXW3KiDDJ1VrrMCHTn44X3DP0uC3SVDIMl5zpdg1puVVWUFLOQgl4Cn5MvSvpDfSVUmFfBi9a0GSTmLsja7lFDyVr6sImgI0aKSYasBmFRlyICGP0+Gv/wXDok5ZCJ4WMmxFftkoY7Iz6flsQyZL1Ho8P3wfXLIxOdbU/WI4kiAUj5fOZUTLsel1MTqGFU+FQEwRY7h+sHzbERZX5bzfBEoFSWtAlSV+pZEGB1FO3KuaHEoM2XmFws2yuPn2q3WeY1EooBe9bW0b9dsok0wVqg8PLdFuVeoZtIAYuaZKTtj0S5LrqCoQi5GbFUmSzxbFYCczxDPqdIJVHKUK/l7xorEmedBwNq3lAMKuK5kdynglmopXhtaoVLNwfXTDoPeKsM5HpzZynW6hEwmDqfdJpl8upIJKBolCzeTTIuNqc3kQCpuQDFfxA3vWAmjvojDB47h5LEz+PynP4/VqxfhB499E3pjAjX183HwjRHJTSvqCjh7dAQ1DRbMjMdQKttRWz0PZX0GFkcWvb0X8MGP3wCzPY/hvmnYDLU4sKMbH/jwR+D3VuP73/0+vv/Df8CzT72MU0dHcNet74fTakUuPyp7AAGWeKIXdU0GTEVPwe6lzXoa05EswhEd5i/YhInpJF7e9jK6+6ZhMVdh4dJGTEz1YOjCGFx2Fxqb3fAH/Hjz8BnMX9CCfCENiu8/8vH78Oj3H8Utt90AX8CFo4cu4PTxcWxYsxWvvvSafA+veW8Pc2/niVowk0oLQeq9730/du16XUD12roGrFmzBtaiUxwtYlQ48v4u5ETVumDhfLlOO3ftQSwSF5tW5rW+88abxAL2Px77PlauWCbrd01NCPsPvCHZuHfffS82bNiI1157HUPDo7LOkYzHmob2rAazTsh6dFGhgpX2vZ/59CexefMGHNj/hih4mftIgNjhtKEuVIvmlhaJ2ViyZCH8YuV7XpRpSsVEp4wCvvqVr+BLX/4yerq7JRP0ys1X4vSZ00KGi0YS4nbQPzAo9yIHybPhKXT3nhf70kAggMmpKfQPDMGgMyAZi2HhvHnYtft1XHf9DXjnTTcjEoni8JtHxSmBLjZcB0eHR1BXUyNkqXwxg6uuX4v5S+bgt08+h98+9Txuu/1uuF0eAV357O/buwswAVuu2YR4ahZHju2Hw2lHuWiBy+EV63qCweGZMBx2l8rInYwK4Yg5mszoZd03OT4iWarvfMctpM2IGpiPIIHZaCwmwHR7+xxxsVmzeo1kYZJksG/ffjj4PJWLohKdt6ATqXwK0fAMxqNTou7jGuoP+i/WiH4/CUQx6Lj2prPYtP4q/NP//Vd4fR6cO38a//AP/xfVgWZ4XfVIM+LDwfzXo5i3oA5jIwNobW6Az1OF13edwLwFa1Fd14BXXtuBa264CWe6u3D6zGH8zd98BA67B5l4EW6HXxS+uTydHjJCumOWPEl7kq1IgEynAA+69wR8PoyMDmGgvxcDQ32YCY8glYlKjRfwVUmNNX/eEmzbtkNs2Zm5zNp0bGxYomSo2OV63tTULtnC3b3dYlubz6cRiczKesXfrGFZ11533Tvw6yeeRGtrG7xuB04cOQCTvohly5ciGgvD4aC7jh7VwQCCQa+8R+bV2+gGk89L/cEawOvQyV5Cwhx3bd7DyprfILUa1bW0jxfiDowo0BbZbBVAT28yIJ5Owugwo2wzIFpIwVtbhWg+gz/u2oF0LoeZmVns3X0I1161CY0t8/HzJ16AzeGRepuOGk6XHaPjI1ixagXMNhMyhYyAftyrxK2mSLUz41iU0o5A6kUFX8UpQshJ3MsrThTcUpRqzSR7I29KzZpVPhI4EQvTyj6mqoFK/861XxGBtD1OU/qq3qDiwCE1gvoWpbglqKv6jEsdLWT/llx6KhPVnqnVExpJVL6nYg3BOAohZun1MFf6k0Iui0w6KTbJrJldDgfMJh2qAk7CXeIcQJeaCo4mtsfcl8wWo/TdrAU8Hpe8r2w6C5fVKXuVxUZgviQEFBJYPV4vbOJ8kxQCQyqdEncDEukSqQRSmSSqAn4YygbYjBak+XU6kskUGEUwPp6Kw0BnlXIeNocNaVoxu3xIp4oo540Ijyaw7cXdsMKF6656J+65469REwxhenYGHp9HiM8jw8P4p7//v5gdD+Oue+9EXVst0uU4YtkohiaGEUvGUVtfj4ULFmL1klX41a9/hd07d0t/7Ah4cPrCBekfGhurMD7eg455DegbGMTI0CyS2Tw2Xnc9PIEQxmbGEMvMAKY8PE4f8llFuCZ2ZpDsVhY/emSSGekJRPWJEng9RHGJIva/vB2t8+owt3MhRodHRZUbj0awfu0q5PNxGPU5ZOmsZS/CaiMJw4RobAZ2nUnF3phIhqTNMAE8F7J5HSLRDNhydM5fArPVhR/+8BfoPnMe+XIey9rmYtHcBUgVEzh67BDsLgKnGQyNzqJzvgc337xRuYiwDi4UhOxEEjj7cM4OmEfLa2HQ21AqmyX6haAnLYdJoEimw3B77OJKQwJ5ociam044NnE14/sLxzJI50qIxtNST3DGIoClxJZYYDK4oSvT6YfEB1XDqX+tsPH47HDPNPCuoeONcpzSs2ZnDIvcyBXbc9aLld8Sa0LgVp4PRTQUgoRkUjO+hRWFAlQln5p9ssQ3cS2oOO5U+g3+u8NoRzaVgtNtlczbso4ZuwVk87R7LglJzMgiUGcGOQHkfhqNZuQLWanhFYGxrAje8v5ZO5tEYSuwM8mXlX5FVP45AtDKYU2OibbKetXfOBnBJTV8WdZnyQNW1jtCluG9IiuwkSQyM5w2h/RErPH5HiRFhwTZfB7JVByFbAzFVALvufXDaPLPw6c/8in889e+hrXrV0sfWtaRZKJIp0pxy3OrqaIvK27/LIe5lw/q8hm4fAYunoHLwO3lm+HyGbh8Bv4sz8CfAtx+76Fv4d8f+S7Onj2BZ578OTx+BxLpuBTDoVAd9GWzNCzZVEaAFbI1i/mUWC2x8GXDWVUTQKGQQTgyC7fPJaBcOpOD11uN/fsO433v+yjGx2awb+8BrF2zUvJKfH6/AMJdJ07g8KHDuPKqLejr74PT7US2kMO5C+fRMXcOaupqJQcrHY3DYTQjnYgBujwWLejAm0cOiDUVGfS0PG5sakWxRMssE0wmGxKpDJwBv6jFTnadQGNtPWJUDYYakIonRS0yOT0Fl8cPo9WMmvo6DIwMy6BjaHBYWPNaFlY0FhWVBVnOVPMxv7brxGn4/EGxqyPYQ1vQtnntGB4bRo7Dx3gSMTLW9Qa0t7TI0IcKZg4GamurYbHxPKWQzRVgc1UhGktLY75o0WKEZyOiAO7rG8DkxDSWLF6K2dmwNAMCDjK/0mRFOFNEqL4RbrcLVqtFLPhoGyhauzKHR7QKYtOkcl5pO0c2MpsuUbVVQFdyznlN2fCzESGjWwM7lX0mBy5szFRjxXwcsUCS3C6z2DDxE2xOOHgXcIEKW2m+ytLY8HXEHrlcRjKVqYC00sUgKxbRSbF3U7aYephKJhhKeskuIlOYymvmcCo2rgJz+bocutIqjM0ih3ai9hPLNDZUtDFVNmfsMVPJFGxWm2Q/sRnzuH3qeGiFxJbVSFCA51dZH7Nx498LWf5cowB5YrFEsIEDMyqAaREngIRehiy0Q2OnZbbaJCO2Iji+mBvEnBy9vgCXuQynzSxqpEImjf7eHoSqgli1bg3GBvoADtsSUTz8bw9h7fp1YpE4f+58+JxesSqmWof3LX/H01n4ampR06AU7ZFEAaGaZpRKzOLRocZnxtH9L8Fh1qE64MXIUA+mJ0dRGwrKEFldQzNyBJjZdppsYndrtxlhMUHUtlSS+Lx+aXQvnD8va2h7ezvq66n4zmFqYgpJqnddbgz29UFXLMiw/OSZ0whWBWEwm4WUsX7DFZKHGEsmRG1y/NhxscH0BbxIJmYwPTMpluy05+UzwPuFBAO+BpVS/PuFC92iFmJzvWjpEhzrOiHDR9r2uQN+2FxOROIxARg4uHU7nJgcHUd7UwuKqQwGqZZx+5HLcpDHvGE1aOR9ky8WkaFtXyWLmFmsJJ18/kufwY3vuAF3PnAzFm2ag0XLF6D7fD9OHDuNuppGJGM5JFNpjI9NY9GSJZKhtGf7HmFir9i8Uq510M286yKOHe7C7EQMRhgxd1Wb3BuJeEKGck1NVGRFcOLIacyZ3wYLFd1Uu5Y4jAFSCWagmuALMAvSLWpfAd+dtG22C+jKjCWjuQyrnXl2erg9NthstAJPI1NIir0gtbaFyrBSBgQlql7VWiEAqZYHJzOJCv+8YiusWSBqWali/1tRd3INoIKY6i0ZqsgzpMgQ/MWhhWaXyI8CpArQqZ4jZQFcAYxJHJHZUCWLThwDFNCXN2oqUKXm10BNLUfvLftylYsrg5iKdbIAsJU/a0NePvM8/xeHwLKGcqrEGZT6qIBbZeGogZrqmDRAVQ2x+EvU9gKq8vvUmqYrV75OTckE3BWAW9RIVCNwXWEeMNXnymZOZXQpJa2sjQI485xyAMUXoV2kAjflXi6RSKKByNqgWw2v1bVQObzKZZoLGmAo6Inx891ULLNJklH3gGajSAs5AXv1HHgp22gSTeR98yJRfSHipoo9N9+7AN/MUy5f/C0/V8UVV5wJlELq0uslCYUVyz5t6C7vndekJB4NYjcp+1uFwEMSlFIQKyU2B6FUIunLemRTBQETB/sGYTO5hLjlsplx3darEPB6cPrEcbznzjsxb04Lfvyz78rzUzTW4Jnnj2DN+rUIx0YwOz6B+kYPmus78IffvYHYrFENjxGDxRnGpq0EcqMy1KzyteBnP3oV973nPkCfQNfxI7jhhqvw+H+8AJepBe9/z0cwNjiEpYs6EJspoph1oGSlnCFrAAAgAElEQVSMw+ZNYHD8MGYi02hoWIT589bAYnUip49iz8FtePKpZ+D21mN8IoZ5i5owG+7H+FBMCEgrVzcjHJ3FgX1dWLdmvbh2tLXXSWb48797Fc2N82C3O5HNRdF94Rxy8RIsBocAhbzvJ8enJQLimq3X4rqrr4fd6kSoph7JOIEqgxBJSC7J621Ip+kmolwjgkEf8oUMfvjDR3H//Q+I0nDHjtcxPDSOwcER3HnH3WhpqsOH33cvPvLhDwjQuH37Tlitdnzus5/H66/vQW1tCHff9S4889sXEI+nxXmA97sv6IfZYUJ3b4+oXlpaWiT78Zvf+FcsXjQPB984hG2v/lHqijtuvU0UZ7QtZD775NSM3O8EQRkrsWrVciG/sVZqbGrAgw8+iLVr1sLjdeOVV15Bx5w5WLN2jVgxz5u3GNtfex3t7Z2itjzffRZzF7RL9vDZsyfFLSaVzotCk4Dp+NAQtl65WYCym2+7Hb/7/e8ljsNssWLXrr2yD7Imi86GYTObxJ1gfHIIf3X3VhT0Cfzi8V/DYrQjkypgyeIlGBsdQ9fxE/i7r3wJj/7oEbR0tmDhsgXYvvtVShKxftkmDPcN4/SZEyqbPJ+XvSyfo52nHVduvBqNTW1SF505cwpnzhyXc7egYwmamlpgc9glwoCq45FxWkgXxQKaw+SW5hbU1tTg7nfdBZ/bi4e++SDa25rR0tKE413HJdv13r++F2fPncXA0CBOnjyBU2dPCxhMgJCgDG1unTYbcsksPvmJz+BjH/04evrO4cy5Ezhx7BRCgQ5kEhaMDHRjNnwCW6+vw9p11Zia5r7sRj5rwdGjEwjH3LA4O/Dsi3uxYt2VsLp1OHR8G+65506UskBdoB3ImTAxNolsMY1cIY2ammqYjSbMTk2L+47P7RJgJJmIUr6FwcFedJ89i0SChC2PRANEEhEhS9E+mkDo7be9Cy+99EexYWVN3dkxT9acdDIlbj6s90dGp+B2+wSMY658NBpGfX2tfKTNs9vtwOBAP665dit27tgpn3PZrTAXi0hHI/D63GhtbYDdYQJTB2qq/DCQ0cJ9V8DfouyLVH6Kzf2lJBxWYVJzKhIT7/NMOi2kRF5D5g5L3Q8dMiUDkvmsAGmzyTAKxhLyxjJWrFuJvuEhJNJpxBMq9kb2jSKwa88JBGtb4A1UCyg4G5lBVU0Q/YP9cPvccLod0Jl0AqhSaUuSkUibWduWKntjxTVDlGKVvYv7oZY1rDYL5aDB+ovvV9vb1Z78P/cFta6z9mcPpAiUWjSJkMJkD9FUgQRd/+c+9z9fT+XySgZypTYRkpAWxVDZZ5V7RaX24BGyPhFSk6oXpYe6eAwqNodALgHYXDanyKQGgwDxVGtSdcd102FXMSd0RrEwGQY55LIpyS4ulXIC5pOMU8wqkCyZTCESiwkp1OsPwGp1YGxiUmAc1n98L4FglRCRqQCPRMNi75tL5xHyVyMdS0r/RxItVYq0uE7mk0iXMpIfa7DQO9cIk9mJV546gNnJGRSjOsTGMvibBz6Fu2+7DwFvEOHoDOweG9LFKJ576Vn89Gf/jVK8jL+66lbMnTcP3cO9aO5oxFR8Emf7z4kLDsxl+AJupHNJKRuYP04y89yOuaIMP3jgMMbGJ3HNdetgcZTR1tmIPXvfwPhYGG53PQLBOrnH+gfPYtmqxTDa3DyrSGcJcNLu1ox8njUg7WpNck3EKFcAW0VEYy+cyaRQXVUllspybvMlHNy3D7nZCO65/10wsp5CGiZjHtHIOFwuC7xeJ6wYhNniQC7He84Cm70KmbQBA8MzmA5nMDw6jVBdEwxmK2YiUZw8fhpNjT68984bYbOomoiq2t37duOJXz8Nu8OD665dieuuXYNUYgblPO20U0JKY0VVYC0moGNBiKd8V8ynzfB46VjDnpY27zabEGflWaArWYbkcpI62BPnkaPVN52kdAaJXGBtmGE2cIIRKAnEEznkcrQhtkvUEt2QOF9gVA5BTJJOijq6v1SAW8pjdcL45iRB+l2JXqpEYWgOXpwfqEghVQOr61D5nrINKFNJW8nKpYdx5c+Ku1dR9wpRUKl82S879TYQ7iVpRUV+6KTnJPFb1c5qDVGgsuq5xSVAbM+LQoaUPp6Kff69orQV4JlrklpJL0akiFV7RXMra5HU/yr2hK5lrDFI6Bbb9koUDOcJJP/wwLmm8P1k02lZ31iH8n2TqGy1WJQTQWX94H45MzKD+29/Nxp8tfjsRz+Jr3/577FhwybVe5AwXgHTFS1cI6toVslych06nS71ZznYvHxQl8/A5TPwF30GLgO3f9GX//LBXz4Df75n4E8Cbr/9EH76o8cwMNyLJ37+nyiBijXmhGTQ2jpHMqtcTg+WLFqC13dsRy5LG7hWTE2Mw+v1iU2T02VDJBbGG2/sF3Bl2fLlyGTycLp8oooxmZySe0bLUqvJgFyO+YN6LF68RIZFzz33O1x9zTWiZh2bGIe/KigD39HxUYRjEdSGQmiqb8Cpo10CYFgsBrS3NmFsdAiMHWReJodrvkA1YvEkimUqAz0ytGBm6cTUpAxdAh4vGkN1YkPEYptKHKpTOXQYGh2BzeWSpodDPg52Cdx6fMwdKqC7pxtV1UEEAkHs2rMHwUAV5s5dgK6uU5KnwsxYWogtWb0Ue/a+LiqyoM+PRDSOcr4orHkp/EXqWobNYUGxnJcBqM5oQrCuHfk8m408Usk02trn4PfPP4/rrrtBXp8Dcw4RqIKmire6pgaDoxNoaOuAy+eXZiKdTkkT43G7kU4mYbYwb6aorIB1gM1skYyqclGxXcUElGA8gQKxwiwI25cWQFYb7Q6NMhgnQErlLVn9ys6Sc6WiDAXJBKdtHJuei/afFUY8gS++L266zC3mYIlDsVBdLUbHxpHPFWTAyuaLJGA2MnnaGxGc4fcVGH7FQaQBVjubHarTqATMywCC18nEnNkSG9xMxa5Uh0KJFslKbas3qkwsNlIKmCnAbuHgOY1Svii5OWwO2QTqzAR8FQCiqf9ERVwqwcKBQEX5p+Wl8fNUYtjcSuHLe4psWx4PGzunm7nEaRmGiQKBgAOPjY23DnDzvDG3t1iE3WKRwQ2pwlSm9Pd2w+6yo7WtBf/4j1+DWUD5UaxesUruJwK3NfUhRJMxUT4tWLock+EIFi9bBasjgFiiiFzBiMbmTmnG05ExFBNj6O0+jaqgF7NToxgd7kXAR+VtXJj6RJgcLi9MFgfSOd43RVjMOnjcVNxAss14Hb0+L8KzYcyGw3I94tG4vE9mRnJwcOb0GSSiUYSqq4QMwIxUWu72Dw7C6XahubVVBsYdc+dKFhctM1vaWpHNpmAx6zE5NiT3GAf8VVVVooCi5TLVQ3M6OkQ1TSIFbStnZ2ZEsV3T0Aizw47+oUHozCYkc1k4XA7J1T17+hxCVdXIpzIo54pYMncBRvoHUczkJG+XilleR7vDCYvNgXgiKa4Bbq9HVCUkk/T1jOBjn/gAPv6xj+HOD96KqfwoOha0I5PKI53Iob11Lo4dPiHWgvPnLpRc2xOnTsLldCMYCiJXzOPs6VOIjMVQzpcRqLNJxvXcznl47rd/hL/WJgoZqkvmzV8Al8uFngt9cm+Gp2ahKzFfzS4gjl5Pm24bbA5eK4sAzXpmzpqAdD6FRDKCXDGDqmoPbA6D2EEGq9zwBRwoltIocI2nrSHV1gUqWdX6RZI8hw18XkVJqQ0vBV9TwC3fF1VaHFwKWJBjFpVS3tKmXg1fNatdNRjVhqMa6/5Su2CuGQR4ReV6MVdLgaQckjrtTjVQqahmFQyo/pcqZC6qad8Opiqr9MrAVQM7NYUrFwc5JC3brgLQ/n9KA3lvlYG09v41gFZ7nUt/nvY5BbBSBVvJwK4o8GXATVCXjP9K5hYPWlk2VySrzCHnGk2ljAyeqErisEZWIgXYCtDKa1BQKlk13rp47SpnVUNJL4LKbw2xlZWovqiHzA05OJNhGpHVyuCMN4MoY5VOQoZ23I/USFHeteCzYptXmd8rI36UK4pcTTGgQHhmhVcCbd82oNfWXu1cas4G2t95dFrGuvY5GfCJBb1SgPDPmr0/h/xmDnYzBRSyRVhMNsTDCbx56JjknjWGahGq8uOOW29Cf/dZ3H3bLQhHx/GNh/4FjR1LMTSdQSITwebNa1HM6nBw70nce+f78MeXXhUr25//9Cn0DXXD7bWitTOIplYHpmbGUS6Y0HMugo0br8KczipMzwwJAW73ttP41Ef/CUFPDRLhMFDIwmGuRZV3DvpHT6NonAaMUTm/re3LEfDXIpmL4fUDz+KFPz6JkdEwFi9Zj917DmLxykZRBh/cex6RcAaf/cJ7sPP1PyKVKMJm8SEWS8LrswqhLp3UI1Q9B8W8DudPnkYsM4sbtl4NE2zYu2c/lixahs0bN4tib93aDQgF69DVdRKFfEnUp9XBahTzjAiwIl3WSzZgNpdGLB5Gf3+3kG2ikVm88503iTPCqZNncO5sj1i3LliwGFdduQl/9/lPYOvVW7B+/Xo88cSvReH37G+fxtNPPYdPf+pv8fdf+wruvvtOvPDCqxgYGJF7KZ1Nw+KyoLqmWkCzaDQie98nP/5/xIaw69gx/PKXv8Qdd9yO6669VuI1OBglyaChsQE1NQHs23cEjz/+OB577IfYuWsnHnzwX7Fy5UocPnwI733gAdz5rjvw7ne/G8uXL8Mtt96MNw4cQDKZxS233CGgyMMPf1ecLUrIYmCoB+lsXOq0m//qDhw8eByzMxEkZiN4+NsP4Yr1a2G22zEwNCygys7de8QOmINsRo/Q7SJL0NvE4XIB9W2NOHBkPwIBBxrqarBzx2toamxGT3efENmiyQLmLamGN+hGbUMjMvkyXnrxNTh1DtQGQugf6JZ4Ag6r53bOx/q1m9DTPYJ5nUsQCSckh5UWv5lMDL954gmsW71RlFZWu01qN7qtUL138tRJeX52bN8hjij1oVqJLqkNVsPlsmPN6lV45NFHxK510eKFuPPO27F02TKJAaDTxvYd2zEw2I/lK5ZhYnJS9l3WXbScXLViM5yOICzWInbs3Ilnn3kG2WQeq5Yvx4H9L+DOu5uw+RojbI5hJBITSMWj8Hh9MJidGJ/0o/fCWjz++Bms3XAD8oY8Tp45gNb2WowOjaLe3wGjzgS7xSB7H9FNAvHtrW1oa2nByNCg2BNTEZ2MR9Hf3Y3p6XE01oYwMzMlOblWpw3+6gB6evsE3Kb1N2smuoKwpiMxjX/v7xtATXVI9iWSDrzeAI4dPS69B3sFWlI77BZRTg7298PuMKOhtg7VNUEcO35UYmAcZgu8VivcZjNCtdWoqvaiXM4inY5BryvC47Qrok8FNBDzY8lPNCKTrxAiBYjSQIbK56iitJhhsVmRzKj5PRWYBGGSuSJMDhtGJkex79A+NHW2wuS0YOfe3Vh9xTohLZrNNuTyRfT3DaI21CDg1NhkAiaLXex8jx4/gnwpj6bWJpw8cwoOl11+m2kdrfwUpAYhUVGnAbeXkHGExFQhcF26b2r7tmaJ//Y9lH/X1nItE/eigwadeej4Q0VuZS9XVsoK9NYAXg0E1n4u/07iqUQ2iPuN+q29hvb6Wl3Dr1c1jSKcsW5SsQEKZNJ+XXpc2rHKa+t0iExHBOgxMgJBT+cI9kSM7jGivj6IYMADl8MikUC0hqdDEZ8fqvVIbEtllBqXu2c2nxdr3VgiIQQM1m98zo0Wq5An6J7Dc8Lvc9jsqPEHMTI0LLUD67c0X6tUgNlhgcFsRCKTQqaQRaimCft3n8DZoz3IxLNITefwg2//OzqbF8Jpc4vC2+1xYM+R3fjC576AuD6CqpATV6+8HhsXbRVXg7Z5c/Dyay/B4DTA7DJhOjaJIycOyvq1fNUSTM2Oi3KztbVZInRIoD16pAv1Da2w2zw4deocIjHufwX4gnY43QQU9Rgfm0UsmkdVTTPShRz8VX7U1tWJpTNVpCaLTdUeOpLWVK8l14vApcSF5MX9w8d4oZm41B8kbs5MTWGotw9XbblCzv3UxABMhgJammth0DM2B3A7pjEzG0NNTQtCoTb09U/ieFcPUhkD9EYHYFA25QQ7XR63AIO51CxK2UkE/G7p2+vqGyWfevv2HTh6+Dz+5qO3Yl57E1BIwqTPQV/OwGKA9NQkuBIAJMjIZ8/mdMi9SWIqr52QoysESuHLsV8t6WA2mKT/kn42n1PALcnSFq7zJOKyz2ePa0IqnROCVDyeRzSaxkwkhngsLW4MFpsLNrtLyCmsKNlfs7bkf5oxSqnIn8P+nosVe1qNsKjOu6rl1XXQCIBSPxfozCXGxQqwlY8VR5+KMv6tJ6pizFzWwUQb+ArZUaKPTGpN1NYLrg08L9JLVGp7zeZc6laxbC/LvUKg1mK1ynWSclU7l/JeKhBzJR5JNPji3FO62IOQQCOVcIUUzl5fwGRhsai1QtaJYlGI4gSyxa+sEhWl8nCNQoxnrWKECZGJGO664XbUuH343Mc+iX/8yj9INrqsKVwsKhm8Sl+rwPBKto22/FwGbv98R7uXj+zyGfiLPgOXgdu/6Mt/+eAvn4E/3zPwpwC3333o2/jONx5EMhPDs0//HNDn0Dm/HW8cPiR2duOjU5jfuRAupxMnT3Shc04zzp45gSs3XoGZ6RmxsGNxSbtksihHRsbFqmj1mnV46ZVXseXKrVixYjV2794rjODzZ0+jmM8IK7atrV0azf3792LF6jVqGJ9OiWUxh/WzkbAoKFtaW8RSc3Z6FsVcDuPjo3A7HVi5fLkM7swmAk5OzIaj8Pj9aGppFTUBreqcTrsM+pgx21hXL5Z6qUQK1dU1oh6kitXpcAibmRMTDj+oxGXWEG1hmWdW31gnmWQszmmDTAtjKg3aWjulwSJT9frrb8TA0BB+9/tnsHLNKmy+YiMiM2Gc6jolmXu0qqLqd/0VayU7LpmKKZtLow4FZqO4g3jz6EnJ9GKtPj1NxU2T3KztbZ0CGFMtMzIyKnlYtEtmw+TweqVZoToxnUqLKpW/OLQgA5RDOKvZIkphNig8V1QJZTJkqpZFhWZilkwFFOUwlq9H4IOAAxsMsWaj+pT/6fTIZZjVRFYuLSppU0U2cEYAHVFBsdGg6lWUIEWYyYAlO16ng8NOC16VJcn8S6pWaXPM98J8GA7B2ISRoUrqPy2ZCUrw/fP8s5Fib0U2rViUWVTzRgCRqsOiZB+5JONM4UmqDRQglrm1OZV/SztoDl/UeVGWwGYLm/xKkyZqQzLrqUAogZm/xgqzVvRvFTs4NtIZA6+lQQYtmhJAqX4ciMcSFRtlBdqysWazy+avkEyjo32OMPGPH30T4yMj6Ghrhc/rRqimGhNTE2Lf+4MfPoqz58/ggQfux48eewzvu/+9oqo4eOQglq1YKgz6FNnYZcDjr0ZZZ0a+aMRMJIO6+lYE/VVIRiZR4zdjdKgPA/3dWLpkHvKZBE6ePI7ammohJhAssIlNt08yk9is5jK0H0yjyh+AN+DDzOQ0IrEI2lrbBfw+d/6cWFjW1tfBaXfINY5HacFMOzodwuEoVq1ZKRbAh44cFtCeA+OaUI2Ao8e6jqK6tk7Ujx63C4VsUqyiqfBtbGxEJBzG0MCg5PEtWLBA7gEq9d1ut9zztGo7e+4c6tvbMDA+isGRYXgCfsTTKcRTaXlG2lra0fXmMdTX1GGopx9uqwNzWlrhcbgwOzmBqYlJJNNpeaZcbq9kHaUyWUzNTMuworauRlTDf/3ue/HBD30ALQvmwhk0wGbyY+MNy2AyWBH0VeM/HvsJ3G4vbr/9Tpw8eQ6v794tFpdz5nZgdpbqL1pc5ZBKJsSact68+Zg3bwF++tOfCRBAMgif8USCw7tERd1owPjINCxGJ8xGm1wbm80p10dvsIhCk0MVKhL0Jt5jROHysFhpt0uGflJs3qniUOAt7bDjyOZSyl6XluRmi6wJJNco28WCIplo+bCV4QafF15zTeGj2QdqQBozHvkMiHq7ApJqgKUG2nK4QsCXH9XApCxDFF4nIYlUfmsDXQ43tCzWS79PhjJQudbaoETZRqohh6a6vRTc0wBXPvva9wlJpDK0vXSwfKk6RzHjCTa+BfBeOjD6336e9j60oaE21FW2kOo4+X4kHoBnga7QF4fxJZiNFlhNJEwo0JSqUckeoxpC1Fh5sWrjdWeuIz+K0kTHARIVDUqdKwohGWQqNYKotEQopLyclVqIgzd+T0UDy3uoooSgUlYpglXdxGGdDIwYbEiwwFSQ/EsegLxmRZlMRwj1eurzSs2uAHhtPf7fhvRvH+5fWq3JfiXZ4W9dB+3PSqWtlBRy3JVMdd4TJJs4rLSq1COTyGL/njckDy8UCIlVq0Ps7ExYvnQRTLoi7rjzFnz5y1/GZDSDhasX4NXXDmPNmiasWroRj3735zCUvbjlluvR0lKLwaExvPjiNlx37U1w+mjrG8WxYwdw5aYt2LOrC/m8Di1tAcQTU5JR3316Bl/7u++gkCwhEYshMTMDu6kahawD9Y1BOP1U+09KNvbkZBL5kg71jTXIYhw9g8fw9X/6IVxuC7z+KtQ22RGstuHMiQmMjc7iYx+/S4bgb7x+Dms2LxaFrNdvRWtrC/bv6UIhZ0EwWI+p6R5Mzwxj2bwr0BzqxO+f/z0+8fFPIsRs8LFJHHvzON71rntFeUcg1+/zIzITRYwkt3wR5/v7kSvkZZ9PJKMCau7asV1UeA89+C1sveoq3Pue9yIcjqGlpR3XX3sDfvHL/8b733MvfvKT/5T6iuv3yMgIvv3Qd/Av//Igjh07JtnnJCnd/5778OMfPy5/rwoRQBpDJBJGPpeTSI0nnngCt956K+5+123o7u6VfNmf//zn+Na3voXqKj8+9OGP4Ytf+DL++MfXUBuqx003XY8Pfuij2PnaNsyZOxcuN7NGZ8C87JWrVqCurg4bNmxAfX0dQqEqHD5yCL/8xRP45je/jRf+8AchRoSjExifHMbRo4dgsZtw4sRpXHP1OxEOp6CHBTaDEVduWC/uD7999ne47c47cOb8OdlD9h3YiwULOsQW8fAb+9DUVI+NG9bj/PlurFyzBZNTEbz40lP43Oc+ij+8+DTefHM/6uurEY+Hcd2N16KuuQ7bduzAxHQYQ8NTsNt86GxagKGeAZhMOkxW4gnoMvOTR3+OWCqH/buPiJXva9teQ39fD2pqgzh04A1csXajEMnMFotEe/iDASHpcd+mKvh3zzyD3z71NJoZZXLhAm69+VYBkL/69a/i4e89LMro7u5u/OH3z+PKq7dgz569ojLcsPEK2Ow2uU7MIWZObqg2iA9/+AOY07YcP/2vp3H40Ju4/z3vxrNPP40r1i/HkcMvoXNhEjfe6obd1YVU8hxyqSJC1dVCPopkkvBXd6CUvgef/9vX4AtcgdbOxRgY6caWqzZhyxVr8c1//glmpkdgNESRK2VRE2oUBfmypUsxPjqKM6dPoZDLyLNGlbPH6UCxkIPP40JzcyPisTiS2QzO9/QIsZRrBwliPEYSDNhDdHV1Yc6cOZK7zPqDtQnrkZGhUVx79VZx6DHR9WdmChfOn5M8Y9oe79ixDUuXLMLGjRvETYiW01aTCQG7FV67HSYzCRAJyei2WA1wOWjxzjpbvQ+x+ZeoEvX3fIUEyfxIFRtZEvCLMR8mqwlZ1v60UC1kMTg2IjENVaEa1Nc1iWvFH159CXsP7kO2lMd973sAz7/8IppaW7FoyTJRL/7g279GXatXMpitdh+OHD0n1vtLli3BG4f2Y+BCN2579z2i5mSiiclmFlCNFslSAxiIMZhgInh7CSnq7SDn2wHOS/doDQzV1nWNiKM5amh7rQYEq31Oi1lQe7/2vW//udper/ZelZN7KfCqvQ/pnSrkn7eTtNj3yN5YAYdk/6zsOaxp3trDL6kVuEIYSNwlgYtkN5JGs2J5SteMmakxtDTTTrgTc9pbJAKIJLh4dFbqRcbcsL+w2wnIkrw7jdGxUQFynU4nXB4XakIh6dumJqeFZJAjOTAQEIApn6UFcBpWkwUut1tcAEi6TKWz4gbDNaqhoQW6nAmGrB09Z/rQ3DAH99/7QTjMHkzOzkpdyj75G9/7V3z/ke8jlohi4cZmvOeBd6NaX4vbr7wP27Ztx9pN6/D6gdfx3MvP4crrrsSxU0ew//BezMam0NbZgpVrlonSneA39wA66DC2pa9vECeO92LJ4jU4f2EAuXwSDlcBy1Y148Ybr8fQwCzePDSIvdsOY2xyGP4WLzZs3CCODNF4TFTpjGORXpK0ZL2qg0gy4zHyfkmk6Filg9vmrQDbRQG2CeYODZDE6sTIUB96e05h/boVqK72SU66308glNfcKqrbyakEUmk9nK4gzGY3dLQ4TmeFgJ3Ls3em/fwUyoiD+F8ykRYXJpJHaeNvKJXgtBrgtZvhthlg59sspOC0GiXexOpitjKJ0uw+VESIIjeWZe+i4luRCio1HfvXfFnU2ZKhzPKMfTJJgyazgNuZLNWyRhhMVomZKIIOVqr+zBbo0EPHqzxisRRmZxMIR+nY4xAQV2ytGFfEOlmv8m11sKFYosOJqrtI9uOXCclbopUU+Vl43qxTSdzgesWK8GIERyU6pULavlh/MrZD7NErz7ZYv7MPV6QMPmN8L1yLtdqdzyx/8d/5Ofb1/BiNRpVlfkW9y16Cb5SzCqkZKw4/4upU6XfKlSiUi/VpJfZE6mt+nWbnXqA0oOLmw56evxmbQjWu2Sw/n9dQiCci2C1J3y5KfMZ7mM0yV3MYHUiHM7jnxjsFuP3MRz6Of/zy17Fh45XK/Yeo+GXg9s93cHv5yC6fgctn4P97Bi4Dt5dvkMtn4PIZ+LM8A38ScPudf8Pj//HvOH78EH7wo+9AZypg7fqVeLPrmFieMvuElkIsVn0eN8rFDHp6zxGpRBUAACAASURBVGH1ytXYtX0v3nH9ZszORgX04OCDGY8EbVPpDA4dPiJZY9PTUxgaGhQmsNfrgqVij0lA0OXxiCKEAxKCdGaLTZS3ZJpyqMQhCln+bMhsVidGR0aE6eh1+eCyOzFB+8K6OsmN5PC6vXMOovGIAIoE8iYnJqVhmpqawtz588V+ctfru8VKaOOmTZJBdP7cBcxMzYhy9/zZcwLeLly0VDI/OSTngI/vkY0E832o/qB11fFjZ3D11qtFrUbQhWz37z36GEzmIhwWO7y0IMxxEBUSu+SuruNoa2/F/IXzkMtnkMolJfPS6fFiOhzHqbPncc8994lNKhsJr9uHM2fOieXeNVuvkby4RDwpQCMzRqlG1LLKaBdN4JYZLlRPet1ehGciAroSEBHLYIKwVG6xm6RWqpK9SCCTbHk2hwTO2TTa7TYBdghcXrQTK9KK762MHPk32hZbbUo5Jk2MyqMSQ59SUTLGCFaYdXrYKuzxSDQCt9crSjI2tKLMNZqQTLLBzQhhgN+bySVEzcUGkI2YAiIUWCP2qrQgIkhUyZgly5gKIap8qKTkeyHAK7beBHmtFhnU8fpyCMzryePkuaAymKCD2VABgtnsMauG7FwOQnI5sbrja2pAleTfkN1MtWyBQIoCdCWLk8CUTgerZBgrkIpAM4kIktmFAqrJxi4VcfjgQXhcTlFgpqIRUS+tWLEciURcMtCMZiNeeOlFAUipEOnr6UZNTVBU8XwwQ/W1MNEyS29AXUMznO4ADEaqinkdvfLcxCJTcNn1cDstOHzoDTQ31WLXzm1YsXwJItFZOT8E0uOJtKgsPF6/DHj5/qi6lWZUzlsBmSztxEwCnFIBNTk+idnoLNpa2uQ6EXRMJmPy/BGEDFT5BdBn08xnenpmRhj/vb19GBodhi8QkIHvO66/ASY9cPTwYbmmtEKm5d+C+fNx7sxZ1FRVo621VTIJG0UFY0QwGEQincIvfvsbzF+2GP5gEK/vO4BwnNfZIgMJkiH6u/tgNVpR7Q3ATO+vAuB3OxGeHkciHkU6lUG+QPUiBFh2e/0YGRsVRTCPF3ozfv3L/0Y6n8DDP/4u8hbChgX4vQFMjU8xHBkToxO48sotAhjQko2D1O7zg7jmpi2SE8c8JqqfpqYmUVVVLc/5889uQ6jOLyQD2p3WhuowNjaJocERGUZ5PV5YTQ54nAHJ8TIZrdCbCMwrFTefWw5KkpkEYCzAYmUKEu+3HIrlDAzmEswWnVgw+gNOBIIe6Ey0lyvLOaZaV2kgmYPNYXFZ8vQ4JLkIPl5iWUjglr+0wYQGmgoYaTLKkITXn+CoBp4ptbtC/jTQ8lIlLp9/MW6WPFP1W+XNMecto7KdKnbtHJzK82PQw2pTw5pLh6Xaxs6ssEuHvRoQy48cdmrg86UDWKWgV2qlSwFB+Vr+V1YD4rcrdLSvv7SouDiE4mBXgGRek2LFUlIBpmoAp1TWkjMulu5cG2hpoIOuoBPAVlSqAoyq7FqxAZScK4L0yjpNZclyzeXrKltqTU2gnVPNHlm9TwUGaOdI7PcvDtupRKAKgkAwAfzK6wkwrGz65YyIHX5G1jIVdFb5oRXlrbrkSqWrknEroCqv5yXZuG8HwTXrykuVTxp4Tv927dy+/Xzz8xfX5op1tgznCnnoSiXJLHUzFzOZR/fZXowOjqM6UC3gC0ETFPOYGh/D7PQEPvCB9+Kl7X9EIp/A4mVzsH/vTlkDdWUbnnnyDbz/gfthMVVh54438NqLr6FzVTt+8d//icd+9h3s2P4HOVaHvQrf/Ma38YPHvo1gtQttTW147LtP44G//hjuuOV2DA8OIJdIIZ8ywawL4Pz5XoTq3fAEc6hrJKmM6ydrqhRm4wOobbZi175XsGffWdxy+2bs3fe6kNuyaeVm0rkgAIfTjMnxCNyuGkxPzSJU5xXSmc1ShQvnhuH3heD26THQfw5D56Joa1woLh633Xo7/v5LX4XT7kbXiS788z8/iNtuu0PICox8ICBAJ4W2tjZU1dbi/PlzojAcHRsWIhrXIrfXJUqsL3zxi+jo6JS9v7NzHlavWo2DB9/A/M45onTr7+vHwMAAdu7ciWeeeRY/+clP8PTTTyMUCkkd+K1v/SsWLVqG3//+9xgdHYbJYhK7WtYpzz/3HD704Q/jrrvukq/t7R+Qe5gkH9YSp06exNq1a7Bv715873s/RjyexNjIMN73gfcL6HjgwAHcfvvtSCQToridnByX22jdunX4yX/9J2LRWbHtv/qarTh85IiAcYuXzoPBxOF0FtMzE6J6iscyKJWtCNW0YGRgCgs75sFuNmLDpk04cGg/3vuB9+GFl17A9OwEDh15A4uXLcDY2CATrTE6OIa73/1OHD9+Grt3n8HSJRuxa9t2UZGu2dCJ8YkTCIZ0WL12EZ57/hXYHdXQ6+3isHDm3AUEgl7cfN278INHfgSrxSSZmZNjE8hmS3j3fe+H2eCBx16FDVdswf69B9DcXI/Tp0/injvvgNFgwZe+9BV89GMfw9Gu4zh15jR279ktf+/p6cHg4KDUQXaLFfPmzsWB3Xtlf33wm9/AE79+Av19fdi4aSMmxsfEVri2tlaer8nJCalNFNGmgC984fMIBq04dHQn/uvxX2HvrlMI+prw6Pcew2+fegYTY+fR0JjBZ7+4BpnSNuh0p+Cw6pGLhhCbtqOQS8FVE0bf1Cjq21oRCy/DP371ApYsvQm9/T3w+xrw5S9+EXt2nkNrqxMwDaJYIPmrHTu378YTT/wSTjttKc2ghToJjXS9aW9tRn1dCIcOHIDPxwzmGYlXcXsDArhw/edx8F4jqFRTGxJiEcHro0ffRKAqKPeb1+OB1+bA+Mio2C2fPnUK7W0tcDrsGBochNvjxKZNV0jMB69PZHYWNptV7KNNjPAo00o3SxQDHrcdNqsJ+SzzGlUer3JLLkq9pWyEgbJd1aYGirAuRlDShr6EeCYNo8OKJPJIFHPoGR3A+My05EQP9/ZLr0Duj9Prxo9/9DJWb2nExz/9Gbz40ivoOnVGgJ3Z2Rj+6q9uxbFjXUin8ghHUhJB43A70NDQgKGRIXgDfixcNB8z4WkUqDxl5mXFrpkAMpWM5ULxfzhtXKqq1YCXS9WsfP7eXmu8HdzV9ti3A7gVt9GL+znPj0bgukgOuwSg1b5f2fC/ZcWs7SWXArHaPqORz94iB721b2rHxq9lj6ApATVSm6qBqDI0q1RP+bHcu7nv87gJSOUQCU8jmYiJdTItyefO6UBNtRc6Pcm4WbHCZY/He1n1aQQFjRJzQvtlOtrQvcnt9IjbgMlolz4wlUkhmUkiGAyAgBRzaROJNGxmJ4L+WkyOzcDp8KLaF8IvfvQ0ZvqT+MTffBw33HgjrA4XIglmcReEGPC5r34OT/32STiqLXjHLdeAWPThNw7iHWtuwdWLr4ffX4XBsSEsW70Uf3j1RQxODuIPL/8BRoce8XQYHfPb0dbWLC4BTqcXPT0TiEZSWLdhPi70HMX6K5g1yxxRF159aR9uvPFKeHxGvPzyNpw/M4H6UAcWzF+F4YnzGJvqRmtrI+Yt6EChlJdjZGSO0WKH0cwMUrrL8FwxF1oaUvj8doxPkuRhkfz2ZEIR+Ky0saU7QD6NutoAopEppNJRlMu0wrfDYCOoZxQr+lgsK69pNjlgs7rlZ9B3hBEwJOryOvh8HmSLSdi9ZolNctHVqQBZK4w6A2p8fkSnJ2EsFVDtcaDa60DAbcfcjjaUkUE4PgadnveHiregkzfJNfyYziTk8ypFogLgsj7P6UA+PEl2zDSXfpM1ZYVMrTeYKhbIerGXJvjKelNvLsNgYu4qXVrMyGbLktvLZ39kZAbhSAL5AgtQgpFU7pqhk6gMB0pg76zq+rLYtSiEM5VNSZ/OG5y3vnJuodtYCSzZ6V2h1NEqXkMhzZwzEeBUlaKqL5XLC1+Xmb5aDa8RMrTanceqOezw3/gMsg/l88Galv2IzAAk4F6ROlnhKsC5Ug1XCKAKnNYjW1RzBvYdF9eGiuJX+n4hIb7lBCS1cCUihPMWIcSbTGJXzjWCazlBW3l9krbFBpvuZkWYykYgBXzozgfQUBXCpz7wUfz9330VV27ZWjm36h1UNLaXFbeXFv6X/3z5DFw+A3/2Z+AycPtnf4kvH+DlM/CXeQb+FOD2377zEB793sOIJ2ewd/92GCwFuP12AdAcbhccdo8AEmQGsrGkmJLkxlw2LcRjh82FcDgBv79aMm2zGdp2mjE8MiwAZ02oGm8eOYhAtU+y0FjsRmYjYtVL4ImZPGU98x3jMqRgdksinkLbnDYpaqnwc3t8kjnpcrgxMTklTZDH6cOUZLLZURuqFYDL4bahpMtjYmoMJiuzHY3w2J0C1vUN9ssQo3VOBxK0t3VR2ZaA1WJFmoPR6RkBggng2W02sSWi6mWGNoPppMomsVllmE0QmSBPXX09YokkctkihoaGsWzJMkzMjGNoYAjJWEKsYxPRhCh3N2/ajLNnz8DhpPWYHtFERNioVdVVYh87G0mgpa0ddqtDAEwyo2ORGPoHBmG12LB06XKxmmX17vbQ3jYtACwVu+yXCIbarXYB28kuzWWyAsK4nC5R81FpymtIJSrBWeam8N8JJnJgRcWAKCzzWWGGEqQjo582XMru0yDKU+bNcLDH4SVbLNoxCVDs90kzw8ETm0ctv4rnk0pVE0HaTFosaamIIOOVr5HOZGG12QVMJZOcwCdBLTbhyVRUrifBTofdIVahAopWXl8aq0repfxsNmIEopgxU8mlIpDEa0WmMMFhAvc85iyHIWUqxkxynCYCvSWDWFyTGKBUbSVp6JkblkllxJ6ZjSSbLuIOmiVszuyQ+5PHTCCbvR5ViwI90VJWsoHJrlfWqBzKFYq0xiKwakZ4ZgY2sxlWsxkWowF9vT3I57IIBP3yvgeHBsUy3GKzCAGgr/8COjraYbNZcKH3HKZnpkTZTJIEQdC6uiYYTXZ5Fo0mG0p5/rys5NUGg16cv3AG+UwSmTTvf5PYRBOUzhWKCEejotrze4JyCY06WlUTECqovEg9rXczAtAZqNC120RFfP78eXjcXmHlUwHKrFt+no1yLB6Ta07VeDKbEoUnM9OymTzGpyfl3qUVOMHO6lAVRgYGMDg8BK9TWR6OjAyrrDqPX4Bk5tYmojEhJJBs4fZ7cbLvAk5fOIeq6hBsThep34hE4nTaFrY8Lfw8VjfqampFxQJaaReySMan5SNV4NlMQZS3RrMZPn+VKEl4nLSjvvqaq2AxGPGrJ3+F0dkxxPMpTMxMYWZ6Gm3NbRgfGROF25z2DsnF6+sdgD/kgdfvwdTsrBA2XG4PTp46jXXr1iObLYjSd9mKlTj2ZpfkZpsMzIu2wmKhyi0gz54oxM200c6Jup9qCuY1CYO8AtzlS7yXc5Jna7VzLJJDvpAFReu0Tzab9QgEqbQwIF9Iw2wjUMgctqzct7T35muTDJGnraIMHgi2VYYrGgpIi3ebrWIXWJZBhDYc5U2fFNKHypsVi9oK61wD5rThqwwhKjaDogKV+0spCzR1qFiUlQG7wyGDG5UprfJtCXTyuee6fKnCVhv2arZpmnpTG65qYK3kbMuA6y3LQ22QrCl5Lh0mqwEurdreUte8vcLQwMa3q0HVd6oTKOtpJU1L1K5UFBDBlGv51ivK6Io/q6Rs1SWHXIZZyo5Y6SmUdRtBe1lQdEoxQOtr3sv/A9ysvDbPmXa+Lv13+dlUalTGQ6ISLqsMZAFuZbUjQKAIOeq9cqhWRpF5yQSRL063lE0ev0fuBdo864xiZyoZw5XrSMKBphzR7gV1u71ljXnp/aJd27KQad7KGNaukwDhlXuK14L3ntjVibqDRJo8wjNheF0BeFwBOK0ehCcjGB4clRzPs6dO44Zrr8O1V1+FI4cPikrkfM8ptLTXYstVG/Hsc08glR7D/PnzMNwfRjLuhcsyH7u2H0QwVA1HVQE33boVDz/8fdjMRpj1VixbsQQ3bL0Ov3v5Sfj9LkxPzOC53+zCQ//yiNQBg339WLdqLZLhPNIxHSwmp2Qcdvceh9dPkkWdZFkzNqJsSKBkSKBs4H6ox8DIEDK5GH7z66cRjRVQFapG2TCFRYvmoq11IfbteVPu77oGP3a9vgPVgRYY9R5kMkUMDp0Ve87p/jwaQnMxOzWLNWvX4ctf+rLkE4eqa5ArlPCZz/wtmhuaxSKWluWLlywWgJVW9zzHJNrRBUGBIBBy28033YLnf/+8EOW4zns8dCC4TVSxU2OjAl55PAQXdOjr68Utt9yGL37xizh+/LjYzTKflKSP2267DcuWLcPLL7+E3r4eqWPeddcdOHe2Wwg5ixYtwOjYBIZHxmTtZHQE67O+/gHs2L4TZ8+cwdatW7F86XL85snfyHpG8PZXv/ilKAiZc9t1/BgmpsaRSWUxb8FcWY9Pnz4lDiVf+4ev4+GH/w1nzp3CnM5GuD1mePw2AWL5LOh1VhTyVrS2LEY8kkUyHMPcOe347Gc/jUd+8Chuu+s2nDp7AoMjfYjEptHQEsJ//vuP0dwRRCodw6qVy5DPl/H804ewft1NON51CJPj5xFqcEtOcX2TEfc/cAse+rffoLbOhjVrr0Bv76DY2abTBQz2jMFoMMHv94hiPzyRxMaNm8Q1oefcKLZuuUlsKe0WOzZcsQavvbYNr77yCn7322fx/PMvSp3NfS4QDOAzn/okzA4HtmzZIs8WFXrnz57F3t174HE4sXnLFji8HqRJximWsGnTRjQ01InzisfjwvZt22SPFmtSnQF/fd89UiM/++Jv8NKrr+CWW2+Bw1qNgKcKd995Px575BHoDZNYs9qM9VuSgGkPCtk+IO/FLx7JYM92HVasBO5+nw2epgi6eqaxoO0mPPZYAqdPMjuWsQzNuO+++0VFbDTFEY5dgMPuQzJpQKimTurAiYlRxKJhIY76fT6uSBI3EYtG0Mq4htFRqVkIWExPR9AxtxPxOJXlUTQ1NwrBimseMzlJKnC5nRLRwHs4n0vDrtNjdGAQHi8dXnQwGvRobKhHdRUdQVzKArRYwpLFi8SZiAA3HUxoQOp1O6WnUHmprGnzyGezQmhR1r/MnCeZSRFyJNPdrNRejMEleKsZaHL/jKQTsHid6J0aQ7iYwmQyCp3DglBVDc69eVLu6VBdHdK5LCZnZvAfP/sNbr79RnT3juDwgdNobW/B+z/6QXz7oe/BbnMIsNXY0oRoIiZ1utfnk72AoGGgOiAgInNS6egg+4pRqfFQ5J7w1n5wKalKA00vJVFp28alCtuLSrf/JcrgUuBW7dlvOWxoe7gGvnL91/aQt/9M9dJqY9T2Qm1fIaDyv9UOWo+hZcWrnV2zrGZNw4xb1nAqg1eiUUSsaEI8TicklSsvtCcqEoUQxjoqIwQD7vCpVBLJJK18CzCZymhvq5U8XDtBf6cNbhfvG5OodQnoZtKMxDFgempS+nPmLafTeVnnSST2BX1C6jPZTNDTEYg2TyUjxoenoS9YYIYDw31jiEzFMb9hMW6/7l4sX74ag8OD0FmM8NdXYXh8GA/94CE89dRTaJ7bgIY5dTBb9ZjT2YaeCz24bfMdaHS24cSJkygbdRgcHcCC5Qtx8OhBRFKzcPudSGeTqG8KiUK/sSkkvcrBQydwePdx3HjXZjS1VsHjtiKbzaNcNMJscOH4m2fFursqUIX+3j5kEmnccsc7YTADBw/tQzIVwdLl81FbX41UNi61O22/S2XmtNpRBgl6dAGyq+dJl6FZrgDo7O2oyjUxRiaVFhLHyMgQAgEPPB474skIMqkEMvmM9BAkBNvtLrj/H3vvHSXXWaaJP5Vz7OqqzlndSq1kRcuSLOMwGINtMNiYaOKAGRYG+MHMLMzOTgJmCMMyDBMY8JCHJVqOwklOyrmlVudc3V1dOec9z3vrSoWHPXsOZ//47bhbR6dbrQ51v3vvd9/3fZKT2dEGWeNSoYJ0Jiv9PXtPEphYw9qsZkRTEWgtvJkJ8poEmNRr9JJPnkumYeKlQ3WutgpdtYgcz53NDKtFg65uHywW5iBbFEeuYl5s1PXE/yt0u+JVy32D9x9teDUwMD5Fo/QJnN2QlC01U+3eFCtfHeteWksr+bPSO+vLKGu4r/OaZJQS63vW3GakMyUBcFfCKcnE5XOH5ydfrKCiYcY1I7DoskWVr0b6FcmIJvNEKRlrJuoqEbICbSULbZW21XSPUVSq/KPlUfDfokqnkriWV809kFbQevb6SgSL1L21Wk/qa5kD6JQegr05SaTMsK1W4fF6xR2B9zTnFNyj1LqfMwfZF1RiqupGw5/JDK5afMvVmr7mPCMk71p0jAI+K72K1PF0baj1N1eVvzWnLqPk4Sr7Au9vIRny+/JVpJdTePBt70envxUffe8H8dlP/wkOHLxZ2b9qJMdV4PbVOdddPerVFXi1r8AqcPtqvwJWj391Bf6TrsDvAtx+6UtfxP/4+pdFTbAcnoXRXEVJl6Vrqgxps+kCdDDIUCyRiiJPoLJMINOCzo5uWM1ORMMpjI7PIBgk+OmF1+eX/JDFYBAVbQFWkx46kwYujx3NjU1im8p8UYI+rI6vTF6BVmNCI4dQWq2AsSxSCVxqqTzSUJFFYKUIu82JQq6EfKaMLZu2wevyijJxfGIETo8dbR0cOqYQigQxF5yFnT+rCrEDKlc08DQ1iq1RvloRlR3Z4fSY9ThdKOWKyCRSwuJdP7hB7KHG5sZx+fKQsHKpFmHWqqg/dXoBUhv8fqmsg4tLKGSKMtjgAI+Dxkgkhlw6J8BUo9+PbDaHeDQuTUhTR0CsjJgfY7fZFXUsgY6qTpojgrMEgGgBnc8WEJxbgjvghdPmQnB5ER6HRwp6Asv+xoCw3016MxZn5iUDyNfYiEqJtrUJAbpsVv6cjAz+CVpnSgr7kxJD5imVBYhTAFo2dGLxw8awxoYXW898Dhoq/Qq05gQG+gekWZ6YmoSRdstsoNicqJbBbHTIvudwIpOFt6FBLHKvjIwKSBlobpZjTlKhmaXS1i+/d2p2Vta4tcWPfJHWTREBUpnzqYJpFjMBcILNCoyhpILx4zI0pRxKZWbL1nK19ByksCFUmNO0GC2UC6LQpiKZ32gxWlEqMv+Xx15rDAmesAeV6Bu2x5WaelYBtwgOC9vX5UKuoNo4EShQbIKp0GJzyCaTvR7XiANksWEr5+Fx2ZHNpVHK52HU6WR986mMACa01BOrK71OcqkS6YQQKTxOpwwfyGQmy7cEssLNYiVOsEUa5ooOeoMJiXgKpWJV8qkIlBTLyveV2PxrqzDztUg2GQUAbGA5DmDTTFWHktnDYy6VcspgkkxrnksqRrgexIt4zo1aAcDjkYQM3Zkty+uWQ4R4Kg6rw6bQhXnRiHVYRgZJtI/LlvKSq2zUGGWYXNKWUC6UoeeeUVaadDa8fJ28RosE+k1m6MjMJgguOVBGFHRAhU19USuDyemZJVHgFGjRBS2MVj28Vq/s/LSvdpgcMBq0yORjKJX4M21CmiDTOp3JQVPVwWSzSH6v0WaUPYYZieFYGLfcfivOXr4o+dlOuwO6Ii2HNQKwnj55WvYhGy2w7FZR7NhdTgSXFjA7uwiTyYaW5naxaCfQ297RKbmbHHoQ4CKAWihw+MNhEMHUAhwOC9LpqAx5hazBa6XEnNYqNHoONQCLjdbcHM7QCqwsGdpUvpN9bzDw/HAsWJS823yJyh4Ob3i2idnRdozW6HoBbjiYIEFDrBrVbNkasqgqGrmO6qBUVdvqmJNcs99VLcxUZnk9oKkqWIT5Xq3KPSKq0ppVmapoVYkR9UPXeiUOyUNqzpX6OtWBa/3X1Q9n+TH36PqBcr3yVAVg64FN+ZizGXJC1Kxa1X79FSBifWkhQHFtqCPHplVsLblHKSbR8spkaMYhvZKbpSryeXorsicTuBXFrSiEFABYAEkBbmnXds32WFXlKri38jNlIM17pWYHJ4rlWg7ZtfNSg5hFZataKSsAMQd9ini2BmALfiwnDBoCx1RTKBNp5eeq55GWmXL36eW5JoM6UVFwvq9kptVbUaprXn+NqeexNoGX549C1lH2XpUooIL19Wroa8dGFVtVhozM3CyXNOjtHEApW8bI5THZ+0eGR5GIxPCOt71dsj29bhdePv4snG4DBvp7cOzYs+jscSCZXJG82OiKBeeOh/Hghz6N5vYWPP78D2G0V3H23FkYdBXs3LYVvsYmPPPMMwKK9PR04aFv/wDlghZvfuN9cFndsJnsMGlNcDt8qBYNaA10olrSIJUo4MLFYQQCzUjlaJ0IWBwaZHIpmIwupDI5LIcXYbDm8dThZ5DK5dDR24p0flrIakeePQe71YW2tiZYHRrMzU0jndRgbf82pJN5TEyfQzadgqXchs7m9ejv6cXtd7wBW7ZsldxZZpNz87jnnnuxd+8Nsl9SWTk8PCzKVl4MVPCthFYkRzOVTKGtrR0nT53Ea3/vdnFhGBq6KBbNBDK2btuq5M+XFHtS1lEej0cy//j37/7u7+SeZBwBSWQcBE9PT2HXrl1433sfwLGXXsaVkRHs2r0bF4Yu4eWXj+KWW2/F/gP78fwLR1EsV9Dg82P37m2YnAniW//8L4jFwvKMveOO1+HRxx7F8tKSqHRPnjgp92FHZwcWFuaxuBSUTNMDBw5IbvvJ46fFYYYg5uj4FRSKKdx40/V46plDcLotqGpKiEST8mzp69ks6+pxNSO0sIQ7X/c6vPOd9+GXDx9CU1tAyDQvHn0O6zf14YmnDuGZJ5/BjbdvxfDIJcmKvH73Xvzr1x7Fez/4R3C7NTh1/hmJI4ksxdDU5oWnwQGrU494chlzC1Fcd90gwqEMXI4mXL48jIZGj+QK57N57Nq5HZlkEdfvPoh1fdvwo+//Ama9Hd1dvVKnFPIZsarsam8T0IEEBgCIngAAIABJREFUxPUbNghR66lnnxEwneeA0SCM9KAitaO9A7fddLOAIc1dneJSwzgEugcQ4GzwNIgijTXJvz30HQGX6Fjy8ssvi5PJ1h1b4fb7odXYkElUsGFtD0aHZzF08ThstkXsul6DO99sQDRxGLpyGplIA951RxAfeGAbNm52om3tGLKGeSzFKvD59uHxQxp8+5+n0dNxC/YduBn3vOU2fOCDb0dvbzvi0RSisbjY+JrNRqxdO4AmkhkIiBaLUn+RhEcAl0Q4Prfz+QKWFpdhNFqFtMSNKRBoFNUxM5wtdloXK6pI7nHMBSbwy2uUKslOfwO8dqvUqk2BgEJ+o4sNCU5mo5CcSLTjPRBaWRZL1mqpALNBC5NRIUbxXmAGIsmRrBepiFSee9w7FatQEhYl47aal+eJls8K1rbybK6gTBDQbkYok8To8iyilRxevHAOsBpxYN8NOH74eaSiSYyNz6N/oB/7b9qPT37iS3jfg/fi4UNPirsKXRpI8iPwH/A3Q2/Wwe61St3IY5K9Fgowmc6mFDIV7VFqeznva3HfYA1RyyFXlXH1gGo9GUd9Lv+2vVz9uvo9XiFZ1giaXIealapAobX6RP36ehJXvSpW/bncj1QAtp5YVl8r1Ncs6ufrf5b6/+ozTH19/Fr1OSQQG+tknVFJERCAR+kR2GewgbGYTLV/l6TmUuME+GxNJVfgsBPQM8Nus6DB65Y8XKvJAKOe/RrtV+l6QZJASWzAq1odQisxpNJJ2Fw2JHNJeP1eyUqlnTrKBgyfH8f85DJ8tmZYtA7s2LwHB3feDI/ZJwQNvdUIu8eFwy8fxnd++G94+PFDaO5swt79u4WgMzU1iQfe/S70dfchMh1DwN4kBOHJuSlMzU9DY9TI34nZMeRLWawfXIcTJ48iEo7DbAUi0Rjy5SIGNq6THNjIbAI5DZ8zTQgtLqOU02NhNo5SziR54EZzHt7GCm6+bbc8L2em5hFcnIG/yY3GgBOpXFz64XyxjFiygFic16sTBmMjtDoH2Obni3E4XRZUyhq593mPsWHK5RWgnvd1Mp2A3khwLy8AaYnZuGBtbJDanF/vdLhhMdmlFxRSZaEg93G5zPcZ2W+h1wiIrdMblDhSArc6PcwGMyxGE7LJFAxCdKnAatYLAM++FJUcYuE5mPRaeL1uNPrckjHusJpgsbDnKko0Bu37q2W+Ro2Qbw1kaArRo0aAlL2B9TV7VhI5i1KvKbWg4qDC+p+9IJ9TYvOro6qXLjaMPyKh2ylxLJkMiQAl+UsHi1gig1imjFyRREHm7SqVppbkZz17AB3K7LeVylBqCTaeXJZqhTFZqkML69paTUlCis4gQRyKclf5K/Uz7b7paMX/r/XP6p4iataaO5D6OZWwwfNCdx013qVecave80JkrIGwrMm5hiRXcl7EF3x1j6lDDpi1W1+XCpmkVhsr55pkYWV/Ya/Km56vkZEdnDew/pZzJfbRVWjyEOD2/W95Nzoam/Gx938If/qZz+KGfQcVMJjk/FXF7X/Sqe3qYa2uwOoK/J9WYBW4/T+t0Or/r67A6gr8P7kCvxNw+5Uv4Ovf/ApGJy7ipeNPo6RJo7HFjZnZKbExNhjNqFa0aAo0I7ISwuOPP4L1VCeEIti+4wbJkHnyiRcwOTmLYHAFTU0dAjpQyUUWsEZfkuaqqbURzc1+uBwuDJ0fFvu+lrYWYbAvhpbFApQqxK6OLlHALMwuolqqYmVxBWajRZqrQqEkFsnxSBJ6jQl33/km+XlzczPQGzRYs7YTDrcJqVxEwOWz509j5MoEetesRSqdwUvHziDga4K90QmL24bLw8NobW7B4lwQDqsNLosDO7buwPbtWzC7MA2H14lT506KxSkb42g8CquNTF4qcaMIBcO4ft8+sehj3tWFM1eQXsni9fe9Bp3t3Ri+dAWFfAkXT11Cc0ezFPSTk1NweV3YsnMTciVa762gt6cbxx8/iZ37t8jwbG5+Ae1t7QIs04KaAM/RF46hq69HsnkvnLsgitye/n6cvXgRXb29Yi9ttzowemlYFLvrNwyKnTMtoF0ON3q6e3DqyBF0rh+E1eXA1PysNEQEbXnsC6Oj6FzTh1w2W7MWhigLlpYXYXM60dvXh0vnziMViYkdHsHZ9o4OxKMRxJkhnE5BbzLBwuGr1SKD2bn5eZlamHRaJEMhuD1ueBt9YpPInFICkRx60VKWA2DmpNIel9l3Ab8fG9avQz6XlUxfgrtq3iWVU2TPEpxmXrGoXSuQTCfm7lFFSUlleDkiTSXVA2y6yazlNZ3NpEWRbHVZ4HI7pWGnxRW/NpPl4I1WzCUl48/EXKOiKElod8t8UmZQccAiKuVKGRu39gg4T7tfDiypVmZOLW18LfzaChW/UEBimmHlsqLu9HqbEI8lJMOVFqA8vlwiLUpIUqN5fzQ1N8m6EQAzUq3kpn13DnoqJot5AUzZ8JOVrYJWVJfabQ5k0nnJoSaAajBZYLZxcKOXIWGlSrUkG38tLFauj2KBTZUUkRsqZjjoVIa+VKQquV4q+CM2VLVhGYd5Xq9XFNMcPPKcUkXOoUE8kbiq3FQsuXVi702Qlp2tqDNq9lVUUpW1EOIB1ShUq7B/F7spAoq0vZKBhw7lQlGU8fx/cWw1WGC2OhCJx2RvGrowjkg8KTbus1Nh+Jpt6G7vEfA4tLQiln4c8FI1SxC5t6dXwEsO15YWQ5K33NTUjPHJCTQ1B0R1PTkxgUg8jI7ebsnT3nXDXgHwp4bH4W30wmm3Y3xyTPITOTby0HLRbBbb9rGJCQFG6VBAS2SzyYRsriiAncPBnGraZinEAjb/ZPdT4Sy28Tqq2GmRzuEFB6wKw51We0azDla7CVa7EQaTBsVyBrk8wX9ardGmSycDGuaqMT/PYCIJpgSdgfbkVM1wiMghgmIhJlaHtXWX7DgBHGs2uDWQV1FtKqW0jF1qAw4OPqguVxntV1WStcEFr0+xXdcr9u0qUMdsMtWyTL2+1MGKas1cPzC9+n01wLAehFUHrOrn1GFO/WtRf8c120QFCFSv7/qB7VX1j8gHlAFx/SC6HvStfx2KKwBN9HiqFHUqVQQCVvK9KK0UsSxVHySlGPVmmPQmOQ+lSh5aQ1meLbxveP9R+cSPOdjl50noIKGAb1Sei/WaKPt1kjPIQSbf86Xz6/l9vP+ob+BAnoMyue9JrtHqasMmgYFr4zNJ/FYGUeUSrDZ7LU/dIiptKuwKuaLsT8wmp4pbo2d+mKJolpNKkIEEmKqirOBx8nqkVTrXon5PeeW5qwff1fPPCSzXvH6t65VSr7RZ5v5I0gKJNDwPvMe0VT0qJT3MOgtsZifSiayQTmYmp8XZYcd1O3HTgQM4euw5WK1VtLZ4EQ4HMXTxnCjPVkIxbL9uj9jRX7/jIP7Ht/4JTz79FHxNjWBGPAfNvd0taG1tFCXoyMioDDAnxmYkOqG7oxMLs0tw2z1oaezEG99wJ/QaC6auhOCyNWPXjl0YnxgXMpjZaofZasXo+BiK5RzcDU40+j1CvpCIiXgM0wtTmF64hHWbGvHCC0cwMb6EDes2IJvNw+Gi00UG5SLVWgGMDc+iwW/Awf37saFzP/q6tqK9tRUvvHRUQOYb9u6Dz+eXoTHtkvk8YC0SjcWkNiCxzuVwyLVCJS7tMen+sWnTZvz7v/9P3HPPm2TYTceJcGQFPp9X8k9pQVvOZ6Wm4LXBWANerwR5SeBbCYVE/UlAI5GIC0hMh5L3PPAA9u7ejbHxCbHW7+zplfrB1+jHzl27cP7iJXHR6OruFSBzbn4JL7/8EqZmRrC0PI1du6k2fUrIXwcO7MPk5KQy0C6X5VlFoG/Tpk2izv3Tz/0pAg2t2Lv7Rjz28CG4fG60tDRiZnYU4fgCOrqa4G104dSp8/A1NGPj+l0YujgNu8WHUHAZt970Gnz605/C5MwEnn3uKXE+GJ24BI/PhlhyCflyEnPBcTjdJkBbgt/fjNGLSyhVbHjoX76L85fOi3vG+TMXkEoncObcCcm+szVYkEwyFqEgrjWsQRk9QALgEu38qxps3LAWsXAaD7zrQ7hh160YGZ5BLl3Bs08/C6fdJj+vkMtieX5RAHECtgQiXR43FpeXZF8ZGhrCxOgouru6cPPNN2PdwDqUcwUsroQxu7ws8RbMr2edwq/xuN0YunABDR63gKRUqk5PTOKppw7jrfe9FSvRKIokylVtqJSN8DosePnF40ing+gf0GDb9jzWb51CMv00fA4znntkAV/+nBt3vXYdLlwZwgMfdcPTsYBi1YqWlt/Dd/9tEV//8hj8nr248eBrcN/bb8enPvMBdHW0o5DjXlZGS1tA7vWhSxfR2tqMuflpNDUF5LpLJOMSIdLe2SH1eltbB1pa28TK9IUjRzAzMysgrcNhg9nMuq0kasaZ2WlEoyGx4E6mkjKQ9zd4kAkvosntxODgRtlbWBtS7SYxIzV7XirAbFbFZYckM+5FZiP3oYI8W7n3c78VtwvGcwjKp5BVua+Jjb7eIAqybD6juGGIE4pW7keSWGiDVDJqsZJPYSy8AK3HjtHleZwdHcHU8CLuvmU//K5GPPzwr/Ha228X2tDn/+Lv8b4PvxdPHn4G7e09ct/wGvM3t8BktCCWWYG1QS+An4C0OsWFhs9tPrv4TOEzhPcryZS8p1nfCJGqlgGpApqvVMnWk8HU/1OdO+SYa7WBKOgIZNZAWnVvVwHha3XINbKQ2rjze7ie6vfWq3iV54ry92otUSMbqc/z+nxc9WtUklD9z1KfX/W/lx/XH7MQN40mIUuIG0WdWo8gEG28+Qzm62JNRoBPACQCUjWgt1QuCPGF17bVpIPZqENbS0BAT6vZoOQjoyKECv4equkZGUS1bUVbgdvnkVpwaSmC2EoKhqoVuXgFrQ3deO3+N2BNzwCSkZTUIHRA0pg1+OsvfR7PHHsOoegKzDYL1m5ci3QyhUw6Db+3Ufqj3dftxJ7te8RZ6snDT0rusdVlRaaQwaEnHkEyk5Debv1gP1rbArDZLWLbPj07i1g6gbve/DqEginEF0rIVhNwewhQFpFJJ6GpGGE3tmB0ZA5OuxN6fQH+JisavA74mzzIZuJIZVbEYj5bSIozBaNoDSYXFkN5hFbK0BnoHGRHqaKBnrEhRhG9yp5J5xr2hayNhIBrNiOTS0ttrLiIKIQ0i54gLQFchUjB3pCXD0E5h90m/R3djywWgxBkmKtKIJdOP6zX6WLDG0bIkRqqnhUJJXuvKqN/GElUpZOQEVYCe6U8qsydzWRQyKXENtli1MFhNyHgc8PtssJuNcFo4LWkKLbpGmTQVWWfofJflKkEZsskpPA4COiW5Lkr+0yF4GlVFNhcB4K5LNm4hzLXmgAuCbEaDVWq7AONAsAyPidfqiBBVXepilyhiHA4hlA4ikyOBBQzKjCgSucqLZ9zdAzhz2akC3NdDdKH8xaUfGrJflVIGHQe4LpTTU5WsEbL110jH4KEEP4cNRdXUbOLa02NnMjjUVXuXF9lT9IJcfpqtyJZtwpJlH2t2Coz4x0Q0jH3WysjdJIJifaReCOqeVXSI4HjOjJrfY0qBJSa2YDsFdynCWSzZ5BIGoLTOun9CPjLayNhKFdFbiWDB970drR5A/jDDzyIP/2jz+GGfTeuArf/T05iV1/06gqsrsD/zRVYBW7/b67m6s9aXYHVFfj/zQr8LsDt337l8/ibr/0VFpYnMDR8Ak6fEROzI3jx6AtoaWvF4OA2BAKtSMZTwlJnLtidd96Bn/7sYRw/NYRUOo9SUYuWli6Elpl3uYKW9g4pymnjOLC+F31rOjE2MYzx8RFYLXbk0wUB69iVhsJhdHS1SxPhcjhliGIz2TA8NAKjxoRcIieqWjL7yahfXFhGe0sHHvz9ByVf8qc//SnMZgMG1hI8W8LY1BBefOE0bn7tbrzvXffjmw89hOHJabGBPXd+CI0NAehMRgxs6seZM2dhtdpQyOTFJu+2G2/BRz74IL777w/hxJljcPucGBm/gj17dskAMp1Ny/AimU5iIbiA1uZ2tLa1SZ6vzebAr594CqlEBjanHTe/5iZRDibIdB+ekCy6eDgJf2sDWtpb0b2mBxu3bMS/fvvbuHH/Przw8LPQl03YfmAQU1PTog6KhKPYsnWbANdPP/2sNEi0ZaJikVZsN77mZlyamJSM3ODiIoo5ZiXFBWR30146S4slrfyc67Zeh0d/8Qto0llsOHgjSlqIZTLBJrPOiCvnzqG7t0caRg40qfglcPjLh38Fl9eNrq5unDl6FH6nG4PbtuHUqVMCJrDZctKGTqsRm14OSMnYpk0XQVg2ajp2MwWC0HZp3qhsMVpMyjAqmYHJbkFnTxemZiYFZDSZCR4C5VwJjd4GAWSZ6csmiSqGTDojgGdHZ6dYMHLoSICVgyza4iXCEZgsBnhcblERcE1oIWpifnKeGUVkR7Opr0pWLC2JF0MLiOYiaGjyiVU3VXAkCbDfEhumYkUs8JjRnM2mZKDX0d6GluYmdHSWhIBAkIkKIh4XAVvm6Fmt6qA6jzytBqscEBhhNrtRLFiFzcz8MwISzLhltlwhR6JAVQBg/m4OYth5sqkuVmiVSUsqZShF5KdC9TCHPDTWNJCJb1BUqVq92ICFw1HJeiUAb7PxHLAxrsJoMcrQiM09AV3+fDal/F5ms3GtVNs4quVEfZdXmn7mVXNIR/UN73VpRgUgLyKVTsv3Eigm4BmLxyW/iNeEDABLJcUqSz4m0KewwQnoFXVArqLYAhM0NpJlzYa4xOGFWVjbpTxtygoCLPP6LuZLMBudsJhtCEdikjmVJaNeZ5D9Sa+14if//hNoizas39KH0FIIkxNT6OruRpVs90IOTqcbFosd0WgCmUxO8jDbOjtkb6d9XSwWE1CGIIPJbMHZ85dkfySo7LLbJdsusrKCaDQs3yMZzcW8gC4EqbNUq2uqYlfNwS6HJ8yPtNjsMqij1TUHJ7xnea2SQW9gc0+rcYMGZivPLpXcOhkqU/lvNOhRBteKObAEtEryntlXikRURrxyb0qWmqipyZAvyTkXW7Na1hsvJXWgyjXnQJlDBp4TJcu5BtrXjHo5bOFARHJpa/blwrCv8/xVh7D171+pWOHX8/t5YlVAtf6B+kpAVVXUyKDNeI088EplsDrkVX+WOpDlv+X6q6kP1P+vZ+uroGD9gJbDId42/7u3VwLDV3+GKGk5J1RAUMV+WME0CdpSxe5xNCCbzMGit6JcYGxACgabBjpbRdRNzFekGpEDQa/XU1Oa0lYxA4+nQQHUNHrZL2wWs6I2FGs/s7g8cM8hyYH3J9UXzEl3upySD8+MdY6+itkc8iTPtLSAbgYkXGTzecly5OCVv5/vCQbz2pZsXlrX57meFeiMOmgNGujNemQLWdkjVMBZw7gz/uHQskRLvRKKVHtTsl/3Vq9i4KflHIm18rXBvFF7LeusXnWhfr0K6oqagcCIwSB2gyS5KHFpWpAdQmcFqvMJ4rrtDQIoR1YiOHvmPOLhLN7xjrfghut34eiLTwNIwaDXYsumPTh96gL6+nrg9euQyMyiu7cXh58+hu985xGUq3ps2bYBi8E5bNzQg0CTG5s2D+LRxw8jHksravpcVlSP505fENeQXLKEd9x/P+547RtgqrZgdiyBI0eexbZtm2Ew6bG4GEOlYoXd7sP8wiy8ASOy+QhOnT2FTRt3oVzW4+zlF9DabYbOHMWPfvBDZOJG7L3xOszOziOeXMTmzeth0LmxvJjCwnQMJmsef/VXn0OndzsuXwgim86IfS6ViHfedTe2bt2G5eUQRq6MIpFIyj1NkhT39B/+8EdocNtw48GbEFxYwvp1G5HOFBAORQR0orsHgXm/vwGLi3Pw+txCwHr++efgtFll0M24BBIOlAgGveSjvutd75I98ejRl6RuoHUyP08F1kd+/0FsHBzEhaGLaG/vlH2bFpWMQGDGLd0KNm3eJNmNk9PTOHniOGaCo1gIjaGtLQCn24nz585jTX+fPA/HJ8bE4pnXA9Wh3d2dcLndKBVK6OtYj8mRBayEwnLdffBD78MXvvgXArgSuK1UC1gIBlEoaNDRuhbZrBalgh69XX1YWljEl7/8N+jsaMPFofN4+pnDiCVDaG3zoVBJI5OP4PipF9Db346p2XG4XDYByacmF/HQv/wKc3NRBJdiUuvGYhGMj43j5NFzuHDhMsLhFRiNFbR1uGCxKbBTKLyC9tYWAcm93gYU8sAffvQzGOjdhrGROURWkhi6MIQD+/fIXZZMxOEw2STWgCDFCy++gHA0Ck9jg6z3O97xDjz5+OO49ZZbsf+GGxAJR5CMxJAtlZFh+KSaVV6pYOeOHVLPPPDAu9Db1YV73vRGPPLwIQHV1/T14a47X4+xqXG0d3fB626By9EMn8eDn/zoJ3jq8C9RLI3g3e/ZgDe91YZI/BCcFmB6yIDP/QHwx5/ah3/4lx/hnR9dg96NC5iay6Kn62Z84+9m8NMfJ9Ds34ru3gH8+V99Cp/+zB8iEHALudTlasD0zJwAIrzfNwyul2gA5jF7vG4BqVlbr+nrx+TkDBLJjIAGt916Kx459DD6ervh9/uEMOB22cVSmRiLz+uSei60vCikM9qlX79rB4bPHIPXZkZba5sM2AnuiNqOLhK12oTxGqyBlYgMnjXmv1IlyWgNBaCVuo7rCyXOg/ULn62K80BV6gOCSQRt6cpSyuWE2MY6m24VFb0WC7EQhucnsZRNIKEtIlHJw9PShEQ4D5/ZglIWuHD+Eh788IcRi6Xx5S99A5HFDBw+J2x2DwqFKtzeRsJJQlR0t9iQ0yXg9jkUkIPkRYMCCAkoUSMh8jlAUo8KaoqbQ61WqN+fRY2rOvGUleNVQVlem7QX5s9Wa04FxFRyIvkxv/a3A6aKdf8rAVj+zFcSqVTSFd+bTIpDUP3n1K9XLPapWFRUxPVkINYOfFPrmPp6Rn2NV0lGNfBI3DXoalMXO3AtQoEuGwTElOgGZR1JytMrz8uqsWbFWhZyZ5XqyEpJlORU5LpdNrjsVrgcdjQ2eNHgdSmEjmhQ+mv2OvlSAa2trTh95gzGr0zL8y7gbcO2wV3Ys2k/SlkNHDaXkEHo1PKVr38dJ84ew9GTL2PfTQeEOOBr9CG0HEJroA2jw2No9bciHUtiYmwS73jn/bjttltw+NnDGJ0cw5r1/ViOLOOJp55AJp+S+r6nr1PiXR559Em0tfqxfcdmXJkaFgcSq6kJDptPrNkdTh36B/zo7QvgycefQk9HP1aWs4iGCOZS9ZlEd58XifS8OFu4vUb4m5xobw9Aa9Qhlc7B4WnB7HwKsQTdgBpRLJqRJylSS5cp8u94j5LMpRd3IQK3QiZkzA3dpuSaJhlBISiYynT8UUh41RrDUFGCUjytkBYMBjojWeB0WhWr7DKQidFeuFCzmBeGoyhPJQuaMKRJL7+P7mQkspHWZ4QejVYnHFarnPd8luuXRbmYldxvKv0J0Bq0FTiZPd3SjEa/FwYdXweV8Mp9Qtcc9htC4KSverUk1s98YSYzewL2GlmkMxXkuRWRIGsiaE/CSkVqS5IwSdAmUYcELtZ77PVY0eZo1V2DWelUlc6QhJ5COJJCMl1CoaRDqcz1Zf9ggs5A0q4ZyUwBDBpinWA2W2V+QJKwQgpRXGm0GvaDJeUvQVy6hBnsUrephIr6vUAFaNW9Sa39VDXu1VpSJU3USJrq/Sr3NPcbulwRwC0UYHZYZRahfi/3OO4H3I9qn1TOf+06UPcfKrKv1v61fUmg5RoxhK5Rst/puaYEt3UwlLTIr2TxwN1vQ4vXj4+//8P43B99FvuouOXvUGTIqxm3//v2a/V/VldgdQX+E6/AKnD7n/jkrh7a6gq8mlfgdwFuv/TVL+CbD30dIxPn8NRzhzA+N4QNmwdw9+1348P/33/B7FQengYOkpLo7myRov6WW27C2MQsxiYXMDO7iKZmAljtSKfyOHP2AvyBJgEwyMZ+3Rt+TzKRfvazn2BuekJslFv8bdiybSvmg3OYmpuA3qgXO65NGweRSWSgq+gwcvEKWho78PEHP45DvzwkAxc2FVSxOp0ufPHzfwWfx4ux0ctIpaJ46pnH8MLLz2IllsVrbtuM//q5TwlANrsUx8c/+WcYvzwNl4+qXioljTCaFWWTv9GPoYsjaGpqxH333icDve//8HuwOs3QGKrwB3zCwJ+dm4bVbsHE1DjcbuZ1NsBssQsoRcVCNBJHPBZHIpHC4OAWZciSKcBqdmBudh6jQ+PSCKzdvBZ2hx1muwWNTT4cee4IBjeuRzy4jLamNrR3tIsql7m9h351GF6fU4ajBNyeePiwKG39rQEYeQzM1jGYUdVqJVM3tBJGNpORryeQRltmDu6DC4uiYGWDMj4yisEd2+HyNQjoGV1ZAQ2KCPGkYzH0dHVJts7i0hImr1yG2etBMpuG3eFEJh6Hx2ITxd/81BR6BtYKABBaWRGwlWBcMLhYy3KE2BSVaR1XLsHIYVqhgGg8JupQZhuzSyK4yfaSlrJLC0G4Gzxin8zXmk/l0OD0orHRh0gkjIWFoKhjCV5zwMWhL9W5mzdvkiacg05acPncjYjFUqIetNqcqJZpfcUhjAFWk0UsraiMIIs5vDiH9ZsHEc9HkLenYHTq4HE3wGyyolysijKW6rK1otomKN4IO23pwks4c/Is9u3biXLuArZu3SKvh9muyWRCAFwrlRY6qlezMpDioJpghqK8tUBn9CCTpuVVRSwGiWOUcooyjoplMoBDKyGxo/IFfPKaaJfJgT5BRCI/oorVaRVQuFgQ0FVRdhhgs1ilMSTgkk7nxEaMcwcCPAQUNTpaNpeEeUymNq8xKpxLeUXxyulwgQCj2Fgpv0fJQ2X+lmpbRbtSziOoHlE+x69PpJIyfLSKrThfX15eJ2huAAAgAElEQVQGFKIYpIKiBtTy46tZoxyO2C1Il/Oi4mK2LpnJbHw56KTqlqClUatXFAoCGlZQKVZhNTqF8JFMZmQQmskVhEWez1ewYf1GLC6GcOXKuAytL14YQ2ypAL3DgLb+BjS1tgqoz8yrbKaATKaAudkFAbEkF1qrqE14/Gzw0xyG5aliLcLf0IBoeEXyxVqa/DIw5jHyPua1GEtw+NkAm92JqiYD6GiFSDvkouTuOlxuAaUJPvh8jZLHTUtKo44KWkVdKXlO5KHLYE9RApAUQ0UQhz0ymBF7Map1FBs+Qq2VCq3ECXQp9rxizyf2yIrykup0ql2vWRPXLGg5K2E8FgebEthckX1TVcAIg10AVyVnVWHQ1wYfNRtbAs6iDmauqU4ZuNQPUtXjUocu6uBDsXKr5aRqNDJAEvVKLbeqfijKe+A3vq9ONfPKoaw6gOH7+gGrWi+oAxhV7VP/eQGURW9RM3KrHa/6NTwGdaD7yuGyaCt4QxC4lfMjElwZ4hG4z6eLAtjajC5Eg1HoqybZNw1ODYLxaZisRiGEdHV1yKAtm8sI8MXBLpUSPm8jVsIRIR2Mj43JgG7H9m1YWQkLMMX7l2oz7j+5bE7UenRi4P3ndDpFscn7lgZ5TptNsplJ3PF4fUJKokUtnRWooieg5vQ4aoMrZhlWYDV6xHrQZDchnomhoi1Bb9YqYz1ipBz+cQZXJUiquwbc8nqs5fKq50Y9l/V2x6JiUJVXlYoozdTrSF1/FYTnfaee999UZXGfUwZm3AArnJyWNKiWtJI/VylqcOzpMwitRGEwsT4woL29A/uv3w+fw43W1gbMTE1IXipzWffs2Yrzl16E2V7GpeHL+N73T+IjH3knlpYTuHzlEnK5FK67biPcDWacPXsaM3MrAtxySNzS0oDt2wYxOTaD0EIEWzbsxI7tm/HcM09j45ob4LWsgVHXDIPOglI1j8XlaczOz2BgYAv6egflOffNf/x7vOVtd+P48RMILs6jqk9Ba47j4vCz+MAH3oXnnzuJZConhK2J6cuSZ9vduQFjI0G0tXbgwqVL2LNrAz738a/i+SfPCRDJ/MsNGzbi8vCIKA+Ztc1nKzPDA4EmnDh1WoAlWuleGX4Z/f3rKABDaDkKk9EmlvytrW2yb3P4miukkMkkxJ79hht248SJo3DZXJKLqu75S0uLGBwcxOJiUOqU2dlZzM3Nyd6zdu1abN26Fc3NtKC1oqW1RdxG3C43ViIRuUYbfD5MTc+KG0tPb6+cXhLkRq6M4OjZpzEbuozmZp987+mTJ9HZ3SVEmNNnT0vMQ7GQw4VLF9He0oqBdWsRj8RhqDrQ1bwOjf5mnDl9BvsP7MPxE0fx/R9/By2tPlE/0Z0jkcjCam2A0WBHqaCD1x2Q+I9vf/vb+PWTj+OGvXswPT2G4ZGLMsxvavFicmYEo2MXMDJ5ReoHg6mKfftvQJ4ZhjDh9Xfeh+6ubVheKCCTItWBziUOzM+N4KmnH8bZ08cQXgkJeEyVGR0WCIBfvDgkmb88Dx//6Gewfds+TI4vYmE+hJMnT+M1Nx0U8g8qJazMLSEYDOL1b7gD8WQcI+OTsh8dPXpU1tzr8Upu++bBQcQiURx9/kW0d3UjnEzK84hWwwSBTp48iX/6x3+Qfa+rs1NsUycnxvGzn/5PfPCDH8Rb730ThkbOYnFlHGdOX8LpE+OYHFtAaDGEXddtw84dXQAu4O3vbYW/eQzJ+DA81n587mMv4fgLJhw42IB3f9gPjXMSmXIEVuMN+MDbj2Hsih3brtuG1ta12LplF773vR9gz961yBRnMDEWRH/fbnR2duPypfMYunIJGwbXiS11PMms1ryQLKtVEsaqGBzcKrnzmwc34G++8NdCXLn55oO4NDQEq8WAdQP9WJibFdLG+oF+DF8aEgB3w7p1MBl0sBuqsHJdy3yeF+TeJNmJYBlrBcarqHmnfAaIE4JBh1IlJ24nfB0EglhTUcnG+pGKMaol+QwkEFwuF8UZgUTEfDojakjWQqzjSAzTGg2I59NYjK5gciWIohGwNnqhd1pgdjtw8fxlfPdrj2L79kG8/Z13MzQCZqMNn/rEZ7F1y04BcZeWwtK/ub0+LIejQhDq39INjb2Ail6pD/kIoxU0a3U+S5Q9l64ZNVChVtPJ406yZ69FH/wGAeoVbgnqHi5ENgHAFFto7hH8HNdVJX79tt6eQFK9VXI9gao+47ae8KUCt/XkLvUZrtr019cDak2gPHeuPnX+w8u5VosoQI08bkiII1RlYi1FMLhml6zWBcpKKZ+vqQmVb2S1wbwiKmkZSaAQwFjf6RiZgapcg1TZ5qj0zqYlW7XZH4CvxYPetR2K1W+xLOQNOj/t2rYTQ+cuo1rQ4NZ9t2PDwCYshyLweQPyDNeYgId//Uv85ec/L6SZT3zyE5iZmZPXwsifgf61eOPr34TgbBBvfcvbcN2W7XjDHXege6ATPes6YLfY8LV/+hoCLc340he/io61LfD5fWhtb8bZs6ek3jhx+AKuu7EfxXIeM5Mr2H7jegyPDMPnCiCymIMVHmw/sEt6+lgsiKnpS+jta4dRz1rYIHVOY8CO4PIEerpb4PZY8dijj6ChwQm31wyHqwEWiweT83GYLAFkCmak0hqUGUFUYj6skhfNC1fUkKyR6FRSpRrXIOAd90Ol5mCNXYU+T2KhUg/zWuQ9LiWc5Frz/qV7BFWviiU773mLwYTWhmbJfGbtzPijZJo2wynk6I7lcYmzUIF1sV4rZHItXXDKOmjzGliNFhgNOskztllM0GurKOYzyKQTAt4Wc2lR7bOG5zE5HVoM9DejucknNXlwYUFiePw+kt6NKJdykpvL96lkTFybxMrd4EQupxVSfCqVkCgdEv4sVqP0qQrRLyW9KI/dyngDhx0asw75CqNX6BTAa5rEC6ptaQufRCyWQzJZRCKZQy7HtdShqjXA4mxErkywnG5DBGp1Um8JITuflXqBxGQNkW8tIzpIUqB5sxka9jO1G4izBj7L+Z4zD8XFR3GXEXvh2v7DXvbq/iN3Ul2mNQhWK1bXdDyg8pYc6WQmXRdxpJBVSlUxUpZzz35cjYT5zXpf6RKu1qcSzaTsA4p7gqowVkk5kF7WpDGiEi/h3Xe9DW2+AD72/g/XrJJvVLaCVeD2t239q59bXYHVFXiVrMAqcPsqOdGrh7m6Aq+2FfhdgNu//fIX8OVv/g0ujZ3BF7783/Cme+/Ann3b8ed//ecYn5lHc3MropEM3E4fZmfmhSFuMxvhbWyCXm8XixwWtBarVRRvLW3tePHIESzOTMPb0oTm9jYsLC4gHgmLpa/L6UJ7Wye6e7pweeQyxqdGEUtE0dnZieamJvicDUhF0wgvhLFr8x4szy7DZXdicmYaUTYcxSI6OtvwyK9+joDfg49+9IPYt28HpmdH8ZOffR9f+psvopTL4sToy4gmEhganse3v3IIthZakJZFBWszW0Uh19PTh+mpaSythPGNf/gHsQd66EffhdVmA/RVfP8HP4JmCdh/706s37gOS8sL8DYwI2taAKSiWAVxGJSV3F5am2p0JvT09CC2EpNhdXB2EYvBJWl+Gn2BGsChR1tHK4YvDWPNuj64XE70tHXg4Z/9QsCbUCiMtWvXYU4GmQtwOj0CRnFw6WvwS5MjnYPeiIngkihPmLFFC1YCWovBRcmiW5idkyFdd3e3ZCdSyUE1IQda/Zs2yVoyUzU0H8TWDRtRyGRx4ewZaTIGN23C3PwsllaWpclkw+S2WMQqmQqwhgYvpkfHYLTbUEhkATtzvyrS+NJWi4phgpccHleZg5MroJgvwOFxiooqGgrB7nGio6sTS6ElRCdCgJeDiCpMFqoJjWhtasfc9KyAWVTwsMHiG0HNpflluLxOURBmU1nEgklYvQTbqeItQKu3KEqwsh5mq1OOkypKDqKz6SSi4ZDSxKOI9o5WpKtxTIansGZHE9b0DSASTsBqdaK1pQMXzl0UK+BCNotEIoJ3vettSKaiaG0N4Ic/+gG2rDFjcPMg5mfn5NphZujKcgguj0cY2QRPlGGRSdaWjWYyk4OnsRmlMq1EqbzjoEaxFhV7NNqfWgnUZkX9RmUFVW9sH9NphcVOEE9hQxtF0crfwezgYj4n38/fxzwlBfyAgJrRRBx6s1HAcare+TVGo9Kg83sJ0GRSaWSSCcm9M1J9RyvsbFYZSFgsMtQg8KgoOa81qspgUmFns9km6Mav4wCACl2+FQp5GczxXIods0Evv5MD4HgqCVuDC0xWJrDOYk2Ga2InVxR7a+WYzKI8VXKFFOViNpaBx+4VOzJhhOcLks1JxjunLgSrOjq75bo8f/Gi3AeDmzcjVS7g+ImTorK+dGkcsWhGhqtvvudeyVKk2pavva2tVdSOBICyGQ5dabXFvDoDcpk0urs6MDi4HuHQkmQ59/UPIB4nkDOCpVBYQGuDtYKqPo58ISXrxvXkOeNQRCzKmE9Vy2ui3SxBd65fUSKhjHLf0AZNlCtU0DLflMMjg6ISUABwWmArAK9eR5IAbcBEK6AMWwk+U9HB9SOgSuPEWlao5KZKfirvQjGGU7JYr/6/8jGHxvw/AVN1ipWY2BaqU9xXPHgVxY4C2NS/qf+mKlv+RwaXSoYrh5j8PVR+i8hBBp7K+ggox2vdQrjxN9U26r/VQbB6bPXMeNXGUAX8VDBYVfbU/1v9fu63BNNVJU69laL6O9UhTj24LIOiWj6gApkrIDdBPGY8W/U2aEtGHH3mOJxGN3pb12B8fBLN3T54uxyi8LfYrbh08TxSmaSou0hcoRKS0o1kOi+5aXanG8lYQlQK4cgyBvrWCIhFxSzXVlXt0hGBg3hmMDOnVO7JXA5epwOPHTqEgwdvFuBgemIGl0dG8PrXvwGXLl9CoVRCU8AHp9sh+xkJCsU8CQZOOJweRJIR6MwQpY/VY0G2kJYcNknaJV5d0UJXUTLNRHmm5yT0mqWkOpxX11Du65rSSqyjeU3zvWTTKQQDFeBVz6d676jgbb2aSvK/a3lqIl3gFczrvAyxFLcYLDVFNS1PM+jvXYNf/ehxeM0BfPQTDyIRX0K5HMPy8gQMhpIMRddv2IiTp87gyIsvwWS24+BNt+KJJ49gYX5e4iFue90N+Lfv/gJGkxY+Xxfm50J4/Z17UCjGBcR88rEjsBm8eM8Db8O3v/XvaHS04/3v/Bhmx0vo7RtErhCRbL9iJS2ga7VMRY8XMwuTuHT5OO6//62yH5GQ9vNHvoO5pbMI+F0IBDpx5NmjAjB29wYQja7grjfcj6d/fRzHj59FoFmPj/3BR/DGmz8EpgowWuHosRM4e/68ELRYb+j1fBZYMTR0GU3NrShVKqLCfeif/hn92zzYsH4Q4ZU4Ghtb0dbajVyWiqg83G4PpqbHZADbP9CNYjENra6CsSsj0JUMSCXSAtAyQ3bv3n1iY8znxPT0jDzv+P133XU3DuzfL8A0h/3pbEbued7TtPkN+L2SAUzy18TktNQ4fX19UkNeuXIFZ8+dxtnhl2B0F9AY8OLcubMYGx/Dvn37MDU1hfHxUezZsxvz83NYDi1h9649EhcwfHkE2wf34o6b34zHH3tK1mF0ZELUmo8+8TAcLgta2/0IBucFOM7kyjAZbAiFEmgOdKCzvQv//c/+O779rX/GqRdfwmc++yeYnZrA6VPHkC+mcfDmA9iydT1ePHoEi8vzOH3uBNYN9iGRieLxx4/I/Xj99a/Da299JyyGVuRSFayEgmgMWOBy6mDWA8uLIXzjG38Pu1OL3Xu3oVjM4fvf/TH2Xr8X//WP/wihSAr+QDcWgzFxwKGrzC233iJkglw6ib6OHvz8pz/D7j170N7VKRbnl65cxokTJ8Qyms+WkeErQqJ773veA5/LgxNnTovVK4fsvPf5NjU1ge9997tCHmptbcFdd9+Js2fPSlzC3r178brX3o673ngTUtlFGPR2/Mmnv4CJ0VmsLEXhdjqQTgaxsPAyPvDhQey+gbXCKYSXFtHeeD3yKSM8Pjeml17GYmQMHd3r8ewTFfzRf5nGwEAnbE6SW3ww6D3o7dqM519+GJu3e9Hoa8fJ45Nobm6Bu8GFQjEDX8CLsYlRcZmoarQYGZvAPffch4sXh3F5eBS33nIbSoU8zp89haXgImw2C15/+2vl2KhkfM2B/QKcDPSuQYPbBavFKArnSGgZZm0ZJp3yTBICUk2Nyr2WNZw4wbAnqO1VSjxAVch3igOADnquK2E4CXln3mZeaj0+nwn00VmFaAJrHdZLtLdmHAQdC8x2K+w+N1ZScZweOo/O/h68dOYkkoUM3I0+lHXAhYtDGDq2gDvetBe7d+zBE48+jTMnL6A10A2z2SGKToJ6za0d0BtMYhArhCxzGWUjVXe5q64rvD95LPUWxCr4eVVlVkeeqidqqc9NdS3qn8Hy6K+Rn1QSHz+ngrjq//82dawCHis1qPrMUGuMayq4azWC+qzmdVv/DKknbImte83atL5m4ccWyt2l5lQsW+vrC1V1/EqHEV4MReRFAav8ftZLfAIpoDNr62vPvWtaXKrIaTFO4FRqFdZdApCzZ1BqNebjkpCRz2QFOOTn8uUMksUwmvx+dLS0Y233ANZ09GP04iiyiRxu3X8r+nr7sRKOilMUScysl09fPoW//urn8dIzJ/HZP/u0WNOTzOJ2eBFZjuK+e+4Xq/E1a9YgEUvil798WBwRjp95AfYGE9ZtXCeZunSRcjd6YTQZ0NHZjjNnTwnRmW4Ljx56BIlEEVpNBbv2bMf5C2NYGY/gzvdfh5deoCNWG0p5O+YvTuL6W/fi3nfcgpm5IVhsWsSiSSEK6S1axBIriMaW0N7mh89rl0xpRjNVYYDV7kU8DTg9rRibXkEsXoTV4RMFKcE99ToioZRvBF5ZlxEEJZh7rf6TKw/6kuJ4JLa9tetb0T8yopjEilr9i6pSG5GkWijCBCMcVoc8w9g38cyyDiZAuRwJi4OBliQNI62FNSgwPoNGZEWdENT4uwjemo0GAenZl3AvImhfpWtOQXFxYh53MrmEYi6MllY/+vv60N7WItdLPLqCQiEDs4ngfx56Q1X5WEuyYR7FIpXddpgtCqE5nghLbUP3HunvxBVDWSf1GUyiEQyAmdnLVrtkKuezjD9Q+xQzKlWSr3VCTI7GklIrxEiq1VpQBON9GJliQQVU5vL16GsEVbKAqY6uoEqrZG1FCLvVkkilf0Phqp4nte5T/11/T5IQfXX/EKKpEnXCa4Dkep4T5razl+EznZ9nBAlrJ7Fhrutr5NyThFxQrhfezSrRVNl72FopjjD8W6+0ZQPO18leh0C1fA17PirsCxrkw1m89953oqOhGZ/8/Y/iz/74T7F33wFlr1GWf1Vxq27sq+9XV2B1BV5VK7AK3L6qTvfqwa6uwKtnBX4X4PaLX/oC/vyLf46llTkcfuFh3HBwB/7ii1+AyVqB3kSlDgEkr2SwLQZXBOwMLS1J/qpiK0p2Iu29WAyXJc9s6NIl2J127NixUwATAiMcAhL8Yl6rw+4EM3tWYiFR/VFVxCo4GolgQ996zE7MYd+u/YjNRZGJZbF+YCNOD52Dp6URb773bnjcNhx+8ld46cWnkcvHcMfrD2DX9VswsKYL5WwR//CDr8PmZH5pAx76x+fhCjQim0vh4skrcJoNaG5ow45t65FKJLC8EsIvf/ooRqen8IV//BIiyQS8jX488/SzopzcsX0r9FRmhkNwOG3o6GoTm9Kp6WnJ/KNShIMDDosO//pZWJ0ObNmyFZFQBAatCbFwHIUsm7kiGtwNuHz5sgw+OFhye5zSEHIY+egjjwrjkwN5gRPDRdgDblipzjVbBCzyuL2IxeICurHwXzOwFr9+9nmx2qJKds3adQJGPvvkYfiamqTxWllaFjvfNWv6xaL1yJEXAIMOW3fukgbl9LHjqOYKaGsMIOBtwOLCAkaGL6OlpQUmmxmhyAqKtMZEFTrmX3Lob7HC4XIiEomJYouqZQ7G+YfDFmYxck5ORQfPO4rsxQyILoWweec2Ue28dPRltLW3CRAeT8QEvFqJhkWdynw9DqksZgvCS8swWSxiT0klg6Im1GBmZkpABNrZNfr8YnVdKlSxbsuAWGEND4/AZLIim8xLHrLZaJXzYNAwP6oEnbaCcj6HphYfUqkUMpUYNh5ch6Y1zTJcDAZDyOfKSCYyYt8dXAgiG86jp6cDd7zlZqxft0aUjpIdFJ8QMIxAHhXIHD7RfjKeTApQwbxXKkd5jLxexILWosfc8gLsDpsoGglqcwhDoLVEBUZRsSOmyoUgptgNVyowmkxi6UUbXSo1+bvEUo6KXY4ACXQKzV/xdaUlE4cGBPRpw8sBAcHbQqkoeb8ykNApAGwmlZQhAVWytG4WII82vsw1KhKoVVjDokCsDSnZCCsKSZlIybERvKeqXQGpc6JCNpssovaj6prDNpIoaA/MYYjksPLfBGe4pgadgJYC2JYJRnJIRUtW2vsqqjsqyoUoweECAcZiUcgJbMWprNFwTfQG6HVGsYPkgIp2xQmSDnw+uadoq2m2WeX64vDy5MkzKJU00FZ0ojJT7JOtSKXSitKJWVZW2jXrBICwc12LeTgdNvT19shQhcAYlTNic2wwiu0x7RuXwxEY7FokS1EZTHBYxHPldDnkuJgbJqrlmpJZfWoJCAXmNNXAKmbe8RxTx0EQU0BadWipDPbkX1Q4XrWYrQ3+tApYK1NDia2tiPU2ryEOkq8OoHnuOMCq2dRyfWWuLFaOgraB2WwULioArlb2IBUsVYYYyvBC/XvVYuy3AK0kfMiAtG4Yqip5eU9Q9StDEwW/VTKjSISwKbZuKpirWg2qVmn1wKxk69YGbL9tKKtcvtfsmv8D+Mc15gHXvV1l1tcd03+oNghCl4sy5lEs8mr5XkyaLevhMnlw6oWz+NgHPoG92w5g+NwIDBoDvvbPX4HFp0c4uixr73W7sHXbFpw+fQqRaAT+xib09vRBozGKC8WVoQm8/Y3vgN5ZwZEXn5bzRPUiwSCVUEEl1foNG0Q1x8EUHQqWQyEZ8rU2NQkp4Oe/OIy//MvP4sknn8L4+AQ2btqMmdlZ2Ow2uN1OjI5eQSqbwkD/GgQCAZw7MYRUJgt/ux92rxUaSxnZcholbQE6qtHE+k5R22oJ3nJYTcULtynKG2R0LRfXVXWCCvJfA82vWVMaagNN9Vyqg1SeC8Vu9NrP4ecUIKAiGXdyDcs1q+wT8rpEFqzkEHOAR1eG0PIyrGYbrlyYxcpsWjIB/+AP3ofm5iJm5k7BZCxjcSGFaFiLzZt3CInpez/6V7FezeX0yGRLaO9uwubtHTh15hhs1hb09Azi3PkLMJhy6FsTgNftwz9+9RHcf9/rsGPHIJ577hk8+ctT+Prf/hgOcxumZqaQzvHcM2KAVrAOPPzLx3Dr7XsAfQw//sm3YNC58Pb7P4R8OYVv/svn0dFrxY0Hr8fIlWlcHhrHuvXrYLVz7UjDsOL8mVFEIgncc++tEqvwmh1vwfVbbhH7xhOnTuHQI4+hqakF0zPzAlB4vI2Ynp6DwWgWR4LhKyNIJBM4+NoAnnvuBSE3Bfwd6Orsh9vVKI8crl+lmke5wgzeJUxNX8HCwgz8vgAKCaCrtQdvfOM9mJmZwfFjJ0TtyyEu66c9e/Zi0+AmuZ8XFhbQ1dWDUCQsVp0knU3PzIgTxI6dO0V9zmcJVbMEaxnd8KEP/T5+ffjXOHXmFLZevxbnp45KVjRV0swM3rhxI7LZDGZnZ9DW1o7e3h68+NIxJBMR3P3GOzE9OQ19yYpqzoSu9gHodMyUD4ga8tChXyK4NIM1A90oa/gzJ+X51dnRhXA0gb7edbBZXPjkJz6JhZk52IxmzE5No5jL4fbbbsNPfvIDTE9PoaktgDVrewVIHJscwkpyGqFIEFabH8NXZpFMltDbPYA77rgLa3rXI5suopAtI5tMw2GhWhI4c+Yo1q/vw7btm+F22oVQOBOcw+TknJApb7/9jZidDyMSSeL8hYv4vdsOirPJYnAeazv78O1v/Stuuvk1ksHO7OLl8ApCoZDcK48/9hgC/gDW9Q/g8JNPSiDkzbfeAofHKxnE/DqCE3a7Vdac9dj6jRtqyt8LCEfC+NCHPyTP7y9+4S/R6PWixd+D++97nyiXfT439u7egaXgNHLZRbi9QXgax+BvnkM8Niy5lnyuZQpxGO0Z6HXNePnJLnz2U7+Gw94Nvd6EtRs70djkhqaqR1vzRhSKWcwFh0RVbHHYMTk1hu6eDlF9T86Mo7HZLyS17r4+eR47HQ1YCIYkRiERT2HPrl34/nf/Da0tLdizcxdCS0FcPHsOb7j9tbjlxhuhKRUFGGvxN2I5uIhsOgWfx43w8jw01YI8s4V0VbP/5Toy3kTsf0VNWbPYrND6Po1UNiHZ9dyMrBYHdHqT5DSzhiY4mi0wLkEB+phpSmYfa48kcy/pYGPUw+pxIRhZRjgdR7KYR9WkRTiRxLlLI5hfnENmsYqSrYptuzrQ0tGC5dAKCpkSJq7MwWXzwGGm5b5W7NpdbkaAeCVdkrEOTo8bc4vT0BgJnBCkvGYbrD5TWePwea0+A1XgVcAmglG/JTNe/V71GVkPxKp1D9dOBW9V0LSeCHUVFKmRd1j71PPB6ok/r3wW1wO5rLl47arPCxVs5XOFdbrUuHXqYPV76URwFUl5xS9QiaXq61WPV6MDilVmVIt3qlJXSU2jkN2U31VL3WVtI+ASa1662NSId1ctehX3FC2jKpj3LkSoigD77DH4c4qaHIqaDJaDQZRTJXiMHkTno9ix7jp8/CMfR5OvScijGoMeBjNBwwqeeOYJfOfHD8HmtSOXziLga0JHoBPnT52Hy+JGPJ6UCJ53v+fdEvVz6PFDmJqbkWO6MnqBOmy8fPwUdsbFlJ8AACAASURBVO/cgTzyaO9sxcjoCJLJNOZm5uT6NmYtaOq34/63vhXjI9N47umz0BlNSBWX8Ka37MHI6BAmxpah07pg1LmEePume29HrhBFuZJFcGEeZ89fgd5ewfrN/WjxNyA4Pw0D4xuKBXg9brHlLVS0MJq9cHqbMTG7jGiiAKPFjVyeUSOK4w8Jjuw9BBCr0k2HgJuSRavmmhLMU6JZFMKwUqTwWaqcR77xXLKXYgSQ4kpkkNpYruN8UT7mryFIyL7ZaWM/T7eviuxJyUwGaRI3qxW59/j9AtTLvkFwlZEqRSHoEvRjnc3Xp1qw05WIpF+9roxsOoJgcA6ZZAoetxPdne1obW6U7F2dhhm9JIuQEMv3BGarUheJgFQDGIwEh0kCpSMVSbckqLL7UOpvXo+8ZaTX1zLuoiCEYPY67PPF9r3AtWVPSOW8GVotCfNaIaDmiyXMLUeQoPtTvoJCUYtMrop8gfbLdCewoVwlmZSEUUXlzN5C+hj+bvmr7Dm/7d6uv/dVcFZI7rXeQsmaVdyC1N6YhHqeSZJspLWgM4K4EGnFJlq5VsoKSMtM4poDDIm47EGkH5bPKT0q94erdWvNeYD/cbU3JzG7RuThe74e5CvIhrJ4733vRKevBZ/84B/gv60Ct//hHK9+YnUFVlfg1bkCq8Dtq/O8rx716gr8p1+B3wm4/crf4qvf+DtcuHIOf/HX/xUwFqAzV+FucCJbZNFKAMSO2ZkQ/L4WGPQmsS0u5fOwm03w+TxwuR0IR5ZEWZLJJCU7c/OWLaLeGB+bwsTEtAwHHHaXKE9TBLSYZVliZl4ZDrcD0WhEGsbUfAIf/sCDuOH6fXjiZ0+gnCljamIW1+2/Ht4OP5weCyYnL2Ns9Cx0hizWDrTIcNJq1+CuW+7AL478FJOT4+hZ0wuT1YFDP7+IY8cvwGo0Iz6fxu8dvA5Nbj9+/dgRAf36Bzrx+a98CcfOncX3f/5TRNM5LEVWRLXZ1ByQDDG31yUDlOVQUMC4667bIqxZNtjMmRKWrkaLyyOjMFhscLg8mJucQSFXgsvmRqPbh1QsJcoQg1YnVm6pdAJWu1WGiCarBaFIRBj0VM7GViJYv3EQkVhClLwNHp+oLjs7unHmzDlRDbqdTkTicWHok4UfD4dFZcuPx0dHpSmlmpHZhqVSQb5++3XbcOjQo0rDabOJciuXTMFY1eCm62/A7a+5RdSaR559Fi8+/xKqBo3YsaWLVFua0OxqwG03H8RAf7+wU5mr+5WvfB0GsXx1IpUnS5WsdHPNwiiHgbUDyMVL8PvaMR8MSmM0sLYfy+GQMuDR0S45KeDjmfOnZQhGi2s2XKlMSvIQeVy5XAaT4xMw0u4pWwZKVew8sB3HT76MYgpo62uE0+HEYmgJ6zevxZmT59Hc7kEuVUJ4MSkDslI6B6/NLY1aV1cjtm/bglOnT6K1yQ+H34KksYRYKYtYJIUVKqZhhMfVIIqIyEpYrLA3blyDubkprF3fhz3X70BjYwM0uTEZaHLoxkaM9lGdHZ1YXFzC0tKyqEB5PAQvOawhwJApZZAp52B1WhXgNleAnkMdaaRLsIgitiRALVW8bBx5rdGmLpMjiO+RgQCt/3g8BCip2iSQJ/lqtexSDpFo2Uebr3KhJKA27fUIIhHIpJKOoyBmflFxm8sw37cIp8UsFN9suYIKBxh6hnQpucj8HVTY841KWB6TMse4BsDQfJv50QRySTYg6E4bZ1EHl2jvS6te5ruVxEaZbwajHvk8rXE1ctxsxKmyk2Zdjkcjx89GWhS3tNCVHEvmMNGKOydAdTKVEussAeg0WrlfOPfieSF7mRlGtCYmEMXhhAxJoBMr6mQiC6OeQAUzpmjRrLxWAqvzC3Py2nmPBnyNsl6ZNJWPRcmeI0DXHGhCvkDVY1TU94GmZhSKFSyvhBHNZXFhYhRWh0Ns2Exmg4BfyWQcy8uLcv0QvOV0hNc914EkDY3uf7H33lGS1lX+/6tyDp3TdJ7pCT15hswAA0MYQUBQVIy7RtzV3fXnru6CEV3dxbwiCoIogiIIIlnSAJNzDj3TcTqH6u7Kub7n3qdq6OXsOXvOnu8fv+86rU1Pz3RXPfV5nvo89953smgusTEQMLK2ZLgta6+WxmYB7QXMNQYcCqcWbdwk39NA1Ys2sTK80GGVkbcqAycZBGrqlgwTVdYhOVySSWoMJSS3T8+xHI/kgslPZ7JGtl0RVC9ebm+xzDXrrwjgFpnpBuBaVNMaZmYGGJvJGhZmpeun9Pfy3EWWuxyLDNLODIRNMBObNcZpb7NIlu9Fxa0veU4G1dyfKwG+c8HB/2ogdKZokNcil9N/8VwlgNB4QtWYzqk18po9rbbAMmxWqz6LEllIm6gJNvD6c9v4zh3/RnQ8zrdu/w7P/PEZ7n3wZxzrP8j8he10di5m+46t7N2zjw0bLqe2rpbBgSGOHutifCzE5es3sHTpSgVpd+/cxkO/eYANG67Q3EtRx/T29Ohzt7S08Nhjv6eyooa+/h79mdaWVg4eOsi+/bsQlbcocZpb2hgaGuW1VzaxfMUq0vksx08cY9HihZx33lpCoUmOHT+ibhUrlq7R6IC0KcW2/VuoaCjD4gWTI09ehoXW4vWjaluz2vLL9ZzJiT2hMYQrEQZKw7a5hVppoF4C3sUVfC4oMFddoftFaVhWPPc6QM0LuUDITnKVGedDH7c4RNcMbdnnZIhWMCkxZNeuvTTVLmS8N0pkNsrs7CQ3vety/u5z72fb1lcYHR4nMpuhvW0RN7/zfRw+eZx7fvZrDuzvpaW9lbJqF/0jh1l9biczITg9EGJkdAy3L80553Xg8wR58elNNNUvorOzlVDoNJlIGeevvBlLvpwjx49SVlGgfl5QwfXyYDMOp4e2BUHuue9OzrtgIa+8tI3OJReTl03NHKOrdysLOpqxW70cPnRS95aVqwWsSjI4EGLXjkPU1TbS1FrGti17CPVlefiBP2g90tfbzwt/fpnqmnowSeZ2ntB0mJdfeV2jMMSu2B8I4g8EOHL6fnp7TrNs6SoG+ie55OIr1CZxdiaigKsAaaHpUZKpWfwBBxZrngpfFe11Kyj3VXHo0GGthWRI3d4+X+2b1649V2vLREJy1Q1beiE5uTw+VSIJWCiD69DUFD6fl4757ZrxnUzE6enpYc+e3UpeGhw8rUS7yiYvQ9FuVTdKvMKWLVuora1V++WXXnpRoz/WXXIJVVV+VRULcaWmupZj+7uw5Ty89z0fIREXdwsD6BsdG+XPLz5NNDFNdUMZE5OjBINBzcadmQkzOT7DwiUruOcn93DfT+/l8osvI5NI89TjT3DRBRdw3TuuUVLeiZPH2bNvN7t27aCitoyJyAD+Cjf/+MU72LFrH2Pjk+pQI/e5pUuWc+6ai8glTIRDUYJuP5XlZSxdMl+M8ykUUhw/eYSXXnmRnbv30nWyjy9/5RvceMP7OH6qj4nJWQXkr9m4gWw+w0BvNwsaWnnmT09zy/veq7aXJ09103+6X6+x7u5urb8qyyvUWlpqHjI5zTMVkqLd5dR7n+RiK1nLIrmyPlwetwK2Y+PjiP31pz7zaeLRKL/8xS9IziZontfBRz/6Kbr7DuP2mqmrqaa5vp29O/fzxqY/sGy5ndXn2BgaOUBVlUWJnKlcjqHhMNu3dPPLn0zjcbTh8QRobq+iuS1AQ2M5Y6OTDPULiWQFXp+L8VAf2cIssaR8RvAGnDg9Dppa5Jpv4eCRIyTTWRYs7GRifFZz6muqaqmrrmPH1m0KWAvo0VBTwzkrVlFTUUFjbQ25ZFJJhzWVlWQTSZKxGLNKBrPisBtuFrp3ZYvAj8WMwyauIDZV3mlMhtpkFogKQcuOgjbCBRLQVooSqUdkPdX6M5UgnU0hGI7DIWQrKXdzJB020vkcsVyawdAYm3fvJO+00LG8k13797F3/wkWL21mYYdcH0Zt5itzEc5JXnkSGw5sJhex6SRBbxWZVJ7pqYg6DjhdHq0CkukE3kBQyZRSj5Uyaw3XA4FUjP1XyWKq/pT6ylApysfc+2np3vx2R4v/6p5c2vtLStwSqFv6+7mAzVyQVQAw+ZwLypaet/T17SQyA0gXJZ5x75mbm1l6DW8HmUvPKZbwUqmUjnOucrhEHJsLSOtxSS9mt5JXxW2xRjYqF/2vEDHlX1TBK69HM+QNsFzsc9UtpWixbAC1BmFOamSJW8ikJaPTiDMRYmMyHydvTZOJJ3Fm7Ix2jbLh3Kv4zpe/SWZWbHaT6mpkdpoJRad44tnHuf+RBwhFplm8tJM1K1Zx4dqLqPBWsuONnTz12NN88lOfYO/+fWAraD3wyq5XSZOiua2ZxYvaMeVyPPvsMzhyfpqX12muuOwTxw6eJBlO07m6jfHJMVW1X3rxOqoqqtj5+gGOdp/ikivOJ5oI4XBZlCi5aFEnmzdvV4cHt8+lDg4Ll7SrjbvdZWEmHUKif5vqaknH4zisZjJigS7gsNXJ+MQsZdXzMNk9RBM5oqks6ZyVWFTiPFz6PhTiuCya8lyLrjNSk4vtuext0l8IEVQWPqMcWKM2NmpkeQ8YoLt8lVpcbM+VkCp5xRnJeM1idzkMgmM2S0HAX4mwEVN8q4WKQHkxD9ukdbQQY8U5K2fKkbcIycwgtMoxidOQZqFabNovSS0s9a3U4gKSClnTabOqE5pNeqq02BuHSSdjWM15XE4LQb+Tygo3Po+VgklidlLY7Iai1ohYMYj3UhtJbI7dYRAdFWCOi7I3TS4ntZy4AViVEJUtGOQHyeeVdZP9Tnp3OVa5jhV0FkBbgGWxQBdSqsNGNJkiNBVjeiZFaDpDNCb8IBcFk0uVumIEblRphspU1kKO6UwfM6eun7vn6PtF6rpin3BmnzE6IiPuRGs+o+8orWMqkVTXD3WUcji0P5eeVCKFNJVc+k27Tcm+Ur9LHy7nV96vQmCR60Lf+6AAtvRE8im9otajQjYW8pnbpQRttVpW0FcIymYsWTPJUJKPvfvDNFXV8Q+f/Bu++qU7uOjiywzbZ+nhzipu57YFZ/98dgXOrsBf0AqcBW7/gk722Zd6dgX+klbgfwLc3vX97/HDn97Nyd4T/PDufydvS5EuJJWFOzoRwuutIBSKMTuTxO+vVLXZbDiKV+y80imqq8qprqtSK7iCKcuRwwc0F9br8Wp+VDItxbtZByaRWELBI6sAIpLTkk9jsZuZmQ1RXh4gk8qSiiR56N4HOWflOTz12J9Ys2w1b27aQsHtoHtikGNdBwmHR8lkp2mbX8kFFyylvNLB6mWLmYlOsW3/ZgXJYvE4Lk+QfK6Mg3sGWb1oEYmpWc5ZtBxzIsfrL7ysOWDBKj+tnQspb2pgX3cX9z/0e8KRFNV1lTQ2NLF40UImQxMcP3ac6poqze6UzCyBPaQwly5u7do1yjwdHBoiJtbJqTRDPYNkYzkdauXjOc128/t8uF1u1l20jqmpKW0Khcnc099L1m5lOiL5NTnN1ly6bDlDQ8OcHhoiEReL3qhm+8rw2eFwMjI0qIpJafJFhZJPpbR5ENBA1IySzSlwlNcltkVZbR6E9SvHKCChM1iGzWknEQ5T5vXzuU/fRjQUJp8WK9i4DhrGJifYtXcvBUuBjsXzeceGDZhSWcZGRmhuadVsxZ6+PjxuD7W1ddz/wK8YGZeBpl8t8wSYXrhwMX/1oU9yzuoLePjhR3jssSc0j05shAWAEAtaYQlv3bqFg4f3K/ArFqjC0E3n0+QyOSrryrVBnA1N6/mKzsbJm3L4fQEc7gL19Q309p5UgNTpduIOWhCfuKa2IFaTnVg0y8RIiPPWruTS8y9ChGCVZX5qa8oZHx2iLODF7HVw+79/n4hmjTmwWpyUBaugYFW7xJbGFrZv30pFuV+HhAIwynU2f34zC+bHaWycx9TUpCpEZYAiFrWiBRW7Xhn8C2gow2/JkZWPeCZJxowSAKSBdEjekgzDsoY6w2l3qCWTgIzyveReCrN7YmJSB8D1dQ3aSIo6V65BAZXE7kyGBqrAVfZ2kbWdyeCUxtHh0gGBqFEtdhuJdJJoIqENtuQ7+X1ezZWVrLdcOqXXCzYbqbyo2bLasEtjLI2tDAV1YCfWY5rBWgRUVDiZx2KSn7UoaCzHIyoG+VT1nwyYivaCopqVAYQMP2QIXxBrQLEns1h1oGVkGRtDEmHti6WzQaAWxrbkF0k2rwuLWYb7cV0nUWO5nS7iwmTPZRV0FoWhPIa8bllXeT5RoKv6WljsFjsZsVF3+8ikDNa4KMikgTfsn+WaTCOHIs9Rep9IpqgMTYQcIcCxNP6BQBlmi03zrEwmG263j2Qqy2y6wFg0Q9/AiAKzgWBAWdwyVJfv4wlR3cow14zGNWm8rOjYBXCXfdRQiAj5Q5UaOZnmFYFAGTKJnlFAQf2UwYeA6lkdNGnjr3lboj4s5tIau4W6HghIbDDNJYtKBifF3DUDiTTGjILFlhjoxYxbHYfI74qatwiqlRQlxl5kPIdhLVj6OkfpIoNLeafo65CBqDyeAcjLE4qqXK8uOecKXMugVY4/D46SktjIoSoNiEvDm7kD1LmAnryW0r+V6oPS4HfuoLgE0urjynpo9u9bjH8dDBWB2tLgeu7Q2JjRChhYzLY1pt4K3FryNkxZMz5bGdte3sMXPvNFFs1bzK439rDu/Eu44+u3076ohX/4/N9x90/u4eXXnueySy/nskvX8drrr/HJv/4UN7/nvSxa2Ml3vn0X3//+j9h49UZ6ek7w7e98k8d+/zu9/8qe+7nP/i2PP/4Eq1evYio0yfvf+xH++Kffq23swQMHdSj7xdu/pPfjxx55nK/c+XVCUzOcOHaSO7/xLbbs2s4TT/6BeY0NtC9o45qrrlSr1O98+zvcf+/9VNVU8q93fZuCN4PNZ8ZRLj56edL5BEIckJm+ilmycq6FBGLRvczYNYqgh4HyG2BA8Vy+XVUra5tLF7Nq/5OVsnE9ye8Z59lwHih9L/WH2Wqos8ViUPZZVUCcUc2g6nzZS/V9YDLTe7Kb/lNjpMNmaqsqqagMEA6lueyyc7l24yW88MKj+ANWJsam2LDuXaxesZG+gRleemkzW3ZspnfoGFORAa645kKGB2OEIzndK1s7ynE4U0yMhSBtZ+NV72JsrJeZmSFa61bTWHUeqaif0fFxzNZpnN4UqUyYTNKCxebi4OGthBN9rDm3jdO9UyRiZv7ub79AwZrh777wAS688HxqKls4uP8I73nXTaxauYjuoS5MWRf/fMfXcTo8ePwmJkbDnL/0Gj5668c1P3locIRt23bhEbt5u5Pyiko2vfE6W3fsZGnnCpLJrII7kmPbN/MImUyB1avO42d3P0jHAnH6sNHX26frHgh4FXCqqi5Tu+z29lbMWRtjvVF6TpzW87B06TKWLFlKc3MLLqdX4yFkL5PnlgxnHZIidWNalWGyZ8mQU0BbeU81NjSoNej42Khaf//2t48o4N7QUKcOD/ULKhmO9vPcCy9QXiF1aELvWxIbIeDi5NQko6OTtLW0cd31V3Lq1Cl1G4lMRQiPpaivb+aL//QV/vziFqxWNxUVVWpvvHP3Vo4c3E15bTnt89voOnlSjzcZF1vmep7507P87Cc/g3SOc1au5d6f/IzT/YOcs/Yc7vq3f9Nj+cMfn+Th3z5MTUMNE7PjHD11iN/9/mHMNhN9A736eKKQrRSyo8eP3+2nvrKBikAV6YQo+HNkknEmJ4f52b13Kzli7Tlr6Ts9zJJlq7n53R/g2PEepsNRtu/awZVXrcflsdPX00t7TRO//+2jvP8Dt6pF6vDIKAODp5WYIUD/e959M8ePHmPL5q2akyi5qgJ2rz53rbp+vPHmm7z5+utaj124/hK12BSwRQh+ofA0PV1dvPeWW3jnxo18+1+/SZk3yMrl59Da2obLnWPXvjdUzX5gdy/PPrmV5UsWcPsdt/Gtb93Gjh2v09QUwOV2kUya6D4lYIeNsuA8qmub9D7W0Ownbw7h8VmIRlOU+5uJRQr09vbhC4K/skDnig6OHD+Mt8yHN+ilvrGe0MwMv/ntY2y44nKWL1+t+b8vvbiJskAVbS3NbNu8nds++SmtkWrKKwl4PIQnpyjIfpPNUlVWTioWJS1EOQFgI7N4vQ6y2SRpsYzXms3II9UMdUmTtduU0CX5ulLrC/FA/i2ZSUr0pV7T0h9JPSKghpAiBHCxihLSIc4WEsWSIBwNE01ECIk7kc/N3qNH2XnoKClzipUXraSutYnTo0NKLqiqNI7d63YTnQ2TyEZJ2eJYHTYckpudyGMXgCRtIZ3I4nR4CYelNjIrkUaBQiVM2bAU7GpxL3c/uYdJzybgjpC51AWkSPqTDGAhb5ryBiHQSPww4hpkW5c6UD5lDXL69wYBzVQQ4MIgGYolqvyOKo8FPMMg9pXybhUI0cxRg1yj9wgBuoVQVlQ1zwVo5/b9Kqx82+RP65450Q5zf1fOUen+UaoT5GcFpJG60Ki53sqxLT1OiTg0t7Y4U1cUVZpyDZeOXYFBMXwQG2/DSsSoo5UFZ1jzZvJCajTuaQYxz8hFNuqhgpJdyJu1vlJ1o4CShQyZQorw5DSV1iA3XXUzN19xE7ashcRMlIDXSyKToEfihZ55lAd/9yvNK3V7HSzuWMrll6ynua6F0YFxrrvmOrZv2a71VjyT4KkXnyKWjlHfWc94dIw9+/dKqhDOgpXqqio2XH2l2s93n+rVDNOGtlpWLl/OOWtW8/DDv8FutjA1PsG6dRfS2FzLtp3bmRxPk0pamZiYprImyNLlrZisaY4cPUgsYRCT5zXV0983gMWRY3I2TmtnA26H0TO5JBs6bVgWS50xPDpJa/tiTo9OkpDbvTAlzOI6JH2d2PPmSUueaj5n1CZCWRAFcz6j7225z8g5kjWV/hqbRBPNJe3JJWBYmwvYaoB3ApobLZzW3mYT0YzEwliwy7Uje4K4I0lmrpy7pMRMWNVVSsjVIu0VR6RELkHOIXwZo7+S94cAt9J/aV0vtXnWcLaSmluzsc0W7BYblrxJewNR44pzkiyGZOGmU1Fy2RgUktjMadxeK+XlXoJlXlwuIWpKH5XXHG2XgJXSi4hVsFo1O7EqMdSsmfbiTCT7lRyfvJfVAUsMVJS4IUBlRknu0ntqL1PEW2UvyBcEAJW8WOmthEjnJpm0k0iKy4KHrpNDpLM2TFZZDxvZvOH0JLWi3Bu1wZjTGxgnxSAsSC8o8w/50F5Eeofie9yAbGWJjffNmbpPyA+ybwuhWF0TckrQTSaMqCFZY3luIcfLPiRkZdlzBHiVT3kbKqHQKrm3BgFE6iCjL3grzLqkWJafVZcoUcWnjR5aweSsmdhklI/d8hGaq+r5/Cf/tphxe6nxWAJanwVu/5JGuWdf69kVOLsCc1bgLHB79nI4uwJnV+B/5Qr8d8BtaWBdakJeffVVvvu9u/jhj37Iqb5TfPcn3wW3mWgmoVmhaWGw2pxqGyugQDwuLEuxqHRT7vLiSGRUFeH0BylIXmLBpGrR+poqaetV6ZGTpsBtZnh2DAnpMiWyZCZjuO0uVixfzr59e5icGqMs4FHrnptvuo7PfeY2bSCkyXRYHHQP9vDYH59h94FDuD0OXB4bjc3Vyi6vawiwqK2RmcgYW/e+rtaj+ayJWEwyNLM4LX5WdKzEk7fw8D2b2Hh+M5HBELaMjdrqRrA7GJgJ0R8dp375fGbNSV5+fQtHjnfhC1Ry6WXr6T7ZzdjoFKtXrWVsdByH3anKV/na2NSoakVprmZmQkzOjtLU0sTY4CSzExGcLi/WnIX5rfNpaWxkx/ZtLO5YjNftV5s2p92DOxBky769dPX0UFYhYI4Jj9/N2GA/jqCfVDapjHlRMAvbUxp7YaQ2zGtQizqxciovq2Sku0ePqaWpGbGU1GbWBKPDgwriTo5LBlAel91HwF9FJDFFNBXSZvO1V99gejTGLx/4BZ2LO3A5PNqs/fwXD3DeRSu48T1XsHfXDoKeckx5C7GEZKyaKK+QTNhFLF+5hldf28SP/uPHqpAVuKWiooxweIZP/PWtrFq9iKeffYZEPK9AauO8dkZHJ7SZEovZP7/8LHv2bMXrt6h6dWJSrkEBhKR5tugQzFOexx9w4vG6zyhk1q9fx/z57QxpFrCfxupGzHYTTrF3tNhBhl02K+OTI7hcdlX3RWYmSaVilAXdOCQvlBx2r489XQP85g9/orysgpqaeoaGxpmdjeP1BAnPxDh04AjtLe00zWtSBnImnWd2dpqLNpi4+pqrGBjo0YxJec2GYtOM1ys2l1bNZ5I8OVH/SKOeMxVwe3yEZqd18Gw1W/RTPmQAIYoAGcxoQ5rLqb2pWCafPj1IQ32j5tDK0FRUxtK8C2tYlZBZQ6EqoKQMAAV4lO9lqC19rwC6hs2TGYvDoqpeURup7W4hr5mY0vjHYhEdzFls1iLrWEgBYr1ssJAlB1IaZY/Xr38XiUX1+B1Op6rqpUOWTCZpiDXftiBNvyhdBdQ1K+khI4Cx2a7MZhkSZCSzKZvQwZNVgF+5eGVIZjYUlArYyZClIABNVkFxQz1hwe2SxjurqkxpiGWQICoteV3yuwo2qx2z2NYaDbfmo8nZl4GKANRJsXGWNUurVagMS+TndN9UJr6RMSu/LwCyrJMMNCUjVFNhTXnNcpY1ECWWHLscswxfZNiWKzjweGoZHguxc/duzA47tY31ykIXJc10dJpEOq5Aqj/gVtWLDCtlTxNGuMHeNs6lKpaVhS8DECMvTYChZDyhCmMBSeUax2RkoZ1RgppETSszJwGzDKDWYjPUtAqwquWshurqWijBRhQdej5tRg5VQaz5rDqYMTLmhMUu9tfGvEIuxDPKWrVQl0mV/F92LWPgqgMPXX9RBhmq5zNKyjNAb17BtJKC1XieIkArqmynYRlfck4rAbby1ciANkDBP0xthQAAIABJREFUEhirdm8lS963D3KL1ohnhrlFQFaB56LVmhJ1igDhXDvEkuK2BDiWigvN6jUJK98AthWIz4oCA7XjthXsOM1ujuw9zsc/9EkWtXRy97/dRzobo7unhzXnrOVLX/wSV1+1UckwH/zgB2hubOZXDz1EbVUtzz/3Zz74gQ9x/XU3ctkl6/nqV7+m74NvfvMbbHrtVY53dfG97/6Qu+/+IV//2p189KMfweVx8d73vJee3h7+4z9+zB8e/wM//NEP+NLtX2bN+av4py/8E8uXr6KtvU1Vdl/96lfZunUb9/zkp/zgh99neGJEQQF5Ld/4xp386je/Znh8iK988ytccNV5xPNhzJ4CBXsWbCINMq5ZAeYlI9hutmq+r8y/01lRcch7VfYls6HwKiqPVBlrElKIYTsoBA6xGNT7XdH+2CCLyF4g150xzBdQ3DiHxpBOv9dAQSEBRMllEjitftJxcHkkI10AiZTa+ekAPJvDKntLbAaLSRwCAnR1nVCL/LVr1vDKKy/zyU9+mNDUacZHBpAYX6e1nIWN59HUtISGmiZ279vDz395D8dOHsBf6SNQUctYaFrdFZatWshsZJLjR07itntZ2N7BhRes4vlnnyc6aebLX7yLbW8cVAKU12smk5+lfl4V9fWNVFXXcP+D9+BwZlm+cj5/eOx5OhYu5h8+//fc84sfc/TEZtz2SsyZGhKxKTrmV1NbW8OlGy5j3+4D3PfgL1V53Nbewb7d3axecCGf+tinOP/CxRzcf5C9u4/TUL9QiXnV9V6On9zH4GgfgWAV2azEYdiULLZl34NcccVV7Ni2mzff2EzHgjbq6ivVxnfhwjYyqRSJaJrobI6psQR+by2njvepXfba1eewZs1qgsEKHVqPTYjzhtMYgJulrkjoe1wAHAHTHU6XKpJE6SJ5vqqkz+epq63VzPk9u/foPfXw4SNqYys5tytWLGfpuQt5c/fL/Pu/f5+p2SnqGqrVnl6umeaWZqZnQjgddo4dPUVjTQMf+sS7eezR32ErFOg+OsnSpfP5l9vvYNfOg2Sych/z0to+H7vTxbY3t7Bz7176T/aQyGSpqqsjlYgSi4T0fXf/L+5jSupEm5OD+w4T9Fewecs27rvvATZeeyWDI6f56b13c3r4NJdcdqU+Zlt7M6GpCR0ey0B/fns7frdbrSvljiODeCHMTYdmyWXzLFm4jF/84gG9R5RXVtLb18/Jnn6+9o07Wb12Lad6BugfHmLP/t1cvuEydSoRC+e2qhaefOxJbv3grerkMRUKcejwIXp6TxEIlvHe996iWZFST4lLxszMNNds3EgyZyYcncXttNN35Cj33XsvnZddqCTFcl+QaDbF8d6TpEYn+NyHP4LDnCc0FWJx5zKmQrN6b3rzzZfo6jmux5zPOPRa/cLnP8e2bZt47dVnMFvE3nVClWOz4zM47T4mp+LU1S5kcecSKuu86k5TP6+ewdFjHDy2n0TMSmvbAlV2L1xSjdUZx18d5J+/8TU8lZWsOv98PMEyXt30OuFQmHK3l5ULFzN4oofZ0SkuO/9SVq1chQmb5lqHxibwurzEZyN4XW51t5B4BKk3ZiIzzESm1eZdyHuxaIRcOo3D5sZhtpNNZNWEvX5eE9lUkv7BXpxeG/FsjDQJhscGNS4mlzYTiSSweh1MhKcJx2eprq5U15y1y1cwNjRMZUUl4VicSDrFwNgIm3dsozs+S7Dcg0ksTT1eymr9eMrczMYjuPxuJHtSwYt8XkFiIdRJMkiuILbMiquQTqS198hlJSdV3JScqnCXPTkj9yaxc44lsBRcBOxVWNJuLFnJ3JS6JEbBniItDiQ5q9DJyOeT2EnjzDmwJL1kTXbyTtlvE5hI63MUClJDmslbkuStSYPAlbNjN5VRyFgoZFMUrBHy1pgCNiaTE5NJlJEmdUQxF4R0KnmvhmuL9HZSm4hzgyia1da0qII1XqgBmsh9QEH0ohrVAFQFrBMHE8N5pOQWcwY41T8Yj2HYMIuaV+oVg0Ro5Pu+NT6Y68Ch8Q5FUFpqFrkflfJPFehRd5NiPIBEfCiKa5DB3lIlS30ldZURO5LPGspQJdLpLU2zTfQApLYUsqHso/JihBwsoJTb7GakZ5j1F1zKxquuprFuHh67nXBohurKciVKPv7UY9z/4C8ZnRpg5ZqV6jBRG6yko34xF5+/jkg4Qn//aRYsXEh5VTmz8VlmEzM88fwTXH/LOzk90Y/Zbea5F59l+aKVTA5OMnh6jJVrllJbX8OfnnoGl8PNkpVtcua5/p3Xakb0+NAQ46MjWG1mPBVOYqk4qaSZsdFZJTxmc0ks9hxur02jFsTiW5xDKuS47WamQuOMDoc5cHQfLq9XySaiPPZ53FqD5zJpJiZCtLQsZHwmxmgoTqZgx+bwq7W6gOXqMaP1odEr6Vexm1ZrZD0hZ6xtpU6Vss+IuHibTa+Ag9JrudzaQ0tvbtSHQnwskJeaWh5L3oc5Q0MqFa/U72KrLkWQnvuiRblbHJnsZvKaPyuEXMOFRlXYquo1rmcFH6WeNMv3xYtRyqxsTmNu/G4vLpvYtBewKVgpankhnGTUDSOZimldbzbnKS93UF3txedzacZvISe9qLwmu7oYSZayXIOSfytrJ9elHEM6D8lMjmQqofMKJZtIRrA4HylgbSjx9f1WJN3GojEjbsblIR7LEwolcdgrKCtrxISXk91DpNMyRzIIz6Jqlf4tr17TVpLpJGnp8fS1ixuQQYT0+gwydOn8aIRQEfAVAP0MsaJI6LNLz18khco6CylXYjJKJBHp9YSkJNeD1vbF66SUa32GTKLXTt4g+6lNthFFo3tAsWcoORRoLapgsFX7Nu2P5NyLW0oGwqNhPnrLhzTj9h8//Tm++i9f4aILLzF6D/ECPwvc/q+c2Z59UWdX4OwK/PcrcBa4/e/X6OxPnF2Bsyvw/+AK/E+A2+9/7y7u/skPOXD0EP9851fB68QR9OINBnC6HAz0D+gwSdSeAtia7RZyUohH4lij0jQ71ZJoeHxGm//W2kZMyQTJmSlSiRlmElPkPTAcm8BVXU5toJZaZxU9x7uw2y0kY2FcTrM2iddffzVf+MeP8dLLz5FIR1ixYhmBMj8Dg/088vBv8bh8XH7FFTS1NjM1M8n8+U3U1ZRxvG8/23a9TjDoIxVPUshKIV5OPmXCY3Zxw+XXEBkP8asfP4JfmN5RE2sWn0cqZWY0NKPH5W0pY9oW5ujIMWra65nXtojd+49x8mQvm17aoeBU57JOTp8YoqG5hbLycmanZ6iprqL3eDdH9x+msqmCidC4DnVsVjeFrJmF7QsVnJKcsxuuvpbv/fC7bN60mcpALe2tS3A7ynn1jTfZcOO1hMJTPPfCM2TySdKREMH6CiaGT+OeV4nb5WA2PIuvsoKZkVHybjcLOhZwav8BLEE/drON+OQ01WVVdLS0c2z/ISw5CLp9eD12VY3a7QWJt6XcX0toIsoV11zEwe6DJPJJXn15C/mMk02b3yAZiTM5PEUynlGV1utbX6BvZD9tra14nBXEY0nsDheVlTXs3LWXFSvW8ImP38beQwd5880tzMyGWbFihdrwVVQGmZjo4qprztUB6+DQBMMDE5zq7ufA3oOMjo5q0zwTmsbnzetwdeWKdtaedx42l1XVvqLGkf6zoaVWrbkb6xsMAM9SwOUQC2LJ2HGoEiUyHSM0FqWQkXzVBOFYxMgKyqUJR0JG05pNYLPkCJa5iYanqK4u4/yLLuGB3z7F0y9u5eqNl6tl4+69B1m16lxaWzt47dUtdB/vZ2Ysxuo15xJwlysg29jYxJorYvq4kMLnl/zjU5qPKqCB1eIhmxbLXQH7sgpOCpNehg2SG6h/l0krkKnDGrXdNqlqKOD3K1AmQ8OhYWlq03R0LMTr8qhtsyhYRfUrFrupVFot+aSrl+GSqLJleCfAr6oepOnPStPsKmEaqkSVx5e8NWlONbe2IMdm17xleb5EIorNKkC4PJawhAWIMsARyfgTFacMtkRhKiCt/Fl+TwYFQsTQvFthh8uwSTOKDABXgFUBHQU0lcGhFGYCzudteWJyjlT9JuoCQ50hgzMBqnVQJsMMUV7K2gjNXayeBYhVxaahwpTfK9ngyd/pn4tZYMbxGwCs5GgJW14+jHy1t8A5tXUuKoNLZBdVVsrwQtjswooX1KkgylwZjOQ1K0mHQGZw2CST0G5YjgnYlDRjy/vUNr5/eIS9R45Q3lCLxe1kJh7WT1EIOVxWTvWe0ExtUffPhMIE/ZWGcFMymNQG2Woob4vPXRrkhcNhzYOU4xZwWfZw+UXNaJK1kaGFAKeqljaGHzq8Uvu4rK6RqLYNcntxCCHIWDG/WB9DM40NRawOS3RQIQCs/NkosXVgNed8yDWgOa9yvkoDqaKCVgDkImx8RuWggyoB+YvA+RllrwDNOmB7y4p5LjD71vk3hmJzlbZ67gzqfVH5ahx/6XhLIO/blThyLPL+kYFn6WfnftUB7Zx/OzNAkmtXVAnk9HwJuC2q00JGBjZWTBmT5s29/vIW/uUf/5mAJ8B7rv0Yl161lt5TQ2zceC0f/NAHuPTCDVx59Xq17b7z63fywvN/VrXSrx/8lZKDdu/Zw+Ytm2moq2fP7h3ccftX2L79dQVuv//d7/Hj//ixgrof+6u/Vtu5W95zC3//+X/gXdffQE9vLz6/j2/923foG+xn546dHD9+gkOHDnLfz+7nm3d+k207t/DLBx/kzTfeYJ/YJeZQxeLXvnonL2x6ka17tvKDn36X9qVt5B1pPJUurG4TiVQEi6jmZeAn/ytYyKXSRKNxtQuXYZ9DwFoxSMjLnmGo1j3F97nskTKgTCdl3xHlvE3zpkWpJqNVdRaQ/VLe36LOSMkgUMBWmw7fjWGnMSpPpZNYTDmNBbDknWRTBZweL+OhMfxlbrUkF/tpv83HwsY2yj1uLGYfp4fD+r7oHTiJx2vHZM3R0dFKr1ie25185KaP8Oxzz1NbPo+Au4JsMs/ixcsJllfqe2v9OzZS21pJ28J2BseGWbf+Yrbv3KH7d9Dnx+20ceH5a0lEkvzxty+zYvGFVJRXcc65a6mXqIbGedidVjx+2eddfOq2v6aytpzx8WGOHjvK33z2b/CV+fjh3Xdx0UVL2bOth8GTOd7//qvwB6I88ItncNqCnH9pC+Xl9Tz62HMsXrKS6KyJ2ESC1Mwkn/y79yrZa6BnmplJM6GZKLPR0zS0OknkRpXEt3DRCl57bScnjvdS0+iju7uffDamA12P28KF56+mssLHsGQOmhwkInmshQpSETtD/WFWrTiX624QAkKAyYlJY28BvfYEjJT7jyhb5HvZh+vqGwhNhtixcycej4em5ia9by7pXMKPf/Qj+k+d4neP/o6f/fw+xkbH+NjHP87DDz3M3r37uO666zjWvQ9/pZ2du3fS3dun97RkMoVLYwfyBMoCuueIteShgwdoX9CMw2ZSdey6i1Zz6/uvZ3JqliOHT9DcspjOzjUcO9pHNJblvTd9WEG1B+5/mP0HjlBRVUVo/DQOS5rHHv0tl66/CItJIiM8xOJp5jW0MDI6wbpL15M1pRga76e+qZo156xhoH+Cd77jJg4dOExrUytOs5XWeQ1kUmgtK1tWX28XTc31mC05pqYnFeSOzaZJJ/NYxbHC4RKbBiKRONV1NbpWo1OTqqQ91nWEK65YT96cIzwdxpq28NzTz3HzTTeq9Wj/6SElhB0+fJhVa1Zy/vnnMTDQx8DpIY2wkHtuwFvGE48/zYnuLj728Q9w8zVXc8eXv0JfJsrS5SuZOT2BxesmmomzKFjB+s5OPA4zE1NTTEZibN62g5UrV/LwIw9TU1dDVVUlXadOcv07b6CpaR5f/NI/cuH55+HxOoiFI+QTcYa6u6mqCBAsqyUS9jJ/0UKOde/k2PHTfPoz/0TXwA6Ode/m6mtu4g9P/J7yait/9bGbWdDeyB3f/haD09NUNbcxIA4l8TQDfafxC5kulmRJYxPXXXwJazoW4rHYcTt9zM7EqQhUMNDbh98lltSVZwbskWSUdCFD1pJlOjFDZV0lqVyG/XsPUBYoZ+fmHdx43Q3UldWoa40QPSurJWPTy+jMMAVnnvHIGCOhIewOJ/koNDa2aSxHKBVhcnYKv9/Hphdf5Kar3sGFa87l948+yfDEDB/+1K30TY7y+NN/IhOwYbLk8QW8+IJesOZJCPCVEUWtVS1LpSZR0KBI7lIlnGahFt0hdO+U3VPAAPmvgBiyhwoJzaouI1LXZeMmklN5vKYafDY/dluUgjlEyhQhYbaTNpWT1/tpDFsujCNtxhINkja5yHksYI1gNSUxZ+3k8w6yBTOJwjQmVwyX10M6acMUL8Np9mHJp0nkp8CVVMV9Kl6gkDX2cXFRkSxrv99LKhUml01jt3n0fqLKNSWZGWo6Ix5ECxpDOal1lwF0Sf2oAJjU2QLICOHHSCvVj7n3/FLdM9dCuUQKe7tzx1wCl2EtKyBZURlcfFyjPpBaVg7tLXcadSYR3KboIjEXBNbaSU5j1gCB1FNC6iQBc4t1mdbdmEiKJbLUmlY7iWiciVPj3PaeT3P15VeBNafXSTobx+GxKfFi+76tfOvb/8rR40e59h3XcMkl63BanOx6eTfR0zH+5lOfxe52KCHgkSd+C3ZYvHIxr256k5dffpXVVyymal6ZOgYcOXqY7hNDLFu4Utdxy0vbFQTzNtvViSMen8XvddPR3qIE3SsvvZRcJsXk5Di4TITTUd3jpmdn1UZWyQYSyeGw6r7kFkDWZCYWjRIOz1IeLCMyE6W2poGCzc4rb2wikU2r+4HH41CT3empGeoaWogkCgyOx0gVXNhsPgUhpUY3+oNSfVgCYw0ypJBCpX8y4likPjGiXUqkRkMSLWCgAaqqG5LPpzMScflS1bT0OOm0YWUtwKfGMBi1iF5rWh8b5FH5ealt5P4nQL0oMgVYLH0YxjPFqJKiyrt0jZX6G33MUt+TyWkv5LTY9PoRWrIQhaV20Ncnmb35nBLBxTUqEZsklw7j9dqprCijqsKP0y7AcgyrKUPA6yTgd2GWTNuUkHVT2sNmsZG32I0MWouJVEYclYzXLz2HkIKEXJGQeYyQ6kwWEok0NotDKjfGhkOMjUfwuqvwuCqYmJQ+04Pd6VG3KumvxPlLXIhSkiEsdaD0JKKyt5hViRtPJY11s4urk5CdjbUTYNzgihZISG+tfYehiNXyX/tKtW16y5LcLA4JYpXsVLKy1WpXZXEpmseIeXlLRVvaD0o9hgDFQnyWp5ZrRggmRm6ykAmy2v/JtX2mj5S9V3oZ2QOyFiITUT580600ltfwhU9/TjNuL7xonfZDZ4Hb/weHsWcP+ewKnF2B/2srcBa4/b+2lGcf6OwKnF2B/z+twP8EuP3e9+7innvvZu+Rfdzxra9jDXhBlInCCBZVlijaZNAvajqxMMtnmJydUQsxpwJTYj1awGV3YpbhaiTMyLEjtJaVcflFF5FIZNh9uItAXSubdh3E4q0mnjfT1t5AODzEwLH91LT5yaQTtLS20No6j92791BRVa52oRaHifLKAF4fXHvdZSQScZLpFCtWrcThtrFtx5t0dR9m1apObYAnRqaYV9tOOmZWK0J7zEa5pQynxc2q5eeRjFu4/2cPMTQww+LFKwlUlhPNzLD64kX8+L4f8MyfX+eWj6zjHe97JycHJNfsFVKJjOaVjvZNagPX1NLAZz/7Gfbu3Mejv3qS+UsbufTS8zhyrJtE0sOpE0OkZmZYds5a5rc1smfXNm6+6XquvuJSmuqamJ1McOfXv8dg3wyJsJkPfviDTCT7WXfleezdt5tTPSd4+dUXWLBkPoeOHsTrdTM+MoavJkgqm9Phhi8YYLS7i+YlCzg90I/bJutfwG93M9gzgpDerQU7ZV43Aa+L8EyIwcE4j/3+hyQTaZ5/8VWq6+p5ddvrHD7Szx3//lk++u6P88IrW3Caapgej+oQ7eJ1azjZd5Sdu3bR0bGUmVAMn99LsMLNyVOHwJRh/qI2Nl55NX39A7y5bSujY7Ncsu4qBvpH1T7tT0/+iZGh0zQ0VHLw8E6czgI2pyhyvaTTSToWLlILwIVtnVy54QaC3kq1UPb6E2RN48omL2Alb7IyOjtJ/8CgqnJjsTCRyDTJ5Ay5vDSiESKzIQW57FYPhbyAaJKV6sZqEpsjO06nXK9RcoWwtPhquS0KpovWXcSRk6NMzSRpnT+fF198iUNHuhTUE8VARXk9AU8lh/Ydp7aqkaqyWrpO9GgT+q6PVHPueavp7T9GvpBQC72uri6CwXKcjiCphICyNm0GM5kk6YxhGSy2U16v/4yVsDSJot4WIFZA2UQiQWWlDD/iqvoS5eXiRYvJpeXxzAhIJ78jWXvyIb8jTb4B4AoQaoCGMogQey21H9ahldjiSnNqWBQLcCvNsDymPJd89Qb82oSnU3G1phSWswwjZHB1Rq1qkuzXuNpaS16yANHSHAurWJjY6ayAJbKPGJZ4xqcAMQJeC0tZGNl5silj0GW2mnH5HGqRLc9lqD8zOgiTn5chyVww8C0mtViopvW1GcdmMJTfGs4UGexIZpxDH0ceU/KBjRhcA4gu/XxJOalWWQpCGyByqeHP5HM4XHbNqxOwWpS3Ys8sxAFp2uXPOkjQYYIBLNlkGFVwkomZmZ6OMq+1RU4Qjz/9NGYZdJQHlBSTNWV1GBssl9zvKWKixqmqI5c1hhEKwhsvDosORMRdIKbnvKysTNdRzoEA7zJQEba6jic1m8uwnFbgUhQbkk8lzHTJ/C3aMOt5UZBd8N63MqN0wKTkAgMYl48S0GmArOj5LCkeS+epBPKfAc9lwfX4BawzhilWu7zHiiDbHFWDPEYJEP1PypbiAKykLp97rkv347lA6tsHomq9Nud1lH5f10SGO8W1+k/NQjGTau7PnhnE6bVs5DXPBfoVGEcIA4bNnZ4GEVLkzWIEqV9tJivJaFJjAlx2F5NjIX2fiopudHxSbcUlV6yyooKuY6dw2/189nO3sW3rTp568ik6O5fpXvjBWz/M7x55hKnJMbw+DzVVlepTJ4NcfzBAf18fFeXl+INBVfRt27GdDRs20NLSyh//+KQqGsSSUEgVt37g/Rw9eoxjR48SCBiZ4NF4jP6+Qf7h85/j1VdeZXh4iEQyzoIF84kmo4xMDTGvvY6cLUvemcPqMuP1O9WOPRGJk01nVckW9AR00BaJz+qFLPFqQkyR9fN6PArSyUAtFk3o0E8GYqKAF2IKJgfBQAO5vAwyJfdM9pbSomY1z03UszLsl6GkqHnFel8kcumsFWu2mkLcRcAHNmcEkzVOJDWlmZiJ9DRtLTWcv2wdT/9uE55cM2tX3Mjrb3bR0z/AkuUdjIz34XZb+MhfvY8TJw5y6MBeYrMziLbFbXdw7TXvYHpihoryZi64cD2+Mg+pfJy//8d/4NnnX6Kmrpam9mZGJ07TPr+Oxnk1PP7An1m1ro3KQD0VnhaWzF/D0s5lNDXPwx/w43QaOfCC+Mte+tFPf4DZcEjJUV0nTnL3j7/HvI75/PPXv8TffOZWfv6ThxjqjrBgUYCLL5nP3j2HeOrJLm68eTFXXnUTv/n1s/T2RkjFc+Qz43zl9s/x2qZXyabytLcso6FmJeeuuYLunl6mIifYc+RRlp3bwOjUCC8+t5elnZfQdeIoyWRMs9CXLGnTfW82FMWcd+CwBMilrSya38nhg0c0V/ad117DJesup+tEvyqbJftcXAmGR0Z076qtk1xdk/6d3I8kL9Xn92t2rZAIOhcv1XtcLBZVNe0vf/mAKntEgf7zn9/L/v378fl8tLa0EwqF2Lz5DT7ysffR3lHHQ488RE9PPzYdoheIzcZpX7xAlXxyYTscVoZO91NeHtTYimh0nJtvWUldXZDh4QkaG+bj89fgsAXJpGVQ7eX4kT58gRra2hYTCFQRCcf46XfvUmv6iko/x48fpqVlnjqDDA4OU183j7qGeWzduY3bv/4lnn3hCY6dPMSac1YwODhCaHyWb3/rLspclSxoWszE+LRmkYanImTSQoCx8MILz7N67WrKygNaI6QSESanxhXkjyYTWO0OBQ46ly+nrq6C/UdPqqrwxZde5KorLsMTDDI2PIopk+OpJ5/kM7d9Gp/Xh8Vm5403XmfHjh2aT/yBD3xAc7HHx8eJRCJs3ryZxfPaueWqd/DIQ4/wx9ef40tf/ScOnjjK/sEeMrEU5zQuppDNs2LVCtZ2dBCbHufhx37NG9u2MjkZZX7HIq575zsVmB+bGOfxxx/n3PPO5Y6vfJn7H7iP0ZFhMqkE8+bVq2W1xESItWpX1xEJTSCdDPDya6/w4Y9fRzZno2PxGkKxExzv3clrr23lk7f9Nc+9+CQTU5NcffUVqjYeHp0iNBPT34/FUyzuWILDbOXWm2+itbGB+ooyBntOkZX4hoKZ0PgMsZko116zkb6TvaqikwtE9r1YMspUOER1UzWuoJeX33yF2VgMj7uc0aFxnn3qKe76128xr6qSw/v38+gjv9H795e+/M/aL20/uJeB0UHKaiu1VjKlcoyOTVLZ2ETB5eO1zdvY9vxOahqqGe+W6+8KtadN5BOsuHgB1qCNutZ55GwOtaQWkovYuqZyCbkra6azAB1ZJQoVgb4iwCQ7h0Xu4yUlqslQkeq9qyBghVPJVvIpLixiUSxOB/acBXOiQCIi9UWWdH4Gs8NwIrFa6jDn52Exyfshidk0BbkE+ZRYZpuI50VxF8NmyWDLi3OPl7zJRtYeJWuTurtAPm2jEPUTcPgxS4a12CxbPGTiUez5HGUuP05XgUhmkqzNSSSdJWtJGNauyTz5ZASX8HOkRivIscvNu/S6DJBagapiVqzxZyPTVoFZqT+KLh9vrw/m1o0lUliprlAee0kFAAAgAElEQVQC2hyy19zfLf1bqQaY6/Yh79nSR6mWLNVGUrdrzI044xTrcn1ecXwRJyt5XXKsVokZsJKV16vn1KygbVWwQu8NRw8cIhlL8M1/+gYXLr6QsdERGpsbmI5OUVtbrWrWZ157mu988y4uvPACmtprefihhxgfi7Nh/QWYoxb8BHj5pdfoXNHJv3ztdgIVfu57+AEqGyopWHMcOLqfoclB7E4bR09209JSQyKSpaaykUWdi9n0+iYlaZRVB/jDE08QCk3hdVuI9RZoWunhpuuvZ2JsmMZ5DcxEQzS1z9OaubK6ioqycgYGBhgaGtIoobq6Oq0ztm3dwaWXXkx9vXw/Skyci5weKqqr8VSUMzw+yvjkKJFwiNqqCgX6a+uaGAslGB6Pk7X6MVnciNbWoGsaYKhxno2vAjLqdSGq9GLNX6o/RYFZ+iid71L96LA71Npdzrn0a6VrR+pqIcn+pxp5jlRbfq7Uz5RqcD0OqSWLylB11RFnmiJRVp6j1NvNvYZKfUk8kSAZiysp1m21G7nImawqceVDgWiXU2ssr9+nx201Z4iFJ5kYH1XXiGDAQ0NdpQK4+UycWDSkKlwhfzfUVuH1OPQ+LGC5eBdJ7aY5ufJuEmckl1OP0ejDrESjUTJC9rXaKOSl5xWb+RShCXFOseoemsvaGR2ZweH0Gp8Ceqo9sIClhuI2ns4h9F7pYaRXkRmQzKjsTifjkxNn+kLDhciI45Ge1uZyKhlVHHi0Pi9aGst66Lrpc7ylptY1U2TdrPMuicUp9YEzMzOk4rIHGQRi6a/lU86bgMyJpOzHRXW0EGwt4gRlEKvl58UNyVBzGx8K/mLW2JREKMGH3nUrDWXVfP5Tf8vX/uUrXHzxpUYfdjbj9sz77+wfzq7A2RX4y1uBs8DtX945P/uKz67AX8QK/E+A2+9+/y5+dM+POXrqON/+j+9i83uIpJNMT09rUV4dLNf8zbyAFzYLs7FZMgWorq1SRqJYxCQiMTLhWQrhEBWmNLdcfhFNPg8OyYiMw6LOdezc38+JwQgzNgcjhTQf/tiHOD14iq997YvCGSYYcDIxMqlA743vuZr9h/foYPbyDev50zN/5MqrL+CKDedoXtSC9oVqL/rmljdJpxNU11QQmp5kdnKGlsYOnOagqkxmJ5Lkw2ays1kuueRSlq5arcPxLVt38uaWnVRV1+IVa2VzQge3z7/8CG5fjkCVG3d5GQ8+8gzpuBmfP4/PV05FmZ/pqQjjI5NUVVbr7+/ZcYTly5ZRXR3glZe2sWjlRZx3/noFn0Ud5/d6CM9MkUzOsmhBG//65Tvx+gOQtfLY755h/+6TXH3t1ew/9jpWd4Hlq5Zx//33Mj07SUNzA6GZKekhqKyqUgXD7t17VWEh6kdplmqqA8QiM6TjWdLRBLGJNBecu5Rv3PEVnvvjU8xvbSUZi3Di+FEWdsynvDLI0eMnsLp9RBI5nnv+TWYzp/nBPd9i7Zq1zE5aOLJngoce+D3xyDRf+pe/5aoNV3Lv/Y8wNSVDGher1i6lt/8IJnOY6jo3AyMnWdDRypplK9m8bTsHD3axfdtBrCaPAp1NtW3aIHd2LuCy9efS0FTGgg4ZTDv1NZhzVjLyIvNig+jBXHAxNjbO6fEDDE0eYWhkUDN+RZkpiiod+Itax+dRpUK+kNFBveBSLpco+4rAn4K2XjJJAdaEZWtXBZgAt1ZbGosjgT8ow7kxOhbO55zz19PdN8wfn/oTJ7pOgsXG7EyUmtpGFnUsY2oiwpbXdip4vXL5WmqrGzhx/BTR3CY2vuNKGpurMFvEdjhOLC6gqmSmBvB6yhSkVVtxl9gC55ieniGbLVAWrNBBtqiBpPGX1yCNnlhCCiAjTWKJwe+QTOJ4nKCEuRWHDwp8iqWx2isbwyH5Oxk+lJp1+V6VCaUhhVVykBxqm1waQsljSMMtgK6815OZNF6vB5/PrUCzDNhlgCTApzDgdYAgKkSbNK4mPX7ZC+TfpdvULLNitrJavwnJw2pTUEpYxmLhLKpmaV7lPSlfs2JRmk9hdxuZskLEkKw/YayLYkpfU5F1Lf9eAkVFXSHW0TK8MvLBDHsssdArqSBK2ZcCqMqHAEEySDYuppK96lvKi9LQZu7wrXQTEVGpKBcFaFD2eTqtim95fgG+rfJaMgIOooMMWWsBJk0ZyTaVIQ+kRUUsVtcV5Wzfs5dZyeC1yaDBppZgYjsm2eGSwyV2oqLcknWXoYzOFWSYJyB6EXSWgYBcMyXgWl63DDxyZkNhIx8y8FC7aQV3RV38n4FGOfeiYFQ7OQWJZT2Ldm1FQNgYIgqTQtQihqWccUBiZ+3W9TYsBt/yE5S1LKkDVIlbVAgYbHUxVS+CuaVhRlFVW2Ksl4DiEru99FgyZCkBxCWwvnSOSr9bGqTN/SrA7VwCwNziYC6gO1eFY8hl3vrJuf+m1nFFokHpffnWcckaFrN+ZV3EolLVp2bNqxM7QYkDOHTgAOJh3dzUqhlbDo9LIF8lDFVXVTMxNkF1VS3hmTD7dx9VYsAVV17BxPgk0xPTjI2NqTpTVBOVVeVs376dluYWdTkQV4P6hgaGBod0aC+EA3FEOHr0KNOhEE0tzdQ21DMTnlabzLHxMZwOF62tzfpnyQ4XK0+xzN6zZzeBQEDzGGsqqxjq71dwsaK2HJvXisVrxuq24Am6CU1PYbFbMQswIAYJMqbKiTojhc0p4KlV7WRlVClq7Wxark1Ix41MN1HDy9tZ9hh5HaK0yqhlrwGIG0N5IZOImkEsLMX+UL6XP8tAUX5XFPJCKHBhK1STjdkpDzjoP32QnGmSzhVtRJOztM2voamhWjOGg+YmnOk2fvmLV6iqW87izuVU1ZSTL6Qx2wts3fYaS5d1MB0aZ8+u7QweH2TDOy6k63A/t9/+WQYHxXWjnKs3bCRYVa6kpN8/+XvsDisvv/o8+w7s0OzWD3zwRubVN3Kyq5ds2sraFZfQ0bZc1SGyP61du4rxqXFCMxN4fE6isVmee/4pfv3wAyxbsZgTR3u45LJ1rN94OY8++ShBn5OTJ06xoG0JCxYEicb6eeC+bfx/X7gZi6PAls1HmZ5yceTIsO7RH/+ra7jgvGVUVzRR7q+hprwZc76cSNhCRbmFk/0DPPLHb2DxjrDynIX8+ld/JhX30VTRxpubX8buyBn53NkUAW+QfMpBQ20nQwNhJTfNa6jjhus3UlMX5GRXF2TtuCQ6wmZXy3oBFmW/lH1IFDoyYJXhsxA65F5RViakAQvRcFwJJrLHSi5416kT9PZ2Mzk5qfly8zvaSSYTdCzsUPLOH574A5/49IdxOPM89PBvePTBx+lY3sH0dIR5jU163+jr79MhqtvlVItuIQI0NFTT0uZjdraX4eHTYLYqcOpwBnA5gthsklFfRm19i6TjMTMb06zf2qoGFrUvZd/OfdTUSK5vil8+8DMWdLQxMjKCP1BG/bw6Lr78YnIkwJbk6Kn99Pb1YMGFKeeiub6V6vJ6Rk+HCE8lcNm8uB1+vdfbbC6NIhDF2bJlS+lcugirraA2xlXVFfoe9fh8TE6HmNfYyDnnrlGigOQ6S4bq0uWdxOMZIz+VDC/9+QVuuPFdBANBzQYeHByitblV9wK5h0vkhIC477n53Xpu1p+7mvRIDIfPyX/88ie8vu01KuXeVDDx3uveRaOvhpGBYU71nOJo91G2H9pBdUcD81s7KDMHKPMEsdsdnDx1SnN1e3t7+fLXv8bmLVv53SO/4drrNtLf38foyJCCv70DvWQteSz2ApNT01y94X1s27UNm1vW28RF6zawbe/TnB49xrtuvInnX/oTLW015HAwO50lm4LuY91YsiZqy+u47RO3sbBtAT6PR/c4s63A8Pgg+w7tZXh4EFsBli1cQs/xU1xz1UasmEkljGx7AZoDFUGWrlzCkVPHGZwYYjI8SXffabZsOUgsnCEenqKpvpl7f3onu7e/zqmuI6xavZzm+e0cPH6S7XsPkDU7yFsdHDlymMjkiDqndA+NkjK5iKctJOI5ZvqGKVitdC5qxe+3Ei9MkzDP0rayjUh6FoHV5B5utUndJQBGFoEzVFSbN8htBjlLQA9x0xCyl1EniALcAJ0M4121hxUwx2xTELOQEzBQ3hJSY9hwmCSmXEBgB2msJM0R4pkIqWgWS7wKb2EB9rwbuy1PwTZN1pQEq5tcwUIyHsdiiiFmyuacn0LerQC6xZ0hbZlR0MXjKCcXdWDN5fA5xcXJRzxpxpoaw5GdIj05TiwZw1tdjaWikajVhb3MRiwxg9/iJD8bx5RKYQ94iJtEISmRKlklAkmBYSTfGs4r4pYhKJZy04pWyHlDynjmhl4C5LROKpLL5v5dqX6YW1fMrRtKQGCpfphLHjTAX6PGmQv0zlXrlupM+RlV6RWdXrwedzEzWITTBtEtnzOIiZaCRWtnU7bAqeMnqAhW8G/f/Db1ZbXMTkwT9PspmCW71E4qleDHP/8Ru/fu1NqhualZlYm33HILoYkp7vv5/SSmUxoh9JnbbuPp55/hhnffgLfcx8ubX8VX4VOgdSY+S3lVkInQhO6/o+PTnH/uOZgKNiV7bd+1kys3XknXqeOki5a54pLkdjsZGx5memJcs6B9XgdLOttZsXIJFRXlOm8QkK+psQmX06mWxbFIlE2bNrF752E83iA33LBeLfKlJxgbH6dvcIj6liZcXrnuMoyNDYrti4Ld8+a10T8Son8kQsEeoGBxKaBXOuNv1W9GvyDXj55DITAULa81RqRox/32erZ0HuV8GD2R6QzBU/4sj/Gf6se3qbrlflaq1eeee73+UlLrGz1MSdmpLjNF8uhcMLjkKiJ9T0nB6XN71LWEbF4fq6T4lZmBODCpjbfVpv2f22HF63bgtFrVXWl2eoJCLo1flbZugn43LruQhKeJhUN43EYtKC4l6UJcQVy5toSALY9rdxiuS0LQFRJJMik2y0YPIffKmRkhLtuwiVObyUk+ZyOXldfmJBYVAqlB1pQ+XSJwhJQifUkqUyAlinnpZXNZtUyW4tDhcql6uLQm0rsq0F5UyEovLQ4tpbWU2kKA2jP9QtFKWUnC8v7SSB2jDjUAfcNNp9Rryt9pPy7q2qLiWh2lhCCdTjM1Oa5gr4Dj0qtJnyvXtfyeX9QHc1S7cq6FfGHL20mF03z4xltpKK/m7z/xGQVu161br+/zgtGyqure8EmQgyt+p3u9fnhMJpNIns9+nF2BsytwdgX+V63AWeD2f9XpPPtizq7A2RUorcD/BLj99x/cxQ9+9gMOdR3j2z/6Lnafm4SqAjOai1Pu8eN3uZmZmiKVlcGlhbTYcFrMTITDyhD1O60kp0a55er1WMMjtHhtVNiymBIpXPYAPQNh+kYT3P7Th9h1eDf92RCj/4e99w6z6y7vfT+79zJ7+oymqI2a1WVZsmzZci+4gk0AYxwwJBBuSG5OCikkuQQCCVwgHDghXCChBIjBxsZGyEWWiyxZVu9tNFVT98zuvd3nfdde8kTxuc9zz58HbT96PLNnl7V+67fWen/vt80kGBmcYHxkVrNXRyQftJZj8VUdtHeG6e7t0MXhVHSW9es3EAr7VfkrCqPO1h6273iBmdgsbR1tumgQdUDYH2b96s3s3nWQ8aEYkXAnTc3ztKmxZ89OensaeeThexgeP83Q4AVOnT7Na3t2YXHZGBhM866Hr+HG27eSzMwwNXaBF3Yc5u671jA1NasNvCWLVvDijv3s+OVRnHYb12xeDRUnVF1MjczowtXT6eLarTdpk3l6PE215KS5sZVMKslA/xn8Pjvf+sZXWLZwsTZif/7kzzh95gw33nKLWiiKqvKn//ETtRtq72jD4hCQzalA4tDgMP5AmFK2QKS9VRdNXrudTdduoDnSzPjQKP3Hh/jC5z7D2eOneH3XThb09NC3eCEDA+dxuWVxlmVseoZASzt9K1aTzed5+fWnuf1d19PS0kgsWubrX/4hiZkcxVyGz33+L7nrjjv55TMvE0/WmJhKMhUdIxobIhYbIJ4cplQWFmqAm29fw7IlfUxNxcina1y9YQstTR2ilaW9uUnBIum3xzNJLl4c0yzUialJojOisDGYtufOnaWxqdEAAwsWHG4/TpcFh1OsMgvaLK5ZRLFprF1qVQd2q0+SyKiU7Yba0CtZqXEFTi1WWVSL2kbAKMl0LeD2unC4bMzEJ8kXEmTzKdasXskt227nW9/5Ni/t3E1rZxMrV61VtYYoyotpeHnH68xcjGlO5IJFy9XuTmzlpmZ3cv8Dd9PQ6MHjrZHOzSiIIOCsy+nD7wtpY0DGXrN/nHZd/OVzwsr2q62S5tnWmd5yPgsIJw0Bmdea6wfa3DAy/mqq9DQX/majwLT3MhWlc9nZ0iSX3CCx/RTwVOylDSDVaAgY4K4AH5LZWlDg0eV24fa5tOklC1VdPNZVCwYYJ8CKNDcMBau8XxtKoux1ii1XPT+qnuUjylv5J98vC1hRGSrgVZVGpIC+TvLFnDab5gJo8tnyOlNFKd9hKhOMbRJQWuzxjNwvYVebjHYFgEsGUGeO0yUw1iKv1+G8ZO2rC+U6A9tkVcv/TeWvNhUkAzibVfsx+VIjU9doNGijxWIhlUwouC2glsm4RkSDFTs2u7D0/UzPxnD6/bR3dXPg8CGiszNq/+VwSS6wZDl7FGBJZjOkxTZTnA+EST5H8SpNWbH3EhtfAdeVce4wtq9oqWB1C9Bl7pNhO62N3DlNILMpJddyARXVklmtFg0rN3mPfKWh3hZ1tDQhjSbw241KwxbMBFfNn817k4zb3AaV2eiU5yRj13wYgHs9e9dmu6QiN79n7uebwO07NVgvb5zNVcmofqU+Hy5vrs25l/4X8FkIB+b3m0qcuXPFbKzNPT5GKp0J+irMXc9RE6KKAeg67WKb7tamUWw2rsdLrDAnZibUMlbUbw6rkCzELdGhudbxWIJKSexYPQq0yxybmpxU4oJY1gn4kskainDZLpm/krucSiaVBCSfGfD7tdknBKxMLk2ksYFEMkUk0qDXHcM6sK7W1uxZQ6wtT8ncFmJSayhCXkgH9hrZchZv2EPFJgqqoir5RRHhsouFoQO3w4NLAAxKOL2i9M9RyFcQN/dS0aIAZ7FQVTDX75ProkF4MCzuJC+4Qjaf1prDaLLW56a6b6sZs46tKvtNu7xKmZKlTM1Rw+d10BJu5sDuM7z43CE6evxs3LJM4w3EFWHD6vV0tTbw6Ls/gDXp4Rvf+XcCkXlYbS7cXj9nzp1XcKq7u0dBYQHEW1siWn+cPXWCu+64jWuv3UA8Oc65/jNQ8nPd5jtpbZxHV3sz6cyk5uxKJMJsLMPoiCgERYkozU2ZC07Gx6YJhyQe4iJj4xeV/OLzuznff5otW69hYPAMn/38Z1m9Zqmqqxct7+Wu2+8m58jzBx/+Cxat6uS2m27m7LkD5PKzDF2IqqNHY5uN7c/tZWzUQTyWo1bNc9891ynZ67cf/QMqQm7Kl4kEOzRCoqM9wP/1+S/xq5e/TVuPjfbuMG/tu0Bn+2KWN2/mtVd3kCrM0tTsZtst63A4XRw/fI7ELNx4/X2sW3M9AX+ETFqsTgvk8qJQFAeMipJy4vGE1m+rV61kfGraaI46HWrhLopbmZNLly5lbPQi8zq6VQ179PhRtm9/TsGqm266UUkBPT1dTE5PKCFKMpP37X+TVatWsmLFIlqaghw7dowf/vDf1W4+EUvj8wWUBLZq9SoWLRRF8kElCEq9NTo6QlNjmGRyVq1ZRbEjWXfiZCD5ukLAkEx7l9etVtaSryjnqsPmIRNzUst7lDi2/8AbjI8NMDk1jtfrwuX0ULVV+MBjD1O2ZNl/5DWKtRT+QJCxgSKFlJvujl5qJQt9C5bS2thKPlNQl4xEIq4AdjwRJZ1NcsON1xMI+PW8kfiSZDKOxyu58zVKVdlGG6vXr2fs4iSHj5zk7NlB7rzrLjo7F3D23Gmy2SnefGs3jz7yQc3EfP6FF0glUsxEZwl4/Xq9PXX0BOvWrefh975P826bWps18qSUTdDb2MAzP/sJY2fOsq5nCVctW8nOPfsYn5lltpil1uqjYVkXSdL4Sg7a8gGGTvYTaWzWe/N99z/I1PQ0re3t/Ot3v6dkBnGW6Fu6CK/Pw7kLZ4h0NTAQPa81mIDPmaRVLZYPH9tDZ0cva9ZeQ3Oniz/79Gd46KHbqVpLvHVwNytWXk0mbiM1mWSsf5w7Nl3Lw/e+m/ntXWRnYxQrRZySTWvJ84sXnuH8+CCFWhFnrUrY2cDdd2wj4A8Kq0pt6YUo4PF5mZyZpH/wAi+89hL5cp7Onnk0tnYwPJRix692EZsdZ8s1K3jfQ3fR1REmk47y8s6XsDr9tHX3MHhxhr1vnOfU+RFKlFjUEyabK1B12Ag1d1C1yb2+gXAwTGMoSCjoJluYIVuNUXRk8bd4GYtexFtt0Dkumekuva8b11CTuGcAt6rXq1sG61VTCUDS9jeiv+u2HfKXepSAxnNYJaNegE65fjpxCukun6Fsc1ASu1hvkaq1CNkqtoQfa6wBZ16s7C0U7RkyliJVdxiPy4e9XMNayVCTHNG8n0rZTblqo2zLYPXkNbda7OqtBSe2ahYbhuuBhSwLmrIs7YBuyT9N2Tl0Os/JqRL5YAuOpmamZmdo90cIVhrIz1So+SDnFGV1Pb/WJO1JTVuWG4PUhUa0hnGXMJxE5Nw2eViX1ypzQbO59aAJ5Fz+enmNUQ8bal6zfjFrHGOcDUvnufXF3NpI6ke1sdW4DgOEF+Jh1VrTelDqbHGeEDKjFYdG4zgtdsq5EiMXhtmwah1/8n/+N4Iuv9rLVpWcVqNiqZBJZfjq//g6b+1/g0WLFykhQ5xyJE865A+xaeMm4jMxRgdHGBkYVjWmPxzAGXCx8dpN/OTJn3L45GGcXidFUXqXshw/cYzHH/+I1gn79x7GUnFw9MBxiukSH/vLjyn5cGh0WGsRqe27e7rIptL0nztr3L+pEgm7OH/uJFs2b6S5uY10KkF3V5feuxsaIjpV29ralRgpBDVRLz79i18oKeuh9z/E1GycsalJatYa6XRCxNfEZ6a0QOntXczYdIrhySRVR5Ca3XspEmXucZA69xJwa1Rnb1sa14FT09nlneaJsd4x6n55mDWg/Gyuhy6vMc3zzpw3l+pvqcllbOprLLNeNueU+Tlz60zze2V9JsC+3EfF/UPqoFK+oCp0XSuKw5PkxpaKRiRK3bJZSCoumx2P26UkJsm1LRcLFLIpqBUJBrw0hYLq8lCrx1mIMtdizxs51hap34WsWaYoAGrNiAUxyAdCGDFshwUszWZK5Evi8uRUy2QsQkSWPForbo+Ruy2FlURoWO1yLRJCZJ5CqYjN7qGqWdNiw2YlVyyQyWUVbHW4hAxdB7rr57jW1rLGLAqpo6z2x7KeEdKmOig57DoWmmusFtJGXrFaKteq6kQw1/LcvA5olJBMtDkxMfJ+IRtIXSPzWlS9mlEsCvq6alq3RVxjNFrmbWKrzHV7xU4hXuS33/1BBW7/8KOf4DOf/iu2br1J59QV4PY/XTqv/HJlBK6MwG/YCFwBbn/DDviV3b0yAr8pI/C/Atx+8Sv/yJf/+SucPHeGL33jK3iCPpKZtC6ifA4Xva3teKx2xkZHNNcu2BCiarUwloiTVwufGrVsmr7OVp7+t39l5NRxvvq3n2XzmuVUClW8vginBiZoW7iMnhWrlYn/6qGdvPzqi5pJ09PVQSjk1UWXgF0er9jllVWVkc5m6VuwnKvWXkUyOyu9YcZGp7Th0Rbq4szZ87pg7+pux+60kk0VOHHwLB94+CNMDSfYvuM1xhNlErkyS5f0MtR/iI5WL7n0FIcPHmJ8fJLb795KppJlKhGle0kvdr+V7u4WGjwVPPYKs9GoKo6EOSkWYmJZ+sxTe2ht9qt97umTg9itXjZs2MyvdmwnURkikS3T3tiF3dKC09JCpejEbnGoqnh46ASBoJXPf/aP6JgX5PkXn+Ho4QEquVaS6SzpdIrW1ja13RHLqK033kAikeTE8VNqt9szf74uiPL5klrLSZ5Q97x5DJ2/wLqVa+mdN4+d21/ixR072Hb9dfg9otQRS+E4f/CHv8+Pf/xjjp4dYN11txCNRWlrC1Kqxnlz/y5WrV7B0aPHefPNw3R1tdHU0Mg9d99DdELsqTIUSk5eef0w6WyKnvltrFgu25ImHHSzcGEn3oCdxuYGvC4XU9OTmjUk4FYqEWN6clxthUdHJqlW7Aq4ulw+bfgaDNqcZpzZ3aLIymoDl1oYu6NRlU75XAyrTVSkBay2srLGBUSSpr/VKpZU0uQ3wMwqGaxWUXNK4pEIECy6qBU1j3YDbFYFKtJ5sd3OKSgpDYI//e0/5eWDu/ibv/4qTR0Btm27gX0HDnH6dD+OapCgqG5CAkSIGiZANl0gFGqgWumnb0kvkUaxsLaRzc+oIkZVDaJyVWDSWFwWSzm10BVr4XhcbIgNC14DJLGolZ4s2AWglUaQz+c3GjqSkyN2XNms7kJQcpXqzHBh98rPotiV7zBBTWkcSCNWVEmSbSrqG8nUNTJSjZxXsSUUEE++32l3aJaUAo4CeJalSZPH7nbg80v2kFMVUoalsyjlLKoilg0UkFnB6LwoVYQxbZdg3beBKnm1elCJ+s7YP1H1aQ5xMq1gooCVAqpLc9Lcbtk3zUCOxxWQNBSjYmdrjJssyiUjOBwMXAKgTQBc98npvNQIm9tIM7osFlUvSE6SLKzfCdyV7ZTvkc80wWO7yxgHWcTL/JbjKdsrc1IU4Im4Me9lPJKJuIIQDeEQAV+IdDytihZpUDhcbmW+50tlwo3NZLI5JZOIkkGAOGlkyzEsVMuIyELUNGqbZrLEBTSwy7lUVZWm2OkKq3t0dFR3z+ZzEy9kRMipzSBpNmgWnMw6bYmP7YUAACAASURBVJ4Z6mw5HmYGl6GONu2mjXJZ55SAqXb7pfwv+U5tZM1RkRg5YPL822KWuWNqNL6MvDmZo+bxkP0xVcFzlQ1m82tuI3WuSsVszsxVRZvvn2tvPZcEoPujNsn1rDJThKPbXt/w/5RnVQcJtQlkqNjngr5zm3KXA8iq3BHSgjFKOmdl3w0CgdHkk2xkUb7JfJJzT4DYWDyGP+SjXBMgxpjnki0tmZTJRKp+ffAyNTFFZ2cXyURSAXY5v6Rh6gtIBnYcf8CvFrLJZErH28gilga+VZugqXRax0FVPJL/qnaOMseMBplkxhqNSTvZbEavWXJ89RpitWkGp7NUxedyGYSuagGLy4rNadNscs3ftEvGsk1zfcUe2iFEGspEkyOUygWqYslpcWO3eLDU3MhEt9sls9wpMjDyhbRm39osZb2Wi1rMyDeuaYNMGoZCL5DtkdapXA/k0HqcLs16lmakzWvF5hdFOrRGGnn2iZ2MnKzS27eAQKiBmUSUSqkKZSszA7N86hMf5OZr1/KjJ38GzkaKJQsXBkYpFiV7vExr2zy9Zgk5QkgioZAP6SdaLVXOnT3F9VuvxuEtMT05wZL5i3FaHNxwzY10dyygWnZQzouNumRZB1X9PD41xWR0WsEcAe6l0SnuCnLc2zpa8PpdlKtCOLLx6msv8uz2pzh29CgLF/ayYl0vAxMnkD7o1ESB2EyGLVuu4UK/YdU/cGaGtnnNXLetl+dfeIPxEQubrr6aqdgAH//Yh4m4GhmfSnD+zBCrl69n4/qr1cXkxLmjfPkr32A6dpZQxEtjS4TobEwVL3/x2Odpamrk9NkTCiIdPnZEaxRR19x8811ctXwd+UKFfE7ACiEp1ZQkUC2JM4SFoaEhrTPe+76H6Oho5dEPPc7mzZu4+pqrdU6mM4bNteQWT01MMjk+QSQSUfWjzIBb7riFi2MjSqBKZxPY3TYFAAXYP3byGKLwao6EsNXKtLW0cfDAISbGohw7clJdOzasu1rJRnK/FaWvZCnKNsk9Tv4m9zJfwMup0yeYmh5javoiiVSUQMhFLB4l0uRj3dUrSSZiuH1OeruXQL6baraJhrCfDRtWc/rUEZ579hmwVnnX/e/C5XWyoK+XP/yT31PSQtWW04Zx/6lZetquYnYqhsvm4cbrb+GuW+9WUoZMeCEACZHi9NlT5AoZli7rI5NN631AVMaSHyn5xwLkjVwc1s/snreA/YeOKBHg2NGzrFy5ioULV2q9l8iM8vyLz/L+33o/TY1CpquyuGehHttXd77C2Oi4EiDaWjro6pyHz+vmuVdeZCg3TPLkKe5o6qEtWaCtZMEWzTJaynLCV6Pa2Uze6yBqLSjgU5yeopapsGThGlXTp5JpUqkMX/n6N/Q+8uQTT/Lsc8/qPBc71/HJi4QjIQJhH9OlIfadf5lN111NMpFj355TLFiwmOUrlrL79QOsXrWRts4IL+3cjtvlw+WwE09HmZlKk41XWLFwOZ/9yz+nK9CILV+mmEiphainwU/NXuX85CC/2v0CVb+DdNFQhm5/YheVao5vfv0fOH3ytDHnwg2EImElVQ2ODtI6r51ISyMziVkO7T/H/AWruDgaZfLiECuWzWNBTyPbtm4gHpvk0MEDnD43waKlC5mIZrE6G4iliszOxskno8zrbmViZpqevoWEmhsplKWulXsjpLJxnG6rWtPmLHlqTosCxo2OFnKFnDoK2BXYkPu2eO8LoUeuggbwqjd8dVcxVFqycBJfC0P1aeQwCs4kmbBSqwlwK9VAUbJti5odgT5TqZCvWimKbalbrOmrOAoV3DkPgVID1oJB3kpVMkznM5Scflx2D7Z8CXu1hLVqw1YWd5iggmZFSxqrW+qoqmY0d4TbsJSmSMYP0tub59Zt89m4tBN7boJSagKPK0S62snBkRn+7bljTCSb6Jl/PdMjk0SczXitARLVOCV3vh4JYShtNRZC9rRS0dpWYxnqYKiSFMU61ggpNYCROVap8rvpXHP530zg9vJ+gllfmGSxdyKSyXVv7uNyJ5e56kvzeyQ6JCNrISELCrAu5US5quQ/R82mNuUC3N646QYeuOteXRMIUCfq0zKSj21hMjrJF/7+Szzz3A5uvfM6Fs5fSHw2wZ233UlbcxvxaIJsOsuFc/3cfsdtvP7GK2SLOZw+J+lckaqzhNvn4fjZk5ztP8vyFcsUnEslkppBLPNubGASrz0AnpoSY7t7e4klE8zExdI/rvWF3+3j7vvu5o3du+vksQbmdQq5bJpELMb4xRl8XqeSBm69eRsOq03XbE2RiNan83t6yaQzSk4bGRmkta0Jq8tLKpvB6/fgctlULZpOzhKbnVGXpFROsqXLqmov1pxSOVwiab5dZxrRH7JOMybD28CtefznEvYur08vd3q5vD58p2Oup6TUY3PmnUkElNpGapd3qmlNcq1poTzXRlm2Q3ZBnYVkvhdLFPN5BQm13lZigBGTokr0ukWw0+pU9xd5vZAwAn4vovJ22uUuUNU84nw2rbVYQyio6xurUKcqcUrluDqcqDJWLlwSX2EzXIdkXVcpV9VtyOX06rUonxc7dzdZwS8rsgRyU61JLrQA1pLGa9O1mBDtxdHISHSp6n9WixMD1xW7cJvm1sr+inW4uLCZD1nbyvEyFffifiR1u9xz5L3ZfE4VuvI++b9+iawH9IKoR08/yulwaa2jmcsyP+prJc3UlVpTI4fkGiMq4IoC5XK+SYay2DQbx0ZcdYQoYlq464wyGJD1h25pyUo2muWjDz9Gd3O7Km4/82d/aQC3MkeuWCVffsm98vuVEbgyAr9BI3AFuP0NOthXdvXKCPwmjcD/CnCritt/+TpHTx/nq9/4J7UFE5b/1MQ49nKVtlCYsNdP2O9nfGKMixMXsbtdVDw+Sm4v2UySgBP+7JO/xx03bMVesfKd//4dKiXJJPWQLJY5OTrIcHyKZDFJz7yIWtitXNlNMFyltVUWiNNkMwnsVg9trfNpDvbQ2NGpYMbguSFO9Z8kmZvmTP+ANiQ3Xr2JC/3DjI5OEPA2arbd5s1rmNfWxRM/epIbNt3Go7/1UWbjRV47MMjug2dYtXI5sekR9u3dxdCFM/g8Yitq4467bufY6SM0z4tw/NwhZtKT3HrrdbRHXIjY0ON2ki9kcItaNZ/VhYlYs/q8ApzVyGSKFAtiWdxOND7BbGaUbLHImePTNAaXMH2xzNhwkoA/TE9XC7Ozg8QTgzz62B20dXqYiQ4ycD5NgC243U1MTkwqCOTzB9i+/ddq8Sw5ZqvWrOXokWPaMO7o6NT6PyfKyHJFlRPSFG1rbOVDH3gvr+7czfPbt3Pj9dcTjU7S2Bgmn0/z8Hvfo+Ded3/0FOmyF1/IyskTr2G3l/n19l8SaWwkEHLSt6aJG7ZtpCHYTC5Zxib76yrTEGknXXDg9vmY193JxPg4blH3JWIUi6IKnCWViVIqCSBQIJ9PUSrltIGflSZDWYAyO43hTpIJAfi8uNxeHVe7S/I9C2SLSXEoVha1MHODoTaKhRKZVEIVIYV8Thc/0pARAEEZ9QIiiCqzXFarV5FRynaJGlbsOtW21mY1mmNiK2cpayOsdV4rVoeFQqVILBrnpjW3q+p2x46XeG7X83h8bgpFsUWy0dDYgsPmZXYmyeTYDCFfhFQio8zcSnGKxiYf116/mkJphmw+qiCB5PRIo9iwExambUWz+XQbpJGEgHsCGtYVpDZRJb6d6+rxeBUglfcaFrRVzdjRHCSLVRvM8jeZL/KzgIzCgJfn1KrJZrtk02QTNauoYouGGlVBnGoVn9ujik21fRK7ZQG+K1UFlIqFAmVLRf/JQlQsoOQzFbzNly7ZMwu4KM8JSCrAk4ARYqFpdzoUDDbzjpRpXJHcXCOP1us18oMENBE7qVQqSTAsWbkG2GpmJZlWZPK75rFKQ67Ocleb2lIBv9ejjSRZZBvvlYxcI49Xtsu0FDObbAoyF4vaVBCGtQncmuNsvl4BdUmYrCshdGkvzT8Byuo5qcba3wD45H3ZbFrHSkgoss9yzsm8FcBMcryEWS4AfSAQolAoUSgbDO9qTQBwNxcuiFXnOA6nU9XYOK2UJatTxQH1xmS9UWNul5z/sp/NkUZSSWMO4HOSLBfU+kuaX2qgWFcRaDNBFCmG3FjBfHNMRdUpNrWy3TJHzAaR2VzSdorZjJgDZIo1s2kJaN53zSam2aiS95mKAVN5oE6Gdca82Sx7Ww30nxtc8vdL4K0qrAW8M+byXIDXPJ5zQdu5iom5gOvlDTRzG+Q1c9UNlzftzNe903iY36ukCOHhm9Z5QhaoW5kL6UnmkLhbGCB6RVXuqmyuiuLdqeepEBM0g80iGWw1ndv6s+Tc2exU5Ng7nDrk0rOX9yUSCbU0lnNGlIxyTqvyVlRQQpzwuPWclfNVz6FyXu0M5bNFaSZ/k/kq+yznnxCKROFnbructy6bA1upSoM/SK6YVWWQKHIsTqs2vXK5ojbAqmULxXzZsImuyvEsUbGkcDrFgs4LNQeVgpVSQe4PhlJF7rdWixxbIduISiKnwKaAUXbJB1YLb2nMi+JcXCkkr1Gsp20EAm5VirgEQK5WSMm9qZKnsaGRXLKAs+akq/0qDu+fYng4iifgJJtLcP70MDP9KRb1NnL7rVdx5MRp2ruX4PE3MTI8RT5voaWlm6npBPFEmoWLFtLYJIDiRd3Gto4Ir7/2Cm6XFX8E4vELXLN+CSGPG0+tka7GtWxacw8uRzP2muT/FtR6+ZXXdmtTUkhxrW2tOuYdHS3abJQc7umZKYIhLxPTY8zExvjm//gqQyMXWLN2GeEmF/6WAqn8DAPns4QCTerKcWDPSebNW8TURIl0fpab7uxi/4Gj5DJeHnn/Pbz8+jNkkzYsZSdtzWFymRLdHQv5xOMfobXDx4u7n+Dvv/BPqsSxWBro7unD6izT2BrgXWtv5eCBIe6/9z7e2H2c557bxdJlV7H52o0sWTGf6egoLa0N2gMNBhvI5IvqSmIpuTS3OJtJc/ZcP7l8nm3bbmTbDVt57KOP093braSTiclJAsGAklHaWpu0zSzXdrFJFkKbjEfPwm7SuRTxVIxCOUtTa4RXXn+JplapocapFgtE/EEFbou5EnfdfA8el5+dL+8im8kTj4lbjE2zZ+V6KyB/tpDlui3Xs3HjRgVLRclaKGd45fUX2bfvNWKJSaanJ2hpCVCzlTl98iKtnWL37ae94Vruvf13kfLj+LFDtLY0ML+nRx1hLA5xSnBw8MQBfvKzHxBp9fHmwVex2muaeR50NzI9PsuGNRu5bdvdRMIt5NJFHFYnbqmzJevS6dDIAnEnqIhy1FXD7RVrewupdEzVtMMjA7S1t3PfPe9h5OIkX/mHb/LBRz9KMNhikA5yKQLNVq3RRGknxCmvy0d7WzvZTI5sMkt0aoZcOkchK3VtiV8+/QyWkI3+5Dl6U3m2ZTz0Jcp0lWzUplP0++HUqjbOOUrMVIv4WhqwZ/NsCXcwOjbNQKVK+8JFnDp5hs0br+V3fvcTmuv75JNPMTQyjMvrINgQINLSQCqT4PS5E8Rrw/SsdVKsZBkcGMNGGLczTGNDK2/uOcpN2+4mk8my68Wd+AMN6hDRM38eHS1tLF+2hMWLewnbPTS7wvzrv/wbD993J81NjZw8d5p58ztIlFK8enAvp0fPkyqmkL74W3uOsWL5ChZ0N5FOpYhOT+s1tmd+rzphJNJJ7G4nmUKOto4OBs5OUC458DpDFHJJ3nP/u6gV0oyMnuPwwRN4fXId9jATl7oYhofjrFy/lmuv38KpY0eJTo9x7daNRFpDHDi1l0w5jsODzuVCpYA3GKQolp8O+c6SsGcI2DyGHXD9PluW+wLyPS61sTesNQSolDuOgCE2/VWuxyWxVa5IKmVFFebi/KJrmTrRT8oFqVWlHhXHArUyRay2JfZCrFUtCK3HVijiKFnx4VL3HIvdQrKQYSw2Q7Zmw+v24hFTfFHbVZ3YKhEsBBSRLlsyWJwlCjnxw7fR5PUzMbKPJYsyfOChRhZ0zkLSClkhmsUp1bKUbH7KQTenRt18/0cpZqb7aGmfrwC1kHby1jxVZ/kSmc2MNDDBEq09a+LoYNjPyu9mRMTlpKu5vYK59/q5dYUCY/XH3OfN2k/rw7ojytzPNxTPb7cfDUWiQRg0a865tY38LEppqfuEjKSWqlYHdgG6BABLF7CW4bfuf5gbr7lB54HdKra3PorVHLH8FC/ufIUdL/6ayfEoVqddr88hXwin1UNvV6+uG0cGRqgWq5QKJeweC5H2sLpTPPnM00xMT2P3W2hqbyGZSSqgJnXt/PnzCQUC7Nr+KtgqbFizgVtvulVH5R++9CUlKnb1dOOr56jOzMY4efQkNYdYGM+jIRLBYq2wYnUX4UYH2VSSdDpDbDbG+JhYKTsYG5kg0tDMXbffSGMkwoXz/TSEG+jp7iLo9SppZXB0jNf27Fa3phXL+2iXa4+lyqnjx7G7vJRwkyzZSZVsxHMymlKXGLXr28fRAG7V8UJ4ewKkmY4edWDVBNrMOTGXuGceR/O4m6+Zq8D9L583p4Y1XydzQR2PKhWcEidTV2qa88rMQJ47v8zvVqcldSxyKZlUY3Dsdl2/Sf0naxBZnwiR2QAhRVlqKHTdTjcOi4NcJqeEBiHMyfgbyvQyXrebUMCn1w61QLcK2Ve+S6yKMlrLSR0nn1+uiHuSWHkb80nuW3INElBWUM4qNoo1BzWrAPTiGCCgreyRkEJlzSFqV4VINTdXwFsh7cmar5ArYpXIDLc4tqB261rrSt6s5kAbzizCiJS1sfQBnFbbJfcojdZxOsnUgVtxTZL6S9Z+mnErXBchSdoMoqSA2TpPhNBbJ09qfS0200oYNiyX9dgK8bTuSiQkIhlHIYro+VwnawrxQs9+M3Klbucuf6/la6Qmkvzu+x6nt7WTP3j84/yVArfbrmTc/iY1cK/s65URuDIC7zgCV4DbKxPjyghcGYH/LUfg/wu4vbzpLAXnzp07+eKXv8j//Y2vcfTEcf7+K18k0hRBGgLjw8Msmz+fVQv7sJTKtDY1USoXeX3vbgq1Csf6x6l4mkgkJ+lqd/Ktf/osQZ+Fvp4+9u8/ye43T/Ly3gNMZRN0XtVBxh6jQJRWv4f5kXZaG1qYnZll8YIlLFnShw+xhnXiDDqZmp3m7MAF9h04isPp4ey5QZKpFO2d3aq8m4nGmZyMsmzpMtasXsvhg2+RSk6zsKeXieEJwr5mtl13G3ff/iCpXJGdu1/lez/8LhaJR3XD/MULyOYLar8nYFUk5IOqsJdjTFwcwu6o0NzexOn9s/zFlz5CLptkJjaBy23TBrLTZSUY9CmQHQwFVQUpzXUp/l2i/Kg5mRzL0dywGEslyORYnL5FfWSzs8zODtHUZMPlLhFPjLF4SQ9OSyt7XyjS0bRGs8Wmpqbp6upW9ue3v/nPPPb477C4bwlv7H6Dzs5OzeZ85APvZc/eA7z0yossWDCfhmCYVCzJRx57jEjQxze//i+0tzeTzaU5dfq4qjVE4TRvXic2TzOv7jmO3Z7HYY3RGAywbs1qZdS39/joXu4GV5lctkw+XiObSJCMDeHx+yla7JQqhkWlsGZl8S/gnCzLhH3rdgmgnMDrteJ01JiYGKVmdWFzilpL7JZcFDNWtTV2OvyqxnF6XNo0rdnLBlPcJc/ZFbwQtres0KITMwT9ITJJyRA11GPCtJVGpl2sh2slValJA8tSsJCayRAOtjA9lcDrDilAMBOLkcun8Te4WbCsncn4AM3zAmTyM9qwjF4o8fj7P6nr9Cee/jmZfEHziHP5EmfPD+J0eCnlK/R2LyI2m8JldyuAmYxOsnJ1Hxs3LSOZvkiuOI3HZ9HcXVloysQQdZiAzJJPJkFcxbxkoIq9koAlktFbUEtsWeSKAkiaZ8ai3lAFCSgrjVTJ8LHVG1HShNLFeh1EM/O3BLyVv4ldqqHMyZMvlyiqSq2s6l01BRPgsVrD5ZDFupHRKgtcGQB5jxAUCjXJnTUskEWdIzaNsj1itSbAngA40gSUZo00CoSJLJ+RKwlgWMFhNdnHhmWrwFiyD8Y2WxRw8rmNfMNYbJZUOkk4HNQGkWyDLNoNRryR4Sr/NxW1xncbjTirRZr7hkrNAMkEbJWsyLwqBk1Qdy6gJw2AUlFAK0OZLI1POV7yOfIZplWW+R4ToJNtlUaDtBiMhohRVhqKUwFuJWpIsugcaqGl6nAd95Lur4BlHrdHj0MmndPMTlEmylwSdb/PFyQ2m2D/wQPagOjs7Va716oV3VYztVYaDwJ+CBgrzHJpDngF6K3JvpcoO20UbBJ1ZTQIJdNM1Z5lOS5iWW00E9ReVp4X9rgeG2GSyzluNCmVzV+3TL4U9Fq3l9YXKJgsDV7DmnCuKtYEYEVBbMwhA2idC6JKA8RUv1ze3DSbmpcrVOR1aodbf5gAq/ndus315qjZINXjqA2pevPVtFerZwOai4NLQK4JShs8eT2Gc5t2l/9szg+jP2Ow6lXdrBlqRrOwZjH3XWzchelvUca+2KfLxsnckuMpDTw5XkI+kHmsx60iZJaK5nyLil6ajSaxQDZQ7Rbrymy1fpPGk9g3ik1eUZQRcv0VxZU0sMUa11DUyjBKg0ysucvS2UTsvw0igLhfCIBbEetFbfzVrSZlzllsuKQxZTXUueVaRW3tTPGK2qKrokPIDzZthknOrSAtTi9qVVepyLVR7iOSRWjTczyfy+q9qFhMkUpNUyqn8Xod+H1BzUYU22W5jootrddjx26TM6KIXxQ7ljI+n4NiUVSbBVV6zsSr7Hz1LInZGh5riFS0wpLFy3F57KTzSc25F7D7+OFjTI2Oct8td1GMO4ilCiTyWQLhRiXs2Ox+QsFGYsk06zdsoKklRCoXIxCykynMUKiI/e9FBoaPEml00RJp4effe53779vEw3c/xGsv7ybkbuHqtVtZedVWKnmrkmkyuQy+gEcbhx6fn8nxKbx+nx633W/sVbXzDTds4dipIxw/eYjxqWGaW8KMTwwyNtVP0T5O27wGClkvHnejNkTzGQt7XzlOrhSgQoa+VXKgbZw9M8XqdVJDzDLe76JWdGKxxXCJnWHOwQP33M/v/s6jWB1Rtr/6FC+88Dr73uwnmzXy01s7WqhFY+RzKVZddS1tLUuYieZpbmkjX0gynRhkdOI8W7auZcM1q43GscXG8iUbafQuZqD/oqrABRiVaIjvf/8HTE1N0NjSxOo1q2lpFXKbOLuECfkDOCTP024qBa3sfOVlrA4rC/sWEkvMcOrsCbLFFGvWr2Ro5JyqNwcG+5kYGaOWd2ld9Hu/8zH65i9jXls3Z89c4D9+/ASplFh4uvD5g2rpLS4cMzNRLo6N0dLaxtrVa+hbspgbt92g59/05CS79+5mbOwiHW1tPPur55idzfHxT3yI3u6FOO0Rzp8b5dTJI8zGJlV5I9cdIdm1z+ti4YI+GtuaeeW1F/na1/6BmrdMIOSmkCkQn06yccM1WCt2Pvm7f0CtIvmOeQK+oEHEEhWgUxwabDjdDkrlPOWquJLA0NB5vv/9f+f8+WF65jfz7nffy6kTZ5gYi/Pqzv18+s8/w8c+8gkK+TJyF7c6C/z82Z+yf99bCl7ftPVmWltaNWZEMrfFIffY4WNq2ys3nO9/79/oXdJJxRqjJZ+jJ1vFl8vT7PXiydfop8Dwwiayfi92hxt3OMCJAwfY0NiJxxXkTDRGQ2sHp0+d5TN/8TcKDn73O99Tp5W+ZX14/C6Onj5K27wWjp44zKnzx1i4MszN9y7DYqvy+qtv4XSEOCauNEU76WSZVSuvpqO1m0iomWAoTN/CxTQEG4hnxzlz8hC7d7/KX//VX2kd+OA97+NDjz7A/N4etXdNpON4gh68YT87dr7C8GBMm/0LVnRwz703q8JPACS/z6dq70hTIwODgzpXr992g0aLCFggBJNMrEoqmsHn8fLwAw/y6ku7OLDvTdpbu9i8eYOCppI9vHPXK/Qu7COdTxNPJuk/O0w44Ofh99+v5+bBk7vJVGaxuMtMxicJNYdJZvK4/SE5YKSzQlwRW/x6PojcJ8pFJTQIYCP3erkGi8LNKv4DNSHoVPR4Cpmm5jQsd1U3ZhECj9yjBZCQXEyLXuvluIgFf07ibTx+SlU7+ZwWUVgKOVzVGtMj40T8DZTycg9xYnN6mY7N4vS7xbQZi6NKNDqhOaSRQIhq0UE2KQCvsBgtlCwZvAF5rkqDpwl3pcTYyKv89Z/fQl/LORzZkzirvaQTHs5eOMWaTYuZih2nYC3hDy/i+NGF/PGf7WTZ1bdiC0fI1HIUKnIPk+uDKAvtWmP5vD6t3YSsJusyr8erz8s9VEB5qb30/lmt6j1RADO5P2qNLeo8daN551bh5aCseZ83AVh5r5z3puOHmX8plq9zgb+5dYrcp6WWlofW3/U6SRV9NinHa5rTK3Caz+nh1OGTzO/s4fEPfpgNV61HqEyx6CzzWjs0t/6Xz/+C6fwEL7/+Kn19S9m4aaPWCk67R52fLGWrxhYsnr9Q86ffeH2Pzvv+0XN0Lelkx8vPs+/Qft7zvnfz82eeIpHMcM2NG/ScfWvfPnp7epiZipKYTHDNNRvxyjoonSOdTDIwNKRE1WSqQFNrAy63W8lHonCcjccJhxvUYUlcJHqXNZFjVvOX169fTzaT0fpT1hHTkzMkYglqlQIb1q/n0IEDNDU1sWzxErwOJ61NrbR3dSkpRzKnLw4NEI9O0LegRz8nL8pkZ4iZTIXxeJ5ouojF7lTlt3kMjRrfuE5r2qiqs9+OwzCJe5qZWn9c3kcx68x3mi9mRMtc8t9csP/y+WB8f82wOK4/5tbgWgPWQed3Ik5q3Sp3/7ri89J+aqaQ8YFGjAx63RAQ1inuHjYhfpSUUCX1m+hH7AAAIABJREFUocZr1PNUZY0g6lt1NKkrequlEn6vQ0lyQiIxMosEqBRCtRBnK0qWkHWF/CxrLFHT2h0uShYbYiZhpIdIsWozwkSEhCnno9OO3WGjVBHgt6A1scbAJDNKbpP6d27GrU3WgHXCrrkmMFbNFqxy3tRzrYUEpxFC4k5ULuqaSIjeQjYVsFjWLmUTxK3VNDv6EtlSan+TZGG3KQAs2yFjbWSKG2tNQaEFxK5n0+hawzjeAgQbxExZW6tqWN6nILMNe8VBPprlw+95hK6mdv7oY5/UjNtrt2y9AtxeOhOu/HBlBK6MwG/qCFwBbn9Tj/yV/b4yAv+bj8D/X+D2pZde4h+//I985etf4+LEGH/86T8hlowR8PtoCgboaBSVSDOrlizl4siwNuVnUzGOnD7JwdMTtM1fT2OLm6ZImnffv55cZlRVNRWLn/3HBokXoKmnk6ovR6TbQaCxhKtcoTvQQW/bEpyWABFHJ3aHl1ODJzhx8giFao6arcK3vv0UCxa14faEOXv2IuWqhd758zm4+xAWt5OmlnZWr1pFJhNjdOQC2UyMjevWko1nqOTgjV1HeNc9t7KsbxHjk0McOn2QkrOMM+LGGfLhDvjV6rans4fdL75KdDjBnTeuoiXgp1zKM5mLcejUORb0dbHluk2Uy3ncHslhExVljpHRAdZvXMXgUD+zs9Pa+BUQM5vM09G6AEvNTzohFb2blqZ5HD58iJHhs8zvaWHFyh5KpRRur4Xly/r49bMHmB3spLtdssnGmYrO0NLcysqVK9nx6x188IOP0Tmvk1d27WL+gl727N3LVStW8OADd/KjJ39ER2ebNvv7z55n/Zq1tDY184Pvf5//+MmPCTcF1YJuzdqV+INelqxYwpbNtxFLlnGIgVpxlqaAn4vDFzg7cIycZZZkdZx8LaPWrbWCDb/di89RxeaygsdYVHm9PlxipymqX2Hh20XxJIsjq1reWhTASmvDpCzsYW8Iu81LNlXRxo0IZ6slybJ0KXPWH/aTyiUoWwtY7BWy5TRVi2Ta2hkZGtGGQ0VAtnzJ8H+TrBmXi0w+q03cSFNY53AuW8Sac7JuyTUMDkzSt2Atxw6d5+yZYULhCDVrhZnkKK5QAVcoS9+qNhra7MxMzRC/UCXs6WTF6hV8+zvfZTaRwBcI4vZJTpeVviXL2LXzdeb3LGRwYJSp4Smuv/EGXHgIN7jZfN1KssVxSpUZpqPDNLWE69ayYrkkVnNiAyogWFnXumIRpYq0qqjoCrp4NZR1RkaZLgbrNsQC0KqdlLyoXNKFtjyk2WRYCBuMYxPIFYKDLA5bWloU6E+kUzjc7joIYwCn8hClpqy9BVB0CHDg8RgWrrm8NrTl2EjTTcAls6llKn01x0f+rOoNqwJB8pwcF1kEy2JXAEEzL1UzbgXG0kW9YRcrD1H9yH7Ie6WJL1aQYjUs2YJmU8vMqjWbWrKvbzfFRNEl88FgqstD/iaLZnObzZxc+bvso/xNrLIMpasBVEujRbMW5+SCzm2czP1utV0z1aiqgjIASbWYFfttsftSyy0HTrdLCSLSLMhIdqjdhscl4K1X1ZhiMVqtWvC4vGTS0uCT49aO2+3hrf0HOTdwnkirzF3pK1nUOlkQNJfPo+Cw2aSUz9LDVRUCiQu8TvKWKoV6Y1L2ryZ5odK4EavmOrNfGz4yf2S+aYPHsFo0m0xzm1aXK1HevqXWs/TUftFRB/RN8oHYpOUVGBar3ssbVsp4N62K54Cec5Ww5vfMBWhlH+Y2Tudu21zQXZ6X95nZcwJyv9Nnm8d3rqpGR6Oucjb8lf+rosYE+c1tNBtm2sxVUPzt/F+x+lW1qOEarjZwJmitpnCas1XFWhbFkpE5LH/X/daGsgCfBklA2fqq9DYBbMnpetuqWsn9VaMxqYCwkgyMHFiz8ScKA7HLFCWuXJvk90s205KTVlfomsdHVfP1LqC6zutOGIoFU90u5AchHAgIoH09mVZyKZO+lRACauKEIPdMt6p4JdNWslDFflFUG1DW+7rdXqG9I8K8eU14vHbKhRLFTJmAP2RkrtUkU7CqOaIep1x/RCUsZIik3odCQb8Cyumsj31vzXBo3zjjF1Lkpkt88COPMZs5z6Hjx1i+qkebcQMXzpBLzPDVz3+dtQvuJ5nJ8rd//zmmZmJcc+1W7DaPKvQbmhrVurilPUw8OcbF6X5273uB8wP9XHfDUjp7gqTSUU4dvUgm6qQ11Mai7m4efvAOxkf6GRkcJuhtYet1d9C3eK2SjcRS0u70aJ1Tq1hoaGii/8IQx06cVPtgsVoPNQT46RM/5KH3PUB0ZlzB2/Z5EZ761b8xMnaBWtVDKpNn85YtrFixis9/7mu8uXeQq1YuoWTvJxHPkYvZWbgkzHU3rufgazEcNh9NrSVmo+MMnhtn5dJN/M1ffZZAqMzo9AmefvZHvLH3IMPDSag0cOPWu2mwR9X9w+kMq5pzZHRCYzRszhrBiINrtqyiTJaxiSGZIDqHbt36HtqC61ixdIMSk+b39vKVf/oqz21/TvMYx0aG+dgnP0HHvA7aOzsMIoHPx9PP/AfF3Cxuj4NURgDuIM9tf5Z8ysot921mJjZJpCVEpDlAc2uYr375P1i/uZmezl4O7jnB2FCGjpYwd99+F+uuWs816zZx6MARnn/+Jc27lQZssEFsoKMMj4wyOTXJ2MQYqVROSUpP/ewXhEMRVY37vCElHmTEQlQsKG01tbyemUkQjU0wHR1T0PauO+5Q9asojk6fPMtTT/9Kwes//rM/paGpgc/87Z9xqv84gZCH0cFhysUy267fxoc/9BG6O3u0aSwKWFEOe3xOxAXX5ZH7R54jxw9x9OQxzp4+rWBkQ2OI1195leHREdatXcuWLdcxPjrOdVtu4omfPMPHP/opli5dzfDgGF/88j8QafMxGZugUiiptfpMNIbX5WXowjDvfei3lER18vgpzXgdGx1j3Zq1OKxFbOUYjmyCTHQCb7OXc4PneP/9D5EP+PjZsYOEGloZ77+ItyGoKu3yxSgdrZ2cGRrXvMnGxmbaWjrZ/qvnySTT9PX1YXfbcXhthFqCHDt9lJNnj9DS2YjDm2TTdYtwOVy88soeQv4w1pqXQk6UYQJiVvj9x/8Yq9PFV7/2j9xxx52cOXmG3gUtXBg4wZEjh3B63LR3zCMWT6ijy+ZrNzM8OMSC+b0c3L+fwf4hnPYaCxYs4l0PPkDFWuH06VOaJxxpCDN28SITE1M0Njay65VdDA1H+eSnPkY2a9RFV61YxeCZYX75s+eYHI3Rt3CR2lzffP0tVIplhgaH2PHSDm657Ub2vvUGazas5K577+SZZ55lNprn1PGTFAoZCuUk66+5Cn+jkxd2P8+6LeuYySRI5NJkBPCy2ema10M6laVoTzMzM4XH61LL0kxGbORLNDU3kktn9b5hswhBzq5AnRQMUnuUhCyk7g6Gmg2LXJCN5xQoUgtzuwKcyVSGcrGKxeGjVnNRSo5DbILusI3VC8VmN8/gaJSTg0lyNT/L1qxndGxKSZouV45Qo5sSRYK+kFrC51Ki3JVs1AL5ckKtwwspG62BDjKTF1m6sMYffWoDgfRBvMkJjh9N8Hf/kOHMcIEbbmvi774QJp+ZIR234vNfy8c+9UsS9m4al21kuixOMzacFlH4CcFPAO0qbpfTyPQslnQuSq0tbi5ifS11ZyqV1lxMudfOzQeWn9Xy9bIaZO7vlwO3c1sKSo4Tx5o66c+M6jBqD8ONRWowUz1pAoPqhCGkPsnIrJMUFYSuChHKqPPDviD5dI6JkYuaY/vHn/pvLF/YRyIaw+fy0RxqJJ3KcPNNNzE8PsmWWzfx0KP38Nyvfs3mzdfT1dXD/jcPkc/mqRZrdDS309HawVtv7OP+u+8hn8uRLif5yTM/ZjYzS0mOUzXPVHKGRx77AA6vi+MnTvD6zjdobW1kWd9ydu96jZVLr+KGzVsYGxrliR89y9994S+UfDM5McX5/n6++88/pFgr0tHbybVbruPgkSMGrOao4mqqMpka5bfe96DWBLIG8klUxOwsLc1NOO12vvTl7xIK+FmxrEVr2ltuuomlvYv5zre+Q7Fc0fzutrZWPC47U6NDZBNxkokE2WIZm7uB6XSFaKbCVDyHxeHU88kkfBpjLfiZ1P8yf6TANo6TWTPKa9Vau/54JwL8/6ytNLcOnFunKsAoVrt1Ra9Z06o6XEE+A2U1CQBz3WTM+tP8bHPdJ3WeEATltapaFS6lrV7z2g3yrMZLSP1fr2OVrGB3EgqGtE6VbGRZ9wl4XinVHZUk0kQAWVGxylpGbJdtDgqi0FVyn5Bi7arCVWtgXVRKbWpE48i1uloSQqthSVwTdayRdGHsv1lbm8RIqwC4Mu/FXamgREQhhsva32IXZa4Ni7hPySpayFFyDotVcb2+lzWB1PdSOQvBWYjJl9ZwUj/L94vvgBxjuV4Yq3HDolnOz3q9KwtfeZ9Rc9cJldLHkLW2qIrrEUxi2ywv0PWfkCQ1isRYOwkwblgoG+Mi80g+0wDB65nYElck19mZPB968AN0NbbyR7/7+/zNpwW4vf4KcPs/O7muPH9lBK6MwG/MCFwBbn9jDvWVHb0yAr9ZI/C/Atx+6Utf4uvf+Aa797zBF/7xi2y75UZ+/evt7Nrxa+yVCl/63OeITU3R1tJE1/wuhsZG8UUa+PAn/pztrx6lMWJhfk+FybHXic2c1cWVy9NMQ8synL4O8iUr4YifSNhNtjSN3+EmX84xPHWOi2OnmY4OMjE+qLZibW29hAJdFIsuPv2X38LlrpFNu/ngh9/Dm2/t59Dhg4QbQmzYsInWtg5VIex+4Q0O7z+Br9XCVcta6Fu8kINvHmJiNEdnWy+dbUZjcWLmIq6ghdUbl1CqFrTwD3gbWLLoKkb7J9m5/WV6O7oJebycOnOBvqub8TRWGRuL8slPfoL+8wM0t7SrraWoPCONYQ4d2k9TSwPJjKHktFtqNAdDNARaGBtOc+7kFEcPDRKfyRMKil1xnFDYyf0P3kJnV4ix8Qt0zWsmHbfzkfu/xKkzk/z5p/+CtevWs3DhQnbu3MXHP/5x9h14i2u3bOYHP/w+y5YvIZ1Jc++976Jmy/GTp77Nnjdf1cZVLpPl5hu3ceedd9DQENLGXmdruxhuUaZInhz7D+9jYGRYVcuJsRSNjjC5mSixmRGWrl7EhclhQvNaaOluweasUi3kcZQdZKNlYrEoVl8Vj99K74JOKuUUbrF3K6TV/lf6QNJYEzvLWtmB1eLRPMB4aZayo0AinmF2OkNDoB1KTioFGw6Hh5HRi5QsFWxOsLiqpPJJVdBaHXais7MEAz6h2qr9YXNDRJtvouCTJprYy54634/d5SaVzeFzR5gdEoJAhLCvhWuv2cZLO17j4vAE+VxRm8vx9CS9yyLEskMsXdNJ16Imzp4+wfSFGK0NHTz+sY/yvR98nwNHDqut1w3bbqZQqnDkyHEK+SqzI0mO7D/GvEWd+AJ+5jUvY3pmhFJ1hvc8fAu+oEAwaW3iitLTAEkMdaZmXanqTkA9g9Uri3hZ4EoGnJByZd8EoJHFnzTgBOyQxprfF8AjlomSAVhXrcqicK7SVD5PgEmxSpVGiDQe5ZwUi6hKzaJMa2GQC6AuC00BgC81EqpiAe7V95eLRcMu1WalarHogtZsMAlzWIBVUWsIMCILcAMoNWxOZQEsx07s/S4BboI61gFBbXDJIthiNxS12FQlIbmb0nQbGLjA9PQ0zc3Navcqnyn/ZHFsNjnkc03LqkIhp80wE8iVv5kgkrmIlrEQ8FDeYyp305KP5fVqE0/eL6oHE7SS95lZZ+Z3mg05baio5Zp8jwGoyWJegCSjsWAxtrcm6sm3M10ls0waC7FYTBskYkPWEAwpQCt2t+lEFr8/pGqWwaFRQg1NdM7rYmh4gJOnT2J12PAGA5p3Kxli2G24JMNTbBRl/AT8lhzjrLGfs9mMKgZljqrddB3IEwBd81qrAjwYimWxxpaHZvqqKtWwAZvbsLoctDX/LvNaGjBun9uwOK/bSptNShk3Myt4rtLWbEJJtt7/7KHM9Dl2zOaxUIC+3pQxQci5qlzzey41UerWc/J+AdG1wTXHZtn8frNpN3d7tMFaz/g1P/fy7zQbYub3XfreuiLVyP6V64LRlBOlgih4SxVDUX6pyWeIlzXDTpQ0okgwG7ySJycqKQW66zZthrrVyDs07C4FVPrPtozyCvP1Jnhtjqs5nmYWtFiWm2QHmSeGQsOYC/L9ppWcsc3m59aUoCDnnIyDqJrErlvU33pMpPFZFf6HkZ0rjauWtjbisZi6biSTCfKFHE6HFb/fTSTsp72zmcZGiSMoKogrOeei8AiKda8C8UbmsgDHco0U8EEy8OT5hlCDuhjIvkhOfAkHp89P0xbp4cLxWR595FFuufVmfv7Us/z3b/0/FChRzVrI5spct3UJW9ZsYcuGm9m69RYOHj+u/4YvjLBq5QYmxiex2Z2cPHOcodELTE4Pq5IslY8SafaxcvUyVSlPTU7jcgaYHk9gq3gZG7rIPXfdwbq1CxgdPozHk8fjsOB1NrF5w10s77uWmZkUhWKJ7s4FTEZnicXSTIxHcbn96gJxYeACs7Ep7rnvTk6eOkywwceSpYsJegIMTw3SEm7kC9/4HAePvsmtd16P2+vjl0/v4/XX93Lfe65VtWsm4QJLlltu28LyxRvZ+8arhJvyOB0FDuw9TnzCy0//9UW9V/i8M3zlex+mZZ6cLy42rPoQ0XEfP/jmvzKvt4Vwo5Pu+U2cGzhOqZxVgtj119/Ad773IxYtWsy6DSvZ8cJ2bti2hS9+/pt0hq/lf/zTv2qe7Kf+j9/jox//HW2Yfv7zn+VzX/icur2cPXeWc+fOMjwyzP4D+3j8I4+QzowxNCQ2wJ3MX7CA//7Nb5GPO7j/g9crEOT0WHF65Rwt85OfvsKGq5txWPy0hHsZuTDG4PkR7r3jbsL+CB3NnbQ2drBr56vs2bOHU2cGqFjLuCWr3OWmu7uVBx68l4fe8xCHDx9TVxfJaBVRloBijZEmRkfG8Lj9lPIlxsYm8Pr9miudTEmutI9DB/cpGUJUY3v37MfrbyCeyLJ77x6e2/5L9hx4g7/9u79kxapl1MoW8pkCTZFm1q5aRXx2Rq/j83u7WNzXQ2NTkIGhk3iDdgYvniOZnlEL03/77st87at/w9TklJ5Xu3a9wd43RA3XhaVq4bUX9pAtligXa7jsPkaGxvjhj3/I6OQQE1Pj3HbLrergITVFR1sHTz/5tN5/xdJ42dLl5DN51q/bwNDAIDPToxSTk3iqOR554B56FnSw98BeXnxxJ1fdeAPHknHGZ1Ms6FxIMpHGVYP42QEWLl5KeP58Lk5Mq7r3yKFj9HbNx+vxsX7DOhLpmBL0Fi6fz+mB4+w7tIcPffSDbH/uZ6RmJ/V+eM3GzQwMnOW+e9/DsSNC0Ewyf0EHu197SwHG2+7YyujooGYCnzvbz+DgWSSmNToD97z3OpavW8Oz218glc6wfMlibthyPTdt2UpuJk4plWNZ3xJ+8MRP+No/f5s/+MPfY3h4mNOnThIOBVm1cjUvvvQS01FRYs/wve99mx2/foFfPPW0Rhi0hJu5/ea78Nj8HDt8iocfeITB86P0nxtg86ZNNEQC7HrtBX79wjPYnGXe+8i7ue+BB+hs7VM75f7T55Tw8NQvnuLAgYO8/+OPsPLaNTy/+yXCbQGwFDn+1nFm4iM8+NA9nJiQ/OZGXWtIzRMM+pUEJHWaofSUekOAKZc6HCjtR/LRxVpZ1GEWuS8IWGKQt6ROkToylzMIbEKusTuFdCkxHB4K2RTuynluXR/klvWd1DJTuFxBkkUPY1kv//70CV5/c5q2tjVq693VHiBVnsTiE3KSWPra1XHI5nBTKKfIluLkchmsxQYirjZOvLmbz/zpu7h5sx13tJ9AzaUq57wtjMN/NQ++9wt88YtdrF7YRvximp51y/jrzz3JvzwVZP09W4nZ/HidFgKOMsVsTtW14iQhub9yfOQ+ZsRAiAuMg0JO4lpK+ISIKeCS00EymdQxMh1eTBLk3Frn8p/fSTkr90OpL03CoFnXy/3OuH+/HbchtaICS6byrl5sSC0q9yypm4yfM+pYEQmFiUVnmJ2MsmTBEj73mb8hZA2SyM4S8PiolqoUc3n++Z//hSd//nO8YQ+PffwxnvzpL9n58m4cfgubNm3mT/7bn5NNZRm6MMTRg4f151NHj/PCr3cweOECTz77M5547knkBM6Ws6zbsoF4JsZkcppIc4TozAxL+5ay7403aQw1smrpSqqFCrHJKAf2HWVhbzePPvqIUYeWK/Sfv6AEDSEPSByAkMee+NkviDSHCDeHKbozWAMlbrv9Vq33BQDs7Owgl89oXJMQkvP5DNGZSSUDnzlzhtMnxrEWJJe7AV8wRHNLK/O7ewgHvCzu6Sbo9TAxepFoLMXoVIqTg5NYA63UHF4yOYkrMeyyzX9KlFXg3KhBJcbErAsvrTXmZJLOrYkVo5xjnX15DSs1lcyVy1WyJihs1rX/qb61WPEKSbcew2KuOcy6U+aGzBuTXKrPq/tVRZ2MdG0i6zulBNatfOfMM53rXq+uGYXskIjHlTglaxBRusr6RM4VARZ1DaC2yhV9rVh2uxwOjYmy4RL+sAyYzm0hbotNcqlY0Kxl+ZxqUdZEonwVYqsx/6tWWecLYVsI4GWd61JI2mS9WAdQ/1/23gPK7vq69/2c3s+ZM703lRn1ikCoAAJMNQZjsAlucSNxbnJzU50Xx06c5KU4OHEcO4ntJGDHuBcMNsWAkIQk1Ls0I42m93Z6b2/t/T8HJiyv99byune9rEQDszTtlP/v3/be36aOSoXcG05Bso3iviH2xgqkm9B+NhqPEU8a/U2lxhWIVIBbA8C1GFnJFbKE9IzanxnMSQGClcpiEjJhSY9P+RSwV4B8+aio7zNSB5czdZUAa1gVGc9XJoKqorZkWDW/0QeUDwrtscW5puykI98bcUkmnEUHucU0v6zAbeM14Pa/19j22tZeW4FrK/D/sQLXgNtrh8i1Fbi2Av8lV+AXBW4///f/wNDIMN/4zreoa6jl6tXLbF2/gf/xsY8yOTTI9779baoCPqLpGN6gDAmn8VR3MDQew+susmltNX73IsuW+2nrqCOSTJHMizVSmoW5GPXBGgqJBGMjA1i8ZmbTc5jtObw+E1ZHllwuoYOwbMZMMNjJ8eMDPPXtA9z+tjt4Ze8h2trb1Z7V7xeFR5DzF/tIJnI4XXa1SHR5zHS0N0Ixy8H9r/GuBx9kYniKvotXqW/voqqujlw2zdjgZZF/0BBs4uzJfu6/9z56lq/i4sUrzC7O89Lel7A7LFjteayuHNt2ridYVUskkmJxIUZn5zImJqcYHh7B4xclRIG1G5ezvKeNmblxSXDBYynhtHgZH87w/od/i/OnZvjLP/kcG7bcoNlkseQ0Tc1u7rpnO7lSiIGrZ7nxuj1sXPkuXLZG+vr6+NEzz1BTW0tNbQ0/e+Vl7rrrDjZt3cDTz/yAV/e9jMVuZu261XR2NRCKjuiAp7O9g2XdK7TBTScTxJIx+vsvMTYxTLqQJpkRBWuBuUXJy3OpGqnR3UGzq5Nmf4B4dJaR6UHyLgdZlwdrwEbenIBCDHfRBRG/DsNL9pwOofxVYv+6SL4Y0TxbUSKrCtfhJ5UQ0ZQHl6OGTLbE6MIwsfyiDonMRTMOk5NUPM30xAzJeJaOzmXIKCOeyRBPpQ1lqNi7WXPkCmkaahsx5224LD6cFjcOyUUsljRL1eKwkCPD9OIkNreVbMpEcsrLFz7zNZ782jcYGxxn5OoYAa+fnpU95EsZlve0MzozQMeKRp596fuEYrPUVHspxGPsvHE7a9etY+/eV0kXc6RyWcYnJ4glxba3qIrIXLbEvffcR5U/yA9/8EMRJHDTLTeQzs6SzE6yYVMXscQMnV3NyvQXRncF6FGARfOuDGtTJUfrYMf42rCplcuTwdQVtYDY5AkbXIY5brHxzWS1ma6oCpcy+yvAowEGiwVeVs8daXgTSQFZi0Y2cHkYIb9XMKus3JR/xTZZBweKxpvUUkoAWmncDYBKFJ1y/Ityr8wiFmDLYigZ1ZpXFLVLgD8ZJku3awDYYr1l5AiJKkLUPaLQE1thv8+rzy+KYQE4hbHsEpDYCLU02MplME/UhQoSCkhaFNWI8bsK0FQZfkijXVHZVmyWlW0ve0JAZLthA1rJz5VtrFjnVbKm3nhNtSorkRXfrrJVsmYcGc+mzbzdYVdbeQVvJZOuDDwKqCsAtWyfAKWpWFyfQ2wFfV4f6XSGZDJLVbCWVLbA7KwozdxUB6tVidh3uY/RqUmsLifBuhpDfSuAehm49Xu8OsDJlNU3AvDmZa0qtsEywBDAXgDbMtAma6hrIjnQZRKADoEKeYMlbxIbNDUYfoMlb5DkDZs0tQErA7eSa1wokxKMYZR8lu2ZKwrvJTbJbwxAzYbKpQJQLgU/K+teGYBVBjQ6NFuihFg6BJOvZX9XHvNWsLiQzVac49583bJdsgLCqgYo51updMEAKOU8WKqceGNYVF63txYVehzKf7KEZeC2kqesJ3YFkBZCR/m4lqGS5k2L6WXJosN0tZI2jq43P+Q9lXPwZH/KwEkHbWWLuso1pTJ8lO9VQVBW6Mp7MxRAWUMVUb4eiNpfQCdRFhhqrJzmLqtaS2wE9dplKAnklCyUxOY9rVliau9sMSM5Xza5FuhxZBxzouCQ71WtWzIRjibVGt7nceLzu/H5jXuS2+PAYTPpgF/AXLHeEzKHDBPFkN9ltumQWt5vZfgnVoxyHRKFvgDLQmwSMFiuqbKNApCd6zvNhTOTFFI2fve3/oDPfPofSWddeKsa8QT9eIJO5manCc8Gzs9sAAAgAElEQVQkIJ2hozVAx/IW1mzaxMDVIaKhhN6rJHvvcv+AgsVVtQEWIwt4Am6cPhs9q5fraxdydryeGvoun9NYhdGxEZYvW6EWrKlElA1rltFc76XW76Snu5vIXITm+k7WrdlGfV0HkxNzmHHS1NjNydMXeObp5+noWMa6DRtwusRK3cFfffbPue8d9yjZxO9tZNOmTfQPHyGVD/Pj57/PwPhx3nbXzXztiefx+5uwWNJEIzlioRLxWJTrtm0g6JfaZoZUbhSbOU00lGRy0MSf/uFXePD+B/nm9/+Ooxf/gU3ba5RgZSts4ytf3EdtjYdAtZ1dt2zmzLnXyOQjdHZ1EIunGR+JcerYHH/7uU+wZcN6nvrxv5Izx7h4Zowf/ns/f/iJT7Fh43q+/OV/pqm5kVtv28P7fun93P3AXVrTXL06QF9/H6dPnKWptY6eVW2YLYaDQWtbB9PTM8zMzjI3F+Vjv/I+XnjpVRbDElXQQSyxSE9vF8dPHMdpq+Hc6TmSkRS5mIX3Pnwffef6SEbS2M0Ozb5dt249vWvXKAmmtaOdLVuvw4odU9GmQ2+xYhZb5+mpST0GRdE4PjZm3GdMMDYitZeJ+fkFVUqvWb+RaCREc3OtZvF+/clvUCyYaG1fRlWwjrnFeX7w4x9w1323cXnwIm6vjWXd7Rx9/bDmyi4shBQQkfNlYW6Bdz74AF3drbz40k8Zn5jRXL9f+tA9Cj790z99hw9+8BGCVdV84W++AgULgaAXi8lBPlPgYx95jLoaUXXv1ue6OnhVr/Mre5aruluIDsODQ4yMjPL6odfVhlSUop0d3QpmFfNFpqam1RbV73JQ53dgSkVoDfqZGhnA47LR2dlFsL2T54+eZGh6AfE/F+eItb2rKSZT1LU2c2VmmoOvHcJud+HzVbF10zaCgSrOXThLIhuluauBVw79jCuX+tl6x0aW9XaSikap99Rw5633EAzWUB9w0z80wD988Qm279jIlasCOsn9XvISQ0qUmBqNMj4UpWdtg1pOmJwOetZvwOr2MDE1w/DwGCu7VzA1PMWx/a/z4fe8n1u276R3+UqmFmb4nd//Y+oa/azdsJqZ2WnjOgkcOvy6Xmu8bulPCoyNTFNX28C2bVvoWb4at8PLxfP9NNW10rNsNeGFKIvzIew2Ky+++FPuu/8utbXeum09jc01nL1wgfMXBtlz8x2U0kXqaxoYGhrmpX37eeTDH+AT//enWLNtDeHUHC89+wzBajur1nZQXeUj4U9qFrnUYeIuIjEo8llTJ3V2xgAdtG60UlJXBYOApfdv/V9UtyjhToAZ+VDwQC1aLapWdbk8asU/NzGILTvJB97Zy67VFlKLp0mGRWVnp7atipglSNqykn/75kXOnMuyYe0thCJzpC0R0paYuobIddBuCmg9lDdFyJviGgfhKDRjz/o5vvclHv/Td7NjfRpzuI9AokTeaiOc9fF3XzxHKm/jjz9dQ3I6TinlpGl1C19+8kU+9Q92Vu3Zhq2pA1MhibOY1qgWsXxWp5FCUQFQJek5HNTW1jFw+bKSHxsbGognkuQkIkRrMQNwrYBhQvCrgDVvJappzfGWmIeltYrcKytkP3ls5XkMINCIWfgPt/CyurbyOlLfJxKSG1pSt4F4OE5dVQPz03MK3L7z3nfwngcfUmccU75ENp1Si/sD+w/yN49/Vu8z8hyf/NQf8cr+Vzl48LAS+zKZItG5OB/46Id45zsekNACUokEL7/4M3q6lzEzNcn42LjmK1c31xJJRkkWkrhqPPjqvFwcvMSJsyc18kOcHIauDLJh9Xoaqxs4tO8QdouNnhU9WpCcP3uWtpZWddppamxmZmaOm3bvomv5MlVPfu3Jb3D2xEXm0vMkUkl6t3Wo6n5qYhqrzUxtXZAVPd30rl7B0NAVulZ0MTM7pXVoIOBjbHSEy+cvUuX34/MHiEXjNDc0sba3h5nxMfIJicgJ0rtqPbORHC8dPkPe5qdgFZKsAGtlz+DyjqgQZOW413qurLSs5CArAP+WSI6l+7HiOvTzBkpLCXmVx2jfsUT5WvmbCrgrzyPZrBUS6lLiYQXsW0o6VCKeAJXSW2lGrAE+qhpVqi01RDE8Uir1sMvhwOfxKmlTHiPXT8Mu3Kjh5N5m2C0btaBsv6ydkHmN/k+stv2YsZcJxHnNWpdsXKnpVKMrfa3WouJRYdi3iypYnEokLkRjQcouUVoTay+hZu7GftD3blgRS3+ViMY0zkABayEfC4Gx3L9JZMwbNb7WwAaYbS6WdDtl+3R/VkB2qbGFFF1Wx0p/VOl35bXkd5InreelAKyFAsl0SmNqBOzVx5Z9Zyqq3co5LERew0zHkBUbwLpBpFQwu6ziVcKhRq+YcRbsZOeTfPihD9Be28RvPfY/+PQn/ogdO69ZJf+88+raz66twLUV+O+1AteA2/9e+/va1l5bgf82K/ALAbeP/y3//OWv6kDhb7/4BTL5jGbORBcX+MLnHqe5rpp9r7zMzPwMB44ewlPtY2BshGzRRsDbRGdzIz5HgXRiEl8wT2u3jw3bV3Jh8BRWR1GHPrGZRQImJ+6SjZwrh6nOLDI08jkzuYxkU7o0ByWeSBOsacBq8fLVJ5/h9LFJbD4Pu3dvx+epY3pygcv9QxRNVubnI1hz0g+UWHvDaurrgxw/eoiJ4TnWb+hl68brGRgcwt9RxcDkAA1VdRDO03/4MstrV7Fj6y4SoSwut1cbx8noGJOJIebD04zPDpCNFLll9w143EGuDkzS0iz2xnCxr5/HfuXDvPraC+SKITKFBXbv2YzHZ2JxYZSVnU3MjM0TWXDy3od+l2Skihd/epRlXWtIJmMsW9HEy/u+R644Q8/qBsbGL7Fq5To667bjdtUxNTPL6fNn1a7v6uAANpeNju5W7nnHXUzOjDExOaxqJLFNtIkNYTqqQK3k7EYjMSYmxonFY8qCdXocmAWTskE6l6ChpY5MLk0qF8HvdWKLe3ClgrjzNkrZNAVbgblciogFss4sjgB4nSUsaROmmBdTwanAaiobw+2FlT0t5Etif5YmXzAs5PI5E9FolmzarED85NQC6ZKYp6V1+FQT8FLKZWisqcYnzF+rWG03YrJ6SWXMXBmcYnhshkw+S4opPAETpZwLr6WRBv8qvLZG9r98jKmJWZxuK5MLg6ze1Ep9p5uaJofac5qTbXz4nb+tyqiv/+uTFLN5WhtbtKETJrfDZePSlYsMjg1ydXyARCbOHXfezH137aTe72XZyuWIY+erR/fz070vKGCzGIowOjGN0+6kraWTrq7lnDxx2sjLzNbjr3Jw/zv3kMlPk8xM67A5V5AcvYr1mtHMCoBj4KElzXiU5liAE6vVTnWwRgFbyTdVqzsD2tGhmgGQmbWpd9tthmq2zLCWv6owyCuNviotysCtNIsCjIoSQ4a3sp+kMbfZbUa+mWRNlptL+ZkMAuRNKlhilcwtUdZmdBgmqlJDWSeZl5LJZShtK8xztfuymknL80qTX7n6lgxASqySVYVQHpJos543gG21j8rlqQlWE/D7dYA8MzOjTa8ohyvA6lKA1gBpIZ2VrFhjWFaxITOyqwxAVhSf8vPK+5S1EQtpGSrqpKL8UVk3GaBV2PlvHaLIeqRTsv1mHYwY9rcCVBs5RgJoy3splAz7atmTRhaUgPIFglVVClLnZU1jEfLpjK6z1+cjFI4RT2Q0z9tidxCPpzQn2CnAttfD6NQE/YMD5CU/L+BXtbDsO2Hb28SWVyyORXkjwxNR1haL6hKgg0RRKCrLXNTEouY0rKTfGD6Vl6FUEHA3byCD8r7LFszKUi8rLTW5VY9jYwhSDstV4FYHL0tUofK9HD96NC9Rl1aOb7vDyL9941BZ8tjKPlz6nJXnFqvnpR9Lh2NyjFUGZJVBlw5XRK0p22Nsln4sBTcrr/PWAa3sWxngVP7+reByxSLxrQoLfYmyYlXB1DfPCMOWW4Iql3wo0CvfC9kjX9ABlBxHBq5attBT8oeBjGtmbsXaUTKarQ4dEOnAXhQCZU9mY+hnqOHlGKzsVWPfydDNrWG3MmgzwF1jcWRtMpmyAiInx7OA14Z7gBzzYt8qwyoBauUYlHy2Yk4sksUqP6ZKDLdT8tDsOB2yvaIathCoqtVz0m6T1xKzOnFqEAv3rJ6ODrtL6wIZDopNrShhzHk7xMyYhJEgpIRCjmwhpXnoAviOTQwh/nhur526hmo8Pjdz83KfsOHzO6mv8zA3tUj/GTO/8tE/4Xs/OMSZS0N0rlzB+UtDNDd3Mj0+RG2gRFMTnDp/iHAqrOCIZOlV+WrJpvLMTi5QLFnVgcPlcWJ3O7jUdwmn300gUE1tsIPa6hYlPnmCMBsbwmwvcvXqCIlIkeQCeAhS7w9Q7c5y4/UdOGxx8hk72za+jdbWbgL+BmLRAj5vPdmsmb6+QVXhT01N8kuPvpsXfvY8vb0rOH70FNFFw15wfPZ1Hnj4Hmoa6njqx3/Pus1d7Nt7kXPnRsUTX+1/ZeBaU12lyt7ooliJ2qmuthKLzBOai3HLznv5o9//C6KRNF998jM0d0dY1uvWnMMffPs8pWwb62+ys3nzek6ckvzdGCt7ejl29AzdXat56cWjmErV/PVf/iGp4iJDoxfAEmN0KMRXP7+f9zz0QW6//Ta1Sp6dm+VXf+1jdHR1cuj1gwridnS109d3UfNmB/qGWbWhjZoal15jhTjV0tLC4cNHSMTzLF/RSk1tgHB0gZa2OvL5BCVTlurqKgYGFoiEncxORljfs4bt67fhtDjZtHYT61ev16x1ybvT88gqtvlZQuEooVCeUlZez0QiFsHlshMKzWE2iTW/5EyncTqtVFf7iMUiFEt5tSgdHp3BZHUwPzfNzbfsYO/el+jr6yfgDzI6MoFDMr5tFqKJRVx+K+HEHCtXtbJqbROnTh/E6/TjtPtxO4LU17Rw+sRFfvqT/XzmT/9Ea4I/+L/+iM3Xb9Ya78rVfjKFAit6mjUEM7yQwooTh9nB7OQiv/mbv817H30vr/zsZ+QyBqg1Pj7CkSOHuettdzI4OKjXYwGu5Zog5Kl169Zy8sRJQqEwiwsLSnoQO97FhTBVXh8+OyxMjdHT3kwpNEc+EmHLluvw+2s5eOA4/RNzOJtbcfir6OhZzolL56hqrsPucdHV2U3vilU89e/fZGpsiu7ubt1nvqAbf72btDnO2NygZukuRudoqKmno6odCg6ee+l5Nm7t5ty5C5hLQRYXZ5hbHCSbyZOKmahpM5NKldh23WpW924gEopTXVfPyPgk86EI8WSWxcUIsxMhVYXee+fb2ff8q0Rno6SjSR564EE+8tiH6B/q5y//9HGcARN79tyi9ccLL77AodeOUNdQx/1vv5/RkXHisTRr16xTy/TDR07S0NhCIhZn3ZrVCmBdvXKFWDTMIw8/RH1DrZJSkqkYg8OD6kTg9nk0G7av7zL7X9iH1+7kpt03s27LegoOK0/vf569B/ex664dzM2PE5obZ/PqVcxNT7Dojeo1V2zgRTWbzUvNIxaisocNW08hzBmAgxDYjNx6m8kAIfSeoMQb49qt9UiphN8XJJMWopkQ1iTOIUl+oZ/f/cBmtq93kAyfxpbNEnSJMtHE5EwSvEWKngbs/o186YlzHDllZfXWXsK5CFlL0mg6cjYo2DFbS5gcMYqWJFJWuIvdWJI+Rs+d5r0P9vCuuzxkI69RVchRyDfwgx8l+f53J/jqE7vJ5M5jysTJp73Ut97AJ//iJ3zzZ9C8eS3etmrcDouSgiVn2LAbFsKRib5Ll9i8eRN9l/qUfGG3WHG6nAa5SdR4Tg/RpKiW/ao+FIeaCunvrRm3S4G6pQrLSh3yBgGtrOas1ACV55P3ZZTU5RzVJTa4Ut9UlJmqJqyAPFJjp4qQRON/Hn34Pdxxy22aey/K/mImh9/v4fnnn+ev//Lz6o60duMarfVWLl/JHbfdzf79r/GVr/wL7Z3dvP3t7yAaTXDvPfdoFq2oYgWwtZQKHH7tNc6cPs+mzWvJFvPkzQWimShda5Zh9pl5bu/zTM5PYne6SCVT3HjdDazoXM7E0DhXLw9xqe8y99z7durr6/jh935ALLRAZ3snO7ZvZ2hgjMnJKR5937vxB30Eq2tU+bzvyEFGxoa1fhEXrYvnBjQqJ5OL09HVyg27NnLyzDGt671+Fyt6l2vPIdf7VDqGy+Ugk80TWghrjqnH7qDK7SEdCePzBOjsXqXA7YGTfRSdNRTMDixSKxWMmJhKfWcUgVKDSN1j2ABX+gSpjTU+xWw4B/08IPb/TXFb+Z3WfWUFbeVYqji0LCUmVtxexOJ36bFSIeZqb2U2VJuVT30NIZ+WTNjlfBeFryhXpRfRT4PwJ72KuByJ046Q7KR2llpMSLrSCxokU4OEK8pZTcCQelftv8UiWBySZB0M4qoJB1arUwl8kt+cVbZ2UcFbBZLlfLM5NOJI7rUWk+G0YjLJezcIrZXoEQFWs7kMqZQ4PFm0F664yoiiVWJ8hMQn22KYNpWBUwF/y9tbWS/155GaWdS9ah0vNa1R42qvtqQWF8JGpf7VvO8yWVnV8Jq9W3Z1KhWVNCX1grwfPb+FCKnAsYadGO4z6oZjrJ3W8eVeRx3qy2C9PFZdZ8pxJfKvI28jPZvgYw9/kI76Zv7XR3+NT33ij9i562YDwhaXLsPkXt2Q5JUN4qc0YJWYFDwmk0kuvNc+rq3AtRW4tgL/pVbgGnD7X2p3XtuYaytwbQUqK/CLALef/ZvP8Q//9GX6r17hz/7qr2nvaqe3dyV1wSpM+RyjwwNcvHBOlZquoI+iXXrJAu+6/wEcWStHDp7AnHOQTxdI5qKYfAm23rqMxl4bRdsclmKM/EKUqpIXR9oODoiaYsoIdbu8xMJJtR2trW7A7vQQCqdoa+nl8X/4Oof3DlHfWcOmzdtIJuIcOnyQ8GKSjq4VzM2FWd6+jKYVnVy4eJr2zhYunT+r0JBk+AR8NTrkWrt9Aya3iYDLz+TlMdZ2ruP61TfS2dDNUP8EJ0+e0WFRY3cQb72ZwckLNLdVUe10sKJjOaW8C5+7ia985ZtEQjl23XQ7La2txJIhDhx6Hpsrg7/aRGNrgJYWLz5XXNmh5mINd+x5L05rG99+6qeEF1OEwvNMT09w9vxhsvkwDz50Jzt3btZGaHYqRmfHciM7zeGgrbWV8dkxUoUk+VKWU+eOEqiRoU+RmYUJcvkUhXSRFn8bqZiRS6PZklarWgelMwm1JBLI1C5K1GJGba/yxSxFcw5zKUe9vQ5fNkBVsQZT3ooz6KNv7gpz5nmSjgQ2H/hcDtwlC66cA6eljkzKxfz8oubQtnc0EEsuEonOkUhFiMXDZHIChrvVplGawHQ6hzvgwxcIUBuoxWFyYc5ZycULmldYypsJh+KEY3EGR0dZu2Ety3pXcK7vDAvxcc1CaqlbTmS6RNC1HHuhhotnh3SY7/W5qGlxMzh5hq5V1eCMkUiHsZRcuMx+/tdHfodX9x0kNB2jvqqFmfE5jrx+nLHJEdo6W3F6rHT1dJAxJbj7rj0sb2nErYz/CMfOnODZF54jlctQXVfL+YuXmJyap76uTvVwLpeX8dEJFhdDLGvdgdMDyfQ07d1+VvTKsD2EL+BUsFMaY82mLDd40girOhXDZkqUlqJQ8Pv8anEnNqMFCQKqNH/CWBYgTo4NkwmfZggbZ/3S4VFlgFSxPZXGUZSHOoDIZHE7RRFTUosq+ZBcR2noRR2UTKVUrWb8zKT5tPJ4yReymg1w1gDRxKZUvs6rqlS2Q0AceQ0BpZURbTGTVeupN8FnzerUvtuArtT2GLHlshu5UpK1K2loNpva3gmoU11drQNmUd5WQKRK41sB5uTn8hzJdFKbe3nPmgdcBq4ra1KxP9OcJrtdnzcclcG88z8At5XnlaZeHlMBgivDF+N7G4l4Su291GJLLJIFFBb7W7XRKipAKu9Bc0sNaM0AOQVYlXxmmwWPwyEkcnIpY/3l91abkCMyYLIRT2ew2hw0VddjFoVFPo/T7yGRy3JldIhQLGpkNqnSBpwyjJHjLGuofBEVp8WmWaIej1v3bYU9npI8YmGiVxQkFZa7sNBLArgbOV9LiQDytSpSf07OqxwguWJemehLB1xvMOGXAKSVYVXlvpXXY/1NNcvPU7W8FVzV/W4tD6TLdnRLX+vnKSEqQzOHxQB1K8fG0gpC999bfqePU5tzYzC+FCBW4kE5K2/p+Vj5Ws+XsuWaDgZ1eGXAswYrXwZkxjBMh7bl7C8Z08hQ3tBJGUMa2bVyjJTF64ZVm1hfiuJZ9pVYocvfFUXtKvlfxlBvSX2gx6uoYQTwFztJJVHIYLJoIZ5IkYjHldCQzWT0WK4M/HT7hRigx7+hxjDAWzlW8kZGci5LSXICzWLPaqKuWobiFtxOKy6XnHcyRNMzgWLByCsTICyfT2KRjES7ZLzJvy7yGd4g/2RTZtLJAqW0CXfBTTaZVUWw0+0gX8yTK4oLhIVYMsrI+DDX3XCdxhlcGbyiQ7Sx8VHuvHs1fo+LkaszPPnl0/ze7/4Bu3e/gy/9+5PgdJDI5olGovjcNkyFNCMD/fQPDBJJpvFazbS2t7Pjxht55aVX6Fm+QjP8Jibn6OhsZfmqZYjtejyd1OuQkB4ikUU2XbeJ+eQiFq+VeC7Dxb4BMtEM4ZkkK9vWUGPzc3TvS1y/oZe7bt2O01lgYWGOnhVrqAo0s7x7A9XBNii5iMdzhMOSaVnUHNiTp08o0C2knoCrmeGRS0Qz/Tzy/keYmA7x7MtPEkmP0duzi/NnxxgbH6O+vopLF8+SySR1f4dmi6STOeyOEtW+KnbvvIEPve8RspkYF/tPsBgZxuESUL3IgQPHyedcRCN5bn1vmwIdojxOZ3LU1tQyNxuiqbGVqkAD8/MpvF435872aVbtnj238tr+40RmSzz6yC/T0dpOXX2tAuuPf/5xHfwvhKb4yEc/rANcicS4ePECTlOA7XvW4PZYVDE6NTnLxNUw8UyUpqYOtl2/hlgsrADpux66i7Nnj6gTisRlPP3MYey2dkYGZmgNNvPUE18jnypgFeVP1lDnpYXElM+RyKRIZJKGo4iQ2PKS2+fQ+1kqGaOxoVYH/qlUjO6udmZnp4jHQpo7LHEdKbFVNHvIi5uIXYapWU6cOKIAiyjZhkdGVKkzNT+J229n7aYVuP0WMoUIicwk4cgMfneQfNbEqpWbsZq8PPfjI5w6eZEdO2/k1ttv45v//n2tjwIBP2Y7ZE1iJxrFZRcyXBP5tJmAs5otW27kjj130NnZwZe+8Hl6e5cxNztBPLqA1+NkdHhM6wg5v8UZQ+qZWEzA9x69rwtByuf36XVG7pVCnjp39iJdna0sLs4yMzFIT3WAZr8fa8DLgZcP0eRsxN/WxWXJk83k2Xz9DRw8f5KqhqAO9EUR19bUxvjIpNYhy7u7GRjq11iMoi1DKDPHyvUd7NxzPU9+5984fuQYDRKJ0dZLVghgxVk83hqee+YEmVSU+iYv9Y3NTA6lCLYW2bK1F5PJTalo4dSp84ihyLLODgVsr/QNKglPgO2J4Rne/c5HOXTgCDPj81y/ZTs7t+9g3YYefH6HKvpGxofUrrWlqYWfvvA8T33tWwyNDPAnn/4z8rkiRw4fY/WqtTTUt7IQy3F1ZIzqai+vHXiZbVvX09HZyIYNvaTiMWbnprnSP0AikSIQqGX5spUcOvQ6X/ryP/HoBx5lfmyCZW2NGhXx6qH9vOcj93Pk8ime+vpP6d7cxdbr17I4NUshlkaG/3NOAdTN2utY7WYy+RROt51oMqKEMYdbogpQ8E54f3qfKZhwi0ONZosb+fLG7cwgAxokHBsxAWtzQnyzMTE2yR2b3HzmQ8vIRvowlWwUwl72PTfK9HiYD3yog4JjkgVp3DxdzGRXcd8Hf8jWO3r0mJBca3PJiEsRImfJlAZnGJM1pWp2Z64bb76J7Nw0nc0z/PKjdXisffiKBS6cSPP7v7nILTeZqKl2cefdFnwBeZN1OH3vYMetf8to1MmqXavxtfg0RiUdS+DzelU5K/Wu1JJCQti0YQNjY2Na5zQ3Nmm2bTqZoq2jg0zRRCpnEJjEJlnWSh5fAVGX1gRL65kKsPpWwK1ijSx/WwEGK7WSWjYLsF7O4awAupU6Q15THiN/J/djeR9if13jqSUxmeDXP/Jr7Lhhu9qE57NpjdcwFUr885f/mR8982O1Me5d00NDSwMv/OwFgt4afvOx36alqZ0vfOGLNLY0s2bdej7/d1/QDNlfevQRtm3dwgvP/URdsIRUdeftt3L+3EXGJ6Y5duoUvZt7uO3+23j87z7PQnFOrY0lvkbukT3LeglPL5KczailciiWYNXG9eq8cWzfISVP1VfV0lLXRFtnMy+9cIDV65fT3tWm1/Ha+loeeOBdROajhOYiGokiblDjU6MMjw5orM/kzCix1CI19dU4vTZqaoP4Al4lZVndklFiONKkEmk8QvAqlPDbnTjVHteB2ephIV7kylREgdtMwazRBKbyOfDm/jX6rErGrQC3FRtiw5Ek9x8Ut1qz/SJTZOVtvlmLLSX+Vd5LBYRVk/Myca5SCy8Ffysk3QpBVfNt80UsOUPJKtWilNQFkwC4JbVOlsJLlLbqJpTOqBpVa9SiRE0YQKP0XELCM1yUjP7PIBxInSeFqrwvI79WohRsdicup0vJS0Iel2NTMEZxV5FaVEiENosdi1mAStF5Sz9pZObKsS99ovSa2kvmciRTSSUMi927usmoQtaIKRH9cLFMUpS6VuZHlVxaaaIq55bh5CTbZTjQyLVQHWQ0u9qok+X9a28mxEjpHZYcE5XaXEgsxns0AFzpmeXaatGMW8390Oq8QsyVbZGfCeFc6gbtdcv9khJMxb1Ge+QyuVjVtwVVv9vzNjKzCR5796CjEAQAACAASURBVC/TUd/Cb37043zqE59k165brgG318a711bg2gr8t1+BX+SW+99+0a4twLUVuLYC//lX4BcFbj/3xS8RTcZ4ed+rpLJJVvas4Pixoxw+sI/dO25g+bJ2zvadxhVwU9feSE1zPdu3biWAm+8/9TyvvXqJnmU3YHX5cdXbCJuGmE6fJmcd4fptnRQjIcyxPFWmgCruCqY8ZosASDllKNbU1DJwdYITJyfYdsM2amrr+Z1f/yJ5awazxacDGX+1WCpa2Hb99Rw+coyJyRC333WvKpEOHd5HrpAS4QTpRBavq4roYhS/18/ynrXcde8DrFy2jFQiRT6Vo5gusWXdVuanw/zW//ptbrl5N72ru0im50mmF1kMjbF7xxq2blrL/GyatqY1PPnEjzhx7Apr1l1PR/sK5kNzjI1fZdfNW3nqu//Gpb6T1DfYyaUFWLZw8+7bCQRayaatfOdbT2suzPIV3cTiUdat7tUGpqG5TvPCpHFJxkTtMc9iOGSoSzIZYukIdo9Vmch9AxfAXsLhsejg0hfwEHTWYk9VUcoIK9WhTFOxna0KBgmFFylZJMcJzHYTVpeZ6YUpnB675iouLszTUVNPKVSAiJPVyzcTy2dIuSIs2MYoeLPE80lxn6bK5kQ0KJmog2TUQyqV1UYutBhWpr40KXX11TQ21aiVm7CkRQUVCLpwuWEhNIHD7mBmLEN42syWNXcweGlas4mdNg91dQ2EY2GGxi7T2lXFdTt6wZZkJiT7I08mDjdsvAW/pYmnf/gzVnavp61F1jKG3WOiY3kDew89xzM//S6ZdJzVW2rwV5l57NHfUOXSwmSSWl8zLquX0ZFR/FUeamp9JIlQNKXVlk4a0uG+q9RW1XHj9p08v+9FXnjpZeqbG0lkMwwMDysQ2du7hrm5BWZm5omG4wqy2kttbL1uLZPTl1mzvpXqOiu+gIVwbFaftwLcqvWsgCvCuLVJgywWn3klz8rvFCi1S/NsIx5LvqFmlMZagB1hN4uqUj7la6OBNxpLyTYVUEaa7EK+oCCd2FZp9qqAQqKWy0o2rVuhxIxYJFss2qwLy1lUuGIHpXbEFqsB+pS1lsW8kWHp9XnJpnNE4xFVfYiaTsAks9lokIUJLA2xZJYWRY0qzXKZbSwDAsM6Sr27ymxoyWOzazabEA8cFht2q10BIPmZvDcZxMmHKoUzsl4GOKw2qeXsIotkv3rcRGNR/ZkMEyp5m9KUV7I5ZV0U0FtiEyjHq4BAFfCtMgCQ1xQb0qUWybJ/VCVpc5BKG7Z4eVFDip2a1arDBVkHQd80J6qcfSuKZmVrC6hstas9rbgaeN0uPC6HzDlV+ZQUAB+zKmVj8RRYHQr45xIpqtw+I5tN7JHllcwmkpk0swtzLCyGdLgkgKQAg06rQ63kJLdKU6rKlrcCyok9nbxHGWYKmGCX7FsZ9ooNtmbymjSr21wGDRX/LeeJyr8Vy+SKfXBFBaq7VX5rNizBDITOACNlX+ogpZzfqkz1impAVW+GGvsNokI5t1VZ7DJzsghoalWSgILfZTBTMhqXEhfeVFEY2VRvsPArVmjl/Z5LGbnMbwVuZf9WFL6VwVrledQOW4c85UGPHMPCtpd8sTdsj8UC3Bg0GapVGcEZx7phLSx5X2XlffkckGOyLATWa4Osv9q1iYzEXM7+LYOdRr6siWLFmltB40I5m6ugYK2lYLyGnmMy9CpbQMs5LsoFuS7IAE+OeQHJQouLevxIRmQ8mdLriMfrUUtvUUhIJrcMwgVkdTgEfBXVRzlTV1T/QhCyyFDQid/r1mPaaROFhSh7M9jMRaw2uQbqmItiSa5T8vbE/thpgL5FySS0qwpI7NMXZsJEQxnScRFD+hTISiWKZKJJzbiVe4m/qkqvVcPjYwyPjqmDx5333kMineH8pUt6PF+5elVzY+fno7z/w5vYtmkjB/ee5yc/Pk5VtZff/4Pf4dm9L7MQjxFKLHBlYJTHPvw+YospfvL9vaQTdpxVdSQjcVrbW0jGowrSyIDS63Xo/jFZYXRilBt2bCdQU8Ps/DQ2W4ZYcha3z0uqYCZVtGJzB8nkIDK3qHVKwO6EWIFaZwNr2jZhK1pJZ65gsszoeePxBAkE6li+bA3Lu9fidtQSjeawWl3E4nGOnzjB+QsX9R60dsUWWluDnOr/KQ88/BAHDp3jlUPPEE1P09W1hcWFNJHIPNffsJplnfX4nW61/j+w7yIrlq2gvtHDyq4uggEPl/tfp//ya7gDKSXWlXI1vLb/PPMLMWrqXWzYspKwZUDdUfJZcWXw6PVVjg/J32xubuTMmSvsf/UMq3o2YrdU8cpLx9m4YSsnjx+hpamNRx59UEH2UCTEkaOvc+ToCbq62vn13/i4DvZf3bdX1VvvefcjfPKTf8z2nav16jAxMc2Jw1eobayiqsrLo4++m8OHDmiO8UMP3cv3vvdt1q1fofXrKy+fZWHBhsPi58TBY/zZpz/Nrm07GR8cwSd2IUJgUncEG3/x+GdpamvjVz/+q8zOTOH1uMikUiQSMQIeLw67TYeuMpBenFugra1FnTckk97IsLTicAQIxyQz3YbDIedvjlw+rfeCS/2XeOnVl0hn45SsOTxVNlau7iCWCjE5O0oqk8RmcSoIGwklScULnD05rNfMUCTNunWrqGto4fChE7j9TnbdvIPQfIi+i5dJJgr4xVb4trdjs3jZsHYTB/Yd5JH3PMxzz/6YRGyReHxRr+cN9TUUUknGR0bweL1YbXY912UoLYBMsCbI2OSEEu/a2zv0fiMgUnN7ByvWrmb/6/t4be/z3LRiGWs6Onjp9DE6u3rIzOQouKsoBqtVUdvc1ERTWzP9A5cYu3pVr3+S03nowGE2rF/Pe9/7CKMTg3irXRw98xrnB06wfE07vloHRVuO4aFB0okozY3dOJ1umlp9hCNpnv7hYZpaqrj9jp3MzxaIR/NU1wq4HKG/f4y29k4mJqY4cfwk61evIRVJMXZ1DFPOSiFjIhXLsGXLDUr+7GxbxoMPvofFhRBnTx8jm47Q1dWhQOiyFcu47+1v1/vH0NVBzercsnkb6WSGva8c4PzZ81TXNtA/Mo7d52Pb9Rvoamugo6OOS5dPEQrPYjXD5NSkHiNuV4DLlwfpvzzIxg2b2LR+C4F6HzMjg5TSUV5//SAjU4M88tH7cDV6+cd/+ybpUpZdu7cz1D/K/OgcXa3dHB0+pkSa67dvUdJDMp3A6/cyMTuhZE2336M1iPRy6ZyQvyQC2oytaNN7gpxDck0XlwdRB8uNf25uXskXFm0ULFRV1fD64cP83e/exn094+TiY5RKbYz3B3jii8c5djjL00/fScl9ikRhnIjZjrP1Th769e+yaPXQu2WtqoFLeQumkuSRWyiaU5SsAtzm1NK7FG+g2tZBKRomHT/CQw9Us32jjezCLKVoHVNXnPhcYqVborM5idVnw+br5KmnCvzeHx2jdX0z/hYf9Z0NONwOsuksbreLZDJBbXUN8Vic/v4+textbWnh0sVL+DxuIuE4Pp9fCZV9g6Os3Xwdg1cHlQCxadNmrR2lLq6YWxhqvDeJaKpXFsKhZIxajfpOagK5h1fUikK8EjWh/FwAI7lXGnEDDq0XDAJhhchXVvkpoGUjmUjhcbuIR2N6Pm5dex333XgvG9du0G3LZFMKVLucNh7/3Gf52tefYsPGVXzgl9/H8MgYrx44yMGDRwj6amgKNnPfPfezau1q5uYX+OKXvqSuFaGFOTZv3kx7SwuX+y/S1FBHXU0V3R0deD1+lq1YyfeffZqV61fw+vnXeWnfXoIdATxVolCO6bn9yEOP8M9//094TH4t/y5dHKTklrqkQMAX0LiEqZEJGmpqKZryRMIR3nbHrXgDHo37kJiVqkA1XkuQXdfdTMAfIFfKEIosUihlKZhyeh+NJkPEEmHGp0dYDM3Ru2YFZkeJhrYq7B4LkVhSCQh2s41ULIZDKsl8nmp/NbmSncU4jC1kSJa85CTzuSDuA4bVb8WJxNjXch+zaySNCCa1B5D+RahzEv9QVtxWrG+1zi0T4t4kIVYsXJZYubxlZLS03qyQIpeSII1+S/A/gyBXIcuqGlaItBJpowCk8ZdybGmNaxJfEjOON/SYJQVtc2W7ZCWOKlkQteEXEof0cwaFVjJgS+qqon1pOYtZ+lZZE4lmcAshxFQinUyTz0nfaFbQVJ5T6kmhp0odKt7sUvYXNRpD4niMfsducxqE4UwWu9wrrVKHyvlj1JHlzTEsiLUuLpNcJRNWZhrirFI0PsWdSl5b2km1LZZ+d0ktr12E8DwUYBdlbDmnVva8PK4cryLr63Ea70t7AVERl6NdZF2FrCyRQgLS5vI5JTMKzUMIj7LNUmKLm5H8TnspqZXFAk1c0CS+R2JVdD2kTzfU3Hr8aFyJATTL31jk2MtZyMwmeeyRD9FZ38L/VOD2D9m9a88bwK1xxbimuP3PP4W99g6vrcC1FfjfvQLXgNv/3St67fmurcC1FfhPsQK/EHD7+Gf5wj9+gcnZCU6cPs65i6cYGLpKJp3n937nt7lx62bc7iJXx84wHRpX1uPswiybNt1IdWAZZ08NcfDgGdJJJ/UN3bh8VfQNnuXpF5/E5pnj3ndsYuumFqzFKInQPEEBE9LSPNmwOnwsRhPUNbXy4qsneOIrr/O2e9ax49Z1/Oy5o5w/N8yHPvhxzpzs49V9+1i1dhkf+Mi7+db3v0M259Kh7uDAVQqONJlMSFmknc2dTA7NqaK0q6uZPbsfIh51KvOzraWFbCrD8q4VbNu0mf5LV9i/7wAd7W2q+Kmq9hFPhDh3/hip1DSbNq7iHXe+C4fNz5XBcc6evqyWhZs3bePU6dPse20vqUycmfkJtSSuqfFQHbBz1107uGH7jZqD6fH5sZZsmJ1mPFUOkmmx5MozPHSV8clRzb0Vu1SHNPy5DD6vW+0jpT8TS754KorVYWV6fpZUIY/D5yWUjJPM5nCYnfhMQWxFO+aS2OdaMZccyjhOZ7Jq65MtpDE7wGQvEEksKpAbqA5o8zN0ZYC1K1czMTSr69PQ3kDJmWU+PUkilyCaSGMqeYnOJ3A53KTViMdGMChNX5rEfI4GfyfJcImRgSEs5hJzs1EWFxM4XT4s9jQf+dW72bDRyeTYec4cTVJIriIVr6Pv8jBVNS7MDrHkC1LIO1mxfAXeqiK1DWkm504yOTeH1e5nbHiC2265i10bb+b7zzzH6NVZglWtLC4kmJ2e18zfSGwRm8PEjp2b2bi1ldY6vyoNQ6FFspk083NjhEJjYElQQAZbMYoCKNgcZHIlXHY/5pyZ00fP8Jsf/z3yGTPfefppxqdm8dRUgdPOqfNncHo9XLhwRYeRq3t7lAxwal8/GzeuxR90qlp7zfpOEqlZzXHOF4xcMlE+2qyieBUbU5sqJXPZCDI/k8G3YYmaN4Azq6Q5mshp/quoWg2ATe2WMiUsiB2Vrdxoa9tMQdUDRkMuHaiAjtLpeXweRdQkn8hcVldKfpY0pOFQSAFHGd4KgGq1WRXUE5Ww5PlULOMUyHH5NTNNrguBKj/xeFjtsZOpMEEBM4pZ0ilp7AU0dpISZrc0ula72tFJfpoMpuTftLDkXV4a6hqZn59X5a3Y2ckATrbP6/XR3t7GmTNn6Ohs17y4dCatytt0OkU6ldImvK6+jkg4pF/7q8RCLanbHxErOLdbhy/ScMvfy/qpna2AxJp1he4DAYMr27nU7rlifStDE/lcansmRsR2YSQIcKbAZMHIH5VBQaGoz+n1ePQ1BZAVUFyGLgqCFXLagsuARPanqB8FJHO5nZo7GE8mdXgoa+2SbGKrg0wypRmI8mF3u/H4fFhsdgWnUukMiVSGRFwUWDEdigV8VcqqT6XSCk4UBNQXda3kt5nNqlwQlYmAzulsmhwC2opyU45FM04T2ER5K+pQsTwUdrgAyqKMLqGgn8Nl1+0XEohmLWteFApQC8Ahyt7KoEpVqZJvpUNLQ/Wz1I5QBxJqBW4Mq4whk4AfMmiW41kAUmPoJEMSwwa4RCZbURAZA6ylSgRVcr8B+Gfe2H86PMkbaoK3KoOXqhqWKq1VQSM5z2khU1TUEIb6QBRKOvCxyPDPUdYtm7BYTarQkmGVzLQ02rUMZAsRQgkVZeWynHdyHqrSQAHhgiod5DkMrLkCGkvublHV8Kpb1Vxsw75Y1tZULOGyOXSAV5JsMRmQOZzYFJy34fX7GRwaZGFunkIxRzQcUiBW1kr+xuXzGirmouScSVatDZtZ7JdFFyBDrDSlQka/tlplKGdVVY1Fsnh122T4VVLbZLGVLYjtsVlUuzmh/agS0WwRtYKdkq0as9mF0+7FjoNEKM3k4DRzEyES8ymaqtsIuusopqGQKeK2+5RwYw+YDOKXzUL/4BX6Bi+zdssmJmamOdc3wN33vZ2161fxr19/QtURJ06c0oiDG3asYdWKFZw+dpbDewex2PJsva6TDZvW8b3vvszibF7zzBsb6ggErOTSZooWKxtv3MrK3h4FPE6fOYXTZcfhNGOxl0ik5fptJpXNGrbOVjeFogx97URjEcRAIZqY1mlsKl7CSjVeRy2Wko2W2loaqmuxFly01K1gcniOSHgQv18UrF7CkTEKzNPV0YTHFaC5fg3tzZuo8rczOxdRdajst7mZBBdOD/PSKz+hdYWd63Zdx798/VtE0wkycu6XrPT3X6B3dSP1dXY+8J6HuGX7bZB3E42WuDh8kFT2LAuzo3gcXqYmrxIJT9HT001zwxrGR8x84xvfparOyYbrWnF5C/g8fvzBGlIJsX2vY2pqntm5RcYnpxm8OsGGDZu5++4HaWho49KlYf7403/F//ztX+eTn/kEW7au1mxbg/RQ5OzZ8wwPT9LW1kRXVxeJRFIVQj09vUoqOPDqftpbamlsbFKrT1GFR6JhWlqbyOXiqpQUa2JzqcBff/pbfOjje1Sxffa02ENXq1r0Xfffx/Ytm8kmErQ21Cs4IvcIKdrOXuyjZLHyze/9gF/5+K+xrLub82dOYTWb8DhtcuOkNuBnbnqahdk5kvEUPneA2269i3gsSyKRpbOzm1g4piSNdDqJwy1EqCSJdIwCeVWGHz9zlIOHD7B7z04mZ8fAnMfusjMXjuGtqmFqekYtRCfHJ0klJOs8QzQUJxHPEY/kqW0IqtX1gw++i0ff817mR+Y4dugo3kCAjZs2MzM3w/ETJ1WpNz4+zqc++UlOnTjJgVf3UV9bRz6TZ2z4Cts3rsBpk1rDorb8ItIyLDXNROIxVvauIpXJMSlKz4KZgL+ai4ODrL1xKxuvW80z3/wXNnt9rKlv4Nz8NI7GdsIpG5dHZ1lIpHAHPSxMjfKNz38Oawmi6Txf/Kd/1ntfdW01BVOWWGyB0ekhbr97t+Yjv378VRrbgtTUe/BVeTh9qo9XX7iEy2Nn9YYuIol53vf+D3H0aB9Hjx3ltlt3kk1ZOXvqEl63U+93x46eY93azcRjKa5cvoLb5WL44hAmIZXYXXR3dNG7chUPP/RLXL0yxL/8yxPU1Ih7ipn66nqWdXQTDFbR0FCvBKFQeAGHza7H4Jo1a9hzy816TxodHucH3/8RK3uXU3Tn6V23Ar/PxfTMFBNjE3ztya/R33eF5T09BOtrqG2o5dLVC3iDDnKlNHW19WTnzKxZtoHWhhYyiTTh8ALPvfgjcpYYt7x9O+cGT3L+8mUlvjU2+pibW9Qs3WwipNd8fyBIIpFnaiZOU3Mtu/fcTKaUZ//rr+ENuqlrqaFoLWB32dT62pQBp9WN02rXbNRcKkspm9drmgAQojqXe380lVDA58rgED/6u49xo3+AVPg0qYJseQexRT+PvX8///bVG6iqmWYxOUTaZsXXdju/92cvsf9Mid7ta7FXp5TYKa4xpaJZARqEyGOS+4q8Bx/mgkRFJMlmJvE4F3jwpjpuWlvCLpEtkQS5aAabyYrLWoPTu5zv/Pgqf/7XYxRtNXhaq3DXumjubqBks+r11+11s7g4T11NNbFwhMuX+lndu4b2tjaee/ZZ1q5eidfhIxFNEGwysffwSd7/4V/lmZ88x+z4Anvuup3z5y9QXVOHz+s3YkwkSkQiW9JJBZrsTrtR3+QFfBHSpMNwyxA7apsAPTlsglzJtgrj1SSxIma9t4vyWISPAlQpca3skqL7IFfEbXVQyBRwWmycPX6KB+59Bx995EPU+QIKuE7MzuHy+ZBGMZyY597b7uPud9/Alk3reO7Zg+TiRdobVvDiswfxVvmYXhjF7XPx2GMfw+/x8vuf+H1u2rmbQiZL0FtFR0sHLQ3NWp/IWkkPspgK071xOffd/w6+95Pv8sR3voavxs/09CyNK+rZddMu+i/1UV9Tp7m7na2drF65mtcPH+HM6YtMjE2x4/br2XXjDiWAPfHEk7r9TU21ZDIJ6htraGtrVfJWKpnmat8UzTUd7Ny5i7PnTrNq9Sra29rJpASIl3tgBBEr5ospBq5e4PLARU6fu8zqjS3cfNuNOLw+ZuZmsTts1Nf5SSUWCM1OUBusJhLLYHc3cqZvlgxBfNX1pNLzmKQGMVsVAJRYnVLBpJnOTqfXUKGXhFAr+7Rcq1aAwLJKU+ouIThWVNVayBucQ0OIq/8a9rVKUq18lHNmK+Cs1sT6R+U8V1HCl8E5qeMURFVS0JsESCUNlq2RFWyspH0o2dKMQ8BDAQWFULCUaFiOBNDfKfnAIMpmBUi1G0Q4IzKlktxqRGyoErXcU7q9HnwejxIXI9GI9pdyzEvvIvdKIQGKi5Fsg4CjShiU55DXykm9bTHqSZOVvNTERcnTdiq5QdbLZrEYRGOpbQW4VYcpiQMqqLo2mkuTtxgkaHlX4uwl+0HjfOwGKeKN9RRAVfo2ua5JnrfaLwvxU5xlStqvyKfTZi+rit90gao4M7mdLrVHlg9xppHzX3pmI2pI+rOiEp4lascgK0tsRw6zDG7Klsxay0udX87KlXNdGpml+11AZnveQiGU5SMPf5DWmgZ+62O/xmc++SfsvHH3fwBuDf2xgLdCyZSLyTWr5P8Ug9drb+LaClxbgf+jK3ANuP0/urzXnvzaClxbgf+/VuAXAW7/5m/+mi986fMsRCZIpULEMxFaOzuorW3Hbfdw+sIhzl7YR32TVVUdZ86c4vWDp7k6VMWX//UfmV0MceDAfpqbl/Hyz47zzLdfJVjfxg071rO8x0l3r5lUro9gTQG7NY+tkMciypNQDquzBqurDrPTi83rZTESZm5xhmg4yqqVGxgfDOOx15EIl/jZK/t4fd9hLDVFLL4cnV2ryBdlUGoiEhtlbm6aretXMTk4T2qhRM+KVsKL4+ze8S4efvDXdWDw2v59RBYWVNH30IPv1FzYUyePq1WsgGY2h5VdN+1mdPQqjz/+50TDc2qZ9twzL/DagYN87etf5/zZC4yPj9He0c5Ne3az86YddC7vwl/lw2sTZmpabYPiKbGQCjE+M87o5BALkTkKpJieHaNQSmMT12iHidbWZrraWrALKJFJK1PfJHbGObHXkuYyrkqecDzJTDhKwerEG6wlls0xNTFFrTdAwCPWWQ6SkSLFrGTLBBS8jcTiqoRJ51PKVK5tDGB2mImnIlgcVs0empqapq6xnrb2Jl5+9WWuDk3hry5RVx/E76+hob6ddFIGPE61R8Isg7cBtm3sJT1v4fSBYfZsexff+tq3KWYK1AY6gCqi0TwXB45w/Y56Pvv4/Zw98VNWdT/Mqt4P8uh7P4k76OfmuzezGJ0iVzRz0/YHOLD3OOn0HCtXOvjSl/+K46cu4PKalBV+5x13c/utd2gOVzgcpbGhRXNuZajR09OD0+Gisb6RTDrDkWNHVQn71a98mbp6L53dtfSuqcbhjeD0hgknRrE7S3i8fiwWH1ZLFZmkhWLWwpWLI7QEO3jsvb/BxYEhnvj2tzh96RLexmpsXieJnOSPtrA4HyaXyimbf0V1L0ePnmDrtjUshGcI1jh58N13EoqOUTAJUz4OOujxUCqKXVW52csbgwlV52k3V1a5msX2tJLTk9eGUzKdpPGWTOhizqYgjzSCwn6ugGBqg1XOc5XGtKIYFRDTYbWpJa8ohwS0k6G/ALTysVTVKs22KknzeW3QRSmQzhUYvDLKtut30ljfyqlTp7Daimqx6Q+6GBnuZ+WqlYQWFtXyNxisIykNq2SzOp288so+5mZivO323UoQ8Lg8mqP2j1/8Hne+bSurVq/htf2vsX7dBlXXP/vsT5idKnDPfdsIVvk5c/YyNbV+7rvnDtK5NFMTE2pLNTkxoXaVXr+HZCaO2WrC7XIruCeNujTv8lHJk6oAc0utemUNKna3FaBRLcfLql5p0OV5ZF3lUwc2MnSxCtBt5DlV2POypqL2lYHD4uKi/r3P69H3JEMNycoUwEcGw4ZSy1BjyPuRdZK1ruQSV8Bi+Z08p2RRCXAttovy3tzeAE6XRxVj8WRa7cszuYIOFRLJlGa+5YslPQb8Hg9VAT9uVRXklSAittKpTErtjUWRL7GhwqqXQYi9WMAqNogmUYzYEMhJgFsxtxbgVoBDsagVgFEeI/MIYb6LraZaNkt2qVhulxWsFcXA0vy2yvpWwFX5vpJDLH8vgLusmYC1lXywN4FgGYZasDkMO/aldnKVc0EADHnOitq4ck9Wi25Rry9R4VbUtxVFdcWmTv62MuQRFbLX7S5nvL75+MoATba3ovJWNYKCxjlymTxmsZiTcYsM9YSgodlYhqrAUN+XrdzMhoWzbI/ZJMMZQ81rqJaNXDP5WrN2dRhk2LGJklbIGF6PG2TgLAlkDhdFrGq3HYunVYl6qf+yEhpsatVuoqGuRueOYjkv1vqptJHr7HQ4FNzOppOUClmq/G4FJ/wesb4Te/cCHreDoL+K2fFZta03wHgBbK2GmsNiIpuRffXcugAAIABJREFUY1XU8C61znU6DZBbsu3jKTNT4yGmxueJhTLkE2YseSdus4d1KzeQiojbQxG/y0PQ71PwWFLPC+4CiXwST6CKeCZD//CQDnBfee01Tl+8Qqlg4x3vfBu7b9/M8MhVdu3ayZf+8V+4OjDB/FSCRCzBfW/fw8Xzp3jPww8Q8HvY9+p+hoZH2bBhC5f6hhkfn6Wndx05c5aJxREa25rZufNmpmdmyBUyJDMxZhcmCQTdCr4lk1k87qBe2yXK2VTy4XS46bt0iNo6C26biaCnjmLSQSYmkhaHKjaXdS7j1lvu4tjRS6QTJYIBJ9NTlxkb7cPuTDIxcZ5IZIpdOzayctlaUikL977tPbQ2ryadszEznVRHj9bGAPFElnB6jItD5/n+sz9m/6FTeAONqgAJVFsxWxaY+H/Ye+/ouPLy/v81vc9oinqXJVvu3V73XS/bG0sJS4dAgEDovX1JCAQICYQaegmwG8oG2DVbWW/xunfLtmxZvWs00mh6n/me53N1d538+P3+4JycfL+/Y+3RSpZGM/d+7r1zn+d5t5Fe/urNb+adb/wA5YqNZKbA3ltWsXGrk107VmGz2GhtbqLaX8v8TBGrpZkv/sMP8QWdbLiuna07l+H0GLhwcIDnDx3B4/WryIpi0UBTSwfr1m9iz46bKJplOFrh+KkTPPvcszz62ONYnCbMLo0AsnbNShwOJxvWb+LRRx/n8KHjdHWu4eOfeB+HDx+mt/cSXV1dSvV47MgRTh05zumTZ6ipa1QEA6nT1q5fyanTx7lw8TwBv4Ub9+5itH+MZ58dZPPGRmpCbfRdHqPv0iDveOt9vOE1L+fUiSOU8wKeBRWhrlAy8dNf/JqCwc6x4xfYumY3n/jbD/H3n/8Urc31fOh97+bC2eO4beJ6kFRDX4tJMqRtdHWtZiGaVRbWkn26pKWVhUhYqY5NVjMjYyPqflRbX4PD62R6doqeiz30D/bjcAvQN8341DROfy2B6kZFbhofH1W5uXLvFwC3p0fUqkU6O7qYnZmnsaGZrZu385LrbyZkD3Dm2El6enuoGIvqnNy4eR2DgwNc6O3hX77ydf75H/+JhUiM2mA9rc3tRCJTeOxp/EEXFy9eVuf4wMAoS7qWUyiVOdtzgUB1NRNTU6zfuJ6+vj5a2lqJpBPYakN0LG3kyvHnuT5UTd8zh7j5dW/k4MgUP3r4WVas2UFX5wpCS2p5Yt+D7Kqv5ubrd+FraVS2/jORadZtXMuJnqP801e+xKp13djdRsy2suZ+kponX0hSX1/H/qd6KOY93Hr7Dhweh3Kh8fg8nDh1hjOne2htaueld7+cE4dPE4/ECU/Nc6V3FKvZRmIugdHhUKQ9UUYLiNS9bKkCECLhWS5dusRT+/7Iuz/0XkUUe/tfvYOxoSmikTinT51WxKrq6hCZTEqBfmIJ/uCDD7Ji+XLe8PrX09TchN1uYyEWwehNMJsY5tmnD1DIV7h+1y20NHRy6lQvP/jRz/jQJz6OK2Dn57/5ITWtbkqWNN//0v04THb2br2dkcEwd9z+Ms6d7mFw+BKbt63g57/5BjZnmWS6xO1/sZrla5arulvA20pyQblySP602eQmlzPg8dQwG43T0NbChQuXOXj4II2r6qhrCTGfmGPNmlUYygZMZSORmTD5eJZqf0hFL8g5KLVgppijYoayGQW8p3MpvvTOO1hROInTPMBMfJpA9UrKuRbuvvFx9u27h3j2LAvRC+C0U9f+Kl795p9y8KydjTcvxdNWwmDTlHOCM0nvJWbVylVGKRkFFBI+mEAQJXLpOcwLk9y8xsIrb+vGkk9QiMep9bVRzNVz5GiCj37mCGPhOMGWLkxeJ0tWt1M255SqMJ3LEQxVkUrFVJ0jGc1XLl1h/eoNBHx+zhw/wbLOVnU/6bt8iWWrQjx3/BIve9Wr+fdf/gaL1a1yt0X5X1NbT21tnYrREBt0u0tAoZJS/SVSSUWE0nAYIVrJfmkOIMqKVd27RWkolEVRSApgJTWS4DUWBfiqeANxDpE1WIxGyMXSBL0BzHmYHZ1i1dJuPvWBTzIXnqTG71OOJIWyBavPSyQzyy1330BTe4jPfOaDXOw5hzFvIzFVZvRSnMy8mYeefIiXvulmdr9kOxPjY3idEuHj5NyZs9z/k5/TUF3Liq6VdLUvo5Ap0d7ayVNPPo0xaGLlnlWc6DnOoWOHaOtqU0rbsrHM3EKEVWtWK3XxsSNHScYSmCoGlnZ185K9N1HMl3n8sUeVVbnL42DX7nVq36W2uNx3SREs56NZCmErm25qZ/XKtcQXKpw42sPQ0CAvvftmei/1cN99r8JutkPFQnNDu7Ljr6utUbbzVpsRp8vM2fNHOX7mOOcuTVDTGOI1r78Lk6XA/NwIpXwMp8NCUUjM1iALKTuxjJNYSsheWSoGIS9KXWumJMVsSY6dVUX6iE2yWchziyQ0Ld5E7EEW4y0Ui04jzwmIJ4Ci1ktUVB38wodym5FYlBfyR1+wPtYfo9eYek179VfddlsHYTUQWFN+K5ttqQd1wuhi/StooIClWr6s1HeS1ys9ovZ4cWORfkUUu/I43WFI1OnSE0oPKJ8SBSLEU+kbdPKi9BRSByuCnxAUCgXVj8jrqH5ikaSpZ/HqNbhOOtTragFuTWWDAvXlw2I0aWp1PUdYmA3iXiSuUhL7om+/2cRcPkVWolgWe1wh8sqKS88g5FT5UMTNxd5NrjOps1V0hbaA6r1HJ5Equ+NFRayskeq+r1pToawqMuRiP6xAdIlEKZcVAK2pfDVLZAXkF4ra+WAR4PbFTGP92F3tDCQ/0wmgciwsBSOFuSxveeUbaQjW8MG3/Q1//+m/Y8e23YqgqkB4HdS/Btz+T41Xr73utRW4tgL/QytwDbj9H1r4ay97bQWurcB/7wr8WcDtl7/GV7/2TUanTlNijOu2bsds95EvuRC3m2RsjieffwBXlTStCT78gQfxWovMTBm4fu9u9t60hY5ltZw63cOZ42Os6b6XtuYVuNwVZuYPE2qaJ5roAUMGi8GlmoIqycqVTCqjFwNefv+H/QyPTSp7vOuv38302Cwz41HCo0nclhAeRy0Wl4XmFSF+99iPmJyf4J577uPZA8cxmi3ccut2tmxezeiVWWYGMpiK1dQGglhF8Vi0ML+Q5YnHn+BlL70Lk7HE3Ow0r37Fvfj8Hg4cfJrfPvQ7Xvv619B7qZfR8TEu9vYyNjii7Idk4POhD36Q6kAAt2puzLS1N+Nwy29LzCXDDIxcZmJyjEw6w8KsWDPOY7ZbqAp4SeVSJHJxXH4nVQEnhXKOXDGl8v7MIkmgRJXHhtdcopxLKYs+qzRd0tSUKorRmkjlcHiriGVzzCfTWD0+LAJ+peKMDFykrroen6saSnbyKTPZpDRHZqpD9Uotl8qkKJTzyH8Dw32MTw2xdsMKBYycOC4D0To6lrSRzsRo72rA6qgoJUs2n1ZDg3xWlH0FFuIJovEI5fIcO7dswpiq4j9+cojv/NOD/OQ7v+TnP/0lbkct5YKLzu61+AIVzpz7Dz75mbvo7gowO+nj+t1/zfB4jocee5iBiTM0tVWTz1U4e2KM8eE5Ri5dxFNVprbBooa3TY0d7Nl+E51Lu7WG0VkiGh9icqaH+mYboxMXVc6dKEEFEBgdTjE24mVq3IDX60ESmYulCA2NJm6+fTVjE0dpbLXh81vIZpLkMsI+NmM2+YgnbdgtfnLJEru236B+NzMf5V9/9EMujPSzcft12LxuZXsnqqnRgTGqfH6mL0dYsaIbf8DDdds2UjakKBAnV5zHYi+QL6ZUc2cw2NRwn4pdNeCFsqyv2KqVVYMtNqtas6tZy6r+f5GxK0pKaWTLJSOlnICFGmCoW/tKQy2NqzTSAkbK99LUKjVkSUgTZpWUKype+Z006bpdk9ghCsgowKF86tlJggwV8kaOHTtHKpanKlBDU30bJ0+dwu/3sOW6ddidAhxJ9o+WYSvny/jYNCa7DavdrljzMzMzrF+znkMHj7Bh3QbFYN730B/4zKf/jh//6KdEZue4Yc/1XLp8WVn5NjQ20NbaqjKth4eGuPfeeznXc5Y1a1ZjXnwdr8/D9PSUUrTanWaS+Shun00NWmX/ZPAg+y6ZfbJOsn8KtFtUZuqArsqmvQqclb/RByRa5pMGsMq1oufeCgCXyhaxObTf64MWr1vsjF1K9STPo1s5KzDMakUI35lC4oXjpoOWSrFhtai/1QHPq19Phi1Om10DAwtFCvkieRlyCEBnd+Gr8iv7ZlHeSo5bdCGmshXlZ8FAiHw+q4A4u92KQ9jpZS1PStSyRotRHaeySTjcYh1qwlguYpKMK1EfiNVhRSzLZNgqxA2TyoZUAxHJ9lWgo2ZLpp83+n5fbV2skwP0tdXz37R8Vw1c10FYeczVKuir7atln7VcZSMFmakpVn7xBfBWH4rINSCvqWVbaR/6YMYuivarFLdXD800i0PNilvfJmVxbTWrgY0ovhUxQOVWa8C7qNN1cFkfZOnnl8qlNgnAL+CZvK+LvfjiIFCROWRQeJUad3EQp3KpCxpRQB/a6V/lGtWBfn3/tMfJEDxBIZsilc4yF42TSIvdtxWny4PV7sTnq0IkwAKhCWgbjy3gcliwmcXqLqfWVmwnq3weqqp8eDwOEIVMNkVZrjW7GadDLOaKpNMZHHYPuaJkwWUwGctYLUZtHytG2ls6ic+lmJ1JEpvLkVgoEJtPk55LUWN0Y8eCx1OFryqA0+VV9q1Oj4v52JxSpxlMRax2Ayab2OXlyBZSSkXh89cwH81xpX+Ki5cnSWXKHD91CZdb1MIGquvdvOsDr6OlOcDBQ39kcjzM4OUEZ09OE6rxcettdyhwZjzcT1O7l5oWJ64qE6IqmQ1n6L08QzymKREjsWni8YSyDRYnBJvdouxwy2SVc0YqnVRKHbvNy+T4PG5XFZMTY8oCOhQI0d3Rjd1oJRGNKuJEa1Mjg1cGuPPWe3nwV4+SSVq4+caXc/58P1OzI5htOWpCHlZ2r+ZXv3iI6YlxnO4cN9zcQU2DQbkk1NctZ8f2l+P11OO2+0lEM1QHgqQKEWIpUQE7eO7YSaamojzwy3+nr/csG7etZnSkj4VImg1rt/DhD3+Ejq5OlRX49FO/59FHfobdmSGdjFFfvYSdW17F6RMDHDt5hiVL6+laUceZ88d5+ok+agMW7rxzN51dXWqc+JLrb6JsLTMfn+PchXMcOPQMA8OXlUK6o6tVuZP0XMjQ1uom6G/gxr230NTQxr59jzEwOILNYicey/D5L3yaqalRvvClr3HDjeuxWiqcOX2eptpOhgYnxKdApO3U1FZzqf8irW31JFIJbJYKr3zFHQz3jfD9f32EW2/fyNq1azly7HnMxgLHj4zy1X96Cy2NNRw9+By5XJH29hV0dq3nfO8473n/P7J1+x6VQ5pMzZDLhtmzeytrVnYyeLmHdauX4bSZVEZseHqGmpoGZqajClwIhepZ0r6Mcr6IzeJgZmpKgT71DY1aPuzFXqw2BwuJuHpdp9ujwOdnDxzhwd8+Rqg+hFENm4VolGfd2jXKWnE+MsfaNWvJ50ps37ab/r5B/FVBzvf04nS4GB8cpqfnLN3dS/H7vSozfWx0SNWpw8NDqn4URV1bS7tSGXqcXoYnh7k4cYnte65TwLC4qAjgMjM5R/ey1QxcHiQQ8OF0CckkjsWexekuMzw9xs4776VkKJGJTNGUKRHvn2LD3rsJLN3Ezx8+gtUq9tE+YoYclXKK737qY7z3b17Dq99+J//602/x3PPPK0XSG97yJnX/GB4bUsdOCGmX+3o58vgI1R1GPvThd3Lq5AWu9I2wfcdmMvkcgVCIcDjM4NAQXo+f8ZEp/O4AF85eoi7QgMPq4sjBE9TVNdPU1obX42XL5s3qHBBF4a9/9UsGL11Raqi//Mu/ZO2addRV1ym78XNnznD6xClGBgcVeNfQWE9jk3bsQtVBdW/Zv38/p8+eU+8Db3rTm3nve9+LwVDkVP/TvOatr2fNik5M2Niwehv33HkfjfUdWIxuTvWe477XvBKXy0z39i4mZwcYHZ/mpp238vef/jKPPPwUB587AWUjy7raee7APhoa7bzprS9laOgc4xP9ql+SKJGR4REy9gTLli7H4w4ycGVMWahPTMzz1P7D7Llhr1hhcLrnLFeG+gmPRFiyvp3mjjowZhkdHVI2trXBamWzLVmvoeoalc0tlqM2IfQ4bFicDuKpGLevcfHX2+3kcgcoipPOWAuP/HKBn3xzkg99sJG732CkaImwEDNhcryCm+7+AUUf+Lv8NKxsxmTTSFPiwiCuGfo9Ttm/KiiljMUuqkLpL/JkZxJMXpglGU6zcZmPpQ2t9F0Y48iRWXzVdWy9YRtPHT5NNJdl3dYNlM15qvxO7FaLIhiJnXl0YVappJPxJPPhKNVVNeq8P3XsKFs2rVO19MhoH/UNAYbG59h905384Hs/YdmyLjZv2cYpISRarSzp7FQqW7F8LlU0y3OHy64Ugcm05Fkv3rNl38xyb9cyaqXe0O7b4jKhETK1nNScqu8U0W3RbUTcRcSJQ9xQbJiV4nZ+YpZlLUv4+Ls/oshPJmXVIffZNA6Pj77hAT70sY8yMj3El778dwhGdPzIcXZft5dNy3djqfh48P5H6ek/y6rdHYTq/fzwB99n/6MHuOPOvbz0rrtwWBw88LP7OX/mgugcyaUKfPLjn2LNmvWc6jvFYHSQ7/7wB7zydfdKUDFVNX4uXLjI2bPn6FzRxnVbr+PkiZMcOXyC9sYWwmML+GvqMBlcFItCWJ4hMhrh+nu6+Zv3vInxiWHlJBMJxxQZfGJ4nvvv/z3RkRQGo4dcIsn6XWtpbfdTNiwwMHCRmhohmjqpr2nDbKyiLtTO0q415LMVFmJzBGrEcTvJ5cEhHnvyCRKZBK3tdVy/ZxNWcwGLWQByC9FEiXC0wky0DFavqo+kfpBaTa+zRdEpfYtYBSugUhExpZbSSLSC6VWKWu2tKWoXlbJ6TVkpKmBePq62QtYeL9EiL4J0+vcvfL0q9/bFGlRTZf8/Hqu2RdtuvU7W61P1t4t2vy+QTxdVpqq+lBq5UFQ9oJD89P1UdbbaQdn/3AvOQvJ7qYHlZwJSS92qk1f11xYyqtTR+vms1/M62fGF2nlxm1+o5yWLd5HooIPKFqMZl9NJIZtTxEaFgcs+LWbcikbV4nGSFweRUkmpbaUXk20RVyNF8FT1r6hgZa4ixEGNKCmWMTldfXsV+C3rq2Jz/sSH6qsl2kQTO2tAuayD8p43qD5cQGAF4BeKSgGsx/EIqfUFUHYREL76JXQAVz++8pzmguEacPsnj8S1H15bgWsrcG0F/rxY+Wvrdm0Frq3AtRX4P34F/jzg9qt861+/w6Urx/jy1z/Brhu2cfPeO7B6a0gmswSCYotXZjpyEbO1wrkzl0jOmXny8QM0NzSQL0oma5677rybTNzK6eMzbFi3nSv9Pbh8cWoaC1hsC2RzCwoIs/mdZE155mM5auuFnT7Ad7/5MC6bA7/Hy6133Eg6miY1l8djriboaiQayWDx2ZjNjxNoApMjS7ZQ5srQMA6XjTVr28mkF1i/Yie3bnkd8/PwwE9+hc/nYCo8x8o16xi4col161dxqfcUx44eUCqiVWuX0NLWQHh2msPHjmJ32qmqCiim/c5t11FIZQkFgyofNJ1IEY9GVT6gMITF3iydTaosQpvTgtkqw3jVianBmygCi4YChUpBsx3OxqkYCwRq/MzNhclkEwSDVdjsYgdWxGvP4nPZSMVSmKSRt7lFPIXV4iSVKVIxWygaTSQLBRZSmg2iNAjRuQUMFVEx+qgNNOJ1VZNcyDI3F1cWUOHZGWKpqMoOypbTCpwtG4Sh7ibgD+H11JCRQVwsicvtJFgtNqySYZsnm0+Ry6UX1V6QLwpLHKqqzJhKRdzGJgbPJnjvWz7HoafP8NMfP8D1u26nrX0FxYqB+lY7A2PPYKzMEfR6Wda5k8bG9Tzz/EmujPTSvixEyZBUbNVjB3vYun4na1etIigDGUsRQ6lANpPDYvIxORGh5/wFZXOcK01SNE7iC+ZJ52epramlkLcxeCVCMu7BYFlLJhsktrBAKjnHqlWtRCK9BEIFNm9twmxZYHzsvMpd9Hk8JBNZXO4aMiUf4dk0xkKFe+98mcqZmpif4fTF84RTMRLZAhcu9zM/l6RUMLOsvZs1K9dw5ewIsViU5pYGBXh3dbcwHx/D6ihisKRU/rKAZGKjqWySKxpoajBLRk5OAavSJCqG9aLtlljois2YWLTKsEFAXbEdlmFAuSDNuMaafqEBlPwji0UNj6Sp1RtqaW5lmCQjBIfFqppbldtkNiuLLPm9NL5i3SpNvQ5ESrPu9fhILFQYHojw1te+iw9+4uNYjHbe9JdvYXxshLPnjhOZE/A0raxzl3cvp1CoqHNJQP629jalgpFt2b1zD9/4xjfUcy7tXMbBA4f5yQ//ja9/6+ucPX1WAUo+n4+6hmqeeOpJPvnJj/HVr/4LdfW13HXbHZw+fYajJw6zadMGqJiYDo+zbNlSFhYWOHP+BM3LAqxa16n+LaCWrIGAt6IoUfliiwCYPmDRlY36wEH/99XKRvmZlmlrUcdLB3hzpaICq0RFKY8R9rUAXqJy1bKyRGngVqoKAZIlg0/Y6Q6nqMVkmKcBjTq4qyl8tWMj23q1WlUszcTmWgYEopaUQYWync6KPXyeQrGMzeHC7fYu/ruk7M9EiT4+Pqnsk91iZyYDDdkGm02pIeV8k/NKCB2S2WSwmtVgvViWc03gd21uIs9TLIntoTDLF09O0YIuZr+J/aGowiTXTWMdCBNdGzLpa6cTCjRQU8t/04e6si/K/kwBllrOlJZnq9kma1bEmimcsgRWIK3GP8/9FztmHTyV90VlhSb5zWLXpgZA2oesp1Vk7v8fH7ryVz9ntOwvI+lUQlmXC1tfDbwkb3YRaFUJYosWafLU+rao74WBr5TxWk6vqD00xY0MjzSrRU3Zqw2mNIBWllNTc7xIzpDr80XbN20/SwpMlnNdgB8BDE1mUfsI8GxQ54cA7/KaNptdkYvEOlHOB8olmhrrsVBkYWaIuqCbmtqgUgupnD5RQ+UzKlhLJzCozDGx1FOSKQ3st9htyprUbLBQzJXIJAvkk0VFvkpF86RiRcwVBwFfHbWhBmqcVTRbnRjSeaVSKBohWyqQq+QoCoHJVsIs4JGtQCI3Tzw7p+5ZAgqLiXw6mcdk9igF6oED/eq6aW3rUqraDZuWEIuFOX26T117e/bUc9vNt+KyBejtHWd8MsHFvkli6QyJUgKbz8RNd11HvpLm4pU+wEWVv5VsSrLfRIlixOUUdVuRQlaUIjLozVMuSW6ArLfYaJdVNqnH4SefLxEMWamr9dJYs5Rf/ewRKll4/WtfQdBvYnTkEiuXryDgbaUuuJzf/+ZZHn/8AA2NbTS01xOo89HYWK1UgNW+FmVxa7XmGZs+QrowQqjaidFkxi72yU11tLe24rPXE/I0qmsyJUpzu0Nlz0pdUChX+OOTT3Hk+FHy+SKXLvQzOTlNXVOIxo5qWluXsWn9dvr6D3Op72mCVVVsXr+X2UkL3//eT3nFfXdw62038OiT+4jEZtm9ZxerltQoBUgimVLRDJIl/Mzzz2GSXHW7k2BNUNUSU+Fp3B4XX//Gz1m5Qmw5jUoR/YpXvIJDT53kif1PsXHrOjUUvnz5Ihs3reP667dx/OQhDh0+xw03rCQ6nyI8lWZsNKwAkmBtHY3NTZw5e5INW1ZTKWfxeZ0MDV7h/IlxOrqq8XtDWB0GqoJmlnY1YrcUKGTnaWmpIR2LYrbY6O5Yz5meYY4cH2V2rsCVgTm1FoGAlYsXj+P1wuf//pNMjvcTCjhJxiNcvnyemXBYKZSEcNDQ0EIwVKeydy0VUVbLe7ed6uo61q3bwNFjZ/jpT+9n65ad/MWrXseTTzzN8pVrOHDgCNdffyMGo5n+4RFiqSTjo6Ok00l1/5qcGOemm24kEUvQ3NRKc1MbkxPTTE9OK+VlKpOhYinR2tZIPCrOHxmmxiZokyiQVFopucWOcmF+nuamJs5fOE8oECDYWEvP5KCK3Giub2a4f5S6YD1zM7O0tDYRCLiYT0xhdGQJx4cJNjjAklUOGn7PEurr6hnqv0h92cLCYBhv/VKSxgD+2tX8+oHHqZRMGIN2Vm1Yiik6w7p1dRSsYX750P1UBYJcuNhLY1sbbW1LOHLsuCIarVi+QkUoiKXv7HSYrVu3EgrUcPLYGfLFPC1tTZzr6VVkJXEAqa9rIDw5y0IkgbFkJh+FjvYOlq1YqsDL2bk5fvf739O9bBkL0QVlISrbvW7NOrqWdhGqquYr//IVhkdGaW5qJi9556Ust96yl7Xr1qi87aMnjnG57zLhyAyR+QjtnZ288Y1v5uKlS2zcsIl4MonLa+ORZx5gdOYyLY0dGEpWenuGMJZdvOcdHyVXKBNPprnQe55MMUlPz0kuDZylqaWecrrCt7/+LXy+Oi5eHOLU6bP0XDhD25Iaduxazf5nf0eptEAo6GFudkZFULS0tBEtZRTJrSZUTyqeJjqXoamphd/8+hk2bFzJytVLef7QMeYW5mlqa1Q2zeLwY3ZUcHud6r1c8rGNZqNScUmEg7cqiNFspSKZiyXUvT4jYHFhiC++dRNVrktkSzNM9jv4/S9SOIoOWpoz3HB7kVSxQk3Teh57wsO7PvIkoRVGQkurCbY3Y7ZrsQHKPcIkdZIQs8StQcVqqogYuXeoGrdsxFoJYcx5mR0NM9zbT2okr1Sudq+NgtHAq978ehpbWnjw8QdVjxIIeZgNT1POyL3FqNwmZP8qxSLhmXnmZqKsXLqapvoWDh84worupczPTZPJxJQdu6sqyO4bbubL//gVlnbR3lo9AAAgAElEQVR3s2rlKvquXFHq7u07tpHNZyhTUDENQhqSmknu+0azXRGx9DpRiG5ysxZVotXuoKSIaJpFtFRRWgRKAaNJPjXrWEX0M5gwG0wYiwYVb5CPZ/BZPbzvbe9WrgfpBenH7CRSUZwuO5PhKb7/gx/w2CPP8r2ffI2x0TEeeugRdR0UMwac5io+8dFPs7RjNecHzjAwd57H/vgH9j+1X4FQHpuP67at46Pv/wixaIyH9/2BkaExZccqNX0wGOLw2cMcOHkAp9/Omg2reP7Q88qK2BP00dreqGxh3S43w4NDZFM5VatG52JaPnssQ9FWUiBqOWEi1Obn+hvW09TcQEgs0sW9pFBSJISx0XEmJ8MqemhhXgh2JnKJHBu2t6ljKuRDyaAuFUyMD89gs7nYvn2nIuI21IWYCQ8RWZhh87YdGCxmHvvjE8pNwGIqUCrG8XptBAJB3P5aZhbyjEdSuHz1FItiWS2gnERZmJSiUkB1FV0i9ZCqiyXGQlN2CrlAnGSKGQFutRpUr+UEeJfv5Rx98UOrfXV1kNR3VxMEdZWt7vDz/1aC/ld1pt7j6c/1p/6tnmsRvFX17iKYqx6rPqVb0XJxxalJ6mvlOqMydU0qYkV6ENlPcYrJ58XxRmylNRKlslMvadeylOMCBIu9sfQuL/hEy8+Lco1r4PbVpEN9n/WsV3UdqB5KUohsuIRIjAG7RfpjIQzntWgURQrMK7KTHB/ZRjlWYk0sgKwcH1HDirW5IudeXeuLzbPbobY9L5mzi32avAmp+tpo/E+EUUWFFUKn6rWFBKiRJuVDHHKkYFe9ng7ILiK78gjprRZZ1y8c1qsJoToZVe8zX+jdJf6mYKIYzV1T3P4fP2G9toHXVuDaCvxPrMA1xe3/xKpfe81rK3BtBf7bV+DPAm7FKvmbX+VC7wU+8okPsXFbNwNjw+zctY1INKaynNauWkp9SzUOdxBzyc0jjz/EP/zdF9i6djX5XJpiAT750Q+yunsjDzzwO06fOsuqld3UNfg423MQn9/KqtVdpFJRyr4yU8U5krkyQX8zP/nxg5x/Nkz7qgYmByJ0dy5l77braapu5be/2Eettxmfp4ayw8x0bpLWbh8WT5bnDu2nYipSMeZZ1t2Ax21jafsGdm68E69pCc/uP0gkHObywKjKoxSlbHh2lMuXTtJUH6I2GMLrN3DD7Tvo7OpkbGpSRrIYy6KkkvzPcQzFLAtzCyRjKXG/opw3YKyYqfIEMFQ0daMq2iUrRRq8chaLPQfmolJhFchjspvIlXPMKqvkIr6QZIWWKFfEarSgLNnsAtza0rQ0VEukGsWMEEWd5DKSHWPAbHEpS7CSNFt2C3lDkUg0QnguiduhZb3GF5LKhtbtcCsgNJGMKVDZU2VVqkibC2V5aHOIei5LLpMmkxY7TDOmihOPK6QUepHZaYxmsZot4asSa9+CAsHE+rBYtBGJCECQoFLM4aSGNUt2c+8tb2X4yjS9F/oZGQnT0rqE85d6CMeuYHEucOXCMDfsuIMtW3cxNx9Tg92yMYPJnsFTJTaSNirZAnnJLi2VmJ0KE5+fw1BMkc8kKRcFbHIqe2BMRcy2PBZHjmCtU2UAuxwhCjkPD/3uIF5fB9gbmE+W2LB+A/F4lGIxQW21g2JxBr+/xO/+4zc0NVW4+86bcdqsWgNpcZLGQU2omWh0Rg1Bo/Nhnj95kMGJUfImI+migYmpefqvTNLRspwlzV1c6e2nkDYpm8NAsAqjSWzVEuy+cTONLT4KlZiy5xKLTRnqiyedEbHUNmIWi1qxQFVg1CJ4q7I+xTpZcrOE2a+xpZUNqdmqLLjkHBEA9+pGXuvbNaBR8mJlGK5bIavmWpM1KqssbSjBC4Ck3sTrLGY1bJMsVHcVmbiFM8eHed+7PsYPf/QzxXp/3evewJEjh3jsiX286Y2vpXNpK88fPMC/3/8r3v2e9ysFVV1tHT3nzrH/6adZ0rGEt73lbRw5dgy71cGTjz+hCAdf+9o3+PrXv86Vy/28613v4t9/+e+Mzwzz2c9/hqf371e2y3/4wz4+9IEPcvrUBTZtWUtf/yWeePRZ3v3et3L82EkFZK3dsozv3f9lNlzXrfZJbCdlHUSpoFt+yZBJfqfb9ypWtVEybnMvgIw6iKsDqro1svxcV9/KzzJZUQOayRa04YJY/8kgSLcWE5WvYqvLgG5RuZlIJBQJQvKBtWxUzWZMgeqLAxCdAS7bqW+vGn4UZCAlWakyCRLFpow4ZFAAmYxmjSw5T2L/KcpO7TnFttlNKplhanJSKTuqqvw47DbS6ZTa3gpiyZhWz2exWZRtcraQo2zULJAFmxPyvwwilaxAzr2rVMuabW9ePUgGOqJoemEgdBXQrdtB64pXXXWrD3MsFg1glaGOnOcy/BQwUo6fgJdyPcixkp9roLcG3IpCSB9iXf268lyyBpqaVcu0ekG1K6BoWQOOr1ZI6EM1ZTG3+Hda7pemwNaeM/viIE6GPCq3+MXjLvunP1Y/v1TWn4Da2mRNXYba8Fas0LUML1GnqsHaC/bNRnX89e3Qt1P/vcrZWlRIKLVBUbMGV3lfNhmaFRZzcMUuz6rODQHAy4WyUg257Q6lbhAFrcfpwG6u0BiwYiol1EDdaK4olZHkVkvOn8ojlW00WrFanZhMYukNuXwWu0vcHXLEolnmwimyMbAbq/A6QlgqTrzOKvxuH5IZZlTvZXkMhRzGVEKmf5hF5e92UrYYyJTEDDlH3pQnUYiTKsXJGzOULQXKhgJUclhLOaU+lwz1YKhWZa4LGcZhd6n31+h8VCmuSvkcM5OzVAe9dHV0kEmmcHtDxLMVRmcWGJyMYKnyE03L81uIp9PKGryCXHturBYHVgGsK3ly2Tx2q5P5yLy6Dg2VPKViioaGED6Pk7GRMQWIbtm0XYFrK1fWs3nzcoYvz3PicD/Dl0fJpKLcccdWOtqCbFy3mTXLX8L5M1PEFwzsf+o5AjUBGpa0c7bvIufOnqGxoZa2pnpFujBWTMrFQHICTdYMJ8/9EYs7y8brllJXZ6atbjVV9iaaajqxGB1KceiwOcgVctisLqxmL9F4CZutimg8zmR4gkxxnlhmmPv/7RFqajtoawthskTwegLYzNWcPTnEzbdcT7Y8Rd9AP9U1TfgDXsYnR8nGL2I0CUHFQDZbobF+CdU1zSRTZRKJAs0tXUqVOjI6iVzbX//WN5kaH2frlrV0L+ti7ZrVFHIFfvvwgxw+dBCzzUgqGaemupqW1kbm5qdVfSNmhz5fgK4lq3j6mYPIW01tYyN79t7IseOHSaajlCs5pqfGCQb9xOdiuJweXM4qJiaH8fhLGCsVXvby3TQ1upiLjKraL5lMUcybOHGyjyNHI9hsHkxmP41NXWQzcS5eOAekeNc738jkxADx+DTdy9qYm5/i0JFzbNzYTUdnpyJdiD19ODxLJZfF43AQW4hTHawnGKrnwvl+LveOMTke43vf/R6Hnj/Fzl038sqXv5aO9mXs2LmDQHWQ1vYWda8XW/FiIYfdJhnJCS709BCemVXKWAHbBTQR4lPZUGYuH6GhtZ7R/mHcFifV3gBOo4VsPEl8boG2liaGR4ax2sy0tjczNDKoyH5NS5dx7sJl2po7MVS0uiBY7WY6MojRncJTZybJPN46NwaXmWQhizlrp67UQsAd4sroJZrcVaTCSXbvvYeHnzjE9q23MXx5gqmJSTbcvIWW7lpCXiNnTj3N4MgFzvWfxWg2caH3sspm37ZjJ/v3HyI6l+aW226gkBNL+jKjw6PKwaSYKXHmWC8Wq5nb77qVf/u3X5KYT+LxuylkchgkE7BooK2xjT27buDGPS/BWDFyeeASx04eVRnw8j63a+dugv6gijuR++B//PZ3HD54SIEara1t+P0BqrwerJYSdlH1lyVbOMF0ZIZMPsOqdSvwBapoaG7g2QMHGZ0YV3Vbf/8QNQ1Blm9oxOIsMzo4SUNtOy5riN/96jF2bb+JW2++i8mJGeUuIudmoNpDeHaK557Yz8+//SM+/uG38/q/+mvGxsOK/vHHg0/hCjk4f+U4Y5OXWbehm76+S2TSOe656xaef/45hs+nWLmqi8sXh9i5cw2P/eGAelwo5OenP97H3pvWcf3evSQzGcKRiCJxLKQWwFYiV86SL+UomcqYHRbMLgtYJALFgMFkIZ+X92ZBKMwq4zU1eImXdFZx201e7N5+3EYT0dkc1e4ayukZlWnprmrmyLE8H/nUZcZjJZrW+qhZ1oirzo/Ralb3PalrxZZf8l7VvUXeUy1SR+SUZaoiMsm9qeJUFvOmkoFyNk8xKUSZIrlChZi4pxjh4+//GHOJKX7x6x/Q2lyDsVyimJHcSI30Jhn0lVKJ2HyS1EKWrrYVjA+HScazNDXUk0zM43BYmJmJ4AsE2bR5G9/8xreoqa1hw8aNyhlmenaGHTu2MxOeJhaPKrKdxyf9o13FN1it4uKjoBx1nxRVquTgSi0ozrsmsw2DwUqxZKRY1Oo04Ylli3PYHRooVcyXlGrPbrJhKBrIRJP4bB7e+9Z30dnWQSaVIuD2EY5O4/DYGJ0a5P5f38/zzz7Ny156D82NHTzx2AGq3PWMj0bwOINMjE0qE9X3v+/d5IwJnjr2CA8/8rBSIq9btwavx82Tjz/FqlUrlGo26K9WBMi2lg7++OR+9v1hn9xKcfht1DZWK9KCP+gjHc9T0x5gbn6eubk5ampqaG1p4fiRE6rHaKyvp77ZQ2NrkJmpOa5cniCbEicRj+oVJGrD7bGxectKTp87wMrVzXSvbFEAutPpxWJ2IdjnQjRBNJIiEcszOhIhH6+QTeQ5c+4km3euYtOWFSQzU9htRnyuAJPjEVat3UARoyKDFPJpzp87TrmQJJuNYXfYiGfSZDGTqRgp4MJiDGGoaC45AqKLc4oinlmNFEU5KxE1YmstJANRbypbawPFlF0B8C/WjBpBWwfj1PdXTXd012RRaeofen2p/1sj5734V//1+/9an+p/d3WN+adAYZUtu2jDrUiFi/Wr2A/rdaQoXvV6WfUUYqOs2ytfVcPrtbPUmOKEJICv2MQL0Cs1p7zH6n2W1KRXEyf173Vio2y/Ugw7NLcpVctL7yS1vGTBCnm5Al4h2lrFmUoUrsINNKr+WHoBeS6dDKp6j3JJqYGFeKqIj0IgXVxXjVBbJk9JWSmrfVegrFG1MvI7cUxSinjpwVX27OJjpBdZJH+qnlrmLuLMJOQD1UNrNbFWsyuG5WIPX1H99dXH/OoeXe+7r/79Navk//ax6LUXuLYC11bg//IVuAbc/l9+AK9t/rUVuLYCf3oF/izg9sv/zL/8y1c5de4w3/nRP/PX73wTv3n4UdwBG3a3k6GRYarrArQtaVWcze2bbsDvauV73/0+J55/jJamAK977UvxuFwsX7qRGn8X//bjnym7wOpaF72XTuB02/BXhdSQtW1TPWPFfq6MDNPe1s2p45d46GdncHvFRrCBbZu38PbXv42u5mX86F9/SmvdElatXIfBCedGT3Dq4jPYPCVGxvrJCLBXzGB3iIXgAss7N7Gqcxcumjl39hJzs3M0trQxNjGK1VomX1hgx5a1tHQGMVSyhGfGmUvPEggGGZ2aou/KsMqNdDpdxCKzVLld+DxVlHIlPHYvFA3YzDbyqbzKsJOCXrJWpGFQFqPmCmVTBonoMZiNaliSFba23YjNbWd0YpSF5ILK/PN43CSScfLCbve7SESGaaypJuSvx4iTct6C2SgAlJN8sYLZbiVTzDKfmieamiOyEGZ2PkGh5MZotFMuVpT1lpZro2Xx1NT4aW6tp1BKEouHcbgE+CwREyVCxYrN4lEDTLfDTzKRQUAGQajLlRQgKlQLOQFPhEFbMuDxNlCpyBBxmNj8LFfOz3Pznpu4/YbXEp7KMjIUUYPKREKAVQfN7UH6R07R3bma7VtvVNZ4mVyCVDqmhjrjE2NMz4zQUOejoyVEdHYKt81NLlHGWLTilPzXitj4ZjHbTJgsFaWMMpgKWO1iVF2kpq5Bqa/KZSeZlJEnnzpKx4rNTM2nsFmddHR0cOjgQSplsfBLqiHss08f5K7bN7Bj22YW5mZZt2Y1q1atwex2MDY9TCozSzYdoVhKkcgscKLnLJdHpqltbsZg8jHYH2YhnMVl8TI6NK4UtKJYrZYhbFsjfVd66OiqY8XqFuzuImZLUQ0Fc5LtUzFhxCq9sjpHZHAlzatY/kozKlm00pzKeSGDXNVwSraeRQNhBHOVQafK1loElHRAR2fz6k2zUgoKcCis5XxOqRGUqncx60cHvfR3Ex3YFJBRGuHqUB3FtIu+8zO8/lV/xe8ffgwqVu66424e3vcwzx54ii994XM8+dRjnDh5QgGFH/7gx/i7z36OpZ2d/PU73sY999zLfffdx86dO3nPu9/Hu975N8zNRviP//itUt2+/wPvZ2YmzKc/9Wm++MUvsPclu1i7YSXveuc72bBhA+HZMC9/+cvYsWMHE+PjvOd97+Gld9+tbFW9nipCwRBXxs7RN3OUYIOWrSr7LeCtbmUrKib5uXxqmVQvDl1UZtRVymX5XrcFk+fRs2Z1IFXWRdQVYnerbPFk2ik4olwjWt+Px+vVbJlNwmTXFLTyvGJ7KEQCmVDo2ynPr6z1lML6P4Pq8hh1vOQFygU1OFCvoXKrRAEiKU5yPE2k01kFdFd5/QSrq8lkcmQzoi61K0Z6pVgmEpklthDD5ZK8UTuZfJZMNo/BrClCVXat2MmJU4AoaRVrX9ZLgEvZjsXMLoWbaqCjDEwFPLfZrQpUlsGGDnzrw6mrh1I6SK1b/MoARwgjkk2tlN/KAloUvmJrp+U7yzBE7M80gvuLKvOy6apcscVjqr+mxq7X7I51YFOd33IXe0Hx+yKjXt9GHahVo9mrGPfqPFlUGSuQ2aCDtnIdiqW+9jr6+aSOqWyTWTSa2joptXtR2zc5Hop+IXbJRqt639auV7Ftl8GYtv8a2K2p5OU1VLaaDOOuIl68cB0rbL1ExSRKJuuigl5T6cspJIM3UaClYwllmW0olpiemKSxNsimVS1UCpLLnFE2/uVKXrkECKAkCkV5Ly2XzCxEM+qzUjHjdvogV8ZmFBWETWXdGssmXDYPHqdP3Y/EQlbey0Q1LgpfZaNsK1N2F0gXUyqHWTKjs/kc2XyWfKVItpRRYJ7FYdTupRYZoopKKY/bJmoIgwIlRSGuztuCrIv83Ek2XaDa36AAzGKuQiFbIpvMqUztdK5AqlQmXTEwE0/jq20hmZXjI++5dnU9e90OygXJqY/hsjoopUqEpyNkUqK+dROdn8PrttHSWkdrax2x2BzT0zOMDE1QKYudtpBrknR11FEblNzTDIefuciGDfVs2dLNkrYWorN5DPk6ujq3sW/fk1htBsqmFAZvhcNnj5FPW7j5JbcxMTKkFNL5dBmHtYaN67cSnh/g2JmH8dfCVHgMj6fAmlWrKOUMBN2tOE0+PHY3DivU1foJBupobFlJPGolLwQoIWgYMmQrC7i9FeKJDDZDvcqszmbjPPn4QZ7ef5Bdu7ewectSnjn4EEuXrqe+tptsMYFB8htzaRySqez1qfOirrpJgRYCfosi2yIuC6JcElcOp5v+gUE+/6UvMjYUoXtpNx/4wLtpa23kZw/8kH/68pdo62wkk05RHaxV2cwut4t8oaycGdasXYnXY+db3/wuq9ds5M677uVLX/kKVquJcGRSucDMzEzw0nvu5tn9zylV9G233K0Ut4ePPM1A3xArV9fT1ubDYS8R8jvxeFxK9jc1Pc/RY+dZsXIHFy4MkM5UMBsdCEo0Nz+ryIa1tV6y2QUSyQjhyLyypTea89z78pexsBBXYKS8Py1pq6NSTOJ1++i92E/XkpU8uu8Qp06I8jvDZ//X3yqg8rZbXspb3vx2pqfm6OhYwl/c9zLiiTl1bTc1NahrxeVyKLW4ZLlv3LiRgSsDtLS0MBue5eKFXgxWI5PJSUL11fgcHgrxPKVUXmTrdLUsYWJ0lGw2RXVtkOn5KTLFNK1LWhgbnqKrfoN6j5lNTBAvR3DV2bAGKjir7aRKSXXtNbc3kS9klYuI1CXOkoNKGHy+IL66EFWOKhxmL3t23M3ZM/3kowasJRur16wgnJ/jWz//BkVDUsVaTE2PKOvzxuZGLlzqJRKJsG79OhU3UV/bjC/gUpn3Po9XKflSiQzz4aSKVRHQsrt7OQcPHmJuJoJbgB6sLF+6kq6ubqUWLucrXDx/UdkAh+qqCFT72Ll7l7oHy3rFowkmJ2eIRmNcvtxHa3Orcq+YCc8qdfPM1CSp5DwrV3Zgd5hZtXY5To8dX9BFoM5PODrLoWMHmZyZpr6xgVQ+x9DQMO2dbaRKEdw+K/msgfmZFEFfE4n5AtNj8+zdcxPzkRgehwuLyYLYgYq6eGVXOyef3Y/PUmHjjl1847s/xOLzKhcie9DJk8/+AW/Qwd1338JPfvJjBs5P8fa/vo9nn93P1KkFbrtjC8MDY2zavIqF+QUVr9DW0UUiLrVwLVa7F4PZQTBYR01tExORYc71HaZvrBeDDewBO+HEDIlCAlfARTydVFEJJoMVs8GurLPFprYUzuBO5ulszbJrt4vGujg+4WgRg6wTl7mL8xfyfO6LR+ibBGeDDX9HAE+TF1e1C0xC/slr5B9RMhoFnBFXDgFCtAgayYwU9arUMoWC3Kvl/lTEYSljMQpQJtakTsoVNwnh1WDhU+/9BIeeeYyf/vzrtDXXUZT7p1NzkNDqpAqTozOMD8+ye/vNXDw7oPZL1kmsksXhKDI3o5R7LW3t/OHhR3A7nGzbtYvx8QnVk9mFZGQyqbzlqoBfOU8om11RfS+kNcKSw4TX76RiKJDOJxQAKPw2o9mG0WijqDJtxefGgsFUIVeYw+60KIKBMITlnkmuQnohhdfq4p1vfDvrVq9RCnC5N6cTSSweC6Pzw3z1O1/iwB+P0NZSzYc/9G5+/YuHecU9b2Ll0u389sEn+MXPfs3u63cpwrC/2s653uPMJadxeZ0sW7ZMEW8f3/dHQnU+2js6VG3Q23uZnTt2qQiFc2fPMzU1hc1hprm9gcj8LNPhaTZsWkeoOsD45DhHjh5Wjh319Q2KAHnpYp8iZ0q909pej8lmYHpqGrPFQSYp1tJCfrIpy3EhCLa2NFBdG2BosI9MPkUmlaa7ewUbNm1U7lUOu0lF3ggJRlym/rjveYavzNK9phO/OFNZLapvbGttYmVXJ4l4nEBNAxPTERxuL+d7eqgUMzTXV5NMRFi7biULmTjRbJJMucRcLEu5EKRUEODQoKnODWKpXMFsMyt1vyg6pchUcKtKBZGe00Qlo1kCKzBQ1WKaWlTVvuKeIvWgqpE1wE+5r4g3h7K6FkBwsW6V55BfvPA/zaVFd2vRXlartfWaTic3Xk0yVE+hanPlb/OfhkFafyfQrNbj6P2jsl9eBJ8FIFU94+J2K4B0kTh4da2u16R6Pa4ur3KZbCajnrvKJ7b6LnIStVPQ+ledUHg1OVOtifRdBgOJTFrZkYsVuGyjAMqyzfJ+kE2nFVFN7qei+pU62G6zKUBXtk9qakWIFKBUt0ZWvYFZAalqSVSPUFb23KLCFVt26WvU8dOQYAXuSuckpEQFTiti4mLzpi2cBiYvqnc1lxytF9eV9joQ/SLZUlqiijov9GOn/04nBOvbf/WxVcBt3kh+LnNNcXttsHttBa6twLUV+BMrcA24vXZaXFuBayvw/8sV+HOA23/+8tf49re+w+Whw1wZe44Nm9fy69/to+fiFXzVIQaGBtiwZQ02p5GR8St43XV88B3fxGd3c/7sY8Si/YSCdhrqmihmHBz44yVuv/lenn7qMRbiw6Sy0ypbb2o8SS7rZdl19VQty5IuJliIZagONXLiaB+ZeJb6uhpcFheve+nr1QC02lWN1WwnVxAlq4Hnz+znR/d/G3+1m7KxqOy/AkE/wZCf2qo6ZsIxutrW4TAHSCeK2GwybK4osMRgFGAgisWUYzY6Qr6QwO4ShU1RqUeOnzqHyeTA7vIpNY+xbMVl92gWpTYnVoOVVCyuBjFaRov4fUn2n5aFpEA2GVYaS9hcNjWsT+VTYDFgtBnIiHLBblFNsNgqazmcWa1xoYzXZsaQr9BY1065YGNsZBYjLvyBOtX8RmIRNfA2OytE4pPEU/Mqjyojww6rUwNVKpodqjR/ogQUa7KGRhmGmpQ1c6WiMd4NZSMUzJTyYt1l0LLO1JDVQjwewecT60uzUn6kkxlCwXqldhEWdVlGZ7YKvb2nFCP6zltuVYPmYNUSfA6xJBYLIzNur59Ll88rK2qxR9z3yOPYnWUi8+OqKQsFmmiuX6oy4Z568vfs2d3NoQNHuf3mDaxbsZn0QplKvkw2FcXtMWG0ZYlnwri8FtVMR2NJpfIZm5jF7Q6xbcceqvw1HDx0jKHxCCZ7lVJlCFYquXAXL/YqIEcUPx0dAlLklH12JhXHX+XDbC5z8507qW1zEZ8fxVCJk8nJ81QIx+YJL2R57sgZ0lmHsqMuZa24zT7qaxp5/Mnn1aA1l8lx5523UdtQxUJ8irYlITAnsNmlMcwqwE+GVAaDhUJBjXrUkEgaV2nqpCmUoY2AfZl0WoG6imFdAYucb8outqJs2GR4oBTfiwCVDojJG5v8XLcITqVS6jGSb5SXfM58QQ1e5FOACl2ZqFuhih2vbIf8nUWUdRkbkcksb7zvHbzlbe9S4MQnP/G/GB0Z5Ve/uZ9/+MJn+c53v01dXS0T42E+9tFP8vnPf5HNGzZx2x23smvbDXzqbz/Khg2b+MhHPsp73/0+jh07ytPPPMPTTz3D5z7/eQYHB/nsZ/+ev/3M/+LGvbvYu3cXr331a1m3fq2yUHz1q17F5PQUN+y+ni9++Yv4vF41KHjNa15DVVUVn9mU800AACAASURBVP7cR9l223LmU2PKTlg+xHZZV0+K8lgH4fSfyWBBZ3Bfncekr4MO4Or5qbr1rw7MCUApzb6AE7ItqilfvKvI89kdDsXo1pntem6qDNRlOCjPI8dIfi+qYDkO+tDkaoteGVw4bFasZsG9xDZMswtWCgDJ4C5XlNJVbNFFYSPArDxnKFiD1+0nvpAmkUhRV1OrAJGpqRlmwjPaebWY0yoDKxm4yH6IMqpkNZAzCtlA1OCa7HYRL1UDFA141KzadXKAAlU1f98XwFWdSCBfdcWynsWsD3lkqCjXgmQv6xbeV1tF68dLvurPpw9UigZNyaoP1a7+KueB/I08Vlf86nlfwprQlQBXA8H6+uvPow9e1IuICn7xOpXjLIMnXb2uX6M6QCxDH1lPUQ1gFrJJQRuSyUBNZWcJeKwNrMRFQI2cF4dqam1Lmh2xgGDKWm7Rpk85NSw+ToaPMnzWyBuLqmRRK8v9zCrv3Q612flcQSn25QBaTVaENmKU4WO2oJS3TqudkaE+mupcbFq/DK/XwejoIJVynoDfp1S5As4JMDl0ZQxjxUF9bTsBXy3GsgNL1oPdJNnMcuzF2i6lCC/FiijOhZBQxmqVXFznojW7jP7TDBmmWCgmFcEgnxPr4TJOu1VZ10t2n1EGqiaxpBbVuoCBApTLMK2gBnLyppgRm0MBuyVn0GKjUJD7npFCFuYiCfI5VIafsWJV9wJMVnJyzZit5IRAY5X7mWQNGiiJ1aWhjLGUwWookk1GWZheoJK1Yrd6VF58c0s7gVBAZYouJCMcOPgMJfJqqO+rCnHh4hWlzK1yO2mo8WMylDl6+BytjQFuvHEjHqebnlP92M31nDs1wcqV2+latlTVJuHoAEZ/kkRpgdicgV3bb1X2lj/8/o9Y2rGCKk8jLpcPh6vC2NR5ArWSPV1iYOgKdU02wjOTNAeXs3Xdbkb6rpBJzFAuxhXxbMP6vbS2bmc2msfqcVGQ/FJbEZfdrrLSE+kiuawFmyXIE48fZmxskDe88SYeO/AAZ88e5xX3voUV3TsYnehnWXsrVpODQqmgrLFn52f5/b7fEQxV8fyR51i+Yimbt6yjVMmSzcUJh6dULvCJU5f48Xf20VDfSkdHE/fcexsXek/zlX/8Fntv2aCy29tblqnM1oVYivq6Vro6u6mtDTA3O8LffuJz3HHnvSzp7uZDH/u4AuxzhRShmipS6Tgf++iHqQ5U8w+f+wJOh49bbr5FWXt++9tfo3NJM8uWNXHqxCG8botyHHE6bTjdDrZs3cqFC30cO3mWhViJ9qZOHJZq5VaRzsTZ+5KdzC9EeOTRJ1Vmr8froLG5jjvuvpt/+er31fZFZxME/HDfq28lUBXke9/5IatWrGPz+j187avfUQQarzukrLS/8s/f4kuf/2empyPs2b0LDFmmp0eZn4uo9xNRzY+OjbKkvV0M6dVQ3O/3K2eWuro6Oto66Bvqx+Kz0z84SCVfIR1N0d3axUBvv8q1vdx7kWBtkEQuTn1bHQVTgRw52uo6Of1EL5VKgY711djqc5QDKey1RuazUUx2N06rl7npBJVUGbeot0W5HUuxtnsl1c2NRLIZhsdmsFn8tDasYu2SLTjzLgoxUQrbiVUSbNyzHnuzi5fcsgerycjp0yfpXLaEi70XmApPsmr1CrU/TU2NpFMpUskEbodLZT831DVQU9VC//lxenuvYCwYqFiNNDeKbXiZjWs3Kivo6YkwczPzUDKwfs1atm/bhr/GScmU5/jxk/z7L36JPxhky+brMJvsDA+PsHnzFuXCsv+pp9R75wMP/IL7XvUqYgtRNqxfze8e+g2+oJtoYoZXv/GVRNOzHDj8DGPTI6xav4qxyXGGxsaJJVLs3nOdepxkSjusPoYHZvE4a8glK4R8tbzxNW/i5LETDPcNsmfH9WTiOXrOXKCcybBpTacCcKvqahienmYyOsfRcydpWdLC/b/5uarTa4NBJkaHWdLYTGRGAPQYb7n95Sr3+crlPnWvH5+QvOUamtuWcNc9r8Rs8zIwEsZgchOOJCgbrFQ3+PDWlJmYG2JkdpjxhVFmM2HylqxgoqpfEfWZ3FccZnFiKCnyjc9UgyFuZWG2j0Jmkjp/hTWtZqpcOaJjZs4dl8zXNmL5Kg6efp7a1U3UdAUItXgomqUnErWsuPPkVL2urPkFqvnf7L0HkGV3fef7uTnH7ts5d093z/TkoAnSSBqUpVEAhMgYliWYYC8Ge8EPcLHmYQPGSEZGIj8DNkEBiSShMJJGYXKe6emezrn75pzD1u9/+4p51NarLbvK5X2emerqdPvec/7n3HN+v983CZmnIDWsWARbMWgNylq/lDfS4GuhocFEKiXkz1mldrVY68nm7OSzDk4cHqWzqYv/+zOf4fGffZeXXvgNrg4fuE0qxkCYQk6rg2yyQNifZrB3C90dQwSWYgq8P3rsOHqDRuW2O90WnE47Z86cUySsPXv2curUGdUvGgwWRRRramrGbLEqhb7coxTJTsg/mSQer5WWDqnvc6RyEbm1KJKW8LGkR9JoxV5XIit06lqp0efQ6zVoyhr0ZS2Gip6YP8b85Czf/oeH2Ni7nkwupdxA8tks9S4vKV2abz7yMF9/4Bs4HDquu3oDWzZuxIyH63fdjX+hhM1azxNP/AaL08K23UOcHznEV//+S3i9Tq7aeZUirr7wwgu0t3ejM2qUDfFKIKjym5OptLKQFSvxaqyIjVI5z/HjJ+hb04XdblGgq9FsIBKJKHBXSFKKdCfW8BYrc3ML9PT20dTaQi6fZmZ2nDvvupn5xWmy2WqGtcViVdc7yQRX9+RsmeXFINlcnrp6F+lMmq1XtbKmvwmtQdxlCuSzsLSUUG5bC3Nhhs9NkM2UVEa81VjCaTdisDlYO7SJM2cvMnpxlJbGBgyVEkdfO8vVe9ew98arSVcyFMQFCQORkJZ4tKTI1oKNCpBXEJWm1Fcq+kI6cQH2BLcTJbqQ6KoHVbkgaaq9tSLTFau1mDjZVEmNGtXLV2vGas1WJeytgoarwG+ttqwNoGo15+ufVyM0ak4uNfC11hNcTjSt1a6X172vg4arqlr1PEKWky1arXuV8lOUqYrMJzWo1J9VEuPlalzZd5W1vFpHC9FCtkflzObkfNa/7lokNbvE9EgNLDV9za2o5h6kHGukx9VqMEndIVEL8bh6T0mPIyrbfK7qpiLPL/dfmWU4JBNeJzWyGEaVqq48+mrmrhxHAXBV1MtqVJBeXKqk7pXeNlcljSgibrGgAFsV76EUt1XAVmUTrX4ocHnV5lmiBmq9YK1XqB2TmiOVbE9tPxUx2GBUbme141EDr2tuP7V1rEbGyPlTBdONJR3laOEKcPv/y6nslZ26sgJXVuDfugJXgNt/6wpe+fsrK3BlBf5DrsD/F3BbG3Bf3jA8//zzfO1rf88DX3+AWGoevTVCqjzPz5/4OU89fYp1G3ayuDKHwZ6io0eAMBMvHhjl+aeO0epooZBfZnz2GOfPHcZl8zA7FuJ7//gkH/3wJ7nnzluZnDnJq4ee4eTpYfbsvIsm3xZihWnShvMcPHyAhcUVhjas5763vJ2f//wXSi0mGbM2s4133vV2FiPzTE2MEw6GsNs9zMwv09PbS/9gLzmxKhS7J73kiBaxGUw8/rufshJc4MYbriOdTJKIp9GW7JTzMjAvEAzO41LAnzA3xSIVYokYre1dTE0vMDm1RP/gBtKZMslkgWSqSJ2nnlw6i05ymDQ6jFq9am40Yqck4JkoUJTJcpW9qzHoFFirlGsI2ikq3DL5YpbuNX3Mzs+orC6xIxO7WKfTRTaRpZLRYaxYuWrb1cxOBzj06hk1gAz4w5isJkqaHBhytPXUkcoHicRWMLusGJ0e4qkU6XRGgVgCgAjgZzYZWFleVM13b0+3GoIISKlyeyoldGI7pPIjDcpeWRjQki8jzZTQVnUaC+kEpKJaijkL8zMhnM46UpkEC8sjfOWv/ztrut2MLh4nFg2Rz+tIJ0SRJax6C3qjmXA4wp13vhGvu4cf/ugxKpoE6WwYr7uRxbk0yYiO5flFTpx4ht4+yWpcZv/+ITYMDhINprEa60gls9jteiKJZbKFlLI9crobsZgb0evr8Li7aWru58c/foxdu69TwNW5C2exWC0UihoCoSidXf24vY1s3rKNb3/n+8SjCWWrZrMa8XocxGNh0ukgu64ewGRJ4l8aZteufvr6G7h46axS4vYObeHzX/gGp87FWdPTiaZgJhHOqEFRJF5QGXROixO328H7//i9GM0lRsdP4HLLPCCrLKrFMk4GJ+l0TjHTBSST5l8aOilMBFSVrCGHw6kIA5IzpGKTV1WgFpMZi8VGLC4gfPWdXGsCpUGuKTtrjaX8rJbzKY1oSQZIKpswqbAgt8etGkixobLbbNWsLhkUe73VjNhUhkpOz/TYErfdfA8P/sO38bib2HnV1Yqw8MyzT/HRj36YJ554TA2IRkYmGBwY4t3veh+pdJIHHrxfqV4G1w5w6+13YDFamZ2d4/EnfsH8/Dzf/fZ3efjb32ZqcpK33HcfB55/jvOnT/LA1/5O7efE5Dj33/8AH/vox/jFE7+luamOP/vkJ3jnO9/J0Lp1bN+6Q2XJfu9H32THjeswOUvqPSD/amCtKG+lca4pWxVj+zLVsTTXMoSQoYM8RtZTQD8ZZMnaSWNeG4bIutZyhGt2tXIgBMAVxWBNISrfi7WY3eFQQ3cFHkq2qljZ6kWpmyObFetsydfSKKBetknWXLDPas5wFfxT72WjDFC0yqZM5cVKvpOy8S1X1dqS7STAl9WmXlOOod8fpFzQ0NO5RuVOSmaf3e5gzZoBEskEI6OXqhZhxWoGcmNTs9qPQDCIxmEir68oa0CxdRb7wRr4KUMeOYdEnP+HoKm8N2t5wHJe1dZK9k32sXauyflWs5KW34lCr6rq/b1dcG1Adfk5XVPPKnBT1l1XtfSuDZAu356a7fTlwGxNaS5C3Zpa/fJB2v9q4PK6ml1lAosdW/W1Zaikcq0kl3dVKSH7JGsv37+u1taA1WlX702x3JX8YRmWhWSdlf1yQQ38PG6POv6iSHO73JjNtlUbbzkXBKyX8xb191XleDXfVs4h+ZlYOcqWFFYzreX8kGMlSiPJaDUZDBSzBbLJDCatDpfNRZ3TrYhIiXiE0+deIxSa5x3veJuylKzzOPnVL45z8sh5muq1uKwVNq/dyqZ1OzBqhNySViBuLqbHYXESCC+hM4qNfQG7R0ciF8Jk16I1lJT6ShQt8WScUCiCPxMjYCmhcVpV5rJkb7scNhwWE/pKAY1YagrJqJzHqCtjEVITMnAtkS0alApLp+IDjGTzWjJ5HbmShmA4TiKVJqtIEBUMRrm+yr2+iN4o0QbiWOBAq/UKZUYpPMqlFHZTCaexjCabxj89S3w5gtPoormukb7uXmWpKdaX4ViK1o42jp85weYdm/BHl3nkFz/n0vQEqUwBb30jblc9k6PTmLUaMukYb37ztezZs5FfPPIErU0DGDU+htbuYsfm6/jGQw+zuLKI0+0glgyALcEtd+2htbWJSl5Pp2ctj/3yGTIJcUrQEQ6HuOmmWzl56jSXxscJRRZxeDV0DDgJxwLs3Xobb7vtnYqgZiylmBg/ybPPPUO9t4v+/n3s3HMjiUKWojbJybMv8/Svn8bjcjI1M0NL4xbamnYQi2dxejVoTNM89ssfYDSY2bRhN/F4idGRS2zauIl1Q0am5mbwur2MTwQZm7jInt3bOHDgRdKZvAJuJQpC7gECjopq++ixk0SjWQw6u1Ku3X73NYpIcvi1o+o4bdiwTSl9e3rauTg8r0B7yYvVV3Tsv0GscM34gzFa2nr5zne/T1dvN5MzY+zcuZWFxUUsVj133bGff/p/fsTEyDRtDd3su/1GDh58Wd1DH/vJI3zvB99m2+YN2G0mfvrzH3Lu/AlMVg0Xz4T58jc+wsqyn5cOHCUSLOD1eJUCPBILsX7TOpb9EUUeam5twtfQQCIpxK9ZRQ6UobPFXOCuO/fR0thEOpVFU9ZTyJQIBeOMDk/S1tqlrsdvvfcdrCyucPbsBaXenhg/h85QUuolIebs3rWT06dPKeKWWF6LDbncNxoafPj9fi4OD9PR08Pdb34L4+PTTIyOY9FZyCbFqjyogIa29lZlhWv2WpSKtmQs8dLRgyq2Y3BwALvHpnJC0aYIRaZpbrORTKyQTkaxaCxUMkY0GRc2TQuD3TtZOzhIyRDjh4//mDOTk8RKFUKxPNqMibv23km7rZnbrr9Z2d96WtzMRxe59QN3KwLjzi1XcWlkhGAkoOx1t+/cRoOvjqnpSfp6eoiGIzT5GpmZmOHpRw7gcbi57pbrSUVLvHzwNe7efxd33L6fTCrHQ994CK/Lq0ideo2e22+5g33X70M4bc8/9wJzS+NEEn5GR8ewmm0MDAzhcnmUzbvcTwWAO3fuHPFYjIHBfjZsGOLuO+/iyGE5NxN88Ut/hcEK192wi9mlSyTyYTp6Gulc00Y8G6OxuYEnf/0rwqE8aEvsf9MNSiEuFthel0SWZBTJQ6I+PvPJP+eaLbv55S9/QWA+xMKUH/9ChBv2vQEsRQ6fOsy6jRu46+67SGbSfP8H32fTxvXEQ2G+8j++yI6hIe697TYKiRiltORnG9Gn6hkZvajIquOTI1yavMTd997N2PQkoUQMX2sbqVKFD3/8E5gcLl585TVsDjs6g0bllvqTS/i663jl9Av4s0tEsn4sLpOqq0UNaxASUUWDQSIANBaKBT0mTYlcOERgcp7ARIrkEhhKOgWUaI0+PvW5L3DkwmmOjx5i/c42tNYUGkOWVFrcddL4fF5y+aLKyxRSi15kvwU9HnsDmqKB4bOX2DJ0FYM917J53VVkssucOf80F8deoESCZDZNoWTBv5LHpK3DPxvm3pv386Ybb+L+B79E2pojY8nh9jgI+1ewmx0YtRYM2ImFChi0Xu5907sUOePpX/2Gs6dPojVXKOuz3HzrdQrkT0aybNmxjXQqTzSapL2li3xOFMJCDhF1Jeo4V8EtccLI4KmzYHNJLmoak11DNOXHIdsQDWMy2/A1tJLPa4gn0hiMFrJ5AX9z6CSP12BTStvgfICv/PXfsn1wC5GoKMoFJE7gtjvRmbR861++xXhqkvHZERp9VkUm0uRhx4breMPV99Lu3UimqOPchRFWwnMki0GefeFRzpw+gUUjoHFZOao0NPno7ummqaWZyelpEqmkctKy2m1YbFZaWlpYv3EDkWCQC+fOM3ZpnO3bNyri5Okzp3A6bKo/EGcJiV1obWll7NKkqg/n5ufJZMUpRaOsls2WrFKW+xoaVX8pdYi4qWSyGcbHLrF9+1ZFqJGaRu7JsWSUFf8iekOBgf5eWtuamZ5ewONqJBJJk89VnUmq9VyZXCZJYGGJS+dCeJuN7L1+n+qTZybnOPfiMK46IxNji+ze082HPv5+UuU47iYnY1MTZNISl+JkYXFB1bqReExte31jE5FYgorGABqjaDFVLITYXkvkSCq1shrjoWBNhfNVB8k6pbDUaqqkQqnlBNAVUpEQu+UeWBWarjrVrGY+V8l3EqtRdVyqPltN0SsEzWqP8of1cC1qpNaPXG6VLD9TZr+i+lxV167y/V6vT4W8+zoYKcChkC+lfr3csvkyAa/UpQKayt8ou+BVFxpVf1+m6FXk1tW+SmpbcfipAbxVsLXqaiTni0Q+aQ1VZ5JqPu4qyJrNkUqnlPpdzjWVPyuq5lXVq7x3as8jqlohVqgoIa2GdCqtAFe1ZmLHbDSqc1viOfKJpLIxlto6LeRU8eVW9uy6qoXyKmgrzyn7UAPIZftlv6Q3l95QPkvfIh8SRaR6gNX9lN5InQ1aLflMdTsvVxy/DqbXsnFXh3DyHHLkJeNWFLfvu/fdtNU38akPfoy/+svPs/fq6xVBUbaxGg5TPVO0il4gOcZyctXOLWwajSb9H3IweWWjrqzAlRW4sgL/hhW4Atz+Gxbvyp9eWYErK/AfdwX+dcDtV/na177MSnAOs6PAhs2tLMdn+au//gcuTc6zshQmW4izdruDiUtZ0ski73vPB7jjjv3ksym2DAwyNTPK29/4SdatbeH0sUk2DW7jxz/6FoeOHaC1w8exwxeYmkqRitt54737eOr5hzl64iA6o4Hb7riNlvZ2/IEgYgApzU8kGsZqN9M/0InVZqC3twuPqQWKdrR6C8dPnmRhaVrZK6MrcPzEMUZGzuLwSP5jgqXlea7ZO4jb6SW4lMLraMSgL9PX20GpkCIS9eNyCTiTZqB/LWfOXsBbLxlIeeYXAxTLWnQWG8uhKC6rG5+3AZvZTjlbIR3PYNKJ/aRU0jIQEt1kNduwrC0r6ywBFGRYLR/FSp5UPkkyk8DqsKhBurB2s5k82XSWxoZGOlsG0GXqyUQhKIO+izP46lpl/E9FqyUQWFIWzMlckN7+RlJZP1NzI5jsNvypJI3NzSqLJ5mMq7weGZYsLMxitRqU/ZTdaqbe66ShzlsFtkRJlysqZVcymSabyqqhVnNjo8rwtVlc9Pdu5nvfeoRk1ITT2onV0IDfH8Xjc5LJruBrKXPNda3MLh4jlfLT1NQJZSdNjQNMTy8zN7tILg8rywl6erZRX9+C0Rxl09Yujhx+jcceeUopORt9zdx80w7szgC7dnWSzQWxGB3YTT41bBMAbWZmkoaGRto7Omlt7hEOOGDFSB05LLx66Az33/8DJidXWDe4AZ/XSSYZV3mddreHUkVLz8Ag77jvbfzop0/w43/+F97/3veQz4n6Mcjea3bgdpn4q8//Nwr5EEuLAZpb4Nbb17H72vVkpenEjMPTzZ9/+m9JJrRqMGSsGOnu6iUelwyeLMVCSQ1BQqEVWtq93Hvf7QRC40CaWHIFwXkESBQVYz5fVPae0jzWrLaUFeoq4CXZbAL0CPteWjWl6FZE6QoOl1MpfGtqWWkqa0CYstddZUjLY18H0pS9almpYuRnoqgVcFMANTknBcx1rCpAxULQ5/MpS6xKrszMxCwnT5zn2qtvplTU8sorR1UG5M5dm3n+wDO0tDSwbt06nE4PZ04PMzY2hc6sV/bqHR2dnDx5ggvDFzGZLUoJKxbIMth47rkDrFnTx5o1/Zw4eYINQ+vpaGzhyUcfU9sl63LDjTfw3O+O09goA9g0s7OzDA4Oqub8phtv4tLYGKfOH6Ohx4a7waYUKMoGOJNRH9JECxBbU9jWgG7VNGs0ah0kk1ZU7bVcUcnykv2vrWkNFK+pN2V9ZfAgIJ0C+8RYPC9AbL7K5hZGuzT+qxlM0ujLYEFsJ8VSXoGvq7lN8ho1gF2eqwY414YaCnjUSP6TAL9GBezrtYbfK0lF/S9DCGUNJkpcUXGbsVltZFM5Ll0cx2A0s237doKhMIvLK3R197Cmf4CJySkFxggzPZcrqHO3UK6wFAsSz6eUGsFqtajXlLGBMmBfze01G6r2z7KvMoAS8FAUBjUQusZEl8ukDDaUZd7rdnNVO7GqmnZ1gCOTk9V/lw+SagDs5Xfd15Wx+uoxrKkSattTG6pcDuTWvpbPhlXVq1JPXJZDJr/7Q1C/9vwyFFOKAckNk/wtZYlXVTGI+ljAdHmsWeXJVokYbqcbnclMMBxT9nCyVnL+yvGXAZUMgWW9qhbR1a91eg2pZIpyWYB66+vZvMoCX1/NtZb9k3NB3reyvbI9st7JRJLiqqLfYrbQ3NKoiANCxpmbmSHiD+O02tCVdTjNNgWYyCBZjm8oFWAxtEBjfR1Lc9PYzEZmxsYxaDR0NLSyrmct9U4fqXCaUhaluhQFnOyfDOrKFHF4rWSLSXKkKOnzzAWmSWTDxNMRMuWUslO0O6yY7XawWZUTh4BSAiQbRC2cy5KOR3A6LGiLecrFLHpNGbNBANgSqWyFhvZ1xJIawrE8kVhRZbfGUpDKl8nJgN1mRasrqxgFyT+12nSKRJPIBCiXLOgqPgyVBrQlC6VsGl05jpk4gdkRInPLdNe3cNve21nfuwWjXoPTbeTYiVP87NFfUahoaWpv5w233chrx19j1/W7sXntfP2bDzK3tEw6W8Th8NLZ0ktgYYGrrx5k154hHv3Zv+C0NdDoGaCzbR06nVmpUBcDi5w+fZ49V99IQ1Mbw2OHGJl6Vbk9XLt3H3fc8A6OHR7Br2x1fbjdVkbHZhm5sMDhQ+dIpKJEM/NkdRHe+/538ZH3fxJ70abcHrobnZw89QL33/9V9u69Fberl31v2K/U7cfOvcpD3/saLpsZj8tGsVLBae1n+HyMYiWLq76M1rRCQ6uHA88fpqurGY+7Dre9g0i4QN9QUA1NjxycJh4r8PY/uoFdO/fwmb/8PMeOxti02cf+/TeQTIkito7f/va3zM4HaWrzMjEaZeP2RhXTsHbtZk4dP8/Bl4Zpa/PQ0dmOxWKksdHHkaOHlDKuweUjuRRndnKJYknsMktYHS6lhrJYJXIgz71v38/s3DSvvfyqAk3f/a73csf+u3nq6ed4/JEnedtb38kfvfOD5NJFEtG4yg5dWZ7n9tv3MTM3yrPPP8m5C8fp7e1g65btTIxNK2KR2+tGo9cRS8ZYCYRY9gdYt34zz/z6FXzNPtb0DfH808/T191DV187G4f61fvs5ZclimE/oyOjbNuygx3brqK/r58/+9NP8md/+mf84Ps/UPf2xsZ6mhocqsaV+5DcJyYmJhRgm0oKgNSuyF6zM1OcOnmcW269Vd03Zmbm6Wgb4Pbb7uHhhx7G4/QQjURYu34tGh1YnFZ+/cyv6RrqZmJpkrKhzLY9O4hXwjQMuShqslSyBeLLfurk/k+R6Yvn6Gltw6wx0+DqpL9rF2u69uCwdhFOxPnk5z/G+elh0loNBadD2dOWInka9C7Gj53lnttu5//63F8QTvrp6O3kXT8UQQAAIABJREFUTx/4S37yL49gqBhorG9k323Xq+vW4aNHGOwfoLW1lZdeOEg8mKSjpYu56QUWLk6zeecurtq+E4vZSltLu7IDPvDcAQV2b920lbaWVjYNbVQ1hFwvRU04MnKRZDzKVbu2MHLpPOPjk2zevIU7979RATAPPvhNLlwYVvd0ufbe/437uXRplMcef4TxsTFSyQrve+8H6ept45e/fZR4eoXl4BR9g63Ec0E2blnH6eHTZAsZLo3NsLgUoLevmXXrhnjpxVdxe9rQaiR+wK2IeQathotnz/Cud9zLl//8S8zPLKrH+WdjHDpykubBLj74iT9WVtRPP/1bBvp6uOOWW/n8X3yWdDDKs088ze17r6G3sQkLZa7ftYNzZ06Rj3gZmxoXyxxcXgc2j41UIcUb33YvFyTf9+xZnjr4Am19fXzgIx9TtW8skaFUKCllfN+GbhzNFl48/iwvHX8es1eLxlzC6jRiNkuGo/QkSfLZHAVtUWUcm3QazFkjmogboi50OSvlcgJ/bIpYLsXghqv47Ce+yqe/9pdE0lP0DNSxtDJGc0s96Vy6WmOK84jWSCFdgZKJBlcb545fwqz18NlPfYG+piHGx5O89NwZxiaPc83ebjp7DRw59RQHXv0tmPQ0NLXT3b5WOSCcefkMH/ujjyBpkn/znS/i6XZjMmjwOB0YNAYsBjteWxNuextNvl4V73LNnn2EQmEe+9WTmO16zl18mV/95Eluuncvh147Qm/PIJq8lhOnzrFp4w5sVg+xWBqvp0kpRYVAK7WzVlukrt7B4soUWkMet89Mc7ub+kYn0/NjmKTX8jVw+PBxrDYX0ViSUkVHb2+fIlCJylZskufHZvjbL3yJreu3MHZxhPbWVirlIh6Hi1Dcz/d/+D2++cOHadnSzp437FDOQzaTgUQoyfxUkHpXD2+884+YmFjmgS/+DS0DrXSsa2FhZZR4MEwhXiQ8nyBTKNCxppVAYJlCSMPWGzfS3NbKmfNnSWVSGMxyDS2wa/ceRdwVWp4/sMJrLx6ju7eJ++57s7peio20AIo2m131PK2t7Rw9dkLBhdlSSGWmSw0kwLfLUU9P7yB2q1tZu8t7zut1k8rEcDhMBMN+RXA1mHWYbeIUE6O+vh7/ip+Ojh6MBjsTY3NcHJlQNanVZqS9w0c4uozFbMBlree5p19QEUJjI0HaOpvp7ewg7o8xfWGCrMwo3vsm/ssH38VPfvFDTo0e481vfwvCwRTCjSg+pSYNhELkCkXGJ2dxuOtAa0GrtVCpSGaqFjEqkVK+rkGnankhHCmQUilWqwbDUmuLC5K4msjnmiOK1MtSywmBrFZDXl7D1lxjLq9df6+gVcbFrwOql6tya4//w9pW+g0BjBWhcVXJWXs9lSMrvaBerz7Uc6zmylZdmyuKiPk6iXHVhln9XKYQ2urf1YBfFTcjdacA0RLpIVnBq2pYqQsU4CrgtiiXqb5ujTxbkYiZQkH1ZrWaV4BRuZbLc0hfK9cMq8WCx+VW544Q8SQWRkW+rJKY5XshUcpxlL8XMLbm9lMjikoGr0usy4XgLATlbEbFyWTyOXU8jWYTeZVxW83GFbWu6p8N4oaWeT26RsBa+SezE7lHS39YI/G+vl+yvqLYFgv4VSD8ciW0/KwWRXQ5qCt9hC4H6eWEAm7bfU188oMf568+/Tn2XnMFuP2PO229smVXVuDKCvx7rcAV4Pbfa6WvvM6VFbiyAv+uK/CvBW7/8Zvf4PiplxiZPMUHP/BhCtocmXKYBx76Gtt3beXZ557n6NFx+tbU88cfeR+vvnSK+WU/iWyGwYFN/Nd3fZhL56Z56P6H8bnquPfee/A4zXR0tFIqaZmcWMHX0M/oxWUOvfIiek2C9nafUi+E4gHFfM2WikzNzhOKRWlsbWRqboxP/PlHqOjSDF88zfzUDA6jl2xSlIUurHYj/sAyJ0+dok6yrsoa+vpbuHjpEKfPn6Gn16kG5/NzAYr5FLfdupWezhbq6ySXTUcuk1I2p6FAir41nRSKFaWeGJuYJppIgE1HWTIu00WlnijntHgcjRgR1riwr6VBkawVaYIEAJAmpYjJVqBQSVMo55VdpMo2LWUolLOKZSxKDmmEkrEEjQ0tBJb9eOztHH9xibW9O/H5WpifD+Bx+RgZHSOZTlIoZMiXkvjD05Q1Sd76jjvZc802HvjmP+Lr6GFmYQ6LTZRIRRKpEE1NHhKpMJpKhkQsiM0iFlUpOlpb6enqJLCUwG3uQodJ2YG1d7TjrXPjMJqIJsNKZbOyGGL4whRvvPW93Hvf+/C62mlu7pMQJ2KJABs2N9M3pCUQukRzi43Aco58ysPCTIZKyUooGKNYtFAp2llcWqGoiXLz/h5uubOX5dBpfD4n8XAWh82rACaXw45/OcrseJLgopHpiShjU4f40EffzO03v4l8Tse5kTFCkTArgQVGxs5wx503qXyu5559lbfe92Ee+fmzTI2u4LP72LZ5C0src7R0CRiVY2TiEnuvuQ5vfT0HnnuWYi6D1QJWcwWbpUIotMTBlw/h8Vgol5ZpatGxeVsXrd3NJAslKuZ6lgIFLl4KMjcXYaBviAunzyvbujX9WxkfG6eQr6jcusWlebo6Gli3vgeDMYPHayCbjaDVCeCiJ5POojUIG/33bGRhbQs4oyygslnq3F5ld1oQy6dCUVlWyQBOhmEut0s1wuFwWDWYAoZKIynZtDXLKrnwVEG1KhNZMaFXbaOkGa5ZJdeUlDUrWhlEyOurbFYBeGMRfF4PEgE1PblMPJphzZq1LC0vkssJ+9iK0aRXlodGoxWnw0MuXyaRSWBxWFQeXGdnh8rV8weDakAtzGaP16O2VwY2sURcAdqRYAibzqyUgKFgWCkKZbu8Xm8VmMznGR8fp7d3DZcuXVKD2IX5RfrX9RIvBHHW2dTzyT7IPtdsu2pNc1XJWrXOVeDqKhAp38v+1oYhaliQlYzhKkBas/uqram82cWCSwZVtXxbUWMqOy4xX5fhDqLCFSVsCYNYHau8Wp2yNBYgWV5DADsZCtSyUWVfL1eKKotbGYBoBSysWjHLEMSqAD15/aJikyvV6uq2irJagdUWK0YBRbV6QuGIyhGu8zWiNRiV1aMoSOobmtRjwqEw4WCEaDSmGNw6h4WcpppRV02DqjK8RS1cteitqruVBVlOWOl6pfYV0LqqIs2r4Yucm7I/tX2qWXTX7KNrIGl1iFXlk1eHV6I+qN46a+dw9Tyu2gLXBmGFyv/bKvnyYVaNDX85CFwbpAhw+79S4qqB1GWqgtq2K6s0tUGSoicAtmTTVrdDQFtRtopaRgB0AXJFYaJUxaJEKeqwWD1qqCfne0NzgwLwxSpULPMVkGwyKDW8WFaLtaCam5XEyk62U1S2AthXVdmytjW7aVnfGtAvjxH7T4kW0FSqxIBcPlO1bK6UFVgtbhHpRAqb0YrL6gABOrVG4kL+6WvD19ZEJBjAv7hEMhrBKdl/27fhMtlJR+OQLaIpVMjEUxRzRawuE1GCaKwVCqUKsWSWTF6A1CTJQo4CBXRWDUanBoNdxCx5ymTQFwu40hrqbQ51zxW1ePXcFkW5gVxWhqDyPpVs2+pwVEUL5OH82CKpHGQLZYoVPSXJE9QYKKJDL88lZ5Gumk8nVsJiTV6sxLC5ymjKOjQ5K5WMmUpGgyC9mkwSTS5Bf2szV2/ZTm9TF4lAmshKXGW9l/VJCmXYfc0NeJo7+eCHP8TRM6cwOy342huIFVI0trfQs2YtU3OLzM0v4bTYuPfuO8mkVjh/4RRf+OxfMzcd4Xe/OVQFkJpcxLMLSoWVzui4584Pkk4ZGR1/FaM5Qjqe4ndPvcS2jbu447b9OGxGTp99kZdf+R2pjCipTdR7e6nztrBhy2bue8+9eB1u0qU85Uweh0bPgYNPcODFJykXc/T3DdHeNsAtN9yJxWrn7x78WyYmz9He6sTvn6e7dy1Li2InaCaVW6BnrYe5pSmVIT4/vwTaJG99290ce2WJZ586y66r61W94/X6CPiDyrI9GY+r3FCT2YTNblFEjYH+Pto7W5mamuQ3T51haLMHg8lOIlJieTGDQV9Hc30fmUyZhfklPHVigR+jpdVFOhcmmfTz9je+iXOvnWR5PohLnDqWI5isDpxuDwvL0yruIpkOK5BXFEKTE2Kpv5ftu7Zz9sI5Dh86TjGlZXE2xE9/+iu2b9mDpqRl+MIwwxdOKyDmnv238f1//haLixNodUki0VlsdqsiSOlMRg4fOcPEpB+vz8rSUgq3y0Z9XSPBmSRrNvQT9Ifp7+lXatFr9+7l5MmTrOntxeV0EItGCawsMzU+zvDwMJ/59F9w4cIF5mfnlBvK8vI0NpuZZFzuhQ34fA2EAiFFAJmcmGLNml4FXkxNTihinuRuimXo4Zcv8NWvPMCD3/wHmtuacNe5lAvNkdNHQF/G6DJhsBsxOcw4fW5a2lvwtNmZywwzOXsGt1xPMjk8eiu2spWexgEs1NHVso56byc2uwejRGhQIBhPYbY3kitWuDg5yeOvPEdOB/31Lbgq4NHr6BRwv8GOzapXKu7HTj/Dr3/3FIGFAGZD9Zom0QvhaJytm3dw5uRFbr/5Hg48cYCpyRW6O9exbdMuXA4voeAi/uC0coYQt50dm7fR3dXFmr4BWpubVa0xMT7G8ZPHVMa8nG+i7K4UpXZKqXuY1WJndHSS0ZExdu2+mu07rmLnzp2Ewn5eOHgAf2CJ9RvWcv78MLmcjoWlAB2dLXT1NjO0sY/puWEuXDzBcmheXbd7B7qw2qzMzM4SjkYVMXHD0AZsVhfnzk1Q0VlY8ocU4dTrtWEy5GhpcGFEy/ve9l9Y37MF0mYunJvmyJnznB2+wB37b6KYTzM/MyUaP8w6Cz//p59R76rnp//yE5784T8xeuEMmUSY3u4OGowumpqbiUSjvPjKK0SSSeaXV+heuxZfezfJYpmL0zPMBULc9873sHXXbiYmxrCZdaxbP8Cp4ROMz4+yZlMPiXwQk0fHxcmzBCLzpHMxjGaNyjc3GDQUhOyiTaDX5LGVjJizLehTPoo5LfnKEjrnMgVdmtGJMJ94/9+ysfc6/uKLf47OmMLhETv7JDqDlrKgNxqJY7Fj0NqwaF0cPXCRG/bewgfe8yeMnJnipeePkM9KfqqAdnJ/jVGorLB1VwcXZw9x5OwB0uUYiWQa8mYslQb0eR9f/Mu/4bfPPE7JkOTE8UN0tbcS9YcUcFtIw/XX3EF7yzoKRZNyT1pcWSGRSqEzF9l/xzV84FNvJxKOsDC7glnrwOSQ81RHZ3sflI0qSsaot5PJiL+zRFvYsNmNTExexOWReieravxIfAWtoUg0FlTvM8k21emNylFK6q4Vf5gtW3YqS363zcPK9AJ7tu7i4+/7KPPzM2wYHCKejCCuvCVNkQtj5zh+6hg/++WjtA6009zZSEbqaaOBbCaHXmMlFs2yOBfh2AvH6Ojp4o77blcRLfc/+BWu330tW/q3Mj01p1SOr7x0BJNDz9TkHBYsNPQ2YK+34w+tkMmm2L5jGy//5hBlXQmL14ivXkibKVX3S0auXKsafXV0dnbxy0efY+LCHDe/5XrV60g8UJkkRZLMTI0TTcTp7uzE7XGRTlV7k1Q6x+z0HL6GJo4ePoHJZGdoaAB3vYvxqTEMxgqtrVKbCmgcQKs1qJzbeCyrYj76BvoYvXReZVC73E6MWjPtbR3qvRiNx1mYWaStsRNNWsOFI8NkoxX++Z++qcD1H/7oEY6fHufOd23iwx97P8NjFxV4Z7aY0Rsk910AvbzKHBenrVRaSHCSVWvGaLQp0mMyv6zOYbFKFqtepfwUla2qWLVKUV4sSaSDHp1OajlRZeerqshqYq6qN2t1a806tway1urSav0pHzrlenU58FcbJNXyUv/wd1InaSS3V9S8q7bH8jc1xyblDLNKctSLSnN1El7rD9X2rWbfCgCpepF8QfWfUtPKBVxqXqPeUAU0pRLWatBL9qvEpIgNs9rHaikvGcKi0ZWeQP5GSIcCnko8VM0RqqZMrdXZUufV1K1S10oNIWtpNJlUvyjrLfWs1L2qHpceaFXRW5VB/37NZL9kP+1C8DKaq85TumpPKH2aEKajsZjavio5VrE2Vd0oX8s5onpgsWEWJxv5m9UcX+mLVTew6txU6yXV97WFvSzCpQbSK0LnZa5C8rXqy68At/+uc9IrL3ZlBa6swP9ZK3AFuP0/63hd2dorK3BlBf43V+BfB9x+nQcffJjJ2bN894df46433cmtN91OtpJjZmmCTCHGxNR5tLoMV23dQDAe4OUDp5n3xzk/MY/D6eVzf/oZetsG0ZZMWDVOpfKsVBLY7RXyuQyZrI7FQIHPfeYb1Dsb6G1vIRCYV/lwmUKSRCqBxemiobkNu9uNyWbGVWclUwzxypFnWQlM4/N4afR00NO5laA/Sd/ads6dP67Yj83NvZw6eZ7lwBQYYmRzYTUc1VUsxFJR2jrtdLbXYdRq6GhrZcvG9UTDIRbmZnjiiePcc9dmOrs7yOYyOF1OlgNBLs3PYxe7PAFuS3r10d3eh9lgJxZNUchLxqgAKsotUzE2BZgtlbLky5K9Iuq7PFp9WeUpSeZQLpclEYvi89bLmFnlHQ2fG+YDf/RJkit1PPzgT+nvH+LsuYtEI0nF8JXsILHmEmvn5tY6csUYwfACrW2NxDMhGrobSObiZHMpymIHHVrGYJQMRh0et0M13xRLeGxuenq6VIagy+bGaXOTSZTIZysEI3FisQTSaom94fLysmocr756Hw11nXzly9+goa4Nh6MVg8GhGhsZ0Dzx268zObPCf/uTN5HPagkvm0nGJF/RxfLCEnarj3ikQlNLIxZnnvGZ5+lbZ8IfmlBZiu1tnSTjZaKhNH5/mMmJRcoFUctKZq+TXHGB9k4nf/fVb7O0EOdzn/0SDpcdtGmV67d+czv7776RV145xJ5dNzN8foHZyTCmio1mXwPTc6OEYotkiwnmFqYxGvT88X/9oMqRdVnMWAxlPFYNl0ZOqByqWMHMgn+JwcE6Gps0RBIzxLJRsugJpvUcOzNLReslGEwzMz1HMhollUhQzBrR6014XQ2E/REGhvrRaPJcGD7DRz/2Dmx2sYOKqoGYqOyEVSz2tWLdJA2lACuy3pJ3KyCQgD6irrXb7BgNptftkAXIKZQkaytLQ1OjelwgEFCNtICBAurUQNcaOCaNpwKjlJK32pDL30kzKWCpNK3yvQxYRGkrPxdAVN5XVosZs1FDNBSgUtLidjUSC2eIxZM4HKL2qxBXQL+o2kxYTXaKRbEeLqhMZ5k/KFBZGvZsFovVqt7rYpuXL+Wx2R1qGCYNtGx7Q30DhZSo7hL46hvVwLSqelUjCAVYKcWxw6myb0VBIQxovUFHUZvD5bWrxr+mNJbH15StqkmWvKfV5vny3KKaMldllWpkeGl8PcOpdumt/b0CvbU6CtmMGmbIe0GpHkVZKpa2AvKBskMXtZZSN2fS6jGy3WVFEKkOBGRbakB9zZJZVJTyN3Ica9bJMmcpKsvXqjOWTqtHLyCmjI1UuGzVIk2BqjoBp0sKNBQWvQCKYp8s59pKIKyG8Rq9gXAkpkCcOo8Pg96ghhtiIb64tExClMPKTkxyXQVEFXa7sN4L6PTV4YYoT6v201XLNwHclPKyUq4eXzluq8pQybBS1oqrBAJ5jALr5MCKRZlYlq1ax1UHXNXjXQNzRbVQBXXVCOx11WlxNVX48oFYbZhSIyTUBiW14Zk6niqfbDXTSyzgaiCssruTzNKqbd3r6oXalggiqOJuJUtcq2wlZR/E1lxuAnIssumMWnc5hjIUzmf1FLMmpUJPZ9MMDvUru9BoLKwGbfJguW6LOkMGSmInKueHAO9yPVZqidUhkayRnM9CYpA1U8MpRcKoZt0K219fkekv6l4mw1cBieX9Ide8Nb19ClwSm8ZSvoTDbEdXkfeumWgpp/JPRUUuGcDLcwvMTk9TyuXobe9koLcbm1FPNLAiIYWCMRNMrJAypQhlI+r+J0QFk+SciR+C047JbqUiGe+SzyzuE/K/mMOYS9MsxJlSUVnGW6wO9EY7uaKGdK6E2epVX8cSeSLRNLFEmlA4RjQhAJILnUmP3qRXWb4ag/jmyfBQ1q+kyCNU9OQyRQq5MiajBYNORyIWRivDy2IZXaGEReyizRYaXS4Ge7pwW83kxYUgFlX2zaJYFwAsU8hgsXmU2vPYyWEKaDl07BiepnoFip0fG2bj9q2YLC6CK1FsbheBpTnq3RbGLl2it6uPj37o4yRiJTLJEgcOPkuuEKaxw8rJ0ycJR4pkU05czm7qvEac9hIGrYkTx45AJavqFY/bKkuu1KRiJWlzihrFzvDYGG0dfWzZupfOgTV0uds4dOJljp1+mbOnj9LaXK+ygVcWlrnphpsZ6l/PQN86Drx0gJ/99Mf4Gu3k8xnaOwcZlfxik56mTiMFwmr9T58axuvxkSuGuf76rbzy3DQXz4X57Oc+yujYhBrC9/V1MTIyzp133sKBF56noaEOh9OqnD8mJsYpFNJs2LCWI8dHaWiBjZu3EAllVUZq0J8mmSiRiGcUGFemgNkM0cQy1+zdzvziFLmwjnv23aQcLto6+3n6dwcVyNbe1UG+nFH23MlMRLmohIMBpTofPrmExavH4RLbRRf+uTjNra184k8/zY5Nu2hp7FAD93QyzcXzF5mamaRcKtDR3kwiOYE/eJHzF04zNjFBQ0sLmXyeiakZ/AEhYTVyw75ruHhhjMH+IZUJ6nbW0dXaQyycUOrbVCrJ4uICy8sLLM7PotWWcTrsaDVlPvShD6h1EstjnbaiFOhNTQ1MTkzT2NBEMpkhnUjT29OnruELCwvKTrOjvY1oJMzCwjxr120kFddx11338svf/oJMMcncyiTpcoK1m/pYDMzRN9iL2WrEU+dReagCWEUjczhsEmsRxVVfj9HqIposEk+UsVkbGVyzjWZPJ3aNRGekSIQD6CRewWwipdHjsHvQ6vScXpxC77Kxwd2NNpPG53UoVWWmnMWmM+Cxe/jCdx5gPjiDQSf51YWqRbzGgMloo1zUceTVU+y75nZKGQOavIU2Xy9zU36lvHV6TBQqEVrbmrh+73W47G4S8RjBQIBQMEA4ElJ5oH0DPWh0Zdo62yiWCqzML3Hy2EkxlEGj0dPbO0BTc5uqM8fGxnjh4AuMT4zwJ5/4CC0tjWTyKc6cO01dQ4skgxMOLXPsyGEa25zEE0EuDJ9my9YNnD82Q8mYVdmbOp1FWXgL0c5jlXzOHCarl6a2Tox2G+dGTjA1eQFfi447999OYGGUYrzIjqFrWN+9nbb6fnJRA8//Ts6Bk1gsGuw2I/Xuej74xx9XbgiPPPpL3v6edzNy/gyORifnzxxlZPQsuUt+6n0+2to6ePnVw4xPzdLe3cu5yVFaWnuIpFNce/ONeJsbMdisNHe2sbK8osx/UimJKUmjt2hV3rHOVMZg07EcmWclMo/OXEIvBMbIMslsDI1DT9qQQ6vJYC6XMeVd6IpuKkULZVOakilEQRdV1rlHD07x5U89jM/Zzd8//EWMjiQWu45MPo3dZVPgS0li1gtCFXWysX8nTz/2Im+99d38+pfPs239LlrbujCYzBRzOYxa6aeSFLUhRuePovemwZJmPrRIVlxRi3UsTWbZvn4vf/L+9+OyaPjEf/8wgeUFeto7sBrs3LxvP6W8mWLezMWROUUYaWxpU0DysbOHaFtrZ2TmBCePH1cxM9l4gXymhMNrw2F3EQ4KcOmjIHm8JZ0i2YoKcGx8mIqmhM1mweYw097ZzPjkqCIRS2zBzbferIClXD7HxMQUObHPFdWmrxVfXSPFdIHdm67i3W96u6pzGz2S4ZvGbDGQLaYJJYKcuHCM3x34nSJUrV+/WZF349JnlEvK2WXNwABmq4WxkTF+8+RvVD1wx923IokTY5dGcFs9FOIlEpEMeouB3dfsVtb60Wic+sZ6etd0ky1kOXbyCEaLXtmGzy/OMz0zp5ygqJRZN9Sv7vHHD51WoNzQ2h52bN/OwZdf49zRSUo6DVdds1mBn546GyazuPuUcXksOJwmUukwuUJO3UfnZgMsLS6zZdNuZqb8RCNZ0ukC9U0+pudmaWl1KCJbIhqlsdNLU2s9ReU+a8BktlMsFasuXFaTAgSz2bwCAuXaKZE4YhNfSVdI+3MUQ2Wii1FsBjOZbJyegVYKWiMd/W4uTJwnV0piMGjp7O5k89bNChw0mM2YTXZSYpUdySjAOJUqqmzyvNQLVsm9rdaDGsmv1WhVDq58CMgsjhVCNxDgVqur9ijVHFwhbkqtVnVpUVXtKnBXI1peDtpWgdsaaPv7UfXvlbiratrV56k932pRWgVQpUhWVsyrdaPU0atq2hobsopR/l7RqwiXq3WtgJLiJiTRGlLbCngrHyUhuxaFwFB93kKlpCyPbRYreqM8tkpYFSWsvJ4cH6mHpU94naBZLCmCp/xe6myp0VXvK3djRcqsArE1smwtJkUUutIHCoAril7VC2ikjBcLdukPhTxQjaxR/1dJnwoGLxRV7WsR8p9EjOirPaAAvfJ60vuK21Q6K4ByVdUrH9LPyrYoEq70hdpqhrGA1TVwttZ31CyMVZ+9ur+v/251Yy7vJWq/U5/RYCxoX7dKvqK4/d8cdl552JUVuLIC/2lW4Apw+5/mUF/Z0Ssr8J9rBf5VwO3fPcg//uMPmF8a4aHvf0nZJe97wz6u2fVmLA4XM4sXiGXPYbAsqazRixcmuP+rT9E92EHB5MQfWmT/jTfyjv3vwWftIhbWYtaZWFoaJl0cxx+5xIo/wZaNd/LCM7O8/OJJZdEnYT2S+5lIhunrX0NLWzcrgRiFkuTOxnF4LIQSswyPHaNQTrBu3XoomnnjPe9nfGxmSujuAAAgAElEQVSap3/9z2zc1UcyGeHChWlMJhdzi2MsBi7Rt6aLnv4ORs4sEIgvcf1tO0kn4rhsDgqZDPVuF+lEjEwqRiIRZGI8yKf+4q00NntJJMJqODUyFSQcz6sBsNvhJhVPodXo0WmqwJeo3aSRFiBFq682EkJMlTxdKez1Jsl6KaPVF3B7bbS1+FTTkc+kMWkNmPVmrAYrp0+e4abr3oRTv57R88t89/v/hNNVR1t7lxogNDW3KBWWxSprVs1Xeuyxn3Lw5YM0tJlo6LFw7Q1bWVhawGDS09ffpywwBURramzGbnWSCCcxFKqZR/Mzc+gMaTT6MMlEmmLeSqXkRKJtF+aCFAsVstkMNqeNHTu2s3fvtUpN+pOf/hyDzsXJk6Nk8wWlRvI0yBQFerraue2Wu1jTvpdv3P997HY7ToeWUkGDw9JEOpOkok1y9OSzoE3Q3NJDnbsFj7eBRl8Hzz/zGsePHcfd5FEAhrB56+q86HUlFubm+Pu/+zbdHUN85zs/VjZeGzb34GvQ8dyLj9DUbKNQ0LB120a62geZHF9kbmaJxcVZevuaqMh21hsZWteH02qlmMxDuoRDbyQXjzB19gSZ+BLxTI5CXS8brt6N3Z5hcfksOlMarU1HLFfh1OgKh09N0d2/g0SiwOjoCPlMkg3rBxg+NUt9faOygpu6NEtbV5uy67RYNezePURDk51KOa0GCVoFQkG+JNa2BaVQUlnJRQFWjVhNVtUE53MFspmsskt12B1q+CWWtsJwL5RySgUp1k3SEC4uLqpmVIBYYSrXGnppfKvAcEUxp0VxW7MNlsdJ81xjOUsDXFP0KStgk0mdB5VSVuVdJuOinhQASFRRJTVor6t3kZYhH1XbKlH7aXVG9T6RgYUcd3k9yWaVXF5plqW5lqGWKJqisbhSJ4iCWGw1JcNXNfuFaraQqHNFGSqAtjC1hfFeXRMLqVRa/U7WJRaNYHdZcbrsCjCrKTwF1KoNRuRn8vUfst3le1knAa3ln7yurIsAzjLUqeaJVu1o5bM8p05sr9SgQ2lDFXwoww9R3eZkWFMuVwcBgimJdZgMcYQZrpGsqGquU00ZXXu9mi1z7Y6lXkeAXXnOQk6tk2L6y4hCnNg1ko1bHbBIUSvZ1squTEgVAkbK9UhlJMt269AIuO90UyzDkj9IvlAmnyuprO2WxlaV423QGbCYbayEIqwEQ8RiUTWktDssaPSQTCcUkFsScFbUvgp41SvSgQxPZJtrIGMNJK/l3NbIAnIMLlfhysBGssBU9rZGwN3LVbWS4SwaytpopBbAtZoJJhKV1SHW5fZj8nWNBV9bz9ogSx3jSjUbunZM5WdquLyqwr58sFIbcAlYK0M6eYyyypPhmKgMJHttNee2XCiq81eu/4pEkc7htrWyNJXm5MmzykpahuXvfM87QFsmlUsqe30BbiURXXBhnUGnLO8U+q92vTqsqwHNtf2t/UzevzW1uMosy5coZbLkC1mlhHfYbQq4lSGZ2FsLWchiMONxelXWXj5TIBAM4WhswB+NEPQHMeiN2G1ONajSaTXMTo/jdBipq7MhrnRGo6xVjngmQVgUvSYZopopljM4nGZKlZzKdBfigihTxGqypBwqtBQLGnT5DJ3WPNp8Gr3RisXmolA2EIikCUQyRGNF0gUtsaQMqrUYTQ6lspThmZCStAYZpMn9V5wtUjKdUyQSITQg+YsFAxQMFDKQThQpp/RYK27cdhv1bgM+l4H6OhONHjsWk7zf0yqfs6wrUNEXyIuVrKaglLwrgQwTk8vEYqJ0dqEz2lRuYTKdUWpEZ50TX1MTsXiGwy8dw1nvYd/eHZTzCRZmA8xMLeGr83Htrn284eZreejbD1HWpGhqr+PRx3+B0eIhk5asZCvtzc247VYMWgOzMxcp41f5gh2tnWzsfwO33vg2dY/31mk5c/FZXjryNBaLm1dfneKqXTeyprOVHz76HaXckvxZcfaQ/OC5qSm6O5rZve0qdm/dQ4O3g5///HGefu53bNy2lanpBWVl7W4w4aiTw1VkZHSapSU/dV6vsj2NReMkQnpmJkLccuvNLC4tceTQYdra2tm8ZQMrK0uMjAxTV+fillvfQCwc4+ArB8kUQmzbuoHNW9czPTuqCCAmkwy3S1isJlwuh1I/yrVD7hNCOBCAcu+11ynQ/cuf/zH37LsVm8lHIlViaP12kpm8chmRGnFs8jzJTBhfgwudpqwyTF2uOk4cP4dGa8Nqs2O3W5UCNhqJ0ljv47pr3sCG9ZupczXgttVTyFYUcSwcCBGJTKDXJ5ianiCWTBBNxYnE4sTFQjZfZPv2q0jG05j0ZgLLQQb719JQ10AsGKdSqHD27Bl13ZTz0Wo146v3kMkm1XUz6F/C5XYo0pPEdHT3dDEzM6PuY3a7k5GLY3S0dSvSViadY3FhiU2bNrO8uEShkKOttVldH5f9IeYWYnz6s5/ns//j09jrjfRtaCea89PQ6sLpERt1M2MjI5i0esw6M3azDXMpi08TUwDIufll5tJFVspatL4GknJfFrQkX8RRMWIv6jEkCkptaXVbSTuzisBl1VuJ6jTEy2WajS5yoTitje00tHayZ+9NeDQuXKZ63vyBD9LU7cJsiZAvyH3UrNSCblcdFqONxdkgt73hbuodrXzvoR/jtbdi0jlIxTK85e134/AaFAlIYgFePfgq9XVe/CvLCiATB5V8KcO11++hs6+NZ158VrkLzI3P093Sx6b1W5WbhKjF7XYXR48eZ35hFpfXhcmsY3xqhLvfeAeeOjvHTx3FHwnjqJdjkmDs/CgL/hlFmukfbGegr59yUZBEIxfOXKKjfZBMqkjIH8auN9O7povBjdtISd68UcPw5El+++zP6OgxKfLbvXfvJhvJkA6UiK8UMaTq6LUMYCkYcLsNiqgQiSzT29eH3mClrLOgt7vZuHMHE0tTaO2QqSToHujk7C9OKmKVuGNMTEzT4Gti3YaNqhBpaG7k8V8/zlvf/RYmF8YJJ8SavIF4PM3MxAoOq5u3vOU+Oju6lOV3JBYmmY2z4F9genmCsj5HyZBjenGCcNyPVlw3DAJGpTFWkujKOTQlA2XqKOms5PUVCpowZnOe8MIKpYiFz7zv68wEJ/nZr75NV78QHlIKGBSyjpBQtWUDZo2DgY6NOLT1vParY3R3DbF31z4W56exW404BGD1NvHrX/2SAy8/hcFVYtctm9C5S8xF54URRSalJ5PQsWFgO+++883UmQ387NEf8usnH2Xbho0szizhtrWxfu02brvlHp47cIiKzsy2q3YRz6T41g8e5JULT+NqFnC/W703heAiOb9ej9j7DhMKJJQ7k9dTj1FnZmpqQWVxiwOJ1GTNzc0k4nJNKCgl6qFDQrTRsXbdOkwmMxPjE6qOd4ndq8moSHOtTa2s7xviHffcR73Tg1VnxG6yEE2EMVn0vHLsIL967kk8zW6MTgNLswGMWSt2iwd/KEymXCScjKlc4nIhQ/+WDkZHz5NJZ2is8ynw/+L5CTwOjwLJDx88gc1r423vuo9gKMT4xCRz83NYHCaVl712wxpFLhaVq9iBS8xAIBxRtYbdYlFZx8VMloXZOWXtLpXN7P9k772j7DzLc+/f7r3Pnj19NE2j3mVLlmTL3cYVGxOKIYRAAgnJCQkhhNQTSL4kENJJHDoEArHBBoxt3OQi25LVpRlpNL3v2W127+2s+9mzQfn++NY5/JF1WJ9Ga9ZIo5ldnvfd737u+7qv3zUfIhXO4WxxMbhpUA1fms169IYKfr8dr9+CRpshkV5mbn6mkW2a1+N2eKDu5PzJFbSYSMTyGJ0m+ga7sdg1nD51lkw4x/bre9m0rZdCqYrZZOPk6cu0trrp6ulW4m61ViGRyeBvayVXSKDXayjnSwQcAbzaFvyGDkwlMxdPX8RsNNA90IbeXOXoqZextnhI5IJs2DhAi99Na1uLGlwSAbBBZtFLKA31uoFSoUY6JQMveeKFGvliQbmXZVsmYrWQazRavYoWqSvXqZwbDY9tc5eqXxuma+4tr9yDNuuS5v70p/tX8d43nLdNWsyVIuCV+8CfDBjKPcrjV/XBmsB8hcO2EZAq6u3aV1W7NIY+ZfhR9vMNnsxPscgyACp7P2WYVwSYxqCl7DHla6lWUSKmDH0qN7LamDaGGtXQpAzJSk6t9Ejkv0TwlhpK8NKGRl3apCJJ7SP7Za1gnKUeEMF4bX8u+wLJkJd6R9ZRDUWUSxgkKsRqU6Kx3J8cw9La7zRrMjVMKQOhSrxu1GlSl0jGsvx+sw7Tr4nU4rKVWJFsIa8GcGU4wqgiYWqqvpXHoBHRd809rRzG8inPVR6f7NWvcFYrIk9TRV5z4F5Zj6hBABFuK1oVO3AVlfz/r37t1Wd7dQWursD/3gpcFW7/99bp6k9dXYGrK/BztgI/m3D7z/zD33+Jy1On+Ku/+RStnQ7VPLZYWvn0pz9NTZsiEj9DLHUeNGny2RxP/eAcR0+fQ+d20tPbrxC7flsXv/2BP8BpDFAV/NfyCJenXqFQjaI3OrjjlvcyO13nmR+/wcLiIuvWdZJIhvF6HMrhWa3qiUYy6PV2VmMJVqKLDG/p5tLEm0Ti87R2+ZmbCDO0aRePfOERnvjeI1ycPYZOW2F6epUWX79y6lbIYTBXOX92mmi4Tvf6LpwBs3LRxCNRsomkEl08DiuF3Cqz00todWU++Ku34nDpSKcjqjla01lZCsZVMa5byzjKZ4tYzQ6FwRKBU0QQyekV1KUSpZTtTiKo6hjNWvQGEThSaDQV3C4ze3ftJJdKkk/n8Dm85NN5UqtJ7j78DhbmIRIsMDO3oIRbETXPnxulr3+Qc2cvqMJ7aWGJfEYEMC17917D+i3tBPqMDPa3kS6lVOahTAeHw0GFH5YiRJqLdpODXCKPrmagp72bYiVCPD2BkF51BOhq30UyYeDIC28qzqTBBMvhKZWlu3XnADt2DmM0iXCTZGl5kVSmrAq2wWEvpUpSOVjc5k0Mdd/M97/3LDabrE+I6ckpvK4u1bjr7ffgb7U28op6e8hlNUQj4kTpoliw8Ju/+bvcef+9LAZnaW330drmYfOGXi6OnKOno5/h4S3qWEl+2UpomYX5SfSGEl09ftra2ji4fzut7S3EVqNE43GqFLDaaxRzEer1FPlkHJvOhLVmQ5fREJ8JkVuJoM9l8Vp1VE1mlmxtnFiY5o7bdtHdZ2UxNIYr4GUllefkaIjzk2HcLf0YzYJ/XqRVhMtcgrlLYSxmJ6mEoJ9d2G0OlpfmCQTcGEwFhtZ3smG4l2IxTTIpWVkWqnVZfK0q9ES4FZSqfJj0JlWoisgnjj0RszwujxL6CgVpHFSU6LMSCipnrKCBQ4KAS6eVSNrE7TYdh1IgN1ymIk5VlItTRElxQa7G48ph1xR8xZkpPysiZiAQUDl7Om1V5UplU0XMFg82GdaIxpQIrBo2RnncDfyUiEIi5FWKVYWQbfX7yKTTSohSGUJ6HZlcllK5REdnB9Ozs2qYQXLBVBaa2YTeqKdYElRzQ3CWKXaZsJfzrYFLLmMW16im4eyV5yOFvsUsqNi1jCJxhK4JcXIbTWxuUzRsCnbyXJvuVhG/RCiWBoKsh8IAK7Fb9xPMWdO9XC4V8FjsCpf8k0lvrWRilckWf4rxKpRLquCXxoASO/NlDCJsKwHY0Mir1RvUsWkinKUx0RTU5fUst5mT21SC5k9zqMRxK9PxTQHRJO7DNXSv9CkEqayTQY9CTrk0dAYTVpdbOb1rGh2x1RSpZFYJBNJU6wx0kk1lVHaXr6VNCbtLywsEQ8sK9y4NWBlQqcptVkU0a9h/NdqGEC3nbxPR1hRtm0jqpsu52Yhqio7KxSzinrwWNGu5sQrn9tOmlTz/RlOoMSH/k0911jXQY/JxpUNWbr+JxZbzoOHibSDDVcNK3BJrIm3z3Gg6AGTNm4/vvwim4iKQc1tcBSLWittC2i5roq1Rp8dpd+B1u1WzJxaOMH55mkRERz4h1+S4wuf3DfTS299LKp/A7rFid1txeGwUawUljKNr4MFF9RdcchNxp0R7+ac4GtY+GtnCDTFZrg1ia3IZjfidDpUtKnmhhVKenIhORXG/WLGZbZh0ZvXek15NI0tvNJnJlsqUanWFx3U4PeTzJfIiylIlHF1W6NpsMYLDrWPDpm78AYcasIrGivh8AVZWQoyOXKCz08/WzRspCrK0XlMDI5WiuDUaAwQmg+T4mqjrzeSLZVKZrGpqy2dB3OhWl8qXE4G0rjFR10jmmAWNxqDWXVyKomiLOUX0bRHrquUStXKJci6vHPvVXBGzxkCLy6ea5W32AK2mABYZmNJpMAgJQ5NDq8tR02bI15OUDCUK+gqZeoVUpUK+pqFYrzM9u8DCYhSDRrL9NpNMFpmdXlSIYME27t6zS7kJxy9PMTY6qYSH2++8nlQsiBa9cv8dfeWoaoS/5f5bmZ2bYWZ2HoPZxWpCcKIGJRgLarM70IpMruk1JnWM9u7ew9bhHbS6O3DZ/dicdnV+mHQ1nnn1McYmz9HW1sXpN5dZXkoQS0/T0m5n156dOJ2ttHi7qRUr9PhamVscYebSGJt7t3Djdfditfg4dv4kT/z4B9S0JZZXx+nf1EqpVlTO21QmyVJwUQ2otbUMKaFkQTCxq2G2b7tO7SuW5oLs2LddvYfMzkzjctqpa2oMDfZx4cx5EqlVlRN6zd7dZJI1XJZ1tLW24vVrCMUuMjl7HLu7rAabcrm0GsAy6BwYtF4ySQ2J1QrTF+fRFizcdccDDAwNMzm1SDSeplQrce2BPXzjP77Exctn2LJ1SA1RpdMp1YA/cXyKZFxHJpuio9uD06VV2b+R8Dxup5PdO3fS3TZIT8cQN+5/C3Z7QIkd5WyObCbO5fFxZhcXsDmt+AItxFMJLBazcn1q6g2ygSCtsynB+UZJrsZIxWNs2jTcIGqYDJRKgvqM09HZRnBlCb+8HwoBpquLS5dG8bX40Cv3plHtMy9fnqK1pYNcpqjiKjxur7oWiOM0lU4o4VJE6Eod4vkqb3/Pwzx/9CnWbQoQTM5g9dWVYJLOhFASm9WB3+bFrrPgtXiYmZxVQkumVGZ0Zoq62YSpxUPVbCBdypIp5FQcg0H+CGWmBBZBhjr0hHNLGCplPAY7JbuFSC5Lh9mFptBwpWU1Orbuuo6HrnmAdmcPf/b3/8LYzAhWRx6rVYZRNKzGYoqIEQvHsJvt3HjgZswaO+GlOAtTQX71l36dUDCK0+thdnmhkY+p1dHd2a1Q8hfOnSWRjuP1u4inI+r6eWlqlOEtg8RWY4Rmo/za+/4H+WyJ7zz6GNdffzPdPb1s2LCRiakJcoWMGvIoVjJqmDIYXuD4yaOMzY5Q1qfZuXMb63q7OXfmPA6zi96eDip5SMYKDHRvJb1apZI3qlznmfFZbjl8nRpauDA2yeTiIjkKGN0V3jj9NDv3tYE2SsBrRZOvk16p0eMfpte1hVe+dYIWnQeLqYLLqWegt516tUowtEpVa+XS9Dyuznb6t6/n0F3Xc/T0Sxy4aT/nj41x4OAhXnzuJWYmF/C6/CwurLB3914SyTg/fOpxHn7v20nmIswuTjIxdZFIdJXD19/J+v5NzM0sqr30DQdvQa8z43SbWFgJsRQNEs2GyNaTxPMxVlaXWUnGWYiG0WlXMRnDWIxpNYhTqgYo1F0UNUY0ZqECBenztRC+nKEe7uQ3P/pRXjjxI948/xo2pxmn10ouL8N9kotuwqZ3sb5rM4ayHVPZSSqUZ/PAFlxGA6nwEi8/+xwbBzfw/DPPojfrcbW5OD93gd037aZkrVCzVrHYzSyHlijlocvWz3sefC+dPj8f+MDDZONxjBo9PlcXhbREl2zhwbc9TDCSwCgEG5uFL33z35hLXyJeCaoBh77+LswmeYQynCNDcHnlcm9tacHj9qjs1dGRMQxGg8p4dbm82GxCktFht3oYG51meTHC0vyKyrOVIU6fpwWVselyceHiCL1969izazd333wH69p6qGTytAlqfiWEy23l7MXT/MXffRp3u5OdB3ZyeW6MmZF57t5xPxdOTlKsaXC1BUiUM0QyS3h9Rga2+RWmeDUSopqrM9i9kSe/d0QJycFImFQqy+zsPB/7+O/w+A+eUIOP3d3d/ODJ77Nl+yY2bhnE7jTxjW88xo237mbHtdcwt7zciLiQuId0ioDXh8NqpVwsE1qJksmUWJ4Ns25jr3KcCi6/VitQqWbweIx0dnsoV2OYbEJkyaghZ4vZhdXUwpvHxzn28iypcBVfq5+O/i4isRA2tx6bXasGOFs7HEowczjdHHnqTeZi87S2umhta2X9cJ+qfeT6VdeLAFenWMzgc7owV8zU41r6PcNs79lFciXNwty8Gs44duoVzB4D63cNceLCce684xacHitReY/WltFpawqxLvWFULQkj1k+JQKpUqmTrLhUfZVMp8kWio2M1nJVDS9aZKhWkMAyHCnxDCLWigO0VldOzyaq+Mq9pOxHrxws/K8irgxdCtmlsQduDg5eKeI23Zs/2aeK8KpExUYESFMQVFpuQ7ZUQwRr8mrj32t7YhFfa9o1p+4a0UZIMko6XtvjNtHJMsjXsO82Bo9VIExVBokrau9/5VCs1DxCOpG6RyGYZZhUdm7FiortaOS9Nm6vSeMRKlNzvy77cnHHKueyDERW68oJLLWkDPSoXWC1SlGGbD1u9XeptZrCtRB9RMwV/pFarzUnr6yjiLZy/xJd08AYNZDP8vqW16wcx+XwihLqVR0t/69+XoTxNdFbhhrk/qTWMBrQa3SKuKQ2pmt1ypUi7f+b/NMUdGVtDJKnHCtcFW5/zvqtVx/u1RW4ugL/PStwVbj971nnq/dydQWursB/8wr8LMLtZz/zj/zt5/6F02df41v/+Sh33ns7K9EIoxdHlYPm7/7+L7DbRTyYY3HpLInEAjaLiUi6xPnZGSKRAtl4lZlLEfo7N/LPn/s8GmmiVuNEozMsBqexWKxUy1p8vnVUtW5+/PwbqjE4Pz/NpdEReroHiKxkKBdkutKuMhz7BzvRGwsMbegkkVrm8eceY3pxmmv338h7Hn4Px08+zelzL9PV1U4hb8RkbMVkc6Ax1FlNRnjz+BgWSxddQ70K6WgWzGMsTL1cIL0axqSrU8zm0GlLfOAD9+Pzm6lUEuiNVYwWnbqtWCKLXmckEklg0FvJitNybBqHQ4pVEWqksDKpCVwpnKRQMOt1FAtpdMYyVot8r0CtVMYkOFKDgcMHryMeCVMvltFXtRh1FtKxGgeve4B60cazR44wNb3A4kKIubl5qXjYs3sX6/p68Hk99HR3EmgJ0NneQc2YZz48Snh1iVgiolwZiyuLyp0nYp/N4sAktx/PQEnL1Pi0mgy9956blaB4/M3znD+zSHfHXnTaVl5/XdwqHuraIl6/EYenxlJ4hLvuOUgys0wyM09Xr49K2UAmXQRNgWwuRWf7OizaXrZvuA2H2ctKaJZSOYjP6iWlsmIqxBJTFAqrCnEnecTgZHDdfjzu9VwYXeL8yCz9gxsIhlbUNPX4xEWOv/I80dg02USVj/zWu9i/f58SRaUZpa8bsDrMONwm4vEgweA0icyKyvit67V421rIZBJ4XTrslpJqOhryOuZPR7EWHJSjGYzlIoNdHVQyVSZXklzWWZhIh7E58uzd18+uawcJxUPMh2OcHw+SLppZjGTxt3Xg8rlIrIaYmB6jvtpAJR/Yf5Nq6kvu57qeXl488gy9vX7m5i9z68372b5jE/F4WE32S1Vc1VWVWCgFtbhtpdjU1htFrYhEInSIy1aEXXEOSdNTsk5lDQXbJ5PKggoW8VYal5FwRKG+xQkpzRcpOuV3RNAVUVMmh0WgkiKymZnZzFmVQlkcpuKW9ng8RKNRnE5x+pYxGQ2kk3m83gD5XFm5RqWYLZXzCvOXSsdVo7pakaaBFpfdSUUm9AUxRV0VvQ13ukaJiCLGSVEuj0OKXcmilGI6m8tS1YpLXYvFbFGYOcn9lVFuKZLF2SnOWxHGpAnVwD5LVqIBo16nXEzyuKw2m/oqjRi5TxGgpeEmIpf8fqEo7lI9VruNbDaPw2FvTFVL/lGpkQkqAp4U1+LslWMkx0eacHJMcpk0Jq0WJZauIcfEVVGpSwNI8ov1Chsr9y23Kc4tldVpsiqXhojSDTdwY1Be/i1OKkGRWc1m5egQIU56ACLsCt6vVJcGeSMzVzUBGkr82uS8OIIb7v9GnpSsWR2TODg1VSrlKiUR90py3ulxuiUzWFyT0tDRshIMY9Ib6e3po1KqElwKKVR1Z3enGhC4dHlMofW8LV5K1cZ0uzRxpYEi2V4qA1flxqLWXMVPSR5rWbBnDTT0T/OdFE9MDREo7Jqu8f91rTSWGlPxa9YA9Tc5h6/8aDawlFhMo/nTQCk3RE1BA8uUv2qeiZisHktDoBcHnyCOJQdPlk+OqcVmUa8NuR9pAql1beLWmi6FWl3dpkzkSwNMmrpWkwm71awQ0zKQIMg4EUZTSYkIcOByuvnRD5/jxR9exGF2qHVxe91s37VVnQ/lWpmypkSpXsRg0dE31IurxUkmn1o7jkYqpYpCayuUtdmsmlhyLir3gzx/QSZXy+r74uLr7uyk3e3ColCTVcolyVivYDDqFfZcriOC25XBISpa5RoUgoScByLQiZAaXY3jC7Sp3DaNUU+ZCjanidVMmLnlMRKZIHanlnX97azr6aaYrFDKVojH4izOLRMKFnA7XHiddtYPrsdi0avcS52uqpqs0gBdzZU5u5QmlM4rh4rL7VGvT2UylqZgsYTRaBH4oDo/pYkqr3eVJyw5ZeLeEt+OTrJqK0SWw6QjCdrdPoZ7exle14PfZcVIXQm7+lqZUiaDUWtUvyNDD/WaZPAmKeuS5HUJ4hX5zJPDRMXkpKZzUDvi5sMAACAASURBVNPUlKM3Gk2SWC0olKvd6lXXwkgoQqClVV2Lert7SaxmOXPqPB6nB6/PgNUkDWAd2zZvU1jcsyfGufuBnfSu6+f06QniqxoqdSPRRBiNSYQkGOjtpK9zHYcP3UaHbT1Odx9WvU81v6v1VfRmyRGvk0ll+Kcv/CvnR2Q/liGXcvCpP/tLHL4sdqsOq9uFUe/HbGnBhIlSJYFRm+Hcq8d57qkX2Da4j2v3XE/flg1898lvc+SNp9mxr48zY0epG81o5L3CWERvqhNfTeF3b6FWdPOD738fg3kVg66TLZu3cO7MOeWC6uruJp/LUimX2LhpmDERJX0upiZnKBbg0PXb2b/zLkKTVqS3uXVnK9nSZcyOGD94+gu85b4D1CkTXI5hNQXQ1dv5+pefo1620hEIEAsv8Nsf/R1uufUuSnktq+kspy+cYW5xhief/h4Wu5ZURhDAdfZft0Wtj8sxRD7lVNeokUtvkM4vs3lrNw6HRBEklSiTS5SYHg+yY9N+PvGxT+G0+qnktDjFdqwpq2xKEUwnZ6cIhYP09nazMDdHIiGZ4FEiwRV1rkqDWlzJIv5cvHgBl0Nw91psFqMSWsX5LkM6MkT14ovPq7xVl8NFJBZT+O+pmXl2796n1ktc6Zs2blHDSovzi/T39fLGsTdwOsXtbiSTTbJ52xay1TLv/5UP8Bd//ym27d1ISSfvnVkWliaw20wM9faSiSQwV40YKzounrrIipBX2ns4eMst1GpFRkfOYLGKQyqr9s3KGUmdTKFMoaLBYLZR1+nJFwUvWsIvGdKpIgWjjky1hM9spZhKY7SaKBlNilCzt2s3v/zgr5DJGgmnQ9iNMDkxxg+e+QEjF0cIBFqpVyrKqWTSGOgK9LB1eDs3HbidFm8b3/7WY7x+/DR6s11l/h46eFCJ5alUnGwuSSi6yHJknh17t5IuJomlE+zau4MXXjxCbDGOx+zjwoWLfOhDH1LC1fPPv8D7P/jLRFejTExe4syZMwwO97Bp63rOnD2FP+Dh+OnT9G30cN3BveQyGTWAFg3GSEYznHltlv37rmXjwA4iyxnsFhH4DRi0RqYnLyrEbbpYxukP0DPUS0efmx8f+SYbtzrQ6+LkEjFCC2GVrX340B1ct/0m/urjX+TX3v9bnHztGY4ffR5NJc/G9cP09a5ncHgnn/qrz5GuV1lMLHPT/Tdx19tvp3OgjQfe9V5uvukwd9x6F7FQgtdeOc7B/Yf5/uM/wKQz8ovvfTfp1CqTU5dYWppT9AOf38fE7BS//L4Pcub4eYx1K5fOTTLQv5Gbbr2Vlo4AmOqcGTvHs688Ta6cJtDZglH2fnod07NvsrR8nHJ1CYPdhMHSQ0XvZTUrcQopWlxaMkshamEDnaZruO22+9i+bzt//Jk/AFMZnUGEViPlcp50Io1Fb6PF6qfd1Y0mp6Pb04tNY+b1F57n8tlTFDN51nX1KvpKVQujUxcpGWu0DXXj6fGzklqibsxhdVZp8bqpxMzEZkvs3b6Lc+dOkVqN09XRQyFXY2x0lnA4zfve/2Guu+GwqtFm5md4/cyrXIqcQ+MsKze8DHts3tJLR7sPjabMzNQ4BpOOA/v2E41kOX7sDDfdtAevx0c4usriQoQTr02xZXs/S+MJTCYn/UPr+foXvkZX33reet8DzM/PMTs72xhcqpb50z/6lMpn9rk8tLp86AQyImQZGT4y1XjiqUf5t69/no9+7KPkdEXmIyvcsOFGygs1Tr56jumlFW648w6Gd/Tx2Uf+llvvvY6pxbPML1zijRdOEgmnVLbv7i3rmZhaIBJPoNHpsdmsdPV0qWiVhblFQgshWvtbuOveOzl+4nUmJseYmw9xzb5hBjdsZDEUIRgMsnXzZpKxVU69dIFrr99Me6CdlhY/6UyWVDqr9govH3md6w4foL+vmzffeIVwZJ49ezeRzUVwOLVs3LhOxbrIsGW9bsJm8RMKZnnqh6+wdfsuLHYLI5fOEY1HuO3Ow+p9WfZGMlySSGZ5/plT2F06dAbB1xq44fC1angwUypQrJaw202Ui1kolnHpXezfdB2OqhdjzoqhYiEciiph3mDVU9TkWYwvUyCHv8XF+NR5vC12Nm1epwTgQkXc0zmVTSt7cbk/GcSWfVG61NJgvihnrVbFjsTiSZXXLdfvohxLIRvYHRjNNspViQspKlqATuUKiUApu1vZ8koWbIPEo5rRIrSuIXnlPBGxWAaP1FBkc2BR/rYmwjYHSa/EJ8sNS42gZMs14bYp2Kr9smitazEwavBxDZ2sBFARe1XsSgPjrARdeYAi9KphRRl0bKCMRbhtDk4qqo8cFxGra43nK7WlIJVljyyuVqldriQdySpQrmEQnoEMxK4Fosjwmgy/yz5X4cALcs5I1FSDTCR576pfommQj2QvroZD14hKIvg2hdHmIKaKoJGcYaOsZUOYVtnDCs/cGORsuIXX8NWyLmu1nNQuTpdL1RSy35aheRkslkFZyTlXsTSSASyZt/VaIwZAq6Uoe3E5FdYieZqI6Oa6NnHZjcO6NoQqwm1ZSzGauyrc/jf3S6/e3dUVuLoCPx8rcFW4/fk4Tlcf5dUVuLoC/4cr8LMIt3/72X/i3z7/VRaWFnjz7DFmVxZ4+Jd/iW89+l2+9a1vsaG3m8/+819js+Tx2wqcOvsjYrFxHK1mNE4jx05c5vkfn2FocB/TkyF6uvu5/y0PcdvB21RzJhpb4gePf5VI+CLve9+9nBlZ5omnRrnn/oe4dse1/OMXHuHI829y280P4ba1YbNYSCaWafWbyaZDCmecSEbp3OhlKT2rXKJf+/KTOO0Vdu7cgVZjJhRO0NXTwbNPv4rRJ8hDHb2DAVKpIqmMhsRKHJNLz9BggMF14gjqZfvmIZKrUTQ1KQg0qoCv16QxrFEixexKCKPNqRyvUqy3tHWp7NnpmSUlLqfT4q4UR4SRTCqL1WxTBWZOmmD6HEZzFk09j8NkQ1O2U8noiSzG6O/uYM/2IaqlDC1OL0aNk1AwTTCUYfPmvcp1rNPY2L5tt3KnpEtRfA4tBW2Eai3O7MIo4xPnicdjhGMhzDYLOmnMS56geHx0FuzWFiolEzNTUcpFA9u37lUN1LNnznHsjTew6HU8eP897Lv2APmihunpMH/6Pz/Lux/+VfQGaRDaMOg12Gw65RZ98qn/4CtfegSjscaBg7u45fbrcLv8dHS0MTjUrZrJhZJMV6eIxZap1nOUigkWF5bIZYu4XAYMhgJut0llrq1GZJrbRjHvY7DvWgKtA/zjPz+C1eZUU+xVyUo2OzEZCvR227jxxkNUSKus5WhckNBV8sUEyewqaEtYLFp0hhpWu0khntPFEi2tQ5SKXlYj8yzMvcpAwM2wdxNnn0rz5c8+xsc/+j7MrrzCyp09W8TdcQPWgX7cfR7i6SlmFt/k4A0b1Zp393SQSkkWc4WL47O8euIErT2dXJ6d4u4H7uXEY6c5c/o8JoND5d2ZTQ66u3pU0bqyNEepLE6PPNdeu40dOzcqjPJqfAWNUQQhaRQ00FhNUU5luVYb+TfS/FfFarWmRFiZfq9Xi8plJkJr0yFqsQsyukwsEcdgMiqhRwpO+V0RHBsoSrP6GSlGG5mrDQSziLzyIY/3yiJT7k9hpGQqui6oWGk2yDS2CCpVhYm1Wc2S1sxqPKqEMslxFfFLin/JyGoytFSSkQgmGpR4K5l7erMRt8etJtilMBbxVhXYCFJLGh2N9oPcv5oul2xSLRi0Inr+1GkpRbNMVKv2g3KCNgRPeY5S5Iv7VHBwzjWRWxzFsnYer5dioayaDIrkpURJyThtODYlk1pEcRGxVpZDSuwU1KPNbqZYyCiRUB6vNBck46+JZhbsczP7VpoBUuDLcSqKQiZC9Br2q6ZciCgXpIhrkmkoz8Pvb8HlcBNfjapcMp1Zp5z96Uy6gUHWasllM0rAk2uOjLJLU0Fr0CnMlwi/NocNizSHShX1fzIIIM0VhZyuazGLyJiW51DF29JKMLxCPJFg67bt9HR0cv7MWUIrEa7ZexCj2cmZMyOshKJrTQktWqN0ksqUKzmqtQIacR+viWziOpFzQTC4BpNkDjfQwXKcdCLy1iuY9CIyS9MIqoLWltywaoVypUilIsegIbpLBrKcoyorONvIYhaMuAi2SeUCN6n7Fie74IHFFSfHRbJWC4UydqtbOdpkoGB2dglDXY9VUMaSUazVEk/FuWb/Xs6ePcPkaIhb7rpGOQjdTjfh4ApOQa1arAQF52oSgaaVQKCFro5WopEgsWgYr1ccqnmF1Wtg5KXZKNmtdpZnQzz9nZdpCwS478G3UCmhHJeSZSmNHhE9uvs6sXtsjE6M4G3zki1llMsunylQzJfYu2sv6USKaDiC2+kiFFwhGgqxb+9uhWOVvFMZplpZEUSkg3qlkT8sr3cRgFKptDrODUHUqNx81aI0shqvK2ms1opVTGYjWnHw6uqUtTXy1QLxbIJkPoXBosVoMSoEciaTVKhbl8XE4V1biQfn8XpdvP76SULLRcLLdey2LuqY6RnoxOwAg0XDaipJNldhJRbD5NExsLGfXFEE8yqriaQ6v9va2pVAW86VafMGKGWKVAt1nGY3uUKeml6GXdLK4ZiOxDFVdAx1DrBtYDN7Nu9WDsBqLk8tn4FyAa2mRNVWoOYtUtKKLCXv9VkiiSjFSo66oUy5XqKiqaMzmjCaXNQ0BjJZQdVnEJiGoI5tNjePf/dJjr8SomfATC6ppdXfrjL9Rs+Pk1yqMLxrHUNDg0wtnABDklikxr13HeD6/ddx+eKEGqpIrmYYvTBNPi8dQzObtmxmy45NbNwwyGBHHw6dE73BgYA1aiWzahTLe53JKuJaCptBx/qdN3HnXdvQ1lv44ZPP4fdv5rbb7+JPP/luyiTQ1l2Uyh5MejeFWpZ0LoTJkMOqNTJ+doLjLx3FabFTyhV46pkf8ed/+2l6htv48WtP8tQrz7KUCKG36fG1+zAYLFw4P4PTFlD51jJQFbxcZd2GDRQldqLFi8mopSDY7HgIn9uuHGtul5Oxi/N0drQq3PNvfPD3Obj9fs6cOstXv/557rr3IHfdvp8fvPh1vvHtL6A32Pnwhx+iVNDyF3/+HbZt3kypoCOVDlGoxEmkUtx04yGGN2xn/fot/MLbf5FqTk/fVh8ms5ZCOalw3YNDPWo4I72qQVtq4V3v/EWS2Rj/+C9/r4SsxeV5ent68Xq8XB6dYPTcNH/8iT/g13/pNyhX62j1Zl47fhK30GQ6O1mYmebk8TeIx6KkEnFmpmeUsHHtvmsx6o0YTCYcLjevvnFMkSN0mgoOm4FD+3dz8fwJWrxO5mdmGTk/wu99/JNQN3JhdIJLFyeVsOLraGNhaYnu3l527tzD8ROnCC4v42vxMjsv7uwx3vbQPeiNNcKxRax2HXangVoprkSJHz75EkPDA9xy+z04XX4S8SId7X389V/+Ldfsuo5qRcPF8xeZnZrj1ttv4sLl0xw6fB3X7LtOXQu++8SjmO0a3K1mVrPLxNIh1exOyr7N10GpoiOfTWM3y+sqh83oICXXlEIej9Op3s6EFGBTA2NagpMr+B1t3HrrfWzvG6ZN14h/0BhMTCwsKPr7uo4+wtEV5eYzaa0U0iVS8SKpZIlz58d55tkXlLN0YX6RgaEhLk9eUi7Z0YkTrN/Sga/DTk9fOy+//jp2dyupdImJ8XmCCwsYKLN50waMZh333f8Wvva1L9Pd24nT7VIDOseOv8nIiQj7Dq/nuv0HWV1NshIMqb1HaDmIw+Zg9MwlrrtmPzcdupkzJy7w4yefI+DvZNeOaxjoW4/JZCWTyWIyG3jz5EmsTg+33H4v7a3dXDp/lpW5c8SWj+KxlOnwruOht/8y49OL1M019txwkO9++wgHr7uR7z72Dd757gf50WPf4YnHnqA10Mvu3dfzxqkLxLIZDt5+kHQthqPVSE9/G//57e8wObHIP/zDXynyzOXxSbZu2sbo+RGKmTL33HE3506cZXFqgQ0DG5i+PMHE/CVuedsNbNu6kVKixJbBrUyPzahc33/76tcY2LqRlWSY108cVT9TKWQZWtfN8XMjdG/cztZdm1gKThBJLjK9PEO2UkJnt9LW3UmpkGZ+chJNvMJffuwv6Xdt5o2zI3h7Ount6aFMgd//g9+hrdPP088+zaFDBwj4/ezctI3x06OcOXKcNpuPiXOjVDU5XH43/X07CYcKXJ6cYT48zYMP38nb3nk/n/zDPyOdLapMYZ/XofLAvW4d+aDghLXMzS+zZfseahoTpy9cxtfaxaHDt+Lx+nnhyIv87sd/m6OvHeHwDQe4OH2B/3zuW0QKIRLJCIHWFlxuu3r+LqeDx594nA3rN7F+cBOrsTTJRA6b1cmli5c59uwFTH4DH//dj5GIp/niv36V7u5+tdeYnZ5h586dvOXOW7l4aYSXXnqeRCzNRz70Yd59zwcJzofZf2Cvyj6VvarJLLECJVZik3zqr3+P3bs3865ffA///tgTdLRvo9vVz8zJMR64/wFOnTnLydFzPPCut/GdJx+nZ30Xj37/20xOj7I4NkOeGLliHX1Gj8amYePGjWzfvpPzF85w8fQYb3vffTz/7HMYyhZue+hGjBYzT/3HsyxGF3G06/B4nCrGoLujn472dvX7S/OLHHnxRdrb22hrb2Pzli1cGr+s9oDDWzZx/MQJjp88iaGmJxlOqn16i8/O+9/3Dh79zjfp7GihnNdgccS57vAQ6VxG1WfuFhl8FmJVWdUIUndIDncymVF1KnULtYqJ0QsznHo2iM6hY/3WQfbs3o/eIDFEQgnSsbKwKKN77BU0urUFfUGHsWqjltOiq1soFWuEQjGK1Rr+9gCZQhGdxUAuHyOVi2C0VUkVgoxOnuAX3n0feqsImSUK1RzFaoFqvdJwchbNqvaS4VwZgpQ9VaUmtZmg/VERDwuLEaKxDBqdGYdLhqYsaj9arlQVmasu+3S9gao4ctFgtprJZ7JKrDbqJB4m34g/sdrIlWRvVqMk9cAaPUYQxNJPUYOsIs6KqrzGZJbfa0x5atVaKtKNYIMlu2ktz7YZY9IUDJvi4Zpi2xiXXBN9mzm2a9/8SUauigvRaRsCrpCEZHhOqA0ms6qxmkhi2T9LDSL7OBWnogboGr+na7KkFWJYq4YppEaTGtDldqs6R77fRB+rjFwh8wjdrK5pCMK6RmSO7LmlCpQaTcgXqq7VCAmqUYsJBroie9l6I6pGRFa5PXls4hhWdbdkyiiXrJoLbqyB1K511PCIopjphMSWVp/NGlnWUc4JeQ+V2iafy6m6Tl5XMmTcdFRL3dLM6pXj0ow1adKIZPDPXNOTD2d5/9veQ7e/nY/96kf440/8MYcOXN8YZZV1uiIwRqvOIDn+8riVHC4fNo1Gk/s/bBle/fGrK3B1Ba6uwP/1K3BVuP2//hBdfYBXV+DqCvwsK/CzCLd/85nP8Zm/+BvsbifPvPgsX/32N/mlD/8Kj3z5S6SyWeXaufu2m/mfn/wo+dwCbU49Fyde5+TI86zf3cFqusA//uMLjI3Pc+9b36py4L7/+NNs27SL3/rgb7Bz4wYKuSCnT/yYhdlzbNgkxXUbRouPLcO7GZtZ5JFH/h2txkpboEdNdtbLOarVLCePv0x3e4vCORlaYNO1w3z2b75ELLxEi69TIeUGBzeoXDNBTkYSIWq6Eh3rOvjkn3yEmdkZTrx5maHBLeRyYVpbjNxwYBMLCxexGiGdjBOPrmLVWQkE2jEaRfyUfMocNR0k8wWygpL1+ElmSxTLdeYWQ6SSeULhOO2tXSRX08q1ZDNb0epMVLFSrkvu3grpdJBENE01Y8Nj7MFh9FKr5vn1Dz2Mw6Jn9Owlzp6cxKS3s23XJm665TClvEwS25iamyC4MsfC4gSpTJBSdRWHW5q9cttF3B6LkrdMZrcS2xKpJEaT5KH6uDS6QF/3LsbH4oSCJdzOdeRzWhbnI2zYuJlcKkKtuMpvfOTDGK0WTp0bYXpmkc6e9czOhAi0dlMuVIivRlhenCaZWCKbjWJ3VnjoF27l2v27lZiRyIRJZ2IEV6YUhlCjK2E014lGVtTEut/vVcKjXmMkny4Qj69SyIuD1ECrbwC9zktPzzDlcp1AWzs/evJJurp6sdl8lAoV2lodRCLi9J5hYnqUzh4PXr+Vuq6A1WFQKDbJxE2mk6qZ4HC6KAjGijJzSxmWF6zkc0ly6RFabfCht/4ataUBhrpv4s//4DdZLSxQtNYZ3vZuvO2HWIzNUiSO0VHjwuhRpudPMTM5wbpePTdfv1u5bySHZ3j7Ll46cZp0FYLROMZwI9d1dmwRj6uFTDHH8NBGVVP1dgWo1rNcHr/IpZFp3vbOfWzZ3kNNvGySJyyYT5ngXRNom25FcZtJNSkCpHyoDCCtDoc0is1GkU6VACpuLCk8LVarKkLlPBDhVorXZCqlsI2C/m0WjFKIykSzFLlXZuAqBOwaVraZLyToKGkuyxORwlxhu6SoFbep3kghl1PioZwL0kwQHKuIkSoLSOUdySB6Q2hUBfpanpJMSguWURyMRrNJNTlk0lqaN1KPGvSmNbyxmEpF3GysQxNne6XA3UDI1pWoKygteS00i+tmPq0Ilso9m2u4m8VRLM2EUCiMyy0uC3mK4qSU70rR3RBwZd1WV+MY9JIjalFoYXEsWqwW9fprODPX0GRrE9TNPNwrJ+IV0ksm0kXsltzaNcSWysLW65VjSzVm5IjXUbguQVnLc1EuyWKeSl2yZmVgJE02nVGCZaVUbmCQ1XHSNPKe6lUKlYZT2aTXoa8LolAclxaFKBPxrloSd65WNauT2SyLK0HlPrZ7XCr7TFy6u7Zsx2Zxcn5kUjkl1vUOMz+/wvj4hMoF0xpEIJfM5SIGMyo3sVCoqGugTieT83LMjdTQUSiW1DksTQqDro6mWkIvLXxxQpbLEjmNhJcaVL6rnDvyehDXg0adp+I+low8n89PLBonvpqkf6BfDe2Ik0pyzqx2QVCLEFlR56HgRP0tbcSlmVYzYrE4OfrqcYrpPO+89z6yqaRybbx2/HV1/SjXK+zcvV0NEPR0dSnrp91sIRwMkU1nOXjoWuw+myIoxKIrlAoZHE6TGqLIF3LojEYkjrcionBNXp16LHanylXXlSoMD24gFkny6HeeYF3XepxOH0VpbFFVDev54BxVERaNVfRmgzq2kq1ntdiwmi0szsxTKVZobQng93rp7+0VXwbxaFgJqfFYRLkdRCyWa644N+QYW8xWde6KkC7XE2kk5rLixq9isznUMIP8vCC8pUmYKaTJlDKUdGWK9RLJfJJ8Sa4xDWyfoAQF+S0NTHm3G2wxsW/nRhYWp5mbT3Hp4hJORyvRWJ2WQC9j0xPqOWHQ4vK14fX30NPbTakSZHbhssorE+eG2+NR56A05CTyWF+CZDhOi82Nw2BhdmIKj8tHVkSjdJINg/1cs2M7dmH45yvY9DaSkaTKjzcJAl1fQ6eTQZQ8SV2K+fwS6WqGmoyF6Ncy2vSoa2Xj2iuxAXr1Wa9oVB6nvi7XNpO67gi2VmgU0Uicl4+cIRoq8/Z33kxvb7+6jj/26OOcOjHPO959K4Obu6nqcjisNkLLEVbmV5gZn2M1nFRRCz2dfezatZdD199MoKVD4RVlPYWCb8KCXmtTVItcrkSVEjaHlmwxiMuh5YVjT7ISWSYaFeysNNvtPPG9EY6/+DK/9Sdv473vepCxkWV09U6qVTuegIlAlxWDrkQxXaTX38vy7GUunD2u8ozlfaK9t42uvjY6uwNka2mefe1Zjp0+RiyXZmD9JsYmZzh7YYzOnnVMTc9jqfeo93IZGti7exeFQo5jR4/S0uohsZLi2gNbCQYXMOh1vPWt9zAxdpGtG3ZwYMf1rOtej9lgU3EZrxx9mZePvsBKaIHwaoTNWzbz8Y//Gp/4xF+yf/9eIpFVXn71JdVAr9RK3HTTPnwtbubmp5iamWXfvu0qf1ty33P5QsOZLHjEKmRWa1Cw8Ssf/IgiIfjb23EZvbxw7IiK4njt6BuqEf7xj/4u2zZtw6m3ce7COR794RNoTWbcDofYrRg9cxq9DCCuBNmzY6dyFstwks3h5MfPPc+W7TtYXA7St2G9er/dtm0z05cvMzl2EV2tQnd7Gzu2blMipBAP3jxxmoGhDYpuEAyH6B7sxd/u59nnX1AiopyPhWKOwfXrFM5TEKI1XY5UNqjIM+VqGqO+xnB3OzaTFYvZS4u3n5VgnpPHL7Nh0z4S0TJ33PEgp89d4stf/KoauPrwR34Dl8vM8def5Fv//hhvufs2evr6cLV4ePnYj1kIj3H7/YeweXScPP8mpaq8X5uJx/LKKZiLLan3fr3eIhZBTFYLQsnPlSTH3kg2m1GvIYvJgcPq48LpMeJvxvmH334vg91DWFsCuDq6yQkCXpDzNclXtxNPpIinskzNBXH62xVFQQYviok4AX+AyekFfufjv8dn/u6vsbrAYCsRTs7wN//wT3zij3+b8+cu8eKLx5Sjz24xkstEyOYSFAo1tRd86KHrcTltLC4uMDQ0zOWxSUpFeS+yc/2BG3n8uz9UyN3RExOKZvKB93+AgXVDnHj9TSrFusp/FyLA1772DR5461vxt7YqJ6XoDzq9Da3JisGsZdOmzTz1xI+YPDvC7dfuZWuXn9X5WRbnFmjv7COv1bF+7yauf+tbOH7iAnv37+Px730TowEGBnrZe811/M5v/T7BYAqXL8Ad991LS5eXgibJv33179AYK/g8LsYvT/Klf/4ijz39XcZnJkglU3jdPvo6+xk7P04pWWZ5Msjdt93D6ddPsXXXEBZ/jVtvuZ75S9MYyjpF4dl/8AZGpiY4duEc//7of/LO974NQ73G0eee4+//n7+iqDPwha/8B209vfjbAhgceHpIlgAAIABJREFUBuZDc4yvjJOpZdCY6mSSKRLLCe649nbqsSo9PqHUXI/G4cBqt6j9VCQaYnp2nDdOvMFicJFDB/dx4dRpZkcvc3Dbbr7yt5/n0J7d6Ox1FuIhzo2G0GoC3PXAgzz0rnsJdJl47eSLfP0rXyMRreJ1tpMKJzDqi3S0mNBmk3S4vGSLdcZmxI3r4ODNd3Lwpttx+1vUvvMP/+STfPL3f5sD1+0ktLLAX3/u05wYf41URQg14rrcoLJuL18aY2hoPdlsgVdfeUPewfG3dEJd8j5NvPH6m9xyyy2MjIywZ9deLpy+wOlTp9mwbSMbNgyr9y7Zr87PzZPLZHnwbQ/S2upnaXqZP/rNT1PIFGjvalG3H4vHqGpLBAJOvvqf/8ojX3qED3zoAW44fAct7gG+8tXv82cf+xRDgT42rF/PrW+5hfvffh/JYpbPf+WLnD5/gdMjZ+nobUNnKJErR1m/sYMNw12MnJnmzGuNfFmJO3D6rGRjRaw+PcVMhU17+ujq7VL7vx8//wqlYl6RDUKTq+zYu0k5/o8ceZFKqYjD7qKtLcDBwwd47vsvcezUSe58x63kilm27dxBqVzh7OmLRFcSOG1WVqMrXLtrB2dOniaTTLNhQ4CLY0JRyvML77mTeGZRUTsE0y3DweJ6FIhuoVihWpa9u45SQcRMF+WykYmLSywtJUjGSwRae2kPdGLQ1/G67XhtDrYNb6Tb187qcgSv1YVWvXdXZGuJXKAqVQ2ZnMRQFLFaHegVCrdOTYYOKbKaWWE5OkNLt5uaIQ+mEjaPAYdXKFplRTiwm5xkM9ILkXx2M2azVbny80Uh9GjR6KyUK3oyeSFL5VgORolEYnT0dCuJTfJvqzo9xRpkhX5TqSjR3m6zo5FAcyF1GTRq35rO5jDZ3NTqsido0JbUsKbUT7LBrMotNrJk9RK5IjE4a3jenwiPTQF2rYmkxOe1odwr+0pX0mua378yk/W/iLlrP6BwyFLrlGVnDyZdQ5hUaOO1GkYJomrYuHG/SmRuJvfKvrSZv6uTqBWtei8QMVVRmeS56nVqv6mwxMpZq1N1porKEPH3ikFds9mkzjO5T6EoNdapojDH8mlwWBp7V33DuS23WVR5uA1SjTwycSuLu1fhptdoRkb5hqo9G+5g+ZCvjYFeGYDNr0X5NKJ05EP2sULtaa5b03F7Je66KZw3Xb/yfIxVHcVInl968GG6/W38zn8RbuWOG2vRdChfFW5/lu7o1d+5ugJXV+DndQWuCrc/r0fu6uO+ugJXV+D/cwV+FuH2c5/7DP/6r59naSXIzMIip0bOqanYc2Nn6R3owO93ce70CZXP+s57fwGXw042kePS9MsEsyfwtTkIdAzwV595hNV4nZ27D7O8vMLYxbN0tbv55fe8mwPbDlDMQGg+R1FckvUkft86vN4BpufCfPM730RnrDM5M4XZ4qBeNZGMpXnwwXuwO2oqkzWUj1G1mnj19eOcPnOBdKpA/8CQmn5fXlwkHA3S1hegRpHOngC33XEjS8EF7E4noVAQm6VOMrGI1Vxi84Zhzp48zp23XY9G9ZSlsW8lEgkrXJzBoMFkBL0g4XIlrDYvS6EEOqMdncHB/HyIkQuX6WjvoVKqYTNbyGVz1MomEjFptNvxtVXo7HAqp1VPxybaPOt57dUz6mdnZkcVck+8X7qaRzkB5pdPcusdO9Gb0iyHR8nml2kNuFQGqtPuo1SsYzbb1fa9Uimg1Usej2BmG7hWrcpG1KjmX2/vZlYjGno69rC+9xAvPHuB1169xJ5dNxGNpOjusWI0LqDR5dl9zV4WllZ4/dgJiiVBJZkxGGxcvnQZs0mP121TDmiXS0exvMA73n0Yt09LMDRBMDSlQn0lN9NkcGLUu2S0WAktVpuJTDZKOpPAZe3D79yI292lRDCjUYvXaSFXChFJLapcWsFvCRpvfGIUm12QVOIC1armtMNuw+Gxo9GKUzWumv2CYfW2tFEs1Iknc+h1VoIrq0QTUVaLCyxEIug0Q7jdPlyOMpX0Mm8//FY6LNvZuv4ORo5d4i//5rMcvvsOppYL6C1uFhZOY7JUWL9xmNn5Sebnxxnq93HP3ft58YVHCa6Euf9ttzIxt8KzR0/SPbiDMyPjVEIVnE4XO3fuIpPOMT42ppo769f3ctMt+9ixc5DZuXPojVmM5iLVeoZKWYpRL7lcw02rRLqa5PE0Mj4bmZANbLKIlvIzUgibtBpcVgsmQ0NIlSIyk8upolKmfaVIlYJVJnWlMSPuUhEemsW1iJFy3kiTu5G12ridZm6SXGDkfhRSWU0kS3GtU65N5catVJXQYxXcr6CcCwVV4AqOWYpmaV6Ja1QcuQqTLFmrgrRSwm2NikxQS+atBlX8inAt4oHRZCJfLChxSp6zfDYLf3l8zanlJkZLnm8T96yE0bzk4jbEzqZQq25XRFCzmdXVVfW85e+yzo2/N6by5d/y2jGadGqiX8Q/hejVNBoOIoLJtL04FeX4RmNhOjoDDaFRiVmN16KsYTPftXEsG0gu+aqmsAUtLGtWbiCPm42OBl5McnotmMV1vCaONzOL5Xjm5XiI+Gk0quwpcR0Kxk2+KY0gaXoIrtlgFvG24bjU1GtiI0YyqsRdbRf3q2B/y1VS6bTCtTk9HtKFHKFohHypqI5DpZBX0/4et4/29l6K+Tr5fI22QJdyAEejYbK5DFpdHbNFmiFlcvm0WketzoAceXl9Vuoahb6tVBuuZHEVi+NWUJk6lQxWV0KidK/r0hwRw7TgzK5wC2g0etrbOllaDOLztTEzM8/o6UmMNh033nCDchuL0CEoRkXVFuFandsG4qsJXI4WEqsZRQgw6Cy89tLL1HJZ1nV3ksylcHpdjE/Pcve9d5DMptS5GVwKkkwkuO3mm7FbbczPLhDo8OH22QmFF3HYhQigJ52JUxFRU56H0Bokr1hvolyTLMC6ynI1iku9IpnPcOLYadwOP0a9ndELEwwMDLIYWiKWinH9Tdejs2iVC79QyikUuoj34pCWYQijTjLDxG0BxVyB7o5uhSQWKsPM1AzppGRcW1hNrGI0y+un4V4XsVwWSa6b4lT2eLx4PD51vsp1WgYyRMAVIVew4+lcSuWc6i1a6voa+VJWuWvl8ahzXAYzxAlf16KrlqikgwwP9CiUsaCipfE4v7CgstLrWhMbtuzh/IVZTHYb8XQRrbEhJCdiglO0KiznajKMw2VhcWkBs9Gmmq4mjGjLNUrJpHLODq7rZKBjEH3eQTlfVMNcdrtR5SfKe7aIvoL8k3ZsqZonX02RKyfIV1LK8VIpm9R5pTVoMFjFnS62fMmFa2C9FU6wIq7+mjC4VcawtlbDZGh4/+W5S365w+kgnysot7o0XuW1KZnlAwMDKi9anDfJdI3x8SiRcJzgwhI+l599e65h2+atbNqwie6OXjQGoQFIVlxZYcePHz/G3MwUbf42ujsHCPh6MJjMyrVTJYfBWCCRlX3OvELlj41NMDuzxNJihnK+lempRdAvEfCbcFrbMRnaiESzHL7lGj74wYdJJeM4jC7eeOkNJi+dZnhzD8cvn+H2e+5gfPQc+lpRIVsH1nXR292Oz+Hj+OWzjExMUtBpOT02RqGmobWrA3vNxblz4shfoauji46Obs6cuqAa75L92OpvIZ9PMjM7xYFDG+nucTJ24Sw9/nbsFh+D/btJxTV899FnWQkl6e8bVPnP2Wycm289xCtHj3BpbJyurjY0NRuampvOrlbufesNBCMjVAjj9euIp5aIxiIUCxXKJQP1ioVK2YKmZqWU1+N1tfORX/0f/PCZH/Kd732X1tY29u69hnc8+A7a2zsU0SCXydEV6FCI1R8/8wzzy4sYzCaV2Rucm2Xrpo2U8zklbIirR94Xp6am2L3nGpUj6Q+0qfe+peU5tW8UtPfM+AJ7dx1UebXLCyskkikmpifYu383VoeR+eAUVocJh9vGhbGzyjjT2dmJXm9UWaU+v4dqvahcphZ7nVR2BZtTrjEpOro8BHwdTJyJUUmJ69vDxHiKl186yx/9we9z6+338dnPfh6nO0BnVz8eTxulUpWXX36Vl158Dou+yi++9z3KWSxwCpvbypFXnyKUnMYdMKK3VXC32LE5XFyemqNWMZJNZCnEVtm7aw9Ol5dULqeuE1WKmKx6SuUGYlQev83sUuSR2YkgpQsh3rd5A5a6EZOvjYzGgMbhoXfDBknuwNnqRWM3kdfWKOp1XArO4e9sp8NhwVsuMnZhkiNHTrBp8zXc/9aH1H0kc2GOnnqeb37ni9jcDtBWlFPa4/Fz6sQpJSYcPnyIdet6+dY3v8ru3dsVGUREF4kOefnIq2pwYiUYxetuIZPKUSvUKaTzvPtdD/NLv/gBZqcWaGvt4JVXXuPY8RM4XR561q3j8sSEGj4TZ7VGK+8BbRiMNnoHPOQKYcLBScrxVcbfHEMXcXDNxj34WkrEsyvktXX0jjYSJQ1HT73OJ/7wYwwNdWG16FV9Ihje8+fHueXW+/iXL3yZdUOD1Axlotklnn7hCY6deIXtN+xl8tIU+ViBQ/fegNVpx+32YtCZmLo8w4nXT7B/x7X87q/9LqdPnFJ7saX5KfLZKMYauAw27hNB9/hpDt98G0vRKO2D6zjyxitMTo/TE2hjeWqSh9/+C8xPzvDDHzzDajLFpm1b8bT7qFk0DF+zkfOzI2SrWc6cOcu2DTt5990P881/+Q86Xd2spov0bd/G8MZh2nwu5hbnWA4u/y/23gPIsru+9/zcnPPtnHNP9+SoCZpRtgSSQGCECbbBBBt71wbzDA7L83PkYRuDsbHXGB7PGIsogbIYaRRHk6cn9YTOufve7ptzvq9+/9stZl9t7W6xVS7X81xVl3r6hnPO/5x7/v/f75to6W4lGA4wNzfDwswsR/bexqamTv71H7/O09//AXqrBpPHwq9+/HfpHzxALJ1jbmWCqxMnVJ765MQ4Lz1/kiZ3M3/0uT/ma//nl1leGKfV18z85BJVjZmDd93NXW97GK3ZpnJQw5JLbbeonOm+vk4a6l3KKeVvv/oXzKxdoGtTPR6vW83f8XiMeCyuolhk/e12+XnqyWNk00Xq633qPnf+3GWqBdT3c/bGDHXtTqXil5iSunqfIvskYmV0JQv7995JfUsX73vvh+jqaCURnqa7o4totKBASrHpXY1P8NyL38Xp0yrbdKm/fN52UqkKN8bGOff6eXZ17sJisHD6/CnufehuHvr5B/mlX/qQOu9bD+0lHA8RTQRp76yjSpqmZg8mg5nZ6SBLC6vKoUqrk5gPh5rHL168yNY93UqF7nA5GBm5wui5WfwtXgyS05lOk8/maW724/U4uPTmrJqbjR5UrERwbYmWzlbsDifFUhWn04PFacJmt6LXV4iE15iamISyiYGeHdhM9YycH8Vs1nPg8GY0hgBWV5KyJkQhk0Jf1StAUtbHRoNJrc/FKriYr2K1etBrLCpXd2pygfm5VZYWkrgdLaSiFT7wnkfZt30HC+OTuC0WtKUyNlEwqjW0VBtV9CaDimOR+2o+lyWvgEQhOgqgZ0VvsmKyWZRdcyS9qpTlZV0Sf6OVxhY3VqcBk7hmSX1WEuecLIVivpbbKqRLk1mtcwsVDRUBaDV60pmcWicHltbIFSSipKKeE4ajzmihqtWTzuZVXaRqPyo1lagoTWUNIlpWnV6BtrU1tRZtpariNgSU3KgrlAJWQElhCNcckd+yDL4ZiL25trsZmP2fQVp5z81g7kbt8pYSd/1DleuSivURsluN0KfqHulDCKl3nUArtYYQehXQLM8JbbZcs2BWAKaqLTWqxyH1UDqbUb+rGnTdZan2Og0Wu72WbbsOSgtRVwi3sr6tuVKVKRdKqraS7QrpWCyMU+KMJHXQel6wAMEKk5XsXeXIVFG/KwtrNQC1bN+KxHGIgnY9D1ftlyiepZ7VSSxPLYpIgb9VIZr+1P55A7h9K4N4Pf93o6ZVNs3rNa4i7xY1FEJZPvyuX6TF38Bvf/zXleL2yO131Gqi9XN7C7i91QC+NQK3RuA/4gjcAm7/I571W8d8awT+A4zAzwLcfvGv/4q/+8e/ZWL6Osurc3jqbfT3dTO1OMXU9IwCxE69eY7gUoTDB+/gvrvvZfvwdlZCo1y48QypwjINbV5mFxe5cnWSkYurdHQ20lhfR2tzHVPXJzi06+d45K6PsbJc4Nypl9DpF3E6PPi97czMLNM/0KcymZ5/7lmcNhceex2pqChWJEdQS1Obl+VKijenb7ASiXBjcgKzxYrRYsVfX6/sJsenbjA8PKga+H6fh1wuTVbyAvUV7HYdOk2WpkYX8egKW4Z6WVtZotHfoFQuOsmnMRnJ5pIYzVIkVTCUdFh0NsKRFOlcCU9dM3qjHYPRyeJSmEhEGtpmcpkykbWoatp6XR4evP8ButsbyFYCZJMJqlXJANVz9tQMy4txDh8+wqkzr7EcWMJgMNXsDLMZrJYUDleRHbs7MVkzGMxZ5hfHsdrMaKpGBVCKzV7N9lN6DbUsUAFDKpqSyhAUACW8FqapqYtouMrWTXeytf8uJsYinDs7QS4tQJ2NZCqARhdiYLATu9NBS0srn/39P6CzaxNLiyGV59vXO8D87DTh8BK37dtKpZJEhiuVXmZ+cQ6DKcbddx8iFosre2NRCNms3lrjvVLG7TWrvGCn04LD5iMSKhINixpGGKspoolZSoSoksHt9lAuWXDYxZLSTKEUp6rLks6K2ZGZyalJLHaTUkO2tDarQmk5GGR2bllZAWr1FhIJ8dgykC9nMDhiGORzcp0USzaqFMgmVrGj5/c+/mdsat3NxbPXOHP+FI4GC8vhgLLEbvG1oUNApBLh6ApWsQfVFihmo+zZu4l8No3OqOPEyDlOXrrI9ck1lmPzFOO1PNSmxlY5LawsByjm8zQ0+cjlotx9z146u32ksyvoDFniiQBGo020nxQLQk4WpWANHBD1lwC10gSSYlOUkwLC1LKNpKgsI1CMQadVSlUpAqXglYayKC5tdrtSsortqFgBy5uCq6tq/6TBLIXoW/k6N4GcUpDWAMyaNbPKApLLTIBHZdlcK8qlUFeFOBpcDqf6eyaZUl0DsWdWRbRY3oqsZT1XSWU8ifxWSVuFqZ5XLGf5PS+ZpOVaZpHYTioHqI3ifB383GgobOzjRlbQzYCzsg1e3/eNHF8pjpVdcrmsgEv5XRScMs61AtxAOpVXM4PsmmCHeqN8R2qZTplMeh0crjGupU0h5HHJkhZVrmSbbmQq1eysy2rfZbsbwO0G61o1fqQIl4aMyoYtq4xS2deS5DmVKwpEM6ksVpNS3UpjR4BMhU6ipZArqvFWjSlpNCiAvagsZKU5JSC72KbLeIv9WLlcoFLKo9XoMJuNSiWtqWpqIL/RoBRiqVwWl8+r7MnCUbEbLqr9ELszyYoUq9S6umbsNrfavtlSu9YTYm2bTCo1nByb2pbKK64oMErIFSVh1ss4iyJY7M5kgKWhJjZrsg+6mg13SVNRNmU10kBFNV7keLVaI+lUTlobuFx1rCyFKBaqNDa2MHL+IiuzM9x53xHVlFxbW4FqkWKxQCwSZW56iZ6OfixWM9Pjc5TLGoYGhrBJFnEmqc6fgA9i+Tc9t6wARJ1JT7aY5+gLr6g82sHBXpVJLLnDPr+T9s56bKIuS8WUWljut7JNsRiW4xVbW8k6qyhFmWSgV5RSQOBqp8NNKpZhZmqesdFZxi8G8NW58LU58TfWsWP3dpaCy0xNT7Fpax8iOhDLZ8lcli+cECWUBV1Bzo+R+roG4tEkpXyFYqGMQWemqbkJk81IsSK2o3Ey2Yz6XuoUol1rlsm9RAgXKmtaETpMOJxOUmLLXChRrkqnV2yDRYUu9nIFctk0mkpJHYs0EC16mbfkWsqRSoqNrhWbuRGn3a8AqHQ6wuziNA888CDf/f5zvHJsgnsfPEg0FZFAL+wOE9qyEbvNQzAUxmw1EYlFsTschFZX2bZ5M+lYQgG3XS3tOM02zDoTuVACv9GB0yYWkzlS2ajKCRYANk+ZWC5DSqycBbglTcmQR2MqY6paMeYdGDRGdEax+RbNQrFmhViRTOSiyswVJEvl6KLDor6Dcv8tKeWL3JOFJCbzvDhz6CUiISVWzAaWl1KkUwVmZ68Ti1bYPLwfo6FDNf+7OjrZPDhIb3c3Bq1GqevTOVGRZ7G6rAr4DSVCPP+T51T++cTkuAL1+3qH6ezsVteAkLQsVgH0IzQ2ecgX8goUHrsxy+R4gGRIx6ahbTS36NR8bbf5qJQMtHd2MTjUTndLB7FEBofJz4lXxfZ3htXUHB23ddOxqZPYyjL9Lc3os2ny0YjYO2Axm9iydRc6m5m1VJqJuSVmQkEKmirLcy9RLulw2JvJpnTMTqcIr6bIZku0d3Th83kYGx8lHAni8uhoafUx1N/L9Oi4Ii24nI10tA0yNTFPuaqhsbERj9+tHAvl2KamZpicCBAMLuNxNhJeTfPudz3C+z/4LqriZqLLk0qtUarmCASCCrhNJQuKDKXTmsmkSywtBVRG+kd+5UN4/T4mp6eUq4fH7VHZsavBANcuX2FqfILNA5sUMBsTUpgQ98w6NX+nYjGy6RQGnYZUPK6a5j6vF4fDpVwTjFYbV66MUldXj1lnIbgcxOXw0draRTya4fr1SQVwbNo8RFFTJBBZoKLPY7BDMLJEoZRVebiiXrVarLX89GyGqqaC022hsc6D1adlNTxDoRSugbipVVYW07zyRJDoko5PffoddHb28fTTLzI/H+XP/+Tz7N1/O3/6Z/8Vh7sev6jRogkFsohCV1fSqHXqWjhGKBIhFA0yvzzO7oObOHfxNRYC0wxt7aG+sVHlTBqMdgrJMpvaBxRZRFaZYo28vLrIamQBs11HNh9X86XZbIOKkXLBSJOvnZ2NXfRXLQoEXIsnyMncaDVhttsUwchfV4fD76alpxuDzcNaJUsknWZ5fgKnvkp7cyeVqolQKEVPzyAjl85y/OzLSrGXyIY49vJxdt82jN5gZWF2FWm9S7Nb7HhHzl4knY7hcTnp7epRjfjvPvYEDXV+HFYny/MrSO6CEDUafXW1uagCn/3M73Hj+iRt7d00NrcRjsW5dPUal69dpau3R4FBvUODxFNpblybore3n3hyjZYWO831FsxFHcmFJPqYmVw4w+WLJzHYixg9eiomB7OBGMfPniZbTLNr52aO3HGI3r4uenv6+P4PfsQnP/W7fPNbj2G0WTA7DRgd8MapY0zPjVG2CnmqhWd/8ByD2zez9/aDzM4tMDc+SyqXU5nBnS2t7Ny0k2QiQX2jF31FS3dLO8eeOcqh3fsxlDSMXrzGkTvupGLQY3Y7mV2c5+q1UVolmiW0xtyNCUqxJC0+f82ytVImr61iFeDTWsbdWUdzXztHX3mZ23Yd4IGDDxNbSVKMlzh5bhSDx0VPb48iXO7c1subZ85T1paxuewq213WF7lEkuXxafqa2vmXr32NlnYfd913B9GYloUlyVCtEEos46nX4XQZuXD+PDu33MZ73vELvPTcUeo8Nr70xf9KOqll584jHLj9Dlq7u5iYnyWcSkgOAy6vC7QVcvkU3/zG17jrjkMcvv0A50eOsxIdpbXbrRxEFubnKFeq3HXn3Zx98wJLgQCDm/pVPvX42DSLM0Ga2upYmJ9BkzHh9FkIh2McvH0fBkOZ5UCA0SuTuO1uPO5W7r/rbew5dJBrN6a54/DPYTCU8HiKFMUNoOpUa5hgeIGp+TOcv3iMMhJdYiIYyJLJaInF0uzcvYXAVIBu9wB7d+xBZ6ly9tJJ+oZ6OHd5hLe/4x1kM0V+/OyPmZgaY3CwU7mfuD12lQmaTpeUW0c0EVP2z0vLiywuLlLf1KQInaqm0OuYm59TTi6tba1MjV9HX81S57PQ1dVOX2+PIkWLbfGX/up7tHY0YrGIrbGWoeE+Rs5NkE0W2XfPNsq6kiI07t23h4XFFaEYYtS7CYcyBFfChIIrFIsx6uq09PV76er2YjVqMKisUZ2KjKlUJXqktm4VS1xZR9dqFbmv6xW5TO7zc7MxfG7Jst+ETeuinNJgqljRl41oyzqsRrNyfCpLjn01p9xhTGadIrxVy6LuLZPJilWzrD+NlMUFQNbVdjMVnawLI6SyYQrlDKWqkNgqOJ0OvD6XsuPXaASMTSuCXYmCUkSWdRoVVaIX4FmvU4TuXDxPPl9R5O9kIkssKXEaRQXyOj1+pdiVeAaZ+JLiBqTVqMilYqGiegNSuwmwqGJqBUxcry9qYGEN1JW/i3OEvEjW1xtZrzeDhxs1yMbfbnYDuhm8vbkuvLlddjNwu/F6sRIWXmtNTbuehbse46IAWsWLE0K5uJ/oVR0r685qUWidG4+fxt3I50o9JQ9VC0sNWSyq9a7UNlWjvqaa1enVZ8tr5CHgarFUVH+X99dqwvUsYalntUIirUXVSE0kpAyl5pW5yCSOQLWHiuNZt0mW2kqq3JpNtVx7OlWvyQfLPgiBUr123bJa1gJCDpI92lDnvnWE6ypeee1GfajGa129K2MiittCOMevCHBb18CnPvrr/OHvfo4jh++8Bdz+B+jb3jrEWyNwawT+n0fgFnB76wq5NQK3RuB/yRH4WYDbv/zSX/LFr36R6YWrfPNb/8DmrS309rcwPbnAylKSct7J2LUAWmwsLi3S1uzjW9/5Jk6Hhmx2hZFrLxKMXaOt10MkGeLk6RkO7N+D393G68dPc/TZ4yTWNPyXz3yVIwcfJJVcIZ2fQG8qEFkLkYrGcZhdWDQ2FqbmuDZyiZ6WVjT5AmOXruC1u2jv7uFCcpFT0Ummgot0D/Tga65nNbqG3mIiX8pRLIslsAubxYxGVDMqS6XE3MI4dX4rPV0tTE5cpau9GYNWS4vYshVF/SVFQJliIYNGX8Ri06Etg6NJKamaAAAgAElEQVTox29pwWyyY7f7MFht5Ms6Tpwc4aVjJxjevId0UhbjBiLhFMjiO7/G4cNO9u1qZmltjvmlIE5HO21N+5iezODz9vDDx3+ExlBUxb+44Ipa1eNy093RzNzMDSYmr5Avxenurae714fRXCKRCinVT6Wqxah3QMVMqaBTlq25YoJ4KoxeX8XvdSvFpkFnU9m2Zl09FKxcvTatWMt333Ufe3fvVerEfCmrGnC5fI5MPk88kWZ4aDfnzo5y/eo0XR19qnk5OnpBZbYdOLiTkQsv8Z3vfpuGhnb6+xv5hfe+j0g4Tkur5NxK4SSgF8TiYaUUkmJF2O7R5DxafQ6NxkQmLTkvBjxeC16/DafLidXkpZC1YjHV873v/ojg6orAORTEblVvYnJyDJvLRKGYZve+7XT1tDExPUZgLaC2Iao9US9ZbXbyxSSVcgCD0URorQ6DqUkB/MJ615c09Dfv4D33P8qN62e5PPoyOw60ki3GsFvqmRgpkYsbOXPxNZaCEzQ2uVUGstVg4N0PvQu/u46W9mZS5Tinr53g9/7wb6jalrGaBpUSU3KwHDYP+VyF2RtTHLrriMpoDqzO0j/Qypat3Wh1Ofx1DqKxUM0yd51hLIWogHA1UM2omNe1Yr1WoEoTQ4BGAW41YnslLQejoQbeCniarVkPy+vMVosCKJUNr0EynbKqcJVt1bKaJCP2pxa/ShG6zuTeACI3ikwBbksCpq2zjQXQkGK5VBDmehmbxaqUgSqftVhTtMr+CztdQAdp/EmzU5oSUsQrxrPYFuezqpGlWMgqZ7NQA28NprcUvxuK4xqgVxurt5jN6/u8sd+SRySNh43soI0mhjwv9tBigSvAtSiOld1wOo3d7iSXlUZCDegslQXELWM06lR+nVzPwqze2I9CoaTOhXyOWENu7M+Galm2LdsT5e8G2/rmTCnVJJDzKF+SdftrURCrxouymi4oMFdsjQVo3nivtqpDW9VjNlrIptNkM1mlbpTXKfV0Xu5/JQWIqwaDXpoTArwJq1waDrUYp6qw3YUKYbYodaa8R7KGpRkvNl9yHmR/BPQXu2qxIUsma1bFXq9P5TZn0zkF5IvKRxpMKkM1niIUCqHTSfNFiBQ12nqhItmhtRxe2a/aNSwEAWHdCxFBmip5lWv7U3VzjVeu05kUGClgUDSSZM/uQ7x5/KxqVt629xCjV6/zxovPsWPvZowGLelUHIvZgNthx++tIx3PMHFtmsbmeoJLa0yNL/HIO9/O7QcOYKSkbJiPHnuJ0yMX2LprOwsrS7T3dFPSwEsvv6qyuDu62snmRHlepaujGb/Hhl5XUdsTNWAqFSUUCuLxiq2fNGZFLVxV1njyky0UyecKSgEjYKDV4kCPkRujk8RW8+QKWRweG/UNDUqN3tTSyA++9zgH79irPm9xcZ7BwR7VmEqnxQpfVATSbNSoz1XuBtkSFpMTt7tOKVmL1TyZfEKdZ7FPF7BJ7g21702tySXXg2STicJDvndyfo0mh8prFwsKlTIt2duaMiZxnUhGVQ6bUcGbVSwGIyadnkIhidOXJx5N0Fy3A7uxgWg4Tmubn3QmolwocgUD//zfn2PP/iFcdUZ2H+hh9Op5nDY/E+NBTp+Z4MCBPej0Rrp7emhvaObpF37I5sF+Gjw+Wuta0RT1xNdS2PQGstEFMpkw2UKCqrYIRi1lrQC38qMjLxnamipFQ4WqqYrWBOaqEVvJosAZmesL5YI6ThkPjZAGJNN6XREi4K1EH1hEqW+pUimnFJhoMootrV2BguFQStk5zs7EWFleRad1c9veO2n02XF5/PT37VdzvcPuVlaIpWJOXTMC1C0H5rg+dhWT0UBJW2RheYFQNMTU7ASzCwsKkI0kYoq40dLSRlNDPRaLnkBwHofTyObNm2iob+Tq6BgtjR28/NIJlmYTpJN5mltd9PZ10tffh9lsIJEMMzZ+iWKujN/Vh7HqwmqwotMlmVm7gnPISUaXxiGuDvk8PpOZersdt8mibMKTqRQerx+7w0tvz5Aa15mZBc5N/A2JeIXuzp1USz6efXKERLxIPJFRgE1crhdzzUIwX8yqzO5KQUd2rYCmoiOdlfGrYrIV6BloolhOM7x1UIXMBQIRNg/vI7xa4Ctf/oYimmzb2q3UskIi7O0eRocdi9lFX++gilbweu1kMwlll2yxiG2jllK1qOYc+b9YOrvsLlLZFEeP/oSjP/mJosIU0hmK2RyFbBaPy0VfdzcWq4liOU+dz4fTYVf265FQCJPJqIDd4GpQ3RuvXr9Od3efygrXaYwqb9drqycajddUQ1qtAo5MdhOXrl5UWdG7D+0knAxz+uJJuvo68frcyo5UOQ/kS9jsDjYPbaWjs43OzlYWFqa5PHGaQjnKUmCcfClGOhuht3OQN56Z4uKpCO993wOYLWYisRjJRIGDh/dz5I67+c9/+Mf09W/mwfvfSb5YYXJmlny6hF3rIbgS4vLlUVKZNGaLgeZ2H7v3DfPc0cepaLM0tviU+t7nr8didlLKaammdBJGroAKAUIiyQDRxAoOjxGby6Du4dWyBpvZB2VRPGvxm33sG9pBT1eHAlHWgktcu3yeufEbdDTWY1a5h3paWjpIlyrsPnwn/rY2ViJh4gVxlTHQ2tbC3PwsZ0dO8vrJF6lvtuP2iU1zhQuXL7EajKLTWklES+w7cJtypSnkCrzx8kn6ejqJhKI4THZS8RQWg13ZXmfTWUIra9T5/DgdTvJixy+AeVXD3Xffx5ZtO6mrb1G27DaXm7VYXAGB//BPX1OkpAN33UG+mFMRHl2d7czOLHL/vYc5c/xFEiurfPTR91OMBuluamVpJk46n+PV068QySSoGM1cnZrH5nTS0d6sogH2H9rL297+II9953vs2XeI2flFBVYY7XoCoQV+8MS/Mrx1E9lCmLVQhGymgNPlQ6u10Ne/ie988zGGd2xV2aShtSCXz51TZJvu3lY+9MGPoM1b6WnpITC3xBsvv0Y4GObzn/8CTzz1FAaLlcBqkKamerwOJ+eOn+D+u+7h0uvHWb52lZb6Brbs3MmMkIqCC8wlAiR0edqGevA0NtDbvQm73stw1zamry1yZWwcrcNCS3MTDXU+dNoSTz79LL5GH/2bBxVJSdY2wZUgqzMLrC0sEZxbZP/+rdicFrI5A2trBYJrMfyNTgY2teJ0GVgLrHDk4F3cuHKDv/zTL/CBX/h5HHYrCytZNm87zOzKIsuhFQUgtvW0oTVpmJi+QTS6RmBlCafTxtvvu08RNI4ee5rFwFXM9gpPPP4URoON+++/R0XgvPDEK1g8JtYiqzz44N3K+SYaibBl+4AiFfkdHl5/5ZIiVL3/A4/w5pun2LFzLxaLF13ewOb9Q+qaEyeN7Tu2E45EOHn2VRrb7Xh8DZj0Xq5fn1DrsqZWG2dHXsXltlDnaySwnCCZLOP3N5IVkmhRx/K1VQrpHDaPnoHhTuxeCyfOnGDT5s1Eo0kFIIuyWm+Q2Bwd6VSCUDiGx+emodGPzlhR5NpUOsqOHXtIp4XcpiOVKiq7+3whjd1lorWtDq0mgd+joanOTTIRp5jPqQxak8FKaDVLa3MLgZUIr708RmdnGzOzEQLBVXoG+1kJr6Ezmtm0ZTPXxseVo47L42Tb9s1qHZFJxFicnSa+FqK5rg6zAHHVDF6XWYHNBqM4lJQxmjToDWVy+aSK4hBHl0JBHCeEaCmLWo36bhj0Nkx40GRsaPNuzNV6dAUHRo2TSlHAQgMGk5ZiJatIXnL/LqVRqntZYUpNozfIfauiCCwlIXArUqus3cRhx4hOCJjVCuHCNMlUnHwhhcVmwOuzqzHTGcQtpkxJkyddSJMpZkDAaJmDNHoMZYMaO4NenCC0JJN5orEssVSOiZkl9GYbGoNZufCURVUrji1VLdVCRYHvMo2o9dqG4lLVP1I/1bJaNxSotaxbqSHWla2iZBV086bHhnq29rJaTfn/pri9GXzceP1G3ahybiWiZsNZaGPbQvRVoGoVvUbqPbFzFuC2psiVXFx570/R6NrebMTEbADP8lr5m9SPUqdEsymqCtitbVPGQVS1KopHMm8liiZfI+HKeZUfZVEsKl0ZK9knBfjWSMkbdaPK7F23mxawVvZGjY5WiJe1tbIi3QpRXsBxUUmLY5CKEFKDWHM8W4+1UYTn9Zp+g6y6AebKcxtROhv1rIyFuWKgHCvwsUc/TFtDE5/8yCduAbf/S3Zobx3UrRG4NQI/ywjcAm5/llG79Z5bI3BrBP7dj8DPAtx+4W/+hK988wtcuzrCH3/+j3jbz92LAAUeRwOzU6u8+PxJOruH0OpNaPRSVFX4uYfuZeeWQbYN9JDMLzA2c4Ibc8dxN+lo66jn3Pl5zp+OqMJmbjLHQPd+zpy8xuf+4D9z2+5tZArLJFILjF+/gEmro7uhB4+pieNH3+DGyAXqbEb8DjMNDi9n3hihuXUA7bCPy+VZRqYuse/IbYzPj1PQ5NFJWK22TL6QIxlP0dnSQWh5FavBomwqVeZhIY3TYSMWDuG02vA6/TjMTrwuv8qHqlTLqnCsa7BjNFZwak3YtHY8ukYMBjs3Jmf50dMvYnc0kU7D5NQKrW39jF6+QTpbxGS01DIwE5PU+cd56B1bcDpFQWKnWvXR1X4Ayg0MDhzgU5/+LHaXhfbuRqUY0eoqFPIlZa11/vxZjh59isDapAITf+GD+6hrhmx+CZNFS6koVkMu0gkzsZAGq9WNxapXIJNY/03cmObMqYsMD+5hcT5EYDFKOpNVSkKqWZVV+tdf+n1M1hIroRlyxQzxZILJyTkOHbib3ZvuZGIhwPNPv4FBIyCkl9npGcU837dvF6VCCrOxSnNjo1KeSsG9FlpQipCV4CSFYkplALmdjVSKLhJRHWfPjHLp+mvsvb2NB95+h2qE1lB1HeG1JJlUEbPRxdCmHfzeZ/+Cj374V5mZDPDP3/o+Te1dVBTYkMPf6MZoqhIIzWN16PHW2Rkc7mducYapmUnVHBa1ndNqpdPnpd7VisO5lcbmTvSmEk6v2NDaeeZHpzj27DF+8YNHiKUu0T/o5tSJyyzNl2n07qRasXHx6iV0BvD53GSScTwOC0f278Xvc1Df5MbdaGU6OMHZ65d5/tiPWF2zcNed9zBy/oo6plymSnQtgc5gYs/O7Yrxv7wyy+BgB3v2bSGXjdPY7FLKEWnmS8EoxV1JLMOUBZQo40yqyBMwV1jHUigqm1ypKauSIyuKvJJipjtdNeAoFo8pO1C73V4DbDOZ9deYFFs7m8spYFW2dbM6VP6tlJ/rSlQBIuV59dBoFSClrH2FlS6KPVH/VqQBWrNoljxAKWiLuVqWrNgqC9NZNRiEjbzOypZiWIpsAY0KCmgUlXQtx2gjB7a2bSmuJdNXiABSgAv7WazCCooxXQM0a6zrjc9XObi6WoaRHOsG6LlxTBs3b1EbWCxm9b5kMotBa0G8KhVwW8pTqYrqWSyPNep7JYQElbEq+aHroLeAvvL7xhhuNBs2mhgb43czs11eK5BYVSmqa3Zb0uCX98iiVP4v9sQlZb/1U1BeAGkDBigKacOkbMiS8YSy8hWiiuQtKqvkcolEJq3Oo3zhlfGXrqwcB5Q6X4ldZXtl9GInZ65Z6RbkvCqgo2ZXJ9eZECGi8aSyphQFfC6TJR6LKvZ5V2cPdpuLQlZAW7FhFvtlvWoOJuIRBRabraKy1SlVkcpHFUtayaxVtr06BW6KArZcErJCgXw+rRTkSmWhzreQQATkNbIaiLC6GsXtquf61QlCK1GaWtqx2GyMXjzDjh3dtDQ30N7WQp1XiBZl6rwektE4RlGFljUkIkmSsRzdnR2qEVPJF1VjJyqK42yeyzeucfHqFUqCbhvNtHa20tDahNPtUeq3cyPnGRrsZai3TYEPpVKBujoPjU1+MpkUoXBQAW1yjGKDKLlvkj8uKh4h22h0BvLZAg6rQzkE6NHj89Zz+uRFNQY9vZ1MT09TKtfU57G42P9WyedzbN+xRWWypTNhXD6nylwrVySPuqrsTIUkIqoRk9Gmtm0waBUoLedRrmEZX8lulExkyQ6W70MNJJffi+p7ZLHYKOZq50POscGopSqKYlETizq1XMBi0iuw1qjXYhO78VKJSGSNYilLV8cA5awNm9mj3Cr0+hzZTISzZ8+Ry+m4PrpMa3srDzx4Hx09Xl5+5WVi4QqvvnYOvUlD70ArrR0NXL26SFN9I8VCSFnBd7U2o9eUsZm1DG/qIZFIcObsBWXL6PHZMVlqtuPSk9MZrORlfjTY0ZksaEwGMWBQ50/8LbWiPNeKmDSvGm/qOPXiDlBWpBODzqAUIeo/ue8oFw4tJpNkqhkYH5/m1VfFOraM066lu2sTg/176Gjqo72tm/rmVkw6m1KZS47ezOwMo6NXqFZKbN+xmWhslaee/RGXR6+xuBRUefX+BjcmUSDaJDPbxWokpu77dqeLSCSkgCS/14PJqGdlaYGFxTmGNw2xd/c+Tp44R1d7H88/85JaqxWLGkUgkCxCITedG3mVYy8/hdtlw4idcspDa+MQiViSK1dfY/ft3WjqS8SKEZwOacwHlUW6WCD6nG5lq26TdQ16DFUdTf5GvC4f24a3E0lmuXD9EpcunVe570azEa+/jnRW1NkVkum8AjRFySUg6OLSLCuLIbb1HiIZzarrPJXK4PYaaWhxsRyYVvO52JYaDRYFLJiMbr75jcc4sH8fi8s3VMZ1IpajKHEUkQKdre0qd7Krq4s9e7bR3t6oQEijSeaHCsuLSfI5K/sP3E40HGZmeprJyQmWlhbIpVPqx2G1qpxoi9FAd1cXV6+MsroaxO/zKSC/r79XgfqSR6k3iGuBmXxeCEYG1XiWpvzS0pK6T4nrhLYCu3fv5tKVy9Q3NZIvlhi9fh1vQ51qOj/0rnfT1z/E6ZHznL4wgs0u83IMvTbH3XfdS6O/lfrmRgXEnDh5gmtjl3B5LIr0Nj07SqmSZmrmOluHd/PENy+TzpT5089/jqeeeYrgmuRGGmloamDr9m3EEkmuXBlnU/9WPvKRjxGKxamm9Tzz4xe5fmUCr8+npkR/nReP10FF1oe6Ah2dLYyMnCEajdHe3qFAIJejHlPFydpqiHw5i8Wuw2CtUNGK5WkKs71GgCjkStgtdWjKNkKrGcqZEslomKbGerZt2cKWTcP0tLazcH2C6yMXefbxH7F1aBM9/R3kNDlyuiy+tmYwNzC07V6lai2UkoxNjPDf//WrtHS62Lt/mGBojrTY3LskZsROLJ5VhMZwKM3k9BL33Hkf49cnCC6ssrIQJLwSUXXBIw8+wsnXj3P+1Bk2Dw4px5DlpUVFNLI4LBy8/TBWi5PbD91BqaplYmqWlo4u4ukMa7EoF6+NKkCqo7dbZSROTI3T29uN1+Uguhpg6toZ6j0xtg9ZuH13H5VMnotnZ6j378Jo7CcpWbpTU5wcvcDhe4/gdFpVPnpfX5+yeT9x5hRvnjzD+z7wAfXvl199kZGLZ+nobKa1vZmZyQsEAmFSiRLt7e10tPfR0trFN77+TYaGhti2fZhjrxxV5/LAwV3UN3i4PjpFJemgt30Tzf56YmsRRWIQMGNmdo629s6aI4ndob73506eIRWN0WS14tdraamv58LVUUoaLZ6WBtaKCU5eH6Fg1tDS1cUnPvFJpq4tkF4r8J53PEpVl+fy5LQiBiRjMVqbGiiU8ujMeloE7FteUPEYx4+/yUBXH3cdPMLVi5dU3WW1mhi5ME5Pj5AXeujr76JKlkI+zvTENbQVLcP9g7zw9PO0NNazY/dunjl6ApO7kaqhSltXMzprmYm56wrwtjmMnDjxmiJH/Pkf/TEXLpxn5Ow5bHYLa2vLXLx0QTmdtLX1ct999/LNr32bYHCVtp5Wsrk06bUs3nYrekOJnt4OnDYHt+88zMipMa7fuM7uPbdx9eo4n/rN36GuuYHp6SmefelJIokVegbasNq1xFOrpPMZPPUtROIpNe+kkin6evqUivSFF55l85ZNinAs6+XlxYByImhq7KHF38bk6AQZmfOrKQ4c2ans04WMUl/XyOJiUDk9jJwbIxIRNauNcinPjj2bcdebVG2XyZSYmVpRESXWqo/mHj+TYwHS+SQDm1rU+nZ8fIYWWVOZBGxLMNjfTHdnM2ZTldnp61RKOer9PuKxBF5XA06nn0RMwC8dV68u8Ozzl8gWq3T19ZPMlUiXCngaPRisZe66dy9GY5FqIYeupCW+lMWMC4fRQ7Uk5FKJmiiSzSeoksdiA7NF3KREnZzGZBEXhiQul1URyuR7lytVsFidJMJJ7AYnHlsD6XARr6MZI07yGS2lgqwl7ZiMDmU9LOQTm9aPtiLr26xyYRKQWNbI+XxW1V1CzMxkxIFDj9XiUvWiWN8XXXGlBC6WMmRyCTK5GMVKirImQ12TB5NTj94ma8cqZU2JXClDPpPBZbFh1BqUK4emakKDGa3WSrlqYHpxlaLGyHI4RiASpyqEWFlXFaoIHizkOLHwFTJnLX913RZoHcRV5CBlYCQZupIbKxmwtZptA7S9mTT6/xWk/b973UZG683g7UYjXWoVec+G6lfq043natCr/Lvm0iQgp8VkqSlwpSBRzGQxCJJ8Wh1ZyahXjieiwq65D8lzclTi9FHV12KAVJb9OpFYxkZ9jgCwelHjrlsvi7OPqGolR3cjK3c9q1bIsbIOVhE1G6C3UgnXnJZEfS2xMeJCtBExJPWfqq3ecq6puSrJz4btsQK110nOqt5br33V+Gw4Dq2/X/6m6kVRBeehHC3wifd/jM6mFj750U/wnz97S3H7777hemsHb43ArRH4NxmBW8Dtv8kw39rIrRG4NQL/1iPwMwG3f/tf+MLXf5/r41f4+j/+M4ayjQfueSfD/btZXgzx6rHXGNy8BY/fS1lXpqItMzEzQXuTn3fdf4/KQJVsneX4FZ48+t9o7jJislnJZCzYbT2cPr7IxFiUlZUwel2R//YP/0SDw0GuEOLc2Te4MTpKX8cAy1NBdmzaTnw1zBvHnmf/rh2cev00TrOfVLrIoj5Iy5EOytYykUyYaC5C1VwVOY2yCk7EE8pmSKySDCU9TrNT5RFViqIOrCprvNamVpw2N91tfQz2bkGnEVu9rFI29fe3M9jXzoWJN7lw9g0ObB8iE0nisLVwZXSRtVUIh6qE1ooEAkl8viYcThveOjcWm9j4lOnp8hAJn6CrU1QtWhxOD0uLEVqaBhjo30edq5uzFy7zk6Mvsml4E9OzUyQSYZZWVpiYWCaZTpHORnF7dGzd2cXd921FZ0yCLqEAkUQ8g0HrwWpuxmFpVWx3q7B0dTrMBhfPv/AqU5Or/PM3HqfO10Fne78CHzu6/BgtGezOCj29Xv73T/4J9z7cwODmPpXZJ5Whsheci2LQu/G5OqjztCkry462Dmw2C7Nzcyr7r1KosBpYRGvIkUgvUdVGKRNRTVhR6JmNXs6cmOLk6/MM9txJeK3Manye+jYtDk+R24/sUsq4x3/wLBNjQfIZYbRn+LM/+z8YG5vkEx/7NN9/7CiPfft5hrbsoH94kKGhfsamRtmytY8fPfM9nnjqMQqpPBafiUcevUdZlpksRlrqmqm3eHAb9Fh0DpJJI9dnrhBIXWdmcQyft42hngf4o8/9OV3d0NMlDXg/buNmrl/I8urJEZo7egiE4mj0FtKpLNlUHKuxglGb5NFH7+Ou+/aQq8aI5kMcO/EqZy6eo6P7dq6O3uDsmYtUywYFRhfSJZyeOjwuu8rXWlycZvvOQbbvGFDArVafVw1PYXILCCpAoDxqCsecyp0U5aYUjPmc2PLWgFuB5IQXLIWtKCPlvfWNDW/l7khBKsBifX29Kk6j0ehbKl6lzM1kVBEpTWj5v+TBbihKZVsbFk5vKXIVwCiAR6GWmyrAhCqqjUr1Kao6UbM2+EWZ5VBNKSnARVEmTSoFSq6zuxVDXNo0ZVEX2Wv2vJGIKnBFxVpjUtfydjfybTcK5Y2/q4JbrHbX1cTyvOyXKGNFWbuRI7TxWfK8jKeMZe1zK4p9Xzt+HfFIVtx7awxxybNUgHhRkQVqzfoa0CuApxyn7IfDYVcN/JpF8E+B6Y0ifyNjV4HSghatK4aleSYCamnIbIzzhpWzApjFNstoVACV7LOog1WGU0WPy+xWWdwKlC7Vin6xQ5R8K8ktlYzbjKieBRo16MkXCmSKSYpVaVJV3mpAKHBQ2ShLo9SC1W4lncmQyWcUgC4tlmJFg8FsJV/IKLtTm8WI2WRgaWmRleUgfb2b2DK8i2y6RCgQV7Z4YqUs4G6xmFF2tHK/SueSqoklFsQavVY1W8ReNp0pyGgrJYLcJw0CNK6DijLGkUhUZTPLtZpK5unvG1AK3IGBYcJrUc6dvaDG/nc+9Ys0NtYxOzNFJBTEbNBRyuewm4xYjSaKuQIeh5tqQVRzEaUYjoXiSpGhN5ixidW30cTs0gqvHD9OKl8gWSzg8Hlo7+5SGXmi0ssWcrz33e9U85LFrGdwoI/5hRmVcbxr93ZisbDK2rTZrIqEk0ymFIAnAHRJrjmNEBCM5JSdvlephoUcpanoOf7Gm6or193VoxqHTpuTs2fOqfkylywxtH2Iwc096n7rcJvJ5OMk0jGlNBBlfaEoGcdVygIQVwWdB4fV/pYqXPJ/ZT9FhSiArSjLRB0n17U0qZR9nLy3ZFT7I99Dh8OqrAvFLSEnoLpRq86/yaDDbrPgcjuVImh+dpFK0UghDS2NbTjtdprqvSQiy3jcNtwuD9/51x/hcbViNXuIRlJodBqaW1oxWTz8/df+id23DTA5NUtdg43f+exv8zdf/gpNjU2sBYIUc0l02jw2G7zrkfsoafUsxYu4fT7y2RiRyAoGrSiCDIhoW/I1VYNUo1d3SUXGqIotew6NqaAAcGX3rFA+QLcAACAASURBVBGbblPtnpYrqYxao96C2WDBpDfVbOGrOsKhJMffOEckHFPfF7PJy7sfeQ/7b9uP39mE3mRW17HMk9qqQSn35fHaqZ/w7Is/IBIJ8tIz52nudbJlW6cCeurqBeBMMzY5w+59W9ixa5ci1KTSGZweL7l8Qd0TxZVCAOakZPyu51/PTM2yuhTk0KE7uXDyKvFIDq1RIoCLNDS0sHPPQdZia2zZM8D80kXi8XmseiPpSJU2324MWq+KHWhsNWPxZLHWV+nY1MJaJMzc0gIag14BRkIWEVWiNleikszi1JrR5yp0NbXKzZvu7ndy8OAeJmdHefK57ylbyWw+y849u3n5leNEonH8DX6ldNIZCxgsVapFDYPte/G6RGUojXErY2M30BjKtLbVc2H0LA0NolYe4Fv/8l0efc8HGejYyle/8XfMzk8osF4ITC1NLUqZPXrlcs3aOJelrt6Pz+dFDLCDwSALC1EKaTudzVv4+Xe/n8mJCY6/8ZpS6Pk9btXMbaz3U8hmKBfyioA0MzOJ0+6ks62TLcPbGBsfZ2p6kpb2NpZWhDhnwuf309vdy/DQFn7tE7/O29/2EHqtEKTSSoUl5L8aMcbE08+9wK49+3joHe+ktb0Du92FxmJgenZWNYVfevkYpXJWOX8cObyPj//SJ6hWtcwsLfDaa2+ytLyiVIIfev8v8cIrP+aJJ7/L9h2DzC9MKSvsC2fXCAZStHbWc+XyJYwWDVt39XDbwT0qe1ua+dF4Co3GwP33v52vf/Ux5hYWOPqDl5meXuCHP/4hgwODzM3OKuWSgGZHj77A8PAQPp+PYr6o5rjmphZWgxFScbEWLWNxGNGbKuiMedai01ydOEtre52ydjfpzCr6I7SSQlN1sGVgs1K4inpPuQf09vPAPffht3mVFfHRp55m5voVqsYCWW2KUCHAYmyFbMaBz7GFT/7Wp3F6jRSrCV55/SnOX3pdAVj+ejt1DV6WV1ZIpwsKdJLv4MjFcS5enKSlsVPllBczFao5OLD7AJsHtvDK0VfJxZPK5ScVTyhVtRzv3iMHKBmqnDkzQkNdE29/28M0t3Rw9eoNYok045PTDG3bwre/8xhWp4Ptu3aqqI6VUJi+/gG8NiOXz7/Kqy/+gIce9PHLH2zG5xRLeQOhYJaZcR2awk6aGg/hruvhhdOvULVCZ7dYmMdYDgaIp5OY7Rbm5hbVfUIy2kfOncVo0dLd3cmOHdtIpJaUw82Fc2PoMNPe3snqakyB7C0tzRy58yBVXYESaZxeE6trSzjNPjJBIxdPj/K+Rx/F7XAyOTahiAmh1TVSiSzvfc97efwHj6ts097OXoYHh+lrbmBl4jonXnud1dUwD7zjHUQyKb749X/kPb/8bjqG+5BZ/P77Hmb86iw2nYtMrMi2nZsxOfRkUike+5dvM9DbTTgUxOpy0NLVgc3v5tkXj/LcCz9h7MwF7nnoYd7x9gdZWl5Qa7e+vi00NHYQj6eIhEM4HCa8bgsXzp9kaW4av9vFpt5BNdfojRb+8qv/xOZ9+7nngTs5M/I6kwvXKJRjaAwFnG4zs7MTZDNJBvv6mJme4dSxy0qt965HH1buPuLSc9u+A5w7f4mVpaAiPohbiMNpIRaNcP+Dd2Eyg05fJRaO8+j9v0xP/RAf/bVfZWJ8lp37d3Po9ttp7WzB7jFz4vQruP0mIskl0tk1tPoCjW1tNLfu5JnnnsPm0OAWoD+c4vyZMdyOeu684zAzc2MEVqZUZM/y4hqFtAWr2UU4tEqlmuOOu/fhdOlJJtdwe51YTDZyuYoiis5OrxAOxTl0aH9tLtTGqJqTam1XLpiYmV2joa6VF48eUxnbmUyS7p4Ota7dtes2Ll24xpXLY3S1NVLIx1haWmFowMPgQCN9vU2k4kHKhZSy9xcyXDyWpr6hDa3GjMnoIpu1Ua66+PEzLzEyOk9dSz3RXILGdh8mS5X9t22nyefjyqlLDLXvoLtxM+SNpOJRSpWUGttSOUepnCZfiJFMr6r3GU1lRUYR9w67o+YGIuempKmSymWwGAwYdVDMZjHrROVqQleVudxLJqEjnZSIiha87laqJRualJOSiGJNGhwOiwKKy+U8ZovEGSWwmK0KqE3GM2qNVq3UbHKLTq1y49EqUqKoOStkCgni6TXi6RCYyugsGmweCy6/A73YNBczlPNRjMrJQ9btQnYVe2orGq2NTElLNF0iki0RjCcUgFuoapXThbGiUQRZIVJKPIYAkBohmQl0LWCf1FQCEgpwKxE0ojJVpDpxL/q/AoYbPaibVaA3A7s3A70bNd//DN7eHPfy1mve0u2uK3drO6XqKKlJFAi6XvepzxOAV9bEEnwi8T8Csq5bLIsTiklvwGG3U8wL+SurCHI6ATtlVhd83WzEYDErIpXKl5Xc8kpZzaXyb5PFrOy/pbZSBFS9DqNE72hq5FBVu65n1krtqvZBp1P1r9RaotaVMVVrPyHWmo3qszfIuBvuSqq+LJUV+XhDvbsxxopIrYinNRWvPDbAXakTN1yv5DNknS01rGy3FM+TCSb5337p15StvVglf+4zf3DLKvnfuoF6a3u3RuDWCPy7HIFbwO2/y9Nya6dujcCtEfj/OwI/E3D7lT/hb/75C0xOTPJXX/4KNy5Ncv9dD9La2MW+vQd5840TJDNJhrYOIV3SnBQweg2LM9e468AO7j50L7FEFqtdj1mf40vf+jT+NjP9wwM88+xxTp2aoq/3Nnr6tnL65Cm8GPnan34RQ8UMWgun3jjOcnCOvoFWpWzYt/8IP/zhc/z1X/8DH//4rzO/NMfhO/aympwjQ5iiNovermc6MMlqMgDGCnqzNOINlItVTBoz8WBcse2rBR1GrZNGXwf33nUvWzdvo5TXcPr4CKfevEBgKcLk5LRSbhbLCeqbbdS32EhI/ltHhYMHtmDQNBBds5KL+xg5s8L4WIg9e++grqERdDli6Xk8fogm5hje0k+zq51nnnyKxx//Jr/ysXfT0GwiGlsgl0ti0oslVhsdrYO8/upZnnn6J8oqrrO3HV+bj3wlr4ppsUgcHtrGubPXWA0kyGfFhhkW5ufRm6r84Wc/g9lTJZEOMDl9manJGWzWeqyGBg7vfwf/+Pc/VJmDu7YfJJGoWfXWN5mUNddvffKXGZ+KKyWa2arjAx99N//pt39DqV5mp6fYtWsn5UJJWYCuBBaYmr5KU7OXxaV5Whu6KGY0qpjetqsNj7/Ka288r5RMZpMbv7uXk8cncFi6CCwWWZiNYLM2oDO4mZyeI7A2TrYQ5Ld+61fx+xr5q7/4O5oam9m6bRNabZaHH34ATcWAXuNjeSFDOJRlenaB2Zlxrly/QCiyhK/BSs9gCwdv38XWHf1s69/EUnqWYjmnQKaV+UlC06NUMgmSaR1aawFfuwaNGQLBHHcf/jiJSJU/+sNPs3tHO4f37Kcc7eCe23+Nx556hj/9q79k6479WGwerDYn+/bsZPNgGy88+22V5/jAQ7exdXs3Rjc8eexJLly7SD7XjdVq4+jTrxNYDrN7/3YGB4d58sknFIDhcOp58ME7aWlzMb84hstlVECAw+5X2UfCWpZCT9n8lgTU05PN1sBGAXSFDS5gkBSeAjqyDnRKASiFpxT3AvLJj4B+a2tryo6urq5OFYsC5CqrY4NB3WIEHJN/u1wu9ZlS+AqQGY/H1fsEPBTgTP4mVrout4e82DDra9uTAtXj8Si1gtgky35HQmFVjApgLExmsWETIN9qtrylrJVCVUAKaT3I75LJK48NZbBsTyzPN9S9G8Cy7KuAsvJ3KbLlsZHVK78rBbFYZq9bYMn7NiyfNyye5RjldxnTDRtlk8ECJb2ypd4AhEWVuKHolc8WAFdALlEs5nIZNZbyvDS3NwDmm9nVG6D4xjEolbRk62YkE0tY/jWAXs7Lhg2z3S4gvZFEKqn2Y0PBq45TgNuSjnKmitvhquUISzafKBu1emWbLNeKTVTPAlYKM1xlJUtml15ldkViEWUPLcC5Qex2RY0obsoqE1gaCnmsNquy3BTgPRJPYxfVnUMyvpdYXVvBajXS1NjI6uoaly6OSgood93xAE5nvbLPsxht1PvriUaiTE5PEAqvYHGYaWyuw+lyqMbT0kqARCZHIBjC4fKqbDFxSRAR/sL8LPPzAdrafbhcTlpbm2lqbsDrddPR0UVSMvGWgzidLnXsFy5cpL2pxpLv6+lWNvGFTFoBt5l4jLamRpWxVc4VleohGUsQWQtT72tGU3aQz4uNqlY6sqTyRZaCYWKpFJiMvHH6FDv27sbh9fDDpx7H6Xayf99uuprr+OEPnlQ2prfdtp2p6Ql17xNr0+bmJsbHb6jzJ99DAZmEhJHMZMhLw0plcBlxu9zkM6JgtSn148Xzl/F5Gxi/PonH6VN22OfPXUSvdbN39xHV3G9u9ZIrx5hZuIanzoLGWCaRiVKqltQ1JWoDaYnJ/GfR2dEUNG/ZJzocNgxGnbp2q/L6XFYpycVGUdwo5H6h1xmoszdh1gmYNsbE1ATd3V1093YSWFshGAooG0vJotUaRdnpwWwV5XeGwIxEHTgpFeOU8ima6/30dPTitrhZC0bY1DdMMLBGZC3N88++xulTN9izfwdf/vof8PZH3olea6Wrq19lwWdzeR5+54N89e+/xK4dO7ht7w4+/2d/x5GDBxke3ErJYMDV20SeDJpyEpcdCpkI+qqcY62at6rFCpViGYNeSyIRVUqdTCVLQSeNvhKVkti5ij1qEZvZQUd7L7lMiUwyj9XkUNmoM5PTLC+tMTeVoc43zIc/9Ks8+LZ7sVrMBCNBlcEXT4SVslsa4V/5u7/mkXc9TCi0yquvHWNucYzTZ08yN55l1+1+du7aplSpvQP96p4XiwkRS6esM0UpJXaTJ06cVtqUzq4OWlrlexYgEFjA7XTS3tJKY30LTzz+JC6LTwFaP3r8WX7ywjFKhTLB5Rhf/YcvsmnrPpXx+/RLP2By7hStzWIjCaH5LMPddzA7GSBTynDfQ/u5eP11hnd2UtJkOXHuHDqrmdaebuLZHPFkUjVPC4k07f4GGp0eMmtRyuksbrsTn7NILq3n4Qc+RnvLHgLLBUZHZ1S+9pbtnRx7/XEuX3sFg1VIDwGlzgythKBko7OjX6nJ5QYUCoUpVYrs27eHa2M3VNyA39/C/GxEZUX++e9/meffeIXWznbGJq6ysDRJYGVGqc/j8QA7d25V979YJMnE2CzailiDG+jpHGCwbwuTN+Y5d+YMA3197Ny2lfn5OZXVrNUIkUOycdNkU0mVZ9ne2qpy5YtZOHH8vLKGb25vJVPIsWXnVuwuJ08//ayaAyUi4ifP/QS9RhrOJuVwEU3HmZyd5pFHfl5lw8r65sdPPsUvf/gXuf3wXmKpJZ4/+l0Ca9fJl4Ns29FNMhUjnzVRzJp58MFHuDAyyoXz14hFM0r1+cC9bydfzqlIgoWlGWw2ydJO89Kx4ywtVtDpXXz/icdIpIIYzGVuv2MPQ1v7ePyJ7zE4vIWTJ8a49/6dnB+ZIh4PMzgwwH/6jc9y4fwFrl69hlFvVteikBcMOgsfeN8vcvLEaS6ev8LevXvVHDJy7jzZfJl0vsSvfPQjnDzzBmUyzC6OcfHKCT71O7/CG2+8iNmkw+P0EgqkiK5msRr8XD07z/sfeD/19W6cXj29A/XUNzrRVArU+/2UShpOnj7L6OQk//LU42hcevq2DXJ49yEmz4+irWj48Ic/rBrw24a2qPXJd378HZaDizhdZjq7mhU5YHllXpEyrl6bV8eaSRVICrjkqScaTPGbn/gNPvObn2FlYeV/sPceUHLf5b33Z3rvO7O9arWr3pslWZIrNsXYVAdiU0IIXAJpFxJygqkhEFoIIYHQQscYjAF33C3JsqzeVlptr7PTey/3PL/ZcRTe5D3vzbnvuffmaGwdrXZnZ/7zm5n//J7n+3w/X773zX/hkV8/xO23vZbTJ89y51veyAsXTuHsFCy0fIa1kU7k6GrrJhZJ0t7exe5rtvCNb/xQZclLpMCly6Ns3LJZ5S7OzM6xZ9tuRs//nFD4x7z7XRtp9RWIhibIZ1L4PO1KaC9kPGSWtrKw2Mt0LoHWY1bi0w9/8mM2btvK8JrVvHTiJSZnJkhlkly+JAK9g2t3X0NwPsjw0DB5V4GXjhzDYZXhmJzKUb7+wE2cPzdCZ2cbeouWYy8dxuU309Jl5+53vpVTh07xzY/dy/rVq/lv7/kDtm7bwne+9S1+753v4PAzB3E73FweGWPT+k08cP+D3PORj6vbe/CBn7F35xYOP3eQvXv24Q+0sXn7dh55+hFygsu2GRXa/c4730qHrw+Hwcrjv3qOG266VuFji5k03//Wtwi43bjdTkryWVPMEUqn+OwXvkj/6mE8LX4unb3A3335K2RyBQIyJBCOYTRZVT54OpFWxAcZdBzoa8Vm03L08PNEgyEVHbFpy06GN2/lo5/9NJF4EPRFVq3rYSE8RiYXIl9IsnrNIAefe4b169ejqWlIJtK0B7q5eHGBs2fGcLu9XDg/rj7rWvwB4okEk1OXufmWG9m9ZzvB0KzC9j762FO86pZX8uF3f5q73vT7zMxMqj3R9a/ag8fv4LY7XsHE7CWOnzxK38pe9Xr8+f0/VzSTWl3PyTNTSljfvHWlipM4+OwRcgk9HW0DFHIlUokg0zMTTE3NsHnjKhZm4iSSOVwBD6VKjjtedx0uj5FKOYPf52VsbJL5mRCFrLhkLcxMy6CHize96U1kywkeefrneFvttPg9JBJxVVOa9U5y6RqhpRx2q5enHjqIr8vK0KoeDMYqq9f0ksuEmZ25zMzUJOFgmb27vei1ZUw6Hd2dXeo9YTY58LiFDCD7ZnA67Y1hPfl8bu3hN88cZXYxwQsvjVApG7h+341MX5xk99ZdvOLa65i8MEomlsJh9WCxONWQkgyxNJywIqAVlKs1nQmTyUXUe723rx2L1Ug4Nk/dmkJnKaoYAon9EbHPoNVjt9gpFatQEaemBU3dTLksg6BynvYQsKxEX3Wj1cg6QiEjkTN6nA4PRp3UZPLZUFODakIpkfNzMhkjUbWpPbM8b0IzMRg0ali8UM5isulU5EG6mCaZi1OuFdFZZDCpSme7EY/bSjadR681ky/WFR2ghhm91U2qCCMTcywmUrha2zBanRTTOew6I4lYTEVcSM0mlCCVabtc9wi5R4hFzVpBah1VqyyLk/L1y4O3/w4y+Urh9t9z2Db7UC+TkpZdov/m94R4dEU3/WXUcYPCrC6aK79uOnHrjexYcZrK7xh1EgHTIAnVS5WGy1ajpSQRBkUhochgnE0N+8rgq4CMRVhVmGQRRzUatYeV87KsSUGiB5aFU8m2lUx1RTZaHrBVj2nZFSu1tdScUlPJwKoMHMtnTLaQx+Z2qvVuDgw3BVhZr6Yo2xzKvVLwbg4MXyneNp+PJqFJxaosD0nbrTbsOovKuH3bbW+h3efnT37/v/GxD9/DvmsPKJFeypSGJN5wM8uAmkaOTn4g2OnGxabRaMS+fvVydQWursDVFfgvtQJXhdv/Uk/n1QdzdQWurkBzBf4zwu1nvvh5Pvn3f6uKxk9+5h4sRkHAmfnUxz9GJlnkid88z9Ztu3n40ceV6zZbzGB1mAnPT6DJ59i/+wCvve1NuDwOYskFvK46B88+TLoU5tBLLzGzuEh37zDjUyGFUEuej/PJP/4Au3feTLWsx2p3kUwFefDx+2jtamPVuk0cevE8B184y7Zdu5gNTmEyl9GS46Ff3ovJqkNv1ZIupFizdQiDVUMik1DCiKBAzQYbre52BvuGWbNqPd3uITRlC9PzU1y6OM7xF0+TihfIJCuUSxra2jo5e/40gQ4XGlOeVeu66V/pIpI+httToSOwhlbPWlb37efJp0+RTevxuDqYmplSThNvQJCbs4yOnyASWWBuIkgmlVKun94BL+/+g2vweGtMTlzAYXVj1HrpCmzEog+QjJVULpgySsnErtdBT3sfZoOTH9/3a7759Z+xcd1+dHhZXIjictuJJ6cZmzzGF//+I2TzC9Q0SYXEDIeSBHy9HNjxauaWMtx/36M4bK2kUoJPzWN36HB5DRw/9Twrh9dyy6tfj9VuplxJYjCUCIcmWQrNU69WOHH8mJo2F4FCcoYEV3fttbuZuZzm8vkoc3MXsbrTbNraxeYdvSTiEajZMOs7mbiUZ+2q6/E6VvJnf/IJ0qkKDlc7bZ29dPUEKJUSnDx5hK98+UvMzs+SjEdVfuPi4iSf+uRn2LR+Az/50U+496e/4OiRE7R4W+jqbqe3t422bi/+NhEoTVR0GRaWxvnBj/+FQKcbk1mLwaihXs/jc9RVHqXJ5CRfylDWZakbtRRrRsbHclx//et59smDPP+bQ+zbspOtQzexd9frOHFuis986Svc9c53Eo3HG9m51SIGbZnE0jQ//ek3+LMPvo1bXruLuegII9MnOXriIJraLsbHJ7hwepLVw+vZu38X4XCMfD7DiWPHyKYL3PHGXaxe20O5Ku7zSQr5EnZbQGUnSi3ZLLplwltE3WJRME6CHZUJ3oao28Qoi61OcMUytaywwiIIGgxK3JRCVMTN5u0pdNQyqlhl/+j1SnwV4VBERRF/pcgUZ64IvbFYTF2/ra1NuZc8Xh+5QqGRCSjYLoVCbTQKpIndRC/nRNDUarBZbWq6WupJEYkES2V3OhRKK5vPqzwg4VNJMa3yj/QinIqg1MhEVs4qlY8rOUIiLDbyb5uFs9vtVvctxbr8XIpv+V0p4mXSuol4lp81i265D7lO89ibDQhZW025kbsq990oqAWzjHILN3BWVZXXLKJNS8CnjisYXFRi7pUZRs0ivlm4N4VgOdZ/nVgX16k4JMtqLRvY2kZ+sWCCpUHd+F5jm9rIUtIpQa1erJMSlKpWR1ugXeEOVYZortDACktgtsqPFbFZ0MklhbXUG7VKOK1r6yRSSTKZtMpTFedjtdrIgRRHvdyvDABIbrbZ4iSRzipcoNVqoFBKq9xqWZNAoFW5Si9dnCAWzTI8tIHhoXUU81WS8TQel0cJ9ovBeWbmZhQm0Wozqwzq2fl5Uvm8asDk8kVSmaJ6fKsGV+JyuhR6XbLTBJ1cKGUUklgc6fF4RD1/zdeqPJ8yJJCIjKhGhgjKA309BHwesUuTjEYo5TK0uN1UC0WcFnF/ulSmuiA8W70ryaRkFXQqv1NrMBNNZFgIR5gNLrEQChHPpYmm4rR0COqxzMXzl9m1bS3791/LmXOn1Xlh9ZpV6twqQy09Pd309HSxFFxU71tx/KYzOXIyOFEqqlxaee0L2lqcTYLWd1hcPHj/c6pxJC7Xp356FFe7VaF5N6y9lgPXvlplIFocWoKRKSXehhMzFKpJyuTUuc3sMGEQ96xei0lvppgoY8CM3SJIvqrKOiyWZDhEsvM8mCwG4pEUc8FJ5Z7t7unAbrKjKRhosbcqF+9icIGpmWmEx97e1a6GtTL5NKlCmqq2itlhxu6yK9ekTWtDUxH8cJhkPExiKYEJL10tg3T4eyjmJVtaj9fjp1TQc+l8iG9+++f83h/fyrOHnlHZgNWKkUy6rESSSr1GLBbC65ams49KuUYsmiIaTqK3Wkhp85jssHFDP6tXdZBOzOE0a4lFw1iNZuU4rpTKOOw28rJXsZqp6+rkKxUcDg/yYWszOpVYW8jUWJyLk0pmcdk9PProETLJEm98/a3s3LmHXTtfhc0cUA2y+YWYauL29LXisBoUvrFazfI3n/8IqUKU/r4OTp45ptzYWnEQ1YqcPnOaLds2sXbdOiLiIk+lyBck492uGsoOu4eXjp7BapOBDCunTx1Hp6+xes0AvhY7bQEPSRGf7S5mp+cJzke547bf4czpEX7yw/sUKUAQzz2drXzs45/A5OxA6zRzbvxFHnj4W9TLSWqJOqt6tkLOxszcPL1DnVRNBVytZvzdTp545jES6Qwuj4+6uGD0RhLJVGMAp1IhkxTihAGHzYpGho1sVgi+yKqVW5mbKrF68Dr27LgDh72Hl148RSwRZmhVB+WaDHAcJxKbJpEMKgfV+OQ51YyuVLR0d61ArzezuLSkhmkCbW0qcmJuLoTD4Se0mOZTn/wi//BP/4ynNcCGjWtxexwqy/bgwWcILswxNjamxEej3kp35wo89gCLixGVjZ1NJNDWSgwNrlCutcX5OeW4Fd+SvCcEIS04/46OVoVovnDhHLFoHIPOidfdQalcZeWaYXQWI7988FfozZID2aPE3bvechff/No36e/up16qNhrzdovKKbx4cYyevl4+/BcfUlnZ1VqO/ddt4yP3vA+nO8+BG9YxevkI6ew8vT3tdLTupLN9G2fPXqJc1OD39bBpzQ4cdq+iE/T3DJAtynnYBLUKLx07wue/9GXe94F7OHXuEmMTI9x3/48pZAvccMt2tlwzjM1p5qN/+XXaO7288a4DjE1M0de/ApPRzOzEjHIYl3MGauUa+2/YpYYXfvKDn/PBP/0rSnlIRNM8+cSThMMhdV5zt3iZCy2pPe+uPTu5cPE00cQ8n/r0X3L67GFMxgqXRs4TW4rxqlfcTm/HSvr9q/jy33+Hs8cnsTvNLEbGCHRa2XvtNoW0N2oMHHz6RUUWGBgewt7q5+Lcecq6Ei888zS9bjcGikxPpXn3e+5Cp7ewccNO2tv7Vc3w3HPP8elP/w3v/cA7OH/hJBargUefOEShXFM4zmqlhNVgJxup8a7fv5M9O/bic3lp87XzsY98lKGBIc6cPkNbZydLpQye3g7m5hZIRdK88+53sXX9No6/dJzjR09gtzjUcFRwcVHtV/bu26eoQ6fGjrNz91bi80HWrcpzw/U5qJwlm1xAU7Gjx4TRUmEpPIJT9kD5TYxc8HForMTeW9/Eb556jq9/+7vs3LODeCZFrpSjC5UtUwAAIABJREFUIDnY83MY9EZ6O3qUW1jiAmTjYB7y8Ngjj3Pbrbcrosuxw8eJL8VZObiSlStXcOLMS6wY7mFuaZyhdSuwuYxMXJgkP5WnnK1w51veTGtHKx//+D287rWvZd3wGkKzQfLJPFbZK+fKpNIFcsUyJ88cZ8vW9ezbcy2Hn32B177mds6dPcueA3t44LEH6BAssUHPQN9KPNYW9BUDD973EHe87jVY7RrOHj9GPp6kni8oVPGe6/ZzaWaae/76E+SoEUwkePNb3srPf/aAcrm/708/REbIAW2tai8i53uvuwWr2YpGU0aryVIqhrFaBNVvxe9tZ2kpRSxXZCYY5NCRZ/id372DUGyGk6cPYTBJjn2FF48eUfEGr3r1qykXBcNqJBJJcv/3D7Lxmo2cOn0Gh9nN7W9+DSdPn+DM6fOsXNXPnv07WQotkExGKFbyZHNpdmzey3VbbmG4cw0P/eaXqhbVGatEEiEmZ8ewOs1qD+VweZiameXVN72W548c4tiZM7zhTW9mcWkBrbZCi8/D888dYuPaHWpgSGoRyZNtDXgIBufZsGEd69at5Tvf+RlvffebFVXhoYfuY926FXR3+hWBweduZXYmhFFr48zpi2rgSPYUMvj7itfs59j5Z/H4bQqF3NrargbrLl+SequItiaClZNkMsWFkbMMDnbT2u7BH3BjkwGeDr9wapifuYReW6RazBKLzLNqeFDRfoRUk0nLAGVDUZIM9lw2TXtXLyfPjXHopSn0Oh+zU0V27tsIZSvh+RAei5Nb999Iq9erBup0NTt6naOR5VoWd6PsiYvk8mnQlpUztlBIEVyaI19I4/E6CbS7KBsj1M1JjAZxd5aoVtIUS0lK5RwWo8SgyPct6LU2KmXZ+0O9YsRSd1LMSFy1XQ1QWy0tlHJa8umqGtqSvUZdokMk19eoV3slo0FHMC3WVql/BNtdUNtzGYCUhy+Z3yJa13Q1yrUSRfGhSzyDLkOxNE2tLij0YRUjkMmVcXoCmOxujp25wMjYDDW9FbuvlYwIzlo9PpeHeragPnulnhGxTly0KsqmKpFORkUqEtFUuW+l1lrGKCuc8hWibbPua9Y7zT7Rb//7/62D9tvCrkIzKzGxsSZXXn5bvL1SuP3X60mNvhwRIwPLgkmWvFqV5VLDZDBhVZEqKEG+LE7YSlVRQITOIzhkqWPlOKTOKZZLqv4Roo8ItUIaaiKkZYC1KjerInUbDmCFbV6ur2QIVyJOpIY1GU3q3C5ZtbIHDUbCap2lPpFjbBCVhWxTVzEhDRG1EdkjdAvlLlbJQv/PfGH51SuHieX8Js+n1KpSt1tqRkrRPO94w110tbTxZ+/+w6vC7dW27tUVuLoCV1dgeQWuCrdXXwpXV+DqCvyXXIH/lHD7ha/ymS9/g9ngef7uq58lmRlTgto/fPWTUDOxOJtj3epr+OWvnlCYzHgySm9/O6VMHm2+TiGXZMeO9dz22leyoq+fnBQ31RxTwYucHj3E0bMvsJRcVIWJy9lJMVQjoGvhjle+Ebfbz5bN29WE5amzJxm5fIn16zczOTNPIpNXDgaP300sHmJ67BLnTx6jXi9hd9uILRXYtn81269ZpxrlA4MDdHR3KaxsLl2iWqwTS6UYH5llemyB1pY2Tp88rZBRDpuP4EIcl8PPpi1bVXEv4l+2GCaWXsDqruJpr5HIzikXlCAY163aqJqDs1MLWM1OHvz1IySS0oyVqdwMrW1+nB4NBmOY1lYTPo+X1jYXVWmyl+N0dbTjtLYxcznLr356lFioznX7buHtd99FpphBZ3QSTiXRYFQOtksjs2pa+eEHn8LjEuxtGavNiM9vpa7JkcqEFDrNbKvS2eVi4+b1CtUpgt/FSxNYLV68nnY8nlba2rqwWE0KSZUrZijmU8ymxomngly8cJJyMY3VrCefLWDR2+ntHkKnsSg0swh3ImgJjq2aaSMbkQn1Y2jMQaZmz/GeP9rPTTdvZ2ZumnxGi8MygN+1ie7ALv7xH+8nk6jT2uOlrEnTGuhUTc5vf+trSix+7/vu4vSpoxw7ehKf24/X08LKwRVs3rwKnb6I32fHZtFRLBfIFzIk0mFCkQUigsi0ali/aZhvfPsHuDw2brp5m0LC1vU1krmEwoS5rB6KxTqFgiQaVSnUSqSKRSamI9y473d46akRDj55mLvveD233nQLmbSdJ547SjA6T01foVQtqKyieqXMC08/i9/r5P3vv5PBNR4ml46Rqc1y8vxhpicFhbxIpQA7duzhzKmLjQnrbEm9Nlv8bkKhBRwOPW9562tIZaJUKwXisbDCjkohm883RCwpHqXgrpQle0kydTQvu0tFVGygGBsYJuUqFbTtMsJYhFSbXQRrEyKkqklkrVYVp1Jcyv2I+CVFpBSPcj9y3WZOjzhxm/+Worajo0Plu+Zy+cZt5hqZtlLoNt2iDRdwE0PcyFiSQreRIytiYFFNRyuRWVDBy5PPcv/q2JZ/V+GqlCNVREiduh853kYGarGR5VSvK3eT/Kzp0m1OP4v18UpsccM1u4wREyTVsvjbvJ0G+kqHRW/GZLYq5KXkCcvjFQeuagyUG4hqceHK9aUJJqKkTN0LglYci1cW5E3nbdPtK+sq32teR74vzsgmuquJ4ZJGgTQbRLhtCNoN0Vn9rjz/WoPCJdclA7lcVllv4mR22lzq5yImaDV61UjV601KsJPsT8n9llwwrUGHJOw2ptYrquFkMOkpleW5zWIQtLhRMpuqKkfYYnNTrtYpFPMqM7JaL5NIyYBFWjUmXEqctbMUihNcjGI0Wunq6FXil4iO8nAEJyZrKa66hUXJgdSrpke+UqKnr4eWVj92l6OR56s1qnzfSDSoRPJMVrKa85RKOaq1ohI1xTnaWJOGsC0Nj2x2jkq5QiIqzn4zK/p7afe34LbbKeXS1Eol6pWKQurJQEojn9TP0qy4K71KOCqWZDBA8nVtGCx2EqkMFycmyJYKXBy/xFIsopp0vhafau7Y7TYl9NgcNuKJqDouwTVHo2GoV1m7epUSDZYWFlRTrSRZWzqtEn9l/eW1IDldJrOFgK+dC2fHOXnsMn/5oQ9y3w/vJzSV5m3vvJvxkTDRcEnd74qhLp4//BQ6S1WJlhVNBo2hgtmhJVtMKNpATStI9QIOgxttVU+lWEZrkNeJGb1Br9DV0oQ8fvIkM2N5Vm9qZcP6ASwWEwaNEafOQyUrr1Utbq9XNaHEUTU2Na5yxrUyGGM1UtXXSRey1LQ1HE4T3QE3bic47DWFLIwvZojN18gn9HhtfpUL7vFIFm0Rk8FBwDfM+XOLPPz4IdzeFnKFNIG2FlavWUMqJYjCCqWiuBqMxOJhhob7iMTm1GeeuFniqSTFsrwOCwwPtzI01IZeV1UOf8lPFlFUnHw2p4tMLkOpUlIu5mwiRy5TJBVPk01JM1pDPl1jYb6G1aJnaLCP7o5eNm3bwTVb95Ap5bCa/KTSFRXBoDfWWQjOUCinGR09x9jEeXL5CEdefI62Th9LwWnl2lo5OEBGnKmeFoWDN5hMXLh4kYXgEitXrVHHNz25yNYte/C5Ovn+t35CR1cfc7Pz6LRl8oUIWl2RdRsHmJ+fZs3aPpWPPD8Xwmr0Ui7peebpQ+pYxy9P0+JxsWvrOnVf8aKBjlW9lIxxxiZPUs1ncdY89Hj6Cc1GiCaD7L15F/OJRTqHe8hqM1wYHYGyuLYMCrmsFYS5QZz7JVra/KSLWeUmqhtQAn5NU2V1sYTX41FiczySpJivc832m1k7cA16fQvHj1xS7i6n3Y3dbuHy2Aix9CiLiaMkcxEqZR21ikE910Vxnui1ONx2NNo6LqcTnd5IOBznr/7843zibz/FhcsXqdU16n76e1bT3THI7p3XocVEKp5l9OIo2XSa+blZfD6ncpe3+z0ko0Gy6SRGnRarxYTLYUevFVqCW527l5YWVd6l0WxidnYai8VKpaKnv381kWSSR598jJ6VA/QPDRJPJonG4uzacY1C/v7ypw+wbf02Lo+MEo8mMFitOGWwsZBV5A+7y8xb3vJ6QuEpnj/8GGZzkRtu2MqLL/4GnbZEd5eT2ZlF4jE3DtsQXZ0raAv0oNfYyGdrJON5lR2+dvVaBgcH1XvXYNLwj//4VRaDi/zhB/4747OTPPLYQ2RyMeYWJ8nk43ha7HR0+3n08Sfp7u3lNbddx+nTF5RbPpWJMzS0gmyuyCMPP8WrX3UtVLXYLF7Onr7MhtU7iYQyvOVNdyuh+8zZk2TzSTX4EEpEmJyeJuBvZ/91e7E7jYxeOoU/4OD40eco5vLUCiWK6To37b+R225+Pb/4zZOcnpomXc4yNnlB4WcFJbl367VMnJnCWrXT6WtTe8/v//heeoaM3PPJ9zM3N8ql86cJBRdZObSS1WvW0dk9yLGjF9Fo3Hg8vTzwiyfZe+31SsQ9fPiQOofoLGXiuSUe/tVTvOKVu5Vrra+nmxa3j/17D5BJCRGgi+9++/t4XC3q9RlNpAgWkni62rj/Z7+gxePnlutuYfO6rcxPz7OibwVjF8fUZ4cM501MTtDX24vVbSJUmKSmi6HNRXnXXdto941RKp5Unz0XjvWSitexeSu0tE7gbclgU+eRlfzRR0/j6riFaCrH4ZdO0Tc0iNFu5sCNB/i7r3yejvY2nFYnIycuYq442Lp1h4pBCJPEbrYx0NlPu7edJx58jEoix0033aSyz0cvX1Aoa42pRqGaxeK00Nfdi7Vu47HHHmd43TCDa1ZycfQCZ4+f4jv/+HUqgmafj5FNlXj66cPs3ncjB188hq+9ha6BDu790U/IxDO84y13c93+/dQ0ZV44fkjFMEzMTChxOxVOcdcb7+bNt7+FFw49y0tHn2dxYoJb9l2Hta7hqd88wYEbrmfvzTfxi0ce4p++911KWi2+ji5ufMXNPPzQo/StWMMHPvhhJCg6Hg/T2tJOpaylLBnu9SJ6fR6vT74WETFGIQ9Hj1zgZw88TEtbO5/+m09QLmX51OfuYWBFJ+vWrWRsfISf3f8ILpdGYaXl8/bMmUssLITQGXQE/J30DvSq/YnL48Lhsqj7HxqW93tU1TSDw4MUS4097DO/OcIrJGc2JSJhDZPZpugBgdZOlWO/78D1OCxuJiZm+Lt/+ntFrxEUc0hiHIxGLHYzToeP1952O2OXLzF66ZxCvZ8/cwlt3QIi4BTzbN4yyM237mBiboLZUIpjJ09gNFRp87vp7GjDpDcyPTFPIVfH627j8uiE4FMUScdo1LHn+nU4AmWCoRA2cwuFvJ5kNIfbLYSfFB63A4tFoi/mGR+bYeuWnWrg+dDhY2qQYWCgm7NnjrJz+xouXjiG3+fmVa/cxonjz2G2anC5LGh1dax2kxrEMWnsGLQu9AYXjz1+iNmFBNGYmZtfcT0DQz6++bWfceDazQz3D/H0I4cJz6fZs+16+tqHsBpd2G325QFUGSSUQcfGUKFWJ9EpKExxWdWAOTL5JDVTiYoujVaXwmTNYnPmMdvz6E2yXyyoeqVS0qPXuNHgpF61qCgDg1ZyuGWotabqW4PWjknnxKTzQNWKUedQf6TvUVNOXZHjtBhsRlUHqD1tXobUJNtUsMUSxSD76ToaiVnRa9S+SCGNtSkK1TlcPgvzQaFOWGnp6CCczHD81Bly1TpWpxet0UaxoqFYlsHRmqIMeGySzWtUdZ9cZC8vZBXZ+yucr9Qkao1qaj8v+0wRclUkTUNifPlypfD6H339/0XI/Te/q4q85WzdK+7r33PdKtHyikNSeb1K+a0v/1HLp/6Iu1bqRMn3VaQhibuQfXu5Sr1caVxPamRV5zSGbaWmlAFgqW8r1YoSc2U95D/5Wb5WVsZUJbMuZwI3H2/TKSt1WHMIV4m3cgwS95XPk81m1JCtrLcck5wH1HC15NtKLSvDwvWaeoyqxpaM3EZwrro06UlX3r58v0mHkqfLUNKQD2X4vTvfRl+gk//+7vfz0b+8h317rzpu/0s2aq8+qKsrcHUF/qdW4Kpw+z+1XFevfHUFrq7A/y0r8J8Rbj/7ha/wua/8MxcuH+cTn/kIZkcOmwdaWu3s339AZfC4rB2MXp7HY2vnH778DTZu2KpQx35HgL5eN6dOP4HdXqerfZA3vP6NeHxtYKhxcfo4X/vhV0lXF8mUMiQzgjK00t7Sj8/lIrgwz4ZVW3jbm99Ji71L4Z8unDuLXl/h6WcfU5k2J0+dpaOjl/4V/SpT1udxqwaQz+ti9fAQxWqObDpDOpsiGA8TjES4OHaZmfl59DojqUiezeu287EPf5RT507xpS98WeW5SpOsr3eY/hUrcXtdTMyMMj5znpPnXsBoq5FMRbB4K1x/3R5i4TmoZ9m5fSMigUgBIVi/Yh7sgrtNlhUyVIpMkzGj8hq1OIlEEphMgjlOkUwmWFpMsDCTZfTCEhazSzndXvnarazb1E4qt4jN5iUZ0RJahIGeHezYeiN/9IE/x2F3MDjUL9t9NJoK6Kr87Kc/VY2GQKufzdv66eppUW5TcWZ4PC6MLkHLaokncsQSKebnF0ikkwqXOT57kYo+i0ZXVs7U9oCPuoh/FR1OWxvJSIV4pIjL0UYsluX02XN0d/XR176RsXNhUskELq+OUiVJ94Cezdt6yeQWFbpOmu5rVuxgVd9e7v3FEyTjdS5cPovJocNu9hOP5Tl57Cj9PR52H1hPV7sXu92KQWvF5fQQjc6TSM1Qrsh0epJaPa2mj1U6jk5GZ0XQ05JMZ+hfMaiQk/f9/CC7dg3S2d1NMBJC7zJTM9SR7k69JPmZElJVJVdPoHVWef7ICQa7b2B9z/X8+PsPMHv5BH/8vrfjdvQwuxBnam6BeKaBthXBZ2igF5uhxjXb16DVpimUQywlJwmlZqgKJqvUQySc4MypUfUemJkMkUnV1HCAQWtWhZ4I+5WKuAahv7+LLduHKJZnFBas4YqtL6OvJPPToNy15XJDXBXRS0QruY6aol7G3CoH4jJ2V4a8lbNTo1FoKfla0E8ieqrf12lVsahEr2V8bxPn2xSLm25c+b7cdsOhKn//Kx7qSnyWcqkK2lfbEG9FRGzepohYKsdIK6i7vJqSluso56tMkktu0/KxNAVOOc/m8pKpaVBOWhESRfxrHEdDzGw8HhFozC87h+W6IopJMS0XVTg3uVJX4K5Uob5c1DdKeRRuWKG6jBaVK1cqNZozhUJJfU8EbKOxgRcuFLJK7PX6XA20m3IJ/Gterdxm87H8di7Uy65nvbExsS6i7rKwK4gvlYEk/DZZE5NJrcHLDQW06DQ6LAaTEioL6bz6t8fpwWGzK0egHG+hJI0d1FrLcyzvm3wuq6bSdUYdZpuVurZGriBuTRFlDeh1knucwaBBZRbLceTlsZsFsWsgm09TqTVcBCKEZbIZ8sUSFqsNn79VDRyEI1FqdS0eh2D1jOg0BoWjlca46MSJhAyk6FixcoBENkEiFSMUXaSuq5FOpzCbrGqKXZyhYuYWsoCItWgqBJcWFFGg4YAWJ7oMM4DZbMHjtajzajQSQVOrUSzklKNu/aphujs7KObSyoFrNRsw6nXK1VLM1THippTXUCnLpLwRndaqcHqCNDSarQhAr1yvMjk3zezirGr8KMS1zqDEG3HBGswGent7qFFhZmYKt+ACxWWey7B+zWpa/T4mRQAu5DHYBAEubgBxrmYpV6sqw9rl8FKvCM7fprKW1w1vYWk+znDfGnrb13D61Cj/8A9fxWIzsWX7JgZX9TI2fYnZxXH87U6V4xfNBNHpKhht8v4uUC9LrrsIcVr0Rp06H0hXyWjSK5FWjA02ixWnx6HcM9LsrRQr6Mtm3BYv9bog4/JYLDZsdge5YkE5pYu1MoV6iYJkxmplHKCqUIEGXR1/iwmrtYzFWKPF6UFXsRJdTBKcDSEjJoLD6+7qRqdxYTV10hYYZGp6XiExj7xwVDldfP7GZ8ex42dpbe0mEGhDrC/ivjFa9Mp9Mz5xlnXrO7FYK7jckjuXwOGSXLciXp+fWt2Eyewmm4dcscbs3AIziwsYanpSwYRys1iMVqLhBNs272D7hl34A+3odSbcHi9msw2d2UAmn1N57maHQUUGjF0aZTG6wLPPPo9GWyUUnqVUlmxVN4GAl/YOwYXPsXrtKrXehVIVo1HwikbEMyPHsRgKqeGAttYeJcpt3bSXG/e8ingsy70//AXxRJKOjhbuve87aHRZ3F6Davi/+XduauSIp8sqt/4b//xDOtr66Orq5cLJEbZt2cDHP/THTE1NUDQ6KZvqPHHyYZZCU9TzVVb5NzJ6/BJtLQ7i2Wk271vDxNIieZ2WSDGG0+tCU6xTyVew6CxUilUCLa3qfSV7Nq1VT1lfRmfXY/c6SOdT+EJFlXnc2yXozCjxUIx8psz64a30d66jOzCMoe4kOJsgmy5jMliVC7SgSTA1N0YsEWVufpJofJ6qJqNQv+iFLqChva0bg8HFiWOX+PZX7+WP/+KDCrMuGbE6jQmT3qnewwadDZvZrpzl6VSc9jYfNpuBTDZKpZRXqE8ROGTApb1V6CYxvB4XC/OzjXx0o7jtbWRyaZWd53DZuTw+RiyZIpZI4+9oZcWqIc6Pj5LKZVi1bq3KrJbXRWegA11Rw1tfeyePPPgYNpOVF46cJJcv0dHjZ3B1J08d/LWisWiNWZxuPbv3buLiyBkyqRgel5tUIkk2Vadc7GJ+DlxOP11tfQT83Qrz2eJpxWF3sRRcUu6vcGiBbds2qPfx5z7/OXbs2q7w/Z//4ueVy9HndzMzN6Xek5lCgvvvf5CVq3vYtGUVjz70Av52C7v3bcXussoID5OTE6xds5KF+SBz00HqFTPlvIFCTsOHP/hhyqU8Dz36ACZzjXK9yMzCAoMrh5mdWFJ4xvXrh0kmwsxNT+FzGVjZ24nDbOHIs+dZnBrnputuYS6e4XxwCa1DTywXw+HRcer0Jfo72nnXne9l4tQChx8/jN/loLfXz3xwmhXDTnZt20AxEydfTKo8yUCHj2QqR2//WlzOPh555CV02lZe//p38MhDzzE+Ocvi0hzDGzpIFufx+R1MTY9ht0qeZ0plfN96y610d/Xicvq4795fUS2JW9BANJ7m4EuHiecTCqe/Y9suXnXza+jvHiCfKZKMJunp6uH8hQtKuHn6mWe4Zvc1LERmqJiSzC6eosNR5a8/8mrS0V9itc6TS6b4l69XsJn6+aevX+BPPuThjjfYKeZmcbb08t37HXz8syMMb+ijpjOxEI1j8zrpWdnL9Mw43Z3t6KpaLh4fZ9u6a/A6A0yMzpCqZuj0t5KOp8lHU1RTed746tsoZSRTWAZprIQiQQqVAmVNWQ3dRBIx+oZWkivnSZZS7LtpH8dPn2T0/AjrVg7wyb/8GHNjC2hqRn7569/g7xwgli0QSUd5/sizKjvU5/AQXVjiw3/x5+r5KFTT/OqxXxJPRxSFIB6KU81r+YO3v4vw/BIXz57BbTTRZnfR6wtgqDdcepjNJMpFDp05xdDGTXz7R/fzt1/6LKOj41isXt76zncxPXdZDcmIcJuI5igVheJioFgOMz13DLO1wg9/8BOMegcLc1mcLj8zc3OsGOxnx84t/OSnPyKfT7N7z07mFqaJxiNqvzh9OUh7dwe79mzl1KlzzE4v0tnSpeJpbnzltegMdTK5BP52Ly63g/7+Pp49/DwpyauvQDqTp7XVyfohyTPPMzsTpadjNSt7t3Dy7GWqNRNLwTjToxN0DvYrIoeI3E6XjUh0iSPPH6Olw8/cdJjuzm527NpKsRRTURzlgobJ0aAiMFUqOXoHXKzb7MMdcHP46Cijl6cwm7QYdRrWr1nL5OgkJRmaLqCQ7EJVyuTlOAvYXRaG17YzsMZPOpNRWcihpSSXR2ZYObiaahmCwaASjEPzIaJLSW69/QZmZ+YZm5ilpa2NvsEB5mcmMOpr7Nu7nUwqjM9to0Wye5MLakBW8pPXbOhncXEer72DZFQGoFo5+PxZhf9ft3GYvgEfOmNKnd+FoGHUOKlkPExfLnLx5CJr+1ezdnAVXo9XkWKKhQpGg0mRg6T+EKFWhgVVXW2WWJWail2pGw3KnZ5ML5ArCiI7jtmRx2IvY7KKUNfYR8r7XuooIcRIIKxWY1B7ZRWHIsBZGTAsQaWow2Fpw4Dkn/sxanxK9NVq7GjqRnL5hIqEkVpBBhNluEluV/ZJIiKKsFrXVpXrs6apURcVz1RGZyuSKaUpa2tkqkVmw0vMxyJoJCLGaFIO23S6QKlcV3tBo86kaCxaGbCVzFqpO4yNaBdBJTeHbWWP0ay95HvydUUj81fVl2ug5kDrbztmr8T6Xiku/kc9ruaga7OuUr+vhFutqvuubKg3Bdp/g0iu/6sxV35PKnlVmi27VJcDexWlSR63QgxrdSqDW9ZAajP5I7SPaqlBYmrcvbaBSlYuV1kPqftksKMxZNs8TkG0yx5MuXzrNSWyNq9rMpuVEK4GbkWIlYnThtqKRWqwZUKVHKM4eaWOlTpT9hRyXakl1bpIjbksnMsQ7vKtqJ/J42kOETfF2yYFS9V3ddCVIBdM8647306vEm7/kHs+fA/X7tm3vNbLLuerqOT/W1qxV4/z6gpcXYH/hStwVbj9X7iYV2/q6gpcXYH/c1bgPyPc/u2XvsCX/+krnB09y2e++NfU9HmKZMhXEmzfuUnhU0cvTpAIFfnQ+z/K6ZcmmB2LMtizluNHjtPT6yIcOk8kMsHY6AQf+rMP8Z73/gn5UplkMcZSfIZzcyf58j9/iWgqwerNW2jt7iW4OEOr18MTv36am655JV/8yDfQ14yEFmcpl0KcOXMQu9lIvaajraMPb2cbZqdd5e2FQ4uUs3nioRCZTIpINKxyePVWI65WH7Fsksn5WeoaLZH5JHt37ON9b3sfM9EpLl64pPLkvJ421ay/NDqOyWLwQR6AAAAgAElEQVRmdGqEMlnK9azK8LLbXFhdGvp6A1BLUios0d/jpcVtJZOMKrdbraJTqCeftxujhJ5WDXhsXkxaH5cvJnjm6RNMTs0jFNNiRZxkMrlpxeUKsGX7GmLpCXTWaTZstlEpjSnXWjHdQr3YRW/Hbjauvp4f/fj+hkBUL1Kt5/F6HcqZ4rF7VPZioM0PujLVeoY6eeYXZwjHQkwtzjK3sEQknlJ5leLGyxezCmktRa/gLjVUsVsEmVckm0zT3dpHd+sw4cUCVB3MzSQ5cWJEZb3mc0U0tTq7d+xCJ64co5k9u3Zz5sIxHvjVd6kSUWiuFSu8bNm+lo3DWyhr9MxNh6jKdLBIN1U7waUEa1esJpSYxumE4MIkDodJOdQkd7FUjmOxFtHpk2h0cdCIWKZX7pNyRdC5JsCqGiWXL88xMLAGu93Hk08eZnDlGgZXDTAVnVF5V04jmOtahZktlrJkqzFy2iT2lhaiUTNdLRswV73UkjH6ByTbVUu6VOLM+Rm8/j4kGFfEx1o5hUmTxaLPEYtPY7ZqqVAmHI/jaw2Q0tpYWopx8LnjBLx95DM6Xjh4hvhcjo07djE9OavcSSL0hCOLGHRa1m1sZ9/1vYQiU8rlJuKjuEjFVStfFwull12XCv0lhao4DkWgqjScoCrndRnxK651vbgay2X1fYc4UzWS85hSDk+tXvcyXkqKeilK5dJ0voqLtlnkq0aAYKaUO1Zcrg71dRPDLGKmHKNMGDcbCiLKNm9TuVUFcVWtqO81kcfN+5JN2JVZQE1RU3JeCyWZiG9ghBsCbcPNK2tzZaZQM0NIFcGyBtUGvqrZYLhSYFaF/nKR3/y+ui35vUIBvVanxEOr1aVEnFKpQi4reOa6EoflIq5U5bxVxXit8RoQROyyo1Yhta7AMzfzjJqFexMPJsJYE/kr6DPVjBHsmQimxYJqGggOTZ6vJvZZXoOC9ZT3nzynBq0BTU1LvVzFqBfRzK6cAZWqTO1XlLNVq9HisDoUgkwhkvMZ0Osw2UyYLEY16CLuVpWZKxi4Qk6hymwWi0LNlSqq3aGORzDLkg8q4mOhXCJXzDWOVafBKI5N4zK6rFAmk8qTSeQU7r27rZ+Ar1OJuSLOFcuSjTgusFK0pioGi1bhmMXFKs0o0RiTybhyNAviVrLTqrWKcomUyhXleJVzQVaELHGXWKzKAS0ODRFmJa9SXFqiFjttFgb7emgLeMmL+7Zawet2otcYKedqGOriqtBRzNUoF0UYN6PXW5STRoZEjDYLZpuFYLjRCA+GY1wcnyGeyhKOhmnvbGNgRT96k572Nj8z0xMqc627o43Qwjw9XZ0KLTgfXCCZTSvBXBp6ja+lEWlFU9djMbmYnlgkES5gqFu58bpX0ubrwqixUcrWVOadYLDnFhYoifhbzvP4U48oEbdcz9A31Mbs7ASRcIyBNT712tQbtDglq9psVM77vLhizEaFVxcXtsViJNAaUM0vcRTIAWkrRoVYFgOJNHclLkHeE9LkkvOJOAkWwovMLsxQ1dQwWU0UqmWq6pxUhnoKvVaQwxDw2vE4bdgMZhKRDAvTccpFo8pdbwsMEY8lGFrRjtPu5OKFWWYmBVdc5fLoLL//7vdxeWyCEydP4/R46OjsZXx8Gr3ByoEbtjI9dxiTOcPAilbsDmmohxXG22Kxk87WCYWyzC0kWVySAZsKda2O3rZe9m7epT67vA4fyUSSFQODysUuQw7SiC5WSmiNWp459IxCHg4PD/HMoYeZnjvHpUvnVeOuXtWyau0wXZ1y3zbl+pbzgqjT8j6LxmMq97tW11GuovISs/ksJdVQlWaxAYvZicXoYnjFenZsvJZ2Xx/ldJ2jx09y9NhLPHfoabx+PdOzZ6hpU2zZtkblaU9PL9HftxaLyccPf/gz5dgOBUO8++13867XvY58KknBbCWrK/HQCw8orK3H6EMfd6LP1UknLrFlbzemQI2c1khBZyEYCypx2Ga0o/K+q2JvWg6v09SYD83R3deO1WUiV0ljtOpZCi1ir8mwiEa6sAx0r8BhsjE/M0t4boGe9k46/Z34ne1sGN6BtuaklIHzIwvU9C2Y7Tb87TY1nDW7eIZw4hKzCxco1TL4vD6S8RLPPTFOKlPhoV89z7e++QPVIG+RnyWSDdd0IkVfTw+5TJp8NoXNKm6oPFollFho9XuxqaERHWOXxxU622m3kojHafF5G5nj+QyRWFS9puX8G+hoVW5ZySus6ioq484d8JIsZNHbzFgddjKZPC6rky1rNrE0tUCPt5Ozx87x7rf/HqeOnuHw84fYe2Ab0cwMRW1UiYiegKC6ZfClzsJiiK72fiJLGaYmFxge3EZv925CizWK+ZoSVvLZKplMjvZAh3KRJxNxxsYuEI8GcXssvPc9v69EiWQswez0DN/77vd493v+gKmpKZYiIc6cP8PW7Zt4+NFf429voaPby8T4JGdPjbDjwBqK9SLTM1P0dQ+wfc9KhXZfWogyPxtheHALTz1+mDUr17Hvhq3UtGnQ5Bgc6uM73/4hHrefSknL6ZMjCnVs0DiIBMO883dvoqfNj1mjpZItEF0QUauP8fkI0ZqOqq1GpBBkPjnG4Zfm+aP3vY5br7mDX93/NDPnFonOR3j9Ha/B7TKRSC1QSidoscpgVoxiNc741Hnml8oMr+5kxeB2wM/ISASPdwWZTJVgKME1u3cyNnuGkfET7Nqzma2b13Hk+LNE4wvkS+LO02K1Otm0eRenTlxkbjrK2WMjWF1uVq9eyarV/XS0tbN6eB2ZZF5l3co5NbgYYmZ2gcGhlUxOTjEyNsq2HduIJkKcvXwEnT7BG2/ezmuut5HJ/AijfpJKoQr1IfKJbu5667P87Re20tUzQyE7jd3Ty2hwP9fe/D3WbPHS1jNINJPD7vOQrxaw2vQcefKoGqzp9HawumcjTmOAk0fP4m1vY/rSKH/yhx8gNjvH2pWrEObGc48+hsdhJ7QUVI5FT0uLypQVB/jhk0e5vDSJt9ePwWVCY9VweuQM+VSZO2+/mT99zx+xNB0ml65y5Ph5nj1yirlogngmhr/FqWIGLOLGz+aZnhynu6+VvTfs4ImDj2FxyRBaRWGk5yYWuWn/9bxi3y3Y9BbGT53n0vFTBKcj7FgljnEjzpYWYqUiB0+f4nV3383nvvJVOgb6SGcKvPV338GmbdsxmMvEEks8++Rz7NqxH6c9QCwewWDOojGGefb5X3PsxEmyadm72Whr76DF71WfZT6/j6MvHmXk4gitrQGVmytxME6Xk9BijAM372MpHKLV304mnqeQLDAXnCbQ7aB/sIOe/lY6e1p59PFHWQjOMzA4rJyQRoMdq9Wt8l/f+PptHH3hSRLxMlZDO+WsjYnJKLWahYC/i1/c+zNy5Sx7rt3B697wKo6feEENelXqJp577gilQpm21lY1fHztvl2K2nHh3LhC9mdTOXIFid/RsWVnJ6vWrubQ4ctcvjSNUa/F63KTSWRIRVK0tfYpUVtw+4tLi1jsRjL5hCJxBNodbN25VhGaVGb9pRklCLYH+tHVrcrJfPnShBLlbzhwgGwlRP9AF8FEhPPj4ypr3mlzUC2UeMVNN/HcM09z4fxZNm1aTUrEdOI4vWb6Btpwe5wKa/3SCxMUMnXlVm1tCaDVFShU4gyvtXPtvk6S6Sha3MQWraRjPuy6Pno9LTh1GjR1EQD1KjZGcM/1mqZByBHKjUGGToUQVKJcaUROVDUm6lqDUgSLFRmwTVEoJ6iSIpWbB0MCq6OE2ZZHo89gMBQVcaCOjXJZKD7izBXEbqNmqlfE2W2gWjRTr7ox61qxmzqwmFrQ6+xoyxbq4m4tylScFrPBgkFl4lbV606OS+gmMteTL+ZUrV83aCgb6misBjK1AmfGRwgXUph9dio6jYrhyGRzCsPe4vShqWqp5EqqFpQ9hMTfSK0h+/NmHI0SAmWfLHEQ4i4tlZeHmqGu11KWffryUGwzJubK6JhmbdTsWDUFzv+og3WlE/ffOm4lCker9oQyxH7lRYTI30YkN1NY5aolETa1MkzdGDJ+uSFfkyGmktqjypqq+qlSbRCeRMw3iyO9IbrKfl/VVfJyE8etJL7Wa+r2ZLBWriSDsWrYWfmfRRduxPMowVWNAMigRlaJv+JgFirRy49XHsNyDq4qgbQyOCpu4MZrLpvJ/hs1WtVJ8r/MlRv0DefzlQLysiAtdd+VLl9FfdJoMVa0lCJ5fu8Nb6M70MafinD7F3/FtXv2XxVu/89pr149kqsrcHUF/jetwFXh9n/Twl+926srcHUF/v9dgf+McPu5L32GL3/tM8yGJrjv1z9hYnGcqeAU67duwenyKZfouZOXaHG08v53vV94eSTDcaxGpyoIn3/6ED63C7fDTDy6yMaNg2TzCXZcs53X3flmMtJ4rxZ467vextTsBK/+netJ5OYVXm6oby2TI/OcPnKRz338M9z+itupChq1lMVu1GPQVXno6V+qKeJ4KctCOKxweAtTs3R4Wxns7sUiTWVB1UgR5jCylImSKGfIVfMshiKE5tNUMhrecffdDK0e5Gtf+5rC0E5PzxMJpyhX6qzZsB6L00xFU0BvrpHJxnHavRTzFdLxJKVsmmQkwq03XEdnoIV2v5f+3k6FHHbYzNR0ksWYUMXW7NgMHd4hLl/Ms27t9Xz2819lXrJCA2109a5maNUu9EYf3oCTqi7E0bP38/TjP2XAb2NxIsXNN+/n9tvegtHgpL9nlcqby2SSyk1iNtex2aBYjzI9e5FIfIFMNq0cdHqDhnwxT01rYHY+hNniIZoosBCM4G5pweIwk87G0BnrmK0O0rmiKoBsJnF81bHoLbgsPmp5My5bD3t3vorv/csvGBtf4MabXs3opcusHu7DoKtQLUt+3zlOnTilUNFaTZX2zgBen5N9+7eyfeca8sUYLrcJi1VHNB1UDZLgwgLFYoXejgEW5pfYvmUX99/3U7q6fPT1etGbxMWYREuZSlUEvJxyxqARLJIO8cpptBYMehtivIuE05gsDtxeP8VijX/59oPs2beVjpVGqOewlusYCjpMFSt2awCHpwO9w423q4NYJo7FZMRlspJajJFOhcgzy2xsCovbQzJTwmrzKPegZO7Eg4u4bEYcNgPhyALleoGqpoQv4GOhZlPYw/Nnx3FY/UyOBXFYA9RLBtat38Ts7JzK0FuzZohCIc2RF49z/XXrOHD9BsKROVUw2mySe1hRQqEUn4LtlWaXyrAVTJQSbnVUFJ5LxIG6KiZFdJQCULBSyl1XraliWMQWmVSWn4nQKm5OEQSbomxTFBXhUP5Ic6Aphir3p4i90pQQcdBoVAW0/C2u3XyhoNzPzQniptO1MS3dyAPS6zSURLyt1bFaLQo1KHhllee67OZVx70sqKpCW2UYaZUzUY65sS429bcIdU2ks0JJVxqisHKW0kAqi/LXnGa+Ujhtis5y9m1m/zaE26pyVDdyrQyYTXaV/SXirQyMhEMR5eyVwrxYlIzcKiIuCz5Y8tMEPyvHIrd5pYCrRO3lHKcrC3hpU8hQtzxOaRio5oeI5DIJLo9p2TWscoC1jeaV3Lf6p06j8Gki2upU8FUdTV1HpVBR6Da7zYnV7lAiX7FUJp/NN5DKRnMjF0syoOpVNbQhwqs4GMqVEkXJe3Q6MctgRzZLuVTEYhbxtqoynvXipNbpKFQENl5XDY5kLkU8HVPOLXHi1rSSvaVXua7iaCzl6izORimk6nT6+1jRP6Tc9OK0FcdGOD6vclqNVvB4RXBLq7l1j9utzmci3IvTWtbR52tBp9WrzOiEZOi6W3C5JP8xw+xiTAlo4sbVaTS4nHbV4IyGw0xPXMKgFYdKQ2irVUuqWSdCfYvLoxyGmopeuV11VQv5XJVCVoYFTJjNVjKFHBXxB2jrGC1GDBYHGrObn//qQQ6/+CLbt29R+cHnL45yxx2vpLXFy8njL+GwmWhv8eF22LGYDI3b0EmDsSiwAOKSx14sEI0niITimI1OnFY/50+Pc+lkiE994qPccuA1FPMFjNIJ1OiIxtL8+qHH0OnNCmP843t/hNGiI5ldYt3mIcYmzpIr5Lnrna/B2WImnYuq95BcMtmUyq2WNfV6ver1K5hveS/K+1Bce0Kfrlf1JGMFyvkydrMDo8aEWW/B5/apnGqVLa2F+cV5NTylBiw0NQxeNwLY1dV01CtZSvkwZmMOf4uZTWvXUClocNu7iYULPP7o09RqZeXUbHd66e8ZZHx0nnisxIH9r+Szf/P3fPyTn2MpGCOVzvPM8wc5d2GEwaEhdu3ZTTqXYWjtSh574hdEw+OsGPRRr6cJhaapVeqkkzkW5mNYrG58LZ3s23+AzVu30+Hqwye5paUKmVRaDbX43OIulq5chVq9zNTcBCfOHeOZw09y8uxxfAEPuWICg6FKINBCT283XV0dKuvQYNBis8ugS0UN+0zPTuF2ORS2MBRcIpMtk80L/lyLQXLyLGalc9ZqGiWKu2w+QgsJnJYWhnvXEXB3cO8P7mdiIozd16Kaz95WLcNrW1mxspNSqcjIyCSr12xXn2MfveevcXt9eHxuPvTe/8Hee0DJeZbn37/pvc/O9tUWbVVZ9Wqr2MbGBQLGGIPpDkmAxCEkAUIa4R+SQOghodcTijFgwL3Lki3LVi/bJG2vMzu99/nO/azWODk53/mSc3K+k/y1PuuVVjuz7/vMzDvPfV/39bv+gBu3bEZfLHE5FiKhz/HEy49x+dIUtpoPU9xHT1Mb58/8gtvfuYPxyDnsDR1UDR7cDitjw0NIvF5V6CSZPKUqBJfD1AV85NJx3DYjXqcJo7aC02JQSPLLubxaR6/TjcviYHF6VuVxWrVmRk8P0dfRBwUN5UyNdd0bObj3etJ5PXPLFYYvT6lhO5fHTkdnM746G5lchJpg2jVFgothnnz8JRKJAn/3iS/wJx/5E/SaEi6bjVQqjUW586v4PT5Ci0s4bDaFP66UigQCPgqFLMl4jFQ2x45duzl77hxN9Q2MjY0w0NfP5PhlNchyfviCcsP3bRhAa9ATy8Rpbm/B6tFhrzNQNUC6mMMV8FMzaElJZEIVcsk8ukKVaqYEmQrvfPPb8dksLIyfwO0oEkuGiWbjlLQVEoUMwgcw2tyUMZNM1Lhwbood26/n4P6bqVaNamjk+PHTTI/PcsstryMRTzMyPMpycEkJDDu2b+Kl48/R29NGsZSip6eNdb0DeI1NhBcTlIpVXn75pBI0JKdYhClBzTa21tO/YS3JVJgTp47yta//gN4NTfia6jl24qhyd+87uBWDUcvUxAzPPjPMPe+5m6mJOU69fJ7WNW7+4i/fz5nh50nEw4xdWODMyXnedudtDK7byeTYNM8/+yLvftvbqOZiKsak0ePBrjdiqOgU8tPirWMyGmEqMYO1wUCkEsbo8NPR3kEhbuL6vW8kOZfn4Z89zMaBtcSiM8zNjdHd3Iq1ouehB3+lCDqvuWUzuSKMXrpILF6loakPjc6FQd6vrUa6ejvw1rnIlWtMzy6x99rtXBw/x9mRF3ndG27k7NAJQpFlzp0fJlDfxsxMFJ+7jRuue71y3q9tqSfgNKu91FNPP0MoJO7sOgxGK26f7BvdvPjScZYTUUYuXaRjbRdWl55seZ7TJx/nzhv3ctt+E0bDIxg0E4QWCvgct/DWtxyhvkHHpz6znUj0EPUuCzrdWk5O9HDX7/wYm1uPxmzH5PRQv6YVb4NPkTx8djeLcwssT0do8/Zw7/s+wmc+9SWcnWswy34pl6OvtZU33XQza5qb+dbf/wOHn3kKXU2rHHqBxia27tyl3mdePn+K8dAlDF4T05F5KuYquw/spJQr4rNaaHT4mb08z/xMhFi6QqKkJdAuOO0k1VwCQ7VKcjlOo7+O66/bx8WJC6zpbeTMpRO8fO4Uv/Wmm1WG/fT4FF1rutk6sIt2XztPPfAw23r6cZo9XDp+gicee5z2nh7KRiOPvXiU7/7sp3zrhz9idGKS/g2buO22NyjR2e5C7a3+5MMfYeO6nbz7nR8glghTrIaIZ0fIl0N89/s/4sxpGYJoJF8QQb+Jj3/sYzz40MMcff4lhkfHqNX05AtlRRrRZc1s3NfP4JZBRsZGeMfb38XGjq0sByP84+f/FrtbR2u7n0whjNNjwWIzM7e4xNqeARYWomSzVWxWL2fPnGBdbwOd7Q2cOH6OVLLGC09eYMeuLbi8bo4/OYS5TsPBgweUu39kbFgJnvGFAva6AAUlLuUYGOyhqbGR9rZuZqZDHD70ojp3jTbL+sE2VQelCyHMJhseRzepeI6xkTH06AgvRbCZ3GhrZrLpshpGyOTTNLb61L5KBNXJ2XFa2nxs3tKHQFxOvHSO5qZ2XFY/I8OXsFucagiuv69X7YuGhs8oZ3BC9obU1BBUIVsgFctww8HXcPTQEeLLYXytbqLhZbr6mvAGrIyMXeKa/RsJhubp6upnfmaZhakQm9dt46FfPazINXe/41o2bGpT+b6ZTI1LY1EaGzfS3TqIu1zDkM1QzOSpaQzKdSqkj1JRBkariuYjop+QQ2RKSIbOBE+sM1vQyL5Wb0UCgCUzPVcoUChmFUUqkwuRyM2SLy5QrUUxWorY3Ct1s8tnVnEyQqOR/YDkxNeqWrQ1GS7Uqc9KScQ/IbEILclAk/42THqToi2U8mVVa0m0im5FMlT7B4kekY15KhNXx6G12CibXczHopy+dB5cBmpOA+FCghxF5cw1GQ3qOqnJVzBWtNiNVvQGI+VKVdVrShiWKBpBB0sNppEBwxXBUxyqCgssg59SQ0i9pZOByxVHqtSG8rEaH/NqEfbVf5Z1/vdDrqtdqv8IofzK9xTJ5Tf9rP/Ibbsq2K7+mwxIla5kwqocWnXz32TPSg0g5yffVzQiGR6WAVKhGinUsVYNyslzV/auynksYq64cSsVJfqKS1eEb6nphDQlNYASrOVTfveVr3IsiVRS/f4VIrZ8XVlbtb7Fsno/UMO46lGuqd8jX4VYIwepBGBVJ5WVG7goTm7jCmVqVTh/NU1qlWL1b1DKMhhZ0VGOFnjPm95Bs7+eP37fB/nrP/sr9l17FZX839sxvXrvV1fg6gr8T1iBq8Lt/4RH6eoxXl2Bqyvwn16B/4pw+9kv/h3/8u2/58SF5/nEpz/Jhl0DdG/s5tALx+nt28HQmRkMNQdem5fL58/T6LWxeV03v//+D3Lk8Bm++JnvkE9q2dC7nkwmRD43wdT8RQItzfzj5/8PG7fsI16pcXLoAne+7Q3subGb7XtbGT5/iV2bX0MhoeHzn/5n2pv8anN+22tv4/3vvRejzcjjTz/IUuQS+UqYWD7JYjiKx+aio7GVYjyPXW/C53IrESdfyVPW1zD5baTIMBddJJMvQsHGpaFZtYFvW9OEzWpRKFIpDqMxETBs5MtlFkJzJPJxarqCQiw5lIhpYEPfJny2ADfseS0+mwejVksqFmZudpRcJkgkfpl4ZhatQVwhFrTlCl0tG2ip34vd0c19P3sSk91DpqQhlTGQyTuZmE6pydNEYY6JhSMMrA2wt2sPN11zELtTsEhZiuWUcjJJc3hsbJRcIUallsBgTlPRhEikp7A6oKEhQCIpOKosDqefSLyA293OYlDy/YxMziyRLYogrcXq1JNIhdEZzOj0LiUMiTiukenmfJlMvEg1Z+Ftd7yfmw6+haefOcH45UWS6aJCorY2+3n04ftYXJzC5bSxafMgW7ZsY8P6bRj1VuoDXvKFPBfHzzI1e5ZEZhKNIUmxFsXirGI0lfG4XSzMRTDp/ARcnWzdtJ1vfvNLdHba6OrxkkkGVU4xCCJKHF8icBmUaCnlW7UqzkIRFCVjycHMnIjXGTZv3kYqmeFL//JjXveGAXq6vLTZm2j3dOAzNaMr11Mq+ZkNVjg7PkpLt4OhkUNQTmIq2zEb9ZgCERazF/HU+4mmk8zOL6ocvYXpEKHJJfZs38PuHdvJ5mOUqilmFi/T3d/BAnUMD43y0tEzaDU2GgJrmJlYxGJ2sHXLDn75y19gMNTweOzcdNNBOrtaKVfSLAfnVKNZPgT9KlhiEQEFJywqifxdCtcVVLBe5fyVpBMjGa+5FQeqiGwilgpqVopYk86gCl8RZiwmM36/X4nB4i6SglIaAErkBFwulxI6RSSV15Dkx8rfVzNl5WdFeE0mU6/8rMJHGQwk0yn1s6t/l2NeddTKfUserBTX8n2ZUDZdQSWLc9Z6RdiUcxVHrRTHMvQg4qjk25os4qqGVCqlzl0EvNXjlu+tZuPKOUoR7AvUKWexCLer2bCrCLEVxHRVCdOr5yb3rb6vsFc6ipLNV5AMVMkDtmO3S36jA53OwML8ojoWm91KPi+DBUUcTslGTWK1mdRxye96tSAs5yyC8+oxi0NUspqkkWA2mpVAK8KtoLrk3HNFyfAqKTFcXLhyHtIgkO8p7JqmqlyA4uoT4dagkaEWPQaN4UpDSaOyWUXsN1ttyiEtmOdipkAumVM4ZIfHhcVlI5XLMLswq8Q7abjK4yJz6XaLWeHBBK0soozT6VT5bJG45M3WFGa5rKkSTcYx2U3oLTpiqYjKKK1oSiuuA2q4HS5sRrcSbZPhIvlUVeWJru3qpr7Rj8dnYfjSaZUnni3GVS7jmo42lpYWV/KDdeI+t6pMbcnrFtXT6/Urt1c6VWBhQTDzNnp6egnFiywuLmLU6ykXi2Rzadqam2hrbUJbq3DyxDHm56awmQ1sHlxPb18vyXgITVEcJXbMOjvlDCrrtFbUKvEylcyp85b1F4FbI86JcgmbP0DN6FQi17/++EdMTEyxbmOPyr5sa2ti7+5dVEp5Tp88RqPPh9NmUnlqZpuR0ctjKie3rbMVT8CHyW5lKRjiucNnSScL3Pv+D3LqpSGOvzjCQPcGNvZtZuvgIBdHhjh98hxnz2uBVikAACAASURBVF3k7Xf/NgajjV8++IhCHeYr0qQsUqjEaWzz0LqmjkI1Sc2UVYJAfUNAuW4FSxsOr+AiVZ6xDHsY9KTTKdXsUohzjY5MtoLD4sVld5ON55ifmKOUKdNY10BHW7vCwtltVrw+D6VKkfGpcS7OTJAxarB5Ahg1XnTVGl6nHrs1Sz63QKmQYc+OA8q9Yja6mJ6e5NSZQ1QLOXQZM2aNnbbWTta09SinzuxcXA2+HLzuNoZHx+nt7+WRxx9Vzu5UNsHYxBzX33IXv3rwAULBMcqVIKV8iN6eZt7+1jvxODwkYinWdvVhsTrwOwKkixlmZ2I4bW3U19WroS2H1cT09ByXLo4xPHKWixPDzC5OkCknSOZjmJ0GJWglUnH6+3vZv3+/cqdrdRVmRaT12JSzU+HSy1mVxSfXu3gizOLiEtkcWK1+7A47JU2ZeCKhGrEet5dyqcbyYpRSDrQlIxQMuG1+FmYEm+nFW9dG34Ym+tYHiGenmFu4pBqL589d4vLlRRzOZryeAMVSSWFA92zeTEMV+lvbGNizG4PbzNd++VVFtiBpY31gD/d/+3v8zd/cicYxQ9YUJFoyMr9UpLe5mZamRs6NXWQ6HKFmtpIqlpTgI9crv9NKPhykxWOnRUgd4SABr5uTupJymRs0WmYnJimlcxgqBvZs3k16OUt8MUlbXRtWnYXQ/BLxSJg9197A+p03EEtJ7rkM9lixWByqQSvDBeJ2nZ6ZZGhoiIXFIKlkljpfMxdHztLf3YhB5bJXyaYk+1XD8kKItpZ23A63EuEX5hcIB0M0NDQwPzfH2v5u1m3ewOlTpxg6f4F8LqOcbqdPnUar19LV3UVjW4ty1i8sL+H0e2horqdsTJGuhchUstRMOmp6DeFkXA3fSdZwndPPnq07cRkcNNp8FOI5ivEQDv04oYUXqOogla/QunYdC9Esx05folh1EE1ouHA8TPfGTdxx+z2YzV4cTjcOux6/38F9P/kZ69dtwGa1U+fzMTc7hcmo5cmnH+J3f+duFpbGOX78OTLZKOu6N/Dm69/L5HBIib4XhsbUgJjBaKGxsYGnnn2au+6+g3/65y+QLkTYsWsQt9fBiyeOMnTpMnVNHqpk2XdgOwsL0xw69JK6fu7Ytke955lMeh7+1bP863c/Q9mxwLe+/lU66vvYsnEvupqNasHAo79+mk19G/jon36MajbBhePHOP7cczR7/Zg1OgrpEulKEXtbgJQuw7npM8RJ89jhIbZuW4+eOt5y0/vYs/EAP//hT7k8coZMZpHZqfNs7lmPNl1jZnoSj9+BRl9l49Zt/OyBR2jv2kh9QxfzwWWVu70YGqekSWB3Gdi56zYsllY11PL3n/0EDz/2YxYikzz93KM4PU4qNQ2hcIbdu1/Dxt5r0ehtmLRmPLoKC+MXeOAXv+T0qbO8/g23c+DgjYTCQlmYVGQVd309p86dpWugl5mFOU6ff5E33rmXEy89iD6xzOc+eSvV4gMUsmM47W1MnO/i+gPP8tKZ96K3niOVPkktraUxcIAfPprgDz9+HIsbbD4rTV1dNLS10NTeyFJoHpNeo15PwYko77rjd2nx9PDTf32AGV0Vl9WKy2AgHVyg0Wrjza+9icHBTRx+4JfMLczxpa/8s0Jub9+1hx27r+XFUy9w/8M/pm19OzffeRvrdm4glY/j8zj50be/y/OPHoO8kZtvuoFwskI4WyZWKJNMxKiz62nx+YksLFPKZHj962+hosvz9vfdyTe+/32+9M3PcdtbDuDyOGlv7+Losy9ywzW3Mti+he988atKuH3PO+7h1ONP89CDDzErQy3VKp72Nt75wQ/y55/6O5KFIu+553e47uD16jqwpt3HmQtH+fCH/pRNG/fw8Y99imh8mUI5RKIwQqEa4vvf/wGFvOx7vRw/cZrrrl+nMMH19c0Y9RZeevk0/QOD7Nt/kB//9H4uXrzIrW98nRp+szqspJNZ3PoAi9NBmpq9KjPeYC6AIce54ZO0d7apx3zH9n1otDaeeeYYVqtH5vwIuBwMXziDxWJmz549HHriJcKRRd51z9t47KHHmZ+fU6LepsEtyjm/OL9IsWhgaDRIoMVPPhMiGY4RWOPFYHRh0vtJJvNUybB33wAbNjVxefKMyo9NxArkkyYW56IqbkCG9AqZMkaNnWJeQy5Txuly093bxaEnHsHZ5sBoLav4oHgyxr5rN1Eqark4OovN7EVTETejgZnJcQJ1dYRCy6SSUe65571qT/Di2VOYvW6y2QLnD5+kbDAyMLCe2Ylp9HoNDQ0+tIYSW3b08+gTv6Sx1cuarkYCTU5C4QXymQq1vJ41DWs5d/wiZ14aZd1gnSIASI06PHaZu+6+B5u9Tl0f6ipafKKmVcTFmFcDZCaTTUUW5HMyuFvGaBI6kCCPC5QrRSXiZss58jIsWTVhtkhWdRN6g1NF6Mj7bCYbI1tepobsXZfJF8MUWCKnH6Gmiwp/B5vNqd5HdToL6VSOSqGm6hqh6hRLKyQdNYxosTD6WB/da3voauvCbLRQEcG3UFKinUkvkUEFtQeoUiSTS6I1aLC46hiZTfLy8BAVm46aU0eMLHljGY1Nr8gpBql10CnR1iCkl3xF1XtS30nOqhr+LAurCswGoxrcFDFR6irlFJZhT1kHiUSRZ1ClqIZAVV1okXpSr2ofqfdW6xMllV4ZcJU/v1pY/H9rOL36Ngqf/O866f9fhdua1DhqiG0Fa6zuV/3Hyj7+yiCxGhRWj4dmhWJyZVhXxf1cQUlLDSS1r8VoUucnayP7W0WLKpVVvWRVVKoVh+2q01YcsRVNDbPFQr5YUKK/0GyEICXuW6P8bkFqXxGEV49zlZ4k6yR17ypKWf5dni/ZcpFYKonOuBILJOcgxy//tnpeq7XnKqFJBHh9SUMhnOPdt99Ns6+eP/6d3+dvPv7XSriVhVG5wFfEZ1knqdekQlyx+K7K49g0Gs1KM+Hqx9UVuLoCV1fgf9EKXBVu/xc9mFdP5eoKXF2B36zAf0W4/dwXPsvXvv11nnnhlxw6+jAWex1Wex2haIjphVlSmTwNDR0Mbhxkcva4ypU5/PQ5vvTZz9DiaeBXDz5OW8sGfvKDX1MsVonGFmlotmC259i8dS33vv8D+OubsOLnyMun+cTffZK+TWtp72kllU9w9PgRQvEIa7t6mZ0OMndxgbe84W386W9/GKdDMmpl2v84U4vPoDHP0tHZgU7nYH4mTi6rR4Mdh7OBdFpcmiIkmdQmXESARDrMZGKIjCaiNsClAqRiOXLpGgZsuO2NeJ1N2I1+6nytKmNwTetaXA4LdlOObGkCrXaZTHaafG6R0ZGTxKPLygXp9vjJZstYHA50JhFFNRQqUeKZRSoFF/2td7Cl9y5+9rPDKk8slRYs4YTKTmpuaMfvbaKzfa3KOzXqS5QIE8vMcXl8SGW/hZZn0Bl0zMzM09rWi83UyPxMHotpDdmUhW9/46d0tjdy4Nq17Lumj+WlyywtjtHc7CIQ8HBh7DwN7W0spZIcPTcEDh8LiSImR4BysYJZ3FLaqsrjzSQjpOIx6lweejp62bt9PwNdg5x8cYhnH32BnVv3k4pnOPLy49zwuq0cuG4XXqedXDVJvhLn8uQFxidGVS6wOJLENVlX36gQj7LuuVIMg0WQRwGCSymFkxJ0aiyaZ+eWW5ibivHEY7/itTdtoam1RqmYIC8OF21JOaDNZqOaKhYXXqUsrk5x3ZiIRyT3r4ta2U4yVmNwwy66unqolZLki3FS6QSR5BLLiUkWo0OE0yM4/UWFlTZixaJrobvlOsaHi8xPwbFj04QjJbyeJuW8zBfLyjUqThejKU86P8G1+9rZf3AtZmuUSGQUiRjNxR24vHVcmlzg1LnLPPfCEq2dzWzYuI1jL11QeWrx5QTaqo7N6zcqHO3WrRsxWCrozUXiiVlKlYREgKlMULNF0NSCV9NSkuJRm6NqyKHTS8ZxDW1Rj1bmgK9kHUnekoiEIvTKGsmii0txdTpahDApHpfDQfW6qK+vV4LqwsICgUBAuekikcgr+bEOeU6LoJjNY9ILPmyl0FbOXItMf8vvya1MhOvEHSyT/1aVJSVCr8fjXhGDK0X17yvZQ5IFK05VzYqAZBDUs165yaShJk0G1WBQjuOVHF75kIEBOT9xvppNFnV++bysg0bdt7hNpfj2B/xqil3lFb3qc7VBsNqwePX7hWqMyHqqCXaZnpbcItGJVhojDqtLiS1zswvkJOMs0KAaJZFIGKfbRaVcUreV5o4gzQRpLhm9gk7VGTViBlCO1GI1r8Qu6cloKkY0IryKYKqTbCYR5bXqXEQwF1fvSuaSZFdJi0FDqSKILxHDVwTtVVFaxGhZt9VMYlkzWXdxo1otVur9PiqFghI3ZR08vjrsDofCDa8+3ugEPZwRzyQenxe706ZciOl0DE2pRp1klhYr5BJp1QiRY4hl0qSKebRCGzCbVH6X5OiWYoIUl4xeAzqLkapBBLccoUhEoa5bm9robOvEIyHqhSqhuSDj4xeJ5kP4G504nVbVADMYJfO5RCIZV41Gvd6EFgtuVz35bI3ZmaAauNmyw8Hi0hSxRBC3rY1CRt4Xsqqp2tCqo6ElwNxihEuXF0hmM/gb9GzbtIFWSyvLC9PodEmczjLlSgJNRYPZ6GM5KK5sN6mUBo1JR0dfC6VKVGU9JiIxzCYHpZKBJx8/yhNPTrF//1bOnhuja+0AGzZuJJVLUarkCYYXaWoOqIGMZCLD/OwCw0NDXLv3Gm66cT/DQ6cQI8nSwpxyET71xGFKhTIf/vC7ue++n3PhXIyWtnauu/4gDzz4KJlMhUKhgsvpxuSwszhyGYNLS329jeYmL0PnRpW7ek2HgVCwxF/97e3MLQ1jc+hYXI7gcLQwN1dmZCRKe8dGcqUSOkORmj5JrhjDanaTz8trvMj03AwtbS2461wMXxzCYjOwecM6DPkcHqBBZyCgl9wxI7MpCy9fmiUuCGirGavfh95q5bnnX2b39mv58Hs+yvmzo9iqduIzCcJTIRxeDdOll8iwSDodoVhIKzF0bWfHyjUgp6G7czPB+TxmfYB4uEqlZCbg8OLQlXn68cc5dOQwgXofe6+9hk//4z9QrFbUYIogvRPplCIYZApZLEYLBoNFuYkOHz/MhaFzxKNhYvEwi7OTquFvtRjIZhJEIiE2D64jFFpiYiJCoNFA65pGbrjhGjUctLi0REtrqxKFk5INLDQE+SxXFPZQXpdutxePp0kgh6RTaZIRyXmNo61WFNI3uDBJLh/GYdexfWc/Tq8Jo7mKzelmfLpAKKzBZfeTSWRYml9CWzVgMtoUQjeTLZNKl5mYmWdyfJ5AXQOORhdrBuyMzxzna1/4ClNDC/zie0/QVb8RQ9VIOjlDKHmW9/7+DUwGR7C4/VRqAeYWYoxPv8yea9crAXH44kViyTR6o+BqU+iNllfQ+IIIXNPWhlFvUHnS2/q2kkzFSOUSROJBkmkRnYtk0ml6O/uJLadwWOow15ykwyXlwH/jzW9mcO3WKyQFmJufVXjfsdFJldN47uwQc/PzKjMzUO+kf107scQS1bKeVEyPw1xPNpXFZi3T29ei9ix2WwOLcylmZmepa3ARaHQzOjZFU8N6QjMj7N+zlh/868/o3biHSL6IvdlOy8YA1iYtGX1SDfctxaPU9GCyi8OqJCHrkKqQi2pJCsI4Ci3eenYM9tLVZsXtzKPVSK72nMrgzKQqBKMZlrUQ6OsgFhXKyzRjZ8ao5HQE3EaVH7t16wFGxyJ85M8+QyJt5Fvf+xmaqobrtvVg1mSUeNDSsYZMPs/Q2CixeJRgKMi+A9cwPHwan9fBoUNP4vd5uDh+iS27d9OzbgNLi8us69/E0SPHOPb8CV5z4CaVwZtLZlianGXn5i3s3bODf/7il3F59Oy5vgOzR8dzzz/PmQvD+OobefK5s+hNRZqa2pifj9K1tp25ySW2b9vG8NAwPV0BXKYUt9x+M6fHRzk5OkRX/wBTE7OQqVKv91Fn9rGmbg2Vkp6K1sjYxCSd3S1MjJ1jeSnL3r2vw2C0k6+mCMUv8cShR3D4/Lzt7nfy4CNPksjGGdzWztziOd50/bsJXdBRTJfp6m5Bq81z9MVnCc5P4vM6WZibZ9O6Teq1YTd7mJ6YZ2EuRIUqDc11rO3txO1zsHHLIN/9/veYmpnnzXe9U7kTK1UNx469yHvveQcdXS3kygs8/vJn+NUzDygUrdO0Hod2gNccfCeamlsNtYxNXMBXp+fE0CG++q0vcOOte1hYDPP808Psv+H1bF9fx603OljbNkoqdIwGm4tP//ki4bkq//S1a9UAY7K8QM1YxF2/lX37TzG/7EEnzyVHgXXb25mPxDlww3XkswYe+flTvO3O91JM5ljfs5Y7XnsLf/Dh32U52an2bhq1zxGnXYV4OEwuneSLn/0MLotePQ90lQqHnn4at83GsfNnWXftXt78jtsZGnqRWi3Gnj3rePTXP2fb4CDpeIYGbyPf+dr3SEYldznF4nyIG157M6NTQbbt3kswEuaxp5+kf8M67rr77fR09vLpL/4Dx158kc/+w6fJpJI88+RTlAt53nXXHbTVe/jut79NR3sXH7r3o0xdnuRf/vmbDKzbiIBNyxJ9Ucrz/Z/8UIkmX/vmV+npX8+zJw5z6PlnRVZReH+r1cTI8DAfuvdeNVRYyq9kXH70T/+MaDRGa2sT23f04/ToeezxR+nt78PudBGNpXj33b9LZ1cvAXujej9eiI3zk598m+DSuBqAPDscx2xtYnBjB047dHY28fxzh5SbtZCTGAwTrW3dPH3kOQKtAQ5cv5vR88ewZaNs6x3AamrkG1/7MaMjc2poQrKjl5OL9A9288LLp7j+tbsJx1P09G7i/NAwLreFM6dOkwolueHm/SrG4uypYebnFjBZ7CRSUa6/eT92j4aSNoHGlEVfsXDh+QVCs3maG7qIxfKYzCY1vJErLqEzSW2S5w1vfA1uZwtjw0ucPTVFKpXEoM9hMNdwe+00t9ZzdvgskVCJt7/nLvLFKmfOXWByZoZ3vOuteLxOjr58mMhSmJEz5xXGObZcpLu7l+uvf416vWj1FSKRJeYXlylGS+y+YZDW1jbmFxYwmEq4/Rbq65uIxzJqMKe3p08RaX56/wPMzS1x4027efLhl2locXLHHW/F766nItfaYoE1zWuIBiMUMkX8TokKqqKr6MgnMjT5mwguLBLw1WHUGiiXcpSqEguUp1LTCWCImqBMNAaqGh0Ol49AU6OiAi3HogpzWywLESsD5RXhenZ+lmQujMEmE1bLeFvyGFwRMGdI5dNUaw4qJT9r2nZx6sRlJvMx6j0+PAYLDRY35oIGXaZMV1M72ZTs67XkqzrMbh8WXx0LkSgnRocYXZrBKJEKRp16fywL9ciwEv+SL+Veib8R8U3cpLKXl/quLENiKrf1N5E1ch2S4WX5OantpNZbFQ6lVlHFRWElQkdEzFQmrb7KkLrFalVYY6E1yR5JagEZehVssAwESDW5KsRKBqyq9VSWbU0NmAplR+pvGRZTlCRx88rxXUE3q6JExFUVrbNyn4oQdSXs9dWoZBnUkt+1KgS/WgyVu3l1XM+rUc6rMTyrQvOqELpKU1qtB18dWSPuXVkXRaOS47kiEKvjEtqKkJbUd5WCrURycc7mqVC0yPvYldtdcdCqnxMh+YoYLn+VuneVsFQrldEUK6pGlEFkwVbL0KEiURn06IUOdSVLdzUHV9ZQUMmVaJF7bn+nyjD/w3t+j7/+s7/kwL7rrgq3Vxu8V1fg6gr8X78CV4Xb/+ufAlcX4OoK/O9cgf+KcPuPn/scn/7sZxm5fJRPfObD9K/fTDavJRgOUyhXKJTE7SVTgwV2XdON3lDmkV8fpaOlg49++F6a/Z2kk1r+z8f/nt71Wwg0ONm4qYNYcpKzF56nvaOVu17/TnyBFuUYOfTCYR5+6teY7UZGLl3A4NCx/zX7yWSKUNWTCKeZHptBX9Ly0+/9kDqXg+nJC4xNPAwmyRcVRI5ZoYxCoSSpZAWr1Ue1YkKDBY1WkHQ5SoWaajjMxuapGau4vW48TqfCJIoAs6aplZbmJpzirCsJhhdykkObyqhp80wyRjK5iMksjsFZTMYcZpM0901KdBQ8js6kw2q3UcVEvmigUKjh8hpIxEuUswGu3Xk7s5NxJAhGnLQmS1nlDgnCNJvLEYsmWFiYZ3FpErOjpFy2gpWNxSJqs2+3u9FqrSzMy/FomZtOcuHcLNQcDK7fQ6mYZnT4eXrW+vmt1+3D69SwtDBNqVgmUF9PqpRBY4fF9DIZDYzOLBGKlVSuYjVXoCAZL4DdbKbO52Wgp5+W+ma0NS2BugAOi5NitoDf7VeCVjy7TFWTIbg8x+WJEULheUyWGnaXWWVzWa1GlRMohU2+WFKFo4hhIgQJojOZzFHnbyIWTykhwmb2EYuU2L7lGi6cPc3RF57k5pt3YTJVsFuNFEqSq1lTBaHcjRSuBr24Ly0YDRaFEuvs7MWqcRJKRslkciQTCZUHJ7mWMjle0ZYx2cUVVsXkKFAhhsGkxVC1oa+0cPl8kWOH5jEbWjConMQ8hYKGREJcklo8Hp9C4wYCFrr7/MSiw7i9eZrbDNhsRTRkKBdq1LR6zHY/oVieZw+fxGCtJ1/Q88LRszikuXh5mkq2SsBfR2dnO6HQPA3NHhpbXew/sJV4cg6dtojValONDnlOS0OgLEgsTYGaLk9Nn0cvxWhJHLYrk9Xi4vzN9LI8mrLFWRFuVT1dqWIwGFXjK5/PMDM7g9fjoS4QIBGPk8vnsNvsV1zo0oSoqPsV/KxeJ/nHoNfoFW5VXJiCrhbXqQiAlUqJVHJFJBGMpTQXBO8sRb7TYVc5gqtO3lptFZUszRbBeclxrUy4SxNB3OVSAItrU26jEFpaaaDJtLIg5uRcJSNIzqn2Ct5LMmNlHlkmqKV/s5oFvFKLrzQhVh3Eq//26unxcm1lol2U0UpZspEE17XS4LGabIqv5XS4CYciygEc8AdU01SQvjIBL+ssNC7BdKkpa72WdC5FuSbO6Kp6rtX0kj0ljgENMmOfzeRVg8XusKqvKyL4Cg5bxFqFNxO1/ErGrPRkRBySc3/1pPpqpu5qjrCcp3xPmgmFfEFhoAMKj2siGAySTGWuPIZmtfbSXMjmCisNhaJc64s4BPFrMyiHQ7VYwqTRYRPhVPJz80V1voVqmXy1TEWvJ0eFVFHOrYzLbKaaz5FMJylra5gcVpX5JGKECO7xSAyb2UFvRw9uyYyLpckK6r2WIZGNKDSoWXCsdqNyfUlWq+QK+v0BqhV5btmwWd3kstLArbEcGaK/v0etSWgxhdngw2mvo1LNU9VGMVnFDVGjUJJsTnHNzeIwm+lrWkNbkwetNk0+F1GCmkFrJJ2qYjMHyOf12F11xFJpHnr0EfrWr0Ovq9DTtUZhtMUxEloSIoKFI4dPMjG1QF2gHpvTrhq4Lo8NvVlHOpPg9IkLJKIFlTFrsRgYv3wJTbXK9m0blKPOZjGoZqsMCAUCTazf0E5TQytPPfWcymoVg0EqK1g/PT29A2SyJWx2J6l4nPnpSd7+zjsx6eDIc0e4882vxaQ3Us6nKFTDOP0VguFxnD47Gp2F+YUMkxNxKiKoZUoKEWuzWyiVc+pxV8jvUpGm1hZCkRCxdAz0gvDO47SaaPX58KLFr9HS5fXjNjqYmAxT1pvJVqrMJ2Ik5DVnshHPVwmGMhy49hb62jeiyZk4++I5DGUTqdwSUd05wukJ1VS2WnTUqiukC+W80FkpF4xkEtDTtZVktKIGWfxOD6ePHVGI32v3XcvWHduor2sgm8+QyKUoForqOiZO9oq+xqc/+w+43S561w0wtzjPz3/xM8YujijXsDjORKzV6aqUi4Kdr/Gm219LXb2XUGgRp92O0SK56lklNkrDThwacrlJpbIkUin1/qTVyQCKCaNJhihkyMBALJFSqGejzqjyVaV5aBQnuXq89djteppbPOQKcUqVFFp9memZeeaDVdq7tpNJF5ibmsdtc6OpCLnAojJQ77/vUeUQ1ZvtChPrcHlwee14m8FiK6CVzOYEbO2+hmJcSzwY5dKl41x/63o6+01Es0FyFQ1aXT3RWJF8eQmjuaKw2mWqODweJXxPzUyrARyz1aqc6fFEHI/bQ3NDM8MjQ9RbZD2nqGlzOL1GjBZp8ApRoEZwfhm3rY5q3kCDs5PNA3sY7NuJtmwhFckzcXmCaGyZWDym8pfPnxujWtGSTGSpq6vH7/eJFZl8Ia7Wx+1yC/gRt13yBleIABdHhpmbncHvq6e5eQ1Gk55ERvLmXZy7cBabzaFoExvWbSBfKlA1VNHadCQqcTK1BNlaioImp/ZvGmlCa0yUywbVhC8mU5hrFZob/WwYWEtrgx9tpUghk6GQzZNKpFVGsxBOkqkksUScZC5NVlejZtUxNRGk0Wuip6OZtW0dOM1OKBsZHZ5j7+5buTC8xODgAZZCOaLhJBaKLM1OqMzibTu389hTT+ILeNmwaT0jo+eVQPGjH34HmdnxeGxqyKFYKJHNadm1az+FvDTLNUxemsbjacBmc5FJZNnYvw6Pw0lHazMnXnqJLRsGefbQY/zZJ36fr3/nK9gcTrr6ehifnWZqXgY00+o6Lc7lTCrHRz70J0zNTvKjH/8Es7bKxoF2nj96GV+7hbU7OsjKsJbZzsLFWRrNfu599wf5+Q8fwO9vormtk8uzsyRTIRwWHfuuvZFjR4fx17fwlre+kWxlmUMvPMkjTz5ONJ7FancSaPLjbTCzHLnEm264g62d+zn63DEmJ8dxuZ0sLSyyaeNG2lrbeOKhR7lw5rx41WhvbadSFFC0RCwUFcbd7hRcfByb5Gw7HdidHrbvvIbnnnuR4dGL6j36W9/+KmfPHV9swAAAIABJREFUH+exJ++nYL6M1Z+lr3cTl4aDaEse3vP2DzE8OsfFizO87tbf4ukjj3N+9CTpYpgtO9fxix89yunhaX7v/R8kEx8mvvQCf/HHB+htS5EMDVNOlvE0ryV4cQyNQYvOakNv9PLskSif+WKcsq6Diblz1HfZ8Lfb6RtcRyZfZXYqoUSzN97yZoIzi9z/wx/wy/t+xMlTx/j5QxOKACBUGzXAp9FQEnxsIU86Eefavbu5Yd9+rHoDoaUFHBYz87EQtjYPTxx+mFMnDxMKTrJxfTvhpXluuuFmmuvaGOzfTq2gJZ8u8ZUvfYViLs/OvXs4f3mETCmvRFaDxcja/j6cXicPint2YpZYLMa73/UO/vgDf8Tk1DhDFy6wMD3Jtdu30VBXz4njp1nT2kmxUOHi6GWaW9fQ1t7B8VMnwajl1PnTnDp/hmKtRGd/D5F0XAVk9vX1KPT8ww/9GovZxFvveit7d+9ZiRPJlnnDG95EIpZk5+5tdHY1sBScYnDroLo2h2NxLl2cVI/3rTfdzvj4OIeeeRq3z4rLoWNh/hJuj5uJmRKtHRsUuvj0qcNoyNPW0kJbS6dC98twVqVqYHJuBq0Jdu7ZzHJwktFTR/ij3/sAh585za8feI5iVsPg4BYOvuYgn/vSp9h+zWYaWwIMjYwwtRCkf2CzIqAEF6eJR0I0+Oq47sABapUaU+Oz9Pev52tf+4YaMtqyYwPd61spVGPkKhHMWjv6TB2XhxbRaWwsLycQeguaPA63VjlJy5US+w9eQ1trF5/7zNfp7hoknc6QzcSQSE6TRUuxUlDXlHgqSaC+gcamFoZGhunp72ZNVxM/+t5P8LWYCXgbGR+dpb6ujkpJCAGXuPkNt7J7zy6OPP8M50+do6uvhbp6Nw89dJh3vuMOtRf3+K3kCxmC4WU2D24jspzikZ8/ybYDGyhXsphMWtasaVFD1S8dO6n2cXqtmenRCbx2N/W+ALfecguZWJpMIo22okVb1tDW0MrcxCwOq13VIEKaMRt1FGtxbHYDuXyRYqmiIiSyuTI19JSrGkxWG1abDauI/eUSqXRK1T+hJRmYclOQgdxqkWw5zkJ0mGx1Bp09TJ4Ynjo3eqObcsXN5YtxwsEchYAVo0aLS2+i2eXDWKyhzZVob2pDhw6LzQFGM0WNjmShxMXpaS5MTOBoaJBpS3RK5JRaRAZOV8Q/qQdWB2vlvVZdwVQ9J5VPdeXn/g3qeEW0lZ8Vz6VOK0LuCpJX7seolX26/C6deh0ol+cVeo8ItjLcKqLhiqt4xQUqdCOtyqqXkZfaisNXjlT2cFdEVIlHUf/JoKxktohwKeLuFRFTvrzi+ZQCpSZapVyNr4CQJZP2SrtNOV7/vVN39UT/g5bcq5HCrxZ4V9dtVdhVLtzV33ElW1b9tQYeu0Mdy0r+rRa9fIoILlnJEgf0ynHW0MjjIAI1NaLFrMriFeF/pcJUQTeqTyQ17sqfRL+WNVnJ9ZXzFNFadrErubqyd155HOTPknkj35f7VFE9V9DMmnyN3FKK377z3bQGGvmje97PX10Vbv93NmmvntXVFbi6Av/pFbgq3P6nl+zqDa6uwNUV+J+wAv8V4fazn/syn//iV7g48wL/9M1PML+0jNZgJZuvEFyOq0LHHahTaDWdIY6/zkN0wYDJYGLXjgHWD2yhub6PVByFATxz9mUG1rcSWr7EheHjjF28zJ5du/ijez/O6PAsmzZt5qkjj/GFL3yei5NjmH16brj1IHWBRpaX49RKOmYuzTF9cZK9gzv45te/gr6aY/jyQ4xOPUapmqGtrY3FBXHr5LHbvQSX4kTDWajYMBjcOGx11NdJQ8+F1daE29eCP+DCYhG3X4RcNoK2mqOsiTG7MEYuG8Zs0ZDPJ6hUCwozatT5VY6QxSyonjRGQ4VivkAuIxhUJzpDjXw5QQURXuzEQl4WFyrEEyH6+rtUI7y/d0AJAql8knhymYJyggryOItGs4LPkSawiECegFW58zQY0WFVLg2Dzs1Lxy6QiFVoDHQyNRlkbiaMy1mHBgNOhw2Hw8DY2HE2rmvgdTfvIZvIYNH6KOSrVHUFquY4WW2QcC7CVHCZUATlhhFXhmBNWxvbaGlsweq0KpehtlQjU4gTT4fI5UXYSxBeXlDNeykKBXsrNYfX61DZwzWNIF7LCi0p099SJJcqkj8qjkmtQlMaNWYq+TIWG8qRazT4qFTtpBIrjkK308W2Tbv55c8fIjifYPvONWg1GTTYsJgDOGwu7C55/ASdLEJMgbw0MEtZEumQynQslpKUq3KMVWwWyT8yojNYVWalSGD5cpq85OfqKrhdPgxVL7FFM5p8O13Ne/nbv/kyjvoaBksVh7MOo8GBv66JhvomNS0tzx2nS8vs9FmefuZ+MtkQb7/7VppbvKTzY3h8ATK5GhWtjWMnLjM1IyK3meePnMZrb+DgweuYnZ7nxWdf4LZbb2FmdlIdjwj6e/duVJly83OXGBjoY3J6VuX4rgi3IH7sqqZITVdUIqGupqdULCmRToSCVVSTrKUU91K5i6ArH1LUisNSXLLitpWCXURYKc7Fabs6uSxoX7kf+XmFndLrsVltGHRG5TYVbJXCbSk3rEHdt9yfCJ2CtRVH7KpIKrcVNKy4akXQExfpan0urlRB9Ir4u4JKNqzkqao/G1eycaXJUFnJvxUxuFpR5e4rWb/yvVVXrbQIBH2ZK0ru7opzdxVRtSrc/kcZTq8U/yL4yq7wiuNWfpcMLsiaVQXHbRWMtgidJsLhCMl4QiE3V1yvUrCvNCnkLlaw0TqFNS6U81Q1JfQmLVqTTKxXKJarlAvyGl+Zrl9p5lTU7eTcV0VbEXHl/tXxi7As7mmdOJJXcq9WeiYrE/nyM6tirXptFFYaQuK+lfwrwX5J00q+n0pl1G3lXFQGskkykDWkJD9Y8sYEzV0pqexWEeirMmFfruI0W7EKejlfVAMc0sxRKGeNhlylRF4eY9U2k8CwMtlCjlQ+Q0UnryezQodJg61cKJFOZNFVtDT6m2jw1a80nzVlFhZnldApWWFarViTJXfZoAZZpPkmAzVKPDOJg9KEw+5gcX5JXQcbAm3YrXaqFXl+yvM3STITJp6MqNxRt7eeKlaWQ9LkLlLJCl65SF9vF02BeiLBZYVgb21pIxwOodXr1HqPTwVZWhIxI0sgUMfatY0qX6ura4BMusSPvv8I5y8OkcmU6RlYi81hweWzs6ajkXQ2TiQeY3JsnsRyFaNVx3J4EbfThsXoYGB9F7VqGZ/XRm9vC0ND59m1ayPf+ub99PV0c/C6PTz1zPNMTM6y55prePLJ4zQ0NjExscimwW1KQDp2+EV27t6BSzJbPS6Wl5bZ2LOVarHG3NIofesbSOanKZKgrlGwyQlGx2YUVaBQkLzuJuLxEktzQYVaXr+xm0QspgSQvDhRXTYyhbRCj6YTUdwmEwc2bSE5uUCn149DXrPxpBIKkuUqF4Mhkjojel8DOYOTzoFtVJDHKUk4lGL4zGV6O9dR1aRZO2jm/l99B7NFh9NpoampDrvVrJ6r8WiCWsXI3HSYckHLuv4t7N1xUGFwfR4HVrtZialWm0W9v4jAnM6mmJ6c4oXjR2lsaaJ/oJ8HfvUAJ0+dpCx5vOUCdodl5fWml6EoC/46txJwHU6rym5d097CciiIziAueiuh8JISeeS9TK6PMqwVDIVIZ3LKueJwuvDV1ammXjQaV0hkNYRBCYvNiNUk7+OCr9fjsNjFiI9BB26XjdnZcZU5L06mltYmDCYzk3MZvP4uXnzhuLrubtmwhZmpOS6NjtPd3c/o6CRnzoywdedOtHp5X9NSKGdpWeMgnQqRiuZpDXRj1/nw2eq4OHyBrm4/fev9lDUhcsU0ZrubcKRCqSAOEMnpLqvHWqHYLXpFDymUc+oaLK87l9OpBBrJJT249yDDF4cpxtoJhmeJJuaoadNojTmy+Si5TFI12F1mP03etRzc8TqMGo8aqpifihFdzJLNZEmloszNTyNkBxEiRHTIpIvodUbi8bjKopbhh/p6D8lsmFhySbm3LpwbIbZcYufWAzgcLtKZCJOzF8gWM7S1r1Fu96Y2J+nSDN66fnbuvouxiTPMLB0nU17E6bWo64UQRyxCb8imySTT6Co2/M5OvPZ2Gnx+GurNWBxRikyRK19Wj1M4kiOdtrMcMjG3UCZT1pGvZcmUI2hMOUxGHZ1rmnBYzTitRkqZNAKhd5kd6GtmutesY+JShDWt67k0soTT0YRR76Ja0TM7u8DTzz7Dn/35x4ilo5htBix2PZfGh1lYuEw4MqPEqWw2Sq2ap7ezD5+xk327blQ5nmcvjOB0elnb3c+3vvN93vzmOzn24kvq2io5oEaDjnX9vbx07Cg3v+ZmPvmpT/KHH/oDhXYcvjRMoCXAU4eeYDE4RyaTIh6OMbBxrRpakNfOS4fHuPOOA4QSMTrW95ORZ55JEJRajj51mJ76dv7iDz/G8lyUp596jrrGZmpGI3v2biUUnKZUqBAKpvn1Q4+ya+8uBrf0qxzOdDaNx+9XGeqJdIRjJ57Daq9x9+2vZ8e6jTz/7FG1ty9kNWRSZZoaOmmubyMcjGE324hHoszOTJKMRcXYpN4bPD4fl8ZHCMdEwLXT1dMNWgOxeJbm1g6WQsu8413v4Cc//QGR+BID67oIpxfwN9hx+0yMXz5HMDRLQ30jtaqRHTtuIJPRsaatny9+5V/Yd91e4ukIjz7xOKdfvsiOvXtx2ZPMj52nu8nNRz60jY7WRXLZGbQ1GbipYjLIIGsDx54vcf99wzR2HKRosPDg4/cxsKWLjXu7WU5EMNs9xKNlXj56gbb6TmKLYWbHx3nw/p+q+uGTn72Pa67ZSyIRvyIAycCJEE0qlLIZMsmkGhDp6eigv6ebA9fsIZha4l/u+zzB+DQDAx2cO3eGt73lDVhkf14yEZ5P43W0Us2bFHHoF/c/qIZ/xqbO0tztJJmP4vA5Far+l488yPU37Mdb51Pu+wfvf4xQMMy9H3gfH7zn99WAx8TIBNV8jXKhzH33/ZThoRGVF7xu3Xo2bdmK2+shkoyxGF5U8TbjM5PMLM4ql7mIwvL8WF4OKuF2emoSl8PB7u27uOmmm3j+8PPMzswQD6dZXAqp56rX52Tvvl3YHFbGpybU82liYk4kFAb6Bzn07GHOnz1DR0czH//4vbx07FkmJibQmQTDPoM7YMXpMbK2s0XRJh5/8BAlhDDQg8uzQqY5c+4EB2/cx+j5M7T1+tixfTtHnjkFFTunj5xh2/Y9hEOLaB0adu/dwne//Q02DG4iV6ly8dIUfl8dLrOeQjZFnddNb/dajHojzz75HPFkkoMHr+eFF4+qNb7xtv1ozAVKpMjGC5x9dhqtVmgzdioV2d+L6CNiUIZqtYDOoGXjph6CoQiXLk5hs7hJxwo0tQXUXkaGB31+GdT0MXrpEkazkc6uDianLyu3tcFRZN9124nGQhi1DuymAPkMTIzPsjC/rNDt69YP4PPbsdp0RKJRLAYrjz31KNu2bVHX0zNnzlDMlWnrbsZp8jITnMLpdDG/OEtLi4e29gau2bdTuadFuJXngwi3ZUGHS23u8Slk/8zUNA0+H41CtsmVsBltSsDNpHN4HF5y6TwOmwmTrchC8LIiaTgcbooipGql/tCpuleiPWTg02Z3qGErwQ8LtcnrdatBl3xOyD9WssUCsUwIg73A8MQRrB4IRhcIx5JkslL323DYA8Q8ElGiRZMvYNZoceh1GKsoDK/sOd0+H2annXAiwcT8HHmha7j95MqmFTewEuvk/0IekgHM6kqm8RX35moO7YoQK7Xbb/b3q+Kl1DzqHpSiujKc+xu1UoZrNVh0QgrSKXF2VaBdxQNLNnDhSk2xQvSRmkz8pit3KnWc0jpf5YaVAVyV31qRfcLKPkhuoGqf1azYK2Kt1FAiYsp7zio2efX4/s3frwjX6nfJba98/Jvc11eJuat1mvzO1YHb1a+rt5H6Z+U0VvDLr3xWa+pxW8mt1ap4GRm2VZnBQmsqVdCo41/Jr1UZtuI2lprQalIRU7msxOOUVO0hKGdBWMttxIn8CsZZhThp0eq06rq4coqvDgDWKPFWBmOVAC0NlCvnr9DHRQ3FSJ7ffvO7VoTb972fv/zoX7L/asbt/4S269VjvLoCV1fgv3kFrgq3/80LfPXur67A1RX4/2cF/ivC7ec+92W+/JVvMLd8hhPnH2J8app4qsBZ1fTrp7G5jZnZRZxuBy5PFbPJgNmwhrmpGWKxGWaml/jA7/wxubSOJx5/RhWVgQYbYxdPMjE5ogolt9PB33zi02zo30FfTx/T8+O8dOIFhsfP8NSRJ7FJ87p/HUvBCFMT89T7GhW2KTIT5Etf/jS5tDS8DHg9FU4PHVcigMVsJxSM0tjQjM3qUBhah9mO2+XC63ZhtptI5XNkEoLYrammZToTJ5UKKfSt3iiFS15lj4rjqlDKKESRzWZWD57JYlWZivlslXJOT1FcWFanyrZDW2AptEQ4kiWZ0BNaFreeg0B9CyaThhOnDtHW6WBtbwuZTBq9wUGxoMHt8VKqJtCbssp9W64VyOfEaavBYLSqyd35uSAeZz1edzNtLf088NPHSUTLxKMlUnFxotbh8zZT522kpqn8P+y9d3Rc53nn/5neO3rvABvYu0SR6t2WLFu2bCuKvW5xz7rG65Z14shxiWucjddxiyXLlmVLlkRJVGcnwQqSAIjegRlM73XP8w4gK/7989ucsydns4QODiEM5s697733ve/zfBtVdTbS2VEoiX1cG/l4nlzETjJaRGcsUDQGqO+wYHQZ0Wk8FIr1mK1ig5gmlQqRjMWJx6OEUgFiyRDprKTlFDCajMSTCTUOonSVwslqLqFDslWLysZMFFLZQlqpJQslAQMyqqAzW2yYjGbSmSyZZA5N2ojL6MRizRFLBrFYajHofej1biLREIsLc6zp3kZwMc2zT/Zx6x2baW/3qUw5KcTFNk2AkFQ2Rk7UdBoBzaQ5biaVTSqLPFGqSr6R0aBFo0spS61MVhQJUomWwT0B23O5JFW+WnRFJ7m4G2OxhT1b38jfffUfcVdbqa73kUhmlVVyqShZQwY1PseOHcTlMjE00KdA5abmGu6+63rWr+4mrzvD2Ow0qayWWKrEr377Ijqjne3br+HHP/4VPk8N2zbvFEyLP/zuSXxuD62tTQqo0hnSOF0aWlu9+HwCaKYUeCGgbUHyfIsacqUCeaRYluJVGM2SzyrXrzRyJPdX7HZ1CqwV22KpRQWElwJR8o8k+0lZdJlNqrAXhavY6UoRKepM2Y6cX2WBJfZcAg6KJZYUunozBgExi2WAU4pY+VsB/kTJuVJ7S8NBMqnkGpDGgEZXwuV2KfDW7/crzrLVZlWKKQF8pbovZ/mWFGhZVteWrYeVDWBRFMWixCu7WgnQKc2YMlhZLvrLPy9beunLdl9/rJeXGd/qd2UV+Mp32bpZquuSAijLlGpp1EimlACry+OaE1WLDpPBrK4vaYZEwhEW5/3U1taRz+bLSuDl8yHvF6DHKDbBpTy5UlZdq6JaVAW/nI9cUVlKKw63sLk1AqSKBbGMwevzkMrAtlIna/XoDJKl+0cbaJmjysro5SysYlGBS/Il57cMvFvIZzJKWSuqDyEzCPFCwC55r0GphC3qPMvv8mL1JefdsDyOyxlUonSQRqN8y7kXAFlAHRkpsWArM8lLRKJLKktbgFqxnBMlmjRBpBMlKkgBudOJjLKBLWaLuO1upWCWZnsqkyUpQEoiqrLuhAQiKkiny0YyFcNiMSmATayoM+lyPq/L0qIAQY+zErtdlABh9HqZU5Ok4npiopLLxjA7tNhdDjIpI5HwEvX1JqbGpknFjTRWd9PS2IzBkCWdW8RglFxaMwF/kmNHR6it7uX5586QzyrXM4zWIr29m/EHQrywv4/121erOc/utlNR5ebcxQtkcnEaW1zquursaEVT0isV0PFjQ/Sua6Wzs4Ox0WGqq6uwWexUV9bR1tbJyy++wsGDZ3nzW/bRKc+O1BKnTl9g37XXcubsRZ7a/yJ6vZV0soDN4iQaTigb80pvJWtXr1VEg0Qgj8vio3f9WgLBGfrOHKKi1kVFrYnRiUuc7htkx54N6PV25ucThEM5pkan0Rc17L1hM43NDaoRW9tUi8ao5cVXD9LQXENdTQVus5nWiip++z+fYH1LC9tba1hnsqNP5tE53RzoO8VkLIulvpGSy4vRV4PNV83GDbs4fPQ4yXRWZTLn8ml61jbwtW9+BbfTriyP5dkr+YA11RXKxluetb2rNnD11XvZvmUXHqePUEKINzpGJ0Z59egrihwldtoVPh9L4QAnTx5neGxEkQ987hoq61z09/cr+/VVXQ1UVfkUycHtkud4+XOlmarVltTza2FhTt0rRothuTkn4Kbsr1ghS6O8iM1uV2QZ6XPKPClOA3Kd6Q3GcpO4IEr7JFaHqGD0lPIlZddsN9kUmCF2wqLClcxAsagMR0LKMr2hsYXZBcmHX2BsZBKfp4KgP4nTLu4SRjQ5KzqzloqqGpW9KdaPYtMcCi+xobeTlsYG/LMJ5qcjuGwVFLMZotF5ururMBiT+KqE1GakVDTgX4xjNjmVZajVLg3sOEuReTSGnHLP0BpKKq9X5kePx6ssBGtr65Xi9sCBA7g9tQoo8Xo9OF0ORdyZmpxBW9KTjha45bo34jRWMjY4z8zEEgvTSyQiORYXoljFTtumVaCx1SaAml/Nc7KGSyZTyunDYjUSDC8wMTlCLi9qYg9mq54tWzZQ5W3BYa9W+W5PH/gNsfQkNrdFHhCYrA4iyTn0dolwcLNq3e0cPHoAvTmE3ZEnKEBGzowuZ8VYsNBYVU1TjZf6agdOm56SZBbn4oQjfkW60Bq0RBNJRidnCSdSxLIFgokUiUKeksWA1WPHXiExCU7cRjM+s5m0zF2ZODnJcjcZ8Tk9+Ow+NS6z40E++F8+Sf/JEY4dlkxXDQWNk/VbditQ5Zbbb+LJ/Y8r4NZTYefw4RcVIc3lMVHIJzCZiqxd04nH5CV0KUuto4n27lXKzvbi0GXC8SQDl4fpv3SRghbWrF3D3PwcurK4h/vvezsj5yc4ePAQO3Zt4Ve/fVStk+968x38/Jc/oamtjqoKL8+++CRrVnfhD8zTd1zyb03UVFWSlsa4SY/Z46BjVTfDQ5dJhWJs7FzDW26/m4g/yuXLYyCkOZORQilPfUOZ5CTZsRcuDeGfXyQaigjKit1mUs+a+9/9TlraGhmbuMzo6CBtTR46m3wMXbrM7ExYET8qfa20Na3hztvu4dyZC7hsDqYnJ6jyuXE7LfSfO8ehVw+j0xvo6enk8vAA3kqPAsbO9V/izrvewoaNW3ju+Rcoagq4vVbQ5+hdv4ZUOsfxk8doavEwNX0OrSFGdZ3M3wWyWaisauPs2Xll89vZtYGpmfK8fP7UgAIKs5lZ6r1m8pEwW3pr2bbRgNsboaFRTyqp5fKAmUMv57l4IYc/mKepo4V7779XOakkinH6h88xH1xU6uBwOIa2aGJ6ZBb/5CI2g5OHf/EzSjk9H/rcl7n6mj2qppDnrawNhCgmYJBBVH3FgiJb5VJJXDa7evZ766xEtNNUNthZXJxibHSQbVs209bYwcmjF/DaG3GY68gljXgcNUyNL5BJZsAUp7JJx/BkP83t9WRKKX7/5KNUVPnUPV9dVcnE5QkWZ2NsWtvLg3/9IIlIht898gTDl8YYG5tcXmNIXriRBf8i69av4+43303/YD99504SjAdJFzKMTU2ocyLPs+41HbS3tzIwcBGT3qDyK9953ztYs2o1zz/3PIsLfuprmti2dTtnzp5Ttvhjk2NEYhF2Xb2LEyf7iCezTE8tsH37VWzbupMf/+hHdHY0E4stKIKL5Lna7PWcPHyGmdAk6zetZt91V3Ho0CHmJ4N4qmoxGu2UirKGsrI4M6ncBAYvXeC+997D8Ogo/Scv09TQzeCFcVw2N9GFea69dR+z0+NYXSY6ujpJJNL0XxjCbLUxtzir6s+erjYqfC4C/kXOHruAwabl3nvfztj4BIODA/Ss7yCnTWK0QE/7an7x/d8pcpCs42WxKIQ1OedTU5M0NdUr8tH4+AhaXYnWtkYFPpdyRaqaxVEiTiAQ5OabRek/iNXi4szpC8xO+alvqlYK23jeT0dXIyazFqfDx8TIAjNTfvQ6C5R0nDhxkq7uNm646Roi0UX6+k6p2Jfuda2q/tZpTcrhyuWxEwwHmR5apKLRq+pob4VdEVsNpoIiSMi67tVXDtHQ0MT4yBKpqJau5h5ampvJpBMMDV7EabMpvWJHcxOFbJENazcxOjxOfXWjctEymXWYbEnSGT+lopbZmUW1HurqXIvT7i27GJgdpJNZ5UxgNlkV4ViAUnFNEdKzyVBBCadyThFnlGh6kUvjx4ikJjHZi5wfOIdWJ8+mBMlklhmTHofdhlnAumIek4CrKnopQ3NLIw6Xk7nFRSZmZjDZ7Tg9HuIpIWablXNPmWRZrl20CpQtg7hl8E4shqUekdpOr14vR6T8268V4Las65TQ0zJxc3kjCnTU5qUOLBNXFQgsrkkrIK7UZ/m8+l4hskr9IQuZkrI4LqeoKjJq2RNY/bvi8iM/K1LwCkCqVMQyB5XrKqU6XQZI/0iK/eMxrIC3K3Xbn2bmyl++npSq9uB1WbwrObMrgOdr+yF5t4Yykfj/O2Ya0qmUApLlkKT2lRpGwFsBcaX+ERWx0t9KLVmQqJAcuWJBEVKlZpPMXNkPGTfJgRf74/KwlcdKgcI6ndqWDJjUoK93RZI6vOwspVFguQDkQmaWWktUuPK6sagnE0zzrjfdr4Dbv3zPX/D5z3yeq3fvKet6JVLnSsbtf0xT9cqnXhmBKyPwHz4CV4Db//AsaZx+AAAgAElEQVRTcGUHrozAlRH4PzEC/z7g9h/4zne/z8WhY/zy0X9kw5atWCX0xxSnrqmGbE7L0cOXGBALpTob0cgSk6NLRAIhnFVaaqsaee+7P8bf/90PCC7F2LhhHUvBGQ4ffImaGjc2p4nujjXsu+YWKJpVE3DLpvX0rG5jYmGY/S8+xYPf/DrV9TX4ZyOEIwm27drBht71nDx+lAqPE40mx8bedu6541ZsDjsXLgzSVNeKRWdTTdZMJkoqESYZXySZXMRoypArhIkkAhRkgZwXFqsWq92i2JbK6EetiDUYDWZlLSx2fWK9K5hVOpNEa0oRCAbwOttY1bobvVaavlqm50f41W9+qmya62q2EfDrSSR1pPIRnG496VQcqz1DU6eR9m4fsXiYfNGCxVRFPJFBZ8yhM8cpaSVbME4qJcWCkZmZmLIBleJILFsb61pobOigwl1HdDHPd7/9Y269+a0kIhp6OjcTWkphMOlI5OaxuyNMjB9CW0ySixUIjGvIpw0sBWe5856d3HTnJiLpEHqNm+kZjWJXB0L9GIxZ9KYiGn1eWfEWtFmKWrFQMmK2uYjGJaPUrgDQVCqH3ZzBaoxjMBSVIkeKD52xzDyVyrhQLJHOiBLUiFajV0WdKI6deHFoHSRTS3grnERieWUjPD8fVQ29rVu3s753pwKmPc4KQuEFlgKjpJLSGChgtmqVRXdBKyBtiqJWFH4FrE4H6Yx8ppxfe1m1Y9ChM8bQ6DJoNRalaBG74KJkhmokoyeNz+OjkAJt3kWVu4ft627m179+DrevkcujU+o4wpEoQwMD+IMBDGZp4BhpbqmmpsrB1Tu30FhfQUNNJUOjFxmZekypDwWsTeV1nDk3TFHjYPDyFEaDR8y0OPJqHw2N9cRCcZUT2NbcQktLM37/OLfcsotcfgmDMaMU3ja7WeW4ljOctORKGqUaVoCjsLYFzFsulAUslIJXQFSx7BRLWinCBVyQAl6KSDHoFWBXKliVQWQ0lnOQYrGy8lIsbhX4Wy76V5SbYrcr589hcyjQUP5O3id5pfKzulYLBZxOh3q/vKYyKnNZlc8sWafCdJffC0grajfZD/lZ3i+grjRz5L2i2JWbUoprxUwXBawwvpdVplL8CvBQzjj6I6tamsJSVJvMBgrLClS5s1dATTkeZdn9OuB2pSlQ7oEIcFNWKqvPFHWval5oFBBWBjtQWbpiM2c1W7g8JOAQCtSW/5e/F2a2XivqVpvKzZUsX2lGipotX8qiNxqUXa5BL3afKdXMFrvDMvNdsM2y7VmZlV8+p9KYVQxwsXEu71b5/xUYLyoDAeTFnrWsrpbfKbXzsjpaWTjrdWV1tlKrWtU+CuAs2c3SRBCVksNmV3NORgBftU0Bg8tKXun6CwFDrP1U9rFWMo2zZFNZpWSQxoZeq1cZvqlCmrwuS6aQJ4fcr0WSuYxqrgqopZTAOsmr1Sq1hyi5pbElWZ1eX4UCxyX/OBgKKsvzVCqG3iDGcZLtJs2ovFL3W60GdR/oSxVYTW5MOivp9AJGUwSbTUMsnMKkacLp8BJL+RmbOoPOlKe5cZWyro5npgkt5UmFveQTDnQaPS2tdtq67EQTI0rxZ9B5uXB+iQPPzLBt0x6ee+Yl1VxrbKkhGk2o3N2R8UmuueYaautrGR4dpKGlBrvbxsTkZVraqwiF5lVep9wDZpOLJX+Gn31vP7VdXrp7pBkrhB89I4NBlZ2bzRQVuFgopthzTS/VteJ8kWR2do6LlwaYmpGM1WbWr9/MzPQ8Tz98hK6NdezafjXJRIrbr38D+ZiOR3/1FNlUiUQyTVdPD5U1Xs5fPI7VUeTQoVcp6qJKjWaxuonHhKRi4cKpIbpWubj55us5f/48nkoPRV0JTCal6oxFI9R4vdR7fOjj0FXbQH52kXz/HJs6e3n11HmeO3EWrdsBHjfOxnqctXUUjDp81RV4fB7mFqYI+OeZmpwln9UpNw5piIo1p8Vqoqunm7vuugOv1Y3H46K+vlap/oUEFIotEUxEqaysoe9SHw8/8hCJZAKdTqOaxBOTE0qhvRQMYLNZaG5sweYwMTExrpROW9Z34RD7RJuV+oZ6RQAQYCkUCpJKxxURwWQxqUa9WAfL8wKNnmg8TVYIDVqtchoQcoqApjIfyhwrKgvp5Am4K/OMzM06UxKzNYvNbMZmsWHRWxDndFEM6dDjdLqVZXk4HFFzsMQtZHMlzl+YJpXRqzkoGo4zcnmCzvY2ujq6eOn5I3Sv7uALX/wyn/nsZ4klk3i9PqYmxnHbLHzsgx/nJ//8O6qrWjGbrczMDdHR6SOVmmHz5jXqGreZXUyNzSuygBaDIhoJWBRPR1iKzCi3CZvLQLaQkIcjeVGIaHTK2r21uZ2WxjZeeOFFGro1zM0G6Ds+TSHrYHVPD6u6ttLW2Eutr4VoIMnSfIhzp86xOLvA5Pg4ZrOdiop6rHaTyvjNFsQmOkpndxN6nZZEMsVSIEgkEuVC/yi961tpaKph65YbaGzaQjwRYmLqIpcvD/NnD7xLPUf/5aEfMDF/AV+1g6JOQ1v3KgqaAqNTl9AaXOy++g5+9civyObiGHQSEaGjqbaJ9voOqt212HRmNEIGy06SyYyRSI2SzIWFtkapUE0s7OTyUJzRyQDZUpqaVjvVbRaslSK3KpAuQCyVJxrNYSnoccv8qhNAP6WUqkajVllNq8zGvB593sze7TewvnMLU6NzHDt2nqLJx3W33cXff/MbVNVUsxQKMDkzzlLQr0iCmXRMkbmKhTRtLfW43TZ8Ji/OiIfAaJg9+/aptYenupqspkTH6lU88L73cOudt7NhywblOPDqwVd57vlnqHRX8nef/YrK1zx6/CgP/+Yh3nLvW5gPzHLo2Ct84Uv/jWeeeYpAcF7de6JS/8MTv2dqKqCynbvWruHkuVPUtjRQ31jHs8/sR5/Sc9ute/FYnEyOTbDv2uuZnJlTitwzZ/qxOzz09q7hxMmjiuSwdvVGTh+/SCyRJRIJcNXVmzHboKm5Fl9FJft2Xs/i/AiZzAJHjhzhpZeOYLV6yWZ0NDd08elP/BWHjxwlFU/S0thIT0cbJ48f45mnn6bv2GnWrVmP2aSjqqZKxRVMi/VzOsvH/+unmZld4ERfH01tjZisApqnMZp19J8dYHBgmK/8zRd58eUnaGx00n/pMJHEHLUNlcp9YXhsiVRaSyRsYGBgkXTaQCKdJxoK4LBq2LZ+NbNDQ9T6vCTDM1htYUo6LZGIgXDQhMu+Abu7EqOtxKJ/mM6eZn70058xOT/Hw489wrMvPKviY+bnpynmChhKJsJzMVzmKn7185/hdTZzxwP3sWrN6nKsRUHmJ7EwVSanKtpAbDoNOg35TBaz0cCl8+fx1TrQuVI4vAYuXjpLJLxIR3sbN153C/2nL2M1VbKqcwvakgMdZgWOSfyFRp/GHx2l7+whzDYtlQ1uXnj5GcxWExaLlrzUBJEcG9f08oab72bw/Ainj1xSaw2LyYHVbFNkyUw6TSqbUkSPWDJK78Y1FHUFXjr8ApX1FWSLOSamJjAYDcplwO600VBXw+HDh3HZHQq43bxxE3v37GVhdpEqXxUmk40lf4jJiSkqaus4cfo0dQ01tHe188uHHmLfdTeSSuWZmpynurqBI68eVA4ek+ODXHPNdmXFfOTQWYYuj+EPzHDdzfswGvWcu9DPqjVrcXuqVW7yuYMnaO7pIbLkJ7Awi8GsxaoXUldAkV81RRM+Zw2RYISqigr8/hm0Qqat8ZLJCsERKqqrKer0zMVCyKqoobEKq1VIlkWlbJ+cmaKpqY2SRks0JoSvemYWJpXVdaWrklS6qMg/Ev8gynlZK4rKdHEhpGICGhsbKBRS2JxChknT2lGFzpRFZ5R4GjNzM0sYDS5GhmfZuH4nL794hEJORyKZZMvWTdQ1VDMycpn5hRllJWw02HG5fNitQro0qjojHgmxtDiPr8FCQ6NkLJdUrMOli8MkExJPYKb/xCAGm5FdV+3m1OkzdHa2ks5EaGmrpKRJcvrQOCZflM7OZnzeKs6eHqGloZdqbzOXLvVTVe1hcmKIxYVZBZJ7XQ52bN+lSG8SneB115CIiYmtUFjnsFiynD51jpmpBaq8dXhcNazpWk+Fp0ZF10SX4uqZZxHXC+XeoyWZjKDVCGGkHo1GLPit6M1G0vkwJVOYgbEj6MxRjPYiJW1OxSvJumIoriUYCqkaS2oFWXdYrGa83goqq6sYG59WpDSzxU5WiJl5qbHs5IXDpZdauAxKyvpc1tayL2JxXgY4BcyTNX9RgYgCppZjUcqg7B9tgQWoLYOn4tjzesWtAkyLKEcPWZ9LTfGaStRoLNcHWllHl/dD/l5+p9Sfy1t6rT5aJocKiCnPZUUAXnb3EXC4vFPKI1jVpKoeU0TY5ZpMahlBn+WgV8TBr2t2Sc0gB1JWjpdtnle+yxE5yx+xzMBdOf4/tUp+vbJ2Zf/+tKe2AvZKnSNEZ/ncsvq2rMAVQNdkMCjnIQF05bys1FHiKiR1zgoRWWohRa7V6RQYXCbVls/Zaw5PcrzKBlkslsvbX3FFUuMp8Vc2m7qO5L2yHamxyUImlOaBN7+DxopaPvW+j/Clz32Rq3dfUwZsxUTrCnD7f6JlemWbV0bgygj8XzACV4Db/wtO0pVdvDICV0bgf38E/n3A7d/zve9/m6HhAb79/W+zat0GvNVWerYYOHr6efbuuQ2HaR1fe/CXpDNR7njDXvr6DvOHJx/DW+mgpamTz3zsr9HqrBw9coqx0VFWre7g2JFXsNtN3HnnHfjnQ6ogzCSKBP1LqrFy++03Ul3jJZ2N8w8//jbf+Nb3MRmtrN64BofTzQ03Xs9DD/2rUvAmI0l8Nh9dq9oUW/wNN95BThvn5PFDXL58Fq0mSXWVDZ1WsjKjeNxGlVkkxbrH6aYkdkvJskKlkCuRyRYUoCfK1WLeoCyIbbYK3M5qLl0aJRyKsuCfVwBkY+1qbr7lJrp66llYGuXhXz1EJKRjeDBGLCbWvXbaOjoVq1rAts7ObgzmBINjz3DD7aupa7FwcfC8Aho1hhKZQoR5/wRzC7MKdNRp3BRLdprr2wmHIiobNBDwqwX90uIS73/Ph1lds5HH9u+ns2UjuZSJuekYB186wezCPP7wDLU1Vtweg8rF81prCU4LuLuOYGSSQOws9793D+1rPcwtThIKp3G7fVjMop7LKWWbAEtIk95QVh6lMglSuTTZQrkozyrrYz1eYR2jUcWONLBzMo4aUUpKYSQFpwAR4HC51bmUrKV0Mo0xY8RelLw8AVLSKj8xGIkxNbukVHBBf4a3v+OdOJ02zp49TF19DQ6x001G0WkEmEsr+0mtoYDerEFjLJEvZlSebq6YIysWqWKxK7bAYh2nFVassKItlEqSOKPFoBf72BJmS4mZ6TFqK6ogr1f5iT1tG5mZyvDlzz6MwVqpwCKxuL3m2t1cd8PVCixuaqqgwmIjVQgSCE4TjwXwL86WgaD0IF5fFYGwNLytHO+7pCxJl8I5rrrqeuZmQ1weGFMqsmgwpgDvZDyF1+blHX/2RnT6pFIjGwxJDIYcuUJSqblk30sIIKlT3wLBCktXmjhSPCugryRK13LGT5l5rF22FBawtgzoCXArRag0ByoqKlUxKopbUR5IIS3bNJvM5cwjlbNaBkwFgFU5jZkcPl+F2m+1NZ2eeDym1JpShIbDQSoqKtT1FBeLSKNB2VkXS3JMBgX4iQpUAF9RE4uCWorbMhCcLe/bcmlqlRxJUY4IiXs5i0m2K02LcuNE9q+sTF1R/wrAq9EKlFculOV9ZRvpMhC9Yqu80jxZaYiI0i2bl1xYKbZFbYxqosgYqsy8TBa328PSUlDZB0q2qLzu81QyNTGvABZpLErDUdj9UqhLTm+ukMNg1KPRa9T1Kcp6KejlcwTsKSuMxaI4RjQaVmNksQh4XgZxV1TDcl4UQ7tUVFnP6r/lhs6KvZqMgTQUBAgSQFy+RUVdBqyz5W1Kw0bAbYMZu8WmgFPJAxXWubDNk/GEsnUVNYecIyG7SDNDZ9Cre1+akBqxATOZFTlAwF8k5zuVQSdK7GJ5HDU2HclSWiltBbiVDMkcBaKJGLFkAo/Ho4gyxVxRAbhiVbYwv6iuK7kuamrq8LgrlSJZxlyusaXggrI3tztEwZVS97DbK3NtHLO5iLZox4hbZWJrNHGy6YA6XrH8E5WDTi+NpXKOokFbw+jUBFndAlbJy0tZWFqQ50tBNVKdrhIbt9aRysxht1lJxGw88ouT1Pn28Otf/4Hm1grWrF2lrE2l8Wk0m5m47GfXtet59dUjbNqyjo984j1MTg1zceAsbpedUCjK+NgMdoeZ226/kfOnh/jd43+guroRs9nB5NQUqXQMj8dBMBSmvbWbwYEp6mpqaG+t5/TZQczmDJlCkt4Na8hkk3R1darr5dCrx+i/tMCN12+ko7Wd4YFJbr3mHWzsvI4ffP9/KGXmDTfcpDJFn3nuCeYXx7j5tn1MTV/m+Reex+fzqrzwTCZJRY2R7p4qrBYTmWwaT6WXSDJOPJPA7LQpsMAlwPpSmFq7h666Zlw4qNU38/ivD3D45AXufOtb0NodhHNZHvrdb9X7apuqFJHL5TJSWeGgWEgo0O/CeT+Njd0qfqDSV8l9b387O7fswu1zUchnyGRSOKwWBoYucqLvKAcPv4LZaaG5px2dWc9zB55VqqOq6gqV5SwOEE6Xk8OHT9G7rpuurgblBFHh9VFT6cFlNVBd4WNuYZ5F/yKT01NUVFUqBWhNXc2y+6CGcFQIA+WsdMkx1RutyspV5kfJlgwEApSKQq6xKwKFZIQ73S6V+S33TioloL40duWzPXjdHhUTEAlGVQNei57uzh6WlsJqnWFzOKiuqeXc+UFeevkMFZVtytJ8anIar9tHV2c3Ha0deD0+JiYmGBsbY3Z+Vs3/yXQKq9FEhc2FvmClp+sqPN46lfNqdaXoXO0mlVlg7+6rmZ8Mk41pSEbSWIyS35gnkdVicTpAnyUcX1ANbJ1J3DakyZtVc5XN4uDo4ZNU++q58YZbefIPT2Py+hkdWeDwq8P09uzg3Q98HHIeDr90muGLY8hTy+eysXlzN91d9eSyUTy+CvovTjA4PEQmF6K1rQan26ysW8+cPo9B58Bq8XHTjXeydfNV1NVJNreZCxemOXXmgiJuRONzuHx6tu5cz6m+k1x/0w089/LzvHBwP7NLozgrnFjsPii5mBodx2E2UeNrYef2a0ll4mzd3k4gcprZhbOk0n4MOjP5hI50QoO2ZFANZ38kwVwgwszMHJMTfpqafVx19Q5qql0k0yEisQDhmOTvpslmRD0jRBmragxLI7akQ9kc25xWZVOazqSwmS3oS3pMJTPt9Z20VrehEXeOaJqK5mbODg7wtW98F71R8smdeCt8+P1LSp0tLgUb1q1HI8/9bI6YEFoCMTZVr2N9x3qO953kwvAQdS1N3P/ed3Pz7Xfwu2ce5+DRI9Q01XLw8CEuXOqnqbmRkYEBbti6gxv27WPnzp1lFwcKPPnU01xz7T5F+vrbr36VT3/mM5w/368IEz/653/m0tAgO/fuIhyLcHFogC27NrBx0zr+6R9/gseqUQSCu++4ifW9vaohPTo+ydT8LCf7BsnlbNx1951cHj7HrTffzM7efTz9zCG++qUHufveu9m4sY3xiXNK9S6Z8hPDQaWovPXmW3jl1Ze5OHgRd6WTqZlJpWa/48472L1lB3Ozsxw9coTvf/vHJKNxbGY9d912Dw+889185MMfFC0YjU0NjE5M0NzWwUc/9gkeefS3bN+5g8XwPF/5719k13WSkdpIJpGh2lvD9dfdqCIhfvPrX/Hiy0/Ruaoeu0cyM0s0d3YwvxjhxIlh5hezjF2YRueE4FKYtnY7H3//p3Dqaunt2siDX/kb9j/7GO1dNTicNTQ0rWFodJG6pnoVF7J+VSt33347S4kIC8EAPlEzF9K89/3v530feA8//N4/4rJ6mR6Zp9bbyE//+V9Yt3o1N771zxUBTEB0uffF9jYjz12txHiIE4COmakp5TgkTjqiWJXrMZoKK/KTKN0Pvfo8VbUe1vVuoLm+RaklL/UPU1vTiMvlVop3IbPZ7S5yuRIafYmZxVHGJi+ht+Q5euwVEbcrF4G9u65nTecG/uX7/0poIUl9ZQtN9Y0q91lUbUtBiTGJU9tYzc7dW5mYGsPhsarM9QtD55hfmmX95l6lhhQiktspdYOJxfk5pT4Vos3Vu65W0RU1VdVqzfDigZe45033cuDZFxgaGuGWO+8kGIuyFAmoGkHWtXfedTdP7z+gslZz2RKH9z+nnhm79uygpaWWV559WQH8L7/8KpIo8rb738bZ/nNcHrlMIV1g3catzC/4WZic5YbrbuS5/fvJpZMqDkYU4mIVHQsnyKZLJOMZ7Ga7mqvE7WcpIg4CaTZv20rP6tWc6DtFf99Zim6vIvN19rRgd+oZHx8kK+5GJUiG0rT0dNPR0YXOqOds/2kikaBag5ZystbNUFfvU+5QC4sLaEomEoEM73jgvVRWVDF4+TyJ9DSHjh7nhpsaqGsu2/cn4nksZi/Hj56jtrpdKVMtZpsitr3y4iF2XL2WPXu3K6LyE4//nuBSio6ODVRW1KpoCgHlQuGAIk5LbE73mma6utrIZNKcPXNBWRRTEkN4IxXeaqqqawkGI2rNLGNw5OhB2jvr2LKtm5/95Des21innqNr161XUTC//OF+du+9DoMFDh56icXAAmvX1lFR4Vb2zlaLTZFxxVL+5Zf6uPOO2zCb9CwsXSJbWCK4GKbSW0MuVeLQi+fJJvL89ee/TIWzkkggSj4tFrZ6kvGkUiJv2bKR4eFxKNpAY2V2PoDOWKKuyUW8MMHwxBGqm3QYbWn0Jok7SVIkj7lih1JZS653Ip0hlkxhd1Vgdfk4fvwsJrMbvc6OVmNGr7Oq7G0hW+ZLUqctr9mV6rMM6EltKgQvpXgV4FZUt0VxwSnXLYqAukxOXQE1pSxRJFxNuZ4tK2JXXIU06JetgKVQEiD19apPqXdUrbisHF2pFcvb06j6Q4HGZROishpUQFQBYwX0XAYohRgi25A5XlyuykFHZYKtFE/55YxcATdXgNsV8HbFFFnUvSvE2JU67I/g9B+tk1cA1NcDua8HeVd+XwbDDa+piF8P6MrfSA2jfrdsg6wUxssgszxP5bglIkZ6GlJHvRa1I85DUucsg91SM8u6UOquMmm5PPYKuF4G3lWIjTh7Sd0p38v1ay4jMRB6ZfsudZiseaVXIc8at8OJrqhnfnyBd9z9Vuo9VXzy/R/hy+KusHuPGmDJBb4C3P7v90OvvOPKCFwZgf8cI3AFuP3PcR6vHMWVEbgyAn8yAv8u4PabD/LDf/oHJiZnePyJA+gMNlKleZyNY8pi1+NsZHGmkpkxO13dHRw98QydXR5OnTuCxWbh5WdPsm/vTWzavJ3HfvN7EvEkFpORD3/4g8zOTCpll8lg4/TJ8yRjGTxOj8pf2nfD1TQ31qLV5liIzvG33/oaFwYGaGpuJ5pM8fIrL5NcTLDpunVUVFby3JMvKrvBj3z4/XzsXR8gU1zi2KkXmBjrVxazzU1VmHQFYlG/yp1JxELLEjUdyWTZklj84owGi8oD83rqeOWVk7S3rWNxIcELzx3FahELJVEFg9flJZPOMz3lV4zh3k0N3PdntysQZVXbtfzgB4/y5B+Oc+cb3qgUobFEiFVre8mm9Jw4eYRLIy8TTgyyZlM1f/7ndzE4fYInnn4Yd5UFo1mKKCNWWyU6nZdktEQhXVIr9FAghMflpqdnDTaTg9uvvVNl6v3m17/jhedeZXx4BqfNw/o1G7np1lto6+xQqh3/fIAnf3+AVEysf5zMzs4QS8wTzUxx3a2rqGzMk9MtsWPnJmbmZigVNGXFl7BotQLYSQ6lWKCmlTK1UCqrEewuURUJ0J3FrHNgEovhtABcUjzqyBelkDRitbqw29wKCCiUNCwuBojHk1T6KmjyVtHT2M1ffeprjE8u8o4H3sqZC2cxW70Uch4mxkK8/PIBPveFD9C7qZaBgbMKYDfJ0zqfVfmZKjPVaFCAciwVRS8CTX1eFdcFXRqDSaLMSpS0RQVAanQm9JigaICiToFNAt4mJUdTB5lEnEyiQKWvjmJej9VURyjgoLKig63bNuJy2kjmgizGJ5maHmBuYYypmcvo9TnsFsm5yantiP2wqBOSYuuc12K1eQmGMwSCKZ56+iUuH8/irnOwZlMXNrNDZUEdeuWYshx3mGzcc8+drOttx2bLEQ5PEgiMYLbqMFvKIKxkdRUxUiiK/W4ZlC6V9Yyq8JOCUBqukvkobGzJARbAUSq+1wO3UnBK8SnAoljqSrFbzj2NqWJU/n+F1Vy2KZZ7xUAhm1euXmKl6/V61T5FIjHVYJDPEvBCGobZbFrZ2SpmeypBKpOkUCqoYngFSC0rSiUb16wabPL5Pp9HgYERAUqiUaXeLcg5LwoIKnbchmV73rJ1cLm4NiqwV4CSFaVwvpijtMzefj2TWz5Pjncly1f+fc2SSyvWz+WcMJ2unE1UznoqM8FFjTo3N4dHVIZ6g1LIybacDjcV7hrGRiYUACpWtdJUjIbCCtCz2KxqTKQRL6oTUd5KhqQQIZRFsuTxmcvHJkCr5D7LlwCuy0OklLevseA1qKzjbC77WqNFjkGOfwXIlbEUgFwA0DJIX8Jmk2shrXIj5TWxqRWQVqfRUVtZjTQUQn6xLrfgsrukX6uA6VQioRpsepNJqWW1Rj0Ol0spCcQm2W6xYtObyMZTFFJZNHkBlnMUzKBzmClqi0SSERK5lCJX6M0GZhfnVePDaCzbTgtdX9R8cr4T0RDj4xNyxdLa3IXHXaXyy6SRPDh4iaGhAUqaDAZFvNCoDHGxBQwsDIx89ukAACAASURBVCk788B8iFIui0UUMSatynUs5nVK9S955XOzfoLBJG5XI3ltlplwP5X1PigaCQUy5LNatEKMKEVpbXdhtGSUTWhd9Squ772fDdvfTHLJwtZ9HeqaFGWFXGNyD+gMBgUYnj57mlPHBmnurGTH7l7au1qYHJ/kmWcO4fNUky8kCUUCfPXvvkwykeH554/Q3t7O4tI8E1OXaGyuYm5hhltveQP++TgTw35mxgVgnKSm1s2GjasYnxpkcmoGk0XHrqt6aWiq53Of+zl33tFNb28vF88PK9LO9nU3sqq7l6HBYbSYCC5JTnlQAX+i4nO57Rh0WV585Wmqa9zMLUa4+vpW7vvzWxi4cIFiQbJcF9T5SxUzGO1WXG4Pl4cus7FnHW6DDW06RymjY26iwKc+/rd843vfY2Rqjs5V69GZLTz59H5lIzgjzXqblmx6CW0pictuYHpqjgfe9UluvvluXHaPmqfFJlDM4A2idpRM73yeQydf5rHHfkOukGb48iXmwwvMhMJqWqyrddPR0crl4UG2bt5EZ5cAniHC4RD1ddUqK3vTxo3MzE5TU1nB3PQ4I8PDSvUnYyUAiNPtVhabQjaJpxIsBqRJrSGWiCtSgc3pIi1qW7HaX7YlV41VISot56kZTEZcbre6j+WzK3wevF4hN2Twepw47Q78s/P4FxZw2p0qi3l+flFdtzabXSl1Uimxl9dzvn+GULjENVfvU2SoI4ePYTFbaWlqJpcRe2UtfX3i3FDH4uICHo+b6/buIxmIEQ3k2Ln9Dp5+9iVCsQXWbqoinBxS9uF7r95HLiIWwXYcBgcLs+NUVruJlzRE00llGSvWxZInG08H0QkhKpvG5fRSW93E9/7hIXSY+PhH/4KHf/kInatq2LxpJ7XVXYQWczz+2Esce7VfZWSaTUYqvQ7sNmn6hjh37iAWa4GG5jb+66f/lnMX+3nxpSc5eeogi/5Z6uvrWNW9ngf+7INUelu5cH6cE8fP88TjT7N6VS8//pfvcc+b7+DTn/wrzp7pp2ddAyZbRuXVCvHtxKkBBkYH6VrbyFMvPobBLFncdu66fg+71rfgc9Vy7Gg/+5/dj9WdI6sbp65NSyA2xlI4ggYPXudaYmETZ05NMDI5TzKforHJww03bKepwc7CzBiJSBhdQU9wPko8mMZnr8Iott8ZyWy3orOZCGUSpIsp0qUsWrMWrUWLxlCet40GE8V0kUw0hSajYW33OvVsvTjaT6oo1u8u1q5dr3IsJyZmyedKFLJaKn21HDt0HJ+rgpqKWt73nvcq4Omh7/2IPdt2Mx/w88nPfYanDjzD0dN9ZApZPvyXH+ETn/0UE1MLVFa7aGiqUySYUjaFJhbnLXfdzezsvMo8jMZSrFu7nltvewODAyM8/MijfOiDH+UbD36Hzp4e7nnzPfyPH/+QSD7I4eOH8HhtrFvbzR233cxHPvwVGhqKSln2Zw/czW2336Zy/F459ArxVIqTfcMkkw5q6310ddcqVeKt19+NJdvI//zJL2hqrCUQGKJUWiIRC+OwVnD04BDTYzGWFpPcesetrO5tY3pxDIfPyNTcMCOjF5XF/Ec/+BECs0v88mcPc/997+ID7/4Q5PRsWr+RYj5Hc2sTj/7213zkox+js6uHS4PDan3uqRIb+TWs2txOOLJETbOL9d3r+Pwnv8DPf/owP/vpQ2zdvJ03vvENRKJ+FoMTRFMBjOL6YjHQtWotp8/089T+AyxMhKnvNjMznmbrxh6+89UfUeNrwmG185a33cvA0BDvvP996n3+6AImh4G9V+/muk27mZkeIVOM03fuKN/7p+/wt19+kNWb12PSOPjG17/L97/+TzTUN9LW2MI3HnyQro423vnhr6j1SPeqbgWii1I/kU6q9e7k9IRa44iaVohXhVxGPaeTqQJ6nYNQRBxd8jS1VHCi7yBnzvbxX979LvQ6A11dXaxdu5oLF88zdPkid9x5M2dOjZDP2JVVfFGbpKbByaGjL5DORcik42zu3cTA+REe/udHlWry/re9l5eePaLcJcLRgCLNbNq8AbfXyYYt6yhqJENby9bNG5lYGGd0+rICtn7x0M8JLAXwuiow6a3K/WN+bk7Z37/jvvvY3LuZs2fPqCzdl55/mRuuu4Gn/vAMd95xl3KU6Dt3mmQhw6M/fQRrvZl77noTP/7+T/E0VXD3m+/l8d/tVw4thWyGzRvX0dhYzSsvvMD23m089vDjmK0G3vr2+zBZzPz+t08QDIf44he/xHf+4dvEQhGMWiNeeQ4IkFkSlx89mXyagD+i1oVCVA2J9bfE65jNpPJpXD43n/qrT2Jz2vn8575AXqcnHC3S3t2FzaElEJpmemaE6uoKNTds276LYkHWH1pmZmZwuO3E4lHq6uo4c+oMDQ2VbN66Fr2hqNZ8Rp2dE0cv4HTUqrWcr9LOqbMv8rFPvA2dPkAiHWdqJsjcbIRYOEcua8Bu9fHsEy/R2tWosqsNhoK6l2+77WaGhwcZGhhiKVhg88arScQlNmCBYHCJmakJtCnwdZqUgxbanKo1dmzbQygUZ2o4QDKao3t9Bxf6B/F4KlSGrRCvxCrZaC5RUWlXds5yfYnjzI4du1i3djMP/fL3+P1hLBYjg0eGaN/p46q9m0EjpNEMVdVVGI0ODjz3KtOTYdrb2nB6HGqNZrHl6WjtZuLyNOdOXcRnr2ZhcokThy5y/9vezrVXXU8qmlbOMDazfdn5J0NlZSUeTw3+gF+Recz2EtML/VwaO8jW3a0E45fRm5PEEgtUVLtUlMr8bCUmm5WS3og/HKOkN5MtGjhx5hImk49czggFCwatkANtal2ZJ0vJmCUl9Wle3GvKzjSCW6pYGpWRKpVtOf5ESIaCE4oDjcTzSL214qpTBg/LsTBShwjLbMW2+LUW0DLpVNbv4oIjJFdl8ZsrRxgpEFNfdsFStZ3RqLYvtUK51jGpb0XKLFv7kE4my9Eq2ZzapqxlpKYUR5J0LqvqLXEcKTtuaRRgLN8CTstrCnxd7riv/KuYCstfr1k9LxNuV7JqV37/ehBWjuf1XytK1tdbKK+Aqa9tf1npLCCyHJdS2b5uI8p9SOpBsY8WC2StVjmyieuTWRyrVF+kfHwr5F/5e7kHpQ6UMZTxK7tJFZXDgkTDqBQeUTVry05X8q9sXwBbt9OFIifnC+p9QpA26cxos1recuObqPJ4+cv3fpAvfvYLXLVLgFvpaVyxSr7S7L0yAldG4P/dEbgC3P6/e+6vHPmVEfhPPQL/XuD2Bz/8FpcGhnjyqQNo9BZsniLX3lXJ2FwfFy9MMDvhxmXZxvnzZ2hodmA0xmjuqEVnEuChwO8feY5F/xJWs4NMIMUHPvZB9u3dy+XBQX7z60eVbaHYI+3YupNUIsNLzz9PJBogk4/x3W99HbPbwNETx3jw61/HbHMyMjHB/MgCN993E8lUnP6zF7jr3pvRFHLMzUzxX//i40TSfrqbW0kGQxw7c4gl/wIVbjfaUlFlaDXU1SsgNCeKCKOdrq5uZX3ktLuULbJYE/7hqedYtWojhw+e4fHHD+B0VGOziCrMSCkbw2bRUdfQQCqZVUWqgFH7btjDnW+4HYPRwbe/9QsaG5uZnOln1QYp5PZzsT+EplhBVUULI6NjLCxN0thh44bbN6iiMJlfUmpRi81OsagjVwCjxoo+a0WTM9PVvpZoKE84kEVTMGPArNRfem2Rjo56Vq+SPMYcJk2RWCZcZkZnxSpUz9e/8U9cGrhAVZ1X5aTtvHo3To+bE6dPcerccYb6p/jajz6A1ZlhbuECel0Jsyiu0gJ4J5X1lgDvYrNms5mwWqQwiSs1k7gIRZey6ApOfO46IrEUTkclDruPeCKnGg/+xTAnTp7mQv9F3vXe93HNVXsgW2Bw8AyGgo5cxsbsbJTnXnoBr6+SRX+c2RkBEyvYvKWTucAZNm2vpKbWRiIWQS/FUDZTLjYlw1TSj3QaDBajUnRmimk0uiJ6q06BzJKrKs2gki6mskXzaQEMdGocM3EIBeJ47T68zipaW7ppberCYa1UDdJMTize9Phj04xNDDE9N0Y4sUCuGAddGrfXjFYnLFkNBp0oi/PoNGLxayIaF1DJRD6vJZUpUlHVpPKTvvI33yISMXPrrXuxWNwszocYG53A7fby0oFXKKWLNDbUcdtte8ikl+hZ3UJtrYmR0QvYbWJvJU1fKYStkgRLNqtBa5ACXFTjaVWQq2LTZFaFpYBqUilLk6CcSSsqYwFOxf4YpQqV9wi4J0WygLZSgEoxLuDe61WqK1ZWiiEtjYViuVkgQIKA89JYUApnVdiKTXJWNTmUnWghi1avIRQNq8+T7ft8PvXzCigsoKVS9iq18B9BZpUjlM+oPFaxFl4BWmWc5b2yjTJYXLYElsJZGklieyrbk+NdAXtXQOIVpe0K2PLaQ0CNr+yf2Erry6zm17Jzy80WZX+qbImXx1BA0bxWNaeE7R+PxAn6g9htDmUpnUikKMi4KAtVUaxo0Zsk40hU4mLlrVE247LfcnwCrkoBH4tFli3MdApsXQHXBdRNC/td1LF6ea2cIbzSyJD3rrDm5WeVRW2Vc2RUShbF2BZ7Mjk2AUsFIDZZlXrLKBlyerM696Ialmap0DAyybQCsEtaHTml9hWbcbErN2AxWVQOsLZYwiq5twJ4ZrJKIZ4oZchqi+WMUJNOWSOGk2FFM3B5PcQSMZU5KI0UuY7U+GbTGPR5THqdUv8szIeVaqGxvp2amnr0OhNT0xMsLs6TSIkaMorNZlRWnYasKLYXqagqUl/nRI8Wt8OHfzZGNmkkFTMzPZEgndIoO8auVXXsuLabgelDpCSjN2dR7gNGUc0npilp4/j9c9TVtOJ1NpGIGnn4X5+gpbmedz3wfh555HEFrMTiceLRhLL2PHj4hMpaFWAkEslSW+dj+GKQN71jD00NjZw+e47KynoOvtzH/EgQT6OTv/jQn1MgorLfJAf6N48+TjicpL29idbmFn75o8dZt6UDn7uN4FKIaNRPe2cDE1ND1NR5GBlZYveeddjdYuEXIBLNMjTkZ83qGvQFC8aSmbfcfR/7nz7AyNA8+bQdbdFLKqZjfiaAw2GipdVBe48Vb1WO2kYz4VyUZD7NyNAQNqsZvVGD0WJiMRTAHw3jqaxUoDuZImYhwhQ0yqK6oLUri/lEskBC8uAzYiU6zokTp8ll8mTDYVrrG7j22p10tNZR5XXSs6ab5vpWQsmYevYVdVoWl8Kc6jvHM88cUNe+WKhL3nEkGlQqY8kZl6zv7VetUXa4zc1NZNNpvB4hOXUyPj6qMmpra6rwed1KYSPOFaFgQDkQOJwOXC6XsuyWmyKVTeP3B5Q6TBQNMpeJxaDMpSarRd3D2WIBw/LcuqLwVw16k+k19X858zlLWtk2a6mpqcHlsKGRjr4QyOIRNMUCdTVVysY0HBIleRyn26MAW19lLZNT08RiWYoFH394/DDdbauUc4QAaWLHuPeafUoJ03fyJC6Xg6GBS7g9Lu550xuw2+ycOXKGKncD8biR6Tk/JkeR6iY9i8F+laks2X+ZkIlqZzMaiY0gQyYfZiEVweKzK7cNcVPRGAoq11MU8slYgkSsyMM/P0SVz8Ptt97Em974NhVtUOVu4fLwZSbGJxkbnlBefls2bMY/N09jQy2Tk8NoNEIeSdHa2oDbbeWVg8e44+4HOHriCA89/K9s29FDc6uPT3zy4+hLJo6eOE0mpWHr5qs5cvgk3/rWdxUQfucb9mExp6lw9TB8MaFAkl1XbWDrzi58VbVMT8fpvzRO97pV6G0pBkZOctVVWylFZN36CufPHSKTSyoL1EAoydRcmKLWgFmsW7MJzg+cp/9STK3Fqms8rF7fRueaGjUvaYtaIv4IbpMPY8GOMWeDpJaZkWkiiwHW9/RQ4bERiQeJFtPEdXnyQnIza8kKqUybo2jSoDXplauFuDpoxAY7FKeQyuFxOdAbU+iNRdwurwLx0+ks/sUQxRzYTE5F+pifXsRldTM6NM69d7+VtqZW6iprefyx39HQ3MD+55/j0NFXsXtcLATCytJ39zU9rF2zBpNRlEQGXnj+AM11TTR4m4gvxRkemeH48XPqdYvZRF1tA7t372X9+i2KIPaLf32Ybdt2cu+b7+Xw6SMMTZ+jo6uJh3/xcyxGseONMzE2qp5pbd3NDFweYd2GTuUsI6p5IUVMTIc5dGSQ9q4mmpvc6pnjdtTy4Xf/N6ZGFuk7cZRQcIRIaFJlfw5cGOVD7/8SjdW9PLf/KM+9cIBkPkJlgwdvrV3Z3WfzKaVGNOrNzE/O01TTwuc//WUiS1F++dNf8rtHf69sg70+lyI22OwO3v2e9/HlL3+FnrVr2XfjtWjtGr76zS9R1KeVo09gIsLcaIBdO7Zx2y23cuL4CRw2N20t3dgdXqKxGAabjlBslrmlYYbGL6qol/m5KK+8dJx0MseevWv46Ic/QGNDDSasnDk/Td/JMXIFM4HILDUtDmobGljdtY4mZyWJ0DwNLQ6mli5y8sxBVYv81Sf/mo6WbSQjGj7+kc/Qd+w4bc3VfO/b/53edV188DMPMzY+TlNLs1qvZks5NXfJeudE33F2796tnkNizy2E2ZnpabVW12m8ypI+ngyQyQZpaa8lFF5kZHRIEcQ2buzl3re+if6LfYQj81RUuug7eRmPs5t8vqjAyhcPPUkyG2LT5jXMTI7Tf+4SH33/X/Kmm97G8/sP8cPv/AT/zBJ19Q20dDRSUenl5ltvIJVLMDI2xMzCFFNzY9z+hlvYtn0jYnAyPjmq4l5++9vHeOKxZ+hqX83a1avVPLpp0yaaqht48dUXOd13imv3Xcvw0Ag6rVFZ4B46dFTlb8dzcTAWiaVCbNyynqHBAQKRIJs2byW4GOPs2QHlctDT1cX83DThYIBEMEYqkKK1RghVKOcgcZQJB8MqI1jcLhZn51RupeTFpmKivCxR7fFiNxuYW1rCZTMr5aXX7aCqro5UOstcYImCTsPqDWt509vezNTiDH//zW9htNlpad9MtlAkmQniD4rLRoh0LkVTcxOtrZ0k4lIH2VV+cTwZVTEjlZUVDA4NsmX7BhqaJFpBQMA8Lx44xOaNewj50/gXlshkIri8BULRUe68ewc7dm/jkUefUYBt0J9meGhWKVc9Lg9ms55YYol8PqHIbHv3bVWuL2tX9XL61BDhUJZorOyOIgLLVDpKNh9l7bp2Nm5aTTQWVq49Noubw4dOszAfJBqNs7DgJxZJ0NW9Bp+napkcWWB2bpJ4MkJ1tU/NR0eOnqSupon+8wNK9X1x8AKzo1Os2dbG1h295IsJXF4rUzMTBAJLbN9xlbJkltpHCMJCOkYbY9fuDQxeHMbtqOLUkUv0tHbQ0dTN4NlhBs4O8aH3f4StG7Yp16pyPEeJYHgJs8VEvpBWqueCJsbIeB86a5TGVhsmu5CC5whF57DZTfgqfGWVa7SaPBpmFv24KqvxR2KEEzmqGoQsVlRW1IHFJDOTSxSzOkw6O1ly6Dx60qKI12jVnKrXGRVwGwqF1BpnJe5GIyk2y9m2SllbKse2/FtQUtSfZbtktYr/t+LUcqatAKZSMy+Doyu/W3FRUjXAcn2z8vOKilWAWnlNpykTEg0COmp1irwr94GQg2PhiFrrSO0lhGWD2aSsg7P5nCJlivJWnFlUnSLxOEI0FacesdwW6+GcxCgtRyv9SSdOPnulTvtTC+U/BWT/tIn3p4Dva8Dtso+TzJHytZJ1u/K6HKs6fpkFVb5tGcSlUFTuMuVXJG6mXGuukJBXyM4rwPrK+EpETFrcv1YsoJV1tRaLSXzKUMCt2VgGyAVCzgloLvrpko7YYpz777qPWm8lf/meD/Klz36Ba/bsu2KV/J+6Y3vl4K6MwJUR+P8zAv+LvfcAjuw8r7SfzjmgE3LGADODyYnDYRhymLNIiaQkc01JKwcFKzjJ9u56bctBVvBSVhapZEkUJVKimDM5Q4qcnCNyBhod0DmnrfdrgKL921V/eWtr11sDFQuaGYS+X9++fb/3nPOci8Lt/59Vuvg1F1fg4gr8h1uBf49w+8UvfYEHHvgSwdA0P/rpD2lq6yCVj+BpSxPLygZTw/yMgciCJIssmK0VIqF5hfksUk/GBQU5pDVg0JpoDrTxG/f+BrfceCvJRJJnnnpGbbRF6BkbGSOdyqqBqVZXJRSa4trrruDTH/+46kH61kMPcezUaaKJBGVtldvvuoMfPPw9+lf3ceNNV5GIh3nphVcIBxN0d7Zz5y138lvv/7BCQUbCi9itJoVZoiw3yAb0Bi3xTIZsTjYWeSKpMMlkSg1MU6k8TqefVX0b+OnDTxONZGkO9KoBaj5TJOB04bTpSCTniCWXyOZEEPGQzuT54H9+H1u3reZnjz+Ew6VTTvZcbkmhto4fH0VDI3ZTP+1ta9Qw4ZmXv4O3tcC1N2/kmRd+jl4vqThJVXpV0rWztZPIZIhyRkNP13pmJ5ZUEsxm8qDXGFVvcFenD4u1wOz8GcKRUUoV6YNbVInLtf1Xsm3zHfzox08JeIm5pSGmg6N0dHczH0owtxClqitQ1oW4+75L0RnjhMJTmEx6SvkSbmcD5WKFXKqA2WDBZrLjtLnJS8etJINNNjXckI2n39ei3OYT43M0NLSQSBQ4dWqEYgGVJPP6GikWywqRdv311zE/O002FeXSHdspFbVcd/2dPPqLZ3n88ZfYvv0qhZmq94IKNjLHK/t+SGu7kb6+Zuw6GwZk0C4DuwxlCgqXjEG6LmtozTq1gRRVuSTCZamkBjHxZBq93ozF5MRisOGye2lweLAYzLQ0NisBM5vJqq5ROR9k8FAUcSC3SLmWoSpYZj0q1asz1ZACIbOlPnyV3h810CnXN8jizi3VakSkA8koCNcq+SK43E2EoxnicXHnZxgbmyGymCKZztHX041WY2Dk9CiZeIptlwxi1FcZGZ7iE5+8g0DARiw+VxdolcO3jM3hpZBHCZSCfxWH80rXqQiPyhWs+mxlAy+pMMEN193P1TqdCoPOoBLW4gmWf69URACtb0jL0ktaLKpeK0Eoy7HJhlgGu7VymYIcVE2HwWBGJwPoZVVQoaX0gmfOU6kU68hiQXVpq6pvOJFMKiFRNuV1ZLJ0/xnVgKpYXOnHrankqiQ/ZTIh6d06Oky6wGRzrThjKkksWDE1ulCJR8EmizlcRKPM285yo0IR1zflK11OK0MM+d6VnljlopbHKj9ExFlJUEpJIdr671eYZUFhiftdvk+sA3X0tF5rUh23TpsTKhrVcyYDQrergXw2pwZ95UpJPU+CDJZNvhg26ob5+pBAHp9KKUtiuVAgnoip17PH41Y4VxmGeH0eqpICFAyn8ADMZvW9Iv7IOsraigNcxGv5NxGVVhz9klCvdyKL8KyhUqoq0dWokwSGFa0gp4v1zitByslZIsMMg1av0GtytKWqrJGcCzK8ECG9qtCfkvTIJpIYNXocVukGr6ihZSqXIV/KK3OF1qghW86SLWVV769GROtKWaWSs7k8Gq0Oi1mP0ViiVimg19molLVEQnKNruGwN9DZ3qO+TgYcImLPz88QjixSKZcoJ1Lcdbe40qPMTiyyMFVTom1P66B6fmam4hRzVnJZWL2uj5ngYS6/dgBPu4kL46fwBRpU12GVHIVSsi5Q1/RUCkZqZTOvvnQSt1vDXXfeprrcrCaPSgVLYnJmZo6O9k7eePMgszMp+vtbGR0NsvPSbfz4O0/T09/MNddfydnz59Fo9Rw9clphKBUKuJLH3WBR4uTawTXqPD96ZJRkao7mFj+UdJw5PsmNN+9henqaEydP4fHaaGhw0trWzM5dmxQ6tL2znbcOHlTmompNcN8GUktZ0vE0Rw4fpb3dTi6Txyg4/qKTar4BTcnFdVffTIPbRLEyz2L4DLPh8xg8JqomPbVSfRh92a5LOH3uNFPzM/SvW8vpoSEl3NotdnQl8NgbSEQShCMxhVY0WdwEF5YYOTVDTWvkyt17KOXKNAb83HzNNfT3dgJ51UV/YfwcdrORfUf2qWuA3dbAvn37OX9OiAYWNRgW0TWdlW5kk+r87unpUknrQjGmRGUxGcg1RF6PTqedWDxKU1MjiXhdGJXkupgiBCktHZUyNM8ViqRSSXL5Qr3He7mTG0GYG6SnuUypVEFr0KrXiJyz0i8mr8l6V3hdtJXXXZ1WkFTvIVpNlY6ODlpbW1U/ZC6ZhVKNXDpJsZCmKdCgxP9UIko2K73NOrK5AtNz8zQ1tmGxChKyTMA/yNOPH+bwvhNULBU62jrp6urF6/Erw9mFc2dpagzw1BNPsbZ/gFtuvU4hSZOxjDI8TE9FFNZZUoqFygIGS4q1q3sU7jgf11PKatXrVactqu7nhVQIncOE0WygWisrM5SgfWWdahUd/oYWKiU92WSVJm+nSt1OTc4SWUgSiYRw2O10d3TI1FOtgbzXy/WspVV6HI2K3iH/7d33miJm3Hv/vZwfOUWhmOCyK7ZQLIkQG1e9gzNTEVyOZjo71tLkbWfLlu08/MhPaAzYyaYXVdVAJJijUjRQyFUxGOyqfmP7JZdxya4dxFMxXnztWfoHu5mdn+DAmw9z2019JJMTJNNhtDoDi4sp2ts3cebMFLPBCPmqDn+LWXV4goXevrW4fAZCkVE1cHXZ/Zg1bmZHo+TjoMmb8dkbCTi8eGwOPHYL6USEbC5BXjqBTVpytQKh1BLJSpa8oUqqkqUk9yoi3krHPPWKAEEzFrIZaRqmmBcDldAWdPUEk/xP3i8k1V6pUc5KasxGk7eJcDCM0+biqmtu5ulnnuetgwfUud3Y7FL3Bt6Al+bmJpVKlffunGDwzWYS8QQ+ZwsvPn6C6HyZdDZKo7+R7q4eXI4GxscnlajgsLtpbmlj91VX0+Dz893vfh+Tw8hiYo7/tyn6dAAAIABJREFU8id/hNyEvP7q8wydOcEPf/hL+tcGaOzwEYpHaOlqZOeuS1W1yGM//QUP/eARwUjQ1uHjumt3MTUxwZv7jnHr1e9W1SCpWIxkbJZoeIIrL9/FyIUpPnTfJ2ny92A1O6lptTzzwovsO/groqk4NpdD4c1Pnz5La3Mri3OLdDW3876736vu72wmq3off/OtN3j+maeYm59jfiFIS2s7yVSWxWgYZ4ONO+9/D798/hFsXuk31FGK6Rk6JmQAK3tffomf/OQR0vEsyXhenf/rNmxWHdixzBy58iJVXQKzzaSStr/ae4J4IsXAOjd3/8YlpLMhTpwYJrLo5L73/yGHj59kcnZEUXsEiXzTjTextq2R+elhRiZOEU8uqk5TETwS0TJrBzfT375J9Yp+7m+/wB233MwffPJ3VO3M3331dUUikt5yea3Kfa8Yw/JF2YeVaG1vJxQMqkRXf2+fug6GF+KUCkbisZgSxex2PbFEkMYmPyaTQd1niNC9sDDNlm2D7Lp8C9WaEGQqlEsWRSSYmhtldOos9953J8PDpxWmeH4ywqc++nG2briEh7//C9531/3oqib27z/ImvVraGlv5etf/wpjk8P89d/9FT965IccOrqfdetXK6F4ff86vH4PBrtOdW6PXZhi76tvKcNvU5OfL33pSwqbfMXuy3j5pZfp6uxS9wxUtTjsLp577gVCiyFuvvMmUsU4J44dxeYzk08WuP7O3dQ0Oh797hM4fF6sFicb12/g6JHDTI9OsLa/H3IFVrX28Bf/9a957onnmByZwiuoZo2Wwwf3c/3VuxXSVvqChy+MYrc5Cbi96IslfG4HWl2NpFS5GHRYpa88k8VgtTETCuFra2ZkZpyKocrpCyfZf+Qk/vaNOL0+ZT4Q7LTsoR0eO9fddAOLi0sKlx+cDypjzvj4sOptN5j0nL0whL/Rw4ZNA8qwJgnIxfklYtECeqzkMvL+U6JKkmQsyaoNNu5+3428sf8ItaqZs6cmcTqaSCbyCv9fKufwBzxoNGVV5aDVGlXPvUFnIx0vEF6M0BBooFQu4vW5aW2THlc7yXQIi0VPd08Hk5OzTE8uMj8Xw271qGvX6OgEzU3NmIx2ZYw2miwqNbt2bT+BRi9PPvmESvlvXL+VlkAHx4+fYDG6QLGcp5jP0rW6ma3bN5DOxrDajfT197IYXuTpp1+hu6cLn68Jn79Z3ecvLI6rfb5cE7UVC+dPDpNZKpAIJeju6KWnvY/Tx05z3dXX098j5lzpm5X6Eh0aveyQM8wtXiCZmaG104relMFgLRKNzSljiFRImC02Rdyq1bRoYxqm5mZYu2ED6UKB+UgYi8NNrlRFb5KKJqsivBSVca2m7qWLGg3n56dIZHOq+kmjlT1PCZPJisUqAn19j6D+09aRxWKiUChkrfFt4VYJjook9Gvhtk4mFhG3rt6+bTYVc9AyHUQwzHJ/v5z/VOfy2x/L3/fPBlzLf6fefVTNkOwbK+qzXE/knkcEzZIiFpXVXkxE3HK1ovZYRhFxtVpl4FTmXKnd0evVvyvzqwigOiF0STVP3VS8cmwrn+X7/rUPJSgLfvnf+FgRuN+JUl75+Wp/p1BKssero53fTvqqzlvpFZY+2jpFRXUAy963srzXE8OqCNkiYAtSWmheYm4tFJZ7hFF7I3l88v5eXO77VbSklV5jSVuLYL2cipb0sqyZ2k9WxASrIxvNKeG2xRu4KNz+h5u8XnzAF1fg4gr871yBi8Lt/87VvfizL67AxRX4P7YC/x7h9ktfeoCvff0bjM8c5+CJF/A2BvjRIz8h0O4g0BRg78tHQGOje9UAVnuViYkRQgt5hT0OtHtwu1z1TtS8dP24lOt249rNfPgDv6tQkceOHMXlcNLZ3k4kusSPfvwTmlracLqsWEzigsyxqq+L3/7wh/F7Gjl6/BQPP/YzXnj1VZWSPT12kvWb1jK/OIvJZuTsqTG2b9uhNq3bN1/CRz74UUxKSCphM2oJSdJiZgQBL0aT8wzNXmB+aYHFxSANnoblAayO5uYOLKYGdm67ioCzh188+TyhhQydHatZmIkyfGyCrRvXM71wlFItSii6iNPRTjatZWlpkQ9/5Cb6N6YIRY6rxIlLvxWfayuJfIK/+Mt/4LqrPohB7xX5hrJuBr1tgZ4+O28deYOuzvUYDY00+1bj9gRUz+TkmXMcO3ScJn8n8WiOfKaG096gNpy1WoFVfU0UyxESqWmc7ho2h8xLM5iNZhIRG/PTNkbGUiSzWYqGKLPhEdKFNFq9HZ3RgqdRx4c+ch1G5xhL8Rnmp2PYLQ6FbV2KRGnyN2LWW9FjwGpwUcxp8TpbcNkbsRrdWI0uTDbp7ayyd98batDc4Gzh81/8Cv0DmzDopZtUTzabV4m6nt5ukuk4kxOjpFNL9K/q4Lobr+KGG27lwMFRXnrhKFu27GY+OI3ZVlNCsvTenT71BrPBIzQ1GwhPJWn1dbN5yzpcbj0lklS0acqaNDVtUSBT5MXZW5SkkBG71Y3D1oRR347b2Ynf26BSxcV8mnw2TjGfJJlcJJtbUi5yjTaPRi/9nYIK1lEuVVUXjvT3yDHI0F56e8qqX1SE0hp6rRGTwYIAqatl2YlpyZNQA2i73U25oqNcEdHQQnNLN/v2HWbfa6cU1tTvbySVySvEnN1pY35iTv2MgNtHd1cr6zf0YTIWaW13gyZFtZZTncOJVBZfQJLfsimuKAyddA7XUboiytVFyhWUlmB/V7qJ5O9FbBOhVuGANZL4LNY3qMtoYSXQLidaRQSUDxFR1QZcAzYlFlZVKlvEaUkMS89sNpNTqU5ZOxn8V6sFldiSYUSpUsBglt8nbu16KlQQucoMvozoEjOAbIZXsF+ClZKNtAwwRMgUJJekheRrZFggvYxyvtY33iv/1UVcESsVemrZ1b0i2MqxyfEqF7n6XbJOkhAWLHgJo9myPIyoi9zyc5VISw39MuZ5JW0ngrQM9GXArqlqqZVRwq3D6lQI7Hy67q4XcUtMBMVyUW30pYtOBmFynZROZEGeyvGsPNYV8VaOQcSorPTBetzqsaguYrOJihayudzbz42swTufqxWc10oiWYnWBhkCiaAnv1OvhFvBI8skwyIClJAFRBgolxX2UwYKgmS1GIxYDKY6MW15+FDHxYqgX8dJW8wW5R6XQaIkiAUDKxh6MUVIilmGUVWttM4VqegqRKQrTbqjzSaFxM3l82Tl+SrnsZgrUBXTgBWb1a3w5tFwksVQDKfdjccTwOVqUOeGHJ+sg/RJJoIHGVzXobp5D7w2xz23/xGzo1Ue/sHT5HNxtm7bgcnkJBBoZmCwnV8881V613g5c+EUPYNetl/WwXTwhErXG00NlMvy+I2YTTaSiThul1UNxKORJXzeRga616jjy+cKOF0uheyenwuq425qaiOdEsOBjmefeYW5yQQun5F0tsjqwbUshmaokWfVqj6GhyaZHA0rMUuMI/fd9y6FQ3722WdxOZuILyWZmJzGYhQUeZorrtjO8PAkkxMzdHR0cu31lysh6tTZM7x18BDbd11KOpOlpbWLxbk4Z8+cYd36JvxNgsoLo6lKgqCZ8EyVaqaFzYO7ySaKOB02xsbO4mu2M5Wc4slnn+SmW65EWy3R3OhDZ9BQqpUxOWQgHVSJwEK2SDKSRFPSYKhocBmMpKIJhXq9ZMdlDK7fRGNzG83Nbfi9XnUOL0RnWUqG1LD49LkTPPPck1itMuwSNGRQdcPnslXcbjfJdIZEIkd3T5tCZTc1N2G1W9R1yGLRoq1mlNgvhhN5vcvrQPCc8gVilJDXlVzLhCogv1tSO5F4grJOqwwIK6kOea3LkFG+XjB+cl2V811ENbPVohB20mMqQppcC+XvpUtXzBS5bFYNpaWLW5IzzU2NWM0WYvEY6WQKQ82osLjVYgGrVYfbaaIxIDUCkEzGlqMfOmm9R4ADGp1RmXJqZTdN/tXs33+EoeEZmhobKearKo3V3tapBn/TYxOKflEtFVSX5eWXX04wEuPIcUlPWujp60arzaPT5+ns9FKt5EgnczT55H7HrnrX4vEwpVpGJUJTxTQV1fumUV3W0sJrsTjRVA3MzYaJhdK47QGqQnuoCU5ei8fjUKJgOBSq97fqZIhcF+njiSVy+TShyALB0BzrN62jUM4RSy5yx717sDo1RJeCRKJBhceXnthSQc/UeEKJt8H5jBLy/+wz/0WJGfGlGOfPnMIfqNHd42bk3Ay1go9SqolwKI3DqeWe99/MzPw4Qxcm6V+9ibn5MBpjEJtngbn5c4QXZ1UvpyS0G1weQotRZb8RYUJIACLsp1JZEgkxAsh7ZZFCoUIknMRh8WHUO+huX41F70BT1gnJE60MdsUslpPzUfrABZNYpabXspRNcnZimInQLELRNLpslBQZxIzVbSdfFqpEUd07G2XwXa1idVhUwlwS/x0dzbS1+LEYdUyODmE1GrGbpBu8iNVoplTWEEnU0Bns5IpZZQaRTl3pqnQ4bep9RRLggrjUSje8JJ6qNc4cnWXLwL3s2n49f/DpP8LpcBLw+ZmZnqattU0J8ZPTk8zMzHLNddexfvMmheROZFL0rRmgrSmA22Cgw+/lxKH9PPTQd7nznhtp7G3n8//4ZQx2mJ0N8lsf+RC1fI3P/v0XMQa0tHU20uJrplyoIH31dr2F2266nWhwkWOH3mTLhjV43S5eeXEfV152jTK2rertwN/YgsbgYClb4fjJUQ4dv8CLL+/F4Wjgmj3X8/zTz7Dn8su48/abWZiZ49zZs+zYsR2X06FMifIe8fNf/IJDh44it2pXX38dazatpqjL8cCDn8fbYiOyFKS8pGP8+Cztbe1858GH2PvyXrZv2UEoGGF+dp7x8QmFGZXu59aORvRGMQcmqRTNUHMwPRkizwSOxjmMVrkGWYmEnei1ARoCLo4cP8LM5CTbd17Kf/rN95KNnWfk3AnicSFv6HG6vBw9dgiP08/U/GmpRubSSwcIz+W48+b3sXP7lQQ8LfzTE2/y4HceYv2mjaSzWSWOGMzSJbuEVlNT3bdLUUkj69m8Ue7J9er+slSq8rm//Wt6V3Wq3lm9XqMwzPJaFkFSmfoMOiKhGTT6Ius3DpBIJ1Q/ssmpZcPmfubD05Q1OWUgLJbiWA02ejr7qOV1nD4yhK5s5J47309jYxsnTp8jkUoyH5xlfGJEJWNr+pKiiggpwO/z8sa+N5U56LP/7a+U0TMeTnL02Eleee0VvvqVr/DJT39Cve/ee9/djI+PcfzoSRLppOoSl+oYuZcevjCE3WOjaihy7thZBi/t49LLt5At5FiYj7KwEGHDhq3MT4vZwan6ocXwE16YZ/T4ELdcfy1/9Huf4eT+04yfHqOaziM+zWavm1QsjHj4pMbD6fSSL4ixNY8+VyHgdjE9O4bVYSRfzlHVasiXq1T1ZmweD/Fslkh6CZPTyOjMMM++vI/ejZczPDmtsPQ6o1ANohgsJm69/XYWgxH8AT9zszOYjBrGhkYxmIu4vC4WlxLqvjRfymI32HC6HSSjWcKRqDJcpBJJrBY92VyKtjY7Oy/bSL6SYtfuS9m7dz8zU0skE2XGx6ZpbmnEH3CrKgJJ9IqZT4MFm9lPKJhV9+VLS0EMRjFjapQhZf2GfvZcu4vpmSHOnjuhqBWxWIqFuRhuZwupZBGD1IFUiwwObmRuJsLBA0dVenj16n6amgOUy3l17y1mt4nRaRKLaaxupzITayhhc1mUaVGqFbyNTnXfsXX7VoZHhklKpUquRDSYoKO/k+6eTpLpqHq/mZmcY24qyiU7dpAIpji875ii22zduJ2F2QXccm9usdPgblD7JTG0mO067A7QGdPoTCnMtjxafZZcIUleap2MNhw2H+WynmQsRyZbpBCeZ/Xa1ehNekanxhRNqFgt0tjcpAzDsXhcdZELklm2jkqQk3vIipZIIkO+WCWVkv0MWO0NaLRmdZ8jFBsRFWUfWxOTmEZsPWLyXL7PfofAKvuoulm1jkqup29/HbsVgVLuZ1YqPJRQq7py5Wdq3hZuFUlpWQx+p+i7MrQS4Vb9XBE5hYCshFwRJ3XKzPZO8VKu5WJcW0EFi2FWiCbyGBSiuSwdsjplipPHpu7XFInon4u2K8Ltv0Qnrzw++bxSs/NvCbvvFG3fmdiVdVk5HtnF/0uxe4UsVV+v5b2lGLLFG72cTlY/W9Z+JUkra7hclSKf5fmWtRBRWrvcqat6b8UkvSxSy/fKn2Weo4RuQVnXDxBdRUcumuP+u+6j9aJw+39sfnrxF19cgYsr8H/nClwUbv/vfF4uPqqLK3BxBf4XV+DfI9x+8Ytf5h8e+EfG5w4yPPM6VoeDh3/6S7xNTSzFxLGdVcMBudn3NNcw2/T86tVRBjduYvXGbhoaHEQWI5w/ewGvu5Gzp85TztVoaWihVKzS1d3DLTfeyKq+XtXn8uef/RvWbd6G0aSjuz1ALDzHUniBqy67QnV62GwuJqZnuOPd7yEcDfHbn/owkViUN/YfwtvcwujICJ/81McZHxkmEl7g/fe8h+6OFqJLc2wbHOTU0FFeeO5JfL4GMrkk6WoOT5OXQkmSftIxU1CbGOmpk8en11rp79jA6TPD6LQOujsG2DCwg//6B3+Hy+ZGb8wTaPZjtfqolB20tfQwMXkMDJNce1MTbndeiR/GWjtrOveQLOn52WOvYdC0k0poSSUznDi7l2x5mvs/cAOXX7EZvQ2SqSSLC4sk0jHVcZJeLLN5cAdv/eoA42NT+HyNynEuwkE2G6ent5lyJY7dqSWWmMPhkM1dFZ3GwdCZFG/smyW6pEFvtZAszTO4uZ9StYrZ5ENTszE7P8oNN29idOZF/H4jPe09Ku0kXbJ6rSRA7IyPTOLz+tmyeStet0cNg8SNr9XWWJhfUM+L9K26G5rweFq5cuv13HP//WQzVXp616gUqQzb2zvbqFSkN0/D44//jEIxTXB2ljWbm/nCP/w983N59r52gmJBup9CCt8WDocYHxpXw3m9MUZrhwmX2caantV0d3WRzqbVYLymlYGlbGIF5WlWg4QGnxeHs47BlCSgiBgi1kkXVzol/WlLlIsZNFRUEqhaE0GtisFco6YrUark1CBAhpvSOycpQ/FN12STjJ4qgtHVUyxW0dQMGPRmlWKVtLL0F2HNLON7Bd0qAoNLiQ9udyMTkyEWgzmmZiYYWL2e4OISo0PTKjmSjiWZOD+FWWOjQoG73/Mu7nzX9QyPHMZsK6n0hkZbIlcs4XA2kM2Ia9xIqSgCYV2AFEFNNtVKiFSbQkEFG9VQrr7h1amNpQi3MpyXBKkIpPL9K5jilc3sSpJM/ixJTtnLVkpFzKr/Vk8mk1fnSYPbpxJ+KUkql+SxVDEYtch8WKOpIH2zeXHSl0vq+ZFeSbMIpKWy6nWUdK0MQpXonRcxUqses5p6yKBZEsDlsur5WumDldStcjWLg7u8krytu6RXem5XBNb6cdWHDXVnc73XSf68MgCodyTJUy7dTGqSoZLCkjgrlysKzS2pARlwyfoJmlo5wtVMo4JJZ1QJ5mqphtlgVR1tItZIt7MYMewyHdJqyeVFfJeuXwPoa1SqRdVlpdZWiaKCZNap3yPDJRkAiCArgpLL5VTrsJRKoDNLx7NRDT/k70RMks/SCyzPm4hedeRyvX9YPmStRLiVP0unruCuZe3lnBUkmBKpTCIYZJVwK4loQVXL4NikM6CXNRPBVo5ZzAvLHVvyPMogxmJ3YLHZ1POcjqdw6p3YDDaVAipWcuRKWYq1AjV9TR17qpAmmc+ozia9yag+y/GGQnO47JZ6B1dFRGEbRoNZJR6WlhLEY2k8DV5a26Trs6KICW53Ax2eMDMzk9isDrSlRvo7rqXTv5vp8SJf/fL3uenm2xW6M1+JYnGnWUy8xaOPPykvXHbu3kzXgI1IcohYZh6z3Y7e4KJWcyvsnQaD6sPL5aX3NK2uC5LuaPLX02wirqfTGRwOp6JIyDVBer/dTr8Sn+eDYb734M9IJmsMbBhQw8NcLkMhn1Wpmjf27afBY2Ht2rVs37qex378PJ39Dm666UbOnz/P/EKUkQvTTE0t8NCDX2JsZJLz54YV2rlcqeLx+XnzwH6OnT5B16pe9drSG810r+pTqfdQZAiPV0Nri0OhrCPzadoDG8jHnLz41Fus699Gb/cqFhfm2LFrC/OZIN/74XfZsHE15Vwaqdi2OywY7UaMVjOxbIaJqRk0NR1NvhaavU2s7uqjy9OocNs+v4+B/n51HqaLGdWzp7dqOXXmOE+88EtiqSgmu4GJ6XE1rCqkShTz0rGZpaFB1t6Eu8Gh3hcNRiuXXbFDCQryWpDXopzrknRKRRdwO+3qtSKJ+EJROmJzSmy12uyksxmV6JbzXPoD5TVREFKCdD/LcE1QeMvGD5W019Tx6vVB9jI6T8wuJUmx1dDpDXUsvqDSq3VziAi2ghAUpLRcqwQTL6KgiB82i41aoUpmKYlRp8Hnd6qOX6loKxWz5HKSlDcpsdbV4Fcdf2hMmMxOYpEi0XAWb0Ozep/IZspotBaKuSqtze2EFkK88do+Wpua6GhpYduWTaSyWY6cO4/OZqa3u51yKU00NM+OLRuFG4BRUi7lkhKYw9FFJTDmCjnVQ+4LBMgVJTkjSRpB6VcR2r68j89MB5kYmWZVz2paAi2q63FuZp5Gf4CJ2RmVLjbJ8VrNCiss6NXg4jRVTU515fqa7HQPtOL0WrE7zWj1Fro7NzM9PcuBQ28Qi4UUCtlmczIxvoBeZyefK2O3uVTquaOjXQmpH//Yh5Uw+swzj7Dzko2YtQ6c5gCzUyIaG+jtaaGvZy2pmI5MSsPkRJh4ep5NO9dx4vxRGjxW5maHiEYvYDML7WUEk0HwhQ7MhgaV8C9Xpec3jUaboZQ3Uc46yWUk4S/obDfNze3qdS7dz2V5v5P3k0rdxGXQGNFWtOo6KphawUMqZPFShOHpCfIiz1sNRDJxQokl9f8dXhcao6Suc2irGpoDjUrkbmxsIJ2OMjszRmdHgM3rV5PLJPC5bGTjMSmax2oyq27fYtVGpWbEZDWqTuKypoTDZVdI+ZW0kQi2YnaR+xS5fh7Yd4E//6MfY8DLD3/wI6bGJ7n9lluYGJvg5489htPporGpEYfTic3pUOeGmJu6e3ro7OrBptfT6fXT1hjA67QzfO4kgWYP4WyMw+dO8PkHvqxS7B19LcSWlpiYHcPd5mLHzh0c2XuGYHCOO+66lonhYbZu2ES1UOL4wSO0NLaxc9sWrCaTwvuW8kt0dfjo6Rtg687r0Jn8RJIVjOZGHv3ls0RjaVb3reF7Dz5Io7eBT338oxQyaQ4cPEB7Rwdmk4HTp07iaWjgzrvexbe+/T28/gCbtm+hpC8zFR7l6b2/wOiSUX4eU9HE1Ok5cqkK//S9R/jaA9+it7OXMydPcO/dt+Owm9i3bx+JeIqlaIbmpi7aOjpIZeZxNVgYGZnDZDURyy6gNeWVOGe0utHqzJwfukBFU8bucNEcGMTn8dHRXmFs6DSJsNBLmgj4elgITuL21TCZgljtBbxuG8lIme6W7ezYeCM2UxP7zpzkr/76s6zbsF69Z8tdqgiZoWhYiSpyDY5GorQ2t9Dd2anes9ram/nWN7/Kwvw0977vXgJeL08+9SSpZB6T0UoynlMElYHV/Rw/egCttoTdaeLYyQNs2NWn9ngmi5ZsOa2Ms9//9ots3NjNHfdeSyFT5vVXjtDibUI8exMjU2xYv4VzQ6MkknG27diGq8HB8aPH6ertUJUMIjoJht1qtPPRD/6O2mvs2/s6j/7s53zmTz7DV7/+FT74oQ/w/EvPqmqaWCrG1OwUM9NzSjy1Oo3svnoPFy4MMx8MYrZZiMQWFcb7st3bmAtOUa6VKeZrtAqOfynN2MgMFqMdi9SZpAtcuHCGxbkQf/XXf8axl09x2eadGDM6QiNT9DY2YagUyKeXFFZ4PhQS7A56k4Oq1qxw6x6/h0IhTjwVwu4wKfGuUtMSXsrga2kjlk5T1dfIFBOkijFOnj5PY1M/IxOTGEwajHa9IgRY7Bbues/dDA+NEIuGKZRyCHRGV6uwdl07HX1d7D92mkBTqyJ9jJ2bYGJqgv6uVRw/eQSbzYLFZKSjrYV0KsnoyBRXX30Jq9YMkC5kOHzkJFqNhWQyRyIVQ1us8pHP3E00Lo9D7mnFvNVKPFomGdeoe/t4NMHExATRpUVuuOFqjKYqo+NnWDXQTr6QVsa5WtXAwpxUAEgfcRyjGAQ1JQbXbGBoaILhC5KI9amEK5oyAwO9NLc0cfDgIWVu27JhB3tf2seqNT20dAc4cvQofb2rVMWO1WGuU280NXwBH6FIWJkDC+kiiUKSbTs20uB1cubMaVb1DWDQmYiG48yMzuF2CBFFy8jRETZcskG9V8m9q5CE5MNstpPKSId7joE1jfSvaSSTDVIqp1RtiVTAGA1OZZrOpMpUy1LFUmGgP6Du4ycmRqnUCgqjLGK54J9nZqYULl5ML2JkjCcTin5jMDtoaGonWxDjr1QzaalgJpEsMDkdBIMJndGMRvYnIqXXSmqfADqoinhb39+tiJcqibucvF2WXt823qq9oJjPVvK1y8KrEkSXU6YradN6mraeqlU/e9n8W//Zy3ZYESyVmatuChaxVvbbcj8k90wyPzHp9ZhNZnUfVMjnFVmpvv8Ugo70xNaNeXUEsgiYVdV7K9awurX3/4ttfuf4a+XxrfzdO0XdfzkmW9nT/csU7z/7OrVvqx/TOynTbwu+y1+s/rUKRmXOldRsfX8pj1jWUkRneZ5lr6hEWTnjxECjk/CAmN/kXKubf9X6L6+1fL3MJORD9rqKgFSum6eNNQPFaJ4PvOc+2nyN/P6H6x23V15x9cWO2//FmejFb7+4AhdX4D/+ClwUbv9n7qZPAAAgAElEQVTjP4cXj+DiClxcgX9lBf49wu2X/uEBvvnQQ5wZfZUnnv8mWqOZQ0fOU8HIUjxHuVLHCF65+1IqmiAF6cZZNBMItBNcmiY0FaSppRGPOHkrGg7+6hi1gmwzTTR6W+lftYqzx47xZ3/+p6xbvYYf/PxRjK4GEvEoLX4XNiM89pMf0x5o5g8/+YcM9A+i05s4fOIY11x7I7feez3lWpULkzOYXB7Vebfz0k0kEgvMzw2xZctqrBYNY6NjfPx3P8Datn4eff4nCscsg9yKQQZlHpVclKSJTlfG53WrVEW1UmP0whhOh4/+nkElQFZLOm7b/W4e/NZPOHNqjPfe+34SCUnaeUkmini8TvwBDf/jgc+ovro779jMzTdcTSI2j9noYj7s4OChOXq7NlIpmxm+MMXY2AhaQ5HTp1/mrnuvYvPOFlzeMrniAmZblaB0Q9m30tW6nu99758I+FuwWh1MTkwqZ+ZCcIpKNYPVoeF977+dSlVwixXOnR3B5x0g4NnAzFSZr337R9x4220cOLqPto4W9lx9PaNDQXZu20MmkeCb3/wioxNv8YmP3cfuK3dw/Nhx4jFxWpuZnlokHFlSnUu9q7roX9PFhZGjqvdR8JTTc+OYrW7yBRE0Brj9untp9vXwnUceZnYmSlNzRz3ZKT2BZgOnTx8jmV1iemacbDaG22XhksvX0DvQjt3u5aUXX2dsfJaurg6WomHKeQ0DPWuxmiz4/DY8DdIVVKYmIlGxQqFYocEVUMMYh1PwXDb1u2RDnc2nyGQTxBJRlajVG9MKvazVVrGYBG2M6hnUolXdaCpBq9PWndOVIrlihko5j8kkfbhVygoxpaeCvj7QLgtGV3DCoBckuN6kNnSSypJhflGbVJtbi8Uh2zLKZY0yPTS4G6nWTKoD+M23jqie2v6BdZy/MMLM9CzXX30tCzNhXn5+LwFfE+vXrGX3lZcQi0/i8cljSCh0s9YgqVERDSrqnFap4GUklWCaZLMsgoL0EElHo/TDKk1CNukK91vfSCrhrlhHEq903MplZEWwlQ2qCC/yIWko6eKxWURAy6nXimAUtRoz+ZwkfiWhaVRCZ6GQw2TWYbHq1LZcUpTiSFeY3UpF/UwR22QDLwKuDArlsYroLOKhHJsMhERclM2spLlkM17HKQteWDC99UGAcjYLklkjuqgI0XUU14pIK38WIUf+bgWPvNIHu7KR/rWIqyeRzCjBTWc0KJFTBI1CqaxSByIMWayWekpZku8aEV4lZZWTeBwWoxm9oHWLcl4YVQ+hySCDpCUlPCrRXAnOdZd5uVKgVJNUsqA+63itFfFWjkUmA/J38vwkk/U+KenmlNRjPCMJ8foQRb5HpWQlwgcqlSsfIrbLuSDHL9+rhiWqW7GeGhS3fr0zuO7El2GCwSjikxhE6kKvDCU0JREpq5j0JqwGEyadHq3gtlVXrlYJYHlx01vMGB12NHqdSvNasiZMJUHMCiqths6oUcJtMpfA5DCRqeQVXjBVEHQyGAUZarGp4VokHCaViql1l05tQaDL8UnCN53OqlSKVmNUfXCSiJ2cnGJDq4Pevi5OnDimhsg7Nl9Ld+suZsfh9dcmqFZt+Bt9FGpBJhf2k9dMsP+tA/jsrSr97GszMbi1lZIuSiwToa2jh1Rax+JCXplKnE4r2UIQr6+KSaehlNZSKZRxux1s2bJZmQ6mpicoFkRIlx5yI5WSvObMbFi/lUMHz/KFL/6Q3tXd+D1t6roeCs6hN1Q5e+aISqjfdeftrBkY5Cc/eAy3x6Q6BCUF1tU9gAYrU5OLdHd0kknmqZRlsqYlk80xE5xVXbFnhk/R1d9JNBFRSH8RTTu7OrgwfBqjHsr5HD6Xj+h8kt07b2THxquw4eelF1/j0IEj3HrjrVhsZsZC07xx8FcYJfVRylLKp9FpK7h8LuLZJFPBOa68cg933H4XrY3tNLka8bu8ShiUFKmkyB12CxfGznH42AGZdXPi9FHmowsUKgXKmrLqZCxWSkqQj82l1XEvLAQZOTvO4KZurr5+JzMLUwqN7PN71SBTzl1JTYTDYQKeBsy1ikLMFksVRdCQDstiuSyzNmZm5xQZobjc9y3/32Q2K6R+qligIJ1rct4t937KeS+4UE2tSjy+pK41YjRxu50UcmKCyCoDj+DFxRAhbh0xU+i1GjLplEpM+Lwedb0SUEBdKNNgqFawG8T4UCW4MEUhn6CjPaDeF0XkFaNBQUxAWivpbAWz2U08kVW9kULZaG3p5qmnX+WO299DPJFXaOBqQUtiKcnBNw9w+003K1RyKhFn/5FDGPwB/D0tlItRFqZH6Glrpbulh3yyqHC4i+EFNLosZW1eJeAL5SoN7gCh2Rg2S4PquI8nc2ogn04VmBibYe3a9Yog4Ha6iIYWcYlBIy9mJDe+9n4lvApJY2joNLNzI2zctAqX10RVl6Wt24+v2YnLbyddSpEppPnxP+3jjht+l1MnRjl0+A1M0gNbyqn3g3Aooj5bbWIWqqreZrOlonCwH/6d93Hm3BlSiRyre9aiqxpx2yz0dnmwGEvMz8xhqDbR6N7Iqs5tKrkWig9x/NQIo5MZurq72bShi1jsLNPTb5HNjZFKhMimC5QKOpxOj7oHyxZnqOmWMGoaMWt7qFbsOOx+hkdmyeVKSkxoaQngsJsxG3WUc0UlJliNTvQ1o5p4yzVc7jGkHFKMLULrkPsMue7lqiUWUzGGZ8YJxsPo7Wa8jT7SuQJtHW3qmIvFlOq2dwqaeGFSPb83X78bfa1KJZfDajSQSSTV+5VUbRjNVlweJ2VNRb3+5fUl6XR5veTF3IUOq8WuSCHyuF596TBX7ngvn/zwn/LGvjd46ZUXuftdd9PfN0BwOsRSIsErr+zFYnVgtTsJx+MMDKzh8V/+XKV3/+KP/xiP3sjUuXNE52dJxqKs27aedbt3ki5lODVygS9/4ytEYzFuvfEmvv/wd7H4LSqFb9Y6eWPfXkqFFHZzjV2XbOGeO+8mtpjm4BtHKWVzpJIx2tu9eJx6somI6r22OP3ccc/9tPWtYyaYYCGUZGJqXgm33/7atzjw2j7OnTnFyROnGBoaobWjk21bt/Cd7zzIoz99hJdefJmXX91HSe49XDbMDWaOXjjIE6/8jHXb+2jv8uM2WDn2+jGOvHmG1587xJ985r9zxy13KLue02ZkYXZSpT4/+rFPM3x+ll/+7FmFGB4YdCuSDVoD4XCFVMZMoK2BcHKUbCXE0VOH8HiauOrqq1gMLdHbcYlKCB4/9SwtzQFafJuwmTqJRYs43SbKtUWMpkUSyQlW9bVhM3rxOQZY23sVtaKDmfwsf/pnf0ZbR7u6FxBjitfnIxyJYDSYlDkoGomwfu0gTqtN3RMIdvg3f/MeLFYDt912C5/5w89w5Ogx/uLPP8tA/3rCwZhKNLa2NnP+/El8PjtmMyzGp/nDv/wtipqc6pldSsVBr0Gvc3Dq5DmVbC5X85i0NrZt3Mo3Pvd9LC6NMpdZHTZ1TxiNp7lqzy4lZFw4P4JOY+CqK67k8u1XsLp7gG9//UHm5xZ59+3vZmxilMmZUTZv26zu44PhICNj50nlU4RjEZrbm1mKJQgthbjz3e/hyaefppCpUBKjl8PK9ks2MjDYzUJ4klQ6wdrB9VjMbn7w0CO0t/eRSeXpaO2kkMnz5huvkizH+djHfoenfvAsn/30X7CpeQ2v/uxphg4fptVtI5VYVB2vsXSSXFWH1uRgx9U3svGamzg3PcnaNZ2kU4uKpCEGAaneEfNJQbqpnW4MZh1Or4Uz54/wj1/+MsHZuCIiGCUdW8yQKxco5LJ4mpuVKcjptKn6BK0uy8SFWa66rofu/j4ee/JVOrs2cM011zA6PEkoGCKTSmAy1hgdHVaEB4/bjEFnJSG44HiWS3ZdytETRymVawq7a7VZMNlg67ZVdA/aOXH2VbyNNmV2Mht9lEsOzpycw24IUMzWGBsdp1jMEGhq4PobruDAodcxmmqqqkDMaumkoPRtnD45iUHnwNPgpFKS16/cd1cVytpkMjI5NUGpnGZwXR89ve2MT4zT0daDTmfkxNGzRJei7Ny1nVAwSk9vH48+9gRr1gzSGGjizZff4LZ7bmdydoKTp4/R3y/mkQ4SqSUaW/yq61mZ4bJFFuYWMRnMXLpzF/OzQWLBKBVNhUIhT19Pj6q3mZqaRaO1YbYY8XgN6I0Z9MYsg+u7lTFa+oRz2ZJaP71GTI5a8cnQ2NhEyVzm/NkzlEs52pob0VSLBLwuZqYn0NQqtLQ04XTZWYrFlJlAqzeouge5v4gsxTGZXZjMDQiMKpYoEIrnyBTKGCw2NFI/QpWC0EJqYjjVq5qClY7bXwuWKyKo3NWIwaxuMlOipYiDgk2X/dHyvlAEWUXdka9TAm1deFxJ3K7shVQf7juSuxLmla9ZETh1hroQK3+uVxFV6tQhMS5ptAr5LzMKue+RPYcyloqJUChOhl+Tn+QclwBAvlaRgi0lhq4gnt/5eWWs9U4RdoUm9G8N/f4lRvmdqVoxnv5rH3Kc7zTxytcoM++yQGuQdasHj9X6KG+viNCyDpLMFtOrkDaklkiEXWWMrqn74ZWO4ZUOY/Xvyz9bHqsYVMUQJfs0WTcLJsqxIh98z3+i3d/E7//Wx/nvf/LflHCrfrMQTZYZU/JciiFPyCAKCfbr47NpNJo6Luvix8UVuLgCF1fg/6EVuCjc/j/0ZF48lIsrcHEFfr0C/x7h9gtf+jx/+4W/pVhd5PNf/RPe2DuMxmJg9foBQuEoxbyWtsYudt9yJWeH9tHT18TRg6NoNFYal52+x44eUT2YMrxPLuVZ37+Jv/zzv+GfvvdjZiZncFpN7L7qct537908/vILJMqC+UyRT0SZnxwmODFBIhTnthtvZnZynvfc/T6uueF6FhaD7NyzUyUOLY1mMjXBDRXp7emipalJoR4lXBZbCin80z3vuYPbr72RieAQhw/vZ2joApgs6G12nC4bel2FWrVAtZRXuEFBbKYTeVx2n+pnGjo3SV/vILfuuYvoUopXXjpIKq4nFM5wxRVXcO7CEQIBO5VygcNvHWX83DSXbFtHb4+TK6/sYP2GtZS03Xzhf3yXzs5mThw/wYnj59FpXFAz0N7WyOGTz/Hue7bxgQ9fy9mhvbgaTGSSFbqadvE3f/lN4rEyfk8POq2H4HyS1pYOLDYjk9NnVL/W+++7gct2r0VnzDA1s0AmY+PYkUk2bdpDOFqgr389+w8cxCUJzWSWC6eHOHfyDOG5GTxuPXfefjV93c3MzUwr3GlzSyujYxNcGB3D1+gnFAsTTcbYsWsbje0B7C6L6qkaHRvCaNXib/EQCcXo7l7L9de9i4OHTjM2MqdExVOnzpDLZxg7ehZ7t4Nsvo4b3bi5n61b11Iu5yhU0iQzc/ibnGrw5G/owqzzKiRhrWJgcSaI2+5HVzXT6m/HZrRjMmlxuM3ojVXCkRkmJs+pjrZyJUuxJKjHosLXCTJTJaFsLioitFVzmI0aJUDI0F1E10pFo5z7MsiToaq488UxLbu0XFIEORHZpGtOEoEGytWaEgIyuRw6nfTTGZTAW0/oCgpKg8FlI51Kk07LRkwSnjo8DY14PC2EIkkmJxeoVA1Mz8gwyKISZc8+9yLvu+dugrNhpscXKWXB4/SSToXRaJLsvnodqwdbyBaimK1GhWLWaPTq50vSUz5EwJNEjWBDRZCTjbWIqSKMijtaPkTIW0naSkq4jvutJ09XUroibMogMJvJvC3+KaFCEh0yTJeeoIoIgw413M9lBD1sUunZsiCA8xmVtjUYJcUqfVuicEs/pEaJijLsF4S2iMySDLRYpNMxqx6XOPNlzVUvpU4xS5fRvvVBhYhjgkAVobOmHOmyg5ahhOyn6wMAWQdJS789YFCdb/V/WxGq6wnbuoP9bTyWTq+eF0noSTpWRORSpUS+IF29ksSVbmOzKkYSz7UMKOr44hTlfAZpO7IazJTyNVKJNA0OL51t3ctCT5pSsYzFbqt3+xbyaqCImBFEMFUudpZ7kpY7nDT1dIAIqG1tLcRiMTUM8jT5SBdyRKIRdYwiLq08dwrhWqup5K2Isyudt3WMrHTpCmpdkjyC86wPYGS95fkXIatSleugXfUbyvdYREyVQVCljLGqU9hkq86ISZIAIgBodcQzKap6HVafm2g2TaqYp7utB3vKgjYpa54HXQWTXU6KGqlcimQ+gdYqA1AD6WJW/QxBqWl0BmyGBnV+aXRlcnnpz5wDbVn1vcpzJqlGed1GI0nisQxeTyMDAwPYE1bm5ifZtHk1sfgoZov0ljuJLNYo57pIJS3s33+Mo6cOk8guKaGjs7WP+EICm0PDXHSYvDbHu967E19rA5F4moVgkpMnLtDe1k17VxOBRie5XJhcMkHA5VfPebGUJRpeYHDdgEoGzs7MsBgMKgOCp8HPwMAgZ06fp7dnFY8+vpelRJmurmbViSw970cPT2EyaGhtcnPt7mvJZQTRZ1HJuFMnT/KRj3yUtw4cJl+scevNt6ukYzadJ5ctqOcqW8iwdccGnnzxMZ575ZdsuXQtnkYnGKqEEkmm50Js37KT5FKObKKAzx1gaX6Jzes2Y9JauHzb5Zj1dg7vP0k8klbiZ6KU4BdP/YyRo8do8DrYvWsbe/Zcweat62lua1WobovZJWEQDDUTTrOLvW/uQ+vRsnZgDdVyiWPnD/H4449x9uxp1Ttrs9tVotZktVGqajBbHdgcbs6dHcKutbGqu5uWNj9Hju2nuc1D70ALQ6On6e5pJV/MKlyj3qhX114xBTV5PSCdvXo9BqNJoX2j8YRCbst5JC9UeYXLMF9S9NKRqdI7gnzW1hvlxIwi7xFyjpaLeYWXLeRydHa043Y5KRbypFMpCvkC1YokwjWq313QyxZTHc8s9hS306kEYDGAyfBtaSlKLBLF0+Cgo9mL12HEYtaRTi5RKqbw+8QQI3h0BWEntJggmaygN7nx+9pIpwtMTYzT3tZKtaYjk61it/nI5TQEfB1cODuGw+yit6OXQiaDzWjkxJEjSlxbdfkVzKYXCYfO0eazsXnNIIn5HHatj3ymiL/RSV4TJJ4PUdKVqGgMRBZz9HrXcf7kpMJoVqp6DHq7eo4Fwbm4GKG3u5NiNoXdasAlQqMMq2emODkVoVSWfuMJLrl0gK3be6lqY5RrSbzNHjKFPNFEhtfekNfeHN6Aj4ljMb7x3Qd5/Be/ZN/rL+PxOSmX8qrrr7m5WaUFhd6i1VVwuPR4/Rasdg2nLhzF7BScp5tSpo4oNsi5pDGhrxjZsWGX6ptPxSIsRRdUP+E1V92M09FPLGpm/1sHMegr+BrMhKMT9PX5mFs4RyI7Ta4cZnzmAolMkkBTE3ZXPbElj0nE7JambiplA5PjIaZGF7GZGvA5muhq6aDV10wpk0avuPplZa4xWuqki3wmj0Er/alWdY4iPaS1EjqHBa3dxMjsOOcnhinrahSMFc6MnaO3uwu3x06tVsTvcXPq+AmafA3c/a7bmJ+aw6YzE5pfVKSHUi6Px2mhXJF0p5ZirYjGpFM9s77WAOlcBo1BTyYr57cMlLV4vX4MWhN7X92nzBoiTvxq7378ria8rhbuv++3OXNymMcefZpLL9vD1EyI9s5ejhw9SaGU5ZItq3nusZ/iqmkx5YskFxeZHJ/F2WTjhvfewX/+5Mewe7zMLi3wxNNPsf/1X3Ho+HGCySy33n4bJp2Dva+8RndXIzOTJ7jqym18+qOf4uzxSTYP7qKjs5s/+uTvcvLk63S3tLJh1UZcHg9nx4eoWQzMRENMBGNce8MVuN1+sukSU6OznDt6lpefe4UTR04zMT2PyebA6XDR0hTg85/7e37v9z5BoVhmaGSMvsF+rH4bDzz4JcZDZ7n29ss4cvxXWGs6TGUdBsz87V9+jh997xG2rdtJMpShvbGHQrbE6IVRNZAX8svvffoTnDp2nCcef4qzZ8+wZl03O6+4glQOzlwYweqyoDHlWAhPYdA7SCXB6+kkm0krI+Nd734XF4aGyWfzeDx+dT2qVgqk0ktUiznsNjMzUxMYNDo++XufwmX3KApFuFTmjz/zx0qo8fn9qm7A4/EQCoUoFMq0t7ZSzhfp712lqB9+n49Dhw/wrW9/lWI2ya3vup0PfuhDbNu8ld1X7GF+ZkEJfvV7KHlvMVApJdHqi6xa38XWqzZhcVlpbm9lbGqaB7/xMB//zO/yi18+ofD2fo+8H+roFzOV3sqBN99EoyuhMRTxBTwqDSz3S1Nzc9yw53redfNd/PTHP8egNdLR2MnE0BRX7drD66/s474P3MuPfvodDh87zNjkNJ19jey8bIcyfU3MTjA8HsTpNbBhywYyuSyuBg9P/Px5+latV9hZ6alft3EVbq9V/QwRS3q6V7M4n1CCqgEj6wY3KrLICy8+RcGcZsvWDRx86iA//fpP2TO4m4cf+DY//9o3Wd/XgsVQoWdVJ2eGh0mWIFGoMh5O8dNf/Yq1g9tYvW0NrQFJ7ddUf+53vvU9Xnv5Lf7g9/+UnTt28eprL5HMhPn4Jz7E177+j7z++gH1fiTroTMZ8LYEKMq616qsW7eOeELMK4K1DhONztHZaeb999/PC3uPMb+QwWnzE4tkuPqqPXztbx6gdY2bpiY7Xo+Dc6dnmB6KsXPndkaG5inmUnSsb1T4YZPZynxwEZO9wje/8zkOHn+WQmWR2eAUeqOJdEpMqF5GL8RZ3b0em9HC2Ogo4UiQ2dEgl17bz+C6XuYWJpShzuPxMj8b5fzZeWaH0zR1tFMuFmhu9JLPS4K3Qe1VBItts4v5NUPvqhbVmzwwsIpgMEyD28vZs0PoMLOqdy2r+wc5fuIsjz/6FJR1+FvbVA2LkHs2bFjD2OgQkfkFVm3t4jfvfz+uBidT01N88xvfpsHW/D/Zew8oO8/yXPvavbfpfUYzo1EvVpctW3LvxphmOgEnQAikAyknf86fk5UcSMAhoTcDxmBjY2NT3IssyZJVRm2k0UiaXvfM7r3/63n2jBEsclZOzjor/8mRQJY0M7u93/e93/s+93NfN/d99P2MjU0wNjpGX1+fXhP9/ceYmp7Q/Zm4vyXn2O/tIJ5I0dYR4Oy5fuz2PHfdfY2SDqQZS35eCsQi9JbLRRzOKgXomVNn6e7swG234zSbMJXK5FMpQrNB+nr7VLiPxZNKkxDsflNrO16PjamRU7onbWpeRiZrZOjCNAvRHCWTA7PDp67bksFIRtD80v0pjbZGizbALzluf5n7qoDj6u9FVPKltS9FEGtkwRs/VW3cVU/oL4Vb3f9cimCWO5bsjZacqILPViG4ijiWBkvZk0ijpo6NxaLNnQLRKUksSj6vewm3RKfY7fpqkgstmHppfpPvydctElkjxAqJFJB93iW45qXPsURKWvr3pS7bfy3/Vn721x23lz63NDkvoaFVkL7EbaxOZf3cv0QoLz12yamse0VlRhuV8CzrS3k+yfqVZmOhsciYyLpcHP0yJtLgqkKvxC0ZULFbXsMk83ylGskje9aqO9eArWKhsJDhg297Lx31zSrc/vWf/RVX79pdFY4vC7eXy7yXR+DyCPxfPAKXhdv/iw/+5Y9+eQT+M4/Av0e4/YfPf5Z/+tr9TM6fof/MXp5+5mWpjfKmt9ytuEMpeCzMx1SUu+tuQVQdZWhogs0bt9JYv5x0NsmJ04fpW9nDqy+/SiFr4qMf+jj33vNOfvrUk3hdTlwOG9PT00xMTRGKx5iNhlmYmyUeDtPR0KKurhpngOD0AqH5CGvWreVLX/oXikZxpxX51F9+mieefJa1uzopmotEYwnWbVyHyWxn377DNDa06uaJUpZ3vese7tlzG9PRSY71H2H/kb2EU0FqawNEIyF8PiddHa34fW4CPh/BuXkmRmSza6LW20EqWeHNd75Ni+w/evgperp2ks0YmJoaY+36Ls4MHCWTLpJYKHLVluuxmsp85zv/wB1v2sib33YT58diuGvrMBqy3H///QR8LZRyTpKxMm63i9HpExTKo1y5p4frbtxINDkvvgisxg4M5Trslmb+7r99jWTUSnfXFSqUhUJz7Nq9kWxpjpMDL2O2xRibPM3mzZu54frbWb7sCvy+do6dGmLfq8c0L0+QVDOTIoK6aGuux+8x43WbiIWnWZibp8bTSGNzKydOn9BMM3El1TfWUzKBzW3X3LTuFT3MBGdY1tsl/C5e3PcEmCMEamqYD8YpFi3acS2O0rHRaUXMipOgobEWr99Od08bEggXicxqdhIVkxZ/S0TAmMXldJFJmPE52zW3qZQv8NZ77iEUTGAzBqjx1RMLh5mcGiYUmVTnr9GSweGuYLYUMJpk0yQ71WIVGy14W4uTcsGGNC+bLYLdFcJgVjeSul81mMnmxP0lGyvpXRWPaKm6UZV82oIU/ssIAVn6WqW/WTZrKm6aylgtgkQqacFfnldqMZGkuPD8uukWRG46nSeZzHL0yEnNuHRIBmrRQJegSRciDA5dZN3q9Rx4dT8relbR0tTGz37wNJlCiSvWb1R8X02tibvevItkZgqXx0Q0FsVh92qHuaCOJb9MMVTFX2KARdyQDM4qHrnaca2CnbozpMMZFXaXNtuyoa46dcVtbFNEpQiAIjQ2NTWp41WyPuXaElFwQbCeegwbyGWl+1pGRopNGR0HGZdypYDZIg5Wk3a9CxZK3HIiqInLM50W9LZJcaHy/sW5K0KkiM0ifkihQYomUswU16WI+5lMWoX1cqWaiat5rWUpGoiLtyrmFnI5Pf5LOUXyGopbTiX1+X8926j6byMBwZUuhBXxKBm8GExkcjntiC4US5pDKi5b6Wb3eNyK6c6kk9gsglrPIcpnpWiglC9jKptx2ZzqTPa4PBRyRc31FnegnB+CthP8XzWrt4rKSotAZTJrQ/k8g7sAACAASURBVEC1hFDW8SsUsrjcDkXFihOqtllQ6SXFi0qBQ3Jxl9zGchyleCGfVQoVHp9X/y3HNZPJKnbZLGhnczWj8o2OeikqlMuaJWyRfCq7TT+TzMd2k5lKvoilbMJqqP4WrKfT4dRc6UQ2Tdliwu71UjRCKpam1dFCvbVGMelSuJNzQRCSFruZdEEcfyXyhiK5SpGsON0L1UYcEcecTjdGQ5mcqjNVAXd+fo6aWj92pxObTXJHSySSGdKpnDYA1Jc66O3tplRKY7bH8fjFIZkiGExx8NUJjh+eZWG+QEefH1+gVvNrp6fC9LS34fWa8dQauSjz6M71+vkT2QJeXyOHXjvNwJlBxSDeeOO1zAWnaa73YCzn9R4iqFmdFYwV+lYs59rdexgbvcj87BxTE4J9dtPb06vH3+rwkS0amQ3OkkolmBofI5erEAmmyacMrFu5BYfVz/vf8yES0RQDpweR3PmbbrgdtzvA4z9+nI7OLm687gYt1k9NT9HY0sDr/a8xExrldz7+fp569kdEEjN09rYRiUcpV8yMXpymxt+Mz12vwoOgNAWg/aH3v5fpsWmu3ryb/QcO8fwzr3D40FGGp0a1uenD932Ae++5m3q/V7NkS8aiNmDkRZwqlXGZvFwcHuaRRx/l0NHXqetr1ntHKBQknUrgdAg6N0coFNICo9FoxWSwKm5+dGIam8PNm+96MycOH+Li8UHe9ttvpr2rkVhijmh8Fm+NsypgSIMVZS3Sy/kZCARUoKt1eknGknruC8pV5nLBw8v1WVGHuzSr2LA7XFooU2dDMUvFXM3XlHnTrM7zvBbYZD5x2W1azBSMsYgrUvSXqUTEN8kzXyqFyhxYW1OjThLBXkuji3zm8MICFpOB9vZWGmq8eKxFKtkFBI5Y11ir85A0pTS3thGJCHJ6llJBkPZ+gnMJBs+OMDsTZvvOK9mzezdf/fo3qKtr5akfH+bd775BIx3KJSPtLV3UeGuwmOx86Z++SFfnMjbv2MGFhQXmMyECvjwb1y7DJfeygoN83EA+XVacbqYUxewyMLUwy3woRTYBxpiJ8GQCDBYVj51K1JD876LO/3L/bKj3kErOE4vNMjJyllw+zeD8OO993zuob/RQqSQpVhJYbGXMNnhp7ysMj0U4ORDX694rbqyylc7OXgZPniYQ8GIwllm5og+f36OuKFlPSHE0kYqRSkfo6WnFYisxdP4k3as7iWYjZDJ57GY7XruVUkZylnM4DTWkI0VammpYs7odv1/O+3HmZyu0+FZy1dYb6WzvUWzjT554koGTA1x19U6MtgwLsXOMzh2lqdMtcjr9JwfJF034azyKi5Us8kQ8QWN9E0bsmCoe5qdSTA9HcJoDrF6+BpfEEhiNWOW2I65YoSAYTbgdHgxlaVpKkcvllRhjspko28yUzBWMTqs2QsQyMYKZsDa0LASDnL9wluXLuzXrVu4xO3fu0CJ4JpXVZqCmxhaS8ZTOIw67NBWkqK0LcGFkCKvdjNVpVpytZNJWDCYSqaw2S9jsHnV+SQE+l46QiEcpFAy0NgTIpcps33QtTz32IrMTBTrb1lLM27j77ndweuCcOpgPH3mVwwefIyBY5nSBDb1tLGtt1wYjwWafmZhi+/Vbef+Hf5u+npWYbEacZjvfe/QH7D98DH+glScff1YdxF6vha4uL+NjF2huauWvP/232Mx+pqdnlDZSKsf4xRM/5fzpEb1nWV0WJoJjPL/vVWx+JzfeupHlK9dQzFl57IdPYym6+PEPn6L/8EnODZ1n87btGpkh5+9vf/AjfPC37iObKxBLpXH5PJg8JiYWRijbMpwZPs754VOs6+tlaniEcwNneOCb3yGXyDM/ESUTLXPj7jvpf/0sjz38OH/7N/+VBx/8Fp1djQwNDXLTjW9XR+1zL/2El/c9T6C2nptuvYfpuRDzkUmlOng8dRqZIujteGKa1eu7SSbKOL0+KuT0fBfnuazprFYnpopVs4A9TieDp0+we/c2br9tDwsLszR29PGnf/aXiuHvXNatzXBOt0fHTtZX8phyocDK3l5q/X4xyHLfhz7Eh373I3R2dVFb6yfg92ExWTn8ej+f/du/p7Gxlat37WJk5DwrVogzfYqJyWH61vYwPDnG+Mw0/mYvdY0NNLS28upTe/noX31c15HPPvM0M5NTTA9P0tzaTI3Ph91uYueVV2j0iTS/RKMx3vPu92lm8HPPvMyJ/lPEo3Fuvek2nn3mWZrqG5kPznPo9QOEY0nKRFmzoR2TvcSmLZs1B/SVfSc4d+ECJUOF9mXNNLW2cP1Nt3Cs/yR79x7A669h9erlnDh+lMRcmqaVPs2SD4ckizVEOl2mr3cd69ZtZmjwIqfOnGDNlV30rmjnmR+9QK+7h+/97dcxLCQwxRN88mP3sWXNcvLxKC3N7QyOTjKfh/FUkf7ZMC8eeoE/+/P/osfGYq4QCYXZt+8gd97yFs6fu8iD3/6eupt7ezuYC47j9jr4xfMv0N3XS1d3F8FQkP5TJxk8NYC3vp66Oj+Dp07gDFjpW9FMS7O4N6f5/T/6A7794E9YWEgzNjpLJBTVmIblfR36On/z9x+lXMxy5HA/+aydV17oZ2YixU237SHHHOFInO7u1Rw/dYzm9ho27+jBW1Pgwri4cct0dawlFjVwcN8gubSD3o4+Th09xtT4NC2t0hgQJZ8185HffzOZXJRj/a8zORVkzzU3aHZuOiGilpPzA0Nkcymuv+kGcrkyiXha18qj40NMzY1y821b6e1r0KYFoY74vc3sfekwTTUd5FIFbWq2mByks0V+8fOntVlSmkSD45MUM9K07aKrrw2n265EKIm2MZoq7N27F5ezhmuu2cVrrxxmYmyKrTu36frXIOvMQoJd12xVgpM0hp4+NczFi6Nkcgk2blypdJNAjZvg/BQXLw7R2dmqjTPxRBiDrFULGSLREK5lK3Vv6rY5yKcymEsVMrEE7U1t1PhqlAg1OjFOIp1RVLvHH2BudhIKMTra2hWTfGpgmImpMG5/C25fPUXMFDGRLZZI5jMUSnklKwnNyWyUvZGIsNJ8KqKi7LNEUJWcVZP0qGoTyVJzanXXUEUlL5GHNI91iQn8Bi65aiGtNm9Wvyn3XfHkLmXBithoFMyx2aT7Ddl/KRJYqUfSYCJO5hxGSQjSJrhqrI1k3cobc9hsKmIq5agCmXSaTDKlSyiZl8VtK+AYwTWLUK1UJHG3GqVBLq9Cqrw3zYhdzJhVcfXfULlfwhJr5IX81n1h/g009NLX1aEs+y8VVKsI5V9x+Ir4XCj8EictP7GIjl6iWMk4q/BbrmYLy2uJ29ZqNGvzsXzgKvLboJ9Fw5dMRs1R1ucwm6vvUaJscpCejvPBt72PjobLwu1/5hrt5c92eQQuj8D//Aj8G6b///knvfyIyyNweQQuj8B/9Aj8j4TbX88IkcXjCy+8wH//3Ge4/+v/wsj0KV49+pQ6MMcn58lki0zOjJLOholEYjTWt9PR1qkZahVDgukLCY4fmMZoLVNxpWjtaWDw1CQuu5dP/umn2L3jSi4MH+fQay9y8uRJ+vvPYTL46exopndZIz1dPfR0reELn/s6fm8TDrMPm9WlC/nxiQts37mR7uWNvPVtt+Hz2njgkQfYe+AFoqkkEwszbLnmCo6fGSJQ28uKFVsZGxknn4pQzCV49GsPYS25mZmb47Xjj3Jm5GUcDjvFQklFmMaGOmpqXCRTYRbmg+rmMpScJGImutrXs3XTVaQiYTKJDFuuuI4De09xcP9xXA7BF4+ooOT3euju6sRuMzJ4rp9weIKelW1s3b2evtV9TE7OcfTwGc4PTtDW2s2pU6fZf2AfLR1enH4DDq+Fu+7ZQTovTs0cfk87hayDu259P4889DwXhkK4HE2sXrmRqckxVqzqwmjOEEvO8LnP/zdy+Rhd9d38zn13sGXjNvIlA7NzCb7x9Qdpae3BYhbRJ8u2bVvYsmUjjQ0BvvHNf+Glvc9z+x1vwWat5ydP/ByfoA/r6lm9bi3nzg+yYdN6KhSJxIM8/8LPOH76CLfefgM9yzuwerIMTx3XgpTb5aeQk7wcG3ari6Jk5ZrMOB2CTZKNV05dqcVittrxW6qQSuYwYsPl9OK0uuho76a9uRO3043TZgFDnlQySCQyTyIZIZqcIluILGaomhVrabGIW9CghCDJPa1mji5uRhcvQBFVBGElAqBublWjkweYyOYLCDRZ9lZFEW0l/3VxUybOK0Ewi6goop3GIZZlcyavJT4r8TFUe5jlOUV4K5aKpNMGrDarum5D4bAWRQQfK+6qmro6RZIlEilCkh81PqaF6rvvfAuPfucJxofGae71Mjc1TzxSxGlq4tab78DlNtDSbsHmiGC15bBYDMwHk5isVhX/5H3K5ngJM+xyOFVkkI2y7Illcy2fX4Q2EStEiC6UxaV7acKPuJSdVREkIxmNVhVX5bFSJBD3puY3FouK7BUcn4i+IhYLCk3GQvIeqxvssornCpuqSOaXZG4aNAdJTgARAzRr1mRW7Ki8dxFCBJ8sc5GgMuV9JsVZLKKzZtIasdhEoCwSi8dUnBGBTX5VDNWsXtkUp5JJTCbBQVYLGCLKSIa1YqksZnWtitPOZnfo/CJiZfW9QjFXUAdARoq7sRQ2uwuH063uAZPFRiqTIpvPave5IOc0q9ZYJJ0KYZUMr3KFbDpNuVjE7XDhsjtJJ7L4XX7cTh+FbFmz8Sgb1TUj7mERlET0lteXbu0q2jKDwVTBYjdiNIkTI6cUAavdSiabJxKtuqHllzhtpEwjaFEZUykGOJ12LWymk3HNXBPxXZsUsnltE5csXrkGRYySznBxMBdE/C4WMIoIXZHjnKsWfipGLAaz5ilaTVay6QylfAmPYDfzRXU0iZAqjmC5EKVZQZo2UpE09YF6an0B8ukc2VRGEZ0WQcmKEiYCbz5NupzB6DCTq+SZD89pznTFWNYikojYRi1qSLe6UZGUgieTnFMp6MlziXAtmDHBbPp9NfjcAUWNSnFa0LDf/97DLFu2QrPGEqkIgYDg132KUy8bi1qsW0JNu1xOdVALIjvgr4eyndBChpELgo5PMDIyTW2tm9Wr22jv9mgWaiotSNIA0Xiap556TskNt9y4k57OVhLheXKxKMloFLPRRK5opGJ20NrWgNVWYnhkEL+/hvHhWfJpC/m0ndamFXzitz/F68eO0d3dzec/dz87N+3GbvSp2Lp243r+7u//jpa2Npb19BIMR7RQeM/b7+HRJx/m3vfewyM/fpBQeILmeplLDXrd2BwOxX7LMZYGBMmKE+T5yy/tY93qPmq9NWRTOZZ19nDtrhvZveM6CuUcNoOF2dA0qUSKoqFMvig5qAXsFhcLiTCPPvoo01MzLFvWy+D5EWbnJQe4oo0GgkyWQlg+n9H8a7nOx4cmsTpN1HfUYXc4uWLTOkLxaUzWiiIGHQ5Brqc1e9zldpJKxTRTWhoApPilOdWL+GMTVeqANGbIRCeNNWp6pKJigsy1MuFoMU2KaOqOkMaPakOLzH9GcdjZHIojlPNZGhrkGSTXVl5b8nEF++y2CyK8UJ1DbXaMkvtsk0aqMMG5OS3QuZ12GhtqaKqv0zT0RGSeXHgUvy1La3sLtU2tYHUSSxcIx/JMTIfJZk2KXF2xfAOFrJHhCxN4XHX0rdnBz55+hWw6ztz0uDaF3fvWO6it8apI1trazvTUPPsPHKdisLBx03bCsQQLoSB19YINr8duzVPIxrVZp1I0k08bKBdt5LIGTp6+QG19qzaDue0uIhPj5OIpurv7dL3ndHmw213atBVNhJhbmCSVDTI1c4FIfJqGJi/33nsPScdFFkIxbQwo5MzMTEd5/LHnsdpcNLd0Mjh0XtHzNoeVYiWv9205fgJi6GjroLYmoNeRNIqUK0W9TuUeIghycYklElEammrxetwkclGwFykUpTAsTUtFjbuQ3AJjxYLV4CQeyVApmenq6KWzbRXJaJHkXAh7sYzL6qS7dxV9q7fgtvo4dvSsvr/O7lai6Wkm5waZCZ2ju6+RRDqs2b6NTW2UyZLNhzBZJOc1i8clbuQA0+MRTvZPU8wZ6Gzro62lhwZ/A66iBWuuojQMae5aKgibrRZCkbDOtTIm0swk/5N7gFVyx6voCF2XSpTHTHACs81M74pu0sWMZmWmizlSgj62WihSxbcmi0XFsYqnzWoq4XdZsJtLmokrmYNNTS3EE1mKWEllypoLK41ZFlNFMasVg8RDZMhnCyzrXM9rLw/x9fufJB228dADP2FseIo777yDuho333nwn/n0n32I1pY6nnz8Sb78z1+j1h/QtcOtt9/Bjqt28dgTj3P85HFcbjkHGrnvfb9FQ2sbmWyZkZEJ2tpbicbD3Hzr9QTqXKxZv4JwLMKNN93CgQOv8/a3v4PO7i76jx3m5hv2KNHg5JEzPPvz5zh65AQ3334Ft9y1gwsTgzQr1SLAww++SDnt4oGvfJ8zJ09xvP8gvSs6cbu8FEoGRoZnufa6mzh27BTz4SjLV64gU8wQDM9QqKS4+ebreOynP6D/yF7cTrMiV//xM//I4Onzit7/xlce4KP3/Z5SNA4fOsLdd97FKy+/xM033cDf/fe/U9H0Tz71xzzyyA9ZtmwZL720lwsXxfW3itXr1jA6OqJuZ8kY1TVGNqnnd9koDQJ1+ni592M0k87ktAGlJPN1LktjXYBoaI7g3Dgf/cgHaairVafxP33xi7y87zWW9a7UNT9GK9m80F/KNNXVUsylWNHTQUt9DX/1F59Ul+f9X/0GBYkjCIa0oejwocMMnbuAx+NnenKad937TnxeWfOklIzz5S9/hYXILDe/6QYOvL6PHz3xY2oaajTb9eZbb8QfCLCmdwUvvPIszz7/C95025088oMf0tzYSEdzByPnR1nevZx1a9azsrOPi8OjPPDNB5Uk8frRI4QSIfyNHszuCkdPHuTo8eOQt2nzWzIT510f2IDXV9F7dE2gg3gUHn/oIOF0mILBRFNLPV09vYrdD8Zm8NZV1yWRhTCtzc3YrRZqAn7FpP/owZ+x55Y95ApmxifD2GwB0rk0Ld0W9h98hiu33sDZA+fodXRwRXsf995xO0dffYHHv/k1bl+3hVqDm0SywpG5eejooH/kAht2bCVbzFHf0kDRKE0ZdoILIdZv3MwjD/2AE4eP8rZ33MtHP/wR5men2P/aAW668w7mFua1aU9aReV6eOC7D/DQ979LR1cHE2PDtLU3csutN+g96Oc/fp49t24jEk0yMTmtnyeViTIfnlJH81vvvZk163qIp+LE41mOH7tIqWDHbAyw4YrVTM9c5Mihc8xNp+noaaN/4DVuvHUn3X1uEulx7OYGDu4dxlg20dTYKqs0kqEk504M0drSprSL0dGL7LhyM1detZnp2RHyhQRj4+P09KzgxedfY2o0qlhocbQ3tzdx1a49hENJErGCzjXisr0weJJAS5F33XcjxVKK0ydGcNraiMwZOPH6afxOH6l4UmOBZI71e53UtPgoly3kchBPFHAH3Hhr7bpXPXFygDWrewlFZhgbG6WrU9Z8rThsXvJZgzb9SpP4uvV9pDLT9K4IsGZ9C6ncLHX1AeLxFD5/PZWKmVRSXK5GZmanVQi2uyTyoEQ8ESWeqEaTaKMiJRUkHRY75VxRMfkBr4/25lYmxieYnZvW7Pj65gYsdosSURbCMXp615PJlHntYD8mk9DBXJgtbgJ1zbp2lIZOESTlsWWjrOOlSa2oa5MlFLLudZQWJBvdX2bTLn196c8q2ngxEmcxxXUJjbwkaOp+SBBlstqRXGbJWJVluVhJl/bO6kr9JS556esqni7+lp+WRttq1u4iSvgNF29V5HzDnWu36/pNmmxl/WmqGNR9u/iwxdiKKglIaSYmEa+rTazVWJeSNuOlRUA2VYXepcbTJeFa1pi/Cbcs0u0b4vVvKM5dKtbKt5f+rT+6OCa/6XmXRNtLx14bpZVqLM0MUmuoNobLnmbp/Vadt9VfS8dEHmMpGilIxu1bJONWUMkfewOVLE8qjZOXUcn/0dXVy69/eQQuj8B/1AhcFm7/o0b+8uteHoHLI/C/dQT+PcLt33/uM/zjVz7P8NRJnnz+u9gcdgbPjRMOSz5YBw3NHoYGh6kNtDNyfgZKBXw1JYLjMfpaN3Lq3GnMfiMrN65kKjiDw+bhqh2bcVrzmI0xgjMjmmU6OZGir/dq2hpaMRfzmg95773v57/8xX/F5aphYS6C3eGuOtOcdoyWMk89+Sh/+Mef4N63vYWiIc+R43s5O/4q3/zB98kJaMnVQk39SgK1rUTCcywsnKO7vZYPvvm91AXaaKtdTtE4x+GTz3L02GEmJqbYsGGD5m1KB65sCmpra7Wo4nZ4Wda1nPauLnKpDFZTheDkLFPjkgFlZ8PqXXzngYfxuvwsLAT59Kf/mO999xtEoyHNaJUiZCQe4rrbrlL8bv+xM9T4mjh08KhmZQpyc9W6TnbsWsOR0y8TjIzhrbVhc5nx+d2KNXbZfWxcvZPQXIFz52cx00A6YWZ8ZIGxsSnS6ST+GskXdtPb3c6tN13Pt7/6dcZHJxSFJxtBl8vDXFC6zPOKi5Svvetd7+Gaa67m+MnTioEdm5xg05YtHDl6RMWxeDzKjTddxwsvP6ed1la7UV1PP378YdKZKLFYGH9NgN//k48TSUQ5d/4sHo+Dulov0egCuWy6KqZKzlvFovlxmZQUxO047B4sRgdeTw31dQ0EAn46Wlvx+dxk0gnSKXHTCForSDK5QKGQoFzOSuoPZrvYZovqexUxR7p7xdWqOGMt2EvRE0ryp3Qg6+5G3EkZFb0UGyUFbAyKz8xLRqfRrOMi4qpgkKudvVUBQLRd2RhKLU0ERaPRgskgeXUGSoUKJnF2YSaVyhKLJUgn0ypqJhMFPF6vCo+ywXU4nTjd1YwxwUMJilcKs/39p+hbuZypqUkKmRKVpI2WjoDiIUcvTqhwa6Ge3q5VbN2ynmjiIh1ddmw2cSW5GB+dJVBXQzKX0Pcnrydiq/xdhDkRnOW6SgrCUZBeBoMKXCKCifAgCE4ZExUvi1VUk3Y7i5tSurklm69Y1HNExlU2xFJ4VqRuSfIdfSpGpdIpFa9lYywZQuKOlaGvoq4q+tqFUk5dsUYRWy0itAi+WTq4q1+TTbr8rDynYpsl21aOrwi55YqiqOQ1RdiU3FMRyEPRiKKCpeAt46md5pUKxUIOk7SAi2C82AEthQmtdYg4u4hUloqECLDynEt4LUFqy2cplcU2JZ3mIiaY1KEsSGd5vyJAFcvimquipy1Wg2LgRAiUIqucYYJkE1x8uVjBK8WoWBqb2UGNv0H/TCbSirsVt5/kwOn5axTMtZyPZS0ECgJaia+CUyaPpEFJAcAsqOCCkUhUss2sKsKJ2CifVQTbQkmOWQaXouONxBMJFakEJyuFYxVu8yVF2RvKRizyPXGOGyvSy0DJKO7FJLmi5AmbsBltUKqWZSSrVwZSijxmzIpXL0uGldGCV1DZ+QKpVNU1LNlmem3K2Fkc+JxeDCWDOmyk2GFz2FSsjWXiFE0lTHYzBXJkyjEyOckzLqrYZlWRTCQJgx7vcCxKPJXQYqLdYas2JugxNyh6z2n3YzZL44JHUa8TEzPa5V9T68FgKJDNx9SV6/FaSWYjWJwi6IuOXMFpd5DPlggHRXy34LDV4JBrpWzC72tidibKxQtThCOTNLe4aGnpoKaxhUzORCyR5/XDh0gk4tgsRVb0tLBt4zq8Fhudze2cPn6GTD6n7uLa2joaGhurjna3i+GLQ0xNjuN0OLhy5y5qA43YrX5qA20MX5zh1PHzmie9+5prWNbbic/l40ePP86x/gGmZkPcLNm0ThcDZ0+ycs1yjp84SP/x/dQFzNgseS0MS7h3KpdT581CLEQ2B3abh6u3b9Y5acOqDWzZtIW2plaMRTkXjZgNFj3fX3zlRb7/o4f0GhSxXKgMucVcWRHspYkgEKgltJDAYDSp61TOfbm2C4Ysjc21+lgp/KYyCfKFLMuWder1OBeaxlUjzSRVlJ40fSQEP14U17tdG0ek+aPabCY5fdU5S+ctMegszv9ycWiuqBbzJONNXGtWxdHJ/CZHWM4VcX6L6Cdzm83m1M+YzeT1/iTUB3G1yz1MGl3kHmAyCAlAXIMVfE5pNHKoOJLO57UZzGyxqvOpJJm55RJOm4liLoOEXfd0tbGswYmtFCcnc3+hTCRVYiGRJ5GVphEH3T3r+dbXfsD6tduUfNEQaKapoZ3RqRDJbJ7+I0e4MHiGyMw873vPW+nr6VZRRc6fb377O6RyFW57060EBaUeDVNX42JZZ5PmucdiIcwGg2a5Z1MVkpESyViFTBL8XqELRLS5R5pN+pb1agFaRPKKoUjJKNj7OIeOvc6yngYmZs7g9EFbVx2bt6/BYqswvzCD2SciuIOZqRTPP3OMSCgHFRelvA23p1Ybc7x+N3aXSdGpbrdZoymatMAumeZVioLFWj1eItBXce5Wbb1Jp1P6fSEJOH1OTHbJy5a5XvLUoxTLKRxWOV9Nilg3VaRZpqwisttRh8PqJeC001Uf0IaThfkklBz0Ld/MiuWb8XkbmZubJxKdZ3TiDPHUGGOTx6lrkvVYhdHpYT2/Zb5KpZOa1yfnkUQSiJObik2zp8dHw5hNPlrqOunyt+FRoLwJm12yjo1VUoNSL6zaACXPJffMJaS/OBLl+fIFkWNLWO3SjFCkYi7j8DqYjcwRzSSYDM0wn4hhctlx+QVXbiIp94xSAbfdhM9lxiyxEOYidT4XNX4/Q+fOE46m1PHvctcSTwqO3UVoNqwUknB0Cruzgs1upsZfR62/g009e5iZS7F13XU88v3Hqcjtp1jSjFZ579J8tX79Bp7+xTNK4Hn3u96j15gI+y+/7QAAIABJREFU7ydPnVBCh1wXkr2Zzabp6Ohi15W72LZ9m87vkhn66f/nk9qctHxlD4/8+BHsLgeTU3OsWLUCl8eNx+Nly+a1FEoxbtt9Fy8/t5fvf/fbNDXZeft7byRZiHDy7BAz00VGz6fxmNv4iz/9K1rqGzh+7HUKxZwKS3a7hy99+Vu87wP3cWD/a9TUNRGo85PKxknnEgyPneUD73+PEnjOnjvOc8/+nOnpWdav3qCON6HVhMNxrEYrfkGHT8/yh3/whxzYt5/du69heOQi6Uycjq52Pvf5+7nl5ttYvWoNZweHOHrkCBNTs9qE09O7XOf8aDSquPVYIsbk/BTz4TBNTW20d3ZjsjqoLDZZSWOVLEDzmRQ+l4ORi0PcdN213HrL9Up6ePzJn/LEU7+gpWMZ2SI4nD51+pXyedpbm4hH5rlpzy6efuoJnvnZT/jo7/0erctXUNfUSjab48hrhzjaf4Kbbr6VgdMDeN3VvHafV5zm4Pa4uP9z/8iRw3u57a23YXdZOXPuDAvRkApS1994LaPjo+zYvpmagI9nf/E0f/83f8uZgdNcOHcBv6Oeno411Pub+MLnv0AskuAbX/0an/rUn/OWt96D1WXm1UMvcfpiPxljjHQ5TlNbA0MDE1hwkohP09Xj4+437yYanVWH+eR4lErJy8sv91NT26pC3oXRs3j8NiVBCHnJ76nH65Zm0oLG6IhTcsOG1STSSZ546meYLR46JJs7nGPLru2cHXqV4dEBtu64ilK4wNt3v5n4dBBjNk9XSzP9z72I4XyQLR0rhbfDmUyCo6EZbF4350dG+O3f/V0Gzp/j8KkTbL5yB8lshlf3vcb42Cj1dfWsWbWaD3/od7h21y5+8MOHOT8yxvKVK/U+o3SISon169fwla9+mZdfeBazXdZWFppbm7Q5eMvWzcTjMeLJmK49W1obiSbmSWXDjE7OcvMd61i+qouxiVkV/dvbuhkbCxNaqIr+83MTzE7EiIVyWJ1eZibH6FhTy85d6ykU0pTzNiwEePmFV7UVtae7jVgoRj5ZobOtQ0kpp0+dYllPFzZHWd3J8/OThMILdHR0c/7cBGf7p2nraSGRieie6fbb38qpU8McOzqgOfV9K5vBFuPE8dNcd4s0M6zm3Jlx/L42LAYfc6NxCpkCc8GLFCshVq/uZNvmnbx+6AxTU4LiTzAfihKoa9J7RlN7AIdHqFEJUvEUTleV7jE/F6avd43Sn2KRDC3NrczOjdDQaMUTyNDe5cDtK1M2FnC5vYq/z2Zkc2BTYoesLesbakik46Qycd2nyPoTybcvl/EHnCpE5jM5AU9R4/VjM1lIxONMTk4SqPHh9Dg1w7VkEMpPgua2bqbncszMRjCbXcTjOQL+Riw2L8H5yBtJpepwFWu8oah7RXWBGuSIVAVKFVkXY1/k77KO/k3ZsEtC4K8LjUuioWqR2gxbjclZ+qUNt9LovPhal/7563jiX23+V1n0DRHyUuFTXkM+h/zWdb/sI83mapN1pkopkrWY/JJ7vHxfG1Al8uISoXPp9aQJOi0ZwG/InorOWvq/7mn1c1QDaRfdyepR/jcJt5e+9zfE20vE7KUxvbR494bwupgHvCTiStbtpUL5ktC89P1LxV59XdljFUwUwpeF2/+txdHLT355BC6PwP+xI3BZuP0/9tBdfuOXR+DyCPyPRuDfI9yK4/YfvvJZLkz184vnf8DJ4xc5eXaE5rYm1q9bj8ttJbyQ0s7d8FyW4NwslfwCW7avosHfxNRcELPbg9HhomCQXLBahFpsNkRwOwoUc2nM5hrODixgNLQSC2YITwfZtXMHf/THf8APf/AQy3o6uXD+AnPBIG6X4PcEY1NhIRjVjJ61a9bxjne8HaMtQTD3Il9/8FscPTLL6Ki4xHy0L+sgmZ6ivcvE9NSQYi1v2nM7UyNpbrnhVlb29nCk/xD7Duxl7bp1WhAP+AVJ1UPA3aBot2I+wXx4mMngWSyWgjo29+09wPxsgobaLu68+V5mp0KKrRsdGeYPf/8PGDl/kU984g9ZvXI9tTUN6tYTZ0RdQyMtjW2Mj03w05/+lHwxTZkkm7b1cudbdzE6c4JcZYF0cQG3XxCmZSrZlKKHBIXb3rachWCWprpVhIIQmi/jsjRorlNrUwPdq5oxm3P85Mln8FqWc+zIaV7dt1dz40QEFryoz+/D4/VRLIlIVqa3ZwXFklXzIU+dOcwtd+7kzOBxspkUUzNjmucTiweZmh4jmykwO7eA2ZxgzdpedSinMwU6u9aSzjpVeMSQwWTNMRccprk5QHtbi2Z22cxuKNmxGH3UBFqoq2nF66rTDMdyOU9cHLXRCTK5EPl8WAt05UpKfISKZhQHs+wrBYtb3VJqHavqwFQHVdUBKyKUCLCGShVlrG25mv8jgGPpJs6pqCqiuUmeWNxWZYMKtuLgk7+r+VQ3rEZ194koJc8hwoGIUZIblsuKCyun70EQnCJyiiNLMr5kcy0ioNvjVRe2dEUL+rEqGAvKsFjFJBpFCCxoQVo2cpLD9KNHHqfV303X8hZ8Hi9HD5/k/OA4lYKd9rYuagNeYvFJPL4yd965W7vXawMBJmcmsHvsKjbI84prVbHA4rqQvByzdC9Xu7Rlay1/SqevuoZNIlhWHWxyfYmoKxtmEd2kKC2ionwGKZLIexcxREQK+Yy6eS2LmFndaEt+kbwHs6G6MZdhFLFEJHBxyQn6S4RAKVCJ8KPFapHjc7mquCLS+qLDUwrb8gSFfAGf3Y3FaFZXaVXclexcEVvNOpYiDmcFUSwbXnu1ICCCT6mQoVQSd9RiDq6cEotOJqPFrK8rjns5H8QdLdgvLWqUBf2VFwlaUYUGo5ViXt6bIIur7l4RgQW5WqpUCxGSp+x0ipgsOZgiMBWrHeyFYhW/KgK/IIZNgqm2YTJY9Gvi9JNCpH5/0TG49GdRznfJTTYKllnEKnEdlykb5LiKKCXHpqzjogURs5xT4oTMYbaKSCtO1LyK2ZLFK6KBnP/6WGlMKFWoFKXLQfRho4oR8jhBP5cNZbKFFPlS1XErzm2NcC6W1GUtmaIi3gqqtirWV2V76ZyX803OOykKS6OD2+HGaXEoKtRYMmA32fRnBDsqBRhxFhQNJbBAvlIklo5g91hI5ZPq+hZHqMkkDl3xL6KfU/oyCuU86WyKXEGcyUYVsCvGHOlMFoNkROUFTVrQzD6vOyCxk5w9e5a6ulqdVyQHW1zrktdocoA/IOe1EAHyzM1EmBlPkk2ZGB2OsmlTpyKQjQY5dh6OH7lAPpdhbmoMh93P+k1bweTlxZf34XDbcbkt+Lxmhs8PEHA6uXLzTrxWPx5nDR6voKXTDJ4dprd7Ha0tPRx+/TU6lwXAGGZw6DV11/d0L2N2KsZNN7yVM2cmeeLp54jkJFfbTGdXO+956zvZteNazgxe5KEfPsbK3nWMXJzQHMNiIcP0zChnzx4FUuSLCUo5I42ddcyFIvj8Ddz55rvoaO6iJtBAZ0eXuho8Zh/FckkitJSkceDAy+psnw3PcOL4CUVvJ1MJ/Rmbza7nxkJ4QUtjcj01NtYr/u7Q4aMUclnFc8o8uGxFO6vXrag2VEjGuNmo87kUoWV+dLptJLNxPabSaFBtJBEnpRFxQMv8IwU4Oc/l64oPl/NVrvWSPFfVtyDzk8xnS8VIRfpJNrUUOgXjvuR+kOvWIFnJNh1PpSjI9SD3gEJRRUIRAZ2SkW6TwqYI+uKwMVLOJnXeS6RSjE5M4AsEaGvvUAqAoPLtFpOuFSqFjEZCtDbV47GCqZwlky8wObtApmzG5q4llTMzNh4ikShz9vQY5nyAd73nHcQiabZu3Er/ydeZHJunqcXPqaMD1LnEPSbvw8mKvj6efvYXlA0Ftl+9FbPTwOmhkzg9VjraGzWCQJzxmURO2itIhgukY+I4baSUNxNZiGI2GThyeD/r169QtGnF6FLhI5ZYIJWd58RAP96aCl19LeSLYXpWNtLV3Uw6J2JXiuB8jMnJMYolD16vjf6j4yzM53DZ3VitHlyOGpx2n85FHhFczXIvKGF3GKuO6WweIUNUm3zy6tLW+1OxoONfLSBLcbpKW9AcuFJBhQs5Lja7NCBJ+Vbm3YzOlzKPi0hdLpnUdWsy2slni+TTGVw2G63NbQR8DeTTkElIJnkt7U09dHf10VRfT7GYJBabYGDgAKncNFnTNBdnTpBMF/G6WzCUXdoUkk6ltXFHnFny+WSdWi6ZmZoMMXx+Bp8tQGtdC3W19bgcImIXdM512yUGQ84RyRKsNtDIWMi/5f6dLZUplEtKpzCbq/NTVqIHbAZFy4vbNhgLEUrGKIiRx2whWy4SyWWxuuyaP2wxF7CaC/g8NmoDbrJpwcXPE4+niURzNLd0kcmK6GCnkBBpuUJHVz2YMyQzs9idch8sKlK9tXEZ5UwdP3+8n0I2iqlkZssVNzI5ViQcTnPttdfS3d2lx2/tujWcOnWSmZlJdb81NzcSqAkoJrX/2DFOnzrB+nWraWtvoru7k6uu2alC4OETB/n2A9/iaP8xuld0EUvEtSkhOB8itpCgd30T/hob1115M+WMkR9+93vY7Dm2Xd2H0VFmeHIKk6GemYkswwPzfO+b32Nucor2lk4uDo/h99Wxa9c1vO1t7+PDH/0oXq+L/hNnaW5tJJ4MYXcZCdQ5uHDxLG63E3/Az8JcWNd6F4eGlR5jMdlw2N2UCyXNqo9HYtTX1ykmfevWLZw7d5bOznZuuPF6fvzY47jdXm0GlWaaq3bt4uWX9ur66NCRw4p5b2xsZFZy0MtZWnqaWL1xFY8++hNdZ2/ZeqWuPcoVo9675meCSu4wyFo1V2R2apq/+X//EpOtwv7XXuefv/Rlmjs6NTfc7Q2wsBDCUCnT292lecsem5VHvv89zQR//wd/i5zZxNTsHK8fPMT+F1/iyj3Xsfvaazl65ChX7dxBd88ygguzHD9+lMFzZxjoP86b3nEXK1Yv49Dhg7x+9LAiz6UxTNYfkketC+KyUDhc3LTnBlatWonDbCc0m2Hw1BQ+Vw1f/NKXedOdd3LnXTfzxJOPEU0G2X3DdvYfeokjpw4RaPDR0tHC0IULzExHKGRkPW9SwsCGDT0kU5PU1Fab1MQpe/jQBVLpCm6vk/pWF909TYQXSliow+nwEwlFOH16AJ/fReeyNozmIsVyjicefpqSFRoaGmms6+DGO2/l3NARgvOTpIpJels6WNPSw9zkNOayhabGdjYvW8Or3/oJtris58tcKEYZKSUIeOs1k97h9XLfxz7KxNwM50ZGGDh3llf27qdGctjLQjYxc89dd/Pxj30Mp9XNg99/WLPkpWFO5g9pZJIGj9WrV/Lnn/pThi4MabzIfChIS2uT5rSOT46RK2aoa6jVxuAduzYTDE3x6sH9fPovP8yx4/0898JBrt69hdq6Rg4fPovHWU9vRztjg+cZOHmGW+64nrHRMEOnBjEERIR0YcKvazpp+Iwt5HV9ZrMXFPtvNkmWueQuWxkZHsXtcZMphNXRLQ216zat1IYnaWbr6lzJ3GyYuYUR0vEkLksj1992J0NDF4nHZyiwwLZdfSSjeS6On8dm8+NyuHUfNTk+y4aN27SZcWq2n3VX1LPr6nWkYgaeeeoEsRicPz+hxBDJep+cXGDzzm6uvG4tFwdm8DjqCYeCnDp1QqMT+vpW43R5KeWNuF1uSsUkJaI43Dmu3LVKM9PnowvE4ildA5WKRqKxlFIDJLdaMu9lHSwkH1mTa9Ou7pek8TSH2WjUa1+aHkv5HIloXK/3lqZmXY/KejUptCOTSbHiI2MzxBJy/3ORy1dwu2vxemsZOHsBn6+2ui6XdbU0lknETDlPWe+H0pQo+6hfiquXin2Xiqf/mtj660LjG07ZRVF0ab201DQna7PfJF5Wnb66u/6lQ/QNMbmqkf4KYvgS8XfJLSvfl3u0isXlCtL67LJVyUfS4CV7PPm+CLhLYu6lrlr97LKtt5goLFKdtNm62qW9KNP+KnVLBdulLNtL8nx/U+3sUpftr4znJcLtpY9bGhP52d8kyla7x3/569LnXHI7XxrbI9UHS+Gy4/ZyZffyCFwegcsj8K+NwGXh9vK5cXkELo/Af8oR+HcJt5//DF/65hc5N3yIx57+ujokRyZm2P/cIGVTmdoWHx0dbWTiZizGAPPBGQLeIrv2rOfiuUES4lxx15HHRH1rMy2NtWQzMfKJOHMTs3idjVw4N08iJei8Bmq8drKJGdavXsGffPKP2L9vPz9/+uf4PFIM9BGNxlUEENnJYrQRl3yUSpmP/8FvsXHDMgqGEFOREfYfPMxD33+Jk8ejWGwm8sxiqxRZsaOOLZtXV7thR0NcecUNvO8dHxR4IklxLdiNxFMZopEcsWieZCLPbHAKqyuP2RFjITqEw1XG4/Ijga/izBEc0pb1W1jR28vho4eoFErcdN1tBEztPPTIU/icncxP57jl5ls5MTDEwz96hKt27uL4sX5i0QjrNqzC6qjw2JPfpbMnQNGYwt9gZ1mfj56VHbjtDgrhIuGZGN3dK/D7G2msbcXudpLJpgjUuslkYiQyIXW8zIdnFCtpqLTS23oPxYKbf/rnL7Bp80bt3G1orGE+NKdibE1dgLPnzrB//6uaCdjZ3srvfPS9pDIzvPjis4yOTHPx3AK+AIp0bW2t1SJ9U1Mjq1Y20dDkUrdnNBYiHhdsppuFYJxYNKl5PEaDiTWr1rJq1WoV7aQ4LHjkQj6rwlYuJ+6ZGKHwnBbIBZGozkyDOFoFeSwOTUHGSoFfsmZEMFxE7gpWcDHrZilnUEVbKWhp4V0uY/HNiVBZdd/KfwR/K13TiiqSzmmDUTNM01kRb2yK27XYxZ1o0eKFoGbFZRqLJPVn87mqIKRCqFUEC3H6VjGb4jwUcVNEA81blRxFwSBql3FRkaLqEjNIV704MQXLLFhfEUfNjI6O0tPTw+joGKtXrObZp14lFs5rNp3d4ubc2fNaMOxoa1C8dSIxr+LnXW+6Bo/XTL6cEVVARbsldJZs8sWtKkKEFO89HkGNiXghWERx+xQVmWsQDK1B3JYixLIokFQFb/m3OpoVS1oVSOVx4tiW7Feny0UiFlOhpLa2RkVWyQ2uep8Xs4pkc74ollYkkxYR36WDfNHNrCKNoH6rmW6CxxXh0e60KfZXcmotFTMWg0XFGRFwxBUshTMZO6/fr4+NJxM6tlUBVkTQCqW8uLGy6g6Wz6I4K6MgrasCv/wpn0vOJ3Wxms2L3evV55ZjKu4tQYxLLmchJ4JsVQB/o/NbuVvyuYqKPJair9UqGDDJkk1pvqwITCqaS9d8RdzbIpJasdscWIxWStlqUUYRr2ISrhirWUjiVBRnc7mg2Z6CfhaEmkGup1JB82DluIlQL5mfIrDJuSeOWRXQJfdYMhRFZC4IGldyPw3V5gV522URcI0q3IqgUOWhiZgvSokIAtIAIee2iApVJLiItFq4EnFMM6NEfKiQz+b0+At+2iEoNC10GZVkYDaacZjsGCtGjEURbu247C653PWcTUtjg0nosXYqxgqJbAKzw6AIY0GLy3WXE9FDRDnNiKq6gsWVIOdLsSS5pvIzGQz2nBbZ0qkslbJkT1tIJwoU8hXa23u1+H72rLi/Cnr9iotO5mGjPUMmm8BqddBY16DX7Mz0lP45PjKvTRA+T4Oi4MORGDazme7OZQydHNTCPCYT/rpamtvaOXTkkDaUtLe3EZyepZQtUO+tZeziKNs2b8dqcpPLGpU2MDBwiu07tmleYTIRYdXKXm3IcDosROMLnD51nJ07t8mh4kJohqlsnPGJSeKxGFdu3c5Vm/Zw1bbrGBoYY2JsjrHzUyQiMc4PnqWYTxMKz+LyuunuXcbU1Dy33HkDO7btpKG5kaa2ZnVmS4FMuOnZYobBgTNafDx75gyRhXmGLgxqUVmutwmlMmwiOD+vKEE559avX8vFkeHFnC5IxNLkymnWbuihrb1F53A9fysl3G4HxbLggUMqxlmscp4bFY0n6PGl5oJFUmzVaaKZ12I5lyYQOR+qTszq3L+I71P7reDo5N6x6LRdXM1disxfKtzJfCXnrNVo1M8uryPNNyKMyDojHo3qNS1OX3GQCe1D3IHJWJxkbIFyLqXneEqEQI8Hj8+nzjd5TMDnwWm3YKgUcdkteN0yh2VIRGNYJf/UZieyiKs1ibAQLzIwMMrY6DzRUIbxoSgf+92PiFGXrvZ2SuUIB155mWWdHTQE2lm7fLNmuQ6fH9dcyuHxYVav7cXuM3Jq6ChFQ5rN2zdRKsJ8MEwyHte4ArvJQTKSYfT8NI2BDpoa2nj2Z09zw3VX09nRxNzsGNlKHFerg28//Bhun5WNmxpxeu1UDBmu2LJGr71i2aDklcHBMY26mJ6O6X3WbBIKgTjEnKxa2Y3ZYMfva8BokHPHWM23k7mkInQFccLINZmnIu5twQjLfKw539VjKvcqaYypCrllPUckCkDGOJMtaJNVRhzRcq24pFFKmi4Exy/riFL1XrLYWKSodYOZXKFCLls9d4wVA3W+elob2rEb3ZQk99dow1Kp0NleT0ODE8pxItFpjpw5idHl0GiF8+fPa/yBOMsdDg+5bEmfW6gCSqAIuNWxGgwu0H/8PNFwTtHtnW3tNNc347E6sRos2ITkIPeBkgGb0YpN1hMaMwA5AyRzWW0ssdvlnDFSlPEqiVM/J0HLFA0VMsUCqXyWWDJFOBEjmIjiDniwO8xISJ7DZVRnmMMpWfELSmcJ+OvY9+oAXo+fttZazp2cpLthGyt6VmBzZ7B5ktQ0os7qWCIowApq/U1cOBMml/CyfdNWill45uf92M1raGlazujYRUaHz/H2d97D7muvYXJqlBMnjjI3N6vXqwiUghKPxeLc94EPcm5wiB8+9CDpTJLNWzfx+S98VhuSXnjleR743ncYHhPRLsSW7RsIRaIUsgWuvvkKnB7IJw089+TrlLJxmlvcmlVu9RjYuGULY+NxDh0YZOjkGM/9/Bme+elTeFw+Xn/9BL/7kU/Q1tbFd7/7CJs3bWNubkHJDGvWrSKXTxGOzdK7vJNnnvspR44eZtOGbVC26LppdmoOp8OlTXtyrsvMI3NkNpVi+/ZtBIMzrFy1gosXLjA7OcOnPvlJ7r//fq679lrFtIvTua29ndMDA/zJn/whX/3Gt4jGYgwNDbF161YyhQSxchCbz8qJ46eoqa0nnsjQ2tpJKW9gYS7Klo3byWdKxOYTmLFy8dxF9uy5lne97yZOnT7DX/zV39Dc3o5J1j82O6Pj49o009XRgd/j4ZVnniUUDPLue9/JwNkBXj74KguzsxQrFV1P7b7uet7+zndyZuAUK1YsV4Tzj378MEPnzuCv8fHh+36LrTs3c+78aR5/4jHGJydpaWtX13A8ntAmv/Vr17N+3QZmJ6bZsXW73ktW9KxU4S04neWKDas5fOwow+OD/M7H3sOf//kfY/YHaW73UKzI/TfPoQMRrrxyDTNTMcUvi6gV8DbQ1tRDOpGhUk6Ry89TIUr38hbFcI9NzpDLwvU33EJv92oqGR/5uBmn002hnCVbTJDKhhifGWR8aojV61cwPT5P/6lTTE8tYDZ6qK1polzO6H0rmg/R1lRDRR3OAfbuPUlDcxef+MDv8/hnv0VieJKW5hrqt3Rhbg8QGosyOxbk4LEjrFq/jt7Vq/T6NVqtPPPcc8yOT1LT0IDVbGFN3yqu3b2HhkC95mQf2HeApuam6tq2kMfpdFCoyDXTwBfu/7w2O4rLNhKPkM5Lw0WdUhAKuSJ3vOU2aur9/OTRJ2ns9rLn+p288upLOm6yHwhHZR1Rq5SF6OQ8keFpVq6t4+Y7r+TQ4WP0repjITbH3peOMTtpZtPmVdTW1XC6f5xspkQiNq9uaKvEFmTz2uT0pjfdrQ003/rW16mt92C1itgoezybulZ3bNtDKplleOQMlJPU+xsJJ6KK/HV5zHh8NtZvXKNi6OREUMlaIrTKRRWNRXEGXCxEMrS3+7VhNx5JUVtrojbgw+/tYnpSml98jIyNk8rNc+WuzURiEfJJE4mINNYmNCM6GgmzvLdXm7LsNpeuTYNzk9TWOamtt3HLbbsIR2eJpzM0tbSRy+Q1/kkiU6QRQaIgZH5yeby61ylrg6/cV2w6F2TTU5hNRtwSw1ApEQuHdA0t4rpkj9ud4qTPKJGptq6Js0MSLZChprYNs8Wpub92hwfZ9iZSQtaR1hlZ0wqhSRossyrkV8TOi9CHquvzJcrIpS7UJXHzXxMcfxPad8l1e6mAu4RN1hzdStUluvRr6e+/uve5RAxdUlMX12VLwvLS6/y6mCvPo014+QJOibOwiChezdGtNt4WNe5GGow1c/cNZ3A1R1Zepii6r/x1kaIk+xTdz0ljtDRzV9/EG0Ku7P2q+9pfFVL/reLtEir518fk0s96qZt56XXkuv9Njmh53JJw+4aovJgxbM4byM2nL6OS/1NWZS9/qMsjcHkE/ldH4LJw+786gpcff3kELo/A/y9H4N8j3H7mHz/LZ/7pM8zHB9l3+DE6e1qoa2rh4IFTPPTwj4jECuzYvprOtjWkYiU8XjtXXb2cTGaBRCzO8OgsZZOLkghTdumcNOOyuNi+bjcBRzd//RdfIDhXYN0V26hrrKOuRmpRYRWlunt6+f73fkBzSxsHDxzSgqrX66W1pUW7T512e1UmKWbYfGUHaza00xZYrZ3p0dgYn/n8v/D1L/4Uf6OfK7at4eDhA7Sv8LB+0yqGhge1M7gQrfDOu9/N1i2bWNW1nKcP/JSBs2eZnQuqq66pVTBMKaKJGZraXATqrSRSISqCvTOJiCOIQQev7e+nZ1kb2zYvw2IwcvbkELfteRtzI7n/j733jrLrLO/9P6f3MnPO9C6NNBo1W5Jl2Za75IqxKcZcqh9XAAAgAElEQVQxEBJ6AoZUbkJJQrhAOoEkJiT8Egih2ME2uGHcbdmyLMlWr6PpvZ05vde7nmfPGOGQ/JG17rq/lWi0Zs1o5sw5Z7/73e9+n+fb+JM/+zY7L72Vm2+4nVSqzIMPPqyqup6uHtb19WGzWnj98AG+d993yBZjOLxm2rqb2LZjPS6vVZVw3rKbt99yF35/WEHraCLK0MhxAmEYnjhIujiNzVnUzEaxVGpqbObEsSif/p37oRLmyeee1tzMI0ePs37Des2pHRg4Ra6YYHL6HLliXJW1DqeF97//HUxMnGUpskiorpn1fdtIxVOE6ho1Z0gy2swCkpTE3jVGKh2hWMxq9low3EBn22qa67sJ2JqomuzkyhXS6RwLC/PEY5JRO0elmsHpkczKIm5vGSwZVQFWK2bSqTz+YBirzam5tzLIAqgKuiOWuGq3azNRLIkVcVabuUbBJA1TI/tmJWOnVjPsrCTTVMA5Be1M8jMjg1a6wzabE7sATNJQrpnJFgT4ShNPJlVZKwpasU12OTx4fdJEsGuDS5SYUhyqHW/RyCOyWYQxbyg2pchUdZdZAAYBO8tURCEmql+1H5bndFORjEkt6AyQMJVI0dDUwMmTJxgdXiAeqWgzaW4ygs1Z4aYbdjE9Oc7M1BxbLtqC4FfvuutmJqZPMDk3TLgppKC3sI6FsSyAk0/yCR1OcmlR6dm0ASHgm4BaWjRabdocl8aAgFjaLBfbYrPRSBe1rChhpekuoKMU2vK8AqbJY1wCPNqsOlZyHiUnVW0uy6JIkecxKfAr507+TtSbWCXjp6bztVQuGla3bodmfAnwhllUrRZtVMv7EdtaCisZlA5Vx4qyTwBcKXalSJexF/tm+Zk0VOVDmvxWizTDBNAz1MIrvQVVdKmq2AAXxYJZxkF+bqi8KkoYEZA7m8kt23t7jExYzTFezuZVGFOUmxVVgAlopGCp3apKrEpZVNg5PU5VF1dF6azSa0OtKAz+qgWvza02xDKlxbq7XKoaqjG7U49PXq9UEfBLgA0hM4jitKLZfNKWENWLrCdJbXSUNftVjkdyDQWElfGRRow8jwCeqnYUrFrV6aJ8E1GOkUOl531ZRSyWlXIuZPwk91CaVjJnZe4KIUO+F5WG2BMj4HCxSKkkuXyGfbJxPZhV7Ua5htPswG4SC0/JzLUpeCyKblHd6jVjEmDaqucykYtjcwkrX1QLGVLpNFXJwnLaVBErQK/wLwS8FQWykbmaJ1ON6rUpxyH5wdJwi4ndX1kyy20E65oJh1sZGpwgsiDZmTn6+ruomqPMzM5ixkNHe5eSXeYXR1RpWS2bmJmMMzMRJ7KQIuB307OqiaDbzdS5WX2ttes7eHnvOVat89LbL1lqeU6+NqrK6ptuvpZ4JEFzqJH+tRuYGk/xwrOHeN8vv4fxyQFGR87ouA0OjNPbs55wfQvd3T3k8ynGxk9QrERZt7mDrBcmCzFVrZ85eYr1a/uZHp3HWvLwtpvv4qnH9vDKCwdU3ewwW/A4bJo/eOttd1DX0KyWxXa3g0IpTzDoV3vvSq1ILL9EJhXnL/7ySwwOniEYDOByucllKoRDLbS2trLv1b14NauyhdmFORoa6jl5+qSSLMSmsLmxhWtv2kkmm6JsStPQ7FdSjqhzXR6Xzjk5RgGj3V63ZpyqvboJvH6PKtsKhZLOFwVWzQbwZmSJG0CerEcrBIwVpwW1PK8tuyiofa3RmJPHG9ezYceuqnhhAy0bKoj6yVyBbCajqhmf168NabX2l+vYIrbwQijKMz83q8C6gIdN4SANQb+SRWS9EdKEUIosFhOBgA+XSxq7dnweN7VKQcHvRCKuOe5mi5uqZPHaXKSyVSIxybSzqOK2UrJRLVopZE2YSxYyyRxvuflmOtt9uCUHeWCUoLeRXBJGzk6qRX5nRw9bt20h1BTA6qoxNHGWkimnqqzpySVaW7sVfI4uLZHP5DXL2mP3El1MsKG/n672FsbHzpBOzRGJjBMvzFCpS3D1bVeyuLigSiyv309n12qeefpFSmUbkUiOoXNLTE6mqFVs6gRitUvO9ij19U0E/EFVV85Mz6nldMDv13umZtpJXp0C9ZL1blggOu1yfoR0JZaQBnFLlTgm4z4m88MgwhRVjSPuDuFQk9pjy3zIF2UMs0rw8vocON02uZOo9WfNXMHhEmcGk/59zeLGZPWRiCdwyn6mUiGfzNFc10R7uIPoXIyGQAC7qYrfa1YL5qScO0cz11xzFw3NQYYmj3HoyF6OH39dCUJ1dY2q6hUgRbKZi6UkhXKShqZ6SmYf50bmGTgzpBnnYb+fVa09dDd34LF4cGLHZXbiEhV/1Yy5KsQuE1aPm4K4XKhjRFkJebLnlX8CeAihpybqY7X8l7iHMvlKmfn4klrOW13gCTiomAuYnVVCTXWMTQxjtRm25yOD43S1d9FQH1aAK2zbRDKWJV9exBcqY3UncfuL9G/qYGTkHANnhtm0/jKqRR/3fecg9V4PPs8q7LZexsfnODtwgo6ORpbiM7S3N/KBD76PkZEhOto6aGhs4sknn+TQ4aN8/o++wJe/8Ke4bV6WFhfVOvXUmRM0tzXy6GMPq71oZGmRVw68zPd/cJ+q9n/jNz7GZTsv5/DJl7B7SyQjJY7sO8f48CjdqxrpXd/ArW+/gXQxz5c/9y9ULGVK2TJf/uM/ZmpiiJf37CESieIUheM//5Cv3fsPfPADH+PcwAQDZ4c1i12caObmZxkZHmJ2fopVPV2q1l6KJCkVKwSDdbonzGXzSubq7V3NqlU9nDs3wDXXXcVjj/2Y6667hujiEuVciV3X7eKej3+c22+/XTOtZZ5s2Xox937967z/g7/KI48+/oaCUta3c2NnODT8KmW74dbR0dHFgQOvMTI0zkc/cg9hfxMP3v8IrY3d3HTdW5genyeVyLHv5Vf5u298CbOlxOc+/yeaX+6vC2j+4ckzJ+nt7iFUFyaTTLHvxZdYt2Ydd73jTj792d/D6rEqgUZcX/r61rH90u00NDUyPTOJx+fk+l1X67X0wvPPcMVVlyl55f5/+y77D7ysc1LiV2TfHAjW09TYSjyWpK+3n2t3Xsf937+Pt9x6G82NTXz6U59m9/W3sKp7HQNDAxw9eZR8NUFnX5CXX/sJaza6ae3w0NnVjNXs4r5v78dl9eJ3t6pLUalW1rzvhrpOsokaPndQM8STqSk6e3xcsqNPIn0pl+2Uij7yKRerm9bT172RiakxKuY8azZ28i8/+Drnxg5z6ZWbMFkq5Ap5urvW8MSP9/LKC8e4eOsWvG4Prx3Zx+3vvoFodJJ8SuJgGnn+2ZNs3nkNn/jQb/PXH/sjWm0udl27g4gryVw5Qbu3g4XRBZK5LGaHHYvTgUXuHTW0dpW9jTgL1AfrKGYLSiKNLkRorm/D6XDrOiZ1irwnqSckM132r8VyQbPjZQ83OjRIW083YzNDmG0FNm+6mI988kOcOnOWV/ftw+4xMTM7wZ13366W0C/vfYWmpg6GRmaUbGbLF7EkInz4126lo9dFMhdlKRZj5zW72fvSIE8+fpRbbrmV8fFRfvyjZ3E5bAQDAWYW5nEHA0q03LB+M+3tHezd+zKRpXl613SzcVOfksiGBscJBVvJifrZU49L9mWVBKfOnKZ7tYPmlhCPPXJUCZh3/8rtzC/Ma03v8jgYOHdK9wR2sZP32njpwKvU+xvxucOYa3YS8QmuueZiWpu7OHV0jkzaxfDoady+It09fZw+OaWuKvKe3V4rbpeJ+cUJSsUsEuGg+1S7naBfLMA30tXVrHnl03NTONx+zOpqldJM+2QqwfzCHMFQnRJHqxXZexifIMROqYMtmCpRtWU2iStBIYtt2fFFaqlsVnJZhdwr+xw/I6Mzy/blRQVxE6kMLrePdKZAPJZi7bqNSrSQvYRYnUgtUZD7muSZG6G0CvCuWCWv1C0ruaqqgF0momr+6/LeZwXs/M/A1vMtl2VvtHLvXWY8/zu75DeDnueDu0pMXSYnvxks/rn3el6nTA5PSOriRpFOyTkwrhmxkDfcUYSglVcQ14jxMWIFhKBaKJeUTCb1t3wVSo3U03K9aY1msGyX7ZINqp9cX+Ku9R99/IyQ+/PZwboHVfL1vwez3xi35SddOfYVZbK8P2Pf+abc4GXw+nylrgLz0p8omsktpC8At/+/7KpeeFMXRuDCCPy/HoELwO3/6zNw4fUvjMCFEfi/MgL/FeD2L//qr/nq1/+GuegJDh7/McEGK9liloaWFpLpKHML42zcsIVsBryueqzWIvNLx7DbzNjNDcwv5knla5jsFrKlODZ7mTp3PT0NF7Nz6518+AOf4/LLd2Nz2zC58tgtRQIuOyeOHWduLqJWSe94593863e+S0tLO1ddeRWLi3M4PQ62bN7ExPQE+/fvYWT2IJ2rvfzmRz9DZ3A98/EopUKUr937RZ5+6ihzo0Vy5gIXXbmebVdu58zwgDb+epqbOLb/VbX3fOKHP2F48Sz/9vB3qJhTmOxZoskZWtrCtHd2qOI0X6jS1tZDPJ1jaGSCoK8ev8fPwJmzZNNJbJTYfe3lrOpqYWJsmFqxQilfpb25k619u3A7NzA0EOP5Z58lGKjj5IkzHD92Si3RWtt7WLV6Dd2rV5Et5ViKLzA9N4HHUaWv08MnP/x+ntrzBBZbjem5SeKpKA0tDVRqZZpaG5mYmqSzq5PFyLxmN1nsNoYmJ9h+6U5lWydiZebn0sSjeX5w/480v1fAiNb2BvwBG3YH3PVLd3DotZfo6BD7YjPZTJptW7YRX4opUFjIlFmYiWKpefB7mtQqsKOtlzWr+nB5ywQbKqTyc0xMDnF24BjJ1JI204uFEnaxKfU14XU34rSHMNc85LIl5haHyeRmWLOum5a2EJPTQ1TNBc06K1eLqoo1S7ZoxUI2LwBaSa39oIjJbAC5ylJFLDUFuK0ocGs0/A1LKVGbGjWaNOIduFze5UaJWEGmiMbiamWVTCWV7S+sckHcpPEs1mBigRmPxrUAFBBMbISlYPR5vWoHqsCY2jUbClppgpVFlVou4/IZNsDyDiV3VrAts/zT3NOafs2mM9qo02zRqolUTtR0E2zccDnDA0scfPW4PvdnP/sJSsWM2n899vDTmHGzadNGlqJjvPNdV5MpRkhnRfUgKkgDYFW7KatVbSglkzedzipYKIooUY4a4IjYD+f0Pao6uFxT4NYoJOV5BBwXu0arFsvGc4syyqTnVhSUYsEtiqOMWKqZrUY20bLCUwATu1qLCZhdI51LU5F8P2nEi21yIafNdVHHC3gjLPNSRcbYTCafUdDT7XSrEkosheW5VSFXrhnWyCaTqj2kMerziZ16TbPjBNiVx4kaQIB/tWBWtXBJGdzK9pa01GUmt+ZfrmRJibWqFV0nRNEmVsoCREuunQCpQvFWsFObA4bFpUwytZC22w3FsgkcLrvaXEozTrIA5fkl81jmhGSJGsCiS5WoDpxYBdARe2tRmGZzes4ke1NBdYu8nqHIUHWgTCZh4tsMpXCukFWlqy/gVYBTbCZFiSIvMr84p80YacoKSJUtpLGLCrdqZNsq41szb016rKoyXm6+aNaUy8hLzuXLCrIqAFPKq2WynEdpWEmTRAAamcfRyII2diWnVY5RGpNyjYo1qCinq4UqlooZr8NDKpbGI81mX0BV3XkhBYga2GpRBabFLZbxNm3YyDgK4C1ZvpIJ6HDbsNrN5MVOuZBRUNLlsjOdnFcFvxIKinm1VBTChNvrIzKfoCEsdvXz9PdvJZMqcfTIKU6cOMrmreto62hicPAc6XSSHTsuU1v54eERVUqOjoyyeeMmbcC+8OwLDJ6JcN2Vq/jcpz7EM08+DWYv0WSex37yApu2dbP10nUsxSYI+L1k00WqeS9/8Zl/JF91MDw4zVNPPq3kgOeff5Hf+a1P4fUEmZ2O8Pdf/wcF8EXJYXeYiMXntKmNrUjSkcLR7FAVZFdHB3uee4FkJM3cZIxS2kT/qou59ordrOnuVTVuKOBTUDuaSuF0BZQIkyrF8djcDI0P8MBjP+DQ0f0kU6KGi1Cp5dl9w5UKUtZqYvO8iMsVZmRkRLNom5qb1LZRVLPHjg1wxZWb2H/gdXp62rj1tlt1fUyklnD4aoyOD9HS0qJApmTgOZw2JW4I+BtPxRTwDQT8BOv8ej2KJbbdLDnCRpb4iq2ezEkhiqhtu9VuAP3aADMaawJSiF25KLV1zVdCT00zsfX61vlZUgKJAK8rOWs2YTCUamrlL8QkaVJL41bcIUSFXS4XGB8bJRZbVGWNriWaf2zF7bDjcbvp7u5eBhMdCtqK8ltIDPlcmkI+QzaVUmtoscMEN5WKC7vLhxgwzEcSzM0nSCRKFAqwOJekVrYTXUgR9jdSK5vYuK6fYjbBmu52tm/dTjqe5d6//ToOq4NLtl7K+v5NTM5Mq2pxYHhQAT2x1pTLWew5n332Wc2I9rh9ZLMl1vVtJuCvw1StcvjIq+Tys9gccRLpQXpW+ahrsdGxvg2T005doIXFxTzlgosDB87wwL+9RiZdIlAv15YTfyCg53L16l68fp86I8jeQuxx6+uDBANeFuZmdS3XTGSruFaILfIy2adYwOfzEIstKRHFyLz7GXnIIN+4mZmZ1vkh1rJqpZhMKUgqbgUej1fXDcnjlTVQVvVyrUiVIs2tIVweK6lMlGRG5p9DAfOaZF8GAuQzafLpDG6bh1LGRCFRoZK1csuu2+lp7yYRlVgPJw2hEG3t60iL0j4ZpaOlEVM1w6nh19n/2nMMj5zA4ajR2BRQADmZiquNttz5LT5RgwaVqFUuVFiYmmd+Yp5CMk9HQwft4Xaa6pqw12wK+FFG4yOyxSp2txevSxTgWVU/Cngt9zgBr+X+JlbKwgGSfZJVCFMOB8l8munIDIVaDpMLEqU42Gs0dzbx9PNP8o53vp0zp0QVusB1V12i+9TFiSilqA27JcT27VczMzfPg4/cR1uPh1x1imCowG2379L948MP7MPOGkZOFdm96y6+f9+/sShAX73kmifx1rv566/+KY889jDXXn2VxnhIHIepZueZZ/ZoLuypE6eIL0R4+aWXWNO3msGhATKZJLfcehNf/Zu/VmBf9gFOl51Dhw7pvkDISU88/wCuuiqWqpdnH9/P7Pg8ZmuJL//l72NyFvnq336P144c49ZbbmR112r2vfw8dkueiy9axfjkOSWgvP2Ou3n8kRcI+NtxWEPU+dtUIXj/Dx7ie9+7n439m3jLbbcxOz2zbM9tYWFhSUGEeDLNli1bdE0TpXdDY0jJLJdetp2TJ47Q17+W8dEx+nv6qfcE+PwXvsB1u65RgFashd/73vcSj8fYdcP1PPzIo2Ryac26jUSXGJ0Z4Qc//Q4X7dhAZ3s7D//4URYXFkhNZSjbKvzowYf55t9/i4A7rGv9+jUXs/v6mwyCa3tYweBvfPMf1PmgoSmsZMrDhw9x9VVX4bS72btnLx6Hm7fc9BbqfHX82sc/QqEQpX1ND1fs3Mnb3/42VUd/+c++zF13v0Mtug8efEWV/6vWdPDNb/0j3//u/Uq22nBxm+Z7CwFty0WX0BBu48TxM1y783r87jq++MUv89Zb38o///0/Mz01zTf+4Ru89voznDjzCjanj0zRTPfafoYmB7n9ruuZmDvCtku7GBw8xI5t21iaTvP3X3uNu9+xg+nZPBPTEbKFCLfesptSpsTCdIH0kpX6QJva00fjE4SbfYyNDZEv1rjyst2cPTrI4kyE6264juauRv7kr76AN2zl6hu3MzJ+isa2OnWIkbn5/FOvcPr4CBdtvJTFuSjFSonXT+4DU5ZVna2UzWYO7h/grns+wc3X38HRh57nrdt28tAPvktoQysEHdSZ/VTTZcItTRTKEvUg+6w8VqeLdCZDV1cX8zPzWhsEvH7GR0Z1juYzFabGJ1Uh63K7cboEkE6pilCyUSXfeWxinFf27SNQF2TPE09gCtpw1VWoDwfo61tPU3Mb0WiUxx54lMtu2MqlO7ZydvCM7nPrQ808+sAT+OvDLE1Pcd0lfXzxS7dy4MhPaen0kUzDgX0pgv5+7A4hJxR5/CdPMb2wyO//3nUEJa8+DsdPzhGLF9WpxOMQC3wba/t6aWio0/m9acNGPve5z+PzhDVq6PSJQShUCHqsOL1L3PM77yLUYOMfv/EQj/5ojPaOet0rxCbyEhVMx1oza/vX4PPXs+/Iaao2B6H6ADsvu4LpsVmOHTqrYH4wINbhKepCdiV9eFxNzM1IlIaLaCLG6r5uBgaOkMku0NYRRoxEOjtbmBgfpbGxkXvuuYeJ8XEiCwsKULd1djC/lMDuEfJuiem5MSUAybU9tzCv2dqiPC4WZV/g1LVZ9h2yNwk4JX/dqrbb1ao4zRjxLEuRmEFgCjSQSlbYt+8I69Zt0TiNmNQqDgfpTI5KTRS8EqNTwuHyao0i8TAC1CrJUoiriFWyQn5I5PkyV/mNumVFfStfV8Da87+er8pd+f78ryuP/fcKVFlx/33G7ZvBR2O/9TMQVPbZKxm3K82s8y2AVx4vP1upvQTUFDcS2U/5vUJ8Kqtrk7w3qXPELUTib/xCHnc6tK6NLEaILC0Rqq//GXArTivqAGSAs7IdFIBWYm+k9lTitIDbYkO9HLf0ixpuP388Pw/eCol2ZQzOVxCfPy6G1fTKXtRwZjKwd+O53mylLHNp5WdvPEaA25L5guL2/0pH9MKTXhiBCyPw32EELgC3/x3O4oVjuDACF0bg343AfxW4/drf3stC7ATP7vsnmjqdFGpp3D4vhXKGYEish2r4PI0KiNkdFeLpU7ppNhVC5AtBJqbTOLw+7M4ayfQEVpOJlkAPG3qvJ58MMDQcxeX3kSouUi1nGTpzmr0vvaj2RGI3+tu/81vs2yfZaxepDe5LL+1lYOAcfWs3kEpmGRkdpmxO0NsXJBTy8pFf/RiburdrwT00cphvf/sBTpyaJ5GpMBdf4u73/zLpcpXRkXF6Oxo4fmivWj9985v/SNjh5+Cp53ns5e/SvtpNhQTpfFSz2VzuRswEGB2JkK/W1FppYSZGW1ObglKlXIaqgAfpCGvXtNLVLhZYZUKBOm0Ku6wNXLvpA4xOxxkaOMfxY8dIxJJsv2QnmzftYHExzQsvHWRmLkoqJ5a3wuwskcvOkVg4xK5dF3H9DVcwuzhKvpxWhZnYKWF2Gnk8HlH/ZGlqaSQaW8Bd52Tf63uZW1zQjCczLqxWAQ9EdWTXxm1dXT2pVAKn00b3qg5teghwWMzk1WLo9Klz7Lx8C+2tzZQKRbxODy1NrbQ1d2Azu/C4gthqDhYiEQZHjzA2c1TzaSW7rlbNUdfgU0VXrWKBqpNSwY2FOhZmJC9skUgkSyEvNsUpmlsDXLf7EqyuNIncJCZ7iqolpxZnoiQpV8Ve1qnHW6sKyCQsXHHGFBtkaaYbhZIUZwqqLbN+lZ9sFjWgWKuaiS2l1eZRFC2ZTIZUKqOqRFFwuj0+LagF2BTFlyiEBAATRZg0TFU5uJy7KECXFIGajyo5fJrVI8W82DeWFWiSnCp5a/I4VZAJW1eVlCVVNVrlNfJ5zbGVhrcUu9IcFODW43ORTlmwm5p56fmD+AMefvd3P8zH7/koQV8rO7bu4MArJ7VpXq4k2X3jJnrXtTO3MCWHqe9XADdV+xYLevxiAZrNFkinsqogbm5u0XETkFOARs0oFeWkZPUuv0fNfRRFT7Gsxa5z2U5aFDvFYkUzj1dsTOsCddp0SKXS2l0QcE9yXVesTtVaV3L4RCkpRaldbI9F5ZpXEEjmuwK4LrHiLJDJpbQgl/kpY+ayejBVpDA3FLxyDsW2TNoLcr7FFljei9vl1vMk6j1VWCF5h5LZKgpiQ00sykxV74lSryogblX/RnMwlwFntQiuVXTcZI2Q55NcOwEhpbkuGa8Wk1kBBHlOmRN2eVzRsPo0lFEYObM2q9pmR+NRBRTFLlryQeVcCSgv+Wk+qxe7xa4KZgGuRN0jeaySqSVrn8PmVHW0WLCJglsAJM3gNhfUolWY+jLm6ZyA2DJXTWRF/SE5odWKgvNVUckIi90qapOsgguqELYY4KiA0WJrXC5XVe1eKgkRQqxkXfo4EarLnJDvZV7J36ut+YoVutj8uZwKYCViMaKxJfx+UXx7VX0tEbYeu1PzbQW4tdQs+BxeVeNKpqgAcgLAi7OAMuWl0WEzFA4CJss/zaYWBXA5T7aYUdt1i0ZVC2miQFaIAB65LorkcpLFGsfutOB0OZScIetBuWwhEGhkfj5OwNdEXbCRyYlZTp44Qa6QZG1/D+s3rmdhfpEDB09QzFdob2vjzKkjrO9fzUWbNnL80EnsNh/dTWF62+oYGRpiKZrB5vLg8ftYiM2CNU+o0UdXVyd2q4d03MzDD7xIT9tmPvaxT/DIT39EQ0MzE6Oz/OFn/zfjEzPawPr0p/+AvrW93H33O3jgwR9QV+9lw/o1PPnMTyjZi9R3hBgbH9QMSYfNitvp5ebrb+OWG++gu6lPCSgBV4BapcRSfF6bf2K3Ojg1TCqToL2tkz0v7+HpZ8SNoaxW2mKFeerkCTZdtIHpmQkmp8ZIJCpcfvlldHR2cer0KQVfxRXA6bGxOJqiZY2fu957Jy6nnZm5aZJpI99Ns4MtJTweh4JMuibabWrtLZaLlYo0Ku1GXmmtrI1qsaGXJmm1aJAJ5HzLh2FxK+utKKrQuSiuFSvArpIaFKisKXgrVruGyqGmpt7CSVCChdiEi4JdMrFlnRb7vaoZW9VKnV/yV62aVyeZqcVcnoXFWVWcetwOXZdFySNW/XJtC1lBwDyPx0W5WCQYDOrrSPyB5JVr9q4ZMumkujQI2CbRCoW8rAX1RKJJXj98HH+ggUu2XkFraw/UHNz759/nxJEBLr9qG6u615BJZuls6d+wg0IAACAASURBVFSb7XVr1jJw+gyPPvxjtl58EevW9dHc1Kz3KHFQfP3QETq7VxGJxdRGWNaKj3zow3zzm99QoP2W22/UHOnR8VHOjQzi9rk0GzYSncBsTbJhczt965qoD/mJRcvs339EM9xHxyaJx3JkMlZ8fjvhUIBwYwulUo2W1k4sYh9frJBIpLHYvEp2EaA2nUlIcKs6rRgZ4wUleAgpQ4g4cmOR+2coVGcobasGWci4txpqaWMtLlBfH9K1XAg6ooAW8kxZsgdLkiFe1Zxvh0OcAewKVgjpS9YHAWxNtgrBeg8en81ohNfMlKqQy8oe04HHbacg7h4VK15HPalYifmpGBdt2sbh1w7perZ50yauuuIGwqFuwv4WVbiKE0lbc5hCOcrJc6+wb/8TDI8exR+0Ear3GXNMYgeAVEFUmmYCHi9Oq1vXQcmIzcRzVHKGPXPQHyLoDWBF3CsqWE0eKFtUhacKZZvkiQsZK6ckEtnbGHF+su8wcpllTyjXQqGaI5qNsZiOkK5lsXit2AN2Tg+cUveTvrU9bOpfTyaRRNAAW8VBk7+HTBxefvkYhaKZ627Yjc1T5k+/8meY7Rauuiaotu83X3c3a1ddybNPnuITH/1tPviJD7Jl2yZeP7yfQ4f28esf+zCXbL+YH9x3n2aHih13XbCJ2FKW8bE5XC4/TaEwu6++mr/52tf4znf+hRtvuoFP/sYn+MpX/lJVqzfdfKOq9gNBv+4ppKaQWI/Hn/s3cOeYHovy0tOHsFSc2BxVVvc3YPOaOHDstFqWr1vbz8jwGPNTS/zaR26hrj7PUnyU7dsvJxErMXh2Fks1yPGjY2zfuovt267hqSde4v3v/TAvv7yf++//IevXb1TAQO7DPd2rCDc00NLWquubzLHxiTGu2Hk5Dz/6I9av7yObS2nG79lTZzh9+BTretezcWM/Z86dZm5+GpvdwqaLNyoA/75f+RV+/MiPWdu3Vuft0ZPHOH72BFPJSZq6m3TdmBgfw2Y2cc1VV9He2s6rew9oTrXY+6Ziedb2rqdWsrB2zToeeugR/ulb/6xZ1y/ueUHdglxuh4LeV191DflsgZ8+/iRbL9rKe37pvQycPsdXv/YXbL9qE1sv3aKgokSg7D8oBJ6EKtQffuQhdWMwWStcvnM7rx/az47LtrNh3Rq1kZf9UKiugZPHz/D6weP8wWc+zxWXi6tEkr/487/iPXe9l3QypZnPjeF6/uCPf58DR55TBWq4pY14pkTvhnWEWry88uILXLpjLe9639WkY1Gag+3c/+3HmBrJYXJUGTo3y9t+aRfr+ns4cfgkdd52Guv68DpbWJhL0tHZztDIWR740ffZvuMiPvkbn6R/7XrSyTTfu+8HPPHsk+RrWW5+63UsJKYYGT/Nb/3uPfzzt/4/9jx/jKuvupzoZJaDrxxi9Ya1vPs97+bPv/pn+D1O/E4XzoCHYEc71nCISrbGp97+AbY29PDofT9kOD6Po6keMiXaQs2k80JENKkaviQEO8lId3mYm59X9wG5J0k9FQ6HiUXjWKpWJdipe0+lTCaXwyckGHHpUXgJnXcvvLiHPXteVFXwy68+hz8k8TQ5Vq/uU/tuIcZNzk7Q1tFMIhkh3BikZ9VqUuk8rx08po4AzQEzn/mtd2KyTjG9dIiuPh+nz4wxei5MXV0/NodLoxQCQRcbtvix2tKMDE8TqF/L0HCGbM5ENlXgwKuv09/fz+5d1xOPR1hajPDawddU1b5l82UMnZtUokbQ6WP8zBDv/dA1bLm0mZ41dTz9zAs4HQ2Yqw18658eVkXwnXe+gyPHX2V49CRNrc3MxWBwdIlMOsHa3h5OHzlGc7iT9uZVLMwLAGslkZ5mdqbM6u4eY39oqjETSbJm/QZKhSTR+BQbNvVwyaUbMJsLGlUwNz+D1+PXGsjjCrB61VriqQzJQhaH28707DBlcYRymoknozQ1NTM+No3TKXtYv+47fhalUqHO5SKVihv3NrvEnAi4ayYYatCc88mJRbXJD9V3kC8IeUzs/ANav8fiQmZ3ahSP1OQJIRfq/VFqITnzsgcXcm9N79uq8DWLY8/Px7T8IhBxBRxcaQS94TS0DJZKPSi1zsp99s1grKpFZe6pQ9TP4ihWnu98S983q2qNDN6fgZ3nP1bex8o9fsUV5Q1QU+KDTAb4LJ8r6lyprZQILPsByXwX22shkzoN55/4UvTn3FVWgGh5flUvLwPL5wPUclVJ5aiU5OXjezO4/OYxWXmc1m3njcn5Ctrzz8X5x61A8nkZt/+RYvnn1LgSUVSxUFrKv6G4/d2P3MMffeYPufrK69SNRNcZI1JY75FmpYrJBBGy8htZyB6TyZS90Ba9MAIXRuDCCPx3G4ELwO1/tzN64XgujMCFEVjZuP6ngR5vZhg+99xz/PVX/pZvfPObnBvbw6EzD+Cuy2NylLCLWo+isuArZbvmcD715IsEgmbecscmXC4rhZSDUqGJmWkT+ZLYMmZJp8ewmrN4rQ429F7J3IyJsfE8lZoXq1eYlja6O+o4+NqLTE4PsLg0xl1330F3T5MCKLlsgYMHjpHLmFicy+PzNhP0N+JwWXD7KiRS5+hs99O/ai1dIWlqdvPKwad46PGHeeInp/nwJz7OK4ePkCvbmRmewVTLqe1dR3s7b7v9duoDAZra3Wo9/MqRJyjWYqo+mpiYVsWR1RwgmaxQqJnxB+vJpHKqepHsqHQyitcpvqg5EksLmtObjKU0gKVv9Ubc1jrCwS5VE9XVefF5XDhsDqZnF5iYWKRv7Xbe+8sfo7NrHdmi2Aeb6Ohuw+ms0hCsMjD4GuvWd3LR1l7KtRSx9LyCXEUBDR12zfb0BNwsRhYUhM0WaszP5zVfJ5kQ29CiWjpJQ0YgJbGeLRXFulcAmBrpZE7Vqg5zHaa8D4fFzdrVvaxd26uNa5fTjNNRI5teJJ2ZJhqbIJmYVFZzqSxWl2acbj8+b0AVgqaajVJFWhQeKiUHh18/w5FD47S3raI+2Mih10/S2rKKQsZDueQmX0xQ32hm87ZWAk0lypYIJSLkKlFVGZttorgtIOJPscOqlZxYTC5tGqu6EbFOcigAJT17KXIFeJVGryhBRWUmSp+p6QWqNaORoupRzTs1shEFrJIiUS11RUGpKlObqoQ0vs4kAN/5+aZGYStN1TeUvwImC6KsKuAaJrORa6NWTZWqAl3SbZWfidJbQDEZJc1lXC4wK/I6ZilQQ1hrIX764xewOs309rYzNHSY7o5eOlrWs+f5Q+QyebZsWc9b33YZNmeJ2YUptZ/M5zOqchOQ0GGTPGbJnJVC1kMmk6eYK2pum+Q+6SsLGSGZ1MLY4/IqEC2sZlGSisJtJQNWAWfJU5VsUlWHCqhaJh6La5EsaqtCLq/HtlJsy7FKo0qa8FZpPkvTYLlBIZlXdqfYhkrGUxyL3YTDbaVCkUIppwCnlNeSUeswO40sWM2iNONxe7VhI0CxvkeV6RnLnFp9aVZslYpJAICSgpdynpQNLYV7tUwmn9V5INeENM3k/UnxLHMqXzKspKvlMk67Q4kOcq7Eds0pebcmi2ETbXWoSlUzjJVlLfPJsE7WBoTY/gpobK6RK4ptbFJ/73A51PJSGvyWshl71aEW1qLAFfBZjlEATbEvtgp4qxHJZuwWhwLVonAtm0rUbEJsMBjb8ikqYiMzSfIhRXlmHOsKgC6nW+aXzGnJjhTwRJj/AmrJtJfXleaLgLbSPFRXTotkT9mwSG7wGxmigiOIErlkWHhWSricDu0XlEtFvB7JijarisdqdaoFoVjTUjIAM4tYz4kFpdev1nkW7DqmokgXMELtcM2O5YwqkxG9K2x6i5FhKjbaAtCIrbYAk6IilvuEAJQLWTmHos4tYRLbzFoWk7mkCl053kQyg9dbh90hisAY1Gz0dPUxOxVheGQYi12SOGs4rX46e1czPDTKwf37CdV5CYd8bNm4SW1GTx49S3uom1oKZmemFPT1h9wEQn4d92giwdxcTNWUlbKV4aEJNm3cyonjp3jHXW+nt7+XRx97jNMnznL/v/6Q148eZdOGTTz22KOaR37zrmuJpef4sz//Ap2djYxPjDA+OoPdIraSrbz9HbfR2dFCR4dkGIbAZKMs9mqlks6htFhN22BscoAHHvkBh48fpCiqOFedjq3bUydp3ZRLJgbOjeq4bN22nUQyRTqTxutzUq7FOX36LDt2riceT+N1Bdm6Y50C//6gl2w+rUp7Acplzsv1LjbdQs5Qu7qKzA+57M0K6Ek+szapy7KeC7nBUJcY9ndOY16UKsuWyMsqdovRMDUAKsmhlv/blhUmgu6ayBdz2uy0ynoNSiyQ5xTgTcBcWX9lUinhR8gtDgceuxu/3afrhAL96TSxeIRUMonJVKGlpZmmxrASYeTvfB6PkjAMdT0URBVSKalyWEg4K1aJovAwAGwrXZ0dupbOzS1QytuIRgrEYinC4Sa2b9/J2TMjjI5MUSlbWLdG7GpzXLThEt1fCJGis7Wbl198lfmZRXU4mJoY44abduH3eRUMkNeemp0hEo3SvapXLcXtDhf9/ZvoX3Mxzzz9FO5AlfnUECMzR2nvDRNs9BLPprlo6zZV0Z88eWbZftrK6aODePLtnDsh10GRjlUeWjpt9PXX0d3byOzcFJgdpOJVElFxHghhNddRzJspmMp6zddqAtTL16JmRjscRs67rBcrzg5GdIG4OFiNJrXJaNbKeZY1Ru0e1TbZrPNE75WSPV81XDxq1Tx2q9hTC9BroVwWIFOIWnZdc2WdkDmRK6Z1HycZsW630ew1cgLLVGRdIKfqQlm4ZD8kz1NYdqOQ+SrkF4mOMOXctNWvZ2P/Drb076S1uRenrGlCJLGKS8ASI+NHePXVJ5mcOYXVXsLpEst8m5LPxHJfyD5C9BHQS8hTkrVdKwuAXSGdzGjGojgPdLX14K75sZSN+5rsO9Q6cSX7T+IZBPw129QFQp67kBcCURmHy0axWiBfK5G3FElVsgrgRtJLNLY2Eo1HiMcidHe043M5KGSz9HVvILVQY2piiZtufivDo5MUKmX2vLKHucgkDpeZ4dEoV129iS0X9+PzBNm8cRuf+eyndS6+9913ky4mee75Z5mdnWHr1q0cO3aCYrFGU0MHPd39zM3EaWro0tza/a/s59133sWq7h6eeuoZzYgVS/UvfvGL/OmXv6wkGbnny/5FlH3R6BItrY3EczMMTh7nhecOsu/FEyQWUhqZsf3KPnWYOTl4lmt2Xc7aNRv4xr3for01QEMoyGf/6B14AkXOnjnHoYODNIbaCQU7mZ5IMDuT5abdd5CM5dm84RK2bbmUxcUlvvuv9zMzvcjq1f0MD47w/vd/gEOHDmu2d0NjI6dPn+L63dczMjqorhpL8SWdw6IK89v8lLNi0yn3nxqBoFsze1/a9yJ14QCf+M1P8MUvfZE1q9fyoY9+mKHRYfyheh5//inOjQ2rUj+TSZBNJQgGfLQ0NeGw2mhtauHhBx7lnXfcxa9+8AP849f/SSMSYotw2eVCAF3gqWeeZs3aXlUEnjhxkjvvfBcP/vBB6oNhLtp4kebKS23SuaoZq6/M/tf2qnPMrbfewtFjx/jpY4+zmJhXIkpDYx3XXr+Td7/nXRqvcvLkcXJisVSt4hFQbnSKxnALn/qNT2OpOViMxvG5A0yMTen+7N577+WhBx/k6Wee4pnnH+Wb3/47HG4XwYZ2wi2dmsU8MTtKNDHNzMgMl12xmTveciuH956mM9yP11nPwMTrmD0pWpp7ePjBp/j0//pDTh07xdjoKJWyGb9XiKVWvvf9+/md3/sEVVOCdZu6uOaa61lYiOEL1fOFL32JW956K3tefo5ULkaZPDYnDI8NU46ZaF3TyfGjZ8nn5T5R4G1vu53x8WnOnRwiH0loxmxrXye+NS2Mnz7DB254G79xx/vZ/8yrnJ1ZJGuz4rSZsJiM/WUql8Xt9ZLOZBW4FQt+IQCIO4tVHFXKZd0f53N53XetgEEa74C4p+RwuSXndcmIHalW6ejqZN9zzzE4OUlrZz2HX3+Ba2++Go8nwPOPPc/C3AIbr9zI3OwkrS3NrL+olyOHTxJLpOnqXMXZ06P47FZ2bF7F+s0eUpVT4Eng9VsZG3FhqtVjc7qxWjzEEktcduVqlqJTvHbgHD5/C5iDOOwBYkspYtE0Q4ND3HzTjUrO3fvCfs3UFtcFn6uOuZmYEnv7e1YzePI4lVKGa2/cwNr1TXzzn7/Drt1byWfd7H1hlPiSXRW6VZI4PAkWk1NEYkJ87dH9WEdrmMjcOJW8ECNamRwfweOykU7nKeat6l717l+5Gn/YwqGTS7x2ZJy6kE/J2+v62sCcxWqX+1KZxsYGxobHcbvrKGRhcnyejZu30NTRxPTSOIVSXEFeIYPI/llUtrKfMpucOO0evY9L7IDc16qUcePUWk9BNJOQP414B5fHz/DQFLlcjYC/Fae9jkrZQTKRVwtgcRMQYq9sRAz3H4n6EHtk2YALqdMgl8r+XffuUhPKvkhiRax2454oBKXluBaD4GZEvmjNsmyTvAKSyu9WInC09tT6wHjcLwIbDQDRqL1WnmvlceerRX9Re02ORSfxL/hQspyQmHWPYJCzNJJCSOhSH8u+6hf8nRHds1zfyLFVJUrHhsvhUFeVFSco2dvLvlVqfSV5msxKRrZLdq44XskmTmNgJJLFyMtYGbMVwq58lWvzzR9vWB+fZ5V8vnJ55fErx7UCnq/sZ7T+f5MKd0V1vHI+zv+9KHRtZbMCtx+48310NDTzux/9JJ//9B9y1ZXXXgBuL/R2L4zAhRH4Hz8CF4Db//FT4MIAXBiB/54j8J8pbuWIfxFw+5Wv/A1/d++9jM/u49jQj2nuspOvprA7vVicbk4eH+bZZ49is0jzu4DNmubq3X1s2RLC6xJ2qR+TqY2hoUWGR0ZwOHKYq1lCvgDveuuHqZXDvPTKMBNTGVq6e5mbGyebnmNo5ASJ1CyZ3AJur52P3/MrmpUlgYaicJJizW6tx2YJkkpI09Ro+i0snGNi9AgeF9iw8flPf56e1c1Mzg7xV1/7AfsPDeGpbyQQbmVpKaKM9tW9PZpJVivkyVazBLxuZV9ff/NVvPLqHk4NHCVbSGqxJkz0+oY6KqYiFrGkixUxVTz4nCFyqTxeh4uCNEM39dFY78Njs9PV3qGWupVChUKhSj6dI5aYo1ROs7S0gN3q5fChQT73v77Cn/zFP6od4c6rdtHW1amKEYn2tFkzmMjz4I9/iAhVOnvCNHf4qG+2E09N4QlYiCYW8PjcWG0OZucFCN5KqeRgcmqWxYV5ZfsHA34FpxKxlAIzxYJRlEqhLoqzlsZ2Qv4QYU+Inq5OtSJeiEyRTkfIZCIkEpIrtIjFXMBqKWK31RDXWLHGFjCuKkpYBKi0Ui1bKZVslIp2rKYA6VSNlqY1PPrIXm2CidJ4YmKO3tUbaGxoobG5nkh8kqef/RHOQJmNF/cQbnVRrCWIxGewOlAVquQySnPfVHaQzwjQWtGizO0WhUuZxYUomWxOWbmSeSsWVNIsFVBXlD6SOSTqnBWrKykIFdDSIna52lwu5qQBLaCvNN5qFIxcOW0wv1GiGaouLYJFHWgAYQqE6mOqVMvyWkaBaFIAV7nI+iPJVDQe9jNLJcPGqaLqTGpuzLUg+185pKq3Jx9/ihtvvYxStoq15mdpIc/rB46oWtfhzfFnf/lHVMgzMnxOFW/ytqLRBbo6W0mlkpoBJGo1seGVnDZpXov1l9NmV4tdafqqGlga6haLsssF/JYxsjucFPIFBb1EESnjabGKOtmlTOJEIqnFdCAQUFVBIZ/TJpVY5UrhuvK3Vm0uyJiKkrdCvpRTNSzWqiqNRR1pc4sCwUFNspRr0hAXO+UCVrmqzQKkr2RMiZJamvwyl2W8DFazNjO04W/VJr2OpWCBywDmCrAkAI9YMYvitlQyCn1psgsYL+pUPWeSK1WQzLmqWmd7PV5qAg5LDm1ewFJpHriWrbqNwtxpt6n6VzJlJT9ZvhdLZ4dbbDrNajFcQRRmkmGV1+aIHFctX1NgWsZWmrQy/vL+RYEoaj3JpSwVRDkoqkNp+lspVPLka8YxiDpZ7dKU9S/5ukZOloBpokSU+Sc2X9IokqaTySYWsgKQiJraOFb5nXzV5hAWI5M4V1JgQH6mBAm1M7WqzZ1MYAFrZdLIGApIJ1anqjZfZs673S7i8ST5XAGP04XP7aGcL+qnqPjNSsaw47K6FYgw1QzrcznflpoyJqRVop96TpRoIVbWYpGcVUKF2SqzSa5lUe1BvOxTBVS1VlC3h6opT76UpFjJ4RRgoyLWtCVqSupwUizUVEnSFOogHGonEk3xxFPPkopkCTeE8Lc6cDvcHNh3kGqxxnVXXk1zQ4iujmZKSXDVGnBYvCSScY6fPqWEAFm/N120iaefe0aBGptNGn/w1tvexcDZEbKVOQJNVY4cOUpdoJWuzj52XXcjN1x/Pc+++FN+8vhDtLaFcXus7H3pJcLhRjxOL2va+9i+6RI2b1qH023GH3ApUCNjPDI2wfDEBMFwiFK+RCy/SDS+yEt7n2M+EuHmW69QgPHAK8dV5VEuWEglivgDjcTjAvi5CdSHicXiqpQtVTPkKlOE64Jcf8s2Vf5I3mc8GcPldqoyROw+ZU4b69yy0tViU72r3mOEECEZZNJkE25T1ciwla+iGBDlh9h/C4FB1kOn2CAbGOsywCYNO8NCXNYlIUkIyCazRBT3eq1bRLpe0wxoAdJEPavzXV5bm3VCLJB7hVWvT5kjYmcszgHVbJlMKk2xKDnWFlXcCiomlttC6hICjDyFkSFn2K0LWUVeX56zKAortYOXe6BhmS6Z4uFwg2ZnzkzPkMykqZRq5FIVWht7cNg9ShSSxnouK8QjG91dawnXtSgAnxM7Yl9I1fWv7H2VQ68dUxvtHTsux+326no6OTWtFv/5Qo6Org6SmTjBeh9dq9oYHhnE5/dw7VXXcu+9X9W84fa19VQdWXBV8TYEiMTTFMpmMhkT46Oz9PT0qf38ob376fSE6WluYE1fG509QYIhCyar5MgmDfcJu1v3XjPTKaKLRdLJCulUkbLNpzm/cu8UC3MBHMVVQcgUsq4qMFFF7zX5ggDr4qhg1/MvzyvNVYPohILeosDP5wvL6ht5PqORrKQqzY/PLjeWJTdeSCUCchhZhEIcMFrPcn+XHHqJBqghdx6buYbNJr/JUbOUVMFflEY4AiI7yOTK5MUyfvm+LkC0o2KhlqnqOuGyB+jp6mfjum2sW3sxHS096rxit8v6nGRq8TRHj7zE2aHXScXn8Hkd1IkqW27M4mBRrarjhxyKqITlnirKq1g8oXPL5/JjTlmpd4VpaGhQsoCQr+R3cl8QVwyrHKuo0ytm/J6A/j8eSyhoLnuIoqkqKb/kKJI3lSiZyqSLhltLpSr7dRMOm5lwqI6LNlzE1Ogs27ZcxYsvHmXPy4cYn5pU9WBd2InDV6avv5VQ2EWlKs4TooLyUF8fIJ6ap7W9mUQixfTUjMYx9HSvgZodq9lNNiOkSwHp3czOxMhnq0QjSRrqWwnVh2lpbtU1X0h2XZ3dXL7jMp3fjQ0NuiYExGJcL+ESFWuGQjVBuWDn5JExdT0QMO6GOy5lKRPh+MAJQo1NjI/PMDo4QmM4QLWc4Vc+uJvVa5s4sP8AR4+McdmOS9j70jGaGlbrvdSElenJRd59911cvHkbQ0NDVMom8hkbbc3r+P6/3sc777yLyOIS09OztLW1MTg0pKpJudZ616zW+3kyGVe7T0fNQV6ApVJOY2VsThNun40XXnqW/k19un7OSJ7u4Ci//9nfp7evjz1797KQyPHMc88xPzutyj2/z4XLbKFUKbB162Z1Zzl59CQ33HI9t912Gz/8/kPccOv1NHg3cursKRLxJA88+BBdXT26LorquKenh2QsSVdXtxLonHY7u67fTaDBzY9++j0Ghk7p/VwcDC655BIevu9HzMSmae9oxe22c9dd72DT5vVK4BSAen5+nqEzQwwODHPJlh3svuZGAp4w07NzunbJuma4JJj59Xt+nRMnj7N+3QYaO5w4g0lMFgeDw/PkCg4Cdc0sLSVZikYpZvO0NjfS37uGaq5KwFWPw+LAHw6Qr+YZGDir4/KuO2/nPe+6S8HupUiBP/jMX9DZvon6hhBrNoY5dvYp3nrnFazuXcf//vN76epaQ0N9J6ODs5w5NUh7R7u6UMhx+0Merr5+JwPnzir5dSkeV/v0RmeI1s7VnHr9HMVIFqoF0tUEb/3EL/HsQw/xex/6KG/beiPRsRQlez0L+TxT82OcOXuc1rZWWtvamZia0rVL9tyifL7yyquVZCig0qpVq5mamlIgqVAuMjI2zM4rr2Rhbk73YG6/l0MHDnDLHW8lm8lqPrrsQwSsev6553jt9ZcJNNhpbm3UfbZEuYja9nc/9UmeeuYx1q1bjc/vZXpGMpvn8XtDnDwxhMdmI5eM8ra7LiPUkSeamsTicFPIBtn3wgAtbV2s3byWuYVBVq8N4XBVGB0bAZMfmz2smenpZB6/t57FxSgN4Xo2rO+nUspz4NX9NDW1El1Iqtq0Vraq4nZiaIxkLMbHfvN2TPY4+w68wkUXr2V0OI7XuYZnnzxJpWTH6igRCBXp6g1RMzVQqdQrwXR48BQ+p51cIkJLm4dwfYijh8/h8wkBs4AvUKOnt47dN93BQtLLDx/Zo7VXNh+ju6sBTBkl0fSuaVcCVyySxGELYDX7mJtOcvzwOS7dtZnWnhCpzDwWW5FCMakuRXa7V3PnMwlZ75y6ZxCXikRqTmOGLHkXi5EIvoBf3Q48viBL0SQjo1PU1zVjsfqwWsRRxozD5iOTEkvlKsJflKgSuZPpnltSSrAYjhDVqtYsJdmXgw9DlQAAIABJREFUa4K5QUyTj9LKtbVsxatWwueBjysq1pWM25X/y+MUHF1WmKobkpLnhLz97zNbFbiVYlTuoJoPa9So56tI/6NO2X8G3K5YCK+Qb2WfoCWwHMdyZWxAxj//oaCt1OPIXtGIIpJNnNaCK/bD8lvlINcMQqmMowC4yqM16gYFsmXspMax296o8c5X/66Mx4ry93xw26jqfzYWbx6TleP7ReOlw3mewvd8de2b+286zhKvVDSRX8xcAG7/o8l24ecXRuDCCPyPHoELwO3/6NN/4eAvjMB/3xH4rwG3X+WrX/0qkfQxTo48gq+hTMVcxGrzMzET58EHXsRua8HjaCEyL1Z6cSKLI3zzX36dukBWi/FYosLo+KxullubG7DWqrSF22kJ9+K0tTC3WGVyLsmDjz3J5NQEbqeZhnCQ+lBAGbz+gFtz8ZKJhDaE/L46rBYXiXiOsbEZ7FYXS5GUWgA7bV562luZnDpOPj/NnXdex/ve+z4C/hCR2AJ//tffY9/BM2SyRfLFJWK5BP2bt7Br97WYTGXOnDnNoQNHCQYauezya/jUPf+LV4/u5dCxlzk7eBC7M6tZrhVLlkCwDpetkTp/N43BXty2IM3BVprqgoRaXJTySyRjcyxFprSAlEZUOWdXu8YaacyWggKeYmHs83Zw7c5f4smnDjEwsEhjcw+lao3ZhVla20PE4hMkk0vs27ePqqmoyq7Nl7bx8d98F0MTr1OozCuguxRbJNzQrLk6B/afwGz14XL4KZdqJOIZ8llhuzoUaJemcGtzB43hVoL+MH5/ULNJi/koaXm91Jw25IrFOFZbEZNJPss4pOkt4KNaFwuoIuoVqYykGEKzaSri4ipAS81GtWKnWLCRy1q4/eZfxmqr41ffdw/vefeHyRVEBZhiKTZOuCGoOYxPP/NTtYJ2++w0t9dz8SUbsLlMZLJx3D4H0eQS0cgioboQbodYdRuFrjT1BWSKx5JqsypgrjRFxXJQ8t9k/knBVyhJA9cwFZJGmzS35EMzZ+WrMnQNgECLJ8XopNCugNkooo24oRVzIuPvf/bxMxBWHlMtiqxxueBdto9aKdgkf2elOFxhGhsFs8lQGGfLeFz1nD45QLg+zOqeLk6dOEtkXlTrdWRTeYZHRvXYL96yAbujyo23XkUg4GJmZlLVhulMjLqAR+0lS4X8sqLJripOaSrJOXQIEGsVC1G7qtyEVS4AqMvlNhrs+YIykKXIF7DLUEXZMJlFSWoAjfK7TFosklFbUMmHFEWofArAqHa9y4CqgJCizvX6PIZaL5c2rMBsJuKSi2w2VEMCxIgydAUol/ckFpNSrMvri2JcwHnJDrSwwiCv6ZwQcEfBP1HpiQ2y1aQKLKOhUVEASZTSZbFqLomlcl4tKaU5IOo/UbEJw10a6gL+iI2rNBlE/SPPK4pjGQsTFpw2UX4b800VvaIXLoiSwq5gVUHAz3JJQWENXVJ2fkXBLgFuBVS2CdBVQgHXZaxAz4nT5lT7ZLSJXMRlE9WqU90H5G+sLhu5csawfV1ugog6RNRZ0uST5xbCgpAOBDSXYyyUiqogUWGwjIm0IlaA7ZphZSYqYhm7aqlGIVugXDDU+dKQlb8XwLyuXtSakEqnVHWrucOViirWrTZRDjsVsJO5LaCvkABE0SiPcTsECHViEZvPQlEBNFExC4ArOb+ixLNhxS4q3Kphk6vgrYAx+mnYgecU+C7r3MEiIKFhVZ4315HNplSJK2oxs61MtiDW93EwlZUQoApeZf4b6l5T1UY+VaHO347NGWJkbJrB0UGCLj9tfSFikQRHXjsJJTurO7oJBdx4POC1+6HgY3I8Tn/fFvrXbeRzf/hldt94PWs3dHHi9AH2H9xLNldg96476GzfQDjUydDEKxw+97COT7i+i9f2n+SyHTtVkXH8+Ouamdjd1c6tb7mFtd0baO9YRZ2/kVWNHVQl/9haxmQW0gZMzI7zo0ceZmBkEKvTicVh4/iZUzg8FgW1U+kEra1ttDR3sDAXZWJ0ipmpRTxOcZHI4fUGyWSFKOSimMtRc5o1o9QdsIFtiR1XrNE1QIBpo3lVoVAq6LopyhAByKSpKWNqZMTaqFUlG9pY4wQYk/moVuUVsc916tyXuSfAra6DtYpa5Zkk+9sw21tebVe+ouokwybcWImN/G1RoVjVcllICrI+iD2x5i6L2ld+ZrGopbQowQWUddjtqnZKRKNq2S1KWiFniS272yU56A61QQ74fQqwFbJ5BWzlfiGvJfNZyC/pVAq3UxwpRLmYU/BWGvXyOMlSF2X8+PikkoXk/5l4gVrBpGDt1NSsWly3tnbS2NCK3eYhshBj4/qLqQuEeeLxZxkamqBv7Solf8iiFY0l8fulCT9AR9cqBQnkuDP5BC3t9STS85wbEbvvGFu3bWR1bwdHj+5n1bpu3PUu5uMLHD59irmlFLmCGZ+vmaWIZIgHWVqMUy6WqBWXuG5bmOuu6FOXAQHUJPdd1jdRcYtFvpAIhJAma5vkzepeLxZjYsZKPJ7Q+4cozhwSMCh28uJaIOe8VFZVkt4zKhU9LiHlSI7tShPZGF+JHpBrUwB2sZcW4NcAfKUhK+ubzH+rVdSr4hYiilybqsiFMGDk2wt5ULW8Ru778tpOpUClkKJUyeANOLE6xXYzI3GMlHGRK1oo46AiNwnd18jiUMFRy+G2FHFYTWpXLAS4/8Pee0dZdpVn+s/NOdWtnHPo3K1udVLOEigDkhASyYBMsAm2Z7Dxz8YGD8mYbJlgbBBGEgIJ5YhCq5U6d1dXdVfO4d5bdXNOs7596oq2fsz8waxZM2N3afXqUlXXrXP3OWefvb/3e5/XbHDRXN9Hb9s2NvRvZ13/JuWAFYdXoRBnMXCamfGDTI0dYXJyXDnR/TV+hQuX+0cyvMUVLGMhXzNapJgsU5kBS9qMISu0DBEA87g9bvz+Gmxmm0LfilCbS+bJJTWhVxyQEsshJ0qRHKQBSRpUhEwgw2HSkcwlKRvE0ZVR+HhxQy8szKm5qaOzjmLBysjpJbxVHXi8foLhIJHEPI3tNlw+OYdyzxep8vkIhcLUVteQTq9FLeikgc6raCuC1q7xtzB4YpxUosDqSpLZ8SQur0VhXR12Hw0NHQrZ3tPdR1tLG80NrTQ3tymRUU6aNESFV1c5cfQYl156qWo8jKSXSRcjUBCnfD3JWJrZ+RHS5SUWIpMcGT6O3VXL0aPDHH79ML097aQSK/T2NbH3ws0EAgFOnhzG4/Hx6qvH6O8/h09+6n08//zzPPDAr7nt3TdzzjnbePa5pxWJIZ/wcOHuG9j30mv84V0fU/meRw4fY6BvHWFZayrxQ0N5Sj+RNCkJuSQTyxJYDtDYVEtTa53K4c0U4rx2cD87dm7lgYd+odYeyXSK/v519PT1MSf0nelVLCYHYyMj6ItFQoFlmhqauOrqyxTCXMTckydPsLQyjdlqprO7TVEneur30L9+HUuLQeUUbm5qp9Zfz+nTo8QiCXbv2qXEZb2upIT6crHI5OIIn/2bT6vvrd82wK9++SCf+PgnVEPh448/zupKSMvmdlgopnVYnUY+/OH30dLUQllNo3rqahuw6h1qTpD1kqCTV8NhhTGdXZjhL//6LwiFg8odu+fSfs6/XOayDIuLcSYnIljNdRx8/bQS4oXk8Cef/BRz09NYTGXmZ8aVyGm1tBEKldm+s5ffvHgv27Z38Gef/BSBlQS5jJMf3H0/ubyJkimF0x+nuUfHfOgENk8dr70+xsFXj3HpBVfS27aOJx96hlwmQ2dPo0Ir5w0FOvq6ldt5ZnGZcCxGOBSisCJrYAsenRd7WtDqWZazAS6943Ky2Sg/+usvkR+PceDJIzz+0iEuuvkdBJMBvviVz7N1yxbe9a5b+MEPfqQEdHlmnTp1Cq/XR39fP+OjY9xw08385Mc/ZsuO7VgdNp5+8gn+9LP/lacefUTlVu8+by9//plP8fXvfkflQNdU+wkEl1WO7WWXXcrRYwcYOn2c6qZq1aTU0lzP4w89Qde6Ti65fBOPPv44PT3NmIx2chkDbmcDzzz1MulkDI/fxDnn9jKwtZXpqSBjk4v09q1n37MnoeRk+/nrMNkiTM2cZOPmdlzeMm5vNUePzyj0b0NtK5RMdLZ3EYuGCSwtKBR+a3MTw4On1TOso62XeDTL1Klp3n7lVbS0ujl28kUMlrgibsjzzmapZ3oywfDJebXXCUcC6A0pfDUefNUNGEwWWhvrOXr4KN3t3fR2tRBanmBuJkIkssjFl/XRv6EKqzPJ5Pgqq6seggkbYzMhNYcWiuKONdDQ4ObQgeOcf/EAoZUFNW+aDB4iK3nVmDE/HWJyboTr7ryAnt5GTg4dpLrao5o5lhfDdLRuQFcSGozsK2VfPk53Xx3LgWlcpkaN8mA04/JUEY6mGBmfxWCwU13dRC4nQqFdNQbqMZFN5TV8r07ieSQmQsP/qpgWgzRo5EmlJfu2pP5UhFuttVgjlVQcopU9pzwvK1+rCJAVJ27l/ytrpDPdoBVBsuL2rLzem6Kj0HalYeaM/Fq16pL191u+9u+3wL9dr/2uipqs/xV9yajFD8lHBeX8Vuxw5eflea/czKrhT3MaqwZcRazS1o+yQJD3Unk/sk6QrymqS1EbT7XPlr1Ehd6zJvpWfq4ylrIHVru5f5fdq0kEGrlpbQW6hkyujMtbHbhvit6SQ/8WvPKZIvhbnc/K1SzrlpyO9HLirHD7uy6ks187OwJnR+A//QicFW7/018CZwfg7Aj8xxyB31e4/ea3vsXiygGmgs9idMUw2KV472JsIsTBg5MszZVIJ33EVsvk8km8vjTXXruLXCRMY2MVqUKEaDKI3WGmv7uXzuZ2MtEsuVSBpeUVXj10jLy4xExWGhvb8XlqyKUFqWpneS5EsWwguLyiCqAiOjTU13FqZIhiIU08FSedjOL2uLCY3JQzDYwOL+F2QUNLnk3b3dx007W0NW3EbuokEk3z0BP/wj0/+xHDp2YxVZn5k7/6E0bHTvHcs69SU21VXcKhQJrQeJxfP/YM/b29TM8O8eJrDxFLzpArRBResn9gK/0NG7BYHaQLKYJB2RAWSMYWmQ+MYDZIlpqgnATp7MRmcmPVN2AxSw5bkmhsHosV4tEMPV076O++kKHhVR5+ZD+5vJHh06NkCmmWA7Ok01Gs9pwSZyVDsLOnhutvPh+HS0c6F1OYYZfbRIk0IxMn6epqIibozlkTiZgB0YZ8ngZ6uzfS2d6vMHdSuJYG3EQ8RGh1gWRyhWgsSCoZwKCX7Nk4Pp9HuXYS0YgSQ1RxOpvVRBRlrBJHqvwxCFSUUsmizpHCZYq7xaC52QQXlUxAX9cONm06n0d//TIvPn9QoZQF6xVPLGOzi9yVUshBj99CKhdBZyxwzo6t+GurlZOgurZRbV7Dq2HllpEcIjkQKQSJiFbBqyoRRoq2RTR8rcqXEVE5r1x6Ioqq7FbZyBWlm1gr/ovYW3FZvtn1q15M3H3itNWQVtpmTPsZ8fOo/Fz1oS0htL3eGrJXidua27PitNVgaNq/ODN3RwQM1VkshW5F9S2rDNtwKMLQ4Ck+/ck/588+/RcszSSx6IzY3VZMRittLV3UVjexGl6krE+wfccmNm3qJxCcJV9I4XSaSafjuJ0OJZaIG0yuQymKUTYqLbGcL6mivBS3RWBT35ONoxTMS7Kx1jba8t4EIyzISnFpymGKSCuoKsl2TCWTamzramqVgCK4UHEUVzq81VjImGvhfJqgaDYovK/klZb04jbOKnFHZyxjtJqUW1z2vGkp8qfSaowEdS3nW5ygVrNdiZtqky0kaiEmC/Y6J/m5ea2zWiKOVT6xNvLy+pJLJZhxcSiJOCv/VuVLCZZSXC5ZycbV8vVEEJSvS8FArim/v1qJtoIAFjSnIFzlfhAstUGXJxRYUsfn8VZhWBOb1HWjKyvBWARTERDlvhJEq7i9pfgj14iI3TLo4rqVARZHqlscWCUjhUwJZSDWWZRLSTrxjRbjGmpPy1OWnFclpMn5EllTXk+v4cQU3lVc5nLtS5d/uahQ0iKQC8pZLmXtmtSEM8lblNzrQk7E6LzK+pVBFES3dJ573R7MFjORSET7vtWqilByjWgCsFEVTixWO263Rwm8wcCSKgjL9Wgzm1VRRQRi+T1yHkWsFgFXBFuHZHOXxCmgOW6lL19z36LEwJIcu+alVi4zbTzzFCxOVUwUB4POIBmY4jHOkC2kFIY7nUlitprUew5HVtU1VV/TwvxEWGsOspoo6Q38232/IhUw0b21l8Hjg7Q01lPtc+N3uvmjD3yc4ydP8Pqrhwmvpti2bRczM4v80cc+yaOPPcXRY0dobmtix7nbCIWWOTV6Wgmz0zPzLC+vMLMwzEp0hHgqyNJihuBKlK5OK33dG6ir7qKjdSM7Nu+lra1X3ZtGk5yXDHoRD8XYSZpfPXIv9z7wMDvP72J2YU6JZWaHg+nZWeqbGxXyWTLEZ2ZmcDubKRccjJ6aIBAIQlFHiziDpqew2szUNlTT0FpDOBygvr1GCQ7SRFMsJjCbyywsLOBw2tX5FAegjL+GQi5ozSlSiBQ8eLGgOeHFcScuSBFm5d5R15VGLFAo9qwIVgUNfb2GrROUdiFb1PDx4sZ9S/5YpQFE7mKtWKkV7yqCrvyMiBsyJytjtkJ4F5CHgeRFqs8VQq9MPBpTgmxPZ5cSbsVNJhm2cl1WVXvVe1wNhZifm1dCmaA/NYS5gUxWhLkSbpeLcrFAOp5Uv0vysGVe0BDADiUiSo5dKlsgGokTXYkzPzFHPJpmw4ZNtLe0K+R8QlycVhcNDS3s3/8Gzz5zkIsu3EkylWX79nMUlvX0qVNEYwnO3b0HX1W1ymsWl7mnysHhE28wPjGIx+9g5+4NeHw2/DU+Orq6GDo9TDAyRyS1CuYyE7OzZHIiatpIRsvU+jtYmApRSJdJxdK47Bnee/sAtTU5ohHJwRbUp0/lC8uMICh3cQhJI5eMmc0hxAaZYMuEglXq2hKBWTCzkVgSl7sKu0NoH7Je0bJ37U6HmicECapQ7XmtgUYKuvJs0eYqzTkrDUUi9MqHzO0a9lGczyn1fJNLp5LZJxODNPPI9+UaFJeUTHSZjAj4JfWssloE7y+O+CRlfZ54KkokHsXq8uJwV5EuQFqeHZLvZy5jtAgKuUhe1pvRKPqSDofDjdPqlMhZlf8uzleZl+tr27loz1Vs23weLkc9Fr0Ja3mFVGyMmYVxjg8e49jgEdLZBK0dTdicImBnVaa70AMy+ZQiUFR5fGIUo5QuqFagdCbDciCgHNGNjc10tHbisLiVgBZbSZIIJxWdwGVzqeZAWYepx6GI3apZp6AoA0V9CafPqfDRmVIavalMPBVjbmmBxpZ6lQ/e3tGi8K5lg47xyUnGJ0fpG+jDZC7jdgtqPgqkFA0mncxR7+2DgmQQSka0g6nJJV584QjZlIXwahSf18PWrTvo697Cubu2YTfZKRjyeNxuXG63en677V4lug+PjpGMphgaHOLwgSPMTE2rXOcbbriBxaUFHG4j77j1enZsuQAzHtXcE1idxlcHp+ZO8PRLz/HCvoOEwzlqqxqo9rp4/ZWX6e3v5LqbLyGWjCvH6E9+ep9a2773fbeyacsA/3bvPXT3tLNr7w4Wl2ZVE+T0xDyH9k9joR5/VQM11XXUVTeSTGSJRVJ0dXTT3tah1hqynhG08/Fjx9V8tHnDFqx2oW3E6Opt4ciJ12jpqGMxNMOhI28wOT+u1hq+Gr9qqJEIgipfHXPjISU01vhrWZpbVL/j3e9+DyFBID/1OFV+Fw2t1SwEprA6TczOTzI+NcLOjZfxhb/5b7z64kH+7E8+y+ZNu6iqaqCjvZv+nnXamqeQZmV1iVOnjpNKxzhw9FX6d3VgtOgV/lnQ7OftOV/RB8ZOjymkr9BG5mbmsJktNDbWYndYuPPd72PvrosVE6OYLylBymwUZKmgybNqbnC67Dz42C/53F/+NXpHlu6+Dqob7ArZfvLwLBdfsYGOjnqWZkP88r7f4LV3csn5V7FzxyUKtdvZ3kpoZUnNcY/++hD5rJd1GxvZ98ovaeuoUY1Bt932B0QjGQ4fO4rTZ+RzX/hjtu/p54KLd/H9f/4pe/Zcz+DxWeanTnLzDbsZPvYb/O4cl13USmu7X1EDnvnNUfa9FiSVa8NTtY7JqTDzo4d413tu5MGfPUitwYUhKpQOI3l7maS3RGNbA396+4fQLWVILmb49W/2k3U6ufbdN3JqRJoCpBkqzt7de5iamua+++7lk3/8aeX2VutJnZ6V1RW2bNnKc88/zxVXXsXo2Agup4vNmzZw+PAhXn55H22tTdx0w408/vgjShRtaqrnO9/5Nne85z2cf+lFfOTjd7GyGqRvUy/tHQ3cf+9DbNxWT1NzFS89d4zb3n+R8FGYnQqTS1sw6L386pcP0NnTxK6LNuGrrubooQkKZR39m1rVHnhlOk1zq58tuwc4Kg0KA120dbrRWcocHT6Nxeyks72X5599mSpftbaxKhXYvKEfl1Maj0Jq3o+GYvg89SxMr+C2O3BX5ZiaO8D6jW0k0zmctnolmiYSZQYHTzOwoZfOzk4OHjysmoSk6WHnhT20t/QSFYE1nmd6YoJIYIVkNsBfffFGjNaYIpmMjgRxu6tpbOlidC7F4OkFsuk88USMmhofPb0tjI2exmhKKTy+RBSYjR5WA/Kaq0yOTBNcDfHRv3gHBmOWldUFtdKUHi+z3kUmaaa5sZ3F+QXsjjL1TVZypQAmc45y2o1dcsnNDnJFA0eOncZir8Ji9VHGTDIpdBFZ46LWzkadgeqaKuKxiLpP1HpJGt1UhIxeIfUFzS+fq3XT2h5Rvl6UyXytSn2mC7YiNlaww/KcrMSiKALPWla8rJEqjcIVrPJb3bba/rXiKD0zJvXf18V+X+FWjqvycSZyWTlu1yKGfmcFTom0ayhoRV/Q9o8qkGgN9yzPfnnuqbXhGo5Z5E+tn1biODRahzTVyfFLI96Zx1IRkrXohd+6kCtid2VMZZ37P/qoiMlnvjeNIKJRRCofZ4q2Zzqmz3xdOXZjXkcmcNZx+z8c8LPfODsCZ0fgP/UInBVu/1Of/rNv/uwI/Mcdgd9LuP3aN/nmt79LMH6IycCTlC0BVuIBvFVN2Bz1fPW/3cPxQ3Fq6jrxultYDsyxcZuPlblFnMVqgoE5altN3HbH2+nubiMajGIzmMnG47icJpK5GCvxCK29fYxOB9Hhppix43HV8bN7fkF1VROFvCC3rAoHJeV5l8vOwPpu3nnztfzkZz/iX35yNze981I+8t4P8Iv732BqIssN11+PzhQknhkklVrh9f3DzI9ZmZ+Z4xv/+FGcniyDpwb58UMPUHQYVdewFGMvOv9C8c/x+CMvkkuWufaaG9izcy+X7bqAVH6VUiklChdGvZmJ5SlODg4SjYUwm8WllqJQjKAjQZXfiU7EH8zU1bSSjBWJhYtEgjqGTp7EbInztut2IwQ4cavFY0UGes9naSnP337xbgaHp1RBsbm9mo6uRrZu2khfXysWa0HAlJitBZaWFmhpbiMUjKiMIxEpJqdO4faZOD16mN7erdid/VRXdVDtq8dhr8JotFHKlxR269jRAxiMIl5FyGRDFIrikkmqPMTmpkbyWcGOlpQYIxtp2fRJPmplEyPIKW0nIjmuImZaKZbEXSMxo+LoyyjxVtyrYpDK5QxkUtIZvp7e7h3c/b2fMjcbpLqqBofdSjS2gslaor+/hYIurrBy/lqvEhpHRidZmF/G7ZGCjWQwCSpXxClBVGr3rDigZMOVyxbWkMfixtLENBESpVii5egV0Zk0J6aICFIwFgemfC6ORPWO1nJ2lC9XNotSkzaK+KAho6QoXBmH3woI6jNNgDgjpceEluWjJN6Stnms/A7BhKo95dqPVDabcsyCGLXbTcTjIepq68ikyoQDBQw6J08//hy11X4i4RVsFidmg5eWhgGFTA2GJxgdO8GOHZu5/oZriCWWWVyYor6+CqMBksmEGidxqSo0dFmEuTKlbFHhkrUOaC3jVQrqUvgW1HQymX7Thayyb2XcTUZKeukoFweVJpyKSCjbWin6yRjL12UTm06m1EZZspXF2V3IZRXuSs6FOEdEgJPMTMEjJ/OCFk5hspmwSD6lrqiEPhFiCuJcF/eWRURrEZWFjQVWk13rwBbJRzhkZR3ZdJZkOq0EOvlnIhSIO0FeRzmdspI/JlhgTTiSQqoUTQTvKThuSuISls2+oMzkOtdEzZwSfwQZLCKAk3JJCutyHYFNsM/lhMLohldjhFbCVPn8Kk84Go2q+0EJTgbBCYpQXyaVSZIWV7PdrnDHIi7JGNpEVM4VFV7dpDPikeI2ZuLhpHLfup1e7C6XJrTKfaheW1xpghHTRGKFv1bhuCKWaV39ct4FG1Ysl1WOr4yvCObyR4nkldeQTEZxCppslIvaeIqbzu504fN4lVsoFo2rYqTX61WCv6AA5Xp2OJzqd8p1pETwoojCBjwel0LQJuIR4rGwuuckP1i5xApg1mlFYOW8LRtxY8cs2D3VgS73pxRiBJGn3TciypckE0zEbxGhRcqS7FSr5rKTwpjg1eV7cm0JDFX+k/mpko8r+GoZNxEafdY6xibGcfns+GpriCfL/PIXLzK3sEpXexfp5CqFbITd28/h3TfdztJMhI6uHr7xnW8Sjce58cab6etZr4S7yckphYfu7Ooinozzmxee5cTgMZXpPDMzoRxbkpFqd5S4+LJzef8Hb6HG41ZOnypHJ0ZDLXZTDQGZ410WrBYdc4unGR45yY/+9SdMTg0zvxShvqnI+RftxmA2Egis4Pb5OXr8BDt27sTptDI4dJx8sYTdXA8lFzPTc6oBQpp3lhcW2LP3XC69/EKFk46nQ4Tji2SwOi8XAAAgAElEQVTLCWKpEDrpGigbFcpb5fLZrMQTCeXMjUVj2nkWt4jYGPQ6de2JkCvvX18Wl6tZXdOaqz2rrgnJH5WmglxB7mlx4mqNB/J9EfBFABMHtjQ3yDmsFMHkd2hFSMFhy7yuuePl3lXu8IIm1qkccsHir5EOpLAsCls2naTG71PI2nhUcoez1FT5aaitJ51OkkzEEMO71+vCqBOEsDhNM2qe0eskY1oEGrlnjcqN6Pb4WAkGiaysKBeHz+nG5/aphopIOM7wqTECwSjbtu3EaLYxPjGNzWSnobqe+poGUqmsmleFeuByeDh+YpiHH97HlVddRH1dE68dOIDNaueNA4fYMLCRt11zlbp+xWmlN5XIFuMcGzpKOhfmvAu309PXTkmXx+tzEI1FqWtopKVzgKm5Be594N+YmJmnf12jcmLmszpWgyn0BSuZcJH1Xetpq2+ho7kZl7NAwTCEwRYjn5O5VzLGi+SzRYWKl3lLnv+SAWyzy7pA7kvt/Lks3eqZa7N7mZ5a4sixEQLBGIGVGD1967W1gMyh4tLWlXF6nPh8PjIJadqSDGMtG1itOQQXb7KocyBIfplz5Vkj6xD5EKejzW5Xjtt0JkE+l1HXodAlZF6Ra07mOnnemI2a4C6Ffmk2EFFNZ0KJtyaLAZPNQiAUUqKCND5kcjnySKNXHkwynwpi1oaAClYCURXRYDM7sJgF51xWDkG5xiIrceLhEut7dnPlZbewad0OHLosTqv8exOxdFg14x07fpB9Lz+L0VzCV+3EV+XAZjeobPpYfJV8LofLbMfn9qpmsngqpRrhpEFNsjeT8QxtDe1s6N+C1+4lML9CYD6o3OoWhbmXCAx531Z1LypyRi6Hw+smEA7irXVTMBYIxYLqfWbI4qwSfPYsekuaqlqLil2QRhmPtxG3s4noaoalxWX8VU50JNEbk4ydmsSpb8Osr+LEsUkOH5onuVLkgkt2cdnF1/DOm96tnNCC6hc3qrh8n/vNM9S3+mnvamBpaZFvfPtbyt167va9PHDfQ2QSORwWF/NTczgdLt52zTUcfP0A7e0dLAWnmJ6bpKt5PZ/++J9zzdUXky0lmZo7SEObX84Y/3zvAxw9Nsq63i0cfv110smwEv9fO7yf9du6lTC+sLRAvpDB7rLR0tbAUmCevg3d9A90Mzk9xszsFCuhCF5rG+u6zuGhXz2imi26Ogf4wue/hL5s4r6fPYBBZ1bOw+nJGVZCId7/3vernNhLLruMV17dTyYXp299B5Ozp6hr9nJ8+BBVNW5uftsNDM0P8727/xGfvxqX26vmy4njM6wsxZkenaWntZ9PfubPiEYSzM0s4PN7cfvsPPTYL6iqd+KtsZHKR9VaYnl8iQ9/6GMMHR/nX354H6vzEfRGH7e/5wPceO31vPDC83z1q3+L3EYlMjz59K954+Qr7DvxG04MDilyUW2dn+BiiEwqTy6RxW6xYTVZ2LxhI5lkiqamRnZs38bG9edQV91KJqk1S8o1lohLg15JRQRYHEaKuiyf+PRHeeGVl7C5yuSyZqqatTWnIPg9biOf/a9vZ2FmgubqLnQ5P5moi+HjIYwGP20dndTXV3P5VZexf98g6aSR1w88T2hlRmW/i2P67n/8Pn/xuc+y8dx+xmYPc++DP2bT9i2cPDnG4Ik5br7pI6TjWe796ZfZu8PMRz9wDufvcJLKvkFS7rGCns7Wyzg9Y+O5F0v8272nQd/I5OQpBrqaGDpwAHtax67OZqLpHDPRRRZ0JXo3dUIozS2XXEeTr4Ef/OJ+JuKr/NWXv8Qjjz7Olk2buOeen3HVFVdx5PARRkdH+Ievf4v7779fzW9Oidxwudizey9f+9rXueCCi/G63Ly6fz93vPcOXnrheZX/ftUVlzN4/CiLc7O0NjdyycUX8qtfPcDiwjx9mzbjbWrgc5/9r1Q1etFbS/T01XPjzRfxyGP3sXvPdpaXVnn6iWG1juzq6OflZ0+QLqZw1hlo62hgyxbJV19kx85zMVpSfPcr/0RLf4cWM5OXhp4GThw7issHnetbaF/XSTiSIB5JMzQ4RnI+Ql1XE63NdSyMzVPS59h2ziaOHTpBT886pkfmKSR0JKNx9I4od3zoWnbu2sj3vvdP1FZ3Usib6e3boBF3SnlSqRyHDg6xIjEN2RUuvrwPp6WBpbk0s+OLRFYiimD11a9/HLNzgT3nb+J97/0CVoOPKr+XaDpEXu/EV9vBvudfxW53KPR3X18HpbLEDSWlfUE1rRYlRmgyzMHX5fm0yu0fuJ68PkypnMDnEzxynmQ8T3ApRUvDOl57+TDjYyPUN9nZvrONjh4nuWIYv6uTwaFTxOIFjGYvr708RsfAAFvP3cvyckQ1dgq+PrC8TH1tNU67TT2jbBYhFulUA6Ui7sheSqdT8QER2SeYzKq5rbJez0n9QxylJk1UrIixaj21ller9l5rGbe/FV9/2/ymYiZU46k03mpEqf9ZXq2CP61plG9toPt9hdtKha2SuVtx38rrqfe7tid+ayXu/yeEnvEPZA9fyb89U5hW9YC1BtKKUP0mEln2vIq+tCbmnpEJXBkX5eZdyw0+02Wsztlb3LiV8aigq898jTd/5xod5q1j92bG79p7evPcyRY7pycbSp113P7HLc2efWdnR+DsCPwvjMBZ4fZ/YfDO/ujZETg7Av/3jsDvJ9x+m+9+7we8euR+vvuvn+HKGzbSs76BZLaMzuAkGMyx/+VxDr8+z+qi5AkWGdjhoK+pg8RMkbpaP5vP7aO7u0PljuYSeVxmI7VVZhzuLLlSlLLJidnewiNPDBIJmRkZXlL5WE8//azK9XQ63KyuhqmuqVGLbCnAfOqPPkJJZ1Mb4ZnZMTz+EOs2eRgbC7F35w289OIJDh06zvLSIsHgEnarFa+jhsXpOS6/bDdf/tKnGJ17hcXiKp//1vcxGMu8/44P8syTzzIxNsHWzZuUNCCOnId+8irvfPfVfOVvvq3wSgZDiQef/CpLocPKDSk4UEExivgjqEjB2rU0dVIu2AgHSizMZIiHBQdqYWlphWQqxOFjT3PbHXu54uqtBIKTCqe6ML9CT/9mjGY7wZVlHF4Tq8kF1q/rUZk8U2OzKofWoLOxtBChXDRxania7q51GLCQzRRVUclfVUdv7zpC4Xn8PguBzIIqdAUDiyQSEWLREOlUjKbmGnLicCymFTpSirEupx2r1UkqqhU8RQxRjhq7IC7LWnE7I7hds3LNiENCiqGar0kcKlLoyysRTgRS+VwV+602DCYbkVXJxJQ8MZsq7Lpd1QqG6rC7FG7x+OAJhV4Td83M7KwS3USQFsyi5BALgldEmVQqQVZEt0oujk6nBEI5LimoigNCCiQi3EpGrRT1xcUjWbXZYpqyTjZ6IuZqAqy2QdOr8/jbTZNOoY3UhlVEnTVXrdaMXEFFaYjVCjlJxIS3opL04tTUdnma8Kul7amJQoQzLbNzTcBdy+dRTuayGY/XQjy5qOE6owV+/Hcv4u/2cd6uCzCIAK3L8+wj+/FU1XL+7hs4dvwwVdUGSiRpbKjm4kt3Kze23Q6zsxN43FI4W3OcKbSwlnFrlDcoOdHqcGQzr2El5Y3LOFaQw4K1FHFSxjqdzSDQb6Pdqk165bIqtIswKf9Ic/MKbtmmEJmlghT2NYQv4tJYy9GVqyRXzCr3pwis8nksLdmaOYw2OadyaILDLuJyWJUjTpywkvUnBSZdWRzlOVU8lP+Xpgrt6+IoK5IvFkkL9liEV8ldFLerwmKL2FkkU8goKVDQvqK3iwtQMnWVWFMWtLlgdQXXLB3Ykj+sNSrIfCYOWcGbSmpiRoRbhXEu4XNKti543IKfzTE5MY3ZaKa7q1c5U+U9iDNUaiwmswitOaKpJHldGatdKquSW1jCabdg0ukpZPPkU3mVZVjnb1TY5NmZBZwOD7U19coBLFeUiO5y/nKiLqzRykREE1ej/JGPSlZUWacnW5CxF1RzmaJkIJJTwpUIvNJgICKAFP0tMrYqnFSu9RKh1bBy4tQ1NCicZSQWV9eJw+FShadEIqlQy+JuE7FBMKCFouB6ExiMOuobarEJnjS2qpwHKhPUbMVmFnSyQQm48vvsRhuOvBlLSUQ8wT5X5ho5Pg1KLcK7KqTopPBjUKKhZNumjatYbDbkfcp1p3KvBOVeKGB3OdAZIZ6MKEypxWZUyO7lxUUa/XU01rcSXImjsziIZwpU+euxWJxMjE1z7PAgqWgKMgXWd3fzwfe+F6/Hy69feoRAIMLMZIBIKMPS/Ip6Xsn8mUit4nJbMZjKBAILJORcS3ZiSz3vuPZW3nfne/H7vQpr7nXayIsoUiqopiDJNpT774XnX+fvvvD3zM3H0bv1tG2sxe42UNfgxeE0sbIaYnhoTiErLzx/B2aTjRde2M/NN1/HwsIME1OTVNfWsRpJKBfX3MwsQ8cm6eho47y9W3nj4Gs0NFVjdRspkMZX68Bsl2OXY9WTTWuueb/fr1B+ItLL+Mp1pdziMp/qNSSunA/BEpdyWYxCEFCuDw1xq6gCUgwTYa2QU38LVlMaZ0RIFZe8rmRDLznHa8KrEtWV+1YrWMpriWtdCfNFDZmnsrMxKYuhONblPpciqeTbSpOITnCElKjyefBIs4M0R0hendlEIhKhUMgp4U+EOKfTTjQSVveqx+VRIoEg91PxNC6nm7q6ZlKZHAcPHyUaidBYV0tDdQ0rwRXiqzGFC+3r34Dd5uHY8dO8vP+gQvR3dfXR3z2gMqtFkCoVdVRVVXNq+DTDQ6OYRSixuVQBW/JrS2U9La1t7Ny1l0JWRzgYYSU8SygywdzKSfo21tPaXYXLJ8+2onJbizM2uBwjkcgTjWcJJXJ0r9vIoWOHVdNFbW0jkdUExrKVWCiOIVtkoLOd7QNduK1FipkQFnuRpDFBOLX671DF4hgSsVTlsWaSSlyUW1IcrDL3yJhXWe0sBVdpbOygxi8YVxtLgSSvvn6M02PTmG1OnB6XariQZ0gym1T3f43fr5m35I84YkR6VLZerQFIXl/Q1EJ0EAqEQuXnZY0iz35B9JqxWQ3KvRqPhZS4Lw0i0jAk85YU6+UaFZRwUgq9NquaazVkfV7LQzfbSGXyRKMJVTCXZ0RJl0VvyiHTj04aDhQxRQTglIpsSKeSKoNVmk/EiVzl9qhxWZpfIJ1JUeOr44bL7mTHhosVnUCnzyuRt5BLMrcwwmOP/5KJiUEKxRQ1NU5qa30Y9JKxLpnLKdUcIw0ZTrdXcxlLbrzdjVFvYWp0lumxOVwWD+u6N9BQ00BZ0PaJjGpgMpYNKtJCsMuy/tHWQUYi6SgZfY75lQXctS4aO5oZnx8lmg/Rs6GZWGaBRHqRQjmjcuzj0RLJmIUqTycUHViMDpYXlshlooyfHmPkRBKXxUFjk531687lxutv54LzrlCZ3zMLC0rQ7OvpJp2N8+3vfp1vff0fueaWvZhddh5/6imFg29r7ia6klRZy++//YN85AN38fm//lt0JT0333gTd911F7t37GRyapRMNoGhYGdsdFY1YywvjJPRL7IUm6ZsMVDl78Ruqmd8Yp76mlqmJ4fJFkO89PrTTMxMqHlKnM8iGjS2NNPR08nU3BQvPnSED33uHapYPz09SW1tLcNHT/GHf/BxJsemqPLW8uADj/CRP/gEu7ZcgNvm5eFHH+czn/kz/stn/ovKQO/p7uH551+gq7eXcGJVzakYcywGpzg9cVzNq3fedptyuS5Fl7nngZ8xMTnNubt2YSwZCIwu88gvnqTG3c5HPvwRXtl3mIsvupoHf/WIwmxfesVF+Bs8TMwPs++15zA7oam1nvDCPG+7+gYOvzHEicPjmHQ+/vavv0x7az2HD0xhsRoZHDrE+Redg9NlQGfK8aVvfp6YIUo0FVa9LdIQdnpoXOJcqfHVYDc5mBqd4ZILL+aWd97Euv4BOhvbiSZT6hknhABplCnli+rZ3tjYQKaQIpGNkNel+el9P+bA0f28cugoDU21bNm2iyefeA2LJUlsNsaf/uUe+jub+OXPHqfa0U02XkNz3bn4qzs4PjSIr8bJC/ufwut1c8HuCxTaf9Omzdgddr7zj18nmVvlPe+7lQsvvxCdwcgtt7+HK65+Gw//6kE8TXXs3rmOfb9+CZM1yM//5XbWt6VIhPZjIYC7xsbiVJbAahFfQw8G207ue2iJL37hWbIJPXadhb2beunx2bnxvN3kChl+9OCvObK6xHykzPmbtnHHte/kX3/wQ06vzLBUyPG+uz7Mhz/yMf7+K18lr5ygowwNnmT//v384O4fKErL26+7nocfeZil5SV27NipnitXXfo21RAxPzuHWSJSEjEuu+wCPvOJT7ESXOKPP/ExnnnyCdrbWyjmsywvLfDnf/tF/ujzf8OpyVGWF2YIR2f54F03svu8Af7iL7/B+z+wh4nxcUaHFxkflfMFFr2Hex78e0bmn+W++55T+bI33XQH+189wH33/hy3x4rFYqBcMqIvOqmucjMyfIJzdvYzFZyh/9xtJBIZQoEY6/o2E1gK4nE5mBw8zfjwKXzNbpLJFBfuuYBYNMnkxCzGgqy/knT1d5LLJ2hs8jN46jRXXb1LNbWFw2nq6zp5/oXXmRuex9dcC8YCLj/sPn8rGwa28r3v/DO7t1/A0LEhhoaOcfkVe/noxz/AvpefY2R8WK0vM7kS8wshWjpbkB3L0MkJlkdW1by89+odXHjRTk4OHaC23kcikuSh+54jGtKxcesO+vvX09DmxGBNYXfoGR8/RTyWYGRoGqe9AY+9mdGhKaZPDlHTbWfvRT3suaCb5dAoq8ECq5E4iVQZh6uJ+cUEI+NLXHzJdXi8tZgtVgKBZWamxhXq3GoyUizk8MoaVPacsr0USohZmtfKyrEua6uyrLdlPykbINnLqJgd2cNoYqusec501cq6X8WlnJF9W3GNytdkz6ZRSaQRO/Pvsm3fjAV6C8pXnn+VNdiZwu3/VLRVu0ot6OJ3fWgUDc3xqjVga82VSmBVDYC/++cqxKbKz6pd+Nr+XF6r8qcimFYE2TNf70wxVRqLFelnzY1cyQSuvP6ZOGo5Rhk7rcZgUOeoItxWxuLMMTnzWM4Ux2UvWdmDVY7rzHE9s3agPpeM27OO2/97i6pnj+zsCJwdgf/jI3BWuP0/fgrOHsDZETg7Av87RuD3Em6/+i2+8Y1/Ymz2Fe761B9w3S1buOHWvSSliJmS/MwCM+PLHHn9JHazi77uDjZtaqG7uZNkUFCrBeVWWF5ZVgVeyY0r5eLYnXlsjpxC7BVKDsYnk/T1XsnivI4nHn2N1w8c4Zq3v03Ly9NBc1urEmGqqnxkUimFPBTMlGQRzc9PoTMHcPpylMsGnnnqdXaeexV3f+ceYtEsDQ31FPNpivmkKiYHF5f55jf/Pzp6bcwn5knqC3zuL/+GeLzMyMlF9u7YybW3XEqplFMd0EtLQVobe/A6m9i8YS9tLY2sRA4QiB3B7pCCpdQds2QzCeW6sZqdZJN6rMZ6oitmXnjqGF3t2+nq3MjU7Cyz86dxuFIcPvYyvQNVfOSjV7O4NKU2VDa7TRWiXV7BLsUxWsoszM9g1DnwuZtw2BqJrug5NbTA7PQKRw4Ps2HDRrZt3UZDXR0bNmwmnyspp9+Ro69Q0AfRm8VhkgFdFqtdj9EkLrwExZJkJILdYVUOBIVALknWppVCTrZeegwmcZnmyWYFTyuZcoKrlr8l59NISRyJeZQrp2jIUxYHb0nEHz0Wi1ltxGRDpvLxygYcDp9y7qRTRdIZcWbB8lJQ4f/kdeX1HHaPyqcTRKIchfxOwXhKBmkun1YFKDkeLYNVskUNZHOC1pVivXkta0w6i/PkcoKcXcMmCTpJbWoLymEol5aIOSLhaZmtmgNXAWIrnOQ1vJLoqxXAk3ZJ6pWrqiLUVkhNarO1hntSGGS5IOQY1j7edNpWVhriIlTCsPYFKVdrG04w6S1QzqIzZFU3dj4N0VU4cXSczo5uJdwuB+ZVnlRwKY6u5GXnuXsoFJIsLU6za+dWbrj+ag4eeImBvg4WFqcAyVk1apJlUXJfpZhrVvmwehG7VWZsUbllJbNNHLiS7ygirDgERJATZ5zL7VLFhWQ2j9Eq7khN2BexV23E8+KyFCG8pFxYct+Ly0DOmWD4tPFDFRDEISnuJ3mPSnAUfVAyZgtZDYMrTQDq2tMrkVFq+fI6UhyX4r3FaKGYLyrx1iJ5sModJ1ev5s4Sx9BKLKIcm2ozLnlUsiFWmZviysqrLCxB6RpNIgIKslMcxWWFN1OCvbi1y9IMIOMjxXwRaCVLUXPfyffl64LRNujLKqdbsjRF/LXbnepajq5E1PhVV1drWbPSJFAqqGMQASqZS7O0GlQOMrkcBCksX7dLwUWY5kUdhXQek86EyyYuawvpZJZCERw2l9aYINKUdJKvZTtp+FodxZK8x4JymCpJRIo/BkFb6siLc060dl2RbCGtxAq9YY3pJfeOvNkyynkrYyuiiQgrkjeunHBWGxbJvczmNPHW5VaC/3IwoHKG3R4PVosNcQzIta7u1Vwal0uyvSVDOctKMIDVZsVpdykRR7DMcg7tJiv2vAFzWTKqJfdW3qM4wqW4KPeOtNfoNEy0UY/ZIii4gnKVJ0rzSljUixNTUd31a8jQHNFkDLvTil7mbp1g+TUHYTaVoJTNYrW6KGEjHM2gM1pxuDzqXvF6qhkfnSMRyTIxMs7gsaOsX9eF3WXF6/dx4MBxcikdZr0bI0KJKGM2QiodJRqMYLAaaGz00tPTzZ13vo91PZtwWb0kE5JfWlAo0mhqmXx5haMn3iCTX1WZpff86yPMzuvpaGvmnO2bcTdUY64yE0+JayiJw25UwlUwEGR4cIr52XnO2XqOctb29fSpZqTa+loampuYUjnyVubmZ2lrblJZ8slUTEM1+kRUs+P1e8jk00STUSwWOzajC4/Dp7IL05m0QmOLY1KEVxFBVCa33CfKAash5sTNW5CsbGkYWMsek2dIpZ4n4q6ax+VsGrV7QLKw5dwadA7lblXtFXKfKI+1IMTl92nQbBFclUtljZYgiGWbYMtVKJvky1rw+dxqrSBOWhF4pMisHUJZOcRF1A2GllWhXFyagl2XOcPpdCl3qdzTInw5RSiTzGe95ngUoVVw/bX1ddTX12G12NGXjcplKy4dl9Or8MKLi0ssLQdVEXjzlnNobGghkxL3r5FIKEp4Nc7Rw4P09a7n9OlxVlYjbNyyVa17WjpasTqsJNNJpmYm8HucHD74Mh1d1XT01tLU7kVnSeOucqhmKnm+FooWAksxnnn6IIGFOC6vmUQmrsR5eRYOSP6qyU5wMczu7XtwWh3YVWdMnPDSJLpCBJPEJORTGFxucjrJ67Wo84yuhMttI5tLUSpLZrbMGxqCXFEsdCU1RxtyIqoKmqDA1ORJsukYvR2XsmXTlfzm5ZeYWpxncUVyzIWm4MHmEMrKKtmVIRzOPDqz0CCaKJXqsThrCCVWKZqzElZPKR7GWAwDafR2PXldCZ3RRClZoJy2gbEdt78dMfBLbEc+l8VuthEJLVJKD+PxGXHUWbA7qgkupQkti5O9GW/tRmbmR7BYJjGSFsmTdK5MIW9SRVqTiOnFevQOLzljUWU0Su6nXPKpeJJYTBrJ8mrNJE1Kdsln1+fI55OUCiXiSwZa/Bu4/NLL2b5+Ex4RSGw6XAYz8hSZXhzjwIFXGDk1xOqKRFUY8Vc70VvilA1JtbaRc6AEbMH+S49VCXVd5jMlQkur6m+Hei5YcTv8lAo6dU0WcmXlRDfKeFvNKld9NRbC4jRTNgrdIq1ydQvGNEZfmnQxTHWtNBzFtGbLrBA5XPi9XYSW82QTBo4dGeLUiVl8VUYVAVJf1c4d77mJW26+jVyhhMVsJ7QawuVzsxhYUi5EaUSIhCP85oXnaW5qIZFexWI10LO+jcBchqmxKTav26wackTw2bRpmyLneLwOfnH/z4lKnmzWyNHDhygVslgNDnZt3Us0HFGNaZ/57F00tFcrj/B8IEpVdStOR7US+5cWpwiGxrA6C7xy4DWOD51kfmmRWCJBfV0j1fV+xsfHVI79wMA6Nm/ZTFIczkYdW7du5IEHfkFbWzv1NY0cOXCCg68f5Z3X3crtt99JU00TH//jj/LRu+5S+4WxsRFqaxq44oqbWF1NsG//c3j8ki09i9Fe4pUDL3Dn++9kKTDDgWOHVLatzC2DgydZ17OBfQ/to6epn+988/s4LV5+es+9PP30C2zatJ3m5hYOHTmkyBgd3e0K3ytxKieHBX0coq+zF7/Nx8zQJNFAnJ1b9hCJJLntve8hls3iqnVz+OQbPP/KM4zPnMZXZ6Wpy0MkvqQiCqo9PZjLNUyOTjM3OU0stEpDTTMfu+uTtDc347Ba1LPK4/VSNhiIxaJqvSJCaiyTUpEX8myVY4pnVggEpnjsifupq3VSLuT55x8+irepWuV3j5wc4dZb+9go2dv42b7h7SxO63nk4ReIxLL0rd/E8/t+Q/+GLqamTuNy2LGZXeTyZY4dfYNULswHP/Rubr/jVvzeWnLY+bsv/wMTM9KkNMpycJK6RiOpWJA//XgPt143QDZyimxqTtFsRodW6ewSBHaapUAco6OVlYyHb909RibSyciBMJ+68xY2+d3k52YxG8q4W5r40j0/J+92sH3XhWw7dxf33XsP5117Kf/wwx9z7Tvfzo5t5/KJj34as86q1vDyHNm7Zw+PPvow51+wh3hSqCuoBsXW9jYVVfD9u3/Azu17mZlapKHez7p1nex74Xlefek4TfUtuB1etb80GGSeT6s175e+8V2+/J0fEklFaems4dToQdavr+Nd77qER3/9c/zuWm571zV86x+e4JX9g8QSRa646gbWbW0hp5vmlVdG2ffcMDvOPVc1MAqKX+w1cxUAACAASURBVKjyHq80d0r+e5ELL97CYmBCrXFPjkxS39GH2eJiZmaJ1pZO1q/biM1i5ImHfikoHBx2G/6qKo2CI5jgRIrJ0VHK+Ry33fZOnnruKYz2AjqzDo/fh8FcYHI4gt5kJ5Mo0dvco3KdA4Fp0oYYV91whYrhEcrSs0/vY3lxWWWhp4IZcmS55vqruPq6i3j8yV8yt7DIJZdcrkgU3/nuj/mHr3+BE4eHeObx5wmurnDOzh4uvmw7g4MnMBltxKMFdEU3FpOfidEZlqPTONySVSvECjML8/IsNOF0VDF4cAKrvYqG+gacrjLX3XAeOmOEWGKBcCwJOjM2h5+DR07j9rWgN3gIhBL09W1Qz91sLk08GcZilv036lqORWKqaa2y2ZR1uqyftSZlrUlHDJpaTqsORWeSfYGsddcEyzNFxjNFv4qoW8lNrYic8mySf1fJh1XNw2t5s28VFNWGVCcNeZqAuIaS0uKF1tZ4mpNUSZga/uZN2tTaz7ylkFURNysiqdpjWrXGXxWXIJ2vKlP3zB9cixySvdyaO7ZyrLLfrDQay35fE641Qovs6wRdL9hyWce9iTlecxnLz8p+V/ah2jvQ3kOFqiX1C9X4KwQZ1ZktezttD2m2arENb+7r14TjynFV3l/l/7V9pzSk/fbcVRzCFTeu/J63unQNOr2WcRs4m3H7v6MmevY1z47A2RH4f38Ezgq3/++fw7Pv4OwInB2B3zECv69w+61v3s30wiCf+uwncNXoWbepmxIWtaGQonR/VxN9rXU0eLzSKEsilCSdyCgEalqKZ6QxO/UY7WJHy2B2lLDYNfOU1aLlxyTjJtyOdor5WsIREy+9coiO7h7Gp6fpGRggHI2QyaRZWp4ntLxIOZ+imE3TWFvF26+5imwxh9lmV3ky+/a9xic+9if80/d+yBOPPUX/QB9er1NlsInLdHjoKN3dzXz4Q7dTMibIl5N87evf4r77n6WpuQHKTrbv3UYoEmZ0Yly5BZqbRTR1cOzYCf7wQx/mmisvZWTuGNlCmGh0BpdLirwx5YAUV1y5YMGmr8Pv7iGfcHH44Bhj4wt09Axg81jxuMtKuJ6dO8bGTW2k0kGqvDZy+RQlKU7rxDWUV5hacdL6vY1k0xYiq2VWQoICrOfE8XF0BjNLy3OUSNDT18DAQDNmS0GJdF6nk3JGh8NuV85X6Rg3mqVknSOVi2I0ay47KcBikDxMDS1qEP9hUcttFbSsbJZkQ6lXKocm0gpGVuWIKker5oLLlApkyuKE0jCY4ngUPKo4YCVfTnLBchnZmAqiSAScAqlkShWp7S47NrtgmCXHNK2KdzabXW2S1MZSiVxK1lTioBTnK7k2IhxIjKxsfMW1qZyUKstGshaLogKqvESF7pUuWxHkRB7QCRL2t498zc21lruqIml+28UrP6E3S4m1rJyiKntm7TXlGLNpwc2uuWcFqawrqzy5nIh3Og0Zq+1pz1hiVNy8a8gl9fvWNpC6NVSziPgiKImIJXhIj6sGm81JKpkjGFhWWFpBbQaWQ0TCKYw6O1XuOkr5POVClvN2nsOG/m5SiTAGvQjIIlrLsRUUVtdos5EtFFTmrF0K4BJiKC5BwZCK+CmuS7XRz5Mt5HA4nRR1ZWLJhJZ1ilmJ8CLWKvFbNvlKx5Gxk3uioMRJcXOLQCmOdLlm8qUSNodTnV/JF5Wz5nTJ+dfyWRV2mSKxeFSNueSmyjWaKGTIi1taies6tenWJFo5nzqVsSbnR4RRszQXqKzgInlx3UkhRIKDi+JFEqVSxNU8bodDob1T2SjFchaHy6zcVclUgmRKsOSSkSjOPpEI5frRkclk1WuL214oAyJOi1hhs2mFkVRWmheM6rgsZqty16UTaQKBgLruvF6PyujNZbKk02kcNrtCNi6HxZGfUIVQs82sctLE9e5wOBSysCid+PkiVoMBu8WqMuayOblqzDjtHiV2lXJFLCbJ0tKKFwIHVs37hrLKN1T5wXnpbpfMM7NycCncueCGRbzMynsxKHFOOc4Ualmws5IjasYqQdviAJD7SFdW2YvSmCHvV9B0sURS3Udun0+9N3EtirhrlYxWg+B28+QEXy3NHSrHsoxprcFD3PRyj4gbTxWMSmUsxTI2EYwxqYxfs96GSWcVYr06L1oelZ6CiNOCp1/DYeeLq+Tkd5XyFCX7VsRoiTq2iEieVGMiQrZcp1aruLR1FOR9iPPbZCWZErFETyyeweev5/U3jtLV009P7zoWF4Mkkknm5+cYGTmlrreNA5uZGJliZnJB4ayLWb3KjW5taqG1qYnu9g76+3vYvnUrTquNbD6L0+lWhIaV8AILwXECq+M4q2Byfpif3fcYV113CZligBefCbLn0h4sFj9Gg5NENkcousL6Df0sL8/y8C8eZ9uWDfSub8JldzA+Msnw4IiapbzOKspFAzU1dRTKeqKJBLlCmuMnDrH1nPUKmTi7MI3NaVYZ020d7WpuDwveUBoyJN84U1Jo7EgsogRRwYaLsCtNFfKfNF8oR7Nm2lf5bHK9GKQxIJNXjQJSCJM5TpytlalQPhdhsOKalcJvoaCjIC6DdA63y6nmPnHE2yzi/BO3ug6TXq9Qg/IcKBXk9fXYzVbMCttpVGsLaaAwCQLboDl0RUuUZgr5vjT8yHWWz4r4nKYgTUwmeWaZMBtsmE0uIisi9PpJxTOq+L4aCiukr1xv4uL0ed24XTaVXxtP5VQUweDQJOMTiypvL5nMKOG4ob4Gu8pUzatibSScUW6gRDTHJRdeyeJciOWFMN09/SoL22DW4/BaGZkaVBjUkjRDlWM0Nupp73Di8dmx2UyYLGZCq3GiMYHDepibjTI0tMjqSpJ8QYfT7KJcytLT6aW3rZ62lg6V3Vwu6sll8ipHWOglenXS8pSLWUqFNKVCRgnYpaKFss68lu8uGHaZR2StkMfs0FHUpynpUhR1Gcr6LOjlOKTRpgMKKcKLo/R0rXLh3mYevSdKKbOOgXO6SZXTzIVXGJsOMjktedLNzA6+wq2XG7nuplaK5iKnBu187WvHWLfzMkKkKXkiROYn2FRr433Xd+FyRshYXSQMQkPIkFlOMHcix0sHzBw5bWJgQ5d6fsg8FlxawaYPc8NlsGuPnRVLBmOpFlumlunROe697xin56vpXu/gTz7jw84iVr2HaFqHzVZDPpvk+IiZz33lAAZfM+5GNyar0EakIUZzBst5k+eoxF6I4CfFd5k/bXbJkjdjKpnJJ/Jkkkn8bi/r+/vZtm4j3Y2dNPsbVaa3NK4lo0kmxmY4eWKY6ZkRErlTGKyr6nxb1e+UtY08r3OYLRIHoCHvBSctZAF5LqWTch7sKlrB7vQqR7IIg1lZi5jlOShNeBrmWhARGqnTCOY8tposRrtkCrvJJHUszmeJBMWZpGdkeIHx0QU2rNvEtq3ryWUyKqd359bz2Nx/AY2NrVjsBnLlFGVjWiHlR+eHGZk6xUv7D/LSi0coFCSbvgaj3s2Gja1sPaeeQ6+e4M53fpzZ8SW+8sWv0NrVpIgkDo9bkQfqW6vQk+OaK66hydfP6PAIE8PDUCiTiacVEWJiYlw19V1+xeX0b9hA98AAdU3NBMOrGC1WrUEoE2FxaZxHn3mcN44fIZ7PEAytkoykcfltmDAQWxVc87n0r1vPocNHmFmaJVNK4vRZ+dCHP8gzTz2nsOYiIk+MT3Lenr28947b+cH3v0ttdTV2h1wzJkZHpsgnfNxy8x8wOjHM6OQQrT0NHDz2CmPTp7BYvTS2u1gNS+OARzXHCI7cghNWTIwcGeO++x9QQpHQhn798COsW7+JbRu3Ek9leeP1Qxw/fFLNVXW19Wodm7Pm0EtTVCBAcmaG8SNHyMekqcdJ58YNdG7djL+7FU9rHa8MHuDE6CBur7yXCXTlVdqam0mGGogtevE5q9CXc8SiAdzWWur9nUxPnMbtthCNJ+hf38k77nybyk9fWF5kaGQYq8eNyWljKRRkYN0AekOeKqeZYwef5+jB35CLB8kbU6T0JZ58ZJxkOMvFlzVy1WUX47N1cPJwhO6OXQys61HC3if++M+p8tdx7XXXc+TwAUX9EcTy/ldeYGB9O9dfdxWXXHwBkViUGn8TZpOfudkAP/rnH7CysshycJrZwDg7z/Xy5b/aiUV3nHIxzvJqisefS3D0tVqyqyN88Yt9eK2LhOMxzNWt3PdYjEcfLPC5P7qbqZdexR2O0mN3os9mcPhcpN0W9o2fJOf3sP6CPcxEwtR2tPPki89w5dsv4rvf+S7L8zGcpmqmRxbVsdVU+wkH5ymb8kQTK7zjtmtUpqrZpqd/XaeKQ4mFc/z8p4/h9jmUG9Xv8/D4A4cZ6NtLY103JovMrSEy2QBTkws0NHSzuBjnxf0v4q4xsxCcpbeznptuWEchnsCtj+M0u4mGS8wt5rnnFwfwNrYqTL3QNqwOL6UE5EjS3OxG6POzswt4PDUK5R3PrXDO3na81Q6mJ1c4cWIOj7cNt7eeRDJLcDXClZdfwdT4CLOjp6hy2rCbjGpfMDu/TGNTp4oKSIZWcds0QoOj2sQ777gCg8tAslji6adeo7mlD5+riRceexFjPEdXXQOGUpa63hr8HTUsB1dxO6t58okXKBb1KnJEGodXFhdwVjvp6GnEaCgxsKVDxY4cOXyYhfkltbe49da30dBYzZFjg2SzMbWnzOfTNDd2EQ3nmJlaYXJskYnhWfwtPvx1brLZJFdcsx2Hw6QaoLMZHeFQgYmxRbUuqan57+y9B5QlZ3nn/bs5h+7bOU6nyT1Ro5lRGI2yhGRJCAkMBmMwsIZ1wAa8xjh+uzasFxMMawswXpKNEEkIhAKakUZZk3PqnLtv9+2bc9rzPDVXambx+js+Z4+Pd+fO6dM93X2rq9566616nn+qp6evlWRqAbfXStWeUyJAvmRibGJBAfJQYxehhjbNoU+m00oOFIt4k9lw5pLnDyFYq1uVcHsllkauXanFtHatag0kJMkaCCt1sFzn8pxds0o2nqPesDv+RUrYlYrQWk37c4DipQzdGshbU8TKPtWibn5RQ61mXVzbl9edqhTMrWXkvmHTXPvbK9/3czX2JRvoWon8i5Ssl+9HDfRcOQ7y9UoV7S+yhK79XSE0yTZqdsgK4F7ad4lrMBwqDCB45TYFcL5cHbtyH2og8cr3St9BSYX/wmulQlh+/4pV8r80Yld+fmUErozA/8sj8C+vqv8vj86VY78yAldG4N/tCPyrgNtPf4bPf+5znD5/mI/84W/T3NGoOVmhUDfRaBy7rUp/d5A3370DRzWDz+rAlHdQLpmJ5ZL4QwGsbjP5ahq7t4rNKz6rRZFxEU+ksVuDpGMWootVSnkXTQ0bKBR9JLN5MsUsz760nz037+Hh7/4jsWRMm7Ruh4OluXl2bt3BW+65l1wqTbZQoFw1Mb+wRHNjK3fddS/f/c73CC8s0tLarAWd5IVu3zHIK688pxljoTo/N9ywnZ7OVuZjS3zuC3/H8dMXmZ6NadPWXechV87j8brUoqqpqYHh4Qv4fE7qpUnjtrBxcDXr1/WwMD+MyZTGYa+Qz2YI+urJJqy0hTawY/Au/u5vHqZQdFHfsopkLg1k6O1v4rVXnyK8KBZKNtLRAhXLIrfetEsbvmJBKnmgbaE+6urXcOzoCE8+9SyNzas4duwCdmeQpUhCCz0puutC0NgCW7e3UijPqzqvmvRhxqHWp+JeJLabAk5hlSZAUa2Ny5IKZgGNBRVdqYCvZgFuhV0qoIioO6QAE0jXUMIKA1vsiIXJqopNq5W85GVKZmwF8oUimVSWeCJDShnJAqQ5VWEryJ4AL5pLKQpPU9lQvsm/FVTbGhi4sjirFZzC55VCSIAdYSJXzKKCrFAWhebr2lhRbKmAUyAfBW3lnwB4ak8lP9FcSwGzjX+ijpF/uv1LDFwV34q7r9oaG+pdGQmxsBVA2AANLQpeaAqz2s5WDeWmWHZWjVzgy4vZlRZJNeb0GzZQAr7Z1QJSwDIp5MUOV2zVFEgXlbPm+ohCzawAuPbfSzZS0RKrOrpZmJnmyCsHedfb7+GWvdczOz1BWWxXrRYFbgXSE3u5khTa5Qo2iwm7ALAyKMIwrlSxmYz8JBkLUfyo9s0sWHhF7cmsZrd+CNAvAKY0szVbtSrqemFSl8llUkaOktlgbwtAX5K5cimPSfNvc2kFDOU9almt1rdGjpCAO8qkFgs5yU5WdZexDAt4L6xoARfFRlvyQuWMiD2afF8KX39dgIzk++UFrChpNp3NJICFRRWhkq3l9bmoIHm4khdX1CaLKFDFRldaEKWSqG+lwLerdaPMbwWUBOxXq1YhM4g6XABEUYE5ValbKhS0Me7z+tRGUZohkUXJcLNqQ1VAXbF8lt8TG0SL08ZyzAAcXR6XApipTEoBULfLSZ3Ph6VqUuDTLIpzhwOr1U2pYld7YcmitZsFNCxrQ9tuFRVegWwxq/Ca2S5AlvS8S6pcEYeC2jxUooNamFUuqZElC9g4FwL01poRojQWwFetUe028oWCgrfCeRAQWABtBfxqVs0VUVYWyRdLqqgVZWNRlNZFsQy9BEjo9VYyVM0V40oyrKnFKqyMy+bAbnJgrdpxmF2qZqkUZH46KCmb3rg2RXWrFt8yl80lsoWMWjcWzHkqAvJY8pRMBWxOUXeXyItFqqSa291KAJCsTLEydTpd2GxuKlUB+YIcP36OLz30PXpXd3DjzbfS3t6pa14yk2bfvn3MTYXZvmkrxw+e0iyzYKCOPbtv1MbmutXraA41EvB61cZVQGjJphab6AtDFzh//gxj08OEI2MsJcd57wfexqtHX2M2ssT2nWtYjmcpVe1ksmaWY3n8vibc3oCq0MVGvrm5nh/84+Os7u9i7x1bmBgdJej1k83kCc8tMjk+oxbCTruPdNpEOlskvLSoBIWNm9bo5zMXTuKvc2G2lUhl4mzdNkgilSSRjCmIbTG5VamZvaRCCwS9JDMpimW575YVMBfbd7W61RXRoFOYhUlTFmKHYU9uEIJMCtYKKSCbzaia3OmQxm5OgTYZO8l+1exksT4XxwW7A7/XrfdWAclr1seyLfm/rBs+lwe/w8NSOKxrlcsl9rom3G4HPp+sUUKAgeVIRNcGUXoIkcDusqiFq6ynbpcPv6eepcUE8eWs5lc31TeTSeeZnpph3dp1hotAvsjMxLQqM4N1zSwtp4knc5htTiKxOI3NrXR0rMJqcrAwt8jqgX61uhy6cI6Wlm6oiqreST5ToadrQBW6ogq2OuDY6VcJNJpxhyqkywvUtdjYuKWfYillEENwMjkRYXoiwtJiisVwjGQyw+JShs6OIM0tzfj9fq666mrqAgFMqSQWIeSUTGjUddW4F8vzhSp55H4oNtaS9yY50WUBcTGIB+KCIQug5Bxby2Apq41l2ZynasmDfhSoWgqgxKAyZasfa6VCMjzO+rXz7LmmmR98tcTi5Co27OwmZ0vgafSSrziYmIgriPejf3yIL/z5IK3dkC4IsLqOj//BAZbz/djaV1EJRiglhti1ysS776nHbs7y9R8kSOLB7auyfaCRbWu6CGfN/MP3DnPqtIn29qCuW25Pirtu7uTaja3MTYzxyPMXKZtDWCoObt2ziZnhZX7/j57lvgc28Lu/6yIbjbJ/f5a5TAYcFuwZN0uxIi+fKoC3DotPgFpDZS6greTyCWlQPsvTh5CSZP3O52V9kXWzpB4BQY8bn9tNNpkmHUsQcPnoaZf81I1sXb+d3u4BKFkUjKsWrcwuTDI8/CqjM0eZmhwnl0tQKcn1UqYu6KJczeLx2BWMzQnhD1ECG/mHQrKrIrERYkcu1vdOXaPluU6s+cVNRu3GTRY8Tq/OeafXSzgeZWRiinzGTDJW4dSJGUrZINs2D9La0q8K36uu2sTg4Hq9F5UoqC358cPHGVg9gMNlYXZpnOnwMAdeeobZ8Bg2l10JAKdOTZBN22hqWkNiuYI/YKa5qYKpWOGW6+9hcM1OHnv0p5wfuchNd1xHxZ7l1aMHVFVaLVQ58vJJtm3Yyu9/6A80z/X48ZO6flrtdpLplILY0eWIgq9vfcv97NiymZnxMZbmw3qfbGxr4dpbbiIupJXh8xw5d5L5aJjzQxfoaGtjMRxm+OKQOkQ0tbXhDvqZmJtibmGCG2++2lBdVYUw5WVsdEyBlVhsWW2enS4z01NT9PQ00Nvbid8bYv+TZ8jHnGzdOcg/PfINOnuayeRj2FxmBrduYGxyQkFQeabIZIuEGprZueU6nvjWPiZPjvEPD3+N9Rs3qmvD0eOH1RFBnhccNjc3XHsLTouDkydPMjE6qQrlnjUbcIuir5jh1CsHKC4uUlpapsHpY3pyjtnFCFfdtIdf/q334e1poui3MDU/Qyq8jJkk09MTHH8xy9lDWSX7hMNjNDY5KeZtzIzHCAYc+Px2Zhbm2LK9k08/9HuMjJzjn77xXcy4CIeX2bh5kAvj57juxp3cfvuNpEsR1natYmziPNMjI4yFz7CQmuXM8QRnjkxz1z2buO+X7ub8iVnKuXpM1QCBehdVS4kf/fgZ3vKWtzM1O8eBA0+z9+adHDr2HF2rmnngLQ/w/PMv0Nbawr6fvcTAwADvevtb9T4qIFpvzwDJeIaR4VGojrDnqnls5tfIZWdIl+2MTDuZPt/F5//zi3zj27vpCo4TTc5g8rfy3OEcD30uzPve8Rdsau1k8tQpWFxkbWc7segiC/EIFZ+L03MTdG/dgqulBUeojoNnjjKbneXJJ17AX19HnbedVKzM9i07OX3qJJHFKSKxecyWEm9+8DYWF5c5c/4Yd969hz17NzM2Nsnk2BL7nj7K5u3t3H33DdgtLViLA5gqXk4cO0g8PUx3fx3jo7MszMZZmlvC5jRj9ZbJlRPYKhW2bbURnphj14YWVncP0Nw0wMKyiY/9ydfB6yNfDjA9OYPX2Yzd7mNhbpRdu9aDOU84HCGVLGH3wB337CFZmKFqEaeFFp4/cEgJQb5AIzanl3gyowRSuzx3SRRFNkO916fZuIvLSTzOOlz1jYwOD5GNLip5+P5fuZG2Vi/FaoGh8Smttfv7txGeT7E4FcEmz9ZC9LNUqWv1MTw8yo5rd+Bw+njttWNUsSkJWKIaAvU+dY56+7seYGT4PNNTY2rPHfSF9L4sSvPd16xneOgiLo+4DZh49dXTvPc972R6MkxDqIOFuTj7971EJpcnUOfF7bXQ0Oxm7fouIsuzSrd12v20taxm389eIbqcISekQ6eJ5pY6mltCFCwR/IF6JiYXyOSq2OxeVd/KPkuUirgTSTa1KG0TqagCw0K6quJQgpS8BCCsgYNCtkwkpK5/wwmqppIVcpxG0VyWr1r7fy1ftQaOGlEDl2qlFbX1L6pHa7VnrR6oKXFXZrb+c5bKb9QQhhr38v1bmRW70ur48maa1N4GiXQlofpSjNDPy3B/7q01i+iaivXy8agpdWtK4dfBYykzfhGBumoA57X3rczhrfUgVtoh13oVtc+X2zTXwG0hM/6i18p9uALc/rttsV7Z8SsjcGUE/g1G4Apw+28w6Ff+5JURuDIC/+dH4F8D3H7mM/+Vv3voM4xOnOLb3/0mLq+bxqYOhi8u4fMFKeQSNIRg29ZmPA5pSptZnktQ19BB2eIgXZBGeYnF2Bx5svSt6cAdcHDm7BmyuTI7rtpLbLHCwZcv4nG04Ha1Uy4LiFIhU4px5PQrVCw5hifO0dgc0qLp6m27OHn4DGt7N9DbMUByOakZtaL6kAy36/fcyA17buL4sRNEozEFGOYXZtWW7eLQaW3EDI8Mqc3sxz76Qe69604FsebDyxw6dopXXjtGPJZmanaG80eHsNZZ+dCHfk2BhYsXztLZ2cLM7AzpTJLe7n61o7v/zXdx/NiLuFxl/H4LqUQMc8WFy9zG3l1v58yxRUrlAGcvzuL0+ZiYHKJYjDI9dZZ4coal+TluvuUa9tw4yNqBdjxOu6Eosps4d3KKXKYJj7uVZCbLM/sPcOrURXr6NuDzN+LxeMkXElhsCcqmWRyuCFgX2bl9K5mwSfPsRMkmChCxfitWiwrWij2oWM+KtbEUd2JzJk1yOc5MNqFfa1aNWMtqtqShVhVLVpfTo98TQCaTyamqLpHNkqmU1V4vIwrUYgWLzf56tpy6DVUF3BJWtkuz1mR7pWqeYiWnDU4pqFYWsSsLsVoxpgVTpaoZmFbZJwFJ9UPAA0lMNUBnaerL+wWQFDWFKDLVJNNsEddZBWcFKKoVWfJZiubLWcCvg8kyHrJNycwVlq5YJQtYWq0oECeZpQJgiEuYgJsCXMl7HSaxvxb1aQ0YMwrTlR+146wVlLqrOmCidhbgq6DArSiVZZu5rNgqiZ2x5PaZVZ0mCKOATA3BdgIeHyG/n/D0LHZTgR1bN5NJxDUbWI5BwDFh3gvIUhGbXwk4q5ZwClBslvNSpiognDaBjX2VsS1WRKFt2HapNbXJidXsMpSdmvMsKm3ZR7GttuLze9Qyc252Vi0axbZK5iFWqwihFfwVFymrzapKTLG4ralWBYCXa1eyCgXUEQWz1esQl1G1+hKVq4Ce2vgQMKdUwiUqVLHJkrwk0aHa7KpIEsWnAdKaFPwT8FWATgGa5H1iDWyTfMRKnmg8TLGaJxjyYxGVakXsssrakJLGrYAZokA3bFoFOJZzITahBtwvY4vk7ArgXhJQtqSZzQLc6nnGpDarcm3V1YUUQBJATCxobQ4rxXJRM3k1k9aiGjbdx1wuo3O4oa4Oj9NFJpFSUFtcC+yOgCrcq4UKDrMDr9NrWHkbInAyubT+rslm0ua+TJZiWUBS4VFIM2FlRtQlkoEoYSXTUW2da8BORUEds0nWALH7FOV9VQEKAVBl/RVihqqpLYaFuTSbBAhNprNKLhDloyrW5VqXrOFKCZtcWxYju7iVDQAAIABJREFUw8uYZ3ItGxa7tgpqgWs32bFUrdiqDqwVA5z2uoO6P8Y1WrMpN0ggNptkbZcpISrtvFq5F8mRL+ewOq3CSDDOZVGnvjbIZa7ZPYaiQcBOrz/EKy8fIZ+v8sLzJ3C57ZofPji4mY7OTm3uPLNvHwf2v8Ca3gHaW7rYvmU7PV2raG5rUcWU5PaWhciSS5JKx3nhwH6Ghi+QiMdVhRZLRjHZUgysb1YVi6euibvuGSSRz+IL+vAHm3j+xcOEI2n27r2T6HJaba6zObFizVIspGlpqcNul3Uhjs/j0jVvbnqGgLhgmO0MnR9WNdLUZJJgoJ2lxYhedxs3DSppIVeUZmKFSGyGbD7CO955D0uSpbo8q+tkuexhfHyRUEO9EjAWFuboW92vVtSiSpc5XxRFuyg1K0b+sIC0brn+5AQJpKdZYkVV4taAWsHYbXY7uUxWr+HGpgZdNxobGpianCQRi+NyOtR+0e10kM0ImGtRkNNigmDAr7bPomYt5YTUJfNe5m8Fu82soI+sS6L2EZtluScIiUKAV3GzsMuzwfysWrXL9Sogvlzr42NTNDe00VDfTF0gpPcrAU1EoZFMpnXdmBlbYuzCHCazi/qGFqKJOHa3k741fapGP392lOhyjtnJCOHZCJsHN2u+bjpXIBZPqfWqPCccPXKQhoaArjtmR46NW7px15XoWh2iaI4TaLSrrWYyaebChQhDF8LEIkXiywXNgxY1Yja3zK237WbtugAWc17JERcvzFDImNk8sA6n2UdVyCdyY5IFVG5SZcvrbhlywoxe6SVykix1JbnWDUt9uRY1t17NNapYxGzBUqZqMVS4VXPhUnJ7mXR1DlvFQWppkc2blrjuula+9/dmTh5yMbi7nYo7QpPkCdoCVMseqiUTxw8+ygfe2cPISIREysnOHf08+cQFPvGn01zzpneQ90XIxU6wuz/P+99ej8vm5qY7XiJZ6KGh0YbHFOW3PriZnXeUmYot8LnPzZDJWHC7LNx8q5ubdjQQNA3y3nc9w2QiSzlYz2JuhqvW1tPbWMeTT85yy+2dfOR3Wxg6leE//5fzxKwmrD4TpqhNs+GtdX5Ktgq5UloJX0qgkuGSdUwyd+12tVAUZwGL3abridgsy31KbE4rxZyu36KIF8W9OCdkE2m14m5r7GB9/yDr12xkoGcNQW9IwV+5RoXgEV9eIp2IMjMzysjwaZYjs+TzcUxmsb7PKuFCwEOr5KVX8iTTOZqbA8RjORw2n+bYB3z1qpYvFLJK5tFnLYeTctHE4mKcuYU42byXYtFGR1sP/b0bVUUeCrbT17MGrzeI2+XWZ4NMJoHf79ZrL1+JMj17muXYHC+8dIChsfPMh+dx+4Uck8Pl9mK1eTh3dopopMSe699ENm1hamoYiJJOxDSL9+Mf/SSnT01QEOcW0xLJ0hjhyLQ+TLkq9UxfnGN9bzetvk6Wp7KMT8wwHZ6lob2Z/rUDzMzNUEinefOdtzN+8hQhqx1PoYQlleHcybMsFCvc+/7/wP0f+HVskmluKvD0c0/z6OOP6vNPX38v6XyGselJcNpYs2WQp559mqXwBGv7O1lejtPb08foyLhan2/cuJGlpQVWr+7hqh1bGBu/oKD4+Pgwgxu3cOrELD/5/nNcu3c3TS31jI5fIJ2J0dAQxG6zKllOnkm62nvoblvFi8+/zOx0ktGhCXq6++nqbaehuZWdu69laOQ8h4++ppECfl+Q5oYW7rz9FnZfs53lxSixaIKX943T1dVKPLrA2lXtdPj8fOI//CZbOwYohJOkYinS5SItG3vYdMe1bL3zWipODyFfD8VCUrO9/9NvfYXhU0US0RT33ncrLk+Rnz39AvfevRebw89//+qX6G7rpnu1he3X+liYnWDm4gKWvEGmGp0c4Ybrr+H85Gm617SRM+W44ZabCNSHFEzNZKPMLI0yPR0htphmcHAN3/iHr7OufyvVoguXM4jVYWH7ju18+q8/jy9Qp3nYawd7mFsa5qotA1y9YzO//2d/qNbyHe3dnD8/QTwe453vvJtseVktfnt61mqGdyae46337qLF9xoO82ESsVM4vEFeeAn+x+fmmD2f54mn3o3ddITF1BDmQDtnRlz81R+PcO3Wt6tS+9Zbb2D/409w8IVXyMcTSprbsbmHrdu2sZzJ4qirY9PVO3n+9GH+5sffIGMy4fIFuGrbHqamlxg9dYHudf00NAc5ePAFMukY27dtYt26fl59+RVMlix333c10egyF88b0Sc7dq1j1ap2WhrW8LWH9lMuOCjkU3iDBVzeImtWDxLwhlgOL5EvZ+jf0EkkNsbc3BnedNt26lxVlqcmmR2fp693La3dW3n4R8/zje+dpCILfdlJJlHG76vHabfS0d5AIr5Mf/9qxodnVPV72z17uTh2Gn+9j4XwMvH4MsF6H/NLy6SyRbC6iIgLhcfP9sFBEkthDjz+MqmsxPJY9L7+4HveCw4HP/7Bd+npb2bvnu3MjZ9hTX8vRw4fw+Wqx+5soGryMD8f5fzFITLpJE67maXZGfp7V9HSIfX2gsYI1NU36jPz7NwcC7PTbNu1lZ6+Tl584YCSzN729gep97cwNTqj+yuEa7GWf/HFA4yMXqAuWI/b49O8+ORSBqvHoy4bQkYPR2YJ1DlYt7GbgdUdFMsZJiYmCNW1Uq24Gb4wQyKeVfvdciVPa3uIq67awsDmJo4ePcGFCxO4vSHi8ZyqjZ0uP1PTs3j8PnVecEqchUdqcHEVKmKxeSgUy/8LQFsDbCWiRuoeeRn58dZLdZhBaJXXShWo/F+e1WuvGgBYqzNrteXK98r7a99fCTbW3rPS8vdyNW9NoVsDKw2S5xsexyvr6BrYefk+rKzpjacPKUiMPVy5/7X3/1wPYAUZ+nLgdiX4WQNNVwLGrwOlaun986+Vx7Wy/yA1mMbqlMStwlDpynmpAe7yfXmvqHFr+385KFyzZf5f/ugvOF495iuK2180VFe+d2UErozAlRF44153ZSyujMCVEbgyAv83jsC/Crj97Kf40pc/zejECaZmL7Jx4wZmZyIshQt0dvZQyCfweHOkMuOUSjFtslrxUMbHxdFFhsYniCaiuAJ22rqacAdspHJxzUkrVcz0927g6q03MTq0xLf/8SdYTH5am7to72ihrsXLwz/4GmPTFwg2erWBFZ6K0d/Xz9i5KW695U08eN87eOKxp+jsbqCx2U1DqIHHH3+SuflFOjq6aGhsZHRslGMnjqrqxuEyaybc2PgQff2ruOO2m+jrWcWOtTtFj8ZoZIqjx0/x5M/2EYvHGDo3jNvv4OYbr1fbwfPnT9PW2qoNg1wGfvLDfWq79ImP/QENDU6ef/lRgnUFrLYMuVQGt72Z/s5ddDZt4/Of/yd+8vSLhJpbVN3X2lqn2U8dHUH27tpJY6edzsYQy5kZFuYnmJwcVrBZWL4Oaxc9q7ZjNtXz6qsXWVjIqh3TSy+9xLYdG7E7CzS1uHnke18ln12irt6L1ZxhXX8TzS1BzX7MScFZNQAmybUUoExUflVxjZWm+qWMUkNNKxmgYvsqAKhVm9yaeivZp063Nv6npqbUoleKULXJFLWm06mAjRQz0t00gC0pZlxqoypNcQGkKkUBjkracJdmo5wXAQi1sFsBqNZsoGqF0OvFoKpBBUA1wFQDKBUgUnWzRlNStmeRz2L5KyCWqIGr5C9pamWbRp5NDbwV9aRoSmsvI/PGsC9Gm7FSSKmiUANsNYBIj7GmCjbSGA0VsI6DxYyTN+yuLs8cUkvglZbMK77OphNaGCrALWrGYkntteTYgsH6S2xtQ2GTzeb0Q9TVDruPvDRu6+q5de/1mIoFJoaG8Lncah9cLAk4rcGSqj7WXCXNPhXgXLJ1zQqiCHArSlAZXwXxRchol2zLIulcWvNlrRYBRI19E9WpALCabygzPC9WoQH8fo/OlWw2TV19neYeZ/M5rA6HFrk1NaeMusxJzcm1ytyRpobMHWOMFqMRHD4XFpcADxXS2aw2NmQ8ZDvS6PBrviqkUklltQtgmkomqfP5NePPbnUpG78gNriiSjXbcHs8LEeXEYjP7XNQMZVIZuLkpFHmE1tYo4kgVoYyfwU8f6MBIZ37iqFYk6xYKcAtYlEswJHYAAswaZAEpJEvx1PnDxrZrDIXFXwrqULO7XYRi0cNRr3FpCqi5XgUm8Om+cCZTJp4TNZYJ80NDapWFUC/VBDVuwu71UExW1Q74XpfUJW3AtYIiUF2QtTfQuCQ+anHJFnEl0Bh2XGDTW8A2SWR5im735gLMo/1dSl/1iSqPbVyk4aSkdOltukWK6l0SoEDsQiVn2vWlIDjVrFJLqtCS8A3sayV/RKVnwBNQsAQIoWq2YQYIIp1sWsrG8CtYZVswYYdS9mqilu72YHLLta2TsOGV9XPhn2oxbWg5ylbLKl1tUnyId0uVZynchlVHtudNlxuuWYEoJbLucrhEyeZnJxRAPL04TDh6DTXX38969duUjDXZnUy0L8Gn2SAFoqq8GxtblPwxWK34vV4VSFdHwyRTiX5/N99VpuisWRE1axCGFq7rp/RkWGWliP09HWzfnBALV9X9fawnEjh8dsMu227m3SujM3uA4uL0VHZLxuZTEEdDZwuuQYlR1jWZ7G4zajS1Ouy093VzvLyMqNDI0q2kXvW3HSS/c+8QiZVpKW5E7crQEOoifr6IKlMlHPnjzA1Ps07338Daze0Mz1zgWQ6RiZjw+EOMT0zTVtHGwvhBZ2rW7ZuVQv1nGZjy/kz8qDFdaEi5AaLuCLI9VHLRTPyqUX9Kgp5UWhKQ1Ksh71uj1qCz85Mqb2wnhOdu2UDmC3mMcv6WC7g83mpCwawWcUeNkOpUMRmtqta0e+VNUCaozklVOQyGZLJGO1tLUqwMSzOXerGMTExqfc2sSqVq3R+PkxrSwurB1bj8fgZGx2nKdTCxQvDqrrt6lzF6PA4zY1t1Hu6cdtaqFaLXBw7x1qxrQ4v88STz9PR2c/iQpy6YIiujh6OHT5HU32v2s+2dDaxnJzkqad/wO49A/iDOaLJIW67ayeJ9Dwmq6HarG/oIJ0zIcLP02fHeeXVYaKJqlpWm81lMqllfB5ZWfJ0tLu5/ZZt2G1i65zAZhXCVpTFhQRLc1V6O9bS17taiVPiRi7qaYfdQ1pATMlC1RVKlPKG8kcud7MQUMSZQe/ZoqoWVwXDHl2U9gLiqoBEcm7lhijroLlCwXQRc8lFbGGRwavmueb6Jh79poWf/TTOjhu7qDjnCDaZCAVX0dsxyPPPPo3LGeW2W3r5xv84Sybdxvt/o1FJM7t37ePaO+6hHCxRSU2xtTvP2++HpuYQe247SLBhLx5XEae4LuRG+aNPNrNuoJHvPG3iy19+js1bOnnXO0Ksaq7wk4cdfOPrC3Rs7GFJSETNfuJzJ/A68sxGYGB1ns/+xTamT1j4iz89y0wmja+5nqClh1BbNwvEKFsF4CoaFtxmE7lCWe9lkmMoZBtZB8XWX+6T8hwla6TDJfc4ycCVzN2Cug3IvVIIHT63D6/LSyqeJpPM4rJ7NUd704ZN3HLtnTTXd6tDRImy5kFr9Li4R2SSVCo5ZucmCS9Mqfq2XMmRK6b02dLuE4JBhNamHvY9cZz9T7/E2x4UcuFxNm3aqOQpuf+WJfDB5lSCith7B+sbaW3upD7YoKQ7k0kCIYS4I44fBb1uXHo/LpEvZbg4fI7HHn+YuchZSuUU2XwGp1ipm2Dz1o2EFxfVxn52doFoNIPf04Td7ufQwTNs2LCahvogmWyMVCJJ0NOFwxkimc9i9aYYmj5OvpjgrltuY/eGW/jm336TJlkzsnY6Gtfi9ddRtpr4yc+e4PTps3QPdPLxj35EMg449OQz1GOh19/A+VcOkYkmiNo8nE6l2LhzJ3/z5YdI5mPYvXYSySixxDInTx/nWw9/i46+btr6e3h637Ocu3ie9v4G7n7TzcRjCQ4ceFGdhnp7ekkkE0xMTPOnf/4HJJIRRsfO6zkRkDUWz7F6YCvPPfcqLe0t/OGffpxnD+xT8ohkqMdmFkjNR7hx0zX4CjZaHXWEbD5ePHyEn4wcIi35wyYHLe1N+OvdpDMFUqkcMzMT9PV3kM0Zrh3X7NzN3r272bCun8PPljGXS7T4PcxeOM++7/4QUyzNrTtuYN/jP2PHjp2MzU1yZOgULWvbyNhy3P3Lv0KhGuSa63eq28pf/PE/cfCFeXZefR1/+mdv5m//7vs88shjfOiDv8XW7Vfzux/7XZ07u67rZnH5Zdqa3RSTGWZGJnjoCw9x8tgZPvbxP2dg9Vo6Bvo4ePYY6UqKkrPATXfspbG+gbfe8yChQABzxcyX/v5r6lZx95vuIZ1MqgL8yLGT7N59HV/56ldo72pnz97rieei9PR10NbRzqf+238mkhjDHwzw2qvH2XH1LiUBv/ziGVraDLchpzfPnr2bMBeybJHzd0MIU+44DvOCkrDymQEKi3v4yH/4AruuKvPb/6mdRGUMi7+Lp5/N8N/+bIY/+L3P072mh3/4+le45fab+eiHP069y0xiPsN77rmOq9YOcuHkWdKJjFqR1/V1EO128vVnfkzV7NJs6Hg6TyKXYs3mDXiCLlXNytocCgS56fobOXn0JCcOneCHT32Bw0cP85PH9hMIeLjvvtv12fTAc0d5/PvH2LDuKuZmx2lqtTM5PYHdYuWtb30nze19HHh2P3Z3lbe8+27+8i//PzH85hMfexutIT/f+dYBjh49i8Pn4eJYhpLdR1trB8nlGPFwVDPAW1vbcds9SoATIsaxw0eoawqwZfsW7r7nHvYf2M9rh16iqblBnTIS6RwWpxuTTfKyC/R0tbB+oIvDr7zA5NiwEsHCy1F6V6+maLFz5z3v5JlnXmb44hkeuO9WssuzlLMpSrkSyXiek6dHcPsaicQy6tiUikchldPolLbOZnXkEFKMAMGLS0tEYzGampuYnBhXomPf6j6SiZg+O23dspWXnjuoqlu5NZ187Rg333ObPn889fRTBkkym9eaVIpGiUeQ5xYhhCspyVSkLuSiq6sZf9DN8PAwdcFGdu+8kdOnhhgZntDny3whTamcU9vkrrUefbY6ceIc1aqdctnOwOoNtLR08eTTz9Da0a7PItF4hFBDgPbOZn32zsntVeOGDFJvDbBdCYTKI7f8THNW1a4KrWtW1sNGlNEbYOLKevJ/Rw7W57BLebU1cLMGvK5UyGqdfClbdqVydWWPbCU4XAMyDeeHN8Dc2n5dTsauHYuWFyuA28uVuytB6csB4loNXtvWSpeuleCpUcIIufCSMvgy4HYl4Cu1t9ZClwDZGlArn8UdaiXQXbOUlmPLiCuNPEO93gd5A4Q27Ev+968ritt/aYSu/PzKCFwZgSsj8MYIXFHcXpkNV0bgygj8XzkC/xrg9tN//Sk+85n/QjI1w2sHn6K5JUA+V6R31QbiiSQ2W5VYappgg5VCJcvIyBTppJWxiSROTyfNYikp2bKdjQQb3Rw69gIT00MMblmjSrapqXnuuPleNnTv4KGvfZPrd97IudMXOHjkIJHEEovRWRrbGghH5sgVBAiqV9BlYXqJP/n4n3Pb7jt59IlHiccWOHr8ZTKZrBa8y/EEF86OkIvk2XnzTm64Yy/79j/FNXt20dvXpbZN0vANz83zwD0PMDY5TlqyHe1OpmfnVTEq9ltf+dJDHNx3hObuBt7zvvs5eugghw+dUvXP3HSOgZ7VpOIlfuN9H+JXf/WtRKJDPLv/YYqVBfwuB0F/K6WMl7ZGsWg+jdlrw+1387b7HiBbieOymXGZYCJ8gVhihsNHX8DlFCAwR32Dh1IxQy5fIh41Uefv5b4738/588s8+vhLXHvd7Rw9eYLurhZGJ04Tqnfz6msvMjoyRGw5zmJ4mt/5nevp6PSrmi2VSqvaVQqSbD6vTVqbw4FZCpSyqJIMdYgJF8G6DlXnSM6LjKk07jLpHEtLERbDS5pzKaCYKOmk8S1FZa5cpKg2uSYtTKW5IAoUAXBkPBPxhJGDahXbTqcBrFmtFCQHuZRRkEiKqhqrVS7CWvHzvyhUpTOo2WyG4kWLHQ2fFc2jUWiKVlGBX/1dAzwQ4DotttrqICX5mDU1sRFCK+oiUf3Jz0Q5qna4un0UfFIj0FrtVX4DkHi9qFRlqpFlK41bGW9y4k/581lEteKsVszWivefs2SqlBSQlI8aeCuW1XIupPkg2cJioyznQbNcBaBK55mdWVAwa3l+gZtuuIFVLa1UsnnaGpvJptLks3KORZ3jUAWqqILUONkk4KNYx5oUFBRbUQHZFGwWYM9qUZArlclorpioWN0urwJcRtaf0VjQ8ZNxqBggrFvUbFarqn1FVapgoE2AqbyuAV6v5FiayOWzxvtE9XipOSGgroA0MgaRaIRYJqGqUfm/gAi5fJ5MLqtzpqGp0WhyXGpiqOJZVLcCRpS0RY3b4cduEYvSAvlcCbvNxfxCmIbmRoX8U/kUTo9DcyajsUWqFSnCRb0pjXhR9UomoJAajKJe3qN2yZJzW8zr3JBmvQxYrdEidqzSZJVhFABKfsfr9el5SyczmpUqGbd1dUEFf+WY5PiFhiDAXq6YV/DWcSkLdHZmRv92/0CfgjhiiZtNFygXRIHqFWiRfLqA3+XDbXepcs5hd6uteCZvKAa0eeKwKlgthA5tCEnGp8mkDXo5JgFrBWCoscvlGtCcJrFKN1kNtbnJUAPIGqANnqqRwZXOGip8OU+S55XMCFGnqoCGnA8B6LPptEpdPR6nqo8k81VzKR1WrA67AkUCVtiqJhyScWsWUpAVl8WJw+RQW9HkckrBD8kfF4WxnB/ZX9mnROUiTrfkF5vI5AqqLJcPARl9wQChRrGzczA9M8nRo0cYGR3SuZ3MFejrW41T/AKx8eB9byWbLeK0eihky6QSWW645ga1GQ8vhulobdPrLuhr4MALB/jCf/+ikkje8+vv5rVDr/LY4z+gb3U3bp+d4bHz5ApJ/urTn+LZ5/Zz5PgJbrplJy3tbTpnJqZmsFjtxJNZGppbmFuIYLJKDrVJrQkD/gZt9vm8dZTzhn25PyDzKAKmHOVSmmR8SbPUBvp6ND86FU8oSCqiepvZRnw5rcqmTKqCDZ+q9MdGJpiamqC5KcBrh14g1BDk1957I8vRSSUxtHT2E03kmZyaUNcGse/u6e3R9UCAK1Hbqm2snCebXJtGw9FUkSzoqqpgZQ1wiiL+UrZsR2ebzklRzYv6OBKJqJ29x+Mil44RCtXp/UHAV5kHMl8EzJVs2YDPS8Dn0TVe1hUhRIjaVkB1UcSK0l2agHI/E6BJgGnZB1GEC8Ell8kxPxfWazUUamFyYo6+/tX6fCHkM1HAC9hdyJfIpXPEorJulpSokkpmqa9vIeTp0g+n10GpmmFo9CL5fIVXXj1JPJZhw8bN+jesFjsdrb0M9G3ln771fZazk2ze1cbqdQ3ML51m87ZmQs1w+vzLCt53iDVwxUshH+TZ/eeYnMyQyTgI1q3SuTw7f454YoGdO0PcfdduvJ4yNlOBc2eOs6q9g4IooAtZAj43fn8dlWKAwwfPs7QYY+vWqxjoXUsmU2I5ksTnCmoOcqUsRBK5wI1IBIuo7fW8GS4F0tzWJrM0cKty/nNG3IAAvKJMtZoxX3Kk8AXnoeRlYWaGNdtG2XG9m8e/6+KRb49x9Y2raO0FmytJKW2n3tnM0UMHeN8H7iJbTvLtbx1mdqLCez/QxtYN9XziT07z8okS3VvWYMsX2LXWxzveUsXpt7D9lldwBzbQ1uDFXfWTiVzkj/7IQ31binz57dz1lk9y3z07+OOPdOOxxrjnrpdYWO5hYGsrJatBGAi6irjcJk6MTTO4KcsnPtTKzLEwX/n0MmcnUoS6TMyOWejcsgtzdydWZxG/XUgEOSUw6a1RGrSSpy557dEo03Nzuj7Xiz16IKD3hrLYszsMApSsfULCEat4uQ/LM4fT7iLoC+r1IwBuOpVRJ5fNG3dww/W3sL1vB0JZ0XUah8Ls4ociVuV2dTCQRrTkeacpmUXxltf/y/VdqphIRXIszS9z8sRptmwaJFBfR6AhhMXhpmoSW2WXPuOE41M4lHwlz4lCerOpi0QRUXebiBdiTE2Nc/z4Uc6cPcXS0iIjE+dp6QjQ0tqgWZ6imvf7PJo16ff7KBaKNIRC+iw5OzunZKumpmb2PfsKPV296l4QCjXy7LOv0dndz3I6giMgtvZRVd65cHPHznvY3LON4WMX+ebXH2HT9l20tHey+apt9HT2Mr04xcMPP0wmFmfs9Hk2dPWRmp7nhm07+fZDXyUSjuJbNUCxoZGb77qDD33kPzI+OYrX59Ss9VI+wx9/4g+5+Zabee3YEXC7mFpc4PzYRYJNbq7aMajPV+Iwc/DgIXUdETKkOErcdsctnL9witGxC9hdVrpWtekz9VI8T9+aDZw6foKGQJCW+hCzQyPYsmV6gy202urodIXITS4zd26CAE6uuXsv/vv7+P2vfpJ8zsw9b76fw8cOc+zERRpCbXpv3rZ9A16fVUlBs9OzTExdwOUy8Su3fpLupiZ+9A9f46XHHmf32kE2964l6K3jx088TbKUJ9DWwIXJEa09BjZ0s27rNg6fn6FndS+ZZApbuY/HfnyEAz95iqGLU4QjZ0jmEoyPmHnwLQ/w7ve+D5fXxfU3dHPyzA9IpSZ54P67mJ6a4LsPv8DD3/5bPL4mRsYX+OwXv0SovRlbnY3rb9tFz9o2zhy/wPiZSd764O3ctPtabr31HfR2rec/fvADfO3rf8t11+5kdGSB3/yPv601yZHjr5Iv5rj6uq3EshE++Vef4dSpk3iDFlraWxkZm6F/dbeSmZIxO0PDIwRbxFlkmcYWM5vXNpNeGOavPvJreKyTLC8eYXIsx1/++TKnXzbLVMkLAAAgAElEQVTjNZfZ99wevKFZpmPj2Hyb+fRnE3z1yxfZsmUbD/7y/Wy7ejtf/Ye/JS731WKeravXEB+fotHsodvbQKPFQ7svxHI+zQ9mjjHvqvCdH7+MLeDE7LFw8y/dScFcZnZpVq/JidExUrMJ7nvT/epScvr0cQbWNdHU1gJlG089+QTXX7+b5545pPnG2zffzi+96c189aEvMjF+BrPLxPbtV/PRj/0x0VhF1aLHTx/kwXvfxMmLL/CpT/0x3/raX/PjH36XJ598hUi0SiYLFYcJp69Vn+tsFsnIrhCPLmEq2+nv2UB3Wx/P79uv+eTy3Oyrr+OaPTfz2PcfYf3WfgqlpJI+Q82tWN1eqhpjYKa+zk0lnyCXjnDN7q10drZz5MRxjp89y1I8g9vdhdPeyOLiLNVKmg1ru1nTt4pcOkt4PkI2Xebw4dMsTkS44233El6OaJxBe1MLFYllaqhj//5nsFQsxOeTBDt9rBtco+5GuWyO+QuL/P5ffEwJFc8deJ71A2t59aVXOHPiLG59TggwNzWj2ddvefBBJYddvHiBn/zoMbLpFIHGgH6vWDSe5xqb/PT0djA2NqTPZJs3b6FSsjE1OUuxaLjQRJYX9blVoh5MngV27NhFLJphKZykUrbR2NjB9NQCDpeXYKgOh8OKJ+CiqbWBbC7J8OQYja2dCHtQ6iu5ruV5qaaslbXSIO0aTkI1YFaBUHGLuqT4XGldXFPf1sjBNdKzQaI2XrXvrQQHazVnDeysgaK1bdfeezlYWqt5Zd9qwLP8rvy912ufSxmxtb9XA5lroO5KkFrfVzFqqlpdrDWF3GRrNf0lp6rLHaqk/lu5nyvfXzuO2mf52evHLC5FK1TCl4/PSsB65XjK1yt/pmTRFftW61usBIkNMvkbiujLm4y1/bgC3P5f2X69clBXRuDKCPwfGoErwO3/oYG9stkrI3BlBP5tR+BfA9x+5q8/xxc//0Wmp08zM3eYYL08VmdJxVOKmkkWZMmSY2JunIVIAm+gC1O1BYezG79/FQ6nB7fXgc0FB15+gvDSiFoB2pySk+tVu+Hjx07zy297N3MzSxw/eBKHxUUsltRG9fmhUbL5krL/xYJOciMdVrGhK3DVti3k0imuu/YaDhx4nuGREbw+H8lUmnMXhtmwcZC6hgYWlyUHyMbYxCh3/dLtmCxVZudn8Ho9iGfuzNQ8Y2PjmltpsztpahEVjbBFqzSG6vRj6MIZOttaqK8P0NoS4sv/9REGr23WpsOFs1Mszyf5nd/4Le689SbctjJHhl6iMRikzt9EwN5KMiHZoGVMtjCpyhxT4QnmF+aIJ6IsL4WxOwQuK2K3lVi1qplkKqyN+FIpQ17s3qinUHTg9TYysHoHxZKHRx55ilTKQnguSiqdpVQsIHjX0uIkmzav57Zbt0J1ilIlpc0yabwKMC3FqGRRSoM9mcpq9qeASC6PKDKd5AsmFsJpbeYmk0kDuK1W1RJZmuxNjc3abBS1mRT4osgTpZr0fcUqUjuAAsCJMkStAnPasPcH/DqutSLPGGPVImKqimpXrDR/3jqqZpt8uc2wvE+AQQF6DPWjFLRG3qzs0xuFpICw8mGoN+U4BJqUxpsAn6IY0hwgrWql6JR2qMJxr29L5amScVtSr2dD0ae/8UaxJr8j+yAXhWZuCnB8KSNY4//0awNgXlnw1QrylYW1UWCjtsW1Ylx2QcBbp8OtBb2cEwGpBGzP5cQmWYARUT+KNbBN1bKr2jpILce4Yec1VPJlsvEkDouDUr6I1SyAiFVVpGJNKzbTebGrrhqKRZtZrM6keWvV8ycMYwHhZL8kG1StqVSFKcdl1TkgDWpV84qNtdWi15ww8ovFvAJHCvgIESCb0dwnaTrHEwnN8Q0GgwqUy3yTbQsz3rBJNsBgmQey3sRSUXJFA+C1u8QW2UI0EWMhHKa+IYTTZSgqxbpVwXttUlmxF8sU03lsFic+T0CVkyIqlbzWM2fPU98omdVuzbQWNbqQCkQFXimn1N5WxleAapkrkmFrzBWzQXQQJbJVmhUlBbrl+2I3rcCuqFZNokCXD0PNZjRpBEx1KuAoc0UUh/K7Ab9ftyPHKgCo2JOmshkyuYyOvdi+RZaXFOQSwLutrc2wfs0VFGDyuLx6jnOpnAK4bs1utali1SJ51aKuLhpZshVR2pvknBX02qg1HgzFuhAPjLlqNImMr7W5JBblJsMGWjJihZjhcoliEdLprCqYnS6PgnGighYFmtfvI5pK6djJPBKOhTTNRIkgaltRZ+rckyxNIUxYJWNYmPEltdp2CPgugJJkzlrdmuUr9pqFZEGBMatJ1LiGilnMqNXe2efUDMZkeplCOY3dbaFqLZJMJ8mXyly4OMHI8BTpVIW6QAtrVm+id3Uf6wf78fk8TE1MqwV5uQD9Pav58G/+Hnfccie//u73q+pZ/uaxY0dpDDXzve8/xmuvHmNsYpJgnReHx8HI+BC3vekmZheniaUXSRfimGwVXD4be/Zeg8lcUSeIPXv3qGW52AEGAo1YbE4SybwCKsWSWMkLOcVKIp3Cbjeyk/NpUZg68Pu9xOMRbQiXSikqZbEj9xg2+NmMzkcBzoW0Q7VIe0sAi6nE8IVJrBYfuZSJ+Zk4douH+ekFKoUyLreZbdsHaW8LMTs7qllykoS+nIzh9jhZji7RP9BLIORjZm5aCTNqpSsQoCiwJetT1M9iOy/nTpSzst5azHjcRm67rNRiQ+jzejS7WbKp5dqX68tmMbO6t1vtnkU5L7aiYq0sFq9ul0O3KfPCbrMowURU22qzb5LMashmckoYcYqKWyyzJe/YZmfo4hCTE9NKNhKOid8fUPtOhzNAQ71Yoca0cSiEg7NnzlLMFRkc3KagfCyWpaG+DbvNR0tTOy6nn+HzY8SX0jzx+POEQu30DayRsD/e9Z4HGB69yKOPPsr8XFQVrUISc3lMXLNnA/7WDLZgnFCjD4dTVPNZVWkIcOr3NzIyMsuhQ+cILxSYmqriD9jxukMUsiVii8vUt1S59/5NbNxURzQ2TEma5qksXW29JJbzVPKQy+TxejyG0tlkwR8IEY+luHhhVK2SxT6zubkTxHJcsm/1Q9TNRjyC2Fmbi5KBKiQssQO0qFpXQVxZr0S1JPfyS64IorgVYo+OuzWLzRxgYX6a1VefZusNJp55LMD/+OoQe25bj80vdt4FWoMdZCJxCpnT3HLnLkbm8nzve2d13br3HhNr1pQ4ebSJb3z/Au3r+pi+uMxAg413/5odX5OD+957kVKll8G1ffhdbg6//AK//etL7L2xhcXErdz/3m/wS3f28JH3NWItx3j/b49SNG3H5XcRCNgxm7KaiUzVxYmJRXp6F/iLjzbiSI3jrAYpmG2YXU0UC538yef3cTwcpKm5A7IxvG6nrnNCYMkVi5fGQ5TxdiXEJRJJFpcieh8StwRp2ourhRKXbBacl+5dYosveY2GVbVJ71Vuh+Rr23WeRyIzuBwWmoKttDd1s7ZvI/1da6lzh9SBwOt0a7SFWIEXihmWIvNcGDtPopRRVD3gbGJ1x3oGezdTyBaV5CKOK5lihmwpT1WuHyGGIISdLD55jiJHKpckm5f1Ok8kssjE9BjRWISz505z7txZ5hbC+AJ+1q1bi9cXJJYo8tJLr9DUVE8uneTaa65m/Zo1ujYVNL8+SbDOhS/oYG5+lMWlafzBBk6cGCOVsNDft5kNGzcQSS4SzS0QjoVpbmujWixw5tBJ7rzmRt53/wcpLLiYi0V59MCPKVWLjI6Mce7MWT70gQ8K1Y65iVmmRqeJzEXYc80eXj7wCtl0njvfdBcDWzeTs5soVEusXT9AY6Aet0vGyEUlleX97/4Nfu/Dv6M5xIePn2J4aop4Ic3zx57DVW9n7Yb1pNMZTp06ozm4kluZyqSJxSNMz01QHwpgtpn51Xe/jfnoIg8/+TRXXXsdTRYvmdFpuk0+ukw+QnkrdUU7pVieuYl5LBYHvrqQ2JlwPHyChdXz/Man383i4hKvvSrWsV4sdg8Tk7MMDm7n1ZePUy076OioJ5tbJDy/TKlYZVfbLkqJDC8//gw3D66nEs8QCoT46c+e5T0f/m3szSH+/jvfoK41wPDYWa65divnRsaZWSrQ2NLCu97xDg48cZEjL8yyec1ufvODv6YWxN/94WP097awa/tt/OZv/RWtnU20dyf5r3/9AF/48t/w5P59eBp8BJqaMLucrB9cr8+UL77yAsl0gubWVsIRsea3Eg+n6GnsoLlZCHsW3v3gn/DDR55hzw07OXHiAEPDJ7n1xrdy+uQ4Z84e02ibLz30RepbbXzzB3/LcmyRTKbMj370mj4fbtu5jshsmlVru7n9zduZWRhiKRKjYipSLCZpCHhILY3T31biAw9cSyp5jDqvnaWZKKlwld7+1ZRLwywsz+PwDTA03MNHP3aIkcUMZauN26/bw2c/9UmeffJxHv/Jo/QNrNJM+q6WNjrcQdYFWui31MF0VHOUL7pyHFoc58DhI0wn48yli1x/7800rW7miQNP079mNSeOnSA+HWfjwBby6Qr5Qg5XoEoml6I+2EQhX6C+vk7ddV7Z/wpOT5vGA23ctJF9+5+gsTHA7374I+STJYrRIi2NTXj8Dr7zyNf4wQ++x6c//RHOnHkFkznHAw88wKM/foJHH3+WhqZ+5hbTzEYWqXgr2DxCqsrhMAdZXizisgZp8ti47123cfjgIRLxIguzaabODmEJwdZN/Wy9toPxqSkS2QqtXX0Mj0xqLMTm9es0w/v7j3wXf109p85coKFVHEi8FOIFqkJetVQxuytsv3Yr80tzzM/P4XF6uH73DUyPTvPI17+P1+Wiva1dyUMlzHiDfjLZFJHIAsuRZW6760Y6Olr48Y+eIlDvZtWqHiKRBMGgWD1nSCaEsDzJ5k1ruenGm/npj/YxenaKa2+7jlQyzZo1a3jt4Mt4vW5uuuV6fvrjn3Ls+CF9tvX7uuho79HzK5bydfUBmpqaOHfuPOHwEp0d3UpYFtLNwsI8ff09dHV1EMueY3xsDptNnmud+H1NtDZ3MzU5hycQwO314PN7te8gESx1dV5CHa0sxuP6bPeLFLI1la0RQVPR51khmUn9IDV1Ddyr1ZXybC81yeVg4uUA50qQsgbk1t5TA2JrtfNKcvHlxOnLwdyagvVylexKMLO2vZXbv3y7Qnj8514rAenavte2uRJ0/kXHWPv9lZ+1/yBRSysVuJfA7RqB1SAwGXbIK8+JnIsa6Fwjm0uPRWo+qSPlffLz2rZrf/efy7hdecxXgNt/2z7plb9+ZQSujMC/rxG4Atz++zpfV/b2yghcGYH/nyPwrwFuP/vpL/KVv/s6oyNHuTjyLKHGMm6vgFdlwovzLEYXqdjKOIMetuy4QTOy/v6rT3P19jcxORmhob6J2fkpnG4pOKIcOrYPt7fAwLoWenqaNRNqenJK82UbQs1Yy3acVjd+Xwibw8s/PfxDxifmWbd+iwJSYjUnNUpPTyfpZJSR4bN69L5gPTanj3Q6x569e5kLhzVrNZlKaV6iqNZcHhfegFsVdQuL0jARu00T+UyJnp4+A1S7pCBLJOIUclky6ThzMxPsvGobdX4vs9NTuJ029v/wZXo2NvMrv/IulhYiPPP4szQ3NHPdDbu4euMW1q7vxW42s7A0y9JimGQ8ztziODnrFAVTnEw6o8pgVShZzGoTWakIgGoimxWlmji+RXE4zArcVspO7A4Pi5EoXd2rsToCvPD8MQ4fmmZVdw+huma1lnU4qtTV2Rnob6NSEfVVVO0mBZiVMiWbLVAoVREVYColqgyxpZUGt4V4MsHs1BzLccnqMwBCAUHFqsrt9imQKZk8mrUjsKWCiaKglUxUyBbFqk9Uc8ZLGaY2i77fULOKYtWwi1Us1CR5uZKzJ1mxRvNdCh0pimps45rVUo11LJ+NjYvTlVg9G7ZHMo6yb9IcMmyFBQS3GQxeUQ2KcqhqgI1msZBVC2STZh4KACrfl8JMwDQBLMWC1gADzAbbWe2CjSa7AE+yTckMFVDKKM4MJaboYMQmV7YvYyyAttcmeb4Gc7pWtNbycuQ4VxafKwtLARx0PxWYqAHGhg21zF3ZHzl22Vf5bLNK01iuswI2iw2vw8WhF17FYXLy+x/+MJHZRSwVswJeko0oijKdh7IdS5lkQWwWZd+NbFvZN7vm9YjNrpEZq2NttynYKk37bCarxyRgjWYNSy5ibZwtogMyVG/CEg8EBKhwkEgkiKfj+ANeVXjFJQ9amswBAS0NYFFAQ2ley0tBjWoVj9et+WfS4EokkwoGitVZOpMhEosxv7hAc3ubqpzSuaxeyzI3C9kcQbuDQiKrdnA+TxCv24/FZFegQrJCp+dm1dpaANyiqLKzGZxOKx435PJpw0pNbTCNfZJMV5fbZSinqmWds4bNsNFoMYvs+lKOco3QrSpVtX41VOk2AdqlQS95oGJLKqCjqEsddiNz2CQW4i6dt+mckYEr6lizzUK2kFU1htjJNYYacErGotmqYJNk3bodHsq5EpV8FafNhdPi1M9KkygYf6tkLlMyGdeFzDFj7sl1a1AXDDDXuI4NwoHM8So20S5fusbKmvUr88E4Dpl3QlwQ8MJhd5CTfc7lcXvcFE0m0pLZVSlrjrEsGvlsRm2ZZQ2Qc2uyCsVCZk1F7c9F1iuuAzKTzFWB+8xqjywEE7tJTJPtlPKSx2xS63R5U1lywyoVUl4BysHjdVE1lYlElxTkl+tD7PmyOZPmle/ZczN9fetYjiaZnpxkbm5aLYYFBO/t7MGCncd/8lNGhoYo5Eq851ffy+6rd/H8s8+TTCR55Dvf44G3/AqjY2EKpRKZXIKquYTFaWJgfS/R9BIjUxdYv3m1gsdrB1ezsDSDr87L+MSYLmZ2p+SdybrsJhpL4XQFSGdyahEo11Yqm8TjcWNxmEklE1hNDhwWt34teZUCflvMsg6a1VJYwFrKMs5uw55aFM3ZFA0hC8GARdd5h81FMlbEbQ8wP73IqWPnmD4XwdvgZE1fP8lYkh07t2tOddkGw1OjBHwujQ7o71/FxMwoNpcAPQXSuZSCFjIxZK0UAE+UdkImEsKGAKxKLLLZ8Hm9atkuGbhyf4pHo5pxPNDfTyhUTyQcxmGxEPD5/id77x0e13Xe+X+m9z7oHSBAgAQ7KUqkKFKUqGKVyLEkl9iKu+OWjddxEjtZJxvbcbJ2HHuTeB07bnGLbMuSZVWri6Io9gYSjeh1AEzvfZ/3DEZGGD/7/Db7+yObJZ6HoghgZu4995xz7/t+m1K0qL02n1PnJvbI4dAKNovsqQI2ZdU+LGtJZeWmK+cue7/sUTKTI+EwY2OTNDc2kknlyIhjSEenyq5NJrJEwmIXLNmfJQXMiHJH5nk+W6atpYv+jdtV/t7yUgynvZYjrxxT+8bU5BQtjS30dm9RmY3hcFKBvoduvZFwNMD5i8cwWXIshy+z/6bNLEdH2bG7i5IpStGQoVDUkYhqsFmaKRdcDF6a5bWjF1mcD2KxmcjnTLzj3bcxcOkshVySJq+D/u426ursrATHyeRWKJcF7M6rMRVVoUFvxWRwKst8IabIfiwghlwXAayNeiupZJ5IJEU2U6Kxvh2zSRwPZG+Q8arY44p6vZQS0oTc41cJQarJ+SsXiqqluux5BQEB5SlCBCU5Iwa9jaWlcfr2XmDL/gIvPGnlW98c5uY79qAxxJTFs8fk4tLJk9x6k43Nu3r42g9OcmlIi8NkYF1rgAfe0kG5uJHPffk51u+8hnQohUcb4rbbSmS0Ot778ThZeqirLWDUF8nFJ3nPfSF2X+Pj4sJW3vuRp7n95nX8yUd8WLQp7n7bEMlSo1Lq+ZocKk9Yk05i0zlZjJgx6Yb4q091o03OMXYpxUwQLN4mynkTP3jsPEFNPz6fD4sujrYS9K3GRu6f8vwh9wSl/FEKJ42ymE4lk8RTSZWdarQaldJViCmi7M+V8hVbZbH7TotrhGQwi031KtnIoMWgz6nrm08VSUaz6AoGXBYPLqsTu9nGlk39Kn+3rs6NyaxlZnaM5w6/xOXAMg53LeW0Fq+1jjfdeh87N+9AoymqjEVZtUuhALFMiqzcYyUzPpNjYXqKdDzO9MwkcwszSu24tLKMXi/3RLFu1+CvrcVoMqvnSZuyhYdguITT6VPPxgPnTjM7Mc3WTRuUM02Nz01Li590NoROnyRfCtHY6ua1k2crZLtyDYvzKTKFNDWNLnzNcm2MFPIGxL4kMDmFKa3hzTe9g9S8A53bzkxulsNHX6aYzaEtlRkbGqfe5+ajH/go1+++gePHT/Ltb/0T7e1dHLjxZl47foKte3cQLyZ59MlHiSeiFPM57rvrN7j5uhtY39jOxOA4n/30X/HNr3+Dj37045R0Jlq7u9B5NBg8OsLRMI8/8aTK9Pb6/bR3tDG7MMdSMMD2nZuVpfzS0iKZXBKby47BJXtVDPNCkY11tdRnjPQ7m7HHS6QWI0pBXTCaKTvszKcTtG3px93t5mNf+SRvev9W9AYz8/MxiiU7eqOdeCpNNBJXwEBoZYXunkZqamykkjGu23MtJ785os7pIx/8Hf7hi18kE4mTiqVYTqb52eNPEtVr+fP/+mmOnD9Kz9YOhiaG0Bj0bN9xkPe+8714nW4+86m/4+QLk6SWYf/1+7AYc5w7M4DL3kwx70KjsTC/PMahOzrwNs7TvaWDb/3oYTbs3k7/tTs5fvYYjz31M2pqHGzYsI54IqbcGAZOjUBORyZfwJyHW2/rpabOjibdTV/3Xi4OnCQSnaCnu4Xbb36AL//1t9m/7zqOHX+Fm28+wJPPPMj1N23FZCtx/OQJ5hckykJDR1cv4+OzTM1N8qa33oTGJITiApm8gJ8WIsEUZpm70dN0NOrYs8WFLhfHZdRj1ObJF8PMLUVx+73Mz3fwpS/McvhIhLCxCEaw5jX87gMP0NfayisvPa9ITKcGzvL5z30Ou9bEg1/6KhsstfTb69Fni5R8dpbLWR554VnmsklCej11G9soefRMh+cpGXRMjs+QT5RJL+dIB7PsumEPZVOU8QmxmDfiq6+htqaes6fPKTKNWW8hEYrS1NHFwYM3sKl/o4rWyCdLOLRuRgdHefGFZ9HpCjQ1u7k0dAqdIUtjSy1nzw1gsJpo61jH+YEJ3vr291Db2sx3Hv4+GlOc1nYf67u28ssnjxEKJLhuTz87drZz/twZoqEMk5eDhEIr9G/z8sBv30k8FSCVL3LyzBAmm5CMFjBobcxPzZGJJtXzl9Xmwe2rp6F1HSOj41iKeXKhAPOBZXp397D1+h0qOzqZTlDn9aFL60iEQtR5agnMBjAZrPK0RzCRJK+Brbu2ks0lVPzPTTffwIWBM9T4/Yoo+/AjjykSlRDwxA1j44YN9PTU0tfXxvjwPM8/8zLZfJntu7Yr+/dwROIgBtQzSzwWUntnbZObuaE4rpoGNm/ezZEjr7K8HFBkMdmfhbQqRMnWlmZFRpN6PlfMs667mwMH9pPXzRGPJYlFJLJBRymv5/wZcbiI0r9psyJe+ut8+ITUUkgpgk1rdyd5qU0kLmiV4FlVxlbVqFWgsvp9qY1ULaqccNbY/a6CjdVafK3ydq16VtXpa163FiCU7yty7BpbZPn/K9Woa+vTKli7VqVa/V71mKugcPV1VSD5yuOo/lvIu1VS7NrXVFtca0HutaBo9divrKWr51AljL/el1jNC5Zaae2xrH3/K4HXqv2xfEYVUFck7lX1czWDWOrVKnBbPW513hIhUu1frP7g1x3vvwJu81qyK2ne9aa30+yv5/ff/xH+9JOf5oZ9ByoxTlJSrhLWpUaXWkmcaNQPqqR0sGk0mtT/x1bh1V+7OgJXR+DqCPxfMwJXgdv/ay7V1QO9OgJXR+B/ZwT+LcDtl77wd3z1y99kaWmU8elXqakT4CutgI35wIKyMzY4dLjqPNjc9aRzVpaWDezedoh/+Po/khSWa08PfX096HR5fvDDfyCwfBmdIc2Wrd00NPorKi69mWQqi9PiopyXhixYbC4yGSnUz2M021Xm3PETJ1SDa926TpaWFtjQtw6b3YlWlGVmu1KX1NU3YLZZmV9YYGp6SjXT9WZRImooC+Kgsg1FJWbBpLNj0JgrIK7Ke8wry1P5224zK8vAY0cOK9vB7s52zp44qexuAhNBmuoauPttd/LzRx5Ep83htNuJhZLKBviv/uwv6e1p4/zgUQ4feRydPo7Tq6egy6JXTXYj6ZSAg2DSi3JQ1I95BXSKfWihkFF2lyJqVJmpAgTq9eQLJTL5IjqDFYvVg15vxWh2VkC1ogB4AjBJIzquLKh05RqKOZ1q3KezeRIJUeYKWKMnFIwqBY0AjdmsAEWS/WfFaNVQ1CVAU6wUUYLeVFPwtLqKErAoYJ7kfcp7SZEg6j1RFYvyRtimouisKHIEAJW3kGb+qhhXIUQV1apGKRJFLSGFTdViSApUUSZKgVQtZKtFlSqgDDrymjQ6yyqwWtYphrrN4lBKYAEzBQBTWZ0aUcBKk1RAUrELNSmFo81qV41/afjLcQg4mcvmlRK7oiaWAkirzk8UpNKrLZUrWUJSYIqKSvLrxHpWzleauPLe2awoRq1KASY2tiWxRFy1UZJzqihXBaBPK2Xp2mJ4bSFXNbiqsomV6rhYKaZ/VYRXAN3Ke1Ry96QxXCqUSEYSTF2eJLSQ4qZ913LnoTuILIUwaAxoChpl3ysgnoC9AghlSlllR14FqmWshPQg42g2y3xNqestKlwhG1QBa6XYVSpUadzr1biJzZ1kGMs4qczXQl7VkGrNmYyEIisUSmLJq1UgnjRH5PxERSpfMk7yltWCvDIHNOiNWnKFDNlcToG2Slkr19RkquxH0QgWq5Wa+jq1bsSGWK/Ros8VsRoEzChRyuzDArIAACAASURBVJVwOTw47G4KObGdzq1a6paVgkbOWYa0UJR9IIHP61LgtWReC6AoIKRk+cp5ir2vqIqVUawU55ITK9aSqZQCk1TDQIHgAhKLnXV+9Zw0lbijVWths8mk1FZllaFbURlL/rSAA2rNSENDiyJXiDW0XGPZz2SvKhZESWXF6/Yo0FLmsOxBosgSO92yKIsxYjPZ0Guq4K6GsmRdS3piqTI/qxm3AtCqP5I3K7nVAsDLxAMFxhrRKTBcgDl1fVZtcYX1XyUU6HQC5Mr6qSjXxb7aYLOSzIpqP6dUlKLmK6n1SSW/0ahT+7PSboptuhYyOVmnOjKZuJrT6njELNRQyYfMJnLKFrqSdWtV2dnlgjhdWoh5S0TCMWVZNzOzRDScoK19HQcOHFI53dF4QmUbr4RXiCQiam3XeGppcLfQ1NhMa1MrjbUNfPbPPs+Ro0colXOElsPcduttWExm9l63lztvu4vPfPYzDA9OYXU2KheDnt5OnB4by7EAvno3J8+/xsjkJZW57aixceC2/UrBVihXbKqFSCJ2+HnFaxF2v5ADdKoZI3aAxZIQHyQjuIxGJ9cmDwXJ2RbASK/mmYA/KqdU9mGl8halgOxrokKVDDTZo4uYDEkspjzxmACRARrqGqj11TA/M8/E6CTzE1FamluYm5pneT6hxkGAbn9jLalchnBwiR3XblE5msGo5LHm8Ne60eiL2F0Wkpm4IlbJGpcGluSaKztBhFhSyTTWyn6qACqNAmclp9btdKo/irwj94xMnlK+SDwWU/uD2+1Ue0M0Eq5Yr8veVc1I11fILLIOZC7JXh2Px8hlszjtDlxuD0OD42zs68Fp91AuaojH0iwvB8lnigwNTRKNiGuBnsbGFvy+euw2N8lEnnxOSySUJpEU9WOMeCyL0+FV2e4bN2wkn80QDC7R3NJMcCXK2VOD3H/fO8jkYozNHKelu0heO0z3RhvuGi1JUccKccrixaCvJZuyc+bUEsdfnSCwmMNsdCqiQb4QoabBzE239tPcLvmDIfTJeTTxiLJszmaF1KNTTgc6g+SspyiWUpTEvUJrQqe1oylZKUoet05iESSnVvKkJQ9clKImMumiOkcBa6XpbbG4FGFO7OMFtC4khc5VmUMysMqhQmVzl5R6X1TPAp7L/VUUn5KXKGpOi6ZJ2flPzpxhy4HLbLmhxNO/KPLTH0+xa+8u5WTgczkwl/IEps7zjrc3YnJoeOLlFBNTJmzmGO3+PDfu86PTNvKP/3SYlVQDuzZ3kwuf4uBB0FpaefO7i4QyNfRtyeCwlZmfGOCPPmhg0yYbZ8Z3ce9v/Yh779nMn3+iAW1+nvf87ggzQS+9W3pI6AuY/Ea8hhDOUpG5KRsuS4hPf7yfyaFl/uJz57k068BVU4NJs0hLVzclSyfFsoD3onxXWQtqbckeL+CtPEdUiVTi6GE2if2w7NF5Fc8QScSJJeLo5H7qsCkCjty7xHZc7qdyj5X5Lfu/AJ7iaCCEMyEpWIw2ZfVfzpaIByME5ufZuL6bzZvWq2xrcWEYuTyJ21NEawZrXQfRFJx85TTZaJF9u2/gnkN3otMXCcu6LRU5fOpVMIo1fIm5QASf24zf5GNseExlhe/Zt0c5k1waHGHbtk3YHA4uT06tkkyKRGMJLBYb0WiOwLIAISkcVhOaYoFUJMaeXXuJBKOIiYJeL0SmNG0dLobHL1DfpMFZa2Z2aZ5s2kSdv1vdv1ciS4QSSwpQ7OzeiMNiJxNO0uJsYnk4iSXXRFTs8OuMRNNRBi9eoKutFW25wMriPLVeDweu28cb776Hy5dGuHD2vARiMDs3h7u1hpMjZxibHlcgunwF50Ns6t7EHTfdxK5N19LkbaWY1fDEky9S0pppaG3h1bMvE04GGBwe4sDBAxw+/AqhcJCe3m5S2RRTM5Ns3tJPXVMtL734EplCHKfVRmhmkZ3rt/Cht72LvqZ1HH70eU489ixN9hpyqTwaixm9z0ttfw/unnZKbhsWr5kPfeh+RYCIJ0ps3baZjVvWE46kuHhpmD3X76Kx2crs/Dmi0WVsViMtLXbW9TSgP3Mtp86f4iN/+HtMTo3xtf/x95w7McjWjT38yR/8KZgtfOfb32EyNMdYZIrx8Dxvf9cDvOnWt+LzeIksBfneN37CwNEJ6m3taAt5Mql5DNoydksN+ayLfMFAJr+Ct6HEwNhhXI0eduy7jsVEEKPTQnNbLU8+8TOScYlTEWebEhavC6MAjWWYuDRFNpCkudXE/hs3cuT5CIuTSewODVZbiRv2XY/b0om+7OPF55/j9373I7zwwrOkMxEM5iK9GzowWguk8ku4Pa3MTRd45dXjnDh1HI3OQndfE3ZfhmdfPsIHP3wPkxMRRi9f5j0fuJbzp16h0VWgu66F9U1+PJ4E2dIs08srXBj088jDEc4cSylXhZViGt86D6GhRR544xv4zYOH+N63vkl9fS0LKwHe94H34XF6iI7OMH70DM16B12uOjLLEbVOzs9Ms0ye9uu28vSF0zxy+El6r+1nMRqkWBJwz0BgJkIxpae5pQ6zO0VJm1KExHJBj8dVh6YsjjMFhi6NqP221lfHf/vi5xm8JFmqRUUqev6XRxm+OEpbUxMmo5aJiWHQZbB7TMSzcYKROHPL0wrQnJle4R0PvBeHr4YHH/8ZeW0Um0lPQ2Mry4GEcrxyODUcPLSZixfOkk/D0MAUixMxPvpHt9DdW8fU9CgrkQS5koVcwcrExBIGjZ2hC8Nk4lmu2b5bxQV0920lGMsowpRblyUTmkRn0ZPU5EmWcljsZpx2Cy6jiUKozOLcJA21NUSiaewuL9F4Do3ZgsFu5vzAefYc3E1dnReb3cDpU8fZsLEPk9FCNJJUZKUnH38Ov7eBO+++k8ZGG6dOHeOh7z5FR1crNS011NU24XH7efWlV/A3+tQ+ODk2htNh5fqbtuN2+Xj18CCppAaL2cbE+ATLy8v4a/wquiEYCqhegMvrJhIJq2ebtrZ29l2/j6ZuCwPnB4mGkxQyWigaiSzHGRmeoLauHo/Xq0htFoeZpo4m5VJW0kNaanupsfJCfJJ7qTw/V6yTrwRMX3fDUfVEhWRZrYfXAqhVEPVK4LQKMF6pcF2rVK0SNOW9q+955bFU30fd81YzXNeCnVWwuWpLfOXrq59RBaGrYGgVJK1aJVePswq0Vs+32u9aOz7V473y3KvnJp/xK+eqSq1cPfZS4VfAa/V9qu5e1TH8dT22tSD72utQraOqgHX1mF4fK7E9W712a6/F2vP7dcBtbiXNO1eB24+//yP82VXg9n+n9Xn1d6+OwNUR+A88AleB2//AF/fqqV0dgf+XR+DfBtx+ha9++WssL49zaeQIHr+ZUllALRNlvYGFlRlmg+MYnNKMNBNYSXDzoTcrW8Gx4SHVXJ+emOXFZ49QLmcJhQKUikncbjMtLXW4PS60WslItBCPZzDqRC1jVUBQJpfGV+NXOanRRFzlSYnyUFSnE+PTqkB8z7vfT2dXD+FUiulAgEtDQyqHNS/AUUmamFple6ry16T/KOoxUUoY9EolJopbbUmvGu4C8oltlSjQpPkrQKjVbCSXSrAwO4umXMBiNpJJpkjFU4yeP82bHrgDr1fPxMSgsl+s9bRx+rURnNYafvhP3ycVW2To8itMLZwikpjBX+8hGAlVMie1YtdaVnacUiyK/W1FuVaiIMpireRoGVXTq1SOq2IDjVjjSS6ZReXdidVevphGKzbMmpLKJRU1k6YkYAdEInkMeosCboPBCMFQVCkzBbQSm2SFEYmSTexu9UalAtYYMmBMUBalztqvVXbq66pXpZqVxvAquCPGxWUB6yoKvWompoyn0rdKj1cBUZU/quBR1qY6pRIsFytFVJUdW82tqRZ3cijVwkhAnnQxidZcybpNJ3JKFWwQm9i0AL4FZSsrgJDVZlGZxqI6UgVXtqgyM5V1rALcRCVbUeiKmmFgYIDW1tbX81IFaFUqyaIAkgUFlglCYjSLJajY6opdpyjdyioXs5irNMiFfW4xWyhqK4xtYcmLVbCALfKeAk4qVfMq8Foteqv2tAJu/OuvyiPKvyisVS1YsWpWYLOyCbUQWgoSCoTIRDPYTTbuOHQntW4/mkJZKW7FXtPtcKpmkcVmFnRPAZcCisp7CIlAwE8Bt81mk8pTDYeDygLXZXco8LJYyglMu2qZKaSIyjEL6CfzQnIARYlksgg5Qmykiwpkkmw5sXWUU5fxF0BXroGQMioqQSEvCGBeydurXHt53zyJlFijuQmGw8qGTBoZYiPb2NzM8OVRAivLyjbZ7nJWAGPJlk1lsegNlblW0ig7YVFUKpAiJ3PFrNQ/iaQ0zxLq2EXNWswnyWXTmK0mjCY9kVhY7RFi+60zaJWtsnxGJeN3tSEgjGyxxFy1xRZrW9XUL1YAaRlbRQiQqyb/EXtYAeBEpaoT1ZtMr1XduuC1wuVYbdjI2Mm+lhalVCGPXmxoZdFLNrHKdhXFnLYCckoerMmGpqglFU1jEmtdq0udv1ipyvtojQL+VK6ZzG3Ze0TxJfNJzkuuowLq9RWbZ6Ne3lVHMVtpNqn1JOrEfEUtLypzpZbXVtTgCkyU8RBVgV6ngG4BgUUNKfNbwB95ncEo9tYCcKTVmAq5RcDpdDaJ3a6nUJQc3spalXEsyhzW6HBYXco2OZcS1S14nT4Fxo1dHiegN9DQUM/U+LSy0N+6eYs6H3FikCa4Tm/CbHXS2NBOjbcRp99DXW0d5rxeqUwEBBWFtVz3s2dP8aF3flgRRu74jdu59ZZbufGGG9XxiDXvxz7+x9xx11sZG5/EaNExOj7M2PQwuXKalWgAk12v1GG1rbXs2LuDUCSk9pCysmATpbYMo1YpacXqW1AhBZ6LYaBBlM8CZ2dAK2C5WKpK3m9lDxPSj6D6spdKLrkou+WeWgGABV2S+4bY38q9Lks6FSaTjlAuZ6CcVTn1PpeN4MqSAvb7ejbxd3/zLXbvuobmui4eeugJwuEUGq3M4Rx9m9apY2nrasDm0DM0eoHde3eQKySJJiKIba7si4lkYhXQMmDS67HbrBTzWfw+D0sL82jKJXweJx3tbQqgymbSuJwOCrk8pWxJkRBk7ogVd8/6HuLxhLJXFrKLWPYrEoHBqEgfokYXwkQuK8epUVmjMr829G2gtrZB2fwnY2mi4TjB5ShzswExYEcjCiGrgLQF7HYvba2dKqsuGS8wODiBTmshnSkrMk7v+g1kcnmcDpdSMS8FltT+PjMzoUCp/i0dzM0N0buhmXXrGxibuoDFrqVrfRPBcIDFlXlsAmBQaXoPXJrgzLEZFpdjuFxeXO56crmCAgX1BlFuBzGtRkr0rPPSV2/CRVqpy8UdP5+Tu5dY8ufRm8RmXDLDsxTkPoqAtzZFiCvK84FMAZWDLqQUcbkQUEAy5UTdKc8eeZaWIuSyJbyeWupqmmlrXE88nFE5ggLayvwSQFYyqgUwFqBWyFlCwhBgXgggskYzSZ2y9L88dppdN0XYeYODH38/yj9/b5Sb3nAbbq8Hh8XM8txpvM5p7rrbppra8cJmdAY3mlIYSz5EuRAEU4qzA0l+8NMI12zqwKkb48ZbJIO8hvd/vExd+0F05nGWA+M0+LK8921F6hps/OAnfr70349z8EAvv/9hD3brGE88Z+QzfzXBzj09OBvWk9dqyEdP4zaF0bINvWaCT32ilemLWb7wuTESmj48DfVo8hcw2EDvbVXkNLOhEgUg+5aMpzxbydgKYa1KclOEm3LFVlr9XEhDQDqXJaZytFOUdBrs4kJhMZNIxilIJEEmpdZJIZtRdvuSaV3IlhWJIR1Psjgzq5xctvRvpK+nC6vFiNtp4tFfPMOjj57g4KEumjrcaOweBi/PUsqJnXwJfUmPWSztDVoaG1w43SZOnz1Fi/yuzkgskaOxzkq910M8KmtYj9dfQySWoKGphVA4hq+mnsuT08SS6co9Um9Qz62ZnIblFSF1RCjns9iMZhwGu7JpXpmP01zXicvpVsSXmfkhvHV2ZhdOYfWV2LG/VzlHaEpmTAYX+RzMBObIlDLMLs7R3dlBg7eZ5EKRfZsPsXfrzfzwwV+QMRrxN9Tyo598n1Q+hstjxus2k46FKMWj7FrfR43RTHx2EVtJp0hbo6EFRqKLYDWAxUCikKUkdvRZLRajEa+tjo//pz/GoHNy7MRF+jZsI5oQAlaBhx76Pvv37+MXjz3KbbffxuWxy4qIZjTrOXX6JMMDw2zbu0k5TCytLBKeD/Duu+7jt+99G8NnL+Ly14PGyC8eepjTp89xzZ699G7ZRELuhxYDaU2RRC7F7Nw4lweOUuNxcnl8lgce+G3CkThHjr5GIpHijW+8m6WlWfK5KE2NXsrlFLlslEQiSk/d/bi9dnbt2aHIESdPH+Vdv/X77NhYx+37b+eWg7cxMTnNUy89x8jcBLe/+W5+4033kcuWSedSOI0WpWpfGg/SWt/H4shFTp74BYVCFJfTS1PDVnJ5PRZXno//4Sdx17Zy4NabcPqNzARG2btnO7MTo5w4/Ao+uwuv30s4GydlKTIWmyNnLmLRWUnORdEbUrS3ezh5NIQmbyeeCOOwW9jcvxG/vQuvvY3A3CJ3veFOhocGCUcCXLtnJ9/81ncVqen2O+5Qzz6RaIhYIsmJU2eZnJph/cYeCuUYR44fZvO2VtIZEyuxEPe+s4+e9TZGzkwwcTIAkRJur5FAdJmkNsHZixAKgr5sxO0wEC+kKRttWExlfuuN99BZ18jJw6+gyRcwavX8/u/+Hr987El2bdmOuazj+cefosXiYZe9mfhckJLTQc5pIeUw8bWfP8R0ehFTrY2cQYPJ4qBcMhJaSpJLoGIZDI4MWmNO5bWLLf78TBiXs4ZMOo7LZcVg1DIztcDffOlv2LJpOy+++DxPPPoQpVSCppoaGmrqFVlApy1z5NhLuOps9G3txuZ188TTT9DYUM/ibJD2lh6WknkeP34Cq8+CUaclEkvi9dYqEorOkKNvQz2lQpaZ6TkKqRIjFxf5qy+/j3giyM8feY6GllaMVifheIlwMEMikqF33XraGpppqK3npRcP07dpO1t27ubM2fPMTV6gkFrg8vgY3vp6lTEfCgTY3L2Oe2+/jQa3m5HBywSCK/zosaew1jegs7mpa25hy/bNZGIxnnn5KXQ6IUBKFEJC1R6SA+6we2hrWcfJ42cxmxwqksVgyiubepvJjsfvYXkpTEEcWfQmEpEENQ1+EvEQc5MTrN+6DrfHRkdHJ0adk+9/70G0GiN1tZInXcBg0DE7O47H7yKXTyiSrjya19b5MOpNbN68lUh+gdBKmPBynGyyjFHq84KOqfE5bHYHO6/ZRSKTVHbcVpeFO+++ndnlBZLiLbNqbyzPOfKMLaChPM+sBQ3/lSpTCOjKtefX/6mqWquvW6vAXQskXgm8rgVxq8DjWoXsWmVqFfysAq5rgcdqzbr2+OR7VdBWzk89160SmKsgrvodfZXcXTnHtV9V961/0ZJ4nbRciXKpvqb6Wcr1a43SeK0CWH2eSoqvqHyr5189lys/f+3nVsd27e9UQe0q+H5l7q8ci8lQIXddaS1dvS7VHsfr11wcz/JargK3/y93bq+e+9URuDoC/6sRuArcXp0fV0fg6gj8hxyBfwtw+zdf/BJf/7uvMjM7wvlLr+Gv95POlYjGNWgFlNJkuDx3hrIxplQT6XwWt7OJQzcfIp+Mce7CeQ6/cIxwIKXUfWLZec2uHZSKUhTplapOGqhmi4NSQTJHjYrRL+oiySW0OXXKZjmejihgQa83Uyjo0BucRKMFAgsRFpbCpIo58vqCAjqlIBCVm4AvLrdb2bRmsqJaKqumvwAD0oBUxUdZrxSI0oWRzE2xXVTZvUYDdpuFUHAZlyjstFqWAwtKCZFJJZicHMbp0nLNNevJFVaUwtVu8eC2NXHu2BRPP/QSjzz2BPU1DhpqDcytnOPoqacYHbvIlu1bVa6ZqIay2fxqFkoF1FG2loUiRoPk2QoQqVc2UXpDuqLmyOhJZwwUSmJJqiFTyKjMHJNZmrEoNY40W5cXo4QiEdy1TqVcUwqlEspKUj5DgBUpZqUhK3atAvQZDGYFtBRIky2GKWkqoErF2rhi7yoVjgBwAhBVATVRCsuxKzBzNVewUpz86rVVpa001auFkRQ2YuVY0dv+CsBcyzitFjRriyr1c7EH0peZX5rH5/Ljdddw+sQ5nHY3Xo+vkhfocjE0dIneTetVlrLkZwogZjNYKGRyCtRfmF9Qc2NDXx8jIyOq8BeWdSwaU8C52+1R7GqxPBTgcnpqCn+tH7vTqmxdRREohAKr1U42XRT8DIparGYHK8sRpqdmaO71KEBY5mUVjBaAXp3/qrrySvatWhVXMIXXsqarxejaYrpiq1ykUC4pRaAcRywYp6GmkQZ/AwuTC/R19+JzesmnMtR4/CSiURLxhAJDROUo5yLgWnFVQSrfEwBPGvJuh0M17BPxOLlsBrtk+Rg1ZAtptTZVbqrME03FukkslYVAkc5JjqlJqXdEZSxAfk2tSynK5fiF2S5giM1mUwC3zK0KS7oChMrvVEBCFDggijSxK5Trp8gMOi3hWFSBzAIKRMTqcXZaWczW1NUpIDKfzhMOhdS4eJ0e0nGxNSvSUNuAy+FWGVZiESpNdMm6lMa0qPWkMS7gv1jtWqwmpfiVJnswskxjc2NFZV4uKeAyJ9mxFRNxNCWx2V69jShwTYA1IVqIglJUzhW78VK50qCoqM21KovWKGC1dIVXLbhlzgpAorKbxda44sRJXik2xe5ccpWMGHQ69W+5BmKxXMgWlEpcbJNFdasvGzBqRYkrK65ie6qyniWjulhUWcYKfFWK+YodmLIxXrVKlmWnlGGSo1wShb9k4YrVZVU1IJL0yl5jEMXtav61vJ/sB2JfKEC+gE0CfAjIURQbvbwQA4wKrC3rIVcqrCqpJTe7QDoVVXnjQraR/UMIK/K5kinmtnsZH53Aaffid9Vw6dwg05OztLV2YGrYhMGgxWQUEkuMcGiZfEEUrlo29W+mpa0bj6cRk9lHMllmdm5JAdqJ5SWsJj0Ol11llUokgNNlIxIMEotHaWhpoL6hgbnZOV586SW++Nd/zcuHTzJwfoxXX32NVC5Otpilt79bKWvX9XbgcNuwu+wYLUZls5dWmeNFmeDo9BU1tsBtsh+riyskGMnw1oriXeZGkbJGyDySo7lqZStRyKu5yTJwan8uC8ov71H5u/I9mUsVQFep7dVPs2h0km0cp1SMi1mqylhPp2IYxA0insdpd9LX28/o8Bw/+saTCtD013jRm8o0t9Zicxiob/IzNjXM9l2b1diKil5ycOVeK/nVogS8cGaJt77jAB4hUuRSgrordZAKDy7n8XlcKsdYwFuHw66IUWaDnVJR7H3NiuwiwJjkJQs5R9nGC1knmVLOCJW9tKTAi7qaGgKBBbUem5uaqa9rYHhoVDlL6MpiDZ9jZSmqlDpWq4vm+hZaWjuU+0UikWNycp4Tr51j+/a9eDz1XL48RXtHtyKbSKbuhcHzZLNJOrvaOT9wFo/PyQ379pJMLIMuhMuXxupM4HLrCYYi2B1NHD0yxLFji1hsoqDXgsFJpiDqctlLMphtRjx+h8pAVeSxTFplS9pMFqWcT8SSlLIJvHoN/Z1udu7YiMNtJhRcIJEKYRLyklZU86LaqVjtVvMK5J4g91jlBKCpxALIniPEEdHT6nRmZdEttsmKuVPWEw7GmJ0N47B42dK/k6aGJpUTKgQXsWMX1wJZ55JhLxdCxkXuVZU9qkw8lcLj9jI+dpbN18bo32HlR9+Z45+/P0F7Ty0Wq4+GmlbMhkXuvquF3t4Yh185yT89aKOmXo/dUiIxn2PftRne8JZW5mMlvvb1RUx5E+vq0txxhwuNxchv/+c5nPWd1NVrKaTmeMNNnfT3Fqhx9XDTXc9gsbaTy4X58Afquf2QiUjCy+e+8DyPP5umva0eclp2bjXR0Wnn54/Hae5I8sXPNzJxOsCXPhMgnLVQ1OmxGxPY6kqUPbU4vR3osSp3DfkS4FbGtEK0WFXfSh63tpIVXG1eizuJZAWbbHbZIAnF4yxHQkrFLl9Otx2nw8bi/Cx+jxujTqeUtpFQjMX5ZYIrK5gNBjpbW+nr7qGtRaxrc9jMZmZnptWKHp+cp62jHpvTit5u4fsP/pSu9g0MXbhMOpGn1u/HJLblxgJWcxG320iN34HJoFHZ6isrsxisWYxmcTQxk0jlcDj9xJNZjp08h8HoZdd125Xd7dLKirIAFYDE5anFoHOo/PRULIpJo2f/7oPMjoYh4ySyVGZ2Kqju2Z09zRw4tIvDRx9naOYo/XuaMJoKKpPdZWqhxtNBTIiRpSBjs2fVekiENRQiZj71sf+KoailvXULTz51kuNnzzIyM0g4F8TuM9DeLlnGKdILc7TbbLSbbGz0NpCaWiAXipN32VkyQiAbp2/3Nl48d5K6rjZ0FisrwQSasplMSsv01DKNjT309G3DZLSxZX03dl2Zi5cGlMuKqCCffe6XdHS2sef66zh69Iiyuh6bHFGKzOmZKXLJFPff/AZ29m+ht7+fhUiMF48fx9fcTDARY355if033cjszCTz89OEg8tMT0pedQKrNsP27X10d3fT1trLykqehx56WD03/cV/+Ut+9vNH8Tj8vHbkBbVv93SuZ3kxxKVYli1b+rj/njvwOA2EQjM8+8QzjF46y/NPH6e7fYMidS4vBfmDT/0hN9x4o3oeno+G1XNvOZvBZbMzc+kyLz55lNDCGB5fCr0pzqWhKSJhLZ//wleYWzrL33/th1htG6ltbGJ2fog7bruO6eHzTA+cx601U2PzYLbZmU+FCNnyaFoczOSXmJkep6eukW3betX977lfnqB/wy6147PdkgAAIABJREFU/8bDSZKxFJqcnZbaHiwGO8GFEB6Xh9b2RtZv6OEXjz7NylKaj3/iE3z2c5/njfffyMOP/JxDh95AtpBUz6p//YWvqP/XGUvc85sPcPzMKfbfV0dDuwZd3kB61klkTMPU9ClmVkbQ+30E41nlnpOOrbBtUxuxTAGnq5loKkQ6kaZvXQ82rQGvEDOjGTa2raOnrZPLo5eVknjrjh389Gvfon0Fbtu6j8uBJYouJ6+OXuTxY4fBa6bk0JEoSJyMuF8YMWgt6MvWyvOTNqsIWvL8tmv7bi5dmCISSmG2aDhwcBOJRFgRbGq87cxOr9DX18XCzEUWp8/S09pMo78Rp8lOPpvjzMBptl23hVAmiM1nU6TMgfMDbN+0g1KyxOmJWb7z7Au09q2jo7OZpeUIx46ewmw343BJtquF2hovoZVlJkbksxq45ppeWloauXx5hmMnB9EZLQxfmmPdhn5a61vJJdPcuPd6YqEQzc2tLCwH8Tc0qfzvldBlHPai2jMff/wplmaX6KxtZGdXNx4t2CWDXuoPl4sHX3iJkWiMm++9lxqfj+72Nh76yYOcOnVcgaV791xHJpXk6Yefp2tDO7FEgrGhKRxONw6ruFXYCceCWB1mFheW6Wjvore3n6HBUSYnZ/D7/er5QJ4/RfFrdZqVqt3nc/PSi88yOTFDPqvBaLRhtznx+X1MT48Qi4dxOg0EZxPsvH4z1+zdwrHXTqpnEW+rh/raRk4dPYu2ZKbR18rxV8/Q3NDK6PAo/du2YLaZmVueJZaJcf9b7iWYCKN1WBRwW43Qqda4VZepKoh3JWAoxM9qDb0WZKwSnq+smav3oOr7rK2vFXhZraPWqHirr7kSuF0Lxq792ZXgcrUuXXt81d9ZCxhXeh4VtbHUiOIY8usA07Xvt7ZW/hck8Cvso6t1y9q6ee25q88p/QogvrIGrxKpf10zsHqMV46l6imtqqbXArTV9xa3trWvXQvY/rrrI/0YAW6zK6mritv/kF3Zqyd1dQSujsD/6QhcBW7/T0fw6uuvjsDVEfh3OQL/FuD2K1/8a/7xq19jITDB2UvH0dutJLIadOYaHN5ajDZIlRYYnzlOKDrF5i0bGRmcZHRsSCnqfB4f69r6sem9mPUeDGUj4yPjOO0upbKT5rvY/YpVn0ZnJi+9f1Gk6STjMEMytUy2GFN2gLFUjJWVMIlkkURSLEtrKRXMGEw2DDYjqUKSdDaNzWpVijixqAuFwwrgkazOCnhYaWBWChAh31cK53RWCmoBLkTlJOBKXtk9ipJE8iNL0vDMiwLXrDL5JLNWmO/lcpTlxRn2HthKbY2PMycG8DoaKaV1eNwepqcu8Z733cs99+zDmM/xwvGXefrpp+ns6aCxqY5cLo3eIMByGoulAuaJpaFOq8dktlQsb+NptHmNanwZrQaV7ZmXPFWNBbeniXgE5mfDjA6L3aJk85ior/Vg9xrR2DKEYktkM5IRWLHWFGRNKxmoNrtSukoOq2QHS9an2J9K010yEysFXYWxWlXcybhlBHRYBeoUCKDTKZWdAGgC8lYLlio4rpS3q3CEXAtVUKkisaIklHMUDGNt8be2uPvV+1Uao+rfyoZVClgtFoOVqck56vxNBANhfO4aGuobOXb8OPsOXM/zLz1Hd986OrvaiEjmb1GL3SyvmcLldlFfV89TTz/NwYM3MjExSSgU5JZbbmFxMaCARMkxVcVfUUPXug4FjBU1OcYmxqhvqsdslSbBkrLucjv8pMXmq6Qnlylx/33388FP38ehQ4dYWVlRdp9rbZvkelcL4LV/q4JXrJGVYudKgHc1E3UNi7la5Ct7VVE0GoxKfZhJ5tmwvp9NPZt5+fmXWF5Ypn/9RvklGmtqVV6kjL/y7RU7bsmiLImttoAwebRGUQcbK6QCUQzW+JVyJ7S8ogBKk1VLUSu5rjJvK5bJAhwrLZioaUWZpNVWrJCVvFYAwazKzGts8itLclHcSPPbbhNQppLZK/NJ7KZlTsh8k/mrk/cih91uUYo6p9tVASnNZvU5E1OTyiJdrmk0HmdyakodU0triwLHllZCGLQ6PA6nAq7TiRROqzSujUpRIvNVHYfdqebV0kKAwHyAhkZRyxRJSs6ow4LJaiQSD6ITtatY1Ep+8ar6Kpdb3Tv0wqAXJbtYbQvgXJLBeN0iW6sUrLrXgVtV2KNBX5b5bMJsNCg6Q0nUvJL5K0p6k4GMqNwEPLWYFR4n1snpdByL1YjVZlI2yqJulb01m8+TTmTUHms12tCV9IpYYNQYla2w2G9q0atrK3bPyqJZnLa1AozK1V0F4iWLVgDhYiXLV/ZDAV2r81UnCl9Rowt4LddJK0COAISiDK3sDTIjBHSWdStrqbK+K7nXsveJkllIAjK2BosJjVjG6yugcioRU9c3X8qrvEgZT6fHg89XwzO/fJ6WxlZaGjqwW0RNrKtYCGt0vHD8AsuBJepq6lnfvZ51netUHrg0EOtc9UrxNj+/zMmBcyp/rbmllVw6T7OvmZWlJZ574VlmFybZs+8aWjua8dQ4lFJW1Ek//PaPOPPaWd7yobeycXM/geUo0zMBRkcvozdo6e1bp5T4knUr0btiiSxq8lQmo0Bbv79WZXILmC2/J/NEQGnJOK40dsR+VRTUsl9Kc03AIbEjl/GrqKLFDlm9RlQDCvBVlhJqDSlwTilv5fWVbDMhDkj+ml7UlvksmWwciRq22nTkclEoi41+Cq22pEhLc7MziqSxd/d+fvGDlzj+9DAak1g0lzG5xOa1zK137SWRDLOwNM+Bmw6qvGq5V8i+GYnHcLptyk1jYGCIW2+5jmwqQSS8RFtLAxvWd1EspAmHApiUXbKNvFi154p4vX7y2aJa+7JOJEPOYBSbdTPJhJCYUAQLUTu7XG41xyVfVu7PrU0t6t4Qj8cVaHn21DllGexz11Jf10omLVbNZpULL+v+wR8/qPbLwGKQDRu2E4/l0WmtNDYJ8FfAX+vj4uA5RsfPs2lrJ0defY69+3dy4NataE1RQuFFBVoJSSKfKdPZ0kuNu5EnX3gGj6+GgYuDnB8cpbW9i0g0hcHmIF0oEkvGsLutdKxrU+4GYrkqquIafw16nYnJ0VnSsRz1tU1YjVZiKxGCgRnyxRhbtrnZf2ADdbUC4M6TiifEV7tii66TXPoyOq3cywtoShV1bUkcOQRQ1KoENEUUkHtWSdwXMjLWFXcOiaSQjNpzZ4eYnVzAanGybct2Wps7FNaeS5eUJbmAuNqSRAgo/371rCDvnyjlcNhEqXSc/u0B9t/gIpKwMXI5itUjFsKdHD+c5OhLh3n/u2+nf30Tn/yjrzG77ERntNLYaMdrLDE3PcVffKOLYA4eeiTD/GCMm7Z1cmCPAWtNju88PwROJ/UeE5ta6/CZ3KRSfv7szx9lctFMV88OAosLmJjk/e/ZQWdHGqO5wIX5OENn59nZfg2tTX4CER23vvWn3PWmDXz+DyxEVgbJL1uJZwvkJKPeWEMg6edHzyygNTWg08hzVOX5SIgRlecTIbIUK7nOck9XLgom5T4iSmWTcv/IKVBSYzJisNooyr2wWFT56gJ61/q9lAo5HBYT89OTDA8HSKQy7N7tZPfuHdiFOIRGqUNlvkXDMfVsWC7paG7poqNzPROTsyof3eW1KAeVP/mT/47N6lGgSyQUxWrWk0kE0Wky3P/G26j3OkmFQ8SCIRZXptB5CwQiAfRGGxqtRTypqWtoZ3B0EoNY0YvjgsmobIHFDSCwEiCTLTE/s0Kd309ncxPpSJxsrMQrT5/n/rs+wK4tt1HIWnn4kSdobKulvsXF6OQZnjz8I2wNJW64YRuNvnoCY0nKORs963vRWZLMRy8QTQYZGZ7h8uAKW/q24bRaSIYMXDofYiUao62vlYQmQVGfprXNz4bOVpLzswQvjpAZD7DB4WVXaze1ZieRfInFYp7GjT08dfJlpjNBNH4brsZG3P5apWJ/6BtPcs1N+7j54F2kkiXikTRLM7Ns6elVWd93vuE2PvsXf8HY2DB//KlP8v3vfZdEMorP7+HgwQNqVf380Z/z0isvk9Rm0dnNXHvNbt5639sxacy88toRrtm1E4fTzsDAWZbCCxw5+jLRRAiXx0hrSxPpUIw9O/dQW9vI8ZOnsdkcytZ888btDF+8zOJ8AJfVzvquPsw6C8HAkiJ6DJr1TI1cxGcqsW9bD31dDfzzD7/DidNT7L5hC+0dG3jtyBk+8eE/4Obd+0kH45h1JnROB6l0RkVMWCw63vumN3Py5Yu85f67MFiXaOi0cfLcOZ54aoDf+d1PsmtfO8++8DxDl5Zw2mvo6e7hh9/7Abt7O9na0kCby4ImE2U5tMi67Zv47Hd+wLlwlt33XIvLr6OtXpwi9CSTGS4NXaSzo4tkLEchY6C1YR1eew2PP/QkFr2Ta7Zfr+Ie5gOSEz/OoVv3csvte8nlo7x65BR2Wz3DQ+N88IMf4sGf/DOpVJhiOcHI+AgWg5dtvffg9DYxFH2cr//463Q2NPKR9z7A+IkV0C2QKi8RzLvI6c3U17lp8ZtJh+fQmc2UTSYGhkbIlUps2NDPI//0HPt3b2d5aox33vtWtvVuZnJkgoXFRQU8bu7bwufufx872jdy7Y2HGJyZ58VTp1jJp1lOR4iXUjh9TjR6vSLClHJClTGjKRtxeGpZWlmgoaGG1qb1PPv0cepqW9DoMoxPHWHDhg4c1hpeOzKEy1GPhhzh+BxOH2hLRTLRHFaNVZExM4UcgVgAg9uAq96Nz+/GqjeRT6RJB1PccOchXho8wwtHTtC/o1cBtsdOnFTOLP4Wr4rSyWcLZDNJ7r7rZqxmiVvI4/Obae/y88zzL/PSi1MkAwU2Xb+ZGmc9wcUg2lyRB976dhVBMDsXwOWrw+Z2Es9NcuOhTbR3dfJ7H/0EAyeHOLhzN7/3jncy/NqraCUmw6RnMZXiiXPnKdTWUXS6ufPWWxk4eYznn3malpYWdX/paGtnfHyS7q4edUyvvHKE5cAKjQ1NyoFFns+8tR6cfhezM7M4HW71/CHPQkIoHD8zRMlZicaRZ2uJaujfupVIZIVkcpH5+VnqatrIJUrMTszSs2kj8XSIubEZvvrdzxIOL/GLxx6nrq5ePUv+9KcPs+vm/cxMzNBS30GjvwWH2cfPf/KYujfmsgXMNgsNrY2EE2Fl797e1QYm0NpNWB0O9SxciYYR54aKQ02V0FttJK0F++RZ+MrvrwVy14Kla22Uf53yVJFGV1Wpa+vvfwVw/pqO1pUWzQoEFsLpqoq4CvJeabtctYSuAqtrz0WiaCruUb9y5qoeSzUL+EqQuFr7Vl9zJZhdVTCrPoYQZteQx8Uqufr71ddXj+vKa/C/aupdSTb/dYC1REwIKb/6OdVxUORjIeUWKz9bC+DKvwy5q8Dtv8uG6tWDujoCV0fg38UIXAVu/11chqsHcXUEro7A/98j8G8Cbr/wZb7+t19laPQs50dOYfY5MDi8GBwNTMzNM3T5HJ5amF86R+/6JsYujzA2OEM6n6Km0U1DQxvpKLgt9Vh1XnraerEYzMoWV5p9okQQQV82V1I5tpF0WlmYia1tMhVhaWWOYjmnmiOJdBKHy4XN4VG2Yw53DaFQgnS2gNaoxWK3KHBHiqCk2DTqtLhdbgUaStNMFRYqh1HUSJWsNo0CHHJKaSi9b2UPqykpICORFAtDp7KYzCTTSmFoM1uxWaxEI1FOnTjGLbfvY25mlPHJIZw2C+2t7Zw6eoqGukZam5qUWm9+YZx73ng9bS2N7N1xAHEg/vzffkaplurqnSRTIQwmAbqy2OxioawlEU+qxobKUCsaMWSdtDS3oRV1Qj5ZsY+OZxkenuPlF85QW9tJvb9Z2fGaxcK3mCKZDxEuBChpBcj7VbPRaDQpMCUaiq7mWkrzUdTIFQWd2J2KClc1I6t5l6tqEpURK0CMygEVMEHAXQFx9EoRIIq6tYWHfL/KKpWiTj5HgIUKGFkBeQWEMKwWo2uZta/n3hQrLNy1hZkUXEaNhTpfI/lkiYd+/EtOH3mVZ555gQcf/AmDg8N8+MMf5K433s3fffVvOX76NaW4lRzb4HKQ22+9nUBgifaWNnrX9fGV//Fl9t2wj+npaWWXKrlYZ88O0NLSwHXXXovX7Va5mufPn2V0bBSTzcj1+/ewHFrm9JnTvPn+tzE6MsbwxTEO7LuZY0dO09HcweGXj+DfmWbPnj1MTEz8i0xbYRivtcT6F+tdwGHxT139WltUypiJpZqMTxVUl7/V70gOrEFPJpMjk5TMRBvZVIH+nk001TXz6uEjdLd30VzfyMrCArV+n7ImlfktjQZp3kmeqgC3yXzFClOsxuUrl07LssQt9o56A9FwiEI5jcVuUICsgKgq21ZZvJYVSCXrUWc0kZTX6nUVm1NRWeZieDxiiVxUc1YUr2IVXuOvVYCLzBNpWMpcU1nHovYyCIisVfZ4Ho9YfceVPaUwMuS4JVN3cSmgwEW3z6uUvHI90elxiwWu1aLsrkvZHFajCV1JQzwUwWmz4/P41VwUUEjU00I4EYBvdmqhkn9dzik1odZQFvyVsq6g7NvVniEgrMFUUe0XpOmVRXXlxJpb2ZtXLKLFOFh+V9aIyoBW7GtRkK7mLEnTI1/GoBXw1qjGWCegby6n8jsViUJUp7JWROmroFUBhbOkMjG1/tT+YdCRSMXV74myXppwYtutLWkx66yK6FCWz9FYlTW9kDZkjAUQrAB9FUKFfIYoE+RLLCBlzSpltjhiv56Jq1EqHlnbAtzms2LZLCpcARCLar7IPFVNCQFixbJe2WMLmUYsfoUIImBzlnAyosbG7LCqvVzOL5svqixqm8OprCnD8RhJsaE2GVQuseR5+r11ZJN5RofGWZhdroBKGNh/4BB9Pb2YjVa8Di/FvIbgSoSu9nVMjE3yxvvv5d7738xbfuttTM/PqLlz4ewgKwsRIsEwbZ3N3HbXIcr6Al//9t9z9Pgr/NGn/xCT3ciDD/1YveaDH/4IkzPTBINhPL5aBcqaTEK6MTA5Ma4ynnP5jLKnl/1UMiElU1mUGlab2KSaSGYEmJa5IVB9BTSv3KMEWqtcE1Fhq9wwoUsIeWUVAH99g1Ay7MqXkJREnaycEpQdtyjCswqE1GvMSMCaIlWoLOmsypQV0D+bidPY6CMWXWZhYRKfz04kukIhk+ea9ddTiMLMzAwXLlxgeHRW5dN7/FYuDk4ptfmG/i527rqGSDSusr3nFmbR6ot093YqoDgeDeFy2RkZHASS/KcPvx+nw0hgfkYBxgY9ShUt61f2Wo/HTywWU04QAjrbHW7m5xfQaSvgrQDVAjzKgpQxMgsImYOgWMQHQ2rOyR5i1JlUbq1k9mm1ZqWoqatp4tvf+h7FgoZr91zD+Pgw6zrXk0wU8bgbVcyAze5U6rlfPv8YW3asI5sP8LYHbudNdxzi4Rd+QCw7RzIfwOG0YtCYqfN2sbKQJxbWs7KUZHjkMhs39eCqsWFzWRkdH2NiZo5EJqtsw/PlooqDiMSiaA162trb8Xh9LM4tk0lmaWloQ1s0EAlGCIfiWF21SpUejk4SWpbcwwx9PW52bdtAo88nDzlk4lFysvaLcfTarCKFQUVVKzuQUmtLBrraOWSfzyprer3BQjaTJ5OV+7IAklBb04hOZ2Lk0ihDlyap8TbQ37sVq8mt1MsWoxNtWV9R9ivrcsmQ15A25zDqS4SXBmlommXLdiM1vja19lPlWRIJLxeOaZTC7vbbbyETLPPud/0lO/bcit3vZiU4glOfYzkwzNs/uo7O/n6OXszwra/8jP29Xdx/ex+164xMa1cwaa3kSWDNFbhweIhvfC/M5ut2MjETRGMw07+xj/HhafSFYT750b3kNdPofD50GSupcB6rvp7f/+OnODJsZ8e+Rj77X3w4i0sYsJIlhU7mYraOs4MG/vzvj2Cy+6mrd2E06hXYX7Epl+ckWU+iaC6QketbEiC7Mh7iLiO5rzLqGiG46Q3k5F6tN2Kx27E6rFweHSUeCWPUw+D5Ycx6E7fcspMdu/so65Jk0jGKeXGJSJFMREhEI2o/sFldmIx2cjkhEFnUH3FrWV4Yx2lzkM0auOHA7aC1MjuzyMXz56GU5uZ915IKLnL68GHccn/P5DA5zJja7NR2tXDhwgixRJF9N9zGwNAkr752GrffT17cEsw6RieGMNn03HzrjepZOJcucvbkcaEBsa61Hb/NT3SxxObug/zysbO0NG2if9N2dCYN8ytjlHVRnnr1EaKloLrftfpaMRdc5BMlanwuSsY43mYtZVMavcqjNfHk40/S3tLFi89coKl2AyarnXguiqvOyfzKPCm5H+fK3H3zPt79G29GF8ryxHd+wsLAGF6Dg96O9XStX8+zp47w2uQFPvbFT/PC+aNcmBqlZ+MGHvrW03zqTz/BoRvfwHve8QEsBhe33HwHDbXNDAxcYmFhgd7eHn7znrvV89epU69x4cI5dmzbwqOPPsLHP/Zx3v/+32HP3l1kyHPdmw7iaPHzOw+8j8hoAK9kaxZK/MHHPsbs9AS/ePxn5Ehz8LY99G3rYTYwpZ49lmazOMz1zM4GaGtrIhYL4vXWY9bbaGvsYP/uvXznu/9IR9N6ZYP90vPPY7WaSLgbMWqz1Ll1NPn0zEyfZ/PWHjZu6+exZ15m6PI8b7/v/ezccC1ui4d0II7bbCCZlL2yzPjZ83idZkUeau3Zz/ve+pvMhQdo6nHja27i+ZcXCKe07Lmlj3e98y08/IOHOXL0JIuBZdpa2zi09zoe/9532dxSyzV9nTTU+th+/V7u+8hnsXZ5cXX3sOcmscY+/z/Ze+8wu67y3v9zeq/Te9Wojroty5IruEEMbhgwEEoIpFESSkxuKOaXG0gwLU5CILmQhI5NMS24d8lFktXrSNP7nN77fd53z7EnipMnD/ef/BIdP+PRnLLP3muvvfZa77fxjb97jCuu3sHb3nONgmF7njiAqRpi+8bLuf6yKzGbajz96D5++J378brCdPSuJdjSzLMHHsDjz4ElwQ3X3cSp41HWrNrEC/teYHZ2numZMT5/9ycZGR3h7PE5nvjZGYaGtlDpmOcXz32D2fGUWoLn5mq8+Y7L2Lx7kBdG4tg8fuzWPL5KHq+5RiSf5PjYKJu2bCOZFledCk89dowDD5/htrfs4pLt2+kJtxKwumn1BHn8V4/ymitfTU9HP3/24T8hli6xmCjw1IHD1GxWQk0hyuYSLo9NXWvkBmyTOIOKRZ160lkTbr+Dd/zmHfzzP/8Il7Wd+FIWt69KQ1MapxvmpuM4rO0UslacTnAGZTxNUsgXCNlDlJJVluaitHS0UzAXSZElWxMVcoFqLk8hlqZJXKG6PPRc0knF5mTNuq3sfeEZTp07Tr4o83U/GzZczL6n9rJx21raOgLMTE+zf+9h1q7r4MZbdvLs8/v51X1HufQ1lxJZzLI0HSUzH2PTxnXccuPr6O/rpbd/iOOnzzA1N0Nrl5WWDhsfuvMzNLe3cPNvvIG/+uzn2da/iu19PXQEfbS1t/PYC8/z1R8/Q++OdYQHBjh75gSnnn6Roc39eLwevec3N7aqylkiEPY9/4Kuj11Op65dXbKeskHXYBubLhrm0KFDSuYSEuPExCShUAMut4dTJ07R37uKyTNT9K4dVBLO7JwAtg4W5ueZH8/R3NGGxx1UJW6llqWzJ0hndwNnzx3VeVUw2Mjxo2e49tobeProMaYnZvA7Qpw9ek6t4f3uBgLuEHaHi9mFOZrbmqhYKqQKSbKFDMHWEPPJGO1dHYTDYnluuAoZNQojk7X++FcKVI0beqUIHYP4XCeln092rm9Xfp+vaP03YOEKUuZKa+HzAdN6Fqxsc+XaXP5dz7itf199O/IZcU6Rh7hQ6XpCnUDKugYxyxrhJYeff/3v+n6/EpG7Tiw/XyG8Mkt3pQL3JUWxkh6Nsv/Kdnilv//V+vy8P16pTV9pu+pS8gpr+vPfW/9bCLLWoonC4gXF7X/U/hdeu9ACF1rgf24LXABu/+ee+wtHfqEF/lu3wK8H3N7D3//V1zl15hDTiRFczS5ylionRqf5p+9/j3CLD6cnTzo9ybWvuoJsPMuDP99DV38P6XIGk8lOZDbNu+74PWp5CxPnJunp6KC7s0PB2FQqoSCTKBFkkRPJpkiWBIgoqCIplcqqakVUcKIkVD6mGZKZOC6vg0K5oFmU+UJJc+hEYSOMT1nESSFcwQNlgZpUuabrIVE1KVBZ0SwxASDVetNhxWI3q+JUQCCxBRUwqpgvqMpQFtuFXJ6GcEhz4yQnR6zThgYHOLD/eRpCQbpb23nk/kewB2HNwBpuve1GHnrgAXK5rIJPF2+5hIu3bSMQdvDcC48zOnmU7RevJZkSgDWP1bZsJSyFQJNVrVcreRstvgEKWRMjo+eYW1jA7nKQzaU5cfoEmzYPq7WzSZWzon4U5ZaZgmTlOqyYJdvMaeQdilWtACyG4s1YLBrgqaGqVfVctbycsyMLQUMhW1fIGXEw8r+6DbKhmjPUtcLeffkWaiyODLmtAFUCmsv5EBtLtbtUwEpeM2vGpXxW9qW+T/XFS32RVQcpFbgo1fBaQixMROls7ubU8bPc88WvMDYyyT/+n2+pKuGzf/kZ7R8PPvIrfvLzH7Prsp1cfc3VNDa2cOedH1NQ/uabb9bj++pXv8qG9RtUrfj8s89x0y03s3F4mLa2Nn784x+r8mxuelYZ37e+4RZGJ8/xD9/4mmYo3XDDa/inb35TQdLXXHcjv7z/QV7/2ltoaWxncGCIj3ztZlVR9/f34vf7ljN1DZVjPT9XgfNlcPylRaVkD2vGqbEgX7noFkD15QVynTUsIF6FXE6sZ12i3xRoQyTsnDl5lq3DW5kan1DV6e5LdmIzWXBaLQrql7Mlqvl90L+CAAAgAElEQVSKZj2LGlRU53m1sS1qjrKobiWnMp1IqkK1rbmZfD5NLCkWoZLLaNPCvOTNlsUiW2wkqxXNt5W/TRaL2pirOrVaolJOU62KysOF1yMZi3lS6YzmVkoJXCxQRUUoC3sB9vW61SaQ/l3SYkwikVgGlU1kc1mCobDubyKZ0L4l1suiup+emycvjsoOJy67TY9frgYVMZaqVIplLVaGgyG1bBYAOZ+V3Gk3TQ1txETZVxDFn1mtoUuVvBJTzDYLuWJOxyVpN6vdoYCYgGSSh53Li52zBafLpTtf0BxYsZA2MknlvdI2MsbIuRQbLRs2BWoFohMbTI/dsUwuKel4JfbyGlsqNrqicnPYENfOfDFDKpvCKpm1ThsVySEXEFazuqGSr1Au1lR563V6oWyiIvXPqlNBRc20LYntshAzDNBPrmtDcW/RvinXhipxheAh4Oxyn3TYjFxbaUcqovSTPEyTKiIEpFXwQlRpJgGyzTpOyUcFuJVrT1wSnG67Wj/XZPuWGtlCjoyMzZKtWbbh8QVVcVyolgx7arNZ2y6VyjEzM08uXaaztZcNazexZtVaWgPtlPJVvG6vFtldcozVClMTE9puQqjYtnUHzzz3AnOLMWKJFFL1WzW4hoDHT09ftxYB56MzhFv9/MmnPkq6mMDhs9PZ18m2S7ZTqEpm4xRJKUTJdaq5l9Juoror4nQ4sUqOpderyriykJNsLpxOD4V8Re1+TdYqdo/YJYtNstyX6uQZAW5FdV9VxYioaiXTVOyDtbAn3yOFvuVxwCAkiTS3popfUefK2CdZs/Jv+S37ZYw3kr9px2n3USpYyGcr2CxOHE4hkkg/SOLxWoglZsjlYxQFEEmWWNXWT0NTg5ItpE9LFvYPf/xz0pkcTqeXdLzGtp3b1AayUCyrrfTmbWuYmBxRi+T5+WkyqTiDA11cf92VmhVqs4pSNU8hl1Kyg10VxiYi0ZgqP+WYZCwoFiUmQKyci3i8oeW2kOM0SFgCklktTpJLWSbGJgj6RWXYrWOh3ezQDOFUIo8ZOyNnJihka/R0DzA+PkNPb5uqrVLpNG53A4dePEFzaydPPv0MV79qN0Pruli1tpneVX6mFg5x4Mij+PwmfIEw0USF6FJOFa9T4zNEl5KUCjXcbhebN2/G7nZQokxHVxtjs+d0XE1mCsxHEhQF7LTZqZhMxJMpzRO1WOw6DnhcHlx2B6WcYV+K1cxkMkrRbsbt8FJMF0kuRKnlxWLWxFB3mN52H92tLjz2IqVMhEI2TrUsim+X5qtKU0k/k0K+OIoIIUezyE3iGGCiWKhgMks7iq29kXMt1AGbxaU2nbWilUyiQjZVoTXUhdPmx1ITS35R2DsUxBWbx7Q7gsvsIRvJko1PkUssEFuoUqxksYdnqdUkh7oXm03uU3mqOTfZnI+aM4QrbKKj20aTJ8jYmRFGF4/janeRtRUJWs00VMw40iYyhRRjtmkyVTshcwD7YpVaskJgvQNzs4t40kl392qNmQj4C8yeG2FuT441gyFi/hpZU1VVjIf3LGKhifa1r+PkxPO0tpxUxavJ3MBcSor+TlxpURe3kKkEcfjA7kpjc0hGnzF2ym1JXEvMcpWqCtewkZccbhkPTNUqwlGpydglChqXm5LJRCSVIpZIkMlm8fu9dLa3EfC4iC3Occn2bXjEtj8eJybzzFwUi6WgYL3dXsbnl6iLnFJ3FhejanMtRL6GhjaNArAUS8Tmo6zfcAnJNBTKNgLBJkLBIKZijuTiPPd+43s02INctK6DBrFZtVgZrWQ4PD7J9u27SKaq/OwXjzE6luC1N15P10A/h08cwtfopqHVz7HTB0mkl7jooi3Ytc+acFrKxBZmyUTTbFl3KTe/+h3s3XOao4eE3AHR5DwNbV627BjkuaPPcXJiFI+9hcKSmWZXAw6ZQ5rSJHMRXGELTb0eKo4kuWpUx5tM0szouUUaGjoIBsOaMy/zdQFpHHY3NrMTe83Jra+5nesufS2pSIaj+44TnVri6EOPU15cImsu8YE/v5OP/+1naFvfTftQJx1d7XzrG99ix/rtfPyDH8dWsXPm8Gm+/c0fYPU3Emzrxuf1qiJvcXGObVs30dbezNCqXn70w3t59dWv4r77fqDq0R0X7eDnv/opcRKML04QmV9kZmIKh8lBKhbjd977WwxvWsvn7v4cwxf30rWqlVh2iYX4DHZHgMRimES0pgpfIX7KNSsOCKlEjImzY2zZuJWOxnZOHhxhZmKGrvYuVRxGR4qYnSWqjjSBNjO9a5t44OGf09HZTCpa5D3vej+93RtYihfw+9tweULUkjMkJ/Zx7KGHiMzNKUEg6G3gVW/7GEGHk/nkCA898iNOTs1jdm7m7e/5EB++6w9Y1dvMza9+LQ1tDfzvz/8Z7X0tXHn5TgZaWjn7wkH2P/g00akI0XiG7vXreePvvJev3vcttl/Ry6mzz/C9bz7D5q1becPbLmF69jSxSJF01Mrui68n4IGQ18XiRILNG3fz5MNPs//oGSLZAn2D3djsEIvNEYnOc+zYYXZcvIuBvtU8/+yLXHHFVQyvH9aonWOHDpGbybJt60Xct+cHFAKL2LwJOoK9LJ1LcHr0Sa677TKWyg7i+RQeZx5bKoff7MHcFGY2laJWrFHOlDQbfWR8nrGZGDt2b9e884NP72Nr5xBXDm1mY1M3v7jvfjo3DNE+vIn//YnPMjMTZ+PmHWCxMzM3oy4z2UyCQjal3hhOi41yrkQymaWjs5saQk40c/zIJC2NA1iFlFKOkSkcJ52J4nYGsFSbyactuH0WIpl5HAEnhVwJT82DreQg7G/WeVM0nwSfBWfAQTabIhtP0BVuwZQtUXSkee27r6Nv3Wa+9Z2f0dTRxD99+5/U/aF/cBO5jJC4ilSqaeZmTyn5Lx8109UWpmt1A7MLC5isHhYiKRwWJ1s3bWTb8BpM5TRDA53MTI0xuHqA9q4ujcywOfOcPXuMe/7hWzx1YERJJi3tDVy/axcfePvbePT+n7BtwwbWrNvMi+emeMu730fO4mD3dZdiIq8kulgszezEHAFHiLbeDp2TT01M0dbazNLigpKHA34fLR2NtPX5cYesSmIUUqC06d69z3LppTs1k/bFFw9hMTmZnYloVE48ntR73epVXWpPft/3/4VqSeZCxnqnZ1Ubv/nOW3nq6Ydx+2sMDPRz8MBROjv6yKSL3P/EXi675DKmRueYOjuNterAafaxetU6FuYW6OnvI51Lky3nCLYEtZ1HZ0axep2Emxp1flgHQevqyzpwW18LvrT207Sif63KPB8IPF/p+tL8e4Wi93ywtb79lQTpOqm4DkquBCfr31F///mFs7pj1iuBpXUip0RgyI9sQ9ogFAppXFX92P89MHPlOri+T68UOXT+mnnlcdS/w3CrMQDi80FmdRH7dx4r37+yLVYCvivB7OWNv0S8XHle699fP/crj1vO9AXg9r91WfbCwV1ogQst8P/YAheA2//HBrzw8QstcKEF/mu2wK8F3N79Zb7+N//IkZMvsu/kXlpXtWIJuHB6/Hzuns9TrhZoaw+qLZ8oxF577et45pkD7H1+P+6Ql1K+QiFXo7tzkInRKZw2B+Vikd7+Xi1IWK2K3KlSSex7syXxjzJy//y+ELl8SYuudrtTwSADJLFQLOdU/VYoZVWFJoxosflzCzVZlFoFsfMV0NaYlNdtUNXScNmOUoAQUUEIaCjAk2FDaVh6FpUBKnmwAlaYtYiqClBVUkiRXV4XgCerYKfFJIXhBPNnJ+hf3cmrX3UF3/3771F15Bns76Ojo12dLp9/9iB+n581a3u47vrLyWSX2H/gGfr6O5Q1L8CXfq/sm2Z6Sh6tg8nxBBPjs2RzUpxrolIr64JcMvbM1jIWs+j5NCVR7U8FtJP02KLke8qCTZm8ywxWswEESp6vKI2lnaQNBbBR+2EBci0CLr0MFhoLjXrWbR3wNbLdxBJWbPmkXeQc1e19DSBS8pwMAPglRquAwZrpaWR/ViqiQCu9ZGG0kuVbv5LqC0TDntDIpjEVHXisAUwVK+Nnpvm9d7+PvU88T2OwBb8nxNTUDOGGEC2tjfzpJ/8XQ2tWUa6W+cSn7mJyapY77/xjPvzhDyMK5C9+8Qt86Qtf5vSZU7zvd/+Ap597hqnxKY4dO8ott93KO97+dq7YvZsPf+CPeMe7384tt9yi/eQrf/8VfvSDH3H9jb/BLbfczNaN2/jSF+9haGAtkcUo3/j6P/LZ+z/I/ff+kt2v2qpt7vG4MJml7+YUmFDIWwXoRoawnANDWVdVZaMAtwrqLKvn5Lf2Vz0nhvquDp7L35ItK+CK9AOnw0MxVyYUCDM5OkFsMaoEhqGBVWzbvFltT4P+IMVkHlvJZBSbJcdYwNxaVa1509kMTpdh3ytFfwHepKjoEZVHNk48JXbkkgtlZNNKHxYFroB0UmyV3C61K7cbOcZyDirmItlCErfLrfsvAK2QLkRt63Z7FNwW0EXaR5jZy+6xxGMxgkG/EhBkYS3WzvK9AuJK15XtCDFAXhe1rwBVZSrMJpaIZVJq6ylZxdKuxVyRkC9ApSDIZk3JDqJ0cknes0VyR9HMNOkfyggvFFQZLmorGYcsNguJXFKt6Wo6jgnoaADtdiyawSn93uP2YLPalFShtl0yjmhebU3bWNpLzr0Ang6rnUK2oGpIt8OJ2ylQrtEfJI9Ork1R1hpnyXjULKLkqqmVcDQZo1wr4w/5FeAU5bRsV4DpYr6EuSYFdjcOix1L2UE1Z1b3AwHmpa1lnBQSh1qeLyvwjWtOsjINy25TVcY76X+Gda9dxk8FdwWMlHHIrDbX6XQGu9VhKPfF3K9aUptN6cn5QnbZClgUyEUtbAmwL/eCTD6rCm0Bwn3BBnIFOa9etYCX85xKJpXsI/27raWD9es30dPTT8DdYHyPEH7SaYpV8Lk95NJplqJzTIyeJRmLsTC/wCXbL2XT+u28cOAQDz/yFBddtJvIUpLh4fUcPvQC3T3t7D+4j+cOPEu2JHmU83T0tTMfmadiqrLp4i2UTUbesFkUdOWiGOwbfbwqALv0X7m+LZo7J7b3ovyVcyAd1WqxG9bglEHyawVclfZTm3zDXtrIKpVxQEC1kip1xcZQFDuiqpXx2lBhGxbJQriRfiHjqYwz0q/MYpur99PlDFLpb9WK2k/WEDKG5Fa71G5VHnLfdDrNFEtCpKrh8dooZlK4a5CaXyKeiOh7Vq8Z0mvj1OkztLR0kEoXaAx3cOzoCKOjM1QrVnbt2kk4ZMNqrzA9M04qFSOTiWG11Vi/YYDLdm3HaReyUYpEbIFqOae5c7lsma7WTZw8fYZQgxvhTCVTUVXQu51+qDqolOxMTUQolyyEgy1UK0IUAJ+jWe+XMv4JyUr6cSadxuV2kojHmZycZdXAOpbmM/T1rsNhC3Lq7EGCTTA2dYZgMEAwJFbrCW6+7fWaHdvX10ksvcCJ04eYX5ogEl9Q29p4LM3MRJTxsQid7SG8bhfr16/XyASxjJaicTKVxOPzqKIaW0XJB0KsSmfLJFJZEuk0+WIZ0WNW5B5psSnBQ7LvhPQgVtFer0eJWlWHiWy1rPbJ5ooTh9lDOZMjsTBLNj5HU9jGhtVt9HWF8XusmIQgUypQyKex2MSuV2IRChQLabXedjltCrTqnKcqY6WPqlgfYyWbE8t3GxarKGLMCuo2NrTgdQepFCUzXMZLJ7WSGZvZrUpusbaWMaPkiOGxBzEXneSSaVLRNInFIrlimpptDpvVT63aiMMpc7sY2XiVUGMfOP3YPTVMtgy2mkE6cvpc7DnyJBVXmpawg5CAt7Yw8XSMBfMkNbMdWy5Ms6NVQc950wSL1TjeYB9zC5JVHqWzy02Tx0FDvlltOqOmNDOpFKlChQa3H6etmYKpmbKpQD4/SiKRJ1dwULI4aWpqhkSWatFCINSCyZbE7cnjcInNvWR1W3Xc0pzCkjibOFSJWyubELRcLOPlyrKa8iDOMbmMkhQLcv9wiGtMgKaWJp2niBpdHGvGxs6yYd0atU2W8+dx23G6bAQCLkJhDxZrmbnZMSUr5nJRBVlM2Ghr7aFYRO3wg84wiZjk53o4OzpLUGzBAwHcbgu1Upq+jlbmxybJLmZYGItjytkom6xMFBOs27aNBx98Ut1cbFYnjU0tTE3NseXSi1g9PMjk4ii5WpK2nga1MhY79HRcrNaLDPS2kktFiczNK4Cxcc12gp42hvqHGTs3pTnY58ZOcfDwCbK1FBaPG5e1kcySiaCjAXO5RmNDSB0DqpYquVoUu69ApjxPU2sYp82HcHAWo1PkCxnNsi9Va2zevJ1azc7YuTnczkaS8QKrB4YZHZnk1ptup6+jm+lDJzj9wkFKWNl6xWU88NyjNHYHBBqiv6+Nn/3wF8yfm+Hjf/RxankTzz32OMePHifUvprFZIX1wxtZu24NM7OTOj66vRKHkWP7RRtYv24t3/7md9l18RUcP3qab/7zt7l493b8jW7ymQSTY1OMnBojmUqz68odvO4NVzO8cRXn5sZ58chBIrEYLW1hnn5iD5EZC2Nnp7loxyacLitVsxCBcoRDPkL+II8/8gw333ALN157E9//zn0cPnCCns4BPDhJlZIcGz3KyNwZeta0EUmkue2W1/DBd/0RiURG+4fP04jD7mNuMUIlOckP/vouZkem2bi6hbYmidcoko7bGBreiG+gRQl2vo4enj24hLdlgHu+/gUmJg9yyeZB3njHGyiZ4Uc/ux+r3cwnP/rHTJ0YZfTwGI2edr7zrR+z+4qr8DYFOTl5jL0Hf4nDW2B+vkpDQzdrNraTykQwm91MT0RZPzTM+tUdBDwOWn2dTI3NUS2KSt3L+MwiC0uLOr/aMLyOx598SEHpc6MTFAs17HYXN99yC/Pz8/hDTuKLizz34H4++oE/4fW/eRPv+dAd9Aw2UsoVafD6mJh/lpI9znS8iKchhMNRxFlNY6oUiJUs2P0CeGfwu7xqyS/ZzlWrg5rVxfTkAk/94lneefMbuHr9VgLlGl0tzfzLc49Ttjs4dWJCrY2np2L09Q4ycuaU2tdv2byBudlJfBI5FE/rHEAUiF6XixOnjnNubJJNm7dRKNjJZcpC16JUniYeW2RmKooVH1azh0Q2ptdDPJOkUqzgt3moZip4HF4Wl5boGughmo6SKeXw+j1USiUqhTIus4PZ+ARNgw00d3TR1D5IY3sTv3j4F0SiaVp6OohE8zpvj8cXcDuEKGajlncR8AeVgBVuDJPO59UpopxLc+cn72T03DFmpkbo6mrkiaceY826fqpmE8lMjte/9tUsLSzyrR88SCRdoKmzWwep66++nJuuvYYHf/hTfvnDX3H5pZcTSWU5dPwUeap4mkNYXHZi0QSlYoWgN4TD5lAHmXAgyOzsDJloQgxElEAtduXBsBtHoMDrbr1WHat+9KMf0dHRrDEnV7/qEirlAtNTCxzef5ZYROyfbawe6qGlrUHvgblMhSMvHqelpVOdPgrFEl293Zw8e5zjhye5/uadZDNZUvE0q/pX8+1//CEuf5iW5ja9bhxWN5H5KNWSidVD63T+JpEuOg+3W4ilYticVlKFNB1renB4DMVp/T5cd06Sefb5QGl9LSw+KnVl7fmg7UrVaJ0IvBKUPb8ytfL9K8HEOgD5SsBr/X3/Bpg8LyO3/npdBVv/u24JLc/LfVPWRHW1sU0iYjRyYbleUAeplyOSdBtCJF+hypXnNOplmfi8sk1W7v9KwPeldpCJ1gq17fnK2fpr5yuKV9Yl/r32PR84lvfJSk5p1rJ2X96IRnjJfy8R5NXyyNgvmTuUzOQXMrzz1rfS0djCh3/7D/jkn3ySKy670qgJyNu16mW836yrIKm7iGDhJXW2x2QyZf9rViYv7NWFFrjQAhda4NdvgQvA7a/fdhc+eaEFLrTAf+EW+HWA2y/e/Xm+8qV7OHL6KN/5yXe59e230znUpyqY937gvRTyeVUUNIYbKJWqWGxO+gbWUJTcUikbeXyk1PY3pxmtHq9PLSkli1IKmg4J2VNA0aI5QVL0UhtjzeRbBqZW/BZ1moADUugWsEgm+Qagasx1ZfKrhUgppC0vfnRby+dFIZDlyaz8EtDR4bSrqkzyNuuzZbHtkQWF2CiJ6kI2IH/XLUWlOC9FelG0VGTRUC5RLuZxi3KUMmEpZqWiPPzgr7j+uqvYvGkDjz/+BGabm0KhhNVawVSr8M7ffCuNPi/7Dh5Q1VBebAdrNUbOnmZuYYbm1jANLWEqNjtLsbgucAyVR03VXB6PG4uopAQcExu75TxDQwErU3iQxZC0gGbEKLBq5LBJQd8QxNYM0FRACMkA1nRNycUz1K/1dlzJMjXyWWRRYACMK9u6/u+6IrS+GNWFizJbDbtPg2Vc0XYXI8f6gu38BdbKBV990SdtIKxpVZSWLJw4dJoP//6dfPEv7uH97/kgu3Zczpvf+Bb+7P/7M6amp/jc5/6CO97yJkbHxnjzW99GJl/gtltu4S8/d7fu059/5s+55557OHbsGHd+9KMcPHyYRx9+hAP79vGJT9/FG2+9jbs+9Qn6e3u49NLdvOc97+aqq67iE5/8FB/84AcUPJRc5Z/8+CecPHmKN97+Jvbv389n/vwz/O3DX+Rv7v4a19x0CaVyFp/fSakqapmyWlYaiy5ZugmQbVNQTED2crGgtrV126mVi/X6QvflRedyDzeaVxW+AgDbVcFlxVQzKSAo+ZFdbR0szC3icjhZM7SacDBMIZrGZ3ap5WVBrMctosC2q3WtgGgGiaCkBWQBnQVoF3tVp8ep1l8CishDFbKadSwK4opeV7IwFUBWnpNrSXTzZUuJdCmjwISog0WhJscnfUKuMZvNrpaTsg2fz7c8HkApV1Ylbt3Ctw7oSx9bWlpQla3X51W1ZzqbVpWqKFDNHjPJfIqlxSU9Hp8/qCr+Ur5MtQwOUezVLJpj7LRIBqxLiQhVBDyWlrRSEcVjUYrwFrUSzxXziHS3LBZopTSpQgqzy4Lf65O4ULVilmxssQsWQFbyXl+yF5NjVbtj4SDUKFYEvMUgtpSErCGqecOq3Gm1KWipOl3NwlUkVMdBBZcpapFbwB0BBuRH3APMdovmHaoSXvqEXGfVqiqOTWI9a/HjNHlIxhJks1nCoQYawg3kcwVDqWgzsugECBckScgWAt5aaqKuEwCqhNlSwSJ5mgIei7WyTRSSZVxOj6oIg4FGtbMrlCvkBVFwiCrVIC0I6OvyuFTpuRSJaN5jJlNQhWlzawc2u1MzHuPZAsdPnCLo9WOrWehq7mTt4BoGewdp9Ddhd7jJFrP6/kwxr+QWsU08njxHOpng7NnTLC7MMTE+itflprW5jaHeIW6+4XZMVQeHj5zE5wmrar9QynDk8JMKLhi55zlVO4rVbaaQw+Z2EmoOE25q0CxeuYJ1XJXii1rGCxHD6PuaWSyEGCXBGDb9RiHpZRKLcW8ylMiSv6U2issPuQ5E/V3P9jJyn417pNznjOcN8EjGRbWaW84rq4+lxhgtZhEGMCzfUVcFKoFJORZyD5W8ZqvaZoudvJEHb+SWuhw2rKU8+VScSjVPQuyTK3nNzpP3Sx6tMBYef+QAhbRZs4olI7ajrR27ScgLRS2cunxOytU8lVqeciVDX18b1193OenkPMnEAk5rFVOthBkf1+16D0/sfRabo0C4wc7C4qTe5xbno5TzdjIJEwuzQgwI0Bhq16Kp1epjdipFKNis6v2TJ46rtenk1BiZbILduy9hKbKE2WSjXDKr1eHw8HaWkhNMLL3Ihi2DBEIu2jsb1OLZK2qmco6FxSXm5iOMji4yNZWiVMpqlnlPWxt9rUEE6vT7A3qN5vJZPRcyftdz4OW33EulfwjpQywyLeJhbDKTzGVZXIoSE6KB9AWx1LZY1S1Drxn9rOE0EvT5cdjt5LMFUkmxrRdCmUtJY+IckkpGScTncdhMdHW2MjjQQ3trAz6XWOHPk01HsZpKOO1VrAiJQ4C/rJLd5F6aSOZxe8LkCzIv8lMs+fB4G1XFL8V/X8DD3NyckjsEcJiZWpDBT8F0j9OPtWZnaSmCw1bF5/NrXrQQFYS8US5U1bXC6TDp/aVaEXKCCatFMu5NlIQMYvNhE5tvq2R7G7b7gl5XLCUSmXnK5SRmSx6324TDbaJszhj530Ur5YoFT7AB/G6mYnHG56Mkc8b90+0yUytkCNjs9LW3KvCXzMVJl3LksiWyabGsFvt5uU/KPNJBqWQnk5VrxordLPcCh2ZKWyxiey6wQklJb3anXa2OpfAu159YfHscHiw1K7lUnkI6r3NEsa12OoR0U8Ub8NM72EegIah29lVzTYkCs4uzTE5PEkvGaWltYXCwg4CzRNjvIJ0u0tHejcXqIBKLcOzoIR579DgXbQszNLhK1cNBT5Paqb7w3Cgmc1hJAJGFtPaVa6+9hoHBVqanj9Pd5dF+smV4C5WsA7elk+eeOs3Tz+znjve8iUKpQHQpzRc//zd0drTT2NDIq655NU89+wSJYoz2gWYKlgzJchR3wEGxIsfmwWKq4XVaGTt7kv6uDtySdT2/QHO4GadkJzv9XLJjJw0Nzbz//Xfh9dtxeB30967h+qtuIxGr8tADe1mcyyjZ0+v3EU9GaG4TcNtDLDGr157LVaR7UGbZGRYTEXKixBW3ELtP7Z1d7kZKRTPxaJJYNEJfTx+dnc3s3LaL4bUX8cL+U5wbm+eJJx5j8/YhkqlxPK4a5XyWfU+9yNq+9fS19eK22zl29BRL0So2ZyOX7NrN6266kS//9ZfpHuhgfOo0k2NjtHeFWLd2Nbt2XMbkuXl+fO8vcNv9vOWOt/DpT3+C9/3BbyvY9MC/PCVXHS09YXLWacr2JJftvhq7PYAFN3ZTlSP797NzeBc/+8nP6Opr5iJjx/cAACAASURBVNTZI+y+8iJOnj3G2PgIebmmsjX+4q7Pc+TFM7Q09vBXX/g7Wps6efbYHibmJunu7yCRy6nK/g8/+BHe9IY3q/V6NpPG73DjsTuZGBnlB9/9Ho0BOx0tVtqagpw9eYZiIk46Jj9pBobW8My+5+ldt57rb38DB89NaW5rVGy7bUtUmVBnjY3Dl3L82Agnjp3grXfcSlu4hVSkyEDPJo4dGlPA/uCB/ZStccZnjtPR28zOS68kl7eSzJY4eeoME+fG2LJzE00NMm7EqWSzXHHRlezcdhkP/+pJ9r9whC3bttPe2c6Jk0c1Z14ywgdWrWLP3hdwe/xKMpyYGaejq1kJP6sH1jDUsh1TzsN3f/B1fuu9b+fb3/kuF1+8hWR6Cps/SskcYz5aoKWtm2wpgck+hcmxSL7goVIJUCqa1Eo+nRHyopN0KkexYGXk+DT7Hz3F8Jo1DA+sZrCviUsvGqapJUgsFueRh54hn4YjB0fYsGEzU5NjJJIRLrtsJ8eOH6axsZHTp86yees2Tp04jtsGLW2tHD8zSqi5U/OW29u7yWfSlHIJyvkcZ0+P4vUGMZmtjE/PKIAqhLlMMk3I46IogGI0RmtTs7qnlKplYskEVoeDVDaL0+MhkxMXjgKtLY20tLfR2bea8fl5KjYTjZ3NfP/+72N1WHF57VQrJZ0viZVzNW8lFSvQ3d6nkSOjEyNULTK+53jjO25iYmaEM+dO4vTaCDUFaG5tZnp2hkK+rMRQ+czRo1O4XI36WjYXJRi0EPJ4yMcLTJyK47F7sZnMDA50c27iNIuaVxCkWCgyPTGlZNNauUo6kaK/t1fnPs899jTda/rJCzAq0UhhN3Z3ntVrezl5coyZ2Rm6ehpZu6ENqz1HKOhnanwBSl4l14yPn6Z/IERrZ4hoDColK0Gfl1gkQiAYpFg2UahYmFmKk8hUMFsc6uYhbkVnjh1j9OQ4HQ39RCIRmppbSCRTunbp6u7FHzBcPGx2IfZUyOZkzVfTeYLZY8HfGcLulfWS1B5etkk+v4R0Ppio/N4VIOnL62rDBvl89Wj98/+RAvXfK1udD86u3NZKAHfl5+trspXr+HqsT11VKvdL+amDuvLeOoir7kP1aJAV6uL6dlcqZOvfKxbL9f2pE7/rf8u2Xumhx7Yc6bKyxlH/bqn31I9/5e+Vx/VK4PVKm+v/bDmwvq9KRl6OPdK2FoemIuTnM7zztrfS2dDKh97zB3zqY5/gisuvugDc/mcb+ML7LrTAhRb4b9sCF4Db/7an9sKBXWiB/9kt8OsAt1+4+/N89W/u4cjJo3zha39N74ZVDF+8hWde2KPAa393Lz+//+eaTVksVliMxbHYHFo0EquhUCiM1W5XRqSAtotLi9jdoth1qyLOZDPsMhVZkMVIuUpFcl0NCaIxGV9epEiBWRV9y8ouZRguK2rVvleQRwU7pJgulqr1XFQD0BUlkwA+qmbShYGhUpICtXxcitACDMtDgF9RximQVDBUqfJ3fVKvtqXif6dZvRUFbyXzU2ywtm0e5qknHmT23CgWd5XhDasNhU4iwdHnJ/jTz93JieMHue/7P+aGa17NH77vveRzRVU1PPzQ4wqa9A/0kkhFKZUzpEtpgm2NnDo3gsvpwON2q12tgF3RaASXXRbZoi42GJdSKDYWP6KAtOgCSRYh0jyiXpTjF8WgAdnK/6WgKMrNElIrlWK+ADXSfvXFUt0uWUGAFfk7dZbrS+pacWRUUNf4eaWF38ugrZFxK4CCAgQup7avWLKqGlpAkHq2rhG8+dL+yPtEceJx+ylly4ycGOP33vV+PvHHd/HB936I7Vsu5qYb38ATTzzK3r17+Yu/uJsv3/OXnBk5y85du5mYmuaO29/CPX/7ZV0w3vXpT/O1r3yNkXNn+OAffpjHH3+EwwcPs2fPHj70kT/iA+/7gKpMv/ylL/H4o4/T29PLg488qK+Lsu7JJ59kenya19/6elVdferjn+Ib//R17vzIx/jE1/+U++//CZfs3IrDZcJmk7JvXhU2oj5VhfKysk4AEAEmBdxxaMyl0Ub1hV194Vz/XV+k19tZSLaiyCyXBcSXDEiDdJBLZcimc4hzqgC1PV3dnDx2gvb2dtqa22kLNFCK53DbpQgtykopzvu12CCyPbGbFeDW7hIVr11zp8XGT7JI3X4P2UxGlZCiApQ+VhSlV0FsyqzY5JyK5bIu1E0KBBRMJXKVPJW6fZcwi61W3B63FsDzubwq+qQdJMNKXlMw0SKKppdZ6rJNI3fZ+hJwVVdyS9vJNoqVPFW7yJ9Matk8Oj5OrlCkp6dXC6G1qlkLMWUpUBXLaiUs7gGFfI7m9iCZdAqbyYHb5qGUq1IrVrWYly3ksXns5Ko5koUUZWuZisXIeQ04g9gEICqWqOSLqsqX6/QlBrjAryrKqqrqVmyl5eoVi/e6jbuQMaQtXHan2klLFqAAwULasFsMZrqoZUvVIqVaUQnWqmi1mMgWsgo6itJPFGEC4IqCSzNUxQo+X6KaNRHyNOJ1+1hcWFRVZzgUNqyTKwbBRRR0VelLQgCwWlVVVi1VVcErwCumstrwCglBxhGXSyyjBRgzLLPFn9UmwI04CZgqFBAwxayEHXk1mcqQSKSYnplncGgdLc1d1GpWIpE0Y6NTCkJ7wh5aW5vZuGYjzb5G2kPt+N1+7QtimX7u3Cgv7N/HvhdfZCG+SO9gvwIqRzMjuk/xaIRMKoFPLLlTGZoamojMRehq7ufdb/9dKiULLx44Siqe5bs/+Gca2uxqAar23zYLDrebUEOQqtWk2eICkEs7i8JWiqN639JxUcaxOjhrFJ/q94v69SvvXWmFJq/XLdnqeVwynsh5VycEq+TZOfU9K8diGROE9CD9vw7ortxWvZi3UnEgnxHgVsZW+Zw86oWiegFNnq8XEevjjs0iZAbp91nEPS6XS6p6VvDoSrmoIGRDuInHHn6eRKTKNddeweTEnAKM2WSCVFysxgsMrVmtqvBAyE8o5OHU6UO0tnjp6Qhy6aXDWE05FufGMeHgmivfzOlTk6RSSebmZknEkgxv2MzpEyOkEkWWFpIM9q5Wi9jFhRixSJxwqJUjh86SyxdYv34N2VxGbcKHVm3k6JEzdHX0sRSZZ2ziGMNbOsjkJzh97gjXv34HZXMNl9eH0+XFbnVz+vQoqUxOSWcyRo2cGyFfEKeQfgYH2w2FerGK3+zG7XCpAlqUU4lEXIF1UdZKsfZlEosxjss9zG6TfFQbNSFvyHksldVpJFeukCzkyYm6vwbZUolMQazm5X5uJpfJ43a61CJWFEipZEbHGtmsqPrluwrFLIlElGwmqQQbsVvfsr6dNQPNhAIucqklCumIeHFgqZUUlE8nM4QCDSwtpXA4A5TKZlpbeymVvASCLUxMj9PQGFCAbmFpTokx4h6QSeXxuQJEF5PUKhZVIImiP5dKEI8nCAXD6p6QSWeVECTosxATxJ5QfOK1fy3PJfS+4LAu3weF3CFOHKJEKqv7idjTYxYr9YLo9UWGgtVew2Wv4HBUSGSSzCxFiQpYK7nGvgAmIX5kcizMzWM3W7FjppLN0d3RTu9AJzVbURX8cq+0WFyqaJ+fjZBOy33KpeOQ9C91LxEyYaWmWdN2q4zdVSVryP2lYqpoVrVcS4lYnOhiRIdGIU0J2US+r6nJRzDo0oxhdf23mjUjPZ5KMzY1BRYz2UJBbdfPTczQ19/J5s1DdDVVmBo/QXxJLNObaW3uJZlMMTt/jocfOcnbf3OIvt4uaiUrD/3sNP2dYlt6BZ/70nc4MzJDKVehubmZdev7CTXUmJ07wLU3DLO4eFaV/P3dPWzbfBWZhJ2jh8cw2f0sLSVpbmjl4L4jrBoY0nnx2MQol7/6Cu792feYio6z6ZK15ExpErkoFUsVh8eDqSLKPyvOapldmzaSj0Z47umnlDTmC4TIV2p4wk00dHRRAPweN/H5eXyuEK+55nYSsRrtrWuZGU/z6GN7OXzomALd27dv5sCLe7juNVfx/PPP8MBDP+Dqa9YwuKaHZC6B2W5lIRbD5vBhtkner+qUNJszGl1gbnaBa67ZRa3qZaB/K41NjTz73B5Onzyt9vVCXEKcRGoVTKUo17/qSj7w7j8ispTh4L4x7r3vX7jy1ddRrJSIJKK89nWv5fTZ0xw6+iJXveoKHnjglzz99GPc+NprWZqfZnL8HNddcw1D/Rs4d3qSHVsv5cFfPkY6VebaG27g0T2/oqnXwQtHHyPQ6KQp7GfHlq20hgLYai78jrW47I08/sxD/PyBH+IL20nlRKlnUQJsIpbhA+/9CHv3HOS2172Nj334k5w5fY7+bW28sG8ffX3d2K0u3vLGt/Hm29/K0kJEr9livqiWy5PjY+zbv4/Tp04Qlu801/D7vETn57hk6yZaG8Pc+51vajb7oRNHuenNb+Tiq3Zz769+ydjcLMHWZvrWtBBLjTE5Pou5KlEAeVqaw+TzizisFprDHbQ2DdHSMMg3v/5d9u55mv7BJlK5BJl8kTXrNtDe2UssmVFi3XNPPkPvYBdXXbeF6bFxytkKv/zuc7z3t34Ln6NBr7todFbV5tliErffQkNjmOMnT3H8xAjNrd3E4xlOj5xTZ52x8TFuvfU2tq7bxq9+9iA93W3cduub+OOP/LnOiXfu2sSeFx6md7Wfy664nhcOvIjTXyVROoDNN02lIvdJH3Z7mFxOSK/Q0NjAIw8d4sTRaUrzkqzgwm0JYDfDb/zGZawdaGJVS5CBrl4eeOBJFhYzlCs2MtmikhBS6ZjeP8UyXUh8NrNdge+hwX7OnDmG2e5iNpIlV7GzFE2zfsM6jhzeh98rrhIuwg1BnB4fE7NLTMxG9d6xa/t2FmamcFkk9sRMV3sbYj0RWVw0bPBlTu3zsZRIULUIUUis960EvVa83kY6e4f59GfvoWSx0DXUwTP7H8UVgOFNXeoAlYoWqBU91Apunnzgadq6O5QkbHWacPpsem197K73UbVW+N593yOWirNx6zBHjh5h3fBGsqk8Rw+copqFfKlKa1efEjHLtQxWe5ZiKUk5X6HBO4jX1sroqUnWru4mnpzi5MQYLd29OtcUILWYKmCvWVm3aT2ZdIaxM2dZWlykpbudNevWkkgm1W0km4kSi0Xo7Ojn9NmTbNm+hlVrG1lKjHHxjm08+uhTlHMOVq8e1s+XynGa20LkihXWrF7NyaNHGDl1ivVrB2lt72Z8ap7WrtUcOTrCYiSJz+WjORTmyIF91AoF0kteVSh7fD6CoSAuj0dVtjLOp7JpXQO1tLRqvm40EtH5VbitgZytiM3teCnjtT43rIOv56/1XgJEJU5kWYF6PkiqdQqJSFmhSK0DjSsB4PO3/e9Vxs63LV4JtK4ESuv7fP7rdRD1pTqNOEctR8PU164rlbL/lpBs7Nn5oO1KpbC8Lpb5K49z5fH9h9bLWud4eY1dPwd10vnK7axsv1eyNa634a8D3Na/1yD9mY0alUVibqpYCjXKS3neeevb6Gho5o9++/f55Mc+weWXXWVEVkl/uKC4/Z9d3L1w9Bda4H9wC1wAbv8Hn/wLh36hBf47t8CvA9x+/vOf5+/+9m958fghPvZnn6DsNFOyCQ0Q7njLHQoAHT10hHQqSyyeMqwqJd+rIqCpRTMeRc0pWZfNLS1qCdbcItZFWUPtuWwBK2CsUcgzLEtfksiuOCH1RcH5VroGaKWQxEsWQnVlZr14vpJt+nIRvabWrwLeKlgrYKFJVLwG4LgSHJOJdL3ALkoQu8vJwsK8glJ2m0VVFU6blcWFWZwWaG1t4MyxIxw5uA+Xz4HXI0qSGquHNrH76sv56y98WRUQA73dJKJx3vHWd9HXO6RZpA8+9AiNTWEWFmaZW5qmo7eVjARSWgVczitoJKqpXC6D3+8nmZBMTyk+WoxcXgWBBEAVAEWK/5Itaii9pGFFxZXJiF2ioVaWNhJQ2rCKluMW9NYAYOvsT7VAFMXeMqO33oYr7ZCM5wwF2MvgmaGcLi8rh1Yufl4GFUStJ/a/YtdqsI/r52IlMHk++CEAlYBKDcEmDh84SmIxg9PsoRizKujW3t6miqLFpRidnU0KZPUP9DM3v8jE+AQul0cL7PJdmpk6n8fsLNPU3Mj0zLQ+F/AHiMbiap+p+a3lMsPDwxw9clJVpGKjKSpeaQdpdo/XpVadcn56+7s4fPA4Zb8ALHm6ezpwuSz4Ai5MAvKJYtFqWCULxlWtSr9fzm2khkOOr35drFjsvnJfNha3As6Lha+ABlIwFbWtsr1TGS22u+xuBVSEvR7w+nn++ecZGhhiy5oNVFN5VQwJoijgrWRbFUtlbQdVm+dzhurW6cDhFHvynJFP6nFpzrQodXK5vKqcpKtJnqP837huUTBKcjdFUWVx2qiK2kqtwYsKesj+S9aRqGYl+0gB7WXVvBR7VKkuamTNYTau17q6TQgZK/uO9CXNXa0I+JElV0oRaAqR1wzclAIysr3Gpla1Q3NaRclWpJDN4xFbXpudbDpJuNGniklTxYy5YlbwVvZB1MuyYJaifb6Sk1hPbG4r6WKKaDSO0+o2lFdSQBHLYdFTL48pOr4sF1fKoraV/q72Z3J5GmOQdAoFfYUgYrYpoCv7JFa6MnCK6leAGvlIuVJSy12xzBX1kYy3VpedeCJKvpTHJ7nKIuSsVbAq+QXNo63kTVQLFj3nDaEGUqk083PzeJxuwsEGPf/6fSJ80wzeOuiXk281vl/U19JHxe5ZrJnzObWnFpWH2AMb5BkLuVKemq1GuDmswMP+F18kky3Q2zuoyhKfrxGbzaMqiXNnpzUntb29l127d9LSGiDs8VKolGh2t0LFzNJclNGRCX5074/Zs3cvi9EFtWJubG3gsqsuo7G1kWgoq4XqpaVFpibHpcMwPzvP2qE1jJwY4fCzx9h90RWs3bQVm9nFxNg08UyErtVN5CppPR/qW2A1Y3NKFmlVC3HCkJGxQMBwuYcJCUgBKXXLNu5B9bFtpcKgfm9ZWVTTcaNaVfKHqJ71fNts2oaqrhWfYIliXibfyPhTVyTUtyPvl/fVx8f6fXLl97w0XispSYgdxj3v/PvjS5nnK8ZhAfptAsyX8zgdNsyWKplskkIhqxaMOu7UxIIzoEpWQ6FtIZvOE1/KMD8XUdWfPL1z524dT2QcefbZx7Gas7S2OHnrm19DKGjG7ayQjCe5Yfeb2H/oBGfOjKq14ey0ZPyFufqqG/C4Q8SjKQ7uP6BuCqGwn7NnzzA/v8Abb7+Dc2NidxvHJQSSQoWujiFOnRwjHkuydl0/+fIsds8S1752PdnSuOYMZ4sO5hdSjI/NszifYWY6ypmTZbp63KxfP0RndwvNbUG1fS4UE+qcYCqYqKZNah0uYIColuvqaKVDVWuqvpE2frnQKnOckvZFuSdLYV2q+VLkLcpVZaqp0jaRzRJPp8hk8+p6IBmqYqVcLFV1bBYbR5kHVEoQT6QoVapaIHZInxEAtFIiHo8Rjy5iq6Qxlx2sGvBw5e5ttDUHyCSWKOWT5FNJvfkEfYa6TCwEmpvbGZ+Yx+NpJJsrgqkiYlQisUUFD2q1soLHHe1dJJaSxCNiGT1PKpHh0kt2kRM1sMXC4sISwUCIzo5OEokkiagU1qsKdAuBQIBQ+VsLriYZtwrqPyG9zWxyaA5zSbK4K1Cu1YwIiWoREStrjrO5TKUWoVCaw+YCb8hHPJfh1NioRHgTbGzGanVhs0qmdI10rEA+U6aUEQJSjY6eMOGGgB6LXMgyLgk4Ho2niEbE3cSYx4oLiRDg5O98Vvq6WPTbqQmhQazYS3lOnxkhkYgRCntpb2mlp7eLoYF+GkNhvU7KpQw1iixFYySTac0Qjki0xmJUIy0k2MDh8nJubAKL3Un/4AC1qlgaVzh2+Dm627Zgqjaz77kTem63XjTI619zFRNLe+jqaMJadXPiYIRaroH2xo2sXnM1u7dfw5ve+i6uvvoKcvklvvODe1iKHSaZrvKFL9/MiVP7SaXiBLzNmCoeOjs2EgptIJWAkD/M9MQMxw6f0Hvx8KaNlE0lXjjyHE/ue4y+dV209TWRraTwhr2qErZVK/QFQjRiIVwFb6mGy2QiFkuQt5jJ2a3MVSuUfB6yYt9OmZClSiVXIbKY4+Jtr6K/dyNTY3FuuuHNJBI5JeOcOXta4y7a25t5/ImHeOzxn9Le5WLd8IDOicVtobG1jVxRohZKmof5zEMvEmxx67WaThW58cbLmJvLMja+pAo8t0eAvyZ+cu9DhLyd9HR0Yq7lCfgKbBkeor9tiJmxLJQaMNucTC/O8OgTD+Jw2/E3BGlsbmHLth2EQs186UtfxumycMkl64jHzzE5dYJ4fJF3vuW3uOHVbyC9aOJ/ffST7Lh4J/6gl7/52l/zJ5/6E8ItbvY+/1OGVgX4wbd/zqruRu64/fUkkl0sRGDN+n4+9+XPMBsZJ19ME2wQm2gHPk+Qgb51dLeu4rorb+JP/9ddHNh/mB1Xr+P44RP0d3Tzrre8g6HuQdqaWsklszoHFOAukUvzp5/6NEvpRXZevkNzh52WIOVimYmxM2pz3dPZzO++5x1YbSZGp87wwGO/Yjoyy6mJs8zG8vze+99JMpdkz57nWFpMcc3V16orCaYM42OHOXjwLEMDfmbGrZTzVq68bLe6JVRJEQ6H+MVPn+HwgTF2vGqYbDHH7HyM3VdswmQqqZq+o6WVcg7u/9bDWCsuGnxtbFq3ljVDPaQzSzqXc7jRuIViuYLN7ubY8RFiUckJTzE1HaWhSZySmgg1OhlY1cL+fcf4wl/+DbF5G/GIqOYtPPLET7n8qovx+hp46NGHCTRB5+osc9GnCAR9VBFCrERvCMjZRCZT4ev3PMn6zeu4avcN/PHv3oUnGFQix0c/8vvcfuPV3P2R9/HZL/0V3/3KNyhU7UwLqUXGCrMZb8DN0sK02gR7rHZ8Dg+LM4usXrUam9vG5EKU5w+cxN/QjjfYQDyxRGd3E4n4NIn0PBYHpEoFrJ4ADR29xOMp/BYbc5NT9HS2U85lGejp4pc//ynvesfbuffe+9iyfQulWpWGlha+/8Nf8v4//B2OHn6eRp+TgK+VgdU7uPuLX+f0+Di//6H38rMH7iNXXuDWN+7m1KmTlHIWmnx9/OLbe9m2cxN7ntmrjlnNHT5q5gpWh4Udl25n1ZpVjE+NM3LunBIao/EEl112JZlUmpmxGXrb+hifmNFxbtPWYZ7b/xS5SpSunhDTU4vkk17iZ9PYAt20t4WZmTmF22sj4POSiMl9LImYzu+6eDd9g726H6+54bV885vfxGK30drezmIkoiTBQqbM1PHTfPSuj5MtxvnOvf9A/+oWBtd1YrGbmJldoqNjFbl8lWKppnOF9s5WoolFzp4+wc6LNtMY8JBKRDX/VlS3h4+fY24iQyVfpZavqRtHa7OP2MIipVILDc0NGtvS0taizjEyyVZin8y57TZ1lpGIJI/Xq/O7Yq1EspLG6jTmd/V5Xb3uoC5ideL68u96KcSka/xlcvvykyvXxucDoytBz1cCb/+jmtdK96yVa/2VCtT6Om0l6Fk/jpWk45WERTm+OhlRvqP+Pf/ecQsxX2oI9bn1SlK4fpcwpVaQIlce00owuP58vU3ERUPnH8uE/ZXtuPL584Hilcey8t/ymV8HuK235/nzciH62UpmKtEi77jpLWqV/Ie//Xt88s6PXwBu/zsXay8c24UWuNAC/+kWuADc/qeb6sIbL7TAhRb4/1ML/DrA7d13382ff/YzJPM5vvKt/0PaVCSaS1ExV5WtGhCVisOFx+XF6XIro9fhFgWKYX0qD5mgS0FOJudSgJbiooCfZquxOJHCZD1LVlSxdQD2pYXK8nbqxc+Vz9dB22rFKJS+EuBaXxicvz3ZrOHcayyCFMiUn2WllLxfFghiTyhVfNlH/alUmBSrqqZGMskU6XQSj8tFrVKiIeQn6HPx6MMPsPvSixSwTaaWGD03QiSyxObt2/F6XSzMTxPwuuhsbcZUNqv6dlX/Or751W9z8twI//Ivv2Bs8izVWpGFyAw2n4mO3g4FCESBKDmDi5ElQqGAFoZlv8T2WWyZ5HgFRJOiYzSaNKyqHGL/V9IiXFwUULkcTY0tRkab3a4KIAVJJY/WLAVnsTwt6o+Ah1K4rKuzpK3qbVoHyA3balGZGef0fBbrSubtysWXAWzI9gzlaR2UqC/gVoK4KxeLwjQVpZ+oO/OZPH53kHQiz9JsBFNZ1JdlAr4gIyOn6eru1ixmARqzuSylolF4lsK3qLk6O7vU8luKzaIa7e3r48SJ4wrayvYlp9Dt9VKzGoV2ea2jvUOBFmFYC6gowKP0XbHXkowtecSiUVViFYpluro6sDtM2OwmzS2rUCKXT2G1W40+q6C6SGylPeRH7CxfzhU+f8H6r5XOy+olWeCL6lKIBAJ6inK5JNswzK8lu1VsKwWoE/DG7/Vz+PBhKoUiV++8jI5ws6opFbzFQjqZxuEQINdQSonypljIYzWbcLudChCK0ilXLqhlt0ctIyXTNovFLtarkj0kxXYprlkxmSUzV2xSy5i18P4yOUL6mdGHrQrcSl+VflkHdeU8SJFfMgONccQAOKW/G9avxrVf72cKSNlELSW52CW1xnRKJm8ui8PlVqBjfGoKm82BxWbH4/FSLdY0l1ZyCiXTulSUPN8iQX9ArZIpmlSN67I6NSdNriWb04bdbSdfLRBPRxVAdXncRKMJzePSPFKLVRW8opaV41Ewzmzsu4C/BQG/xPpclMiFnOEdYDKrKkOuSbFZVFKAczl7V4gQpbISIuxWO1aLMU5J/5XzIUCqJ+BRUko8lcRkAY/YvQs8XM/9Nlmw2zyaVymgilg5t7W06vU/MzlNpSQqHL+qfbXNC6JMFpBS9i4rKeLKcpexWmBparDOHAAAIABJREFUA6IXJZpxDkQlKMV8sUH2+b2qODl68qSgoEogEZVmV1cPLqeXc6NTnDgxogo7pzOgebNXXHoNQX8jFbOMt1F8VhfZfIlf/PQBDuw9TJOvg71Pv8CB/Qe1vbdu38LQugHae1ow2+D4yaOYN3hZXBAg2sHkxBg+j5eAz8d3v/I97C47rW2tFLNVbr/tbWT+L3vvHR3nfd75fqb3Gcyg98oGAqwiRUmmmmM56rIsx4ntrO14vdmsHOdms8lN9t4tZ7N7z949iZMtSbxxYsdxl+y4SLIl2bI6xS5SLCAIoncMMDOY3uee53nxSmOuk3Piv/YmBA8OgcGU9/29768935Ys0hhpIZaNsZiaBrf0I8mvdGhfTmXSOqa+3V/Fx1rztgw7ZLnGTrWZN77qCz31BCC1Uq4bP2XcEAKIqZoVwFaB7y17N7NfSJua5CETCDTHQ1OdK38XUFQ+4+1xWUlN72xrNIN4K19cjrPeIs5U/JqMfzlOY15GVUUC3ArgKup2uSGTqYTmyHq8kv9uoZQv0KDj35paens8fnzuZr7znec0m3JifIZ9+2+hq6OXc2fO0Bjx093ZwPE3XoRqQS3L/4/fuJdHH34IV2EbX//yt5lbvEJTiyg/QzjsAcYuzuOyt5PYKLC0tM6Bm/YRCjtxesqsb8wzNTtOuKGZvt5dZNMlnn7me0Sa7dz/0C1cmzlO/1CEmw7voZiXDGcXb7x+gW98U5RvTjI5yeItEvDXePSxETxeG7293aq8TqXymr1rrXokwZlKGVU4uR1V4rF1nVNkjBLbdwFwBbwWVaz8bJCPDA97dfmoFMSTUYFbzcWW6yAkAcmel/lTLMllThSyS7msZLe19RhZyTQtV8jlxKBbxg8fLrcXu0MsqK3EUynimwldvzREwqqyE/valdlp7FXJrVxncyPPYG+Q228bYdtAJ5V8hthaFIHRhK/V3dXP4sIyK8vr3H777To/tLQ1UbWUyeXT+ANerA67jo+iqE1Ek7S3dFPKV3j9ldfVDWGgZyetrS06P373O0+xthrl/vsfZHR4lMXFZSWPSNsUxZJf11wOqhUBYeI6hlmt4qgg0jRZk0i+uY1kOqNjtay9hLAmY5vL5cDXUCMYgUxhnaW1OZweCwPb+khmE1weH9Nr2t7WR74oYLaboL+dzXhabWeLhU0i4SDdPV2qSpX1k5ivCEC8mUqq04ISijRXvKwK52rVj9fboSq6ickZMvkcnT09dHR3apt3dLTS2BRUa+7NeJRyuUC5VNA1YKGQIZFKKRgdCkWoWOzk8hWqFgfVmoN0xrBszedLJNNZKuUMHvsq6cQiQe8ALnsX66s5JfRFmm0USrM8/qkPqg3zKz9+g2omwGMP/CrHX7vK4MB+jh87h9cTZGl5mdtuO8QPf/wtllbOU7Ov0d3n5a6fO0RO8utdfs6dHaeU93LwwAN88fNP4nH5uPXwuwj6G5ibm2NpdVXXozavlVCrj8sTU7QOBtmxt5/19SXam8O4xCVjdpmWXI3hQIQBdwO2QhlvIEjB6+aKZN8GPSzayvj6e1hYmcAlBJlqVVX0q0tJQsF27jh6H0cO30VbS6+qKL//zLParxYXF1lYmGV67hyRFslF9nHo5kNEYxtsxFMEQ61Uyk4mJ5a4MjZNwBfg6vhlmiJBIo1+Ii1h9h7Yw+raiirgLl64ysjwfqIrGyQ2Yhw5dBPZZJyZq9Oszm5oNm82VWYttkzJmmFoRzfRxAoTk9eINHcSaerl0htj7D54lAcffoRXX/8BY+PHmV+a5KGHbiYdS3Bg91Ee/fmPsr1/GzOTl/jGk1/hhz86xp/8yTc5f/4Kx48/w+hogJPHTuJ35Nm7t5dg9yh33PMwzzz/HexecPoslCo5VtdX8Ab8eD0hOlt66Wjp48Klq0xfW9Q2Sq3n6evs5tc/8ascPXgEW8UOiSx2h4uayyX0H1ZjK8yuL3F2/AInL76JJ9CM3dZIa3O7uig0NwUp5DYZ3buDpeVpfvD8d3F5HfQMdHH2rdPMryyxY9dOGpulrR2Ewx3MTs/jdNb4Jx99iM9/8f/B7aoQDAbwOVqYn0lwbXxOSU133nWY7p5m1jfW1IZ8/OoSLS0DYPWwsLhEcjNOKOhmZNcQX/rCM9x5ZBupjQwP3fsw02OzxJY3GRocUnKf1+cnHk+qdbjsH8W2vyHiokKMq1MnuPfh2/jaE89w8doYTe1hVTD7nZ0Uko3cf88vEQ420tjo55lnvscXv/gkw7t30NzpoGC7yMDOGoV8VgnGDk+JeDJNY+MA2XSYc6fWKOT96v5w8cJpxsbOs7QwTzEHv/rhD/N7v/ZRnvrLzxFPl8hWHBw7d5mB4d185evf55/+i8dYnJtieWGB/bt2M3d1iuGhnXz7m8/wXz7zZ/zRf/tTPvVbn+aLX/0aVqesCzPs2DGke7yZhWlmV+dwNXrI2YsUXSVOnzrHhx78MB6rm4aAjysXzlPJ5/B73XR0tmj8jIzB4oWSLRVYWY8xPnGVvq5ufu62OxgZ3kcyV+bSlWu88MrLpPJJfCEHpaoA7H6aGyOal72+HOOV5y9RSlvxNlpweiUSCXr7ehSclDXCkVtu5V1Hj7K6ts7ZN88zuG07q6tRxi5foq3JwYc+8CCvv3KB7zz1PGuJTXbtD7PnUBs//vEVqPlZmM3Q0zVCPldldXoBn8OFy1sjKK4KLrHaL2O3ORjq38aekb0cPnyE/XsPYbM4+cTjn2RucoHdh/bwzBPf4/aj72NwYCelWpR9h3v5V//6N7E4K7R2h2nv7GYlmqBUEfKilTt+/t28ceIMHZ3dXLwwxo6BfrKbG8xcvcyth2/C4/Zq7vDlsRnKRQudXf2EvAHmxq9SK+ZJrWV56OMfwu1xsSD7CY+sI7Kaw+wJ+OgdGuDS2EXdl7m9Xlaiq/j8Xg7efJDVjXXdJ5lgn0l2lnWYSfi7HpA115wmQcwk55n7QVnr/TQCulnfqAcjr//5p9Wyrgcy659Tr+w138tcT9Y/z9ybXb8uNonj5nrVrAGZrzXXzebeV9a55nuYa1/zc2WPU/9Vv+Y1fzbPpR5MFuDWfP+f9ry/rb53PVj709b7f9tr/67H6wFv+Vmc1dxVB8X13A3g9mdp0BuvudECN1rgH3wL3ABu/8Ff4hsneKMF/nG2wM8E3H7mD/mv/+NPmV1b5kvfeYK5+ArexpCqDLw+nyqy8hkjJy2VERWtjaGdOzTfRhRmAqaqDZ7NTjKVwu/3kS8U3rYd1uJwSew2txSjIqd4u/z9k0VwAaJUSaiZuIYdkH6rkk1Yk0aRWj5TgEAVIGrRVMAro5huLtLlmORLcyxrBmhobpbkyapCtYrCpaSb31xWwArDalgKool0RkE8KeoV8gU9BodY6FWKrK8sMbxzG+fPnaa9LaJK25amMOPjY5w/dZb9tx3igfvvYXJ8jPmpKXZv3602neU8/PN/+im29e3ghR//iK88+WUCQcmAhKozRzIdV+vpmtUAmUVtG0tsaEFflIymra5kPenmzWrVjCGnU9QrhjGyx+XV/Dm1Gs7k3rEy1rxDEwAUm+h3QMP6zZK5yazfVL1ti6xuRYYq1QRc5RHzOtXbC72z0ZFraeQBCugnzxV7RSmWy2cUCmIZKuowsRg2rEcV/JCyRLWgimcBCJYXlrHVBLRGlV5yP8pGWt6nsSlMNpfGH/Tq63LZvCog5f3b2to0n1UsgQUAFDBNbH+bW1r02oodqRANNpNiC5ihtb1dwS0BH+W9BfSSIpUUldeiK5qZI2CVaVsqYL3HFjRymCkpaF8q5SjVCsrqT2dTej9LbpVhkSzgrWH75JBivvpW/6RVlPxuMnOvZwKrPXDNYCYL0iZgiADKXpdXAUnJuBUg1mFzqp1la0uLgi+lVJa9O4axC8ArdqE2J7l0XotkotYVSEoK7qogleNRkL2GzeUkXciSTG2qbbIojkUBKmrbqqWi9oKGstiCy+3QUxP1rqgzValZqRpApgXNshJLdfkSu1Gf36d/l/wquVYC1vo8Ush/5/yNe0ruHwP0r998G/3bZgCi5QKxxLoWTwRolL4rIMmlsTH8Qj4RAESsgNX6fCtjScaVYoFapayWoEF3gGqxir1qIySZavm8HpuA0BZbjVRO2Pl5XD4Bz0zwZssm2e3WMUJUzzLWyTHLfSJgTU5ywq2S2+jUYptpqeqwO9TuWpTAxVxR+67H7VEFWCEngEDF2Ni7XFr81pwvp0NxfwEZheVfqZXJZFNqr14pl8jnMzoWyHtbbKLEF0tXYwwTkDbg9VMp10glUqqIkyKVy+miIlnAlapatdesGYqVpI6z4pdrsbpUNVYSdZqMK2VR6VmwOa14A25W15a5Mn5NcyM7OwcZHt6lOY+L8/NMzcxolvFA/yAD24YYGtiB2yG2mza1p5a2WtiYZmL8Kp3hfj7zx39KJlbCWvHSFG5n356DdHZ2EG4JUrOXCTWKiuk1/ui/foZ9v3BYCS5tLU0k4nGK0sdrVl5//XVVVUvuprXq5PCBW9WWubO9i4GRbWxa4uRqeWLxDb0XpX2F0S/2uIJiSlFO1ZJbc4jed0IaEpeJLQKBWYQz2fdyjyugLTa4W4QY6QcylgnYWp/pZZJizMKWaX8n47x8lvke8p5CGpHHDMtw4741x+jri1da1BP7Xqv1J5S89YU+6Wem04K8j362WMIWMqpAlpx6mcv9Pq+CPqLCF4eGYj6Dx+ekVMgSCHgoFDOk0jl8/mbmZlbVjrox3KEWx/H1FKnYJi1NTURXZmhr9pDPbbKyuMk//cR78DtCPPpz/4qvfOFbrKxNMrSjk6nZq0q2mby2xLHXL3H3XT+v9rb3PXAvV8YvYrWVWIvN4AmViCfWOXv2PLt372Ln8ADLK2PsGGmltz9ELLHM6kqU+EaN48cusThbpbWtmapkilezHDi0XZVzpWqcVHpJc2Oln9XKMjL6cVojWGsBKkIOKiQpl2L4fB7cMkmL20ixRLEkbSbECCG3iMWuQWYQ8FaAW5fTht0qyll5bklJDppbZzOui4xL0uhKPNmygE9lM6zGEmxmcxRKYo9eI5svkyvIOGvH6fZhkX4qqlzJxpWxVDOQa7SGwiSi6wqOtjYGNTMxs7lGJOBmqK+bm/btJR7dYHV5jW0D2xQc+fbffJsdOwZ0vJAIA7dPcpWrzC3MsnfvXpYWRBUvysxGJZ41h1tobmzh6vgEPlf47UxzWS9deOsib7x+UklOu3buJhyKaCaq5LnLvEm5qtnARvcyCExiX1+tiKJfLANlrLJpv9F1RU0U/pKRV6RYyVGo5AmEXIQjHkqVBBuxec1PbWwOsR7fYGE5Stkic4yXVK5KONJOKBhmaX6e5eVltYQN+X00NjbQ0tJMY2MQr8elTiwSESCEr0I2zerqBitrBWIxSaR3MbRzhO07R3B5fTr2JVKbbMQlQ32TfCFNNDqvqjnJhZfcRlEri/p0cXlNlV5Wu4dAsIlq1cZmMofLEySZyuFy+sSHlXIpy/jlE9x19BDz0wlOPX+JwQO72UzGyWTXqdQ22b+vm6aIj0KqwotPXeaXfuFD/Pq/+OcEw35mpuf56peexGrxsLyywlsXTxKK2EjnlkjGfNzzUCudnZ00NDThtPtZWkzyzPdeIxJs1QzihdllwuGwkoYkV1dcDLKVLOG2IBvpKDv3DtHS0cTq6jyVZJxOlxfLfJQDwTb2BlroqDgprCfVqvXC8gLB0R1EQ27+41d/gHvQwZ4jo9iscSqlAu3tPXq9J68t4HaFuHplhpHhg/ziI7/Mt777XV565XX8/pBer8YmD2uxBWyuCnfdfZuqOGfmFrHaPEQa2jQPdXZmnm39g/T2djAxMcbS0hy33XWA1s5mNjczvHlqHH+ggcZIE2dPndfIE5/LRcAdZGTnAao5G4sz6zRF2ujs6+C2Ow7x9HNPYHOVcXqt6trS1b2NfEGcb6q89OKrLE1N4I3Y2bmrm/sePoKHEGNn5nnjxTf58C98gDvu2MuunTs0K/uVl2Z59bWLeFwVHnjwJj7w/ncRm59Vu9dXLp7gr7/9FQa29XL07lsJRnx09LQyvzSne6iXX3kNv7eBtrZe3K4ge0cP8OwPnqMWa+A3/8Wv09fcTiYax1Wx4rGJos/GxtI8ly+eY8+tN/HmxCU6t/cysbDAZi7PqbNXmZ5ZoKevi+GRHXzne0+ytDyvJI2B7b2qFPX43bqmE/eOC5cucvfd71GywckT55mbXeLQTaN4vEWOn/4ejz/+y1y88Bbrq1n6ukd45qlnuTY5y8GDXewaHlTSXzxewONtwWYPkIjnWVuLKTFwfnaaciHN/MwGEW+NnvZ+/vrPP4fb0cDTTz7HsdeOq6pSyA9Dg7vEFVjnI4lsaIg4uDJxgvmVc9x0ZJC9N+3g+TdO8c3vv8WvP/5RXv/xGc6eHGf39j187CMfVZtoIRRlUy5OnThPZ1czL7z6ZTaSFzm4fyc2RxFXMKXElehGhae/e41ssomDB+7m7LmTPPpLt5IrrvDiS6+zupggOpPhpW/8DxzFPGMTc0Q3CyxvpKlIZFBrM29eOEtzY4hCLkNzOIJV2G5llDwmJIWVtRj33H+fWqh/7i//ggcfvJ/f+M3f5Z73HiRVTGHzW0hU0lQDNsYXpti77xD+WoDowgouu1XVtuurS6JNxOuTXNUi27YP8dbFC8TTKR557FFSmQxPffv7uCp+3n337UoPXU8ksTodVK0lFpdnaW7xEwx6WF6YJxxsYGFmmYFuyX9vZCW6xk0HDyohdW5+Tue7iauSEzuEPxBiM5Fkdm4Rj9vHpctjmv2cz8Solte58+h7eOGlNzj75gyf+PSdDOzoYHpuibm5ND96/iJHb32Ic2cuMbewhNNaJUieoLWsESHvuu0o18av8U8+8nF+/r334bC7KRaqTMxP89rrJ5iYmub//O1/TTyeoq2xhb/51lNsphZp645gdVZ449QJFleXWIhOsb6ZoKHVyrvfeyfPP3eCeMxCa+sAdqtL1zHF9CauooX5qWtsG5bzbqJq9eByhSgWakqGbQw0kFxbU5Dc3RpQIrQokZXE5rRTFGch2e/YLFicViwOi+6PguEGnduTmZTaEpkkPJmnzb2tuR4zq1TX7/FM5ydzrWaSnE3Q1Hy9rCXq14P/Cwi89QF/Fzhr7v3N51z/HnJs9etF8+/1AK65LzPPw3R1MQmCb7t6bTks1dcb6gHS61Wx9Y5MplWy+dr6Cp+p7L3+HPR3w5zsf7GWNveO9WBvvcrZBMzrP+/6vefPUmW8/lqKaMBdcVCMZvnYox9Rxe2/VMXtDavkn6V9b7zmRgvcaIF/eC1wA7j9h3dNb5zRjRa40QIG+GMEuP4tX/V/lkXoCy+8wB/80Wf4r//zf/LGuTf5y298mWBHM5laEYfHyJksFwoKkolSze3zYXM6iSU3tQApFoumusgEfLwerwHcbNkiG+oyA4g1vuSROoXQVsat/EWBRcnt2cq6Nex/DbBG/8njomIR+FDsd7by02Rj/w6Au5WbuwVkKtBVMo5HNhCS9SoAsQJCZh7LFgAkRVjZdOREiedwkMrncDvdCoJ4XE6Cfh/R1RXyuQztrU1ks5ssL81ht4ndXpVgyM+ZE8cItzSK9yWJVJSgx8NQ7xCDvTu4enEKn6eB//t3/51abn7urz7L8toSDmcJu7tEsZo1FFViCyvZiKIEyqYU3JOsTLEyFhVgNp/F4/UQDjdsAWMubTNVGFvE7rRKuVTC7XArCKYAzFbbCqYk4JHFIkC2YaWs7bmVAyMbMnOzYoITJnArylxRWNZbBZmgrfkaEzh/Z0NkZHsqziigh7T1Fjhrgunmhsj8HFMJJlUPyXOV7FMBm0Qpmk7nFPiU61irVuju6WA9vq55hz6fW9XDkhMo7O1odE2L43L/yf8CFr4N+Gv+oKGYEvDHISo4hwuH26XFCWlrVZV5vdrmco+JBbAoryRTVHKRQ6EG4ok4nlpQ20VucbEYtlgqWnx2uu2UKkXD5lsAsC3V7RZWi01V4O8QDrQPbNlm1bOGzcf1f6mmW8WeeIvcYJEiuMWwH69Kv5D7W66tnXBDI+lkiqbGRqILy7SFG2lrbtX7WSSUAvbaRQEsryuVFZzyugSAtFLI5rSbSi6hGPXmCnlKlZJakYlVswBdpZphBY21pjbVogQWhaoU4JVlrZbqFcMiW0gGYqUsedLlsrared+JZax5vgaIJcUCAVnNrE4DsHqHfW5Yy8prDABdrMAtJFIJg9ShmUgOHC6nKqA2YnHK1arml7q9Hm0jtUOX10qbil203UtAAG2LE6sUC7EpWJNOpVSFLKC0AK+lcpFkLq2Zf3ItJINSxxO72JgbRA8DuEWLX3I90+mMAreegCAXGjCtILVYVss9WS3XVKEmyldxN3DYXFs2owIQWTS/0VoRK9Gijg2i4pPcW7FUU/G2lOfsNlV+lQRolvHWYqEo1t+Wmio85XNSmynymYLaezosYjdexGWVfuGmJtm2larhPmDLkSsm1bbV5nDjcgewqPKlRlHGB7uVtahYFxfI5FMEwwKM+2lrHmZ1Oc3y0oKqdSORID3dXWzfNqBAyXpqVdU4ly5fULV6U1OjKpfffPMSrU1dtDb38Tuf/jesLab4/d//Q37h/R9henKOXCGLxVHFF3IysL2LM2+d4BtPfpXAcKOCTu2trZSLBX3PUz88idVnUbWgqIxsFhe1shWH1aU54zWPlZZtzQSagkZ76nxSJZvJ4nJLRrFJ/jHaUK6fWu0LQUlUlUpUMsZNBUrrbOBk7qjPkDWBVp0r62zrdVyVsWBrGjQ+w+gr9c4FAooJcCtfpgLDzK59Zz59Z/xQUlOlPlfUmD/NL9OWWX6XYzD7lxyKqM8DAb9my4lSUpTLat+cz5CIbxAKOMkVkrjdAmiX8PmdzM7NUqlZGRjawdL8Ks2NbfhcQdaWNlieX+b8iTHCwSC3HN5FtZJXEDGTTvD898b4+p9/h+MvX+DylctKBFlbX2ZyeoJf/PD7yRXSTE5do7u3lz2j+/nSl79OV2cf6XyUsemXuOmWQbCmaG3309XdonbFFtxcOD/N+TenVEm5uFims9vHQw8fpr2jh1dePacq2QMHt5NJr1EobFKpZQkFvQYxS/JOq3aqJRuVssiPxS5Xxn/jOstrdR5Sa3c1Rscm/VJARwUi1XTbmIcFCauJu4AopA2Sj5A34ptxfS8Zh2QukUnRHOtU6e10EcukWV3fIJXJk8mXSOeKFKsW8hULNSFiOD1InKyAt5KbLsCn2rzLHFsrUavksVbzeJ0W/B4bHodkI1oIerzsHNpOejPF6O7dxGMbzE6NIeLquYVVGpubGBhs0X69Fl1l3+gohVxJLeM3Vjfoautm/579hnrc5mZlZYVkMqlkEiEJybglWdZCmoqEm1VlWyiUdSwT1bDYTQvxSvPVy8aaQBgmYgss6xuf302+aJAEpN2FNJQvCJmtQjbvNEgwlRQuR5HmJhmLEiTTa3iCDiwuK7lKkVg2zWY+T0HGLVsAn6txKxagwMZ6VAkuzc0RGsMhwdDV0lpU5TKrNjWGCfhDWG1+clk7iUSebK7KZqrIZkqIWJJRWyKdzSixzhd0Iph0sZSlVM7j89hobW7SLOKSzKdVK8lUlmyujM8XYn0jQTDYpE4QAkiIt70QZhw2Bw2BIC+8+IIS7jo7u4z8+Hwem0Uyq6GzpQmv28XLL7xMOODlXbcdYNeuTkLBAJ/77JdZWSoowNfYHMBqrWBzVTl6xyE2NlZJZzK43D61OH/y69/n8MHDhEPNait+ZWySYr5MW3sHqXSKptZGMqUssfQ6zR2N9O3sJdIUpFot4KlVSF6bY/nURe7s3M4OZ4iuqgeXEAuwUpL4g5CXb715nO333M5YfJ3vvPwau/aH6B8SK+1NJelJH+rt6adSlhW9WPXbmV9YZfLaoh5Le3uH5o2KHatEsY+M7iCdiuP1ubkyNk42WaC3v5P4RpRIOMBddx9hZWWSRGJNCUX9Qzs5duw0k+dKhDo97B3dxerCps7T73/4Ia5cnODEG2dp8LRz/3sfo7Wpl6XlGEM7Bzn95qtspueJbs7y/ad/wK1H92P11YhE2smX44xfnqerz4vX56W7o5v1qQzzY3E6m7pJbKyplfDO4SHuv+9RQo3bmZ7ZYG5uhtHhIWzlPP1tfbR2tnHm6nO8ePxpndM8PnEJSWJzWZWA1trRrvbc41cmOHP6LVZXUwwODfLxj32M0Zbb8dpcmise9PqxZfO4bHZShRJf/aPPcPL0CfYc2EOktZH9Nx/kP//h53n8dz7G/OoyTe3tXJ2c4PT5s6zFYnzy1/45v/qJ3+K9j76bgV0Duj5y2J088/0fcPe772Z6ZoJA2Mu5U5dZXIyxe3SYc2++yq988mGcrjLBQIDVpQRPf+9VrJYiLW1+bj6ySwlUPm+EixfWmJqepbHFoepnUW/KOCvOMH2dPZw+cZbxC/NiVsx7f+4+7rnzXrU4b25qVvX1f/r9/0Qk3CoG4wQDzTqmiC3vCy/8gA99+H2kM1HK1jxffeYFWrZ16Hx0+MAo87NjnDrxGoVcjo/84gO4rEHWF33c9a5fJODroFhMshqdILoxjtOTJFdaIBpb4c67HiLSsI+XXpxk4toigzs7mY++Ac4NQhEHqWSeucll7r7pCPfddT/PP/8yp05exO7wY7O5de2LvcrS0jztYsubiONwusnlSzoHFlOb1CoOHn3/x7l2bZn/9sd/wm//zm/xxJN/Sb60RmtXC0ffu49Tly9xdXadmdV1+odHSK6u0d7UxGZsXbOSD+wfZXz8Ii6xIndAPBHT+IqGpkYmJidpbmulvaWNl58/xraBUXaO7Obc+SvkhUxWESeDJAODrSQ3V9gxNEQk1Mg3v/p9gq4W3AEvNVtVyS0FOQ3hAAAgAElEQVRCcJU+K8TPSLhRFd8SlSRzWSFdw1ayUfVW6epoV/WyzV7k/e9/n9pSnzjxlmbAWuwFbK4S4xMT2MrtzC9kWLgwQ2SgiVRyli6/j1t379M4hqA/xOLCEvv2HeT22++kWrXwjSe+xfM/fpnBoV186tO/yc5dIzjcdo4f/yFPP/1NPvDYL3H1yjx+vzhLuQmGXUQ68hTtE5x669s0dkR4+cUZLp3P4bC16FpuY2OR0e2Dmvecz2TIpWtqZxxoaifc1EOhaGf3rj3MT8+SjMWVMFmoSbuV1H5bSJxCmBSXn4bmMJlilvVUDJfPRUtHK06/h6pETzgclHJGdn29TbBJzKsHO+sJqUpwFbLXFinLBGfr14XmGrDeIat+T14PgJp7x7/N3tf87J8GetaDl/X7+/r9qPl4fcnJJCLWu8+Ya2ETdK5/b3P9a9YOzPeqPybZY9Z/1dey6gnj1x+PpkJdZ0VdX9/428Bus73qgeWfOIC/5y/17Vz/njoLliyUojk+/tgv06XA7af497/3b7nj9ruMbNutZDH5WetphveR8QetKeiXz2KxZP+eh3Xj6Tda4EYL3GiB/+1b4AZw+7/9JbpxgDda4EYL/Cwt8HcBt9djuiZw+//+4R/wB3/yp8wsL/I/vvR5HOEgBcmlkoKvBRxWm1okej0eI4vNIuT1qgEubmXoCYgqoZSqGBLAVEERB/lcTgEDsZkUwEY3fWKHswXiCvAqoI35Ny1Qi4WqS4rsOX2+WDNmsrIeNQIJ5TEpuJtgj7xGNgGijpNzNHNqZXOjSk7FiWuq3BRQRwr9ot4TcEWAFtOGUuuIotIUMEZUH6KwdctxiPKtjN/n02KAKHidNqtmKnZ3trG6tkhzU4MW0WoI6JvmrTdPMndlGm+D5FbaFRAq5irkU1UsNRe//mu/wa9+8p+xEVvjypXLfO+5J5ieu4gv6KK1rU0LQ1Jwy2TTFMV2VtSMXreCDFIAFtWinIff7yVfkCzPvCr9BOySdpF8TNkgSWalqJTNPGEFIhS4NUBbgxlrAqsGs9YALozNwPWbOXmuMocdBkglYJS5CTKse7dA3y2LXAER5HNMsF3e2wCSJfOmqiCFgm5q/WkAIoY6V4CtogJiRo5pDaeAaOk0bpcoKo39itjzSuHXYreoxavY0DqlAF61qIpa7K3lHhM7WwF6ZUMsB+BW2+uKXmf5TDkXtfF1utUyWuwTBTQRlrW0aygU0oK7WFC7PQKGG6o1+bsUaouprfNUpbAcs5VyTawnMwRCcl8YGbdyhxnXw+hb9p+yoTTb3QTQzfZ9e6MvG9itTaxudDFsk0VpWy5KxViOTUB/N6nNtPanpaVlbj98C7lkmu6OTrUGzmVyuGwOXDYnfq9PgdtKrqT9VlSe0oYK1Eth3W7YykqBKF/O6/0owmFJbrW6bJpHKEX3YkXyCY38Y2ln+WwBMgVYMfultJ30dwEtBBA1+qQA7TYFc0XZKwopp8Oj94b0awFNxPZaAEgDHBP7NrkXjT4sRSZN3K2JKrWg19nudFIQMCrcwPLamlpol2ti6Wwo3sTaXcYql6gTrXZsVRt27PhdPjxWAftqirHKuCFZtJJhLHbjDpdDr20yn1VmvbS3bqhlXNy6p0X9qsewZW8sRXixkxaFKnYxSZVxQPqigC0CAgq5wK73hVxP2ZB7PT7tt5VSGacw9xUswrgeAmw7bGQLOSUGuAVwFJWojF7iRCDW5zYrJWuZvNi2WlCQQBS2xXwJa81iWCQj51ZWi+1CRggRYpEtRak8+VIBt8eH2xtUW9PJ2UVW1jZo7ejQdkxm0nT0tmF3WkmmEywsrWIpN9DfO0pjpEELem3tTQTcHs1+/NyX/pS19SWWVxdU5ejxOunt7WLi2gzbd+yjpbmPjWiGX/7gP8NhCfHEE0+ze3g/y0tr+AI+LI4KV6cvMrd0Te1yY4koObeAIj52bB/Se1iKyefefJPCZpZIczPhhibi6wntG4V8SRXN8ewmaUuWlq5WQqGgOkQIYacqRBe3S1XLbxfahByhGe2GTbco2usJLibQKvekOf+Y85Ha028BttcDuCbZySwO1YOw9SoFQyFu2G/Xk1yuZ/6bBS8TuBWShHkc0rfqSQ7yuGmZbOauaQHQYVhxV0qSSV1SAFiUyKIeKuTTFHIJypUsdnsJn0/m0hzpXJpgOEwmm9M5UhT7TqsDr8NLYzDC1NUZOpq6KKTLuGxeQt4Gxi5d4cDIu8is2Jkcn6NvoIfo+gq9/T3qdLESXWF+YZ7+gR4W12Y5euchTp5+idX1WXaNdGL3JdU6ub29jXKlqrnFqVSZ8ctzXL60pgSC0ZFeevqaaGsP4fKWSai9sFgcO4nHE5rBqmOPZJ+7xa1CJkWxVi7qt81mrBdkkilXjTHbcPcQgFgU0WIxLQC5zJUGIUd6n8wdMucKOCHZ7DIfara7S8Y/eT+DfKHkpy2ClDnnSme3OG36LRX5fKlCKpMjkcmRzBSIbWbJlquUa3bK8v5WcXiwUanJWObUPG+btYrXLTnZeSqFDA5bFY/TRqWYp9HvV6IK5QodHW2M7NxBV1tEVdUnX7/I/NoSdmdWrYBF7SoODN0dXerMkIonmbk2g8flZmREMlITCrBqnq3XowQMcQrxqUuBOAf4iEZjJOJCeqkwN7eI2+En4m/F6/ErUCpzddU4EyWhVMoFnG5R38r8b7hwCBnGYg1SKjeQSecoZhLYLSV8Hgs+n7DUcmRLcWquIlVXhQwZYvmY4QhAACpBVfbK58lQLeSu9bVVJWmIijrc4H+7j4pTRigQ0vVFJlVgcXmDWFyAV7n2HqwOsZD26rWRETxbzOhaT45ZmzWfwqkRFA6amlsUfJI5X2IUNjfTOJ1udR4QUE6IPALqF4oClkVU/Vq1iUW5APIFdV0QZ45a2aJW+cn4BhtrkjEcpb+vkd7uZiaunKNW8bF/3wjFvJX+/u28dfESwaCXbbt6mZu/tmV3b6w1BGSfmVxidU4iH5qV6CIkA4/HRyaTJZvPc+S2WyhJdEd8jWwxTbqQoqe/i2Rmk87Odlo9fsrz64wE26nNRbEsJ7DnyjQ1tuBrbmFiPcrxmat0HdjLkQfeyxf+5issJObZsXtAAaZSMUtHdzt2m4XZ2Vmd5yKRZny+BhxWN/lClY31OK3tHYbTjMtGZ0cL05NXdR128dwcqViM/Yd2672Yz6U5cGA3/qDkE6eJp1dUDffSjy/R2bGdnq5t6gzQ09tMcjPBL9z3YdqbhvnR8yd48utPccvhI3jcDp1HhXR5+uwJ3jx3UsEmu6vErpFeUrkM58+Nc/TuHYQaWohG01y8sEQ6ViBs9VNNw/6R/bqOKpdLZIopqo4Ke4/so72vE38gQK1koy3URYO7CY/TSbhZbMuzxDIxJiauavsKaeX4qZM0NEZoaW5h1/AIVXUGcTE6spemphbCFXGWkX5toSjrW4dDiWj/5d/+G04fe4MDI8N4xfmhIApzPwcP7MMeCXLu0il2H9hDIpthJR7js59/gi98+c/50pPf5MvfeIo9h/ew99AeJYNMTE5x4tgZ9hwexObMUShYWZ5L4/dFiG6ssHNnO/0DnZSLRVXSTk5M43JZ2DncicWeUCcCS82nhCPJfl5Zi5JOpxjduxOf20s2Jer2MpayA3vNRXRpg8kJiTloYNtQPzt3DChwGAyEaAg08eIP32B6YoVIqINywUJnZzfFnMxDNc6PncXXE6Z7dx8v/vhFjhwexWlP89KLP9QIjF3bWpi8nCG+XKPBv53R4VvYs3eY5hYve/Z2Mz19jqnpGdZjm2zbNsLNh+/C4vTzP//iC1ybGSeWWqR3W5hYeprtw21UynlKGQuH995OJlbk1eeO4bcFKWwW6OvuJldIkcxuYg+4sAe8bBby5GW9K/EZ1TKZVJ4HH3lMc4ejq3ElR128cBZLNctddx+lUM0zu77KK6+dZ6EQY3V9HUuxSiVfpKunHa/bzvZt/eqOIcC6kAnFllfIrel8VsH3QCiIpebn5Mtj7B4epmsowskzrxMK+9WBp1Jy4hOiZLFKR1uL2rUvLyzR0dShcSA1ixCCm1hZWWPx2iIHbttLMVfilR8dUzKRrJlH9vayb/9eXeefOH6GbDnGztFtbMaqOGxhxi5NIEvym2/Zg9drp5Ar8uw3X2Lk0B5qtQJXr4zRN9DBUFMHe3oOEN/Y5NyZN7np0CFWlte4NjlFX98A0Y04Xn8Da9FNRvcf5PY7363kp+XotBI2ujpaaY10KID+wvNv8J73vAerLc7q5knec08/F2ZeYz2R4MJby8zPp2QTw+BgHwdGdynRYvLqhLogpHI1BnYd5PRbMyTSVVLpMtGVmK7Fg2LbjVsJmzKHiDOBrLllDxRsDFG1VnEHPVRl/1krGvshj0vXA7KnkPW9WXsx122ylqtf8/1ErWeLUGwCtxoJo7WLd+KezHVbvd2yuU809+z1hD0TGK3/nOtJ/PVryvrjlcfrX18PQJprzJ8G/pqkb5PMKM811cH1oLX53vVAqUkGrwe0xbVES1J1sVrmuZog8E8A4Fsna+6PlTReHymyFWfy0wB0c31e/37mccr/16tx669r/WeYe/n6PbwZcWK2jwoKChZKG3k+/v6PKHD7W5/8FP/uBnD7s5RAb7zmRgvcaIF/gC1wA7j9B3hRb5zSjRa40QJ/t+L27wJuP/PZzzIxN8uffe2vsTf4qbod5MsGECgqPI37ExRBwAkRHW2R/LR0qMXesgJhAlRo0bJUJptKa/HP7XDi2rKAFKWfqPaK1YpmhUq2lhSVpdgl4Ji8l1i3moVqKXBJ8VsW//JaOR4pRMvzpBAlf5P/RRknioxUKq22thsbMV3kSwFEACYDnDQK1hMTE1rsN/ICvVp0FGaxLKhVYST2lnYbhYooEdr1vQTYEDAruram4EAoKPlLG2QzSVUkiSpCilFOl522zmbNq7o6dpHZySlV30j7iU1y0NukOTqPPvQYjz/+OOVqEa/XRXRtgcvjZ/jxsefUKk7UN5LrKFayYqEoRV8BbkXwJe0nBVO1Eq6IkjivBWEBsNSGUVTSCjSVFOiSiybgmBSKdSOyZSEsqiFzE2HaeNZvNMz+VL+xknaU9xBLUXMTVg8wmptL0/JTjkFtkuSe2Xpt/SbH3KyZajP5m6lkU/V1xbA6EmBMFZRbQIgUTuWf5FPKe0smXllBQytOh/1teyRz0ylVdwNc2zp/KZIbSL3xZdzausmWn+WzBRQ0+oyZ42xsno1v5cFubQQtVMtGtqGoHqXwrCCelndrxv0nm0TdeCueuWWZbMFWp3I2N5b1ttP1bGATnBE0UQo1hm22qI6N4zdABKuCcmLjKyCCKG+TyRTTUzPcccu7oCAZqFV27thOMZfXfut3e/E4nNhqUMoXqZWrSjTw+/wKxuSKeSoWA7AXYFSseUX/LaojwRjlN/ldChmGxWVVgQrLlurbHHc0V1rGB8nSFVKFgM1b/U0ugRAOhLBQq5XVKlJudrEKF9BWQHjJ4pWiuowNqlbdIhYY2cxOAyRRm1IX8Xgcq0NAjQqlagWnx4XYi68nNkhns9hdDtw+r1q9i0GqnLNY7ArkImBmwOUj6A1gEfBFFNZyD9dqqkaU6xwMh9jMppWFr/emAAwWiwEaF4va70w1sPTLqhIkJEgYKjbDSlnGLLkHs5k8NptLFWuivJW+LRmI4YawwdYvVPCKtKtU1ptHrj2i7rBBNi+q6JoWuKUtXU6HAk7FQk7BIYu7Bk4hohj5tTKOOWx2/Uy9zl6xhK3qPSN22i4Bc22ibvOQL0jx2s341UkWFldUeRtuamFkzyg5AZ4ssLS2yHpsTTPyhneNMNgxQnNnB9OTU6yK5WVzRJV9UzMTnH/rLEduOcS582dwux24nXZaW5uIJ1OcPj9GU1M3n378t5meWqGneyfP/uAlursHWV1dZ2LyKpNTl1mOLVGopPAGxB69gZrDruBrULI+BSTHAKjFblvuH7GfFtBWimhynplUls1skoKthD/oJxJp0PtO2qdaKatttShPdTyUKp0WaWS8EytlC4lNsb8z1K8GMUjU4Yadv9k/TRVEvTWy+bd6BYIJDtf/7XoVQj1xxlTs1hfrzL5VfwzSv+U5Zp60UUAv6LeZMSafaYLObxeu7DZSqQwhtdl3aHTAtqFBSvk8U5NXVFGYTEbxeCz6v8Neo1DKE2luUWJVuZjD47JTERJRtkAumSccaGb3tgOszidZnIljqfhYXogxuvMADe4GkbpTs4iNeAmXx8XY2FV8/gjz82s6nuwc7eb2d+/k/NjztHVbSOUWcHtlHeCBahAbEZYWkrz2yknm5mLce98dCj42Nvlwy3GmYgSCPhKbG9hdopCVrFW7AgDlgoyZUtaz4rDLuCHkH7Gjzut3tVrUXNkaQuYRxbSsZoQkY0ggBMxVdwNV7wsRw8h1FqcHUcCqwlTcL5SkZLgIyL0mxCIBJfNiXy99VEgZW4Qpq71KzW7YkVttToqVKtlSmWIZ1hNpNrN5UllR4ZbUSlnsdi0ON9mShbLO51ukDYtkY4PTbiWdjFMtF/G5nDQ2BPF5PWopnoyt093eQm9XJ6O7dhOKBJmbX2JlfVHXJOlEko1olOHtO+lu61Kr5cmJSRobG7HUMkp4ENAg4JccXhcbsRhT09NKbiiKXX/Npha9TY1tLCwsM3FlClmqSC54Y1OEtvZWdcgQAF0y09WWXJXnBqFGLair4rLsxOYI6aLTImrdfJlKIacgit1ZJdTspuzIEiuskK7FsAVq1BwV8kUb8Y0yc7NRapJj3tCg/VgIbw2hBl1TCeHNuP8NEptku9ttVaolGVdd+HxNZDJV5uZjJFPiLuGnWLFiEyVduaRxIqKerpSLOGROLmaUSCbzmMyB/oDPIPs4hcSYJZ2R/FvDjUK+5f6qVINYbH4qtZKCthab4Ugjc4CQecTtRu7CfHYTSy2H32cn4HexMDXH0kKKnq5mnT/EUeTS5UuM7t3OA4+8h5OnXqax2UvNmieZ2sDttmOt+SkmGjh1fJqeri78Pg8NkWbOn7+o5xGKhBWYSOVSNLc2sZmJk8omwe2k7HTgsTpodQX4xIMfoLi0gTWWIb+e5MKZt4glCngjEXYcGGZmPcqRu+7kC9/6GpfmrtLa2cTAUI8q9TdiK2SykkfvoFS0Mj5+jZ07+/F5A5pBLkq7cHMDNWuJVDrO3Ow0Ha0tpDeznHjjskaUeBx+SsUqhWxGQfGu3gi9Ay0Ew1XS2ThPf/ct2lu34XGHuDQ2zrbtzfQOBHn43g/itffRHNzBn/z3v6CzvRm7I8fVyYtcm7rA+lochy2gNrCBBg/hJhft3V5srjzT09eYnk6wMGHRnOKujgF6w52EnS7y2TTzs8tYrQGsLgcDoz1Mx86xmJxk5+7dNIa72dm/n5tG9xOweo1s2qLMLTZsFpv2H8munpqaUvBU1krdPT1EmpqwyLhjEbV3jojNQjK9qa4mGrlQKzN9bYIL59/kwolTeCROIRqjr6mFgMVOOZ1R94KBfQM0dbWxsLaKw+/lez88xr/+T79LrgYvnjzJK8dPkConsbqd6rS0urKBr7FGW3eQcKgFu6WNUs5FNLrBSy//iEceeYBivqg5w0MDQ8zOXeaDH7qHaOKKEm7jGzkWJBe2aKe9XaJnfDreCbFQAPqOli4ioSYK2SLra1EcNpvmGK9tLKoDwuJCkrvuPEx/1zb6OndSK/p47cUzuO0BdQEol4ra5mVLHnuLlWQtzQvPH1Mr7H17BrDbkvR2NTK64yBj55OcfP2CksJE0Z7KrNPV1cCnf+NXGN4xTLXYzPJSnM1kBqurxFJ0iv6hAdY3sjzxzWfxhhxE2qpUnNewOhO47S1Us27afG30+Lt58W9+SGx6VWNIGoJeDhw9TMPuASq2qpL7JLRF9ruinrc6IBhpIF0WZwELT3/vBxJLzOG9h+nrGdDIG7vXxYsnX+ZXf+PTBBp9uJx+ett6eeiR+/nuU98im9nk0KF9PPP9Z+nt6uXxX/sYr558hUQyidfv48itt/Lv/68/4Y47HuPWd+3ntdPf4vS5Z2W3RHqxSltvFxT9FDM2NhYX2b2vE1+gwqc/9Qhf++ZzPPvUJRobO3j0A49y+tUzvPj6DymnarR2NuIPeHQ93DPQRDgcZNv2QXx+F5uVddKlHDMTRd48OYfDYiXc4OSmgzuwVe3USlYyqQz9AxGwrDJ+9TI9nZ30N43S3XAzZ06eZXZmmkwqRVdXJ2+9dYHhkVF6+gZ45bUTdHT30dTcriQqtzfAtuHdBIJuenq8dHVEWF1Y5cKZaTy2JqYnJ+nsdvPw+4fZLF1gYvEYFVIsR1eJJvMEGyLYakW62lpZXVnF5Q3T0NzH5HKa4+enSBc9VPCCxa1rR3GT2BHcqY4E4rKUSifJZNJKVBWnJxw1nH4XFdkL2Wu4Al68QZ+q16Wfy5r+p1nwmmvB60FVY2cp6wpjj2O6UMnPStDdUuLKOlPeo17BWr9erF9Xmq8190z1z1NQUf5tOc2Ya0qtDdTvkbf2W2Zd4Hqg1dzXv73nvu759WvV+trC9XW7etC4vmYlDk/19QHzXK4/jvrjU5B1i9gsj5uuTWYtqB7kvr4+Vg8Gm+1Xv2Y26x/mNTLX1H/b+dQ/Xg8WawRXyaqK248pcNvGv/zk4/y73/033H70Lt3fCVHXuC9uKG5v1HlvtMCNFvjH1wI3gNt/fNf8xhnfaIF/FC3wsyhu//Mf/gGf+eyfcW1+ToFbR0OAqttJYauAoNl+orQUkEn+icxWF5JVtddUYE4WyJKrKCqQSlVkA2qx7LDY9PG56Rl9/WD/AO3dncRSCebn53UhPrpnj/5/8eJFVTr2dHcbYPAWkCrArNg1CQAl37J0bRM7qPZ2lpaW1H5N1GUCWjY3NanyaXV1VZnukqmkVqpOB6+9/Aqje/fS19+nG57x8XEWFxbp7eulrbVNs/0S8YQqBgUI2kxvqsJSj3H3HpKJlG6SpDAhTOXNzbgW7ER5ImCT2PCJKq+zp1UVl/GY5OO41NLt4rmLPHjfo5x4/azaMN5x5900CPiTjNE32MNjjz6sReO15RVOvnWSs+fOqhXhZiqpz5Oie6AhoECu5uKJKlWyFEtZHHYB8spaDNbNlua4SmachVw2pz+LAkusYUWpK0oqUXM47Z4tAPKdjFozQ/d6w23zcROsNFVCCghvAbJvZ9PWaoY1rs2mxy1Almal2utsr69jzZqWnSaQrJvAGpqFabU4NG9WQENRakt2qt6HAhA6HQqWy91oRL6KOq2gG5x3Nl6Givcn2bNGtqxpza2gaRVsYj25Ba4aG1oBWQ0Las1GFa3vT+Qoi0JZlL9iiWtYnUrhVo63tHU91NpW/Y3eOX8TDLZKX3kbgDTsV00mrhzvO0CxARjrl1WOu7SldhaoSpSb8neLWu1K8aeioLcoyND7aGMjzu5tw3S3dnPuzFn6ervp6e5U9ZUoDVubmnBabRTzBSVdeB0eVf2IQlMtkmuSQSyCzC2EW45BcG+xji5LwVkUrja91+TaSHsK8CXjgnkObwPTFquSJqRYKYrljfUNAwwNhbR9JUdT8gPFOlgzRyXTsWDkrwogbdijixLSUCMa2bdSALVrwVwAXFHaig229BMpeHrFvswKqUyS9c04hVJR1fRuISDYHJQKhS31rQO7xaH2wW67kwZvkFQiqQo9n9tDalMyL8uEwg1q3ytgnmL9oowVW+KqKIG3gGanSy27ZWMu6hRRNwl4VLAUlWwgIKmciyjJBCyVLEjJ2pRirqiJBaQ2ztOK1+5UNbRcZ1H7WkQdabdSKBfJFwVkKukYKEoKzXsSa19LlSI5ihYjG1v6oRST/B6/3hcC2ksb+7x+7QdiiSqkGCmEL8yt0dU9yMS1adLZNEduvY3egT4dj06cPqXAUiAcoqunS8kx3a1dZMopzl84Szovdsx5Ll26TEOokXKpSjqZVbBd1Di93b0cP3aa6ckFuvtb6e7r5NLkuJp/jQwfoKm5E7vdh12sq0MRvvvUM2ymE2rZ2TPYhd0NyXSMcrmg1ryaialEgIraxWofEgKDdFohHUk+qFigO5w6F5XEGcBWoyqFVM2ELVEo5vX+9rjEcl4AOcmJlUxzcWQosLGxQVJAe7ER1+xb41s+ywRq5X/53QRsTUVFfZHMtFW+PgPMJJSoqcSWCt8s3Mn7meOpWewzP998rlkYNItt5ibHJCIZJCUjZ1fuA+l3htuBZJDKfGLVHE+pFco5p5ObOr/cduQWrJYKi4szFHJJpq6NaT5oenNDSUPS99yeMNlsDkulgM/jILa+Smu4EY/DS1/HIN/8+o/Z0b+LKxcXGd5xM4P9o0RXVujudjM2dpau7i7GrlwmsRmnt6+b02+e5H2PPkAqG2XP/gG6Bxq4MnGamjVJqVLBYY0Qjaa4Oj7H+JUYPT0NHDi4WwlWs/NL7B5pINwYVCu5VDqjhJZUUqwcXQZQIgQb8cmtiuNCUQkPct/4vG4l/cjYKQ2hALnm4paxOYx8cgH/ZRpSla0Q1NQS1wBvDVKOjHlCBnEpQCFjkswHRu61QXITEpuZ+abeF/JaLZLK2FpQhaB8ri8QpFytkREimSi9rQ7NvI2lMsQTaVU/iWKzJHnsYq1uF5KWAJ1ieb5lN28XkkxRM0YFvBWAxO9xaX6xV8bqQp7Uln1zW2sr3T3ddHS2Kzjb3NDAzNQ0r7zwoq7rbj54E3tH97Ih7gXZRb2fZLwWx49MLs36+rrONTKOSwawZBQuzK9oRuUDD76PdDJJIZsitr7OjOReZ7N67QcGBlWduhlP47QLmcZJpWhVm/ZqRZwdqjic8rOsN21YSwKMi5LJrsSBbCmFr9FJxZUlb0tSdebV2nJxJcrMzIrafApILASgaHRdiX1i3Spja07mOxO/u2cAACAASURBVB0jjDnabrficZWxWfIKPkvOrcMeIF+wEYvnNK9zcTkunhrkilXWN5O0tMoYVCK1EaU5HFTltrh/SP8QkN7ttuF02vD5XPq7XN9kMqHFf8nNrVnFWlkA5RAud4h0pkA6m1Nnj3xJSHtWXBJrbpHjVAYcpXyZgDugZL316Dotrc1MTV1jdm6SppYAj7z/59nYmKdqyagatVROUSxnKGSsNHmGsVUCzM4uMDO7QKlcIxgIk8pkWYmusmt4mGK1zNLKMr6gh+6eLiYXFynInCjEnhKUFnK4HVV+7tajfPSxX2R2Ypqnv/197R+9PT0sr6zx2olL3HbvEb78g+/Q3tvB0LYevY418iTTomZewStxA9WagspCeujq6CGXK2quc1NLO5cunuP8uUvs3NamedkCYqtFcXRd+21nVytz81MsR6fweN3ks2UGZT3f3qVuKqtrCS5cXFSL45Z2H+FQmMcevZ/BvkEFAt86Nc3KwgY2bwqvT1wBWvA4OinnPIRCARzuDNt2+WnttoAtyczcEq+9dI3NpIUH7nmMPd230tvYQXuXk+eee55vf+cl0gUHn/7d3+MHbzzFpZkLHLr1KKtrMVKJDY4c6eX2Q6OMdBwiZG2hWCgZxC2rZIeX8fsDOl5poV5JchVdq4iS0uVxE1+8RltXB8vryzgDLs1+lvv22We/R6PXx827Rnnjmec48/xLjHT148iXaQgGiBcTpEsFGtuaiWdSpKtFfvmffYIUeewhL6cvn+PP/vrPcTX4SOSTPPDIg0QTc+TFjjxR5vKxFBaHT7NAx65c4vDhw3jdfqanllQZO78wTijo4P0fuRmLVZS4SWamp+nqGuCv/uoH+PHRNegj4I3Q2z2gsR73/vw9jI29yTefeJI9+3poaAmCU/pkDspuTp88Qybh58j+vdx563txWn1EF6OqPl9ZnaVaTtPZ08KZa+dwNkSYm8rRFGjDbi2zujLFA/e+h1945KP43R3Mz8aYX5jlC1/8Y4IROHhomJbGCBfenCLg3s4HH/s47R2dpHJrXB4/SXNrG9WqTx0ckrkUZesaa6kTXLn2IruGdnPPbffS6m5j9tRVjn37JdqdYTZmFwj5XDS0NZJ2Q1NvO/0jw3hamrA3uImXFrB4nMyvJFmMJvnRS69r9Is4pBzaP0J8fVXJz8srMaLxNC+/foah4R0kUjF1DvrAB9/Ha2+8wuTEFUZGdvL8919n/02DtDSHmV9Z0PtgaGiI/sEh/uJz3+LWo/cTCLkZ2NHI+NVTnDt/nux6iVLBysGDB3nw3vfx1S9+kalLc/zBnz2uxLi//PxzZFIlMtkaH/rwB7nlliP88NlnufjWRWzOCt3dHfT3d9PSGuELX/i8Rmz0DQxw9N5Rzo1f4PzZeWbPZ2hp6SfkCXN4/z5slZK6uYR8jVTLEieTJtxUZGRPD3NX8zjp5ZEH38fKygKf/4s/Z/LaOMnkJpvJPAODfSQzWe0/B246QnNrBwcP3cLgjn06z+3Z3aqEq3wyy+SlJcL+MH6Xh4awD6tnmUT+DIuxN5iYe52rM1fwNDWSKRRxW2rs3zNKOpWhVHXgCXfy0qlxFjaq4G4hX/FgdwawIA4bNlozDbrPE9cxWS8KCUfWBeKIZfM4KFEmW8lTslaxeVxYXRKZYtV9lIC/Znb79QQ+c+9XX5xS0LYuC9ZU3MraQdZsGkO1lZdrEvTM9317j7hFUq5fJ5pEwfr1qKkerQeR6wHM+j19/VpT98Zbe/h64rb5eT9xPnWuUvWgrHnMbxOSt15Uv/6t3zsKkU+3v3UkyXoS+PXvY7atOMi8TR7e2l/XA7bm864Hs+XczcfqP1cek+spa3L5Wc7f3LebILx5XD+t6Fj/N2PdD46SjfL6DeD2H0WR9sZJ3miBGy3w926BG8Dt37vJbrzgRgvcaIH/P7TAzwLcilXyH332T7k6J8DtF7E3BKm5nOTKW6BsWYMz9btiqVITaZ7dKIwL2GWXIrYUMwX8ErVYJsdgdx+/9iufxFkTlUoNa6nCa8df548/80fsGt3N9OIs991/Pw8/8DARf4RirUgml+HYq8f44te+SH9/P8lUiv/4H34fj9VD2SpqMwu1ioWvfP3LfOkrX+aWIzeTzeX5lY9/TAHdv/riX9Hf18fYlXE+/EsfYmTnbj7/5S9oYejy2GXuv+8+fvmD/wSry0pRrPSKNY6deIM//u9/zJ7RURYWF/mdf/nbDA/tomyRvE+IZTb4xte+xg9/+GNGdu/hwx/6CKFgkN/73d/RnNu/+sIXCHp8lChiVaVIjaP33Mrgjn76ejrx+Zwk4uvs2b2H46+dYteOvXz1K0/Q2NxKpLkRu8uCy2OnsbmBR973ILt3DeN3+sjkM8SzMS5evMTU1KTazAkjP7oeVWBa8m1F6eKwi5VaTeLSDGCtVqFcE/DWotapAqIJsCPFYykGC7AmShmH3aW2XUax+R0LIXMTVm9ra25GDHsn+TxDXVi/6ZTfzWK0bGrMjZ258THUqIbl6PVgg/mZJrAqoIZsToWhH/JFcDu8CoqJqhNRJjlsqqzU3Ek1Ta5RLRUVnBZLbt1MSXaebPIUwbXo3zTPeOsxUQsKqKNgsKmuFYth+cMWNvnOZs1qsJG3BgAFct/OlzV+Tuc2t/iwxpO0fbY2mFJgEAtSOWZz02luJO2CftYxk+sVd3KdzWN4R1Enh1uhUMhsZaoK69q4+AIaSHFacjwFvFXbTptTyRBdnT1srMZoDrWRy2R48YUfcfddt3PrLYdZX1miIsQAUaFLOylwIUrnmrLFNYpTc0BrBli71Y4GUFk2VMVbQJZmu0qNU8AmARetBnBrAlXmvSb3ihT+5XFRx8qXWFMLwO90y70rVqTlLXtSKVjUVIGkRU0tWsh52xUUNFSEkuuMkembTmsWlWS9Sj6vFFdEwe4OeFSxnsgkNX9MAF2x/BWlv4CxMlI5RS2nwIvcS048NreCuAroC7C/xd4WQEzyvbWaI22zZRlutEZN8wlFvSxqK7FNFmBIQHEBwG0eu6pVDVW6kBuKOraJm4BhF27bOm9BhA01nlg514pCzJB7tizyflXdSK/I5jN6T0j7idpbsokr1SJusUy0VUjmE0rq8PsCCl6KlancI2LF3NXVrVaZAmjINX/p5ZdJbWbo6dpFX/+wWhaKVeaFS+c4f+EcNWtVQYIH736ErDPHwvKyKlt7unt46dUXuDh2guWVGe44ejenT51naHCYXLrK7OwyqwtxYhtJOtv7mJma12zbvr5evEEvroCd468c4/Cdt3DPvfersmJyeoZSuYrb78HqtFEo5oinxKYuj9vnUbVeJp4xQKotpb6y4KvGvSPqRgGn1VZOiiN2hxbehPgST6X0PpaxTC6dYT1nXBMBYeRuz6TTrG9EFbgV9bM/FNJ8SlFA1QO09Sz++kJZfdFJ7m/Tnthk7Su5YQv4/WlFJxOwrXdDMJ0J3h5jtsYks4+p+mJrTBelrSjVxcHh/2PvzaPkLMu8/0/te3VV9b53p5N0drIQSFhC2HEBRFBEQcQFGMWZEUdRUdB5z89lZhj3BVDREQF1XBDRYU8ICQlZyNpJJ+l936q6a9/rd67r6cIeXud3fmf+mHNe3/Q5kE6nuup57ud+7ue+ru8m3wsYJ58pc1c+T9SHhg19QUk9s7GkAm4C6mVTMq45Nm5YSyYVx+tycvD111SZOjY8RE1VSMdFchMyKYME5JVs8PA0y5YspiYQYvuLL5NNZAn4Gug+2s/1192MxezD663hWNd+qutz9A1188qOfVx73YXE4lO4vRbWblhKoZjA5igyMTlIJp9SUEayIk2lCna90sfMdIaKoI329lpWrG6nrs7HyHg/o6MjLO1sJZEwSFai2BewK5Uyk8/YdS9gMuex2grYHUK4Mem9k06m53NqRbkud6sDt8uH3WEiX0goCcK4hoYiVC3NZV1QS3iZcmKLPJ8TXxCLdRtWRL1uNX5PCDICzsqcs9gM68FCSR0kdJ7mCySTcYp5AeyMuALJ+DRIWEKiy1OUtUYAnoKsL2JVnlGFdCKVZVayd2XtkmajqPTlcOW5YLEQTwh5y6KAvKyJAuKKtbpYqVa4PFhKRd1HiRpU7gNViNqsmol7xaWXsmLxUnbv2snLL23DabOx5YILcdsFCDcxNxdmdGKIRHxOM60lukAeGJXVNbicXsKRGIcPHaO1tYNNmzYSn5skFgvrfSiuIELuGB+bor6+hfPP3UoqUSCbEgcLG5RcOMTe2pYhlx1VUKNUsGMuODGVJBPdOFfJHEzl4ySLMWzeEs4KC8l8nCkBQoolWlpaicXjGhcgsKEQPJKpFCZ1d/Gps4l8L9dSxsVqltiJiOZxFgtmnA4vNpuPXN5MMlWif2hKs2/rGtsVYBmfjhCoCKojgstunQdlo8Rjs2pP6vPaMZskO9xMRcBDpeSBu+xksynmYjG1kvVWVGM2BZiZEQtOH25fQAkw2UJUFbMmZH0y4bB5JHmdXLqE1+3VCBOTuURNTVDt6CW2Q+bs6Z4uWlvrqKr2UFvjx2zNUyxlyCQLuKjFWvKobfP0jOSLH6altYPf/WYPH7zzWt1D9A30ceRYN5VVQS6+5CK6uk8zODLNokVLlLy0pGUxO7dvJxNPcdeH76CzbRHh8RlGegfpO3GK6mAVXV0nuOGDN/NPP30Im08AniYCQRfxxCyBgKzDJfYfeE3B8oqKAKtXr1LSkBAwsjkrVpuPTedsYGDgNL//7W+prfYqISdYEdA1u6dnilAV3HDjVUyGBxifGCWfcGHOe6iuczGXnKCmtoGmxrPIpf0MDA5z6MirFErjrFzRjN1cQSZaQSkbxGwNa2ZwfeVqPnf3t3BaGlncvpjLLt9IPN1NsDrBouUBmlobGBqc5mT3BLWhlex/foSuA91s3FzN+2+9kZGxOM+9KBmlcbZe/U5e2PUa/cPTmvFrsUrMwBQdrTaaXIuo87bR0rQIvyuo1sFSkoilrFj6izJU1iUhw8nzXqyUBeSu9Pn1WRjPJsmZCvSP9/P17zzA2OgQ11x5JbWeCnKzCd7xtnfyT3d9Emciy+JFbYyMj+BwO5RwNpeK0760g72H91O/uInNl53PSHScR379MwV4w+k5FnUuwlflwFfhwOOsJxZ28cendpBI5nE5hdAi9Z+DFcvWc+pkL+HZcWrrPdz5ses53dul9Vh/bz9Ol42bbrqZwb5R4nMJnnziRdwOP40tlWzadDbPPfc7evqmuPKtS6morSCSnGVycpI1q1aTTWbxOSoZ7h2jrX4pg6fHOXXsNO++/gZ9/oyPDTA80k9dRzM9w1P8/CcvUh2ox+srsWplM5dffhHrV1/EouYNmhMcDHn596d+zO+ffgKLtUT38dM0N3YQ8rUSj+aoClVz++230dm5iGg0qb+z57UuHfuSNcps6hRbL1nBps4VhKfGGesa59FvPMrahg68GQvNgSpmxkeZmBpVRa0t6CMt9rlWCxUtQdxtJtpWreDUaJRvPfgrals6+ODtH+Kez36CjrYa2lpqNZbAZvEQTxjzW6hoDr+QRiY5//zzuOqqS9i991V+/uPfYffbuP3D7+RU9zBP/eolNm9dzpJlbfz659tZtXkxFoeoi2P4/G7slgKr16wg4PXz3W8/wlvfcj4N9fX4vR6+9uVHeO97z2Ht2jV87/v/Rs/pWeLTJW7+8Du486N38Oij/4bDbieVTrL71VdYsrSdfCHD4GAvDfWtnOoe5923n4fNa2Xb83vpOxrBkq/DWayAnIm2pnp1b7AVg2zccBHhqQn8oSzHul/i6NEBIpM5BocGmJoco1jIsGPHNp566rfqpNK5rFPJV6Kav/GmWzjRfZr1Z5/HRVsv5ljXKCNDJ1jS1ojTauGZp15gy+ZLWbNyBVZ7idGpLkLNKQantvPakd+y+9A+zr34QmZmo0wOD9De1EhTYxN2ZwXDEzFe2HOCWMFLRc0SUnkHqay4r5h0z+yeTONzu6kKhbTWjMWi87WcOOiUyFEgU8qTNZfImwpkhVwje1CbS8lbC0l8byay/iWQT+qtMsmvDK6WnajKJL3yvnNh/bwQuF24R1wIQJb7WOUatHxs5b3lQnD1LwG3bwY9y8ejx6nF4p9B3b90bgsVsuVzKte9C5XJC49Zv5/fg5VryIXAb9mFZiGBsfy93Sqk6j/n4y48prJa+c1garkmX3iuC4nfZaed8jUqO4wt7KWUX///BeLq6wG7ALcz6TOK2/8TmqxnjvHMCJwZgf/xETgD3P6PD/mZDzwzAmdG4H9iBP67wO03ysDtYz/F5vdRcNhI5MSeWIxDRW4oipAyaKsueGqjI0CX4LhqKSkxcbk8sfAsS9s7uP/T9/Lzn/yU559/lu/+yzcJBgP8/OeP8ti//5Lrb3oXN994swK4f/93f6sWT7fdehuXXnIpT/zyCZ566inCkQivPPsy3YMn+cpXvkJLSwvvvu5G2jra+O3vn+SRH/2IltZWPv7xj2tm2UMPP0xzUyMvbtvGffd+nhUrVvLNb32D/3jmGW677Tb+5s47mZuJ8Xef/Lg2Ue+4404u2rKF7Tte5u5PfIKN557Lpz75D/T0nOZrX/sKl1+ylbvv/gQzk1N85StfU2Doro9+XBvgb73kYsamJjVDdM/+XXzzW99U/CZUGWBWLO1MBc7esJbKSslc3Mfmczfxyo7XsFs9vLJzN3OxBHVN9YxPjzIzO6FAS1NrGzdc/y7e++6b8Nv9Rvaq1UzSlMSFg7nsHKOjwwwM9NPf30dPTw/jo6OaMSfsfFHYSoPWLnmXdlGmCu5TJFvIaFNVFK+S/SbZctLQtJRERSQNaEMBqYDcvEKyXPT97wCt9GyM15VBxfJ7lAGJMjNY/l3e17C6zpFOiz3Yn22jFhZFCwGMcl6kqKVD/pAqD6WxnS/myEvxJrWhWfJsMzrmoiISRaOA5k5R1omdss1OVhS185bSUlBKc12UjAriqhp0Pmr2zzUd+Zz4ZxrFlM7weXWtfJ5Y28p7iPJHgDABOwQ0Ena02TKf7asAkmS8WrUZLGMr1neaBazYsTF2bwDa8yLahcVveVwXWjGVx1v/VNtiyf8zFH/CCDcUn4Y6WFjwksssDVgBcOfmomoJ/vKLr1LpqWXrli1MTY+xorMDh12Aqzxz4RlcdgeVgSAup1NtlAUAFfBWMiClma/5rQuAIgHoRSUjjY3yeQn6Jc1xGWeHTeZjObPYUKKWz638Zxk4EoBJ5o/M3XwpgdNt5IOqHW1e4XYFaUVVbABehgJO7kn5u9gox+cEfPaTTMRxu5yqyBSFUzot+X0pHF4HLo9LQf25RJRIdJZkJqkWkTKRBPSXNU2yKW0mq1pIF9I5KrwBBIYpZESJJeMlmZE5zZFWJbgoocR1QDJl521RBRRLJhK6Jsp4SsM5n8mSJ0/JblU1tqrvHA4dOz0PVTQbAF95PAWQ1rEqlNSqXeZfJm/YFNscAgCLFbeR7yygjNr9CrFCshUzaZ1zoiwW8oBkYMqcFsBcFKhmq10tMsXpIJZI0LlkmbofrF69jupQK8e7ejh+4gjPvfBHzt20lptueReBoBe/2cO2/dvYtvMV6uuawWTjlR2vEghV4PaVGJkY4OUXRmhpruRtb70Ur6uKX/z8j/T3jVDKm1mz8mzmZqJEZ+ZYdtY6TJYS/koHM7NT+IMBzYwUsNbqtOv1kmuVyCT1fMXyWgg+4o4g80MspMtrR1k1oLbo82pSyWuW8ZC/y1wShaWAbzJ/ZKy1YYTkUGYU5BWCibxGnBZE7RQIVCj4l89nyWbzCuapZe78ulluepWJK3Ktyg2wsotAec0rN+zkNQtV9eW/v1ltX1bDln+/3CRaSIQog7rlBpjeG2YL8VhMz60cMyDgoGExLnMAnXcSFyDHrUCu2UwgWEs4MktJSD6mHBSzrF+3ilIhy/YXnyedSNLS0KT3WM/JHgW27BY3zbUC2kS44LwL6Tp8jKnRSU5397By6XLWrFytLgAV/grGJsbZvec1hoaHWbmmk1/86jd86v6bwTLD9OwJ1m5oJTw7RG1NJWOj08j0tVo81FTXk0ql+dOfXlDAsiq4iKVi39tSi8NZYmi0l3gsTMeSdl2nxsdHFOQXkCgan2JycpSqqkZsJgGureTy4gKRVqtRtaaU52JaVCyyxrsMi2JRyBbFOUJAaQH2DbDbICfJuiMqjgW2/vNrul5jIb3kRe0t2XQGsaZMOJHHl2HzbuQly1dOsro1l1xIQCUcTqP5KeuY3BtyDTM54/jkuSbKfAGNBSgWO3P5b3RiklnNKc0JHw2RpZvtLs30yxZKpLPZeetsiz43xKI5k0wS8vhoqKtXUsdcdFbnvTzTxDK4OlTJ6NAgqzqX8ZbLL6Oprp7tL73E9pe20VLnwu/3KhDpctvAnCeZiqpLiV1yyAuiDMpTEagimchy9GgXGzaso6mhSvc6Yp8uytHqqmp9VnWfOEV/zxiL21ewfOlaKvx1xOayuqZbSOOWDFtxCxECjckBJlG7mDFJHrvTQSKTIFPMYHWade+TEJVcNkshk9N4C3EnqAiFcHmdhjV6McfE9ATT4RkFyF0ep2ZDyjUwm3KYzXl1Y5D8+kIuSyKRxuYQhbGd8clZfvyTPXSuquS9t3yQrhO9jI/PaHZvJDyr9uvyzKGUxy85l5FptRNNJ6Nkcyn8XjfVNSF8XjcmCqrIPXnqNBMTKSqr2jFZ/MTSWbWsLZrFSjxHtpDS57kZiR3xINQisXQvFNMEAj4S8TD+CjeSEREMBvXZE5kO09tzmmDAz6qVnfh8bnVmCLhcJGMxKgKVYpmhVsWPP7SLnLfA268+V+fX1PSMKqGF9DcwOMCKxSvIxMS32sTuVw7i8rpYvnwxzz33LBVeP1/4zOdoqK6l/+RpbCUT2USK4cFBHnv6N9gaQqRKEt2RYnwoynlbV7B23RpOnOjSiItDB/poaa9h9ZpOjSyR9TqVy5HOZ3Q/dtv736cqy+9+50GSsSJep4/mxlqaWlqVqBSOT+Fwm6ms8hF0V2ItWOk6foShsX7Wrj+baDxNVWW9ztHFSxr5wcO/IpeN8c5rLqSQcZLPWEklx6it8nNgTx+3vvvTrF1+MT99+FGicxMs6ghwsmc3S5bV6tw+ePAEhw8Pkkm6KKWqGB8ap6IyygPf+Bzrz97In549yMu7xnjnjf/AS9sHONk3jsdbYHL6VeYSL/Oe96znlZe2yZXkkouu4rq330DQW00xY1ELaNnnyBoTjYn7jwmL3azkLI/XRXzWQlbynyXLOuDm4UceIhKP8IH338zzzz7DU7/6Nes6RRG6labKOhqrannvu27gtvffxMZzzuY73/im5pxecvHFfO+h73HhpRfSPzHAJddcwZL1KzjUc5hTY70MTA5z2VVbyRfSzEyliM1ZqAo2MDk9gc2Wo2+gh0wGjh3ux2Ly0dLSztZLzsVsS3Dw0DGOdw3gdlu45LJzaGkNkM8nGRsapufUAK/vHaWtuYkjh/rwVxSprAyy5eLNBOqCzMQm8fmt1Nf52bd/Oz6HjaaqZsx5N5lZG498/3ku2nQh0ekCl219O4GKEAe6D2Nxu9i7p5vBgRMks700L3bz/lvPJlDRxgWb3i3UMjJpE//x3PMMDE4q6ePkqWM4nEWOHHmNNSuXKVCcihX42v/zLyzuWK1ORg/98AfsfO0F3nfru9hwzjo8rhL2YpiZwX7ueO/f4MdPlTXI0tp2/EKcyWWwm4sEAxVKtJ0OR3C4fMRLaeLeLIQ8NK1cQcpp59T0JLte38+miy5gx7aXyKtLVY4Kn4uzN5zNFVdexZ69+/j2Az9h4yWrmRmLMj07xgfveB+v7XkVp9vBurVnKSkll8kyPT3Diy9uJzHt4JP33c6jT/xSn5uyBq1ZsVz3cgN9I2w+92ze9taL+ckjPyKbSTDQn+Xxx77KyOgQI2MTNDYt4plnnufVVw9z7bVv4Ze/+D2NjW3ceuv1hCpD+tzsPnlc606JIdi95xVWr2ukZE7RfWSaZa2bcdsrCHkDzE7PsKRtDRec8zYe+NpP+P3vnqO5tZFgyM2zLz7NitVrONF9kvDMFMe7DlFfFaCr63We+MXPdF279h1X09HSwcc/9Qmqa+qoa2imuqqJk8dn2L/vKO97zzVYbUl+/m8/4D3vvp4tF1yqJK2RsWmaOxrI2yfZ1/0k47E9mDxpYtkKJX31HT+Cy2Ji/Zo1tLUtYTKSZjpaYn/XCNgrsThCqsTNpPJaW9SbhSQVw+d0E/D5DYJwsUgsNqfXuSC57BYTOcmwNxUoChHIZtVs4LJidiFAKvu0hRbHC+tCqRWFXLiQjFeuxxfu88pE6YV11UKAcmGduRDkfPP3C/erC/eo/xXg+L/3BP5MPv7f4jcWuFOVa+my8vfNPYaFwGj5M8rHKq+V+r98Tn9JWbxwn/0G6FsynI0Wfi3cu5f3wwv38eXPLhMcF55v+XPLUTjlrOFyHftGNNT8eb/5HMvH8Z+AZFXcmslPnwFu/yd6pGc+48wInBmB//NG4Axw+3/eNTtzxGdG4MwI/P8Ygf8ucPvNH3yHU4OD/OCxn2KtqKDocJDKCQhgwy7salURiq1bkZK5oI0DzQHNFDAVxTQQHGYrpkKJ6EyYztYO/u6Oj/GFez/L008+RchfwcljXWzftp1Pf+4e/uVb39TG/Ec/9EF81dVv2M18/t7P09jQyN/f/fcKHL347IvsO7iPD33oQwoS5bJ5fvjDh1mxfAUfuf0jRMJhvvLlrzI5OcE//q9/ZMXKlezctYt//NKXWLd2HV/92lfVkvkH3/0+VZVVrNmwlo5Fi6QTq2qkb373eyzr7OSad1yrIOMvnniCJ598ku999zuMnDzFL371OBvWreO+L9zP3tf28/WvCwAd4pabb1FVz4HX9/PMM3/kvvvuo7mpiLlfhgAAIABJREFUgZraGhZ1duBy28nmJO8sRSjo1+OWRuOyZWt47vmXefjhR6io9WnxHY5OUVVbSTYv2YExampqcDodeo633Pw+6itqJW6Hal+VqmxNVkhmEkQjc8zOzdF1pEvzjcKRaeZis6SyKXIlMW/KklMucB67247NYSMl2ZeFLA6rTYG6cmpKGYyVQkStRxdkN5aLRZl+RsEpTW1DPVS2Cy0XovJ3KWrKoMWfCzD97TcA34Vs1IUFWxnAlJ8JaUCV3CKKlXZBKa82sQK6il2pgC0uh5MKsY8WTaNErhZNCqSmiwXSxbwqRmVyClgr81XygWU2i+WvZN8oQXg+407eQMA3KcgXsn3LxZcAxdJQL7OKNVd2vmEv+Y/G92Xw27DOlea/zeE0dJhy/8wD3uUCsKy4LX/Gm2/xhWNTHn9p7tsFmJ+HUcWu0wC2ZVoX1G7XOA4j91Ya/y6Pl9Nd/bhMPs7ffB5jY0M888wfaG9t5r03Xcfc7Iw2mEOBgIIs0lRPJo0cVFGvigpV54TGAht2xdlMFrfHq40N/UzNqZXmcYlYNCpoo4IQAoxoE2JBZlP5PO2SrWsxq9WqKIwFgMwjYKqAmk4Fi6VhLRdR8inlLQzVnKiMTeRzBstbwP1UQpSVkredwy5ZwybJ+pT5kFN1YIGsrjlWp00V9RnJNTUVmZydAasJm1kshotqa+qwGJbCpZy4CIDP5cNpcaqbgKhgK7w+EJBEsk4FdRV1u9iXix15QZo9DlV7q9+AXpM8TgG5XU5iubRavsqX2LLLGJQV3AImyjhJ81ot4FW1jarTnHaHAreSOSyfIRm3qhgXNZdTACKTKn0169Zm2FbLmlMomkgkU6RSGc3s9nj8nOo5zXPP7yOZynDJ5eeyfPkKVemJrerQkCgZwtRVNana8KorttLWWEskP4rTbCaaCTM2M6ZKucce+zWLFnWSTZfU2nTj5rOprq7iC/d+n6VLa4nPZamvaePo4VN4nCEWtXXSd7qPQqbIJZdeoZmYAiSPjg3hD/r0/oylZilZC3gDHhxeGx6fC5vme5sVsJbmud0uwLwAXmK9Z1iQl+8pWTdkTDW/UtYKnbOGtbqCumqJKhm+BpglCjw5b1WOm4QQkqYi6DcAnlxOgR2xKRVbQ7vFofdCed0rN9zK62G5CfaX1AtlNn75d8sqAfn5wp+V7/k3v1f5npF/LwO/C5tz5e/F4liARbnv1TZ7fs2Rc5V5Wc7mlX8vK4RFzSXN7ImpME67Gbdbcl8LnLVqGdl0guGBfqbGppiZiuCwOHHavaxZtZ5Dew/hd3pUWXP88CmqKmpxmn201Leq5Xh4aoqKgJMdu55lzfqlhGrdjIydJlhfwdkXbmD3/m0sX1lDJHYamz1BOi05nia87hqmJxP4XLVE55LagJYsepfTjc8X0vtsfHxUiUpyTQeHBnVdEOWe2OdbbXIfpcAstvlZQoFqJiei2O2G/biQGDJZUerLfSIZtmbNwNYcdVHrK7HCrOuIeP2qa4hmaRtgrKGOl/XdIKOo64M6NxiKewqSNS7z0iAIiE/7G3nk80BueV0TRYhGH0g2sdifC3momMftkSiDrOa/CgHF+AyZw/K+sr7J9bPq+ifXeTYWZ3xyhkg8TapgIlkwk8yXsLjcFCVnsSDW0GLZLNZ+Jt0DWNRZQdZ4G16fV90BJMdvLhImFU/QWF9LPBxRW+WW+nq2XHA+oVCIUwd3EQ5Pa4aw2VrA7bVjsRvNVbWsFZJEtsDsXEJteAcGRpgNR7nhhuuJx6JkM0m1w08lY2qHX1kRYm4uxskTvbpm1FS10FzfTihYi8fioRg3LK2FTIFNOp0l8qUcsXSceDxGIBTA4TLuaSEqybNELJXNWSNX3VfhVXeF2XgEl9dBoCqAySaZyXNMzUwwF48quCvEIa9P7n2xuBeChZEtKwBWKBQkKTa+6SJTkRjhuSzdp4dxuAI0NC0iMpemtq5J1w8Zx1PdxxWYDAZ8+D1iUy5MOlmz8lgtknfswOuy43ZAwOcmnSsyNDJFUlRe7oDQCtQe22JzqyV/JiP2nNl54pYQKW3YnS5MpTRmyU2X+Y7keCfwe0MEvJWEpyJMjI3r8YgN+NqzlhLwZolFBUz2E6ysZiYSZcfLO1l91gYFbuLxJP39g1SF6lm9ZiWpZJyJ0Sn8tgBzYbGGrqXrxGkl2HQs7lCLYIkE2LxpEy6bg1de3sbUeITG+iAxAaob/ZgdFgXp5TkcicyqxbjcK/V19TqfZP7LHN67dy/JZAZf0EsiHddICI/bweazN1BTVUtPdx8+b0AV8R6Pj2Q2RXfvcZweIVTkSM/NEXIHWbNmPSUs7Nz9KpX1QaLxCezOIhZbnvb2FlX1zkzOkowKuc/G8iXNhLw17HzxALff9kmqfM2MDU7w4rNPMTMzwLq1S7jrrrt47PFHKRRdbNywlc9/4V+ZnStQX9/EsWM7OeecpVzzjit4cbsQMz0cP5nl4itu5uCh49TVOujosBEKJHjmuUexV0jURInJ0Qhbz7uMuz58t4Jd6WgOj1McQGSPXVA3HgFui+Sw2EzEY6JAl2qrSDwV45f//hi//s3vONZ1mNa2ejraO3jPjTexc8dONm86n5WrVvPaK9toCNnY8cKzpKIJOts62f7CLuprqvjYXR/nV7//DU1LF+Gs8rPryD4mEmFiuSTVjSFGRkc4frSXt731LQwM9VHfWEFljY2augrisRyR6RLbXzzEXDjPHX/zIdxeK9/69g9obV3OipWLsFjjVFZaee75p7n84osJ+quJz2bJJE309w/x/HPPkU/Yufwd62nvXMML217ldM8RLr98Iw5bEre9RHVFEIfJx6azLuH3v3iJpc1nk086GDg9pVbqS9ctpWAz4/c0Mj55mp37f8LK9W6ufNt6Xt52FJ97FW5XJxvXX8rYTIRgZZuCzZHZWTqX1/P887+hu2svJ44cJuCp5tb33a4OSRZLFq+3QIGoSOLUlUDcJ04dfZXM3BzP/2kHd3zgLna98ConDp6gmEiyon0RiekJEKvzggmv1YXL6iSRzTBZiONpqeHQcB9Rl4Ut77qWvaeOc3zgNBPTo7oHcdqsRGejCJfwA7fdwr79B5R0JPvjjiWL2PXqDuob6ygURPWZ5uxz1jA1Oa3E5bGRKQ4dPMgn776bvsEeXt39GgN9U+r2EvBVsqi1jSMH93LDjZdy3gWrOHZ8L7FomKOHT/L67iJf/qc7mQ6Pq7267Esjc3GNqvnlv2+nMljHRVvXsnfPQbx+j9aaBw8N8+l7PqAW5sP9/RzZf4Rs3ENyVmqDBFe/9WKWdDZCwca5G67A7WxhNprioR89xt59r3Gs+xit7Yu48KKtDA/26bP/PTdeQ2NdkKNH99Pb282WLefT3NTMwz/6EcFQHTt37eTokeNcddnb+PI/fhW33a+W83ZbDqdTfK9m6Rvp47Ff/xp3sJqxuQlKngwFRxibz8zQeIZ81orHXMDvMOOXHHKXuC6EWLPhIn779HbGp9LY3CGcdr8600hN4TdHlcAT9FXglrq5AF6nS/dTqUyGVC5DMp8jmc+SymcpWszYnHZSGaNWLu/N5FltkT3FPMFvocPSQlLzQnem8r62/FrZv8lrFwK3BpnVIAqXa8mFIGf5+/LesvxeC0HJhXvJhQDjfwIZ5522yrWo/LnQRaoM3C6sZxcCxeXfW/ieC9+rTCBfuNd941jE7W0B6Xnh+ZXPu/y5C8HZZDz1xriUj7cMppeP483vu7AO/0vAbZlkWd73l8nqhvuTcQ3+q5r+zT8XsrAtZzqTcfvm5seZv58ZgTMjcGYEymvpmZE4MwJnRuDMCPw1jsB/B7j9Z8m4/d636Rke5sHHf4o9GARpgimAYMWUF3BENuiavqINs0whq41SqwQ8FhQb00xIawnmpmZY2rKIT//tJ/jMpz7Fjpe2cdH5F/L973yX5557hh8+8mO+/eD3eeJXT/D0H//IsuXLFKQ9fbqHa99xLR+946N86MMfpH9wgG0vvET3yW4+dtfHaGpspvd0L+9738189PY7+c4Pvsu/PfII33vwIbXK/MWjj5I3S55djPe//1aam5r43L2fo6Gxgc989nO89NKLfO5z97J160VqHzsyMsL9n7+Pi7du5V3vuVHzch9/7DEOvn6QR378Q+org3z/W9/g9YOvc999X1K7zHvvvU+VS19/4F9xud08/PBDmvkkgK/X61YAWSCs+sZqtWG02UyabSaArKhQrDaPNuh2731NLbgGBgbJlFJcfMUWZsJJDh06QmQmok3CUDCoTdlsLs2itjbWr1vHyhXL8bu9OG1OtW0KBqvw+YJ6neS6zEYj80qSaeKpKOGk5CVNMR2e1PyymfA0DredQMCvtlxqMWqVXEZDRVZmwyqooIDHPJtW2tHSbRN0VEyLNZNP3BiNItQo2IziUYogUSxJjSfgmxZLFgFLjIwefZ95O2FResk80tfMgy/KRBYVsChpRXZVlIabBZNmxZY0V1XeS22cRLMixbGAVWYbDsn5M5mIpBKk8jltSlslB3deFaqqNVF+zp+bWiBrzoz+QEE9aQ5rPqw05udzcGXmC/gmrxdFmxarclMIOCr/lk4Yyj+5B+S4pDlvMit4mhd7TQFxtalvjJuAbQrACPr2xij/eUUqF5KqANLPU/8p/V25BwUw0IxpVRcaGasCRSusarHr9/J70njweL3aLB0bmMZedLPpnHNZuaKTH//4B+x6+SiXXrGOK684Ty0MTaUiXo8Hl0vsO4sKgsoYFkUlNt8sUOspzZ3NqepOVGp+X0BVo2o5rBbNFlLZmKqFpGEsc0NAAxkvuXZyLoZa2KAOSMEu11+UJSZrDjEfMyyYLQpoyArjcLg061aVZwp+iGWoYafstLuw2TyaWSXzRtRZDslwzEvGtUXHLFuQBrdF86fE8l3AVqvLyuTclK5nhuRVHOELel1EYS1Zgpai2QCrrE5sJtufnQZUGWMWt1gDpNcbwqRzV9XJsn4KwCKwoeS7CodAFHBqYWrWrCxRdwpYI4ovuQ+TSSPfUgAEASDkLR1OpwK3Mo5yiGLznhHASJdeQ/0tOc8yhmILLdmRbqcTv78Ch81HsWBTReHU1BTdp0+p4qayupqlnctYueYsorEkfQP9huqwUKKhoZlF7Z10Ll6Ky2Hh2JG9vPz6fxBPT2GzF4jFZ6msqsTnD3HyRB+jIzNUhhpEy4vF7GV2NkVzc7vajB493M3QwBj5TJHG+hYa6huZmZpR0MLIj82qVXNsNqUgeEXIizfgZCoyTrqQoGTJky6kqaypwh8IYFLATIgbAkrawSIZf+VVSv4s58+a5rOu5dklKlTD1drI6jaRzgpYWzDWAY2NFCN243knaocykOt0OXC6XTqfBcAvZZRF8gZpRe7hMtGlTF4pqxbKoOgbzTm5ePM2cgsbaGqjPk8nXdhAesM2bv735FlQ/r0y6Fu2XzY+05jAMu/EilbILQYBx1DVGqCjXfNt5Z6R+SE2ftKQlvmaF1tql4O21kZcovosZFnU3Eh/7ylOnTzB3MwcjXWt9JzsZ1FLJ+duPJ/vfONbNFYGSc7FWLXsbAppC5X+Bo6+3kVtdS3dxw/T0FLB4uXVVFQVqGtxki5MU7RnGYuOKzA/F53CYhaw2bAWT0oeckYUqV4oWZWw4fP61cJ5dnaCdDaiYF+pYCWdKuCwe9TOVpSbsh6JXa9cUyFWVVdXMjc3Sywew+tz6Rosy3++YKjcMYs7gg2zZV4FL9ak89l1aucu+5+C5E2LMt4gNsg1EFvyssqinP8uQIvxNBCY1GIQhORvQhIqWVQtKkQaWdNkDRPSiUwIOT8FbuX3JRNX1gl5Ftnk+SIkqoyS5ooCyIu7g2Glocp/zeyVZjCGMtdkdTKXyjIejjExmyCaFQtHC1kBlWUtssu5Soa2ZB2K6jaFx+HE6/Gqvb2QVmS+yliLbf748DAhn+w3LMjqI78j+6rzV3Uaed3ZBOMTg0xNj4Ilr+SLiO4xBPiUdd6i+xMB4/bsOkZjQyurVq3G5bIQmZ0UA3lKpSzxuNgNV2C3StZngeGhMSbHZqipbmBpwzps6RodJ7O9QNGaZDY5wVh4kEwxQWVV4I09RzIh9sYm3E4ffksN7qI04N2UrJLxnSaVT5IvZcnLc8ltxeGxEkvOMR2e0p/L+JgsTix2l65RVsnXtci+Ta5VTokl8jhy+4L09I8yNhUjk7UwMDwFFi9NbUup8Pnp6+ulmJecXzMdi9qZi8yqat8ijhuyv5HrZbPhdtjw2MSiP4/TY6FoKTITnSMSlWvuJ1+qwGatomR2KBGvaE4aWc/5NDZbNfFoGqtVVLslkslZ7DYzXlEJZ2RfJIBwiMjMnOYqi7OCw57j3ddfQHf369Q3NKkaVUCa5cuXc7KnD4fTRSKRYmJ8ih3PHaFgznDH39xMLJpi/6vHVM0rLgjPPb2bykYPTa2NdB0/RVNTE1abXcH5iqCLYLVXj7GmJoDbIXss5lXtEJ2T3F4XHlcFU5NhqqpqlaTU2trKkaOH6emRPNpKHC4P1dUhQgEf+UyK3tM9mlFbXVWjz5ap6Ulckila5WF2bpJcNokzV6K9qhWPu4qXd75G/8g4KzY0U93gxOU3E01GdJ0Q0LsyWK33QXhqDrepiaGTczitbo4fPkomkaa2soZP/O0tLOlo5UTXSfr7Rxjo76F/IMxdd91NKlPk05//R9o6lhCZTGC3Fbn00g2sO2cFq1afxf7DvXz1gW/zkdtvw+cBlzXPS396if0HjhBY5GU2E1cr+RvefiO3vfd2PFaxbZYMbI86nugaZ5KM2xRmIaKo44xXVxXhAOzcsR2fz8mSjkX869cfYHxmnJ2791DT2IS3Ksjx3h6+8I9fov/UIWaHDvDWrReyaslqju49yr89/CQ33XAtp7r7mJLIgmXLODU8xEg0TH1HG5FUlN37d9DSJvWFW4HuAgkuu+IcosleipYMwi+pr15BKR/kJw89SU1dDS3tjZw63cfadRsZGxvA53HS2OxncGCA2qo63I4ANotXM33TqTi/e/JxNp2/mqXL2olFfRzYP044PIXPZ6L3xCGuvPI8Lty0mUpvCHvBqcRDS86O2+rlVHcPfadPYQtY6Rsfp6FuFfWNNdS15MmbB+kbOorV0oDN1s7gYJqSyab7vMVLV7NkyXri8SJur5u+04eoqXJiFntjs5ljhw7zlisuZdmyFiJzg0xNDeLz2BgaH2BwWM4jyIHXDhCdS/ORD31cXUSOvd4F2Rxf/PR93Pauq/GKG8LEDM6siUI0TV1dA5FsCnNlgB0njuNob+JUdIoLr7+CXz79G3zVkmucY3pynFQ8zoplnXhcHiYnw2ofXldXx4VbLlDFvLjRjI4Ns/2l11m1tl1JSG6njV07jlBV5eGs1auZDA+zYWMbo0NRXnmhm5MHI+o6te+VV6jtyHL2plqwRFjU3syO7V3MTBRZe9ZlzIT7CdUJSaCgRDy3M4DJ7KRYsNDTO8zBPQN4Kqz09YwzHclxySUbWL9uCUNHE0yeLJFOmGmoayCdmSGRHiZUY2bpsmbe8rZrsVjrOHp8hEVLVjE8OMD3f/htrr7uRlLJAqtXLeMXv/gJg/3HcdjytDTXYrOW2LhxrboAfel/fQWXo46W9mq16l65vIGrLr2Shsp1UPIzMTnObLKXqcRRZnO9WAMWfv/sS+AOUbQFsHoqmE2miadzSqyp8tjwW4uYMgm5sQiFarHY/PSPRHC4qzXL3GJyqOJW6qtcQghtNqoCleQzGWKROYL+Cuok37xQIpFOkaMohgREUymiyYS63Ngcdq0LyvWlVHhlg6eF4GkZtJW6WvYRUlfI/kLr6XnCc3nvJ3s52QeUgVuxZFbHM6mlF5AAFwKOCwFVPYYF8UgLQcY3A7l/iThcBjvLry2/33/VT3szOLoQrP6vAM4/E77nva+kN1Ey4gLKwGh5zBaqbxeSI8v7b8m4la+FZMqFUScLj2/hOcgzS2t2IQovcNiR95mZnsFf4Tf6LhrpU9L9tXFs/zn+6M0gtfY6FgDssq+3SnLXZPI/WyV/9gtsufBiY8aYhXpaptlL6Wc44Mk+UDe7xpfHZDIl/xr7mmfO6cwInBmB/7tH4Izi9v/u63/m7M+MwF/tCPx3gVuxSj49NMTDv3gUS9BPyelQ6EQ3mYagTJtNCjZIA0HBt5I2DQVYEwDNJeq5EsQnwwrcfv7uT/PMf/yR40e7+PCHP0IsFeeuv/9bmhsb+e53vs+/fvPrPPr4z9l8/vlEYhHNsrn8siv48Ac/zM23vY+urmMc3HOQY8ePcfudH2JFxzLS0QQd7Yv42pe/xs8e+xk/+O53efCHP6StpZXJiQltSibiCZpbWogn4tx/770Eq6u59wv38dvf/Y4HHniATeeeq+BSz+nTfPaee9iy5SI+euedylZ++g9/UCvkyfFxGuurOHr4IF//+tcJBIK6Qb/9jr9RgOlLX/qSFlVP/PwxcsU8A/19qpTbt+81Xtz2IqtWL1eln6gNJXdWQBFplEuGoKgfxc5XAMKRsSEFXBuamhgenSAciTI2Mko8kVDQSMBWadgs7lhEKpUklUyqykiwn+bmJhqaGunoXKY5bX6Pl4a6Ot3Hr1y+ErvJSqaY1ma2gEDjY+N0nzjJ8PAwU9ExsuYYqUxcr7EASHKcAjoZdlhGA1oAR2lgijWpgnQuh8Qb67nKeNg0S1WsFwUMleMSNaaAItLstGIX4Fby/xAgVxrPZU9Yo3g0GtBmbApOSkNbFI9SiAq2Jfm/ds35EpNesaVVMEP61gIcK3hXVFBL40bnc0gl49fstIvo6Q2llCqKJR9UrZLnrU7LVsgLVgMBwjRLV2oiQzul7y0/tUjOqP7DPNwoxZx8gqmEVRyc5zNsDRDFAFPLwLBROpYVtwb4rbbCYv1rSHf1uAxARl5XxC6NO7HAlhKtaIx3ueBMZ8QKOafHJKCLNMllaJOJtDbFBLwVQEwESmLxerL7NMnZBOes2cii1nZqqqv44x+e5MVnDnDNOy/mwi1rSCbncHpspLMxglUVOg46d6NJ8mL5ZbGqpbk0FVT9ni8Sj8Z0PAK+IB6nn6TkZKay2uAVZb5YEZcLX3kvGROrzQAdFCCXbFGLGc989qjYeEv+pFhDSoMlPw/Uq8JW7yUBVuV/gpYKY0DUbSa1Y82LukyO0eXS5peCYfMNDplroqJTYM9qUwWToiO2IllrgkTWyHfU6Slgv8Wm6uHobAyX3WWo52SNs4tyyoYpW8SaKSJWvPJB8t5isC2kgrKFswDfJsmoNQkobUYaCHmxT3VWKHCbyyfI5KMKVFsdAvDkSedEJWjGYnOQTueJxZO43V58LielfFrVhNKoiaekmSv2zFaSoi6T37FaSaXTaoHr9/mIxZKcODJC1+v9TE6Pc+FFm9SO0u1xapNBXjs4NKKZt+vXb1DAa9mipUoa6Rk7TVTUj5R4+oUnNSdtanpcczCra2r0d5wuHw31zWzftpPKylrsVh+D3TNYCz4uu/wKVUkePXqc3t4+vbfdHre6HPjFir+Y1+svYIZYiguoJWtiW3sLNpeA/gmy+RS5QoZ0Lq3rjc/vJyAZY/MAmIBN2YI0yARMFRJDGVA17iEBtPVLXcpFrWgoa2X8sjnj3haw3GiQGfbposyXZo38THKRjfcpGLZ2JbCbRJVt3Mdlte1Ce7iFTZpy40gPQI5tHoBVoFnmpir6BMQ3XALEyUAV1ErwEJtggwgiAJAek8Wqa6CKrOU4RUEp9qmaO17OuhZlsBWbBcNq02HB7XWSEZW3grcyrwrYzG4cVi+lvB2L2anAttcrNtIRHAKeJXLYSlbO33Aeu7btZOf2naw/az2HDh4iGKzUZ+SKFSsY6B+kta6NibEJxNpeSAG5rCiW7cxFJzln02piSbESteDyFsgVZ8nkotg9TuayRQQ7n56YwufxYSmZSUQThKfCLF+2Upti0UScUHVICUmj48MsW95GLDaiqlhzyQF5G+m42EtWE4/FKWRlrPI6v+WZ5nG7dOBLQjozSzNa1O8y+EIakGxfATxt6iQiSlGxIRd1k1x/ed6p14jYj1vMqmqXfZCqW4SgY7Er8G2s43Jdsmp1rAQ3aajpBDMUv8WiOELIOiDXMIPNJoCrqJ+lMWgAoJrtbfaAya1zQ+yMyzHaQoiRL31GqH26AQLLGigNPFNJAMusgrN2jxeT3UU0nWN6Ls7oVIRUXtY/9D/JTVTWh4L3fuJxUTpndM0TYF8z3IHKYEjthlOJmDYKBUT2uJyad+jLxqhrqKWlpZFAwEsul2R6eoyZyKSY2mN32MgLyK33T5EKf4BCwczeA12sOWstdXW1quQUkEYa4rK8ZzNpJdsIoUMOTlScQsQZHYpT4e7A4XATCHnUkaEoSmpzlmhshmLJIIlpf7MkRDCDTJiL20lHhETkpCJQQYXfr5dEnDrkP32WmyWLMK17NZk3AuLmrUlcQXn2St65EEy8qkbO5VNY7CXMtoLeVy9s206oqoVoTI5D9kk19PeNc9555/Hkk0+zdm0nHo+LA/uP0NzSSHt7m+ZvS6a7kJgEaBf1ramUp7oqQCGfVsKE0wlOh5XR4TFyOQ+ptKiZKynKs96aweHLavxFJu0jk4JAhYdweJyUZHEW8+oK0drchs/tVzvtw68fNUg9qQTh6TEu2XK2ZsyKBfLQyDDVNT4am2uprjNsUJ1OeaYVOXV6gHBkji1bzmagd5I9L51WwsHWy89mbCRMuhSnqrqBWKRIKiq/YqGhoZpYchRPIM+iZVWMjowxMhjW/c7qNUupq69U0mRP7wjJuDxrPfT3jjI4MMnyFe1cfNmFvP76q7jcXmrrWnSeBvwVHDj4Or29vUpoam5uIBFPkknOsnn9KtKRGeyyP4oksYzGOKu6gcqqBl6pzT2XAAAgAElEQVQ+sJ/9p4a55J2baVzRRDgT58CxLpzeSlrblnOiq08JArPTUVJRK+ScSmQQK2tZP2Ueb1i3hob6WiYnYjz00OOsW9vK0NAcl112KZ/4h7/n7ns+SXhumvXrL2Dl8mXMRIYomFKYbCXO33IJ//HM89TWBJkcHyY5O8vcRJJsxkmo2U99SxtLF7Vz5darcItFcqake36fp0IVlGIBnisV1EFHQIJ4KkEuX8Ihz6Vikad+83sGBga47tp3sGbNanbv3clX/umr9A8PcvX1V9Pd183rh7u595MfIDtwHJepRDBYzYZzziccz5KYS/Db3/+R6WiMurY2+sdGmYxGuOLqt9Ez2Eu2OMvKs1pUXZnJFoTjgtVh4kjXa0pGXbN6Lam4PG+CHDtykjkBs0J+Du07jtseks0ZvT19fOSO6zXLOZbK4a2oobK6Rdc9sbA//PqrLF/eRnNTkNf3niYxZ8Hpcuu+fvfzu7n86vM4b+O5qrpf3NCO3+yiwuri1z97nLnxSc4/7xwq2/y8euQAU9N5mloXE6zx0jfSTSqXwO2rZXA4wtq1m7jmmrdzuu84L7+8k85lq7E5Kzhw+Bjjo8Ocu34Da1auYqC3j5MnjnHzTe+mrjHI/n07OX78CNPTU/grgvgCfjyVTnbvfoWgy8tFGzdTXxFkemCYxlAVd976cf7uzvdTHQoxPjrObDiiRIj+wXE8oWZ2HT3Gle96F+0bV7Pz+F4S1ihNSwIMDh2iosJMPDLNS8+dYPM569i65SL2HTjO4PgMfX09whuhY1E1q1a3YbOix7Jj5x7CszESyQJtrfWs6GwnnUyxe98efJVWLrpgM/0no4yfTnH9O29kYmSaSFis49M4XSWGhgcx42NoKKKEJqcnxbnnN5NjhtHJEbzeagIhg1ghdY3kvA7093LiwDT+CiszYxEu2rKYSucmNq/+AImYmR2v7OB0z3GGxk7j9kE8HWH5mpW0tq/k4svfzuDwBBs2rOenT/yIyFxCXaO8bgvbt/2JYn4OSkLWzbKycynvuObt6n6TTedZtmSpkgPEZUlIkIcOHGU2kkFwObfXx9TcBAe6djM8001ls5e25S2kStA3PMn4ZBKLs4JAbQ2x2CzmXAK7KYvLKsQvCz6vT4kYmbyNeFpIt17yBSEHyvPYii2R1D22uN7IWCTicSVWSGyE7sWUXCyxQIYrjjg/CMlHCNtSLiqp12E34lTmXa1kvyu1qu4ZF+TCGiQ6o95SFa0S+4TwZZCMdT9aNGopBSSl/pwH72RPuBBsNWrLeVcpqXeMMnS+sp3/fSVTG/vZeczxjdeUyYLl93nj3/V9/gxQvhnwXajCXegcUyYmCvFtYT7sQqethSD3wnORcTUA1PnN83w9bbynsS8z3qeszDXOT0jbb3bl0b6WxBhls0aJIA5fsue3WuffR3ohRuSP7MFlfIzX5wyHoJFRgiGDMJ/VmiKrLibi0iPRPgY5u0wKn/9+vs+wEDQ3eiBgy1vIhzN84Lqbaaqq5RO3f4wvfuYLXHThxUYXbn47WS4hjP2YQWg+A9z+1bZzz5zYmRE4MwLzI3AGuD0zFc6MwJkR+Kscgf8OcPtPD/wr33rwQU4O9vPDXz1GSZQpDqvmtYg6UcBZm7QwxSZXmsiCbqiyzKTNLukuSsNbFLcC3CYmwyxubOW+T36Gnu6TjE+Oc7DrKAdPdnH4eBebzz6XL3/2fh5//HG+9/CDbL38MjLFLL0D/Vx9zbXcctMtvP+DN3O8+xgHdh7gZPcJ7rzrI5y9ai29Xad453XX8bGPfJSv/NOXefI3v+HBh3+ogOZ3vvVNtY4b6O3lH+65h1UrV3HPpz+l2bGf/uxneWnby3z2s/dwwXkXEJkJ09/by7987Z+56orLuOnG92om15O//S1dx47xxBOP88GP3IrP5+GrX/2qbupra2t5z3veo9mqkrkrQOwjj/yYHTt28M///M9UhkJqbxgI+nG7nbjcLlXqyOZemubSIBVwTwANKVrk3/0+A8SVAi6ZShGqqtJGpyhxT5/q4+jx4/QO9FJXU0silyIyM0NVTZCKkA+P34Pb7waXWP+KEgcy4RwOt4W6unqcuFi/ZjVnrzmH1cvX4HX5iYZjFIolJuaGiBbHSaTnSGSTzM6G6enr0Qb5+MSY2iqL+jGVlmMyGnpSY4hVc16anjIXikZGoGRlZjU7UWwn7eQk304yAkti/WgUnyarFJtJVb1IkSSqTbUcLpk1N1Qa1DK3DLBLVKOSnWrB5DBTspYUuJGiSYo2AYE0W0YBTQNEUfbxPBCrijmTgAR5BXVlvor+SdV0FpvOVdXmKRhn5DMbxbMUavNKz3LKbVkKJ8X3PLBsKNuMrN+yGrao6kujcDSKx7IFs9wnxuvLhfEbhaUqNG1amIl9pVo9z1vjqjLXZFLbSjlWIQD8+UsKyIICswKAZlKienWr+nR8ZFKbtSLIzGfy4vI533Bw0VRbx/pVq8mns4QqQpqn1XO6n7aWWiamRgjPTlDbVIknYCNdiFHdENSM2lK6SCqcUiCjaC5idTi0aJV5FIsm1CbZih2fw6e26WIvLPmNYhGdlqJWASMBluQ8i/PjZtb7SIA7aWCL6lS+RKFktchcSZPIpEgXspicFrCZSRcMW1xRQ8vnWEsWzZ4VxryAomYFW428Z1GOCXgjcyuVTGExCZAgtqAyD5xYRZkteq9iEltlhkR2VkEwORcBuqUmttmcCpoKICSfKw0AORf5vtITwBQXy3Fp8JfzquZBW+W0iLWzQ0EEUQcZYIuFXN4KZve8zXGSoilOyZYilY+SLSRx+RwiSSYjCl2Lk7lYkny2RIXbiSmb1MxFl8dDPJEkkxewSezWvaSzOeaiMVWtHjl2FJ/PpwohOyHOW385TU31JNJhEokZxsaGNb+xY9Fita+sr66nstqnWYvh8TGe3fEnhqIDVLfX0NPbp8BH59JV/O7JpxVMbmps59Tpfhobm/FXVDA8NKpro9cV5PieftylAE6XSy1fhfAgzapsLoPNZdX8SbmlBKAUC3dj0oPVYyFQGTQaH4Wc4QJgE1KC0aQSEFPua0PRL5bgeb0WoqaWxpZx35h0DRFQpExyKFu2C4hbVqQKMCVN8fI9aZAhZL2ZV8prA8jIrlbb9PK9Kz9X9fefvxYCteUm039uYhnrhk1U8LpWGcQT9X+f7z9J403OUYkSqjI3ShQhoghwKEQFAWx1vdPPFzWqAbCVlRfSXDLuDVF5C9kjj8VhomQpkimkVbUlZAWxCjabnDTUtJGJm8kmxHnVQTGXoljoZ2riOOdv3MLRvV2sXHQW2Uie4dOjHNx/hNXLV+l9PzA0wMWXbaW9o4VHH3ucdCLHsuWdvLjtaVZtWILNlWbZWfVki2Estgwev51IZFIbnYaFdZbxiVnSeQ/TU3FGBkbxO/0sX7xM1yUhY8i1yOTT5ExZ3BUOtr/6Mru2DdO2uonbP3wOkZlpEtEkZrEkLlqwlGy6xmdSqXnHA9mbyDNLQFYTRUuJWEKarR7yBSFRmNTmPZlKah69OAPILSqPJB1iUammC/O2/3ni0Yha1DqddrUVttvc2K1uHDaXKnYFuC3mZYwzClIVS0LyEcbALFgkU16ecU55Qupz0CFui1lR3VsJ+KtJZSOkszNgElKDKI3ns9CV2CNosT4sFPjVe0Ds8VXgK84F8i8pKGZ0H6EEBCHRiUrYZiccTTE2GWY2liFXMJNICvHOhD8QUtIHFrFblvcUApYoUyUuQYgEBb3eLqddc4FF7aWfZTLR7DRcJCQLV6IgJHNU/rSYC4wM9KoFpwC9otQtyfPXDHa3m6GJGQKVVbruyDiOjY0paUuezZpxbhcfZHmem4nOCQkgS6CqnolISqMANMN4bESfFy3NjTru8uiQbG+5Z+W9FLTP5tWONRWH2XCcVCKrBJpgRZWqft0OD+lEWvPMBfiWHHK5bjORcWYyPWTsERzOgNqv9vaGFWjy+N2I07Y3YKW2XohJJV4/dILX9nRTV9tJdTBE78kh1m9Yx+49+xDO2qbN53L6dD/h2TAbz93I5OQM9fUNHD5ynEQyTWt7E9GUEOgSeGxOTLk0rXVBqoI2An47qXiKqZkE8aSFZN5MUmIqbDnMsmfMicrcRHVlJdOTE9RVVzMzPUV8Nsrc7JzudcTWWKxUq2pqlFwkhJ7nn36W1rZGmltrKRQTTE0Ps/m89dQ1BBkcPqXKXSELBqsChCoDTM9M01C5mEO7hhgeHmXzxSsJ1nmYnJ6i79Q0iRk7znwNk4MRWpvr8fhSYB/lupvOJxxN8u+/3kkiFWXN2jaWLq8nnYlSKFoZ6Jtj754hBWI87gAev42OjmZe2bWL6poA9Q3NFPIWvN6QKqD7h0c0I95sLXLk8FGCjiK3vuNtlCYjZMdmme0eZrO/iaVmBxaHDVOVn/1D/RSqvHjbWxhKpPjZb3fRtLiNVWs28d1v/oSGhkXks6hLh+SSyn5ObMnFjSedStLR0c77b7mF887bzD986h6OHT3MlVddxcjIGLd94BYGR48RTUzT2NKq8QevvvYqr+7ZzdhYmKXLl3DBBeczPTHJWavW4LTYaKxppLqyhuoqyfmsVEeObCqlQJBYsMqeyWZRY3a9XplCnlQ2qyCduBL53RW6rh09fIRf/uI3XLz1ClU5C7nymmuu4pWdL3G06yDrN6whlZrl81/4And/6CZ8c1Ey0ShjkQjWQIDlm85lIhzml3/4Pc5QgMHxCbyVAWrrKkmkE5rt3jPczeVv2cTkVIKB0WEltrjcfkolC+PjE9RUif38OOOjY6xeuRivqJ/9Pv74m5cY60lplurk9ADBKhdZWYsdLuYyRRavWKsq39HhEWoqK/Daraw/aylDvSfxOByaJ/3yjtdIx0u8933vo71xEZGxMEPHe1hc08Q1Wy7loQe+jqtYoq46SJwZgq1V+EPNmO2V7Dt8Cm+omtlkgt7BXj7w4VvZs/tlWpqrWdbZSj6XZtv2HVTU1FOyukjEcwz0jalFdYUvwKoVy3nrW69kz95d/OkPf6SjvRMzblLJEolsmqhlmlCVg9d3bOP2G25gdWM9490nSE1N8doru6iprWfd5k3EinmihRyz2TQN7Z088/w+esemueLaaxiLz5AyJ8lZxKq9m8Z6Bz3dh5ibCZNJFVjasYzobIbapg58VXU8++yzxCYivOWSjXS013DixCGC1QE6OhfTPzbExNQcFT4HbqdV7ZbjYiGfS+N2WdQFY1HTMna+eIgDr86ytK2DqmAbM9NiKZ/F6REr9jxFc4J0fpizz23C4UuSzM1RKInzQEDJhKlUGJs5jcdmpcoXIj9XJDwllupu4uFGcqkVnLPxYpxuD7FEij179/LUH/9AV/dxmjvaaV+6mE3nnceBQwe4/l3vZHxyhMmZCY4eP8SRQ7tJJCZpaQzSubSd9uZmVi9fzVkrziLkFHcXPzZs9PWf4rFHf0vX4WEaGhsJx3oxO/Ms7uxkz75upiJZ5hJxUqUIf//Z9+MJwoEj+yiZnJw4OUhVY5OubaaSPA/SEpqAw2HB63Njd7iYiiTIFJzkix7MjhDpnIVszkQobxAjZfMqQF1G89ZLSlQWFwV5JtrMVo2LsktUhzxTzRay+ZySnqWOlse15N7K++gez2JW0qGGzMyDpmVgU0l6ktGuBGWzQfCbf432EwT8LQj50fh3qxCflbw0TxGeR3UXqmP/korVKH+N+vS/Vp7O70XKSPH89ldqJQE239iD2my6By/nvpbdt8rvXQYs5TmvFtOplO7XPV6PvqP8vOwk8+bmXFlJ/F817cpq4zIAXK7D5fXqUjI/hgsBXEMlK25EBqlRPluOy1A5y7GgvRq73aVORLIbt1lsRKPihGTCV+EzHLnEcaso+yM5L8MxZGEtsNA6eeH1KB+zulDlrWRnUtx23c00VtZy9+0f40ufuY8tW7Ya18bgfhpcQP3JGeD2r7KBe+akzozAmRH4iyNwBrg9MzHOjMCZEfirHIH/DnD7tQf+lW//4EGOD/by0OM/o+R1UhTLWIuxCRd2tx0LVikc5lmeJos0DEUZJuxUwwpImh+mfIHYZJjOxjY+/qE7+PIX7+eV13aTokjbik5DNRdN8y+f/RKWkolbP/xBAtUhzX4UdeWn7/kM6VSKz977GW1yv/L8do4cOczV111NZVWVFiuPPPwTOpcv5b3vvUkta779rW8Rnp7hi/ffrzZ+Rw4f5v7772fzps3cf/8XmZic5Affe5BQMERLU71am/m9Xqorq/jql7+i2bSXX3olq5Yv44v3f5F9+/bx4x//iMrqAN9/8PsMDQ5yxx13sGzZMj7wgQ+oou2ee+5RwOnXv/41zz33/7L3HsB1Xued9+/23tE7QJAg2EmRKqRMUl22LMmWFSdxdl0SyU4c23FJc8beFCfeMt5UJ24pluUi2bJlyZGsLlEkJbF3EiRRiV4ubsPt7ZvneXFlWOP9vm+ys7O7GYKDAdEu3nvuec85z/Nvz/O7v/u7avUWCgfo6elSpYUUBVI0SFEgIJUUCIaNrgEi1oqImu2uZLAJuCCAmMPpJiCqxYqJaDymjzE5M0F3dyevvPoyxw+fwF/vJVcqsGb9Ks22FSVHQ6SexgYp7AeYn13EZfYQ8kW47vrrWNe3Qa0nuztX4QlZaez00dneovbCeVFwZPNalCYyMbV5mlwYZ2R0hLPnzqqFq1xnJrOkYyc20aKai8djCrK4xZ5PbEipGLmKospdtnSSuVK1lClUBbAuaXPW43TrVMpl8oa6VsBbBctEcSNgmGFLKZa28vsGC7mmOJVxFQtQg4YqTVwBkKUoUtsik0mbXW/mz8h4W0SFJgCPZCIuK3bFLnMFQ7dmAy1Aysq3WsEr11YrBGsFdq0QEztcI3tIwGqjEW0Uo0bmjfFzKyyiRaWlSs2fZRWpsm65eJXnJCCNqoMVoDYstIQhLLW53xsklTJA01KhxMzULIlEGrvVidvpwevxaxMqFKxTm7W21g6Cfj/5pRSZpTR+j5/6SCPpRJIL588yPHyJaGKOa67bSFdvM96wg/2vvcymzeupZIo4qjaWUimdi9JwcHk92twTmzYpVMVIs1Ko4nF4NDOqKKBxRZr7xrvaeC4DVKrUt4gFsigZDTBexk3GSRRXVsnQNkkGZZ5cJY8I68qWquZIlcqSNymRtAIVW9WqXXJ4S4UyNlHtWhyGDWihoMotBW6zBdx2YXgbqiABIuVdgYpqmoo7Rb6cMqyrLWKTW1bVnXz0+fyq4tXiXrJvxT5T7LGyRcJ2Pw6L5O4K4Cs22oY9tZIJxKXAImpzq/4ds1mAO1QpJfmtQuCQBqyCl6JMFlVpJY/L79LmdK6QwWqz6Pdl7gqwZSpYKRUrqsYRhUGkvon5xUWGhkc5eeoscwtzqty/9fbbePqnP8XudPLABx5kcmqaw0eOat5zb08fm/qvobezH7fPT8Dp45kXn2B24TLvfs9eXn31SUYmLuIOhXn8X49QV+dm1ao12KxuUksFllJ5Xn/lJBOXprnhHdfT1dPD3OycKlLmpxYopqw0htoIhkIiwNfnKR8LpTySum1zWHG6nNicomi16P4h2ZJlW0ntouVNxrrGgFeVh8+nX5f7S+a/fE0aLALyyufy9Vpuq/yevD4yv1Kp1JuZWLVGSi2bStbwlc2qX9QoWtn8ke/LY9TWlLeuDzXwfmWDqNawEVBM/sm8UEC4aliryVopk1nWGyF3iIBSv6727GUqhZIqSG2Sq6vW5Hkjt1YIUprNalfFt4DWAjbKeqH26aYy2dwSHq+bdDanj2u123G6RC1vUStVuV9S0QRBf4j56Tl8QngoZInPzrBl42ZKSwWe/tHTbOjtZX5ijnfd/R7mZhYoFsTWO0DVbMftDXJlcoijJ35CuNHMve++k3hW7I/LxNPTOL0WXB4bqeSSugDMz8SZnYpRyFbJFyp0r+rTDD2x0fZY3doMlu5muWCQZ0SBjq0M9grnLp/lxOkB7F4Ld79zN7NzU6xZvYpidolELErQ5yE6P69NVGNtEWWluDSIc4FTc+FlDgqhSGyVSyVDHSGvidkq17Ok8zSZTKiTgN8fwmq2ky8sW5ZWZZ0yHCiEwFItiiLapbamYuFuUxcB2Xtk7oojgKw3ViosYLJksVk9mHFSKZoxWwo4nCYyyQKpRIGAvxGHS9Y8UWLKtYulc03NYpBARMGrTgOqlpUjmaG4lfVG8lKrlQxWs7gXWHTvloYvkvNtd2KyOZiejVIsmfH4IiRTAuRGjbxwsW4XopWs40UhHMkeaVhHi72+QzLBRQVrt6gduzQzZQ325ZN4vR4FUkX9IVmtDZGQqj97uzqIL84TnZvW16YkY+iU+ecltiRRB1Y8HjuhsIdKNUculyaRiFJf36DW/gsLMRZmF6mUrfR099LY1snw5CTxVEpz1SXSQg4L4UBQJj0tzU2Ew0Edl6VkQvcVUePLmUAJPdjIZ0rMzcRYmFnUzMWWxnY623qUUCFrt8w5mTsyvDlThlQxqbbzcm/OzM0qMa6jq5Xp+WlWrVmloH8gFOby5REuDIzgcvoIBXw0NzRz5NhJysUqS0tZNm3erIDj0PAF9t6ym+PHT7Lrxr0MXp5geGiKjVs24w05OX7qDbx2ByGPl6XoIqZSnmopw5o1bbR315PMRFnKlzDb/Cwm5B73kS+aNLe8LlinzhCDlwYJByK0t3bw8ouvKBEpGAxSV1/P6rVrlWj448d+yFJmgcamMGZLlc7OVpqb6zCZK+w/8AYej4ne3l6OHT9Ba3sbrW3tdHV28/xPX6Yl1E5ffxdDk2dwh600tjZw9vgQG3pvYPhUlORMDq/DA5Yl0sVpsuV5btyzla7uNbzw4vNMTI2wc/cqGlvkrCjNcolVcBHwh0gl8zo/6yNN7D9wnMNHh+nsbKa+PsTYlVnC9W3MLMRpbG/XTOJ0Ms6Odf3cfM21/MUnvsG13R7eu/t2egoVPPNzzMUW8LQ3s2AuE7WaGMtkePr1s7zvIx/nxt238vWHHuHF5w8yN5NUkEwU1IVSjgkBh8sSS2Cnf91aOjraue++d9Ha2qLAzOf/5HPcc8/deg741588gdWSpaExyNDIMEePnWYhmiHY4OO2O26npbmZTRs3sbprDZGAnOUrFLLivBMkOp/E63IbtZXNrAQHyaSPRWd56YXnOHHmOLfdcRs37n4bs9E5/EG/HChIxY1s5CefeJIXXzjAF/70P/NXX/oH7rrrHczNjtO7uptDhw4yNzfD3r07eehbX6PBZcWbydK/uhehlUTa27CHgnT2r+FvvvpVXnz1GDfeeg11jXVkMimNUEkkYpw4f4aONZ20dHRhc7gIhes4e36Ajo4uvD6fAqAXB84wOzPO6t52jh+9xMc//svEptMMnplhbe9q9r3yPOcvjPDLv3YXM7E4R06fJVMCf12dEq5u3rOHSj7L5Qtn8DqqhAJObBLFgQ2HI8DcdIz773ovO7ftZGZ0nOP7DnBNXz8DR45z/vgx5iYmcIU9rN68kYbmbi6OzJKrONm4fTtPPfc0k/NjNLeHqKtzaU7xjm3rOHfmJOG6Ro6cHtN76ejR40xMjHP7bbfx4d94kO6OLt0vdu16G3/4u/+JUsGOzRKmXLAr+Ja3x7k0eIzmcAC/pcrbd1/PheNvEJ+bopzPIHnxvWv7mV6I0dDWxblLw9yweydWa45/+e53aF+9iYlYhorDScUOY9OXiMWu0N4eolhOk8ktEQiGuTR0hZaWBlobAziw4rcGsRWtpKJJvvrVR7HaHXzqc3ewdksXyfQ8Y2PDFHM5GsKNJBIZlrIlkqkkEX+E4YFFSktO3nvfB3n0Oz/itf3nWd9/LVTtBBuEYJnG6/eRLV+hf6vE+QhoK0pPPwPnpmlrXUt9g+w/k5jyZtILVY68eoJN6zYqEeHll05zZULqRxMf//jvsG37DuqbGnn8iSeYmJmkb30fFqcVu8vKH33+D2hpb6arq525+VkcLgvNjUH6+trZuqWP3rYOws4QVqcLj8XHQw99m7OnznPfve/myugIr+57Hb+vg2PHTtLa41L7eCFsOxyNHDp0ke0738b7P/IrTC4eZ3TmNEPjF3C4vRRKZo3Qkb6F025adqnIKeGgLhImKrnlsTS+UCvJpSp2dx3prJwPnFjyy+c1qcaWY3KkrjGcWCQyyqSqV7sQhPXdcPRx+SRbXchQBbJ5IdAZhGYhM8q7AOJmIR+azcs/J1nlcuYzYoXURlciUkwmPRfL35Tzszq0yBlxOT9X9j4jzmpZ5bms9qydQX/RWXYlkPuzGtU4g64kJNbOyStBUUMpKrnrBX1ucuaWM7XUyOpctDIOadlmeKV6Vp+LqJSXc3lrts8rlbdvPZOvtGb+HzXvftHPrFTV1s7pNZcc2R9r9cOb1soS+1QtKZgvz8Xl9JBNG7ESslf19PRw/PhxPf+Ia5D2N0zyO6LOtVKV7Jzlt5VjWfu/UWcar7l+NJkxF8xk55YUuG2JNPKZlcCtYUxmnPuuArf/Lvu2V5/U1RG4OgL/7yNwFbi9OkOujsDVEfh3OQL/VuD2y1/7OudHh/jqdx+i4nVSddkoK6Bi2PBIe06A2zdz9pZtYdXGVtRTAryIarJQJDUXpb+9hz/65O/x3770Xzh24gTOoA+r1818fBFLssADd/0S7/+1X+Xy8Ah//Kd/oqzTj/zWR5Sh/jdf/lse+8H3VQl5eP/rDI8O8sUvfpGGzjbuvf+XWLO6jy/93ZfUprguUsc//O3fszA/z1/+5ZdoaGjg5PETfPELf64s98/+4R+o/fE3vv4N3vnOd7Iwv6B5udft2MEtN93Mtm3b+OJf/AUjQyOq2vizP/kzzp47x5NPPMGJ08d56FsP6UH905/6lBZOn/nMZzTf7pOf/KRavr2ybx/Hjh7lG9/4BuwltwMAACAASURBVHV1ddqgnJ+f0bxbabLL78jhX4AGsdiRj4b60KxfrwERartpRosyUWaJGkOsX9V2larmlGruaFUUByb27XuFF154ns/8/qdVqfzdb30fiw3cARt1TfVaYGzespV8vsRLL77C/EIMk6gMK+D1BcjHF3CGJAdTgJku+tdvYO/Ne1QJs6Z7NQXyAothq9qUbZqtZLk0OsDZM2fVtktUuaIAEL5wQJmnRVXViULZ6bZpDpoUkYVCVhthogw2O63EE3EdNylYZDwEgJMxWMnStZolN8awNZUGthTaNSskYbRK46rG7NXfLYva12DsGpmOUhCJxaEdh92lwK7Y3xZyebVjFLWvFqPL6lh5cOm1q52mpWzExtRsjlYUnfLYKwuyWjEsH502u6E+V9WoTYvtWjFcy8BUVZYwqN98bLELNjJ7anmvAlBrZqHkwooCuVxRG0t5k9dUiuNysUR+Ka9N6aNHj5GKJ+ntXUN7R5c2UcLhOuoixhyQJ5NaWlLwRK5Pxi4ejanFcbUoymcrzU3SME8zNj5EoZQmW0iwYcsaWtpFcXmZel8At9muYKhkhOUKeWbm54hE6mhsatZmez4r6lMXHps0I00UC3LtBmj75vMTy9JlhvLPxsBofmj+n8wJtxOzKOCqRYTIkKsUqFgrCvplxEZ42b5bVHkC2tpFISMWnxYbc9EkHp9fi+dcLqvEAVFvizpXLc2W7UoF3LWYBEgV4DZHurqg+YEOm10bsnLNotgSlffE+DjdPT26FgkxQpSk8nPxxQT13jpt5gpgJoSSGiHDsAarYjXLPBPgXVj2drXQKlYSWN0C0hbI52WMRIErucqQF/Wx00Eo4qNsKrCUiZJcWlAAoZy1Y6uE6WjtYlVvL7FEgsd+9Div7j9CuWrmznfsZs/NN2mjXpRQ8vHS0GWeeuYpOjrb+MhHfotVkdWGKtnsZz6e5MT5s1y8MMDAxdMsLIyxcUsn7Z1+GhtDXLo0wdf+/nmy+Qx33LGLhfkElYqVWHxJrWazOaNZU19fz5WJcV2bxBba6w5TH2zC5XWpyiCby7ypqk1lUjg9TlXwB4J+BW+l6SEbRzwdUxtMVc2q8k6svmUNMes6o4QOIYQsN8tq95EQYmoEmBqwutK6WO6bmr14zQpNPldwWJtwP1MTrGxWvZWYUbvva4qAt/5s7fu15s/PsezLVb1Xaw0web7aYFLeiWSPGvdFqWLsB3nN5i5rZndF1OsWqwJRRoPMhsspWcJiq25VpYXeb0VDZazNRHOFEmLd6lbLUZlf6aUcmYwoDMvkBSiLRVnV0UZ3RwsL8zMkF+IE7M0k5tI8+9TTbN+yiTVdHZjLRXq7url44QLXX7eTr//jN8lkizz4mx/jtcNHGRg8waf+8F5GJ45id1mIL0nWZ4m2rmbNlb18aUgz7OLRPPPTS5jKbjyOIPe9+z1kUjH8Xo+CoOaiGWvFTD5TEGRQQelMLkWhksPsrOIKOHF57arAf/bllzTTrrEpwOZNYhuZp1RMUhBVcbmAWe5vizQ3xYpYrAkNJa3dZWJufg6vR7KfXcwvRgkEAnh1rsr6KC4GLgXBxYpV1Ej+gE/ByiqieBbAvaIqEfHhF+DWbnVhMomTgywRQiyRiDFp4EWwmj1UTDFMlhwWk0cVt5KHWBHFrVNs131Uig4KBSHwJDBZxTbdRqVqEJdkDTEULWKnLGXrcp58ybAfFjBXQHsDuJX1c5kQI9QPVYrL/LZic3s00zmTLmIy27E5vWQzRWZm54mm0prIK89BkGvN3hV7/WXLRbUVFstmaUJ7HHo+0YzyxIIKgMQVw+dx43VJHniGZHSB9f1r6GxrIRIMUCnkWVpKkBUVVL5McqlMNp+nsTmC12tnenZMFU+iAD18+IiSUOrq6unuWk1LcyeLiwmOnTiNJ1inbgJy/9XuebWzzmaMDPMqqpptrK8nGArqXlUqpXHa5d4y4XH5sZm8CgiPDc8wPjaF0+rluu030NDQzFI8RTEvr3cYl6eepXyZbDFOoRTl4shxLPaiWsyPXpngxMkYm7d1sWXrVsZGJ1nKpNX+f3JilFtu2cPc/AJDg2MMDo6Qy9vJSkxG0ExLSyt333sfzz77EjPTi6QTFSbHZnjfg/czPT/M3NQke27cw8vPHiQVS9Pb3UIyOca1N3YTrC+TzqVwe5uplASYseALejlz9hxnTw0rIfHyhRH6ezdy6sQFbBYnyVSagD+gTgVr1/Xj8fkYHD5D34Z6Dr52QIH7W27eybr+XgXNv/e9R9i580ZOnDjL+PgMscWCRo5s27yFhro6UvEopWqGho4QI5NDjE2Ma571tRt28/df+ibb+q4jHVsitRQjVO/G6YWZ2SG1HBZb1k986ldx+jI88/wj9G+UTFw5t5UYH5/C720gEGinmLdRX9/F2bNjzMym8fnk643ML6Z4+Hs/ZuM1mwnVhUglongsFjwlE3/80d/jjade4tRz+7m+sZH1ET+5SpH5Qo6810MlHOb42BhJrIRae/joJ36fT/3e5/jtj3yS2255B8FgWNeVWCzKhq1b2LVrF9dcc406hAhZ4dixo9x119vpW7uaZ599htnZWR599FEGLw/Q1himLuLHYXew47rruec976G7exVmq6jvXPq4Yv1uN1uJBCNKGhSyXSqZobm5mdxSkoW5Kb7/yLcZGbqkKlnJe7baq7R2NPGh3/ggrQJAx+ZY3dVHquzFawswM7vAkaMnqYs08U9f/yZvv/Nuvv3wt/noR3+LH//4h2pfXqlIdnSCv/6v/5nDLzzLd7/1TbZefy133HsvgxNX2HbDtfzZf/6i1g/dqzr55Cc/wdDlCyzMzpCIL/Lk889z8MQpbr7jdsrVKhcuXuL2O++grb2dE8dP8KNHH2Pz1nXqqCDW0qnEIsV8lva2ds0pF2LQprUbdE2flKzsxnoGR6aZTcTY+rYNBMJhJRCKBfAlcRa6fAartcDtt99GwB+hu72PR77zA3raV/OFz32BBl9ICSukMxx4+mm6O9qJzUf54Q+f4Mr0PMFIK209fbzwykHyYldbybB95wauTF9kcnyA55/7MfNzU0QCPg4dOsWX/u4HvHZ4gF03Xstn//DTbNu8jhJ57A4Hd915Lx/6wIfpX7ONiSsLbFgvduGTei8Lcfbk2aOs6mli/cZu1q5tp6nZx8CFE1waGMCu5KgA69duplK0MHVllt6uVrbv6ODh73wbHHU4w+1UnSFeOfQGrb2tRBOTWD0lCpUEYzPDTM1Oceudd+ByVCklZ2gLt+Ao+YleSTN6aZJ//tqzXLu7g+NnJ9ixp5V73tOPx1NhZnKETDLOzhvuYG4WKkUTlZKJndvv4MSh87S1tGhG9OjoFP/tv34FlztMa3s926/biddTR6TNxJmhZwiGAxRyNp576hgXzs7RUtfD7XduZMMmP2ODE4xejNLbuY1vf/MxVnevxenxsZhI4gsEefInT9JYH+HYqZO8evAV9h3Yz76DL/GOu+/g/l95N3/z5b9kYuoKg4OX8Ho8/OaHH2DbNRvoaGvAK7WfhHNXTeSyVc6cHOBL/+VvqQs1EI8luW7HtfT29rF79zvxeH3897/5PEeOHsDnCxAJd/PUk/to7u5hy3X9tK51krPMYw9UOT1wXmsDOWfKfS37lc9lx2E1q8rb4/ZyZXRK89hn5pdwuiMUKkJOC2ucQkZybotFPZvKxqfRGmrSJNp4OeGbsAt4K9E/8rVyVR3L8nKm8Hq0ZyBnPsnClf1C6/7luA2p9eS8I+dp2bXl74iqU+2Vl8+96qaiLlcG2c+gARsA65vgrdZaP1+71uqsn7kC/SwzduWZdSWourIx9lbAt3aGVbWqxHhUqvpc5PflzC7XqWD2slPVSgC3dq3yfdnDpV8iz3lhYcFwhVIi3c/IzbXr+P8D2K685rc638hZX95+3gnHGLuaCljduJZtkuXa8gWJaSmoY5rH7cNcEcv+IIODwzz44IN881/+hUhdRMmX0v+qmIrqkGAXRTVGnfJW0HbleNe+p7WxkO+KFvLLiturwO2/y9bs1Sd1dQSujsD/xAhcBW7/Jwbv6q9eHYGrI/B/7gj8W4Hbv//6NxS4/dr3vmUobl02KgqYVRWUslSMtuGbmSfL6iBhHIo4RAp7XVjLFTLxJKubOvjI+z/El/7qvzM8OoIrHCBPmbaeLsrzKZKDk/yH9/4y1+zYTiQSVJViNBbjO48+wosvPK+Wd7lchse+96gWMpKrlq2WyFHh777+ZZ5+5mnNvBEV4Cc+9nEFov7Ln/8FfavX8Oq+ffz+Z36XHdt38J2HH6aUyzM7McXHP/Yx9u7ZqyowyQgV+82vfe1rHD1ylL1793Lq1Cl++7d/WxW7b7z+mgI3ApJ+7nOfUwWrgMfyfykAvvKVr2jzXz6KsqNWFEgO7Re+8KdqCSyFiDSGJe9T/l+z4zGAHcPG8WeFl1geGVmHApRKDqcwPbU4qqLZkMmlpOZ3eiTPNuBjdnYGq9NCfWMdQ2NDase3ftN6Xj90iOdeflEBALEnrG9uIVsoEUsuUd/YzKrVa5ibnKCSXaI+HFQgYHTsCpcPX2DrzdfSv3Yt4VBIm36iirj55ptpDbcimrnGQKM2SvPVDJOz45rtu7Aoas8o0cU5ZucmiMfn1VbR5bLj9jjUPrpqteh8ktxWLQY1qNFQ1SoIov8vKStZ7T5tVm3EKvhVFQvHvLJ7jTxHg40sqhtRsNUayLXXQDNIKwKoGUpdeTy1PFUhrQBqViMrR1rbAqLW/onlok2UTz9vh1q721V9vpyNU/ta7TV0iHJwuWiuFbsCrMi7vHYri7iV4I7b5aWQl4a6SQHbQrFEIV9ShZ0o9TTvdDnrSGykFxdjpBaTuMxOwoEQ3d3dtHd2Gqo2i5XOzi61d4onksQWYySSSwp8SWZyQdStVrEoLqiyLeANEfIHcNlsZDNp/AEPB197mamZMVWg/fbHPkxJgJBigaZQUJXwMjaiphTgcDG2iD8QxOUSm+YilqoVm9gQS45joazWUqIWlTejIBeGtVmfqxT7BtBp5AypPa5YVTntavcleJToUfNi/2kuUzIVyZVyamGlALlYV5Wrqtq3SbayVYgmdvLlipJHDPWu8N9NFAVkNMucMGOp2pczZ206r4R4YHZKAnNBuyFyX4rqXK5B7MIlL1uuT3JZxaY4kUqq6svvDZBPFTTzqgbCiZJclDryWktzVkATI8NZbH4damGdq0SpWiXzT6x+BSQRKrWdQl4CGiWP1EMiGVc7SLFTdXgsmm9nN0eo5gNcHhjlu498l8mRAn2bg1y78wauvfZa2jvaODdwnpnZWa5MjGmTJ1LfyKrVm7lu603YqhUG5g5x9MQ+baJPjI8xPHyFzrZeHNYAr716TBvYt9/2duZn5nnoy4/Q09vO8OgkHR1NvE3y+p58TmgJ+OvDamnudLtobmkhnZW5Z9yTAjynMxmdG2Kf7nA71D6sVC3R1NqohA4Bf2QeCmipWbdiS2Yza6asEliWG1o14sPPNaeWLd3kNZF3UePW7rcaYFsDVeV7byVg1IBXIY+sbFb9IpXBm0DrChu5lb/z1v/XrOFq63uNsKFuFGa7kbVaW3NEHiH7pthhFsV6HsPaXXw7l8kfol43l01US2XNItWmWLGic07uK1nbtJGodvMa6K17hc6jgI+ldE7VIQsLi+RzBQJeH26HgFt1CqgNXhzgyvBlrtmymbnpBc4eHeHet7+XXCpDeinFxrX9TF4ZIRRwa3P01NlDfPL3fov9h15g4zVr2XHDNi6PnCOTMwAdWesL5ZxmaY5eGWN0bAa3y42l4sFtj1Af7GJT/3UUs2a1NS5nothMUBBFv9mJ1+4xyBgWGzlZM80VwZzJl7OqUpf85yuz03St28gjjz3Fy68c4w//6C5WrbIyM3uZYMRBPBE18mXNAjAGqOIilxebxwyFUkr3arEudDncmvEsBAdpHMoeJY1Had4JEUU+Si58fUNE85aFSCKKW1GYyutcKojE2Ya5atN7wWoTUpvQz3Jqzey0hrFbPVjsknGXpVwUIo5kZcvfKJEvpKiWxNYyTD4rq1ASp7egKqpy1WqQ4SRqXfYvVWpLHIXREBRlrIC6Auaqe6KKe4ycdN2frCZVs8lcEPtWAS5dHp/aP8cTaf19Ub863T7GpmbI5ksUhSQkT6lqVuBWfi8vduRixyhrrpi3qgWzVa1kzZJFLq4h4p6AgKYOPA47NrOJdCJOfShIc0O9vgd8PorZHNH4PLH4PM0tzSwtSa6sha6uVYyMjfPMMz+lrj7Mtddfg8VaYikXZyE6zeTsGFaTn2RKsstDer/LvlK7t+RMJWOTSqd0vZEzi6xJ4nhit2X0vSqkGtFCVV1yJ+KyBTTj+dyZixw6eIb2tmb27r5J3RamJmYRU4nGxl7GJ4dwuAvcedeN/Pipp3jqmQNs3das9tpzczFuuvl2nU9ybpUmr8VapVBJs2fvDUxNj2K1mhQ8PXVqgIaGXmzmIAMXRolEhNSQYM9Nu4jFo3zr7x7j/g/dwfj4MJMTU0SCTdhtPnq6xH53AW8wTUunOEfEiceyeOytlIpuBabE/WJ2cpHYfBZTyU0mWeHY/gsEIhGuv+5tHDxwUOf1mvX9nD57Brs7y963d3L9rrVMTk7o5FmMxRkeGtUM4fa2bp756UGaGupZL1alW7dx5I3j+P1eKkX5eyYsbi/7Dh4lnzNTTJuJz2bY1rcDU65KY7iOXG6JsqlELDWPz+Ug4LbR0RHgmRef5xOfvpUbdjczNHqEWGKSpXRSXRy8blENl5mdTrBt640MDmaxmHtIpy3E42naOlaxkIxx8OjrTC+M09ziJzo1xS03XMuv3/Me1jV1kRid5vK+g8xfuohJIjwCAYoePxdn5qn6g6zZsoN9h47z2T/6Yx75wY/49Q89wJmTZ/nEJz6JKxjiVz7wfhxOF7HYAmvWrOFHjz+mDjcHDx4gujiv8SeSU2zkNxe5+53vYMeGDfhcbhrqGlTdn8oLccPCQlScaGx4XR517hBHEsNVxoTH7VZiRT6fI7Yww48f/z4XL5xh8NIZvB7JCY7wGw/8GouJGc5dOI7LbdP4lUw+Q+/WG7Ga/UT83SylMixEZ5mamODbDz/GP3/9x/z4h0+SyycYGDjKAw9+iEe+9yR//p/+gnRijsnJKxw/fYrLo8MKCp45f45YMsY9997DqZNH1b2go62J5voIDpuN3/nDP2B4YYEt124lXypz7MBpPvLpD/P0T59V0sue3XvYuH4jD3/jIV2v+tetY3xshFR6ktYOL211rdx+4zuwl52aDX/6/AkOnzqKt97F9Xuv5fEnn+DE/ll6N7Yo0cDnM3Px3DjvvGcXH3z/+/jXHz/H8KURPHY/na1d3Hf3u5ifnKJSLPDic88SCgTYvm2bOjiIU8HQyASnzl0kkc7i8ntw+Kx0r2lh+3Ub+MEjD+H12Hn3PfcydWWcbz70BHUtG/mPv/5b3Lx3J9nyIuVyWgH2kdFxPvWpz/Krv/xBxkfHVdH/8Lf/hdvv2E1fbz8nX58gGG4gUZqiqdfL86//mKojR11TmGQiy7ljF+hq7MGcqfLB+9/HtnUbeORfHuLjD36Ul1/cz0Iyj8NfR3QpzUxygX2HXuK9H7qbheQcf/03/8i2G7p48BO/wuHjR3E6nFgKkJyNMz82x+Y11zA7Hueb//gi26/bSCKT1tdwIR7jk793Kzfd2sHQ4EFyaRux2XoSC3ai8xnaW+tZ3dvN1k3bKRRzdK9q5QePf4eFxRReZy8dnVs5c/Y8rx55jksTp7nttl2s7l6Hm/W8913v4r9+8Uv85CffZtOWNvbu3YbT7ufX/8PnuTQwy0uvPMuB11/j1JmzmC0m7r33Xo6fPEZzayOf/swneHnfCzS31mOyVnj0sYc5evx1dVppa2vlxut2ccuevWzfsBmzq0Q6K2uR5AwPEfQ1cvDV47z0/EE29G/B6/GRTWeVBBlPVvijz3+eUNhMfHGWf/7aN3nx+UM88OCnaO3s4qXXn2HfkR+w666tgpMTz8UoVovYHVXy2SWcZjsN4Qh+l4dytkgulVMXHrfTpzEOZquLQsmExS5OM0u4OzretKqVGl1qACEBC9nHJWuN5JQKyViO8bJDCVnPDEWriaLm0RqkKiHRSP9BPq+5xcjjydlOQNqaI4z0Q2QPFjth6TMIMV56CJKjK3uenj214DQqUT2/LsO5/6PuVO1cXKuTVwKZNWBzJQmyRoSsncdrj1s7bwupXNY0BZKXCZW1n9X89rd8TX5P9m15nlITy9lLfk4IsbW6WgnMy8Tm2jW9FQT+Rc/vF4G7tee70iXnrT+ntdpy7Io8bg3A1fpT6sxqlWRiCafVSX2kXp0thoaG1L2qrbMds7giifLZJPETEuliplxYJmYuX+jK8a6RSI2YoJJxhlpW3Naskq8Ct//n9levXtnVEbg6Av97RuAqcPu/Z9yv/tWrI3B1BP4Xj8C/Fbj98te/zsDoMN/4/nfB73pTcSuHXs1PKRmKWlF4aANZWIaq6qhSlaxbaexZLKrgq2QLZBIp4rPzqjfr7OlmJjqPv6neYKBWrJgSWaauXFGFWygSVuXW/v2vKmDS3dWJx+kil8mSz6RJp1J6yE3llyiJpWSlQsDvJ+L1c/b8edpbWvG63Wpl09zYxFIiSWN9gx66A14vDcGwNhWPHDmqAExjY5MyPmdmZxQga25tVgtCAY/EHlAKKnkegVCARDJJPBbXDEcpOASQkMzMVatWKfM+kUgwLxaNmr0olpfQ0d6m2XDBQMDI71z+nh7Ul62EaspQAY+1QNJsGlGLWhRkMputhvpFMueKJQWhRHnp9XnUxlXUH2JVOzkzTtlaUts6yd05fvoEVZuJk2dO4vB6GJ+aIV3Oky0U1S6zkJGmRphQKECDz4/bJhbD6HNYmIuqpacoCsVOV9jThVyRxegijQ317H7bXrWLbmhsUktAUUu1tDTh8TmxSFPbbGJxaY7R8cvMTE0yMzvJ2JURFhbmWMrlMDsEyDUslmXeyNjIvBFrW7PNyJ2UotawgBJAVoAKURehRXIub9hQGsCtqDjEtlYKXosqSUUNpaCbsKMLgpNYdb5KYSngiQHeSlEl/cef2VVrsWqUv5QlX7WmDF3BZpYxqil7jILy55nNqOLJmAOG+s24fmVRix2nFtrSaDdUUoYiz6IZewKqCFAt6mABryVjUNV0YuMoamdpei8ukoinFDxsrGukNdJMi6hdczlmZuZ0HFtaWhRMGx0dU1BCCkm1VRX1rtgsV0sK3oZCkm9bopAt0tLYqsCt3DfPPfs0x48dwuG0kMkmueWWvdz1jtsYvnCWsMeFy+VQUNHmFCa6m2gsrrnMgUBILYqTiRR2m4uQX4C9MuVCCbtkb0oulFg8V8tK0JCxkzFS21ebhUJBitjlZoRY3VrEHsxC2WQAt2VziYpFMosL5PJi2S2O64aKWnOgxFJWAFxvgLJJQBWxSs6rqahLGNNOjyoXRZloLlsxiR2oSSxmjaK5ZBaFmjHnRDlr5DCDyy12vA61T5UmqzROxBJc7mPNPrK6VGmjKryKgO1GH0UaMaL6FbW42JuazTacDpe4IpIvximK9scm80dkerJ2CrBUUNtLafb6fEG1TZRMZ5lPly6OcfbMIAVplGccdK9u5ld/7X7qmxqYmplkYnKcgUsXVLk5PTNNd08XrW1trOvbSH19K68ee519+19UAKmuwcf58+fwuv10dfVgxqUq2R89/DzhZqeqZSSfeOz8JBfODHL99TsJhcPs339QAXpR5TU2tagqxeF0qrJZrAFFWSvA6+JSVME2r08cAtwKftvsoji24PV7VM1uqEuLy/lcJv1eTYW6sklTaxDJuCsLPm8oz2uOBbXGTE1pX/ue/LzMLbVNX8F8rykT5Gs19W7tb9Qeq7Y9/49A3bc2tmrKWmNOZN9sOtW+Lo+rrHq1SjYsbN8krmA072TNUhWjrg9gc9jVSl6a/T6XV5tjosBQe/llizph6ZeLAtoaimJxEajZzck80Pm8nI1qzH0zLptTcz3L+QKDAxdxiqW7Sezq05r52de7lcGLY3SJkik6DdUs8fgUqfQse27eztjkefo39+Cvd5LMLTAfm1HLbrstyNT0vAIaA5cvki+mNJMu4A9SyoutuZv6UBvTVxLYzX429W8jn8rhtZiwy4ZZBI/Dix076fiSEi98Yr1fKVIV0ka1qGtBsZRjOh5j3/Ez7HvtGN09ddx3/w7WrgsRT4ySK8WpmgoUSmUKAnriArOLqihvSxVVrgvwKmQhIT+JnbuMXTS6iNVmpy7cYOy5pRI+r49EIk6xnMdiF0BUbJBLOCS/Ti14RWkj+56DQq6g65jVUqJcyeq9bTE5jUw0Z1oVt2K3Kepaq8mF1Volm0tgKsvrLJn20tDNUzJF9doxiVWokWmr98OybbJ8LnuJnAnko+wl8qb7y7KdvtEgNhwbtCmpylzJhC6rckQyu2WtyUgD3OYEm5tkNq/EH8nJFvBW1tKC7GOlMlmxqy8WVA0uZz7Zo31+L+W8qCWrSoopqYuFFb/Hg9NmwykELbMZj12yS934PV7qwkH8fg/ZTHy5Qe3g8tAIJ06eVoLc5m1baW1rYjG5wOz8OLlCkkhDAJfHrlmPsXkUwJN9RYlwbreevSTrW2wyRSmdyxeIi1LJZCUQ9hMKVPF6cjjtVtxOPxaTQ/MjK0XJgLfQ1NCOzxXguWdf4PzZIVb1dOASm/+cALiLmE027r77nbpWCf+oUJG1zk6xkuPipQs8+/xBfueTH+bSpRFGxkaZWRgnlV1gy9Z19PX1sri4qEDg3HyMeDxLONTEuTOXmRvO4vA7aWyJMDM9w9xUgrveuYdXXn2FTVu24A+EmJqe1TW0rTXCYmyC7q46Ghp8zM2MsAd3uAAAIABJREFU63g7HDay1RzBcJ0SIWJzeazVEI2hHp744Qt0ta/DYfcycHGQtevWkcmmOXXmFMncJKEWE3fft00V8fIaqhrdYTfOQCY4f26IXKZCT08T81Npbrl1FxfOX0J8Xc0WN9PRBOPTUbVKH7wwSNARobe9iXw8Q2JegKAI/kATxbKFVGyB+991C2tWt3J+4BAPf/db/NoHdrB2Q5il3CgVU4JQ0Ecpb2Lw4hzVUphIaDUHD4xjtfYQX5Q87Hk2X3MNLZ0tHD97iHCzl0DExuDF07SHvdywfiNbu/vwis14NIG1VGVg5Ar5ipmXDh8j3LGK4xfGCLV00L95I82t7bqPtzQ24vN4OHz4KIMTs8QyeVXLvrLvJe6441bOnj3D0WNHqBTz9K5ZRTAU4PrrrqOvfzXdHZ16JrWUSuTTGZxOF0WxHC+W1fHEcGexkoovac5lY6RezxuT41OMDI9y9MRRzp0/zcULZ/WM9eADHySxOM3lgVOcOPE6R47tp6EhQGd3A8GQh1WrOjl//iynZ67Q0rSa5oY+0ktZoguzSuYcvDTF3Xd+iNOnLlAqZrn1lrdx5MghIqEOVWDv3XsjmzZtVGKky+fhn7/1EKPjo3z0o7/JxPgoP/rhIxTSSdqaG+jv6+GNAwd48GOf5ulXj/CTZ56ja1WXKiHHZ8YJBv3MLsxoNMyNN+4knUoyMznNlZEZHM4qq/oiSgyYHV1g6OQEnaHVNATq8Prs2DxCvo1j8qBEzu8+8iSVspeAt4lEcl7z2O+8Y5fcbBw/fB6X1Ybb7qOcLzM5PkFXZwe7btzFqdOnGBoe4Z67387tN9/EiaMnuO763cxFY3z3+4+xlMuwflM/DreVYyfe4PjhUwS8LiLBevpXb+ADH/gtWru3ULZYyZbmqZjnmVu4xNjoZebn4hw7fJGPffSzmCseDuw/wNNPP4HbY2Z8ZIJ33f4RkukMl2YO0rU9QNw0TtayRLixjmCgk0e/9QQ99WsYPnmJB+57L9s39pLPJFjdv4nXX3yNoeFZhgZnsNj9TM8tUDQXcfrNHDx+gKqtSFuPm3vvu1MdJ2Q+vvr8UQZOXOH6rdtYmiswdGGWmaksq3o2MjA8wpp1nTS0u/D6krzjHZuYmjxGOgXnz2RxWNqwIjVjjIYmH9t3bMJiz9PdGyGanGRyaoFyoZWfPHGUYtHB4MRlIh0uhi8McNNNN/K5z/w16bkShVyCwcsn+cFj/wLmLF5vhB3b7+GmW+4gmZ1jamaG7333R7S1t3Hjrl1KyDg/cI6NG9ZRLGZ44/B+1m3oY/+Bl9T5YveeXazq7uHoayf51j8/zO/+3u+wbn2vEq9eeWUffl+E1/afIBnP8Zdf+gr/8A/fYGpyWi3xU5k0bV3djE2M0d4a4o8/+1kGLwyz/xVRQa9nYmaGsi3Hrls38skv/CazmXGu2bsOf8RLQzhEOp5AUhgi3gheq5v0YprFmTidrd3k0hJdEFGHKqtkMqeWyOSyFOrqjRrN4TTWSq1pJP5InI+Mc6ZsnjUFrtjuVwWgtVspCPlpmfRbs8iVM6EQk+WMr85SsvEK90plvOjZWlS40lMplopaz8n51yBQGWCpHBYN0uiyBFfIWytift5KRlwJwP4iAPOt4G3t85Ufa6REY30T5bHUqUbdK2cMjcFZjoGS5yxf0/OvYUmiZys5n8u4SQ1YA6vlb9SI7SvJlitBz5oa9xe10Faet7WSX2H3vPJ7tXP+SlC3dqY3zlLLpHrKGuWiSmCbi2qxwtDlIR740AM8+eSTzM/O0drRpoRT6X9ZHNITk/O4EO+XqeArXLt+RiqX86PhxCZnf3FgU3JzDjKzqatWyf+L+6NXH/7qCFwdgf87R+AqcPt/5+t29aqvjsDVEfj/GIF/K3D7t1/5KpcmxvinH3wXU8CjwG1JFUHSAa1ilgO4WAFJTqhkyMkBdVkZJToTyXER9r8q0MTeL18kE0toMaIMy3KRcEsjCckAcrgopQ1l5fT0lDa8y8WiNiDqIiHyuZwyV+vDEVKiZigWSSUSJBcXKAsiVy6TiMVpDdXR3N5GfV0d0xOT9PetVVtnAaGk8Ts3M6tqj7I0WKgqeCINrOGREVV9yWE6EAiqfaLT5VYwM5FMaXNSullOydu0GFY+cg2i9qiBtKoCdjj0AF6z75PPxRJJAB/5WSlQaqBCrVBYqSKrFUTG95YzUHVMVdusihpR2QiYs5QyVG1S/EjBJ4WxNCtNEqPprWDz2Dl+8rgqHUw2MxVD7Ee2VGBmYZ7ZaJRwQwOL8wssLS7hjQRoCdUrkCvAYTKZIpuSxlsCXyBEf/9a7DYnyXhS1VHjo2MkYmm1N5UM3kAkhMtpU1u59vZW6kNhugX0cVkIBf10NLUqqBqNL+j7zMysWrguLEYZHRsmHo+reqNYLqpFrAA3Al5I81/GXwAfzRJaBrcETFOVpjT77VZVXppEcVs1cmVFDSTAuxTBMnbSgJXGmdpbVYQ5a5AO5F2AEovZhM0m6ifJmJEpbhACRPWmJpO/IJdnpaKuNvdr6tlifunNXCAprKWgral5BQwwCrdabqHReJdbRpSpql50OPV6BLyTbFgBccUmcnJqRsEEsT6WhmBnRydtLe0KfGSWljQHWRoKiWRC1aDJVEpVUgLeyBwWsFhIAcVSgaIg2oLUyLcqJsp5yVCy0BRpYEP/OmJzUb721S+Tz6e55aY9mn/ntFvo62olOj2m2cQClmdyabV5lesU4Faeq2Qyi8W3ZkfaXMqOLwkgLRonm4CQy+Csvk4CchoZkwJ4CCiqzYvlPGiZ15KFKs9BGnkVs2RdyiteJJOVLFppXoj9bImKZnALzd1GuiKAg2RXGeC8IqWSo4RZwWSTZA/poibqONsy2GXXhmuxJBm1hqqsXC5QLOX170hTWwBryUsVsDYYDGnhvRiLaVNF5qqOscwx0e8KYFYWy1W3AhKivJV72CX5osjcM8BYeTblsliQlrE7Za4Y66QoWicn5tVmdWQwztlzpwkGumhsqmP12h761q4hmYoTjc4xNj6smdMdHW0E6wNMz0wRTyaIJxJ6bQJOOb1m4ukF6uobOHb0Im0tbUyOxwgH21iM5jWbURrQoYiHYinK9OxlbQZHR6o4rI0GkBzwE4vHaWxo0oaSgLayfmZyGSNP0uc1gHjNRS/g9NkJipJfbGfLYt9bUSBJbZMt8jythkXxivtMxq3mQlBroKwEXWtMePleTW1X+/maDX0tg3plZtXK7XJlM6emEF5pq1xrGNUY+ivtjmtNo7eqamtgcO372qRa3iPffDyZX8vZvHLttQww+R1VWohS22GoLWR9l8wzp91JLltkdc9q/L4Ahw8dVjDR5/GSywopQfZiq+63cv9p01DuNasVmUaL0VmNFBgZusJSIksqniaTyJJP5ynlinS1dlAu5AgH/LrPSQNxaPQKa/r7OH58P+GIrPNR1vQ3EmmwgzUrGJ8qX1O5DHldYyzMzZe5NCDz1UVyKYXFbqe1zY90RgMBP2bE/riIy+5hfirBqaOX1Snjxh076azroJgukpZsbrMdl0UaZFVcVofew0IKEPBWGmh6IJA1zeHgxcNHSOczXHvtahyeIpncHC53AbOjSLGSxmQTlUuFVC5HOieEERlbQQocqpRZjM3rY3d3dZHLFVUJbxLQOCkqPzter49YbJH6+joW43O4fHJflnRdFHKVxyPKZcnxrpKMZwxQ1OvC7RQ7wxpwK0uPgL5C0ihhMfmg4oGSZGJL5quZsL+J+GKOhbkE4XonWBOqcjXLOOieIcCssXcYgL2QmiT/WNYpI8dZ3mT/MFz8jc/Vjl5y9GTFWSYJKYmhZDR9xcpfHrtYMVGqWilVRZ1rSHdFWZdYShOX84bdRkYypEXxaxLSSUH/vuwDPiHnlEukU0ukk0mdf6I8clok/zunYG1LQ6MS6tKpNPlsFp/by5233al7byK5yNjEMPlSWvPM3T4nc9FZZuZnde93uT14fB614xc1XjlvYmE+ypXxcdLprJ4N3PI6eHykRZEkah65B5b33nwxB+UELkcGmxkCgTDhUETzouVcJfah8lEILG6nm/nZeVXSiPtFU109XqeXctFLMefl/LkJPK4AzW2NTM8NsfmaHnr7Wvinf3oCu1POZW4mJ2dwhezY3Fm14N+wbiuJeFozDavmEgvRGabGkjS22dm75zYGL0/z2stnyKRKNDUFuOsdd3Di9DmcHhftPW3EU4ucPHUKi8mFqeTAZfPT1VZHJFymVBnFbItRspapq2slFStgLgep5n24bU28+vJJZidThIKNOBxeg8Qle67FRDI7T+sqD6vXdTA0OkRbe7OC0YPDF8gXStxww3pVRddFgtis8K+PvU4w4uL22/YwfDGD3RFhKhpj38GDdPa0kU7NM3lpmo8+eA8379zDoVdPcvT1YZJxF+VSCK/Hyv333UgmvaRkhkcf/R6FQpT+TQF27mmjpVNIJjE9L1y+sMjcpIVqoYWBCzHGryRpbOxQoqLsa/fcfzeZSoJUcYGRiTMEPD6aIlYiVhvr2nvwmGwUU2klLbWu6mNxIcnDjz1BuLkLmzfE+EyUitnC+g0biC1G+dX77+exxx7h4sVLNLb3sZgq0NrSpjnhcrYMBQP4gz46O9tpamzQjGwhr6ayCT0nyLppk3VYMBtR3QuhowIT45OMT0zidvsYHx9n86atLCWXcNhtvPDcS6rgPXHmBNu3byWzlGTLlg2871d+iWopi8thpqU5zKPff5jpqXHetnsLuVyC0eHLqpSM+4pYrQ5mp6N43EHNKF2YSRJfzOBz17Gqu5/Ghjbqwo0akbJl83aOHTnOzhvextjYODfs2qV5uQffeI2G5noi9SFefuk5hgYHWN+/Su2Or71mM/teeYkNG3djd3fzV3/3D9jdVkzWIlaXvF5p7C7JEE/qObCzvYPVva3se+kwPavCmOw5GpsDPPgrH+O5x/azOJRhdesqZqZH8EdMVJwp5tMzNLS3cObcOAF/N057HY8/8ST9mzrYsX0TEX8d12y6huTiEkfeOMqBfQe4fPkyt9x+K1Mz02SKOVb1rebM2ZO89123s3n9Ghw2Ixbg1NnzHDlxktV9clZKcObMGRzmBm6/eQ+b119LT0e/rrHJooWyXc4TQxw48ihXZg4TXZyktbmLoQtxfvOB/0Ry0cHEWBSPy6suNFNXplhahBdffYa2DWbMkTkIL9LS18Dl0QwD58dZ09XPyLlZ5odn6G4I8Y5bt1HX4GFicYLmpk5mx5I89u2XsVR8ZJbKrO7bQCId58jJw2za0cuu3VsIhOzE4zO654+PLJKas/L5P/g8ppyX1185yV/+1cPE4xke/O0P093XQrG8SHOTm/NnXuPVl56mubmTzq6NzC+kqJQlTsRFPDVHe68Tu3sRszNJS3sT0WhW82mPvD6B29mHJ+ylZbWXqimG21Ll5utuZk3LZtob1uD3WfnzL/4Rhw+folC0M7eY4oGPvJ/3f+S9nDt/iamJBNFoTMmOwaCPnz79FKdPn8RiMSmR5VOf/h3OnTtN/7o1PPnkE9yy52YunLrMiSOn2bJ1PY//+FG2bNtAY1MT589fZnBwmpHhcZ579hW1R/7+D37AT/71CdZt6qejrwObo8I/fvUrPP7o91mcWuTAK2+QSuQYvTLO2OwwvdtaOXrhNbKWJDvu6MPptWApWdUpx1w2E7AHcVZcFJIlcvE8YV8dIZ/UtR7NfJd9SInWlTLHJ6dIS5+iUsbt9eIPBpRgV6pWldwtNZcQNGQfUizVbNE9SuNPBJwTIqc6pJT0GGO4DQlx1Mg7FSJxzUJYagTZb+WMXDvbmqxGvIc4hUldYdQQhsZWTVbkjKAcrxWRHCsOv29Vsb4VlK2dMd4KbL61ztXzhmTALp9da+fx2s/VgGl5vNpZt6YyrYGzQhqTvou81fJx5fG0r7T83GrXWzuDr7z+X9QCWwlEv5WE+VYgdyWALde48vpq/Roha8l6K4R5cctxWB1kE2nqwvX6ug2L6jYcpFgtYXHYcPudej6SWspqFhJUreb/GcFb/q78rtSPNSW11sDC9MtBbj59Fbi92uG9OgJXR+DqCPyCEbgK3F6dFldH4OoI/LscgX8TcPuXf8Vf//3fMzQ1wT//8BHwuSg7LBREGSWNRGlOVMBuEZBrOcNEVHFWqzJJRaGYrxjZL1JomKR7USjhMlspKLOwiMlpJyeWmG4HUoQoQ7NYVBa6gLairJWms3QgvWK9mslQEUCvCnOzs6TicUrxJE3+AG2NzTQ1NtLe2qoqJFGHCiApqlCxTbWLzbBDVFo5Q2VZLqrqQjLrpGpKpZa05JEMRrGNlca52+NVUEqaf6LsVAu+khRhYvdq0c/l+QpwYWBCYudqPA95zvJcDAulvFr4/ozFaRRmNWWtFF1aNGnBZVgl1z6ziQ2d5NWJhavkg4r6pSKfy2+Y9e8I2ieWbQIsye/mbQUK3jyz8VnmonOUK3m1qnT73CTTCW2+2lxOBZ1EHSVs2Gwmr3m+5kqVK2NjROdjrO5drU32uel5ijmxaXXidXuZmZph08bNqqx56an9hNqCFHOirjZT3xQhEU/qGHd3dlHMyjg7NL/yjjvuYN2qtUbeXKlAX+9qhIUs47OQXCCTyigAKKqPRDah1z4xeYXZ+VmW0ktaCIsloclqxuqwEwz4VCkqjXPJIpTGmtiK5gppVVdKR82pDGWxny2zJHmOb1r0VrWZIEWSCpiUjWvYNav6T8AleT0FLK+aVHGoRfVycS2jr9ZGmp9rvJ5amC8/lpFbZuT2GsC88XrJ51KUpdOSwyfNf5neBrNageKi/E2L2jsKGDMyNsbiYpxIXQNNTa3E40t4vX6am1sVeBM78lQ8pY1rzZStqR7zOaRRLX9WbbdExVoS5ZlAtcY8FdWjWqmaBEQqarPaZfOQSiQxV0yqxnvb9Tfw7E+f5uD+fbz7nrs5d+YsyXiCD3/wPVjJsRidZ1VvD/GEQaaQRoE0GWQgBIS2Wu14vH4FnOx2Jz6Hi3QipbbbMr6pVMIYM2WNG9ZgAo4adpclLdqloJXXQ+avy+2mWMmTLQoYU8HukvyrAsViTkF6aVYggF+xjIgKMwJsSOasgqMV7KLurYqiMKtNXptZsm1tmk+pGkj5v1gZW5yG8kgaLgoQVSgUMuTU9tBQhsv1ihpa3uW1FHWpWNRJ41KsgCXjUOzBpYEgQLo8XwHiBbiVcZHlUUB5m9WHwxZU5ZjFJvd4jkDQpWpAIYiMjkySTOQo5Cy0Nm5k29ZtailqdZgYnbjI+OQoTa0N9LR2EPR7CTUEGZ0a5sLgeVUIijPA+OSEZot2dnfp+i32qG63g6UlAczLNNS3M3JxlrnZJfo3bOT8+QFiV6bo2NhGIOhkdGSQbNpKfV2PqqkVlJa1SXK2RAkvij6rWUkCsg4IkUSawcFICLvLyA2u5U7LnFOFubXm1GCsf6KwV9VoRbKsi9gsAh4aWde1uVFTkErDSu7ZGkgqY2yotW16n658q9mx1RwNag2qlcz9WrOp1tCp/UyNVFO7hpVM/ZoytwYav6mkXQbP5DoEqK7Z361sHsmal0mnl9tsRtNOc7CtRm6vqoPLYiFnVbcDWRsEjF1aytDZ0UtXZxfR+QUuDlzE55H5I3bfFrXl1saf2UYxL0QDEw5RQJQrJBejDF0aVBv8SxcGaWtqwVyG3p5VSmpyWGwMXbqI2+XQ+7qzp5WLV07ia7DS2h6hWIzR1VNHND6Oy2tWUD6eSoHFQSJdYuDSLNMzSbI5C20tqzXvS3JgnXKPViQjLK3EBLkHhWBhM1nxuX3MTyWVZJVJWtmyZi3XbLyWhnA98WgCG1aqhQpOq0OVrULgEpBSyDVC7JA5Zfe6sPrdYjROsZRV8ODEqUMsLE6Qzjn45fddz+TcAq++McC1N7bhEIVXqUAmJWBdELvVSaGY5l9/dJhAsI5f/rWdXBmdJZOqMD+ToLG+hVC4jtERIUVkaO9qoEgWn0/y10SN49X1l4qF6HyC5qZ2JYC88cZrXHPNBorFJZwuCy6nFadLMu3GsTvBYQtTLboViJNQXwF1TRU7o0MzmHCwsDjJtuvayBUzVMWFQxW0Rj5rbV4anxt2yEJoUpKAuKGYLeTFnk/9TWoN06KeMWwCpC67G0jedy2PTr4uu0/V7KRqsmrGtroNiFpZCDjiwhGLUZbMaQGAZa46HAoCCsklk6+q+4PMYyHPlPKSc56jmM7idblwOwRsdJBNZxgensBuqbLzup10tnThdjrIFZeYi04RjLiZmh8nWxDQ36JNcsmyFQBGVNvi4CDnw5A3oA4jkg8YjyUYm5hgYT6muYXBcFi5O7I/i1uFgPZyP9rMBSrFJJWyRG04cDnseq+J2tLnlQzQCqlkiob6ejwul6ra8/ksqdic3itW6nnxmdMEvGt4267bePmVl1iIj7Hj+jXsuGE9mMoMXBhmZGiacsVGuFnAwWG1yl63rk/3j/mFeT3jSBSBqVRHT1+YpqYWLg4M6tnS7fRw/I2z3H/ffZisTs5fvECwIcilC8NcuHQRh6OO7pbNDF6Ypm9VG2vX+GhsTmH3zeNvcDAXjTI5GiWXsuEw1ZOKmkgnLRw9eIk9e29WlfLU9AzJVJLeNatpam/g/NAxtu/cpKDd8WPHiaXitHR6ePXVQ/zH999KOOJicWGSTRv7WJyf5vAb52gSe/x8E5VKiFTOTDJT0nNNJh2lml/i/rt2cdvuXaqaT8ZMHD00xLe+9RS/8Ru/idfrZGx0guef36fkn2IhSa44R6E8zfpNjWzc2K2WxInFHD5PK9WSl1Cglccf/yknjp9Rh4zp6VnqmupYv30986lpGlqDjA5doT7kYEPnaiYGhgk5vbz7PXcyF7uiGbBr1m9lIZ7liadeAquodMNcvDxELpuhva2VSEiynpM6H7pXbcPtaVLHiUidX/dun0+AQHFFkLOVuIdYlaykxMGq7OtyjjDpeioERHEcObD/IJOTU1wZm6Cjs4vbb79dVbYSVfHa62/oOXvLls38/mc/o5nULU1NDA8Nc/Pem/il++/FJn8vJznyGU6dPMKV0Ut6RqiUC7icdq6YkpjMRfr6m4nOphm+HCPi72F1bx82R4FYNEUp56GQ9tDU0MHQyBk++MH38eSPnuLsuQu8/wMf4PjJE+y+aTf7DuyjtbOZHz7+fXb8P+y9d3Rd5Zku/pzeu3qXVSxLtuXeG8b0TgghEEgymfQb0kgmPZlJnTQmIYWQQu8MCSEkYGPANhhj3Lslq3fp9N7Pbz3v1gYNa9Zd6866f/xu4sPSkrB0yv72t7/9ve/TVi1FVZUP//nUE/jed7+FW9/7EVz/rquxauU2nO3pw+BYvxAtzHY93D47CqUs7A4zDh0+gpMnBjC/uQULl9ZjeHACaza2oq7eg476bjz/6B7UW9sp0oTVrEFJH0HREkV5gxt79u+D3lSGmqouBGcK4qYUy4Qwr6kJC1o7EQ1GcPG2i2V9fWXnKzh89Aj+tuMFGKwmvPf974PebMRfnvsjkA2itbEKmzdeiPLKCjz86JNCPm1uaYHH44bVYsPKJeuhhRXakh2lLHPENZJ9uuvQX3D05HZM+U+ipt4uERiFrA0nDgXx7mtuh8s6D6+9elBszysrnUgko0glgUf/8364qtPIm8fRtaYKWW0UJ07PIJUpIp+ywD/ph1lnQjaRRFtzFRYvW4DpeATz2+ejyunD4KkRpMIxqXnjqSx6Bodx+MRZrNywCr7yCux7/Q0kY3Es614MbS6HxooWfPYjX8WpIwNY0b0ar712Fr/6ze9w8ZUXQ2vkfrqA/nM9eH3XLmxZu1FIvAu6uwQ4dDo9mJqMYHxqAJWNeWy+uBXhZB8CIT8yaZK/yhGPOtF3Jo+apnI0dBiQy08ywAPGgh4n3hiCqVADq0mL/W/ugdFYhVhcj22XXo6hiR6857ar4C3zoK9vYFaJmkMsFJHoIdbuq1etQk017ettsqYfO3pMIoTosmEoWXH88En09J7EmZ6jqKwpE5v7bL6IksaI48dPo7NzMR5/8nEBLg8efhPHzh6FwW7G/K75eOz+R/DNL38N+VgGb+59E7te2oNAMAR3pRuh3Aw8dWbEtNMob7ajqEuhEE/DbXXBaXJDnzNAl9bDmDfDCAucZhd8Tp/UgVTVZnMZqSdJ5PBnSwiEQwhFwkiShIoSDGYTjHYrDDaL5NmmCznEs2mks5lZAJckUZJyTUr9MLu/5b6NgCDrMJVMrNSTUlAqObfFgoC0vN/TQUNqONos6/VSc/FerYDEittZkWR5ElqlDlFI9W/vFd4mcM3dK8/9vbzObL7sXMLi3EgnlZT49t/OzXHlz0ptzRpBrXfnAroKOAyMj00KwZ3zYa5jjbrfVyOJ1L29ChLztVRyppqj+5bTGfcps6CvWoer+3tFHfzfP9Rc23fGrJQ0SiQPoz7S8QxS0YTUyIHpgNQrZT4fKqorkcqmEEslYHaYxYlKnKOKvCv8V5hhrtJa+jaz51Zcx0g4y2hQiuZx69XvRY23Al/46P/Cv37lm9i4YbN8cNV0hT0NhZ7HPgL/j45iivMKAJtGo2HRev5xfgTOj8D5Efi7GoHzwO3f1ek8fzDnR+D8CKgj8L8Dbuc2qtVm9c6dO/FDAW5/hb7xEfz+qcdQtJuQM1C9ptjGsGGhzZdg1CkMUQFaCGgYDAIAkh1a0LLYKMFiMcOiNyITT0CXZ56oDulMClaXC8lCBvFMBkarSV5XgCcCWvkikomYFKpF2vXlsmKPnEnRgsyM2poaNNXVw03lWr4AB20kJUuEajaNqBWNBAEonSmwWamFZjYXlUBZMhkTsI92PdIYzFA5UlAyNWeLKmZOCXAwC84pqhSlKaoATEphM5dF+s7Gvrr5V7I8FWXyOzNbBPD6Lxa8ah7hZ/CMAAAgAElEQVQKiy/FcpHArahqdMzDMYjlJTf4sl2nzTCBS4qQdDqkjWkMp4bgT/gF1IpGgtDqS/D5fMhkU8IGZpFE8EipAIBUMi15WQSq2VgcHh7Hsu4laGttx/johNi7nTk9gPB4WtjI5c021NZV49yZAVTUViIUiAqA5S0vw6LORdKYSsSSMBttcDs8CAVCCPjDMJus0hRlDtC7rrkahXRKclLfdeMNUsjzw1CFwOyhRDqBZCIpYDObY8FwCKd7T+Ho6eMYHB2UYtBiVcB4jlF5uQ92O/My2YzVizKLY8vfU1WdoH2jlVaNFslT4nzh+Usk4rBYLaK4SmVS8hkIxgp4b7YCeZ1Y6qqFoapYmmvTNJedrBbJei2BOoWhLXmV2ZwQFhSLSruA83xN1UKZf2vQGREJRRENRcSim4qNxiY2MVukIc3WsdGkWECGQhyXlID5rOIMRrM00WllKZ+NFrS8KgnkzObuKPnTJBHoBGAT4LaoEDEkd5XzW6Nn+prYjPO6Yh706eMnkIpHkYwlEI8ksG71Ytz8nkswMjyIUikvYBDVJvF4bBakBJIp2gvrJSeV9pUGvQlW2o+6PGIZKcdr0AuIL6C5AJsKcKuAYErRz2YFlcMmi1EUVyyek9k4Shoy4KlO1CHBDD2COGxkQCNFcDqbR5agLe3JJBdSOU6SONgcI7mDmaG0dKZtrLZEdSMJEoDN4pXcy3wuA7OFJA6uTxnEk1GxZCaQxkauwWASYIDWqCWqc81axBJRIYOQcEGGNo+BJAECb4pFdEHsSWlvmkxm4LRXwWNvEDXOzMwkAoEZHDvODEEnampqMTw8hpUr1sLtrkBf3wgG+scQj6ewev1S1Db5hJjh9joRDkxj2j+NsYkh9A2dQ1l5mTTDJiYmZL4dO3IGU+MJzGtvQv+5CeTzaVx1zSXYvfslNDY1Ih7NIRGna4BLrvVCsoCapgZpUnMu+aqqUJxlzdPimMAcrzWePypnxSp/ltjDmWdm9rbdypYTipq8HDvnHFWhKmjL8yQqQbrj5pXrlQ/OAyExaLVvAbJcZ2mFSmU+x0YFOFUQXb2XqevyXKBUuc6ULK0590Vl+ZsFvt6pqlWBXSEUzVosv7MBNnfdFlLGHOB4roWceh/g/UQaNEXmkymW+epzpJFDwKxAEsps7uEca2cC2SWNAc3NbfBP+0Xx7XV7Jftdx/sDM57ZxNEyV1oBz/hvk6NjOHXwEBa1zsfU2BQ8Tg+6F3ZjaGAIHW1tyGWSeOqpP+GqKzfi9OlD0OqycLutyCGG1mVVKFkTiCfCAirQzYDghMlixcSkH/EkrcSpPi9iYorKUifmtbbN7gd4zfGc0qI9IxbHbHZreJ3rtALqMZPaaXUin81jYiSMmXE/NEU7tqxfg86OLgF3IzNh6JjdSnGtnkQlZqgq9z82uOLpGErMIeeNXhTGBLoLotYMhOJoanFgzD+GF155BRsvXIC2zmoB04yGCgz2ZZDPlbB4cTsG+idw98924bs/fhcyCR127TiOjSsvxtXXXoXX9+3DuhWr8dATD2A6OIaqujJpLKfSCXi9LizuWoRUMo/9+46he9FyyXcfHxvFxo2rEQpPYXj4HOLxKCoq3Vi+qgXHTx5EIWvGqhUX4vTxPmg0OSxatACPPvg3tLc1o5DXwuHSoay6iGwpDPJIeL+Sucr84lmCmEryUua8knsrqloqrpmfKd4CzH8lGUJxImBjWNwjeF+YVctwn1QSoh2vRQu0OroGUB1EMDyPonjRc98BjE5OST53krbSBLOcToQjBPBtCIYCQjBjbjLfh04q5V4PxkZHEZrxY2w4KHu4rVs3YNvWrULiySWzGB4ekozXRDoGl9cOf2gGg6NDqGuoEotjm9OOWDIuezPabVOVaDEYxZGF55y56rz3MRuXCq9gJIK6ujpRQvFWSOCX2eQk8NjMtLXOMihB1iaSveh24HBYUVNTKdnA/B2jJ3it6nUauMwmhGdC0OTtGB1JY2okBaPJi7Nn+2BzFDE0PIULL16KpUsXIZfV48SxPmi0FgRjSYxPj6Gs0o5wdBytbbWSkbxr1z74p4NYtLAbPl8FjWlgMGoki5QWts8+/TKMOhtq6hvw8kuvYmDAj+qGakRjSaSTJritjWioaoNBS7KSH96yJJraDShrZH5DHkN9fry8/RgWd6zApRdei47GFbj11o/DPxWXc1hVXYvb3v8BISSW13qQRgB797+Cea2Nkhv9p2efR1ETR74Yw0XbliOfj6HMa4PTrofLZkRbayN6To1j+3MnYbM24txQCE5PHUZHJ+G2m7FmWTv8YyexfGEL1q9aAbejCmZTBR68/8/wVDRjZCqCHS/uhtvhRVlZlRCdYpEQkik/0pkgKitdApaaDDp88IMfFNthfvCTJ0/jpz/8FWqra8VlhAM3b0Er9h58XTLpOzs7YDdZcXTfUaxbvAZukw1Dk8cRzoxi2cqVuPjSq/DK7v3Y+/ohJNPMZLfjued2oFTMYvWqZbj4oq1obWmEy+lBma8VWq1DCGcEc3ltMVs+Ho8oe0fmHaIoWdj8f84Z7me4b/39vb9Hd3e3rMMnjh/HgvmdYuf9y1/+Cpdccinq6xvERYEK6praWgHxZ/yjuOtndwop0uutgM1ik1rmgi2bsWr5ciFPhWamcPzYQRzY/zq8XidcLgcOjQ8hkZ5CQ7MNBq0T2za8Bx5XMwYHBhGO90GrMSIa1COf9CGT1KCyhmS1pNRk4gZkt+Hw8aO47Z8+gHUbNuFb3/0a3jy0H93LFuLwsQMYG2d8DYknDly4dTOq3NVomTcPgUgQL+/eiYsv24bHn3ocJqsBtfXVor7/85//gmggio6uJux97SCaWupw881b0FG7GKdeG8Tjv3kOaxevQWNdBeKZSZRMMZg8euhsJJTqkMtYodf6oLNaMRGcxks7dqGhvhrLupeLY9KC+QvQ2tomBM4///U59Az04srrr8HI+Ch+ftedSATHYNLmUFtdj/fd+n60ze+E0+aEu8wJjY73XgsyKZI33EhESQxyyR6kYAzg4T/9B870voGKKguKBRIHylDunY/9e8bwudt/iHhIi72v7YfBWEI0Oo765mpE0znc84dfA7o4zI4Mrr5+EzzlJthdRhw8fBhPPf0KLDYSsxxwOMslV3vJ4qVYtmQZ/vORRxEancIFq5uxflUXsrm4uFAV7XYMzITx8CM7kMxqERlL4PoP3IRKjxvp4AwSM2G897pbUOOph89XhXJfPa676SZ84MMfQzAcw+t738SpI6fwr1+6A2uWrMLv7nsEz27/I1asXyf1HZ16Glqq8es/fAvdqyrR2uEWt4PK8gZYzTXoORVFQ80KZIpBhDLHkc9NIjQ1hQVNyxAay6OxYjGmJ8Zw3wMPor6+Hes2XI4Vq7YiEAvgpT3PwOXVw+uxYnR0GAu7ujA5PoOO9g7MTATFivyOz9+Be377e7TMaxcSx803vw89Z3rx6sv78cZrb2Dbts04dHQfwpFptHe2YSYQEOv+Cy+6RKyTP/aJj+Km97wbPYOncc9996C8tgFFjRFnjp1Fta8KrfVNqGdNScC3CPzb976NjqULccs/34i/vPQEDO40ymusSIYDcJmtMOSNyERzMGSN8Jp9cJndqPJVo5DmvoL3TAjxhnWi+ONojUJ6Jlkgncth3D+Fcf80Evks8gYtbD43LF4XCnotErm0OFXQeUdPAnZOIaXOdXES9aWGdb7ioMGH9AvoAMX7PcnCJCRz1ZmN33nb4Uer3KdpSzy7NyConS8VFOB2tr+g7n3nqlHVvo9KBlP/X93b8m/nRpHM7XuoZEWlDzHr6iHq4tlIhzkWxXP34+p7qKpZEui5/eD7sL/Dhzo+/K7EC72dh8vX516a/6aQrxUCmgokq59rbo0+9z3f+e9zP5sK3KrH/5aDjlgla4VwqS8ZUOEpQ21FNfa9+rrifqbVoqyyXLK0cyggXUiLWxfXcLfLJwpqfs65jmvq+VdrDJWgShIvFbf5UAa3Xvte1Hoq8MWP3Y5/++q3sHH9ZpkLkvujwLXngdvz7d7zI3B+BP7hRuA8cPsPd8rPH/D5EfjHGIH/KXD7s1//Gr0jQ5JxW2SOl0ErLFI+mBNJ62OqWckU5YOKSE2J+bcaUfgZrGYEo1EUaB1T0AjT2GtzIseGrVaj2L86LJK7yu4a7cVC/gBmJqcRD4UV0FKrk2w0t8spGVK1NbWSicpChEpcKwCzRMGyoVkQ8ImNYXVjzsYuQRtpeuaLSKWSYlVH2xsqNwX8nGW1Einipp0FDx8CAnGjPft63GQzW1CUG0bjnBwXxeqSrNd33khktEoQi1IBk9Jp+WxsigqTlnZAeiV7jv8v39/KQSmJEqUoFqq0aKVtsEV+n6TVMxUyzFCRniqrpZIUdrFiGCPZUUxGJkRZzHxQqoKcLjsyKapRlexV5vlRacv9PzN0C7oi0kVaDBYks8/tciMcJogYE0teKkEigQTCwQicLgcqq6qlGcrGrclsQ/+5Aez6y5tw1dA/U4fgVAwNzY0wGawI+iMY7xmCt7ZeGq1UResLefjHR8UaePGyhdiyZcssKONAZ1cnGpobUFtbK2pds84sADuBnWA6gHA6LIor2u2x6Xv6zCkMDfUjEAwoygeDTuypya6322wCVubIiSYGWygIA1rAdMlXpb1vUpSonFvM6+NJS6Vo55iF1eiUXF/VukkFeyQ3UKdYL4v6Nk8AXila+VXucymW3yQ6GE2iWGZTm0UqlSkmo1ksOEkGiMcTitJbp5f3pBq6vKIcixYtRnVNnYDtVIwwuZAZS4FQSF6HDSh+Zo1WLwpT2pUKWUGpUmXuiH5bPhPniFTSArAJG5mKd5nXilJLrDjFoVuDUjYHr8uL4NQMWpvnwW624MnHHsfU2CTKfTZ88uM3w2TUYai/D2aTUSxW2fxXlY1UhjHfjfaT0Opg4dzNF8RCO58jCBeG1+uR86g2JJSCXyEuiHqFBXo+h0wuMwvM0GKXks2iKDyYN2mzm4UIQqU/gUEC1TzHJDdki7QxpN2pVj5jXmyzS3A4nAj6/UIkkKxRWiWDimq9fF6byS3nlCpuLd+LFqc6wGIziyU754tex+xZj9gUZpJZxLNJGG16BEMkTBAAVdTeKhnEbreL5Vo4TKs62i1bUSxqkEkUceiNUxgdnsa8efOxbeulmJwMIJHMorG+EUuWLsOpsyexa89LyBXSuOmmG1DtqYDRZkDJDCQyMfzHz36MWCIsuEvXgvk4139O5iXtx/Q6khXsePHFXRgaGMfaNZtRVdaASDiE5nl1eGHn85Lp2b14OaanoohE0tDrFWIH1y0qh9nsTJVyiFH9VyrB43OjqrpcrjGxvOY6Y1KUonyoCgBR+JEkoQcMWoNYc4oCkPbjYmOqEaUxQVu+Lp/PRozkPGn0CAQCmJ6elnPBJjOb3xxHtZHD58xlxitqhP9qr6Y2pOYqDv67O79KvlCv77l/rzaNVJKNMj/ftqZVG0bqe6tKYX6nSpPrPp9DBS6Pg81tAvtUjoqrhGSVFmUsOC5cK+gQwecp7g0E1qhgt6C9vRMjQ6NyfyJwm0lnYDWYQfUkM0WPHz0h9smHDh3E9MQUNqxdC5s2B2Mhj+qyRoT8aaTjGrhsPrz26utwe8wgjySS6MXWSxdBbw6iZAiioEsimk8hXQSsNidcjjL4Z2IIhdKYngwjEIxDr7PA5SmXDE6y/PN5xiMAkeg0SloFhCdRSvLadVR56EWJyXsJoY58piAkEbPRItnXzG7vOTuAntODWNTZgXUrV8BusUNf1MHIDGqq4ak8ZaYrFeqEJo3ME1MUJdkM5wPJGRYhzHDvEUsGEIxPoLrZg8HxUxj3n0NzWy0WLlqPc71JPHL/i8gWAnj3zRtx913bUczZcP21q5BLUpV1Ichb+N09vxN79O9+75t44JH7MDw+gNs+eIsAdffffy+G+gck77OjfSEaG1vRvbgbd3z+c1i0uB2TU8O49JIL0d29Anf/5jcCClx3/RWIhoo4c3IE1ZVNsFr1GBo6hxVL1uKyS67EkcMn8OAjv8LK9Y0w2CMwWDMw0ipe2X69RRp7p+KFAK2iMiGwbRaSBMkzPAdU+hPIF3cH1ZJbr3T/eO8q8kss5c2AVlGtCydoVt1RItlHb8SkPwCj2YpwNIloNAGPxyfAqNHsFWVpIccGK50GxAxD1ubTJ05JTmT34gW44rLLYTYZcOrkKUxPTSDkn5RrwOn0ikqYal9mbZ8+cwbZYgb5Em1WPahp8KGswgWtvoCwP8QIeSG/kNjDdYGArjhqlICh4RGcOXNWnABqqutgspjlXl3KaxANJWat82lly/WJe7wM4vGwEBSqqspQWVku+wgSROLRGAJjITRVt6C+th7TMwEEA0F5n127jiESignwX1/XLBmyjz78N9TVVWFR9zIaOSCeTWHN2nUYHRlFz5ke9A/0w2orYnp6GPUNlbhw22b0nDmLtlaCUQvwm188ifHJATQ11aBjYTsOHTwKo8GDSy+5AX29AfSeHkc2VYLNZkQFlaC6PM71nkKqMImlGx0o6v2wW8vgn0jg4i1XoZDWY6hvBpdfegMu3fZefOvbXxU78GgsgampaWSKIVQ2k5QZwsT0BBrnNUJv0mNqZhKxWAjjYwMo8zqwfs1ytDbVQeD7fBb7X+tBU81FOHZ0DJOBCM729SOdjSOXnMF1V63HZRcsx+TQOcyMTqHMPQ/ZtANV5QswEvbj2MgpOFxVCM2UcPrYGKwWrwD6VTU2aDQRhKPDOHrkBK69+kIMDYyipqYJt9zyXoQjfjzywGO46rKr8P3v/Du+++8/QHlNBfYd2otX9r6CyqpKdLZ34vDeIyizlCEdTcLiKULvzKJxXjNCoRh2bN+N+vp5WLJkOdrbF2BeU5vYz2oNJSGUmMw0O6YrgBnhQAZmsxW+MtdslAXzGkneJFEih6GhITicNtx7773Y/sJ2hZhk1WHv3jfhKXfjM5/6BLwer5AVG+rrZV/3ne98Bz/66Y/k3rb/wAH09vVh1Yql2LR+DX72s58iEo6hsXEeZqaD+MuzOySupb21FXf+5EfIJOIo5EliDePuX96Fvr5eXPfPH4LJrEdP71m5f9x6862wWpw4cvAYysrLse/1Q2CShcdVBZvFjVQihZ4zR2AzpxEOz6CqpgZXX3cd7rzr51i5bg0uu+oK7N67CweOHsDRk0dwbrAPFrsB3/3etzHaO4GNSy+QewzVuQaLDlsu2oB0Po7DJ96A1UGQKIHFS9oRDU+ipMmgzOvCE4/+BRtWbcHaRevg70vg1L4B5GMFGPRauAhw+gwIpf2IZ5II+tNYt2YbBvqmMDA2g85lS7Ft28W45X034xMf/bjsN7h2rF23DvNa5qF9QSd+eOcPBMTd/eqrqK6uxKbVa1DlK8eyZSuEvJbJZvHgw/fikccexac//2HceN01UqfynhVOJsFyoFg0wOb0Yni8H6FYP2aCZzA8chKRMAknAejgw9VXvB+1FQuQiFEZqcOp08fE+aR3fASDo6OYGp1BYHoabqcZXQsbEI4OYXT6DGqbK2F22BBLGzDlL2FwKIGN3WtQR9LI5Cj06RiK8RnoSkmkS2mUtzbA3tIAa3MdEgY9tu/dJZb5azasQv/ZQVjzHnisVlT6HBgf6cVVV12OcDSNoyf64Q8U8Nxf9mDl0s147w3vg11vxL7du/GuG67Dt37wXUxNJ7Fk2Rpcde0FGBg9he98/5vwVhhR0ASwbtMCsY8/9MY4zJpaTE4E0dZRi/bFFTh1ch+OHTqNS9Z+CKkI77HAN7/+L3juuacRTkzh0JHTWLvyPTBbPbj3obswE+hBMDyGlpZ6rF+3Dn/647NYs3IdvvWNb+PfvvF9rFm7HqlUDiePn0V72wLsfHEXjhw8iu6Fy4QQefnl27Dtso14+LEHcNfP/wMXXLgFt/7TByV7/vipE3jj4F5s3LwaXp8d/aMDCMQyeOa5nSimNAhNBWDVauH1uXDFZZfgM5/8HHKpEr5/550IxPwo6JjvvQ+tXV5sWr8MBlZCyQK0WS1cJg8qHBVwGhxwmB1IJzKS7S6uWqWC5NPykWG0E8FWkxEmmwUlvQ4Z1pk6oGdkCMMzEwjn0nBXlaO8rlp+H4/HUcrkkJJ6j+pduqSQ2KuQA+faAL+1R+U9WY03EHcfHfRG2jUX3yI6iqMPya508pp1nOEePJ3PIFtU7uvqvnYuIfGd4LEKuKp74bmKW3UfrTpPqXvhueRFhXSr9F9Ue2iSWZT9uvK7uftrxbWGDkUkSSgKXb7PW+RnqolnAVn1fdR9t/r+6vGqqlz1c87dG/Fv5zr3zB0DFbSd+/2dbjzKXqiAXJGRSlpo8hqM94/gS5/7Iob7BvHkk0+KS5bebIDFZYPeYpJeCu3bWd/GQ3HYbXaJy1KFAfKas70ltW7g+VAInFro83oBbm+7+mbU+irx+Y98At/80texYf1mpRdheEtnex64/e8KuvP/dn4Ezo/A3/UInAdu/65P7/mDOz8C/7gj8D8Fbplxe3ZkEPc8/hCKVJyZdKJeE/tFFhuZnChm1I08FVcEU5ntmcymBbhN5zJwOl0oc3uQS6RhoL2yRguX3YF0PodkLoNAOIyJgSGk/EHYCBg6XZIpVl1egTKPFy5aFhsNAgqxaOdr80ELXi1ZmEkFtBFmKBuVbKqwUZnPC3DGAknteEpxQ1tKqp2YVzMLmqqFAgEs9Wdm6qnWgyyM1Bw4bq7VQkAKG+JSGsXmVSku2DxVihe1GKBSTC2S+HfcvKuqXX5GFewTUHhWtUXrUTaSpGDI0aYH0Oj1YpnEHFGrw4JULimWbARtCa5wDPLGDM75exBNhYXtaXfYYDUbkc0kEfD7EYtGpVFlt5LRT4U0rWlph5hBGlmxfq6vr5fxO3euX2xk2bxirlhDfbOAK5FITLLfOLYEFW1WB5qaWjA6Mo4Xnt8j52B+extsFieOvXpcmqswm1FX14ihMz2wOT1w2q1wGgxwu1zoPdeL8HgEZY1eUTL6/TNwud1io3zZ5Zdh08ZNqKtns32hqHhYyNIakyouM8yitohmI9K8Gh0bxeBgP0ZGhhGLRZFOpSX/1+F2wu6ySYFFwInzNRYLi71tW3ubNPkztMrOZkRBmMmmReWVz3JclSKJRRXtnAgu8ZxR9aYWX/y9mrspBIBkXFEG6k2KhWAyLWPHf7OY7QKK899p88i8XyqiKioqcPmlVyi2UXa7KGKoImKOMh2VA1SqEtSx2cQ2WHKOCPTSiouWzARgRdXNeaRYbRHwprqNKkcW0WpzQIprAl0SZahYZ6nHQitN2oLHghGx9mqsqcPFF2zDYw88iiN7D2LzpSvgcuixfNliRIJBUU3n00k01NUiSztr6CSjLhSJIJctihKbwIG2UEJgegYLFiyQa2N8fFSxn579rMr1M2tTTUEwmdT5rGRaZvK0W00JOEB1h1ZHMj3todlKVp6TzRVEeUXggs16ZtUyZ0gU6bRgzmZlHeEc5/w2MpiNQBAzLQkMSTaoBnqNSQALs5nKtQKCwWnkC8yzpeoZYo3Ka8ZosMq51OkUO9uCpigZavLazGW0mBVVi8WCmRk/JiemoNcTUDFJhjTtDFcsXY2BniFoCkY0z1uAiYkwpiej0GhMqK2rR76UhcGsQWt7DcyGIpLZEF587TmYLXbMBJL485//jPIKL5YtWyzjs3fva7I+LejokpzL06fOYWoygGgkhXxWi66uLowNTyGRigmAWlNTjWg0iXQqL/mBNpsXTrcCwvhnxlHUUE2cg95mhNZkRCqbRiQaQj6fga/CI2pdji/Z/iozn5arJAGQ3GDSKzmt72Say9ykBaqMs1nGiA+ulQRGmKXNsaNTAIEZrpk8Lq6XvIZUwgQbO+q1qdqPqZmx71Q0qIpertdco1TGP58/V0mgKnTngrfqa6kNIXXNVln0fG1VUavaI3NOqplkSn6z4tQgiBabXLx/CFdHN2uRR9C5KKA+s0LZHK6qqJS5wjz2XKqAlcvWIh5LYHhgUO49FqMFPrcH/T192Lh2PR59+GG88tIufORDH0Y4HEJtRSUETs8ybysvRJrBvgEMDQ5hQVcbdKY8rrhmM5L5SYzNnEI0NQyDlffmOMIJHYbGwvC4yyVbzmpxo7G+TeYL5z7PsUoUYR50OpVANOaHy6OHRicJ2mLtzy/ev4olvUIKKVB5bYJZbxYwkeon5o67vQ7U1tYIELpz+yGYdMBnPvVRNFTXYaCnH9o8r009TFrmjOnkWs0XGEWgrK2lIqMY6FShKOepOLE6TAjFJ3F28DjMDipYI1i4pB3HTg6io2stKqrLcPz4Xmi0Wbz5xn4cOWTATddtxIlDE3jPdR+F21GNf7r1/XB6XTh6eD9+9LMfYd/B1xEIBdDYVI1Hfnc/tlx6Icq8VfjFXb/Gb+/+Ay7ddrkAQRdddDl+dte34PO58PQfn8dXv/Sv+ORnPoJ8wY+HfvdnXHjJdfjhd3+C3bteBnQZfOMrX0fLvAU4dvQkXnz5Gfzpr/dg9ZZK6CwRcZeQ9qHsLRSAViUQKM1K1fJf2bco85Uqf4KwJKdwXDjnSB4i8WvWalGU1EpjWlwgCIozClxAXNnc0DResvvoAGF3eDA5HYBWa0QskcH4+JRcu8FIFnW1NTKPR0dHMT4+hkAgjFC4BLfbhCVL2rFgQYfYeu/etQt9fWPYtGkVqqsqJKs2TzcWgxkTEzOY394hNszTgUlxVTh99hj6hiaxoLMSGzaslL1LJBATYJrECLpqiDqfRCarVcAargGnTp3C8Og4ysvLJRdayXa0y7FyrSRgS+VcsZQVNTmBSskIb6ybdVIpwGZ2IDiRhKlkg91uQEtbNWx2SO4r7zOFnA4OWyWMei9u/9Qv0VBrwbYLt8m4gftWvQlHjpzEFZdfjV46w6wAACAASURBVHQyjaHhPux7Yxeqq11YvWYpAv5Jcc9wOyrwzNMvI50B6prKsHXbery8aztuveUmWIzlePS+F6ArlWPFsg3IpJPQ6hMIRaaxd+/raGleCKfXhK41eiQLQ7JnS0azeNdFNyIciePFnXvwyY99FuNjMxgaHsdDDz8uWbdlFZV4Ycd2XHlDOxpayuSeZ3U4REl9pqdH9mBjwyPQa0rYtmULQtNTGDrXi8ULFuChP7yARa1b0Nq6FOW1NUhkUhgd68fPfnIfPnjbMlx14Vpo0yns3kFlbS3s1lpk01bYG8rRvmkxegfGcOzQAE4cHkJVRSOOHz2KoZEeVFVaUV/vgc3OiBMt3nfLbXjg/kfwqds/hUg8ggfvfRDrVq/Hi3/bgdVr1uD9H7oVT//tKbz+5mtYu34NNm3YiMOvH4XPWoYTh08gkY2gZM5jdHRMbP5vuukWmV9upxcpEvPMdoyOj8v1wAgHrvm8t+tolerwyfVy5MgRHDhwQEhEvHZ4/1m9ejVWrVqF8fEJ7N69S1xdvv/vP0A8l8T6zRuwa8fLohR0WK3YtH69WOJu3boZ49MT+NrXv4LmlnmY37kA8WQcTz/1JD7xoffj6af+E93dy1Hf2Ix0uoBoNIXtL+zExNgYnA4bvnjH53DJtq1AMYeZ6UlMjI3i1w8+LPNv04bLkUoHsGrtfLS21eDrX/kWfvT9+3DqeK/kZ5/rO4G//fV5zEwUcdVlVyAUPo26unKMTUxi6fIVmOS+bNEivLT7FfznM38UQJx5jdF0DJdefgnuvvvXuOHKG+DRl2F60o/axnq88urL+P6P/g1PP/MERib7MDY1iGhyDA3NDixb1gpoUnA6TDBrXNDGHYhMZHD2YD8afW3oOzMEm80uQPe50V60drWic1EXQjMROK0ePPfn7RgPxvGpL34ZGzZvxpFjh/GZz34Gn/3sZzE6PoYzPWdlHTx8+BAWL+6Se9H7brkF69dsgM3khMvuQiZTxN7X9uHr3/wqTp89Aq2phKaWcixf04FVq5eIi8v6NetR5a1DSWtFNu9GOsO9YxpFbQjx+Bhmpkdw8uQJ9J0bxks792Jx53LJPa+sqMDqNavgrSxH3mDGc3/diXt+9QjaGhbAabHi9Kn9gDaM9kU+XPmubWhsb8Gpc5N4/c1BnO2JoE7nRfT553DjiqVocNsQmxqC227AVDSAsF6DIWQxVMxi1TUXYuv1l2IyMokHH70XCzoWwW6swPBgP4YHerF5YzcmJvvROzCA9//Tx3HffX/E6HgU27Zcjfdedytaa5thyZtw++c+hf/16S/ihe2vwukux5uHd8MfmsDgyCD0RsaO5HH99dvQ3NSAN1/rxR23fw3Ia/H7B3+HY6eOiuuMpmjFuWNZzJ+3FC++8BT+1x23wmSNwWLPCunkD3fvwDN/3I557fVob69CRYUFS5d043033oqX9+7Ck088I7nDX7jj83hp524886e/wW73YGxkBmfOMMbBDpPBjI75bXjpxb/gwssvxONPPISjp49gz6t7hNj1/I4d+MA/vx/HTx7BE08/gqXLOrGwez5O9J9E//AorCYvXHYnCrkUUokA3E4LvvT5L6OmqgW/vPN+3P2LX8NTYceCRTUgZ7x7UTfsRhvsnDMWO5wmO8wlI5AropBWHS700NEJTGIC6GMEIMn4jwJKWo0AqazFCnoN8ozm0WngT0YxNDWBoalxJIt5eCvLUF5ZJTU5F1rWdgRyWa+wntXNxqnIvlKiEbhLVMjdimpYqe9Vpxla5fL9SbTmvZrrFolK/D3J4CTL5UoFVkZvEXVV62DVXUbtiql9ChWwVMHRd5Ii5yps5z5HeZ7iVEVwlnvCudbFb+01SFifVeGqjjSy1yiSdKfk9IoDz+x+XO2FcN3lv/M+zp5DIpGA2+1+i6A/FzxW9+xvxxQpY6ges/r66nu8szOogtVqbfAWyMsoplIOqWQKlZ4KZGMpJMIxTI9OwufxSmyD0+tGLJNAOBmHxWURsoY4PRW0CPjfJqESwK2urhYSqgpMqz0lFbjV5XTIBtP40HW3ob6yGnd89JP4xhcJ3G6UexKFB3ycV9z+4/Z2zx/5+RH4Rx6B88DtP/LZP3/s50fg73gE/qfALRW3ZI7+9vGHxSq5ZDEABkWJUcoThCmiKIq62fxWss3Zq9IVpGFqslmRn82rpNo2MhOAx2SDRWfA+NgYOru6MB2YwZneHnQ1taDa7kGZwyWbYIK1RqlcCshLDgzVOzQooiuskvdCdQktmyXHlI1LGt9lcwISZnOKjQ7tg3KFglLsMHdyVi1L9jIBLWng8zVn2aBUg9GqWTIYZ9mfsyJjRRFVUgol1TqTY6E28FWgVi0c5rI2mXXFxj2biqrNj6rK4uZdLRIExJrNUiV7PxSYESCzRFCNR09FoU6DTCGLoqYArVEDvVmHTCEFP60hwwGxpSxoktIEJ3hENVwqFReggyBXOp0RhSZVXSYTNcsa5LJ55EtFmGxGUSRTGcDjqaqqIlos9oO016VCgypRs8Um40wQs5AnSF4QxRczZ2nxNjI6jmQqg4qKaoRCUTgcLgwNjuBcX5/kepb5yuCx2THcw/9Pwmq1wD8SgMNnE9U080a9Po+oYJnlSHWpy+2Spv7CxZ2oqq6Sz7akezHsejtSxRS8Ti/sDoeoc1kfjofGMTQ4iEDQL8c+PDgo+UpB5rHms8J0NpgVgJMAYI5jKlbCkjQMo0EPm8POwxeVBUFaZt7xHKoFF5t4AtbqWNgrGYPqg7bDLMw5NgRiqLZkQ5DqWr8/KCAKs9R83jK4PR40NjShsbEJg4ODswV9SprSkWhMijOznepHg8wFNgt4fggyE6wsipqWTXr1/ZUCWuYnG/iiuiU4pAC3ypfyNwQyCWLx+qK6nFlJBG4J6lIlW8hkYdTokIjQtjyPZd3dSKcj6Ok5jkULO1BTUQ6zTodIwI9oKISq8vLZZEVaBRcEBLBYlfPK3E1apfP6ITkgGKQ6lQCqkmfKz0XrSp4vDiWvCxITOMezpfSsYj0vtpJUoEmOLC3PyVLW6WTORclqB4TdzExMyY4qUPnITFFlrcoVczBbzDAaCIbwPYmecUyYcauBxWSHf3pKMiwdTitKpZyosXjtO8WyWodCnll3JWg1JpiZzcX83iRzo22S8co1KBQMIhQKyZyPROLwuH1oa+tAdXUdCnkNZmYCCE3NoMrrw4Z1m5Av6BAOpZHJMkO5iPnz22G2MRM5gIlwP149sAP79u9AeaUb2awRgwMRsVFvaW0WUDkQnJGGyeHDR9Da0oHhvnH0nhnDilUrkYhzDKi2TImd45I1S+WzUX2cpG2gyYliUS9KX56PVCYu6pn5nU3wlNkl1zJfKCGRjCGZouUmre110vzkIiqqAFq5C2ikk/nGr3yGeXyzOd6zBAG1qZLLKMoVyd0Nh+Ua4+94fRGwnWsvr6oSODd4XakEGDUHSwWGuc7yb9Qcq7nselVJMJddr/48t6mlNm/Ua3luw0y1olOzbeU6ZGbtrLJWVTMSSORxqNm7qhKAz6OSm8C4qqAUxTvVElqD2PYTzKT9OCey2UC1oE6A22wsh8Vti2V9PLD/DbTOa0Xv6bN4aedL6GxfgNXLVyAeiYk1vdNul3V2ZiqEYsGKfXvfxIpVHUhmRuBwJ1DfYkFtswNl1Xbsef01mGwupLIG+MM5nO2ZADQ25PJW+AMROc+FYhoOpwnt7Y0oFlLiiEFxR4nq9nxBMolpN57NJpDJTQPaLLR6s6g0NTojYX0Ui1T2m5CIp8SiWH0O5wvX21gmKta0VBJXVVRh5wt7MD06ios2X4LVy5Yin8yJahLZEvLpnKjlrRYj0pmEEFDoTEHQinbJnItsIDICwESbSrMGM8EJ9I+eQygSxcNPHMGVNy7BdTesR74YRiodlizdXNqI3lNBPPngXnzh9u/B7azEJz76STQ01GHnzr/h6//6Vbyydxc+efvHJWPy5nffiJvffwsyqQI++bFP455f/x4rVqzENddejY2b1uPAgd144IF78Yd7H8VP7vwFegcO4d9/eKdkND73513oaFuIP/3pCXQsaMYdn/kCfnHXb7Bx4yYcOvIKdux5AO2L7bB5OPZUIypzRrWTV+e4NPBm8+hExW0wIJfLCODKdZcELdrs002AY0RlNHutyrrPn2dJaoyO4OJTINDOHYfyH+/DJA7RocPjqxRQyWi0IhYjiU65p5RXNGLXKy9L1EJFZYVEDdDpgq4Xl19xuZCzpqYmEUvE5V7OjNUXnj+BRZ3tqK9vRDoTg0abEecAg6mE+vpa2W9xjSwVtZieCuDwPj90ljTWr++G2VQSdwzej5VBkUGQJrDDYRNlEq8/2vefOXMGsUgMRhPV+gqRhor3HB1GCtxfZiXHnOeYJCpeox2dXdj72huIRRPoaulGXWUDhgbPQKNNo77JC6tVib2IhLi30oqi8dU9B7D3pSkYDFnMX1QFu6sOZRXz8NSTT+Lyq7diy+YNOHb0KPr7hhD0BxGPpTE9MYPmpha5T5Fc56soQ8/wIILxAG668VK8/upetDV24sar3ofnn92H/t5x2Qf4gyMwWrVYuW4tWtsXI5WNIlY8hXRuXPZizKqnQj2fYX69HZ/88Kdx++c+i3g8gwu3XY5z50ahN1ix/8AenOsdxdpN9Vi3fh1iyQwsNhdOnjqLYDAi9uTBaT9qyysw1DuGCo8NXe3tqKusQse8Tpw6dQ5Do9Noap2PAweO4H033YRj+/YhOTMFXT6DxqpK6S5zb5HLlxA32nFgbApbLtmGUimDxx99QDIszUYrbrv1n3Fg3yGcOHoC2y7YjHQ6iGw+hP7B0/jMF76AUDyHw28ekdxc7ksI2hmtOrQtbEC2lILRYsaJo0ewe/s5XHXpSmzdcBGgMaCxpQVdHV0SwaEvaZHKpGExW2XPkUznYLc5EYtxH+oUpwkSEwkWcP94/PhxmT90ROHvuG/k3oJ7tvXr16PMV47Ozi4MDw/je//+A/QODcBos+LjH/0IHnnoQZRyWdjtVpln6XQSP/3pj/HgQ/cjmU3CbLNgcGQIg/3ncOW2beIWRBvbaX8ItfVNaGmdj2AgJCrtI4cP8grG8mWLcOklWzGvqR7Hjh1BSWdDf+8MZiYKsDsLyBQGkchM4fqrr0alZxnczgpMTPVCb4ri1df2oLVuE8KhHI6eeBVt81tE7fbSS7uwZOlybNpyAfa9cQCnzpzB+o0b0LmwC9FEFF/7xtdwzbXXoHvhAhzdv1/qg0yuiN7+QXz2jjvw81/+HFdedwXODZzA7te2o72zGtDGMDV9Dp0dTahx1WP8lB/BsTCqvQ0oJIuyHzFb3BiZmsJMJAS3z4uTJ4/j8ksuwv7X9glpt3lBN9oXr8CV11wLl8+DH/z0B7hg21Y89uRj2LV7F3LxDD704Q/gsksuQmNdPaw6E9KpDAo5PQb6J3H/A4/gvvsfRMeCDnzvB9/ClH8IfcPHoTNmcPDk6zAwJQNFVFZXo6tzKVZ2bYXOaIfVbIHL6ZRMU5I5DUatkAimp8bRN3hSCAqTU0PI5RMor6zGdKiEe376FOra6iQehhm6bW31mAoMY2T8LLwVTlgcNhQ0JvQPzqAIB7o9dfAdPIvrO7tgy8WRmRlFuceOmWQUEb0B8cpKHJyJYCCbAzx6JJHH0YMDqG4vw3W3rhbb3rPHz6KYLaF76UKki3EEY9NweK2oqavFyOAEtBkzdGkrLtt0HbyOKgz0j2Nyagyne85gx459MBhtsDi0KCt3YdXKlejrHcLM+BQam9z4wK23oH1eN4ZHIxgcDuCBh55AKlNCRfk8bN5wOYolLUand8FZzuvkHJrqWnF4/wkh65KkWVtVDZPBhNtuvk2iTBibsWfPHgwNjaKVa8Wbh/HXv+5geiyczjIhMaYzeZlv+/a+gmtvvAY7dv4N3/7eN7Fl6wV48OGHJVu5a1G3kDJPnz2B115/BelsFBdctBJlzRqYXCXkcwapx4pFOkKMYWT4HKp8teievxb+4SK2P/syFs5vw8rlLUgnozBoqmDUemAjIVZngIauJ+kcSnSOoAsS4xl0JPqyNFBcJ5grm4kFJbdVJe6xD0JzIfY8inotLE66H2gxFfJjcGwU08EAkqU8qlvoaGBS7o/ForhnCfmIMSGiAlfIUkIk5N1X3MWKQnoVda6Q4UgYV6JHZH+roeOZ0puQf1eKJ3E5gVGxSlbBzbmE8rmApwpkzu1FqCCrgMICzioWxu/cHyt7fvZClDpSejVzMnXnArJzwWLlb7inofOOsgdRFbQqSMx7LKN1+J1grUrI5719Ltl4LiCsvp/ap5n7uipgPPd4VaKbeozqa81tC3IvQ96h02ZHPBhFIhhDudOL9sYWPPPMM/C6PXD63CDbMKspQmPSyPdsJg2X1SVCA+7LeM9h/ULwme/HY1JrG34OEj3Zh8pGswiPBPDR930I8yob8KWPf/p8xu3fcZ/2/KGdH4HzI/B/NgLngdv/s/E6/9fnR+D8CPw/MgL/U+CWituekUHFKtluQtE8mxdJVVwuD5NOD31JKRJEuUoiaT4NPfKSFRpJxpHK5+AnoDMTgEVrQJnVARPVi/kCGpoaYRN2vx4N5ZXwGizQsToioFrUQMvvLFqkGUdWaVEAKy1Vg8zK09DOLC9ZfqwaaNXMTTGLGoIIZMHyM7H40c+Cu8KQpfpLcQwUi1hmVgqAO9v7E6CWr8FOpXREFXtdgsD86KpSa24BImq/WeWXCoyx0FCLIAJmKmigNvznslDfCfq+BRjwsxs4tlS8FMXqN68pIp2jolmPZD6JbCmDeCqKqcCEZHCa9BqUiS2rQcbEQItFWv9mU1LwMieIXzwYnYHKQubqKI1aKnn5nda+0rIlVmwgMM6MHQ0CwRDiBMBoxchsmSJznmIwGU0CTEcjUclx5TmlnTRVoQTUmHcZiUaQSqfgdLkE/Krw+eCfmJImo9ftxp7dryE4GYLdZYcmrYU/GMDCJZ0I+UNS8MybNw8jI6OIRSJiX8jxbqhvgMlsEjUwmahr166RpprZYIHD5hArXqfdKQWltgikkymx6I1Ew5gJzGDaTzvAKCZnxgXMYiZwvpQXpa9kr+qKKBpy0JkUUJbnkEAMz907z/fcIleUdjqzHDfnG+3vCNZSqUk8tb19PpxONyorq+GwO+Xzh4JhAcNpG0vAkVZYPPcKm5tqWqU4lwKd7N98UVGjEjg2mUQBzfMkmxlFyKfMb1HfGkTpJuo+QdkU12TJd6Z9MB2SWZiKHVheyUTK55VcHuZU60zIJJLonN+B5d1L0Nd/Fm+8+aoocdrmNSMeDGDpwoWIBYOSPWjS6yU3WSdAnm7W6tYujQrOFQJdBMHZKOf1RFD1LbWvALcEcTXCHGdWsVZiaPMCyOXyVNQyr5R51EYBfmnBq9MbUSiWEE+mBCxnI7yQzYjFKV+Dc4+4Ni2mOMbZIgFjs1wHBDN4HfBnKtOMOoNYZRO41enZUOC5UGwUc9kCzCYbTYCRy3IhMcLAEEqNCZl0CbEY8+pmRO3I+eL10HqzGp2dixANx5FJF3D6TC9OnjgjgEqF24vOlnnYsnkTzFabWF9zXaREsWfwDIan+3Do2D6c7T+BptYaZApRNDc34sjhAaRiNhw5fBqLuztFwcljJUFietoPt7UMA6fH4a6sQHVVI4YGJyQ7z+QwwlvphEavgLAEMZLpjNjwEsCltSpJCLSg1eqzqKhywWzhWlsSe2hmUHMd5DxhfilBccn4E+KCkqvJph7nL50P+DulH/V240fWwHxBFGjqeecazGuZ1y+bMmpTSQVk566Rb7sbvO1q8NZaO2uVrDLsVSWt2sz5373uXBWBAKmzJBohQMySMtS1ntc/v6gAnvveqsJW/Yxzn6e+DtWpAAFckgV0cp3Jexc1cn2U8iXYLCT56JSf7TbEI3GY8ybo0hpU+soxNjKKV3a+jDUrViERjwvoeN1V12D/3v1yvfecPI221lZRJmltJdS0lmFo5AwWdTfA7dOgoIshmppBJBmG3mJH39A0hidi0JsrUNK5YDJ5YDY4cPDAYVSUeRGPh2C1GmG3GVFV4YbZqIXZCBj1RGWyKOYz0JBEoaGikyQJOqTrodGTbEICEdXzJE4oluRimZ3LiwpelP9sauVo7U+AkWuXDl6HG8loEntf7kNNpRYbVm5Aa2MrNBkgn84Ta0MhR+IJ1d7K2keKE+cbM6+5XuiMesQSCcnlpcVvSafFI48+i5yxiGWby9HQ4kEJUUxODiCTzCCTNCIVtuPIG9P44HvvwPLujfjtPX/AJz7+ERw6sh+fvePT+NTnPo0Ltm3BL3/+S/z+D7/GRRddhDJfJX7w3R/jzp/cha1bLkRdfQ3e/4H34t++/TVRtW/fuRuXXHYJ7vzFdxCJTqJrwRr8x4/uwdNPPYsf/fh72LBxBb78xS/jK1/+uoCUyew0OhbZYXRG4PAxX5PKfuUY5frUkXCiOA0oKheloarO2xJVpGzklnhdssFsFJIHORSiwhWyG5/DvVVeWRvFBlD08tKIFUv9Yl7u/ZyrBG5NVjvKvNUY6B/FyZNnsWYNFaA5nDzWg7qGWrS2tcJX5hXCTSwek30Hrf3DsaC8loWEvkJe7mtVlY0YHo5ibGwa/f2DqKz0oXtpK6KxAAKBKZSVlaOivEJcG6jw1ulM6Dl7DiOjY3A6TUL48vm8Et3hcDoE/GdmPR1aqBPmGqo4HphFxT8940c8lZZseM4RnUELOpvQxpCNdOaVT08HBIzuWrhEVOHjY+MoZtNwWIx44/VD8Hmd6OrqlGx1J6M+zATD0whHgjKWPl8lXt+7H0uXrMHoeBrP/3k/4pEUXNVW2ExGGLlfiUOIFcJHzOtQV9OokKo0WmQLOQwFxxBMTKNUiECby2LL2mXYtmELzFovxoYSONczgeHJaSxfsxSxbAgGJ2CyFzHh70c4OoV0MiHXZyGXlkzf6qoqcb45fboXDrsHzc3z8fADz+PNN06hvtkOQ8GKa96zDlP+II4cPwWrg2vFuDzPYjCDV2ssEIbNoIfP4cDeXSfw8L0/xerFqxAMxhBJZPDo408jGIziiouuRGh0Br1HTqKhvApW3qd13M9Niw3zy8d6MZI3w+KzYsOmhdjx4hOYmOiH1+2DpmDDd771Azz3zHbJRbbbdBgbP4vV6xYhXkxhNBhAMZ9GaCqMiSE/Av4JJDMpVNQ60dzejFzeDI/bihuueg/qyxvhtvjgcHiRIXnOzEiFOOLRsOwNVIKP3mAR9TFB7OMnzuDk6T6cPduD4dFzyBeSsldwuzyikCJwS+Ii9zZUSTOqYtOmLXLNxaJx+Ln/cbnhK69Ef18vmuvrBJTd/fJOVFWWYXRsCC2tTbj+xutw589/ikwhI5//yIHDuHrbxfjwB2+D1e7CqdM92PfmQUzOzKCxmaQsN8ZGh/Dyzu0o5KMoL3Ni+dI1WL9+MdzWeZjX0orf3H0P6hu80Opj+NFP7sXG9VVYtnStjCsdMuobytHV2YVs0oC7f/soPvDhT+OFF17G/jcOYH7rAlgsdvg85TLn+TOxobIyn+zz44m4WDw//NC9+OrX/gVbt25FTV0zAqEEhicmZb9S0ucBfQY7d/wVyfwIbK6MZO+uWDYfDe5mWJIuIAUcOXQGyWgQVmsVHB4vRqaCaGxbgK6Fi7HjhRewce1y7H15N8o9JtjLapCECa2dHXCWuTDunyQzWMDW5uYmNDfUwazXYx6JcOks0vEYxofH8dLL+7Fj5ys42zsAt6scVqsdH/rIh9DUVocCaOu8Fz//xc+w9Yp18lrMouQaUcglUFNZjfqaNlRXNqO5dgEqfNVi/5/PpVHudKF39DScTismJkbFtSKRTGF4YgqT4g5QwExoHM3tTbJfT2ULePXVgyjkSSJxYuGiLoyOnEM8EYQ1lkdVfwEdeg/M8QhqrTa4uY+HFnGTCefywLCmhGs/eRueefWv2HNgH7qX1mPLJZtxqOek2AlHAxEMnBtHbb0XDo8JFo8BkVQA0BZE6V1MFqFL66HL6FFmr0O1pxWpZBLHTp5AWXkTotGcuPlMz4RQKuiRT5dg1mkxOHgQX/mX29HZsQD7D/Zh49Z348Vdr6CkKyGaKMAfSMPm8MAfOoZ9B55Fa0s93nP9e2DWmPHoQw/h9k/9M0YHpvGzH9+Lj33sw7j+Xddh+46/4dlnn4HRZMbk1DRcbi9Wr16HVavW4ne/vQ8jIxOorK5CKB5ANB3CBz54Mx57/GGsX78WN99yK+576CFUVdWjf2AEp8/2YGB4AJVVXkxODiMYHcNl71mCjMYPp6tWlKdFJBCNj8JkyEGbNyIyWcL8yo2osjfAY7Yhn5pGmceOYt6DXMYg7l2ERbWFvFjPWoxGiaGgU0gilZNzSQBXR7KnVgODkfdJGplkUcjkYNSyHjEpThckQPG1eJ82GZEtFIQwPBENoj8eQFbLvboVHt67bFa5H0Vm3ZtEJUtHDYKasu/UQFvSKG5lBoPc82n9zR6HKHV1jAWyyHPY3+B3IaLz7q4pIa9V+iGKA8d/Vby+vX94O1N3Lhiq1rzct6okyrnAp5DjCTgryTyz4K3yt+pz5xLZ54LHKnAqNYPUYIpz2Vxi5FwFsPq+oiierb9VFx4V5JXezixJlH+jHp/62VWQXVUDq59hLoirurDNreflGLRFaI1aid4qpQooJLNY1b0ci+d34a7/+DnsToes5bRKZr5xqpRGPJeWKCIDyW2zGbdqHaIC1Go0Fz+rnEuSyrQ6uXYTUzF8+N0fQEN5NT734U/gG//yNWzZvFXhqRGUP6+4/X+kC3v+Y54fgfMj8H97BM4Dt/+3R/T8650fgfMj8P+LEfgfA7e/uVuY/7+bzbjNGzRSjBDeMRuMMLC9R+XGbI5dKBxEcGYKmlxSmKDhRBR2Q1cvcQAAIABJREFUF+3pCgLmdLa0w6rRw2Ywodzrkw02ixaz1Sp2x2ZWugRWCcRKNm1BwFPZ+M4CWASs0tks0lnaFClWr2SiErChUpJFABtwOoJrtBXOM+clpyhLyGAtsYjRKUqf2TxPNn8lX5adCjJbqWopFFHIKpm1bCTrad+jdIWF1araYqoqLb421advMV1nLY4UkLaoKBCZJarViVpCVYlxghDEmo2umy18qFxT/l6sEVkcsXlKFq5Bh1Q+jUgiIoBtKBESm2CNAcgWablUhMNigSmrkWzgRCoJk9UkTYRonFl5FqTZLCcIrNGLIjKSSEqGK9+PjWsWRrQaZGN3YmJCskKpkEmm0tJspbUTG+y0jqI6TK+dHR8JU6W60gKLzQKj2Yh4IqaoWFFCIpVAeYVP8kEJrJmNZrE9ZmohX4eZr+FgSPI4qyur0XO2F6NDw/A6y5DN0Z7OhZkJP1Ih2iQ5EQ5H5Ppqbm5WmtaFouTtKmBKRhR7HfM7RNlJC+3mqkbUlFWJatfn9QrQlStlBTSZmBhHOBpCMB5CNp2RXL5YMoZoMoxIJoCRqREBRzhGPA6+B5WKzPpVbSs5t5SmOc+vFoaSBVPTU6JSLpY0qKioQn1Dg6jgqDyhaiGeSIpFsmQeg031gjxXbD+Ze0QP31mFKIt72v5yuhosRrHuJnArbGidXiwuJeNZmc7yYG6kWEORiE31lbArFLWuoiDnXOB7iIhUrltaKgs5oVgSUkM6kZKfCXwz0zqfTmNoZBAGgxZVFWUoczvRWFUFkxZwWEyYHBlDXXWNWLhS0cnzyeuTymwB5GbZ2PF4VMACNt+ZpcoPzWs6RxUx1bfMEeVxlXJIlxIoGWYzoGZVwhwyNt15nTMHl0fIOck8qngiIeC33UrVIq95ZW4SmGejjmBONBGDyWyRNYOfT/IRi4p9L9ccApR8D4IaVGcRFOV5kVzadFGsh1MJZo/yOlAUJB53mSh5WHwzm9PlccNhp6UXsGf365ic9KOttQNVlcx61qO5vgVt8xrhsOgw7R/F6Z4TSGa4bpowONaHk2ePIJWNi+KY13Hr/Fac7TmDVDqDfM6Bs6eC6D07iCXLFoo6d9crr2DwzChqmquhL5hhNNuRK+iQTQFlvmrJKtVYIKCAr8KFykovYvGwZD7TDj2dzUv2IdX41XXVAkrk8klRiNI6jpZfVOdxTCS7fBbMFuCI80lyqrh26RXQjtbzNLKeVVGrLgNq1iavJ7E2dbikkc6H2myh2k5t1qiAqgpKqWDsXDBXBU+5tpChoDaqlL9VLexJ3JGWzFuKAPX/1YaVNIEIqNJBYha45WuoIC0bLVz/VdWB0aiH2cQMa5OAaZxobNjxOiO5guQLVW0rDSKtXNIo0cSO97tiSZSjBh0JDyb5os1jIppAbXUtBgcGRc3lcjiR8SdgSANhfxiLFi5CJBiFx+WCnQSZUgkdba148rHH0NTYIOSjZDyO6gYfoqZe+FohGenJZBYaGBGKJDE8NoNUtoRgLInJYOT/Y++9o+y+ynvvz+m9zZneZ9R7sWTLstxtinHBYDoYQyC5XFpIbnIT3iSEhJDkJRhySaGYBMdU04xtwHK3ZNmyLEtWGY1GM6Pp/fTe513P85tjJqy8/2Sx7uIPea3xSJpzfnPOPvu3936eb8MXaqStt1sJV/F4QnOhU4k0VpNdG2vV0jK5TA6P04nf7cLntdESduOTmPpyikoljV1yw6uyflnVHUD2W/lEZG7J3i37mGEZLaQH2V1EASp55SVsdp+CipotX6oQ8PgVuA55g1wcGmNpZomWYDNX7LqCrrYulkuyXlTJZwq4xb7eIkClkD4EFDdASVlbq6LqMDlIpop4/Y14PAGSlQWStVHGZgeJxuc4cM1mlhYXcdgaKKY9PPbQeQLO9ey/Yr+6ekjEwIM/+CE29zJda/rZfdkOtWm2mJ0888xj+DwB1vSuU9BV1oCGcJAzZ18l3Ohj1+5t2JxOzp4/w8j4GTZvWcdLL5zh1je+m6nxSeLxOTDnVX3b0txEuVzj1dOHMdvjNLZbcQfM+HySvS7LpEGGEEVpvUlp1rE0ziZKzpExtpiVsCLrrqw1Yh2hhAphrYlm2yp21hp6rnu0no3kvhHiiuY3i3W+4S4i81dUzA6Hh2g0qarNbEaUQkV279rD6dMDrF+zmba2Vt3TRscvqn2xw23XXLh0Po3X71GnA2lICwFEbgSrzUEgFFYngImxRUaHZ9m1e4PuE4/98kmczgCbNvTofi9WxolkFI/bRU/vGsYnZrGYpJFdZXZ6Vs+IPT0duBw2nE5RMxk54zKH9V5dRkHRqdlpZuem9ZwYCjbgcNoJhoJqm3/2zBA2yYs22ylka3T3rCEei+Kw5Wht8fHdfzuiJID+3n4aGsJqNdva5sTpLlKsRNXeV/Zz2VJLJStzixVqpoCSYh758VMEPAE2bFpDX8860oksiwsxWpvaKBdN5DJlVZ9lCnla1rUysTRKY8CGx1GgPWwnFZmnv3s9tUKIcGAD03MFyuYKVUeChexZllJjnHl1jn37LiPo9xBZmsNsquKwwfzstIKVQm5LJTOaoT48PEc6Umbtpjaam30at7EUSxBLZrkwMkVnZy+bN6/TPOmTLx+nq6WVzWvXcfzFY9gJ8rvvfweN7hZKpRrJfI6nnn6WzvYuEkspJgYn6W7sZGPPBnLxFB6ni3BTA0OjQ1yIZLjuHfewkJpnaOhFXjnxBB2dfjZt3MDo8Bwf/vCHGR+dYfDcBRoCfqYmRzGbiwxOn2WpHOGyy9azOB0j4Gyhu7uFzo422tq66OztJtzUhtcTppI2Y625cJi9CjoKCUnmRCoZ03XLItEiZtQ5Ru4FcQM49vIp7n/gQUxmN82trVycGCAQchBuCuueIUREmadCfpC9Us4mSwtRRkdGePOdd6picXZ+lhePHyXUGGZpIcLb3/p2Qr4Aj/3850xNTrJt2yZ+cfBh7E4zNUuFk2dPks6myUQzNLi9vPnW1/H2d7xXFbdyJjl+8gRDI4NKgFjT30t7WxNPPvEoifgCTmeIUnGJfdvfwFvediNTcyf1bHDu7CSpdJo73nw5Hd12VQ4vzOXIps1s3byd66/ezX/88Kcks504HJK/26h5nQ3BRsqZGjazG4fZxdTkNJNTk3rvdPf0KuHA7XWptfZdd91FOluif90Wzpw7T7Pc9/kEA0OvsG5TK4vRIU6dO4TbV6ajLcSaxrW02XtY19XPwuw0rxx7mXzZxcDgIO5ABx196+nuXcfA2TO88623QjnDyeMv0Na7jscPH+Plkye0nnz7e97BG29/Ey6vSx15pD7MxBL0tLXyyx/9jKEzZ5ken8Db0MI7734PTz9zmHu/9FU2bNjIjt27uXzfXmrmIt/67jeVJLWYnaC1o1VJsf6gg9b2KgG/5LcGMdX8mGs+wsEOtm7eofd8e6idaDyGy+0nm5U4ESEOVsnmF6iaoxSY48zY84xMnyWRzdPcso7BgSgTF+PEFpNs2byG/j4fGzeGOfyLp9nX9HqaSiEWBwYpzcaITS3R1dtPwenghbFRtr3havzrm4hWZ7g4f5L1G5uJJ3JUlluYm41RqxZYt66HIy8eZddlm0AIjhbJ5vaSiseo5JJctmkDZ44dp5oJ4CHM0LlxVbZ+4EMfpJCr0tO7nUd+9jQvvfgq7S3NxCNzFHJiMWzmttuvxRtsJ9i6ntnoOHavia/d9wNszhDZQpFyMUdba5i73noHFwaGeOcd7+Jb932dK/dvxO/2cPiZ01y2Zz+ZdIZHHnkIm91KPB4l3BjG6w9gdzj400//KfPzS6rw/9nDD2P3Wdl33V7cHjuzc1Nqj75j5y5OnjzDKyfOML8QMaJ7inmCDV69l+xOEz0bvZhcJdzuJnLFIiZLkepynFolQzFZodmzlu3dN+LI+2lyBbBU0piW8+QLUFL3D/C6bOKlw3K1rAQ0iU6RPPB0tkC5ZlJyR7mCgqyOoFH3Sm0kvRCXzaHzMZfN4pIYp5U9VIp6ITUKebzstHIxG2E+FSch8UmmZZweNy6vRwnpkp8rsTeiwtVaT8hFQsyVmq0g6l8hssppSoBjm565jVrcoo+r2wBrX0J+RpWKyTgDGb0Joy6sK2hVvbtC+NI9UsFdI2qqDobK46WHIWfg1edh46xeVpczw2XGqB/r5265jpz/6+CrAcgK0Cs9ESMiRUmLao1sOBjJ7zTycI36tE6CrwOu8pzV71HqsTrwuTrrdvXZvw4c19/zales1T+r1xhyzfoYrW7gCbG5TFkjOqxVC7V8mR3rN1POlvjRgz/ksj17lFi/LIQpq6hty1TMUkvokdQgxaljipH1K7W69KxkcxFyez1eRd6fkDdtFSvFaJ4PveX9dDW38skPfYS/+GMBbq+vs7L15f1nq+SVJsxrzlt4TCZT7reiEXnpRVwagUsjcGkEfoMjcAm4/Q0O5qVLXRqBSyPw2zMC/x3g9u+/dC/3fv2rDF28yDe/fz8ml+QbmtXuSQAkadzGI1G8TjfRhSXGRi6qElKyade1t2uTUaxIxU5MGh7SCAz5AwqyithIwLLXmo7SYBTWZqWMRW0ATQoYiaWqNA8FRFVL2FKJYlkUiaKwE2tFAV/lVLysagUBcfQwLE1x7WOKslbyXSR7VBqVYhcoveKa2i/L7zKKDyMfV4oIaVTKdQ1li3FtZZWWRL1TUbs0aXBqQbFiSShgphRdoiYx7OBEBSOWu0Yho+9FyLoCLKmFqDREpVg0FISiyhSVpzZH7VL9GI1UgZIK1YKCc/I3acZKZnA8k9RiVvJWzA4LTq8Tq8OiDVIBpmQMXDYflVKVZDqpBaAwdCVTR8DUhsZGVdilJXc1X9AGUd3yKS8gnVkUJAZookUGKwCG1aLgioyNvEcBnOUxbpdXVbNSsMpzBcDWMbKK8q6u6JE82ZQ2UsW+ye1yq42WAMZilypNaI/baKIJiCtFjhSP8ueW5lZtmosqtVaqUkhmtWEwOzevAPO2bduIRCKMDozg8DixuWyanSW5q/I6RTUgYKylBpvWb6CxIaT20zffeDMNjQ1qceSyuXS+um1uBVIkT1WqXLHZlLk6vTBJNpclnU5qJtTk9DRzC3NqASafmU1zVmUemgg3NarC4dXnzql68prrrmX9po1qi2e12ZlZmOWVV0/iDfhwuN1UqVKUYlYARcmYs4m+RW6Hsn52opqW76JSkmxb+T3KtjWZVe1oAFWSwSyvvW6ladxjaldrSKeMz1JyDleKcv2MbKiFaN0eWhnRAoyqNZZi2wZ4WqookULujVwqSyVfpaulSxs90cgsqdgiTQ0+ervbqBTylHI5wr4GbGarKgUlJ1DAs0w+S2NLWG12BdQvV4rYHJIb7DKsmZ1usqmcwFgslwXQskrCM8nlJcxeUedVdL7JtTQz1yRNVKfaPcu1ZP5rFqSppjmLXm9Qx1yaa0rkqJbIZtP6GAEeFeCwC3ArgILRTBArcbG1bmxoZnnZgkkAqJqZYqHCmTODCiwJYOv1NNLU0InH3UR0Mc3OnZtpa3aQzkVUdSrK16sOXMuzTx/mhw8+RE/XGrVSbQg34/M0aC6uy+altLzE6NJRnjr0C838lTkrhIvWthYuDI/Q1NhCIBhmYTGqmXfjYzNcdeAAkUgBi9nPoWcPqwJW7EkF7DSVTThDksPsUpCmKPeXRcAICzlRcptKWJzL9PR2EQh61UZ9xVtAFUWa86s2bQpl61iKAnpZlI0r67PdbhBQJNtW7ASVXS8gkPYhjDlomCUsay6zNGqksVK3DdYG0Mpnp9nhK2uOrLOy4ijjfMXq+9ebKPVGUH2HrTdf6n8Xaztj3THIOHKdXwG3hkWsrPV1ezc1ElfSj6x70oSSuW8w/zWjtVpVlb7cZzIOAb9h1yY/9wiYbxG1p9jRqaGsjp8QM6QZaBHbdouhBJf5lculae9q0e9i7ytg7HKxitfuVbVK0NWApWJluQi1Yo1zZ87S0dbGKydeJuDz0NnSiFcs7m0e1vRv4NBzL7Jp40Zmpi8yMTnE+++5i5//4ofkC3GuueZKdQ4oUaDsj+Nst3HhwozaJkcjWRYXkzhdAapVB5PjC5SKy2rRK0B+sZQjlU2SkvXP5SIRTeLxBpHNNZPOaU6p02ajkE/idVlZ199BZ3sDtUqeRHwRn1vUi0VtMtYt5DXLbIUcIaQVAbUFDJQ5Jx+1zFUhE6mlv9Ou65SA0cIZcDnc2hitlWrMTc0RW4zT1tzKrh276W/tZzkJlVyJalVIULIPFzHL52K36louSl+T2aZ25gIgi2I+X07h9FQYHBngwYee5bIDrWzbux6TzUUmW8Vhbeal589w5PEziN+E017E7XDib/Rg8lp1v5C9I5cr4xLLfbNFrVAFvFyMLOq90d7ZSSIpTgpCBEppjIHkq/v9IUkBZ25KmtBWmpq8OBxVYpGo3heSqy5NWl/ARlOrC29ACEHGmUmBfiX6LOtj5F55zSB/xXpQaTomAcflPlvW6ApZA2WGyr0me4o2MEXdLPepPt7IWa4WikpaqVUNpa3spQJWRZYSLC4mFKgTa2MhTEWii8haILny69fv5oc/fJL16zqw2V26jk3PjLF15waNbhCreXE9MFucNIW7mJhYVEXo5q1tTE6Mqp2vyxVQG+ZCVrKuiwycGVeAf/fuLVRqeU6eOka5Ymff5VtpDPdhs3gVbB0fn9E1ZsvWdQQCduyOKm2dYbLZhM4lIfPYbS49j2XyaS6OX2B+fpHdO64g3BgklZnH7xUVe5yOziZVgVstIZ54/Bkmx+fp7Wrhuuu28+TPz1AoSZSG2DdGaG4J4HAa68NNN+6grc3Pfd94kmuv6yUQcnLw0ADNnVvYf+X1jA9PsTgTw46Tt7zpbTqn//Iv/pK1/WuYmJhaURvZeOs73ka8kuKZl56mt6sVv8+M32OiXEyTz+T0Pb90bICWlh627NhC1ZqhRITGZj/PHjzN1HiSG2+4Co/bz8kTpyjm8qqYnxwfobOtCb/HSXM4pGdyyYKUs427yUIil4Jlm7pGHHpqkPbuZrZv20ilXGN06KLaDne39zM3GSGfKtPd0UZDwEIyFeWhhx6mo6NHx9gh65gnDGUTpXyZhkADEVWO9vCd73+H9//PjzK8uMjadX0E3Gae+OVPcHut+IJi295OGatmKL905Lgq3srpDC6riVCLjy1XbGLj5o10tXcRCoboaOlQRbe813yxpHPYvOzAWnOQTRZwOfxKcFy21dQtI5fK0N7YjNW8zOLcHMMjQzz99FNkskXecte7OX9hkpte/0Zc7iAjw0N86/6vEWwI6vmopnOnQDZX1BzmXDZHc0OjSP75yP/4EOvX9PL80YPMpl4lV4vitLdxxxvuoaNpE08+8QLf/vb3+fDv3sO9X/48x449w21veSNyKJX83NmpBa7Zv5nmUDOzEwVuuPF6du/chdNjZjEypa+xVrXicTSoDe/45AXcXpieHaOUL9HZJw4acZ5/8Tz9/Z28/wNvpKenjc99/iu89323YMLLd7/9qO5N+67YyoM/eZxkopmW1lbe9/47WNvdwdzMLDNDUUpxK4mFPF6XB3/QQ6aQVsvP//3pv+BfvvZVvYdi0QR+fwOjw2O8//0f5ImnntZarXdNN76giyo5zI4q54ZOqbo05HHTHgyyvqudWi5DKrKEy+4kFssxNDpP0eSkvW8DpwfPEwwHaGoMkkzFiCSyjE7MEvT6efNtt7JrxzY9u4mKsFCRfGI3qViKz376zxg9OUizK0AyGuWvvvJ31DxCvnLwsU/8ge7X191wA31reokkFjhy9BDvu+ed/PSRH5Mv52htb8PmrGFyRqhZMgR9TWqRX6tYKWSr6jYiMQB9HX1s2bidtes24XUEMVWdVKtmsvECsmmnClNkqlPEshMMj59XUuzcQkpJEmLdPze3QLVm4c63Xs/FgXH+4gP/gjVj5YWnD3Llzv3Mj85z4uRRCqYM337kQa543Q3sOHAFU/FBfvHLX+IKLrNx83Y8blHPj9LR3c3CzAIlR5a9V+wlV86Syy8Q8jUQdjfQ6LNx6ugJOgJNPPHIKap5FxvWbeD0mTPs3LOdf/2XrxFNFMlla3zh//1Hzp49TVNTkOtvuIpQg4NA0MR8fI6pxWnM9jLt3W3801ceIBTsoKWln/VrduCyBvF7PSyXi5w9eYJPfPweHvjeV9h/9Q6y2WXOn1vgoR89QTjYSGRhUd0Y3C5xQwrj9FppbPWz/5r9hMNtPPfsy0RSMcIdIT2DtLQ18OjBhymWsnT2dKgrUKGcZyEyT6DBR2tnM063TaMc4qkFrZHECadWlVPdsrpPOcwWvGYv/c0b6QpuJLdQxJSt4VTXoQp5qXDt0hsQ0lNZY1jMKxa3TptDAUWppWVPNi9bMS0LYarGTH5J9yYjXsmuPRE5F8lhRojh0rOQvVr6H0Z+7TLFahlnQwA55aZzWebjEaLpuNorm10OHH4vVfMypWWp/UsUKyUFZuV3yGsRMqqhwpXaz+g3GDxEIVvZDOIt0j+R2A15dxXtC9RJkKIKledkczl9TXINIUkJ0UMIhnI+E4Ky3+ujmC9qlvfSYlRV90JMFItf+d1CTHVIHIPUXEo8N2pGIcjp2UPP11JGyHdD6VsnLxq1gRGho1E9GkkloO4KN16dQH4FLiuJz3jwa9cQRyijT2TVc6IUzLIna89HndKM5o6CsSu9oNVgrhYB9Z//WqtudfyEvObX1LrKxayQTafxu3xkoinWda/BYbbx3NPPsWbtOhwuBzUr5CtF8tWSfpaqIl5eAc7rsVwaTyH1uVEnCVFffq/EW8h/0sOxV22UYwU+dNfdqrj91O99nM/8yV9w9YFrjde+cuiTd2vQRVds5FYctVbe1iXg9renFXvplVwagUsj8BscgUvA7W9wMC9d6tIIXBqB354R+G8Bt1/+In//1X/h/OgFHj34qKq9pAjQJmQpz8jwBQVl2ppaVYnVEm6ks7WT7uZWzGK7KeWDsAtXlE1qTVO3m1whBdZlpsbhWmyRa6rEkWakPESazsKmlOfWWZLSdFRgQUqFFSvjelEgRYsc3g0rY/mz0UwXwLVumymFgv65Jpl8UtyZ1SpWmZ+iYFkBXg39ndHQNyJmjEJDTstiUeVyOlS1J48XtZoogIVaKYCBNCylRSqHcQE3xFKaQhGzAgnyGBkbpaeqNatklwpwJGpZKUyLFbFnE2VSjYpNCrw0mVxGlaoKktisqmgVkFKA7HypQKkqjzfYqmarg2SmonmfYn0srNg6kC0KLynaBFwVtrOqzIQlnM9T0Cwnu34GdTBE/i5FoyiX5XFS3NX/rhZR8m9in2pzKrBh5O8ZxYg0S9QSccX+RxjCOgcEdBflYrlGqVDS4rZeVGnGqtjhyleprO9ZAFsF9TweAn7JsLWoJZqAsY3NTeTTWS6cGsbmsONucJGeSRPqDXHg6gMkk0lVHEi2qsfjoCxjJa+7XFMARppea/rWaE7U9OQU+/bs44YbbqKjvZPutm7Nusom8wT9ftL5jKEictpJZlPMLEwzMDSgTYRkOq6AbKghSL6Q48WjL5KdKPGFf/gCzW0tTE5PkSvlWYgtaeZQLB2nZlnWzJyaKF1twsi2qtIzE1lSkNQAzY3sUJmbolSTIl7n2wpoLsW3AaZLtpfMVaNArBebq62pVhexatsk1Z4wCqwrSqvX2MAGyLtSgutCpp/bCtFB7hp71U1boIM9u3cyOzPGf/zH1zhw1V6aG/00hvyqoC9mcqzr7le2cSae0SZbLJXQRllnbyepbJyaSUDpnKqppEB3O9wsl0Ut7mC5IMp3sY4skbEkMPnEvlnyqu34vD612hUgLZtJGvPCYSORiGpxHfB71TJ5bHoBfyCseaJqBWqRMRSVnK4gCqgEAn7DGrxWI9QQorGxWS0sjxx5WQHa8YuiXHIyM7WgGcTXHLiOQKCBnvYNuB0NDI/O0uBv58LwaR77+bdIZSQH2q8ZpZ/4+CfobO7mxJmT9PX00d/TbzQpTJDN5jh69CWODTzL6ekX6Ojzs6Z/vQJozx8+Rl/3OooFmJsVxcY8pmUnDrtXLUr7evspV834pSkekfcMa9b0UzFVKFXEOj2jjXIhJsifJU9J5piCaZQIhAQkcek9L+ufzKFfuQAYimy5d2W9UAKHQjgo8UJIF7KOGnNQFOKyHteP0JL7W9Z1W36nfPd4fHp9afzIV/33vMb6XyHH1Fn2deb7ama8zkFRLqx81denOrmkvtvKc6R3V5/3xj1Ub2gsK5hdV/HWn6vX1LVTaBOGskDej7wPeQ/SgBPyguwvYm8nVplCJJHf1dbSSDYZ1QaW9ks0W03uWasChWLfLZlootKXe9XusDA+PkZrWzM+twe72Ybf4aGWKRF0Bpk8P0FfWx9P/+JJNq3ZxCvHTiggKAon2XvnF8fYsLmHxw8+STjczNZtO3nooZ+wY+cmmtt9XL5/M+cvHMfmLLEUncLttWGTvdvpZmhmgYFzk6pIKZdk7xLCVE1BlV3bt5GIRGXRxu90K7FpYSlC3urAFW7StT0r0hSx7JcMuKrs1RZcDlEmplmuFtmwto+1fb1UK1nSyUlsNrEit2oWrtjXyp4g+47sgYWCKNUtmFUxKQoPwRDtmJ02JakI2CiNv6q4ZUhTUpqEks0u2eehMLXKMiNDI0SjMbpDXdy69420h1r1s4olJA9N9mmLZlmKYt8fCOq+LGQRIXDIvlYrV/X91qw1ZmMxTlw4jr/Tj6vBzeTsJF3dXUp+efyRlxh5JcGff+ZOLl64gDPooOKSueShkC8xN7tIb1eX2kPn8ylVqVsdZl2nBTC2Oz0US1WsNlHKQqVoJh7LayaqNEjzuQSVahqfz4LLaSaXLZBLl6DmVNtSf8CM1ycuDKJSFTKLWddi2SPlrCRuEvJ3XfeFHqYqiqUPAAAgAElEQVS3otwHho2CrHtyB4t7g3zJWUb2YCFaSK6eALp2p0vnbC6dw2OX/FezuiDIGjA5NUMkksLtCtLe3seG9dt0Hpw9dxqTuUww5CbQ4OXQ86c5fWqIy3btoaGhlebmZqZnRnn5xAt09YbYvGW9gqUNwVbOnBrl9KuTfODuu0gnh/F6THreEwKTzSrrkomgv5V8HnLZsu7jbp+DhrBX7dR/+MOf0hTegMvu5eQrA2zavF0texubQ6TS88QSs+zcs46unjAev4umpmYS8ZR+9oYTSESJPaKuzhfSBII1XPYQp09eZN+VW4AySwsVZqfn1ZY+EY2rJff6dduYm4urte6Z02eJJ6Jq77xt6yYCfgtOe4XBc+dob3PS2dfBc69c5InDQ+y74ioCzhDTI7PceuMdhAXYXDbxwpEX+N4D3+czf/1pHv35zwiEfHT3d+Fq8jMxP0UqlaSvr4ulpVklJdlsJgYGz3Drbbdw7twAPr+LmbkpOrvaSCcyvPz8GLlEgWuvuY6xsQXMJhflfJnW5jDFfIrY/AThgB1ztcy2jetpbghgcZk4cv4w2y7fjtViJxHL8NKR02r539PdR0X24bKdTet309zQQzjQicXk5vzQCVy+OE1Nfi6cv0ghI3txic7WLlUS260O1m3YqGfkp595iqaWFhqbG0kUUqzbsh5Lrcb77no7R599joGzZ+le08/L587w+JHnWb91C329a2kKhtncs0Y64bicXn7y8KO86z3v0uzombkZVdIGgj7d/+TcaFo2K+FLxqKjtVN3raqlgtlh0rnut/t56vEnOfjoL5gaG2d4ZFA8b5hdSPPlf/p7sLq49c1v5f5//y6/fPggH/m9j/DQIz9VkLCxo42de/Zy9NgJVQjuv+Iq1vT20NXq51/+6f9QyieIpkZpXV9i855uLARpa93GTde+nZeOnmN6OsILL7zA4PkzlEoJvD47V111OZ0drXzt6/9BdC7F7/+vt3H8hTEWZmIE/T5uu+1arr9+L9NTs/zjvf9Ga+Mm1q7dwuz8FGfPH2HnnvU0tPhYWLpIvrxIqZrlLW+/maXoHJPTc/T17ubsWcnpnWL79n5eePEMazc0sWXjHlIxF2Pj53H5stx0/V48cvZKuNjQupcf3P8QrY3thMJ+2vramY7Ms23v5ThdXhZnFxgcGOTHD/6Mndu28cEP/A7vfdd7+cxn/op4IkVl2YTV6cQXDOKS2kboIssp0olxYrNjBG0mXn9gH088+ijdnb2MTi9QxI4j3MqDjz7KUiKhwIfD5WL/gRu48YY30N3Yyva161gYHyfY2EB0aQGr28lnP/cFDh05wvruXhrMPjw1O4OnztC8qZV9bzrAtt071QnhC/f+Ay+8+BIf+8RHedtdd/KNb32VmrlKS1sjX73v6xy4ei9un42yM0GmEqMghNZyFY/LQ0tzmwJEDf4w588NsTQfpTncwhV7rmTX9t16DvRUe1Thncks4PTJO04wMnma6cUxRieHeeyJJ9i6azf5co2BoTHMNhsH9t7E+173MSJT8xw+9ARvvvVu2hp7+eo3vsh77rmd+7/z7zz86HPc/bvv5wePfB9PAFrb+zg/NMSG9S04HAEe+emz1Bxp3vCOqymVBeSfw+OuMT08x/WX30RvS4Dh0xf49Mfv5diR8/w/f/Y5UqkEbW3NjE2N8/m//RzxZJor91+rttKSQy73k8lSpruvlYd//iC+BhMOX1WJFrIfnT87htvRyNRYjA/e/VG+8qVvKLnqH+/9Al/72r1UqnHmIyOE2z3qDDQ3lSfk62HHlj188e/vpaWpVdeHdes30tQW4PDRZ+hd28nffP4fSCRKfPWb36S1q43eNZ0sRKY5M/gKQ6OnaWoPsXn7GpatJfKltNyqetYvVSXmQ0h0fvLZEuaaBbvFST5VwFQy0d7QzrV7rmVJCCdLBcLOkKoZK1kjZqYsMStOu8YGCBna6bIrGUnIO6lkEqfFjs0smdoVSrkiFcm/rS5javbo+Tav0SwGkU/OueK+UrcKfs1K2CRnH6/mowr5WBWkUgNUCsSyKRbSUeKFHCanDZw2zPJ67CYFblOZjMbjeH1+dRIyGLXiYCJ9C1EbOxSslfpFXMIkxkrOjALkmiw1PYtIJ0Zea6Fc1l5CR1cX8WQCT8BPIpXE6/PpWdfmFKC6Qilf0OiNdCaD1xswoqWEIC9kxhV7ZHkZDruFgM+NzWrReqZQqtOPV7fUjYaPYaVsEOTroGn9LF4nY64+49fP/P/pnL6qBtD+kqZk/aouqF+3XkNI70g+G/mvHl21gowade3Kc+t//vXn12sUfd0Wcawxaw3lsjrJxjKs71sL5WWOvfgyrW3tGktltktYWFXdPWorzmmVovRBpCaQWCqDQLcyKisedvqbta4yaHQWbBUzJVHc3vV+wypZgds/46qrrjceu8oqecVQqo5X/6oc45Li9renE3vplVwagUsj8JscgUvA7W9yNC9d69IIXBqB35oR+G8Bt1/8B/7m3i+SyKT5fz77ac68+gqvu+2NlGtVBs+dpaWliR3btrOmpx8rFhqDDaQTaRKLEfxOB9aVPBXDCmeFD7j8qxzY1YOjBYHZpM+RQ3bdhrjeyBcg0bAoNZrq9ewUw1bWyO+sA1X168o169eqW2+uzmuRQk8ULAJCCdCh9paquBI2at5QTpkNy1tR6tZtf2x2h0CyRs6M5JGWxLJUAExpUttXCgFDHWuAY3JdwaUr2CT3xSrAhV0ZqaIEFttAUTAr1GuqUqpI/lqaSrWM2W6i5jCzEF3QvMimlma15pXCKxKPqHquJhI4KQ7M6PuQ3NCMFK82tzKF63ZDq8dHxlCKOHmsfJfxE0BFxkfUw5qHulLUrLYtkufJZ/OaPfSKhZKyQ21OVT3LuNctf1ZbHcmf5d/l5zJOkmMp6mNpnsv15HUIm9cA6g2Fn7weYQOLlWr9NSmz2GImGYuSz2bp7unRQlnAhN27dxOLx3ji8Se04Sm2xJLnJNcVhm8gIL8TZRFL4Z2IJ7GZbSxORlX1umXzJm18x6MJXA4nXrdPVQdvvPmNXLVvP2vXr8XusKvCQ+aPXZV0wmiukqvmNOsyUUgQjUb0d44eHyOXy2mDPBKPMjY9jtlmpqm9GYvTRqglrOrgSCLK3NK8gmBiG+wVy9i6SlCIB0oaMKxohYhgEwBMinWxVxIgV8fMUKUZBasxl+v3gDC95fW+RnCo35Ni/ypW4sW83n/abFixtjLsZY3cRD0c1b28jRKcSqZGOVslHPRz6swJxkaHuO7affT3dtDg97C2q4f5yWmWC2V2bNrG3MSM2jT7/EHGpybwhTw0tjZQrOaJpaThWMDpEfDUUPiKUsfj8OH3BLDZPCRzZeLZDGlpcCTm6OgO43DImOTxSd7Y/Aw+t5f2ti6KxYpmyZYkcs3lIZGOYzYLWFGlUEyKyAyvNBQr0ohwK0CyXHXjtIeYnopy8LGnuHBhTEGRq648wLXXXk9TUyP+oBe3x0omG9f5dOHCKK+eOMeZ0xdoauiiXLTw1tvfz5ZNW+lobyEU8FBaTmO1F0nnFlmYH+XC8EmGR0+TykSYmByhs6sJ7C5GpiK4vX4F4OXL72vEbvOSzVQ4dvRVSkVZQ2x4XAGamtqYmZ6jUhPwyElbe7uuB6r4NNVwuh2ksikCIT+7LtupRJtEOqVWlWInKjnYmIy1s06KkT/L/Slzqd6sqDef6t/luQrYimp3xT61rqCVv0vjR6yxZc7L9UQNL18OsUP/tWyt1c2Y/8quTKZcfT2tg7CrXQDqVuK/bpUszxNXhPr6Zaz5QmYwjviyTvyqgWSQHIwvsbEXtXVeiSLyHuu2zjLj29s69D3JWpROZ3TcJbNbcsQFt16WXdDkUXBdraKtVbXqExAfkyjBaprhtnvnPtFO4LYFsZscKw2gOOlIlFdfepFFye50O9i5eY3awt92y1vp79nKD773CM1NXUzOXGRg6EXe/d47ePypn9HV28Tmret0jVlcXCKZSuH2OAi3+Bi8cExzUrt6u0jkmjk9mKStq53Z+RiRpQrNTX34/B5uvWM33f3LvHLiEY69cAiHxUtLqJt83sHQZAYcYSXNpFIZ8sWiAl8C7Mr9USrm1RrZbl2mmMvg83jYvKGfxpCLciljZKdKhmA5T6GY0xgEUZzKucBqFmWMNBQlHxe1za3KmqSkFWPdEdKRLApqHydWvXanPl4gymAwrLneCxenmRwYY13PWq65+mol4kQWY0SXxLJYrPhN5LMFzMtiNxzA63KTzeQUTLaLw4UdPI0BFlNLlKxVrAE7g8MDjE+NsWHdGqqlEp0t7SSWFvU8UDaXSVdlXbcxOjzOz799kUCHh499/AZm5ybI5uOoE7DFhN3l0cxKzfctZZA3alp2kE5VqJTM+P0+lqsCLmfx+WV+WaiK9bOovCpiwCgqGiFW1FThaxVAWoBaIVyJXXfFcB2QuSvNWnmvxnItSmexPxbClazrLknto1A0kc/LHm7C4/Pg9boo1fKqsi7XCnrt/o6NnD8/zPDIeW0qNre00tu7jq6utaqQy2TK/OSnj3D5FXs4cPU+Xjx6iINPPk82X8Lv99DU3EhHR4euNWKBfX7oHE3ielGqsmXLeg49d0xBaGl4v/7GGwmo7WiMdGaJltYA+UKGifFx1qxdT76wjMUkefUNTE7OcPj5Y1x22WauuHIHP/nZ44wML7Fj21pOvDyFGS+JZI49ey+jvStMuZqkozuE1VHhW/c/wv79/ezZu0dJFHaHnGUKnB+cJJFYYv/+bXg9DRw9chK/38Ydt9/Kc8+8wuFDL9DT08We3fsp5isEG+0MjwwQDHXjtrcyOrLI8WNHWb++hb41IRpCDhr8XubnZrk4PonF28xLpy4Qi6bYsWkn1+2/XhWpt9x0CwW1ms5x/7fuZ9/+y3n8yYNs2LSecyPnsPvs/PzJ57j6mj1quS3uIZ1dnarIeeCBh1m7Iax5meJss2Pndu7/yk9I5ufZvnkzkyNTuD0hBgcusnbtRm66+WqSkTlGL5zl/NkR7nnXLUyNTdDoayDgDjC7OIevswF3gxOPx4LbZSURj2sEQF/3Fh78zkFef9OdPHXweXWA6OzsUDtmu1PIADn9rCbGZlgQ2/VsibmpRT7+8d9nfGxSXWUaGsN0dnXxlre9RQHWT336j3jD7beQikb5/r/dzy3X3Yjb7sQV8JIsFfG3tjC5MM/td9zBt752H5/4Hx/j8BPPcMO1r+eTn/wjmpqb+d9/+kcsm8p0r+miWMorcVLOZqJIa2poZCkSo721Tc9IsfQi0WQEU83MuZPD/P5H/pfaF994/XXqGHDo+ccZn4nxL/f9FXavi1tvu4N0Ms/UZJzN63fzwHd/oNnNX//mfXz0Y5+ko71Hlexnz57lhcOHScYXScRmGRkZYN3GXqKpGAvxKbzBAn3rw3zwd9/C3Pws9913mMXZCH3d/ZhqTsqlvDqzWGwZbr/zWm3XV8s2UhELD3zzYfIpePs7ryQYhBtvvInezq3E5pb5xKf+iDfe+jpyxTl+9NBT3PyGPYQb3dg9JfwhM+FmF9//wSG8/gJ//dkvcfDgEYYvTBNuMhw5Xnrpef7gk7/PmVfP4XbbVNFbKggxw40TD/t33Yip6KKStxGPZ7k4OckzRw8zPjfBoWcOye5FZCmCz+PF5/Zx6y238cd/+EfYbG4GBgY5PzyCxx8g0NDA6990q34Wsg51d7XzwDf+mbnRQZy1HPf9x32MnT3FqcFBTo9c4PHDz7OUS7Fh83qa2pv46Ec+ytq+nZTyJnw2J+V4nIamMOblCnPjF/nTv/hbkqUMn/nrz/Lxj3wCv9nP/p1XUsmXeOr4k9x5z51cc+P1hIJhCqUy3/72d9i8bSu3vOkWPv7Jj/OOd7+T7373Ac4PnyMTz9PUGWDHdR0kS3Nax0mNopFAVpuqDyUuQGzNhdR56uRpThw/SS6b56q913H7te8mNp3k5WMvqVK4p6+TRCbKd773CH/4x/ew75orePLQQRbiC8TSMbxBD5vWr+eGfdeQS8WJzEc5sOcuZqbLPPnkL7nzLbcwdPE8//Clf2bvlVdxdvQIa7e28tDPnta14HU37mPo3AKVip/+rT76t3oZGR/g/NBFNvRtw2drppjIc+Xuzdx1w7v51jeP8pHf+wQP/uQH3PfNr3Lr7W+gp7eTz//t5zXfduOGrao6v+OOO2ltb1Eyzv/+00/hcJlIZWNs3ryJnu51WHCwZdNGZqfm2LB2C6MjZ+jqDKkjx/vefTdHnn+We7/4Zc1Ax27F5Kixd+9WjRTYt+ca/vkfv8no8CSLkRi+QBDMdv7m777AmfMDtHSFuPHmq3j28Au4PUGOv3KMQ0eepFhN4/BI9NIS2y/bSEtHSJXqFbO4X1WwO614vOL6ZCMrYO2yBbvZTjKSopyr0NnUzcS5Me543R10hjsYPTNM0BmgvamNseGLes6sKzAtdosR4yD108r5OpFIqPJfzh7ys0wqpbnA/qbwr1ypVrJV64ChzB05+8q10+m0Eo/kZ2IZH/IY8VFCwLZ5nVRtZnU7WMokmY0uUViusGwzq5OWzeVUG2+xfo5LVI+Q5dxukZeSzgqRWAiDhlpTyG11EpeAr3I2sNvEycpBqVjQGKFiRWyf00pAlJrAFwyoPbMQtOScLORnIUsLoSybzCjxRfKhxQFICIkOpxC0xT1Has88uUxaHU6E0ClW/GazQ92ffp1YWf/7r2yU/3PW7uoaYPVjlIi5QmKug7uvkfj/C+C2/hi5noLyKyTweu+oDswKibL+32rQWP5tNXFdVcQr5FVhJzhcVnWAcwoZM55hx+btJJfiHD16jNbWVj2jmR1WI1sYcYYz6o9qSc6wVkMaq65WBlldz7jqbCJuM8bZTUikQkCylqC4lOFDb7ubnqZ2/uD3PsFf/smfc9XVK8DtSk3zK8Xtqjr9V4jGJcXtb00n9tILuTQCl0bgNzkCl4Db3+RoXrrWpRG4NAK/NSPw3wFu7/3yl3jge9/n0JHneOa5pwmFg2rnK83XLVs24bQ7NLcml8lSyOQFgcRlc+IUux05iKpln/FVb6KvPiivZkkazMmKFhdGJqxYvxoMSTlEywG8foBe/e/yvDqoIM+pf72WkSigk+bjGmBkHYwShYlYDxv+giIPNex6FCCQJrFQK1fUuKq90gO1oTnLq2Vy2VBtisWypAUKeCyKyFoNq9mkBZQUNpppYmiDldErWTOiNhKwVsTCFfl9JlGSelWFWCwVKFTyZPNpBVskL6XqMOtj5D2l0imiibiCxKKAFt6mNKxEcSuW0NKkMqySxN5VMt6M91T/DOpAnLz+ek6MFEF1+2PNqFwBCeufWZ2lWmfZqoq2Yny+RhFk2PpIE16zwlbUczJkdbBYPj+xYpb/pNAUgPO18VuxP9JMSQGOV4D4OqAioH89B0d/LiALqAI2GDQsSwUwUhthp0tB2cHBQbUubG5pIR6LE41FcTodhPw+Eom4Pk7UILFIRPMTF+citLQ043S46O021DWjoyOaMyMsawkaSsUS9K/t1zkjYPKevXtZiixyy61v0mJXsoGvuvxqUqU0jcEw+WqeNnsL04uzalEthZxYLA8MnuXi5DiFapFoIkqmmMXjc2tDStRowraVz7ueUWtoHQ39t8wkAWql6KvbZVnsonYWYoFYTBcMe1n9TMT+WCySRcVtzMk6mUCupNdQVaWRPStvrF5I1q236tmfv76QyZwPB8LMT88pkCXs9ImxEUIBL2v6unGJ8r1aJeB2Efb4iM8vqiJf1IXCJPZ6fBw9/iJrNvbjDTqIZpYoLefVdrpSK9Pe3qmWyDKPJSdObDB37rgGcBKJTFAoxWhsduFwLeNym1lcmqMh1EQyUWDgzAjBQDt7dl+FVSw8FwfJlWL4vF5VwMtNIXMxEolRKVuxmr1MT8ZYXJDcwi34PI28+MJRbr/tZm654Q0kMmLVN8nI8EUFKr7z/ft57tBBlinjdDu5/oZrufqAvDYLG9fuJWDvYSESIxITxcswbR0NBIIOfvqz71Asxbkweoqu7jCNTT6cLgtNTQEe/cVhSuUQ7e39JJNpDj86QOuGAKFgs+boVqpmtXZ1uwMrarQSDpuLcrVMoMGvQIlYcl8YvaBgVCwZp7m1iY7uDrWHlDkrjxUVv6xLouqXSWIQagylnnz2SjKQubJCQHnNImyFlS6gphAq5B6trxlC/ohGo3ofyvNkPsg8rv9c59rKOrRaUbt6XVo9v+qvRb7LOrV6n6g/X74L0aS+1qz+d0MVINm69Yzw+vpt/Ba5Zn2NeW0/ULJQiXhsaUVVYNXry33udXt0vuRzBV3P5H2K2vaNb3gjw8PDnB8epqG5GafTR7lQUzttcRYQlWkunxDjbdxOKw0NQdpb2hkZmaAx1EIuWsZedmu+qWSS2001Yosz7Nm5lUIureQUyfI88vyLZHNldu3Yy/NHXmTHrs3Y7GVK1Ti79q5nenZYFfNiKZ9IZEhnRX1ip6k1REu7l0R6lkhsiXyxlaHREpmMWPTbCQZ7mJmbw+4u4/RH8ITivPM9+zWjtpCp0t+5jTOn53j68DAjE3Hcbo8248WZQTPXLGZyebF6FmB0mUwqrpah8rqrlRL9PX1qn9gQ9KlKoVzJUqsWsdtNZDJxfZyoT6U5qiQAmYeS2V2yUFLnBgnlNvy266uf0+akVBJlizQIrZpt67C7aAwGWZqbZeLiOPFInN7ufq7Zd4Cutl4K6aJmkDnNTiqFGvlU3gBwvQFsDjPZQlwbbEuJGF1reqhYavziiV9y8uw5pudSXH/TDjZu7NLGa09Xi4LQY3MTuBvFgt2JednGxMUJJibGNce2u6eF8nKWoQtn8TUE8Lh9zC/GNBtWQOKC5G1aXHhcQZJJsdcUB5AClWoWl9uEx2tXoli1Imcih5geslwrYDaXVuzEK9gtcv85lIQkzVk5Y8i5Q9TBmqcmec7LZTxuua/lnCKWDk4lDFTLVorFZbzeEHPzi0pyCAUNK1hR4wYDIR789hNs2tTClq0b8QXcun6IPXI6XWRqOsro2ByxaFoV38Mj80QTS2ze2smtd7yTcGOAEydf4vHHDpFMlbjxxu0cOTyA12WmWDSxfft6KtWCjldjo51rr7qRUtrNyy+9DOYMu/auYdmUwe2xMTE5gcvlx2kPqHpYlLg2m8twEDHlcflrbN22VcdzbibJxZF5Lpxf4PK91+EPtHLmzFmOHTvCsjnPxeE5bn3bDnbu2qaq7LHxUbXnFwW+jOXC/DznBibYsqmXkeER5ucSTAzVuHx/E1dcuZepqRltlC9GZrn9zbepu8Xg4DQ2S4Ceri4efvAgZWa5/fYblbRz6sQwzz13jKZ2P25/iFAgyEvPXeB1r99LKppU8Od1N79e1xJRPj3z7LNEEzEWlhZZu34Nu/btZHRihKbmFk6ceEUVw3OzEXbu3snI6AgnnhrmA394F4PnBxm+MEpfXz87t28nMrnAy0eOk4pW6Fkf1tcZCFhYt66NKy7bKgsgp18+idvmo8nfRim9rPN4PrkAtiqZTEIt9Pfs2cvszAKjI9NYTR7uuO0u3B4vk5MTnHz1OI8++hOdGz19fWzdtp3nn32Jk8dPsu/yK+lp72Pjpq1cceUB/vHLX1bVVt/aNezbfyUXxy+y+bKdnB0d4t/v+ya1VI4/+dinWL9mDeH2Np548gkqNjOxbJpXT53mb//y8+zcvIMPf/BubnvDm3n26RfZvn0723ZupVzNky9nVXXr9rvUsSTkDzI1P6UqtEq+xqOPPczPH3uQcNjJ2MgsOzZezl233c2JY6cpS2akHeKpWW665Wq+dv//4c533KFA9kMPP8Ydb7qbd9/5ERYjERYWFllcWOJnP30Yq6jvyjWWIks0NYUJNfjUMlvIB788+AuaWtrZtXcbR489QrpUZOdeyXIu4/N5qJXdNAS7yWbkHvQSCLhZWprQyAqLw8fUVJI1nbvIJEqcPP4KtYrke24kk0zT2b6BD//OH6haMV9M870Hv87A0HHSeTuBoJOGJju9/Y2kshElFBaKNQZOx9m6VXK3hQwKO3bu4Dvf/ikdbU76O1uZGJ/G7ZGsUTtd3a00N/lYnJult3MNC7MpDj/7CmJMYLKDzWMiNWPjkx/9KG+57W1MTkwSCoTp7+9naW6Rv/rs5xifnOINt9zK3fe8jz/69J8xMz/PPR/4HXyBBlLxDPOTo3zwfXfx4fe8lfVrurjxpmuYnJ/l4SceJ79c43N/97fs2rqTbDmJSYh1Zje1kmSmV1kuF3j437/BwGlRerv4wEc+TO+WbZw4dYbvfP/HPP7IM3zw3R8ishjBGbKxmJln7cYNaut++d4ruTBykamZeVW93f/AA/zwxz/m7/7u71TB3tgU5tVzx7jhzVtJFCc0F7mxsVHJgEJIlfOo2OXmc0WaGxsN0p/ZSjQiNtBNfO1vf0qLz8/NN9yMzxNiYmKGhaWoki0e/OHD/M0X/pgP3PNeIulphmbO8tLx5zh85Amamx20d4S0Dmn0b6Gvax9jYxf54Hvu4eTIWR780SMMDk2wcXeHZlGfHRjn0OFnuPH6DSzMFIku2lm7qZF1W0OcOf88c9NpYjMuOlq7OHd8nJ4+B5//689RjPVxYP91TM6Ncfz0i+zZvpNcMc2m/s188Z++xFe+/K+8+733cNX+azh16lX+7d/+lYZG44y6tn8tXR29JGMFRkem+PY3/4M/+F+foKe7lWsO7OSGA5cxPTvOj3/0Ew7+/Gn6urfjdbaA1YPZsUwkOUAwbOEPP/UnHPzlYWZnE3pe7ervxe1t48zgGJVlM8fPPktLl42tW7fy2GNPcvzwMbZeuYGl+AxhsaT3WNi0dR1On51kJk6pVlCSorhaCdEuGc9qJAg1M1npSVSWlRhnx8HIuSYXAeIAACAASURBVFGcyw4u27yTvdt24zY7VD0rlrf5WJZSNqfRDeIeJYRtOV/IdYXoJzbKYksrkQvioiGuWrL5Jhfjr5GeVytR6/0H6TnIWVi+5Dyrda8G6taMyBAhSzss4LBicVpZtphJ5DNEkwmiaSFSlVUB6/K4qVktRPPimmNVMFf6F7KuihOAkqXLcj6QPdJmAIPliro3iQLXVKnqHifA4sLSEk63EWMgUUaSpStg7FIsSjgcVjBXaujo4hLBQIBQKKTOK+LEIACvuOzkhaznsGuOsoCMErVSFNWzZNab7eqi8uv9HVUYrwJg6z//r/oTdeJo3TlK+0Or+kmr/2z9L35XvXeh5LaVrFyjV2EQ2VUd/V8At7/en6r3PurPEzKcRrBUqngcLnKpHNs3b2Pq4iQTF8dobGrSvoz0bUoSvWOqat0v4gCbySDGC3FJgF/5/FQHrec1I1t49ZiIm5S1uEwlluN33v4+usOG4vazf/oZDlxzg9GPugTc/tb0WC+9kEsjcGkE/u+PwCXg9v/+mF/6jZdG4NII/F8Ygf8OcPvFf/giX/7Sl1hcWuSZZ56ksTmsDX8BQzSbslDQRqHT7tTiVgBcaWaIykJUhQoMrQIN64fp/7+3KzZntUr5NTvNepNcGu1GM16Uu6KStf4nu556MVC3xKkDivJ7pPm+WrUl1zLse6tULSZqdUvllWxGYcEaeSuG7ZBgYAKSqqpLbI5BVa4CJMp1FaAVRqU8R4BTgW8EKJbGtjZRpeCoqpq2YK5StZqMvD+1z5RwUbMeviPxGIlMkkIpp4o5sYaVrLx8pcRCMqLWkaKENZi2JgU/C+UCFbE8FNWwFEUCPou9pMWsbONyrqw20PWCabVaTcZmtTWqPEbGRYo/KVZXq3TrgG39+fIZ1EF0VWOKQlPeuajMVoD0OihsZLZIZqShlF7NwpXXoArkFZapjIswmuvK0F+3M62DLVKYyvNMwkLO5xWYld8XChlWmOmU5Je6dJ6I3VlDuAG/z8/U1CRLC0uvqejSyQy2ZbPmpLV1tLKmr18Bn2MvHiO2GFXQS9jL2XSGlqYmjr/8sioShNmt9q9eD+mUMJ5LtLS2qIKrv3+tKo3e8ZZ3sm3zNiUjBH0hLZDTkoUrFtc2B5laVpXB+XJBc3JHR4ZV3RVLxClUK5pvpEZKYjstwLUQGGTeq9WqYyW32QA15HHGGFap1sR22rCFknEyrJeNrNB6jrMyy6s1ZXFLASnAgMUsmbBGUSlzuQ7+Gves/n+Fylv/Lv8kd4NhbS7j0NrYzMXREbZs3EhXSwvFTIrk4gItIT9tDSEyiThelwsqFro6exkaEUA1Q6g1QNlUoFTLki6kSOfTBPwBfQ1iLSZZmPNzS2xcsxm3w8VSZA6HU+yqsqpOd3vFPruBTKoMNQ+looNkvKKKFpurhqdxlkxhilgkQyyaw+NqJOBrY3oygtXqoatzDf1967HbxW7aSlNjM16LhfGF4zz22GOMX1ygXHAQbuzB5zWykXft3cKatd34Gpw0hhqMfFyquITlX5zHY3Lxi2d/yamBU8Za4XAxeO685vfGYgl9b2LT3dnVzZHDRwiHW2lt69XsXAHFItG4NhtfOvYKS4sxevrXUquZqIg9rcOjRAm5txLJmI6FMOgl57m3v1uV5mLRJbbpXr+XdDaF1S5rkZlcMa/ZV3bHSobyqpzq+v2lVusr6lj55OtkGOMeFjKGQc4QkFcaUfJYAWtlPakTZLRBsUp5rw4Dqxo39b2gzqz/dZJP/ef169fX/dWOCfKz1Y2W/7zXGGtR/fGrry+vVde6UsnITBfXBF2jqjhdVtySc+32qiJQGzZlg3Eva6la8y8b5JN3vP0dnDl9htGJOdEb6FzEVMQi6tplseF34HeG8TnDCuhKE1pUqYVCEpu1yuCJC5RiVXo7uxkaOsva3l62b9mmav9oJKXq1p6+Lsq1DM8ffYz9125XkNVqqdLd2cbU9CSxeFIVzrK+CIGnrb1F9xD5vF1iC1/JqxrF7w8QS0ueuYexYTvnByMEQqKwg2T+IvlKhEgkT3NHjd27trNxYz/DQ1OMjUYxW5uYnE3qGLmkiS2ODGKPXMirmmN5uUKtXMS0XNYcWHGbFlvJalGa3ct4PXZVlTc3ifpE9tEcxXwak6kIYu9fE2cFsf+VdUc+Mw9VITeJMlXmm02S4Q3bfbF0FBBdogpEla4JdWUBHIuEGt24XA5SsTSj56fJxlP0t/exqW8LHQ0duC0erFW7ZgdTMWMRm2hTiZKE41ok51pU6lkcThcL0SVeOfUKkUQOmwu6ev28eHyc9959FZPTYzR3dXBxZoZUOk8qmSXoa+bAgb386Iff13kgGca7924hmVtUK+dQuIVCsYJDSG3lMnarOCrYyBUq6rAgCtNsLo7FUdWsPmmKimpFMi0lX7smMQomsYE1FMiy49qs4n8sZw4jm1liH/Q+UacP2ZFN2JSQIZuIkQFn2IDLv1koFyVqwoZZVOI1D5l0laWlNMlEmquv3K3OApiLZAoJkukE2VyBcsVCMNSKuDVu2bKHHzzwGM8deR67r8b77n4fTW1dfPd799PSHGZscpzbbrue9uZmcln41jd+QMDXSGdHOxs3d4FZnA9SnDszSnopyPR4lMpyntfdugOrPUe40Y/P58ZqdpLNFIjHUjidbqKxCD093aTFwrxcwRMw0d7lIVeMquV9ueDm1IkFnNa1jAzFMZlcRGOzjE2c4w8//TuUy0m1FpY9XNTT8wuTdHZ2smPLLp5//jjHj7+E32tX1daFCzFMBSvb9vSw78BWws0+HvrxITZt3kelmmfwwgB2p41bXn8jzzz1MpH5JPFojLve8gYCAQ9PHHyciYkl7HYvPV0hysUqa/o7GBoaZWZmFqfLx3U3Xkm4KUywIayg0vDImCqhe/rbicYXWVhcoLmpVc8dgycnGRgaZXEhyrs++Gb8vhCRpSiTIzNqa3zDTdeSmk/yzMEn+P3f/yT/+s9f4/LLd7FhSwulYoK25gBru3s5+OiTxOZzOM0hmgI9ajvuCUkcRhWHTdS9Fi6OTjEyMkqlmsPlM3HZ3m3ceuvNCiK0tnQQjSQ4PXCWV149SiQSJ53Mct0112gu/ImXT7Fr52Vs27aDw4ePaL633GM//ulPyGTz7L/5WtZu38bmDZt54meP8LY3vZnBk69y9KWjmGxW9lx5BWMzU7j9HiXIDJ4+o8Qvya21VO1MTU7x6pkTjI4P85d//ee0dTdTM1coVAtMz0zxk4cf5ulDzxHPRHF7XPg9Fa6/Zh1zk0vs3nod77nrf7Iwk+bokeM8e+hZbnrjtdSseYJNbh548N8VMAk2hRg8t8jtt97DwvQSA6+cYfuW7dxw9fUcP/oyC7PzeL0eJVqKa4jVZSbY4MUXtDE1+yobNrVjt3qYnl7g1KvitDHKNddt0LktynqztUowEKZSMXNxZAqzxUe2asIf7GDg5DgN/haaw41kUovYrTUFbiWHdN3aHYQbmxkZGWRi6hwmW4mKyUt7RyNYSlisRXr7W+nt6yWdzlEsWDj96gUKOfB6Anq+P/iT5+joC3LDNXsZGZohl7dr7nfVnGbH3lYamkwk4nOUClW8zjBOm5sakleeIp+wMX/BhsfeyPD5ESWv7rtiH+98xztZu3YdJ06e1PvS4XKTKxXZtHUL3/jGvxFqbFS19oEr93DNvp389PsP8PWv38+GTR2s3bCZd73/d9i4bSdOh1fJJ7MTk/zg+9/B6/FQK5WYHRli8ORJSskl1vS04nA5ec+H3k5bXz+zySxbt+3lU5/6c8bH5ti6ZQdmZ5Xnjz5DW1s784tLbNu2R+susazv7e3X/e+6627mL//qMwycOUXf+vWY7AUuv6mTROmiumrIWU/qPnEMkXgEYU9KzeHz+VfIpFZVYlorTo49OsBNV95Gc7iD8wPDTPx/7L0HlF1nee/9O72fM+dMPdOlkTTqXe6WLRfcARuMKU6wIRACTgLcEHLJl0Aa5IYSQsC0BPJBEsAYg23cbWFLtiVZvZcZzWhG02dO7/2u5zmzpYnv/b51F3etrNxczVpao5k5ZZ93v/vd7/P829AkuWyJpUv7yeUy7D20i/f+xjt4z/vuJhR2k6skOHp6L7969UkiiREy6SjJuKznfvqW9hBLCEnjclJpE9//p8e48fZrOXX2JKePTdC+2MUDH9zC3t0neOkX59U9wBv00rPIST7mY/tjJ3AHHTiCFoLNFvoWh7npuvvx+dqw2M0cOryPYNDP22+7C3/Az+7d+9i7+yCXbbyK555+kfb2drVmHxkd4LprryDcFiaflX2Nmdd37ifk6+L3H/oQf/jp31ayZtDvp6nRSTqZYGwoTTFjw+tppCLabJ8HdyDL+NQpzo/NsW79Bj1XqUKa9Zs2cersBGdHpvAEG/nhT76NK5DD5aqq/XxTcwMj54fZuHmt3qudXhsVSiSzSZLphAKp4v4hgKW6pOQq1CpCrqvX62IVLECiWKfbTVZq+SqlbAGv1cWijm56OroJOL0EcVHLlCgXJMsYqkXZL1uVFCZ1ejybIlPKY3VbsXpsSrpNZBI0mwMX9pIG2dwAGw2gVvaQsucUBa6CqhKtlJJ4EiFSiiJTRMdWTFZ07WtsbtYc3GQmRTQZI5lO1XNsnTZsAR95dXiqUlJPsBomcQQToqAQLyVKSfe0kotbxGWzE/IEKKfznB85rz2ZhmBQYyKEKCy2y2cGB2lsDNEaDmvtkclmtIcgpKZMNs2Z0wN6X9hy2eXEk0kK5TLegF/7D9lcmnJNnD1q6i6ifRMhAVcu7r+NPfhCIqWxb79I/r6YXWsQ9w3w1iDeGz9f6O8YubVV6Stc7Cq9WT27sCchzzUUuLJnXtgrenNf6qITz0VlsNYlFijk8lqLSl76mhWrOHbwqLqHhEIhjbCqmCXuqkDFIrnoVXWVsZqcuier1+ICANfrds0Cnie8G45XQp4vFUoK3NaSOT5w7/10htr45Id/lz/7zJ9y7dYbLwG3/w5900tvcWkELo3Af+wRuATc/sc+P5eO7tIIXBqBX3MEfh3g9itf+jLf/ea3GD0/yksvPKe2myWxM3UKC7WM3WbFYXMoYKv5pqWyAgqlSpmKqaobeUMNuxAIqFtbyge5qASVDbQAU64FKqqFjXhj828Arwub8gszUv4HFe8C8Niw+JV3lgKlZrNSmg9kdVgFrKxpjqv0ORWslc31PGArGXt6xALKzme+GqCWYV2oYKKCWXUhr2TK1J9Uo2yuUHRAzV7PSZSsrVgyyUxkjmgqoSpaAfYEhrN7HNqsFoWc2NgKMCuMX8mWlWJP1KWy6RemseTeSJNXQF2B+gSQVpBbA3Aq9VzGeRDFKFIMAFUOzRhPAxRXcMZSV7oZv1ton2qAOm9+TQG4JaNwIWPUAEcMYN0oaBXwns/RFXtek5Sf87m4OmoCKErmrTadVZBUZ7lWxIK5cMEGVcZBjkfUQvJxpcmi59ZiViV4oViko6NdWcRSVAk7OZPIkBaCQaWibHpRjct565a8n2hUjyuXTmsmbi6do5Qtqi11NDqtVrmiTHVYRdkQ0qzjYqFcZ+OXJK/RRDKe1J+lWXTtNdfittlpC4eV3CDZqMv7l2lOjhRvDptdz5keM2ZKFJmJTDM+PcPZ82NkJac0K9bA9XxjAaHl/IvqWry3ZTyVICDNCZsAfpI/LK9YnwMCGMp8VPJBtf67+QmpVq6qaKsJwUIydyQHsZ4NLQCu8TwVo9cvVSUF1Gd2/ZgriEVXveBOJjO0hdoo5IoEfX46W9to9HkYPXOKfDquyo4GrwOn3UY8mtQsxdZwM8Ojg2Cr4vRatflZk+ukXFT1tHTvpFkmYGe1WqZWzODziO1YFrO5nospgLPbHVJL0enpJJl0hVgkz9RoXEGYqrnAxi3djE2cxmZ1sqi3T5VvAoL6fQ2EQo3k8wUF1AWMm5qaYi4yR0LA1YLYVdkUeHG63WzetJElfb1sumwtw1OndSTG5iagbKPR386hU6cINTno6bFx8uQBzpwb0jzaudkkK1ds5Pixs7y8/Q0aApJN5mf8/CxTw+O099bBfgGihRoizZzGpkZV5Y9PTNLe2U1RMposcq7mm+sOhypCpLlVqeYVwBU7SrGzm5iaVMVULBHT/GuL1aygsoyprCViBS65oeLTLsQWg2RRnzN1W7KFlvQG27zOVBe3geIFm2QBayUn11gX3qx8vXi7Etvt/5HII68tryFfAoqq1bPeH+pzVS3sFjDlFyp2jTXKaLAYDRt9LQWZDXvk+poi9ut1m+eCHr8AtbJwyLmXfGOb3VrPAtM1SbJV6w4OYq8pBCVRYpQKRexWu16Lmzdv5sC+Azi8Xqomsza5xGI04HVjrppw2Tw4cFPKmPDYAkSmo0SmZzBVShw/dpi1/cswFUuq6A01NpJKpNTG8sjRI7R3hskUkrS0hwi1+TXnbfnqPrAUqFUnGT23X9XlDX4hlwSIJTI6Zm6fFV/Artm2Zo0drtviut1++lcswWJ1Mj6W5czAFCdOjeMPtYA9p01IaWQXK2ZV7ARCoqK3qyVpJlclkynVbewlI7IhoLbJqXRKeEfUaiUcNgsOm5lSIUO5VMBpd2Oq+SkWJZO6gNlUxu000drip709iM0ieV9lapUclVJW7wFmdaGQ8+7QuSJRAXIi6rmupnqestrYOcgXxB5elM0uXA4XJVOJXCWuCl6v04fL6iGfLBCbjJOP5fFZ/WxYsYnu1h7MZSu1Yk2buZVqAYujrNecw+ZWm1dxWQgGGylVy6roiWfmsHphMnpeQVyxZ0wVCozNRLBa3Zw5NcgbO8/z/t+6iXB7E6cHTjE5E+Ps0ATX3tDF6vWrGBwawe3yK8hak2uoWFEFvWhlZd0RW2VpfopVsbRkNc+8JmQqaYCKAkiAWgFnxVparJbrpJlyKa9Z6EJiEncPqwDQ8+4fNiH8VOVvdWX9RUKGrPeifqnbJ0dmM8xOJ3E6GujqWkxjsFkzm2u1AvHUNMVqmkDQQyKVYu+B41QrPtau20S+YOHk0fOcOTuGyVbhrrfeib85yFNPPs7k2Bj3vPsmWpqaOXbolCoMp8eSTE9F2LxxLW3tbhLpEYLBqmaiHtk/RzpVoKUtQCo1py4ED37gAR7/xRMcO3iORX2ddPY0kk4JUQVyhTgujx8RL6Wyc2BNiv6IdRtX8saeowyeKVAtNeC0ibKxxOTEFJ0d3aps7lnaQldPk84xs6XGzNyQ3mOWLlqH2VLg7NARLDUfYyMzRGLjuF0+9r46QbDZwbrN3aqUtljd7N5zgmUrOohF5+Zt1cs0B9sZGRrXiIXmRh92m4lascJN227k7NAAp06OUalO0dvXhdfnobG1CafXp5b307MxGhpb2PfGMQ7uO86SlW0sXdqjQJtoc0Tt2tHRxb4Dhzm48yTLNi/F522goSFIpVLjxOFTnDl+mpWLV3Pq6Gk2r1+L3y/3OC9Xb93AxPggifgMzQ1BCqkyWzZch9/VxnO/3Mn05DjBpiq5fJaJsQTT07OUShZaWlqxu63qHJHNx1m5Zgnved89eP1uzZPt7umlWLKwc8drROdiHD9yksaGEJPjM1y39QbWrl2v98/X9+xRtXJTSzO5fI7lGzbx+sFD3PeOd/HwV79KMZ7m8Ud+xgMP/CZXX3M11990g6reL7/qCkbHRvG63ezZtYuJoXGGT5zD5XTSEPJzavAk777/HVxz3ZUcPHaQ6fgUL776vOYj+xv82JsECHGwZpkXtzXJzHgEr62d1f3XqzuG3Rrg6PGTjIyNMDw+xPoN6/jXx37MzGyKlRv7yBQtVKoOXt/+On2N3Xznm//I4d372bXzNabGxnXtK1IkmonR1h2mf00/977nDo6fepJfbf8Z6bgNv2sRdnMbsWiG3t5Owh0+ZiJn6VkcUpvks0PDOF0uTp0ZYiabwe0PUcxYyKVKWDGzcd1KkvE5ysUSU+OzSjZbtHgRk1PnVXVud0A05WBRXxfxeJRYYoat121ianqS7s4eXt25F6vFxw3X38bOnbvIZgqMT0wwNzHJjTevoauzn+GhFHORDLlynGC4wOqNYVyeCql4ElPBRpO/lVI6R7WUZeXiyzm+P8ZjP31GyY6ySAtpQNaje++9jxtvvJFcPs9sNIrNaVdASNTi49NTfOd7/8DmTWsIN/k5vH8XZ86c4oZtN7NqwxYW9a2hKGSaQkX33X/9F59n6PQp3F7ZU7XR19HCgVd3M3TqCH/4u/fh9zuJpeMk8kXufO8Dmv2azFl47GfP8PLOXYyMD7Bxy2rueuvbeHnHq2x/6XUlRETiSZYu6Wf9xo385NGf6T5h9drVHD54mHhmkjvv30y2ep5MJjfv6iGrthBmqrpXkXuQrKkSXSOgrezViskai10bGTxwnr17DuBx+WhtbFPlpyhpi6U8Hr+b8+PD3HzrNn7/Ex+jsS1EKp/A4rAyOHacY8d3q8vSgUMHqNYyJDIRbA4XweBivvedJ7ntnreQKaZ56We7uO6ejVx+TQPnhgbxu1qJToPPFWLgxABnjo0RaGmje3GYcLeXVDbHmYER7HYf50bOs2TpEpqbgkq6WrZkCd2d3ViqDgZOnOOXjzxNa3O7ugltWLuKeGKGnNQ/s3E62/soF2vMzkS447bb+dkjj7L7tZ2YqmXNOO3pbKW9rZH161YxNyOkBh8/ffRpMHtxuuquDTfefBOv792rTlNXXHcN199wI7/as4Ojp08wOjNBJBnBaq8SjQxRyM9x/bZraWgMMD4xWlek24VcWlU1o9S+kv8q909x6BCFrNPhI5MS94qyguuyJywWS+oG5Xa6KGRyYj2DXWhi5aqqJjubwiwLdhCyB7DW7ORTJQoSYyDEpqJJc7mFQJ0spsmUM1SsZew+m9bp5cnCv1GCyr5z4ZdR8xrEQ619rTYcVoc6eAj5UIjKsgcVJzO5bgKhBnwB2WO59PMlUgnde6XLReJSG0mXQKw27Fb9LorbouxlrRYl8QqxV+ar1MeSe19M5IiPRdh65VYcLgcut5M33thHNBVXoLGrt4fXXnuN1nCbzm+pk6Xgk/X1+IljfOjDv83jjz+pxxpqasLudpPOZylWy9jddj0n6hYmILpdRlYIZReR1IX7ctmDLPzZ2Nsv7Bu8mbBtkPaNns+bAVWxIL6giH2Tu5vxXsZ50Lp1nkz+ZuB2IYj7/+XWoz0fcUErVrQmyCbSGqG081c7tOfQ3NKoa0zVXKNQLWByWKhZa5RF0GAS9xRRANeJoPq5NLJIxsRMqVivyepuMmYlVVtLVSrxDA/e8146gq184sMP8Wf/9U+59rpLwO2/udAu/XBpBC6NwP+VI3AJuP2/8rRf+tCXRuA//wj8usDtt7/xMBPnR9mx8+W6rZzbTiaZwOv3KNgmzcJ0Ionb6VFATBiqJpuZYrWoAKBhNWM0043CxtiELwR264KQ+qZ2YYaqAdpeyBlZYO1pNPLl9RaCB4aaSjbHdZveesFwIVfRYpb0EYrluhJUmp1Gzqoch2zK697JddRKGJHCJtUsuXmVqAKLZsG56gqXOshV1cJKQVv5vTZMLdRsJpKlLJFMnKmpGQVs09kMZWkDWExYXQ7ylaLIdpGMHVFDisq2DhxXFbCTcdBcU9nUaw6KZKOoLrPOdhWpkzrjSnO4jEOsnhS8q1sU1dWx9ducFHVSZBlF0ELwRpjskukjY2g81xjfha9jqOv0dTFjtzkUwBQlnry+jL0AQwLsGHbXxjmSvwk4LpaaZlM981bewwDXFZRUmyqxQc5SKOS1uNGxt5g1n0eY78JkFiunusWr4JkWspmMso3lPSRjSH4XjUTU6szt8ir4KM35xYsXMT42pvnEks1Tm7eILhcKuFxOBVKSkST9q5aSyyVpCPjVQmtqYobR4fOk53KkSinN+AqGmuoZiiarjoOAvvKZxCZ0bm5O58iyZctYsqRPFVbSzF2xerk2E5obmzQzriXUrKCvcO6LmJRRLZ9DGp3ZQlZzaLPFPBOTk3p+RIkjOUvSAJBcNywVfEGXqt3ttjo4LjNSzomAVFIgGkVxnRQhKiyzgiVFAbpEZanTQ5ojdZBN58v8nKlfDGLtVC/KReVmsQmwYNFMWafFi0VUYoUKdgERqhXmJkYpZ+N47CY2rF3BurUr1Nb7yIkjNLc0Ewz51cZVgAFRCwtjPBgMzR+vjXQqQz4nisgcFkuavsXtuF0hJsbjlAp2YtES4+Nxzo+K5WeNUKOA8S5s2Aj3tNK3bCkeeyM5fY0sgaCTYinN9MyoKlVj8TlSqQRtbWEF5V97bZfmKDYHF3HDZfex9ZprtYHmD0CmOEahMsVo5ChziTHS2RyFoo14zMzMZJl4REDVBFdd14bVKnPBrrZy8bhY6/WSiBc1M29qIk4mXcXvb8FRsbJyw+XMRabUolZAfTnnUvwLcCTgrayj4c72+npqs5LKpnW+C2FjUV83JQV8K3Vbt1KJXLGgmdqqxJ9fg6TZJYp8QzgtzRUhdxj25AYT3VDav5mAYdijS3NWrkGZW3JtGxb2hjWcQQp5c3NGgAXjy/ibQcxZSCRZ2GgxjsGYs292DLiYJ15n9y8EmI31bGGjxiCpyO/kuP8NgcRiUaeDrICIkhcui6uQR2Rds9iwmqwU80VVryN4bxW169y541VCTV4am3x43B7y6SIULfjdDUSnoqSjCVxWByODo7QGw0wMz+Kw+li5bBW57DQtrTbGRbmZlqZdkbnELO09jbgbLHQuasJkr+LwupmJpJmeTWhTzeueoK+3gt8jmfLgdYcZH59jLhJVdVywyUMuH8MXEKVhjECgmcnxWcpFG4v7QnT1eQXG5+SpGCdOpIjGxY6vAac3RKnspFAQW0A7mXyCmjlPKBTQ9VCuRZlbQl7KF4s6/2S+moVsZJP12oSpJnaSecrFlSM3EAAAIABJREFUKmZTg+a6yt8tJiHe5KGaw2qpsm7VEgI+hyrJivk0FQV3Rf0v91oBLev3PyUyOYSUhM55iRTQiIFylVJFaA7ivGCmYi5Ts4razKznx1S14LK4ceBE+CWZWJb4dIIGV4A1y9fSFe7Wx+WzaWrVgmaVS8PW62zAXDGTS+fr9oSWKhVrgZIlS8GcpuYoUTIVmI7FOXF6VC2spZF9eM80/asb+MAH300sOYnJVuL0mQl8oQoVc42BwQThdrH8LNPW3ITD4dS1TjJyBaCu1Eq4PZJlJ9dvRvcacskI2UBUYkKQE3tkJZWJzZ8CubJHkXEVAFyaftLArNTtCq11ENdSK6rFqNXiwO0KYLd5KBVNZDJFUsk8qWSWQKBBFWhyPet9WwhsGXE7cGN3lqmac1RNBb0HxeIZRkbSDAyOMTyYo6+/B7vTTSjUQlt7O46AiZ07XtGM9/5ly1nWt4xXX9lDMW9i5dJ1vPry6zQ2e9mwsRd/A+SLs+qu4PGEOXr4pBKmxJZzdiZJb28Px48OsO/1M3QvbuWmWzbgdBbx+qvMzA3j8wcoVa16V8oVkvgDTrL5pCrxhoeieh+LRat0diwiHhGwO8DI2UniAoi4Kyzq6dWsZZcvp/vW+ExV83Bt9iyRqRK9Xf0cOf46wVADpZyL0bOzLOrpoCXsYtW6ZXzpr39AsWBmaf8yTg8cIV9MYq346OwO0Na4WFX35XIOc9HEZRu2qPq9qzfMi9ufYWxqllBLiJYOUWgGOXx8UIk5Xb1LeeGZV4lMJVnc38ptt9zEuXPDql6UfGwBocdHpmjqCHLNdVs1P/bc6KjaPQdDjex4bgdTgxFsNSdep5srr7qaG7Zdz9zcJC6XXCslSvkspVyFJb0r6O5YhtsRIhqb4Itf/EMagi5uuOEWBct+9KNfkMnmyOVLSoLbsHmjqq8XLQnhcJVxecBuc9HWvJqli1ex/cXtVOfVVtdceQ3PPP0sV111jar0f/Hkk9xy660KSPzNl77Eb3zgt9h79JhmwUenZqjlinSG25VEt2vX65pBPBeb5b733ke4s40nnnqCFcuX0d3cwZf/4m+wWyw0NgVlh6QEF8nRnEtGCbb5Wb5hCc4GJ3a/gxODJ0mk59i0IoC1OKV5lx0tyxk4MUNL8zI2brgGhzPA9pd38OKLh1iyuguXL8iJkwOcHhwi0BbE3+inljNRiOT5jbvv5+lHn2D2/DhNDQESqShnx8b5L595iFBnmInoDO985x0Eg3McO7KDXz6xE4epg0zcw9Lezaxbc5lup2bnxkjlpihUIgyeO8Lw+dO4AnZsQQ9zAgCEwsRnU5w8cgqX3UpfTw8d4TDZjDiGSOQDuDx2YrFpBs4OYHN1KYDS2Ohn7bqVNDR4+dd//RfNZS+XzBSyqO2xPxggEUvrnm82OkSotYrLHSTo76WpsVddYE4O7SXUZqGlzUWDx017qANHwcXoiXGmh6bpCvezYdO1WCxODuzbx9GjR+no6iAeT6pl8tp16xQ8uuktNyvJdWpmSveI4zPTxDMpzp8fxO+20dvdrPveVavXUaxYyRWFmGanWqzw0G99jLGzw7QGQ7R2ttHa1UpfVwuV1Czx8QFW9nVQK4ky0ES2UMIZaMbf0kP/+qsJNHdzZmCYfYf3cPz0YdauX0v/8pXMzsyxd/9BtXLuX76CHa++yuT0FF3dHaxev4a9u99gYPgYN92zDrM7rUCglICapy5rr1nAtQLBUFCJWzOzYhk/yqZNq7FVnPS5NjJ6bJLFixbT3trK7PSU1mGRmTnN/xRi8/PPv6SA3O133Vm39y1BoeLmQx/9LYJNkuE6SSw6wfjMIEdOH1A1ZLFs4dXXDpHNlLE6JYvVQWtHgN4lbuLJUd1Xm0qtjA/F+eVjL7J8XQi7rYGtN19O/+o+vvv1xxmaStK9uIlcMUl0do7W5iZW9Pepba9EvHjtDZw7M47D7OOuW9/KkYNHedudt7N501q+9rWv4LB6uGzTdXi8DbSHW3hlx9P8yWf+jNXLrqC7vZ1gwKWETKe9xqbLmulbGiDU6OLMmXMkEmZ++pNXufvtD9IUDquN+b4j+9QWvaWzjVhpgkj6PENTZ4jEchQLFkINFlpbnFxzzVVEExEymZQqSyWqSch92XyOotzXhMSVL5LOZDFbxD1C6kiRrtZrcyW0WoR8UVVgTchhUqtLFrxdlI6ysSiUaag4WdG9jK6mHiwlu17vlQwasyBkVAFTHT4n2XKGRCFO2SygpQ1P2XdBwWkobg1HMHF0uADQze+ZjbgmsdxWnyqJN5B/SjasRxBlslm1Vha3HAFapd7Ve1y1zHQyQSydJJnLqDrX6hV1p3C0y1obFiqS9yv7cpvu94UUmJ5O4CxYeestd/HwNx8m0Bjiz//kz/jjv/gT3Xu2d3RoL6Kru0ujBa67bqsSWIdGz2o349N/9F/54T//M7t372HT5s3E02mdh1KfeoM+3AE3xVqRTD6LyTofTyJ75wt1Y33nb/y88LvRB1rYmzF6RQvB2IXq24VETe1LmOrOOG+uD+Rveu4X9D4MAYHWOdIvmSeFGt/frMB98/sqEaBUxGlzKJEml8oq+ejpJ55ieHiYcEcr3oBXhQt5qY+dVjFOUVC2DtzKe9b7UHIs4kxTP8YauUxWexRCQJf+hogJrOUquZk4D7xdgNtmPv6hj/HZ//onbFXFLdQEwJ+nUtfFApcybv/zd3MvfcJLI3BpBC70ky4NxaURuDQCl0bgP+MI/FrA7Ze/zDf//u+ZnBjnlR0vq7WSWBqWiwWsNgv5XFYVndqsEWZnsYjDIc0+u9roaMar2G4KYCoba8liM5twimRC1bZG5kjdNkatiBcwNd98HoxGv7G5Nn42wN+FGbcGQLsw29YoDi6At1a7Qqz1GD1RFWWUVSp2RpoZZ7Eqs18+gwDUqjqsVHBYZLNt1qwZ6eOLWkdZr7UyZocdk92ERYBAyQAsZDVfdTYWYS4eISaWg8KEtVk1H1M2+AJkCaPXLLaTosaUNrXZpNZH0uj1OiSbbh6pVWy7rkqr55yatAEgjF05zvqHkUdXcYsqL52+kBNpFCELAe6FecJaRIlkyYSqPOVv0syVf0ZWjIyxAB4XMnHns4jlSQJsiF2VgKzyJSo2Q9GnytkLis96saHxq9J0FqhSrVnr+TP1x9UteeuAkYCOdSBXwEXNfpFMV7VWdiiAIPmOUigLY1nAq/rImOpAt4CTctw2h6q1/P6gWnqJxajk/ogqKDInzRWbZt/KdxlPabRIXqgqv6pFnE7JhQyRTeeYGJ3CVDJpQf/yc68ou7tUFtDBqvNECrJ63q6zPveloLY7VJ3jdDkJBQJaALa2tChwK4BDT2c3fo9PM2fD3b20trWrTdySniV43F4ylbQW+8lUCrdY7iYjqgot5oq8ceQNpqPTDE8Mk85l6yCHS+zdvFowC7PayPaU60VY6vIYte2W/ElTWU+IKHP1S3IqK6LSlGtz/pzo/Kg3EdQ61irXsNgzg13yE2sCLjiw1KQpYmXw5HFOHzvAZRtWc+LQfvqX9PDe996Du9FJLBdjYOCMAkIep6j1i/i9Xv0sovjyerwMD47gcrjVpk+AR8naEqvfmek4O185wPlzMh5mLrv6Sq6/bhvBUIBgyIPDYSaWnqJSy6tbAHk301MxvD6Xgrej54coFHM6PyYnp1W1e8vNd3HF5ddz8MAJ7DY/fZ1L6Olcjs9lJZI6j9db5rFn/4EDp54n2GLG5hJAVdS/Fs4N5UjH3YQC/ezdsxuPM8dVV69kcmKahlAzc3NJhgZH8XgbsVm9DJ+boKWlg3C4h1g0gdXqxCrEjtScNj4k51roGNKkEvK6y+th9bpVmp0kFsjlcgGrrDPz1qcCeMk1JD/LGizrgFioCwBZl7LPEzssdUuxeuPKpsBVcd4mWE/5gjxxOb+qZCjWCRDGOirXRT02ua4sWNgIWZjxZah3DUDVYqlnXhlrgHGdG2u4wYg3mjoGWCvvX18r6rbHC/8Zr2e8hvE4ba4UC/X5q8ra+SbJvMW+rCVCYrhIVlENjQJs6UoOt0fstot6/cp8FATNbXdRzBZp8DUQmY3Q0thCR0cnRw4epj3chNsG5XyZkL+ZgZPD7Hz5Vd56y608+8sn2bRmLYVMnt6ORbQ19RCfyXJ2YIy+Ze0cOP6KZmCaHRWcfgvNHY04pBmHqKjSzMaSzMQSmkMmtpM2ew1zaZr1/SEu27KG0fMjDJ09pzmLoiifm40zMTanLgTLV/SrAqtaK5PLZZmeiCB5xEv7m1i9oR+TzUI0VuX0mTSHDkWwWMOUahZy5Tx2j0WbgHKaq6UiDQ0+tb/Ml4q67ibTGZ0Hbq9bc7VFMetx2VTFI+pPAb4LRYuqYsW63WG3YreaqUpzMZ/GWqvQ1dlCT0crPo9THyMxCbVKkXIpi8Vct4CXvGvNtxVOicYBoOpzUcyLpFia6QLiyhotz1FbcrHlFri4VMFUqTf2KJsUnFUyTjRJwBdgxfKV9LZ34ayZSc6mKGbK+B1B3FYvxXRBldkurxMcFXKmNGVbjoI5SyQ1R6g1zOjYHMND5zXzsJBDlUJr1iypA+elOHaPmenIFHv2H2BsPE8mZaF3kZcVy3poaPBTLBUUSEmlk3qtZvPSfDbh9LhIpmKacy6W/3L/k42BANqa7y4NyXmOjYybS0lPVQqi3rFYcEm2Z0nmbVUucJobQgrc5nIVstkyiVhWPBkJNoRYsWKlNoxjsQi5QoZUOqH3lrZQj17zlWqaQjmOyV53/sgWxFXFQzRWZnwsz/bn36C7dxGLl3WRKxZparfxq1+9SmtLD+dOzGkerd0h5xdW9C/lyScex+W2smZtF729YQ4c3M/GjWvo6urQ+9O5kTE6wz3s3XOU40dGNOIgNpdnSV8Yp1scJTJ4/RVcnipL+vtIZYTQJnsiAfkrqvCTNSqdzuJxB2hu6WD0/DS/2j7EPXdfQyjUzOGjA8zNZYhEslgsJtI5Uf42Ep8WYCDFPe+4hplxyaVu5PzEMc6dm+C6q2/AVvGw55V9qppctLSbxqYGnnl2uyqVunv6OHPqDIcP7ucd993AW27axvFDZ3jkR0/htzVwwzXXU6oUqZrz5Etpbb4/+8Lr2L1FFvd309jWVVfdziU5dXqIVCKL1+7gLdtu1HGRe3osniCbKyjgjKPGi8++wh333MKxE8d0jyH/RgdHWN6xikpWyAdFVq3cyKYNl6vtYkGa/SaxcBeldkEwf155+TXuuO0u7v/N9/DQQw/yB5/6fbWNtlodvPzKbj7+8f9C/4r1vOtd9zMxPaUklbMjR9j+yuN094Y4fPg44eZubrnhVpobG+np7KGnq5eXt7/MU798ive+931KShFKxunTZ/iDP/w0v/fxj3PDjTdxxZXX6hordvOv73hNgZXDhw7pGiVkjWIpR0d3O7/54P3qRnPXXXdw7swAJ/cd5FcvPs/VV13BwOBJJiZHsblNbLtlK6lSgoqzSslaZnBqmOd+dQi7E267po+3XLFY90sjw9NYTG5SyTIms5N0psjRE0Ps3jXDXfdcy7L+Lex89RDpfIn1V69iz6GdjJ+cpr97CV/+7Jc5tf8Y3/rq16hV8qxZt4K1W9aTqqY4MnCG2Uya9z/wfm6/9gpc5grbX3uJV17aSWuom1rJg9PWRKXoIhRq5dzoMBMzgyTz5wk0m8BR5MzUHNFkjvbWMOV8RV0DRs6eZ9WylTQ3NakbjNttw263YLHVaGlp4tCRw7x64BChkJPmxg6u3rqWSqXEwJkznBs5h98fUrvxWtVKuL2L8bFpZmdiTE6Pcfv7LqOxpZnJkUjd+vjMKNOz09jdNfLFOTatX4rP7CAxkiQ7WsJfaaVStRFob2DrjdfpMQmZ5m+/+hXdS9337ncxMzOLL+BnaHiMP/iDj7NoUY86JAyPTXJ+KsrszDhXbFnDskVyv8lhdViYiyVJ5wo4nX6++Y1vkJicYc2ypex4aTsWTyM1h5eVSxfT7LPhqKRwVLPMjp4lFYuyYsVqTDYf2bKVVMnGqXNT3PPu9+EKuvjRz/5F96ziPrJu/Xq1e332hec4fuIo/qCfaHyOeDKCR3LaLSbsLhPupgqeoBBAcwoK+nxC/rSTK9T3VlJjJBNJzSeNxiT73c7S7qXY416S40k++pGP0NrcyNzUNM0hya6t4msI8Y2vfI1vf/sHLFu+mNbWMLt2HcFmd+L1L+aPP/s5br1jKxVTFsx5KuYS8VSMqakIB48d4dnnX+DF57dj91jx+O2qgpe4AnM1w133Xksm4iExUyMSG+X0wGHKJRt3v+da3A1uHn3kDdJi9+SM0RjyMnJ8gvbmILfddR3xSJSx0QmavK1cfdk2rt1yAx0t3Tz71LP8w3e+xbveeTdvfeutROIzHD95mJOnjyjoO3BmBK+rgaW9q3ni0ZepFZ10d3UQbLBxdvgQ/kCVj/3+O0lnR5XkPXi6wNNPH6Kzpx+bx8XpcwMaNTAVn6Sxy8rVN6/E5EqRzpfJJE343W68rnodFktGtd4U4qKA3qK0jcSixGIp3YPL3lKsfIvFCoV8vc4SEFfihgTslVpQSL6yjxCXI0VrKzWNwbFLf6IM9oKJWrZKZ1M3qxetIWANUk1WsFVsZBMZrRUlXqSh0U9JQMqigJcWqoU64VhqavkyojdkTyo5scbPsg819sT1fXI9m14I4uJWokCy1LjWuvW2kHWlNpOxcwqBSqITJPqnWiGVzTATj5LMZ9U1TPJxJfapbKrpnk2zeIsljc5o8DdQjOQImXxcueUqvvPtb3P81Cn++vOfV/D7H7/3PT760Md44oknOT1wms999s944cXnCLe1a279Sztf5O++9jW+9a1v8erLr/Hdf/w+f/qXn2Xr1uupWGu8cewAvUt6KVuq2MQNKZfWGr0eKlX/ejMY+mbgdiFZ03DyMvbuxpgZe3gDoDV+L3sUszhGXeglXXTrWVifGMdgiAD0uBb0JBaKAwyCu1HPyLkz6hMFW20WdSKQeDCbycrb73or3/r6N7UXYRM7a6dNxQtVK2QrOSziRFOszGf/Wuo1jEC4Um8p2UCcu2TfO+9YJ8pbExqpZK+ZKUUzPPi299He2MInPvwx/uKPP8cVV1yj9XpNyHuXgNv/jC3bS5/p0ghcGoH/hRG4pLj9XxikSw+5NAKXRuD/vBH4dYDbL3/5y3zn299kbHyUF198gaag5LmIMkbwwYoCZdIAV0tWzaYTyx+7Wk5q42U+Q9Bo/GvxJTks2ey/2dAvBOsETPmfAbRGw95o6Bub8n+zEV+Qp2uotRb+fSFYIM8vlypqdSvglIK6898F8BIlp3wJU1Lsk6Uwc7vEltGBwLrZbFqzZ6S5anM7cfq92H0u8rUyM6koEzNTzESjJLJJtRWSsRIQUApReS1Rd1WknSUxcjYLuZKAMTZtvonNk0kKSmFiliraWFae5oKMX1UQm0VZ6VQ7ZVFcSoNPfidgpCguZ6Nid1e4kAu8EGyRYkQ+pwCrUqgIwCsqTgFrJDNUgD45XwJkC9AsX/JYA7CV8ZLPJE02eb5Y/khzVr4E2JXXlu/ynkbGrXHVXCzc5kuO/587r3HODFBJ5oZmUgpwKDZD8zk1xnmSxxsgk4yRHHPdTnh+nmJVYD4eizEzN6MkAo/bpZ/DOGZRAct7CAIrhybWsC6XzOf6fA81NOJx+0jFU8xMzrC4u49YNM7M9JwCBo3BJgq5AmfPnqUQT9K7crE2KGemp9W2eUX/Mg4eOMD5oXE6elq1eRCdiyhAumblamX3xxNZLeZkHra1tvHbv/3bhNvb6W7rwizWrWqbW6VYK6lK21wwka+UmE3HiebjpFJJXn99F3Nzs6qEF9WOKKvkc3l9XlVi+ANeSqUKuVqasrWk9k4K5Iml7rxtsswnUXlqwayEgbqSXAgYolAWy12xRxeme7lkQmyrBLwVtrDbZiU6M8HzP3iKW++7irfcuJXDR/bStaqDxo4GopEoUxMTmCs1KvkyjQ1NBNwBakWolapqNXvqxBkCviC1moWhsUkOHj2pCuLFi5ayaePlbLv2erwBD+lcnGIpxanTR5iLjuHxy/VRoiHQgNfZRCFf49ChQ3pOZDx83gAdHT1qIbtuzRbaw72sXLoeu9lPoVwh4PJoQ9XlNGGqlogmxnl2x89J5CYx2cVNoMbcXIL9B4bIJO2E21YwcGqO6GwMp6VMR1ujjm02J3PGRriji0QyRaViUotPaSyJQbYAXNlMnlQuTmNbA82tTWqRLgonbTBZUCKMgLYOl42SgLkCYrtdmgFaKQlD26qq/Dqhow6mG00JZZ1LY8huu0C+EAsumZ+S3SrElIVqd1mzjetVmxTzylTDtUAILmKXbOQlGw2rhdf4Qqb9xXW7TtSRL2NtNtaDhfZyxtq/UKnw5rut8foLGyuG88LFx15s4BjqffmchkJYGzfz9wtDKSHKhSxlLKJcLpYJisy6ApKFLe4FXodP1SkCCC5fupwrtlzOLx77BR67m8TEHHasVIpyzTp57tmnWLuin5X9Sxk7d47FPb3a5Dm47xCrV65TwCORj7J802J8TQ5CbT5K5JWlv2vfIeLpMnZXkELZpM4QoqYSm16xGHbI/SGXpqXZyvqNveQLU5w8fYiAN6AZomdOjGkjtSFQJ4W4PQ7NqwO5sGpMTs7g8jpYu3E5NbONyZk82Uwju/cI6aNCS3cTs4lJtfG1Wd3a4ZLmUiKd0hxYp8dDUuayAPoOuwLDhl2vqEAddtkH2OpqUoHTCpIlXFIgUVQuDrl3CTEgl8Vpt9DR1kpnR1iJRkKssJkL5DJxCqKyFyWv3UqpXNR7kcvrJl8QkM6sTfSSgLYl8SgwIdwTIczI+mkQCvRamLfolrVbbJcF+BVl58zkNG6Tj7ffeCsrF60kOZMiNpnAbnLgMDk1b12yCbOlNGZ3jaIlR9lWItgSYDaawGx16/ohHTpZq+PJKMPnTqu9cLgrpDbXYpM3E4nglSzLio3Dhw8wMjRFKlVl2XIPmy/fWM+gtlp1rShWykpKstpFJVSgXMkrYCq5jxaTNPlMSkwS4E3OpQC4lWIZv1fyfYU8I6SaEpVSiYA3iClvopgqMT09rXaSTc3Nag8vrgaBhgBnBwfVwratrUWVqg6nnUqpSi5ZYXp6inB7kGIljtlWomKS5rPce7w47JLP3c/kZIIf/+QXRCIzvO1tb+PlvY9jM/uxW5s4tPccLnsjTY2tmMyyD4izbsNSQiEX1UqBiYlpnn1mP36/g7veuplobFbBn03rN7N61Qaee+oVnnnqAFuvXUdzUyPjY8M0NNgolGKEOwO0tQVJZ5O6tpXLYjFfIZcvKFlJGt9q42818eJLo7jdKe6482oF/PN5N7G4WE67Wbd+DfsOvsDxYyfwOtoZnzjD7XdeTTJSo1axsXb9Ip59+iXGzmRZv2YxXaFutddt7+zi4OFdHD9zSLPu/YEW5mYiFApxLLYs4XAzl2/eiNvWTDlp45ePPUdbewvrNq2iKRwimUuQzmd49qWdnBoaYuv1W7A5vOw/cIyx8RkqxRpr+ldjqdbUkv0tt95MIpWkJdxCLBFh566dHDl6mPWb16k1voAS0og/euAQq3r66Wjuoamhi2S8RDZZw1yzc+O2bdL7Z2DgGM2tfkZHh9QaeWR0hB/80z/xrz/+AVu3XkdraxepjBDVGviXHzyCx9/I4aPH6Fu6mMamAD/853/Q+e0LOGkM+VnU2aX3+77eRXzpv32RT3z843zwgQf53ve+z7e+9X3ee/99fPvb3+W2O+7i2uuuU0JGdHKGyNi07jv3HT5C/6o1vP2d7+Ted72LgdOn6O7p4fz5Yc1+Fhvhh/7gIzz0kY9xdugEO597lh/98P/lwQd+kyWLe9n7xuvEUhGOnz5KT38nnmY3NY+J02MDDE1O0tTazPreLopTc9x7zztpbGzi+PFjpFIxcsUc0USMjq5FZLImXt91hDOnI6RTbt7/wQfAW2B48hSx8TSretbwmYf+H+bOTfLEo4+yeuUSWsIB3jiyhy9/6+uU7Q5Wb95MS1s3a3vXcvetd+JwVxk+eZxXXn2BO299KzOTCf7xuz9mcjLOlVdeRXtvC+4AnBzcR6aSweYP8/zLO/DYHepesnLJavzOJk4dGySfybKot1OdOSqVHOH2ZgYHhzS/fKYwwJkzY2zbdqWqE2OxKI1NIc37lbUwlkioFXxbuFsjGsJtPRTNZY6cPai2uaVYno1b1pGI5Fm75gpV3r709FPc/9u3Uk5GeePZ3ZzdNcOq5s00toVJWqKcOHuCDZs2sax/GW3tYY0H+eu/+W/cetttbNywkT/5k8/zN3/z51x22Rbd5xRrdsrYcAtB0lHm7MARwu0NnD57ir/668/T1tmJx+NXterdt9/GE48+wpK+ZXzxq9/D07KETDpJZ6OHc6cPccPl6/FZ4cSBg6xfs46J8SjX33gHjz69HU9jmIb2dk6PDnD3e+7hqquuZGJynH/83j9q5MhMZIq77r6DN/a+RtVU1PzUWHKWbD5NqZIjmZ+jai5q9IvVKmuVWUmZomj3+RpIJJO69p4fO69W13KvW92/kuJ0nv7OpWxYu4GhgSFS0QRBb4D4XFz38GPnx2lv72BwcIynn3mKFSuXUcjVSKZtjE/O8qk/+gTX3bQZs11cBYJgcVIqynprJ56NceTIYV7bvYM39m/n2ImTUHTzlndcwcpVizl7PMnAiWl+7xPv5+Ch3Rw7cZw3Du6jmK2RN9f3QmZvjeXL25g7l8Dv8nH11Wt0D375hit551334Xc147Q2UEiVlNgn5F2xxt75ygv8+LHvk6tE6O5t0f1sIWsl3NJJV0cnG9Zs4+eP/IrBgRNQE+JslVtuuZ79h1/k/Q9eT6DRxPDZBEPDOYKNizkxMEokmSaayVI0ZVlCgJPPAAAgAElEQVR7VS9NnSZy1TESuQjFQgUrTsSgQ2zgPV6X1qByfxJngWhC9vpSt8taXtLoFCEMCxgqGeiZXE7Jr+I8JEQzcbRqbm3W/YrsVepWuUW1oq3Hv5twWlxYKhZqmRo+s5el4SX0NPVgL1mxiWI9kyMRiWgN6A/4tMbOFjJUre56ZI1N9vNofWX0O+SYDdWnsVeVmlmcRIQYI8R2sUIviXo4m8PjsOP3+vT41KFKyPHlIvlyQfNx/Q0NSoCQ7NuKSUDBElPROTLlIlaPE7Pcu4XQZbHovUCiVDweL6VIgQ53K9decQ0PP/ww+/bv548+/Wl6enr4qy98ga/87d/y2c/+qbp6/fRnj/Kd73yHvr7FjE4M89Vv/C2P/vgxfvCvP+C5517gc5/7cyXPSsbtD378z7iDPhx+N9lqHm+orjStSm06H4MlY7Gw7/I/A22NemAh2XNhn0fGziBg1l9LCKN1Iqc+t1oHL43aYmG9cHEfOB91taBHJAREeb2F50iOQd7LiImS/9d7AYZiWNxlrLgdTmYmZmhrbuXmbTfy5S9+RcdT+hFCtJW6PFvOkSnnaW5r0j20ZETLeRWwXlxT5IOo6xlmMmJPXa2pW5TspcvlIkh2b6FCbjbF77znt+hqDvPJDz/E5z/7l0p6UuB2/qNL6+WS4vb/vL7spSO+NAKXRuB/bwQuAbf/e+N36dmXRuDSCPwHHYFfB7j90le+zLe+/TDnRoZ54blnaAj4qJaLalNms0nuXx1kNUummqoZJbNTGoklSoW8glUC9MnmWTbA0ng12IsLh+nCxl1zhOqKv4WqWvnZyIgxmJhGs13+ttDu19jMGwWDocoyCgHDilfyFG1msUeW7MPKBVBSm6aSJStKMwErJbPFZlVAtSSghljeCDPbYsHqdmCTnNlahen4HGNz08wm4iSKaRK5DJlyQVW4woKVosjncGFSRbHY0poUtK2axLRy3sJY1KTVuspRQVptcFdxWWxYxDJV2tMLlGfStRXwUL7XM+uMbMp6tqlZrCsl825BUWkoZqVRLIW5AJYyJnKehCEsarO6yqdesBiKN7FukveWxxtjbjxGrVNtdm0qG0WsvKeMuWEXJY95M/NWFcDzIODCc27MDeMcyusY519ziEtFBdMvJLbOF2MG0LRwvhgW2XWmrug+JDP3ouK3Ph/K2jjXrMF5cFw+Sz2HV9Rbwh+ukppXS0s+kdiiap5zvqj5SZJHWMyXVCnat6gPn8erWal79+5icnJSj1fAhWquSjVdJdDpU/b30iVLmJmeorenl2hkjsMHTuP321m7ZqMqok6dOqXKU7Gs2rB+g6qBO8MddHV1ceWVV2ojSH7X3NiCzeoibSphMUkxKI0QsQC1Yqs6ODs1yOjoKBMTE5w+dYrzY+OqtJIcKpOjrMCtqL/k3EtBK+daMryk+BflmQCFotDTcz5v4S0FrCi8ZF5K2VgoiO1pSTOO7DZpztlYuqiHn//0J1QLWR74jfcSiU3z8r4XCHX5aGlspqe9W1Vxc+MzdLd2qTVZbDZObCbGxrWbGBke5bWdu1m6bCXnZ9Pcefe72LJlA12d7cSSU4yNDzM0fJpUKsrs3JSuT4sWLSIajdHeFmZ4aJQnH39RlRy1qplbb7mdK664iu6uHrpaO7CZTcykx/E57JwcOaSWm6l0lFdfe5bWsAAhVTrC/QwOThNs6OL11w+A2UFXT68CD6LCGBwcoSHYIvpuVi5fpVlwB/ftY3JySgHY/v4VeP0hUsm02vrJEqeMeynMNTPbgc1jItwbYMXKpZpzKnbI0tiRNaJULWn+ldVupSxAFKJ6t+paIcx6WYfFilDtkUWFaKrblCkb3VzPq15oEyy/kwaB2K+Ken3htS6Pk+cJ4cHIoVZSi+bbCqB/UQlvNDzkepO/GZmzSkwRIHn+upXXKRRKF65/Yw0z1n0D9DWeY/x+4fc331bfvK5fsEmrSnOuquCpcS0bjgxG08hoAun6M2/npmuNxYQn2KCWwwJ4ppMZ3HY3QW8DU2MT+J1+fC6P/q4j3MmO7a8o8D16Ypq54awC/J/8Lx9g7/4X6e5t4sTxw6xbtZZUMsP2l37FZZdtZP+B16lW0rz7fW+n5imStxWYmE0wGykyMpIgkizQ0tFFPJ2iRAGH24JV7Nbm1QEWbDgrLkIOL6XiNFXzFBu3tOHx5MnnI9jMZqbPR8ilzBTTNgWgPO5merrEArRAvjxHLJZmZjJJteqioTGEN+imOdzIudEpfvHE65hsjSxZsY5IcgyzTazs3VTLNs38q5os2CQrriSZyxa9L+raLOtFuUilJHbS4gJhxuqxqe2/uWahKKrUbFHzlR02pxKgcmIPLc3Nal2dEm5toTnopa3JqcBELpcml89QrhTqaijJCzPPW79r886syvKqOB1UbaBYnZBK5EKo31uEICWuGJIjKBnEcj90+1zaYJM8wdxsjrP7B1nSvoRbtt1KwBkgE8vjtkhGr6HyLVGoFbC7LExGJrC6RNEuFs5uTCY78WgCu91JONyqmYVPPfMyv3zqDVZtsPE7v38/ZZOJo8dOUzNbcbt9RKNRtewU1f+V1/TTFm7V/FLJiVRr2lxe1+JyNU8iOaMW1JKz6nJ5lDhUEkVOLqdEMyEhCWgmebb5fE73Xmp/bjIR9DWRnoHUXA6/z83ipZ2EOxspVbKcOz9IMhXHHwjS2NRKIpnjV9tfp7m5nYnxKVpCTdx6y40Mj5ygoclFMjOr50LUZ7OzCTo7+hgeHmfd+o00tbQqKUZs+/tWhvne937O0JkKLY1hAp5mEvEkQ2fOse32tTzwwXs5fHgvbpeHWsXOD/7pUW142qx5aqY8Y+NTjJ2tcv2NXVxz9WZ1Q1i1fC3f/faPeeGZo7zzHVeyYmWX5rkPDu8n1Gwin6vi8/QQ8HVz9MhJ1m5Yij9Y4fzUIcqkNOJj5YormZupMDcF41MZQs1dvPDSDg7uP8GDH76dHa/spMHbQkurn5On9tHe0osJO9Mz59iy5TJOHprg5O4hbt92FVdcfjV79x0hGsny6T/+NG/sf5k9B7ZzZuAs8WictSvXc/78lGZBf/3rD9HfeTmFuIfXdu3ip489Qktnq7plLF2xhL7ly/jZz3/Onr0HGDkTx+4zqTryllvfwvvf/X5273hNSQZvu+et6sQwMj7CyTPH2XL5ZnVk+MWTP9NswaPHj9AWbqNYzDJyNElza5XL1l/FD77/c8ZHYjzz5Eu89OJ2NmxazeVXrGHHzudJpGa5/OpN+lyXR+Z0ivbORbzjrQ/SFFxMqeLgm9/8LlNT42y+fK2uXbv2vMbyFSu5++53YTI5uHzjFh74zffQ3BjkA+9/Pz/51x/xyY9/gl88/nN++MMf8qHf+jBXXHElHZ09qhb+yaOPMjo6xt4XtxMo1JiZneXeD7yfBx56iL/5+tf55B9+iq3btmGzWrj5xuvZdv21CspKpm5ruInB08fYtHo554eH2f7Cc2Kqzv3vuY/nnnuKcq3A4PkB0uU07cs6qXnN4LYoAWVgzyihaiuv7Rjk9jtX8ZZbr8blqzB0/gihFjdnh0/j8wXZtHkrjzzyEq+/eoqOrl7KjjI1e43h4+O0+Xp49J8ep5atsOfVHaQzs7S0+Th06iC/3P48Zo+PaLpIJlNl+tgUD3/jO7zvXaI4jrJr58s47VW2bFnNCy89zu59O7h+29VEkjEqJjMHDx3j+JlB8hY7br+PyPS4koaWdq/gTz/5BbXXf+rJpzg3fIq5uXMsXdbJ0NkBhs6N8YXPf5GDA69w4vhpvJ4Azz/zBol0BHfAxKq1q3nt9TewOy2UCqKEE6ZohSV9q7ji+ht5YddOVq9agrmQImjzkpzNUC17OHz8OIVagtvvvJI/+J0P0GJv4NiO4/z5736Ns+dGqDRU+J2Pf5Sunh7+7ut/zxVXXcWnPvVHfP3hr9PU1ExXVw8/feQRJYl85jOfoZDL4woEyFVKZFNz2E1FdVvIpKM8/PBXKVaqhLsWMTI6QS6bp5ovcs1lW7jisst4Ze9JPv25L6l19ratV/KhB9/D/ldfZ/tTL/Hph+5nfOgc933wo3zuD/+Y8UiK7/zwR/z4ySfZc2QvH/ndj9CzaBETk2N0drSzZ89uvvrtr6gbi9fvoLU9xHRkFJ/fSSDoI51LYrZWVaUrAKWQEanasFok+7MehdIQDPHM00+xcvUq4pECTc0N9C0Kk5yI0OxrVbv9lX1rqBZszE4kcNu9useNRufYesNWvvfdr/P2e24nnUmQSCTJZorqoiMuMYGWClffsJZFfSsJNfRSQRSmZjJZAXJchLwt7D+6gyeffYSf/uIxJdGsXbOc/S+fItDUzfU3XcWhw/vx+nzsO7ILb2ON5FQBRzMkoxVuestq1ixay/TYFBs3rOOWm2/BZnbgcTRgqrioFez43I1kUxlcTjvffPhrPP6LR8BWUbJSMpnm3nferQRJsfYX0PSjH/1Ntl63geGhcR584JO86123886738c//+CnJBMTvPs9t9MSbuTwsQEe+t2/wGoNc/Od99LQ3MzI9FmOn96HM1Dl+ltWs6jfTaE6wcxElOZgt5IS8nmJkcgxF5kl2Ci50EmqNRNej18jWqLxJOm09BbEmQLSuYy6K/mbGiipQlUsfMWRSshQ9cig+r96DJGgX3L/tpodUKhiykPQ1kC4oZVmZxC/xUNHY5hKtkBseg6HWTLnLczOzJK310liCyOApJYWoFX2s3KfXrgvViebUpF4OqNZtwGPD6/LSa0oBJs40pdobm7WelHcdQqVkoJzbp9X+yninOD1yzzNkirmMTntTERmmJibxd8UVAWmfFYh34oy3O32kJmI4y47ufOWO/jEJz9Bf/9yhJT/d3/3NSUsfeGv/4pPfepTWv8+8sgj3HvvvepUJOte16JO/vIv/5JvfONhThw9znXXXc8XvvBFdu/dze//7u9x5W3XkyglVXHrCniUxC7gsURALazfjf8vBFjfvM9fqHSVvxnkTQM0fbN7jgGyyv5yYR/oAqA7X7cYvYWFx6DgupAO5+sUo4dkHN9C4NZwHZK/VSslirkUrY2NlCSLO1dkcddi9ux+Q51fQo2NBBqDVCxQE9WtRN9US7o3amtuwSnuZUJ6z+W1n6SOZlaLEu9l7yz1tNTOaptdqmKSmI/ZLL9z34foagnzex/8CH/1p3/OlVdulQ3wJeD2P2i/9dJhXRqBSyPw7zMCl4Dbf59xvvQul0bg0gj8O4/ArwfcfpGvP/wNxsZG2P7i8zSFgpgu2B4KPCNEQpHfatDrvFpUCqGaAptVbeZftKq82ECfz2Gdt2CtN8/rNp6SRbOQlWkMkwG8GiqphZt+43XfvEE31J4LQd4Lw15Dm8f1gkuAZwnrsyhoIk1ZYTOK1ZKwroW5Kw1TI7PXYqlbOCYzaSLJOLF0gng6SSyTxOS0kS0VSOQzmlkrNYUAXpJd6jSJmqVuDSxWZyar2JHlyebSuNzuC4WO2h8LWGuVAtGkqguxRJQcFCnspFmuts1qJVzV5q00GRQY1EJUmJg17E7JuZm3vp3/4AYII81Ag+EqxYMoOw017UK1nlFALcyeNYBR4zzJ86Tg0GJkHiRaeN4M0HUhGH/h/wtMlTRzdd4i2VDnLVRfS3ElWa1SoGt2pzTm6x5Jer7EzloaLgYrt27PLHOt/hxpdAuIJK8pgLzkDBpW0fJ/AXxEGSCqbwGI5W+iFJMi2kRVmd9i3SufMZ/NadGv4Nj846UQl6a5FGQyHpLd1xAMqE2p5NzGozE8bjeR2TlVNF+++TL+5fs/omqS9xEV3xK1ypXXK2TL+Lx+BgcHaWhoUMBjdm6GZcuWMjs9o8c2NxuZZ+ya9HXXb97EijXraAu3qwpoxaLlmJ0WLRabvM2qNpO5UjZVKFYLzMUiDA+e5dzYMJHUrNrJSSNVmg1izyUgrqiZ5Lqom/HWx1mzm/VcVMkX8kpKUDW2SyzQTcomFhDHKnbiNejp6CCTSPDazp24nDaGxkfpWhxky8Z1DJ45y8olyzGVUAazqBIzySwH95/jLTddpo0Cmdvdi/qYiqbJlSocPXaIfCGB1yNKU8lzrRKZm9XjsZmcxOYkxytFIp7B627g2utvordrkYLk3e2dJHMxnDYr+WySyeQIx07s10ZUNhcn1OhVAFjsPA8eOkNvb5CezjWMDMcZHYkyM5MlkciwavVqnapuj5tz50ZIpFKqOA8GWiik6wC2ZKFJ3pRYqdfVgl42bNqoIM3s3Kzmq4kKQDKt4pk5epaGtTkt4yxqWrm+RTEoakslIFhNqsYXooFk3Im1ptitKXiu4G39vBhfRoPqos2XgLt19aRkbInq1miGyDwWxbkQNAyijfH8i44IgtVdzJI1miXy3Wi6GO9vPOfiMdWPayED31DaGg2ahaQUWTPe3LxZyNxfCLoaTZeFYyDreT2euX68cl/RtXPeCnx+ydBxVYKMXMMmsNkENKypcjOTTCtI67a6cNucOEx2CmkhFkTZvXM3TaEmbd4t6VhBX9tKvG4n2266jG9950usv2wZwyMD7Hx1D3fcdQ2ZXEoByNXrVipIMj45wkR0kkQ5x+RsQlYXHM5GilUTgcZmtdQXUo907+vgZJ1wYsaG1xr47+y9B3Bd53Xv+zu9V5SDRlSCAHvvoqxuyZbkFjmWuxO3OL43iW/ixC9xmiM7cYm74xc7cVziIku2bMuSrEaJpCgWSewkSIDovZze65u1Do6M6GbevMnceXPvmBhhBAIHG/t8e+/v+9b6N/xOL8VClHRmkuYWM6varAT8JazmLInwEvlUCWvFTyZmI74kcQBWrN40Vnc1Q5qynZGr80RjCUItjZQMWepC9TjdTRw+eo4rQ7MEGgIUyjkF9Ty+eqxWB4lUBklnM1ps2jwtFGQtE+t8h65VpXyObCajatmyuYjFYVGSgKEi7hGywBsUyBV7Ya+SX4zEYzFVHIjzQajOS2dLkIDXicttp1wukM4kNB9UxkJ9KsoljTZQOz5l78gxzRiyQmCSPUSpmudsrFAxlavJAbJFETdDiSjW7OiSZo0HnEGMKRNjg2PMT82zc/NOdoq1bLJAPpVTVw5RmMu5yd+VvUAsFsXpdZIvF8lmhMjlwG4TO3f5eQW318pCZJrphQnNgDt17jyJTE5VVOlsgf51/ZrHuhSZIp0Ta9yLNIVW0dnertaPosAXVb3ZKsqPgpJJJMNP8vzExlhIcqLOkP2VPP+i9hUb6Fq0g6xDSVFE58oEbCF8tiCdPR2q4JXcuryMpamidusurxuny8ezh04wOjaHzWGgkCtSypfo7VlNb18rqfQSZmsJn8+t42GxOlmYD6u9sOSri4222AYvLMwyGw6Tz1o5cugSzaFVNDR0cmVwiLGxq9z1+ju4PHiB9s4O2jtaOX92kPm5FMVcnje8/nZmZ6/y7KGjzIykuPH2VfR0NvHMwRdwOe10tHXicXipC9YTjwtQbsJkSpFMTSvQmUoKgcila2U6H8NgTtC3vpXu7lVYzC7CS3Dh9AKf/fTPMNnLhLoa6F+3lnwhy6WB08xdzdLe79Lj5iUQtGwkk8rQu6ZbczttJgeLw7P0hroYGLjCxOQCb7n3vRRLRh5/8iBjk5exOvNKhBGl1cJclp27+nnH26/j9HNXsVdCdHZ0s2PvLp4/cZzRqUla21fpHvLiwABPP3GC1rYA3T097Nu7XyMTBs9fYdvmrRw7doyBwQHufdtbGRoZUkvteCpO3/o1PPn0U2zauolTZ09x4ewg9/z2nbiceZ761SF279jD5nV7aazvoLu9V/c///6Db3Fl6ALdvS00NAfUDnN0fJSJqSnSqRyTE3n++I9/j927XsXZ0wOkUln6+/o5f+GMuuj4vF4lFnT3rOab3/w2X/r8l3jLPW/knt9+E9u3buF73/kOmzas49abb1HFWD5X4JlnDpHJFzn5wksMj45z9sw59nR205jKVvMV7Sb+9NP/wOX5Ofq2bOZb3/kuWzZvUhX5qZPH1Gniu9/7Fg1NQe6+63a2b1nHmvYupsZHefKXj/LME0/xwQ++j5413aoaPn76OJaAnYwlhy3goq29h/6mfbzh+nfxzX/+Bt/4l6/R1Rvi5tvX460rshgZorHFLbtpFhaibFi/C5slyA///QjHjo0S6KqQTZgoLThpqPfzprvexPr+1SxFJrg6fgGTC/yhes5fGeW5Y2dZv2En/e3rVcG/b+f1rOnqpbu9jWwmTLkc5fGn7ufy8Ivs2reRydlxhifG8QYbKBscPH3oDLFEkva2eixYyCcN3H7DPVhKHu5+zevIpJd4/vijPPTQwyQTUf76rz7O4OA4a7bW8f3v/wirxYPRbOPZw0dI55NqQXz3619FxVjSSJZsvkI8XuTckVFe847XMTg5gcsK9XYDY2IhPhFHBGaeQIBAawNLiRn++I8+hCVXZm/fbvyGVeRyKf7y0x+juaOZ5rY2tVqenJpWwP2ZQ4d1Pr548TKPP3qQN77hTv7xs59jfGwMi8OI3WPEZioi2tvnDz9GeG5OLYDLWGlt76OucRXJVAGH1cHC7KySy1av28h8MkMkGWXn7q1cGjjH2t5OEvPzLIyPE5mRXOxe+jZs4tLoODmjkft/8TA2l51tO7fy4E9/onb0P/7Rj3Rv8+Shx3jymV+xe/8O0tkocwvj2JxmVfz7Am5cbpuuYWJjLBb4At5azS7mZsNcODuB2SxqdBvlUnXvtn3HBuwWKw3uBiwVq7oV7N99M35nIxRsWAxOStkCx44/z4Hr9yhovLq3DZvDiMNhZXx4hOaWRk6ceZpo/jwF8xQTM7N0dm+lsbGPctbGhtU78Hp7mJlPEI5Msn5Dl2YH//LRxzl27DTPHz6uES5pqc9t4tpUYOue9ezcs0GfQwUnTXYis0us6+7jzltvJ1gXwGayKrHYiJNywUIinOfywAgXz19ifFwIiS7mZsa48abrlQD1yfs+QyadZ/+BHZw9f0otsY2WLB/56Jvo7u5jcSHFl774TazmBlY1beRnDz6E12PkLW97NT9/7Od89M8+Tang52//7kv0b9nEui1r+OnPfkI8vUSoxU6qcJk3vHkHnV0djI3O6PoiBEYhrQh5K56ILZPFrLrWS21gsYkqGlXvy95Ycsuz+RwLkaiu0UI0K0u9IvuVZVctqefFiUOcVWQPbjJXCeYSs2AqGyim8liKRoJ2H12hDvwWD36rD2O2QmoxiblkJhgIMhlfrMbGiDPRMjlZ9puyrxTwVt2hCmLnX1Xlat0kjgPxahSRy2rH7xbLXSH+Sr5vTrc0ZqnVHDbJoCFTzBFPpZSUJddLyOWhthZcfh+LyRjpksQ0lRmbnVIlruSe6n63UsHpcJJeSBAZW+Se192jVtNSDz7++OP86Ec/YteuXdx666088sgjXLhwgY9+9KP09fUxOzfL488+wfd/+H2++oWv8PDjv1RbbcmJ/of7/p5fPPIIR0+fwOp14Gnw4W0MULFU/7ZEROme6z8h4K8kb7+SyL1y/18lWv866qTm1raybfayKlfe9DKB/5VgsLqQLZMzVxJGdde4HAe0sv6oHUf+fu161gioWtuU81gNJXLJND63l5GhUXVGaGpsVVt1t9er4HUkESNVyOvXLp9b3czUElueRdnJSh9IyNxGcbURi2yTRpBJXIhNHZQkHsqMw+ghOp3kXa97By11Dfzh+3+f+z7+iapV8jXg9v/nLuq1P3dtBK6NwP9uI3ANuP3f7YpcO59rI3BtBP6XjMB/Bbj93Oc+w1f/6SvMzkxz6NmDNNXXSeCdFhnSWBTLPrXINUhBVCEvik8pOgxGBUa0ubpslVNTRK1s9r/yjYn9YRXA/Y+2NiuPsVJdu5LlWgMgXgnS1v5uDTysWX7WwAlVpxlNqmQTwLba5DVqU7Mg4EnFgNletVdMpBJaEC7Fl8iVc2qVPLc4r7ZEoiwyWMxkxILJWNYMW1H5CMglTeRSUYrEkgJwgnNXEAVaCaNJikajZtdVz1XAhqqCUcZWQIVsNqljWauGquDisk2QFhMCnFSb2GITKYWZAG7S5K7ZmlbtocRWKqFW1QIcqlJWAcwqgP0yE7lSzYSs/Y5cJwF15FOKT2Gg1ooq+brGcC3k8i/bItUK2RoA80oF9csAvNgdqYpPrnvVBunXBV1V3beSKVtjyMprJddPwLOViroaGF0rGl9ZHIpSUW5fBcE1p1MqXWH3llU5ruBQWcb2ZeOhap6xUUAKUZKLElssKuX6VMFzyUqSaymFoeY6K6As17yIqHPlDzaHmlR9LJlgwoZPJJKqhp2emmJudlaB+snL0zhdDsbnRunp6VN7tYFLAzq+0ckoqzf1aGMiHokpwCYs3fBShFymmr8rFl5Wi0Pz/eS6NDU16Xmuam5nz4E9tLa00BgQ+9RGteQVNrYFs6p55f6X40WiUWUHT85NMz45wUJ4kXhaGuQpBSAFiFTwW8bAZlEgQ35XmjplCgqK6HiJGjwu4KpLgZquVZ0cfOogVwcH8dodakG6bdsGLl+4yM6tOwl6goSjS7ztrW+hZ3UPw8PDCq6cu3heMx/FDjKTzzG3tEBjQz2xWJhsOqk205lERpXnfm89mUQRU8WGzeTi9Xf9FrfdeDtFSxm70cxidIp0NozJmGNqcYhHn3yI8YlJ1q7tweXyqLJiZGSSocEpOju6sNq9vPDCWdau3agg8PT0rKrxL185T0NjgD17dihxQsCbkZFpzZB02oNYrWLtXL0Xktk4uWKW+rqAqqVEtecP+ujfIEq7BqJxAd8EKLeRyqbVJlnuI7m++WLVtliahGKHvjInWiO3dZqUJlEV5PwPwKioy5dVt2YhFMgctwwgC8FCgEpRya+cD2sgZ21efiX4WiNOVIGzX2dYyevltTWlbQ3ErdkoV5+z/xm4fSUJ55Ws95Ugb5mtxmAAACAASURBVO21tXNSkF7seJfzxV5Wyi/n4Fbn1+ozvhJ4lnOtqfBXNor0a8mTShXVYlZy6dx2aahZSEbiZOIZhi4OYi2ZtXkmRBzJSe3rWcPI8KCCDPLM9a1dy4kXT/DSuZPc8pr9GGxp7N4KWKsg5qUrI8RjefLSJE1XKFQsOL12zA5R/ObUMruoBBZh3VuoFMWWwYrFINaZAkyKGkjGu6iqf5fNQiw6hc9Vxu/N43VlaG/zqF13MpwiGzNQzjox4CRriOMNWSgVcwpQiRX08PAU2bSZQGCVgrhWt4HO1e1MzS3y0kvDFEtOSkYjScmllcxyp4e8ZCMXJdvdoIoXuRXMZit2cSgQe39V5WfJkaFYKejzb1KVik3tfg0VsYqT9bCgGedKJpCGn5ASchnqHHa8Loc+Y/X1fhwOsUTOkMkmKBWyqiiX9/8yWUBICwImly06j2suuq7dYhkuhAaxG7dppqxmn8uaLJm6orowWrAZHbhsLgUsh68MUSlU2Ll1D6s7ujCVTQqAyr2QiCTVWl8sFlPZOBITLXsWUbkJMB2NxzCYShitZZxei9rhpgtZfvmrJ3S8tu/aw+HnXyBXymGyFujsaVSby4MHj1LIWtm1q1+8ChTULpfz1De6qatzkC8mWIyEVd0vK7/N6sAuOX4YdE8h4JiomE0GM1aTRZvPsq753C5CXi9LM7N6rex2H4WiiUyuzHw4yvTcAj19vYxNjxNqaWBucZZUJsb69eu0gX/08Cn27O4j1BzAYJC9Q7xKjjKY1IJebCPNFsm/LpPJRggGfcSSdnzeOsQZ++LFqxw5cgyvv16vw6kXJ7j1NXt4/Rvv4uDTh7hwZhiPP8CunTt54cjzrNvYRqWSxuUSa0sfS3Oz/PB7p3E6C6xf10iovkGVw5HoAnZLdQJ02RwKTDgcNuYWpwkG/USjcXbs2IfLWc/4WISJ8RinXhjCZPRhs3kZmRrH22ZjMbbI+PgE9XU+Nm9Zh9drwuvxEQsnOXPmPC0tXrZs2qFK6Eh4gf2bdnD3TbczPTXHD+9/kFBLOxVEWeXlJw88TCaXpi5koLFZyCCpqtN9xUlXYy+ppYxmSe6+bj/JtMRiOMjkCoyNT2IV4pzdQWtTE8NXr5JOJejuELC1i8W5eY4dP66vEZVVXUOD7kV7+9doBMdDv3iYVZ0dmK1WtmzbQm9vFx4XLC0tkIqLiitPIprizOlzvP997+GO197EAz+9n2ePPMvqvg7Gp6Y4fe4C6WQFv7tbld3vfd/bqavz4g94ue++T/HOt72PL3/+G9z+6jtxOtx85Stf4V//9as8+NMfct31+/AF/Jw4eYLurg4CXllHixorIjbcjz76KAOXr2A02fjQh/8bB66/kVffehu9VgfXB+rV0WPOVOKW97yDV/3WG8lYTRw+doLDh57lxgPXcfzZwzx58DF2796G2WakVMkRDHi553WvIxtJ8Kq91/GG217LTQcOYLNacPldDE+PECsmmYrNYfZZqWts5W13/gET55O6lzr47KNs37MWs00yNcdYjFzG5srh8ZmIxyOak1kXDOF2B7k8PMXUXBxD0U97aAM/vf8p9u7aw+aNfVy+egqX30h9q5/njh8jmi7TuXoTYyPzfOhdH8bvCfCLBx/GarDQ1dLOlk0b2bShj4WlUebDo1wYPM7hE08Qag9QMFR4/vhLRMN27NYAbjcsTC/QEVrDqrpNFJI2UrEMb7n3TrZsaWNsbIDTp07R1txLJgMV9wTTU/MMDIxQ39BKLJVidnGWydlh7nzTrcRTESWxzMxFsDuC5DIGjp44yU03H2BudIKZSwO8+bb9RGYSGiHxrR/9AlOwgXTFSH/fWt7/nvdhSlUYPTfIDTfuZWL6IidPHadiMFIXCvGzhx/mNXe/jtOnzzE5McPk5BQel4c//G9/wJ133EUul8bhlfVukYXZYc4cf46ffPvbNAUb2LZxJ8HGbk5fGGNxKUNTaw8Vg0VV+Zl0ikIpq9minkY/jx96hqKxyFvufTPnT71E0OVienSMm2+8ia6+NfzJX36cjCyZUoul0mQSCaYmp2gINdLXv0aViJJbXt8YZHxqhPnFad232l1mLFaTKm89Xgvh8AIOhxuH1UcilsVscOBx1eO0uXnoJz/HYXPR092BWyzq7VbGRkcpZMvMTkbYsXU7997zdmILArYZaAg2El2MMTo6yvr1/czMTTE6Pkxn1ypy2QyzE7Oq/rW4k5Sdl8haLms26/hUDKejVYF2p72B3VveiM/Zyfatawk43ZjKLnJS06Xj/PiX/86Zy6cYubhIqF/iDy7R1NBKnbeDpZkU/T1b2bZxL32dPXS2NpDJR3E5nGQLVcv6bBLGxuc4e+oKVGx4fX7sdouuBy6XmbHhK1y3ZyczM9MMDY3wxJPPat27Y1+3/v1Nm9dw/c17mJ1d5PJAmFTCzInnzxFwBpgcHWLrzm7ufOMd1De143E389TBY5w4c5JQS71mXMseYGLyKq2rrGza2kjFnMEX9OretlQuaI0iBFipjwTEkzlQiDUSlaCkY5uj6hCVy2B32rSGD8dj+hwUxKWpIo4dTn29FOBK1C1WyEhkiNTOBomEsSjgLeuaqCIFjDeVDNhLVtwGF10NXXQEOzCmjWQjOUwVM9jLChjXwNmVtarUSbX6emWsh3jmGMSdTPamQgzOiFNGHpfDps9MTvb6QiCqlEgXsxRNYLbbMCtbs4LP59OfxTNpnTcylSJJIWWUCmRVqVvU+1wdw2w2/FYPS2PzXDp78eW9r5CL1vb361Z/ampK6w0Bmi9fvkxzc7OSldOFNO6gR9ckl83J9i3bmZ2e5fff//t877vfI15OM7k0Q3NXqz6bOcmZF3cTs2yMqkTSlWTKWn3xyr38f1YHrHTHWanE1ZpCyNha/1dzYou5/1iPrKxNVhJZFaxdPiclfgrAvOzWJddiZT1Qc9+q/U6tZijn0xRSYcq5PH63H4vJTj5bJFTfwuHDR7G73LR2dODwusmWi1o7++qDatGdTSWEfan9H3F60nquJBEiRew22bcZKZfy6qaUz2W1r+Cy1jExuMi73/BOmgMN/PEH/zuf+pv72LVrf7V1ob0TbQFds0r+X9IpvXaQayNwbQT+TxqBa8Dt/0lX69q5XhuBayPw/3kE/qvA7Ve+8kXmZ2c4cugZBW7VClE2n2L3u6zAK4utjWym5TsKKlYwaGNfGqwCvFWb55qPuWx7XMsoqTb9lxvsmkHzHzNuaxtr2ThLo37lRrvWkP+1RfCvmZc1MFGzYszVjM4asFGFO0Q1K1myVcWw2JFWDCbNgxQCp8VuI55JEk1I7lGeWDLJUjhMOp8hVkxhdIpNpEGZ3NJEFjWj7MS14FAwePmvSGEg41AxYDI7yGVF5SZZJwacThsmaTKUpIFdBVal4DEZpPldBWbEthZLNQ9XBUYqepQxFoWJ5K+WFICpWhWLcZzs5+UKlEklqvmzNasmAV7l/KSxLcqUWp5lDTDRa6RKpqr1qbxWiuQa21WOIwWfvK42vrWiSpW8knUrVsPLqj9pjMv3XgnyVEem+qHWrgL+1zInNcNGtVT/4XerGNXL5shqCysKLBluVc3JQC4DSGqjXK7aoFaLsaoSUf4vYK8cX0BIue9qiutSSW6DauaN5LXK8URdlJWsUX0f1XtYvpZmgsUm96McE7Wo9Ac8CqpIg0qANskdlUa3ZCcJy1us4uR7ovwVFa9YyEnmo1iEyrWT+1SyG0dOD2s+W3tnp471yPAI2XAGu8/GvW95K6dOv8iLx1/U3N6WlmbNqJJCb01vP/FwhJnxKfLZvIK3q9rbSCYSTF9eZNctW3QMUqk0ocZGNmzcQHdrt94HQX89zb4WVQiLVbbYQ0suVK5cIBKLMj0zx9ziglrVyb8Xw2EWlhZI5lKUTNWcZoOlTNlQwGAx4PGKWteuDQ21k85V8Dh9TI5N88LzJ7FnTPzW6+9m08b1JGIx1q7po6ujg4q5xMUrFxiZGGZseoy5yJz+jWgqitVhxekQa98ixXyZeCSpatp8ughFA5vWbaK9uY321lU01tUTdPpob2ulYi5SqGSZmhnl6eeeIJmKaubn008fYX5hlJaWbgIBJ7t27GV+LsrApavMziQ5f2qILbt3MHh1nEwqR2vrKs2lbW5qIJ6MEI8v4nE7FSgSYC2ZKNHRvobZuXkMdiMd3e2k0ilyxbSOST6fU/ViPBXFYKzQ3t1BU0tILZFlfvQHg6qsFFtquT+lkSLEGAXLrWJTm65akeunkD+qX5crJW0KCFi+8tlT1b08RyXJlqw6H8i/a0Ct2HEJmFv7WNk8qc2rtWd8JQBaVbFWf6v2O7Vj1FTYKxUIOi8sz/3VuevXzRz5vVqzpDZH1Fj0tXOoWeuvJIKsnK9WsuhXAs+iLqx91Bo8K5W5NdLPSvs1h9GO3+IjG8soSBpZjLAws0CdO8DRZ47Q391Pc30zAY+PUDDE+TPn1RLd4ixwZuAo/Rt62b13N2cvncfudWAQAbq9wszSDJMLcyxE4pRNAjT5iMVyuJwB8oUq6UGUl3KvFkVBbjLidLqplAyYsSqj3yxnpHNQkbKpRFaY/xaxOHSTTSRxS26gpYilkqQhYMRuStHVHsBpLTMzNaJW2mVLkHRJGtRiHprESBq300cmaSQelXvUQjwVw2Q30Lu2C2/Az8jYNOmijeGxeWLJNFabi7z4vxmEzCRzX5Gs5MQXSqqeFUBRc7sEXDaXyBayOh8VChWMBlH8S+a4EIWsFHO5qjJXyArImlLBJFNsKo9T1jSr2Igb8HodtLbWEwoFiYYXEMcLyW6X5pZCp8vOC7KWCPlKnkldd2S/sazIrdkeC0FG1kdd3zS/26SWhGaLVV0Y5Gfh+UUW5yKqhtncv4WQL8TidJjVbb0UUnkKWVHxgNFa1HZZNluikC8pqcNsFbeLAtlyGqO1grcuwPTComYYnjp7hUtDU3T2tdHQZMfrt9Dc7FdVcblQxu2qY+jyKKlkmmgkTM/qEL1rWjGac6oUTolFsjg9iCJcHDYqJiTyWtYxUdyK6lhcGkThnIjHyWcymAoZjMWiZjMG6poplE3ML8WJxFPky0YmZ+cINso8lCIrecHlAr2ruxgdHFVgfezqFK++cw9er53pyQm18Ru6MsTtt9+KgQLpdBiTKYfVLkB4lnymG7NNyCluLDYjQ8NDzM7HuHDxKpNTcVb39hEItqhl9MEnjuIMWBUMseQLBEJG2lc1s7q7g9nZabxuN0vzES6cGyMYkOuZxusz4fZUCIVcZJMZDCUrwUCAru5OGhpDeN0N/OqR40xPWckkSoyOxMmmrdQFmhT49gVcjC1eJVyYIZmP630Qamzilluvw+Mt4Hb4MVScTE0NqAPDwIVJNmzYSCq5xKoGP9dt206ooY1nDp8kEiniD3QSCZd44cWLLC0tYbSkSOemuO3VeykVs/R19XLLnhsJTy5xZWiUXz1+kFyuwnWvuply2aRZhzK3v3jiuO6ro0sLmjnqtFu1kS9W4rKOyt60p7ePCwNXiCdTROMZrPLzvBAKJXcxwKYtW6hvrKNndRdjoyOasynNfp9H1pIs2VyEO157o84v9//kFzS3NZLOVWhqkn1AE2tXb6Uu4CcUqsNsLmG3m/nOt/+Nr3316/z5n32cg08+w733vpUjh57nlltu0mdvKbaEpz5ICbHtFsV9HrvNzPlzZ/jmN/4Fr9ej1yVXqGC12bn77jdx9NhxDJcu89r6RqamJzgdXeDW97+blxZnaNu0EavLy8WL5+loaWHH5o2cP/0S7e3NXBg4z0tnTnLo0GF2bNzGZz/xd7Q3trJ3w1b2bd/FhnXrlOwlKrCR+TEGpobJkKOprZ1m/xrmhjOsX7uBnbu2cmnwDJn8IhcGjuCvqxCoM2A0JzSjWFSQGolitmNxBlgM50nGLeRTTjat208uV+J73/8WDq+De9/5avKVOE8fPozLG8JsCTA5EaaSNfD6197N7TfdzuM/exxjycjlSwN0d3TR1dVO39oOioYkL146yovnD/PY00cpGzK0NnXT1trB4aefY//+dTR62pkazLKhZz/h+SiBgIn6hgr96zqYn5vDZgqq0tweiPGd7/yIRLJAc2u3gge5UobTF08SavdSMuUYnhhRK+wrQ1MUshZVrzuNJs4ffZHX7N5Dd52dS2cGeeObb+NfH/wZE6kCtoZOliJZ9uwSJ4INXLerj8mhK4gZhBAkJmdnGZmY4NTps8QzWdpWdamF6NjoBO9+57v58Ac+rIRAiRQw2QsMjZ3ixOGnSE5PMnHxPNfv3EM5V8HmaaRk8jC7IOugk8VYgvHJeRobPNR5HLgcZoamxhkNL+JpaaCltQNvwMlLx4+RisfxelxUKk5Oj79EwWagVUBVk52WQAOzM/PqQiNkQNmLzy+K5a5PLXfXbuxjKbyopABxaLBaKjQ2Sm57mly2hNngxO0IYqw4yCSLDA6M0N7SoWriG27YS3/fGqanJrTmy+YyGpuxf+8WzbcuSlyQ1YLZaGBhfonJsSle+5o3cOrMBUDiI0oMXRkjE0Nt9gvGRXxtM5RdV0nkxDLfRKEo9vhWMpk82YSXUF03Xd0+1vf0s6vr1QyODnJ+4AUqrgovXpRs6G1YXGlmlg6RihSxFTvx2zq557Vvw2E247JLrQG5YkbXzemZab78la8LxEdzcw+RSJZsusymrVsplHKa+SsxJFcvDtDd1Ebfmh6da+/71H30revltW+8jZ8+9DBPP3OQdVu66VzdgcPl5omnnpICDmvZgs/ho21VG5lCht/5wHtobKzngZ89wPcf+CGFYo5VrS04bFYaGxppbmwiFg0Tz85hchQJhRrU0SFfyqrjhdRcQoaWtVbcJkSdLmu81WpTUMztspFIRkmkM9icTrBYSaRzpDKy15Dol5yUXTjsLiVbFQtCHDMpkVczaa3g8NqEyqogrs1sxYEDQ9aEI+8g5GihI9iFz+ynnBVVpkRUZF+ul2WPKXtLAUxXqj1r+1pVdwrgJjWW3AUSMyH1di6nikujxFDZbGq1WzBVMDosmJw2VUXL2l+WfZaQMA0VYukki4koQiU2OWyqdBVrZQF+BbxVOrTBiAMLHrMTm8mmufXxWAKPx6U1gRBfpb6XjGAhP4mCeW5uRuvynBzZLP5fBqwGMw6rk+hihK6OLi4ODeDyuykbK6q2zZtLCI4t/5a4CiFBKp1umUj5yn1+rXZY+f+V/Znafl+rfKmfc+KsVK1xah8yzrLXlP1Yzb3nlceV67CyVln5OgFuazXOK0mqCuwuu/XUelZVoD2Fx1Ji4Nw5rT2bGpppa26npbmDL3/pq7h8QUwWGx1rJAahj2Q+g1wJqUesInwXByWJrzJLsq24puQUvHU5LFhlLyqZ7pKfnEzoeXtsIcYHl3jfPe+jPdTCH7zvQ/zdX/wNu3ft0/2rWGNr3+MacPvyfXHti2sjcG0EfnNG4Bpw+5tzra+902sj8Bs1Av8V4PYfP/cZvvaVLzM/O82RZ5+hsSFIRSxQFTwQZWI1Y1EsO4WtahQb1nLV4kYMgaSQ0oa8/Cdg4wrLGtl0yqdshqVJki/ktekq4JkUGzWgTYoUASgEMFu5KddN9LL1pdoQScFjFpBW7ECX7WhqGYa6ARfoc9kyU86xUqJgKCmzVWyJRD5pEEumYp6lWISYKAEW55kLL6pitiAZj1I4OqxUXGbMLqs2iEUdIXawYnUjQKgA1qqOVcC6VM3JUwWiWZUummkiOSdGaTCLFXO++jop3iSv0iS5oVZVJMn7M1rN5MpZStXOc1VZJAWMQZSjAv66qvaQRbFtzGmujRxHxkqKYVHf1gqQmiKuBuTW1MlS/KxU3Eqmbw0kF4vXWjbxSoCmloG5EpQtqfVP1aJUzl0sK2sAqjJfl9VPysat+mzLMCnoL7eLml/quNU+q5bVAghUgaqqklMseKV+q5QLWjDLhxxffq8G4tcKxhrjtnpMub+qTX+BtzWHVwEusIpiyWQmJTafGVGOVigVRYFtqGY12xyqcJLzlqwkAYCFCV4o5tX+V44rdtZCBlA71mWrTgpV1bWw/6VAlnGRa6YZhcVqdq+AsNJ8F2BdFD/xZHLZorNasMYX4pgdJppbWlShJlmpYyMj2Ow2VdU2NNTT0tSKzWRi8PxFpiYmFSCWxkxrawsTw9OEWuuJhCNEY9KYdGq2rYAbbqeHgD2Is+Im1NCMP+AnWBeko7Nds8Ga2lrw+wP6HuT6ZNNZwhEBb5dYSoWZDk8xPiVWwWHy5ayy7xPJmNJ/GxoayWXzOGwe/L564rEk4dkwQbOLu2++g1ftPaCEicnJcb7zvX9jw5a1DE8MMTYzQqaUoWDKYXFZFUBOplOYSwYK0ky0ONmyeRceZxCfK0BPS5cqlEKhgOb2JRLzZBNRzKYK04ujJDNLvHjhBUxGKx63H7vNy5NPHCMei9LSsopsOs8HP/AhHn7oSY4dP0aouYEzL13B4rFjMNo1u1fCivz+OhoaG/T+kyxBscQW+1qH3Ue5ZMblqCNbShAuTOCvd7Fl+za1Nq4YKqpk9tf5VKUg6lmhJsizLfeSPPxq+S3KdsmxyleV62rjLc0VqzRUqhnRMgNIY6T23Ili3yAKfyUlVFVoVeW8ZHIXKGlmbTWrWe53VacbqlnaNYuwWpOiplyvAbUr59uVil5RPL5SIa8O2svPvvysZkFeBdaqrgwK2spTtGxzLuexLCPW85FGksxjNTa9vB8hNYiCXe1w9T3KMRTyXVYPVL9WcowSgMS1oEKukq7akOl8Ws1irr53saE3q+W52CHL35TmnfwdR8XOlROXaPDUMXjliqoXxS5568YtGEsVHBa7qlSjSxHNJhP1wcjVEfq2rMIUyFHf6qWzZxVHThxRt4VzV4ZIFsrkShayZckntmKyuyiUDOSlYWgQwE2cDWRdAq8/SCKZroLwmlNcxmqSm6NAJS+EqYqC+CVpvMr6UShhN9lx2T1kYmkcBptmNdtNeVLxcfr7fPSutpNKXaVCjnS2joUlM2ZzDrs9Tykfxu9zUx9oZHE+QyQq6nETCckYNGVpbHPQ3F5HLu8hnrQwM7uk4GM6b6arZzWFkkmz9/Kliipv5VlXm2khWYmCwCnXWm5JgwK8omRTYpLJonOPqPLMQmrIZchmkuriIWNMWr4UIpAoT0UdbCDgd+L3ORRUFOA2l02RSYo9uew1RIhSoGwU8kh17ZD1RMlj4n9dkbVV1mLZJ1gxGCzaABUw22AzkDfmKYk1sTyLsmcRS32zVe0Qy9kyk1cjTFyZ5o4bb+GGvTcyP7VANh/HYM5iE8Wn2iya9d7NZNMUK1nMdmmiZjUmQeyPbQ434ViWsZl5yuYyJluR+cVRLl+ZYufOdvy+AFazk/GxKW2sHjx4jrXrgtx86xZyhRgBccgwW9VKMSfK/OV1Xt6HgO9+b1B/X0gd0uRfWFhSa8VGrwdTuUQ6l8Xt92N2OFRpK9bNdQ2t/PwXj5HP+/H7HeRzcN11B4hGI4yPDTEyepXmxlbauoIKjMh8IapqOYdCIcOBAzs159NuF4VPnFw+TqXQR7GcoViO4/KZcEjOscmG3R7k2WfPcvrMMNFYGZfHx6qOVk6dOaMKyre99S5OHDvK0vwsq7u6aAgEaQ618MzBwyzOFrjhptW0d8r8PkJjSCItIngdLvzOBhxWF8FAE4aKn5/ef5grl2NcOJOizt+B39tFBUHZ80Tj86TzUUZnrtDY5WP9zlXMzEwRCLSybsNqmlsdxKM5Tos615Sirt7L+EiE0YEFdl3XzfDli6zr7aCnczUT45Kd28yxExcYHZvG7nDr/kH2lQ6XgXB0joYmJ3fctpu+xlX0t6wmWN/Kc0deZGomwsTEAqWCEa87wFXJxo0s4rCaNO9OctqFpCSqYlEQy35tbHJKM2LzxTJ3vf638De28pGP/Andq1eTzuWZm1+gs7ubG2+6hdnZMOlkWkFYixl8XjvFQpyf/PRBPb//8Se/S3Nbh1pjb9y8l5bWXrXfdlgNlAs5BSxlnfd6PCzMz/K3f/txPvKHH+b8+bPq2iHPUDyWUgW9J1iHs66edC7F0OAAAZ+LxYU5PveZz9DWtkqJRy2tbQosXx4aZmZugT/4gz+keG4ATpxWEGeklKZh90Y+/YN/o+i3464L4vP6sWHGmC3pHN7e3sblKwNs2rqW8wMvMXhxkBt2X4fX5CAfz7K+dx3Dg1c180/UTia3lc51qzl18QxjE+P0tPeye8t+Bi9fVRJDe+cqLl05r/fp9MwAqcw0vf2NtLT5yWVjlEpZJT/mS2L76Wbg3AyNwT42bzxANltmbHKE+fAMBeMSA1cnqGs009LWw9WRWRKxPPGFGF2t7TTWtWA3OvUeXZgLE1mIYrPaldjWvbqde956NwvhCS4PX+FXT/xC915y74havqnZztrOzSSXTFx4aZR0NAflNBs3tZNKLdHQEKKxrpuzZ4ew+go4nX7N0o4nc5rDGk+F6d3QwdXJARK5GHXN9YxNzhKJ5+np2sjA2QEWhmdY5Qnx1tfcTiEyj99lwOEzkDTBYsXCudFFJpZSxGLzlMpLbFuzife/9xYSCwUef+QkZy+cJ19KMTG1yKYt23nLb7+d8bFpivkK6VSGpvoQH/jA+7g6NKiK9BMnjzBw+gX2bFzHlZdO4qCsedpGi13v6XQZvvWDX/LG376dTKFC+6pGnn74MTxWO5FcnOteeysZs4HjL53h0vBlJsbHcDttbNy0lkuXr9KwWlTSY2zcvJ2Qv46FqzPs3L5To2iampt5+JFHuXTpMqGWZk6dPkNzWxMdPQJOLxCJh9m6fS0er5CJouRzFewWH+W8hatXppmfiTI/FeXWm2/SffzQlUt0drYTCS+STMXVSUUs8Lfv6COVmsPlNOizl0xEmJ2eYUP/VvyeNr7/NFQe7gAAIABJREFU3cdpqOti3579HDt8it7OLXR39/LoUz/B3rhAQ3eZxUQcmyOIzR5Qy+tEYgGL0U06mcIbSGvO8vrQzRrBcPTFp8gWjfiDfeQzrQRDcOdvteF3+mhwbsBn7sJraSAZDeP22JlYmGJ6doLh4SHGxsc5cfxF/q+PfYKN6/YST5X4+S+e4MJFUaHbSaTDeLwOvFY7DQ4fG9evY3R8kFwpqq48kr8r5OaTp0+QzScpkGX33n527llHIRfDI8CnwYPT3sKFi0MsJaZx+IpE0pPiRo/P58VkFteIrMZBlHMuSjknFXMeozWvufZCkHQ4JQrAiM1u1Wghk1mI0BbdRylpV0ipyQRGirjdNlUixhIpBc2sdheYLKTTeeYWo6RSGV2ThDgje0Wx4xaylNVm1Sx7IV1Z3TYsDrOCpUZxRRH4M2fDkrMTMNfTGmij3lePs5jXfaXsJcX5Ip1KV2tvu5NEPFG1SBblrc2q+3yJlknncljEvUq+rxa5BXKZNGazEbvTgShyxXJY4pbCyZjWSEImL4ojl+xh7ALSGshVyuQokaNMrlxUsFatipVcWc25lzqwki9hKVUdvKrOXmUcdslalcgUqV8dSloLh8Nq/ywqcNkX5ysFzWeV9cdtd5FJynNRjQJwuJzqKlY2g6fORyQdw+lzEYlHFbS1W6rH1935K8iatT7Cyn5Q7Xsr411qtXuNKF4Dv2tAag101cFZQSRdSdL/zxS3tb8l9WwNCJb3WHMSk5+LqvmVwK32FvIpOhr8vHD4eV44foqO7g62b9nF5UuDTE7N6T5gcnqG1evWsu+GV6miXdZnaRJZzLI3lusgm2LZZ0pudVHrVI9bIjJizM9OqXNERnKZMeC2NTJxNcxHP/Cn9Hes5sPv+QB/9bG/ZP++A+oQptd7mQj/skdYLXHq14iGy2AwpH+jGp7X3uy1Ebg2Ar8RI3ANuP2NuMzX3uS1EfjNG4H/N+D2lYpI2bA+9dRT/ONnP83//bWvMj8/x3OHn6Gxvk4bdtocL8mGPlcFErQpLuCVKCcFWCgru7dUrFrqyj5SgFtBcwSslSan5HQlxeqoJIWXKA/MWmyJ5ZvbI5lkYdxuN4WCKFzERshJOpXS14qaRNSBAsR53R41e83E41p0yAY8ly1gs9splCQnzkI0HsdkM5Evl8gUs7jcbkx2MwW7BXvQx0JkSRWF8wuzTM5M6WY7W8xhc9q0cBELRLfbpQVTrpgTDAebw47f6yOyuITbIbmlC9gsVaB0cnKS+sYGVcMJACi5MgLcCuAkSKWAGjJ2VbVqpWoTWRHTxWqTWQor+ZTiS/JsxD5VLajNJrV4qua0LoO1uSypZEaVvAJO2B3VIkyLomVLU7WOXFbQ1gqpmj1yDRCqgbgCNMXi0riqAikyxvJalyjLBOhU1rNFwRK5NnJcVa+JslIBp2oZIWBN1WK4auMqIIoqoRQwWkZqhXMqQNMy0K1aX3Wtqhadeq6S8Svg/TLoIkOkimLN7q2qYKvvr6DnVLV/rlqo/jovV5r5VYWgvE7AMgXPDYYq8UBycMQONCHKFgMOm13vHwF4qjmjKAimtldiUWk0KEArQLU0QgVYkkJWMBa5/2QMxW5LClybQ3Icl5nHAmiVqpnEUgBLwakgmVwbAabErsskBACxQXW/DGILuCWqynyhChbbHU4FsFUZXSqpBagRk9olS3NjbnaGaCSi2Ydi0Su2rqKUEvA4EU8R8AeZnZymkMzT0bcGZ8VGfCZGU0Mjg8OD2lBPpOI0Noewu+yaobd2w3rN4lvVtortO3YwMzNDjzTY3UFKmUK1QC2kMZSNamssuYaiUBcV0sLComY0uTwufD4P5nIBp8XMe9/9u5QqAsSb+eJXvsDw8BXau5sx2wxkRGmbjLIUjWK12+ntXkdf63pCvhbNqm1tbdbMICw53DaZAdKau2a2VhRcDS/FuDI4zN79+zjxwhF27N5BeDFGUqwjY3lmpsOkUzLuduLhBKFQC2MjE0p8kHtU7ge3T6xFBdCx4vX6cbvcmhMnrHWxyJPrIlbJMp9pBjZWypYCZWeW+uYAq9rbly3FhUiBglmSPSX3sCjp9bl5OZ+2qpxTO24B6WROFIeBmtXvspJeFFRKSliWvgp7W+aP6rxXZf9XlbXVzFpRulTv/V/b1gs5Ytn84GXGeW1FfCUDvjZf1P4v4JTceGLhXn1GRVEr85ysCdVnv2ozXlXNVx0IDKoQkPndaJCxEgKErhz6KlGFyzmtVA3Xmj5Oh1cVmyVRPyw3uoS8IHOPvL/Nmzfz1NNP63m43B5Vs7s8bvLO5DIbP4PP7cFQrqiCUrSrhpJRAblipoIVOyasPPbIr1jfuY6Rk1dxmqx0r+7WdWj9hn5GJ64yPzeNy2Nndn4Sp9vOi6dOcfsdN+Pze0mTYyGXYCkeJpqIkkwn9P5JpNMUygZMFidGs2RoGxGnPhl7uf4yX1RhaJkHq8C73B4yf8n8JnOV2KfJvC8EH7Fp11fbLFic4p5gVIBFmC9mg0mt142lIjaLZPKVsFkFoM0R8JtpbfFrk7yQiBKPLZJJx7Gay7icFmw2E063B4vVw9x8mqVwhlSuoipMf9BDV3sDxopYU/uZns/w7HOXmF5M09nTjaeukUg6Ld4HpLJ50rmiZqBmcpllgLhq3SsEh0pZMi9L2tAXhai6Jcj9bxSSUlFBWAFTKcn6Jq8vUirLmpJXZYKhnKc5VM+ank5WtTRjkLUqvEQmmVJgulBKYLVXc5zz+YzOwQLIS/Z2IV8mmy1QLkqemEtJHHIrF8hhcknUgzw30kSTNbiMyWDEYrDiMLsJz6f41c/P4rKY+ZM/+ghd7T2a+xeLzOo9KDl58vzLPiCnMQLyb7GSrhIRZH6Teb+peRWTs0s8/vSz2JwWNm9bz6c+8080tDhpXeWlvacTf12A2YVp5haWOPCqHUTj03q82YkIToubaHiGm2/cTTkfxeMw614r6KvX+c5m9xONZ0lm8lgdLuKJBE6zibqgn1yxTDyXYymRUJDk9JkLQl3CZrTRHGgjPrPExRfO8753vp3BoSsMTl+le90adu/dw+HnjmIwmWlsbsHj9fHEE48zOTPOpk1r2bpjLQZDlnhiQZvrPkcdFWQMUpjNZcymErFolFBjG05nPclkhRdfGuDS5VHyJcmN97Jh2zasbj+nT59gZvQKTUErpayZpgYLyWSK8xcKvO1dmwk1B3G5y2zd3kM6NaduFl5zvSr8jLj53H0P4zS3cOdr38zCYoEvfP5f2LjpAGNTEywkL9HS4aG3v4+mVskansXXYNGc98VITPdo8qw/c/AEL568rJaVt7/61UQWkvz8wSd457vv1kzRwwePU8mVqQ82aUZtsMHH6PgYExPTRCJxejf0snnXOqYj44xNDtMcDNAX8LO1vYdwOMfg1Tk2bNhPf+82ChkDD37/AS6cOUcyEWPnzh06Ly7FokSiEdZ2r1bCZFtHGzt2bWNo5Cqj4xN0ru7lHz73Rb717e/y+S9+nlffeTvbdmzm1NkX2Lt3P9vX7+PHP3hQ9ydPP/0r/D4Xba2NrOnt5roD19Gzup10NofD6cNicen8lM2mcXqqOYtWk0vzLu1mDy6XQ9c7Q0H2+SWWonMK0Ih1bSIRw+Nv5KGHD/PYY48zMnSRzZvWcP2BfTzx2BN87GN/rgDQ17/xDUwOK8FQA+s2b6SlrY07t76Kw9/8mUY99O/bhL+3jvHMON/44deJZiNYzTbmxxL81l3vYHxokeGBCbZt3cbw9CnM3hi5TAJLxcaxgxf5+Mf/B/e++R185wc/5MRLp7jjrjtJZdIKCsvzd/XyJVqb/Nx5202aV/rt736f0bFZ+tetp7WtWW3Pv/3v/0Jvf4gtO3sZn7hIz5pVlCoZkgKgWVw8+vPneN1r3oWp5NPrJuBrS1sjTx16lKcOP6sKye271+m4xqMJmn0eJoYmuPetH2BiOsJzJ16kdVUHAX8d0WiKoDfA8JULbFm3hjfffRezE9M88sgTnL58CasXunp91LfY8XisvOWu32ZpMcpn7/sCt9/8Gjau28zc9BKHDh0nHMly8PAxWvubuO++T9LQ0MDZM6f45cMPYbFUuPMNt6vTxwM/f4hELovV6aVQsdLS3k0hk+OlZ49gyVr4ow+/l5v238DZl17in//563iCfkZm5vE2hKiYzSzFZulb20YqtkQsGaOvt54XTp6ntaWBilr6O1m7ZjuVopvV3evZu+cADzz4Y7797X/m+ZOHuHjpDMePnMBrC9DR2kI6EcFhNbI0N8XI6KBa2RcqJcZnptmx5zqGxwbZf/0BnTuXpuOk4zkK5iSNXX7G5sc4PzjE8RfO0BgKMTk1Q0eXhzvuupG58AIvnrnE8OUF9qy9ide96h61Qi8U0zq/dHR0ML+wxDOHjzI1t8BseJFQW4i6Vh+JbJiWdi/eQIpcfgGvu55i1sjcZJxQXQfxaJ6F2QiRyBI33HBAQdPjJ46yeesaErEUI4OLSoTasaeLMknsjmpcUEn2xokY+7dfz6HHTzM7nGPk0jxf/8qXyWdT/OWf/RW9fd0461xsfdU6jl86ypGXzmByOfHV1eGvc9LVVY/FIvbAM5QrswS99aTCbnWDcVjNrF29g8unl5gbhWxmgZ17PbzpTder009/zx7K6UbCc3YWsmG++8hXSRcXaQnVM3p1GL+zjr/+6Of41WPH8Li62LlrD3/yZ39HMlfk+pv3EkstYCKGx1bi9ltv06zr4alz/NM/f53Tp0e0LnE0mGlqdtG1qpmdm/YgNNf4whxtdX5sBjO5jBuDyaekxWh+ksml85TNRQxWM9lSukp0KubJCmCYK2qeeSGd071wQzCAqSLgbgav161OQ0ICiAlIKntfcVCqVBTULeUzGCoFjQqq7qOMGkUSS6bUVcPjqydbKDM1u0AsnpaNLGIZVJGAVqPAviWKYvlLSV2HhANuFAWp7MuwYhQpbL6iTihSJ272dGnuvNvmIZfMYyibNZt6emKOoD+A3e6oOukUs+ruJcSyVCGLUfYlToeuO6IeLlSKStIVh5K5hXndGcv7kdpSak8B/GwuN1lxgkkn1Ro5b0SVuTljRTNuC8u1ucYZlET5Knx0UXtW1Fpa99hCmC9VVGnrskvNKq4uBiriBJXN4XG6qqEmFVFl5/V8a/ZY+WxBexGyx8lpJJQBq9OO2++txkoJg11q41I1BkNq05pKVut0idZSd6xqT6D2Was9pC6oRTDVXHKkhpA5XGpv+aiRwVcCteLgUgN8a78nP6/ZH78SKH7575nFVatK/paehuzlpI6SPNpcPqeuRxJHIv0CGTut3Up5TLIvN5qU/HnrTbdx35//FedHhtixY6fGKszNzylgvu/AAUJNjdobk0ghOabeY3mplcoKkAeDLsrFND6fnWIxxdKiEH/iuv+VZ9tQsJKNlvmzD36M1e2ree9bf4dPfeIfuG7/fu1ViBOLEIxknKoBWtXoLP2o4ubycQ24/c1r+V57x9dG4DdiBK4Bt78Rl/nam7w2Ar95I/BfAW4/99lP87UvfoH5uVkOH36G+vog+YI0OMX+tqjZrKqCFLvb5UxQbUBLASHmaaJmks2uKqwEXJHNa554IqlCGNnECtPfrhk1dgwmA6lMksXFJc1Zkc24NE4kM1cBPVGk2ewEfD5l5EfCS8RiMUyVAi2hRhYXFiXkVQHVRDLD/NISZptN7QpzlQK+eh9Wl4NIIkqqkGFgfJwLoyOqspR+8fzCDPWhRlweJ7FUXBseyXSSUEtI83UEZJBmvjTepbEbW4qoXZPFYKS1uVnZuQIui5rS4/cpoI3ZqExYUdQJE1WsS2sg6UpVqAAuugAtg3wrMxulKVxt7GunH8moFFWMvHcBfoQxK/k0kvUjr5FjiSpGQLyaRdFKy6IaCFNjo0rhIrm3Yskn5+b1e7XgqtlTr8wSVjvnZfsiBSmlIJSsQItFc/akYKkVTCttjVbardaIAjVG60riwErr09p51r7362JNmvBpzeGRD1WtWqRQ/7VyuAZAvfJJF+BIhViijpUsRslFyudU8R0KSZFVBZOrANQy8CSVj0uy7MR2tvCyqrdqLS0WoFVgVo4lx5SCT66FsngRKy6jiMlU2acKYWkESP6oPBNSYItlltmqgK6OiRR1mezLoJpaa9XybOTnAnZlMnrOAjC7vV79nljzZqTxqoCfFIclbBaxwhJ7UguFbIFcWsgWJrUaliZiY12I2bEpRs5foRDN4gza+eRn7+NH93+fi5cu071mFeHYEha7XRsAAuoHG+qpD9ZrztberTs4sOd6VneuwWX0YKLaLEllM1XGtcHIbHSGU+dOMT0/xdzCNDMzo9gsRt71zt/h9KnztLa26/P+zX/5JwYHL2CzG9XuTMbxhhtu4YZX3Up7Sw8kzLQG21Rxl8pFOHPueR589LvcdPsu5pdG+emj97Nn3z78gRCRSJ4L50c5+cIF9h/YyeDgFd7z7vfxza9/n3zGoCrWbKbEXXe+icceeYJz5y7onCLW1QJ6StNk4MyLtK/tU1VzPBEnlojT2NhAT2+PWsxJs1GIJkazPGeQy+VJ5RP0rO8iU0jr/SCNR6fLqc9SjTyxsmnx8n267CqwkmRRe2ZXPq8vg6LL+a1y78o112aN3GcGg5ISavbmNSvg2vNX+9tVYkVVtV87h1eq1Wt/d+UzVLOf/Z/cDzTH9tfWxyvnNgEjyqIq12zpMsVSlfCh51YqY7WYX7ZUq9lB67OuR6w2PwWwtourg6SDi+owl6U+EGDDhk2cu3hBXyu50T5/QLPW87asrj/yGofFqk1AydObHZ+hmCyozd3i1BLFdInF2UVWtbQzePoK73nDOymkpckmoF6Bx554mDte92q++e2vs2PvNubC06zb0s+a9b3MzE8ydHWQWKlM1uwinqoC5zoniSpfQG2NCRAiy3Imec1OXxtLyq2pMuaXLX4FdJTrIv+XMa7lkMsxZbzk31XKShU8F9t90cLL9RelnuRui5JXmsXytdvpxOV24rRW6G2EzroKJoosLsyyOD9FLieWbEUamxppaGomVzASiRZYihZZDGe1cVUuLmK3Fmhr7aajo49szsxzx8/w5MGL2D122tf0kSwZyGIiU4bpxUX8QT8OcwWnzUixUCaVrCpqbFYnVrNFCSQyEWujTcZGF3j5NJPPi8pNXDPk30I4KKkywSDqj2wGt91KW1MTfT1dNAYCZFMpIovTFItRtestV4S4ZdJPAdEjkai6BhRL0sQUY0KbJMXqPCVEGLGoxigXQnLhitrvEvxW5HsWo4OGuhZKWRMDl0aILCXZuG4rG9b20d3WwvDgIF/+0rd49a17efbgCf7izz/C3MysWiwKYUAAHmnELcwvKniN0c5zR09y+twZJmcz2L0lNu7opWlVI75GH6FVDYxMXuVXTx5m+85e+tev0czI1R2bcJm9fPITX8VvcvDpz99NMjJDqZDBZXdhNjlJpspkchWePvQ8G7duJ1AX5KmDT+LxelmMxvCHmujftI3pxSUe/fcjrN3ayXU7t+PCxNFHn2BzZy8Htu2gqamBP/37v6G5t4cP/N6HeeqZw3z3hz9m++69ZPIytlYOHT1CJlti05Z2unvaNIN4amocjw36+3rxeaQpLOtPhbbmEAMDl/B7/fjrGnG561T5dPLFs4xPzjE4HqN38zbNr33igSfZu62JvbtbWZie4KbbbsUXbObq2AiXhkRhN0pLm5u33/sG5qYWmBqeZ11fP5cvTZENd/Ded/01f/mXf8Hvfei/85Uvf4MHHnqcjr4ODtzezrqtrZy9MIjJUKC50c35S6fZsHkDRouJ+3/yEFabh6nJCGaTl7bmbqJLSc4eu8i+67eq+rtNVJ+DVxgdmSAey2LIGtl2oJ19+3cTiUT42Q+OsOumLkItHkrGIlu2bGZ8eAxPrkB8fJbJSclFrqenZxsWg58Xnz/FwKkLbFq/HpfdQSyZoKG5GbvPiy9Yx+ljJ9Rmdd36Pn72iwfZsWcH97797Xz7e//O29/xO+w9cIDPfOFzrO7tpGjIshiZZvOGDaxuW88N+25k3949vPWtb1FA2OmQ7GGfKrwmpqfUil3uTbNFIg1SquxdSk7jd7hJZ/IEfI2QN3D00HGeOXiINWv6eehnP+Ho8aP8zX1/zc2338i+/TeSyicxWfwavxCq83L+7Fnees/d9PR08cCPH+L+B37O3933acpmC2/73XfzwMMPahO7ydXM9o5tXLl0gcMnHmfH9f2Y3TmSuXmeP3mU8xcu89tvfBcffNcf43I001y/huuvu4metQFi+SsMXDpHY10Tk6Nz9K3dyFe//q+MzczywrmznDj5Eqt7VuO1OwkFAvze77yXO27bw99/8qMSEUlTXTvDEzN87M//RokDYu8ZTsyRyC+COU3f+i5+/svn2L6tizvu2MTY0ASDFyf52j9+h298+YeQtegccPKF4+zYvY39N+zha9/6Kr98/GEaWxt1v1XvtPPAD46xfccqHv75U7xw8RJf/edvcunSVfbsuk7tgY35CtlwjMmhYbLxFNu27iCWKzAXm+GFc4dYu7WbN797H3UBK3dffweTM7M88uBTdDRvwFBy8/0f/YJwJMXffvJTfPHfvs7QxYv81Sc+zq4dGzl79gQ/+8n93HzL9WqhOjI5wffu/zGRdIaGljZKktMuufT5FNl4lv27r+f/Ye+9oyytynz/z8k51Kk6lXPonOhAQzc5igRRQTFgGB2vaYzoeB3jGIYxiwEURkdUBiSKZIGmoQOdc6rurpxPnZzzbz37rbcpud617vL+87tj91q1quuE95yzz373u5/nm0o5Ezu378Pr9ONyeJUldUdnK2ZLmfHpYVatXcynPvMxBscPMB05SnNLC8WMGUs1gNvaCCU3B/b1K1v8D/+PD/Ozu37CoaN7+fDH/4E1a1bw7a/fTmY2T193n1KKC2BVE6jB4bQpy+yTA8dVlmlTa5C7fvFzyoYibpeDc9ddxOLFy9m87Wka2wIMjQ9RNpgJRTKKQLt81UKyhRkCDS6GTg/S3b0Y8l6WNl2KjxYSsRA/+P6/YrNXede730FnZzdlbGSKFUomI48+8xDpcoyp+DAr13VTWy9OKnGSiSJ2k58De05Q62tTgHSgJqhU+iMTg/gCDoqVDC6vmSULV9B/MMKxI0dp67Fic0lkiJ+T/YNMjE5w9eUbuOHKt/DH372Ao9jIY/c/zf2//zXD/ft56L7/5Ia3XKdsVacSUTbt3M6x4WGSpSIlgwGfy8n6qxZSUwe5wjjBegtNLa3s3jtGtWRjad8yamytbH5qFz2NiykXkmzZ+keufsNSzt+4gBpfK2tWXkcm1s4Le17g2cP3gSlHnS9AMZUlF0vz5c9/HYepnlK+hlLBz733PYmvLsjeQ7tZsLyV1jY3g6f2cf/vH2D58j6iyRF2Hxji4ivWsG7juWAWwmECa8mIOe2jN7gYS8HE9OgJfG4LLc195PNOpmcSlM1ZnLUlpuPjDE0OE8lGqRhLmFwWbK4qNreB8FSMXLKEVUinQow1ieW0FiskETS9C3sJNjUyqGyqTfjr69S1XtSKZQE18zlFnpL1Tq8PU5kcBSEtGi3kyzAbTxCJpyjIvgCLijKyO7TsWclWFlK12+Mmm5V4oJLmNGYSJxAhVYsLs5X8vgjnrj0PS9mMtWpXxIRMNIfT7CKZzFIXDOJ0u0hmE8QycWxCYAnWYnU6FGk4lc8QyySJJGKEYrMK3Gtta1FkXp/TidfuoCzxSlKjYiCaL2Fy2CmZDSQLOWK5NBnZt0jdOudIo1xlFNisuXYJ7bsopZhWQCsSo8VgwmG1qXG1mcyqhyEE+Xwmo+rSgLhzmM3kCnkFwIprmNQe6VxGEeEFjBaguFStqN6DkCWlFhYivs3pUECxAkBFXSy9AZvEB1nOuPy8vgaSt6ZMucRdZy7Ddn4Nr/cZ/npNom79CzD49X0Evccw3ypZj40Rpa2QrGWPLkpbvXaX958UopvRqEBdFQFSrWI3iyNaSdWKklv98nN/5k033cSBgwcVgV5cjiaODEqaCJ1LFqiogLpgHeINJtcbu032wHZFyLNZq2RzUTBkicemkAhfi8mGyWhR8Rtui5fBI8N8+oOfpbd1AR99/0e5/Zvf4dxz1ykQ2yjRHHOVktQbynj7LHD799fgPfuJz47A3+kInAVu/06/+LMf++wI/Hcfgb8VuL3zjh8zPTnBS5tfJBgMaMpGg6jMNMBsrhaY+y2gk/xX0m7F1kfzbNHUVWJvJ6zFqmIKCpAr1soVKSpUbqUoPDXb4IaGBgUkTk1O093Vru6bnQ0pe1efx6OYtPv3HaC+ro6GxgbSpTTRXIIGlaVVppCVUsWg2OeishXQayoSUmzsiZlJZe0aTcZVE1ka55lsBrvLodQFopgyWc3UNwTJ5lO4vG7FJBWFbLaQV59JihGxuRUAWZiqAixHIxGSsYSyknO4XUr5msymlZ2QZCm5fV7iiZgapzMWP/MmnRQ2unWpnsurA4UyhgIGCyigg76aerRETU3N3NhrOcHyneg2xgL+zS9g9GJJnivjm0gkFFgrt0uxIj+qyFJZN1rBK/dpCmENpNUtUOV2HdBVr2s0KXWTDmzqH03Lt9R+dEvWv8a2ff371OaVBt1o6lnt35n8TSmg54BUPetGt4LWH/P652qvq9lfpVIJdVwBBz0et7IdlqxaAYl0QFupoecAFxkvKfD0zE1VxM1Zfct8sNm0XFwFdlstClyfnZ3F6XVqFq2iPBY+rAAVCpgRxZ1RAbdKfauEmBrQo8CximSsaTbLCuASFaVY3Yo9lbiQy/cilrgyv9FAQ3l/VpsTl9OpQHtRsSl1YkFTrYtisaWpRWXaWkx2ZQ8m9oLlZJ7OhhZlZ9fd08mHPvwhTKYKX/qXr3DyxADUgTPwAAAgAElEQVSNPXXKqlPsGCenJilmoFYUpa3NFLI5bCYLHS091AWClAtVVq5czcUbLsLr85GrFlTmoUOaxEYthzhVSBKLxKhWTTzyyOPEokmuv+E6pqZG6D91hHhsFr/fxWVXXM6CviVKLVcpgsdqJpuOsXPHDjra2rjndz/F6TUzNHYcp8+E2W5i6fKVjE9E2fLKfgK1LQTrGlXzQnLQ1q5dz6/+4z7yWckxtuCwe5RtqlKsZ7K0dXZpdqB2BxVDmUQ2iS/gpmHOjlrOa+l+SOa1AKOC8KjvoKrZUstylxPAtppRzUh9frymCtdAfX1u6+eFDpjq569+v06I0I+j367nVmugrJbzrBMXdIa7vjbPPxf080E7D7RGzPzX0t+Pbpmsn3PziRVKrTuX96w/Xj+fZe7PZ9GfOW9lzPQ14IyCeC6v2qDZQ8s14vWECbktVxF1ggmLnD9C/i9V1ZpbLVVoCNazcuU57N69WwH/s+FZNQ7SNGr09Kr5VimUScQSuO1utmzazPJFy9i3c49qXKWiMZw2m1J0LFzQS1drKyOSyTkxTiqbZmR8RGVGzibDXHrlpeRKWVasXcWOPTsYnRxlbHKUYH0904kkqYoBg1lyg/8yEkDGcP6aKe9PxkVdQypisf+alb1uCaevvfp3N58Ao64TSANXcry1716U5/K6ojKV2yQrSy7NotKXsRLVhdNqxkuBFr+VlmYXNluGciFMuZxR42q1eJQCPRwWlW0tweYg4dgMIxMTmB0N2J015DMhytkobQ0BWhpaKBfMvPDSXvqH4hTMPqy1jRRsFjKGEqlshnImj9/lw+lwKuJRpaTZzytyT1Uy1M/MMAU2i7pF1udS0QpVAaiVV4dS5CrraNkrZHMUMmkFOtTX+OkSS/fWNnxuO7MzAyQSYbU/MZlKpLMJqgaxThRreslIs1A1SDaekXJJxkzLpc+X80rRIscXIFc2BRarKHOtyr1D8uZbGluVSvfI4RPMTIXwOjysW7Gautpatm/dzpZX9tHW0sLXvvx5orMRBVK+9OJLpJJprr3mDcpWW0hqYqssFo+Lli7myWeeoqG1Ebvbzpad2wjFIzS2NuCpcfPQI4+QysJbb75KqVw3bdrBoe0D3PTey9i4fgkvv/g4dlOJ8aGwarq+7c03EIuksNndnDg+wOHDx3DXeLB4varR2z8wwDnrzyOeyfHys7sJzSZYubaHd73tzTz78MPko1HWLV7KxevWKqLB5776C6696UJ6+lZx223f5do3X6is3QdHRmluaWQmPKP2YUuX9WIyVwnUehW57T9+/iRf+9rHGB4+hVEAdEuVhQs6mJ4ZVdmnKWWJDQ2tzWoez4Yj9A9Msu/wBG0trbzhonNZuaATS6XAyy9sJpMpceW1b1ZKSnnu0WP7OD0wRsBf4dLL1jE5PkYyGcXjbKCn5Q2UMkEuuGCDsh3fu+8ou/ce47I3XMKzW+6makvidNXQ0tjClpc2EQpNY7IaWb1uLSdODzA0PEl7Wx9NDZ0S0KwUiUcOHKCpsY7BwZOsu2AlLT0NnJw+zLbde8nGLaxY1IHH4cLuqZBKTRJ01LLj6eMUJgw0BI286S3n0Ne5huef28/Fl15PCQd333M/QwOTfOh9HyQyNc2zTz3JFZddqHJCjw+O0NrVRiorRIccP/r+d9m5d7sCKyRf3my1c/TIKX5+569oaGzjK1//Ot0Lunh11ysc7z/EzPQMF2/YwN2/uAerzG/ZJ1bERSWh7SswEfAHicbjytaxJMIykzhBSFZ8jmNH9/Pkk4+y+cWnqfV7uPKKi3j++T+zfetJ7A4XtbUBzjv/SkplB1/9+rf59ve+zaPP/Jpgg4/Q5AwOs4merna+cNun+fNzL5FIVrn1PR/j8SdfomKy4qhxYnVWMFTLLO3pYXTkANHYSRKJUZKxCIcOnGbRgmWcOjXLJZddzEc/+X5cnhp+89tHyGRNLOzuZP/ul3nqT0+orHuL2YHN7uLLX/lXmto7eGXnDgUojoyMsHvHq+zcuoWgz0csMcuS5V3c+t53qvP+la072blrD+NT41SNWmb1TGyWlatbuODSNcTTU+zbP6CIIuoztS7le1/6uQKeNj+3jT8+8gRXXHkFjc1BYukY+WqOe37za+LZlAI5nC43H/7w+5meOcjk2DAf/+Cn6W1axbaX93P3L35FJJxh9apLOH1qklQ6Sc+iOianTzE8OKOAkdbeWs69YClVqxBPxrho43qq2SLkDHjsQWZDQlBxsnX7PvYePMIVb3gLZqPkmY+yfFkfXreVulq3MlJNZOK8tO1lJiLTBBobcPi9jIdC7HnlIHUuHxeddwnZZJHnnnxJgZM+V4BTJ05jMVmw2s2sPXcVF12ynu4F7dx736+48aaLmAof5PChE5y/9lris0Z2vHKYSsnAj350O/92+zdo76pn5erFuDxe5R6QzZYZPt1PdGqc3p6FjI3OcuzoMN1di6ipqVcgiNvrwOaocmrwADZnmZe3PUM4PIHNXWEmGmPRooVMTicolu1YbF7CsSQdPe1YbLJu5+jubWN6ako551y88Spqqr1sf+4w73/fO3j8sf/iwQd/S1NjPddddwMmyYYXNxWXg7UXrObue3/C7iPbCDTaaGlxsLCvjaHBSSg56GxfzIuP76T/1AB1DXWsP289s5EpfHVOcsUkbV0NHD58nFp3L50drUxFDirwORpLUynA3l37qK91ctcPfsErT+3lyPYh9mw5xB0//z6P3HsnkckxPviB99Hff5wHH3qSUwMD9CzooLmzjUBzA/aAg6NDB0gRon1xkJbeWuWqsOnF44TDZrXXtJndLFqwmJmZUXp6W+g/dJyBo8O89ZaN9HUvIBZKccH6ywg02tk9vIVNz4u7QYr2xhbslhL1Qejt6mDxgnXUuldx7+82YXXVE83G2L77z4jacmJomkhkGAx5PG4zt/3zx3D4S+w59ConT58iHQdL2UObv4OLz7kWv6mFQj5EmZAiNAdq23Dbm4mnUqQLYZV5nK/EiSRDxFJJZSlbNqWwuguYhPhaMZKIxxWY6BPymc1KMhHD5bArFyyX28Xy5cuVC9boxBhuj0eRv4UYqEBWUSJWhOxmxOWS40nGbZqCELIcLkpVA9G45L1nCMfTlFWMw5z711ztKSROqZHln74v02t4cb9yRc3EI3GaaltorWvHVLRiqVjx2LwKnJNoGrPNir/OB5aqUrGKG4tEcISjEWajEbLlAla3E1/Ap3oHUgwK+Oe22/A6HFTyRZV1LjWLRC5MhELEMinZ+GFy2cmWi2TKYqdc1eySlTuXWb2OWCGrHogAr0Kgn+PHSTUqFvQGAaHLFeUW4nW5tRo+lyedSikHMaklFcFZnM+EpC3jYDWTFneffB6D7Jtk76niX1AqYgGQRZ0qt8/f70oN/dfqfL0GkXpbyBxSW+u1vXIiU/bOqrF0pl6Z3x8QgHN+z0QnyMoYvNaj0voj8+sh6adIz0P21PK+5D65Td6nrEdyTOlnSJ9E+i/yvvxer3J5E9c3qd8F3BVnuLbWVrZv364cplYsX4HDZlPka6nb+0+cUOMnZObW1k6CtQ1qbsi+1GSUmLAE/ScP0NFeT1NTPdte2c7y5SsJ+OoppIvMjoR515tvpauhh09/+NOKALN27Vrl6Cbg8Fng9szUOPufsyNwdgT+zkbgLHD7d/aFn/24Z0fg72UE/lbg9q47fsrkxCibXnpBKW6lsSlNYdlkvwYianaPajOtQCWx5DljlqmolNK4VXmPVRQAJSxZUQzJBl/UUwKgChNU2qfDg0NnQEphoAqQe9GFFzE2PkYgUMu+ffuUolQavy1tLZj8dipuM4ePHGV0dIy+ngVkUjmlRBNwOBSdJV3IKUZu0VDC6rCqZrKlZCY2FeGNb7xGHXvPvt1cfuWVnOw/wXR4koaWBpXlKfl5Hq+HZCqpCguxWpYNe1OwkWg0otRgYlO5cslydu/Zo+xrxKZZxkGKNnmjuVIBo0OztpnfzNcZoALAzgdyZGx1oFCp1BRII3aVFgUayY9mq1s4o1ZTtsNlsdjUcl9F2aSDRjooLLfL/0UhIseQokOKF2VVPafiM1lMZ44zX7GnF106ADtfESjHlezN+Y+X2/73wNGcgvh1Kj39Obpqdz5oq15jTiEodl16QfcXwNKcSk1/nn7fmd9K6i2vrRWE8k8IAzLPLCrbV8v3ldmrlLhnwFrJVDIqpeYZ0FZ9L0JkkOPM2VuLnktsmE0mdVz5rYOxmlX0XO4zciyrIjIICUD77udsqQxlvG7bnBW0nt05937lXJJzTL1vAdIFZLCoglusL6tlk7LMlXPKohqIdnVeFYWBLlbMRrm/QClfYWY6RLlQprOhlaaaOnxuN909XZw63U9bu6ioJJ8nS21trbI+3vr8HmZS0zS3tiigulDOE6gXxVuOY3tP4/CalSJB8pfdTjeNzY3UNdURaKhj1eqVdHV0qmXCY/PRVddHRdTohTKR2ZgaK5/fhdNlxik2vJLbVM2r85aCmUwyxeD4Hv78/CMcOHBYrR1r1q1l2cqlDA73UzVVlEXV6NgkFmMtB7aNEE1F8QR8qnmzqG+BssiLRpKqASKniNdXq1Sa7R1dSrmsiAnlIg6xVq2WqFgrpHMp8pL7Z7EodUhtXa1S3afSKUU6EeBWvg2Lzaryo0oVsd2WzFQB2DWFtpynco7Jb2kAzJ+b+jmnn7s6aKoDgPJbv08/t+c3MWS+yvudT8qYD8DqWdX/y3mg7JNfI0XMP8/mM91f/zwBbfXcan09mP9e55+/8wFpLaNca+Yohy89c3ZOKazMvgSnE0KQqE4V9bxKupqmYipRLUpQqQGb5GUarRgqJgK+AH3dPezauVtZklksJpKphHJEaCl2KuJPsVAim8pz4uhJSpKxWq6yetUaZXEvSjev28XMzKTKRzt0dAeBJhNWB/gDAZW93dzeStVoxFtTw1Q4zIHDhylUKgpMTqSSCvwumgxkRRFqeq1RNH/d0wklesNPnxcqD1ZZBmtroQ7cznc4mK8UkPGU64/FZlfEJLEOlNsspjkSjUGzohcOvtjOaUpVISlIlq4JhzhWVMu4nBXqas0Eay3YrVVlL5hNZdR5LI0mr9eJy2tSuaXpQpFEuY5s2YGlksdtKuI0FfFYLfhcPjzeeo6dGuPw6SlOTiVIVMy46hopG61KsWdE1lJtrimFsSiQ5Tojjh3K7l0756SjaDQrWwEsuKmUtWuJKDuUbaFMDfkc4koge4Z0mlwygd1ipb21lY62ZtqaayiVssRiYRLJWYymMlar2E8XFYAtE092GBXJrZRctKpJjaMob5UcRTEDNJWvZvOv2ZfLbWaLEJNk34KyoE9HssxORGiqb6SpsYWn/rSNj374Hfg8fk6e6GdmKsr0pFjWJ/nHf3ifyhzViU9CqhEr18bmJpnsSrkSikTYuXePyuiMJXO8vGUP3X3dvPWmqxkcGWE0FFb22JNTA7z95muxkGVybIiDe4Y4snuKC9Y385br38To4DBel4tiIc/WHYc5OjbEpW+6BrvTzeDwCNt27GLBom48Hheb/riHnoUOVoh6SQhq+SxtDUGl4D16egyjzUmhYGHvgQE+9vH389RzW3l11xa+853bufe39zF8cpQb33YJ4fA0oZkZduw4gL3czNvedzXbt2+lmE/jslvo6W5m+fIFJNNhZbdrtqEUVgaLgUDAx6nBKU4PxohOR7GWS9xw2ZVsXH0+B/YcIxRO8fK2fQyMjOGr9dLWUU9Li59CIUy2EKJkTJHKxGgMdmEqdZOKO7jmqqt54MGH6e5bRGNjJ5lymsHprfjrxTazQmgyjqViU44VoXCIlatX8fAjT5HPW2mSz+/wq+91eGCIbDrE4OlhfDYHKxf66G6sw+03kanm8NW24vTUEYrEyeTDQJb/+vVx/uGWVViLAY4fGuPaaxaRSduZnK5y+NgQi5avxmhx0dLcxi03vZXNzz/L5z7zGTxOAw0tHWy4eCMhsUo0Gli9dhnHjh0kHJnhIx/9CI88/AjJhFiHWyiWrBhxMDIyrtTtmCoEg342bljHFZdfiMViVHs8m10jTZhNoiiTa5xYoOepqakjnkixb/8h2to7iYUjfOtrX2H39i0EakRlbmd8dJbbPvN+PvW5j/LOm25hYHAUg9nH4PAk3/jmD3jf+9/LWCjG1ddcSWtvK8uX9LH2nGWK/HL+2vU8+Ic/MjgwTk/vEjyBOpasXKHcbobGB6ivd7K4p4FkMkw4FGH3q3sZGZrkHW9/FzPT0+zZv5Ox8SE+++lPcfPNb+env/wVjz/+HI31TWxcf56yR89lC5w4fkrtTWTVu+5NN7Dv8AEFVM/MTOGwW5VS3+91EY1PEIrG6OisV2vNwOkQ2XSBptZaOvvqcfms5MspXD4zxUqapuYAxXKeeCTN8Kkp2up7ed8tH6W3YwmZWJFNL2ymtq5G7fHrGoL88Kc/5tCxk/QtXqSs7KfCE4xNneaOH3+e0NhJZoZGuHTd5cwMp4lMVbnkkpv45jd/StVso6Gjnv0ntjEzNUF9oJarrriagbHTrD53Jb0LW9lz8GWeefJxLr9wNV0trYyPThMKpXnDG2/igo3XsOfgEe7/zdMMDw3TEAxAtYDfJ04LZorlNDv27cLkLNPe106qlCKUnFVWyMaSleKslX/6H59l47oL+fRHP8vefcdYtuAcpf7taGtXNpwd3W2yG+PPzz/N6OQQ6cI4za0OOtsWsfnFQ/zPz36Lb37th+SLKe6867scOLqZVG6KWHKWWCLD+vWXEY+XsJlgsP8Qy5eu4JwV5zE9E+fuX96LxCEkEyl8PjfBRj/lShq7q0ptnZOh4WO8svsZWrrraWzswWav47nnX1SRN/WNtWo9TiQytLUuZGxkmqamRozGHNHQLBtXXM/p/SHqajy0twV5/vknsdksdHR00dLSgdXhJJSMUiDL4NQJxmcHmIlO0t7qJ+B3Y6rYqVZsZFNVGus7ONU/zOxsFLfXw+mhfmqCHgINbhxuCyNj41RLYre+kKOnXmFyMkSpaFH7k6MHhljY4+Xr//xVxo6H2bPpCLu37ecHP/oWlfgk9/zsTi674AJqXA6SMyEKmQwdze14/H4i6TQHBo5ianBS9lfYPbiHYG8d3mA9w6MZRbjau+8gvT19nD49RCI1xYK+TqUUPH5wlI3nr+H885dz/389Sjpe4QMfv5w33nAeXkMnB/bO8sLzWygXBQQNYTQlsNpcrFvzRg4dilA1eLG6LfzwZ/+G3eSlxh2gt69ZOSi4LU1MTkxS32wnlY/idPtIRCvMjM8ScFVxG910BBfT2FxDmaTsSKgWLViMHkW2kO2eKr+MJSoGseQtEk+FmQlPEE7NUvWaKbvkuixkcFHZxlQN43bYyReyOG2yr6iQTqdoqA/S1NiorqkCzopdhs1qwmI2KeeRUkncRwwqnkIU2rligWy+gF1ilqw2wtGEIgGE40JkFuWlKERlt2RQGbpmuWAJ6VbVcmJdrPUxJLfWmreIYQmmihlDwURXYw9LupdQLUImmVNkWSHbZvIppsPThCOzynnJZRF1rwO7RDA5bZQl3qEqVsQSiZNXjRSH1YpT9hxS04ozU9lIMVNU+bkVk4FENk08k6ZoqFKxGMlVy+Qk61YimqT/Mlffqh2UIvnJfkzbaypXY/kMQjaWmjAjEVgVBTi6XS5VT1YKReVuI85J4rikgMxyiVRGQO6qAm0FzBXQVrdFFhWyWSyrBQRV5ESNTK7vaYWwqEVE/WW7XdvnVpRTjbyOXpvrtYge6aTXNvJb72mIi9Z8wuR8Qqm8rv5vfi2jE891Qrr+t15ryfOk9pe/RW0rf4sqV1zORA0tLkxisyxqYyGRyrVWyKPSMxCnH/U8m6hqywr49/q8ilA6PjZJJJzA5XCxYEEfmVQYi1X2lyWMBnHMqVBbU6fswp9/7iXWn3M+pryJN1/1VkUM+KcP/hPf/Oq32bDhfLVfLRtUIrL6iGcVt38v3dyzn/PsCJwdAX0EzgK3Z+fC2RE4OwL/LUfgbwJuv/td7vzJHUxNjPHii8+rRoVkDWrKGAEANYBQA8KkChMLWFHKaCx/leVoMGGYs41UdjcKfDNSLIqlrqYaFRBWNvwOi52QqGy7exSDcWhokBtuuIG7776HeDJOW3uHUsc++fRTPPnU0zz4wAP0nzpJx4o+RmLT7Ny1gzu+/xOefeJp6hta2LrlFV586UVVxLR3d6i8lsnQpMoMyybTGDNVohNhHnv0UXbu3sW3v/VNfn7nnTz5+J/YvGOzApNcfjd2p53x8TGa25oV09c2B3Tm01nNvlkUesUS1111LQ88/AfV7DCazfhq/JqiVTIKLZC35KiYNXvI1xcXcpuucFUWuyovVlN/WiyaBbDOINXVtvI43X5IL4bmq/yUVbVuSTp3LP04AhrqBdJ8ZZdSgxXzZ0Dc+apXXc2ngzPz1bXKFlfl88412eeUZzoAO98qVGvkzynu5hTI80FZfWxer16bDxDJ3FP5tybTGWBLL7704+tF3/zfSmU1Z5V8RuGmciRlfDV7Thl7AT4FlNXUvBackkVk1pSzcrtuiyzHlscLCC4MbGn460WpjIUAdQq4VbagWuavAuPQLK3lZJKxU/cpMMusFEzVioAyUjhKDqQoGSXnUhRrYoGsqbbl3BILZHl+OpMhE89hNDjwON1zitsihXyGTCalGNsWyf8Vy+R8kdpALS6nB5/bS1dzO7VOr7L9VllKdov2nGxG5VZ7vWIf5SGdyfLwH57geH+/AnjD6TDuepdSvoTGZ6lYixiqYs1sp5gtqBxHLEYFEHuDXtq6WqmtraHJ38b6pRtpbG5hxYpzKKbLJJIxmhqDZHJR1eCXxosoUY6cPM5sKKqpqvx5rI48u3YeIBhsYeC0ZNIWufCii9i9b68ieExOzbL+3IvIpOGZR19gaHScjtZWIqEQwaZmHA43BqN81xay0kQQZrjJgM/vp1QtU1sXUA0lo81IppIlW8xq6kjJ+LSaNYa2w6ZU/PJdq8xlUZ9bzMruVgATs7GqLKrng5Nyrsj3rTPA1RxROL0AmtqPPpdl/uqPm29frJ/Lcr+uMlfvQVac11kVz5/z81Wwr53P2pybD9LqF77Xky3mXxCFnKEDtvp6pZ9veiNFB6P148jfNrGsE1Wtnl09N26Kwa8xgbQ1Qa4Zc2Bu1VwhbYyDtYK5YsFiECs6H1aDnWKmjNVg4eINF/DSppdU5rBYAodmpli2fBmH799JIpEkNBPG4/Kp5q7b5WX1OZJDJTbhNQycHiCdTiqgMxSaYdWGBYzE99GxoBGL1Y7b5ycWTxGOJZiNJhkZn8JgsklALfFUFptDs/gXMMLhdSoG/Pwmkb726aoDvRmlP0bUp8Wi2O5pn10fP/1aoK93OvCrk3TEnlsASGXzqxBRyS+TBpk2L+QaLfNQ5rHb6dAyX8UVQNYZyZwvFfG5bDQEPAS8NtwOsTQWVcc0lXICp1PUpqIil2y2MsmyizwOrFUbhmKFfDJJpZjB6TDhcJroXtBDIluif3CWofEMA8MJMkU7NcFmDBabAvozWSFOZdV37fJ4VCSCnEcV0YTls1SN5TkbQnCYBLjVriUStaCcO+aqMyEOSC6bNB0RIkxBy5E1VEp0tTWq3FWH3UwoNE6+kMRkFLeILHbJu5NzXdZhYU9VDGrdEuKMwWRVWdZnspt1soQolqUxVi1itgqZQNS/FZwOGxZcVHMWjGUjmXRGuQ3IcaXpJlnEL7+0h+OHBjBbKnz3379JJpNVFspOaWoW86rpG43ElK23ze7AV1OnLO9Hx8Z45qmdZIphNlywAYPRwrMvPE/BaMTfHmTlmsVMTQ0pIEKuVkF/gCN7DuMyO2kNNjI9MkpvWyt2yeazWbjvuU3MFiuce+65TM/McPrUKa699koi4Qh/+NXTON0lrn/Teno6W6gWc5rTg8VKfX0PT8tzZ2M0tLQpW+QLLryEp59+VtnmPvXk02zcuA6JGR8dnmBkZBCPx0xdyzKSiSm6ujqpDwY5drifdCpEe3Mva87vxmqDTD6GxW7A4bGQK6TZs/cQtf42bJKMmK2wYcUGDHkbLzz3KoePDFM1ufHW1pHMxJicGsLlhve+5zo273gcS02e2gZxYmnEY1/Inh2nVSO6plbsmMP09C7mpVdeoK61zGXXnMe27bswVzzUeTsITc+q/aNYms7OxqmtaWbg1Cgepxe/x8uR/YdparYq283VS1tY7WuiPm7AmkNlCOddJkKFLDbJYDRaCIUiPPrUdtZfdg7rLj6PUr7EaP8obls9GzZcyadu+wKZcoVgUwsf+eiH6Otuw2WDL//Ll1i+pEPtL21uL5OhqMp+jKemMFnL7NhxiCVLeqmv9VMbaMFs9LBjxxH8nkbOXXeuIg4sWrRA5UG73RYq1STTU6ME6+ox2+wMDo2SzuaZDSfxB4K0dfaQK0gDXlxcCgyPjFEXqOWJPzzIvp2vkopFMBtKitBRXxvkgx98K30LuvjcP3+R5o4WWrvqmAhN8ZWvfoV8yc8jTx5WZJlAAJzWksrOjM0kePJPz/Od2/8dTEWM5hJPvfgnfvyzOzDbJEZimtUrW/jH932OZQtu4Etf+BkN9Z2cd/5SJmaOcPDIK+zd+yrhmSj/cOs/snTJSvp6F/Pgo49xcnBI1RFCWlu8eDGbX97M4NAgmKpKQS37F6O5qjKXZX5hKFMbsFEbtBOanVGkoNbWNi3+RNmzQ6GUw+NzkUjFlW20jKUQP0dHw8rloaGmmV3bjnDbR7/I+eetZ9MLmzh+7Bgn+o8r+3C5RhjMDmrqmmlsbaRsCas89CULGtm4bjHp6BCJ0AxBTwft9Ru55poPcufP/5Mf/vwHLF29kI7ebvoWLsTvsFPrryFXNjAyOYWvxsO6NUv4/b2/5RLrtg0AACAASURBVNTJP7NsSSdia5TKFGnvWkZtXQ+9i1awouVCHv/jn/jdvb/B7/cyMjpAfUONsvOVLNela9sYmxWCzUF8DXY8dR7sBg/DBxL84kf/QW/nIrZt2cmObXu58dqb+fNzL1Djq1FAhbjWj08OMzh8moHBk7zhmkvp7WkjGS8SnS1w5eVXUciZeeKpB7nxrZezdddT7D30CrFUhKaWDian0vg9zXz1S1/C67QRDoXUNf7I4aNMTU7x7nffynPPPsvE2LjKUw4G66mp8SugRCyU69o8TCVGGZ+cVfbvPYuaSeUnyZdmVc05MVokGTFz6tgkHe3tRKPDLOxr5Yrzb2H8VJY6v4/mpgC7dmylPlin9kqjYxPs2beXm971Nk4NH6drcQuPP/sQhVKGFUuXMD02jc3qwWH1EQy00NjQjtctxGXUdevAsQMcOb6f/Yf24HQ76FncxcjYBOl8jLZOHzMzMTrbWzFVXZw6NsKinnq+/6//zu9/+SCHth1nSddi6mtNxGZG6GzspBxP4zFBrdTB5QoOzMSicRU9kDBVGCnESbgrRG1Zcu4yA6EJclUrl116Mft37mF6dJqRkyH8DiO1fh+FQolwLMOCxS34g1ZGp6ZpbOokng/x/g+vZ3rIiqu8hHPPvZxDe/YyPLWVSKxfqZeT6Sr+mk4w2Tk91o/VVaah0Yfd4iUdyRCbLNJbfyFOS1DlyHt8HkVUdrq9FPNR4rH9zE6dUOuIx++hvbMbv6eVTKJMKVfA46jBZvRhrDgxVKxYrAZcXtkIpkikMkSTecbyE0yVpskVswrMEwvjqkEsjFM4HJJlm6dUzGCV/W9J6o4qHp8Xh9cn/D4sYq/skIzYKiWJd6qIY5RkvwuRGqWAFNKU5N5WDZJta1RgbiyWIBJNkM2LI4ioVsWyVrZ8duXQJREO+XxRAbhC4pU4JHF1KaSKmCtWCskiNa4AV1/yBmanQyo3NiKq2nxGzRNxdirni1grc7WbzaJAWPEIK1RLlFVWbVHtlUU1LGw3U9WAw27HY3JiyJQU0VfqBtVXEbVrtUK2UiRdKpAXMLtcIFnMURBamlygDaJY1Xo1Z4BbgUnniMRCONUInhLhKsRTgwIdPXansluW/Y0Av1axOxYiupx1FjO5Yp5YNKbIdU6XlgUrsVMqC/Z1MU3za3K91n/9beL6oMidBhlbrT8h+1upnV4P5P5FbS8xROLCIwS7uT6Jvp9+zT3rf7VSFnKDvI78yGvqvQudED+/NprvZCQkb6m547GY5lBmteLzepXLlorEkXxfUUy7ZR+rqYFl/ITQLSTBfK5EKplRqurhoRMYDAXa2oJ0dTZRzGdU7vuqlWsYGhilnKsSGYvwgVs+SG/LQj72Dx/j61/+BhdeeIG6dokz1Fng9r9ly/bshzo7AmdH4P9gBM4Ct/8Hg3T2IWdH4OwI/L83An8bcPs9fnnnz5icGGPTphdUQ0PYqxpGq6kENbLfa9abYoEshZFSyihwTsv/FAWBqF6EnSkbXGmYSoNQ8u3kcZK/JZZDZkysP38DP/vpT3E6HHT39nDVVVfxwzt+TKC2lvXnn6esa9729rdz+7/fzrH+Ezhr3RwbPK42yo//4QllWXjjW9/Kdddcx9e+/jWuvvJKrr7+japJvG3nNv74+GM0Bet51023Us6Weec73sHt3/l3Hv7Dg9xx108VcCnN7meeepqXtr2Ew+ngTddfr5QZY1MT/OGhhxifmODNN95IZ2s7kdkI9/72N9z81pt55LFHVKHx0Y99TGVbyhA88MADpKoZ4sY4FXtVKxQUXCDKZI1hKk2i+dY+WhNZsysWRqkoqaQ4kQJsPkgjx38NIJLiQ1OBKnvOov4dvJYDqzNfz4AHZbGo1nJbzwDHZU0lOF9RO79Qej0wqoAHUY6q+SDNbeOZ50uzXBWMc7bLGm4jj9fAzDPwrQ7kzt2vnqMyewQQfs0y2ShKKAGcVAbt3NyaB3roKlwdNHn9mSo5g3JMUefpgIqMl6hvIpGwGmcd3LLbrfj9fvw1PjIZyTnS1MwyXnqRKMcIiDpvbhzlvvmAtt2m2Uer26S7qUAaEf5VcDicmhpdTDpl/NRnlnEXFXpCkAlMRrOytBKQVgr2cqmqlM3ytwCw8h0LO9phc2A22KBkVorbyOwsiXhUWR5LTpjL4VDW3vJ+TAYTzU3N1EjGVaGItWrEa3Uqha4GVpuUbbSAwgLaSjPDgFmphAr5Mjt37mVkdAx3kwtfq48yJVXcSyNUAG+xMBO7MsmETaUyOO1ucuQ5cawfY9FMY3OdsnHsaOtm+fJVHD92UjVXFy/qVVZ5s5EJ1TiNx2NkM3k6O3vwet3YXDkmZgaVnSKlWsbHxikWDSxatBijyczLL2+htbWdRYtWcKp/lHg8y+x0VGUSSVZgQ3MLXr9PzUUhY2TkM9qtJLOipDeRLWTVe3d7nDS01JOjqOxa5XsXda3yFTDJ3DYqhnkunyWZTiqWtYD7UsBLY8Tvdqvxljkitlt6Nul8oHM+SKrP1fmq9/nMcnmsPHc+oeE1Ioesn6+xz+efE68nXejqXe21NeW5fsy/BuDqgO984FeRCOZQtNcDtPOBx/mMeqWwlZ85ooWMoVr/5LxVn00nO+jKxzkFqqFExZHH4bFiMzgwla3YcFLNG8lEs5grZq6+/Cru+91vcbuczIZnlB3rrbfeytdu/gQXXHAxqXSe7u4FVKpGpYpZsKiXV3duo6k1wMh4P4Ggna6eRhwuI2VbFZPfQTKXZWo6xNjEFIlEVjXxqiYbBqOdQgly+TK1wSaS6Sw2q41CSax29TzW1wBYHXjVAWydWKKvO4JHVtR69Jrtu76262Mr37M0fOSfbtMua4iw9+V7V8eqVtQclBw2GUttLmquAdJEEoBXW0uFEFLFWLZhqpowl8FrN9JQa6a+DsyGWWprJEe+RCoRVnnCYhFRKIpVf1GBBVWTFafHS7FaIRQJK5BE5lFrcyt+d4B0okAikmFkIsG2wyNg91MTqMXu9JDNFUik0uSLkilrwu11q4mRK2RVzqS8RyEbWaqWM3NMDBJkfVQ5wHP57RajRbkHyIIpewpNaVAlm0pgMVXpaG+mp6sVo7FIIj5DuZzFYTUru2WZh+oSI+ttUZS/cnxxmJDrl6y/YqcsypqqcgjBWMHhtFAmS6mSxSCDJuNcteO21GDCSkGa0W4f8ViCfLZAR3snXrePX/3ycWpqjNzytrezffurmuOBWPFXq1x1xZWEwzHMKp/dTjKpkWTqautIZ4vMhsPE4glGxyeYCSfYceAQdX1+1qxfSf/pYwTq/LhdblxONx6r9jNw/DjmQgFLpahA+a7eDqaLJn7/p6doqG9i+dLFJKIR1eyeHBvl4IGTrF+1muWr2zh8ZAyrI4XRUMbv99DW2kMklsZksjI8MsGBgydZvWYthw4eUGMlKucrr7hMAea7d+xX1pmx2AyPPXOQK29YwPKlK1XEhdVi55XNW9i5ZYj3f+iNnLNmOeOTQ7i8ct6kGRsfJlhfhxETPqufg68OMHIsTmR8hvVrLidXtJMvm5iJRQhFxwkGXXj9Znp7/dhr8lQ9SSrGgrK+npmQ2Aq/aKPUXBEwIZFMqtexujNgzhGNp1m2YDXGspfBgVEVm2DASlNjBzu37aeQqarr0oUbNhCPzXCqfy+nT+9n7aqlnNe7hvDRGKOnZskls3S3Bmip91LK54glC3hqgmzf9yrhTASj08SK9SuJpcFuaeC8c6/gZ3ffw2hoiu4FfZitcO21l3H9Gy7lsYfvI52IMDMboXvBYgZGJnH5vXT2BnF7TcqGe3JiiJvecgNrztmA1eTD7WqgztdIOplRkQqxmAAaFqWy3L7lOew2I08986w67w4eOUEik2ViakYRl379u/sUSWDHnp3qOr506VKsZjNei4OZsXH+465f4rE7WL5oEauWLeWxx+7nvPPPoanNz/BUP96gjT2HX+WCS9fT0LSSfcdKjAxHyKajDJ06RrDGhd/n4M03vIXFvUs4cfI0hw4dZTI0oc6f4fFTbDvwJ3xNsGHdtbzn2n/h9L4U5aSNl59/CqcjidUdI54dY3x2iq27jvCJ277Are/9BBNTce665z9wOl00NTdw7vp1fO1rX+b06RN0d3eQTEWU0r6rt53ZRIh0IY3bY6e+1obDXFAuBUKAkf1eS3OLWn8lAsLt8eH11rBv3yFWLF+Fx+Nj1+79xONpWloD5JJGla090j/D+vVr6D92kmgkrNRYqXSOqtHBgoWrqAm0qP2D1R7CX1skk4pTG5AMamn2l5WdeSoKl118A4t7VnHPr/6T9vZuOtp7VdzFw4/8ju7uXhqbF5HMVtUa0dpcxxWXnsOJY5soV0Ps2LGJyZkw9a19zIRL9CxYjmkmqAg7mze9pD6fOE/MRkJc9YbLuOldb2Jo+hSbtr3IvuO7qWtx0tgRxGsPsOWJfVx3+Zt5zzvfR3tLL8898wKn+0eYGJvEYXMpQqAstc2tTbR3tvPoow9xw3VvIeAJ4nJ6GRsVS+m9nOg/TEdHPf0Dhznaf5Bgk491G9aSzOZ4YdNW3E4vn/joJ3nPO95DoZBmdnaKgwf3YBDzcIdNAVxtLe3UB5oU6PmH+x+lUjYpws9F15zDq0deYsvW/dSKJW1nMxVDjIVL68gVIjz5xKtce/WVnDo2xNZXjrFksYfzzl3Lqr43MngsRyISZ2FvF0MD/QRq/KqeOHXyNOF4mA2XnI/TZyVZjHLfQ7/B5bbT3thBNWfAbvPQ3NhJW0s3uWwZryfA8NiYyvOsCfqYjc9w4PA+RRyoWAs0dTVRMWdoarbg8/mxGfxQcpGYTXDqyD6+8Mnb8Bj83Pn9u1nc2YvVFKe9qQZr3o4xU8BVLWMv5HCUSjgRwLBE1eokJtfuplomyHA4PMxsNUXJV6Cmy0psJs3pnZM4UjasiRLdQRdOU4GVK3qYieWZlmx5l52nt+5m/WUbODV6ire9dwUvP3+cgZMpPvyh27jp+ptJFyc5dnQH+49vJ5XLqNgHYeWYrAaK1YxypJJoBEPOQY21kUZPG3aji1g4SmtbJ+FYXBHF6oM1WM05nPYc46MHOHjsVTL5OE0N9axYuhKPtYbopAFLuQWPs0YRUYt5lbuE0Sz7bEFdTcyWQ2QsSQqV4pxjVgaLw4rFblK1QSGfJp9LYzVV8btdWE0GBfRnylAUy16xJ/ZJjrdRAbfFgpDGpDYuCO9OES2VCtVoUESyqpBa7Q7y+TLjkzOKyFMqC5nWTjpdVhbFDqdPvHXIZMQ2uKrqo6HZMTKJFDWeABZskIOWYAv1/nopaXCIfUu1opx4zBajslEXspnb5FC1v0ThiEI2L7WlQVy6hFOmgZdCSBMSmLRbJI/WKbnUBQNOs02t+WoHLzWwgIVUSOYyFI0G2amQLOUVkCvg7ZlaX6/F58iT+l5T9pOKCG0wnnEVkbrQWKrgtTm1c8ZoVCR02Xda7TbV39FjeoSQKspb6VdIn0dzVHmttp9fR/w1AvdrvQUtXkv+1oHS/x0AOx+QFecFPY5kPsCqH/f1dYxem8jnF2K1/NMdzPQxkePMr/Ol/tJrf9WXEYeyOTVxLBZXbkviJGezSASPXa3lYlMt9ZLYLovgQM4PcbwwYsZpcyuCf2hmjNmZMSyWEo31NSquY3hwmBXLVkHVTHgizMTgFJ//2D+zpGsZH3nfR/jGV7/Fxo0bNNKvSQPx57pwZzNu/99rzZ59x2dH4OwI/F+MwFng9v9i8M4+9ewInB2B//+OwN8K3N71858yOT6urJIFuC0Ie1WyNVQeiagdNXtkbXMsikIt51A2k5pCTBSCssmvKBaibOi1zbuWO2MxWRWg6vX4mZ6aVvmbfn+Ap55+inNWn8PjTz7Bv/3b7Xz3e9/lnLVr1Ib5xU2buPOuO/nJT3/Kb397LwuX9RFLRLBbbTz3xJ+5997fsmjBQrZv3ca2ba/ygx98ny9/5cuks2l++KPvc8s73sGVV1zF4gWLeeC/HuI///NeHnv8UX5yxx3c+cu72L13lwKHb3nHLaxZv5Ybb7yRW25+O9//3vf55Gc+xVRkms9+7jZefvkVEpEYX/jcP5OvFvnxd3/EJz7zCaKxKEuWLGHhokW8+53v5sc/+CGb923Bv8CPyftaI14KAx200Zv3uvJOGvK66k4yOPWCZz4YowM6OltUihDdmlXAYanZ9EJGL1bmAzS6rbEO9ihAFi1nRgcb5oMOOpCrWwjpNkT655AmtAa4agrW+Uoy/TX0Ikp/H7qiUD9z5hde89/z/HHSj6u/t9cXea9XH+rvW55nMUshniYaDSslperhV8qqkSdgroD/Pp9Pgesyz88AKQJPlrTvS74bUV5KsSefUz6/HFMpaOdANv1zVkoFBerKvBc1rcUqNspmVaCr15aiuVIlXyiqolgbPwEXytisAtqKUkyUtsK0Fr6EUcuuU7biRgUcmY0WlZkklsOpSEoxeR12G52drfT2duF22s+o8vLZLB63R/1Ixq2xasAjtuFVg7IflAJexitQE1BgrOS9ipCwVKiqRp0AtwJSWB0OBkMDjMRGyBezc2uBAB1aJmWZsmLi5wsFMrmMyp9KJFJYjHYGBvs5dXyU7u522lo7FPtYuhzSdG1uCVAqp1UDrSD5QvEktbUNih2+bEUfg4OnGRmKsn3LSRYvWoLV7OHU8VO4vF5OH+jH0xzA6fKQSuYJ1jXR2NhKMpGkpaWJ9o52RkaHVUatWN2WhXxCSSmB07k0kZiAJVGqxgozszOcu/F8BaYowFUHvpRMViMpSDNG2NfSQRF7MYfYIQuols1RyhfOzAdp7sox9EbA/EaCOufmFLdyPurgrQ7+y1zTrLv1NfY1i3Ftrsjfmjpx/jmmg6jzFb7zgVadbDNfFTtf4a6/nn7u6PcJ6C/P0S3G5p9r8wFe/fnaLK8qm3GlCFX5zhrYLNeGkigoldJcrDw1VwEtf1cQtip2l0E1wikaSMxmKSTLlDNVsrE8q5efw4KuPu740Q9paW5ix5ZtLFu5iHe/593suP9lamprVAZ4/6l+ysYSqXyckYmTdPY14a010dZTh81TJVeKEI5OMBlOMBkxMhVKKgWmyyX2+HmlJMkWypjMTg3kq4jFrvwYcYptXbkAlTx2u6YQELBexkfWEB10lbVZy0+2n8nwks8vdr1/DeCVx8r6JGOj1vK5eaL/LYoRyY1T1vk2q2ZBXNFIPWKTLK8rBAwhhIgqRtwjKkYlc8aMSzUZy5kihmIal61IwF3E7UixqC9AU52DTHJWWzMECFTW6lnS0mA0m8mYjaQxUzTYMRidTE+GRSvJoo42/FYjhWQEq8PLsRDsOT7OlFJKBQk2tlIRJVEyy+TMLP6aWkxWq7IuVI1baY5JBEKpKP1MRQCSdVKy58SaT6yrNUM4If6oOzTbbqGVGMVG20wxnyUencXtNLNsaR+tzQFymRixaAin3YJNLKTnVMfSOBXimOYOYlL2yUXJvy0blNJGGqLSRC2Wc1RNBQymIlVDHrPJoNTfhqJZ2QqLG0IxL/bo4rhgUbm4yXiKkyeGWLt6NY898iqXXroMj8tDNpFm55bDtDTV8MUvfIEjhw4JIo3VrOW6yf+FfBWoCzIyNsbY2Bhmu5MjAycYi4ziDrjJFLL0Lu6T7rNqIJsMVtxWF6GxMRoDHsrZBA5zCbvDTMvCVRwdmOD44aNccemlHD2wn/6jp1ixZIG6BnZ0aC4iZquHqFJ4GkkkEyQSRhYu7qC+vpE/P72V8GyK9ReuprW1lft++0dam320NDXj99RQKeTYeP452O02hjOnKVYTOGwetm06ydhAEndtBavVqZrQ5aqFvgUN1Ab9SgktdqfRqKjbzAwcG6O3+RwuXv1GfnvP/Rw9Mo7VUUuhamD52hUsXdmL119lYGAfNnuBgjFMXaebirHC5k37CU2HuerK6xSY9PLLO9i4cS0er4uBoRO0d9bh9llVxuHMRIxIKMfEWIKujlbWrz2fbLrC049vhryJlUtXc/0NN5JORSiXYkxNnqJQzLDvwCCRqIXQdI5qIsMir5NLFvexsKlJKfOtotI9dZC9h7YTy6eoeD1c/+5baGtZzlOPv8TWnbt434c/hM3jIF9K0dVRz7VvuIwf/+B2zluzhng8xS/uvpfR8RDB5ka+8C8fZ83qRVgdZpLxhLomm7BjMXmwm30KZK6WZa+lPL3x1jh5+IHfs/OVTaxYvoTd+w5y/ORJxJu6KDEWwN4DB/jj00/Q0dXO9h1bmZmdxu11qgznBl+jUtSnYjH27tgB+TyLF3STTAj5Iceqdct5aeuf8QRdHD55iFgmSn17H7Gsh3CkwLFDx2SjQCmbIBwK86brL+WmG9/J9i0HefjBZ7n+TTdS3+SnRJStR58hzATh6TSXrbiWdV0XU541kpyIse2VZ6hvMlKxR4lVwlTcfo4OT3Hb//wBy5Zs4Imnn8NXI7EFfkWq+N53byc0PYoEigp4nErFaOkM0tbbTsEk2Y9Fat02LKWsWleymbRaW4Qsms0WaG5uw2iw8egjW1ixYgEOu59MusD+/Ye4/KqN9C5o54H7HsVhsTE+PEFrU6tSxYplutjuzkxHiScKLFu2gXQatRbVeBK0t5l45oXHsTmsdPX1YbabcbgseH0Wdr26nY1rL8FY8pCPmsjEixw5dIBr3nQ5LW2dfOtbv2TR0g10dy1h8+Zn8XmKXH/NKs7f2EMiMcXLr77C3sOnae9Zxf6Dp1nbeqEiuD784B954IGHcTjtTExNce55a3nXB94B1hInho8wNjvA0ORJTveHWbSsHlPGwVh/iEsuvJKrrriUTKrAz358F9df9ya153vssT9y89vexvve+16K1TJHjx/D72omNJZjx47tbN78DHZnmXI1hcttUwqwWDJFKBpROZgmu+RhpqlvCnLrO27FXDEyNTnOB977HhwuM9lMgrGJYSZGx0nG09T5G1m0cCV7dx2huamDl17aTO85zWza/TQHDp3GaPBgNNlIZcJcefUabM4sBmOO2ho7D/7hKdx2M9dft55SzkCN7Vw2PztMb9dCrrricnZt20o6mcInQJ18lv4jyo7a6jESzYR49sWnlZuUz15Hc6CNJYtXUixUGBoYZ8/uA8pe/Oa338L+A/upb6knU0gpEHk2FuJnv/gJvlYXgWYzDQ02HDY3sVCJ6ZGkAl8KqTA3XXcjxoyZ81ZfyOzEJEf2/Zm+jgbcRT+k81hLOZyGMi4hMGVymI02KjY34WKJWXEFoYS/r42B6CS7hl7kvBtbGTk2w+6HRrigeQNvXL4Wb2EM0sNIVGqmZKXsbGHnwBQvH+mncVkzzX1tNHY7lDX/rt0nmBgr8cjj95DPp2mtryeUnuL3D9zPpldfoa2rDaPFRlqUhBbZU1hZ3nU+TnxYigkMktuZyOPzBbDa7CSScbV/s5s8ZFOj1ASiNLcZNEKQMYvFaMRhDpCP1DF60kwuK4QyE8VCDaWyW13jjVYLLp+TqjVDNDNDvlLE6rITTsUYC01QqApBxkWhlCUtDIhqEbvFqOIiZO9VMphJ5UXxWMBmM+F0WBWhxem0YhRgtJInnU4oMltNwK/in6TgykpUjrJHNil3iUyuTCKRIxLPEo1mMJoc6toVjWUYHZ0iFcpiKBqotBhUrW+qmsklsjSK4t5fTyGVxysy4oq4zViUm4iyQKaCXSzrMwVleWyxyzkD2WKerJB7DeLsIxFHEpUkxNyi2gtLJq2hYkBIaxaDCQmTMVeEbGfAatLqg0whR1Vco2xmShajUt7Gs2lVV0r9IuCq7BMVYCzbJ9nHCxFcxl3VOGI1pNEyhRwtxzcoRxNRi1rxeL2YLBZVKyfTWu6vOKXJPlWpYgWUlj7Q3D5TFSZz0Ux630InhOv1vl77yN5HgG0dkNVBUr2f8JdEUO24+m0WsyhZNWXuXzqVaftxvV/wlzXJa7FLcr88V+pdVcu53Qps1T+XXlepmk/ivuT8FKcUq03tq+W3RkSXGA2xuRYhgleRolVHpaL1yoQAI84csq5KHV8pl2hqrFV2yeHZcQr5JAG/j0qxwtjoBNHZBMGaesgb+MwHb6OntY8PvPsD3P6N77BhwwbVNzOYz2bc6nPp7O+zI3B2BP7+RuAscPv3952f/cRnR+DvYgT+VuD27l/cxejoCM8//6xSHhaLuTNWyfqGVpqfauNfFeBONqRlcpK9IsCtrk5U2axaPqgAg6rJLxt8FT1XxeurYWBoGExWLrr4Ij7/+c+rx9Y3NnLre9/Lpz/7GT72Tx/n+Rde4MnH/qQaAz+444fcc8/dLF+xlJmpcexWK08/8Qzf+tdvsnvnHk73n+RtN7+NL37xi2zYuIFUKqGUw//jIx/mwosuYWRkjP+6/0H1e9OmF/nmN77BL+75Bb/5zb0K5P3Wt79FT0833/72t6kP1vOBD36An/3i56w771wuPv8ituzezgvPP8+3vvFNlixfxpe+/GU+9clPMj09zUMPPcSePXtYs2oNv/7Vr9h1dLcCbnNWLZtXKyZkj6+p5aRQ0K169ELiNcanKJOlsT2nVJuzRpVCQjJ5pHiQ54gKwel0KOBDbDh1kEVno8rxdYBHBwPmM2AVsKMyCOfUsHOAkl506UXUfOWffvIopZcCfLUsS5UNqGxgdbWvBgbr70U7lkmNhQ4OzWfa6o+Vxyn7YMkCLIqSWKyHxA5UmMRatqMOUulgsf4+5Xg6yKwXkGOnhimApoqYs2MSZbTb7VK5f3IsAWAFpNXtpRQwXikqsNblcqmPLEWdfmxRmWqkBe1HZwmrTEohkFus2u3aF6/l/xTyynpYMpYE8JNPk82J1bFZERqqonw1SkZTWWUiicWx0+bCLPZd4kSFUSluQ9Mh1fTKpjP4PF7WrDqHnv+PvfeOruys770/p/cqHR31NiNN793jGKKAHwAAIABJREFUXsYFML1DTDBJDPd9eQ0h5Aa4BJIAgZAbIARsShzAAQzGOO597PH08fQZTdFIo16OdHrv7/o9W9sIrzdr3ZV1/3hvMlpLazTSOfvs/ey9n/38ft/W00NLcxiLGcU0z0u2s2TcGsFutSvQVu7R+UiUTDpDXYBes1XZx0qOo1himaQIFWKBCMyqdSwmu8rFLZe0e1VyNoumPBVLgWQmphS28VSM1o6wat5l8hly+Sz+YAOBYJCTp04TDjervNzunh6OHz/Jgf1HSKclq65KMpmiozPAlm3ryBeSROYm2bJlCxcvDhGPpnE6xLbOTiZVoLV1Ka8dOk+pYGLF8nVKyXvi6BE+9JEPM3BuQGUriXpGWUGL7WBFGg2SRypOAGVqhgr+hgC9S7uYj0eQGE7JtBUbVGFBC7AroHYwFF64R/VruqZAH2n6KXKCRUgYYmOugZkC2AmYlssXFZArIJ1qJknjRAAzs56frIG1ixsN+t/ld6ohskDc0K9t/f9vVMErPaKoEhfuVR1IXQzILiZL/I6Qod2bOulh8Tygzz+y3wIAymfL++Q14pYgTR3J+JY5S79n5W8CUCs106LcbdXIk8zgSlGNvcp1VRnGmuJXI3lYcLs9RKMx/L4AHrdbvSYvap9yhbnpCHaLi1q+RluoE78jSDFV4tKFS0yPT+L1eCgXiqxfu5q+/qWYLEYe+sGLbNm+msee+lfWbe1kJjHAhh3dOAI1fI1O1RDMFCtcuDjBxcEJUokyRqsXg9Wl8hIFgJP8WbHqVTblMteIegITlXqdYlFs7eqYDSZsZjMuh5lqRcvE0i3ehMwh4yZzhj6f6edHgdUi/VgIPX+j4lmfu3TwVsZaxkpZr0uTSykuZC6ROV2/ZmSsbWreEmteAXTcbq8iUmSzeXLC9jeLWlUagVXMAj2XS5QyaYIusUIu4jAV6G7z09PlxeetUctHKU5N4LdbMXldxKolIqUS84Uqc9kydkcj4aZOysk08akJmtxW2hvFOrFKzODB4A4xNjrN0RMXyObFcrEdb6CZVKZMPJWjLMCT1UFZUFmDEY/bSbWUVPbEsg1RKCg6i3S91D0nuWE1zeavIk0xIY5JI0wy4CQD14THZSeTjTE9OUq40c3mjatpDLhJJebJphL4PW41J4ZDITLZJCZzdcExQp5RAoaKSsdARe4PUVaIAsZcVcBtrS4xAhWV4201iHuB5phgrIsThNjcmzEs/CwkF6/Hh8noJJmYV5bxPa19ZOYLPPLrF/jYH76dd779bYwMXiKTTpHNZFQTMJVK0hBqUNsqVcu4vG46ujp57qXn+PWjD9Pa24HBYcPu8zEzJzaMNdUEFlvIaiHN+lW99PU0E4vOMjQyx8ZNV3P62CmOHRrg6m2ric3O4bLbWbNmDYcPH+LcxSGuvn4nm7dvU0DfT3/2LJ6GKh1dLUxORBSRSTgGLa0ttHd0UswU+el9j9PRGeKWXZuYHB9jx9YtSqF9NvkSjY1hMpLFWnUwN5tlYGBY3aMuh089Ax1OM16PQykhDYYazc0h+vqWcuLwANvW3sDzjx7hXXfexZe/9E1imQJf/trfUCDHqQuHiEaHCQRNDF08zuYdazB7NIvLC+eHOX7ynFLeNoebFFBsMRvp7+9lcnIEibrr6mojlY5zaXCYoD+ExehgbHQCh9XD8Pkp0rEqK5du5Mbrbqe7cwmRyBRWc4Wl/e28uvcl/u2ZVwgEOqjHEqzt6OHgi/toDTaxbc1mKpm4sul+/vB+Xjh1nB3vfCubb9jJ2pV9bF+9kZ/96Cfs3r+fTVftoGfZUgaHz/Py7qfpbg+zrLuLh3/xSxLzZfqW9/P+D97N1q3bCIZsVKppZSVal6Z7TdwzPNTKJvKZKh6nT5EErBYjdpuJw0f28vOfPsDmZevIJDP4giGV2/jEs88qFVq2UqSzr5urrtnGgcP7aG0Lcc8n/lBd0089+SKmSiO377qdJx57kFJuCoshydLeRi6eO8my5Stwe5p55rnDTM5WmY8biESLtPR2Mxw5Ryo7SaDRRv+SDqKz8yztXMXMRAyXyc+X//qLau39l3/5VXx+Jzt3Xku6mOHJlx4nmY7QEvLhdzrpau3li5/9Ci89t4cf/fDH3HDj1Vx3804OHzvAt7/7XTq6V/O1v/ufTMcKDI5cZv/hfQycO6HAYgtlgi4rqegMHo+drqVtVG1Qd5mwep3kE3msVQv9S5YQT0SZnplQ+7Ru3Vrl0jE1FeH+f3iMG27bzNRYlOHzk2y4ai3X3XgVJ88c5eTRE4qMIJCJqOjEbj7g99Pft5w/uvsTHDkywKuvnsRi8mM1mpmdOEYsepYbdu0gnowrO1RxjpiLj1M3xOhoa1T5uSt6NvHyMxc5eugYoaCNr37ti6xes4VjxyY5cniIeKxELpPAZSuwd88vaO/08kf3vIP1GzczNhvnod8+y+bt13PDmmsZHR2nWjPzmT/9S6X4uvb663nL297KY089xsnzJ/CHPfibPQSbPDzz3LMqM3z7mm0s7VpOMpZmfGScvt5+wg1tXLo4xMoVa3j++Rd5z3veS0/vEhVHUSiWeOLRF3BbwxRyaSrVGIXyHIGgnUCjn1QmQ3NrB9OzMfYeOERBCEi1Kq3tYRyOOtu2rFS1YVtzG39+7+cpVIuUC1WcZgeXR0Y5fPAwZ88OKAvwxoYgTz31NGNzc0QyYh9eJluI0hT2ExcbXrWOldgPF+VKlPe+982kEsMU87PE5jLs2PgnFOKdPPzLR+lfuoy+7qUKAHv0kd8QmZ/mhluuJRj2qfXA0MQlXjtxWFlDN/nauOmaW4nMRDl+7CT/+O3v8+Uv/Q1PPfUMX/ryX2M0G3F6XErtdmrgJCPjI3ga3fzqmQe5dtcabLY85UKNuak8hoKHkQtjLFvSQk+4jUoGPv5H97JmzVoOv/Jr9j77OOXZGqt6+wkF3MTmJ6jXSiqCYXp2nkLNQq5moaGrB2tjI6PRCJcmx8i6p+nZYSZgaebck3Ossi0nO3CJNlOE26/uIxUbZzaSxRpYQtkVYqZSZLo0Q7xWx9rYTqGe5czgIdLlWf7083ez/+geVq1dzdIVa/jRj1/k8adf5oMf/DB79h4nkcyx5ap2brl9NbW0m6nzWQrz87gtLpy2Bgx1mwL1jOayUpaXckmiscPsuq2BcHOOUmGOZKyEoSbuUQUCzqWYq8vZv3+QdMaBx70esy1IJDOGzdUANQ8uYxGHuag8b2KZJGUT1O0mxucmiaTm1RreaKlSl6z0ekmsN1Q/weLwMTsXU8BnMOjVckCr4qBVxedx4ZVIi1oRl8uhgF2JoxEXHnG20Lw7zCoOw2JxYZP73eKmUjVz6Mgpnn56P1Ih9C9fhcflJyU1y9oObBJlpLzCTMotxCJuJnVx+BCwFfV36X0IsVlfB4pjgzguid1xoVSgUC4rUNRss5JIpZR6U63x1LpesfZUBFVJ1iTiEVE3YFefByal4hRQcCGmSng8ZiN1IdabjVQNddKZLKlMWvUQJFtXnM9y+TwVsSYWwFWIxRazqv0EvBWisAC34sYkP6t624BS2+qkZamz5H6R9b7ZquXSCqFQ9YIWHLb+v9a1en2s1+k6OVWskqVfJGvaN5KxF0cw6T0H3aFMrKvFdUqPjVLRNmrdblB1up5Rq4PB+rZlv/X8XZ0cK7W/KIuFuN/W1vZ6TaPXR5KjLMCtfrxCRtOVt0JKlbESsF71dxb2QdwsBLhVUSoGE06rG2PNSDqVwu2y4vMIqUBIRwkV6SHXkZBYXDYvhw8coZAq8qU//zKretZwz10fV1bJ27ZuU9EAV6yS/0u0b68c5JURuDIC/84IXAFur1waV0bgygj8pxyB/whw+81vfpPvffefmJoYX5RxW8Ji1XIVBaiQRbGo8qQVLIteUdWVi0WcNpuyDtVtIQUMUQojA7g8rtdBDAVgVEVpZlEKkuOnz3LVzqsJhZt47PHH+X8+dS+PP/4493760/zt332dj/zBR3h1/17Fcv3Od/+RX/3qV6xc2cfM9ARdHV384oF/pbdvKWHJSfIGlBLh2//wbU6cOEpXb5fKoNt61U6lkv3Lv/wiv/jlr3jzW97Cgz/7GQ888BN+9vOf8YPv/0BZRH3hc1+gqSHMNTdfw08f+AlPPPMEG9dv5Cvf+BqvvPoKE8OTPPnCk9x999109/bwve/cx8c+8TFGz1zi1LkBvvL1v+btd76dxx9/jH0nDuDqclB1asCFrn7TwW8BeTTAUFM8yrcAizK+Wh6wBnouBmFlGwIKLFbXLc58rZa07EwdLNAZp4rBu0gduxj0URbEYmu9AATJe/Sf9W3p+/f7dsp1xSDVQV6d6Sqfpe/3YrbtYsBIL4pUBvKCLbL8LMevWxTJa1Tm4esgmBS2GqAkv9O/dCWgAlsXQFhd1SuvE7WoANw2m1YYa8CwUdk8lcsac1hXIivl6wJruKmpSQP1ShVlI6yfKwG5xa5SKnRlfSqgdVWyEzUFnNvmUDa7hYK2bSmOxRpTiuOmpjCxRJJ8sYDNbldqXHWMkq9UQYG2UvQLICtK9sRclITYiRuMpAUomY+Sz+Zpb2vnjltvY+uWTUpxls9miMxOq8a9gAwuh12pboUnMTE+oZQioWADQX+DBpwZpZi0K9BRmpkWyaWs15U6QRjCLpdbAbdulx+zyU48nmJqaoa6uYTTb1ENyUwhTbi1kWCjl9noLNV6hdMDZ4jMR2ltbUfsrEJNrQqsX7JsGXOxBIcPHKO7Zwn79hxSoEVbdyObNq3i0OF9pFIxdt22i7aWDgYGBjl08CiXj81RzkompRFXMKjUth0dPer/oXADXT1tCoiJx2OUyxWl1i2UK2q+SeZSVOuS3wTFSgGHy0pbdwvNrWFKdcmwrWAWO1VVYMt5rmKsW6iUtetLAXIq71gDX4UgURVLcrHBFqvtUkmBagLI+3wBTS24cO/poKa8T1djSkNBAftmLTdX/qZfU0oZvtC4eeM9p88X+vWu2XdrrHz9a/HPi0kXi+9j7TbT5gGd5a5/1mKQWOYf2U9pZMi+S4NEvnXAVr/PF5M5hLEugK8cj4yJzCfFalE1yObm5lT2ZalYVsQSAd18Hj9jY2OsXrlG2c8VcgVmZmYoZgt0BzqU5Vw4ECKfyROPxHnyt08qoOz2XXcQmZ5VTQyvx8vhw4fZtGkT7R2t3P3Jj3LtddsJt7uommNs2N5LrjZPxZTnF7/+JfF0jUxejt2PzdGK192Gw+klkYwqxaqcP0W2WBhUmRc1xYLMAlpjRrKSpUkjsK5FPRL1THKL+rs+7+nzmz7++twu6spCYSGn9g2rDh3kl20IACzfcl5EQSxjJMx+PfvLahPbP5ljJIJA5k2LpupdIA2oe9xqoyBAp9GE2SwgUB5TtYRF3RBQTBbwWJ1KmVYtxjDU5+nqcrFhZRu9fhvTly8Sz+UItreSN5q4PDNDLJ2jbrapZlRXexdBt4exS0PEZiO0tbdh9LlJl0T56SVXgIOHT3HxYgSPL8TSZWupVG1MzcSZicSwO70Eg43aPFrPgKGs1NiifC5WK9rP1Rp2h1uz+a5LY0xertlMS1SlEDuKeSHRVJVVbL1aIBWfJZuOs2bFUjZtWEMqPk9VSATFvMr0NplFSVtQjVGj0Y7d5sdm81IoQS5XVOdcVL+SJ2YwVVQetoJqpSNbk2Q8TZ0ieXh6rIHMPcqO3yj3il09o1977ThnTw9iqztp9DQzPTbFmhUraGsOMzI0yB27blFAsthuNzQEGRy6gNNlV0ogaRKWsyV6ujsx2i385KGfs/fYRVZu7KJqtjE6OcvsfIKrdm5mz+7DbNrcxlXbViHiG7c1yCvPvcqy/n5GLl7ife94N5cvXFK5nS4hw7hczESivPjyHqVWWr1uNWNTk9i9Ju66+yM8+OCDmMwWws0tPP/8q4j4u7ezk4P7z3DDtRvYsmkjLz7zHPteGSUUqvGBT9/AiGSmNjSzZMlKnE4f99/3ADu2X8vates4f/6cmqNnZyYoFFJcc+3VHD16jErRwsjQDB//4KfZueU2lYn7m0efI9gcZu+x/Ty35wmWrGjB6wWf18Jrh16hvauFUGsT4xOzhBqbMVoMDF0apiHYQiadZ35uTuUwb9qwjpnJeaV4amsPceHiWQWUL+vr5/GfHWU+nmL5yjBrlu1g/aqrWLtiG6/uOazsoNvawlwaPsM3//5ruNx+vE4PIXONLctXcOjQAD1dq5gYm2HjqqXsefU5Wpet5FNf+ToPPr+H6cQ0X/jzT+CmyAtPPs7GbVs5du4ck5FZAg1+/vmH32fs0kXuvHUXfZ097Ni2k51X3YzZ4lT2vfV6ifbmoLIaFQWZz+smnkgqpVq4qZV0Ksfl4WFaWhsxGEv82Wc+Q9Dj4Nq1V5Gay5AtlLl4eZQ9hw5w61vvJF8tMDE7TrDFp0CWYinJn937Se770bf40F0fYWI8p3L7JscGiEcucdtN28glZ5kcG6G/by2XR+L89rGDzMwZMdraCASXMDY3Rbw6itNbwW4rsH37Kk4cPUFToIPLF6ZJzxX43Bc/zebNq9nzym6am1sol8wUShb+6qv/SPeSZgymKJXqHEZDmdX9q/mrL/xPTp0co1q2qnrioV//lPnoCP4GO6FwB109a3nmhecYnx7j9jfdwrLeDiKXhzi5/yBd4SBLelupmSqMJyPU3RamkgnKBRdrl12trMh9AZey9rVY65w8fZSZmUk1v0bnyzjcZv7bPffQ1tFFMpHm0JEDxNNJpairVgysWbmO+cgcx157DZfdidlk4Rtf/weWda1naGwGtyPM7HSEX/7yfoIBI+s3LCM6P0qxFCeZnMZqreJymTl+/DWaW9swYKGjawmJhEQulJmfGGPNqi186IOf5uypGf7ub79PNDJLcn6MW29aw9ZtvZw6c4COJT3c/tZ3Ew4v4+e/fYT1S5eTzRRobung/PlhXK4gy1asYWR8kns/8xmyxRzLVi+jd1k3uZKs1UI0h8KcO3GBdCzD5//ic3z0ro8TCvp48IF/5bv/9H1uuuEW9u07QCQS5dDhI3R0dmIwWbhwfpDmxkZE6H3tNVtpbW/gm3//VfLljLqfhy5fJhRuYdftd/L5L36F1eu2ksxk1T1rs6bYsKWPfXsG+djH3sOXPvdV9YzN5QrYxDnA6WJyeoyf/OSfObB/H0ePnaSpvRdfuI2JyGk6e11s3LxMuars33uGgTMX6OoMKmW8EJS+/IW7uH7L1Tz57G6+8Y1H+OQ93+R97xASyFe4/7s/YMPa9Xz9b7/K9OwYew++TLDJS3d/J9HUHA/867+o580dN93JxlWbSCWzzEzO0BRqVnWDWCV//7771TW8btMGLgxeYGh0mI989A8pGfL88Wfu4t133cjQpQEmhjPcfMNOpoaTHN1/jKVdLazpW8Y73/Q+elv7mRwdZfWqJnytDbz0g0d46Ke/wO4y4gm6CIT9ONxurG4vE7MJ2ruWE03mGZ6YxBNooKW9hZQhwsnJvbgtPrZ1Xs0H3nIXrqlpHvr2lxk48Cq7rl1NS6idy2Pz2AJBIuk4LX1NnBqfZyhqJJqLMjh9ia7VBT58z40U7VFODAxwcdjE/LyL5uZ+XM4eLo/M8+qePThcBT76f+9k6Mw8wydm2bJyC5VMlVCgGaPJyuo16xSQXyxEKOUu8N739eP0nKZaGiQZm8Nca6SjtZOJqeOYjSEcljXUCfHwI4cIBm7F07CCucIYRpuXdBwcuSxBQxWzzUzNYiKey5KtFXELOaCUIZ6LkyunKVNQucTlal4R6QqFKlaHB5vdqtbF4khjNIvaNafA3bm5GW679WalwhVSazqdUPEuNqV+daocW4m7l4gMiQrICDnN6iOVKTExNYfBaKWxqVW5sQjXrGDMUitXlTOSPO/luWoo17GazNgtdrXGkLWF1Fhqnb1QE/i8AdKZjFJw2p0O9YxPqforg9liU8CtEOJlbaPXr0VjnZzEXUgtUhPg1ohNwNtKHbMAuUKwlMge5QZU1RxWTAZqAszKvxK3UauquU7WFfK5JquFXKFASZS3aG5oRlk4gAbciq+T2AaLbXNJKM9oubDS31GuLmYFjiYzabXelf3W1bz62nmxE5C8Xz+mxaRPBVJLHrECiX8fuJXaSuqQxbW+TpBW26rU1b5oLlkaIVYHheV9UrvIMctnyFpMHU+5rN4jnyf7r/cbFrsbnTt3TpHW+vv71fvn5+eVTbrEHIlKeoHVq0V1KNcgoVPrjjDaeVMRVNJvMct1KOffgMfpxWiwKottm9VAg19IZhVq5RyJ+Xml1hfi++zkPKFgE/WSgT94+12YKhb++MN/zD99+/tctX2HZqltuaK4/U/ZsL1yUFdG4MoI/C+NwBXg9n9pmK686MoIXBmB/9NG4D8K3P7TP36XyalJdu9+QdkK1WplTGYN7BL2Zj5fUDlherPSZnNgNZqoV0pKUyWLWbH+sTpsarFfM9TJFfOKCasAzAWlodjv5Mpl9hw8yHw8xrvf9R4CjUEOHjzAE08+qaxWZZH+gfd/gHwhx9j4OIlkUlkAtvV3YnUK8FFkx9Zt/PSBB+lobcflcDE1OaXUb//9v39WAW6f//L/wGrXrG5vu+FWZTGYTWbZd3Av6XSaq3dezcCpc6pg3HbVNna/+BLjQxPceuetvOUtd6p83AOHD6rTv2HTRpWhNj07owqv9o4OLly4oIqMnq5urtt5DZcvD7P31VdJF9OYw2bMXrNS4smXDtJKsSDFhK6kknHRm/6i9qpUtDzhxWotHfjUC43FwK56XV31lX8PzFms1tO3tViN9zqAuygXRzaggz/6a3Xgd3Fmp1IOV7SC6Y1Asa7y08GoxQCTDorpGZ6LmbY6+KEzY3UlmwYwaUxkfds6EC3ghbx+MfgkP6tcYckDEm8hdWVqqmKtiBRgQMA5SdzUwFp1fS8A2LKPsg3d+vt3wJoANKK+FfBFwHVNmaltQ5r54gBcfR2AFgBAgEsp3oqVslJFCOtaWYSKbawU22K5VAaX2aOykGQfxHIpPhclm0krpW0lX8RmtLF02RJ2XrWTnq4uUvEkUzPjyt5RbJbl+KxmIy6HTVOalooq+1bycgUIFuWOAMRS1CpV34K9tYyDUgk6XZr9r92prEOlES5q22xWyAVVmpqkie7AapeGQFHZxYU7Gjh59gS5clbdY9IQmI1EVT6my+kjFk3hcvu4MDRKe9dSgv4wJrNDWTwrRroVLlw4TSaf4G13vpnJ6WmliJoeiqgmtd3pZEXfStKZCkaDnYagpogVK1Npep0fPE1Xd7vKdxMwu7Wtk1KlSqFWolAWAFEswepkCxmB4PH4ndidNkrVkgLZVX6tRZuTRGVsksyqumg0lFAai0lAL7NmCVarKpVnsahZ4GpznSD9RmqiJFdZuFqzRr83pVkgY60zzHXAVAdaF5Md9Otw8T23mEyh/16bFxbd6IssxPRtLAZsf/dZWt9BZ5wvboTI+/TM5sXzg7o3F6ySZf6Ue03+rtsB6/ervHexYljlX0mmtMOmFLuqyWIy47a7sVlsylIuNhejwd/AXGSO6clp2tvaCLoDjJ4epcUf5tWXXyaViCu15Jtuu1Wx1UOhEBazk6GhQc4OnMPt9rGkrw9/IMCM635qdROrV28jmawzMZHj6ImL7D98jqX966hgxeJ043C5KdfqSo0g59LvdmoZqIY6xgXLf6V1EIs5lQFdUgQOZflsUX5zWqNJQNuFzG19zHQSjZx3fdz1JpZGaDKpppM+Dy0m0OiNJ33O1K2TZcyFICNkDFEciYxemkpiSa6TWxQwbNfIF0o1L8lsknkrkWoWg1J+SNNSmoqiFLFJw7FQoZjNUSvk8LnMNAbsOGxV6uU4W9a30+SzkkqkSSUy+L0evB4b6WyEbDGqsiQrBiNOfyt1o59yxYXd6WJs9Dit7UFcrgZqdbGI9zAxmeDAobMkEkV8wXaawt3UDVYmp+eIx9NY7VacbpNSE8g9JArNSk3IXQLcirW2gKZyHYpq26gULXIh1+sGlf2t5vKy2BnX8Yg9qqFGIZ8mMjmt3Aau2rYSi1VUMCZymQxejwWMWTX/ZbNFMpmimpOcDr8CY6WRL+QCmZtlXhCcW6ySoaJsFzUThYWmnbJV19xExGWhIoHIGPB4PSoGIh5NEfZ3ERlLkYomaQs3MzJ4kY3r17Fz2xYKuQy5bJpMNsWa9Wu4PDGK2WYhk8rgt3qoFSqEWhpx+F2MRSY5ePIYZwZHGBqP88GPvIdELkG5kqOxyUM8OY1ZGqHJCj3hHmXfPj4yis/lIeRvUPm+kmEp86rN4cLh8jI2PqXySNOFDGa3ESw1rr/xBtVgPnXmFE1NIfUsyqbTap0lYyiuJvv3HMbr9pDPJ3nT+9+qFD2jY+M89cyL3HzLzfQs7WVw8BJOl2TzwakTlzh9eoi+pTa2bV3Lnj1HuHzRohrPDqOH3tYV/MWff5Ga0cynP/dpgh1+Vm/pJ19JUK1kOHRgP/OTswr4X7upDYPBycqVa9mz7wWlxvO4RA1YUYpIt8PM6MgIt934DgLeBg4e3I3ZXuXI4VM0BN0E/HZqZSMbVm/jTbe8i8P7Bzh1fJjNG67h5MmzPPCTH7NmzQo+/7k/Y8/TT/PEb35FppKmVDVzyzXX8vGP/jcGzl3gre99B2eHzjM6Msm+l/bjdwRwB33c9s6b6V7SwI//+Xu88MoeVmzczImz5xkdGiLk96u81P9+76cIewMUsgVqZbGSF6cGIy6Pg/GRi3zn23/P1u0buf6G65RFsDyDEvG0sqWU52Zdnr/RSY6fOsDxQ4cpTJYUOGR1upmaizGbSFIy1BmdGWfj9o1cGh1geGSAai3NzbdcxQ3XbyeVi9Lc3aCA+p2bruPkofOcPHCWD7/zLpYtWc1vfv04EzMzrNu2iel4hEQ+idGVykz3AAAgAElEQVRlZnw2wsmzQ9gsAvY0UcgnSc5H+ezn7mb/3v24HE7Wr97Cc0/tpq21mVt2XUOoxcWPHnyKVw5FCMgaoJzBWovR2mBiavgivR3tLFmyidNnZjl2ZhR3yA+eMr6wAWcdti5Zx8f/+B5279+tiFQPPfgjrtuwHk+tSldDA1SKZIo5jAEHT7z6Ek39fWDqxWLq0RT89by6R4ZGzhJPzYCpwMCJEbAnuPMduwg1Bjk7cIZoLE5kPkVHex8HDxzjjtvfRnOoVa2bzp4+w+jYCFaDma6uXm6/5U5WrthCPitzhI1sLc/s/ASR0SFag3XMlTHmx89hrtTIpax0dK/k6LkzHB8+h6ejTM1uormlmS5fiNh0Ep+3mxuvfTt+VztP/duT7H72Se75w3eRy8xSqxWYic/x84df5Atf/iuu23UDpw/vUwp9r7eBWCytwNvhkWmefOYZMrkiHl+AhqYmwm3NBBsD7Hl5D0889RTf/c59vPT8i9x919343B6cdjvVUpWB0+d44YWXFEHAaLIoW3v5bmpuxWwpMDp6VBGIUokclYqRP/zDu8hm5vn5r39Mrhhnx9XbKFdNOJyt6lh6etZgtWb4h299lSOvHcLuqtDUGGDHju1s2LCBbVu2qvk5lc7QHupQc346keKvvvq37N53AGfQQdeSAFu2L2do+DyZXJ6ujiXU6nnm5i4RbjYS8NpoCS3BVG5ix+Y7+cUvH+PXDz/OzTfcgc3oYfumq3l59x72799LZ1czbR2N9K3txeGzMzg6yG/+7d9UBnQ6muHjd9/D4MVhItMRPvSBDyuV/vVX38D+Awd57oWXmJqaYmn/cj79mc8wMj5KqhDns1/6JG/74NXki3NcGBjBWLIyei6J2+7kM/feQyaWYuJShNtuvJONa9czGzmHqZJlZc9GEokUj/zmX7G4TaQqOVKlIplSDbcvTB2bcitwCkG0Lpd3QZ4+jEbn2bd3N2+65Sq2rFnCNRvWYDGaOL/nVfY89SymguRwN2KpZ6mWU1DNU7Z6SBqCzKZT1O0lNt7UzVzpNHnHNI6Ql0whyOCgk7NnqoSbVnPk2GHe86GbOPHaIcyGslJ8jw6kMeUbOX70OKtWtRNo8DI9GePtb34/+cQUK/qzbN8qT75TFLKjUK1gMwU4dHCEVWs8GAwW0okgDa1h9h4e5IVngqxY/Q7CS9sZj45jtYEzVaKxKkpEk5rnHB6vymvNlgsYbEYShQTRbJSSeDFUM+QrWerCohIXDJONVDajVKJ2l109uwXEDQR8FAoZzaHAbsHhEMcMcIojTFXcS6SWq6haJ5XKks1LFraAiQbc3gbcniAms4B9yudGgZRF8gosFfKWWhsL6ivxBUYjNrNdkXjrVW0tqYO38rPJZsbpdqr1gpAbBbCt1TUAsFSqKEKIbFMIeUrxWq9RMhvI2wRElYiLGlYM2A2iuhX6hxGrwSRJNQo8XOBlqn/lWqnKkspiUduRmi+dy2FSRFWzllerVcTq9ar+kfVsHRU/ITWjSqYQkqocq2zfgFrHCxCqSL7ZrKqPhQBdEfBYCG+L4l30XoG+Dtbr9sW9BVGlyqfL3xaTuWX9LI4zukORIiIuOG1JrS+igcVuRvr7dYK8XsvoNsrye9l36fd4PJ5F0SUV9RlSo8nnyWvGx8eJRqN0dnYqt6j5WBS316N6DLojmtpXFd8h57qmCL5y/vV1vTpmQ42qsLHrRjwOn7JBL+ayyuLbIUko9Txep8DwdXKZAsMXLyuy9NTkDIlIgm/99XeUVfIn7v4E//CNbym3FDlHV4Db/9M6sVf298oIXBmB/50jcAW4/d85mle2dWUErozA/29G4D8K3P7gvvuZmJzgxRefU4WPWF7KEl/sjcXSRktEkZxFsb3V/pViyGpdsI5dAHirhqpS1krhIPZA+VKeYrlIMp1iYnqKmdkZUvkcRptDWcZOXRqnYhUrxKpqOCi7vkqF+fFZinWx4avgCQQIt4TV//0tQWVFOD42zpLuJZTzYp9kUNaDpVKRuYkplR3iaPMSamokl8kSH5/DbrZSipXwt/sJNTRy/vwFld0mxYcAQJK3K7ZKkm2VSqRw+ByqwSILcVGWWB1WOrq6VMEyNTNNSOxVqRKZmCU9H8dkM9EQbMBsM1H3gdEhRaNk4WmsVr2RL8Cibr0rhYf8rAO7Ytup5z5q4KsGCMm3sIU18EYvuXQwU5rTds1KcpF6Vr8gdeXqGwEiea2cFx180AsofT91laoO6OrFiRRcQvAVgEP7PA3s+p0dqpZtqYFCC9ZLCzujFK9iM1TVACh9bGQ7Olgq9sgaMKSBm3K8+jjo75Ht60CwXrTp/9dBDVGQymfJruhguNpnSa8U4G1BY6cd/0KWqRSkJg341UDfBeuqBdBX9kWzfNbOi3488rtauaypzgVOrUp5rGUYSjaqnBtlp1urky+UlDJRgVrYSEUSZOJpNZ5mxdSGgN9LV0cHK5cvJ9wYUha9kelpZmcjWExGZT0pTdxCQex6M4I+4nTYsImlr9WK3+NTimFRpwlGXcxL8SmApeRoWlRekahONfaxANxGZTssyrN0Oo/N7sLvb1C51AKUSH6voV4mlRX2e5apuTECIS81s7DebaoZ0t7RxdTELBNjs1gtLoaHx5lP5gi3dNDd1c/sbExl54abwkRjs6TSMdE2UijmGLx4CbvdRTAQVkWs3WyhsbEJs9GuVCAOp1tZRbW2hyiU00TmJwg0ehWRorWtg87OXhLJtMoBkjwgYT0bTMLIFouwEiaLQVk8S8alNFjkApZzWBd0poZiPpuMmhWyNFvk+hTWeVnAO2XXKvnd2jUr46/Os8lEriTkFm0+1FXiOgtctx7Wr3FdLa+Dtrrdt86y14kMOpiqNzx0YE+7xzRu++8rajVVqA7ILp5rpCGk7MwEZF5g9P/uPtZAW/3zFZvcbHpdASx5V6K4lePRLZSloSHzl1jEy9fibcrxKPWnUgHUaVZq2xJOmxOTWMrWDKRiKZXTlZyLYTXbaAg2cvbUaSySxFq2k5iNsmP7JmWh3d3dwtDQeUqlLM1tzTzwwMOsWdeH2xukZjBzxx1v48XdL2Psf5S8yhFrY3SkxIEXJ/E0tmF1tmC1yXzswOwwU6FErpSkaiziFHJHVbJOxS5eywxWfPaqRswQFYdqLMl8oYA8MVCWMdbOvz6fLFYYvBGU1edfeY3VYlPX92LA9vVxX1BQ688Efb5XkKEoH+q1158jQgJRc4s0DwVcrkpmd1nLx3VoJCG5n8zmqgItRUdRl5zeqtgtC/xZx26RIylRLqQpi0q6WsdpdeJ1So5tkoaAmeU9bbQ1eKhl5ylnI7jtcvwlookoMXmP0481EKaEg0w+y/zMBQVuOuw+/P5W3O4QZosPTB5OnxlieHhW2Sc3NrbhcPlIJtNEEwnKsraQXpdJLOYka1a7J0VRo42HTKxiTywzlGDsyhpBORaosZG7vVKiWMhiMRrwuu0Y6hVyqTRej5OGgFPZSLvsDhobPczNjWGzy/NF7nPJWRY1jqh9ZR60q2eNAOyqCaviDeSDq5hMGklHPls759r9pqkv5NmsWfZppDNR3cgV7cGOl66WDs2VxGjCYbYwOzGJSSz4xDqxkCcQCjI6OYHd7VLXiblklHRTsrmkAlT9TX5FhJiYm2U6mqBiMDCfTFA11UhmopTqOVLJOGF3E20NbZwbOEdTsA2LtUKlVCbgC+B2uNX593mCSl0oU5nM8YdeO8xUfBqTHZpbmwkGg2q9NnjpAuvXraW/r4+Ry0Pqmm/w+4nPz7P/1UE2bGjH7m1T2apCcEjE8pTJ86GPvodHfvsoDqeJTRvXMTYyrBqWzU0hWlrCPPXYS9TKIYoZEzNjUWpFzaq8f/kyLk2dpaEtQNuKMNNzk2qM50ZT5KYLdK5o4cY3bWbw4hhnzgzi8EgupBOf368ya2enZ1ne183KvuVctfEOHn7oMRz2GluvWsf49BCJ+Dztra3qeXj66AAffO/dtIX7uDAwyUsvHaQp1M599/+I7t4u3vb2NyO3zulTJwi1d9K/ZhWR+RE8Xgsd3WGuvfZGLo0Msmf307QFXLT6XEyMjpDOlujoWILN6eXHP3uIcs3Klp3XsmrNGq7fcTVWmYGSCUzlIhaDFavDTSqexe3ykkxl+P63v8XZc8ex2s3s2Lmdjdu30ru0T7k6RCLztHS0cPTkIR5/6jfsvHYz2zZs5PGfPM7g6cs4fUFaunoxO3y8fOAgs2LXHYvwkbs/yKXh07z88hOk0nNce80Orr9lM/FilL179/GxD/4Jl09H+cU/P8ql05e4847bVGZzMp+kYi6TN2RZuWUZE9FxVq5Zx+mTo1w4OYi3yc3qtctpb2vi5IkjnHltig2b+mhr7qVaMjE8eInly5fgcBn4+cPP0da7mpoox0TFXstSysXYdfMOIjPjjIyNk82Vsbl9dPT0cfT0GWKJGEubWmmyeHnHO9/KitV9/MVf/A3LOz14KjVWhltoMFmpFYpEk3EIuDA0eDh2eYKqqYcVK29ifGIaiw1F9DJaylweO4fZIXN7jUIlyVxsitYOsdo2cO78eUxmyVT18sLze/nIH/wxVqOTsctj5LJ5JifHyaZTbN+ygx1bryY+n2NJz0qamruoOOw0hAO8+vzD7H70n7l+0xKahbxaMVPKWakbPTyx90U+8umPcmTkAGcmT+JtcDBw4CQre/vp69vA8GCEZT1r2bHhaozFGg/9y7+oPE8h6sUzKS6OjXPk1Bl+8fAjtDW6uTR0URHrfv3wb3nm2Rew2kL0L+uiu7efZctXs2HDZuXw8Kl7P8V9P/gRHp+P+3/wQ1pbmlne14/DZmH/q3s5efwEq1euZuTyKOWyWJm345S8TonxcLrIlqex2uOMj01gqLqZnc6o9VtHRxBfg5lX9j3B2vUrsNk9ZHN2Nm3Yhc/Xo3JUG8Nm0ulZXtnzDKl0RKA4jOYKfr+H1atW09XRR2uoh1yuhs8fJl+oKKB2z8FnyZUiVClwcfAihVJVHLIJhxvZum0VLmeeWGySdCJHbLZIuKGf66/dhcFs43v/9ACXzk2w64a3snPHtbQ0N/Hi7mc4eeEI195yFdiNDI2P8NLufcpNRhxrGryNvO/d7+PEsWO0hduZn4vS2tzO9q07icdSHHntGBaLQ1lWSwyBzLdf/94X6Vruo7vHp+y0B0/PYsVPNV9l2+Z1apvp+TLpaBWv28eKlS2sWNqOy+BWRKeDpw6z7+AeWpd0Esvl8DaEKZZl7e5WdtK5dAZDraRy2mt1M8MjER5/8jf0LPVzwx2b2LFjLYnYPB2NbbT5mvn1fT+lMDPJqg4PbtJSVZDNZajbvDh87eRqBqLVCH1bw9CUpOwwkC77iMZa+f59L9Da3s/47CDrt7TT39+IsWLB7woTm6qz+6kzxBNzFOvTBBudWI0Otq66Dnu9xGfv3Ua98iq14nEs1iqpZI3nn57hO98q8YE/MHPPx9uZmirjbnBQrAa58/aT9K/YyZYbt2LwlvEGbXgrFsyJKrlUFo/Lh90hJKO0IieY7BYyxTTZSoaiqUSuliEnwK1ZSOFV0tmcum69gQDikR+LJxRomS8UaW5u5LeP/JYtW9awdvUqsllRCZfIZApUq1I/ChFPaU/Vc1ciYXz+RnXfCCld1gilsvYaeaaXlQn9whp8gUisaglx8FAkYVUBKxtjIX5K/SkE0lwpp4iHDrtdAYjSWxAihBB5xXFGAbdSi9R+55hVthgpWwwUyiVFoDLUxOnFpGJtJCpCpMJiy2szWRQxUj5Takq1bqqLohZt/KRGKeSJp5LK2lhqFlnNGoVcaZFcWJQLlKxdBISUb2V9LMRkFXGkxTxpcUIS22FS1t6yBpJ1pwDLGp9O19xqfY7F62K9Hllcs6j2wEJ5rb9er5/0WkMHZXVSpFpzV7XIlzeSI6X20OuuxcRuWZfJ54ozkHzpLlvyGqnPZDuKIFmrqb6TbFuIGgJOi+ONrEeFVKj1vqRsNGhjLUTPBbWwooYrAr04mBlVDE+pJp9rxGF1K+KhELDNhjp+rw2PS6y2qyoH+typAUUgWNq9nNHLY4wNjfGFP/0i3c29fPJjn+TvvvZNFaUgER51Fe+jjbOq1VDFrvaltVvky2UwGHKv/+/KD1dG4MoIXBmB/yQjcAW4/U9yIq8cxpURuDICvz8C/1Hg9v7vC3A7zosvPq+A21K58DpwK2CaBqQJSCDgjxW7NOQtovkTdmZJNcCFrSm2LsWqZBRlmZ6LEInOkUgnVRFSkcxIAUdsVmXzI41TKWakIJA1qVI+iRWi3Y7T4SCby6rfC/ilgAyrUEMFcBDGoyCD0ki3qG9ZiEtxIjmiScnKqYnVswBp4JF9FeAgnqAkrFax+jFLtqGWP6gprDQ7U2XhWSio72Ihj8Vmxi25tAtAtChuhR0ri3zJfxSdnsvpVKo8aTALIFaz16mqhq9WIOnFhA7G6DaqOogj4ynKNln//04pJ5k9GrCilH4LlpzyHj3zRVP41f5d4HbxtvTiSv9MKQIU23YBGNaLLR10VSXqouzb36lrVdjgAlirq1Y1IFMHL96o6lts1yw/65ZFi4sw/SrWGbYay1UKNQGENKumxfbI+v7p23hjoScNeAFupXGvZ97IxSDXmpY3rClOVd2zUPho9aemppLrQgAbdc0vFLFiZW00SbNZY9q+Pr7UqRSF6CBgS3nB2lSuLQFN6gp4ESBMinMp5OR9AqSW82WykQR2k5WOjjaVWev3+TQQ1mphfm5WgeTlUoGSUj2Cw2HDaK5TqeaxOaTol3aBECjMmAVUEHimVicn9qaSM2rS2OxS6sm9IUCrAnss0pgoKMBEGh1CrLArVbCQBwTEFCsss7L1q4uiTKylayWlOKgYijS1N7D/tQPqXo/GM9TrZrZu2c7sZJxsusT0TJRwS6uy3BOeeL1mJpnQ8rCj0QjtHS20tYc5f/48oVATxbycDzM2i0Mp3USZb5WsUYOReDKBx+dg3eaV5MtpHC4zxUpe2SNXakJssFEuy7HK9ajl1wr/XHnvUqWGKJqF36HgN4wC6qtmh1iZC3Kk5Wpqij6N+V5TVl5l1ewXoEVnVguQJ9e/alhICb1g7a2zstXcaLer61UHNhfn18o1Ite/bg+u3zO6ale3714M3L4OLC6ovFXxvsgyefE9vLhxor1OgEaNGCFgmL4v+v2uq4IXb099dq2uspCnp4WkElLzdG9vr5rPxG1AKZIXCBTy3teB6rpB5dcaxeJW1JO5ErVilWKmoEDCgMvH0PlL1Ms1pTQX9aTZaGXDyo14PS6mZ0coV5PMRIZwuA1MTQ/jbXCzftMmYqksjU3tDI1OMzUTw2J1kbcfUUC9yykqMCulsovp6RzjkwmqVTNmux2Xz4ndZaFmKFE3CtBpploUS0ztfKvngJA5FuYFDbTWrOAkDkCuA7EVt9kFXDQogpCMkW6bJudQz+bS58zFc6+awyxaw2vxnKeUsgvnRI8a0BtYcu7kfq6WS4rgJJ8lCgCl3CiIGriu1BCK9CPArU2UrqLoL0I1Ta0qil2x4vNhMruVnbI0ww3GPEZTCZOhjLFmwlC2US/bqFWM2BxGbDaxUs7T7KvQ02Qh5DJgLGaxYSQWS2ByOmhsD1M0lZnPxTBajSojMBaTRrjcbxZMZheBhnba2peSL0I0lmP48gRTU3OaqssfxOr0MjafIV+qqWeycimQtYE0MeXYxaVjId9WJDKiLdFmOrHj1pqo8jtFpJBngxBPMikag362bdnE0OB5BWguX9bP0799gauuX0drc4h8Pq2s8hUYrxYRC3bIuntCXZ4PmhJf8uNlApC5Unt+ave9EH00Ao8GwKqfF1TD8lxRry2ZqRVN+JwewX5VPl2jr4Gu1g6y6Swv7X6F6ZlZ1m3ayNqNG4nEothtbnKxLC2BJjLpKL6gk3w+jiws/MEAhRo8/vSzrFq/DqvHxSNPPMLyNctwul1QNBGdifPa0dfo613L9bs2MnRpUK1h5IDcDhdNwZCymS7nxK6vpprckVSMTCHL6PgI1XqVlauWMTp+WRGCgg2ttLeKasSgLPjronIulWkIBDl4aIKTZy4oy/jlq3pwei3s2LmDo8ePamuDGkyMjuNz+di0fpNydDhy4ASH958n4G6imCmr5qMAv9limlvfewOZehy7TyDOOnt2HyLoCZFPVOlf1kFjm6wViyr7OFucYGo8RXNbE1MjCVJRsWLewLLe5SSnbZiqTjKZWXr728mWMgQDbibGh5XN+cjQCHd94G5CwU7OD4xhdzRQrph54qlnOT1wlo1bN7F15zVUjVYiU0m6lnQynhjg/MQhbI4SLd4gS7pbGB48SGuLrBcTVJIZQtZ2Gl2r6OrchsPXQrEuefcuXB4PlUIeQz6LrVrCZjVy8dgxLly4yNbrrsNpcfCzH/6Uk6fOsPO6HYyNX2YyMqWcOm664828930fJJMvYHXZmZgZ46HfPshVV29SFravPP4ib3vLe/jpz37J+GwCizNAQ7OAzavJlfIMX75ET28zdkuVxx7/JSeOn6R/VRvrt29m5PIIy7v7eP9b3sXEpRH+7VdPc+jAi3hcblq7m5XKdsnqPg6fPcFrpwfYvH01jcEw6XSc7t4Q4XCDUqsNnp/k6MGLuJ1Bbrnxds6cPKPUmxcGLipbYIfdhMlSoL07rK5hg8XGbCyOwWykpdOPzZmjUotgNpao5A3Mjhc4ezSCve7AXLOwdsNKbrzlGgIBL2cOHGD69Hk2ti8hbLJRyRQwOxxM5lI4O1p45tBRVqy7iXXrdvLII4+yZGkvAxfO4g24WL9lDdHEDHsPvIi/wcUr+/ayan23WoOMT4zRs6Sfc+cvc2TvRdZtXMeK/vUMnLrA+MgYLW1iizzF+jXruPeTn6KYqxCNJIknC3QsW62UvP/yw79m6/JO6rEU7qodYxE62tqIZzI09vYxHJthMj+NraVCujqOQTLEZyKsXrmeWsXC5HCEBkeYXTtvY2m4j4nxOQ68sp9kJocz6OeHP/0J73z/e/js//Un5EsFNcecOHmCy5dH2LhxE/3LlitSjCiNxTklEcvw0EOPqOeO1DCbd26kVitx8dw59r36Msv6l7Jq+XJFXpU4jvvv/6ECrsSCWdZS6WwWX4MFqzOP2+nBYvAycHqYTCZHMOAilZ7C4REg3KBiMKpVF62tqzh7eoKOjl6Wr+hjfPwCz77wMG2dYjsax9doY+jyeQWkhBrbaWvuY3X/Djq7V2KoC3Eoz/T0Bc5cPMbRk0fYu3cvre09DA9NIvzXlpYQK1d0YTRlKeQj9C6RbO4x0uk627fcxk3XvI09rxzl+WcOEI+m2bZtKzfvuo5fPPoTGtsDvPrafuLZDKvWr+fcuUsUs0XMdRO5dJb3vvs9JKNJnnzsKXwuUfB7cdq9dHb2SNIoGzZsUeQDk93I579yL4FWsceW3FMLXluYloYlpKI5zIYKB/cepatlFX3dG9VaOJefwes1snPLTnwBPw//9lcYbWa8jQFMVgcz8ykMBjvlima/Kg4K1UqWRGKObCalAOXnX36GaHaa1qUN4ChjdTh4/7veSV/zUjxlB458hWd/8RNITmEpzdHoLNPkd5PJWCiZQsSqVZztbiZLI+QdjWRqZey+Vp585ihYLHhCRiz2MtVSnFLCSkfzcsINy4jOVZmeG8buj1IzFOlu62ZuuEg1EeU3D36KeuElUnMv4WkIcei1GicPuhg4fZmW7gSf/FSXIqVUzWV8gXV89APHyZdWsXRTG+l6hJauECF/E06jE1vdSi0vUtgqLrNTgZLqOWuGirFMjhyZaoZMJUumlKVUq1GWUtRoIpUtMDE9z1wipmqbuWiSzu42ZJnQ1dVEwOcln8uq9YOUaRaLUz2PrDarUscqlajJpEgyoohVj28hVEsUgqxH6jUKst4TVx1ZRykynxalIbWC1BNa3azFOkishixi6kZxQNFIzlazBafdoXoV1WIVyUwVFxqzUSPVacCkbFGF2FI3iVtTSa2NtIpG6vUFcLeuuQIJmCsRGFKjqP6J1IJyLApANGruKwbIFYtqDSkgbbaQV9ux2W3q70qlKg5QCzWFUs+qeldAaE3xKvumg6DKGca0sEZatE+/pzpdpMDVaxO9vlfrY+VssxBDsgD06utmnWiu9xD0voW2ntaIzXrtr9XuWh0u9YcArmqdvADUKqvofP71WmUxaVYR14uSiawV/3K+5Uv6MLIP8XhcgbbiqqachuR8qp6V9BTEBUb+L4IDzSFN9kEB32Yo1POKHGc22NQau16uYDLU8DjNWM2yZq3htFiUA5yobitFA22t7Zw+foa7P/AxepuX8NlP/jl/9T/+hi2bN6vr6Apwe6XTe2UErozAf+URuALc/lc++1eO/coI/Ccegf8ocPu9736fqakJXtr9Ag0NgQXgVmtWytpWGqqaglEDngTwEHVtyVCkilZciDXyXHye8elJxRSvSKu4UqKmrBvNqgFpsEhhYVLgpyyQXS4nxUIRgxQToqQpl5V1kAAnsrAWCzYBSIX16W/wKhBGmLOSYZVN57DbHEpdqCw9paFh1LJ14+m4sgcql0sUcnlMC6ozOfVibyjfAhSLzaEUOfJ+ASnEXlYsAEWpK+pEsSeVvBMBhUt6gWMWqySxc6xgM1uoFEtQqeLzeslmM1hcNm2xvag40S85sS+SL5Ufs2Drq2o1kyhwtOJBG9/ft9Zc/Du9GNKKJU2JtAjTeR0g0D9zMQikb1+2Jw1p/WsxcKMDEYvVea8rAg01dW4060gNiND/9nrWy4J1rF50aYphLetTCj9dbbY431MHMHRQWh87JTATYG0B8NJzcZSSbSFbWf6m59/KZynATDKI1Ps0ZbAGfgtGJ83236nmpNgV0Ea/pq0Wydj5fTWhbocs14xq3i/8XUOU93wAACAASURBVGx0tfNUI5/NYrPZVVG7wM+lXqlRKpSV9dLs9LSywrSYNZC+sTFEizTSa0ZCvoBi/Mq1lkzElI2msLVtVgEyUJagYk8teb12h13ZAJttBsxWk2blK8xi2Re5JiticWXEYhBw0kK9KufIrJj/YquazueUTak0Hy4OXVRAtNfvV8o5gUfcXj92uwAGorBLUcwXKaULuCx2lvR1U6hmqdkqnL14itbuNmbmIri8PsZGIzgdPqplC5fOj2GziT2xgY4uaQzmmZ2NY7O6VIEs2Y7iJJ3JJNT/t23bQalUJx7NqFy/uWgEi12yO1H7JmCZr8GFzW2kUMlgtGpMcZfHRy4vAJoLj8tPMZvBKLORskQuY7WalN27qGd1dbQw3EVVbRTGcl1eDcV6Wc1Vcl3LeCo7ZGWXaqCQz2lsdOkcyv0m6lt1s9UpFzU1qg66LSY6LLYRfiOwJ3/TGwCLmxCLr2P9vtS3qRShC0SLf4/VvhgU1O8xAd6V2nrhPtXvVf21OmC8WCmsLNzLYuNmJhaLKeBWMmvXr1+vGlvJZFLtv4C58uX3+5WVmoyfy+LAgplCrsj0xKTK7LSJurFu5Mi+Q6zqXU5XWyfZeJqA10/QF2ByclqB8PlSmmI5TrkWw+2v0drlY/nqLpL5OJlSUWW3XhqZIZ2vkUiLnV8vxmqMYrlMOp3B5XbjcnvBZGU+lmRKmnnRBLl8BZvDg9sdUNmpAljJs0IUA3KRCVlHiApyWjW1dRmbWRj5RtVgk98JecRiFyu5qsqXlfOyuCn1O1W/1pD6fftsbT7SiTyLz5MOgAuZR2WHLSgllIOAePUpconOtZdr0oRxIXpAi4DVmolqf8wm9TwyFEuUclkq0my029QztyrdPbOKqVXXuByrWP6ZBZKtG1XTsFItYBOVp9OMw1DAUknR6ICeZh9L2hox1nNksxGK5QRWh6jtoSTEKmOQuUSZ6el5pWgR5a3V5iFfrGG1uRW5QpRcYkk8MTnF1PQ0FYMdi7eXZL5GLi/gTU1TNxg0ApA4B6hW6EIjVEBcZVctjgk2i5rDxI5b8rrV+RMCRbnMsr6lhBoCDA8Nkk4l1ff06BwOg501W5YpV43mlqDKcI1Fp6lW89gdJjXHKkWF3Pl1zeZe5k6ZE2tKq6zb40uHVKQvMh3I/C9kNMlO11T3FquA9FbFG5EsvGqhTK1Yw1iG+al5ulp76Oro4dy5QQ4fOUG+XOO2t7yFoydP0hhq5vihM7z/7e9i25Y1pJOzpBLTGA1i4W8mXywzNDzO8PgUwZYmzo9cwmg3YZRnak3U8UaGR4dYvqofs9XI2vXL1ABG52fJpVJcvjiB2+pl48puGnxBRcKLJtJ4Gxu5fHmIw0dfo7W9icZmP+lMApfLj9cnZBoz0cgMhVyOrs5Owk1NJObNzMXmefqpPaxau5a3vucGjp06wctPDtCzKoTb6WVwYIRips5N193KmWNnSSUzKmM94A7gMNvJiAIpEyVbS7BiUy+uZhu+Jj+Vuomp0RSvPH+EylyNdVevYPmGALNz8xiNVpz+HAZzmbbwap59bA/lXJ3OzgY+8UefwFLsZHwozrmzh1i3eS2ZQo7TZ44yPHSWXTddo/IZt27ezisvH+TihRk+ctc9NITb8Poa2HvwINlCkUgsidffQF6Ot6uN8elBhi+fUduYnxmlKeRi10071Gf29rTidzppbWzBZ26mXvKRLZlw+MNMTsVobGhSylBDPoXHa2Po2EHu+8ZXEaOLzp5Oli1bxRNPvMyajVuZnBVnFzNVI0zPR4lncrzt3e/nbe/9gIojSBdTFCpZZubHafR5GDozwMYtW8nn6zz7wgGmYlls7hCluomrrr6GcxcGuDR4lp3bNnD40G5efvkZ6qY8G65exurVy5i4OIapYGD9snVcs+Vqnn/6eY4fO06oLcTlmVGWb1jOawMnGYlMUyglySVrXHfdVmx2IY2UVaN8/94BBcC3hLqZnU6QjCdY0tuHXRrpmSz9fW3Mzw2TyuYIhbuJxLJYXS7GZ0ZpbHPQ1Gqlo9Mtnh9MXJ5k+dL1nDk+ybmTY8qyO1cuqodx0B+iw+dix5KVRE5cpBELbf4mbG4Pdf//y957Rtd1Xnfev9v7vbjovbETLGKnKKo3y+qWLCdussd2Ik/6+J0kTuxJc6p7xnIc2xPHnsRVsmV1UaIssYgSwU6ApIjeO3B7L+/a++BQiGet+ZCPHmItsAC3nPuc5zzn2fvfKjg9Poi9pkotpp3YWVyIaHxDqKKKsckpWjs6iSXjVNZWsGHTBn76858zMNJLvphlKTpPc1sdi9ElZsbSqlAt5Bx4HAF1Hdm6ZRO5TAqv20l7S7uuSV0bNtPc1MLIxCj/8A9f4L988AHa6+sZvTyswFN9ZS2nT53Q2qGioZZXjx0iUB8kY0vhDBexV2bJWeKap1gdrqWpupXTh/spRor85af+jnzKQ3QxzeNf+yc6NqzlUPcbXOy/yIcffIjP/I/P6HVdKufxet24PLIWpjhx6jRvXx5gqG+M/r5h5ueiSqqx2Au8/+MPULZmOX3iOBUBL7/9W58k6PPwxJM/4cb9N3Ls2HFOnj7Hps3XqDPKjChPW1oYGBpQAstHPvgRSoUyrxw4oBbEorZev2EV6YzEZbh5+cAJvvUvj9Pb8zZDQ1P09ghpJMn6Te3Ek9N879+/y+ZtrRq5IXvPDRu6aGxsp+/tEeoa2tm9fR/r163HbXUzNDqu9wPJJ77Yf4aeS29RIo7X66AyJLnkcbo2tlEmSk5cNMpuIktlGirWs3PHrbTWbaD3Qj/Huo8xNTfKwMSwqjbXb++kLK4i3gCRaEpBNFmnVbVYtpFLZeg+doKdW3eqGj6TyLN92x7sNg9bNu1QO92ypcgf/NFvsHF3M1uuaVR1ubXgxmOv5qZ9t/DB9z/CG7/o5tixiwxfjqr9dmW1E7srx9LCAtW1NWTSScanJmhraUe2IFarxJSIVbCNhaV5EqklgmEXbtnvphapDjq5PHSGpfQ0/uogfcOjLCyWaahuYkfXNu6/7TbW1FVz6fgJqipqefUHT+OMTlBXnqW9ZS05ezWXZyLkA24OvX2cnqkEe+7ciCPk5vSFPqxuN3uv28VSdJrYwgJvnx2hNrSJRMxOc1srx0++yvab2qmo8pKO5ah119Fz9HVef+oL5GPPga2bgrWWP/qTMdpqN3Hk9W4a2xN8+jPrSKVncQayVIQ389iHLzHQ38pHfvdh+ma6GZ7rJdzYStnipa22hbaqJnLzKfxlJw4BsYuSE+2hbCsSy0fIO4qkSilGp8fIlItcGhxkYjpFJBnBFwqzZccOvIGgUryGR0bU9rZcKlAR9ONxuchlJV5BCLkaGKr7INkIGWRcibMwonekPsykjWgUIW3KXixdtiEWv6q+lcgSMeuxGDmrRmyCsQ9TJW9Bdg0GF9RqL8qmUgFiIU3Jt61k1b2M7DXsSqq16nOkthASqeh3pf5QYFjqPyELIuBxgYIcr91Q+Mr+yCqRElIoCblNtnhSqyzH/ch1phm1brfWLHIPSaXTSrZS0raCkDbNyBXtrPRkjF6BAd5qHbSsxBUQV8bDBDhlzyWsYhNMfofYbVQuvwzMrlTJSm1rPuYd8rRRg698HbP/YO6tRRm9Qtz7H7p45nOFNCtAq0nylh6BGfVixlKZhEuzLyK9CbOfsLK2EsGAEmylX6XRHGKBbOz7ZT+qtZQCzwbA7ZZNpQPSpRS5nJx3US+LrXVZSWNeBwQDbtLxJSILC9RV1zHYN4zfE6ajvZODLx3kvz/2h6xtX89vf+y3+eyn/4xbbr4Fqx3ttV1V3P4KN26vfrSrI3B1BP6vI3AVuL06Qa6OwNUR+JUcgf8McPvFz3+Bf/76PzMxNc7B114mXBUyQFCFNZZzbqXAUHbjMsglYJm1wGI2wtjkGOOTE5o3IzWJ1WFVm+SS2JVK69NhpSxWPkJDlCLJbtPmpmyIc9kMwVCIhdk53fxKI11UhgaAa1FwRDbiXq9HGwGixhNAQQGNvBROhpWkKAfdXsN+OZaM6fuJ1amwSoWtKCCugLeRWExzPwXQFcakz+dXdmVlRSWDgwO0tLRqxSKFloBhUtgkpKleLuKQ4k+sQ4Wt6rCztLCoYK2AuPlMjoDPp6xXaToI2CRFnmGFnFfg2ygKJUP1nSxE+beCbTq2BrtVABrDEtkERw2bH7PJbxYcmlsplnFafxrNe7NgMie3WZSYYIIJDEixajb8zcJopQWogjeqOjTngGGzaxO7O1FW63G+Y+9kgrRmlqahKs1fsYKW4zHAaskOyuvnMzNpBciU87G0FNFiWsbonWMyMjrNolLOtXzLTXxlpqTJ1DULOLW9LBqZlXKuBFSVY5efG4CrfBv2pya7t1gUBq1F832E+S65cmINJV8CgMlry7ELsCPzU5TfUnQLIFzhrdDHSZGoIIxkToqqNptnVWcn/X19Cqps2bSZ1pZWBW/9LhfFVIpiJkc8HlPrTAEYZZxFKSrNOL/fp805j9uFS5TquSxJsTktZVX5J81lAXf8Pq+SHKTRINdQPlfEYReLVq9+pmy2qKr3ZDajyj2Zn5f6LuPxualvamBkbJyJySnaOjpp6+ggkUhyeWBAwYu6ihpG+4eprq3iAx/5dQ6/+RojUyNEkzGmZ2e1Obr/+ls5dbKXvkvDVARqiMeSTE8NQy7Pmk2rsNncCkzEYgJKi3VxlsXIArfeeosCy5msqBy9ZHNFzeecmp1ifGKKinCFZvzGUxFy5TRla4FcMaufoVC0kM6UcLuCRBbjuMQCSxowRSFAFPH63DhdDrLCuhbA1m5cL0J0KOraUVQyhqxjJauooZcttOX6U4C2qEx5TZJS1WpeyRraILHZNSfOJByY8/6Xr4mVVsgy/83ryiQ+yON1TuXNfFUhxxh2YwaIJU4HougToN5wENCmx3JjReapzunlRoLmHBekwSLzQxTDokh06ZwSoF/mh+T+quK8LGpwmSMeHUsBF6VlZJAcyqRSBhlB1jXJ7rx+/35Gh4eZm52lpVlyS0XlmlEwV5j+AbefhZEpTr1xnNtuuZUXn3uBylAF+VRe7ZD37dyLrWDF4/IyNTpO0OfnQs95KqpCnBs8x659m3F7LLStqsbly+P0lxid7GcuOsfFwT5VadrdIaxiKViwU5DrN1HEH/Thdss6vQS2LFXVYSTNS3LshoanGB1aIBYRlwY/LnclbgF4wz7NQ9a1eNn6VtZxVdsKc17AuqJYoMtcWFZ7yu3JVrxCeJH1x1T6m+pjc/01gVtDQSsK5nfsdU1yiTxX5oOsBea8kLVDniPrjkQRyPUux6WmfsuqDjlNogQQ4k0qbVjtG/bfhvrCa/NiFZF8ManW0NJIEgcIl9evBAmr1YPH7Tes3NNJyuJOIXn28uRSUa2t/W43QbcLaz5BJjpBbQXs2dZCfZWFpdk+yvkolUE30n60BFqJZYV4lCcSSzE5s4hwmSqq6phfimturdcXoqGhQe+3c3MLDI1MMzlXJJEpk84VKIvzhUuatE7DmFqcPcR+W0BRme/i2JHJaAyDxeVQhYjXIznFFpaWFjV/POj1KmCka29Rsu7Cqho5cfw4rQ2GWnx2Zpq29ga2bl2LzZIjEhHb7xy65EpDdtkaUSBcC3Y9FunBGdfcsi25ENHkOpLMOCFvueW+biOdThlrjN1w8pA1QpTmQY9PwaRCukAqmiKXKbJxw1bmFxKEwrWEq+v58ZNPEY2mOX38Ag8/8ADX7tlKLDJOc12IclGsgSVrzoPF6mRkdJp4Jku4vpZoMgF2B0e7T7IUT1BZU0m2kGF+aR6rA5pbG3F7HNTWVrE4M48lXyTsdZJLpZX8FqqoJ5011h4BsOLJRWzOItl8kpqqSuobapibFwB5icnxSTZu2KLEl2yyTDAc4NDho7S0t7N5+yZeP3yIxdm0kn7mhgt0XbOGQtJCyFtNa0MHra3tnHjrmNoC5lJ5du3YwYWL5xmf6SdU6yVRzLNtTxtjAnA3d3H21CADPdPcee/13PLuTUzPzDAzO89SakCzff2eBii6yaULrGpt5qMf+BjjbxfovziNx1Wmb2hQAfHZuXHsjjwNtQHuvud2BalePnAMud/v2r2HL33la9TUNvHt73yXhqZmVdGI28XC0hT9ly4p6FwdqNb5t35jGzffupc9e3bR3Nyq11E+nyJfSuEqWXGWXWTyNvJWFy5PiFQiTVAcNOxlFocu8tnf/jg37r0GSyFFLpVgdHScuqYNWBxBFpMxXAE/uXKJrAUS2RwnzpynsqGRz3/5qwRrwqSyMXW66b10hmI+xXW79pEpWxidivH2wCw/fPJZVq/fzJnzPXz4Q4/y2sEDHHj6h9z34O2MT49pPvCn//qDzMwM098zSHIuy86Ne/nj3/ks//u7P6T/8iDru7o0EiGSWWLt5lUcP/cmzzz3HDu2X0tDQxUnT73J7MISkYjCCTz04I30nhsg6KunkLepi8LoyAh79uxldOyyWuQGA9U4bGFOn7pAPJGka9saLg+dJVDpYOv2jXg8srgWqamqUALQwlyGN988z+RcjLrWanw+N5GxGP/8V59mY6iJ2d4hTh56i3gqR94fIFcRoHHTOizlJBN9vbz3oUcYGBzVjOPde69H/MDFdlf2P6LuH5sc5dmXXqC1oxl/wMP84iRj48Osal2LDSd1YrfvEOV2Sp0mpAYZHx0hJ/t8l4+AJ8DmrnVkcrOc6n6L1Z2bsJZdLMwvag70A/c/QK5o4dWDB/jmv/wzn/rD3yOZSfC9f/8hs/EZrrmzjfn0sEYwzEwkiE24iE3HeOSeO/nL//73ZBNOLvUO8fxLLzM4OcaJ3tPYvQ4s6TzvuutWPvdXf661kETb9Pb26HokCvuDrxxVkGB+NsqG9ZtJJlOMTg1Q1VzFtr2dLC7O0NnRTHtbI499/OOc7TlDf98AO3bu5eLb/bz22hGuuWYXz7/wEoFQLZMzEUaGh6ivCXLjDbt44L67yUdz/OzZnxMMhJmfX2JwaJgTp8+wY9cmdu/ezs6d+7DhZWJsklQqQTwV46WXX8Drt7Khq4PeC2eoqa2io3MV//y1F9m0rZ6m+nZWd2zFa6vmqZ8doLqmjh/88DvMRy8zOX2aN049R//AecLhCqprqkmnFvF4xTs1JeEYpFI2/u0751nbWc261dv5wCP/hYrKagYn+vjS177IW2cucP1t12B3C3HLS6EsFqgwMzOtueCFXJHNGzdRzJaoDFSTi+f59396kvYNnTqODz/8a5o92zfQx1f+8e+obJDIm2lcLhv1Na047UGCvjBVYT9BXw3ve/g3GLq8wNNPH9Bc6ubWGmpra8lkM/Sc72F+Zl5tlltb2rFaHKr2tDrthGtDlG15BkbeZnRqGIctgYMFoolJwvVBHF4v8bjk/K7h9Ile1q9tJxyEjoYgv3bXI2SSHi53L7BjTSenvvsFRvr6CTd1knEFmUgneenMUYIdtTRsqCbUFKZ/bIiBwWEeffQTPPezl/B6nDTUVfD6q5dYnC9hLWbo2N6E1VeiuamRufFpnLkiPUcGeeKbH+LGPSUKudfIlKv50VNxek5F+PlPp2nucPHsc/tZWpqm7Ejg9a3hnpuOEfBv57rbd9C5JchCdpAT/W9zeXSaLeu3sL5tHYPnLlPlrmDTqnXkE2ndAxTLeZK5JL7qAEV7kZ6+C8xHYwxPjNG+eqNGKU3OzOGXTHeNB5EoGIfub2Xv7vdIBm1B7+fBUJ0SNoXMmM2myUqfQwpoS5lsLk3AL64mhj2w7smKOZYWF8EdUBcWqUMFuBWiluwNMrm07r/FzUfqSalVBciV/ZsQbWPxBay6kRTenEGsE4clh6h0RTlrMfoSuiipu48Nm7xHMq17CavsdZw2spYyyUKOTFHyePP6fgIaynPNIAyhl+msthpWxrKbF+BWegPyY3ExE2JxNpfT/FuxUdbXkWgQAaVXRC3JPVBzd5frf/nsK112xDlJ3kddjOR50rdZobQV22ZDXbsskVU3KKOukXGR4zH7CyYJ8pddh0ySqTxOXYocRi1ugqsmGGzuo4U8LZ9XejJy7FKXKBnS4dA9tlzvUp8LkVeKdqP2MkitRtqToViWv1VFu6JDKPtI6UddiViSSIxlG2WtFfXxFixOC06/g0w2R0lIGWU7DosNt8OOtVwgm5IM6jynuk8QX4pRV9uApWSnvraeMydO8/d/+vdsWrOZ3//kH/DXf/437Nq9W31eJOPWNEs2oH67QWqUr6tWyb+SvdyrH+rqCFwdgXdG4Cpwe3U2XB2BqyPwKzkC/zfgVpuPv5RHcvDgQb76+S/z7W98i6GRAZ49+Az1HXWUXRbcfo8qmewIkCb7zSKpTJK5xTmm5yaYiy+ykF6iLPm2atNjVdWMWCbrpliYpqKKFOXgsrWmmQkpzWwBG4zGtwC0Yk+c1ueJ7auqmZZtCcXSyOcVcKFALpNVwE6a6aKwkowwKZjUFieVWc5ttRvKRLvBlMQiVozSlC/oMSmbdFktKht5KUgqQqICFPBCbIFEsWeAe9LUN5TGUqgJoGyo8sw8RwGzRR0kqjz5LKL+zWQM21yrzciNkc+iCmNR7YrC12LktppfBuAqZFvjNUzWqQIKAt5gKPRMG1UjY89gAgtwLUxU+bc0puVLxkJew+/zqx2UFl8iFNKMWcPWWH4maiUzKGWlelYBAilsrtgACaN02VJKxqGYV1BrJUihuTFOlzJ5RaUnDSMBGsW2SIAhr+TsWaxEozFtcAtYJ0CqgAeGitbIuxNbUhkjOWABjbQgtli0+NIvc3xERavAsmTDGpk1aukkmTXlEi6PWPSJutZujOEyiC5zx+s1AHYBqq5kDC8rkEU9JQCXnDd5jjnXpGibmZxW4FmOU+am2KfKPJCv7KRhJ7W0tEAumxW3K/yixKmv04K1qameNatXURWuIJmIs7CwQCabIBad0/keDFZIQhIRyWmymhmvDgVeZc6JMkOAbQHe3G67KhcEOPS4PbgEjJQSuZTHZpWM0ayClmJ/LCrFMnaSySxVdfU4vR4lSrzdd5mz58/T1rmKaCxKKpdlcHBQ586OHTuU9NDY2EgkskRNZR2ZZI5XDr7Kxz72UZ565ud0dqzm9Klz7Ni9nba2VTTVt/B3f/d5cosZVm3exPTkDKs723E7HCTSKV0HZA0Q4MXmtJMrZdRmtamlmVBlBQUBUAU0E1KEy65qEgEeNdtZNG82Cy6vCXyKhZj8Xq5pTXRSBaHHbdiSK7lAlImCfAnYUkYBHTk/WlDr9WBYmwkkJo/TvokRbGnU5tp0EHs0ORbDrlx/b5F3M4p4VdKKndqyVZc5F0zCwkqyxBWwTs6Gw2ocfzZLXi20hU0thBSxqnXre8gaI2ukrBUC2KhlmRzRso2xQonL4K46FAgIl5UxERtfQ90pjQ6fPYjTKjaneYqkKVlTWGw5sBdwe8WeT1TwfqIxaTSIytRDvggVNT4WIlMEvQFsRQtjQ8M8dN8DJKNRSrksFQHJvJuktrZOGySRaIITR7tp8VSRm49w/Phb/NqvPaIkjJaWDqqr6jh9sofRkQk2bNjA00//XBVojU21ZMuL3HDfZnxVQlpwa2NsZnaagaFhhkbHaGprJyXzwGYlFk+r/bbMGVH+VoYNRn11ZRXpTIr5uSl8XheBgDg5pNXuMJ+10Xt2RDP6/J46klkb3uoGCsKC97uxu8qk0jFK5axakRdyGUqFkmZRinK9lCuTT5co28rYvKK6fYcks5IsI2Nurt1qv3fF3l56XMb6pW4AouRYttE3CS7yOyGkCCArvxc1s6xB0gAUpaMoJaSpJPcamZ6qkBbXAZdTX0vvPctkEslcEws9CUWTzK1CuWA0yaS5pPNZJrvMNcnFljU3p2uyKPfFyljWcbUApoTPK/mmTorZeeYmLrCmtYKb922VFFamR/tw28qEnB6CwSDpYoH5eIp02U48Z2VyPkkyL6r5GlKpnN4XxfaxIlRFdHYBWyquwFbv4ASRvB1LsI5Izkq65MAdEHtnOQdFHOU8Tjk3NiOXPZ2Thqk03CwEgyF17Uins0SjEb3G5T7jERAYC6lkRhUpgUCIYrqgaqdUKk51VZAN6ztY1dGs2YpOtdt2aP5jdHGBYNAgdPlCQQplITGkr9iTGyobAZbFQm/Zp3A5Y16IN3JvK5bt2kB22mzk80nKuRR+r4uQ30cpm2dybJrqygbWdG5i3dqtHDnUzQvPvkJ9TRvJeJrDh89x621rePihu8gXErhc0vREc8Q72tZRLNhIJYtUhKqVkGMJFBkY6+NU90n9+fYde3n2+QPMxxJUNtbTvraDdV1rNK93fnacmYkRzQKurmlk7ZouMokcPp+dVHoSq03iK4o88aMjbN/VzJatXcyLQqS+hZmpLN/8x1eoabDyiU8+zOzClKq+u0+dZv/1e9m2fTOTE5OceOMMtpKd+ck5WuvrSMezfP3L/8aJS2N8+7s/YlXrRp747k/USvPr//NLVARs/NEf/lcmp4dYiEgitR2Ls0Rz6xpq6xp59EMf1PmaysSIpycplFL0DxhqQCEaCMHo4rl+3NRw7Y6befzxr7Nh42ZC1dUsRGaxO4okknMEQg5VCgox8eDB11jVuYqvf+ObVFfV89xzB9Td5amff5/FpXFtii/Ox1nVsoHr9tzEvj37uH7/tfh8QgKykIjG9J4ltpPiNuN3e/SeVbLaCYUq1cr2K1/6Eu+97x7eddftvPbTf+ev/+hPuXX3Wrat6yTotpJLprlwfoLahrXgrpAkUJbSKWrbGzjVc5JAOIDL7+OV13r4tx9+naqGatL5NO6glzdPH+fIm4f54Ed+Hbe7EUp1PPP88wTCkj2dor62lad+9gzPPP89HnzvDdTXN/Kzp57g/vddT09vL5cvzLJ5XRO14VY2rt7B/Xc+4zvK4wAAIABJREFUwt/95ZeIzCe49aab1Er8reOHSWWXWL9lE6f7LzMbGaW6zqk5lKl0nJ27O3WN6Nq4DaetgUOvnmNgYJB0ssDYcJyEZDy2eKitDHP55Chr2lqYm55S1Xzr6g5y1iKpYoo9127HUkqxtrOR3lPH6b8wiN3qp35VK9XtdYxMTfL8U6/zJ7/5AO/dfxfuqIWA1c2rBw9xuHeAXXfdzZI1T7jKx/zkMPv3Xc/CQoSRwXG+9rVv8cef/mPaV63irZPd+CuCLMSX+PL//CrX7t+L3enizde7uW3fbTz26EfIJSIszU4Sj0eYj0SJZ/Pg9pNKF0nHMyyMLzLQ+zZ7d27FV5nDFRASYpBVq9YzvxDhp0/+nPc89F4eeeSDpNIZvvZPj3P7bbfpuv33f/95zUm1V0Z48cApaiuC7N6ymmvW7uT9D3yA5va1OFIlJT/0XHobVzCII+jnW9/7Hjv27CJY4+fb33qcRx6+jzdeO0ZsPskvXj5CbbiS1avq8bndnDp1jrbWVfz3T32Knz3zI85eOkfTuo10n+1m1ZpG/CG7Eg1q6iv5zcf+qxI3pqYXOXGqh9NnesgVy0ooiKfitLQ143QViEdGCPhLbNm4mofuv5/piUV++sTz9Jwf1MiC6rpadaOokCzxqWn2btvF3FQElzNAdCnBmTPd7N69gdb2ChqbgwwOiiNCms0brmdyLEVsyaLX37vffQ/br9nNZ/70s3z/f/8rt926j0xxTqBZjp08yFPP/QBPqIw3CKFKG2VrRve7WFycOTnGxFhcwbfIkoUH7v91Hn34Q2QLWf7pe49z9Gg3U+NJtm/fy/ziAlNzw0zMzvPgQ3cxMT2lAKbXFcRl9eHIObGXPHzw/Y8yOzfHrr27GJ0a4ejRI/SdvcTwkFhqryeZjZHOptVm3usPaIb6xOQs7a3ruOWGd9G1YSsL8wsceu01crE8iViaa7buZmPXNl4+eJC9+/fwkye/T21DkJr6IFZXifHxMfoGB4nFUng94koVZX5xjnTWhstTgT9URSAgTjQptm1vJZuZYnJ0lHLKynvv/Rg7uu4imHZy6pkX6bs4yNj0DA9/9CN85ot/x3X338ErJw+TtGXYsnOzxguc6+7mI4+8n0MvHeJ8zyXW7awnkcnT2NrB89/5BXd94nomJ+bx2vw0hesY6T3LhbdGuX2Phyd+9BiF+HGW4tM4hFhn8/P9HxyhrcPB3n1buHxpkZqqjfz0yXN86+ujbNp4LV3bumhfW4MvXMbitXBpoI9//8kzOL0ubrztZhbmI0xOzNDR2sGGNes1Mz4Sj6lryPzSIkuxGJUyBv6A7hezAuwJ+VkIv0o0d6gLhQEbqset0U9QlajcjwvGvlsri7LGssge0iX7YSU0CvHaiGAQINDt9TI/Pad7CwEshQQpGbWyjUplU4b72DLQKe9jEJJdSqxLphPatxDip9xPFHQTtW3ZRjgYIh1LKCAccIvqWlSakjdrEDSvgKcqfbWoWrxsKWsNI2pQDX5ZdpiS+sbhdKotsoyVEOaFYK51ufQhpArNl7CWSlRUhJXMLPd0cZ8RV4p4Mq59G+mpaK2Ukz1hWj+XkN6lr6P1vtZXNo2OimeT6qQW1r1VRj+L2EGLaljiDjQ6yzBGxla26LfwiuUzKIFfehHa33jHXUz2wSa5XG2cl8mRWkstO2+tdDYybKmFgO9T9zQjj9eI9TJiMCx6XWrfR4ByAcal/yHRMZLTK/to6dVIr6hcVoc4m9OhGd/i1Cb9HTkP0neQmt7jNno9IjgQhxc5B+KipdEeBSEGxUnnUzQ1NatDgdyDKgJhjaqQqC67xUptdTXhUAWDA0P84pVXtYZamp6hNljBn//xn1MfaOD3H/tvfPZP/ox9+/dr3SFrqwncSj9BgNtl4fKVvOCrGbe/ki3dqx/q6ghcHYF3YtGvjsXVEbg6AldH4FdrBP4zwO1X/uHLfPVLXyGWjvHC689RDsD40qSqVtXiNmthcW6R+bk5EmlReJRwSgPbWSZVzi1b7ggQ9x+td80cxyv2tctZrQK2SRPXAO0EpBM1iQOPVxiVhiJSVIbyfNmECzNWiivZhGvmiHg0qj2u/C5HNBrXBp6haBUbZAPAkYJKNvICkBUFKFJw0Cg8TLvKlU10Uy1nFl8CYpn/NgFV2aDLMUhRY4DMhuWx/F4eL0xWaQKuBMlNZqeAhLrBX1aqmgWIoV6V4k+eJQ3ad2w4zSjLotA3l7/U4mm5KFGgNmEAxcIqleamacUq/xdQxVQDmqowKVKlke8U2+oVdscrLTxXqnD1qJazaJYxXSPTeDnbxRxPmSvyrWpSv1/HST6jFMrJRFqtoDVbWBRtFsmKNArmlSpdc0z0PaUoFZBEzptl2RY4L+8rDOayMohFXZVNizpcwBEj18fv92KxiaWpAPAGQUBtMG3Ge8/PLSggLyCZqBEFpHCIXZrDqlbcouqURrCAYMlEikQ8SS6dJRAI4JbMMLtDc2OlZ59OpojGYpSnJCMpiNfnwe/zKXgUDPhpbmnEboHamkrSiThjY6Na9DkFnLQUaV/VwvjEKKlUBp8noECtNv8tNjLJjIKqAkbLHBP1rVwn8juHTRR5wuE2FC5ix0VZbMsll1lyI1NMzU3TtnoN6UwBlzfI7GKEpXicZDJDbX292iLHEgltNPX2XqSiMmCAQrkMHe0tpDNpGhsbGOofxesOcfrkObbv2EYoUMGBF1+la8smWpvaONF9mrGhEbx+IxNMzmswUMH6NeuJLkWZm1/A4Xbg9DhI57NkizmsTsmqzCpgHKoOaR6dL+BlZnaGUjmH22NYfplqaDlvMgZCCjAUoca1bFqDGXPKuEDMubryGjSbACsV5IaC8R2b7ZVzb6WCfOXPzWtQrxsBfpcB3ZW236b6eyWoZxBZhDiS1yafdGbMz2AqceUxorg0GeimIl2BOclDzReUTGBYvBnHrrmfup4YgLPRzBG1n9hES3FvwSqKXc0QlYukpA4E0gPJyPUq64Dbi8MuJAm7TiNxDIglIgQDHoK+gCz3tDe0sKqplYGLfZCH6YlpEpE4qztXK7nn9UOH6WxpZfxMD7/z6MdYXIji84ew2p0Mj45x4vQp7rrnXXzl8S/SubaRnbu7sLuKNLfVEqx1M5cZZmx2kMmpWdIpabR5KGEnmzUUmVWVteSKRVwej6pWBNiV5ojFLcruaZ2TYnMvmZnCbM/lkjTUVioRopy3s7ZzM/Ozad44dAaLI8xixk5aQB+nTZvNgZBXrYIFjFDSTqGkNnbClpeoZIt0oaw2MqWcNqJM0oq5fprzaOWauFL9L8Dtyvkmz18J3so1s1J5IK8nyn5ZtzRjSzTky3nn8lh5H9Om27jXvXNMYpGnapPlNXvl9SDrswkur7R61s8jwLLcWmSy2NB5KkCf12vHZc9TU+EiJfuC9DzXbt/A+s5m5sb6SE0PEPTYqWlswuH3M70UZVZstF1eIok8SzHJ6S1TKDkoFe1qxdlUVYkjMUcplyeStTCXtjKykGYuVcYZqmUxklKLP3Hzd1qLOMnjtAgJC5KZIhabxCDIeTbs7ESBL1b2S4tLCrLKWu9wuCno/UKUD8Z1sG3LJm2MXzh/joqQl1DIx13vuo2F+Ummp0bxueV5Vs10TSRiai+dK+X1fiZrtKgcxAVAyEWpZEoz6tRWWRQnZv6aZOmJe4NFGoBubPYiTqs4iUiGYAZ7GSqDlUyOTpGKCUTp5c477mF1+waG+ydZmItiE+WGbIeseVW/CsVEXR5yJSp8YXLpEvGlNG67H7fPTdGTwOYu4XX6ePPIKS70jrMYzfLu9zyIxe/jB08/wYW+Hmpbqtm+bQOtTbXYrAVGR/tZmImx65ob8DhlPzZNoTBFS0st+YyDqek52la1EK4KEkuUePap49httdx86waOHjtKU3MLr7x4ioVYBGlj/vGnHyCTTHDwpV8QmYPOlgAP3n0TczOzRKN5rrv5Qdyeela1X8PPn3iFQy+9QXNtA2tbmlicHaYi6GJ0coQlaQRbHTSv6aK6spUKT7VmkdbWVxIIuZmcHaWtvZmDB1/iXXfcyfjIJGs6N3DdrpvU6eLHP3yaz3/xq2zdsYvZ+Vn8FR68PgdHjh5ky7YuHC64cOkc0cgCtbXVTExM0tbWwu233sCZM8dV6e2we/noo7/FvXc8QjZXxuvyk8mIHX+ZWHxR/zbiGAzCjazdFZWV5IoFXjn4Mt/+9jfZ2rWRhZkJOhpr6Kitojnkxk+Bl3/2YxrDfmpk3XLVcu7sENZACH9DA966Wl46chicZW645Tompyfwhnx0nz7L//eZP6OqoYWyKLcCHk72HuXb//I4N9zwIHYauXDxHN1njrC4tIDXV0lNVSN2T5SFxGXmZ5b4wIceJZqa5MCrx/nEf3mAY0e76Xt7jOt23sZ9d76P2lArLzx1gCOvHmb3NVvJJBa5Yd9OalobONZ3ATxpXjjwI5LJOG1t9dx0yxY8PisXzr/NqwdOU1/bxdTUAumEhWzCR+f6tVwcPk02Hmfvps184S/+mtj8Au973wfp2rWTUxcvkBYjUGuOcMBO3+kZPvvp9zB4aYREvMCNd99Izlnk9e5f8IuXLvHwvRu5ccsutrVvoL1hLcePnaGxs4ulooVj53uIJ6M8/dSPee9DD7Glawt/+ed/pdfqne+6C7vDTnNHK1aXjW/967fxhHxUN9SoarQx0MJs/zQtlWFuv34fNUEfqUyKmqZmfnbgFRbTebbv3kciGmdubIKmcBWXe89x93vezdDEMMHKsDqEiAOJ2BWfPd/Dffe/h9//g//Gm2++xVvHj3P+3FkGhwZpb2/CEyhzx2038+H3fphKbxXWkoNy2YYtmSLvdvB7n/god95zH55wFd1nevjgx3+TBx5+H+v3dtLR2szxN96kobqOz/3pX3Ds0FE+/7f/gMtWZnx8iubGGrZs6dL91C2330SgqprDp8/z/IEX1d7e4hCf/AKZfJ6HH/kAO3btI5Ep8L/+13c403OOuoZa3ZPecMv19A1cZOOmVoqFeUIBycaOMjc1SyFjYXhgnvraTurq23U9bm5t5tTZE0yNjdJYFaTnzAQ+T5C9u26gqb6BfCHGxMRF+vouY7Nm2bB+PU5LJbFFOP7mRb2v1jVW6X47Hk1q/vPLL76gIO+rv3iJ99x/F5u3ruZff/Y4F/u6SRWWCFY6qWsMUC7naagTW+YyiXiJUyeHOXzoLA89dAe/8+HfwhcO8f0fPcU//PW3qa0T8mSGm2+/jmOnDpMupvX6EoJoPlcisZAlNpaltqZOc7b/4L99ivOXzvPq0de4/Pbb5ObSlLNF1m5czZqNq4hmlsiUUkxMj9Hc1kJNXTUjw6Pq2LFz+0462lbT3tzB0088y97dN7Fj5351ApmenydU6eOlA08yMt1LVZVYXkdZWozS3rqKB+59Lzfu300hN8fBQ7/g2edfI5rM4Qn6SeUjeINF2jqE4BSnKhQiEy9z7PXLbF67jdt2v5trN11Pz7m3GR4e4vW3jvHK4UPsuv1GBmbHiebTbN62BY/bzujlPnxWCxs7Oui9eI51m9cQrgmRzqXoWNXJL149yur2jUyMzHHmWDcP3Hkz7733OnZ1NRCJHCcR66EmHCER7yeZknzZWubmUywt2Kmp3MPcVA1/8xevcPHCLDt2XMuqNWtpbmsgnVsgGLIRSS8SaqxhLpXk2dd+gc3rU/KAxNa0NLRSzBWJRdO4xGFDCG92Jy6LC4/Dq3sg9YkR0rjVqmuvkNmEuClQl7gnaeyE7I90D2zXx8geSdWVVqvuy9P5nBKbpR6RLwHv5PUEtJT9hdci+w1xxzL6FUq4K0n/IWu43wiqt6zUNGsM+ZmoWQX8lC8B7eRbiGRW2XsK+bNQwmm1qV232O8KqGj2L0yXKSUrv1N46B7IfA8BmqUXIXs5u7iNSHarTDynYbkve0VbsYzX7qTaF6T35Bnq6+oIBAN4gwHNsrY6bMaeemZGr0GJPhH3Mv2My65bMmZCrtWaRHoM5RJFp4V0IUcxmcFWKBFwujW6Stya8lLfOCWiw6hSJBVWPrt0iIRIaAK3JsHR3L+a5HRzjM0aTgn+yxpYU2lrOswYkVdCWrYqCG7us9XtRiM47ArSSoNFHJTE0lhAZAFkhfQmY6jqYel3yee1GH0d6TmY+2JxPDFUtwYRwLLsyiRiBnld6T0IgV5ECoVyjtnZOWqqahTgjy7FlXxbXVGtTnMiPtDzZbHS29PDyy+9xLtvu51fu+9BWmpbqAs08PH3f5wvf/6rrFu/AZc424jwYFm/fBW4vdIKu/qPqyNwdQT+HxmBq4rb/0dO9NWPeXUE/l8bgf8McPulL3yZb37jn+kb6+Nr3/kaS8UI44sTyqZUxmFBCgunqn9EDSed/HwpQ66cp2y3GAXOMhi6EtgwFWiy6ZYCwmxOC1groK1kycpGWzfpmj0qgKphQWiAmaJyE2WjFE+SbyL2t/LcsgJ+sjGXn4ui07QklSJBwbxsThu78hy7Q74N9aVZFJnHaR73ymOUwsB8nKmQksevBDYrKyu1aBNgVAo63Ygvq2stGDmu5jEZx238XwvNFcDtO/NTLJ6MrBwTgDKKGaNky+UNgNMAQg1FsAlmlUuG4so8ZnOcBTiVcyDHaVq6XnlvLSYlH9QAv8wmvglYmZ91ZdPfOFYjc1HoqyvBMxO0N4EL+axSUOp5KsixCkBqqGJNFq0cm6jM5LErgQu1zF4GKoRlKtWe6K9lLGTeyPvL8Ym6WeaI2OBKsS6glbKbRdVoF0tuY17K/+UYhEUsz6kIVmiTX+abAuaaA2rYxwo7X+yzJEdZx9Rmx+U0wFppznvdkuVZIhaJaoNJyAPyuJ0dm68oL5ubm6gMV1AsSIEGiZgoc/KkU0m1lRJAV1Sh0ugVay8BmiVXSVjUmWyaUj6tGWYer5y7JFZbSQEGURGKsjaXcVDMBCnlbWrxVlJwQlTQGezOHDZXQTMA/WEfNqeTRCanuU6T0/MMjU6ysLjE1m3bVQX54oGXqa1tYH5ukXQ2SX1dA7fcehPnzp4mFosQDlfR//Y4fadGqW2qobGliampaSpCYc2xlc8uIIn8PxqLU1NTj9PlZnhwiFw2Z1iEOx2q3pfCX+wCtQSVDF+fW7NqlxIRmpob6FzdqXNfbJQdTqOBIa8v80jZ35p55fsP89Wct8ZcNFjhJunAnMsyl+T8rgS3zPltkirMBsHKv1euZeZ1YL6m/O1yOK80hczjWKmoXKmeN+ezXDcOtXo1rMZXrgXyGgLSmY0m8xj12IuSkyRrxwplsABzywcp64YAtQZb3SBGiF10yRKlbE1hs7qxWQNQ9lEuyHop6lqxLCuTKwqxJUHZlsLmEIu4MgFXlSpP6qtriC8tak5j1+ouLp8bIDKTxGEJ8N1v/zuf+eyfMTAwwNjYMJs3rqEl7KGsBJYi4xMRxsZnqamvZmj8AoHqAnfcu50c07gCOexuaaxkmZie5tBb5/EEg1RWVuBw+ikWRFkq4KYVXyDI1MQiWNy4vNKoy1MsWFWRYvfaCYcrVQUdj0fxeZ34vTYmJgeoDHloaKhVa+aluQSWkgebxc/oxCJTixnKNpl/edJZsb5zYXW49XzovCvmFCwT1ZmolZ2i4na4yAtwbp6DK2NvnAUTxF9JhtEVU0C8spEFboK5KwkEcs60yaQZy6KyXiYYaSPKYPOvVHG/o+Q11kFzbppAsKgLZB1cOd/NYzLnr/kaJslA1h+7WARKc1Jy021WVSBIg1OE605HGWsxS03ARdBVJr4wpZld2zavpqnKQi4d0Vx4r8dFQ0OlZmmOT48SS6Yp4iOd85LIOciVHKTEsj2VpC5cjVgSl61OFpZSzC+lyOStJJKS5eYimy/qeiuuEkIGiixG8ARcZHJJ3D4Bsw1imTb1lvcfbrdP7xHScBTXB9kDSM5oe2sb7QIsW6xcvNTLmy8fo7ohiM1lUfv2Pbs2av6Y3Sr31wxet4tcLrOc4egglxclr5BkjGaoqG7M9UmJM4bngUGskMae3VDx632tWMbv9uEV23rJvrXYyGeyuB0e6mqqGeof1PMrQEFtVSNeTxC/18/8wiKDw0OMj02wddNWjXGQRm/Q62dkYJDKUEibwIVSnqwljcVh0dzDTKqgoONiLM2rb7zFdEL2c7NkrRm6Nq/D7RJgWtaZKJs2NzA+NsnsWB5LKYPPn2LXrg46Olo5d2oBl8vO0NhlypYMFy+nuNQzQyJa5oY76lmYyXP25AzX3tLKNTuaVVnX2tRFmQjp5DwtTdWEvE0MXu4j6JdM8ChOCzTWdhKuWEV03sqhV05y+dwgbpuPlroqzXr3BEK0rN7E0EyU2ViB666/mdHhEZ0D0mCW+2RdUwOHDx8ikYyxqqOdu++6i7WrxQXiBEcOv84Hf/39fPxj/5W5+SSNLW16Lppbmtmzb7fcQfmi5Mx6SsTS8+om0dIRVAvom29ew+YNu7j52nupq2pTBwIRXGYzYiNuZXFhngsXztG1cQPNLQ3abH/uuRfULeaGm27U+3zPxYv87d/+LXe96y613y7IPT2TpJSM8v77302t38V0/yVeefY5fFYbzcEGgt4gsXKMUwO9zKTTNK7awPot27k80E9lQwXBGi8jkzNEUg6uu+khdu29kWxhDr+/QHRplq88/l0OvXaRmtowdk+RC709ePxhWltWUVkHEzM9Or/OvDHOez6xj4npUdasXsfFnn6SsQy7tu7jyR+/gLMU5HP/429xlq389Iff5+Yb91IuGrmSdWvaOd/fw4GDz1K2Juja0sXa9XWqsDr0+puEg1U4rRX0nB4mtejkk5/8LWrrG/jiV7/Ivl07+N2PfQJHrsDq1WvYcc1OCg4PN951E02r2zl+8hjvue9uPvcXf4XHkmZt5ypq6prpGx1lcnGMD/3m/bx25CBOq4/W5hpCXif7d9yF01LFa68d5eAvjpJOi2PJHNWVftLJhLpwhHSv56KpqYmt269Rl4m5yDyvHztMVuZ7yK97r6GL/WxsbedTj/0ORw68DjkL4XA9kWSOZAmi+QzpYoaF+TH2797M5jWtdB97i2defItH3v8YrW1t/I+/+DPNP6+rE5JRTudsXXMt6VSaVR2dbNq2nr17d9Pa3Ma6VV0KJjjLZQYv9fL0Ez+inE1w5z138J1/+jpTM3Psv+lObn33Q9jdNVzon+bywCjV62x8/R+/yZaNO/F74CMfuJ9gAO6/5xHefcfdbN92DSJ6m10YIV/MU13VSfepczS2N/DSwZd0/yBZqotLcZpb1vC7v/eH2J1+VWg7vTZyhThH33yFpdgkp8+eI5XKE0/M4vEIeaXMvffczNHDR0jEsqzp3KzArahLxSL6yNHDCky77FbWrm6mpbGdF587hqXk4NEP/wYXe9/mzWPHcDvt1NVWKWHi5LELRGNL3Hz7fmbmJxkZG8Ll9OJySIbzCD5fEK/LRywSY+361Tz+ja+wafN6JmaHeOr5HzM1P0QyM4bDlcRiL1Ff10apUIndaefs2TMsRWfYuGEDD973YVpqmunpO83XH/83igUPd9xxG6dOH8fmtVCwSZZyUe9h5ZyFa7dcz8DFMc4c68fldzO/GFGHD6vLQ8gRYmZsimQiqgTEhlUNtK1tZj42q84dvqCb5gYBx3zqrlMRDHLr7bczPjlLoWSnoqKe3vP99Jy/wMT4EEG3jc0724gsjFDhd3NN1xZaG9tIRDLMz8yxtr2d/dfup29ikKcPPkMsn6DkEFBQgCch9Rj1SH1NHdWhamanFknEiwTCTVw4M0YmkeCazet55unnaVvVgSccZmByjLVbuxRYO3ToNeOcVFayuqWFlqoqes6d1fgSj8dNKFRNLJrB6wlw0w3Xc+NNe4jOTXD07BO8caybd9/Rxi3bqwi5R7BZMyRTKSwlP8GKDgYvu/jyFy4wNrxIW3MHDmcN1+3fT1VNiEhsmnR2EVfAQUfXOvzVNZweeJvu8+dIZ/Kk4hkq/EEC7oDee90eHyWLQXB229w4ZT8s+yshnck+SJy7lq19VSEqIKE61xiRP/I4AWIFENW9pdS9EukkpMhSQetDdXYRkHUZuFXFrsVCpcd/5X4vbihC0pbX8gcCWsPIaynRWJy1lt9P7jklUcrK8WkZu2wXLDmpCkw7cDuc+m9xAZIaU9yjZP8gDlO6rzMKEgVK1fJYQWqDcG3WNWZtJMCj0u8cNspOO3nZ2+dy+vo+ccNKZZmbmKKzvYN4OkmgIkROIqCUeG7Ux0LWlbpUvpSo7DEAXAE4pZZXNbKC3SWywuh02FAeiDh/6eez6bgXxXlNyH+GA7SS1dSpSHoZhZzyTk0SvflZzD30yixasxeg++IrrsvGZ9c9rZ4eA7hVkv0KYr7uvaVfUhIbbHEUKqhqV+y3BTRVFbTEDxUM62mR1Mp8EZDa6PfYrpC+XU6J2bEZsSWFvAH+ymcslnUvp8CxKJsd8u3UY1Iyn9VGXU2tHtvM5IxGIskEluzmhbl5dZSqrqrk1+99mHJKSHwOOuo6+Z2P/y5/9Wd/wzXbt6lF/krFrcwKyZU3x2OFp7PPYrEYJ+/q19URuDoCV0fgV2gErgK3v0In8+pHuToCV0fgnRH4zwC3X/zSl/jGN7/J8fNv8ddf/RtsFXZKHnC4nUa+aE4ontLjF1ZiibJdGpPCZBQRkpQjRnaJ+bUSkJCfm01ps1ltd4i1rWHxuBIMNQFO+dtQshrFi4Bjhi2wgGkCygmr0ng/AxwxrSsNm2PDLlQKDCNvzlDvSkav8ZyVx2c2rk3gcWUTXNmqYoko9pQr8lDk/1rELDNpzc9uqPqKiFWlkaVqgDNmkaEM1mVrHiPjUoBFaehLISZ2ygY4LKWOWbxIQaVjIEDC8hgbNs5GPqKCtVYD1F4JNst7yrFLUbdSYaUFxXKupigKcFE8AAAgAElEQVQ/5TVMayJzbORvE8w1z5FxnrSGVbDHyOG9wgO+ci5MVrIJPsn7yfkyFIICbhuqVwOANhjM8tori1HzGLUIVltmI29Gi9diSZuw5uNVSaufQeaSUdBqlk02pU00yfgUK1xhwwpILH9nM4adrFp1m9/yWUTxmJRGiGFRrW8kx28xVNoCksr8SsYTWrBVV1XR1NikWYrVbjcuDUqUz2vVgllsyGQOiypXCn23y0lQrDJVBVzUfFF5G1HfJhJxliJLqvYKh4I4XVLAFxWs9fpcmtEkFp9iaSrAbS7lwYZkFjm1ELXZxJIqRb4Yw+UvEQg7mVqYUEs4l8+LP1DNyNicKofsdrfaM03PzCM16vDABBScvOu+mzj0+hHCYbH9a1fge6BvEK+zEmvJqw3+xqZmzp/voaGh0QCT8gW1nharUsmAlnkstq6BYAiLTTJo0zoGza0tmpGbzedYWJpnIbJAoMKPRwCZeESv53BVGJfbSSoj2US5K8QHGXtp2su3yXg3WdUrgU8TuDVJEtowWaE6XLk+maCqCZStvIesBHzl3yvBYXPtkL+1ybJ8jf/y8ZjrntEAMAkE0isQFUDuSq6qsSAZPzeP2yRTmDbf+pBCSZUHOrul6aF/GOuZAnbLjSNdF5evcZkRJXuSkiMDZVEGuhW0LeWdlItOrEIwKRQIBj1kcnE8Xgs+v51CLgXpEs6Si/6LA2zesFlzUy0FC91vnNSczuv27OflF17hsU/+HktLcebnIgT9foYuXSAenQVLlhwxOtbW4QkW2bitjdHpS/grnZrhJhZybxw/QSKZwhfwU7S4sTllPtspW0pG88ruVLtnUTvKuhqPp4nHUrhdPvz+AMlkmnjWrmtcwOcnGBSQTxRxacJVblJJsbeL0VBXi9vpY2ZSVHIu6hs6GJ9cZGJqkVxeLNI8LMXEFt9HVU096XQGcTgQgLhcFneChKolHU4PVqvIIN+5j5jnzDwP5jxaCd5qzIDmB//HL3OdMxXkK4FdteO12tRVQBXXyxbx5n3IXHtXkgNMIo+SrZZVweY91Zyncu+S9zF/boLNIg+yW0VuK2oIh9r8CoBbKEqes2EhHFtcwFbI0VBdQchtJ5dOkM/EqAxb2bihibaGINn4NLH5Ydz2HNWVYlGXJ10oE8/BfLLEXLxIzuLF6a9hOppUq0OP06U53z6nVzMGT584x8x0Go8vQNniIVTZpMrdcHUjiUwEl6egxDGZEyZYLdbjApA4nC4jEkDuOQqml9T6OeQLYE2IwnSYNV2rSCZjXOi+RGNzDRanNONy7NmzjYDPw8TEGJHFRV0HnQ6578l1V8blcek1L81dw/HCuMfLPciwZTfurUImEitScQ5QwpLFg7XkJpkssDAToZgrK7Fn3Zo1LMxPUV0VYH5hWp0OpPW5ZvV6woFqei8OkkoWSMbzDPePcc/d9+FxOMkk4jTXV1MupCkVJbMtQ0nufRI/ICynkgWP20c8l+Vw9xmW8jFePHSM9ZvX0rV9NVZLieH+AZYWF7DaM9x77268zoDmLtbVVpNJlxgeOsfSoo2mFhc1NY2Mjc8TrqrhiZ8cZ9PGrey5tYa52XkmxifUenHH9g1MjA3w1E/f5JOPvUsdTuLRBD/+0Ql+7X37cDoTBBxFfJYE0fkEVZXrsFkaOPJaLzXBNj724U9w8dxFBvpHcfsr8YRbON83RUXDarUf9rqt+GT9L0q+c4ieCxdZWIwQCofI5hJEo3P8we8+hsddpm/gHLfeeAMHXjnK5//+G6xes5bN12xS4Ofc+ZMUi2nO95xiYnJY85ZvuXkPt956I1XVlbS1iLq3RjMrwYXN4iYWydDfP0xP70XGx8Y089dmh49+9FHmZ2d48qc/1Xv7pk0bqAiFiCdTOq+PHH1DIz48Tic1oSDlbJLkwhzX796GLZsi4LKxMDbC1IUzeG3gqgzTOzZCa1cXBZeLZLHAXGSJs70XuOfB95AuOvj+k68wOZ3k0Y9/jN9+7MPMzF2mpbGeSLTIye5BDhx8nouXzzE7N4XXG+K229+F258hmR1XotXE1DR2P9Q1yfmb42LPKOvWrqEmXMvk6Dxj/bPUhGr5rd94DL/LwZnTx6iq8DA+M4q/toazF9/m0JHDbNzezKXBITpX16uKPh4vEvJbiC8mqK/YwPW77uDcqV7qZJ7iViDYZ7Wyb9t2KsNBfvbUU1i8LmrbWxicGFMXjo9/+FF+8IPv8dMfPklTSyNYXbrf6eysZXTsArX1cp/I0tjWRFYyDJMlUnEL3UcvqzKynBfmSY5QwEMiGddrQeIl9uzZw22338aJk91KGqtprKWmvoqRqVHNgpZ9VUZs1iMx/vRTf0JrTQMDF4Z54cWDXLg8yIPvfz/2gJufPP1jdu/axPrORmLzE5TzJV46eJrNO25icnKaZ599lkpxEnC6CFdWsffaa2lsamLj+vVs3bKVfFnyKYtEFxNcuHiZM93dtNRXcbr7MH293axuryebjrC4OM/a9ZsYm4pw73se5e77P8C//tvT+ALV1K4O8C//61+VGBf0w+/9/odwOtJc6D2L31vJ6OgYvoBblnB11EjELYwMTeF0OVR5GYvHNZO6vq5JM2x9vkpc7iBr128gFA5oBIfkxM/MjdDT08P5c72MTQzg9Qu4lWDX7g2aNV0sWNi3+2bGh+cYH5lmw9qNtDW38MzPn+H4sVPc/Z4b2b6ti8nJKRLxNK++cpSJkZTuOa65ZgtdG7p0vxOuDPCzn/6E2roq8uU0yYzsv11EZjPqKlDOOwkHa6murNPXWr9hDd/+12+RyUd1f3yp/wwDw28xPHqWH//4eW66ZR9r164jkYziCzhYis3pXlo+d1vrem7bfzN9/aMcO3GW8YEZBvqHuPHOfYxM99PSXquK26DHy9033IPXWUEu6eBzn/siyWyJ3ftuUFV0bDrKye4T1DfUEawKsWp9J7NLk4xODSpQ7PJKnAkaBeFylvX9G5vq8fj9nD/3NguzMQpZKy0NLezftZNNXZ0MXj5NZHoYRymnysV8Mo84QHu9FUwvxKlqrGM+Nc9cco6uPVt4+egxbF5UmSqEXwExPU4Hp7u7cVgt7L31VmYLRS6dH8KZKdDgDnL0pRM88uDdjE9OM7m4gLMiRG17K6+9eYSwAOk1NURn5mipqMFatPDaK2dZt76N66+/EavVwR2330GxnOWt80f42uPf4qb71uOpsHPirR7WVfm4Y2cNLQ1BlmKL2ErVXBqI8OSPz5OIQktTA7U1q9iwcRtr1neSKyTIFxMEQ15sLjvdvecZmpkg1FBPRkjJUq853LjEVahspSg2v+Ki4REHCwE4HXp9G0RgsT7Oqx2uAHVSJ+peSomcgpOJVtGoXWU/IHtL/b/sywW41faGcS9PplOq0hRQVnob8nqynxDQU/ZrQoaWOkQJpbmsAdKWDbBWn7cMHOreo1zS2tSMaxGgTXeOJYFXLQoyyt5HIlMkckVeV9S1ApyKPbMAhVqfL8cqqWXvsruO9gWW41LkM0pvRMjJmsFrKVNYtlbWcqGMjuPM2LgSvdpa28gW82qnLPbLul9S4rzs+6zqJCIkBdmDav/E48XlcRs9mNwyAZYyiXIenDZcErtRlivbYqhJ5XVcDvJWwyZZayhxPJG4JiHR6t7aIOuvrJvMvsPKPtB/qN+WgeuV5FkFL8tl3AJMy/lfdkAyifSGa5fVICTmxbJabI/LRh9BxANej0H6W54HheW5IftnOS9GFIZh8awZvWacTkmAd4nCEADVUO/Kr6QH4fOI3bQbh8Pov8hz5XzFo1GNy0okogQCPq2XNm/cyJ69exm+MMCxw29w8+6bWdOyjt/7jd/n//uDP+TGW25Wa+myzbD11l7SMnB7RYZ9NeP2/6itrv7g6ghcHYFfrRG4Ctz+ap3Pq5/m6ghcHYHlEfjPALdf+NIX+cdvPM65y+f4y3/8HI5KBwVHUVmosle2l5247AJMuRSsLVrzSAqZgofSKFxWIK0EUUxl5UorHBPAEDWdmdFqAI7LGSEKkghIZtggymb7HRDF2ORr8qTkmkoGnzA/pWCTjJtsRgFbY/NvU5DOoVm5RhakUS+9o3JTMGQZIDYb2SsBGykYzAJNs21UkSmN7XesWFeqaq8UGKoMNWx0zfGQ55if3WzS/5+AkoVUOqtArgncGu9nWGqWykaWpnzLYwzA1/i224yiygSVTNBX/m+CQNKwNxVCpvpZbH/MQnOlAvGXAa+VoLxaWZflvQygaeU5Ny/Cle9rMk9VNosAmvlllaYB2q8cG/m3HLupDpbTVipJPnEJh1hSiupNOL2ipLU7VJ0o51rgYy1cl1XNAvQL2GMAeUbRJO5RRnapUbxLASpFphRzyoxdJh8IIOZSdbBT51k6lVJAIJ/Nq+VvU0MjLc3NVNfUUBGq0IxZmV1OkppVmk1ntVEgDcdYNKJAlGTgSfaPNHf1eBRMcCogW8wnVE0tgLCcI8mKlGMS9aqoWOXakFItlxWwK605PpK7GvBXCJ0bi0VMqMTSKk0ivYjVmSVc59H8rqr6CkqWkioa/YFKtS8bGVliYT5OXW2lFp7r1m1kdGhKsxPXru+gqrKKsbExhoYG1eY5nyozMbBIuKKO+bklGpqatMhNpSUr1abguGQcJhMJtbEV9nZClMVCePA4yZfzWqDX19fT0FivIK6AdnIONU9YWO8OI69Z1MaSrStgj6h0TcX4SpB/JUt7JcBvXLvvZI+uJFXI4wwih6FOXNkYMNcB87r+5RvJSkWj+Vh9bWmgSPH/S8QM8/V1vVkmNpjkhyugr8VQVZrXjnm9ynNk3TJZ5rLmmEQPyWaySxNLrvnlbChpsogCXs6H/PwKWKdNEaNTVbAWyIv1t2nDLs0FITOU7apEpWChKlzN0nxELbilKbAwPYtN1tJ0htnJKHXhRsjbuHS+l62bu2hsqMHvc2rzYe+e6/j5Uy8yODBJuWSnsb6Bial+rrtpFd7qGKH6JJH0ELHMPN5AiHzZw9SkNMd8RKIltQz0+j1U1wc1ozaTFuv9HB5vWW3DHVa32mNXVATIpFNqwZmMQSwe1aZfNFlBIOA3lAXWEsGgKIsz5AsLWG1CPpfGSZG2ljZCwTCLC3G9bkL+Kubn4oxNRFmK/P/svWeYXVd59/07vZfpvauNem+2bBVb7jY22IALLSEhIfBQwhNIeHEgCSQhgQRIgGCaTbGNjQ223GQjy7JsydKotxlpej1z5szpvb3XvfZsa/Cb90s+Bs11zTXSqXuvvfbe677/TZp9XrIFO8k02F0eBdwazAUMJrHVSyg1uyKGFMWGX4sF0OfVfKXs/GvgZUKKSQG3+vVSKQPm7Pxljly+3mlODzrBRxpxclx1co1cH+Q5nYyjf79+b9JIMmZlCSpzZP69VydP6ddynZCgf0axIApj2UdRe9jBKCpTUdyasFhc6nopc1DgUKM4XSDWsVacDguFcpJ8PkhTdYkVXX5qXEVKiRlKmQRmY4FUIYnV5wKXj9GZDIEIGJz1zGInFI1hLORwlMtU2p1U2F2kY2nSiRIDg1EuXApRVd+EzVuP01tHOB7CaBHVfkYp1qQFKplsolARtY3YdotqQuz8BNyX8RSSVSoSJTQ4ycLFXTh8Di6e78PltjExMMWKdYvwez10dy8hlYwrpVwkMqtUe5UVblYuX6KycWV+CoAr1yZppuXzWQUeCGirfo1aDq2WrJdU5AXxWs5ljORSVtJJiEWypBI5tbZpbalnzbplBKeH8XitJFMRCvmsypf0uevYvHkHp04MEJ5JExibpZgHv9tNS30N12zdAKWkUkOWRS2UMag8yZKogcUpRSylixlMbgfO2goe/e1vOXzsJLXNPkUIkLw1UcI5XU7Wr69i0aIGIqEMvWeCvPRML7fftYF1m+uYmh6jkHPx5hsDtLYsYnB0gFtvu5a8Pcbg0AUWLmhiciTOUP8k1ZVGVq9swmE3MdA/hMlkZzaWoGuhEC9yuExGKi1ZnBYfybSbRNxFYKpAOJDny1/4e4aHRhVoXCjbKVr85I0+zg1OU8pnsZZSRMNhfP5azpy5RK4Au66/iZGxIXL5BPlClO3XrueVV59i+fI2brt+NyOTM7x1uFcRhSYmB3G5Lfzilz/F66nCYMiyoKudrZu3s2XTdpoau7CY3GTTJRxWM7PBgIoPiITjXOofYXR0XIEJcr/3+r1KJej1uZQ1qDh1CIgvB6izvU0pxT/zqc9x4tRpnn1mDyMjI1R5/ViNYpHtIh2dpbG6go7mBgzZMC2+BC8//XMmZks4q9uo6eiiorma0eAYgdkZZmbTrFqznVC8zPELl5gMBhiZHOHmXbv47Cc/Rm1dBWVxE8DPkZ5DPPLzH/PyKy+oa1xtfR1X71xFKjtJNldg3/7DLNvQicVpJhQKqfvN5k2bcVjcnOg5x7mT/dT6q1i+pJt1q1cwPTVMeGacqho/Q+OTBEJpZiJx1l+zCE+NhZdePkSFv4FNGzew94Vn8djs3LbzXo69fo6+c2fIpvPcfMM9GEtGZsbHWL20m2M9b7L16q2YXBZm03GCsSjpfJ4PPfAhJscn2ffKKzg8VUTjGdzWPOuXdPCjb/8HsdAAja0WqhqbGJqOYfY4cFfVY6KZfNrK0UNHlRW5EBMWLlzApo0bOXjwDbWPn/vcX6p64EjPYV7a9xK+Sg+Lly7kjcOv4/N5cFvtTA2Nko7E+eTHP8G6Nes5/OYhDh87hqvST1NnK+cuXmA6EOD+u9/NmVPHGbzUz/m+ICMTQcqGLBvWb2LRwiUsXrSM1vYOKv01ZHJFGmobCEcTHHzjEEePnuDixYv09Z1n6NJ51qxcwmc//THOnTpE39ljOO0mfF4vyUwOh6cak83P/R/8GEdPnMdkdVJR28R/fvcbxGKTuD0m7rnnNhYtbuPc+aMMj/QxMjZKsWRQtvTBYISKqirisxnS4ZKauz6/U6kdZ0LTXLN9JzfsupW9vzvAxOQMDqebDes3UCzn8XidjA4P8KvHfkE2H6dgSOKqMlM2FYkk4lxz7U4sBicjlyaIiLV7wajmeGd7KyfOnMBXLVasBq65diNuj5nXXnuNV/eewoi4lJjp6lhMX+8lZataX1/D+MQwtY21uNweLpwaUrnba1Zs5vHHf4PHXklwelZds1xuO3ff+x7+5GMfwO1xYXUYyKZnCUyN8qsnXuaFl35DXaOJQDCIx+tl6co26hrdBCODmEyVVPmaufPW9/Drp5/m3LFBRgcD6jpZsszirbCQzRRxWa3cfv3tvOe2+wiOp9n/6hEMFhfZohBoobmuhVgkjlUyRK1mSsYis7EQqWyUieAQ53p7cLuhvtEDhhRma4lcOk5TQwN2s5NFXUvxOipormkkMhHg3Kkj2MsZ/DahYhYxZfJYSkZsBitZo52w0c5YNIzRYyZvK1PVXo+t0sOe371MOJ5QNYO4Ooiq0W2zMT48jLullnK1i0QoRe/+QZzRIunxBB+6a4eyfB+ZDOCsrmAiEWV4dppgKkpVXS3V1Q1EZqLcfvMdHHjlGFdvuZZtO67lwvmzPPvcr+m92Mu6bcsYCQ2wcPlCssUCs8Ekg0eHKAYDOG0F0jlZV5Xx+Zx43D6y6RT5nJ21a7bQ2t5KR1cDNfVuhkb7VJZzcDZKUgi6DgtZQwmnz6tctcxlA9ayCZfNrqAqUU2KgjOby6t8ebMAZ6JYNRmVu4+QRAW8FaRMKXDn1v1S92vgm94HEGcMIQDP3a/F5UsIkGYT6UxGWSDL+1WciazVhERe1hyS5EfqTvXZBo3gLKQxURkLUUIneuvfLa+VNZwi8s19v6g+FTF4DuiVKBxZj0muqpCpI5GoiolQxGyrRdn7yuuNUs/LX+U2lVPqT3lOxSMplzHpUxTIlYrkZfOtZjUWEiUkY9na2MTAxUsq19bhcxNNpyhLLW0xKetgWcc6HUJy18BkWWdGwxFFChWHMf17VSyRyUjGWFbvz8dTSnVrM1lIxeJYxWbZakFCRWSMZJzNQmhW+60RT+eSXt6un/TaSO9p6L2Ay44wZlVvXXYY0nohqm5XnYU5Eutcj+T36jghgwqhTppZctwloiuvqbBl7SzkYQHqFfCv3Lo0JbasWVQPQhzBsgVFcpX+gADp4rBhVYRGuwK2XQ6nZq9stGIom9SxEMeqRFxAWnnORHB6kngszNo1q7hqw2aWLlrEqd6TnDl/hunxINGpJB9+90foal7IPXe8l3/7l2+xYdNG5c4k5kg6cKtbJV8Bbq+0fa+MwJUR+EMZgSvA7R/Kkb6yn1dG4A9sBP4nwO3Xv/F1/uXb36R3uJcvfeNBTD4TZSF/mky4XG6s2DQLHLEozqfJFtPkDTnMRiNum1s9Pl/B9k7A8jLgKE1gsTcqki9klK2MAFgCkskiWjJQNQBSrfbnGuTaolvANi3TT9SsmuJUVIyRSFgVbE6nQ9nPqNdYdSBjPlCrAb/zFb4yNXQgVQc4deWtPCdZeZKZF08k8Ho8VFfXqPeL3Y3sr1J6zjXwld2vYnWKZY802AUE0cAbYcFqGauaJbE+HjqAJLaWCqQ16GCmZicszwswqRS/aNbIGtj5+2rXWFQrKOVz9axNfdpLXo00rnVLycsAs4r3eRs4nQ/O6v+er/LSP0+alNKwVkWTDiLJPum4qLCJ5/I7tfEWAMGo1FFKjWzU9lGfI/MVj7oCVwfIpQVuMRuwWs2KUSv2Z+rzLBpwMhsOzynzBOxAFdhSxAqWJgCx1Osy7mqc1fcXVMEm+cpSvEkWqE0KX1VwaQQEv8OtrI0lZyqTFmWV/hkGxeRva2ulprpGARkC6EpBreye81PMBKeZnAyo7xTg2O6wU+GvUIpxVcBLUSnbL4VfMkUkFsbvtmFWQLxFNSJk/yRLMZ2S5lklpaJB/YIFkygQzTZMZjlPIgrgpCwWTlZFqMiV0phseQyWLMlsGE+Vi4mpCSprarg0MIzDXoEBL1NTswQmJxQZw+3yMj4SYGI8yHU7t3PHHbfzox/9EGEed7S3cer4GQbPTZBNGnC6Pey+8QamgtMaICLABWJ5blc5SYl0UmVICTgrFltmp4lsSQNiBbyWBpNYr8kBknM0m9fJFuW3SRoCJLi9ktul2XzJXNBVdXrmtQ6W6vNT2aApYPb3Vf/zQTRd2T1/7unA2mUV/GULLv29ujr8nQQF9f+CpoZ/J+irg7LzCRD6tUZtK6LKF7BnznFA+wDVIFBKy7nzXN9PtZ2izheQXql35RqiETyUX9acCl7GVVm7zQG3KvNLGPhz6mBlh2sUI3ft8ywGq/qNhxLEZhPkMmXKBSPZRJ4FDZ2c7TlFTZWfUiHN8qULEfFAuagpA4LBaX73u5f54hc/z08e/gGLlrRTXeumq7sGiyvH+d4z+KtdRJIhJmemyJXKNLV2UcBOOm0kmshjNLkxmV0MjgzhdFqwO+XakSGVklznFA6HgQq/U4FqI8OT+Ny1OKximRtjNpRibDRAPO+hqqpKNZu067/sf5KaWjvh8Aguj9inlQgrBWUlHe0LVKPZXERl6SaSBmbDRWZmC+SKDkxWP6lciVRWchdLWOxGMAqBSWPfS96tnPNvK/7nLqI6UWk+MUC/HgsgXpgDbuXY6ECsurbMvX8++KrfI1Szbs6lQZ7Xcq7F2lOzTtaBYN1G+W2ygrouXwZ856sa3lbYzk1wff4KiUdAwFIxq4UhG6XBLtZxosiwq8aVy+lWio1sMoXFgLKLo5zD5gaLOYc5n8BjTrOg0caSDic1/hLpWECp7OOpPDmDFavHT85QYiySZjBqIpYq4LGaqXa5KCRS5BNpKtyVNNZ28PRvXuPk2RkKRiudi5czORXFaLfgqzLh8joUWCuK/6JY3qm8Ou38EKVLRmzx81oj1eV24rTbySXixKMRRcaZnYmwYvlSdd8QJUQ6nqZVbCJbGxkbGeWtV47j8tm59rq15GU+ppM0NjVQVVNBJBIhkxe3CiMlUZ1IeK5EB5jm7PuMQkCKK7W21erAUHZAScBvM8lEgQp/DUfeOkUkOsUDD7yHk6d7qKhwUlHpVupeuV9PTcySTBTxexpZtngt+bSBEz0nWdSxgJb6OjKJMMu6O4nOBlTTVvINHVYvxWyaXD6prPUL5iIJUYzbjFQ219M/PkbfpX4y6Tx+l4+2pjbVcCyWUzz77K8ITRcx4SY0lWf3jdvoXunDV+HgzJl+zKYazp4doufQUaqazdz10W2cP3eGxroa7CYL+XQBQzFNJhnBYS8qokVVtZ9MLkqulFKgmYCDbouPdNJCvlSB37eQYLDA3ucP8P6776errU0RpIbGpnD6G4lnLSxYtpbp0XF+9dB/quay3eEhlS3wxx/9GL2XLjEVFEC1SDo3y7Hjr1FRaWbDhqWsWrqYlcvXsPe1fby2/zUOvHaEaCBP5yI/y5euZ9WKVWxYv5m25kUYjHaGhqZY0LlIjY3YV7703DN8+9vfUff2RYu7VRxHNi8EwQJOt4vZSIiL/ReUYtDltlJXX4PDbGR8ZFQ5UPzdl/8Rq9VJ78V+pUx+bs8LSmFVV12hcpsjoWkCk+O01rm4//blBAZ76Dk7SM+ZEVZv3YW3qoHDR49R39DAou7l7HnhRQKzMXImC+lSCbPVyvjFQe6+4zZ2Xb+DNas24XZWk0oliCXD9J0/y+c+/3nlPLJx6wqWr+zgaM8xDvccp31pE+u2rGFsbJhcIUsymefGG67n2d88x+mj42zZvIwKj5f+vhGu27mejo5qZoNBzp4dIJWVhryZkckJXHVWvBWVys1DrFYHL56jta4Ga9bLLdtvZeWSTh55+HGO9wxx6013UOF2koyJfb4oE6fpXNJJPJsgGI0yNDaB2eTkrrvuIZXMMhMV6+ldjF84jTUyzchbBxg/c4RrN69QtcNIMISnqZnmFevYd6SPmSRcveN6YtEoY4Tno4MAACAASURBVGNDpJIJVq9erdaNodCMIrNU11SyuHsh+UKWaHKWf/vON2hsqlXP55IZEuEYS7oWcvVVV/P+993Lxb5eBseGiGeS2DwufvLww4yOTPHuO97D6/sPUioYqKxsZvPWq1i7ZiWdnR1qLel2uRRz6mJfH40tLbz4woscP3GOXz/1G1LZlLJIdbkd2KxGbCYjd9x2E/e8+118+5v/wuTYGB/44IeorasX7wMuXLrIwUNvUlVfS0dXB48+8irpbJDdN25Sx1Ys+AXQamqtJp4ZI5tPc/78EJWVbdTWNzMdGuGN/We5Y9e78To9FMsJkukZJgPDrF2/jj/+8J8SjWYZHZmm59hZes9f5Jbbbldr5t88+ShrVi4mlYlw/FwPl8Yvki6lsbqd7Nx1PdFQkkpvDcVUAXPeQCmdIxQIUNVYzeDUAEuWt2G2ZNh901ZcbhN9fX0cP3aGYsFOKl6m5+hpBgcnlDV8NmWka0kLtbVNHHnzFPfe9wB/8pFP8M9f+2ce/dljdC1ayM4d2+hY0MzDP/8vrr5mA+997+1U+Crw2GvJpo3YLG7OnT/NzOwoTz7zGGfO9dDU6mH79VvBnEfiKPv7J2hp7GL1qo1Ysk6G+0a4NNaPzVPEaBErVQNNdS2sXbIBt7kCq8nPy3sP0L5wCVaHi1f27ycYCLJs2UpFmhQyZa5QwOa0kymIUtLA1MwA8cQ46dw0/kqZdy5GBnvpbGpW110BTgvpEulwEjJ5lna0Ew2MU2W3YpaYlnAEc6GE3WghaTYz6/GSd3kJJlJkjCbC+QzP7XmLm+7foiyn3zxxgCqfn0KyQJWnlp9+5wWuvWM5C9Z1sf+5HjIDITa3tJIbm+WDt99G7+leTDYbVq+bAyd6GA5NsXjtcq7etZM9B1+nbdka3n/PR4hGC4SjGX76i0c4fbqHQjnG5NQQK9ctpHv5ImLxLC5HFbOhpLLgzaXiBKaG8Vc6CYWjLOhqweupQZoJa1dfRTSS4nzvBZYu7aREShGVXJ5K0rkSWakZHVYKYgFtkbpaTGONZKJxTCKSLGnxSKKQFEvbdCanalpZ47qlR2GVLFmtDpCIB53gLZEJumuVrAUEXJQf7XVzUJisnxUJEhWxII+q+qOQV+t7AVHtRjPV1dUKwBRAc3h4mGgirkW3WC0K9JPf+XWCgMPKnld6BLLOmyN56uRTsUZW6xUVa4Gqm6Tmkb6GvF4pYYUkKL0DWeRL3WQ0q3u2KD+llpXH9dqykJUIkaKq3dLFPAUpaQ0GBBguZfNK3Xnp4iUMFjPpcoF4LoPZKURHLS5IEf8MWm0ufQ0Z12wqrWozVeMqxa3m/CXE3Ey5iM3thGwBQ64oeU6KDFRZW61A41Qxp4DbkkED4YVirOoei/n3gNv5hPn5NZM6RvMUtFKzz+8laXWR5o6lwGmpPZX7lJDEdTc2qVC1/GHddlqVTHMGOIm45M/alLmWqgPnlMdCxJI4H1VnlSRqSQN85YXK8Lks6y07DpsD21xfSpEIMCtSh/SlJOoon00TnJlU9UNjYw0377qejo4Wzl44zdBAP7OJIIHANLUVzcQDee69/X7a6jp437vu5Yff+xErV63WXO7mKW4VvVYclDQ+giZj1n6uWCW/PRRX/nFlBK6MwP+mEbgC3P5vOppX9uXKCFwZgbdH4H8C3P7LN77ON//j3zk/eJ4Hv/kgnkYvZp+VdCGn1H2ZVB7yAq4UKZYLmO1GHD67YnCT0xSEutrx7cawECtVXutlW0ldESS1kyh7dFaqNIUFVJNFsjTgpVjJZjXgTfKpZGEtQJFky8zOhjS7WLEHLEkOqJ2GhnplSyNKUC0vUNinwmItqYKuIJ6Pooq0ap+jgzf6turAkLxGiiZReElzVmVk+fyqWJP36cpbeZ1eHOigka4y1dTCJTVu85W8Omgsn6//W96jK0ylaHCLvaxkfBbyb4NWAlRL0WQyawWajFkymVDWuvJeKf4sFrHw1MAEea28TrFj83m1P/P3U7fK1JikWpbL/MJp/vGabwOqb7P2PZdvofNBKh1kk2JWHpdCW7IMZX5YxPbKJjajqHGU5+Q1oqqUsZWCVQpi+dEfE2DKZpGcR20eyf6mM5JBmyVfLCgQQ5qoMm+U4nbOglheIxbJAp7roK0qaHNaYSv2RtIYsFsdarwUOJLNkxF1bSRKdHZWzcfGhga6u7tpbW1VyiSV2ZvOqG1XBbVRLALjBAIBEvFh1ch3uTzq9VWVlcoWTymfJGsxW1AAp8VsVbZthaxY+vlwKXtYTUUpxbvMe2ke5AolZmbCVFbWauraslkVoDa1zTnSuRHiCckSLCB0XJPFpvCWVC5CPB2mvrmaoiHPy797A3+lG39FDfV17ZTKVkLBMJW+Sp5/9kWJ4CMVz1LIllm/bg3r16/nl48+xqatm0gm42p7nKYKCkmTss8S8NztcytGcjKTwl9VwYLFC6itr2VgeFA97vF5iMaiFIx5Spby20ClIkeIbVUhr9STkiWsqk2n2I85NAttVXDPZTr9N1bHOqHhv7vky/muF/Z64X4Z1NVIG/rjuuJQvlO3X54Pws4nMijL7rn80fkKW8k/nn++zD+P5qvz9WuF/hk2u5Zz/f/3q5MZdJW8+lyxIpM8cGnozOVGaU0iuW4K50PPu9XIKgrUlnO7KOCwVYFsdsXeF+u5MgZpRORK1FbWcrrnLGaDjXAwzmwwSjlnpJwycvWWbaQSM8oecXD4NMHQuCKQHDp8hGuvvQqDscQ977uNS4MnKRKlQJjp+FnyxgQ2SxWhUIEyXszWSvIlC8lcAYvDoaxE3RUVFEpGMrkSkXCEkeEhKqsd1DfYsUljKSX52EGKxYjKATXjIB0z4HY5qfRXEAsXmA7EieRNiqQhra3G+kZlTzs1NaisHbs66xXJIRSaUnNZWQ/b3FT7K3FhIZ3IkSuYyBethGM5pmezpPMmTFY3oViabKGsrPmkgSbgoJwsZrFxLmlEGzn2OuFH5pWuDpivblUKWuU0oDX1LqtwtQgB+b9cg/Trm1wH5djJvFQ9mTmFhf64PifmW/LJ6/Ucc50oJI1L/ZqtA8X6/Uj/K++RX20brNjNkM+k1LXHZLUpq9JiSYBQk7KsVnNaCFUy/6SJpTLADRRIUS5mcVttOE15jMUg1RUZFnW6aW/yqTHLZcvMzISIxEIKTK9paWE0amY2nmN2OqjAMpvJSiaVxevwk0iVqKpsIRwpks6beeHJo7QsaWYkMEHHwlbV+BOXgqw0DMUiWGzL1frBqpS3QioR+0RFchJVLNBYU0W5WFR2+Dabg6GhIWUPKfeD6YkgiXhCrWd8tV4a65uIRsMsXdyOz25ibGSYtOTCeV14/B41XmKXK+dACS1rXYB+uTfK+Sk50ZKRLEog2XeLxYnd7qOsclJjvPL8Wa7etRS704zDYWNichyv10lbW5OycZZs33giSySUZHx0Gq+zgkWdS6j2V/Ptr/4Cp6vEymUNpONx1qxaw8bVW0lGk/icNmUXnkyHKZgKGFxmAqkwJQH6ZkPqXmGzuIjOxGlr6uLMiT4OHjyM3VbC521QNvzD/aN84Yv/l67uCp546ucMDsq+QypZJJ6YZf2mZUyX+9l+zWZFgpB846ZaPy219Tz+iyepr3Wrc7+21sf1uxcpZVomGyFfspHLN9G18GpMljoSKRtOR53KT3z4hw9hMZS4afd1bNl6NePTYdwVDQyMBvneN79Fd2Mdd9/5LoZHx5Rl9eGet1i/aS2v7t/LshULOXu+h4uXTmGzlYjFgjQ11bJ500Z6+y4wMjzKwo5lbNt8PRvXb8TrrsVl9StSQiScpFAyUF1TRzqb42JfP6u6lzA1Ms50IMhPHvmRcqDYtGWzysKuqKxhdGxMnTM7rt/OyOgl0rkok5Oj2EW9VELZL0vO8M4du9m+4zpaWts4efIcP/7xTxTpr7WlgZf2vsDu3TsxlRJcu7aW2kr42eOPMzAWYsmKrWzceJ0CYvfve5Vf/vIp7r1vN60L2vnBTx6hbJH7rwuf3cWKJUt47NEn2Lh5I5/97OdYuXI5kWgYh93CTDDI9x/6T57+7ePUNlTgsNmIZ+LgNNDYUUtTSx2t7U2MT07S1NTIy3tfIR4ukk2VuOOW7bQ0NZJJh3noB8+zsNPEyiWb6R+aJpkvMTgxwsDEGI2tbazbsJFTJ06QTUZY1tHJ+259L1tWbeD00cN0LVjBx//8ixjKFm6+YReH3nidbds20bagkZNneugduMDrh07QtWiBykOPxUp0di4mkSnywP0fZHlzE7bINF/9xGf4yO4VrKhvhnSUVC5B0uCidtl6eiYncXUswt7QxsR0gMWLOpmeDvDEE0+otVhnR4cCR2Zmp/H53JgsZe56zx0k0zF8XhfPPfsMr7++j+uvu476qkZ+8/RzWG1ubrrpZobGRrnYf5EXX97HxFSApcuWKcXkPXc/QHtbFy6bWF56cbrslPM5hof7eerXjyugfiY0yaLuLpYuW8q77rqTh3/2a377zNPU1vu19ZrRTDIaob62jva2Vq7adBXNTW0qruKWW2/BaDESmBnjK1/9CjWNbsYmhmj0LKGqxk1bR4Oyvu7tHaa+sVVZPttcBfqHLlFV3cD0TJyly5cpe+lIMMHZt4bUvb6u3ofbayYWn2V8Ypzbbr2LLZuuJZ8zYre6OXPmLHuef45YLMzCzlbioWmWrFhC3/Alnn7htyxYuYShiVF1HfngAx/gVM8pzEUju7fuZORiP9Wyrnz1OXAbCMyMY7GVsNpLbN6yBq/PTmtrs1Icy3WwUACXu4of/OAXTI6nlZ1uY8MCRoYnmAnO8oW/+huOvnVUXU83bl5Hbb2HvkvHicbHsTnleI6wsGsxC1u209WymdaWZqUOFFAvmQzy8u9+zfFzb3D0+Em6ly2ktrGeielJBgcD/NUnHuTqtVsoSS1Ryql6IlmIY7c58Vj8kDMTm07hclfzykt7GZue4OjJY3zojz6I3e3kmWf2EI9naGhoo6NzEeMTAUwWI/lCEofXQDoXIJMLUiLK0Mh5Tp+6wOqlLXzqzz/Nnuf2MDkyRSwUpb2hmVw0wfLOdk4ePizICxtXLqXS7SQq98tSHjra6Q8lsDir2X3ze3n50EF+9cxT1Hf42H3zNnp6DmAVS9iUgVgwy+svHmNxdytr1i9k4EQ/5pk479+xi+TwNOXZHM/tOYzLa1Y1pa/WTW1bDWf7LuGvbefuT93L4p3XY3BWUcbDZ774t8zGo+p87bvUQ9+lY1jNRXxON1vWbGfsUgRj2UnGkMBeg1JXTwbGMBnLtHd0EZicZSaY5P9+4ksMjIwqEoLDISTVsiL3TM9EcHlrMAmpo5BRYJ8QoAV689qdpKNxRRsXUqa4/NglakasjUswHZxWtboQQmtqa1U9KKQI3bZYAY1CBJ9Ttqr1s6D3ejSJWiNr6yQVo6SItVodratoZc0jNsEeuxbTovcPpO4Tq2RZu8lnSM0rUTFSn4gyVxFFpU+gCJcChpbUtsjv/NpCZenq7jvKjknqJbHXtmkKS1mrz1n7qp0ulRXZWMBb+b+QtmwWqxYDZDSrtYysfyKpOCkhzM71TqKzYU4efAuzw8bqTevJCs/NaSOharCyAphLhYKqi0VRqtsye4SALPFC6bRm+ysOJ9KPMBqJSo/FbKSYzlLl9lHp9jA6MkLZZMDhc5EVV5KyFnMl6y5kzSz7Y5bM1ssV3Ntk8rejoLR+jb7G1dfTMo7z6zv1mjmnLNkupaKeczma36/IF7VaSxEblU21EA01gFcjcBvVOli2UydkCjGvUNIibYQsLdcFsecuFYTgWFSk5wq/OG7ZVN8grBxaksoSWtZuQhaYCowTj8+ycdMabrhhJ/WuSoKxCZ556Sm1bhSnrVgspvodDlMl0cki77v5Phqrm/nS5x7k03/xGbZuvRqjTdTdynRajYtm2XwFuL3S9r0yAldG4A9nBK4At384x/rKnl4ZgT+oEfifArff/o9/Y2hqkG89/B2KjiLhfJSMAkDzZJN53HavWtAXSzlKZkFUtcASq9Ghmrk6aKGDEbIYfqdaTR6TxqrIlrK55OVGtlHPshUAWMBWG16PX/2VHENhcQqQKoth3SJY1FVSsNkdNvV4XhbaYrc0p8ZVC1xFtBQVqigZJWtGV8RcthmWYk8KrbGxMWZmZtTi3uPxqNxSsaoVhUUikVCfo0C+OUBUFvrzP09XoGrfZyOVTKtCQAdRpfGuq6akAJLn9ExCGTP5PIdL2xZpEMuPbFtFhV8VheMTowqElffKGLhcTrXgV015k12p4OTf8jk6WCvbolmIasdCt2x9G6CaU+7qyl/5zneyX3VQW96vq8rkr67slX/PP+byGbrFq76PMm5KvRyOqO2Rz5Ixlu2XHx0EkbHS7I81lbU63qLOzmeVDbZ8p9Pl0tjVc2xpGQ85PkqpOMdsVsCX5B9pztaqmBLSgRTSDrsdr8ur/ubSOXXcJ8bGSSfTCpBY0NrEiu4ldHR0KJsqaSLIMZECS75Xt7EdHx/n9OnTqrkvir+lS9tZsKBL5f1JUa9tk6agFKWfzGvZp1xOjrtk/pbxuqtIhgSONWG1m0lnBZCPSMIxZUOBmrpqZcsYDAaJxmKKgLB27VqmApco5EOKVFDGxuxsimgsQyKZxOK00tBcR99Ar1IH//aZvarpMXo+jr3aRHVtIxW+SlVcGvJw9HAPVqONpsZmdb4JPiXnka/SrxoWwmK3GpwkImnsNodiJEtRKwpbGdCioaisbju6OjXANhFVc9QgkjxbGelkC/Alc06apwU5D3I5VTi73S7cTpeypVX2r8WiArYly0ryqXSgVbe00oEx/bx7J9AqgLCuVlTZU3PW5noxrt8I5s9xeUzmoU5S0FW8+mfrwK8O0mn7oTUjpGEyn2E//0Yzn9CgXxv0bdObD/p3Koa7AHVzQKB+3dABZZl30izMC5NerNxkrs+9VgAjzUJXnDo1G3I1bgbJlTLhMHrw2ioVMDY63M+KpcuYGh9FroY2o5W3Dh7GZfOoLNuNa7eQTeXplrw7rw2Px8bxk2fo7x+kua2ZF/f+hjUbF7Nx62KKhhDLV3Vgd5k5deqUUoinMmli6bCyDzRbfCKhoFC0UjKYVZaWyWbE4XVzceASZYOJqtpGwpE0DruTcjnL008+QXtrB2vWd5IvBDCUC3idbi6cO0dTYw1d7a0MXAySS1pZvnQZoVCA4WCU2pp6YrE0ibjWMKupriCbi5LOhlmwsAVDOa9AQ6VUzRaZHJ6gs7YRj0O+FwrSTBIbVI+fg4dPYDC7MVp9pPImpmdS2Bx+PN5qkvGIsmEWgE3IG3Ke62QZOXb/nUOBcmYwmXHYRU2pzR29SaTdKzSrO/39+rzVVQ8Cx89XHejXaHlMf69+jZb3yLVfFK462UAe018n80S/Xs+fgxqAm8ErWfByjxd4vmxQv6W5vyrLXjU2pZkoeKjekCvjtHhxOmyYLEnyxTjFUhpDuUi5kMVrL3PVpk66F3opJqcIjPSTmI2RLxhobu/A7vErq8Sh8SliacnXdWB3+klnyqTTJerqWnA7fIyPT2E3O1ixah3RdJHvP/QTdU9vbe0gHIljtjmVUj0jqpNyCYfbxaSoAr2SR1ekKApZowGP24XT7lQKCiHUZDNiES2ZsA7VEJNzJ5fR7iULFyxg7YpusvFZXnx+j7qe9hx7i4amBkVcGBkdVA21XD6NwylODwXi8ahyG5DPcjtcCsgVklkqk8JsMWpW+GLVL6CFw8/I6CR1dc2EQime+NWL3HrrNkzmDN1LFhIVZ49CQd3/xUJ2emKGlvpmvPYKpkenyadFyWJh17XXYSkZ8HvcBMZG8HpE0ZrC5rYyHp7k8JkTlKX5XFlFIBhj4OIIxqKFcz1jtLctprGhiUwmRjoLxw+d4WMf/yQz8Un27vsZlG1cf/M6Du0/TTgSpaHDw0f+6D6ODb1BbVUD+XSR0eFe8qkIy7sWU1dZQ3WFmyULGnj9tedpqK2jurKSQinOohVb+e5PjxJOerj1drE6bWEyEFOqyLbGBgrpCKdPHGbvS89z513vZ//Bt3jqty/xhb/8AplgkAWdLdQ1VRFLznDffe/h9aP7efGVZ3h1/0vksilqa6uVbbSoigKTEZYv62bbVbvYvHErm1ZuUee5w+omEkmQyeSVU4WAX6JeNdssPPXsb+i72MfSjpXU++tZtWoxVdVevvL3f8+zz+9h9er1mEw2env7SWYz/M3/8zf0HD+Iw2Oke0knT/zyUQb6+nnPe+5h/brNfPlv/4HAVIiv/v0/kM6W2LVrG6+/eZTPfOJjfOaLX1D3+Ya6SsLT/VT6LDy3dw/HzpwmmSwSGIlx5+23881//gdeeOZpSsUkVdVVDI4GeeXVHiKRHBNTYwqg9Pkk9sDMwEA/H/rQB/nHf/gqHr+TSHhWgSQHDx3gbx/8J5X9+6nPfZxgMsDDjz7Ops0rWbdxEf1DfUSTcWpqaqitaeb0iVOsXbWagUu9nD17mvVru9m2eRfjl+IMj06SLGTZ99px2hYuZtGKhSqz/fjRo5TSBeo8fv7ijx/gXTdcz+v7XsfjqWbP8/vJFyRaoEw4HOJdd97CyZOHaO9oQPghP/35L1VMSKFkJTiTJiWkoW07VW65U9T0iRC3b1nMyT3PEDk1wF3bNlLrchBLmzk3HWXSZqLY1ETn1muYzWZwuJ1cd90uQrMhHv/V42qdtnLlMhoaavnVE7/E53cTCk7w2GM/51J/H3a7keHh0/T2nmLDuu389V9/g2zGRUVFK6dO9dK9tJvVa1axes1yrtp2DVXVNQRCQbVeqnK5MeSLDA1e4hMf/zNeP3AEtwtEiFZV42VmJsHZc29hdzk58MZBPv/X/4jZCol0lpnZKNNTCaprzGxYu4av/v0/09GxiF8/+QxjYxNUVvk413scf7WNxtYKZMH27l3X8txzr/LLn+/B661mxerVxFM5mlo6+fLf/ittnZ3cctsuxqf6mIlMkM0W+drffY06fw3//u/f5GhPD91LllFf30w+Z+LwmyeZmgzxla98hW3btlAyJHn08R8STwToammn73Q/oxNT+GqqGZkJKJVeIBrCZLXw6T//FMsWL+HHDz3E2SMn+fD7PkB/30UclVbW7ljD0799gTfeOI7ZIFEGWZxOAxVVZv7q8x9nbLKXiakhKisqOX78FC8+9xYDfQm1FpVs5gcf/FtOnT7D8y/s4f4H3k9zcw0nzr6JwZJg+coWAjP9FEtRIqEIz/xilHTCzNLuLhX98dWvfB27zUi+PIvJUmDf6/v4z+/+iLPn+9hw1XruvfejXL1uJ6TjeJwmyiYj8XRaZWdbTB4yySKmvI10NK3WSEd63gRbgY7FzbS0N/Dnf/kX9A+NsGP79RgNTl568TUWdC5hxapVyhFqMjCA22/G4sjz+hsvMBuZIF9KMjxV4hePfpP9+w8wPDCM3eLg2adeg2ySD73vLlLhEEfeOMzmNStprHXgtBhxVFYRsdh58tlDXLv1DlqXtrLnlZcJzEwxG5ti9w1XUSokhTWGuWwjMDhDdCZFejZCNhhh9+ZraPHYGTlxjvtuu4voVJBfPvKwuj+ZLAZ27pIs4hX0HDnMvlffYNnuzSy88TpePnqGA8fOsfW6m+mdGCOYmiaDrKFEmT6D1+JidihFrb2NDau2kXIkKFQmOX7qMK3tjSoyY2BoiGLeiETCnzrRy5133M3MbEjdD1RcioB/sSxVtc0k8jli+STpQl5FHxhEaZnNYSqVcYolrcNBAbFhFhWntj5xubU11ejYKJMTkuktxKc2mpubVb2WSaXxeD0q0kbWRRPj4zhtdnU/lbWQThYWtaWswd6OvJgXT6FIcRLHlNXcwObXA+IuJPbKUhPJ2kOIw7JukNpW3ifW/orcKWCssmYWi2FNDapIe2aTZtcrnys1q0ncYcxKcSxrGLV2VBEpRgUWSh0rLmcqrzWTU6ClS0A/m11be+YL2MxW3F4vJSOk8zkyuSzJWFyt+5ct7ua/HvoB53ovsO7qLSSLOQwOGxabRX2+ZuFsUGCmGgsh04sSWKyV50jvAoyqMRAytsOuSH7RYIj4TIj73vs+laM9MjFGyYxS/JocFgVAiyK2JATLMqRzebU+04+BXvfI8ZDjrAjSmYw6JtI70Anuukp2ft2nWyXLtotKWLZfr8+0HpCa6W+XZnqv4u1eR7msIsBU9E1Bc0LKZ3MkMnFcfpciB0pmbSqZwWqxYSgZaGpsUbE1VouJoYEBJdYW0raQGCcmJigVcthtZpYtW8L7b7lbZV2PxgfYt38v/YMXMVuE8GkgFotqim1xLElaMGUqeM8N76PGW8dn/uwz/N2Xvqry2TGVlR27Dtwq9bUMsK64vbx7VxS3f1Dd3is7e2UE/nBG4Apw+4dzrK/s6ZUR+IMagf8JcPuv//p1/v3b/8qZ/jN87Ttfo+SGvLWginPx/6v2VRMORUkmUopZ7q2SwiBLPCVKQgWjvG2dq7MkdRWQrvbRgQyl9JSmblnsU7XMT8nvlAW2qBXFmllALrEonp2NkE5r+S/S/FaKRreLyooKrDbL3AI/OQdWyGZctunVigE9E9aiwDIdHNELNikQpPkuC315TgoFKRwUe9VqI5+T/EFRv2bnQGZpXmvgpso7nLMEFsXn/H8LYKgppDSGpGYBLOqfyyClZiGs2QhrebglovEEdrtk87nUgl6+Rxb3CjS0aWCmAi+dmqpWBwLKJbHi1LJh52fCaDZMmqrrnaCtKoa0g/d7P3pDX96jK//mq4u1Y6HlEAsgqGf5anm0mvJLii7ZZ+2Yaxmzsr+iuJViTVf96ts8/zF9jBRrWqyqKKpf4cmqeBxlEauNl6hi5a/ioKqqbo51K9toFvtjs1LZynb53ALWOhVzODwTZnYmRCqepqqygsWLvomcowAAIABJREFUFqncWrcA86Wcym3MZ7OEImGlpFJsaouVeCLO9PS0mneSq+nz+5QS1+6wUpKGg8OuZdtE42+riRXQXyiqTFwhIAgQ6vFKzqCB2GyafNIkXlKkMzGlBKlrqMThNivLO6vNyFRggnA0QnObqHZOMTYS4MYbN2OzFslmChgNbk6f7leqweqaBoZGRxX7d+26tSzpXsbE5DTHek5T4asmEk2wZetVDA+OcODV1+hsXYDdbMVituF2eZSiVvKdrKIANMNMNKRAGgF5ywVhKVtULq1YHEcSMQqlvCr6vT4vTS2NuLwepV4olAuavbdFtGiSha15U5kNJmX9Lc0IOYrasSwpwFadU5KLK1mVhTkfq7mZqVtmvQ1KzpuxehGvz4n5YK8OfL4TMH0nw1veq4Nu88G3+YpYeY1+DulEB8VMn7M/0zdJB2kVm3uO5a2/Rv9e/TlRf8t5Ihlc+mfr1yi96eBxe1QD2mAxkRHFp+SXqvHTQCY5JgLuiLpAMpalgSHXR/kr892ac2DJ2sUDjprqSk6d6CGTiqksKmnMVPoquHT+Els2bFHZTF6nH5vdzKGelzFY01TW1HL2/AW6ly9l266rMFrzhBPjzMbHwJQjk40zORVQuahWq0fNR6PRqSzBRQFZKJW1X1GTF4o4vE4i8Qh5cmp+x1JRda2tr2kmk8zx+v4DLFhUz6JFtYyNDmI1SR6tMPkv0VhbR0NtB6NDIWWJ2dbWgtFl4siR47S2LCARE2tto1KWiTVZrpDA4TAryzINZDeQTGRIRxJUWR247EISKCEOEKJOr6iqZiaaYHI6yvRMBoeniWgMwlGx9vYpAklFpZVwZEZdh+VeoV/v5Pgpy7q54643+TR1KxTy2nVTB2i1e4hmSzcfuNfnkbp2y/zIaefPfPLN/PuIPl90Uom6phY0G+X5ILCuQNAVI/OJRgrkzeWVgkNcf/UkMZVPpp2oWpa1cslQZ8vbgeGGkhFjVgAwO0ZrmawhryIWxGpZtLg2UxZreZY6b4rlHRV0t1RhymYJjA4TD08re/jKxlbiJQN9Y9NEMiXKFicpyYZsaCabypKKJqivrsJmEnBqnMGxBDZDDefPXgI3ON1+fL4qBf64xLVC7s0WE36/l1AkpFQ51VVicRxSjVGVWWeyqr0o5opaI1JdojSSl6gqhCAhTgBeuwWHyYDP6+b48WNs334NixZ18rt9r9DR0Uw6k1D3CFHfiouIXOfkvi9pwPlMAZvdpKx8S4YMxZLcbwvKWtFkFqcHBxNjYaGOEI0WOfrWeaqrnWzatJK+i2fp6GzG53eQzsSpkHuNzUFgPITLUkFLbQfT4xGKGbMi1m3fehX954+zeGEHszNTeL0OZd05OjPF8IzYlzZytm+EqbEsf/onH+DaTTv5p6/9G6+8eJS6unoGhk/hsvu54933Y3d7KBLj4Z99i22727nl5lv5xj/+mLHxGcxOA/c+cDX+pk7GRif47VPP0d5ch8/pIJ+UvOI8TkOZ6HSUresWc8t1V5GOBzl36gTYqgnmG3BVLmEymMXtb2PF6s0KPK2v9nHx7HF+++vHuHDujMq4bGldyLKVGxkbm6S+vkrlTKcLYepbRC0b48CbL9M/eB6TqayUPKFgRCk7d2zbydVbdrB86QY8rnpcNqdSz4yNjFBTXaVOMSFyWe0ulUdbKFt47c1DSkG1YMFS4sEoxmyR7mWdWB1lqis9HHjjAA/9UBSzOTq7lrJx0xa+9OAX+au/+T88/thPaWmpZeOmDbgdXgYuDlJZUcum9Vv48oN/x8Xei7z3vge474H76exs5WeP/5z2hW0cPnpIEfC8bj8v7d2L0WqmsbmO6ekxvG5IR6b46PvvYfmCbp596hn2vfIW4aiBHbtuIpbMghXeePNNRkcmsdnEOSCh7PRv2H2jWvv+6Z/9MT6PHZvVhZjOPPilv+bFV/byZ5/+IP/y719n5w1buHbnVvbue16t9bOFkiIyOJ1uPE43hWyWQ4fO87E/vZNUOMuZI+OEIxHsXhvjk2n6h4NUVNmZCQdYsmARmVgOh0Fssyf49Mc/zI7NuwnMRJRCs7NrERNTM+x79TWVQdvcWIHXZSIZC9LXd5a9e3upa/Tx2OPPsv/gCR7+yc9xmq1KpXnkrSP80fuu546bdhF4dR9vPbkXb8bAqqVLyJrtlBuaeHN0nCcPHeSa227mtcOn2LFjK5/45MdJJFP0XezlqaeeJDg9RWdHKx/58P28+OIenvzVUzz2yx8yGw6w/8AzZEXFm7IqRWL30mvp7t7Mxo1Xs6x7sVpfCml1ZHyCyeAM/qoaKiqrcJnSvPDMo5w7c4p33XYzP37oBxzveYvW5jr8Pi/nzp0jW6jn2ecfora+ge9+7/v8x/d+jdvnYseunazfuByjOcOp0z1s376d5sYOutqW841vfodDh97iXXfexvjEIGZrgZWrl7G4IYfDVktoxsi+Vw9xtOcEbZ2LCE6nGByM8q47383o2HnM9gQ2R0mp2cUqfNPGNXzggx8kHIrw0t59ithgs/p45ZWDfPIvPks8EaWto4616xey/+Cz5Ith+k734jJVUVnVQDiRxuh0cuzcOaweh7rO3XzzjaxbvYrXXv4dd950B1/8y7+myl+Fs9pM3pGlsqaVPb95nUp/O4HJKfKFCFZ7jIYWI9fdsI729lpFlj19so+OlmUEx4v89okDYv5KdU09VoeAbG5OnDnGpqvWsWb9YkzWNBd6j9I/dJwduzapHPID+85STHsp5i0ExoPs3nUzX/zCF/D5vVgsBuLJGGabmVzRSCwhTj01an3vNGUoi72xy6nIEhkhIBetOM1+LEUbdqOdyMw0b771Ks2dVTzx7M+5+33v5t9+9C0uDY3wyEOP8PLLB3ns0adpbV5Id/dydd+wWMEq7vhGsU4uc/DNV8BqIJLN4PJ5lAvRksVLaGpsYv/vXmdB+wLcDjfJcJjx4X5uuXE7a0QhXOUhFc/zf//pG0RTBVxuL6O9ATbv2EA0EeHkiVNs3bpJ2ZjXVVfhsFqZGp9gxbJlrO1cyoqmBfQfO0N3WxeHXz1Az4GDrF25kkOH3lTnQngmwa03bsNrA5/dQmdLK0++uJ+Dl0YJF9MYKr2YamvpjwYJFVJYKyzsvHULwwNDnD08QFt1HekZIx1NCxkKjbJgcxdOj5WL/b00NtartZHUZo2NzZw+fY4lS5apWkqte2CurvWRLRhJ5nN4qn2UxW0rl0EMjU2yHskXJCRGOWrlSnmSuSzCxxU7ZLnPynrG7XGr9W5oZoax8XGlhBRXFvkuubfn8jm1Pqnw+lQMTi6TVepa51ytL1bjUttpMTuyEPj/xirpNYi+rlJ1wlwnWXN9MpCeU23KulDPnVV2xgatDpd1mfxIxIMAvrrVs6h8BdzU12sC2spjqt7X45hKot7VrIwFYJRFpSw3VPzOXL6rqG0ld1XZPZsMuDxu1ctIxxLk0xkM+RLB0AxLV60gGIswm0mQM5ZVNq/NJs4wc/stUKfUGEL8zmaVJbOAovLdqg6ai0iKJ9OKqGyU+0Y0wfTkJNOBSVo726mor6ZgNlAwiAW5Vu+VRXGczeFwC8FXI6FrpFPNuUbI8rLP891j9BpK1X5z+zl/7aoDtzImso0yXloteNlxJpvR+kt6HSggudRL6jPFClscysQFWT5DeiVGmWs5krnEnF21TTnOGEsGvJ5KBcSnEgkyqg/gJJtJ4lZOJ1m1/52trdx8/W6VCz85O8zel5+nWM6SzqZIZ5KKyNfW0aGO4Ww4QnVVLcWUlaMHLvB//uiztNZ28OmPfoqvfvlrbN6yRQG35TnFrZw3V4DbP6iW7pWdvTICV0ZgzhX+ykBcGYErI3BlBP7XjcD/FLj9rx98l/MD5/jGQ9/AUevE6LVgdVqVgkVsnaRBW1YxrGXMDpMCZCQ70en0qCbY/CbxfDBFXzArm5o5xauodqQRojW7rUqhKqCjqBQFSI3FRBGRVct0r8+nsmV8Xh9Gk0EpgzTFqqYk1YFUqSkEBJVGtrCelZXt20o/2T5tG6Uo0Bmd8p3C0tULLSkCdfBRwGTJMNKVuu8EX3Tl5Xxw5m31aUkAWg18mq9S1QFLvfF+OcdWttmCxSbKYFHoZNU4yLbK+CgLqDngVmvga6Cxnm2Yy2rAz3xFqK7qkvfqhcx8cEoQOVFpvPNHB9jng7Z6tq7sq4DUAoLL8zoArtt46sdaV7/qCmVlGyUgk8Xye4CCDpbrQNj8Iu0ys1mAFQ2gkgkhYIYAVNJkV6C0KtDEVlQAEIUxKGBLbDKFbS1V/tTUJKl4UhV+AlB4nF4a6+rpauukqqJCDYFWYEM6MYvdrlFYxZJZGgayH/LB0Xh0br7MWT7nJWdJQGqxZhbLaslv1oAYZZFqFEBWm68+v5/AdECxrAXszcr8LpWoq6qmWMhRLOfweEXRWmImGlB2rG6fxtxOpcUG2kBPz0mmR03cfe96CpkIIyMTLFu2mVLJxauv9ZBOF/D6KhV72+lw4nJ66D3fz3U7b6S+tplXXt1HSoDr2TBOuwOf06/sTk1o1rRKRWsykKdIppClIBmfki9sk2xdM4GpAP7KCpYt6yZTENAurZRkUpW7vWIVJlnMGnPcbNGuEdLsVPZjc8W+ANYC2OrHWgR88qMDrnKQpSGjEwLeCYzOn6/6c5f//r5Vsv7ay5/931/uhWigF/X6K3RATTVg5jJ09euXfj4pu9h5P/MBYv01+tM6aKsIE7nLdml600IH1PTzREB+aWR0L+zm8LHDFIxlrG6HIr1I18skWnTZrlxBKQiFEZ9JZZTtomRdiZVaLpXDkXeQnUkzeGmAs2dOc822qzh29AhrVq9QeXTtrS2sX7uW1w+8phj9wjAXwLSy0YHRkWHt5hVU1nqZmBkjmo4TS6WxOXxgsimFbVGS+Iw5ysacAr0oVFAqiFI7T9mg5Y1JdFQ2L40Tp2rG2lxm8kRI5ibJMyOSeBzGFqxmIUGUOHbkqLIXXrtmEdnsLEbJLitAcDKq7PU62lsIh1L0943iqMpitTiZCcYxm7yUixa8Xsn1TipCRVkRB4rYbeJK4KZUNJKKxiiGI7jsJqy2srKeLBvyKqMUo4mZ2SSlspOpYI5w1IjVXkc+b1VEjpIxp1weFCFjLmdWB93lXFXXgLl8Zt1aT06QQl6zP9ZJMNq1VLN/14lD8+ePIs6IGmOOeCKvvZxxrjWm9Gu1DvzqZB657shppTcZNRKM1qiafw/6PQtlaVzlSiI/Jl/ScuFKBgEiZUzEbliy31TLVAG4cs7LvUpyywzZolIqFYxeMmULBatZU9sbUpjIYsgmsOUT1DnKdDe7WdzmpsFvIheaJhIOE8kUcNU1YnD7GZwOMR6axWx3Mh0MKevZCq8bp8QAmMVWuIIz5yaZmU0roko8mWVkNEQkHKOxuYNEKkNldQ0GIZgUsqrZKwoesaVTin+VSy2W83YF4IrbgWqqZiWfXhT/cp8xKvKR3GtMAsoW5XwtMzk+jd/v5Pbbb+KnP32Ebds2KFXn0FC/UvHZLCamApMqG05IENo5mqVsyGCwSEO/hMksWXiyHUKE8WAxeSnkLFitPrJiJz0dpLGhlov95zh+opcbb9lMVY2F6ekJzEYzXlcFlrILc9nNbCBNIlzg6OEz2Aw2br5+FRvWrFAgptgtyzwwOR0cPXsWk9PFdCjBhrVbqXTXqazo1sYubrzu3bh9TtyVeRoaW6mr76S+uYWRybNsuKaSM70Hudg7hsfVoKxzq2usmCxpRif96tw5e+4M505MUO3147LAvffspBRP0LPvTRx5qHLkWNzio7Gygcb2xbxw6CTX33k/9a0rOXV+kvHpBNXVDZw+fZznn3mSTWtWUVVRyc033cG5C8OYbRUcOXkco9tEJDXN0MgFVqzpYmj0HPFUUIHh0mytr21k3YqNbN2wnUULlpPLiJ2gg3RKrj8CwluxmIpKHZMQpZ3HTzQutpwW+oam6e2fZPNV25iYiGGQueq3cKGvh+npAf7oo/epa/bJs+fY97tDDA0G+MQnP82nPvVJupe14nCX6R+6wHvvvpeqyjpe2/c69TWN2M023nj9TWaCM0xMTtLY1MjXv/VPuDx2nntlDwcPH2AmFOPipRmaW5dKVCAGg9wvw7Q0G1i5uIJyfJoqRwVD58OsX7Ubt7uV5158lWpl+zrG2b4LWC0eBgfPs2BRI6tXrmFyPKgAw40b13Hf+++io30RXW1LFTlsOjzO93/8PR555HHaF1ewadsK3BUODh89yfHTfezefTWT42FWr1lJR3sHUxOjioCx76XDkPFSUeEmFg8zPZFh5/W3U9/sYmzkIk/9QhTJa7l5940cP/aiUgx2NK+kvauNI6cOMhUMkcrA8hXryGVyuC0lytkokelhJiUX2GHHX9XI3e/9KC3tK5mcmObhn/6EExeP8uFPfoRDPcepcBl5/+7NuMMFTu05RN+RwzQ3NZM1VXJsZJR1N+5gIBzijZOn+cCHP8TmDVvo679IU0sT04EpXnzhebo625U9crXfwwfv/zRf/vKfkExEefPgPmrr66hpWMjqDTtZt2GHrJAVGJBLx5idCWCzOnF4q0jnzCQyJQaGJ+g9+xKB8R4e/JvPMzU+xtFDh5Rd+MTIJNVVEgHhokQV3cvb2bTlKmU9f+bcAOs27GJwqJ/h8VPkmMFXZcBf6eGaLbtw+xqwU8H3/uth6qqbGLjUz8WLfdx11+3csN1HKlni2LFLOJ3V5AsWzpy5xImTfbQ0LZqrAQQEEgtOFEBZWVPN0MiYIoCtXrVKqXRF/vf97/+Y1avWs6R7Bf0Dl7jQd0pl4gqQvHHzcmoqquk90Q/YwexU2cYmq4M8JS4N9rF+42redeutOGxWZgMhFrYt5sXnXmQ6MUakGFSOGy+/dJiGuoWkExHiiVE8vgQr11SzbmMn6VQYs9GJCR+piJ3Ri2kGz00xNDSJy1OhfsUnR75vNjbD5qvWY7bn2ffqHrx+M00tVXQvlc+Jcfb0ADaaScajVPtauP+9d7J53S7isQS1dVWkCxFMJg+JjF0RygzGLOVMCIcdLFY7v/j1E9jsHrZt3kGFtwayRsgVKWRSvHX8dbzVVsaDA2QMSf75u/8ve+8ZXtd13Xn/bu8F9170DpIg2DspkuqFam6Su2Q71sQlihVn4nHyZsaeOLGT2BMnirtjO3FLMrZlWbJ6oUhJpCixigWsINF7ub3391n73EPCynzKR4XggwcggFvOPvvss9f6t+/j9zezek0n4yNzmHHTt2wd1+68kccfe5z3feC9xFNhhkbOEU8vkEpHmIuG6V62grnwvLp39p8+g0NqT6uDJT19nDreT3tLC+MjI6xa0clH7r2T4cl+jhzrJ1cI0t8/gNGQ55rtywl4XTz2yG9JRE2s6F2D2+lnenaaQL2D7mX1XH/TRlY2Lmfw+CiR0Tlu3nkDMxPjDJy/wOTEBC+8uJ+2tiYM5SRr+5YQstsw50ssaW7EbbEyOz3LGydOM57JkK9zM2MoMFvNs2TLclqWdxBLpTm1b5i2JQ0UM0aOvHaCuqYG+tauxmQ2EokuqH2q023HV+dRRFLJdpaPdevWqZgfIbPa7U5l+R6Oi1OQg7KICIWwViwgMKJdCFjilKRxc8lXSuSElKYI2nJvFVWqFlkh+aKSLy33b1E9Sr0hWdMC3ipAVmqKUhmf16sy7qXXIPd95WZTixcSZyWdTKfXypeJmIsAQb12kSxZtZ+vaO4n+WJR7Ql1hxMBK+V9iUJW7ddq+zJ9z6dsk3VAsZaxqwDiWv6ufC/rjxxLpaSBjPJ/LetWI28KYCn7GlVD1XJkZY9NrUeg7JMxYSyUmbs4xfmhc3Qs78HXGKJqt5KjpBTFqm7VbYZVjV+zEl5kPyz1jtprigpYRU6ZFTkt4PayMDnFNZs38/rrrylSr6e+DoNEwlgNVCUvVhS9NYtio/R7avFa+h5W3r/+mjoh/a1OM1KjL1bbqnOjyQbUOMjeWvYCV0QCGnE/ly1ciTRRJMSaorimsLWaLYKNShmirKbFnahqqpLMJ/D4/UQjcYJ+yWqW1zOTS0u2eIVcJkWpmKNSlvgkcZArcu9d72Ld6lXMhCc4fPKgsucX4p3TZVVZ6qLSlnuCUfaZFSMGk4XR4QmGL0xizjv58uf/hmXtvfzhA5/hq1/+GtsFuDVK3q6muJXtuALqrypu/9/F/NWfXh2BqyPwthyBq4rbt+VpvXpQV0fg6gj8Z4Hb73zvWwxODvKNH38TPJAmqxVK+QJWbJgNGiNTB27LxhIlaVSbbarhqTexZWOvK4sWN6IXq4YE1BFFgDRRdRta3e5WHiNAqlgKiuWQbv8rfyfZtZLLo8BZUf+ZNFWo2PZYbaL6sV7m5Wg2pNIUr6hMXAEy9UJAV0tJwaYUb4tA5cXga7UqANPvqon1ok1mml7c/Q4Ltyy2p5KreyUDUQeW5HVFPas3+q+Mj4KEyOazCpTVPnVr45pqWNirl+1frwBUqpAyaVZJ8j50IEhv8su4/b8UhvKKUivqv9OvHB2wXQxkLQYI5Li0POIr1qA68LZYmau/D70Q1oFkDVjXrLF1QGwxOKcDEnrBXK5KrrKobrUPPXtHWK/KHkmKSCl+ldpWs1cWwENAV6PZgNMmAKYDu9WuMYbLVZoampSllBS1gnAIC1ieVzJAp6dHsTtMCqBVeZKSQWQUwWIRi10yks2K0ZxKi3WxZB6ZNPurkgbmiDJNgSTVsrIslbkngKY0aaSpIc8nvxsdHaOpMYjHaaC+wU8kGiadSeDyuMjk04SjMdxePwMXRskXqjQ2tmK2CLPbSlPIhc2cx25zMTeXIRwuEIuJBWuVeDylAInofJh0KovfE8TvDXDp7CVauztV/pDYFQfrQliqRjKpjGaBbABvnReb206mlKVoLNPc0YLVZaOQF5tkKxcvXVRrwNJlS5XVmTpHZm1+SvapsMaVAlqTRivrUCFp6PNZxlq/VgRYkjwlUdjK3+ugisw/IV2oYrxmw63PBRlfGVsdVL0MoNZUr7WIpMsg7Fvnvf64t6pqdWLBYlW6/rc6mUMHvhYDsVp2lYY8618XK37160K/ltTvZAyEMV9bqfTrRL/GdIswIW70rVjBxhUb2HdkP/lqgflYWK2NqpFTqKj573V4MEv+rdFKwOsnn85hM9sIz4Up5nKMnD1PLhJXdsiSn1etWFjS00s0HCUcnsdirjI0dIa+le1cGjrNqtVLcDgFrDQSaqwjlo4zFw9TNlXJlUuYnU4MFjtmu4tESvIhyzg9DsUil/ktzR1xKiiXhRcurgA2SmUjBQVcWihWpZHspGLIEk/Pqgy8YqlAteRQRAODQVMPT09NEYtFaW2uw2ys4vP4ySQzSjUpOYVNDa2KBX9p7DAmk4N81sjCXBqvpwFxIBCw1utzq4ZJJptUzTq326OIRoVMGpeonCkSj8/jdBhxukWRW8bt8Uh7iZQAPiU76ayJSKxEJlMhq5Qhsh5ps0BfYzVHBS0fa/H5v7KWyVhoalv99/rcXkyQWTyf1d/K/Kqt6/pz6fcd1aSqWcovvrfK84ttn8psq81LHbjVFej63NafQ92vMWIVlWxF1jpZw4RMIg1BsfiTK1tbh9V1LuQBuXfIawkIajBjMtgpVG1ky0bKZisVsQGsFjFUCngdRuzkKSfmsJXjtNU7WdLiY2WLB5sFouk04VQSs9jnedzEsxlm5udJpcVyWb2UUoe7bA6CwWZMljpOnLygbN/T6RKxRJ7BSxPsuvNdvHn8DG8eP0VP7xK1lgoBRdYfubcKoUTs67X1WdunyP5F1hshi6is5No5knuJnDOL5BuLkkaar5UyScnBlVze3AJLuttZt3YNPd3tTE6MkU7EaWltIh6NqdeQtc1oFNt7UdVnwZjHaJJmsYVyqYrRYMXjDhCN5DAZ7djtbgUkZ6UxaCjx4otHyJZL3LqrF5dLy+6jbMTrDGDGSTlvYujipCIl3X7zdXS1NjA9NoHdYqeYK2IwWmhq66D/4hB79h+ikDeyfPkK/vILX+GNV99g39797H7hRZb2LWc2PMfk9LgCGj7yiffh8FVIFaaZWxgjmU6xrKeL+mA9bqeHocFhKqYm1QAVxfTU5IyyWF8YjVItpPnYPbcydPQYLXYrIUMVezZDNZGkraeToXiY3s3X0r58C/sOD/PSgSM8++I+/uZrf0FR4jPKQobK09nZi8VWx8h4mCxFJmMTHD99mGIlSzwxh9NlZtWa5Xg9brZs3Ezf0hX0tPbiFAJBUfYCZkrlnLKlFRvv0dFx1WRuamzD4w6Sy5eZC6c5euoSZZOTxrYlLMTTqqHaFLQzOXScf//371EXsvIHf/BR2lpbOHVKsiqHSMbK7Nh+A6f6T/LGoT186L67OTdwkhtuvoMz/YPs3f0yIV+QoQsXFYiuVFLVEnV1Pu56z21MzE1w8PhhCiQIh9NYHV146zoZnRjC6TZhMqSxmzMsafNTZ6vSEaynnIWOthXcfOv7uHBxlv4Lgxx/8whPP/ssS5eupr7RBcYkbqePc6cHCQXra+rvJD0dK/nDT3+exqYAHq+dWCLGLx/9BXtf3su5oSN89k8/Ta6U47vf/4ECVhOxClanmYAvqO7L3d0d7H3xdbKRoopFKBfy9C1bz+2330U6NYPbYeLl3XtxWPxcd+0OyuUw2WyU7337F9z5ju00dTgZnZhmxeprGBqcVSB7WVwXotO4DFlOHTnOkq42bHY3d7zzw7T1rFGA3cTsJAfPHiPvMpCxyD4+iaWY587NO+j11bNwYZTXdr/KwUNHue6221i6fj1T2Sw/e+xxIvEk6zdu4Oabb1GxF3LfFMW8XKMCxkXnZ3nzyEk2rFumrFTb25ewaf1WvA2tVExWFhJxMQ3AapXrPoGhnIeijVTWzOB4kZkFEzanj4a8aX2RAAAgAElEQVRQlsmxQ3Q011MpZKnzOBg4N8RjjzxOT4+bLVs2KrvSJ55+VhEiLHY7Fy9O4XMuUVEXFfMCueoM7Uu8nL94Vq0By5duo715FYcOnOX5p/fitDhUhMSKvqXc+5612F1WVT/F4jl+/eiz3HvP/QSDIfpPHufNN4/gtLpxWb2KxJXLRZRS0+qsV44+J08do7WjXql/XW4zBpNEVngpViq8su8VJiZHiCXn2XntFv74oT+inCrz298+y4WLEyztXUcg2CgMWX7y0x9gtlfp6mpVjjVjIxO0NnfIXZGmrjomo4NcvDTIwlxcEkoJ1NmpC1RwuVO0ttmoD9lZ2beSQ6/1c64/TjlrYXnbdq7ddD0H3zjJI795Eqc3SDJboHt5H26/l9HJYZJZyekW1WUKo7mI0Zxnw+ZuYrEE0WkDf/jpjzM5GKOYMlHNmxm6NMyKFSv51IMPquMvVcVCWYsosJoKikwzH59l/8FX2LNvD3ftupNd1+/CWDIxNzNDvT/I08/9lkhynqHJS+QMOUbDY9xy5+0MXxrn1JtnaQy2kU2V1F5bLHnrAj5a2pvx+B1KjR6Jz6m9yvjYgqqdVqxcpvb7yVSKSsnAxYFhNm28hsZgkP2v7lHW8zfesJJ3vftG9u09QjnXyOE3jhOLTLCy1013ayPmqplC1k5zwwqVHb7ums109tUTyQ1zfvQww2cHabEuYVnrclYu6+PXv3iEzRs3Kbv7Q0eOcPOtNzE7NcmSjnZ8Ziunz10kPnAef6HCho4ujBYLe44dYbqYJGqucikRxyo52U2N+NtaqVhtzMwvqOssERWSUJE6vwePy8Xc/AIrV67GaJVopZJSGgr2eqr/DB2dPcpyPhJJqjVYdsL5chlvMMBMZJ6q0YDT6cBSFeDWjFE2W8q1pUy+WqZQLavIEJG7Sv2gE+iEoKA5ZlgUYKtihSQ6xmLB6/Eq8pbaO5XKOO0aaUvuM5J3rxNtdbcw+Sr3WnE7kX2Bcpaq7Qt+Z49XI+lKpIHsuWRPodUv2l5Pah3JiFXZq+LyUCPQyXuS3oMoffWfSf0lhDIpEJR3lACMKn9Vg+pk/6EIm1K0y1exNZa6V2qvWp2k5bcalHuC9EfUXqZcwVQo01rXwNbVG/npz35MY1szJreDWDZN3lhVRF2DWXMI0p9Lq+muZMHK2F2OdqkRbc2Y8dg92DGRlhikTFpZ9zd3tKr6UbNilszdAgVRosu5dTjVNejx16n3Jy5P8rpSa6uInZr6VtVHNTWsXoMJcLu43lJ7YnmT8ngBQjV8/zIpWN9jGw1ST6onVJ9anap9CkiregkC2hpMiqCsrKmNVcrWKolUikBdUF2nhWxR9RnmZ+fUvthptxAK+fC67bQEG2hb2khsep5LkwPMh2dJZ5LY7BbiiagikSqw1mAhl5OsY5idiTIyPKEiG+rcQSxFM1986It0NXfz4Mcf5P/8zde5ZutWbUZIPFkt4/Y/ALcaei0fV62S9QL96terI3B1BN5WI3AVuH1bnc6rB3N1BK6OgD4C/xng9u//4e/5xnf+kcHpYR7+0cMUHUVSlYyy2xFM02q0Y6qaFTAmO1yLQ5R5FQqlgtrMqp/XNto6MKcDdovBPB100ZWi8jv5PpeX/BALgWBAMWSVLZnKAswpVae2gRf1VJlKRWxvpMjQjlg2/MJglA8FbJb0x+a1rFXJ/jFJBk0to0+shWqf+pjpoKe+mdd+rzV1RTmrAzs6cCTvafHH7wBJEv+rFMQaC1aKDr3oka9yzLq9pq7Q0tV2Lo9TNcq0LF8NBFD5fKIsVURbTWUlxZyuJlbHXbwCIugKX71Jr58XXQ2r/18Atkr5CtigAwr6sSwukC6DbTXFrQLWaijZYlasXvjKe1CWnarw1TI3dbBWfqYrzHTgQwetLoPmi+xnpUgvVmpFq1FjViugtoJSGYq9p+TT5tJpZRkrVphi+9TY3EAmn1Xzqqu9A5/HSzFXoFIU5q+RaqmiCjZR0iRjcWWfJY8LhuoUOUEBwMKoFna3FM+SGWoWJa+oSMvKslZAXLENFtKBzVinCkg5f6I6NYtS1SENAhNlQ4VcLkssHiUSjeAPiLWnn472ZibHLyk7t6aWRtXkGBweJJZMYHO4sDs8FItmpqcjCrCQrM1qxUg+E4ZijGLexMnjQ7g9AfJFM9WyCZvDic1iIej3k0tnKaTz1IlKJJlV1zNmUXQXlaWW02pXwK12bQkwl8PudRJqq6dkLmN12zE7LGRyKRx2qyqyBbj314miMYvdLmp5ARRkjgqrvAa6qqK/qhED9JrSqBl66SbIcoo1u23NRixX1Cxh1fohvqPKPlwrruVDn7+LiRby88WgvzqOWvNk0Xp4mZix+GeLv9fV8/qcfiuw+9bH6e9FB24Xz1t9bdGbN29dJ9SxiCXfIlBaP47FikppYqxcuVKp7Q8dPkRDSyOpTKLWrBIjVgs2owWnxU7AHSATz5AMx0lE4qqRNjU2ic1koSHgpK0ppFQZTocfpz3AS3v20dHeRSwexmDKK1vEUJONzdcsZSE2SqDOSWQuQTZZJpbMYXK6kTDCohEqViF7V7B6bMSTMcQuzSbztCBqUzNGc5KKWMKWnZLyicnoRggwlaroZrKkc2FlfykWvNlsEYfNqxpYGoAr9xKzypCtkmN+Ns7w4BANwQBmsRFv8JHN5FiYj1Jf76etvQmHs8T5c0MU8gI0tCo1nLwXaf5VDJIPasXuMFMo5slk0ipPyu9xUe+z43PaWJifZW56UuWfipohFAzhcnkxmR3E4lnyxSpmq5tUOseYkCSSJlzeoLrmhYSjuzXIvNTWa02FrYP12r1FGmJXyg59juhzVYGttewzfc6rxyuiinY/W0xoWXxdyHMtnr9qDonTRO05F89pvfF2xc3giiWgdFatZps2N1W+mrymtLi0hpGAtYpEo9QgGvtfcxU0YDU71D1JgFrlcm4WRwKHUpWq+1Q1i91SwGauYJQc+kIJUyFFV6hMb3c9zS31ynJblEk2mwGrw0IqmcDh8jAzF2F4ZIqqNAndAaWIbmtrJxbPYLHK3LLxwotvMDiQ5k+/8BCj4zM8+tgTlPJVGtoaqauXrOWqZmso64rYd5dKCkyRcTAZBVw1qdxZdW+UtV6NgRaHIOuQKATl/pFKJWioD/HG7v3YPCZ8Hhc2i5ktmzYwMTYiSys33XQjsXCYUiVLviD2i/KaVYrizFCS2IeKWjcVsGuWzHYnuaxEMaCy1vLZEh6Xj4IQASxmDh8bVCrezVuXqL8ZG52hr3cp0rtuCDbgsDlJxmLEIxF6u7uwVMw0h1rIZ8oEAs08//whnnn+Ze7/xAOMDU0rgO2O299J/5v9pOJRWtrqmJiaJ5WyYPcYaOoy4Wsu0dPXSmNjD6+9/honT59RThXLljbjcwY4e2qSJSsaSKYr+OpaCNS76ehoxG5w8+pTb7C8yUtxapjtPW144hXKk1GanRDLLJC0GSk4mzk/leHU8CQmf5CiuI14A3z8E+/h0JEDpLIZFqJpSlUb67dcRzQZ4ciJ/cRTUXXfFUKfqOpv2HkDd95yJ40Njcr6upqvkk/lKeUrKvvPYM5gceQ59uZRnnj8ebIp6OlazT3vuY+2zh7+7RdPYXDUsXbLei5OzGC027A6bURmhnnm0Z9it+fYtHUZ6cwc3d2dWE0uwnN5jh+9yAfe+xEy2TSn+t/gwqWj2JxQqFgJR/NYsDI/OU3Q4yPg9RBbWCCfS7JqXS+r1/UysTDO4MQQdi8UqmJL2UgsUcZkK5PNp5menKUl0EqjP0Q5Ecfvgjq/EbPdTKipk47u9XT2rFF51E/85jnGx8Ps2LmG6dmzXLwwSjpZZfXK1fQu72R8bIDvfPNfCfl6+MxDn+Cmm3diMTrIlzKMTgzynR9+A5OjyHR4lky+iD/QxMqVG3juyRcYGhzhi//7K7S0NSgw8Mc//DGnT5zgmmu3c8fNtzBy8SKZWJT1a1eQSyV59ZVXWda7jM6udkXs+v4//Yy2Thubt3Ti8Qe4+86PEk8a+Kdv/4igzc5d127mwqGXxROa7vY2zl0YomR0c/c997Nswzry1gqHz55laG6Kp197kqn5CKWchXvvupWexjqIV7njhjv51c//CZfDTqC+FX97Dz/45a84efosTo9bXUtCUrvp1hvpP3UKq8nAko4OGgJ+1q5eg8tqob6xBYepjio2ClUjz7/6EscH3mTLNSvp7vZiNsaIh2fY9/IbGIwNbNz2AfLVVnIlO2ZzgnxqglIhQWuDn317n8frNNDW4uX8+ZNKoXzi9El8AT9On4eFWJTZ6QT2cisrlvexkLyI0ZHk7KU3qW9qwGh0sPeF4wR8fdy9614WpmNUCgWaGgLkcxlee+M1Vq7tZvM1vRw/cZzpmQWam1uZmsjxhT9/H4Zilf2vHuXE4UtUc0Y6Oxvx+UIUKl4mZ2ZoaPYp1erA4ADNrXXKSl5srMenphmbGGNeFGKFFGaLg/e881befce7qJZsHDl8lueee5U//IPP8n9/8QsOHXkNf8BOtpCgYqwoslQqXVDq3U07VhPJTGB3CgHSyvzMGCaxDbbn6e4KYDbmmJ+eYsfWa7l4ZpzDrw+z66ZdjPSnmR2KceONt/CTf/0lJruHnr7VYLXj9Hs4eOwN5iJTOL1mCqUE5UqGjZv7cPiyNLU6WbtyLU8+0k9hwczsSEyBSrK/j0fSPPTQn9G1tANfvRWPP0ilIipMUYVaiGdm+emvv8d8fJSenmZ2bNzMiq4+4vEEppKNVDLL4MQIR0+eYPdrr9Dc26YIQct6lnPiyDncdq+yHpYc8huuv4FkOs7w6BBdSzvZfu02Tp/tZ242wtRwhKU9y4glIpitQuI0kk7mlJNDT0cvboeThdkxpifPc/+H7+Cuu7czfmmGR364h8hkhPWrunDbktQ5HDTVNSm3gN17jrP+mh2s3rmZsfgQx0cOULBFWb5kBfHhLEube+lp7eLg/oM88JEHeOKJZxkdn6Rv9So8Hi8Xzp+nkM7y4Y/+HvsffwLj7DyV8Ql8bgcNnU0UjGV2HzrIQqFCtALRqpH63uWcnZ5gODrN9Xdfh91rYWF6hHI6wbKepVwYGGR+Pkf30jaC9UEuDQ+pLNRiGcbG53jvvfdRKEiMhhGX10E0FaFsgoxYJDvkmhLAFmyKxiQ2S2gOPzXwVhSi4hIkBEipJwW8lJx0uZ/KfkSybWU/ZRdHDbEcVspcTS0qdsn6/kcep9cfuvuV1DMqfkKASnF3qtUfEiGj79Mu76nUvqiq7tOFYlF96vWuPE7tM/I5BcgKEV328hL/k05pYLHu5nO5rhewt5Z3K8pMqTMX90/02l3eq+xLZJ+nkcNMNeWxBubK+9AyX81YhEheqmLIFJgeGFPuTr/3iY/z5ulTFM0GBd6WzQbhg10GjVX9I7WsTmi/7PKlqVUvE92LQs204jRaMJXLpGJRFsLzOLwuvKE6iuaKykOXbGKTIKySnSvOVlY7DiGTWLV9kHzqe2I9Ykk/X4qoajIpBxSpCxf3J9T7kM8q6vyr8an1SOT59DrOIrEYtbpQQeg1cFjtXYW0J1bQsv8yWVCU4bLsFyvkDEWcHhdGg4XZqTm8bp9yiCkW8tx07fWs7e3D67FjcpY4duh1piPjzIfn1DkXpyohPiplblF6WFAoSv9KyPt55ufjVCt2rDY3drNL3Ycq6RR/9LGHaA628ke//xB/97d/z7atW7VoEpOCm3WzaDR5eg2pvgrc/k4/7up/ro7A1RF4+43AVeD27XdOrx7R1RG4OgIakPG7AZFvGZXFv5aN6549e/j7h/+Bb/3wu/RfOs1ff+uvyduKFC1FbC6nZklUAL/Hr5jTyUySbDGtGICiRrGbbGrjvBiw0EELfZOtA7Wq4KiBmWKrKeoXq1Ua9ZJFpGXbpNMpVdwICCNKGXkOsd3UCiIB0QTRAZvNgcPhVD9PpdI1dqoolLRcVQ0M0ZZ6AXuVhevlTNortwC9YNOBUr1QEgVSuaxZHusNbx3gVQ3fReoqvZBTX9VrSgP/yphIcamDvZLpJOC0HLOe96MDo7lCFoeAfRbzZWWiNL6lwBEp1BUVbA1YrBWjdptbPb+yd6ypbqUAXazKknG4zJitAWIWc421K0rARUxVGRMBlxfnbWqNbK1C0LOFLo9VrQDWQWN9PPTnlK86aK+/L72w1W2VdaB/8VhLsVW1mJTtpUmKKgGsVTEvvH4jyWhMFYOS0yqpSQ6LncaGBtraWjHbxOpYY/BKQS/ZtvlUVhV/hVRO5SHJc3W2dRAKhBToK2CZ2AUL8VkAWwH9c4UcRWVFVVW/E1tksS5S6kIBJ8W+U/L9UnLONFBaFVhi3W0R9ZuBfFmUVqKozpDJSs5NlnXr1qq82mMHz2M22Whua6BUzmK2GWluaySRSuBwu+QV2H/gINlsmY2bt2Eyii3dJIZimlgkw8xUiutvvJ1Mtsr8XEQBUwZRyknjX6gO+QIuq4uFuTB1oSCpQkbZx0kGlADWAg91tLeTLxeIpWN4gh5Wbl5NqpRiIRXDaDdpFqkGTeUtH5KHK02PfC6nzRs5XgFiBfwyS2ZRjWQgYc9C6hCwR/7GIOMh2UnCTq81B/SCenGOp6in36Jk1ZsWi1W4+vzS35esGfr8WTyf9WtC/zv9OtL/L/NYX6v0Yn/x46+QKLTmj0ae0BpCi0E0/T2qOVfLbtLBucvkEGHwS69BGi/SEKldp/KDK3nRBqU23bZtm2ruHDx4kIamoAL45ToS9XidK4CpYiAVTjA7PkshnmPgzAAhUalEE2zZuIXu9m6l2hwU8LMhxJPPPMaSZR2kshFS2Sgr1ixh5aplGC1lEukIDpeNRCrG6NA4ppyLBm8HDc3NuAM+xuanwG5iNjFPtprD4XcqoC5fEtBVcrUKFNXaI9en2JWp1C4wiOpafi5dBsmlzivLyYooRvJVLCaXmgslg1wbSQWaamuosP1FkehR6tvRkSGlOly6rFvl2okyyGoz0dESor2tm9HRBRZmMzQ1djIyMq6AxHQuphSOwZAHq91CJBJW41cf8EAxTkdri8rkm52YIRFOEo8mcDs8BINB1RSTBozdZSMra0ClSKBpNedGSvSfGVZrdyAQULZ8cm7le1F5vPVDI6VIE1Bbf+VDnfea9Z4Oyi623tf/Ru5z4h6gq3IXA/s6OUb+Vuan3oxUlvvSsDRpYLC+RuvzefF81Oer+pkoM2RtNWjZZkKe0oBjuU5lnteSbWtf1X1RHA7kyjZJPrVkkFXVp7gZGKsmRRARS2LJUBN7SrPNjsEk782K3VImH7tAwF2mOehgWWeAeo+RfGKaci5OTjkVOLG6gpQMTmaieSZm46QzKfw+q1LV2Gxeqjjx+9t49LE9OFwuZuaSTE2HaetsZdnyZZy5cIbGpkaMNiupnCgwbaqhqeacqGpKmjWhHL8csCbg0NYfRTAySVa6RWW9ye1PZapVy6RjcaxGI3aJVygVuPG6a+nu7ODSxYtUinmMljQWu2QNl1S+cbkoCmohpVgVYCBWxm63XQEQVqtYyYt7gxFTVawVjeTzZVxeAapdhCMZdR/x+v387PtP4mkysXPHSpxOcUEpqfxdsWUeOH2JTas3Uc0ZsJk8ZFIVfv2b3fyvP/8bmnu6cNjr+NxnP8/Y4BjLu3tJxqNcHDpDMNTIylXbue0d1zM0dZjj519mx02bGR6aUUonee36kJ+piQlOH5sgPFcm1CruED6yxQrLVq4gFKpneGCYz33iQR7/l58wdOAg6wL1bGtuxZfKsdTrY2phhnzIz4Fz45yfTmGqb6DkqeP05DDz+SS3vXMnt9x1A2+ePcnLB17HK9ma6SIWU4Xk7JQCqW+64Xre+Y730+zvwe72YqnYlcKYYhWnUs+USIYl09iP2Wbi2MkjPPnUkwxdGlIW1seP9+Ora+T+j32Ups5unnh+D5uu3cn2a6/j9dPnqKsP8eaBV3GSYXbmHOn8NPd/5N0cPnSQqYkF1q/ayaHXz3HXrnuZnZ0hnZri8LG9LMQmyZbtOD0ttDQ0c2j/AbLRGCuW9LC0s41UMozTa+GlV06yeWeQ5Wt7mI5MUN8SJJNLMjE5j8USoj60nGopwJk3h/BYvCxpa8FqLpJMjzE4eYYtN64nmo2ybv0W3rnzQ5hLIZ554VWi8VGy+Ul6l6ymztuG2WhhZPQCL+99ltMnJpgZz9PY6GPH9s38/VcfVkSUElkiqVlePvAif/PXf0c+X8LRUIfZ4KRaMPDJBx9ix7U3c2loEK/XTX1DkBefeYGp0XE+9fH3Y6lk+M3Pf0V7cysTo0N4/XbGp8eUUjqTr/C+D72b1w78Bps1RrC+ma1b72bF8h387z/7Mt3BeqKD5yjPj3L95lUU0nGqBiujMzGmI3mcnU3c/7lPc+DIYYZHRnnHe9/HpYFL/ORf/12pd91uJ8uXdrNhzVp2bt5AdHYar8vDyYsjfPcnv8Tl8ymFpeSv9yxZyvp167nhuuvYuGatIrVlEjFa6hspFQtc6D9NdDbJ40++wHwyyx3vfQ+TsRlmI0O43Vlu2NHH2MgptV+KJWAmYmHjtffSvmQd0dg0FmOOhno/B/ftYe9zT+FxmtT6duutN/DS7t2cOXeWrmVLCTW3cPjYcTVfjZkK4bkqK9cZWbO5lxOnL7Bhy2asVj/PPXGEo/susGLlRrZt2kRbcx0Bv4WjRw9gcvcRjcwQjgzjClbxh2S/6FT7vpd3X+C9d2/hvve9n8nBCKMDs7z+6ptYLW5KRhMOj5tkOsmel3fz0Gc/g8Vm4x+//W2VC25322jtrCdXiSr3jYGhM1QKVSwEWNbZy+hQmFV925ibjPDYY4+yZm0f6dyCUugbbAZ8gQZiySxWm4fOZfXYfUXsDkinY6RiCzSEfLgdNpoCISzi7mAwEZ6fx+NwEFlYoKezh7mLWc4fGeeO29/BmYvDuOpCOOtCHD51kmw1j8EG3cvauDh6mnhimlVrl+JwVckzq5TqTlOASirE7Tvfz3OP7uPkofN0tHbT0dbOkaOHGZ0YZvOOjfzlX/0VJosQuxyK3BkMmXnx6CP86vHvEGq00BRy09nYyg07biZkbqdktBFLFvnhT/+dVw8eZumGlTzxzIu84x23KWV9KpYkn0nz8t5XqGRc9K6u5+Sbl9h2Sx/rN63lRP8JBocnWblyB9Mzc8zOTdDd006pmOfMm4O0dbQSm0vwwXvfx9BAP8XcLHffuY1rtvfyxjOvkDqTx1224aiWKKUSJOcXmByOY3E4ae1p4vT4LJP5Arfdfw3NaxvY37+PZT3LSI4n6A51sqSpi9Hzo9x23S5+/cvHicYzdCxZTjSVYcWadbQsWcov/vkn+Nxu7rntVipzU7z6+C+ZnZ6gb1kbTonGMHs5cX6Ci7NJMk4Xs9Us5UYzq25YQ7IaY+DkJdYv3czU5BynTp8hky5gsFYJNfopyH7RbcfmdDA1M8c1229UwO38QpTm9gYVxZEUVa7JSLWmVpUyv5jKYVHOI2byQgQ2VMhTJVssKMWxxWS5rDjVcl+1/FVFqJS9llLLGlXNpxOTRUUreyJxVBLVqwJ6s1nl/CX7K7XXqu3NFxO8RQm8eL+k9geK2IbKki1JrEXNEUuvN4Toa3PYGR4eVvV0Q0MDPp9PuT5JXIIoSGV/J/stq82m3qcQ5mQfrQOk6n0btX2/qlckXkOiG6RGkv/q8VOyz6x9KrcuDOQzWcgVCDk8+M0O5oYmSMVlDYuxcesWzF4nBruVcCZBtlJS+5KSqkMqNboe6rjkRRTxWs6POm7Z54HX6iU5F6OzqYXX9rzMnbtuY2JilLKxis3nIl3OkhIrYWNFkXilxs5lc5SrQvwXy2Dn5R6I7loj468D2jJm+h5Wehu6qnbxXlZTGXMZ1FU5wIsiSRTpXVXCmkOa7galLKoF3BX3sEoVq+xPZUBLFWxGM3aPnYrVSCqXJhpO4HP7WRAXq2SKzzz4B6zqWk4yH+bcuRMcO36AQjGBv87N8OgwVrsDp1J9pxT4XhcMks3mGZ+cRWKfJWPb6Qhis9YxO5egkC0rImkptcCnP/z7tAZb+e+f+u/87Ze/xjVbt2kezousktWJ162S5URcBW7/Q9119QdXR+DqCLy9RuAqcPv2Op9Xj+bqCFwdgdoI/GeA2797+B/4xg++xfGBE3z121/DXm/HGXLhrw9qQEzRSDyW0tiG5QImm4EykglXwG6wKnBAZ6PqIIcUGmL3KRtu2YBL0SFKCWmKu1yilBHFVVapYqVQkAZnLi8ZM2KVJICsMFwNmC2aiklyX+XvBMzVG9WiapXfiQWnpmw1KsWtBr7owKk0tqXCkeasWC4VqQqjUiQrCABsV6Ca/Fe3VhbguCyKTJVxK41ssU7S8mvkOMTuVqlxVC6MxrrVFXRyXKWSlmco4I0GLKcUsCo/k9xKXX0q4yKfMnYKnJX8TylwKhX1cxkDKS4FJCiVNUWiBgBpTE5N+acVm2JXLe9N/l6xPUtVBYQrUF09rxQqGiipVXza88iHBgIIe1nyWqXQqeJwuGpZuhpQK5mr8lpms5ZxK+dAs5cUa0MBLEVpquF08o2eHSTvWY6lUJACVdjMmg2VZA7KsUq2mRynjK8Um3pxKhNExtVgtapmu8VkIpNOEQ1HSCcSVCRLyGBiWXcPm9ZvIujzk02llXpJgG+DRRiuWdKJJIVsToESUjALu7yjtU014OU9Si5SPqspu61inS1hmiqDWXI5C2SyKaUslzkkStN0LqNUZALYKvvuakXlMLutAcQyS8AbgTNUzrLNpKyUlVLIJufeT0NTA3v27Gbz5s088+QrTI1KQW6jvaNZ5fW1dzbT09vFufOncXrEYnAcq83OzMwcXd1LmBibYm50kh3btlDMVpSFa12wlYnJWewOlxpHUTeWS3mqpYJqQogdlN+0ywYAACAASURBVIBg2XyOptYmWlvbGR4aJhGNqWJarmkBpowWI43tTXT39TATm6dAHpOAocKYNhlV40Gu2VgsptRh6rlV80OuPLFu1SpIYY2LJZxRbMMEpJJmTI0coJoSJQ20lX8VMdSVpsWifGk9p0gv0Bd/XdxM+d3v9Xms5Unp65ECnCry/mV9kGt+8fZP+17Y9HL9LwZltceLOlkeW2uY1Fj1qjGDEZsABQpkrKksZR28rOYXK1RNZaxfY1rjQJQWdjVvZLRkXGX9UfbJNXW6XF+ZVJYdO3aQTKY5daKfxmAddV4XzY1NKu9q5OIIoxeHySWypGNpqrky127bSbVYZfmS5SRicU6eOEkqk2V6bhq3z0pXdxOnzx3mltt30NndSK6UYmZuipa2dubnI4wMTTI4NIbD4uXmbe+ko36JemzVXKZoKILTSDyfIFvOUlJWaGmyJVG1GTBaKirjy2AQla1VZciVqwlK5QQGCgqwpyzqMrGmtVMsVMnnZP0Ru20jFZMoub0kkwmSiRxCRhGFQrFYUOtuc1MThw4dJBafo6+vR2VaC9gWm51i9er1lEsWFmYT5HIVAnUhtc6Njg9iMJUwmUU1a8RklQaO5GFlKWSi+FwuNqxep1SK6XiSqZEJyrkC5ZLkfTZoNt82I6VqidnwDAWDn7aenUTiRS4MXCIWq+WsZorMzoqNtUvZ4MoCWCxl1Zoo64Dm3GBUa4z8TGtGXVF7yL1DU3fWVAIqq1vWdqX70O5lQhYRZYNcY3LdKctsAwVp/kmkQbagwHOrxaaAW33N/53mY80e+K2KXZ04JGuirLPavUJrfmq2ySV1DMrKT933RHkhTT1R3xYpGfJqjI1i2S33VNWlK1BUTTrphZnB7KJitJMT8YDVplTXZqJUCgsU4zP4bHm2re6iryNIPjlPKZ8ilcqQzVdw+hrw1bcRz1WZmBgjm5kjlUhRFxDFdYCqycnmLdfxTz/8GQvhJB5fkJ7ePvKFkrKDfdc99/Dbp57GandiE+t8t0edK1l/kumMWovEIlvWx7wQc4QuY6nd34qikPWofNliIacy8manpmhvaSYvlsZyLxN1/PI+Usk4e5/fR7UI67a0s3ZDs9rnWE12LGYnlaKBXDqv5q6QdPx10sgewuuziqAdq1XUHgbKBSPZrLg2+PF4Gslk5R4jmY9unnnmaYZGhli/vpfVq5ch5CvJbxb3BbPBSj6VZnx4GAoGhi5FSaaKbL/mFm666W7uuv0e9uzZz//3uc8TnpmRGDze+757+PgnPsmJ/gscOPIyrlCFcHIQX72NF3bvxuetU+MsarpNG9fy6t4TWKVhGzvGilUraWhto//MONm0ia9+5atYi1UarA5siQy/+sa3GDvyGqFKgd76AG6PD+rr2X3oJBmjk7lslYFYnLs/8G6uvesGnn31SdwNTg4cO4S73s1CIqYAwEI0z4fedTu//+FP0Nm4hGgmSyFroD7YSDFbxmayYcGkiFxOm41AIEgul+HZp57jt089g9PtYmDgPKtW9OL2uPjlr3+p5sYnH3qQBz75aR7+4Q+Ymo/ypb/+Ki/s2UMmPk1rk4NEYoLxyQv4vBbGx8dV9ms5b8du8nP+zAhbtm4hGLQxMXWOdCbGbCxP1ejh4tkLvPOOOwl5PJw5cYJyLseaVSt5dd/LLF+1nHs+eBcvvvo0a7f00dBsJxo7Sz6X5uJAjukJI5976P9gM9bzox/8lBPHjnD7rps5ceogZnceoydLU4+bnqVdfODOBzhzfIoLp+ew2avs3v0ojaF2Nq3fwfPPPa0ySyPhFG1NzRTSPrXmDA6cVXbR//eRXynwzWiuEk3OUylV+fp3HuaZ515kaGCYvvVb+ewf/ynr12whlkgppajBWKGrtYP+wydY3u1j0+ouzFUL77zpNrZv28j1N28jW8ry+NP72LbjFrAX6exycOL4c3R0LGHNmuuwmxo4deQc0+cHMacTRIfPEx0fZPO6NTS1tJPOVXj8+T3cet/7+dW+PUxMj9EcDPCbXz6p7s+ziQjf/f6PKBjMvPeD9/DFv/ifOIxOtmzYyL69e+g/N0RzZ6dad7bt3Mk9772Xdes3q3VRHFqS0Qj/9pN/4YP33MvUpUG+/+1vkQ7HqCaqTI/PM1aI8IGPPsDa6zeTN2VIZ+aZHDvHrTdtweO2YHe7SVcNfP/n/05z51Lu2PUuejt7efLxJ3nisUf47IOfVMBwNBLlpRefZf+BPUwvJFmxppu+FVs4ePQUhUyGJpeVG3duZtmKNo6fOcqzuw/icDm57ba7+cW/PceSrjV86+Hv8dzTj/ObR37O5s19xGLTfPhT32R4eIzX9r/Ghm2NDI2/THObiZYmP8889gaDZ/L8+Z++H5vZyOZ115CYd7P3pYOMTp5n245ryOWFjFilobGd/jMD/PCff8zK1WK3m6RsjHHfR+8gkx1TAGY6nePS+VkunJkkslAkOl8iPJ9k6dLluFx2MrkY+XIGd51HKegGLg3R1dNLuhimYIjR0hqis72N6FwYcwlSMwm2rtzE8s5eKlmpCUucu/gmFrfY5aYw5MxkI1V27bqb3z7/PO1dSxmaXuD5vftoaPXjbwjQ2BpkYnKQVWuW0NHVSjw5S8kSI5pY4NiBUT7+gU9gKnq5Zu3NXDozzb/+87+ytKeL9RtW8KtHH+XEqfP85Ze+yH0fuZ9k2oDZaqdIFJsrx6WRwzzyzA+JRkYIBb247A66WvtYu34H/afHePr5fZSNDhK5IkNjE3zk/g+rnMsTxw9z683X8sILT5CKx5QV8tT0DDMLYZb1rSAcTTA+HcHra2Pswgg3v+c6pfSdnp5h4Owo4ycmueaW67HJbTOfwO+psOuWbVy3YwPv2fkZOgsu7r9rI62hFgb7L/LGqyepc1aIpqx85jN3UnZUeeXkIZ7cP8ddH+3ltvffQf/gAGMzU6xe2keDLUDQ5CVg9vP63tdJxDI0tnWRKkL3ijUsW7UOe30TQ+cu8OQv/o333rKdqYHT7H3qMdb2dJFeSHHq6LDKds4YbPiXLiXnt3Noqp/unb0UHVUKSTMLI3lGhsdpamlhzdo1WJ0mXn71RUy2Kr0rl2B1Wli1Zp2yrZ+ZjSpS6vT8BNtvuAan100kFSdTyFPfIE4SDsaHRxWoJiRtccwQ4mzZZCRbyFPKFRFeoOyNZO8ke2YhL1gkFiGdUnsYyZzXbGWFSKspUGU/oxM31X5f7s8Wi6oDpZYRYFGAXPmd3suQPVRB1dy/G4uim6jIvk6uXXm8/I30PFQNYjaTzmUViU7u0VIXqagko5FgQIA7K+lUSrMIFjdcURoLIVSOVdzIamCt9CrElUYn9EntKc4Tsi+Tx8r+TYBfUf7KY+S15b2II0MpncOUL7G0oY3kXJgzJ08pQmgkncQZ9JMq5JSavSQ21IWiihhSSlspeaRWlzpcCHm196Xn78r+sJwpEHQHMGSLjA8P0n/8BF1dnWzYspFMJU9RAFy3QxGXs8mUOkaXw0lC9lxGg6pt0ukkDQ1NBIVUnEySzebwiMrVaFaOFvJGpDZUecZCil5Evlc4tnIw0uyS1T5a+jNC8pbNjSKr19xualnCAuwqP6iqVJ7S9Kkq1a2A5mWJPCkU8Xu9BBsamYtEmJ2bJycW0LPTNDbW88XP/zl+u5sj5w/w5omDJOJhtf+OhudV9My6TRsoloVolcLucGM2epmYiHDq5FkKlRLbd2xXDgipVFk5YyzMJ1Xt3NboppiY51MfeoCupi7+5FN/zF994a/Ytm07BrFyUUTYmrOdVI4V+ayVs1eB26v936sjcHUE3uYjcBW4fZuf4KuHd3UE/quOwH8KuP3Hr/PNH3ybgfGL/PjRHxPsDpE3FoilEiTiSVLRtLIrEuBPdsmlakEBY9KUFla2FD56bots8Ofn5xFlqa48E5ap3+/XwEnJtMnnFKirAFJhRIoFrtWmABwBfxYrWy8r1aR4UEo3zfL4cjZMTXGkgTtXWLF6w1q+KvaqKAYlr1YOQTSbGhajdr5i0Sl2iKKyNNUAWQFCRTWkKUxrRM3a5l87BrEBFuWtgJnae9KVqr46nyre5ubmVKEmQHRzc7NSZSn7pFxOZZ/qylUZF2U1Wdby96Qo8/k0Ra6yVkqn1XgtVjLrRZxWhC7OqhW1kNbsl529AFaintLGRwpd+Z1ufanZHqmCSLGMNftaAc6UHbICfSVPR8Br9Yoq+1CaosK6VVk8CqgSK1Qh0Zqx2R1KUSUFZEYa90qFJ7CpAwMODSgs5TAZSlhESFwtqgZyqZRXmUQC8ollmJorFVE3mVhYiBKem1N2vV6Pi4ZQgK7ODpqbmhVjNh6N47K7cDrcpBJp9R5m5mcpSdamgCX5IvW+Otoam/HYHWquJhJi85rCYDGqDFpJW5Kmvai7MRnI5dNkMnGFUzgcknOrFeTNrS0kE2lMohqzuQiHwxq4Z3Xh8rqYnpmmubVZ2STNL8yrfMj58AKdne3qHArgsn//KZYtbeLDH/oI33j4R0yMz7Bq9SoCAT8XBwc5f/4CN918k7JTFrXJ2Ng412zbyd6XX+HWW27l0umLlGMF/B5p5vuIp9OY7FbMDhtz0QWK1aJSCvqCfgKhOsx2m7I2Fjylsb5OqdnlWpMPUZEshBfUBPd43RRKRU1lXClhtVmUik1rElzJ8ZSmgFwXBckGVvbISmN5+XrSrysBloTYoCzMlRJZs/darARfrHDVr1ldVauuzprK961fF1tm6d8rlaCA7iqAU7sDqFxuo+Tpaqp1FY+lFIQ10oUw7vMlrFa7RgipiKWbRmgQUFXOuWYNVrPYMgsYb1GZ3+VMSSmbFMBWs+2S5rgw/kV9LfZgotSzWS0qY0sxzoGCyaISgUWFGvAJqHCWtpZm1Tjwe/3YLE7i4RTLl62kIdTCpYEhWuoaOLH/INu3bOX8mfN8++++z+f/7I8ZHLhEY309fctXcOHCeTraWzlw4DWGRwZZu3EV0wtnWbmhjVQqzqZN26jz1hGLSBNFNOtmxSYXUs6FCwMqR3brlq0E6+oxVmykk3nSyTQOp4CBZhKZJEXJlzMWyRpzpMpJ4qU4JXMBbFWVa5Up56majIpUIU0Rg1zDSmyrUl410oty+coru85yVRTsAgIaKVcNOOxyHiykk5JLXlBqdrU+GjRySzQWZnxsVH0v2YW5mQjFQlkpO70ev1Iejo2OKqWwLPMLkXnikkdNBZfPjdvnpVisYKlamZkYp9HnZrMAGIUE6fAs7Y31DA0OaNlkBiOZbAGby61s/irGEuH4HPXNnZQqHt44fJFcwY3V2YLJ6mchktBAU4NkqGYoFJJUq+JcIPb/TgUeSO5zNpumKNmrSqFurqlGRF0L1ZJGxlFEBqOsSppLhcxhNYJKgCFgv6balXxqUUQKyCkMf2leSpNL1m+xmdPvSzLfddt+TQVcvUxE0rNydbWJuleo+61GyJLfa9fBletRbyHJdVYoyazWpLjqnmgQ21+Z83ZFWlKXhlBn5F4k2bcqs07yCQs4HXItVcglo5jKGXraG1i9vIug10omIQDtHPlMHLOoNsxiOV9QoL5Yas+HY2RyRUINTWodjCbTIjDB7W1Qyluvr141h7//T49iq1ro6GpUDa98QRw4zDg8fgrlCv5gAIfHRSQeIVtI43BbVY5kJp8hmyljqEp+uUbEkmtbGnVyj1T3qHJFjbtk7EnjUJq4mWQCq1FUuJtZ0dtLIh7H5/YwNz1DJp3E7/eQy6WV0hJTSWWxlsp5LGYDHpcdl9WBwehSYGy5JJaJQnYqKNvRjs4WTpw4wcJCjFCwlWRcrCKdpBJGgqEQnUu8pNPj5DKzvLT7FJOjWYppAzazgxNHB3l9/2t8/n/8qQIjU5l5dt64k4aWZooVM2aXkUCLnbMXXqejO4DTZlbK30ymSiyVx+7z89qhNzA7rTSbq/SfmiYUaMRubuPmGz7Igw88wN4XzuFzemisc9HbGWDowmv0H9/D04//nLUr+5idjHPm9Kgiaaxes4V7PvhRpqNRjpw5zv4TB5iOTOEOWkmk5lXzesXydj5234PcfuOHiafSVMqiwK1SLmVp8HrJFCIU8xl1PVutHkwmD+OjCzz8D98jlY7hDzmJRGKKOLFq5Ub273tdzeX6xgaOHjmIy+vm69/8BhPjU5w6fY5YMkbXcifBZm1/srAwx9zcPK0tPQwOzNB/4jy5rCwGFrxeD+nkAjPTs/SuaiFXqjA+McfffvlvyWUyvOOOu5gcmeAfH/42+186xK4738MXvvAVTp87TdWSJV2aYW7+FF1NBVqCcj8OcPDgGSzmAPd9+DPYrSFeeukl/uRP/gf33vMh7vvoh9j98tP89snfUDHlMbnS7Lr9HdiNHfzmF8+QiidplAzSaoF8YYYly+oZGLxEPFLCQgM+dxsNTfW8eXYfgVCQv/jCX3Dtjus1EpvFiNtuY3x+jG9+8zs88uhTdC5ZwrXX3cnNN78Dp7uRkal5ROO9elkbLz39KyJTl/hff/IQ3/z6VwmF/NjddhL5LO5gKw5fiGP9/ZwekCzfKB/9yHtw230EPE2EJ8KcPnqSLavXcdctt/Hy08/ywpNPY7eJ2rzMlm076dy0mqOjF3j2+WcIz85x03XX8/sf/7hS/c4vxDl99hJOV4DvfP+feerJ3coWvLd3Oe955y52bN1A76oVynZV8rLdXj/xbJJnn36agVOn6AgGOPryPk7uO8B1Gzeya+v1+KJuWt2t/NkP/idzjjybb91K3bJ2gq0dFIom5meihIJulq1qpHd9kLRhnN88/gty8062rbibr3/th3zpS/+bb3/3H3E4GknEczg9Rt79oes4c+llnnvhGF0da5SqOhvP0NfcxuzEEAYrDI4PkS6m2bJ9HfWNjfzgG7/loT+9j//2sf+mVHmZVIq/+OJXmJ0d5bNf/hcclhaa6np5cc+Pef3Qz1m1upWz/f0YKl6cliCXLl7gY39wIyNj54jM+GmpX8qq3jal2B8amqa+qZszZ0e4cG6I4bERmhq8pNITtLVYuOWmlXi9OZoaLUTiCwRDzZQqNgolG0ePDRCLVUlkyhw6chKrTeIQDMrtYseOdWzetIFjR45hdpmZT0dweTw0N7QSdAaphLPkR8O8//o78RTAUMxRNOWxNFp5/eJRqgED0cwMqVwYk9VMS0cnx/vPMTQeprEpRFtHD7NzEfa8dIGAr4jXVU8mbOSdH9xO0RQjU4pREvJKxU69rxmPI0A6mlauJALAbtq4HqvJySsvHeCB3/uU2mOlUxkCgRCZtOyXHRgsBorVJMdPvcoLr/yaZHYaT8hJoKmRZKbC+HSceKzM3mfepLmxXe33LS4jrR11bLtmOVNTp1jV16qup6eeeIH5+QKXhnO0tfcSi2XksmTHtRsoVBPMReawOby0ta1hciTCudNnMZJVgO2bb5ykMejg9+77KF948Et8+wsP0H/wJIl4iZXLV/OzHz3C5HSEj925mtt2riUZmcBsLDE8PsruV+apb4db/ug+TjniciNmWaAVW6zIxo5eDjy9m+SCEC8drLt5F6fODrJ731G+9PXvMB1OYipl+MvP/TmmTIT3334tIYMJc67MIz9/lErFSsECFZ+XBXOZaXKUg07ydiO37bqLC6cvqKzlluYWta4uLMwzMjLCocOHVfb7bbfvwmK28+Lul+hd1sd8OMzJY8fZvus6fE1B5fAltUpa1nOrRSlLpfYV3ErutYlEHE9N3eqwOxgdncDvb8RidTI3H1WEHdlbJpISuWBSuaKyqRK7bKkjhXwmDhKy/1EAnlLzyqd4iRkuZ+NKMaxAXgFLKxVcThdFw5Vc1MW1h6qya45COvFTj4uS55caU+ofzTFM20vp+y/JoRXwVn6u8nYzGc2ZSvZPdruqFeVDj+HQvy8UNQcvcS2T/bHeU5GoHalFFNlcrHfFkUtcT6omepo7mJuYYujiJTZv3UI4kSBTLeIJ+KnkCyqnVmpvqevFilrqQCGXqv2auJPImFgt6nv5ndT6Qni2iFK1VKE5FGJmYpLT/adpbGkm1NqE1eVUmcVij2w3WbEazGSEzF/JKVKz9JNmZmcUKUoUqmvXrVXZ7LF4RBHP0wq41c59OpNVedwOp1v1KYSUrsjkBqkvi8oWW8+nlbpDI9caVC8iXRZysF25UBmKBdxWC1YjFNIZrFbpBQkwX8TidOAN1hFLprh4foSFMXHlaVWRAytXd7Cit4PZ+CWef/G3iM5f6sPp6Vky6QpdnX34PPXEkhGqhjxWu5XpqRTHDi2QSnjYvPkGelc0kyuPkUovkEkViMyW8LjrCAXslPMp0vNhHrz/k7QEm/jcp/+Ir33l79i6dbsWGySuUApyXiSw1YHbK4jG1Yzb/6qN36vHfXUE3uYjcBW4fZuf4KuHd3UE/quOwH8KuP3G1/nuP3+P/oF+Hv7xwxi9JuIlURrm1AZamn6ilhKLL5vDQtlQolDJqY2xXcK9KihQSgNjNdBDNtsCVuoZgPJzaeJKISZNSMFjBPDUM2V0FqwO5CwGbzXQUbNa1YFbXX2qirCavdJioEcvqBRzVmwpxRZH5bqKNaJmP6nyA1VGitaGVq8txYo8pyhZRXWrlIQCzNZsgmrgqoBXWo6rlpWng04CZE1OTeByu5XCWMZBtwfWgVn5W12Rq9szye9C9YHfsWyVn+k2yzpwpR+3vF9dVagpHbWPK6pczZZTY6tqgLBuV6yNpdacV4VAzfpVAWpS9AlwK3mNAnAppmsN3BUbKVEnG0VFqzGAxa5aQHeltBXAqlollcoq9ZKModUmQIZJ5fAKWKSKw0pBWRoaxTO2UlKArUVYyL6AKrDSySyxSIJcOoPDZiXo9ym2a0PQj9vj1LI0DRXi0RixWByvS3KLKkTmE+o8zc0uMLcQJhisp6O5lca6oPoU0LaUy6lGugD5RikepTldLhBJRIkmpfiX/NaMAlbEwtIuwIJZwPEqZosJl9NNNltQIIsAtmKBFKgLEM+LYtdKMpVU+Z0FAaKzWWySm2e3qmbG9MwMFwcuqgb78WMDbNuyjhuuv40fff9nxKIJlvR2Mz4+qcgSLS2thEINGpiD5G9amZqcUSpES8WEpSyWyGI/amYhFiFTyuOp82DzOgi1NkgwtbI5NljMCsCqCCnBUMZcLSsb0sVKb5mjmnJacn6FPGG+PJ/eqnB96zzTr7nFRAndlkxrWFy5Nhb/zeJ5vFgBqM9rfb6/9fl1a/P/qLyt5eHWLJ0Xv5beKHkr2KsA2arkgdq0qCQV2inLmabIl3VCxkN7XI3xXMuYFlKHoaCpIFUsphxnjfwgxy9ZUpJr6XI5VQNIVJzSjMnK+uhwI80Xm1WylvP4vS7MYpcmFl0mO1XJjjK52LHlOp59ajfxSII33ziCrWzgzlvvUGCoXCOSR7qyr5f+M8cpFlPMzg9jcZZo6wpyaeg0q9YtpXNZK/n/n733DI/rOu99f9N7Hwx6ZQEJEiTBJpEiqUJZoiTLkiXbcnfcYyd24pyTnJxzc296nLjEyXViO4lzbNmOiyzJVqOsQlWKEnsnQfTeMYPpffZ53jXYFKTjfMlHPxw9ekAMBhsza++91nrffytnFcBy8fwgDrOPmmAzg73jpOIFMomCUqhu69mqGh/ZtFjGmZTaZmExRiQcUfmec9PTuL0uRdhJF5KUbWXSpJhLz7FUilOxlsFuAIc0fvLks0WMmgWb2Y3JYFUEH2UFTRGDqYDJWsFoLSlFrHD680VRHRtU80oeQvSRkyHkFwHNhMiigEohhhiNTEyMMzo6yrqatuVs8zIWo4mQP6AA3YuXLpHKpvH4fUSTCWKphGoiWR12Av4aNOlASqZuIUkhMce69jq6VjeyODWG12VXGavJZFZdG+lsEX8gTKGUxGhMMx9L4PI1gbmGidk80YSRuWgemytIKp1V5A9NK+JwVBWz+VwFo9mt5qYq21+IMiW5aNTcK6NSLooC26QUydJGlPmsSAFNcmGXHRNW3hNVxwNxTaheozImcg9X889kvqo6U+hro35PvqlErza39O/1tUP/+uvuyZX3j06u0NXt+vr59ialHF9/rf7+1XokE5t0ZI0GNcfLtVcu5ChkExgqaeoFJGmPEPQaMBSWyKXmKOaWlModzUG4JqKs6NPZvFJ6pzNF5qMJ8gUrtfX1zC8m8HojHD5yglzWQD5eYnakQKjeS7g2TCKZpa6pFa8/yMJSnIrMkcYK+UqOXDEtpt4YLUL6ENcMiyJ8qD3KssuGAs6NVYt1ubD1+Ub2J0L3EmpGMROnLhQiFPRx6cwl3B4r3RvWqqayALdCgJO1UDLEZW0RxbShXMbtcOG0B9Q5lDleIiKqJpGSlyeK8iDFgoWXDp1lajxFPlsgkc5x8/4DbNjSQL4wQiBopb9vkMvnEipbMTZXoZCxYajIveTC5TYSTy2gaQJg23A7rey6eSPJ5DytjWG0YgajVlQZhQUDnLgwwpFzffTcuIXV3Wswz01jNXsZHogSnYOPvv9LZJNWutf3oFVszM9PEY2NMzffz7YdazCZsjQGQhTSaZ557CnsZjvNjS289PKrdG7YyMT8DC++cRisBlxeJ9ft2MpdB25lw5o1aBUHi3FxsZAYCY1cNkkwbOeNo88xPtGHzWZkdnaebT034HbW87OfPM3UVJx0Nq6apMFAhOhilvbWLubnljh54hROp7hcNOBy21mKL/GLRx5mYHCMx5/4Jf4GWMwOKDWqw+5U+ZSy1st9+sKhw7S2tHLL/hs5c/oMo8NjjA1Pc8PePRitBg796jA37N3BUjTGP/79N2lvWEulbOGpp56johmxO+3E4vNoxrJS8//8oe+xMHaaj77vDi5cPM8dd96hVOGzc7Ns3baTpsY1TE3GOHToMF5fHdEFsfUscb73DJfHX8NX42H/3nfz4fd+jscf+RU/evD77q687AAAIABJREFU1NQ4KGkLvOf+A4TDIZ577mWOHetlcVasZtvYe3sr+fISF870sXPrHu654z1s6OwmkUjidDjJ57P8/PGHOHHmJNuv28GV/n46N2ylc/31pONppkZ7OfzCU9jJEfbauGHndsYnJgiEIoxOLRCItHDuyrAChT7+mY8wOHKWYSHDON3MTMywsbOLZx5/SgHbn//0b8spJ59O87WvfFmtPQ888D76pmaYSmZ44uBTynq8mEvTUFfL3j17WIpl6L18ReUElioWujddx6c/8zus71qrGvNC8hAlV1nuV5uNExfO8PwLL3D5/Hm++NnPK2vlS0eO8v573stdu3eyddUG/ItGGmx+Xht8jTt/5924r1vN//7JjxmZT9O5dhcBdyOjQ4NY7RnsgSiBUJZbb72OpcUi//ubT7K1+12cOHWWlw4/Q3vHBowWN8MTF2he4ySe62fnzls4/sYM0WgOMa9IT0dxScajoYg36GQ+Mc2d77qNRCrK1NwUd951B6+8+IqyVt++5XruPHCnqq/OT2toRTvlnI2DT/2Iicnj1Nc5lI1o36UxvIEADo/Gmq4IvoCdX/7iJOtWryXs8eJ2eugbHKN/cIIyZurqGsAozklxWhpcrG730xA2kk6MEgqI040BdyiC2xdWr7c4hJyUYXxqkd7+MUplE81Nq+m7PEj3hk0qE/m1V0+zuacLo9XBkddPqNiSXDRJgyPApw68mxazB1e2TEnclswVkh4jhRoHT596BYMnQ2Obh+m5KbLFHJH6OqLJOFnZl9qdKqt4YXaJ2clZQoEI8zPzyqK9sb2BiZlx5eJRKRkZ6R9DK1VIxlL43U7279vHh97/YcwVG7XBFvJ5jVymrGoji8WGyegiviRAjBWH24zNUWEu2ceFviM8ceghSqayWitOnxkgk9LILJTpvzhB/apGbr7tFvKVFM8c/BWRWo2b9m3h+NHDrF+7jrnZIm8cH6O1fTMbu7bQe+EYNnuZ4fFhPAE/O3bvplAQxx8DA/0DbOxaTcBr5fmDh1icmsZt9PGed76DPd1ttNREuNI7wne/9UPmxhe4ftMqQk4jTrJ01AcJexw01dSSXkrx4A+PMOdO4r2plcb17XgdbjnNdK5aixmN82fP0N7arvZBHau6CYU6OPTCcQUMR4IeJofOU0ommB0eoaO2DntF45GfPozN4SJWNmGRaKOglRvvvZvRpSivnz/Lput6eP34UUbGRtU6+b73vYef/PghnE4vGzZ2KrLM+Nikcl6SvbbMoYNDwzj8HoJ1Ybq39jAxPUE8naRr0walVo3GY4jVcLkgLhVQKoiDkJzjstpTuxwusrkKpbyRitWOQfYQWgmbU/b0ZSqyvopSVm21xKnEqMBHRdpejneqihWrzjiyngvRUilwbTZKosAslZS7UDWntAr2KsD3LSRucemo1g/68/pXs00ioapuXXoshnyV76UXomffyut1u2BlwbzMpNYBX51oq+/ZpFbTCbHyGnF6kdgpiYUSByGD7E1kb1muYNVMBF0+ZsYmWJxfYNuO7RQMBuL5DJrUtrkiHiELmmVsDIq0W1Jkd5Q9suyvhMxqslbtkgW4FQtlqWuLuSzmskE5rUSCIa5cuYLX70O6AwLCi1tWMVdQRE6n1FnFItmyEI2reydR+MojmU4zMT6uHNk6169ThHfJ6pX+UXWfK1FFVkplDYmUkrVY3LokXqJUyCtirCaZxOVK1VlY9trVrRlWh0PV1LLXFhKHqLilZ+V2OpX1sexBg4GA2n9JLIAYRW9YvYnbb76LgMdJLD7O4RMH6R04jjdgxuYUwHmacklcqFoI+puILxWIxTJg8pLOapy/cIFCycLWze+iveU6FZeRKw2TzJ/F54VyXmN+PE8xqxEMWrEYKixMzvGFj32O5kgdv/fp3+HLf/63XHfdDUIhVmRY5Wj2f4lsr5bq8o9rwO1bhuPaN9dG4NoI/KaMwDXg9jflTF77HNdG4NoIvGUE/kvA7Te+yje+/Q+cHzjP333n79CckDcVsTkl382q1GX5jFjZGrE5rBil522oAnflQoX4UtUiVooLsQIWUFO3/5VNtwBY0pCv2hqbq1azJlHZSrEhwF5VQatn4epZgPoH04sgHbhd2VzWiyi9OawDwHojWdSlVZvWqvpPgbbL4K18Lw+x8RSlrTB8hR2qZ7oopmPlTaatDipJM1wvxFZms+g5gx6f52ozXamYloHalVZL8pyy6rVVlcZyTGGa6nmbusW0/L48J69ZCVap960a81LwVc+F/ng7QLWywNPHSwBUsRTS1brCQJZvFIyg8v2keBRFrqYsM6vjUFEOPdqydawoqgRIkfcoTT+xWqqOv8ia3wS6lS2RJo0SIxazMJnzypJICikTZpw2Z9XmMV0kJ9eZwUbAV0M4GFTKIGkym4wa2UxKZWSKxVFFVJGaQQGZYh882D9MwBeirrYep9Ot7IXF2jgk+V1ihSTKagFtl2IKPBbb1JKhRLqQVTlXuUqBEiXcTpeyiq6ypiW3VsDZjFKhyvkVpreeJSznT1k4VSrExbrZasHpcvLakWNEamvYt2+PApeOHjvD6tXtNNTXMz4+oTKZBewuZIrcsf9dPPHoQc6fu4g/5CeTydLevloV0aKik8aSzxcgnc7gdLqUlZdknMrnl+JZQOJEJoXFbqVzYyfhhgi5ckFZ2RYE+hHw1Fi977RKkVIuo4BGHdCRa0O3Mtcti3VWuE6i0Jnk+u+szOrUQVH9nnzrNVhtQKwkVqwEfPT76U3SQ/V+XGll9nZ2u571tLJ5oqvOq+BqFSjWj6O/Hzln+vNvAX1Fd2qwUSxUGyvqnpKsK2GZl0tK2bh8kyzbeMu3UvhLU0RsxavqXvnb8qj+jWoOlfreKGxvqxpjOV9ybSrFp0nMPTVlYx30+hFJp7lsJDqzSClbppKD1GKKoYERWpvbWIrF8Xp83Pfu+3nphRfxutycOX0cl8NATcRNND7K5m0tGG0JPIEK7WvCJNKiBveQTbupFK0UC0ZKOSNDfRNKsVIbbsLvCSpFfTgQJr4UI5vJKGAxnkqp8ZD3WRMKYzYZSaWSmKxGnD4HOS3DYmaRtJam4oCiuUgiFydVSqpsSavFTqFYIZMVxahRASAyRkKIKCOZzxXMFhkzaRKVKFck56uqEJVzJfOqKApkLdGzY3WAUp9H5f0lxhbUHOiU45fLzM/M0dLczvr1qxkcHiaVzSjVQDKbIZaUHEXJmzXQXN+uVJKlXAKbKFtzcXxOE5vWrVKArktU6pkcUxMzaj7LpHOKNOJyOlTeWrakUTY5wOrGH2nmyqDYqi4o5WIuL5/LrMhOMj9gMKMZzVcbe1dVF2IbvmxHLE0nUXmILaDMizKnFyqFqm278c2GoX49r7zv9Bxbvcknk4KezS73hjSodeBWvx/19VFXgawEalfejzrBYuXvv32dWfm9fB69QSnHWZmxu/K4ah0WsLlYVK8RxYQo1LWyKEgLSvnjdRqIhGzU+Kz43SaMWoFkfFFlA4qq2eYw4fK4sFldFApm1cS1Wjyk0hmVb2mzuclmNF48dI5V7a3YbB68/hDPPvcad9x1F28cPUV8IUtHdyc5UWMIkcJUIVfOkitU7wOxg9DUeFaz6JS7hCKjVNXIivikGoRV6+6qbaMZl3IjyStCUioRY/jsBK6QgbaWWlZ1NCtCkMmk4fE5iC3FlAJZjlvOG3FY3TgcVsxmIZ2VMZvl/sjiclqpq4tQFptxia/LGCjkjMxMz6m8tVjUTNGY5NZbNzI3EyUZL9O5uodnD57i7Mkr5OMmpTCW/Nd8LqOsb28/cAd19T6y6XH8To1yIkF6ZgmnZiXocRPPLuBpduLtaODi3BwvHh8mmi9y397Nas4s5o24HBEC3gZcljChcBO5bEkpW6UJftdddyjlUyGf5pGHfspH3/9enBYTLx16FklPt9ktrOnq5Hs//BFjczPUN7XwqU98jjtuuQuXxcPizIKyfbXaTWqMxJo7GPAxNNXLz37xH2TyMZXPLTnKtZFm3njtCp/73O+wZ/ftXDp3iUd//ghTU3OUShYS8QKlgsbNN++nrV3OgYlgyMvl3ovceeAO3G4vjz3xJM6AlanoCCUtx8mTJ4hH4wSCdjRjkoGBQcxmA3fcdTMdHav4+Y8PMjuaZFXnauKZNIlEhqb6OibGJtm2aRf33/NBVnWsx+d18fNfPojZlsYXclOuWDh06ASDV6axFPJklibw+is0NHo4cPs+ipUp5hdG2Ny9l01du/n+j39IIe/n0LNXQPNi97iYT44wPT9E5+q17L3+du4+cL+ydfzZQw9y9OjLlIoVNnXvYHpmQqkJ7bY6JqeH6LnBTXO7h0K2SCKWJRUrcuCW+9m+ZR8uZ1gRAbKFOC+99iQZbZrWtUFOnzlNMinEogCj4ye5ec/1WLQSg1cu071+E4MD4xSLFpJpIw5XAz95+CD3vecjvOe+9zA3McGlixc4+NRTbNvaw94bbuCxRx9mfn6Se+65m+1bu2lsCBOLzfLLXz5MU3MjLn8jA8Mxvve9B3E6bOp6zeZSdK5dr3JgO9obaWtr4f773ofb6VNrjOyVitksJdmrCUHKbOHl14/w6tE3JLpQZZ1GQiFqvD6effxxlianue+ud3L00AvYF+OsqQ+Tsmeo29ZOpibE2p619A8v8ORjh7HiZUNHN5Gwm97+owxNnGLnDV1s3tSJWQtx5kSGZ589jNVelumeUMTH6q56yqY43//RD1i9aiNLC2KZX2RxZhZD1oDX6QJTBYOQmGwVKqYiHWuacXocyj2jnK+wb++N9F2c4MZ9u9m7Zzd/881HiC7NMjp0BbvdrD5vOGTA57crBa24Y+y9ZROnTg0SDAfZvnMDj/3iaZpr15LJFAnX1WB3O3B6bMrtQsggdbUe/B4jAa8JUzlFNjGPVsiA2UoiL8CHE7vThtPlwOZwKFJqNJlhYnKB6Zm4Ah8tZj8Gg4OzZ65QSkN0OklZKyvC4uRILx+//37u3H498xcHcRWMOCySgWkgtLGLf37kYYo+J54aK/HEOBVjUSnX3H5RwDnJl7JYrRrFclY57hiFKCMxMqLES+eYX8zRNzBNbDFF2B9RRE4hCXS2d9DT3c2Nu/aofVoxV1FELGPFQaVswux0cuSN49VjzC4S8AdxOC1s39aFN2gin11iYmmA46eOKjWrgEtnzvRTypdoae1gYGwMbyii7PyvnLrCrj07WL2qjpnJIdpa6vnJT5/A7q5hTedWZc8/O3OWkbEhQjU1rFnXhTcUon9oWDmMNDe0kMvkSc8nlEoy6PNy9IWjfPS37qEpGODSyRPctf82nn/0OezlLJ/62Ef413/5tiJ6nDtzhvnxUdpqQ6yqraGcTnHuwhBnB8dZKBdo7m4g3NkCET9JcwV7UPKqa2gK1eE3emh0NNBgr2N2YI6p6UmS8Vli0QUFiE2OjhCLpZibn6GusZ2uDW3UNLdIxhDxfJHnXnmV6egia3duIUGRyekphoaGeNe73sWTTz5Jc3Mz4XCYiYkpxsZGuWH3HhajMeZm59S+2hcKsXHrZo4cfUMBjna3k5npGW6/4wBml42MRLMsRlXdpdbHQgGb2cLhZ15W83PPll0MXhjG09JIY2urIq8KGbBQypAtZqqESoGrK7Jug+TOSs2k79WVKlMPUFl24XHYbGrfKfElAt7K/kTWl6u/swLA1fdRev2j75f0/ZTd5XwL4Cv7CB10XVnn6ORv1QuwmJU1sh5Todf/+rF1Yq0CPpfjluT92u3iWFAgJ4RE3Q2rAg5xG8qXmBgapVwosnb9emxeD/FChoJWxqqBW+yFpU8i+xtVRVXze+V/iQxSwK04DYn7UrlaGynynYDVxQqVQgG7yUI8vkS4NkJKehJSQwspOJ9X+bEusw2zAKpWTZEhhPytgFu5nxVRXGNxYYGZ2Vl13UTqalUdUK0ZoViqYHc41f5K9sfKfcNiwa72twbVUxBQX/6GgPDisCZxQaZSFrvVgtnhpmKwki0J/c6icq5VBEY2T3ophk2rsH71Knbv2E5zTT2nL51kcPoCl/tO4vRo1NR5WIjNEY0lcDqC+HyNJBMl0ikNlytAIp7hQq/Ez7hpam5nVdda/L5GinkDNovEKAyTzp3EaStQTJcpLDmIz+fVftflsKgYqC996vdoq2/gC5/8HH/9Z3/Fruv3qHgSIZ2+FbjV9bfVenP5cQ24fUsn7No310bg2gj8pozANeD2N+VMXvsc10bg2gi8ZQT+S8DtsuL23JVzfPnbX0ZzGyhbK1hswuAUJqoNcWxUYIPZQL6Sp1DJKrA1ncjgdLgUgKazQnWVqPxcqc/KVfWnDtIKq97pdCwDg5WrjNSrlqpXFSwC8FatVVWTVDbiy+rYt5523ab1TdBHfq6DagIoqsarZrxqmay0plWcqJoHqOx+qyCcam4bRQFTLQx01Z0USQJCV/Nn3wRkq8xtUWYKKK28mKtAmVa1iZWH3sDWFbh6M10KEx2oSGeqdsjVz1p9c7rtksoZXP4bbwegqgBbtWGuK2t1EFlvuOtAl358KW5sAtyqYajmw6hCTOUAV48j9YCykVpmGCsnarHskUJWCstCNXdXxkoUulVF0jLYrSxyqz8XMFSA32JegF2DUkNkElWrbGG/1tXWEQlFVFad1exQuXpet18BGWI3msvFVZGmskDLRZVBJAW1FGder19ZJAtI4nZ5q/mWUqoL+7hcJBVPkIjF0IoFpcgTxZKoYsVK2GS3VK9lrYTRKrlBVctfAbHFmimbzmGWYtNsUedIL5glb1iya0VNJ2MnzN+ZTJbXXz9KIOAlkciqcWtqbqCpoZnjxy8oJW8hU1DgnahwBweHqOQ0zEWbsncVi1NR4jrsLrweL5lMDovVRjYjSgAz+VxefVYpcJdSS1QsZfJiOW21UN9UT3NLi8KKEtmkAqSRz2IxKHxRMneUmkuyd40Gdd6UMk9lPFeJA3ru8krFu96o0JsSK8HSleDn24kC+rUr5/o/U7uuZKbr1/NK8sXKRojesJDn9GbHSua7/j6r+dBVNb1i1QtZYzkXWgdSFRN7ReNFXSsVk2Jry3yhPqOwm5WMtmobpl5vEha/3JvV7aO0NrSyjKFqkei+64rlrkmbUO4JyWUWoN3pVO9briGXzYmxoBHw+HFYHTjMdpVTe/qNk7gtLgXeZmIp1rSsYmp0Ep/bq1RQJruHs1eucO99d3Lk9WcYHj7JjTduZH7+Chu7WzFbJJu5pOw7S5qRnLJyN5HPWVlcKGLEztxMjEiwCZ8nTF1NC3aLi1ymQLlQUqCn5PIJp1syprKFLEWthMfpUtng0hAR0FLmKFGBWt1WKuYKWbLkDQWKxiI5LUc8E6NQziuw1Gi1UtQqKrdMzS0KhJT/5TwuZ0wJOCZECatZvUZfI6ruDWWlvJU1QJT1MvYypjIHy70omctkNEaGR8hns/g9XqXI7L00QHNzHRs3biCdzTI8OqKcAGxOh1Jx5HJFHBYnAZ/MMZAXlWe5gN0squcyzXV1eJ12bGJth4FELK5s4RYXlqiPNMuCiGbWlP3mYiqGzesmGKknVzIyNDzH/ILMT3YKOWkYmpUSROaY6nUnVnmiaBdpdzU/XObBauZWNY9d7P6quu9qvthKxap+3+gEBqUMWc46k+OLQkHIVnJcHUDV7xtlBf4Wd4iVWdDLi+Fyw2/lOiT3jszfb7lvrmY5iwPdW/Pf3u6a8XYVirp/DJATFaMO7qqxEMtrM163XQHqWimNSRMA10h9xE9t2IfVIk4OcVLJmALTpfknYyfKdq/bC5qFcsFEMlGkubGDVDpNfClOWbNiNPtIpYukMgWmJrK8cuQIHS2rMLisWBwOpWoQy0yz3USumCOby1T3C6Zq9rAQCeS6U2vrsmJHEZvU/9U8BVFNqzmqohH0+FTmnuQeisIstjhLU32ETd3rle1zRbLfxJI/m8Tr96hByYrgXHWWk5gteVxusEl2XQ6c1jBrVm0isSjXVx6jsaDsjkMRt7ICl+w4UTU1NbZx+JUzpFNQX9uCxeRT4xGdWcLsMDLYN0g0GsXjN/PhD3yCXCKF316myW2HaJTK3BJezYwVA3lDlsH4OKUaF4617VDXwBOHDuNIL6l4gy7JSFzTxd6dt/DSC0cZn53j5IlzxGN5WppWc+D2u9V62HdlkKamMAZDnJDfTjaxxPzMJNHFBY6fvkzH2ma6e7bS0rKG67bt4+Tr55kemeV//sEfUUknwCCW6CnGpiY4dvYMLx87xsTiEIuZBHfeeyN9g/309w+xMJPnL//yL9jes4fsUomW+tW89MIRHnzwZ3zwgQ8yMjpLKZele+tGnnr6F2zatI5iOcfSwiK79+zh3PnzvPzGy4qEIpEL9Q0NSi0ajy5itltYSszh9Zt4/wfuI1IbYHDoAh6Pk9mZeaam4yzO5XFYQwz2jtHRtp7o/Dz33fdO7jxwM6fOH2VoZJjFxTT9vVPMRSUf2YDfLcyXOEF/mXJlnHvfvZ3GejOL0WGmpsZpa1+H2VzHz352hPFx8LgbyRSKrN7gwWhOqfnO7bSz5/ob2bVjH7u238LTB19kbiFO98ad/PDHP2NgcEQR5iwO2L6rA80YQyvLNSY2k0b6ewdpbdzEbfvvZMvG64WThN1l4fDrz3F+4ASbNq0mlp7l8See5obd67CajCSXYuSyeWURKYpFmzXMjh23snnjjfzisRf4l28/yB3738n1m7arqJVfPfO02mtXHWms5Itp5hckWqKGT332ozQ11fDSq4eUHeqVSxNMDCcZHZmkJhJm/Yb1tHW0sa5rHS3NTeqeUM14I6TicZXxeOHkKY68+prKmF61tpPpuXlKGLGK0nchyuSUWHuH8Xt9Ko6jUizQ0tBIW30dRx57lMsnjxDsqGEwOYW9qZV12zvYtHkHVs3N8ddOMHxxGJfMAcYK7R0NHDv9KrOJKf71377L4RdniUQ6eOmVX2G2VdiyvZOhsfPYXJrKVz7yWi/NjT184fOfYXFxis985HfZff1u3F47nRtWK9Xtw7/8GRabkabWBuU0kctkqa9rxGFzUi5q9PT08G8PHmR6oY/1nXXKUaaStTI4dAa7XdYXjbZVDYoI9fqRIRrq6+jaVMuVvj6shjq0ihV3wEWw1kfFkKdiLGCzi9VIhroaD3UhD3ZTGbukHBRyYLLRPzGjLMsb6sMUC2nqa2uUss9osZFMF7jUP87Q2ALBcDsGi5fJ6SVSkznm+6MqhkGcJXbs6GRvTw8NdhcdgToqSwXyGXDVNPHM6fOcnpxm3z330NJRz49+8B2OnzxCS1s9wVoPbr8Zt89MMOwknV7AaodseonpyTFFbowt5piZynPbre+ms7VbRSGsalyjbLfDAT8Wo2SNVmNyipkylaJkWZoZHp3ileMn6R8bJRwK4bTbaG9p4tyZU+zYuoXbbr+ZTC6Ox20jV04xNzfFmXMnGBzrJVNYICk2sfYITz99hHhC4hRMrF+ziht29NAsc8bAKOOTs1zuHyFc30BRyxJbukxDQzuxpRy1DW2KAHv+0klqG0K47F4WZ9PYyz5cFoeal8ZHzpNMxrhl3630Hj/O2nAALbpAV2sbDoeb/pFJevbcgs3lZWp0mMGzJ0iND3Hd2haaXE5mh2Z58eQgA4lZXGtroC1Cw7YuUuYyk4tT+JxONjSvJlBxsLVlI02BRgr5CidePcz05CQ1tWE2bN/Oj/7t+1gsZbZu38bkzCyTc3N4/CEKFTh99gKXBkaIrGshuKaFy+eHmF4cUwCfEE3b21vVvrevb0Ct0V1d66mrq2dyclIR8mrq6zFaLMphwB8OqTX06OvH2bp9B3WtDSqKRpyrnHY3sWiUoD/A2TdOMnD6Ajfuv57evlGaWldzsW+QglZhx+7r8AZdlA0FFTMhYKCsp5omClQjRdlvKi5mlYRVtUqWdbtKHhdFr17P625TMmfp7hq/rtaRPZfasak6vOqCotffUiHqx9N7ACt/XiVJV1+v+gTSQxCHr2UgU9/76TWO/nqd9C0/l35ElZBX7bUoxa5sL4VIVjHgczgpp/PMTUwr0nJNXT0mt5NYLiVlM3YhhuvOW0I8XVZ36p9JjqfiphQxVvol1Vpf+ZGZzKSiEnMB2VRK7Y88fq/Kty0bxeVMCG1lrAYTDpNFgeQlY4lMKavGRfLnpR4VgF7qbAHa5W/J/CfnqK6u7irpUOVcCSgrpHOzRdXpClxXltbVKC2p4CWiRymq1T6qiLmSVcB/qSTkfIlz8kPFSjyeIpNKq0zy9Z2r2LFpI3V1fvr6Lyg3j/l4P06vRblqmS1WtRfPZQv4Q2Ew2CgUhFwNU1MpJkdj5AoWnP6NNHbeSiBSg8VcopArYZN+l0N6RgOUipfIJqcpJsp4jc2kFkqK2GexQTy1yH//7O/T3tjEFz7x2/zVn/4lu3YJcCsuZ9VK803FbbVeqIK214Dbt/YDr313bQSujcBv2ghcA25/087otc9zbQSujUAVUPj1yObV0Vn5Y9kYHzp0iK9846t87Z+/zsXhi3zl21/B7LdgcFaBn7zaeNqR6E/JKhTVQ6GcA0tFZdiJskp2k1Iw6ICtbgMsRYWe+yoNZrHBkSJHVIySc6v/TG/86godXXWqv+k3lTpXXY2vApw6MLRSyffW4klUPFWQVoGUyzZJV9vUUlgs5/npAK6CMpfDREQZpAO2SoFmsVy1f14JSsl7lc8toLQUOvpnqNoYWVXOrfyurtSVY0pBqwO7qtkr0p0VjXPdYlkHv6vHFzC98mZu6HLhp39mfSx1YFnGe2Xj/OqYSv6kqIulb7MMDiioYBkwlrFQCtxl0FZ9VpUFUyErma4Wq8qsVAWn5BqKsku6aKJALZVwiHLMqJEUBU8qjbgbGcpSuEkxV1Lqofq6GupqQgoElYa9NOJSyZRSuonaVVR+jmzGAAAgAElEQVSpwqrPSIZgqUQoFFSgz1JsSRV7DXWNykLY5fRgNVvJZkR5XLUMlWa4AVFEynkXKK2q+hUV1fzirMq7dPpclAwVylIPmo1KjZ1JSJ6iWVkboZlxufyqmTE5OY3f56elpQmH00q+kKai5cjlM0xPTzCeSCulrORvivjSbLRy/tgAHeta2LVrL2+8foyx4Qk8Hh81kQjHXn+dUq6Cx+TBZrYpZYJk2krxGo8nVdNDbMqFrCCAgSjWPW6v+ne8mKTkLOL0O6uq4nBAgV6ivBVFpHwWsZMSwFYASLF6VoxksbgqiAX0m/bd+vldnjveQozQQU8dxNGBIF1B+/amwlVgp4qaXiVmrFTzvR2w1X+2spmx0obsTbX9m9fifzbVq3uvXM3T1e8j/V7R87X1v3cVDNPAYbAooEWBXQL8CvNe1cMG1YBSCbfLedj6vCHALWJfKidb3SPmZWW/XHGi1rYpUMnt9pDJ5rE7XMqNILeUpMbhJRNPYTFYeP6xZwn4IxSSeUIuv7L29tndDF66jM/tYteO7TzxxOPECll8zbXc/s4beOXwo2zaVIsvmKdYmKNSSSvQStPsZFIWnLYmBgYk+1HOs9hgix1zkHCwDq87iJDcLUa7UpNKtrfY5s1MT4NWprGhnmQ6iccvjcEB0okknWs7lfWgzNlCxhArZFEF2b0OlVeVKqSVulsyWUU1tJSKKSW7ZGFqNhNZRY4oki1lVXNJESCkCSQ54jJaJgNmu5Bqqg0sub5k7pP7WCzT5PU6eUYHduNxUfoU8Nj9ShE8NzPDlcu9BLw+aiMRxsfGFNjc3d2tLPsvX7lCKpNW98vQ0IiyVpM5uL6+AbvdRiK5VHUFMGhYDUZqgz6aakKYy5IPqRGdm8NidKoGTTgSpmLOo1lyeMI2+kauUDaZ8AZqCde0Mztf4NzZcfJZyXR3kcplMdqrueFybVQkt1Ty1hGlgAC50vSrZn8LGKYZSkrVZ7aII4Lkii+TEZbXGH1t0a9lHcTVCT9Gg1kdVycOKdLScr6aDuKqxtty7pocT/+3fsyVwK2sWbpK+Nfde/qapN9TK9cn/bhvV+yqeUeuzWVrZwEHVONTqygwxqhV8HvtFHMJSvkUditEQj6ampy47FEFnghIm01lScQX0SoZtaY0RBqwGFxMjS1SLhoI+DxgKODwhliIawyNzLIUT/PKK2NUyNHQUksqU8Tp8WO22ZW1ttVuUZlncnGWxZI/JcShilKPiCWpIjbJ+imLkawsiry0nIErxC0hiJXBYjCrvF+71ays8GanJjBpRbrWrSEQcFMq5ZYtHYvKXlsZgGgOtdYVS/NYrBlleey2eSnlhPBRQ2vjVoxlJ0vReTQthj9coVCO8uwLxzlzbkI1BNdt7lBku2g0rZTshWJOqWX2v+MGwmEvD/30CWbnp9m6bT1tdZ1k57O0+muI9Y/D7Dz7uzrwakXyiQR52TSFAkyZihwavESopx1HQxB7qqiy3gOBMLfuvx2Twc5zh15lenqRM6d7iURamRxfpGv9Vurr27BanWzZuobvfPdPWdVeg0Uzcu7UGSKhMB/90G/TsaaNUH0Dly8OsjgbZ3p4hn/4m2/ww3/9Hj1rm3nioW9x9uxJylYT4xKRoFVYKMRYyCW4/qYeGlrq6e27wuDAMLfvv5NPffzzvPbicRymAOvX9vDqKye4ad8tfOUr/4hWKvGJz/wWM7NjuFwmTp87yTe+/nX27N2r5pRArY9IUxiTyab2bT/58Q+YH17AZnfR2BHB4ddwiWrRDZu21uJwi5OCA6ejhicfe40zLy+wfnMni3NxUqlF2tuDmPGwY/dGDh16A6s1iEFzYrTacDikAZynpaGG4288x769zdxyUzP51DQmQxanJ6dIXLOzdsamChjMIdo7djAfjeELRWlu9nD54gihoINyKcdAb4yOxhv42If+O1Q89I9MUCl7eOjhp1Wm9I237GRmaozv/MvXyWYXaGn389737Gdk+AoTozMK9Ny04Xo++P5PEgzUkcsXmV+c5/DRp/EGUzzz3C9Yt74Tj9/DmbNnmF+I4vdHCIeaqAm3sXXLPiLBDhrDa1izrpv7DtxPe00rteEIzx96Xim31m/cwPrudVzp7+WRXz6MzWnG5bFy860CwPcyNjxFZ9sqdvfcRNeGLfj8fkK1kploJ55MEA4FqBSzDA/08oN//xceePe7mJqc4Jt//23amsI0N7czNjpJuLae+9/3QWxOD5GmFo6eOM0zzzyPZjRy4y37GRoepr6hngtnT3Ngzw14KPOl/+e/8bt/8iXstV5OXT7Jth2b2bh2NT6jg97z5/iz//HXfOpjv8Xc5DwjEyNES7PceOAWtnTdRU24mUu9Z8nkEvz8kUeZXexl+84uRb+54fo7aK7fhNlqpL2pie//+w8o5cu0tDeTK6WwucwcfPpxDr9+lJtu3kl/f79aCzd0bVAkxpMnTnPXnXdhdNXw0MPfZsPGCBPDGWpDzVjMRS5dOs6OnetweUxElzJE5yTDXKOgTWOxmhgayFNb28BSKo434MYf9GK0Qiq9SM/mdRQLVeeJ2rCHmoBHgQkSL+AI+JUTh1bIE/H7lINNf28vzW1tLCWzLCZzLKYLzCZy2PwhQrXNDJ0aIz6QoL6mWTkX7NyxlT1bdvDIgz8ibPayo2unyoR88Y1TnJ2cYe3uG7DX1uL3u7h45jhPPfVLNAGVnQbmY+OsXdfCps1rmJ4Z5sTRy6xZ52bD+k6u9F5mXecmtq7bz8buGwh6atVerZQRAK2k8sJL5QxSvC4tLjAxMo3d5mFoYILDr51kaDbKux54H2g5CoUERnGqKeTou9TH++7/AHt37yYaW8BiE3vWJbKFKNHkGIOTxzh/6QLzSzA8vEh0KUW41oPTJue2AUPRwrEjg4TCPo6euoQr4MTmLnPrbZuoqW2kvy9GsWzB5rRTMiboHzgvXlbUBjvIJ6xMXB5jy9Yu4skhUqkl3nHbPYycPcfezg6yk6M4ldOrhZrWTtbsuJGzlwcoFwtsaG1g/PQbsDBCZWqSZqcXMTx5rXeQs7PTDObK7L53L+7WMFlTnnQ+SVkIa0YT1oqJzra1tIXbMKTAbrQwPjrKPffdx2M/+Qnnz59TUR+SWxyuqydXqXDdDXv58te+zpXhMdJWjWi5QChYRyKzpMiPtbW1bNmyidOnTyvQVh7R2CKbN3Wr/dzxE8cVQba2roENGzcyPTfH5NQU3Vt6VC755OQMm7b0MDExQSaZob6unsWFKMmFKG5TmZ09m7l4eZhsUcPhDZLXNKxuG86AA6NdbH6lHC2jylxBvsQpSxEIq8Ctqi2WM25lNyavVerPZVLWyv6DgI6/rrUiz+lk0pV7I3m+usepEr30CAl5Tid46+TZlSpdVYfJflCOK9FFK+p9vR+gOz7p/QD92Fffr/QShGwm9sJlDY/VQT6RYmZsSpFAa+rqwGkjmk1RMhqwyHiUxOmkSoyUPbaq8apF3HJdA5lcVhEY5dxKXSFkNzGUsWpGYnMLlCU+yWAgFAkjsLny1hGLaa2CXayYhRwvhHC7kSJFpSqWh6yx0j8Q8FbW31AwqJ4X5bbs/9eulXgJBS2Ty+UVSc5ld2ITFofUbEUBSPOKtCn7M+n1KFcUAXFNxqpznPxXMVNKl0nHMpTSYqlvYs/uXYpI19BYw9jcIC+98RyD431Y7dKwmCebTWM2enG7azGZPRgNTowWh8pZHxtfYHRojkzWTnPTRjpW9WDxtpCUmt5to1LOYTWKIljeSRKtNMLC7AkKqQWsZSs+UwPJhQLlXAGzXSMan+EPPvtF2hsa+eKnPsdf/+lfcd1116vrVZNt5f8F3C6ThlUVpR7XFLfX+sDXRuDaCPxGjsA14PY38rRe+1DXRuDaCPyXgNt/+Crf+vdvc6H/An/7nb+lYCtSsmqYLKLOK+Nx+sgkZNMu1lplTHYjTq9dbbiFUZhNS0PetAzKlhUgKU1xefh8PmU7JBtvKQgEgBLLTQGRdIbqymZy1f63mn+yEvCpgrqSbVr9WbXwqv5bFEFi26crdvVCRhVVBoNSCosSRgduZbO/ErgVNZ3FaFb2QFIESNEkPdlYIqpAMKViWn5P+vtQ9j/LgIIwZNVnEAavZMIIoOCtqpCrjfeissBNp1NK/aOPhRxLikVlp4mm/o4OOOkqRP2rrmbWwfCVmTkypnohqoMeenG40lbpLWMqdtG5KsNYPV89CdV8X5N8DlMVwFoGtpUqV+HfYnC4XIyKjZGyUzXgkPyZfI7Y4iKFXFYVURJhWMjlFCPUaQkR9DbSWFdHTSSIx+vEYhZgP8PkxDCaJlmbXmWHnM+mVaHv9/vwesPkciVlxSzW2jJGiqnrkHyaqpVwIiYNiAo+b1CBngokMBTJ5pIqP1dUujaLCY/HgcvjpKKVMQmgVM6TyKapyOcVxV8pT9jrUpbKuWyFQl7AThNWs1ik+pRN4tZtW8hmE/zy8YNUtDTvetdNtLY38cd/9V3ue+/tZFM5lVebTeW5dK6fXK7Axq7N7Nt7Ew8++B8KuK2tq8NhtzMzPsNY34jKoFqzdi0BfwABpBLxlHqNioEU8AYjqXRKcDWlIHPUOLHVWplcmFR2eOvXr1f3lORDebxuluIxHE4HNkE7DFJwZ8hk0oqp7Pf5rqq/V6qydSa3DvDo17tcZ/pzKwkRKxsWOmD79mtXQFQduFn5GtWcWHF/r7zP9WOsBHh1EEknSvxns7wA1Pp9sfI9V213JYXpTVa8PvcIYOsyWxXIp+YVAV4kq3lZgS4ZzirvSanxlxnPgkuLYtQoSsNl5b3JqlTTiuUtWc5yj5Q0fG4/WsVANBpTrG1bRWOirx+bwcLwwAjrV22ktamDiaExBWLYzSZi87N4HFYunjtJY0MNDY0BFooj+No1Nm/rYnJsgoZIPcfeOMbmDT3kM6KUtzA1ucjSUk6p6xyuAE2NrcpCuCYcIRlP4XH7WJhfqmbPWu2kEhnVDfBIHrfbSSaVVGpWzVjB6XWpXOSR4WH1XNfa9YqoszA/q+Y4kyjaDWU0ARjtFmUzHk/H0SipnNCCoaCUuLFCiqKliDvsJVlIq8a9jHVF1JZyfQvIbTKQLScJhIWYIAx3ybCS6ahqmyzKDLvDjtvlUudXxlyaiPK8qPmkkdPa3EJNMMzhV15RTR3RPZsMYiM7ozJ6d+zcoRqA58+fZ+fOnfQPXFEkiXSuQDhSj8VmJboYwyeK5UwWm6GCTSuyqqGWiM9F0OtidHAGs+ZlcXEezBkizR7yWoLx2SHMdiszCwkMRi+r124jEunk+PErXO4dx2CxUTJI+15oKzYMiCLWqvJFBWA1mkRtLNZ4OWWJW5EQRK2kLBRFPfv2h05w0gk9K90Yqm4QVQPAlQr2N8lPVetyHbjV1w39GDrYK6/R1w4dTH/7/ac3MmV91+cG/TmdiCHnayUIrNTwy8p5meMFiMkXSpitklcmn7XqniGZ0EYB0S3S7MtiMxtUI75SitHe7MRuy+H3WfF67MrqbnRgjPnJGdqbm2hpCmEgp/L8xMVhcS5JtmzFWdOA2xtmbGyaC5dHmZyco6a+mcVYikKxqgC2OlzqWhNwx+qo2hYuiUNENrecB19VLStuiMoRFpcNfV8iyh6ZK2R+sKjGqahC5H14nBYiAT/TE6PYLAaam2opl/N4fS78ATfz87NqrjZbnRRUZENKEUOcDjMOkWOUzAxcmsJurMFqCHHj7jtYt6qHk8fO8sJLv6JgGuFC32li86KYj2Cz+AmEAgRrHSRzo8xEh3ngw7cxMjpCKNBCONzCwkyCZx99ng1Na2hwNdJ/5DS3buxmbcBKrQNSC/NoVidpk4uL8TkGSzEuJsZ44LPvwbBkUFnvEgNw7zvfz959+zl3ro+KZuXFl17nc5/7PR577CCpdJ6WllaOHj/Opq1NPPncP5FYmmJdexfbNl7P7fvvpq25k6V4jq987esqo+62m25Sc+SJV1/lkw88wGsHH2Gh/wyRunqSGElbbJS9bo4NXcJV78fgNjI0MY7NYaRnSzeLc1GCngCr2lYxMjyOVrJgswR4/3s/jsnsxuP088qrr3Ls2BssLUWZmZvDbnHg8wugamQuNo6/xsR1uzfywx88QiqVYM++DczMjeF2h5F+c7ESx2IrMTIUp8bv5O4PbCHgr2NuJkkqlkPiMob7RunvG6KxvgW71cOevbtJpmP89OHH+dgn9+PwCkGoQjJpJTqfxWkqYCEujqaQW8DrEgt4A5PT0wRrm7E4gzh8taRycq0WKOVnsFrKrFu3junJWQo5A3NTRcaHc2zZdCc33/he5ubLmMw+RsanGRsfw+010NJm4u+/9mV6LwyzbcsuutdvUW40otAUdXFf3wVlNb/r+h10b95A2B9SxJapqQEee/JRfnnwCbLlIhu3dRKMBLhw+bKyI923dz+Gip2jr57kc5/4gpq7XEY7ljJ89zv/Qn1DE1u2bSeezNDU1savnn2Ohx99VLmQSJ0ggPDWHdt4x837aW2oI+wLYKwYle253RvA4rSTzhdJJhOk4ot89W/+nEunjrK7pxubqUTXmjUcfOpXtHV0qP303PwS/mCE97z/I9yw/3Zl4b2YTPONb32LiwMDfP5LX2J6fpaHf/5zah1e/uKP/4iDzx0iZyjRvK6R8bl+pmav0LO5lcawm+41a/nGl/+R1Y1dZONCtLQxGh3g2IXj7Nyxj8bGZubn5zj07FFOnb7MH/zRx2ntCPLVr3+H227bTi5tw+ep5cMf+C2lxv/ZQz+hUMwr+82BwcuKsDMwOMCOnT34/V5lMStksgvnL9F7uY91azsx+CRzeZy2tloW5uZYiib4+Ed+m5HRfoKhEqFwkFg0j8vh48WXX6R/oI+GxiCjI1HyRSMNjY10rt+E11fDqTMX6O29zEc//ABOp4FEfIZcehaLKUfXujaKxizpUhytWMKBjQ1t65jom+DEa8cJ19TR1N5OLJ9lqZRjOhMjWkxjdruo9zYQH02jlQVIcTM5Osu/f/N7ZGYy9B67zMFHnsbpDGCw2fnC//c/OHL5EuPxeTwuG+VcmqcPPs7A0BVqIgGVUy37rHgsTl1DWKnpDhy4mffedz+VbAmH0002pWE2eRQ5JJ3M4nX7cDntzM9NMtB3kePHXlOZ4pUStLV0Eo+muO3AvVwcnuSp557lplt2kk3Nkc3E6Fy1mpmpKIdfPIGIjv/pn/8JlwcW4hM4nRXMDiEcp5iYH+PCwFmOnzmurGnjsRTrVq9n6FIvj/+8l5paGzff0sV8tMTh1y+z7+a93H5vN8VygWPH+tE0h6o50rkFWtsbOHfmEvW1a7AbQhSSRRx2E/PzffRePs8XPv/fsORybGlr4vSh5ykn09Q3tjMZS7PxhlvpWNdNIZ/jyZ/+B7fu2Ezva4c4ceggHTVBSnkh9lhIloxcHptheDHLhl3NuBrdOBrdJEwZbDUeDF4bg8MjXL9+N82WJl57+kUeuPsetq5Zz0+++31y8SSr2toJ1UaYWJhndHGOeKXI8d6LNK5eRf/4BMfPX2Zt5xpaW1s5dOhVbrvtJlavXqXsc5PJuKq7GhrqeeTRJ/niFz+hauNnnnmWSxd7lZvNUqJES1sdHe2r1R6mohmYm1tUat3Wplba2zso5IvMTE7Q2Rhi985t/PA/HiFQ08jgyDgNHe20rluNZq1QMhVV1IQ4rVRUKInEGojnkGTZLxOkFal32ZlnWRmrO0a9aaSz3C4uVB1TdPepq+RSITMvK16rMJr0JcS1p7rH0gmHK2Og5HnphYiSWPa3OoFbB3VFYZnN5VT9LXswnZAne2P5PTmW7JFXku3kNVfJ4vJ74s4l/RGJYClBMZlhdmJa1TgNzc1KcZsUooJFaY1VPIgUOOo9LwO3MgYCCarvjeIelKGYr2b9yljKFkhaF02RRmYnJoktxtR7a1/TQV4rkRd4VpEGNXGExySuLVqFeE7mc6dySZD9qsQnyTgJGVvIrqovUirhdDgUmXl2dkbtDROJJfVenHaXqiHEWtxmshIKVNftq5EVsseU9676GHbyFdkjlrCUKtgqFfxWE5vXrWX3jh7CXgeD01d49tVfMTjXjzPsQLPJ2jFDLpWhpiaCXezhhdhn9jE2HOdy7xy95+ew2OtpalrP2rXdhGtrKVaKJEsFCuq+ThMOhXFYPVQKFVw2cS2aZXz4KOnYtKo5jQULmVgat82hYpZEUf57n/5dWmvr+YPPfoG/+fO/ZPuObWq/rIBbAfSvZtwuOxYpte1Vs+9rwO21FvC1Ebg2Ar+RI3ANuP2NPK3XPtS1Ebg2Av8V4PbvvvEVvvr/f42ByQG+/K0vU7SVsXitBMJ+KmUD46OTmCom3E63yvkTq8xMIaWUQGajRSlapSDQlakCrrlcLrUZl4aMFBhSnMhXARkFwJQGp84Y1RV8K5mnOmD5JoAjhZAotarWjDrwoqt89Wa2rgrUgRspCsrFChR/vdWj/L6uEJZiSIAzZfFskawuu2JFi7WtPK7aGS03teX9SqGiM2elge1w2HG4qrmvqVRKMUblb+iKIwG7dXWy3tSW5+R/vXmuK6B01az8roytno8jx1upTNOLQ70hroPfMiZvB7OvArxiKiTM1OWMVikIlA2s2AmL5aw6p1WLJGWTJLpkeQ5pUtuwShEpyrlKiWQ8wdL8HPGoKKEMrJECurlZuu8qR1IaULXBZuwW77K9kdi4iqooTyYdJ5cTUMlBOChWwIIOS4agpoCZeCKNyWzDaXco5q9iA5vFAlYa+2ayGSENCBsaZSssBd7SUkwoxFhtBqWmc9hF2Sbk3KJA8yonTzMbSeXTpHNZDFaLsn9OpxIEPaJYtBDw1ZJOlunrG8flCHLTTfv50//3z5Sa+h237cHlNqu8OJOpQqGYZbbgoKW5RQF1yaU0JqxYTQ5+9K8/pmV1h1LXLcWTCvzLLyvY/B4fzXX1VBQYhSrkS0WxC7VREHVssQrqCylB1OrCSE4l0xg8RlLmFBWLqERLtLW1KXa73GOiFpNM1Vwui9jNZnNpRZwIRyKqEJYmg94I0K+jlarbldbeb78OdZtQ+Tvy0G2WVwKiOmCjkytWWp3rSjzdzlsHaXWygW4F/nbCxspZXb8n9OdWAsJiM6tnIun3tA5E6USSt4PLshmU/CVpGsixROksOUrCzJf5oFyqWogryzVlgSwNErGM11Q+nYCGkhErqmmryaZslyuiADDb8Tn8TI1N0dLUyqHnX+TokSO89933cv74UXZu34lB7NtKwiIv0N21gSefeIyWljpi0WmamkP4/TamZ0bo6enE3ZBDc84zOjGOGS8eax0UvGTjJrS8ncMvnyAajXPgwB00t7aQSsWVMjzgDynSjdiJT0xMMjU5y5ZNPUxNTSvyg8vpJJvOKLvPbDql7j+Zv2PpJC6fl0g4zKWLl5gan2BTdzdet4dYLKaskE0WyZ2UnGWDuicFyE2mllhKR8lUshjdZtKGDMlKNQfXZDOTzmfU5zVVDLhsbtw2F2arifn4JJqxpMguch0kUwnFmhfyhjxkHpVcK7mfdcJBTU0NhYpR2b7m05J/56G1qZlXX36Zxdl5VnV04LDaVLNJrpueLVvUsR9/7Be0tDSQyuYolA0qrzZYU4fXE2ByYgKv04GhkMNjMRByWGiO+FWeo9PmJp82kE7FGZ8cwOUTV4oCHr9NKTMrRgvT83GWkmUi9Wvp6tpBbCnPybMXGZ2cJa9EnHbsDh9GnCobr6KZFFlAVJEGk6g6xd5cGljZKvBnFAt+yUOtkoP0e0e+yn2tyFOFwlX7aNXoM0gGWFndC/K9TjzSm4cr10p9ndXXHv3+VdlhdvvVZqD8Df3eebuDgw4g62vSSkW+nJuVFv864UNIFmJ3LBOzkG/EHzovtneiEjFZ1LxWVZuUcFjF+cCByVDBqOVILo5SW2OlrtZFJOTGZbeSjqZYnJ7FZYdVrX6spgxlsdlPZaFso4iN+WyZssFKuWLEbHHjcgfIl+Q6drGwmKRf7GRLGqFIBIfDpeaAisFCvgyxmKxTsgZXKKq10ajmBmlgynwhYy7XdUFU5KJulogFhwOnXVQhJXKpOMVMWqkvLGbY3L1eqdqee/5peno2cd2unWiGMpNzk2Tl3FfK5NI5CtmCxECjFQ3cfstd3Lv/Azz0yNM8/vNXaQxuxO9u5brrtnFp5BEWkxd45pnXCfgbaGxup6t7LVZXjjyzOLwFxqaH8LiDLMznmZ5M8+U//Ec2dWzg29/8Z777D9/llq272NzcwpWjr7K5tQmrVsLtDbCQK3JhdoK014h3TQ0Fa4H50SRDI+OAXZGcNm7czp/8yV8r0PblV17jk5/+tLK8/f4PfqQA5E99+hN8/DP3cunyET7zubu4/84P0Fq/jjPH+/jg+z7JXXe/mw9/6IN89EMf5H/94Rd44J238oNv/QPp+Un85QJhYGR0kpTRjqdjDQsVDW97E4vlFCf6TrOQmOV3f/+3uXjhPP/6rSdobrCzdes6RYAK+Oo4+sZF3nf/xzh27DzPHHxOraUytwi5qKW1TdmWC8gs5JB0fhLNNM+O69fz4IMvc9s71vFbn/gAY1P9ZLIVpdjbuGk14UgNvRdH1fxjMJZxedz4fW629Kzia1/7KudPp9i3ZzWzk5ID7OX4sUt89nfu5IlfPcyuvWvYu38DlwcuYTQHKBQM+KwmsrE45XgWh7FAfUhA5qCy0b4ycpaS2Yinpg6DzUR7RwtOIQqVi8zNzWLU3Bi1ADarn/MXhpmeKnDgtg+xY9udDAxNcPrSWfzBevK5FKdO/ooTx06Rjpq5rucAVy5OsnnDVpwuC26XmHsmyGbmMBrLuJ1O9u+/ndWta7AYnCoz/JdP/4K/+vrf4o24+NhnP8xDj/6c6fF57rxnv1rvkgtxaoM13PPOe2mtjdBcV3XlMYQAACAASURBVEM8nmBwcIT5xTgms4N4PMvA0Dg+X4i773437W3t2C1SLwgZtIzdJpvTlMp+x+pieGyK5199janZBYaHRui7dBGKGW6/cRfx6TGSC1McuPNW1m1ex//8/b/A5axw991388ILh0nnKqzfuIXPf+kPCbe0UTJa+PeHfsY//tu3WbNxI3/8x/+L1OQcMwMjzC0u4Q0F1L3y2GM/YSk5hM2fY80qHw99+wd8/8f/wdDFeRpCXRw/doGiJUnOFOfo0QF+94t3Mz469X/Ye+84Oa/y7vs7vffZ3rVNvRfLTXIvGFMcQjEEQqgJIZC8eQMhDwkQEshDCAnJQyBACAFjuo2b3CTZkiyrSytpd7XS9r47vfd5P9cZ3WbRy/NP/gStP/JqNTP3zn3m3Oc+1/VrWEx++vs2MT5+ma9++Yfccp+b++69l9npGC+9eJ7OjnV87f98hXVr10tUKLlClUCdE5dLzx/+4Yf5zGe/SCpq4YE3bVB7woGBYS4NzyPcs9Y1jfh9fgUKSO7yuXMX8LpaWN3bS1k/p9xeVrVtwmI1ks5EOXDgAD09q2hpbWBo8BJtbf1MTIaJRApcGV1Qmc9C3Gpq9pPLhynmwxIOwK23bEdnyWDzlBBWS7uvHVfFzYkDJ2nxthKLSiSHnrpVTbjbAoyExtl3/EWae1uxmh0EnA2kExXCy1mWZzP8578+QjmqQ581Ytc7ePc73suf/PnHOXDsENtv383hE4dVjm1/Xw//52tfVUo6WfvVvT2VUwDKX3/2r9m+bQdej5+lhWUckhFcAY/LpSIoxChVnG7EhveTf/kXHDm8n3c+/BA7d20hHo0o1bIArB53HXZHgF033cGZ8xdIJqfZsWsdlVKa8HKIUt7ADx/dx9xsXCmLv/C/P8fOG9aQKswRTy1gFev5ZIxUaYEr00M88qPvKlJcMVPE53Jz8cwZRWi9+577uDC4xPP7T/KuP3gXQxMvMT2/zJ69N2Gxujl67CTpTIr7H7ifyYk5dGUzpRyMXR5n756baWkKMnD6BAefPsx73/4gv3v/6zhx8BDFTAGb3UVLRy9TyxFFDNuzdy+hmWne+cb30eLN8Y433okuH8VldnB4/1kiy0llr2xy2JkIh5grZNh6fxcNW5qZzocwtnoomQxkF8owq+PikSFu2biOv/rQHzMzOMLpl19hw+q1HD1xHGvAx1h0kc233cwjTz9OQ3cnLx85RcDfwMaNG9R+5MyZs4oALPV0R0c7xaIoNWUfF8PpshEIeDEY9WRSOa5cHqexqUXt/YYuXiGTqnDbXbdisdhpbm5n4NwFDr18hI72TjZv3oLDYmJmdACrocq+5wYwGc20rulg9aZNNHW2oLPqSBaSJHMpxPLCZHGoPUVZ1a9X81uvZtJLQaYR3LS6+TXnEikar9b9huLVGBUtEmiFE5XUpNq+SYui0Op96QFIL0T2abL3kZpCA2q1/ocGzsprFfFUeiMmkyLpyv5Mjq8Bs7KX0ki2Wg20shegopfyeQWKqoiiQol8NEXA6cFY0TM3O4s76KdsNpGmTMkkqtqicpsRsFTGQgiPUpBKbSNAtJCMJVdY5rSmUpa9kE7I2jJ+uRIeu5NFsVUXW2C3i6KuStmIcm2TeKKKALISEyTv36wnnk2pMZMaUo1/pYLT4VQ9Ezlnh62m0JYegJDAs5mM+uREUSsOWya9Sa0LpVwJm8lGZ3uH6i3JHyEIGE16VZOAjeV5VD3udRjZtLaDPTdtosPnIk+Ixx7/PifPHcVg1+NvCTKxME04GaetoxebrQGzxaFqv5OnLzA0NEUyYaESN3PjXQ/jdLTh9TVjtJjJ5LMUiil0phKuoBWvX0jYWfJp6ZEZWZyfwKDLsH5NMyODJ9CV0xTTGZUN7HU6oaAnNB/lI7//R3TUN/NnH/oIX/jc59m6dXMNuJXW168At6UVVsnXgdvrnd/rI3B9BH6zR+A6cPub/fleP7vrI/BbOwL/E+BWrJL/5RtfZWhsiG//7Ns4m9xkyDG/OEshX8KASXRRatNsEAWMvkyhklOAUiFXVEqzlRaL0mzQ1KPyQWgWwbFYTG2stdzWa4scDQDV8ja1wkYDSCWrtlSsWaFqzXsNINJshLT38ZoVquTGYFTZJ8r656oVsdawFkBHmKSFvOSWmlSRJQ1rDJDOpRQYoVkHaQCVZj2p2QrJ81dmhEbjMQqFmhW0PEcdD+l/FFRuq2ZtKWOkFS7yPqxWey2f8+qXBnRpDNuVxZuMjXauYle9EsDSzl0bJ7Xxv0bhqH5FpWbHKbbEUpzk8pIfKAoiYfxKtmot01PekuRmSU6UqCgEoCpI5uPyMmFhwxqMtDY10NrcRFtTswI+cqm0UkwJG7ZSKVLMizJOrHoFdK55/piMVtxuD1azTWWlJZJpBSRbTDXAQMDbqi5PfbNfMZ1DYbHERDVd5RgKVCsJyFsrXETpLJZLQhZALw1IYeSbVW5OSXI3DaLOLir2aiqbxhvwK/ssKUBn5kS9oqOpwUaxkKFc1DM8NEG1bCUSSqHXW+ls6+LAoQOYjXr23LaTNeu7GB+7xOM/OceD73uDYgAvzy9zcWCYTeu3MXT+EnPTi/T3riGTK2A22xSAKrm04ViEVDJOU0NA2TfLOYgiVoABUWdnJUPrKmCjPptsls6uTnq6+4jlY2RNYkSlEjBVPqmA7AqkrJTIZjNKcSignNvtVvNXgFy5frQmgTb//28g6crHteaFRlzQgBjteriWcKEBO2JdLF8y32V+19SSNcXfr/uz8ndqx9CUfHIceY0GLK8Em7XrRVsLrp3v2vX6K4rzq+uAPFdAJAHHykX5HHT09fUrNf/xk8cVICN2xwKuSeahjN/83ALBOr9qbsj1bBJPtiKkY0kicyF2bNrO5KVxkssxbAYL+599kQfufZ3Kjxagv6OzkVwhx/DQJRqamnjuuedYv2kdLo+NZDZEV28jHr8Zi72EyydqzJwiI5TLYmtmQ1exEJ5PUEhDd/taynkdlZKezvZudV0IeUTmyvzCPLPT02SSCaWwFexZmkaRUIRisURDfYOyJ9cym0XtJteHsL91Zquas0J8kfUruhwmEY9RX1enGqYyX3PFWlayABYCvkVjUXx+N+lcgunlGZKVJGavhZKtSiwfR2cxkhV7WFH1602UskXKhQpWmxmTW0dG5VlnlUW602lXxxarQrGYlvktlqICtMh6VVNnVjHZ5L0ImJpSALQ0hiTPSlaE0eERIqEwfd09KgPXrDeybes24skYV0aGlKoyU6iQLlTJ5OV9OFX+Wj6VwiDrXSmNLpfEZqzS0VhPc10d+qrkyFqIRZeZmhojl09RXx/A4/NQrFRU7ls0mWEpmqCqN9OxqhdfsJXJqTDnL14hEk5hsfkwG90UijqKEjKmF9Bb8pSFVFHBbDEpEE/UJdVKTUmhzWlNrSE/a/fLlZZ50hisgb2i6K1lrMv81+z6NaLRyutQu7/Kc7R7s1x3QvyQJqxGxNIahtp9W7sGVbPvqsJEu+do6hFpWIZCIfVe5ThyDDmmTlfG6xLVdBKL1U4ik8FksRFLZJRdcS4vxBuzUsTI565ybG1WvE4ThkqcfDqtrOY9Tiud7QE6Wy1YLVniSzOUsmn0pQoelwWfS0exFGUpnmBJVHIGhwJu7U4fJpODZFpsigU8t6LTm4mnMoTCcQL+IPliiZHRWUw2Pz5vHYViSSlpolEhFegwmSXzOUepLLFwJqWoF3JRuVLFZDUqOU9FXBz8PqbHx2isC6KvFjHqZD1PMzs7QTJRYu26FmU9HoktE2x20rGqjlKpQmghhkXnolq0MTcZJ7JQ4HP/60v0d25UTdh/+vLXyaRFFeLm8Sf+k1BkgQ9/5M20dDgIxSdZWJohV8yiM9mwWv2kM1Aqm0mmCupcP/yuj9Dm6KPV10wuF+GxHz3KmVdPUooWic6GaAvW4xFVc8DE8MwIwa52ylYneXScPTuklCgCICyHogxeGOa/v/8o+WKZ7/3gB7z/Ax9Q648oqucX5vjhj35Ib38DX/uPv6FaLjByYYKB48P8/Cf7+M63vs9nP/d5PvbxP1bX3OTIWQ4/+ySWUhivqYy/omeVq4FsTsd4KMmhoVEWSmbsbR7c7fXMxiI4Azb1PsXBY9vWLXztX75NrqBj9bp+7DYfp45cwO7xoDeY1fVqsxuw2GRuJdGbKpSKOeKJFO1tHfzO27YRjg2jqzrIpoT8ViYeLzA+MYuvTseWnX3Mz8SJx0vcsPMWvvudp8hnraxe08rjj73I3rvrectb7+bo4YOs6uzn0oVZBgemaG/bxPnBAWVVGwovs37jWrbdsIFDZ/Zx4y2dKiuwHC9jqzjxii1zfT37nnyRjs4Otuzu5+zgaTyNAcbmZrg0PMV9t23DKucTqFNgYTRSpKGhEX+9l1Akyqc/889s2LiN977vD7hw6SLjkxG+9fWf4bW04bK2YDG6+MynP02lZOAXj/+M06eO8MEPPszl4QFmJiZUVnQuKciFg3e94/fZtWMDNocLg8PIC0de4tHHHuXAqy+SzEZpbK1XcRdrenqYHZ+gnM0rxew//v0XqJBk5PJlLo1coVo1oTNY1Lhs33oDDfXNtX2ozsjS/DJui11dGwee/yk//ek3uTI+yT0P/A4Vs4M1G7fR0t7Ht7/9XwjpLba0yJY1PYycPalINvHQHHe96TbuuHM3X/zclwiHlti6ZRcLy3GGRiaw++vYe/8D7L7rbiwBP2dGhjk9eEG5SnQG/GzoWIXZ5MRm9zC/OM/I+FmOnX6eZGGajVuEfFfB42hk+OyCsi0fHZnhre+6k7IxzMZNzVy4OMITvzhEc6MXu81LJB5m85Y1nDx1mNtuv5XpqSWGLyxQylsIBu3oDEVcTher+7qxyj61KkQlNyOXh0kmkhw+fI5MpkBPjx+fL8D84iKT4STNDS3KtaFUznHzbVt4+hdHaW1qwuKMqXVKV3bjdtnp6W2jvb2NKyPnKZbCNDTUk0xUOHNqhDNnr5DNWDAaxcnCjT/gxek00twSwGwqYbPJ9ZHHbM0QcDrZ0b+d0wdOMzc4y6rGLipFyWI3kdIVSOizrNrez9GR82TMGeaiiyBkG2eQXKLC/EScD73ro/hNTcyNzPOON72NwweO0N3Tzf/+yj/iCrpwB70cOnKAcjnL9PQ0e2+5RWXQb9myDbvFTk9XnwLxDHoLDpuLcCSmokNSQk5MR0glwjz15NMcPnyUublZtZb4fS6efOon3HzzTtwep4phKRV1Chy8cH4En6uRvXtvBX2aialB6urdav9UKlv4xS9eYlXPJo6dPovBVuW9H34rb3zwdtweG6aCm2rRStVoJFPKcHrgMOcHD+HzGljf08f2jbswVN3kCzom52b55ve/TtGQZXj8IiNjc9z3uu00Njaz/8ArLC1kcLj83HXXvWQyCeZmJ7h48QI2o4BYWV6393ae/O6PWdXcyR9/5D1Ew2mSiRyXhy7xxjc+yPatG5mcHOfo4UNq7Zocn6apoZXnn/wh67u8FFJZnnniVdw2D+FoHk/QQdFUYc3utVjb9ESNCbw9QZaKMbL6CkuTGawZL2tbeilH03zgd9/J2KkBEnPLnDh2jPaODlr6u/C1N3Fm8jKP7X+WlERJRNO0NLfT0tyCTmdgbEzIIwu43S7cHjd33XUnjz3+E8ZPL/K+//et7H/2JUVQ7eiu58rlURoamhQgJzED6VSOxoYWpibF5l2IeTFGh8boW7eW5pZW3E4bB194VjnGbNnWi9PfwKlzgzR1dLD1xp0kiynMdiOZYpZsqYDD7iYaS6paU/Yesn8UkFIIybJPkX2JAIQrv7S4FK2utqq81FodvbLe0Pobml2yVgtpfQYBHVfWWNq/a/sgjWi+0pVEi1oStaq2j9LI6hqZVuspyH5e9lYqQkQvDl61aCbZy6cSSexGM+YybF27kSMHD6m6vqm9jayuQs5QpSDuOUZRwoq18NXzU5kNEo0l5Jmaa5nVWCPySQ9IEfHzeUV69gX8lDIFQgtLGKoGzBYbVpeTfKVEppwHs07dF/QCzqos2hIVGX9DLdJICLPK4thkUnm1Ur+rfaWKjVCe1bUUV3HvkvgVcQLLV5STisRiCGgbWghffZ3Eruix2EwkUgmWQktUcgZ66zezbdNW1m3sxOWFUGaMo2ef48iJ5zFbKzQ3N2DWW0jGspSyKJWswe4lbrAwNLrA0Olx8lEDdZ1b6FuzA7cniFnc0XR6DCbJzjUhXGaHPYDPY6OQCal1qVCo4nQ5VJ77cnganS6D263n0MtP0NzkxOMyMDczptY3uedHJmL8yfs/ypa+9Xzw4ffwt3/zGXbfsEv1opSR03Xg9leu0es/XB+B6yPw2zMC14Hb357P+vqZXh+B36oR+J8Ct1/5939meHyYf/v+v4FLR1ZXoFjOq2JKXzWik+amZNlWS+SKGVJ5UUAVVf6t2DJqtsFSBMkf+VmKDWFQaqCNbNS1Jq/YC2q5k7J5l525qKkEQBG1iWzixUZYaxYrJqooXFRNcTWDdsUnWyuwRMAjG//a5l8VH/I/sUau1IoBseosFWv5KsoGVuVYmrHbRFlrVZZANQCsqNiiotBcaTmpWRBrwLQGIGtsWTlHAbdrBVzttQICaSCoVuCtVC3VgEdR9NYa7SttkLVGuLCR5Utep4HU6tSE8VqL9FRjU1Mi14BtTd1Ue15NQVsrIrXnCyhbrSmiTJLrWlK2dWKfLA1o9V5XgL5iBV28Ck5KTlydKGmDdTjtVup8fpxiMSn2ycL6VSCKEY/TpSyIc7kEOkMt+9Zuc13NohV1rV7ZHAlbXgAbAaEFPK7ZMoviKYPeVCIUEhvYOB6PT715sa4M1tWr9yw2ykq1aRYlZM3qWc5H2NaiABT75YqYuZbFjrRAT18vyUyap558idUbe4kn0zhcouwr0tdTh9/vYOzKNE5HAL+3iZnpZU6cOEc0nGTLtrW8cvgY9XVBOnp9dHa20NHZxnd+coi+nj4iyzFmJ+YpZitkU0VW969jeXGZ+sZmjGYTFT21XF3KuNzSrF+iXBE1m2TZCuBiVJ+n2GtranIBc+Xfe3t7aG5uJZKKUtQXFXBbY0YLSC3fa6CoAEuiTNeKYE3hLZ+/ds1p83AlWKoBs7+uOaE1MDQ1ncxRua61xsLK46nXVyFfENvWGktb+7qWZf6a5diKpohSvF+df9oc10gL2rzW3vfKxV0DdTW71V9+l/GUi+SXTZfXgF+x5aKqMk+TyZRqFooSZv/+A9x5xx0MDl5Sa4IwzLOZHA67U5E7JOtJkRx0eiaujAtPgKAnwLmjx+lp7cJv9zIxfIXeti5li1zMFpR6yWCuML10RSmXvAEfkzOT3HHPbczMj+PwWXH5zeSqMSqGFPlKnHQhjN5QxWYI4DK1YcZFJlHGYw3SFOzEULWSTZaolqqK1T81OU7nqja6uztYDi/hsju4cmlEWYjX19crgoqoIES96rDLOm0gk04qlroQbsSKMBqLUawY1DUhKm0tB6xULCh1vQyj0+VW67yQd4oyP8UuVm8gm09hc5jRWfQsJ5dYSoUoGEsYHAaWYiFMTqtaU0Uxr3K/jWai8Qg6WwWzvE6HytJVdsgWswIx0ykB90xqMRfFeG1OiaV1FZPZqnK0hOQga5U04GSd9/v9WA0mJsbGiIejZJIpirk8bc0tys5PGtvjU1OEogliqTwGo1UpM2QtkWvbogeLoYKulKWUS2HUlfA5rbQ01SnjPbvZSqVQZnF+nmQsrt6nx+8nXy6QKeaVVZzYI2flvVm8NLesoVoxMzY2zfDIFMWSHrPJRUVvVlZ+OrHzN5nI5QtKcSmfi6gm5J6nOTZoClgNjNWuU83WWOa0crVIS0yB7mouWI04oZEXhCgk15JGCtIAXFl7NJLESmKV/JtGErqWLKVdo9q1uLL5qAHEQhwRspZ8aQQu1Tw1gllfIJ1MKPKMOB5Y7S5SYjso90OdEHfkPiqWidJg1WM2mLAa9djNeuwWC5lEivDSrMoCXdXuobPVRdBjwqQrYCCP2VBUtp/FfIREVoKdvehNVrJZIZAYKRSrpDOSA24mn6+QyZVUFrUoLzOZPDqjKJetpDIG7A6Put9MTc0ogM9otCnrayFTSGybKIWVZZ1YX0sDFclo1NPW2qzmYMDjxmIUl4sqI5cuqT1IQ6OHtvYW1TjMF3NcHBogkRULPh3trZ3YLW5S0SKNwWalMJmemGJmcpq9N9/L7h03UEgb+emPnuHK8CS9nV0Y9WleenUfb3xbBxu31zMyPkQub6BYMpPLOPC6e4jFi0ohUixn8FoCbKi/m3JKR64c5/DRl1lcDOO21WPGStDhJpdaIl9Ypqu7mXAijs7kxOkNcnlskXg8jMlioLWtkVIlz8PvfCtmm4lvfedbvOV338alS6OcPHGWNWvWc9uddynFVSYTUVEEj37vUXxOP5/480/w7ve8j/d94Pfo6ekgHV/i2MFnuXBsiAZ7ii19rXhKelxFC/76Dp58+SSzmSp/+Ik/58SVYXBbOX35LHpbFZfXTji8REN9Hd/6+k8pV/UEmhoUMLK8HMPvDbJXALTpUWyOCm6fHrdXcgiLhJZnsdotNDfWkc/PYDWnsVndWM1u9AYbqQTMziZxOD2MXL6i7GhPnB7jdffeRt/qXk6fHFZEAMnVrZhifPiD76RUiqPX5/F5nfR29/HJP/t35kKL/PFH/4hksswrL52iYsxy+5u6mZg5pSyW5d7R4G7CZ6tnfnpeZVfKOhdN5FmzqZ35yAwlXYFXDsbYsFYoiSZs5gBmg2SoB5ibn2cptEChkiKSijE5k6SxNYjT6+LYqzNqbTMUm9BVbCrW4qGH3sCDr7sPv8/B8eOHePbpJ7EaLNgMNgKeeix6BxfOXlJqQJvVycPvfjvrt23A4LBTMRT46dOP8+OfPqLWbrHat5lMnHz1BH6ng46WNmYmZvn0pz/Gju07OHfxAo3NbdTXNykHCLuomSSDMpNX1vlC8jv8/HM8/cTThMKX8QeNPLf/PKG4qLuqPPviy2QLevY9e4C5mXnuu+NO6t1uJoYvcPbEUewmmJk9z4aNbWzbs4eZ8RlePXScQslMY2sL08sRZqMxutZvwOWv57uP/4RcuUghneQ973gHuzdvJ7qYZE3fBhVp0tQWYHD0JPtffZzTF49R1+yhVNBRTNupZN10t/fh9ed59MeP877330x3dw+zs8ssLS0wdGlQARa7briXJ598gp27NinS07FXz1Nf18r4+DDr1/fhcXuU9afXYyUaDeP3exSpymY1MzQ0yYGDJ7nxxtXcsHsHo2Oj7Ht5gMXpJLe/fg1uj2RB2hgZmmF5eZ76RrMCl+PhLJRMBIMBWtq8+D1GQotjCsR1uf243XXMzCzz3AunaW9vUlEkQkSR9y/EyVg0Tr6QZc3aVZiMBXS5PEtXZrAVDQSNTupdQSyYSGbzGFwO9D4nPz/4HClTI50bPFhbXMwm5klls9R56zEUjZx65Sw71+5iffcGvBYvF04Pkk3kGRm+TLC+kc1btnDk2GFcPgevu+8+fD4Pf/bxj/Onf/Jx3va7b1V5wEIaNRrEXrXM4sICk1PTHD70CkuL40xMDFPIFfAF6pQryP0P3MOte3YzfOksBw48q+rWtrY28rkK6XSBkcEx3GYPFr0Oix3C0TmK5Rw33HQzsXiBn/9iP01tPVRNJqaWpuhc3USw2c5DD76RDttqyjkBBgt4G/zUNwQolpIsLU7S2diknIcsJgvpQoICKU4PHuF7P3mMhrZGzgycxOHR09XVhc3m47FHj9LY2k5bewf5UhJ/wKjqkIEjQjTwUi/k3tQipqqJrTv20N23VVmzZuNxIotT+Gw6OruaaWxq4Jv/9g0isTzDV2b50PvfwenDj3Pq6EnS8Qo+l9Q19WzatoVMNUXFXuDYpVcx1Rup62lkKjEHNitDp+ew5v0U4lne9uY3sXvzDgZePcnxw6+wY+s2Fc2ynIhydmiAgyeO07+pn3SxQHffWgXeHj16TLlV9Pb2Mz01o4hOzU0tmC1GBZ6HQgs89cTLtLcHWL+pi527ditC6ZlTZ3G7PIxdGUfi5e1WJ51t3ep44Uhc3XvtdhcbN2wiElni1MmjPPjGW8hmq1RNNvJlI/see5rte2+kc0M3M4tTuH1eSqoWkf6EVWWFWywmRaCWvYsQEOXvsh+RvVZtfyk1YlGBoGLfXNsnFbHpa/tLBSSu/CPE1HJZAYpyrtpeSNUrej2lQo2s+utIo1r8keZUJvsr2RObrRYFjEoNLq+Tfba8R3mevEaep2XfrnTfUu9ZQD7pAxTLOITAWKxQlf1gvkRkKYTbJZElOdrXrCZZKbCcSai9qwC3UqXJXl9FSqmD1EBbiXuQPbXUQXJOAgrLGJlsJiLRiBobAVIL6QKlig6XZNRaTSRFhVqVmBodIuzVybhKVS/uVldrR7vFqs4rn8srdxJ1fkLOF7cYvUFZI8vA1xxhhNhcxGl24bQ6lPJc4p7sZgelvMROuIjGIixHFlWubXtHK+2N7dyz/V7ltjUfGuXM6GFODR2iak5T1+ZTEUMSX1IpWDHjw2NrIpfQceXKLGeXo1QMduobVtHWuhabtU4R38R1zGiyKCtmncGoYgJkz2owWDAL0TKTx252KkImxjwmm2TTS9RGnnw+zdLSBEtLo0SiM/g8Tsw6G2QKBIw2fv+hd9Dd0s573/JO/vavP8tNN92Izqj7NcDtdavk36rG7vWTvT4Cv+UjcB24/S2fANdP//oI/KaOwP8UuP2nf/8KF0Yv8LXvfU0pbg0uE7mCKPcMyrosn8qTU+qSApiqSPSeAHkGnRGzyfJajq0ULpolozRsa5l7v7QZUsCnAkdrIKP8LA1peZ0G8GpAk2Z7qhU9NQC0lvmyUmG6EmjSHnsN1FTAZkUptaQgHcsSkgAAIABJREFUkDxcKT6kiSyqLaWUFYvgioC1ZQVKKJtVi4lsPqNsg2vPFbvdWiGlgUcaqKop/TTQVG/8JYi8ErDSVLnacTTby5rKVvIca7m/8qU1zzWgTMsRXKkqfM2eqVRL16mBt78sEjU7aW2sVoLG8nxpiitAS2zJ1BiJTa9ZKWjlsxD7IgHVRe0pmTvVUhmn2UJLYxPNjY143dKMNivVnlHsIQUEE2AoIs3ZAnabBafNdjV/V6eYo2ouCPShgG2dAuoV6CM5w9LYNgj4UMtJTmcSFMo57I4amCvNe6vVQb5QVNapdoddFdJSWEtlKeCTFHbyXcAQsUmcn5+jUi1gd9pVk1msyQR0OnTkKKmIiWCbk6WlKCaTVT0vX1iiv7edjo5u0qkiE2MzBIPN5LIF9j15CE/AzLZtW2hoDJLNplSDy+fz8sy+AUySt5gpkY1mMVRNOFw+bBY7nV1dpHMZoqkETe1NNLQ2kivlMFh0mK06Mtm0AjcETFNzolBWYJSMfV19vcqlVdeKzEGdjkRaVEICXMnp1xoJquBW+ZDyd/1VsK02J2pzSoU5KVDh2ibCSqvTWm/il8p0bf5e+28yVzTl+EoAR7s+5HfK+cjrNEBay4C+VvV77bzV5vjKa1kDWley169lsssJaiQL7Zgr1wnt3LRjqUwoxfbQqfnvcDhx2BzU1zcwdHFIgbL1wQYqpaoC3z0uj1LCBP0BZqZmVdM8tLisgAiPw83C9Ax33bqXV/a/TJ3HR0dDC7lEmsRyWFn2ynU1MnGB7o1tzIdCNLXV09regNGuo1BJk8xHSBejGGwldJY8FUOWsr5AVfJOSy7s1RZ89lZGLk5z9pV5btx+A+v7d1ApiHV4XrHZnS6x5J4jUC9KBxuJWBK/p47QstgjRhQ4K4oDOW2xRRbFtuSjSYayypC22lTOlABa6Gprs3IFKIkyURrKVkWqKUhGLai132QwKzq4zDKlbBcGv0GSs4oU9SWVJR3PJyhUC8TzSZUxJk2fYqVEoVRQedPhVAS7y67IO7U84ZosX77LPcfhtKnmWF45GdSIDjKnZc3WHA+KpZJaN2ReiPLWbDDicbgILy1TyGRJxRMszs3j8bhpa2mmqaWZVCbHciiuchfjKcmBNmO3i2JXwHwDZpPcqOSeIeneOcrFJO2NTfhdXixVM4aKXqlaxD5anBu8dR6qpirZcpaysaKA3GRSLOPN1AVbaGhqIVeAweFRJiYXyBV1GKTxVDEiQ1rVGVXeq9wf5XyE86ABp9c6Umj3vZXXpprvstDKGVy18tcIDSujCeTa0khCGngrr9XIPtq9Srt+VoK22vWpPaZdh9p1JdegKH9lTfN6veqaFMKI/NF+pyxfhlJKNfJk3hTkc5a1XMhhcg4G8YarAbdqrgq4LRQxUXUYnVDJYTRkcdj0yLGSyxGSkUU62jy0NMpYg9Mm1nq11wgJDH1F2dSn0hnlfoDORCKRUYpZcWTNF2UNcKuf02LBb7RQKJgpluykRVUSjrJqVR+zcwvMzS/jl7WhLGCtKJUtKvM1GpecYz0VXY5sIYbVaCOZDNNYH8RqMVMqlJibWaCzs4n2jhbm5mfRG/V093YzMzeBwSR2f1UWZsMEfEE6W1cpIpHZnMbuFCeGRSZGF1UuesC1nuOHppi5nKHV343NWCaRH+Et79zIjbe3E09Pce7iFOl0HoPez/KiKKNdNWtnY5Wzx6bITbnZ0H8jLx4+SFtfD2mlKrYqZbnDaCIbC7Fz83ruvuNWItFlBocucm5ggIGBJXbftI3unmZ8dRZSmQViiVm6etq4ePE8/mAja/o2UygYuXx5hg+876N885vf44UXD/PHH/kIU+OjhJbmeNvb3sz07CgOr5UroxdJRBbJhJd40x23c+aVU4yfOoZb72RTdw+nz4+zlNPztt97N9PRON/4wSPc/oZ7iJeSnDx7hpaOOvr7ezh9+qQCBk+duUiyWJUNHKWSgOEdqqnrchqxuSps3NxBsRxVebV+nx2L3ca50+MEPRV2bupgYWGcQJ0Xt6sR4R6kUgb2PTHI9GRJ3ds9PnEiiLPz5l5M1jKHXh5AXzXjcjSSiKbQ64p0rXKzqtdNT2+9cjQ5cPAKkxOTrFt3M4FAA5dGLqC3lAk06rh4dpSbd29V+6qDz5zh1ptuxRc08t3v/oCAfx39a2XfkKBc1dHe1kk1n2ffk/sx6YIqn7a1rQGvp46p6WlOnDmCyaJn1551TM8nEL5NrlBUKkmHNUAun6FcFjJdjqamILfv3sO27duZHltkXc8mpq/M8NzTTxMPL1Iupunq6GZhKaOAsXvuv5+NO7aSzmexORwsRhc5fOgIz+7bx4lXj9EYrKerrYPdO3cpQt/Nu3erqIfhkcs0tTbR2NRIJidraUGpr1PxKJlEjEIqzqf/8pNq7N75ew9QrKT50U+fx2yzcu7CHPe+7j7uvOdBQqEkiViaXTt2UUxnCbqdTE9MEF6cZnH+IhZzitDyMttuvZ2Wuhaefek0iwtT6Kx2br37XrrWruXzf/cljl8+j9llVySg+267gxvX7eD5pw9w8/ZbaGlsoSLrvSmLo0HPF//tH6iYE/Sv7mN8dJ7QXAZdUe4JYi2s4w1v2ENnxxoee2w//nodvjowWw0ceHGO/p5epTa2S2axw67AIrm3iDo86KsjGs5gs1TUOiZED8n+nptbJJvV4fO7VC5qZ2cj4XCYLB7GpwdJ5yeYmsjg83SzZ++NhMJzxBPLVMopdJUKU6Nx9FWJbUmQTubZe9M6dcd0eZyKxNioyCIFfL4gk1PzDA6NEQln8XgauXx5inyuSjBQr+73hmIRj8HI7TtvIDYxRWRqlu7OVdjtHtIlHdFCldlUlg//xaf4xve/z2x2npQ5jsVlJpuM43c4iCwtYpFoiDzY9XYMRSut9V1cPHOFm3buxeMOsn7zBr776H/xwfe/n4X5Gf7yk5/gnttv52Mf/Qi5TFqpBc+ePsPg0DBjoxMK0Pudt7yZvXt389jjP+b0yTM11wPZ6hqrvOe9DxNLLHH7HTfz9ocf5sYbd9Lbuxafr5Hp8TmunB3k0vlztLe34Am4SSmCp9xwrZy7eAWr28NCOExrTxu+Ji+JbJitG7ZgS3vJxnNkynG6+lexafNOmhu6cVmdFFIlLg0dx2iJYHGlmIte4tDxFzh5fgmD0YHT7cLiKCqHjrbWPl49MkIqWath9KY8G7d0IGYiHk8dywsFsqEohKeoFqtMzqYINnRz+2338JY3vIEzrx4kszyOvpSiu7+bXLLAS4dPshTJ8ycf+yDZ5DTPPbWf8HyUrRu2MjoyruorV9COwVnhwuQAvk4fJXuVaClNKBEnHalw5XREEQE3bVmr1LPJREq5+EjeqKj/hy8N4ZAYIauRcrWsQE+XP0gqXyYUjjE+PqVUrjKHm5qalfK2v7+XtetWc+jllxkdvUKw0aH2d2LxLHnwl4Yv4Xa6iUcSzM8sKNKrENBk72ky2hSYKYBwR2cXqXQMqjE6VjUifKyKzkomD4szi+gdZhxBF06PTSl9I9EYxUJFHUP29dF4tFY7yQ5SX3OckjpLji97HCF0CxAr9ejKfZdB5I7XfK3cf2mktZV7MekzyK5lZX2zsj7R9mBajSQ/K6vjQr4GEOtrqlQhv2n1luzfhQyv1XUr34PEGRkEIaWqYhaCXj+FRBqH3sTS1ByxpTAmswV3nV/ZXcfKecw+l+qNyP5egFJF9r0GuJXaUnoEitAtf1ePl5UbltliQF8Ut4M4HqdfRX8gez2nk3S5QK4kbiklBI3XiVuOQS/JD4rgJrs6Zc8sQPRVkFZ+NurE8rxm1yy/S1x/pB8jpGuXy4GhYqSYzmPVW7AI6S6dI5WIqx5AoZSjpa2Rbdu3sHpdLx6Lg+HB85y5+CqXxy5gc0NDs5dMIc7k7DQ2hx+bvYlSycvCTIGF0QQzMR0ukw9H92rqW1qUglfINFarE5vVR7lsoVqyUK0alDW03lChXM1QIY2tasOvq4OiWVle6y1p9NYkZUToIMdw4/O5CYfmWFgYVXncuqIVSyVNwJJh96aN1Du8fPz9f8SXv/iPbNq8RRG3qgbZKV+bcav1fV4jRl/PuP1NbexeP6/rI/BbPgLXgdvf8glw/fSvj8Bv6gj8T4Hbf/76vyjF7Td+9A08LV6qNh0Ly/Mk4imoGFThSFkJYdCb5J+kmW3A5XBjs9pVkSNFhyieaiBUDYRcqcJR+3UNdL2q0pVCQGvmrsyu1VRC2mtqYE8t51YDitS+XjX5la+OKgRUXaHA1RpYWztOURWswoI2WQRkNNYyW0VtKkotg06dW0UkxVrRIlx2u0XZ9daOIX80xWpN2agBtfJ7RSFVU/rK5rqmtJXmtxSemhJK3reWtVkDLoXNW1LFmXx3uWpqUvnSmuxagSbHWQn0auooAVH08oGsANy0v2sg2q+b61JSymcqbGdhukrRLOcoIEciElPFkPT/hRHrcbuVrWpTQz1Wi1E1mFySR5NMqoKuqb5BFVqiPBO7UhlGUfrJcRW4XCyRL0lRVVVAreSIippOFccmPTppqBekYR2jUMoohq7YHCeSceKxtMpmEra4UnGX5TOSx8UaOafUzYpFXc6TziTJ5GrZyzanD683wMzsDG0dzepY2VxG5d74fH6GL42qZm4iniOXK1MXbCKRjHJ59Axr165ix/Zd6PVmBi8Ok8sWOXd2mEq1xA033KDyxYQAsLS0pECwdDrD0OAcZqeNZDSNsWSgb1UfoUiCQLAOf8DHYmSJoq7IqrXdeOo8xDNxxQouFDM1Zbmwm1V+qkFwRAVmqIJZRkKpRVHvvWZnK40FMf+WsRNGdO27AKNi8SUq5BpAXrMX1hR2NRKCsJZroKtGEtCaDStJAdqcWfnYSoBmJUizUqm7kkShlM9GsbWtZXSufOz/1gRZuUZc+x60x7RrZ2UTRI3PVRtyDXzSHtcszVce+7VGiyh7BaAQUkqhRGdbh8qsDS9HVH5SKV/E7/bS29nL5OQUSwtLhBaXlAJu5OIl6v1BRTgQlYfbYaeUy+KRpkUsQSIaUUQGn8ul1E2dHR1UzTm8LVYMNllfzMpWOJOPUaym0ZnKYCpicxkpVDKUqjkcTmtNFZsqUskacVkbmLwcZnxQsuMirFm1ndff/RbKRR2xSFg11ErllGp6d3a1qrmwvBhRVmTSNA5JhlupoNTpyiLaLIzxqlJ5ZiVTS69XyodqxciyslQu0NjYcFUtl1KgpjSqRREgmdc6nVHZlytAzWKmoiup60TWZuVmYDGp/NdULo3NY2cpscRCZJ6CoYjBbngN3JSc6ZLYIRdrGcx2e+28i8W8Am7NZmn0CDAsoG1NgSkZeJIF63C7avZtkleuQGmdylF3yn1JL6o0HVaTWSkOBLh1Ox1KgSsZv32rVyvQbXxikuWlkFK8CrBQy+4VUFFyaMvqvmG36NBV0pgqFYJuP/UuH6YSmCp69NUKc/NzRJMR6prrqGupJ5qJEU7EqFYM5LNlspkCLreH9s5uTFYnoxOzXBwaJRTNYbJ6KVcslCoWdHpZ6+WWVFZro4DXK4kL2n1Vri3t+lxpi6+y/ozmq3bzuteudw3I1RqFK+39V1r2adeqdh1p65KM/7WkD+0a1e7rK50n5O+akle+ay4VivAhGbbFHHZRVBhFgZGjqFZ9scfXK2cMsR+WiSfzTO7xYtUv93+jyaquuZpKpFxT4JolLzrD8uIElWIMs7FIa5OX7q42PF4HlMUnOEk+lyadyWB3uDBZrCQTafWZiy2yNO0FMJb5IDivOGCkMhUSCRl/M1WdQal1yxUh3DhVk9JstpPOllhcCilVj6jHxO47k4tQKCfIJnKs37CGfE7AGSuxaFQpysORiMqH6+ldpZT3ovoXIpDZXMRm0VFX10w0HGNuZpaOjiacTiH4LFIqJXA6bcTDSXzuFpKxCtG5Epvbb+OZHx+grsGL22sg2GRi++4uXIEiBmtarQfJpLgE+LCYmnni8SP4HWt5YM9D7Np+F1/6l2/y7R/8mL5NG7A6jVw8e1zFGtS5/DT7W3jfu3+P1tYADleFL33l73CYevH6HJhtZY6f3M9yJEoiOco999zEG97woLJzH740wdrVO/jsZ/6Rv/jzz3Dy9AhPPPMSd99zL3ffuZepqcuMTw7h8dvRWcr84qmfsKani67GBjZ2djI3NkFfQyuvvHCIkaFB9BYfm7ffwJWpeSpmGwOXR+jbtIZMOcOzL76AN+jizQ+9Sa3TiUSa00MnWb+rS6nZFxYiVIpGzFYriwuzmK3g8VpobavDYjfg8zg4f3GEpbkUe3f10xY0K4BdlDV+XwMWm1sp8q9cmWZhPkyuWGXHrl0cPXKKK5dneOPv3ENLu5nRybO4rEFmp+LYDEGoGNVcHRkZYPW6Dnbu3sBT+57hlSPDVCv1SvnssNq5464b1Jp38OWXaGlpVXER+WJWrUuxSIa9t93K/OwSyXgei9nBzPQ07/v9d/LSwRcYGBgg4K0j4K/DYDRS31DH4vIyHne9Ilmm8jn0JiOhSJxwLEpjSxCHx0g8OS+zDotJR2gpTGtDNzs33sqdt9xHJVNiWSyZB08R9IsaTYfT06Yyamfnlth98y3cfOutKkbDapK87pzKnp2emFHEPo/bS9DvpylQx+zlMb7/yCMcePllfPVBvvzP/4TZbiWXS/PII99levIKc1PjbNmwhj0338jUzBRHXn6OSDTKhcFxfvetD/HUM/splfW4Pa3UN9TT0NBKU3Mrq/v6r5KJZE0p8upLT6LLh1XcgeSXGiwOtt2yh0g0QTyTxdvQSKChkZdeeYX//uEPqGtsIJ1Js3PXDXzuf/0ti2OLHHjqAJlomnVr1+AMWMkakowtD3P0/Es0tvgoF/MMXxhS2a+S3xuLhHjooTcxPrbMN7/5OG9+243suKmZ2YV5ujq28bNHTymQsX9dM4l0nFQqgZiiTE2OccPOnURDUbZu3Ew6GWPw/AV8Xg86vZWn913kPe+5R9Vbo6OD3HzrbrLFDMVKjMXwKAvzZZYWCviCDrq6GojHRBGup6+7lbMnRjn16ixmS5aOdh+lrJ5kHO5//VZ0BlnvEthcFowmA6FonGy2QiSa5+irU1DJ4/HUs7iUpLNjLY2BIF6jiT/70Id44Wc/oam+iYO/eFqBEF29G7g8HeHeNz/Mf/7oMe5+40OcnzjHd374rwSaPLhcVsyGMl3tjYxfuYLZaMGst/O6ux7kpeeO8M63vJdmXzv/8uV/Y/2WzejtJvp7e7Ga9SzOzrBmdS+HXnyBkydeJZNJE1peUnvj5uY2pqdn+MSn/pLxqUlW93fw7W9/h1KxovY55WqRd//BO2jvbKJcyfLUM0+yHArjdgcwGOz0dvWxuq2NVw8d4uLFi0xPz9PU3EZDYzOJTFp9dpLDOXjlEpt3bKG1q4MmAXidHnLLCXx2D0VDlXShSCpTJOht4s49d9DgayK8NMVyZITxueOMLxynbAmht9qJRhuVitrrE1t+WF5OKNBWbNjFxrqtox6LvUwml2RxOUxn+xoysST2SpGBU+dw2IN4vU08/NZ3cf9td3D0yPOkIjN4HQbKQjKu6rl8eYJyxcSNN99ALicWw6PMjs1T76qntb5ZAeJOr5VkMcL48hhpU46CTY/Bayet7GzN6HJWBs4NYbLasNjtTM7OYhJFqkGn9n/dqzrwuB24nHamJ8bUHs3jr1dZ8AXJiqgaePLnL2C2WZSKW2IH5PzOnDvN3OwMTc0B4omw6iX0rVmN3e3m5PETtLe0E4/EFOiYTRa46cZbsNnspJIZFVMwv7iE1+9XeeKNjTb6V3fy5JMvsjiZIlXM0t7dQ/fqXs4PnsNiM7L7hhtIJdLMzixgNtowSEi0zYDT41LuWsl0Wp2PimAqy87jKjAmBDZdDaSs9Rz0lAtFtdXRagrtu0Z6u9YhSKs1xGJYI7hpxDjtONfWTfK47OmkAFQ9B4nIyYlKuAYqy++SGCDpIax0HlL1XbVCqVJQ+3TpWWRSWUUezUYTOA0W5semcJisKsbB11SP0ediSXJmLUYVRWFS+dD6mopUKkfpg1wlkas68ipBWA2SIoeLI1oSu81AbDmG3WjHYnIo1bU7UIeEdxfkMKIWFfeZnPQFSjhEPVwqYbE61DkKEdYmwL/TRSGXUyRxm9mq9koqf7gkObhmRbwWVxI5V5M4wBWhlC2RiSZJRhP4vG56+rpYv7af3v5V6G0wMj7M8PAAl+YGsNr0ZBJxitksbrsDp82N2SLxJg7mQ2UGLswRy1jp6N6OtamXclWic4pYLVY1ByUKRu1HZY+oCIW13pPUuNLwkGgsvb6K02TFrrNjqErslY5CNUxZF1GkDJPBiRGvisyxmqs4nVUsBhOVvIVKdp75qSPcsXsnbcEmPv6+P+ILn/t7tm/dcdWR5tcBt6rT8xppH7gO3P6mNnavn9f1EfgtH4HrwO1v+QS4fvrXR+A3dQT+J8DtF7/8D3zxK//AYmyRb/3sW8QrCUKZKNl8GovZfjXTtKTsd4TRaXfbakW/0aSYuXqdQYGPkoknShspQLQMS83S51fVeaJkMtcYrpIxmxH2f/n/B/JqQI9s1uV3SdO2Bs7+UjW4soDSnv+rwE5FAbBSkChm6VX1r6g8lb2uqDHKJWWRJMWPUtuaBFTUUSzkXntNDRiShrg0dq+CCFctKLXHtCa62SoMzaIqMkQNJucm46L9bvm7Nk7yuDS05X2IBVjtXGtgl8b4lddplkhasfdaEVmRsf5l3u214Ni1ikNt3kvxYzNYqZYqJBMJ5ubmKISz6CzQ2thEV3tHLSPV4VQZNAKAiArNYtPjcEljW8YsTzadJZ8tKDauZE657HYK2YICwYQ9K2WgZOEZLQ6qhlqGotVqU29DGO4yx6pVUWaWyBdTJNJhdLoiDqcFg1FPNl0hn5XcRxkjsyo8LVLU6XSKXSssW6NRB0ZRpMr0EDVgmVAki95oU9ZJojAIR0O0trZQX1ev7JhFMfXUzw5hsZvo6uyju6uPsbExssUoe/bezM9/9ARbdq5n7dr1iozw7L7niUSi/P57/oBoNM6lS1dU9pLHLQxcAYo9KqdXcpeC3jrqA/UsLYRwezwsLC9g81hp72vHXe9iMbFIqpDA4/UqoFtTS9fmT83OVwpjpUxXtuA1uyyZB3KtiHJTcoFX2lj/qvquxtyWL00pLtefKjRVIV0jIKgC/apqVwNetGvn19miaupvjTQgx9eep80r7ZqqgUo1ooYGMK1UgF+7/q5sbmiPacCyplDXACuNkKBd+7+c4zW1v/w+aXZoIJOmmFdl7lU18S9V+wKqFXBKXlo8SXtru7LAPXfyDK2NbZRyRfbedIsCar/+r/9O0BfkwvkLtDY00dnUSmQ5xIYN6xkavsjExBibNq1XGXX9vd3ML8wqezhRnpvMRvr6+yjpEoTSkyyEpvH5nBQKKax2HR6vjXwhTVVXVA0YIQSIbbGQRRxOB26vKG/yLM5Fseq8tDas4cAzJwjP5bn9ptcR9LSQzwhhBFwuJ8lUQgFITpeToD+oskQVe9/jIhwOKfWs3SHqWkmsrGKxigWh5Ewn1bwL+OqwmsW+McLC0gJ2l4WGhjr1mdZILDXVbbFQFkGqUmYIM16ULmaz6AwMFEW1K1nWJjMGk5FcJa8skxeS84wtjJE357D6bBQErjOIZbBeqR/kvYnyVoAMma8CzoptumLnC4hqqhEc1HpeFWvhWm6uKLOk6SU5X0JsEBJKwOvDabUptwCr0ayaMQszs6SicbWuZXNZ1fzvaO/g0qVLTExMYrULkGTGaLNS0usUqCgqAZtZT8Bjxy7XUDaPU6en1V+HTVelmMsq6+lYPM6l0Sukink6entwB7xkM2nVNJJ1RADhuoYGWrtWYba6mFuMcnZgjMmZKOjcWKx1pNJVikUdRrOeqqGmdF4Jnq7MO/t1DhOlUlU5FIjCdaVThFwPGvlHu9/K49p1XMt/q913tN+xUqWrEZCuBXC1a1xT7mtW59px5JrUmpLyb6rpmC8SlAZ7Po/BbCaVz2B3OVmORcmLg4KQl5QdnVFlT6v8M7mbGPXkKlksFgcmnVWRLERVa9QX0FVymPQV4pEosXAYXbVIfb2bunoHfmeZtjrJR5S9So1UVigVlQW6AAFio1gUC26V5WYnlUqTL5RwOn0q3zxfKCtLfVHu5PJFJqbmFXgbCDbi8zeoe7cAY4ViWe2H2juDNDX7yOeypJJpYuHo1f2GrE02lsJhEqkUi6ElUlk96zZ20drWRi4dpZSL4/M58PkdzMyMKXtmn9eLz+PB5/UzcmmYhsYA2WycujoP5rKdoQMxsrMOWhrXUcVGPBEFU4T6lgK33N2Kv1EAHidXRpZYmDZy8Plx7KZ2vvbVr2KxeJicTfOJz/w9x8+doZyLsm3XRnZu3c62DVs5+NxhbrlpN909TZhdBX7y2H9TTfuxWk1MTo2wsDChrrt8LsI/fuELPLHvCW7ceQs/+tHj9PdspLNjNT//2dN89E//ihMXRrA6nIRDyyQSonbN09rRTLqcxOm2cnD/PnZv2UB/SwPTg0PMj1zm4be/nQMvv8LcUpR4ooDRLJbaJYJNDYgH48DQOQaHL5BIJ8inK9j9Lux2J/HiHK39dvwBPzqdnUJOSCle5ufn8QfcmMxVzBY97R3NjI+PcfLkIHfs2U2D3UVofBa7uY5KpWahabba1Bp4fngInXmRd/3e2zhxcpBHvv8SmzZsVFm4mMfYdpOfvp5efvTI8zhNDeSSDhJRnSICxVOLrN/UTEd3A95AHefOTnDkyFkaA3V8/nOfYSkyzSM//jEWh5Pde7bwyomXGLwwy4MPvJlEYp6zJwZZmErRWNdEXcCvCGQ7dqxn+PKrquE9dGGU7u52+vp68XiaMJnr+PFPnqGx1csTaqFkAAAgAElEQVQd9+7k9LmznL0wwEJ0Hn+Dh46uRmZnp2moC7Cqo5ujLx/DbQnS37GaN933Bno7OxgaOMOFM8fYtmsXlyeXmV+K8PRTL7Br524+9clPkk5mcDu9ysVEnEJk+2I2mlWcwOnTp3jy0R8zfPw0w8PDtHa0E0mn6d+wllvvuJ2p+VmVYS4N71QiRioeZsO6Nfzpxz7G/hef4pl9v+DEiVM0NTUyPjbF0nKers4OHnjwQe686z5iiRRf+8Z/cOuePey57Q7+6Z++hCmfJDY9ThU99z7wAKPTs7xy4jS333cfO3bfyLFTp2nv7CSeTCrXlonpCfYffBF3k4dPffpTvH7364kvJhg4NsBTj+2jb91qmntbcTTYmY2N8fm/+it27O2jXIjT4PORiYnLQ4FXDl3C6dcr5463vus+HP4ioVCUqi7Ikz8/x/qN68CUZOTKqKov3vD62wgtL/C9bz1NIGChv7uBjtY2vG6PcrEZHR3l8KunWb2mW+1zhy7N8/oHbyKbHWTNmlV0rOpkaSmhMtJHJ4YVmSMSytPR0UhDnR0jelKxApVykc0btjJwKsrEeIjunjqcbjMLoUlm5ydYva4Pu9vJ+OQ0Hl+QgQvjSlEZCDTS1LaadM7CuVeGaPR5uGXrZn76X09w7uwxLp25yEvPHuS5/UfZfsNedtxyN3/zd1/ik5/9WyxuHY8/+V8cP/4yPo+L3bu38cwzT7Jh4zpl097c0obVaGdD/0b+46v/wWc/9Tm+8g9f4cGHHsLuFdJYCbfDxtilS/zg+99l8/q1jI1OMj8zRXdXuwJVe3tXMz0zp8DF93zg3TS31LH/xQMkkxnWbdjAxPQ4uUKSYIObB+6/l9mlaT7+Z/8Pvb3rsDt8nDt9iXe//UHuv/s2SnkDA2dHePT7PyUUDtPb30NDk4+BwVNs2bWVbCFPOJLEavfS2NBEc9CviESZUhWdzHWXS6lShy5c5I4bb2PHtq3YrDqW4iMMjL7AdFjs03VUK3089vODbNy4EYvZyujYBOcvXMThdCtF6+Ztm2hubeLi0HlOHr9AV2+zynTNpWXvYqHB6aOntZN3vOWtNAWC6MtlUuk4RkuFSjHL4tQEc+NjxJeWaWpsxuXxc+b4AHaDA11Ox/zkFG0tjVweHWY6NE3/9lWYAg7CxQyRUo75SJyZhZjKXZfceZ1eSCDiCnAFr89LsK6OTC5NT3+32uuKZXywXki1PnKZPO3NHYpoK/FKzz79Em6PT9nIyv2up6dbERaOHT/Kxk1rlVpX4ohsXhd1zQ1ElsMkonHGRkYJePxs2biVbVu288qRo4SWIzg9XqZnZujq7lY1Yy63iM9r5vmfncHoNKAXmbLBhAMbW27ZTDQaIuD3YlD/mUglspwbHGTtzs3E8illmy33fVXLS33ldCglq8FcA1oFXFQqaIPhquNMjTy7sseg1SkCrmr9Du05CvQVR7KrZHWNKLryGFpdI/slOYZ8l+dZ7TZVGyZTKfWepFcgj0kNKOuq1v/Q6iNFAC+XwCAWyuLUUlSq2TqXT+1TE4thyqk8q1o6GJucxNdYR8FmJF4poJM9WLGEUZxNrqqDVT2l3mjtfLV+Ti2WRwjxMnJigZyDSgZ9SYfdJM42CWwOLzaXl5yUsVYbRqtJETkzyTjVYh6n9EME0Pz/2HvvMDmv8u7/M72Xnd3Z3ne1RVpVW5Kt4t67MTG9JSEJkDek8UISWmISQksA00JIaI6xccEYG4yxLRdVq7dt2l5ntkzv7fld95kdW8nv/St/gvbyXrK0ZeY5zznnOff9bYUyuV1cdKS3oBWL5LNil2xXtsxGcdeyWNSn9BDEnUdv0pMQcmleo5DIEV+NUe/zc+X2HUrR3Vhdi9mmcW7iDPsOvkBgeR5PnY1EaZlkOoEur8dh9NDs7ySfNnPw0HnGJyMY7A1suvIGvM29TIbSRHMadqsNv92Kw2KjmBfL67K7kDjvZHMJDPo8bnHYkliUTB6nw4PV7CSfT4t/DHrsGPR2MCQpEcNoKmDGgz7vVfbsNksaqyVCaGWecDCNy1Ykl5nj+t27aK2p58Pv+WP+8bMPcOWVe5Q6WROnrP+muJX6vaK4fQPSuATc/rY2di9d16UR+B0fgUvA7e/4BLh0+ZdG4Ld1BP43wO0X//VLfPXb5YzbL//Hl8ma85SsQgzMK7vCTDKHw+pUbGO704pmKJHOJxVIoivpVQ6fFB7S+JUPAU0qTds3wEyzWRUe5caxKAxRmZJSHEm2aUWNKl+vNIvLBUpZUSsWrxXgtgIuXQxSXgzmXgz4CiNSAA+xBbXarOq15HeKHagAj/J60uAWcKRi5SjXIiCGSayUxNrZULZWqlg4y3VW7J3l3xULdM1KWYFlFgFhM+pn5H0J2CbFl3yPNIvE7kiYsxUwrvJ6fr9Y9pQzbisN9krOqWTfXMyyrYBokt0r7E9RB1XG5WKA6n+OUQUb1BcgtRwnMDmvLPyamhro7eqh3u/HJkALOhw2Oy6bHateQPMyqFjUpUgX4koVKuOViCaUBavX5VUATUoaeQ63UrMJoCxFmVSRRUORVCmtmuUqE0bTk8uWs3iFWVy2R06pxoDDbsHhspEvZJRaRUB1s7BwJVOzIKCMXqmmFgLzSqNlsEhDXyy7ymBHsaAxOh5AZ7AzMLCBw68fUpm4V1xxuQKxhkcucObUELOnoribXXhdNYSCEeobm/DVV9HR1aIytIZHz9Pc0sTc0DxWn1mx4LdtuVwpvhbmgjQ2tpGXIjJfQrDk5aVVanx+ChlRGRcVqFUoFXB5nWDTaF7XiN6hJ6fPYHaZFZBj0sTarWwDqu6VVNzqo5znLBZRCgjRldXaMh/ramuJrIbWmM9K9PzflOJlV69yRnFl7qp7J6xyraDY/hczxCt7YQWYqYCxFwOjlcaE/Fslg/liUkAFvLkY6JHXq6wPdUUVBneFWX6Rgq+iKKys48pcv/h9VsCmCgB88fsrN0FQY26zWZXtcQXglXkq+4BaH6r58GbWrcpv1UxKWSuf67q6VcZfKVMkHU0yPT6F31ONWWfk+OFjLMzM8/73f4DX9u2jp6Udu9XCiy+9QO/6HiZnJqhpqEacg2cWZ+gS5rdZh81hYWDLAOcGz+FwQSgxia/GRrGYkZYEyfgqJoNGdZUbXUlT+bleV5Vqbq4uR0gm00gMkr3GoogAq8EwmXierRt2MHhyiqcfe4373/J79HYNMDu1gtfdyFIwSm1tk1K9xuMx3F632pdj8QhVVVUqh0/+XZjsQlKRvC+D0azURwJg60s63G7Zp5wUtAKJVEQp3MWdwCV52zrJk02RlVxQo03lgUmTyeoUsFAHeQkM02HRicLGosa8oCsQzccwevWkTSlOTpwkkFikdV0HkUQes6W8Z0ijRzWJBKwt5pVVujinFVVGdR6DoexwIPfbqMsRSybQGfSYZX8QlwWtpLLCpCkUXg0pxa3H4aSUy6uGtoC5C9NzJGMxCpJpls2waf0GOjvaOHnqFDOBoAJs9WLzLgoBsfFfo1cYC0VMWp7GKg9VstckIlQ7LVS7nKTicbxVNaqZPjI1y1xgBX9DIx3tDZj1aZXvlkgnicRj5CnR1tVLe9cGVlazHDw8yMR0FKPRj9lSQz6vJ5VNoBcFpt2q1lGF4CTPngoIW1F8VJ4/5TVmUM/XMlmjnGEu917WwcXgasXV4uL1fjEpqULCqDTv/ie54mK1r/zei/eRyt5zMYlKvl7ZR0yajtBsAPIl6poaCEXDNLQ0EVhaVEBCIpVS4Isiaq3ZFCotiAgcHBpGs5lSrqTIMnpMOG0OzKKcTyTxuJxkUgkW5qaJRUJYbSbqvQX6W8w01rpUY1T21UwuTTQqdvzlTDshOYiyR1Q2+by4Emjqe+WcIueFpuZWFhaWGB2bpK6+BZ3BQigcJ5bI0djUhr+ugagoeFNpQpEFllfmufGG65V6dzm4pMY+JRbM0gCU+AWrDU+1j5ELE7x64CTr1rWzdaCbKpeFudlhilqUzVt7CYVWmZiYwqR3UlfbpjLZ1PkpFsLptkDawKuPnmVD3W4c1loFUorNtkaKbGmJwOog6wea6FzXTqlo5pdPH8TnWce5c5Nsu7yfR376MNFMikce/xnf+/5DfPaTDxBcXKaYzrK0MMvk5HnMdh2bLtvAVTddy8HXD/Dzhx9RAHZwYYW777yH/t4NXHf1jfzRH30Ij8tLd3cv1197PZ/+5Kf4/Be/iNflYjYYYGx5kdnAEka9Fa+3npa2HmWtKFaA2WIKPRnOn3qNbb3NXLdjgB//2ze46prrePK5fZw5e4Ebrr+F8+cusGXzZYqgMReYpa6hhlcOvMJKaJV0tsjcQlCB6e4aFyVjTuVWSzbmNddcpwCkTVu7KZTiZHLLdPVUkUgtEQoH6F/fjRErE0di1Js24nX4yzntWgmrw0Iym2B8ahyLw0Bjs5+u3g5OnjrKawdeVUSCfFqIjHYG1q9j587L+IdPfkGpwrZu62N1KcHL+15n4+ad1NY1cez4SUVUKBXTrC6N86EPv5V0IcPgxBC9m/o5PzbE0f0j1Ha68VS5+IP3foBDrx7mmSeeo6m2Fqetmqt23c/73vsBhi4cYDFwnoce+jb33HM3/po2Th2fJLiU5My5QexuHT0DdVx5dR8jk+eZCSQ5OziGy+Wlt6ePxYVFRXQY6Fun7CwDM/O8963v4p6b38Li9Ar7XzzCN779XWaDK1isNm6+7VY++pE/o6G2Udkii4o8lxHbTDPpdBKXx8VTTz3B8y/8mrOv7afH46Wuxk8sm+H8xBQzK3E+/nd/w9DEJLF0WqnfJ8Yn6erq4rlnf8ll27bwyU9+lC2b2tUZ8APveR+9Xet4+zveybkz57gwNs4d99zL5OwcnX19PP7Uz3ns8Wd51/vfRrPDQ4e3hnPnBvnm9/6DG2+/Tdm41jQ1KZXt5Tu2s657HVu2bFF5sK8fOsz3fvgdFkrjpA0aH/3Ae3jnLe8kPl/A52jjm1/7T4am5vg/n/gY//QvD/C1Bz/PSy89wWc/9X/pbm3EbHRx8vgozT1ZNL2Pnp5mTp0d4fZ7rmVsYhy7vQG9rpqFpUls7hJ+fzfzM6v09fmx24s8/vAvcDutLE4k+JuPf5jW1hrOnjrL/PwMO3fvYmFxThEYrQ4H//rlx/nbT9pZXfLw0gth3vsHG9DMUTZtHmBocJwnHj1GZ3s1e3ZvprPLTjqxhFVXj9M2wMnjCYbPz+KvrVFgudfnIZmOoumLDGzrJxxf4fUTB+nfuE6512SLaSyuWi7MRHjtpdcpRPMkg3lWL2QISka00YNRZ+Opnz3LxMwcO/bsob6tlSeefpLenmaGzhzEY7NR5fFx/vwIDpcbTQh1Tjt1LY089vijfONLX+HJJ3/CjVftZWL0gsoU/+Z3v8dSIMAnPvZXfP3LX2HH9h3885e+woWz5/nzj3yMq/deyWuvHlDRJhabg7nAIv/45b9n09b1PPvsc+prG7dsJpPP8MhPn8BkydHV26jyLufmA0TjGZJJybRe5ZqrL2frlo2Mnlugs2UDN19/J7/+1XMcOLiPxeAYt9x2Fddct5vHH3+Snp7N7Nx5PS+8cIiJsQCXbd+Ov7WaVD7K0OggM9OzdLZ0cvClwzz0wx9hteiIpQNY3FkmAmc4O3qag8fOsG/fMeqq25VNv9NhI7A0SUtng1KFpmNGdl13JUMjwyqf98zwISStPZy0UeetwS/gb2iFj//ZR6j2VoPFRipfxO2uQpI3f/L9b2JIr3Lrrm2klhOko0YW5laZnpzn9Kmz7L16D6uRVRpaaigac+RNeTSLgWA0SiJX4IVXDlDyeWndsoXh4VEKqRxL0wts6h1gfOQCDQ0NNLY0cm58mEA0SNGmo7a9vqxgLUCt1YPfV8eF0WkmxmYplYzKHWDTxi0q0/eJJx+nq6udO+68mUd/+l8sBBdwVnvx1NZwxfYdPP+r54itxMins+y5chd9PevJ5/IcOniEUyfPYLCZFZDc3NrA3Ow55oYj2DwGbrrlJnrWbcRktPL6kdc5eGA/l2/fRENNNfFIglJOY2ZiDqPdTtSUZyEe4vbbb1NnaampBAxMZWQfcqhzpJxr8lKXFovq78rt6yLL4//ZO6oAtxUg9uLzkkGcZypOSmtRS5WaXM5jFVKb/L+c3SRyI5aIq2ebEJ5ra2uJRqPqs9J/kPtwsZNS2W2loEiTJcpETAF4tXQBn91FZC6AVRS1JT0zc/Nccc0e4voii8koGSHXyrkqhyKdXEyWVec7Jeh8kywvClg5K4nrlsdTIhFdwGFykoik0ZcsZHI6zA4vzmo/eYmgUdE8BdLJOMVMGqNyhhKyfFlBrM6DKgKjHL0lkTLyd5MA5tKH0BsUYVOew3qLkWgsysLUPF6bm7tuvpOrL9uDzWbEbbFxYW6Yfa89z+LKDDavmVwxzdzCBE3NVcQTKXy+VjzeNl55bZCD+85gqOpg647raO/ZSiCUYH45jMtXjdPjVpEplmL5vUk9KZnjpUKOdDJBPp9R+eXCklUROCaTGjtxvjLa9aRIkUwaMemrcDkNGHRSJyUxFKz4bPXYDCnikZPki+fQSot4ndU013exOB9mY+8A9a4a/vqPP8oXPvcltm7bUT7P//+A2wrd+7/NxkvA7W9rY/fSdV0agd/xEbgE3P6OT4BLl39pBH5bR+B/C9w++O/f4OTgCT734OcoOcFaZaUkIFJJr0BbXVF8b6RxKlBZgZxWZoGW8mV74bKipmyJKh+STVf5kGa8qMCkOImEoywvL5cteu0OpSwr2wWXVTYVAKgMtpTtVd+0FJKzctliuKKmqwA7FYWfsEHFQvNN1a8ek0WskYsKAJR8KQEzFKhoKivzVDO7UFhT2WSVckwKHylSKhaU8nrS0JUcyArAq+wbReypbJzLBZ+8tlLz5KWA0lEo5pUSWX6Py+2moa5OMX1FWSaZiGKTKyCDqFWj0aRSFpXtgLVy9q6qnCSnF6W8UqDTWkElVrkCXghwqOyD19ix8mMCbsp7qlgxl5mhYgucoSQ+nNkS5rxegbXdXV04bVZy6QyGkobdYlbWolKoiF2iqNTkd5uVilJT1yZAq1y30+XCarEr0F7Gx+l0rWXzyM+U7aJlTFK5CMlcvPz+hWFb0JPOSI5rSflvez1VuL1eZdskn0otZtaTI04iFVLArQD3IVHKWW2KCS12qdKA8tf6CUdXWQwuKnBJisK2jl5+/et9rOvu4pmnfk1oIU/f1lbuvu9WlY82PbnA3FSA+Zklrr/6Js4dP8u5oRG6NvTQ0t5Cjd+n5uyRVw8QjoUpGjXq6+tZWY4oVePGTduUNV2pJIBqQaktNm/azPDgsMotc7vcqimwsrJCKBoiEFqgZCmR02Xp7Gmnf3M/8/PzOC0C1r2pgpXMVZOA3fKfUrJn1ZyVnFtpJojFq9PpJJ8rzy+xtn1DPSoFnk7mv6gcBRwX67LcRepbUYuLrbJMoTVbb1kvWjnfuLzO1jIlL8q5rQA0ZWa42HSVyRUCIFXUtBVApgK8lhezWtBvWIVLlpF8yPdUlH5lQFcAJrF8LrPUZY4Is/uNwl5o5GptlbOgBbQQy+iKlZeMkwKOTJAt5pV1ogC3srak8VMhX8h1yu+u7CHSHDHKuoqkWRZbTJ2JP/79DzF0foToapSzpwbZ/9IrPPDZv+eVl/bR2daq7LwuDI9y2+038v3vf1epafv7e5lfmKOusU4B76lcnPqWWlL5BAUy3HD79bxyYB8lXVGprmpqRXEuGdJ5ZdEZWg1iNkBNlZeiBJ0WUWCnx1mF1eJSe2YouULGKOztEo11DcrOXADWrtYeIitpTh8bpat9K5dtvZqJ4WXsDj+6golcKoddbMvE2lhXwu32UCzlsNlFlRclmUhhtTuU9bhBFPEms8rLzWcTaJI/a9SpfFkBdyXPWYgXci8ks9DhcBGSbNFoQqkzFPmmkFQW0NLM0XKgK+gwSwaowUg6l8bkNJHRpYgUwmSMGYLRIGfHztF/+RbErFZA6myhqN6HAivTSZxOyb41q2dPNptSVs9qiRh06Is51XCTvD6xOMQo12Einc+o++4Wm+qVVZV3K3bW6URC2ZPVun3KxnplaYlMPE4pl6XW72f9+vUsh0PMLy2zFI2QluePzD+R88uLFkvoxGpay+N3mGnwudBlkmjZDLXVPoo5sXazY7I6WA4lVANUK6bYsL4dq9VINBkjkoxSMhvIFjWMVgfr+rZiNtfw8isnOXVigipPI0ZTWVWYLWnk1XiIE4RJ3UMBM+Ta5dEgzxFZaJL9LWpQWUdi21Yq5cu517L+1khH0iQUZbXkGCvikV5cJfIK5CuTIaSZxlrWtuTSWtQzWJTV5Wx5ndp3y3busk/I3iNnBFHy5soEq7XnjjSy5NknxC+xs5fnk6hCBEyX++Wy2Jk4O6JU0I3NzRw9eUxlvS7MztDR10tDc5Pa92TJy2vLtcvvL2g5CvocyXRcrRWn3YFblCVZPYl4Wln+S/tSciHV3qJBSggGkRkcBKjzWWmor6Wnp1Op1Obnp1gMzCp1d3dPt7JjTKRkLjSjNxqVSiSbipGSPPN8jsDKEi2tnRRKBqamApitbtxeUaLrlPJKnlkHDpxkeCig9qkd2zvU3Jd7U1VVrYBmmc/yHM2kUypuYENfPyajmddeOcxqJMDmy3tpaPERSy2vZZrm8dc2kE0ZmRoPU1/To9TsDruohZKKWOLNdzN1LsbxI6eUMqSvr1/tFbmCZPXK2UXjlddeQ6+3KMVZz7oBZXf+6xeeZu91O/jpY48wPDbMz3/xDIH5MDXeOmYnJ/n4x/8P//yFTzExO8xqIqzUNJ7qWiIzU7zl3t/jnW9/HyeOnuUf/v6LPPzjn3DddXfwm+df5Ec//jG33nIrLa0tnB88QzIZY3R2CpPPja+hAbezFr3BQTSSpaWjm9VYDKNZh9Ouw6glePX5J6lzm/iDd72VyalhXj60n1dfOUIyATfecBcXRifxVtlobK5laOQ8c/MLnD8xRFNHJ81tHcwvLGCwolT+kVic9o5uurr6mZ4a59iJg7i8OlLZALfecSW54jL+OiFHZKCox6utJzhoUDmY7e2t1PgbCa2GFOGwsbFDRT5MzVwgWwixeVsX1XUWXnrlBWbHNbRMHedOHGE5PM/gyDE+86lPMz42xvr1G3jhuSPcffsHyOWNzM4HOHvuFJo+RnOTjoYmC4Ojk9x097VotpJSPl91/fXMB8Y5f+4su3bs4dUXX6HO5+YP3vcBtg5cxTe/9DT5lIm3vft2EplpDJYYw6ODhKNJHnnkKbp7eujsamNkdJCVUJjtV3bwgT9+G1PBFQ4fPctvnjuATrPRWNeoiC1GA7Q31xMNLmMoGmmt7eb4gSESIY36phZu/71buPraq6j315PL5knFktiMZuVmIPus2LrHoiEcbgc/fPgH3H3vPZSiYf7pL/+aM6fP4m9spaWrl7Rm4M8+9n/RDCb+4YEH6Ohax1997C+57977ySSz3Cj5xqf2Y7am+aM/fC87t27j5OtH+PbXv86tN92Kv7oOm93J2NQs7/nQh0jncrztve/i3rfehy6d5e7b76ChroZHH32SL//rd/iXr/8bsVSakj7P3j1X8g+f+3vOnRnkiu17aayvp7Wjmq8+9AWWU6ewlDRsRSv33/aHfOiDn8Bo9PKrlw7zkb/6OPe/4x14qnQko2NEg+PUV/vYf/gcvZv6eOcHruY7332Q1dU8FpuL6bkFqqvbKJTEitVAMrWKu8aEyVSNUWenxm/gV888yz13XUtPVxez05M8/8uj6LQYNT4n97/t7Rw8cFiB67V1DZw7P6QstD/8Fy08+dgRHv/JaT70J1ewYaCe5YVlHIYqSmkH//Klx9l2WQu7r3fiq7VgMW3g6//yHEZLHxdGwtx44x5i0ZgiqgopKp2L0drTRG2zm0Mn92Gw5/A3uTl0/DXq29rJliwU8ybiS2l2bb6GH37rYd519+/zB+/+EOlonly2RCgU4/Nf/DJvf/c7ODt4ju9962us72yhf10Xv/nNPh782lfZeNlOPvLhP2f3NdfQ1N7KwOZeVkIzrCxN87nPfoY9V25Sa7rG36TOaGIR/ycf/GPuve9+Bk+doam+mSd/+gRf/dp3uOHaa/F4fPRv2MTcwjz3vu0t+BtqeOzxx+js7OD8yFleeOlXrEYWMdk0Jmei3PfWPUzOBDh5apre3hbl4DMzN47dYeGa3bfwkx8/y9/89Sd4x/3vYPDcKV586SluvGkXc7PjLC2tqkzLu+96D3V1PRw5MszhYyfYf/Rl7G4jre2NrOvewOVbruS/fvAQ9911LwPr+5Q9arYUVnbRsWKInz/3GP/xnz9ibjqMwyNgjDiGZLCIss/hIpc3sTgdYV1vL1t3bwJjgmRBY3BiFV2hSF99DQtDZ8jHQrR3tuPy+TC63Xiqa9i0vpdifJWhI69RrS+yd9Memtx9nDx2juDyEgaLRn2Ln1gyTCqXI5HMcvrsWbp6utXZTs4PdY1t/Or4IWioIpFJsxxY4b7b71VrRc55oWgEt89LdUMtZycG8TXVYXSbGBkZosHlwVUykM8UaGxo49FHnqTaX09LcwejIxcITa1S1eKmqaUWp91MfUM1ZwfPEs5niReKdDT1QMFAX3enHGpIxuLoNCMLC4s4XXZWw8uK8GZ1+Ni0aQuB+WEaapz0929mZGiSVFJsa034qqp49dWXsdustDc3Mz0xSWAhgMVoxVdfR8/2jUwGZlk/sIFAYEmdZ5qbW0mkJaNUU4CpoIiqr2AUhmu5i1GUmlUOR3K6kJppLTZJzk2VHoL0QaT/oIjpkm+qSGdvxtVUaqOK+5giF8oZQxOHlXL/Q9VUJqNybhGinpAkJVZB3K+6OrtYlbPp/HyZiCd5zgoYLRNRM/mUur/yMwIoTiTA6OMAACAASURBVI+O0dHYgk0zkIkmlaVwIBggmcuybe9u9G4LK8kE/po6shIBITWgKGHlva/VlcqRSV8Gbit9GLEuFjLc7Ow5+vvacZjtfOsz3+PqO/ZiNjq5MD5DT/8AJb2RvKZTUUbiHiTZ29JbKZb0qm9QyGeJhlZw2a3luCUdBBcXFaAu5HYhu0eiYXWOFJesiQuTGDU9l2/bwZ033UZXkxCnk+TySb7/o+8Si4UwWPVYnSbmgzPEUhHa29uIhgu0dwwwMrbIr59+mbjmZfetb6dv825WI1kmZxZUnEJ1TbVyCzLoNGUb7bA4kSmQSUeVa47EarnsPgw6o9xozCbpv2TR6UqKqC6uLKuJCDiN2Cx12A0+Stkk2eQyTkuRGqcDQ7FIdHUQrXSB1lbpNUVIxvPk807Ongty+w33sr69j7/4w4/y6U98phzZZBSbcoPqG12cavsGx/vNVtsl4Pa3tbF76boujcDv+AhcAm5/xyfApcu/NAK/rSPwvwVu//VbX2V4cpDPfeMfMVaZKFkFYFuzudRMaDlNWeoUS3lK+iKaUQA3jVKhnGNbVoBKQ7cMJCnkSbEV7SpncWVlValNy1l3ZcCnktVSUaxWMvfeBJHKRU+5aJCCSIAXaUaL+lY+y6CQNEHLoI4UHPJe5D2UG8tlK9iy2k9ZvK4BQhUA6Y0clzVW6cXAkxRTlWy+N4orKcSMAhSJbXLZOll+RooxATwEKCspq0fJxdMrtryAkFK8GCXHMZdXqjWlsFSFYiWHVyOVlsZ2uVleBqylsF8DcNdeV7GB8wUFoEhhKE1tE2b0WrnCFHBMbIxFtSavIGoysVwS4E/l8Op1+LweXFYntS4fJl25UNGJTbQmBYsMVkE1lU1GvQJhVGZOKqmu0ao5sWsubBYHVrtVFRJ5+VmrBbGITuezKs8Sg6YyjITJnMtn0MQ6Wivh81YpgFyAJJu9rLBzic1eoUAsFlVjJQWtgN3ZQpqcOYHeoeHxVjE1OY3Ut3abWwG+0WiK6ZkF7rn7PhKJFKMXxlVDR1SDq+Egg0PncDk9LF4Is2F7l1L69nT2MT8bYDUQoamhmbHhCVaXwoq9Lzk27Z1dpHMZZmemqKmrUyCA5ICKqs9fV6sy5ETtFYlH1XxyebxK/du1qU5ZXU5OTCi71Z51vbS2thKJhNV8kfckwHIiFcdd5VZFohSzYj8u86D8X1k1XdY2l5TdqQJC1kBLKaiFgSzNhjIoUQYiK3bHsv7EYjmXLSvtVIawsgQvzw0F8ur0b9huV9bAG2vjImD1YnXdfydPrDU11gp7ZS2+Zskq61bWjAJcTQaJulLqR0GDKqxzWZLS1LCazSpvtbGxkbiEr2kC5hoxyqQpaJj0sq70ZPJ5snLTBdg1mtWfpaKm5rs0jY1lA1X0Rh06DxSkGSaArFqXBrUmK6CUAD/SmBCCiZAYJEPPktOozZtwGxzkszoW5pewGJ0MnR/j6r3Xsboa4pZbb2ZsbIj9+1+it7eDoeFzaOYcO2+8nJXwMqVsQVnvUpBMpgIbN/SRzYr61MDAtj5Gp84zOn6e6kYhJqTKwDk6RQIRQFL2rWw6uUbukAa6QREmCnkBAS1qvxTXgHBiRTXZbBYbdptNgWKpZB6TzoFB7+TlF0+Syxi59853KmVdLgWOkhmLAKhik1ssKFWUqA1zYiltMiPxydLE06t9R5ScOgWSCSCUSK6o5q6A4BUSiMx/2ZOkcS/NRq/bSzQaV4oAp2THpuMqg0zAI7lXyi5O7umaC7iAeLlCjryWUw1LUT1OLF7gbOAktV11iOtApqARS2Yp6YwqhzQhaI0O3C47DoeZTFos+eOYzdJVyWF12NUaS2UzJHNikW7E5Chngsu/y9qSrN5CPo9B7OuNZuw6k1Lgio2yNEWD8/MK1PW6xVrXr0g28VSKmYU54qmksnjUWaxKfSsAp8NkIi1Wr+kkbbW11Fa5kDupLxawGIw4LFa1vkUBnhcHh1Qak82EwWZiNRUlS55QOkU4kVAWlR3tvVS5axkdGufUMWHi2zA62gilrGSzJUxWUVnmKFLAaNLIF9PKFl6UzsWCvI48J20q2sDtkvsneWEpda+UhbVYSKs8dL0CamU+2BwC9kojTZ6bKItiyXZTEQglHYlEWilPbVaHaopWPhRvqGKxLn8WcmjFvAJJ1/geCAFF9h1Zw0Wt7LAhNg1vPF8LJXxWF7Mzs6wuryrFbTaWoabFz/Yrd6omrZwPzFaLAvNdHrdSdMvcFYAvJ5m4mXJemagzCumiykHW5EIMRiJiKW+zU9SJfbeZWHCWUnSefDKOrpSjud7Hzss30FQvFvdhdPo807PTGK12hkdmOHU6TktzNR479La14PdbWQrN0NzRTL6oMSP7hM2nwFvZV8QGNJONUFPrAF2Wk0fH0QpObrrpLSQSOoYGZ0kkRNZSwmU3kIoEaK/1kIuGWN/cSZXFqVTvp+fPcnLuPKF0GqfPSlaXpamjCZvTy2qwiN3YjLVUT3gxRI3XSHe7RBNE6Wy+gSu23cvk5Dj/9dCPGB4aVA4YYuVvMNqw2V1MTs0zPjlJc2sbLq+bUHSFmZlJzBZ44HOfpbW1iceefASb1cIVV2znzJnjLC7OMT4+xkJgmqbmJqqqa7jn3nvZPXAdzzzzCzraO/n5z56mpaWNhcASX/riv/KRj/45v3f/OzGYrZw6d34te9pClb8Bg1gOGCVb06zmi0HIfmaTOs/YLSZK+QwUMjT4vBze/zKlbIqrd3WRTYww0L+dnz6yj+dfPEpdUzMNrR7mFsck+Zq9u68lGs5w/uwIY8MjIkajptXOcnaeWDJFT99WZmciHHv5dSweP3ldSeUe9/Y307exGZdLR02NkURilW0bd1Lv6+KhHz5KJqHhNPvxOOpIx4poBTM2izSVE9icJiLRgAJvRi6cYWk5SDKW4/c/+E52XbGX+ekgmwe28/RTv+KnP/kZHlcNZ89c4LZbb1dnnYMHX6Oky1FT76Gtu4lQLKRUwmPTo2RLGeob/fhqXRhNOiLhCKWCxlV7drBl0yau33ULuoiPb3/1h1TX1mB2GZkMjGJ0F4jnAuS1EI2tXrUHPf/syywvpvA4Grjl9usp2APozLJubbzywusYSk6W5kNK+TM5MkdbQyvbd1xGc30nWzbuVLmzhaKBoiGqwNlwPKby/oS0WVtVTWwlzOLMLLF4jPbOVo6fPMa+Qy/zd//wGUaHRglOLXL40HE2bd1JfWMb41Ozypb8/rffRzgUYGT4PA11tXz3W9/m2OHjXHfNdaSKSWrbq5mbGqO/tQl9OkVsIcDOjZfhd4u1ahyrw43V5aVlQz9Hjh/h+OBJzoye5vI9W3jb2+/h8OFThIJ6Otu3sDgfxOLIcf2NOxXw/Ll/+jINtf1s2rSZE8dfYm7mJSLhk6SzQiwVlbWHW+65n13XX4unpoGPferT3HrTXXzv25/nvtu30NfkJxyM8/S+I9R1trLrqi0cP/E6Op2F6dkguayoDWvJZWXfNinOTyy5jCYZ8Cq/W2ylc/T3d5NMxMhlE1x+eR/P/OIEjXUldmzfw+EDJ3HahARYz88f34fVbuTuD19JaHkWh7lAf3M97pKZ9EyS/oY+vAY7dquJQGSWSGkZc00Vh0+u0tV/LXe+5fd55pcv8NCPH6a/p0+R3ppbGgguzWPx6LBVwfTSMLHSMh39DRw9cxCHx05e6qWSnvamLsyak0gwxfTIIjs27eGqnTdTyujZ9/x+fvPcy2zcsBWvx0dfTx87t1+GVkry4Nc/j92mZ9vWy9m8dRcnj56lq7uHh37yA5paq0lml7DYYWpqClPJyKZ1lynnjanpaYIrq7z3/R+gua2NxflF1nV38+CD36BvXS/pVEaRBURl29Dcxd5rb+K1/fuYW7yAxVqgodlNvhQlFAtgdZg5PTjGbXfcSCgSx2Rxks7m+dVTB6hpseDxeJkcX2DvlXuZGp/mqj176Ovp4IUXn2VyYoj3v+e9ZFIae3fdzPf/86ecH5ri69/4Hn/1sU+wY+cO+vvXQ8mBVjTz6su/4t3veBdumxOrTUcysaDsyBtb/HT1NHLk/D6efvZhNRfi6RjT06vMT+rw1tvp6d3IueELVNf6Wb9hg1KWy1lQ7JP1lJifmiATj2A2a8ohoKnFT2NLPfOL0wSDS7isHq7ZswN9QSO/XOCmbTczPjyp8owdVeJEElZWri0N/Rw/tMDzz77CrTdexbqOBlLxmALdcpYSZ+aG0DusVDe3sJxIsZxM429tZSkSZSUc4sLYGAMbNqjMUskMzUk2ezFHdDlES0sT+YLGydPD+Ko96hwgD/+qKhetzXWEVxfJZ6Mqw7i5rZlgPs/RoVlMpSZa67pprPNy7Mh+lYfskpgeqxW3z4y32qbIeJGIWK+46F1Xj9upp7q6lsWZFV586jUaO5uUW4GcNZ596hnWb+yjra1F7bWxaESdI6saqjBKlIdeyNkuwpEY63r61MGlqKEiRiSWRNxe5KxayMvhGcJSj4mNsdWmyG7yGlIvKjBT6goVw1Qm28o9e8NppCAHnzXVrfQNdPpyH0Lq9JJE1wip601XrwopXXkwyRlqTaWbTCRZVYT3HD5/jaqZhdiWEfcvm7UcHaIVFGkmlUhy+tgJ7EYTy/MBWpuaMWsGNZ5CdH7h5y8Syke55ubrqG1uJhiK4K2uU3EmypmpIGc5jXQ2rfoTAgTLawiQnJccXSFo5jJMXDgLZh2ZWIpCScNc1GPGjMvqUiS6WERqHRN2h9TrkiOs0dTSRm19E+lMCo/TRt+6Dpxi2xxaopAVVzK96pNEUwlSuQyheBiDxURkKcy1G6/mzuvvoKO5k2Q2SmBlhtPnD/Cbfc/gdJlxeJwEVyMq391f76e1o5GC5iQab+bw8Wnm5pZoaFlH7+adGK0eAkGJk7AqC3BxTioUhAxdxGo2IoJaillSiVVkWOwWNxRt6PJelZFtEbcdIphtWeVGpOkMlAo29CYnNpcHk2YlF0tjKmZwmTPo87O4bTGCCyfIpKbYuqWNpqZqFheDrASTZAoWFpaT3HnTfXjNPv7uLz/NZ//2AXZesVuRakUHIcQCVbNTtuBWSK6aXG8czS8Bt7+tjd1L13VpBH7HR+AScPs7PgEuXf6lEfhtHYH/LXD74HceZHDiPA9883MYPUYKZtFrSO6smWK2hL6kR7+muNWMGpiKqqApg4eGshomr8IOsduk0WtWtoCi0BPwREDXClAkDV0BLS62V5WvXWzdWGF3ViwYpaDR6yV/T9rjlRzQsipP/q7UVwrILSv6FBi2ZsV6sUK3UkRVrFn/pzVQRclbVthWiix5nXLhJizXsvpJGo8CVMln7qKsT02BUsLYVKxVBbyVhbPyngQwqZy4y8BtWemoXHJ1ovoo52SJhXT5moX5K3mXevWzFVBKL1ahxRLFfAmrwarUwfL3suVwmrgUqpLZo4f1/f14vR7VrJc8IofDTi4Vx1AqSERcWeWbyWEogcPmVBbJKldGsW8FJCiq92kx2aiyVeEQK8ZcXoEi0hzOFDIK7BR7slQureaNKI80g6aa9kodJ8CcFHzSjDcJYCWKL6np5XXyShVV5fMSjUTe6P4bRIboLDAfnqW3bz3PPvMramsblcVyqSDKMo3VlShNjS2gGbHb3Rw7epKBjQPYXWaV5ST2xcvBEFaLlXp/Ezsu38lLL7zK8uQSTa3N9PRvILgYVFltjY3lprzBbMTn8zE1M01VtY94Mo7RItaWZhKppCq2xWJWcnekGSD5cnpflu3btys759XV1TeyIsUOWf5NwM3K3CqrkEsq80nNjUpBtkYeuHhvelPJvZZLK6pUAW5lPq0xrSt/vtEgUOuxTFS42HpYlXy6sgq7Mu9V/beWXaSUdELCkGaBKuDFLlQsNwVzKa8vmc8CHlesuhSxYm2dqN9ZeU+yDtdUgWqfkKxb9b7LJAtlgZ3L4xZb1HhC/ZyMSz6bV7ZdJp2Rok4jK9bqa9mTkjMo1yDvS4Bdm9mq5qyI/oQ0UDAXMdkkH9qsVCWifhSFm4CL+WxOzbVIKEpoJaQIJ62tbSQWV9EWE9Q7axi9MKGAZJ3BSFd3N8dOHMdXU8VV1+7hNy/9Er2pxOLiDFdfs5eTQ0dx1NpwuJ2qORJdCrMwNcV9d91FU2M9FpOOxpYaphbHmJobRW8tgklTCupSScBnUaMblfJVxkZswiXnTPZGj9e9RpYoZ38Lw10ywcTrIJ0SMK6k1o+w0KVvJIxtUWnmswZeevE4douXLZuvxF9VjzVjQhcvKAtmlS+6Ni+kAVVS+7mQUEyk0jkFAFrMtjLxxSCZ35LFnVJrVjKAhVAhlrHSOBDiipBpxKJd3p/8PZVMojeWVbEq93ktu7tie60aVWs54RUGvwL7DTkW8tOcnhAFmpHOnh4MVgsr0aiyWhPnB/V9hTwWs4nqKiGh6FVDTp9Ji6GyUsMaLaKM1ZERS7OcKFnEwnnNtEBsspWiIC8ZAFh1JqySZyr2jXqjmke5VFI1+FaWl2hvb1c2dWLdPre4oEhHeSFBuF1qPmqFAl6HnYLYu0ejNPur6WhuopRNq31V1AMUxH47h91sJxlNsRgMsGHrAJrVyPjcFFldgZzY48XiynK9raWDDX0DpGIZDh44wdB4BltVD3qjmUh0FatdLObyZGTvNUj2puSxSVZceXzKz2tpHmpYTWV3iIrqXr5eJjuJDbA8g8pZ4WVrZCF5SONP9nmxUi+TsBTonJe8XFGKVfavcvtI4aNiASiiFLEUXHOaUMQooZ3I80wv5AQhB8jvFaLXWsa0kgCDVzJ+Z+cYG7mgyEid/d1q3CVfTtStstfIa6UzGfXMlV+QziRxOe1k0ylsFjPX7NnD7OQE//6dhxgYaKe7p5e05C9rekpGC2LMvxKNsaWvB0MmTmB6inw6QSIcxGLI09ZcRd+6Jiw2eQ7lSOdLLAbjjF7QSISSuN0JAlMx9uzqor3bw1JolZraekYnppQ1sgDJkhktTb+6+hoMhpJS5Zv1PnTFavZedScmcw2rq1na27oYHTnPuVP7cZrSmLIRXBRp9VRjKxlV1nbOaybvszIfWmFkeoyCKYu33o1mMLA4n6G75QpGT0YgDS5TgVqfNJFl/+zgk3/3Vf76Y3/Fti0b2LHjMv7zP37A5MQs6Kz4qhvJF/UMjoyQK+Yw2Qw0NNVyzbVXk00nGB8fYfuOrSwGZijmc/zmxWfltKL20YbaVtZv6GLbtm309vUxMTnBjbvu50Mf/hDXXXMNXq+XV159lbvuvpe6xiaVBTw1u8DCiqgvq7DYXTS2tJLMyLnAiUGiMYyyx0getZwxCpiE6CN2iDKLMxnsJhP+qiqGz59ncuhlGquzXLHjaqymZsKRIs889zyD40fpHWigvcOn9k+r2cGpY3PkU0l6ewZYTgaJ6SIkspItLc3mErOz8wyeGqRxXQu1dR40LYlGkng8THOLk8u2DeDz+pifXYa8mc0DV/DCLw4xPrLCdXtuUrmhuUyRal91Oc9Ol+P4ycO0dtYrlc/GLU3ccMO1HD10gnAoSS6t467b78Nuc3LZlsv4589/hUcf/ik+aZQbSsqyd/ve3cwszvLzZ56kobWeZDZGvpRhKbSocn9bWhuV4nLbNrFzb6eY03jLHW+lyznAo//5c5759Uts372bkZkRqppsVDXoSJUW8ddZmJ+Z4djh86zv3k0p7ebI66/z1t/fS3BljmLGzNJ8BJvRSy5Vos5Xz7VX72XH9u34PFU4rG4ymYIi7si5NJcPkyvlMMiZL5snEo4xOzbF0088xfCZc6wEg+zctQOzy0YkE+cv/vbj6lw2Ox6gu7uPwZExTp0+jabXaOtoorraSU21k2qPm+WlAEsLq/z7N3/ApoFt9G/ZQiC2SnO9l+TKLM1eC259idMHD9Pe0KqebTKvs0Ud+48ew+J24qxx891Hfkjr+nquvf4KBs+PUF/Xi9VURX1dC4Vihsu2bmLDwEYOHTzGqRNDKp82m14kFRik1imW2CbCiTyjsyHm4yF8HTVs2rWFofFhjh05yQfffR9V5iJLY9OMnFni+PACO6/bzo0378ViNfDQQz9TBIkasYaO5KjyNRKPCXkxTbXfgafKjMVsIJWAjvYuVkOLuFxG5hdmFOHmppuvYXRwhDOn59h9xQ6Gz09z9PCImtuh1SjuAR82c5EqR5Gd/e248yZcyWrMMStNnmrqau3oHVniYpRudDE0E6Nk83LVTTdx+OhxLgyNKSVlZ1sHR19/ne07txEIzXH49KtUNVmp7/RRMKXR24qKhOX2uHBYHcQjKaxGJ1Ojc7Q1dtNWv46XnjvArst2M31hnne/7X1oeSM/+P6P6N+4nj/5yB9isxt5+L9+wO23XMu3HvwqGzduUoSkx37yNGNjM0STKf7y43+Ku9rCyZPH6WysJbwQU+d4AYxj6QzLqyvs3L2bq6+5GqvNzFM/e4xHH32YvbuuZOvmASbGx3nuN6+QyhRZv6EXt9tOfYOP7p5WwpEljFYdJ868zqNPHGTnnhbe/q638qOHfkY8FWfHFZvQNAPBhRh6zU40JM5IOerrvIwOj2PQJVTUSySU4sYbruXP//TDnDg1xNysxq23/B5Hj58mGkkxMjzBnj271bN1cT5AqZiiq6OGWDjMq/ueZ99LL+Ct9vHZf/wYu/buIBRb4tDRV5iaG2E5ukhtfQ0PP/wsDkc7C8tB/P5GNm2+nFSqwIF9++jtX8e6dS2EIovMz4/hq5YzWpHmlkZqVH63xuLiPLOzUdyePJRyNLha8BbrqZIIG0sRTZfAZtereAu5T1rWyKFXTlNI5rj3tjvwe6tYFJcCu4m0ReO1E2fIiBNSczUxNGWpa3bYCS4H1Z68qb+XaruDUiZDs7+GlFhtHzpNdY2Dkk5POKKjqlqvYniE/NfcVMfA+m66BEzLxigVRB0aYywcIiA831IzxaxV1aVmY4FQKIDZJOfNPHuuuQy9Kc/E9AQnjk2iFT20NtezHJxh25btqgaUc8zsXIDA4rLKgQ8sBtR5Y8vWTXR0tBGJhDj++glWoovcdtttyh7earMrUEyeCes3DuD316uzpFiJC9E2loiqurm+oY75bF6dZ5WrVlFT9b+QOmtqaohF4muuW0KiK6tWy+dcgwKAy+Rwqb3KlZ6qq0pFxWVURPe1muqN2krqLA111hdQ1+lwKneuC0MjrAYCuOv8dHZ2KfcUsXlWObxWcUgrqdgHZT0sZ/NMjiOv7qexoZEqh4eJ4THuvu9uDh89wtDJQd774Q8wOz/PSiyJZrQoIrXUItFoGI+Qu91OFfkkDi7y3txuNyI2FecyuRJFPLVYeOHJX2Cu89LSJHW4js6OTpKRBBR0FLNFsokMenFsK2gsLS0TjYdBXyISjSs3gda2NvLFPHUNfpU9vxiYUw4u2VQKj8vDuu4etm/czuXrLqOYy7AcmeLs8FFOnT9CKLqE2VEmUuvNRhxODy5vLXq9k/n5CBNjIaYWTXib+mntkDzvKjI5DU1vwSkAq1WcvEQZXUSvKynAtlTIkkknlfOV025RpFqj3oIRO9mkEafNqwiwRS1JrhimpJezqg6Xq5pcrkQxJ648eezGArrcEg5ziFTsPBSnaKjTSMQXVA+hubGPWFQiaVo5NzRBKBLjLbe8Hb+rnk/82Sf5xF9/mr17ri6TCnTqVK3GXQjol4Db39YO7qXrujQCl0bg/zUCl4DbS/Pi0ghcGoHfyhH43wK3X//O1xkcH+SBbz6ggNucSVSb0mg3Y9BE1Sk5LwLSaJQMRXVYVQpBZRdczoLV64wKlJFiS+yCRLkjBYsc9KXhL3+XfEVRZglDtZLtWgGSKmBTBYi6OPeyQi2UhnLlQwrWio3rG8CtUvRV8l7LlkVlLOlNS6H/qSasALwVYLny9XJGZ1mBJEVK+XrEFrKc0ytflz8FLJWiXYAnAWPkwF8BtpTaVysDYCqjRgFha5at6r2J1FJGUixghZErZdcalLdmfSxdclHgKfay/PSaylJZMBqMKosoHourQk8ANgFSBNiS7xWb1J6edcpqSRrtgmMoqyYyxMLzCgSRTFqxpSpmBJCQotFIqSAguNgV21Wmqyiu5NMoFWWhXIwrECGbUZZGBr3kDpbVneWmvggQZR6UbU2l4HO4HEr1J+OUzeVIp9LqemUMy0BQUTGalZ1roUSulGU+vEDeUFAF9Pj4lAKNrFY7TpsTv7+OH37/MTZt6sNfXUs8nuLMmXOUsgZuuPV6lsMrBBaCKh8wEUti1MzU1TcohrUA3mKVJUWWur8mC3oBZsQ+225TDeUKsK6AA8ktLuRUfpuACgJPCHAt6kG5154mC36/XwFqlYziCpBasfytsKwFzJA5ls2kFABVmXcXz78353j5uFKZ05XvKV5sZ7VmP1wBaiug2MWAbuW1/19rqwLivrlu3iRZVNZCmWRRmddlFXzlvVQY5OW1Ipaq8nUB5QXIFfLBWla0gERiJ6ZAnrL6TzVCxKp5rdkhgKrMQ5PBjF4AbplHWoGSgNoGPSUdShUpiyQRE+WPXlngmhWpwsLy0hIuh1jiZnFaRQUhTQw9mUSa4MIyi7OL1NXUK4BYEoxiy1EsaROb128kHF3GW+MksDpHPB3CU23n5Plj/N1n/oZfPv8s0USUlAAEdisms4G4MK2LReKhNMG5ee669Tp2bb+cXDaJ2axjYWmGYGgRzVjAYEM1VmQABKAREFGALVHUynoQpbTMG7E0FxWuNEoqgL5S8WtFZcss60vGT/ZO2TrE4s6gt5KMi4rHjlaUMUgq4MHjqGb3pj34TD6yKQFmyy4AZqNZkTKU7l9ymQwmBcoKgC55nmITb7EJyFtWT8t+kU7L65WzsyrOCnITynu3NKrEhtuomr0Cwsi9rWSyVqyqK2tD5o1cd0XJrbMYyFpzjAemGJ8aIzyYBAAAIABJREFUI6/P0thej6vGRTwTJ5VNKfa9OLzr9WZMBgt2m0vZqZlLCeKJOIl0Gp1Rh9FmVqpRaWAJQFC2zC+DjEJcEeBWjYOyozZiFztgtaVlFYgrlqHRSJiF+Tn1LGtubcZT5SEYDDK7vIJJgFuRW4hy0mZBr9OUilPAWqfNQkt9LXrZ7zMZHDaLssoza0aq7FUEgwHmg/PYvS4aO1rIa0WWw2HiScn2ziqrNa+7mqamVqxWD6MTUY6dnkFnNOB0O4hEIxQKoiS3UyxZKZUEfJc1UUJnSKMZROGQQ8uLfbFRqe2lwSR/yhoTYlVlzOVPozyv1tQeqskoALnk2q8B86WikIjKz041BxUoWyaDGI1rCnkheohFsnouXeRoIYSgteeXgLayn6q5JqoTIXsIYSeVxWq2qPxxmfvSLBSCTTReceYoZxbL64miWxqnyVQcm91CNLzK5Vu34LbZ0ZWKfPdb/6Eahbuv3YHJ5iCaTGN1eUgXiiTSWXxuJ3MXRijlcmzduJ7I8iKZxAoOi8yJBPUNbuoa6omlMqyG03R2bwbNSj4VIBleoKuzA6fTy+Ejp5RtrGSd5ktJqv12enu71Pzwuvzk0poCAkLLaezmamIRA/e/6z0MDY9TW1tHY1M16cQisZVJAuNnmR+Jc+MVrSpPTVcysVrQU93VzdxyEL1TI60PM7EwhMlhJhE3MH42h8PQSI2jkRqnndDyKEZDltm5DJ/61JcpFbP86Effw+120N3dg9dbw/79R0mlS5wdHFGkhq2Xb6G7t5N1fZ1KUZRKxXjyZ48rO2WxG5TIBJtNiDVp7rzzDjYODGDSmZSq9jv/9u/MTE/z6U9+jf3793P27Fne9773EggGSabSzMzPK8Wc3mLHV9dAyWDGZLWTzhaorWtUhC+JyJCsbaEGOoQAlU0rsofbYUfLC4GsqNairKM6n49XXnwSqyFKa1M74xeWsFqquPPOt/Lgt75CXZOZaHoSi132pwLFVD1LK2HGhqK4ahvBYaCu2c/C0izB1VlMtgIrkUWaWqvw+a0UCjEsZiGsCJHBoNSQHmcNmYSO8HKSjuZ+dHkXj/zoWTqausmmoamumXAorID6C+ND9G9Yp6xfs/kIi8EppqbH2LplE8PDw5w+NUR9nY9tWzdh1Hu47tqrOH96lKVgDJ/Xi9Ndhae2lqd//SwvvfwidU01NLc30dRWz+nzJ5iYnOKaa69kfi5IsZhWpAWDzoKt5KPWUs3Gzh189/sPUdfQQk1jHZ39Tdg8JR74wme44abt9Pd1MnRummzCRiSocfb0Wbq3NKA3lOho7Wd99ybWdfXS39PLQG8fmVwUnSbJmppSbklqh+SUxhIJIuEQkXicwMoqC4tB3E4vX/7CVxg9O8S2jZvVGXN6ZprVeIQrr9uLzqhnw+btbO7bSl1dAyfOnFJAdF5L8tjPfkwyFWagv5c//aMPCsuDzub17H/tOEcOnKG5vZNgaImR8yeprxHbZiv33nYdscCCii9IxTN0d69ncmaRTK6I0WYjW8ySMSSo76jmhX0HWdfbSSgSQmc0Kbvr8bFFDNjYu/cqNm/s59e/fpYnH3+GK7ZupN5kIbsk+44bk8S6+GzMxBY4PnEWX7sbd4NV2XIbi0UyS3lmBxeILadYCOZweLw0tdTQt6GTudl5Zd9rc5hpburAanOpM2FRE3JjiEQyqM6bgRnJHbeyHJwnnQ3jrbJTXe3i9jtu5vjrr3Ps9WkFpifE2aWIIlzKs9beUo9BV0BXTLK+w89f/eGfYAh7GTwZYHVogqWlUdYNNILdy3yoRNHm45Xjh7jxrqtwuR20NXeo7ES7xUlLUxtd3Z0Mjp7nN6/8CledDX9rFfF8hKI+y4b1/egKKPvq0eEJdu+8krMnzrFx/Vb0RSP9XeuVY43Uh7qihT/54B/x4Q99mMv37qBzwzqcbhfNjQ0cOfgyp04colBIM3R+iubGXlaWchSKVmxuG84qPe9//z201jbxzBO/YmhwFH99PRs2b6axpZmzQ+cVuHnZ9s0c3P8iqXSIYGCGdd2tTEyMcODQETWf//nzX0QrGPmvhx9T5wMB8OwuO0dPHCIQWmb95ia6+1oZHBllLjDDli29REIZ7MYWlU198vg5mppqaKh38rMnfkGtX+pZsJhc9Pe1sGt3Hx0d63n9QIb3vefPeO7550mlSgQDIfo3tGC36zh6aJhvPfgl6pvMtDY1KMLzwPouXtl/lMDKCk8//QuaW7pZCgWZmD7NgeNPEMtNsBCcJbRsZ3ElSrFgpaamg7raZo6+fko9z51OHTZnlj1XDeBw65manKDK68dkdCkHotbmZmrr7bz06lPYHQV2bNzNuprLMBp0ZNIJAsshMllxD/CgN2TR6RNKJe33NHDoxZM01XUjx+pkocCJsQnmVxLEsznq2nw4a3wEQyvKdj0UXiK0tEA+WcRSMlHltNJSb2f75b3kcynsDqciPsqeL+DUyupquQ4VZ5liFo/LQiEbx+kwkS/lmU/FmViRyA476aQQlC0sBQOqhl1eiSv3ine86x6WVhYUGWx1OcXYhQCR1TCNdRJdE2ZuboXrr78Gp8PDhdEJGhoaGRkeVuDo5s0bVa0alqx7q5nQSlhZDgcCi+qcUaZ9a/T09tAhbkvZDMeOHVck6dWVVXVuumLXlehq/MpmWOaUnHWl1i57IwkZrtz3qPQr5N/LNZE4dq25gSnnrHKtJ3WRnIlUNa9q/7UoWeWIVFbZihOWIt2ukd6kxlQ1vNGo3Kjk9eVcLbWDEOOkFtUJuc0gwGNRnWlXgkv4XG50RQ270crE4BgFQxGrw8rMzCztHe34/H6yBY3puUUaG5toamrkyJFD1PhrFMlWSOBVvipVr8h7lbOX7GfS9zEVDTgsDjLFPNFMErPbTslsJJFOKqcHvbRP0nlcOnE0smAp6nBYLBjNeRaCcwRXk8SzEEkXSRc1NINeker0+hJtjQ30tLVxzw230tvajcVo5tTgaRYCY8wunWF+eZS8lsZsdZDJQ2Nzpzr3FbX/j733jo70qvO8P5VzlapKOUut1FJHdU6227GdDQ5gG2NgxmaGvOBZBoZl3p0FBuadYYEFzAxxwMYJ8GIbZ3e7sztJaoXuVmjlHEpVpcpxz++Wynj2vH/smXfPnNk9rT466lZXeu5zn/vc3++bDIyNL3OpZ45gwEqJt4HytvVkDSaSaSGB6jFbnBgtDtnJqvNkknqcNMl4WO2fpMchZEWd1iFFG+lEAqOQ9aUmS6cVuT0ey5HHpR6z2PX4Q7No9THIRrDqwO2Q6nKZVHyCxYUuqqt0VJYbsdtkj+XnzYMnKHCt4YYbPsjCQoKOcxdYWQ5x780fpMRVyRc/81f8x899mav27ld1zRXg9v/Kdu2Vg7oyAldG4H9xBK4At/+LA3XlYVdG4MoI/J81Av9a4PY7P/gOF0cv8fXvfx2DW0/SmFHWO6JwNWqEbWhQKkyVH4dYXcZUwWNSgJc0vNLE4mJHKc/J2f1KMzZvTSrWPqL0FCtOsd0NBPzvKgalyf/ehvL/DKD+EUiVIkia93+0Ss7ZMa6qD1fViwoMUnl9eUVuPiv2X55Lec8caJJTLOWVYXlbV7FeVECsWIeSywsVkFIUaDkwTpuzKlaArQC7OeBSxiAPbOUtk/JKN1Gpyef6lyrgVVvn1RATAVTyikqVySlZsXq9Ur7KZxOWq6gkfT4fK4vLClQWANdmseF2FeDxevA4XMpiVXJpw8GQsnMSpeTo8GWldGxtbVbgkkbKF8lYFZ8oEVGn5fUtCkBIJIU9LAWnDo1YpKazxFIRwpGAYuGaTQZ1TlWBmVy1y1TAiLC+xS5Vj8WSs3qNaxL4E0FVEEdEoSo2qALgCqCvMyqr47GxCaangjzyyIOqqdV1vouMQaMylc6dPauUV83NzUoR0911nrFL88wuztG2ro6dO3YwODCgbM96To0oYGTTti0qh/bVV19jcnIKTTRL+45t7Ln6KtV4fOP1N5XVo0m8IgWEymYwmoVJK8ogg8oAFKRb8sDEfsnmsNK2YZ0C3FbCkusptqMJNUesXp0CqmQsJBsyZxsszOQckJ6bk7k2gQCbcv5Vlq/hj0SE9wKtedD3vTP2vf8v1knv5hC9B9jNz+M8GJtvJuTndv7a+qPNeI7QII9X12vewkuAUKNRfeevsXwubo4EkZ/DeYG0XIe5Y3vXQlyK/Rzys5qLqc0BSOmUypRW45dMYraI/VhOtW4xWzFoTSpbWzSECQXaZtEadIoYEI6FsdiEJS1rRlrZeEnhHQ6ESAdS6FI6Cj1FiuEteVuL04uUFZVz4u0T2E0OZanqdrjxugvVvJc5n45ncXucDI9dxOzIkDGGSRDAXWInoYnRurGFoydPkBKFqs5A74V+BRaXewvwzQUZvTzBrTft4P133cLoYL9Sqi37F/EFF8nqMjnluU7mlllZp0sjRZo3OTKH5IcKGcGca8KIjbDKC11V2ppMOYuyVdt2IUvIscs1L6uakGSkySDqc4vZhVZjJhHTqmZe/4VhwotJ2uo30VDbRCyaIBYRYA/00pjQaNW6IeuJ2KMLgCJjqoBVq02BLdIUEktCuW4FPJM1xGq1KPWrzBn53HlnAlnz5VqQxpLMbVFpyvHJeqkaT0q5lZtr+bxwmXuSuYY0+uxGlgIz9F3uYHFlEk+Fk8o1ZWhMGmbm54jK5ai1EgnLtaVV+X81JWbVBIslYgrgFRW8KG9NViOhcHCVQCOZyLm5qBpKmlwudSwSxWW14bLbSYSjytJYLI7lWzLSxsfHmJ6eUoSM8vIywukUM8vLpMT6N50kHFqh2OvGZNAyPTmmgKbSQg+FngLsVosCNzNiz5zUYtPZsJjMJFNx+ocG1PhVVldhczqJJhNKpZjMZAmGIsSSGcrFCraqltkFP6+/foxwWM+a+nZSKYsCFgWsEAmHgBWS3SiNa43E8MrxZTWKmCCEKYPRqDKx5ZqUdV+uO6WJlfuQrEUKTNWreSmfV37KPU2waVFTK0+NVXs/mRs54FZy3TXo5ZrU6UmE5fzK/SG3hqiJKfdLsapWSt5V9f+qdXtO4aAhlUgJRIxRmnmyXxB78NXnyDsr2/9MRo3/9PS0WotEipLNJpUiQpqAQpi4Yf9+fveb36rr++4PvI9XXz7EwIUxmttbqF/byKE3D9O8fq24+ilQMh4OUVdVjsWgYWlujGBgDk+hVeUHX+xfprmtjoaGdSRTOoy6CMnwDJlklnBUiBIF1K1Zw+XRAVLZENPTQ2xY34rT7uZi9yj11RsIB7Mqg3p2dpq3XunmC1/5LHfcfjfHT50kFFrmzddeYNumZqqLCvBNRrBlwwz3DbGupZ3SmjYujE4y71+gfl0FK5lp7EWQMSToOj9EmWcLl7p8zI9HaKlrpKG2iPHxi4yOz7F//02cOXOCy8OXFADpdBawY8duPvKRR1heifHk088q+/rtu7cxMj4I+qwibp0+fYrLw4OYV9efe+95nyLCSE77lk2b6Tnfy8z0nMqZfOH3L6l16sAdH1LrgsxjWYsuXLzIhUv9bN+1G7e3iJklH0XllWLsTTSRpra+jMmJZQxCMhDSgChu9ULuWCGbTuHxuJSaRpNO4RVyVCjEyOUhtZ6OT3QiYp4br7+GQncFX3rsb3n616/x+2df4/jxt5lbHCDODNV1hXz604+RSDl49ZUeeofGufXe21n0z/PiK8+T0cSwOrNkDVF8gXGsjixlFU602giuAiMet5WR4cvos27spiqycQEmyknFDBw7eJbhS1NYTS42b9rKvXffS09vJ5cG+6hfU43TZcdkEmJahuPH32I5MEOGCFddtYvBoRx429XZx+4du9m8cRfFnmqmJheVUjCW1vD7V14hsBLA5rRid9uYmB5T4N/g0CBXX7MXh8NGb3ePIjbI/nL00iTf+5tvcM3V1/POO90MDk1QWVWL3W3F7tLz0iu/5Te/fRKntUDlf85MhMkkndxx2200rS+moryYqvJ6KopqlF2+Us9nM4QiPgXcWkxC3stgt7p45+QZenu7FZBfWFLMyMQUgyNj/NnHP4V/wc93vv1dJi6PsaZuDROTE8z4FiipqURvMatMxpriStrWr6eotJCr9u9hePwSX/+7r6LXZ3B7LDhsHm64/lr+5MFHWVoKMT3l4+Ch3zM130046GPHlk28/N/f4G//+iusrV/P8MUxpsfnOX70lNpDTM+Oc9XVuzBYM0TSkm2c4tixIc51jxGIJti+t5mahhrGxmeVO0tvzzk2bWjgxmuv5qXn32asz09mNkV7zSbq1rTQP9FNxrFIQJvg9MAAEWMajS3LX/zVJ/n1z5+i58i4Aq68Lj0hv46K0nXs3ruFi/2dStVYWOymt68Pt6eQhz78YU6fPk1Pdzdb9zQyOzdMMBhiXcsBXnzhNcKhAA6x+bQZ2dy+jvKKYtLJGD7fMi/997cUQSsW11JX46WgwM7YfJbdezYSDk3RsqaBB9/3MOO9M6TCelrK6hidnOTowVdJGTQUVq2hoHQtfZf7qGk1sO/qbUSCcY68dRxSetJxjbKLHZ0cY3ZxhoGxAQwOA2ldkuKyQpbnlxnvHVf2sffcd49aOx/52COEg2F++k8/5qbrbyIZS1BTWcO5s528/6676OnpJZyx4IuB0Qp2R4ax0R4mx0e41DfItm07KXAW0dHVpeJHQrGQqgXLCkv53Ge/wMamDfz618+x4PMjDiulFeUK4DvfcZJ4NkLT2koqKlycOPkm0cgSNruObCbOmoYaPvfxL3K2sw+zsZDXXzmK1eJiJRzlxKmjWF06HIUGLM4MG7c0MTU7waUeiUlJcPdd97IwG+DMOz0sTPlpaWmgdV0tHZ2HqW/w0NZajdx6VoJBRkd8dHfE2Lb1BtrWteEtLGJ0ZILZ+XHOnepUgJc4BbzwwnMUeYoosBVQ6HYrkOzwsS4O3HoLj33hi8Qlp14fZ3y6g9++9iN84TGsDgtobZzvGqGrcxadzkI2aaPYU08qFcZqj/HYf3iESGqR/sEhBTqfOtmLx13MA/d/kP6hU3RfOEwiHWT/VVtwW4uVDXdJsajbG8lmnRQWFLMSmWRy5hwd587SXL+OrpMj/Oonx7jmuloKK+tYWEnjLS0jGAry2vNv8IFH349wLrWaJGZjlqXZMaIrYcq8XrKJMOmEn5ZmcTDwkEimCKscd5cEFynXLal/MkL0TURIxkKYjChlo0HqWJuT146fpbK6laHLC5RXtDExtaSck+xuF1pjUtmJi2I2EU0SXkkwPTVLZCXOgQPXMjs7h83qpLKyStnOinuMkH5DoRUGBgaorKxU+fSLi/OUirqzvI5AIEh4JchywE8sHuWa6/YxOj6C1Saqdr+yTxfCyvzcEpFYjMlLY1z70bvUPmlubkHFaMh1KXb/8v8mo+zrcvsqsf7PxYqklZWx0ZADB3P1nDjc5Hodsv9XUU45KDcHIGdkbyOkQCHCadS+XNblHKEzt++XXotEQ8heUvZKkoUrfQmpUVOaLH5RCTtdeFwFJCMx9dhMMkVlWbkilAtgKwS43gt9SlUsTifRWFLdu2QvJ3PQbDAp1ym5LiWSorSsFJfTycLiAsGVgLrvO+1ObNiw6G0kNWAvKlAOCTFthpRGahcDkWAAm1hSZzTYszrqSssV8OkPB/CUFBFPpllYXEart+APRLl0cQSr0cG993yAltpqykq9WPQpLl48y/m+k8wsj2G061jyLbISCeL0OHB5C7AXeBUJpKtrnIELftLZEmqqNlFT24bLW8rI9LACtR1ON2arEK/FAUaHzS4ArPRyJDokjU4j9UEGvbAtNUZSKbtsvHDYrITDCxh1MYqLjKwEgtjNhWSSNiTFRcgFWnMQjWGaIm8Mi2aB2cl+gv5ZKss9bFrfSCwaZHZmnHAkREtrK2++/TYjU5OsXb8BV4GHhckIgck09936ECWOCv7ys1/hS1/4Kvv2XKX2bFIDX1Hc/p/Vi73yaa+MwJUR+N83AleA2/99Y3nlla6MwJUR+Hc0Av9a4Pa7P/we/aP9fOPxv8XoMZI2r1olaw1kUxr02RxwiyZDiiTJrHTRs0oZp2wkJQvPYlFKKgETBGyQBl9xUTF2u0M175eXl4lEcsotUcjmwaQ8yJlnreZzbfOAkvzMKacEGM2pXt+rmhXrYQE6BBTK//5dO2IFSklBlAO68kCWKpdWAav3KhXzmZ058EmKLlG3JYhEw6rxLYxYAfUEWBS7V8m5kQa2VF45FW4O+MirhwWozXey5b1lnPLvnVPb5txlpYQzCdAhOcKixpNC793s4JziSQATGdeJiUlCKyuUlJZSX1ODUSf21BaVJ2zUSiNDZLUZsqmMAieMOgPLSz5le6jTaPB6CykpKUdjMOQUugYTVrMZ02qRJ+oo+b00ZaVAFeay5NCJCjAQDiqwVM6tKEacdpsCfRLxKNpsFqtRMuBMmAQAEBVtMqkaAIFkgGAmTIHHrcBaAQyEHjwzPU9lRbUCYYqLyzh48Aj+5WX1GcXGqbK2mrXr2/jDiy8pa6pEFHbu3khj/Ro6z3TR0XleFVwOm5N01MBV17XjXwpz4p1uistqWBybBZteNaErK6spKS9nfGI8Z9NUXJLLiZVjXc0KSmaTKi+1qrpaFcv+oJ+Kqko1d71FHpWnKbZIObWtgNARZVkVTQbUeRNwQeaQjFve6jq/POTncV7FKIW33WZ5V02bV7z+cb7nspLeC7bm547kAOUf/16wNv/cPDHgvddW7rpbZXKvKinzr5//mbeylfP7x+slZ42qAFuBUyXWSa63d61vRYlrePf/hKktTQCZTyLQlsaBgDcy0VMCWKaF3GHIKW1lzEzmHJgmQLZemjzyfgaMFjNayZkS+2+x4k7EcHmcOZa0WVTwRlZWgkTCIex6K62lbcSWour/R4dGScdT2Aw2Xv/DG9x9x/uIrcQpLCgithKj42wHxd5impsbeP3w66xvbyGtjRBJLlKxxsOOfRs5eOxVjp06gbvEg7eojEg8w9xigHgyQ21ZFWMXBhm+OMVHPnojd915I8ePvkUiFiaZEjZ+EluBHd9KALsAEek0MwsLlBYVYxOiQFYsheNEV7NtBQDNAfxKfKSAzzxYmwNpRZmeUcQRWTSE+S7KVrUmaSV7y4oma8Dvj5BN67BYbKohPjG8wLkTfaxtXs9N199KMpZlbmIBo9aEVoBryaaSZpAmg0EnwHuO9BJJZMloZC7LPMjZ4cu5EtKNKAkk80rmuQDNeeJKLt9YmsE2tV75/ZLHlgP/BfSV37lcLgX2yt+V6lMIIWJjmjais5gx27Msx2e4NHqOiaVhNOYUtS216ExGBQKFo6ICEJBPGloZDNkgbq9b2bpJg1fs98QKVuar2EvrhSUvuc+yjsn8kmMVxYBWr8Y3Ho4qdYLLYceqNymlrKhvnQ47XncBPt8Sly5cVMdY07iGJBlm5mex28QuPk4kHCSbSRKLhCgvL2ZNXTXRsDSjfbhcDmUPn4lmcBqc6r3EJr5hTR29vT2MjoxQWl5OcVmZBKYxPDHBcjCEraBAgdDxlDR5migvXcuLvz/FhV4f3sIGDCaXIO+KRBNPh4ln4ur6kpwtrUZUtPJTgM/MuwC7EH/k3iwqW0V6EGcMUdEq5XeOkqXTZZUdpRBpVCbZqhNCjowi17dMPaFT5Oz+leOFGLdp8rbdYtMvhK7cvVUyh5XaTEhR77k35++7Rr00PJNq7ZUnCQFDNSv1eob6B9RY5UkLy9MLVKypZv9119DT00kqGce3sECxx8utN97Ik7/8JWVFJVy95wbefO0I2/e187tnX2bH/q28/tZb2F1OSsvKVNMxm0hhNujp7TzH+rZ69u3bzsuvPE8oEmBgKMrtd13D9p37GOgf48ypoxiIUlFeTiQSp76xSRGPRHk0OztFKhmjtKiEhz/0pzz26a8QXrDS1NrA9fv3cujgK5zrvETrulaefOpZ3jj4Jn293bQ01RNcWmB6ZJSNzeu489b7OPPGCXq6LrK5fS/P/PZ5RibHWEnP4yxJs+3qZjZsa2F4dIY7bv0TbDRyvmOUPzz/MtHQIrGETzUEu3v6WL+uUdmFzs3PMDU5RWvbBqW0WrtuAx//1Kf56S9+SiDiY+81uzl2/G2VAy/zoq/vAhXF5Xz84x/DbrUxMzlNU0MLh14/qOw2t7TvoPPceW684UYuXLhAa/se+vv71bUndtHj4+OMTEyw5POzZfsOtu7azcTsAnEh2hkFwFtWKqFydwFulwN/YFk11FsaG5Ujx5FDB1mam6a0uJDZyXFlMx5cXiIWClHb4iCpHaK80k5VSQX1xZtZ27SXh9//GA5zqcoxnJq/xKx/mOmlWR75s8+yacsNaKVBPdzD4Mgg/YOXGJ64jNtrx2SH5eAU5VVOYokFXB4drgINPt8kToeF0JIe37SonpxosxZmx3xUlTbSdfYi/qUItdW1PPPrp4mno/z8lz9Rmd7iFKLTufF6Knn2mV8QCM1Q31DE+95/E6fPHsHhsNB9vpd7736A3zz7Mm5nBbXVLYyMTDMxM69sY8VZora+ht1X7eb5F35HUYmXU6ffwWwxEVkJE1oIsnv/XpwOF0OXLvLXX/o81+3ez+DIFJ0d/ZQUVnLi5AlOvnOYsYl+/P4A192wl2uvu4mN63dT4ChWe82ySj1Zld+XRK8VJ5ac64OsWwVOG4HgIt6CAhbmFzj9zll+8+zzeD0eLDYdwdAKWb0Rk93B1Mw83/v291mc9fHUL5/iiV89wZJvmYxeh81TQFl9FRazuFpM8xeff4yMVqv2gtdcv5/JmWF++9+fZHSin+qqSibGxU1Fx2Nf+Eue+OcnKSrKUFqeUtbiJd4KairW8rPH3+Eff/A10jHZX7oUOeu3zz3N4bdf5ktf+gyBlUmC4VH0hgwlpdt45rfHON3TibO+hqfbAAAgAElEQVTUTG1zBZ2dl2lqqcVgCNJ7foz/9vf/gZjfzJa1d/DqL1/j1WdeYWHRzx33XEfSPkXX5X7u/NCjBDUaXnr7FcwFSTau30jfmUFS0TmqS5yMXohz6fwSTU21CqhfXJ6iwONQ5D9ZX+X+JhajZ891UF5dwt59bWod8S2A3V7E8ePHSMVTVFaUsmlbG2+99Tpta5vkdkA6lVCxDNPTM4rw8dRTb1Fd2cDadZVs2FJPOJSmff3VtDdt461X3mDHxp3oslZGLk/QPdDF60cOg66CijXFFFUuc/ut19BU3cpzv32eUyc72bppJ0ODo6RSWbr7epRbRTQVpbfvPC0b2qgsruTem++hpalZ5b4fO3yEw4cPcdftt/Ptb/8Dd9x+K3t372bZ56OluZm/+Zu/Vvfyq296kPGlNFpTHG9hmvo1HsbGR3jn2FlOHDmp9gdT85NoJae3rZXrrruVipI1BH1hbty3n8WlFS6PTDI5Na2ykKtrqzhy9A1eP/gCLo8Wt0cM1f2UlNrp7R2lutJD29oKHv7Qo/zoB/9MaWEDt910H4PDE7x16DCvv/Ua93zgNkanB5jzjVLXVEFrawvpiImXfve6slWemhinrqYRk87Bhb4LWKwaKqvtNDd7qKjyEI/GOXakA29BPR53Pf/5q7+idVMDDz98O8OjQxx++x2+/JdfpbiwgLV163nqqRf4xx/8hIbaOoxam7I9DseTFJa4+Y9f/Cwvv/Yim7duYP81e4jEl+gZOcGRd15hJbpAdW0tJ0+e56UX+tmzcytOcwNeTyHne07w0EP3cNuNB5Rd6gcefogLXYPUNjZhNOkYm7xIVY2DDZvruP6mLQxe7lTZ2MFghkTURTRioKy0gnBsDnQLWG1aTDoz6ZiZE4d7sFjNlFY2spLQKxvZro6zpKMxVgJxnE49Jn0KuzXL/qs20NJQRlmRi5XAAol4BLtd4hx86ER9qtFhMlqJxZJEY3F1XxfSl9NmIRoJYrMaCa/40UvtbCtmYj7MsdNnKSiqx+5s5ug7l5ic8bF2YyN6k9gm+9Q1El6OqFqvpMTF+vXrGR4eUvtcIcpGwjFF/BUL4WWfn47D3bzv4dsV8ClW/MPDw/Qe76eqsU5Z7yaTERXnc/TYMeobKpmZn6SyvJLS8gq8nmKOvXmKdes3saa1me//3be55kM30LK2hbHxcbWG6o1GiktKGBkdQ2c0YhA0WtUwCeXIJIR3ua8q96NUjriWr+PeJXOvErH/ZwKu4IYStZSS/bT0BYymXNTOat9Dfh9YDlDo9WK32Zifn1fESqPNTCgewbe0RGV5Bf6FJSrKyhS5Qgh7wnoX4o84t3gLCxX5W+4ROo2Qvu1EY1E11hITJHbJQsAUYrbs4eRb1bXRsDpG6SmYtQ5F/pj3LVBUUYZF9uCkFFFVAN7qynJMEmGVSOC12clEY2q/GNfoiSRS+BeXlGNKYHGZhalF7rzl/ezfdz1VZdXiS8TgeC8vvvoUK7E5HIVaVhIzTMxO4nRVU1XZjMniYDGwzPnefroOdeGu301by81UVrVjMnuZW5hneHSQNU01ap+SSGYIrogbkkW5M62EJF5B5mYKvTaTyx3PJJGEH8mqjSWsyiJZMrrD4XFKy8RzbpGXX3wJt72aHe23kk05iMSWKSrPMDl3mGj0Iub0PJmEn2wmRiaVoH1jO61rN/Lt//o4S74Y11x3A4t+H0dOv81yJMOWHRVUuBvwXU7yJ/f+OcX2Mv7ys/+Jv/7yf2Hnzt3qPKHMqhSd8YpV8r+jfuuVj3JlBK6MwL/NCFwBbv9txvnKu1wZgSsj8G88Av+/gNuxAb75o29i8hpJmQS4FeanXgG3uqxYTeaUdiltgjS5AkXyXUTlKMWTNOPlWxioknsmDYvlZZ8C3ARwkCImXwDkFIc5lZ00jfKgr2qmx+OquSxfeXA3ByiJXa/+PUBXzr5HgU5S7SjL2NzP3FeOwari9VYzOv8I7ObAVXk/+Z0UWaqxrRcrypwKMRwJqowXAdgEvBCwNvc5c5mOObfYvC1SzupUPVZArFUVbw7AXc32k+NJroLLSskk3fVcg12qQWXFs2o9/e7xp1I5ANHvV0WVXqOlrq6OxsZGZW8qVkYG7WqOjsgwRUkl2LBk3orNWSTK2PAo3gIv69auo7iwSH3GSCyFwWZXOZWiRBOrS1WwZAUcCqljLykrRqfXML8wz8TMBIuLi2iNRqpq6nM2pQaxjAoRj0exmU05lZlGlFQCZOTUp8L+lTzYqDaKP+FX2ZNLi8uK6euwF2CzuTjf1aPyu+666x7mZxf51U+fZ+O2ZgScjMYjtK5by9mzZ6mqqqLj7Dm2tm9j+5btLC8tU1JYxFc+803spToyCR33338nJpOdZ5/7A+mMkeD0HOt3bVc2mAI8x5IJXB63ys6amBxXBV1gZYUCt1vZ3wbDAWXxLEoRlV8U9LOpfTN79+1jdn5GKf9ESSuWynLuRZUtyiEpNPPnLK/IFqWbzFv5FkBD5rt85bOdFTM7ISDI6mxdBWnz/87PwxxpQeZ/bu4rgsK7+ct/VIq/F/B9r8L2vQQIUXe+V2GbB8/ytlt/VI7nVMGKiKAsfmVSyXUhlqe5uZ+/pnLHLSp4ObbV56UyGFSIcVYdo7J2XkUlRXgsGVGilBQAMByJUFFeoQpTxWh3ONS8lDETq1TJGcsDgHLtyfhKnqooQOQ1ZU7XV9TiHwnQdaJDERYEdBoZusx111xHTUUlL7/4Cq0ta1le9LE4t8CBGw8wNTmJzW1kZmWAs30nsNr0FJd5QJ9icmYUg8Wg1HVTMwvojBa6e0ZV0T827ic+kaGmzcu3v/5JGuqreemN55SSoKTUrez7rDaTUkP6I2HKKiTfMcXE9AxlhcVoVb5Vbt3KrxMChsrfZfxlHZJxz6+ZsuYIyUEAbQHQxMI4HBYbuYyynZfnBIMrCjSVxpzYeIm1MVktBr2TcCjDm68eIhxI8PD9j9C+fifzkz5iwTjxUJRMIkl5URFaUkoBJK+5EldJ1VjMNkVakTUjZ4GsUe8tFryippc5LWukzM/cuiikhYRa56VBK2uWZG1LXqysH/Il61YeCM6BglZiUS3prIaMNo7JCQZHisGpPo6cfguDy0hFXTUFRSXERfUvl8xqvuvc5Jj6XKI4ECt2rVFDOCr2yUHcBU70Kg46TTaZIpMS4o3EcGlYWhF73Aq1hiWiUREfopXXDkfUGpaRa1yjpby4BLfHxWD/AD19vbS2tVFeUU7X+Q6amprw+xa4cKGba6+7GpvNzPTUuAJ1C9xOfL4Fldlt0llwml24bA6y8STxUISqynLCQVGFDCobcKfXTWl1FeFUkv6xMeLJOIlEhFAoQOOaVvbsuYmXXj7G0WO9lJU1gd6pbOGyOnFiSBIWNUs6JpYJyvpaRRzoBOzP3T9y9sZ6dV5kfuXXpDyZQ9g+olwyGOQ+ryWZzln5iSpEXkMAcLFSlpZ5RvwzBcDNpJRKxGxyYjE7lWNB/t79rlW22CuvrhXKKlCbI2zl7Pq1ao7IGiE54YpEoPLhdThsNqWyFdBcAD85F+GlEDUtNezcsx2/fxGn1c7ahiZKC4v44Xe/w+TYHG6XWHlrVAapyWJR+cDJDHSc76aptY73v/9updx5+623KS30ElpZYtk3w9ziDJXVJZSVV/DKq70k5tLsuGUdOq2RoM/HmoZyTpzoYG42Qk2Tmf3XbOb0iR5KPDVYjS7e+t05Pv35j3Pu1DnmZxfIJDPq2pH84Zm5ORqaGjl/vlsRB/7ff/gGt9x8gMc+/Xmef/YFPvvIZ/jCZ77I7MQ8T/zyn+noOEN5dTWhhI+sKUj35Q6sBTqlWPzbrz3ORx/6Ch/70CdY37qWv/u7b/LYYx9XWX7rNrSxc+cWzp07TV1dNR/96MfYvHkr3/3u4/zZpz6jLLifeO4JWjc1EYws88JLz9N5/hySw37rzbfy8IMP8/LLL+NxuPnhf/sRf/7op0hHU7z+ykF+8bNfEA8nGRq8rEhV036fWovk/FVWVTA2Mc6l/gHchV66evuUzeb9Dz1MWqtnZm6JJX8Qb4ETt93K+MgQzU1NSkU6NHCJs6dP0n2+gw/eezc1FWWcOHaE3q4u1fS8847b6R87Rdwwxv7r28jE/FR7y/nZ95/l9d/4ePShPyOyYiEYiRLNhliOLTDrn0LCDHZfu4va5mp6L13gl088g7PAyf4brmNsapT5xQmqaoswmpJoDVFlhWq1Zwn4l7h8aZ5YUJxmnCzO+VUepMXg4szJ87jsbh7/4Y+47qrruDw+RHFJESfPHFXHXl7WQipl4LEvfIb1mxqYmR1jJeTnwC27KC8rofNcJ4XecnW9DFwcY7B/QuUq6gxZ6hvrGZscZWJ6AoNZr0hhAqQIScDtLlDEsU//+aeV0ulXP/81MzMTbNzczL59+2hpaOflFw8xMjhJ59lOrrp6D3/y0QfYf/UeMtkkibTY2RuIRkXtLGDAMjptArPJhcnoQK8zK5v8UDhAJBqkoa6O812dPPnEk5w6cZZNG7fS2tzM1OQo5dUVTPuWWYklOfHOGR595BM4zE7ed9sd/Oa5F/j+D37IdbccYPf+qzjRdRaXI8MN+zdQVVGJQefm0KFTfOU/f50f/vBxunrO8s2vfxVvkYUt+9qYnZ+gp6eDmppK7rr5Rk4fPcjAwDTNLdXs3bOHxx//OWtq1/GVL/81RQVlXOi+wGt/eJFbbtzPc8/8kqb6Sm669lo6zvZSVrGBL//nb/Jfvvs1UuYUP/zHn3Hk6BlKqwppqK/g6r3tdLxzmKu2XscX/vwrObJjMMoP/+sTPPPcb4lkgtx5/0MUlNUT1CQori/gtWPPYDZrWZhaYNumRmyGNEPnZ1majfDGGycU6aV5rZvZ+QCV1WX4fPMMDoa55pq1TE4tMj4xj8OhIbgCbesaOX96hNZN9SqeYEt7Oy6nQ2UYHz5yiGBwiYXFWRqb69i1ayuuAjs//vGPGeiOktbCtr2tfODB29i4cRtra7dh1roEcyAbz/L6a2/xD9/9IdffdAdObyXl1Q6eevbraLUxvAUlmHRW5qeXsRqdKj4iEk4SjIRZWFpSLjOPfuJR7vvAvTTXtaBLiMJPq2JRfv3kk3zjG1+no/M03/rW3ynSYUVFGU6nnXMdZ9i3bw/Hjp9gKZzmffd/lKxW4nbkHjZH+9a1nO8+x+HDR3A5Czl3po/PfOqL1NS2cPHCoIoyiUUD7N6xVdWcsUSGQweP4CkqpqmliZ/8/HEOvf0HPEV6dMYI19+4hcoaN6GQj5//5E3GR5b54H17VF1A1ojbVaQICa+8+iovvfIG6zc2ktImmZyZVGDwpg1rcZvLiARTLC3NksmEeOjD78NqT/LyK8/R3FLOB++7m5lpH7955i3OnBxS9VNXVz+f/4tPcvL0Sbo6Lyvg+ItfeYC2lnZaW7by6Mc/SDTg4qfff4ov/sVfMSuZtzGJrwjRvnMzkfgchSVGdu3dxsTkFJWVrXzsTz+paq+ZhYv8/s0f0z9ykl37NrCw5ONXP3+J8qIt+BaldtDSd/4SNxw4wH/8i79kb/tOmresw2Ixqjrttjtu4VdP/Jzdu7dTWJ5gIdRBSUkVy0t64jE9/uUQZeWlKhdVnA6KSp2YzVK3RlleEOv2WnRGN6FYms6zHdxx6828/PyzNNRVU19RxIp/jkRkidHRSTasq2Dnro0s+WYpKSkkuOLDJI444SjxhOwLxEXGhtPuUvd52csmY1FisRVFuhLSmzg7mUwl1Ddu5Oe//gWTizHGZkw0r7+R8f5xeoc6ed9H71Nq2qWZAIkVUfzGqapxKrL06Ni4cmGamppWjhDSg9i+fYdS2g5fHlbxDLt27VQ241L3dHf1MTuyzGc++Tn6B/q4PHyBzvPdxJNRkstw493bcXu9LPtW8C2FGRocJxiI8r677qZqk5VFn1gnZxkYHCIaj9O2bh1Wh0NdMxILIbnMOeUtSnkrewcN4jqTq6P+v3oP+XrwX9RSQnZNZRQZW0hsKlZolQgsezh3QQEWs1nZ9SdjcUWqkecHoiEiyZjaY89MTtHW1kYqntvHyj5USGuh4AoVFRUK7PV6vSq3vuNcFzMzs+peLn0b2RuKS5bsyYQ4J/t32SNIP6fA4VTHLkTMVFrD0lJAxV10nevAabGxprYOm8WsHLLuue9uNm3dRN+FXkXAlVzpC5cu4faWYDE6KTB5uNx9GRsGPvmxj7BtUxN2Y4qh6S7++el/YmllgfrWZpJoOdfbBZYI67dsxOOpZGhoidde6WC4ew53xSY+8MAncBRUkEjpGZ+aYzmwgs3hpKSoCI/HztDQkKpRRXUt/RgFWAtVSCPzVK9yx1PJCJHwCiaDDntBCbGkRe2nk8lpbHY/DmeQwUvHOXHkHWyGCm6+7iF0uIhGF9GYF5j1nSQVCeHRllDkMRMMX2ZyugODKc6nPvnnDAxM0ts3z+xMiljCgkZvZ3B4nC07t9J95hQurZ7/9KmvUOKp5D984jG+/tffZPv2napO1hqlx3AFuP03bqdeebsrI3BlBP6djMAV4PbfyYm48jGujMCVEfjfOwL/WuD2Oz/4rrJK/tsf/i0mr4mUKG4FIEKPJqNDk9QodY4ADGltkrQ0b7VieWRRAIt82aw2tfmXpq009KXZJD+lqJBmvRQdqoBLJlezMMWWMacAlMflX0eAij9mxAoglHucKGcF8Mt95RisCvxQ9rM5++QcWJsDbJXtkLJpldzN1XwZKYqkmbyafSsqVin45PXld7FYXBUp0Wgkl42oz1mDCpgkTW8BWYWZmlcy5rNr84pFeb+0WA/LR8mIBXNGPUcKPo0CZXVKuSwAl/r88lkEG5M84SxKEStFZg6sDbLsWyIaiSlViYAfSrFntyvASh2HKIIjKwp4FRap2BwppW00oYAtAda9Lg91NXUYdUZlGSrgUzQRJkoSg0mv3jOdyCmfJB9HzmNJaYkCXQYvDzI6OaFA1NqaGgqLilS2TywWUUozvSGXW2i1SZNRMjJXVDEkFlmSXShqa8kE1Vs1ynZ2Ul5Lb8Tt9io7V63GSPf5Pi5dGlKq2+ELs2zb0057+xbePnSI0opC3jnUwZPP/5gH7v8T1tRX0tLUyuGDh0mEk3zh849x4thJDr55lNa1TWze1M5bLx+isLya/qFhNrdvxlPoYWxsTFmoagySTRpS4Ne2XTuYmZtW51MapTNzM+zZuwOr00Y4GlaKJVFXT09N0dLWitVmRWfI2dSGIiFl7yngrKjyVk/nu1nGeYBECtx8nmd+HueB09w0/qOiVv753uI+D+zlgVuZo2p+qazkHNCXn3d51rb8W+bke5W6+cfl530eEM6BtnlQNEdaUB9JXR+5187ZkIuaXey/c58vD0bnrpmczbh85ZWX8nwBcJIJaRhnlYpcK+p0nUHZoxn0OTszKUiF9CE5WBvWrVPZxuc6zikShoyZfEm2kVZyPEWpns7gXwpQWlyGWWtUwE2h20vAH+C1F1/FqbVTWVjB8WNH2L1nN3W1NXR1nSOVSrJ12xZ+9/xzbN3SrsgdAjSIetS3Mslyahq9NU1VVSFFxSVKKW7Qm5SiKOALUFhUweGD3RQVeVRDXhj7bW3NNDfXMDrWz5kzR8lmo3jcFoKhJXSGjLIh05uN6IxmFpdDWGwOikoqCAeCRINBlf0rIFUOxBRGd0itfzKG+TmQH2dZ8zIZsaUVBn9u7RNrXKV+FvAsm1GEEhlzIbcIgCrkCCGapLM6HE4vBq2V0ye6GOiZoWXNOq7acT02o4tkOIk+rSUtlmHpJDaTNAH1WBxuQtEUy8t+dS7MFsOq9Tc4HFZlmxYKBZWNrdieijVd7vOKojOvBkc1gGStk+OT8+5b9qk543Z71NyTdU6snjNJcS3QkswmwJjG6NCT1MXwRRfp6OsgmFzB4rJQWl2h1KbhWIR4MkmBvZAl35JSHDqcDorKilQT0x9cJimAskZcIcTNQK8aNUJSEYBRY7bgDwaV04G4DYh9qwDYQjaQXHCNWJ2LejSdxm6x4XLZ1drY19OrHAWam5u4dOmCUkJt3dquAJJA0KeAT7UWZNIk0nHi0SixaFI1qx2SR5zOUOwuJLIcUHZ30nQbGh5men4Wq9tJcU0VcYFWggFldyyqhGW/n5o19WzfsZvR8SUOHTqHL5DFYC7GaPKAzkAkHiWaDKs5IeuzaiBmxNpXAHaruqblniZWrmaTqKBFCZtTa8s5UkSCTFJZGErTVa5pWd9ERSLkIGXPbZLzq1E/0+mYyl0WMsHSYgSTUWywhd4h4KtEBxgV6KTs43WSh5uLE9DIfVwp7TMKYJbHyPtIIzIj1uEpybfWq/Mh9nwxyVZOixpcx+E33yayEmHvgR3qGnFabTSvaaSowM1PH/8JRV4PH3rgQb765W+wMLPC3ms3cv2N16jjOXLqOOPTM9xx902MDk6qc/KBe+/hxz/6ERe6B7nmxnUqR7GotJj+gSFC4QTDw9MEl+KC9BMIBpVF/pZdTj76sQd5/jcvoMk4sBvKOHuiH7PWSbm3nMpyyXGNMjE+qdwkZmcnQZfB6bGxbkMzZ8+8o1SQu3dtUSDuk//8K67afTWb1m3G6yri8X/4GTMjQcoq61UG7GJoGptHy0JgUmX1DvUHqSxvIbKS5mtf+xp19V4stgwnTh6npKycL3zui3z6sx9hS/tm3nxdrFZT2F1uXn71TQXg3XXP7ZgdBp546tfKYaCwxMuHH3qI+oo1CuA890438UiMtuZWpaQUh4Kbrr2Z4HKYVDyNy1mgXEMMNo1ymhDVj6wDP/nZT6iuqaWsvFwpwE53dtFzsZ9rbjhAQ8tahkfHlMVgY10NiWhE7WsOHnyTBSFCxUL0dnXy05/+mEKPm9MnjnO+6xxFHo/K14ukQ6TMcXbsrMNqWGa0/zQXOzpZW7mVt17qRp+toai4FaurkEg2yuXpQTKGGKFUBEeBm85zfdi9FuUUs+BfJE0Km8tEVU0p1bVllJUXUlFWpHJ3z505SzohDjNmPM5ius71sTznx2ktorykgonxKTZv3qKawMePH+XALTdRVlHMSniFgcHL9PVdxGG34XLbGBkdpKGxTgFbU1MTjIxM8sifPkJnZy+XB0dY27KeWDhGMLBMJpNzICitKGN4bIx1G9bSPzCibEKPHT/Ogx+8n00b2jlz8jS9PRfYsGE9OquWUDSCy1rCgevvpMRbSYnXjVYjC1AcPSmWludya5/aAxsU8U8jsHZaFPYmwrGEin0QC3eP1048ESSwvMhffumvqK4sU9aRoUCUpTk/9XXNzMwv4vAWsrgSZt3Gdhob2+ju6KWtea26t/qWw0wvLnCur5vmDa1EY5MceuMJ9uzczd13fgSns4p0xsLeq65h39W7ueeDt/LLXz/O5Ew/1fUeCrxmkokYdp2N0FyQjo5zfPpzn+DoyaO0tLbx9NMvcHlolp1b2nnoAw8qa219OsmGdY387J9+wcTAIg/efT9nuy9QtqaOt88cIW5IoXeYcbi8nDp1hsW5OXZt24ghnVR2onfffhe33nKVypDU4GB6OMA//MOP8RbXM+MLsnnfVopqXLz45lPMzAxz4tAxiguNOM16JkfDymJ8955aFhaWGBr143Qa2LipiqrqUtwFXnyBEG+8fpT2LZtpb9/M668fZHJSQNIMer2Z6qo6wiG5/2aIRqJ0dPSzaXODciMQ8P7DD99NOBzg69/4KR/6wFrmluKcOjvB9XdtU1ESD9z1Zzz51PNcveNa1ja0cvTwcbJZGz29Y9xy120MDnWh0y7zve9+h0J3gYq9sZkdBJcjBHxBHHYXbW3r2bptOw8++CBWp13dKzQZLRrJV7XahdVET3evUtYfPPSWunfHkzEsNqsieslxzc7OsmfvHvr6L/HyG29w44GbaW1r4eLFDhYWxoilfFRVVXDDtbdx9O1uknE7J0/20ta6kYsXetiwvob6uiLq6xuwWd384Ac/5mzHeY4fOYqOBLXNlQSj87RtrqHAI3meIdq3rGfg0gTH3j6nSCrHDh/D667jr778Kf7+7x9X87+hqZLjJ85x7wO34ynycPjY2wxemuZjD90FyRhvHzyp9vbNTbU43VBb58Fm0/PqK68i4v+G+iZuO3AzP/vZC5w4cYH1mwp5/93v5/cvvqD2GjfcuBOD3sJV+/bjW1pgaT7CuRMDVBSt4XvfFpLHLRS4ChmfusyOPZupayhV59ZkctDTM8b580N86ctfoamlmmhqimPnfkNX3+tojH4FWv7gO38g7Ldx1f4t1Ne18dJLB5kYnWbL9nZiiQjTM1O43W4CgTCFhWUUuL1kdVNUrJHoAS1LC1lKS8oJhleUQ9RKQCITzMo5Q4BwT6FY+MJg/xwDlyZZEVV9JsmGlgaM2RR333EzdrMQYyOQjmK2CDnOz0o0oIiuZquJVCKGxWxSIK3Ul/GoEMbSudiGZDrnsJNK4nE7lUuO7FnF1UOfsWKx2MkaE7z41knmlr2MzerRWoopKLWxdn0dp052EFyMsm3DNsKhSULhMZWXHo1lGB0do7S0TKm5mxqaKCr3qPGQ/cvNB25We43Dbx9W+a2T49NkIgYKHB76L/ZR4LLT1FaFRi9KTD/hUIj16zcqsLaqqoFoOM2FCwMsLviwloWUA9bmze3oTSYWl5cYHhnjoY88zNz8AmOTE4QiEax2O3aHUylgRd0ppJiseN2uusso8poQNFWuKu/G08jGXvZBUhPpNblaSWJKxJ1IIpLiKpIgR8aTvY/0YkTJbJRaSsi/sn+VCNbVnoW4oAkBTmo6VX9KDyKTJhqKrPZEJArBofo18wuLaCWKSXoAyYTqM4gdfyQUUvck2T+KY4soeWVfKb0QUTKnZPOs1eK1F5BYiXDizSMY01pFppP3fuPQWyquqLi6nHe6z7Jt7y6lF1qblDsAACAASURBVO082km5pwK7ycKWjeu5747bcdm1hKOTnD5zkOMnX6Wmrlz1UAYujyKH17KhnYhRQyCW5ELfEOfPjVJgb2HnvodoWLOP4dEl/KEVEtkwNqcJR4Edk0TTaHVEg2EVbSN74GBA5jZqvylkRNn7R0JBFRnlsMvvxH0rSiypI5l1YpdoBc0IBtMEfX1vMjF6gbrKJpYmM+xsv46KijrS6QCdvW8STgzhdVYQmXOSiPmJJEbZe1U9GzfW8fTTT7Nn54089/QhKsrbyWbFzSfK2nXr1Gc933mMob4O/u6vvkV1aT2f/tPP8rX/51vs3LljFbiV1HnpFQjpV5S/QvJfbYXlHbfBptFocif4yteVEbgyAldG4P+iEbgC3P5fdDKvHMqVEbgyAn8cgX8dcPv3fO9H/42ugW6+9fi3MHtNYM2pY8T22GK0kYmnSSdF4ZpeBW6TCowUdrQABAJAiGDQ719WTfq8ijWffyhgUt6SWIqJfK5t3kIoD1rlcmJzgFCehSp/lwZ//vl5AEy9huiCleWxgEe55wiYIYWbUjYaxDo4Z5X8XkAkr7DNg8w5sDaqnpfPahT7TbM5B2jl823lvaSAei9gmwNxcxajSk0kmWGrBZYAVFI0yWOkIa2OSz6vwrpyGYMC3ilQXFkaxRWAIyxXqcLKyopoaFxDkbcwZz2cSpGIxdVP+Ra1mzCZPe4CZXEkm/nlxWUSsSROm4OaqhoF5sajMWLhaE61LMVMJkDatEIyE1dZg/FokkQsRSYhxyLZs2nm5hax2l1U1azBYLQoEC4eW8GkzWC1mjBa9IhxdjQRIZaSjMmoUmELcqHTG/GvrBAT9rX6E0evSyug02q1o9HoGRkaZ3x0htr6etXAUrZtyQzhUEKpELZu3YLJkuHE0dNs2bqOhqY6BgeGiYXTeFxuzhztUudFFI1VFTUK2IqEhPGdxOX2qrpGQId4KqEADQEQJCs1FAuzpqmeuoY6dAZdLnNV8lTTCTLZBEarZAsJOJFURZNkFYnKUMBYBZYJWCngg7ILzqmdxeZazm0eQJWf781N/p/nfP5xIhB/LwCbvw7ywOu782hVpaau9JwU7l9YLL/3efm5L3Mu/xmUF6kiOki+aE59J0BK3to5r67Nq3oFBHyvFbJGm7cn/5fgsrymgD/ymnKNKqtUpRw1ktVoVVaqqL6lwSegjBSdosiXjyPnzukoUKBf05omPAVe+vp7CUdXMOg0hEMRrHozOmkgJqDA4qSquJK6inpee+lVVpaC9F/oZ03NGuyy/khersGA21vA20cOUl1XRe2aSjq7z1LXWI0/tMTZrlNodBki8QQOhwlbgZbxhTB33NWIQWdjenJJ2prEw2kqSmtIxdLMTq4QWQnyyKN34vU4sNqMDI8NMzIzyYJvTmXaWm1CLBFgLIreLCrFBBq51gQgy2qVXalWZ8QqwGgmTXyVQS/jn8/Qzo+fnGAZP/mSMVIqaJ2ZZDIHpguepjfkFM6y1uVA9RzInluLRJWdWxOzOo0CbAx6G7UVTUwNL3PotTOUuSu4du/NWHSS+5tBk0QpQa3mHJFF8m3tzpyTghATEkkBlXPrtryfNG5lsZF1M2eXrFdzSasVq+vcFjuv3s6v3/m1VeZBLB5TryX3DZXZnUiqaZ2StV5IAwLeGXWk9WnCmSgTC6NcGukhIWBTuYuahkqWA0sEAgYKPAUqc1sUEXI9i6W5WEnHVIZXTOVqGfWS55tba8V6O2XQKxBRKXDFFUHWU7GdlkaVyagAXAF6k3FZH+PYzVa8TheaRJqJ0RG17paWFVNU7FHZwKLw1WjknpNR7y2NoLmFGXX/CEeTxBJZ1WTz2J2UuAqVulcsma0Way5D2zfP6MwUKV0WV3EhFrtDZRGnoil8y4uMT4/gLfKycctWLDYP3X1j9PRN4A9kcboqMJpdhKIJ1eQTwDiNqGzlXIntfY74lL/nqlxSg5lUOqGadWJfLeSBdCKCy25TjTqxs8/lquWubZmvoiJOKYDHpZTAQnhJSXNWI84POccJlRuWSGCxWhSoJGQgIQLk17h8hm1CwFiDUTUIpSkooHjeLlllN8diipQR9PuVmYbMLVl/p+emcLgsOMVud9HHzMQMs1NTJJe1uIvMNNY0Mj46jlafoKqqkttvv43Pf+5v2HFNIzffdSOnT3dw+tBFdu7dpuZ0ocfDyRMnaFxbyfr1axUZbdHnY23bBro7+3npmYOU1ZdQUelh39WbCIZnmJyaoramlvmpEBc6xwjMpbDoXUoF6Ha6CPh9SrWh1QuBY5FwbIkPPXwX3hITI2O9JFI+fMtT2O0GNqwX+8Uh4tEQ1eUNrIx7eP5X/cTDWmz2QjR6DWa7DofHzMCQ2MDa0GQLCEcSCgi47/4b+Ngj9zE8MsnuXVfxxC9/wZGjh1jb3MylC6Oq0Sw5li/+4WUmZyT/U8PufdvZtms9IxNDRFNxquvE+ve3ZOJG9u7cicvuory4kpdfeIPF2UWe/OXT+OaXMRmkESprgA6HA5XFXeT1MjM7w+DggFKinzh5kiV/gO2799LXP0D/5RFaN2yiuXWdIm5MTU3S2dGhzu/87IzKgy4rLmJuZko1mO+8/TYuDw3g9y0qm8aysjJc3hoWg3LfCpOMDxAJdOBxBClxmzn8+nnsZi9d55axWBspLKtnJREhrY8TjqbxB9NY7FYC4QU8pTZGJvrp6O6gqMKJq8CpSAblFVWMj8xQXl7D6NAYi/Nz3P+Bezn7zhk6Tl3igfvvYWv7ds6+08FbbxwkuJJr4osKav2GNhpbGrjY34PeFGVNc4Waqy3NrXR1ig21jYnxWerq6tU4TUxMqex1yaXOprKsBELs276HO2+7i6HBQULRMHVr6hWJTBT9Fy/147DZiYQkr9DI5NgUf/boJ+jq7uKrX/8q3//HH7B3x340SHM+S0qyrYVIqXJqNWgEaDFoiEUjWBySHZwkHjPgdBQTXglhsJoIhJdxuAzKklIUyE8/+xTPPPMUD9x/A3feehtOsfQ9cpZHP/o3PPDhB1i/ZSuTc4ssrYS57ba7+N5//T69nd3cecf7VManWCKf6u5gx95ddHUc5NDh5xXxYu+u63n4gU+yZdseXn75NXovnUdrTJDShJic7uds1zGKSwsUgDjSN4YxJfEqSyq7W3J1165vJR6H6akl4is6jFoN27dsZO/2dm49cC3adIrXf/82R14/w9qNzThL3AxOTHO6txd/LERhuZNkKkQoEGZ6bIE9W7bicdhZmB/hmgNb2b5lsyImugw1/O7ZE7icFXT29Kg1edue7RSXFtHTd4JzZw7SeaqXWDDAth2V7N67Qan2qqrKCKws4SlyEo74WQ4sUuB2KXWXxVYAWbHutxAIRDlxopsCV4lym0glYGZ6kVg0TVKyy9GzEgoRioTR6TM0Ndcr8F/2o3fdVcnY1BKvvNVFYVUNBUVWlpaiuB2ltDZuJh0BTcpASfEaunsGmfPNMjM9xvToGHpp+ItzQTCkwNgCZwEHbrxFqZmbGpvVGh1LxtSaLPt0iQFJJ1LqXi3uJN6iIr75zW9RU1ebi7+RTPKMAB5OzBYLNbW1isjRuraZI4cP8k8//ieV7drYWAO6KGnNCg6njZbGNtzOKoYG5njhebFevk+tCxZrkqee/hE11dXs23MtF/ous7gUpKamjro1tfzqiZ/iD85QUGRkZmEWoznK9p0bqa5tpa93lJXlIFVVtRw/fIarr9nB0GC/ImCKU4TPP8uufdupb6zh0tBFjMYkmzd60GuiZBMFTI1HmZ0O03O+XwFok1MLlJUX86lPfJhEMozJpOHEO4cIh+PMTGopLa2lpMzO7Nwcc/OzWBwxDhzYT3PjFlaWJX9dj8NczFO/eAmD1sSttx4gHAvwwouv0ta6VSndxZmpqqaKM2c7KSqu4v1330NSCBw6HwuB8xw/8xT+0KgiOMWiKUpK6tBqbHT3DHHwjU72X7cLo9lKNqMjEkly/vwAblcxC4sBWteXYXUEcNgdCqiNqgiPBEWFFZB1EwmZ1fkLhKaobbBx021X8/OfPc2RN/vZtb2KppYCwn4/hS4HNRWlyiVGxYAko1gcZnQmnbLFFXt32URJTSuEYdlrSI0pv5Z+gZBFZM8v0Slyn0+nU0q9rfYD6RTZSBivw0zaGGNkzs/EnJ3FFRdxjUuR9+pbaug4e4GVhbiKPhkf7eXArdvp65kgkTYoy2RRU0p2q9Vsp7llDYlUDI/bo/aW4oRQ6PUweGmU0pISqorq6b90Gf/yIg6bhWtv2EU2m1DOSkeOHqGxoRmr1cngwDh6rZnS4kpOnzlDQrdMUUmRuhai0biqWecWF9iwaSOV1bVcHh1RlskS8xNLJKhvaFT1oURTCHgshAy7Q/oJZmVBL+ukKGZlT1xUXKzq/8WlRRbm54lHE1SWV6m9tdvrQWcyKdBd1L0y1nJ/kT207Fll3HVZTY7IrYGUVrIJckQ5qd/kNRJxcVLJuWPIHlSub3Exkb2wXLdChEyKk5LQv8WhTIi4QiKXvb4AxAajqtkiYue/ChgL+pnRJsiItXBaS2VhGfqElrkxcRUqo6y0nJ7ePkYmJ2jeuI7LU2NMLs5SU1VHYcrD1pb13HTnHjJ6PxPzvfSNnWV8apgXXjhKS2M1hfYiov4ITTX11FdVMTHn43DvOF0jS1gxU7tuL41rdpFJFeFbyqLVWzHb/wd77wFd6V3e+X9u7/dKuuq9a4qm9xmPPS64YRvblBBKgEASkviQBEI2lFBS8FJCNgR2KYEElsQsptjBuGJ7PN3Tu0aaUe9XutLtvfzP87wj4+Ts/5w9OXs4u9mRj9AgXV297+/91efbHLgDZmwuWV+zxrmoVNbzXC6V13ZYiaSSGA65P5vZcJGS+9H9u2w2Jd8HD8Win1xhEldgnMWlowxeOUiVt4pcwsbQyWkCjgD3//qDzMwMMrcwRENLgNBcglwqoKSn06cP43Tk6OtrJp8yYRZb5Zid2HKR2tomIpEFzp07ztvf/QCT02NMjI7wqY98lra6Tv7gtz/Mn33ss9y89yYFsBX7vwHc3ij13miBGy3w/2gL3ABu/x998Ddu+0YL/EdvgX8XcPvlv+bvvvFVVdx+8VtfwuwzkbXk9cArqjmlceYNN2JRE0khpWQpKHhkKguoaQClBnBZuG45bNgj/VLpugI6mA3QqWTkbb4GYF0Hol6vZF0BwlYUgq+Buv9KVWuoa1dskeWrKr/EvlYBX1EXlPQAJYcmKRarGPa6qjAhaoO8oSaUwqKqy5xOtQKV4ryCxWIQWRaAztg6S7FfsiXlYCbfECWOFMkFAFCFrRx6BLgVHZMqbg2bJMmtSSaSVFYE9PtSvBTAQ4DT0PwstrITq71EZSBAXW0dweqgMkWFWbskrFizmXw2Z4A+1+2V5b3FokgY16pKzhfVgkoOyvK+HgFJy6iKRg57knEj7RLPL5IqLyhwKxm3fo8fU9nCUjimtsVSPJLDhdPrI5cvkxUllFXsA01YVI0lBqSiYAlRMsu/igTrahgeG8HscBJNpMgI0H/d5tZhLtNSX61WTK/sP8Rdd93DTx9/imyyjN1rpyIQJLwYYWY6hM3m0jze2tpqWtqrSYhtc7CBjs4mxkam8QcquHD6Etl0kVIOHG4fHe09FAuwvBRV8CCVSeCr8KlaejkWUWDFbDNhETvkRIyWzhba29u1L+dLBVVWy6lOivlYRDAnAHxeizjSd+RwJwDvClFAmNMCdgiAJYVsKVoY9sS/zDSWf6sV9XVl6+vHgvQXAUSk2Pr6jxVywYoq99/mPq8AsSYBWvTvGTmh8nuvWXW/pi4X8G5FdS7sa1HMSRFFxse/zrpduYYVgGXFztlQ+Uonl8K5kCqkrwuxQsa7zA95LQiVS8Lal9fYjDYR4M1mo6BZm8aYlD4p1QVR4Iodq9VkxWl3qe3xLTffwvPPPa9gi8tlUwtuKRqmYynsJSvWvAC3AcJTCySWkmSjaVWLVFdW66dFwGh7mcXlOVUA+Co9TMyMkCfN3NIUI1OjVNf7aO9twuqSy8jj8joVXCmbJP+0QDErgJ0Ut02kowWcpiCnThxQAsSH//Cd9PbUMTJ8jvm5UZKFHJGCBYdHrIol3zpNoZSmTAERPLk9LpajUSw2UTe6FQiVeoioNe1msZd1akEnmUzpPCOFEVX0l8rX503Jz7br89M8WFHcWsUZQEoPYgUtZARpbyMvXJQfK2pc7TtqEV/QeVpsymRsFDJmqitasRRcnD95lVgY+tpXs6prDQ6zi2TMUNlIpUCsdiXXzev1U1kZICw2iuo0IKCx0ZekkLxiCy7fN2zvJa/YyMU15naD9S+vF/WlkHzktYlE8rpCWOx7bTiskjEl86yFbNZMrmjGbHOqatlV6WFyYYRUcZnB8TPEcyF8VXYCVV4c/k4Wwwt6v2JfHkskyIpiK+ChrraGXDZDUWyPxXlBxpuAtqUCJlF0X2eqqwK0kNdCWElAbpNZn5PYzJULkp/t1u+VM3mCbp+CjKH5OZaXF/D7PDQ11OHxOLSIVSqIXraodoDiQKCqVLOVWFrm7RxOUZAXylQHKqn0BdTtQNYap9dFupjj7MVzJLNpahvqqPBX43F4lQyxFFliOS4qlzgd3Z20dnQxuxDh3PkRZubS2KwNOOx15PNWVShiF1cLm45bIQ/J3CVzmhZVJYPaZDVIK/mCElNkTfM67Lhddl0v8oWi2pkLcC8FXptVnolkYpax2i1US2ZYLkMynSUdLyDbBCVyabGvpJlvSh6QfijUBmlLGR3Foio25J4cDreq5aWtpe/ImJBHImoRx/UsXiEceT1eXbPld6rrqimUpHia1uu8fP4K6WRSlZpDl0aQumWFAF25FHfftY+9N+/mmaefpbG1EocHLg+MisiK0PwS2ZiZxtYaYssJ7nvzPqHuMDg0oMXMYkkUv0GuXh1WMKKqIoDJUtbs2FOnLuoa3tvZoar1pfkka7o3MnB2hMW5GH5PJf6AF5uYBphTFMtRsMTo7K6ls7uObH6ZaEKAhxL5UpyyKQ2mDHaLi47KvQRM6wlNw3f/8Skltnzy0x9XNeSn//xRzpw9T319J81trWQLEXxVed766/eytJxl545b+N73/kHVa92dXTqWI0tJjhw+pWPQVxmgd1UngSo3e2/dxosHniNRyDB47Spuh490rMj0+Jza7x7ef5yZqXnWrlrLmx94C+lkhr7uPjZt3KTqfqdV8siNnOjIUpiZmWlsDhtP/ewpquvqmZ0PMTO/wAMPvZnBa6Mshpdo7+ri9PkLamW5a+dOLao21tWxdu0aKgI+JicmlIw2ODRIbW0NXd2duq5F4pK37TcyWD3CZhjGzAjTk4c5dfwKO7asxko7c7NmLl1eormtl1xZSHCSkWwoAxcis/SsaWV6cYyZ0DiBoEfHwenj51m9vg+71Y3d5mYxtMT05JTa6p87c4625lZ8bj/xaJx0IqNqHVFLibp/cmYKt8ej+do2h4lsaYayNUn/2n4oB7gyMIjDXsH4cIjunl5uu+M2vvu97+JxeNi0YzXjY+O0t7SwpmMtB144pGPt/b/1m7z0yn4lPsjY6e7q4ctf+jL3v/FN3HXHXXz+c1/kN9/7foauDfLy4Rd53+/8Bs0t7SRTGXWCkD2oOAaI7XkhnVClnFPW7pIAxTlGx+aob+zH7qoknUhSMJWwusw4vSaWYpMkUyE++vFH2LlzIx2tLQoKzE6FuHh+jGefOk9jaxtbdu/hA7/7CMfPnuGpnz/NhXOXcVvt9HR1q1OLmIW6Al4yhSwvPvsE/ho7xWyehfkowYoGPvzRP8Lnd/Pf//k7WOxFKoIepmcnicQiLISXWbtmLXfdtoP9zz3PmfOXWNsvUQN5BgbCtLS24nYGyUjWeSJHIZNi64Y+tm9dS2dHoxK7zp86x8j4FV44eACTrZZUToiKSTIs0tHj5L5738A/fOtpbt6xTxW3S8szOIIu/DVuaoMudvTtZvhKDIfZQ9/qPkolO3/zd99h+7Y72Ly5j5mZU0yODHP0wFGsdjN7921lfHIUi7XIlu3r8QUsLEWnmJgZUqtg2ccXinJOsVHIyZ7RTTKRp7KyjkQ8w+JilFLRytWhceKxDIvhJBUVXvrXrWfo6hUWFkN0d3dp5MHNt2Vx+Ssp2X2cPDnNxGyYzTvXKglofjJCV+N6qrxtqgw/d/Ec06FZnDYP1pyL3o5eVRWLE8m2LVtYvXqVkgJkSyFkHjmvyNo8NjrG6MSYWouHFmaU3CAWuHPzIc2wDgZrsTtdmoO6HInR3NKmeZFHjhzjt9//AeqCNVjyBQaunOPE6cMcOXKU//TJDzE5OUI6GycVi9C3plfXw5qqVoYG5jl59AKT00NYbFlaWptw231s3rSDqso6FsMRfD4vv/jFc0zPjbCcCFERrMRfBe2drZQtdp57fj+lvBmPLchOcdKZnOfihYsatWJ324lGF9i0o4P7H3oDY1NDnD5zgVJ+hgfu20NtdTPhhTTphJWzpwTUSzMyOspDD91DdY1Xc33r6hoYuDCqBLzKyma279pBNrvElaFrqlZdWJjmnvu2Y8KjLi1i3+131DJ8ZZ7Ycoy1/auUcDQ8NM1LL51U5WywupZ4Iown4FIyUN+qNdx00y2kc3EczgLR1DhTs2e5OnqUdHYJOavK+bRQMjM7EyG6XCQalT2Nh1TCTHNLl9opixuK0ymrbpQ9uzeTkuz2wQEikSQ2cxWpqBOXu1JJJSMT15hbHOKmWzfxhru3MzszSkuThUwyRlXATzDgZ2p8jHgsqrEw6sThtFOymEhLDIOQV2VPKGcDzArcilpUXHLkICxkE/me7kmL4s4jhQRlGKqy0Z5N4bEWKDnyZLERingZmysTTlg1ZqSpvYXqqha+/+3Hke1Mba3sJTMMX42zY/ctundub2/TZyCkMtkjyNsbX81cvHiZvt4+VVT7PRWU0iacNjfDV6/x6qGjrNu8Cp/fqY4aw1fGWLO+B6fDw9WhYRobWzl/+hL1jfWks+IUVqClrdVwKXF7NGKnqjrIhcuXaWxuprq2VuMvpufmuOf++5XMkSsmmQvNMHBpgObmJjZs2qjz/nwopOCp1+djz57djI6McuDQQTpa2xgZGqbGX0PRVKK1uwu7x43JbtUMWY2vkvOb2aKkOMMxxkUpL/a7GSVqlkzl18hysk+SPZcqb0WxK/txqbuUjf26rLcyX0uJRxpRz39KojNI5bLvUic1l4d4LK71C3kfj8uBxZTBKVvMogWX3a17iPhymryQ/Iuoq444TmmNpZDXNX1T/zru3LYbqzXLyYGjDM9dZmT2MqlyjIIpz8johBKx+jo2Ue1pYWZkicHzoyxG8hScNVDTRWtTH25vLZm0ZFBZqQgGMSlZ3KbOTnK2K5ZTYE4rgbKYsek1ituEkOelDqOE6WJBSaNy5pezutSM5Gwje/Zi1kYxLwTBBMncCU6e/iE1QRuTwwt0tWxkaiTCYihEW3s1VnuappZqvD43Z87JHFah7kwzU1fVoaejrYbm2g5mxpbo6ViPw+TR6JX2tkae/ZefEGz2EEmkaGxs5POf+iLNNa088oE/4nOffZTdu3caGbc29cS5obj9j17AvXF/N1rgRgv8T1vgBnB7o2PcaIEbLfAfsgX+vcDtf/lvX2Fo4ipf/OYXKbvLpEwZZR6KosZqcmAtW3XTL5iQHLGyRcnszBuAgkXAGqtuK0XhtGKxaqjxDAvjFUDWAFSNXNcVNaGhkjUArpWP1wNOr1cL6fev59iuvF7UZoY60FASqu1yNvWaokuYtysWpKL4kcOMgAjyOik0C2AixWR5nXwIGKEHv+uVfQFT9D9V7hrXKe8n7yXvoQVrVTWpd5BKIgWckmuyiUWsHCbEejOb1aJaVqx5sxn9vlcKfx6vHiAkw1UWJ2G4ypFJbIdjkai+l6goggLOmi2aVyMMXrH5kcyz5oYWBQ4NkPl6W19vY8mbFEDaEGkKuxS1qlqOL4IrR2VVBV6XWwv4chCUYr1Vch/zxgFbmLiCRNnEUiidwlq047J4FQQenRhWdWE4Fqatu12LyWcvXRBkh2Quz+XBYdo7ugiHl6nx+2irrVOl0lf/7mu84Y67OXXqDC6nl3g8zcTQFG99xzv0+v7HP/0PLA6Xts/q/naqqr1qWSzg4PDQJF6/n1y6gN9fSVHUmIjaz0U6lVM2tBQ946kltUbu7OygqbXJUORdt0lcWFwkWFd1XR0iuURyr4JXCdBQNIB4BRmMZyhkBCEA2OyGqnAlC1kAtBWwVGyopT+s2BS/3o7YGAcCYl3PNV6xRNY/avT4lb78b9W3/3YcqNJbx4Bx8FYl9wrIkZVczJzRB1435n6ZX2uo51ZA4ZWxtnKtK2NQrnNlvBgKTwPwLYqiR1TI2tcMG+SVsSkXJJa5YoMtf0Mzn6SAUihqNpJadJVN2MxycLbhdrhxWR0szC0S8PnpbOvk6NGjCtisXtXLzXv28L1/+EcsRRPlbIHI3CLxxRj9vau5dOYid+57A6FZyQuap6mhkXBkAbO7RGNLNQcOv4LdZSGWWVZWuNNvVZeA3v5WSpYcy4kFPH6nZnUKGSG6lKWYs7IwF8VSdDM/FSW2mKShpp3dO9awZlULtTU2wuFrFAthHI4skXSacEaAaYsBDpZy2BxqxqsFFFGL2R0OZd/nsnm17RJ72kI+RyGbMcghdgOYlblGrM2lDQXYlA9jTpRilJBK5IlKZcVQTsozKRYNIExBWwlIE7cBs2EZf90AQAFek02IJDJPQ7Fgopy3E3BXk0ubGB5cIL6Uopxz0dPRxc5te8mliwpeiGOx3+U3CCpFYYjXaN+SebMowOf1XbSQdVaUnDJvisW02CW/vm+t9L8VEoKR+224EBj3L4oWAX1lrvRQKjrJZcwUS5IfbSNdSuPwWciW5q/eMQAAIABJREFUo0Szs0RSM5y9fIz65lqsVY2qZMhpbncGi91KJp9lbn5ObZyl4KsgrGTxSo6qEB3sFkxa4BFjX+M/GVPap2XMF0RlYMUuRAMhcAhwaRIAxIopW8AnKlm3m1QyymJoDqfDRkNdNR4paBazms0pYLG839zcDEh2uihRs3nSyTQeh5tcSsB6h6pA/D6vguuSre3xupmcmWBkeFhV1gF/FU2NLXgCAYZHhnXeTmQTeCvcNLU24/IEmZvLcObULAuhMlWVbdh8dhKFGLmcobRQhYbY7WWzxtosNnf5vKqqhOQi7g5i1U9RVAkZBdBVFa8fsj4KqGVV+2nJ5hXl7eDgFerqatQ9YXRkmupgvSpGZC3UOez61CYglxTvhLAjKjKr5OAlkloEDFZVa46bWEbLHBxeDNPW2sbY6KiqQ0QhIWpgUY3ItcpcubAUwuVxaiE2l85qvw7NLxAJL9Pa3Ew2kSUsasDIPPfcfTs7d2xjanKM+dAY45OXaahrYmR4lni0xKVz83R1NNO3oV2zJOdCovqyMTM7Q/+6fk4cP4lEme+9aYe6QJw/O0hNTQtXr44wOjpGa3OQ2mAVFODuOx5g17o7OHP6Gi8+e4SFpTAOt4WKSjuFYoRUeh6LJUdHVzOp1DIXL03Q3O7g4bfdxbXRC3grLVRW+kmHLXTV7yDg6CaTcHLyxCX23nwTodCkqsf++bHH2bBpNy6Pi0wxSiw9wXJyBrPVy/btN+n8E5qb4/D+E2STaUJzIRrr2vm1t/4aW7ZvoaJKiAdiBRjlq9/5CslymjOXL1HMOtixfbPaqUeXErjsXgL+ALlUgdamVqqDNUoKk/1BRSDAo5/+MwniUycK2c/InmRpcYGxMbEHvIVnnn2el/Yf4Dff/9vkCiW++a2/Z+3GjUzMyfPzsL5/nRapKysqmZqcfK2PqBuHkIvsNlXGyz5EMquloOq0+rHKnFCIUciPkE6fxmpdYGJsjFzSjcfZxi9eGKCvZyduTwCzychclMnK4rAyMTuJyW7G6XGA1cTQ8ADD10ZYs6FLM+4iy1GuDk7gcNi447Z78bi8/OzJn1MhOeKiVFJXABPReEzni0wuS0dnB+FIBKfbStkcpau3kQsXxohH03jdFVRWNbJx4w7Wr9vESy/vZ8fObXT3tPOzn/+E2upK3vWud1Ltreb2m+5g27YtavEvW8hXT7xKf/863v2ud/Pud76bndt284Hf/ADHj52iOhBkMTxPTaOfmdAkz7z4PJlCjo6ODooU6evpJbYUZm5sjJZgFbdu30F8Zor5sVHOnr9EVUsf6/fsY/ctt5LPZzE5zOTKKSyOEvPhcb7+ja/Q3tbC8NAw+XSR1sYOXS++992f4vRVEc1m6F3XT7oocR5REtE4Vf6A5uBmMykFHCSr95Y7biVXyDI/P6c2qtNTE2RTSeoafFQGnSwtzdDQVM2VoQltw86OVczNy9yQo73VzerVonDLE40LyCHrQ4uSEq9cnsRmEbtOu9pul0qSv2jBLrEPZhO337GRmbkRTp69yO6dDzB0bYZcOcHc8iU8FRG279iA3RJkdryA0+ZlcnqcyaVlMuUy+/Z2QyrPwnAat83F1i2buPWW+3jyZ0fIpgNUVwd45tnv0tfVxeruDVwdmuH4iVfZsHEdi8sz5EoRbM4MgSrw+PNUVNtYXJqXlAfNXPV6q8lly0qEkTlNXDSE7JaIS0RLjsuXr5Iv2XA5JJM4R2t7G6OjIxQKDs3tfO/vdJErm7F7qhi8kmJweJaNm9uwmgtUuWs5c3Sc2VEhnOZZWFqkt7+LbZv3sGvN7axZtU6JjBJ7kIhFcXuFRCVuMVY9S0g0ijB4JOf6mWee457776ajq0WBQNm7SHRLS1sHNouLHz3xU5wuH5s2b1NL2JdfPqBrhqhvt63fQH9nB9lclMFr5/j4Jz7J2975MO0dHQyPDpBKh6iotNLT1arj7eLpKTav34fTbacy6FZVYCKWYmpqlre/7R047C6OvXpUz31btm9i/8EX+ecf/JhgXQU9qxuIJJY4fHgAl8uMgwq6u/tY07uR5cUYL+1/CafHTDoTpaLWRM/aTtZuqOb5F45DziDL3HPvZnXzCS9KPIGZifF5BgeH2LhpLdMzEywtpmis6+PVQxPE41lKligV1eJYUaC5OUgqE4eyi/51bUqgFRDLa/cRD6dxmL20NHfqmta3qoNCwYTTEWR8bJbREcmzNmOy5vH6bBw7fpw33vsgb7r/ATJ5E6lECbevyPjMS0zOnmZmfpBEZpFobBmHZNHGnUyM5FgKWxkeCrPnpn28411v52//7otYzSV6upr5tbffyXPP/5DnnzlKY20ju7bdw/Gjl3S/7HZVMDO3iMfn4tLVV3nkIw9wy81dXBk4RLGYwuWSWBPj7KqfsncS4rOQgoUMnBfikRAfZQ9qKGvl0yZ1AtkAlEo4xXlHI47k3CBuJwXj3C+2wPksznwOt6WkBMNs2ULBGmR2scTRkyOMTS/y4Ft+HZvVzyuvHGJ2bop0JkRTU5DZ2RhbttxMOLygZ9iqygChhTm17Zez4sLCAvfeey/Hj55mYmyGu++7nbHhcSWhNDc2MzkxSSxi2Al3dLUxOjJGMpJh05Y1CviOj41RKpkZuTqJ0+kik8xrzrSAa06Xm+qaWtKZrO6lzpw7R21DPTU1tSRTaT3DtrSLyrxIMreMw2VhbGSMhdkQq9atUaD5+InjVAerKeVLuletra/V6xZVqw0bI5eGsbtdbNy5BV+wkng2rdbERbNJyUJCtpMPOXEoU1zqH3LGtJrISlSOnAhMxr5WHE9kj75yPpXyiUOItdcdfUTNaXbI/5iVUC5neyEAyTN02p26T5V9lqx/olRV8rfYuJMl4LYLfZRUVgB8K3mJXSnL/rLE8uIS2UQCl9XK5jVrees9D+D2mplbusRkaJAjJ46pu044GiFfzitZUZTK2by0V4SL5+aZmy7j83bR2r6RyuZulpNCirTi9vhwusTVJI3ZlpO0EMolG6WiXefacjmPySKuPiUsJSemoogMxPXMrGdMmWOEyCl7zGwuq3sN2XeYNc/bIITby06aGs0MjfycK4MvsnZVB1cuTGAtBshnJFMkT3NrBfUNAU6cPkZLSwdmq5NoMqmuTgsLU0yOX8NhNbGmZy2lTEkJKS11zRx4+SDtLc2aZS55z9lSnmyhzBc+9SVa6jpUcftXn32U7du3qHOYEMxvALf/IUu2N27qRgvcaIH/hRa4Adz+LzTSjZfcaIEbLfB/Xwv8e4Hbv/36V7gwconPf+3zmLwm8nYjw1aUWh6nn0JKbBWlGF2kZC2BVQr2VpwOn27Ss9m0ARqZDSthUZIaqNR1C08V2gpwpbCE/rdSwH89aLtij7wC6r4e7BKFqwCnv1QlGgDAitJXADazRcAPhxYo5Kv8vgIjr/uU3xfViBSH5aAt/1/AXHmNHG5WgDY5rIilr3wY4J1h8WQcgoxczxXbZvm3/K68RnbaAr4KU12zDjMZLWgJaON1OVlaDOF2Oejr7aWluUmL0KqqDS8rSCCKIzkkKZO2UCSytERXR6ehFC4U9bAmILMUvc1lG8nlFE67G6dL7FTzCvgKgOP1+65nDBvqTDmQSPsJSJsVFq7dAI/MJgEg5d4z2G0mxKVVgPliOUvZUiJfFBWqcFfL+FyNhKaznDpxTi3hauoraWpr1IPX3MI8ocVFLDYnTo+PdLbE5NQsxXyZSrcHp8nC9GiIuYVJ7rjjbhKRNGdPnhcHOWKRFH/68U8yOTnDY9/7Pu09ffj9YksrWT+Z67nCFs1Ilcwku8NJQZRkolCU9pV8Su13dn2t2+dQ1W11dTXrN6zXrLCEWPA6JWfRpH1bbOGkKCz9x1CJiopwRT3+eqWqAJLS18UO2VBQG31R0iSv2xaXRAVpWGWv9IsV21phaBskcwO4NXJjVbv9muJ2hdjwelB1RaEr7/f6MaK8WzlomgxV48rPV+zEDYWj8bnyGgM4lqs1lMMr/dwA1QwrU7n+lftZUdxq7m1ZMqsNG2QBf2T8igWsjCHpP/I35HeNvNXrY0IyLd0elmMxzdcT0kKlvwqHxU4mLgUtO4dePkBvp6hltuF1ejj4ygG19S7lCnzkDz/CWx58iK62dnyi8LJYiYQXKeZyPPzQg/zwBz/Q/GKZX4QJH0kuMbEwjM1pqKYDVX78FS4cHgHyElRUu4kmFskVxMrYpH2qqqaSsZEpEst2gpXNjI/OsLQQo7Wxizfcdifbt2/DVM4xO3uN733v2zQ0etiytU3Z4uMzkyRyZWwOtyql5FCtea0WqxY3NONW86WkmFDQrE6320kgIHazeQWjpK8IUGtYn5U1X1vacQW8lTaX5y7Z1TIfrtjNG21sZGEbuL9BJhECiz5nAXMFwJX5uyzgRxanXayXTcQk084XwOnwYsElsBxTY4tcPD+ElQo2rF/Pmt51uMpekotpBeeliCNjbCXnOxE3rPDl/uTnK+wDg7QgfdUg0qz0odf3XylWy7wsbbUyn4oqNJuPa7FZ7Kqddj+UbEhtSt49Go8QCHopmNKYnQWKljSh8DQDVy8zb45qrmZldRAZeclMRvOfRQWSSMozsOFxuTXPS4o10n9zmRR2p+GiINCtzG1GZJRcd0EdDeSeZa6WvLF0ImHMuQ4XhWQWv8dr5EZKxrvZRDoRJZtK4HXZqa2swGm3kE7G1WJ5Ynycss1KSdSsXlGOmtSCXlQpYkksSl8Bwhqb6qGUJ5mIqZo1EYszNDRFGScerx2Hz0Qw6NFcuaVIXBWukVgOpzPI+vU7sZjdnD5zkStXx7C6g5RsbgW9pOgm41udIGQtyuU0V1oKf7LmKVmpjM5tTruZVDJBSsAuKcCKw4IU7pwuXfulsCiFLrGCPnv2nPa/+voaThy7yL7bbr6+DhsW8uqOIW4SYgG4sKh5qPL//RUVLIYWGBoapNJTwZ5du7h67RrBYBCX283s7KyuyaLQlWKaXLuMFekzMj6qa6t1nfFp/m1WVTzyM5fNZbgrhJfU0lFAxcUFAe+DmmVXzEWpDTqxmGycOT2E39uIxeLnlf1HcPsEpDaxbn037d31HDlykHTOSV93Ldu2rePa0CijwxPyeCgW3ThcXo0mGL56me3bNjI7NUVyOcO3/utjFLMuTHkHR04e4dDx/YQWp4hF5ujuatJIAxnrC6Ew588P0dRWy61v2E17Tx2jUxcZGLpEOp7ivjsepLV+I0FfJ5NjcwT8LjLZZVWmP/PsL6gMtuITuZmtyOj0ZcKxacZnZwgEKnHarWxYtw6yZvLpArs272FV9zpa2zuIxqI4nBaymSjFcpKl6ALfePw75MRpIlvWeIXaYBMnj58hHFpSssjqnrU8fN/DTM1PqZX4s88+o/bFD9/zoIK1b3noITySF70cZn5ulkwqoW157NgJzpw5x017b2Hj5m187tH/rFm3zd1drN+wiWwqrQSgsdFxWlpa8fn8nD1/gWy+gMvjFZQLq9OpmcNenzR8iFwS0lE7lqIDjwuSiSvUNZQwlcPMz8zw7W8+QzFdoqt9I20tfZw6eYjKoE3nZK+vlsaWVUzNRYgn88SSacxCIjTn8FfaefXEy8yHYtxzz3beeO+bWb92L16nj/379/PB3/qAzttS+JW5vbOrjY6uLto7O6itr+N//OhxLg0M0N+/lmvDw9gdfj7y4Q8zM7PA8lKMKlEoOgzim1ht7t23h4997E+48w2385E//BAOR47vffebSsYRxZA4jQgwPzs3pyC8kGF6O/ooFcrkM3me+dkzancbDWdIZubx1fiZjy6QN0l2r5/Vq1YxdHGIyYE51rXU8cCeWwhfG8OSThOsr+X8/CTWygruffit3PaGu7Sd08UsoaV5nB47P/rxjzjw8gFsuIkspvA5q+jq7OXwq0cYHBmmc20vO/fdzPxymEMHD/IHjzxCW1MD506d4NKFMwyPXmPX3p38ziMf5Ic//jEv7z9ER0cbbS11CrDGY3NMTg1x5uw1ScTE7jCx95bNeL1NXB1a5OLFCVV0VVbY2LK9H6u9yMTkVXbs2Mrhw6e4eHGcm3ZvVKDz9Jnzui7W1lVrRItYuTpdDnq6K+jqacZu9Wq+ZyqVwGRJMTx+ieVoDL+/jmLRKXIxyuYCV8amSGZK3HvbPp770XNYU35Wd/Zp9IGsD1aXj86ujeqi8bOfPcE7fu193H3bW1icSfH1//r31NXV8tBb38i1kXM8/tO/x19ZwFORZc8tGzhz7hQXzs+ytGSmuSlAeCGllrsf/uN71b1E5oRUSvJixQ5ZSC+GUtAfqKS2po6Z2Tm+/08H2bCxln13NXN1OMxSxM7qtZt0rzs8dIX44hKjlzKQQgksHe1r9dm29vnoqO/ERjWLoQg11UHMFtkrSNyJk1gqysz0NE/+9Ge8+OKL/Nbv/Ba33Xw7o2NjPP380wSqPOzZvZv5hQWikRg2p4tVvf14PQFeePklzp+7iNPtpbu7l0OHj7B710462z2cO/ksmVSWdeu3c+DQqxw7eYRff9eDxFNiExtgcnSCn//kJC5nmQ/97h/zwH0P88OfPM5L+1/k9ltv1bE2OT7G9q3bue+N93Jl6DLPPCd271M8+PADnDh7ilcOHWLvvh1YnUW1ID904BAWk5fEsoW//Myf09rSybNPP835S2d1/lyMzHFtfJY3/9oemlv8WE0mZmeinDxxmm3bt6oS2emGtvZ6RkYG+e/ff0XVcovzOazmIOWiQ8HBxjYhVw0TT2To6Gxg7y078fvqeerJ59iwsYtoOMW541NU+X0Uslk+9LsfJZctqiK0siZAPBrl3PlLmnsfCi3rvPDB33sPn/izj3Pt2gi/8Rtv413v+AMqvI26L0xmRomlrzIfvsyloSPMhycxm4U81kJ43k54wcZdd76dfMGs/fDy4Fl+/rMfE6x00N/fyHzoGrfvuo/uztWcPTWi6+RfPfoZbGIv667E6fSTzC0STgzwO79/BxVVCeZD4+ocIkCg7CNlPyTAnuxZhCgrZwIBNmWNELWjOCvpXqps0naVvCBRbkqOuwCKAnDK3idTMOJnNKZCSKH5Ao6SSTNWU7kiJoebQtnF8VPDHDo6xIZN+xifWqCqLsjZcyfIFZI6XnyBCgVU48mYEj1raoP09HZx7NhhYvGYYQ8skUa5ErFIHKfbpaQjiV5YmEhx5317db2T9q2raWDg8qAqzTesW0soNKcOErIX3L51M1NTEzjwUN9Qx+zMDEvLEd1XzoeWlAQRCsXpXd3B9m07uHLlirp0CKFHgEiz00wyk+L4sZOaqdrc1syq3j4isag6TIijWX1DPX19vWSyWZbDYawmG8tzS2o1bPM4CdTXsO/uOylYTcTTQrCxK9io4G2xrApSJdcqEVjOplKfsRhOJ4W87qEFvNXHcv1MYRMSqD4TPRFSNhvPRANQZCMtpNyynBnFFcmhMQnKl1fldIlSLkdtlU8twSPxBMuJFGa7i7LJom4bch8b1q5lw+pVdDc30lFdr/EQZ84fZWT5MtH8orowzM6EaKhpYe2qLSQTZq5cmef4mREW5/PU9G1n9aa92H01RBMlUlEzHpefiioHdoeQV4VkaNKzfS5nuB2JR7dR4LdgKonliex3EjjsNgWhBbg1CRk7b5zzZY8styXHGFGPG1ROE3ZTiSpHmapAgaPHniCTmcPntlPO2zj16gWcdh99fd20tNVRNhV44smfsH37TiXXhZcXCVZXEotFyaST2C1lNq1fj8thZXx0hK72To4depXx4WnWrd2g1ti1jbVK+P3Qb/0hdYEm/vB3/phPf/wz7Lt5j2GTfMMq+f++YuyNK77RAjda4H9bC9wAbv+3NeWNN7rRAjda4P+kFvj3Ardf/ebXOHv1PI9+9VEsAQtFp1jyCOiZJxGRrEmXqowcoioyF0nl46QzOXLpsh7mRNmjdqhWAyAqlvIKUGh+iJSB1WJ1JZdTiN1y8DOA19cDoCsAlgJGCpjKgddQPkqhWK7pl3l5udcyPOVQImCS1+dRtZu8jwBNUsyRgq+ACFLgletc+ZS/IQqyldy91+fwqb2kZPao1acolgywawWwkHs1vmcAeCsAmkkFwSZDxVrMMz87Qzgc0jyd5oZ6VVkEqwK4XU7Kql6UzLG0Aj2SE2iojCqoqqgkK4W+VAav20VddR2266pNsfuRTBtRb8mzqfLW43S4FXDIFw11nxRpZ+dmaG1vVXWmtLIU1AXIMQJ/7VhMHr0nwf6cDgEuJXszTr6QJJ1PUDbntdDg8NpJZhJcGRrEbq/DVK7m9JlztLQ16mGptr5KVX+pdJKxsUXOnhzCV2Gmv389s5NhRi9OYvaYCbi9mEsmQnNhzSHdvXsvJ189ycJiWOrseH0V+ANVqnSpa2hUa93l5QgBybDMZ1XBKHm18m8pKIiybtPWjVRUVXH63CmcbqcWLaPxKHaXoRyWfiiHM1UJXge1xD5NDKK031kFABNFqbEtWA5HXlNUiyrSAEANBaqo6AxLcOPQ90vFt/G7r1esrhAPVqyM/2evVTWvKi5+mUEp7/N61e1ruZR5GU/yrAzlrmQJr+Tm6gE0Z2RSynWKSm3lZ4ZiWK5ZCA96RNVCzMo4W/l7K0CbADlqx3ZdmS5jJ5eVfm8xFHoej763jG3JwZQxJtej+UnXs58FHBMgPV8W2y4ztdU1BLx+TIWyFuwGzw9QSOdpa2hhy8atZONpVXw+8eMnqPAGqHBXqf3xyePHaWtuoqe7g6NHDrB+wypefuUX9K/vw2yHSGKZbCHNsZPncXihtbsWr99FQ32t5oJahX0uak6XhUQ8gtVWpre3i56eTo4dO6g2a2KLF/B2qtVoZDmmhdNff/s72bxpM4eOHuHshdNqhbwYniWRWsLrt9PUVEvfmk7GxwcoiX2sqoztBqHA5sbn9hCLJYxCvKmE3W5SbFCUrzoPuYR0YJA8BFBThbMqVQ0g1CAAlK73PQEw5XUFQwkv5Bkp1lxn0a+orleUuCtuBGKhLEQBm0XY8sK8l78t820eq82s9y5FK6fDj93qweutYfTaLC+/dJTejn7u3fMAPlOlKgBEkSkFHAFuBeyT+xRAUK5XrscgKxhzuxaHRBWutsmG9bx8yOvkGgXs17F0vU+qergkOZROYom4ghMepxubZKNprVC8+Q276EgySrC2kmQ2jsPt1MLUU1d+xEJ4EZ8/QEtHhypppTCfVUW4STNfNZPT7VU1kGYHl0X1HCNfzGlWtajvzGIDqCp2yfRLU5Rnk88p6FtdWaX/ljxKl8OjuhJTqYhd+r3TgVmyYtNJSpkUHruVgNtFQPLRLRYtgCdzGfIWSGWy+AKVmv09OzePx+NVJWpBFNpOBz2dbZoll4ou6fxvtviJJPLMhSaYDl2jpbWWlvYWshmx7E0gMeixWE4Vjes3rKWhuZoLly9x4uwMyZxHVYeimpEoAwFtBRyTcS/uA6HQoqrtRDnicjp17bBaZC0XRwjpb2VV+oo995Urg6qkEYKEuBmcPn1CAfBAwHCpWJhbYP36Dapw1vlKlPbZrNoByvNvamri6tWrquaSeUusUEXZ4bI4mJ2a1jVdiAFbtmxh6OqQ5gZ29/SwtLxMvmBkLErfk34lBc/Glhb9mcslqlwhS9hwOV2qgpWs656udhYWZsmkExx78iT1/T7e/MAdlFJLbN6wlX/6/tO8/NRFvvS1L/G5//xF7QPtHU00tdRSUenW/Ohv/fXj3PqmDWzf2s/EyBDzs2E6OtZy4cIwsVhWIwhkPkxEowrkV/gq+e3f/D12b93H4SPH+euv/I3mM4+NDfJXf/4pnvzp41jEncTs5NKFq3i9lZhsZo6fPsrb3n0vJkeZA4deYMOmVs6fnWbhag633cMjf/hB7r7jJmy2DFeunOfE6XM47fXUNXYxOj5JNB1mYu4q0+EJtW0VFcfnPvZXnLl4irbqdjrbVlHMqpiahrp6ctkUqewSFT47YwvjvDp4hmPnTlNbU8/hg8doqm/lzJkLZFJ5rl0Z42Of+FMa6+pJphK0tbfywnPPcfHSBbVkHbh0ib/50l9TV1ut46OlrkHHjSho50ML/OdH/1rH4G237SO8tMQHPvh7hKJRZubmlJQmebnf+fY/ctOem9V6defumzR7PJ0vcHV8nNnQAulclgp/npYaMxXeamoqu5ifjmu0Qza7SCotQEQEygv43XbOHT/P8UMXOfXqHJs21vKhDz2A3eHia//tMaamMmzYfBuBijaiOm7KpHJJQuFJZuek2N7I+977Dm7bdz9LyzmOHz/B7p07+O4/fJtvfuO/8tBDD7Jx0wYlE0jxPpPPKYHg4sAAhZKJQs6J01FJVbCC4eGr1NVXqVr6M3/xaXbv2ckHf+93eeyxxzQbsaOtiwfufxNFU5Yz53/B2PgFXnzxFzz05of4xre+SXdPFwNnFtQdQpSlX//aX/DSCy/R3dZFVSCI0+wgPrPM1776X8hYClgqPPjr3MQyKUYuZOju9bKnfxetriCl2SitrgryCxHiuTSm9kouTE0xNRfl049+lr7+dWqVKaCKEAgff+JHmMt27rz1PmbGw5x69SITE+M8+fMf0dTZxAf/6EM0drRw8OghPv+Fz/PoX32W++68Q9B/cukY2UKST/3FJzVy4k1vfZjP/OUXmJsLs3VTF7fftoPaoOwhsiyFJS96gmtXxxkeFtDaRG1NF+GFPOGw2IhWkEgv4/FkqK2zsn59B36fQ8EtIZQIAL8YSSIphp29vXT19Kjy6fjhQYLVBR555N387Zceo721ijv2rVYAt6GxmZcPHmJsZkpJIDIGE9kkTo+H+ppWCjEL+za+gQNPHefpJ1+ipbUGX5WbyoYKnt3/Aj1r12CxuGhr62XHpr34LbW0NXRx7uxZ5ualTa9y5sJ+oqkJ1m5o4M679+i++vHHf87swXyMAAAgAElEQVTSYpE1qzbQUN+EzZYmnpxRS3VZjx1OG8l0nLq6OoqUDPApV1TVrYBkLpnL3U5M7hLnzs1y+OAEVoudRCJCeDaG01zig+96H7fvupP+VVspFnxU1lSymL5GeGmWVW1bMRVEKSl7yJKSRB79wuf0jLCwEFa14J5de6muqefBNz1Me2Mb18ZH+OfHvqdWp3tvvoX6+noFSAeuDNHS3MLtt9/J5PQ0k1MzOt93dnUzPz/N+Qs/o1gcVjvrJ358nrIpT//mNezeu47mtiompsZ46qfPszCd4P57HuJj/+njCqQsRzP80SMfo29NN5s2ryebimIxF1nb18fO7Vv58VM/4r989ct86s8/y4nTp3D6PEq8TKUWyeZinDt9iaa6Dl58eoDfeM+d7Lv5dl3zxsbGOXr0ME8+9TzeCguNTVXs3LWFuoZKdYGYnUlpBEsun1Zwf8OmThbC05w+PU5bcxdz0wk6O9fq/Z8+e0It6mvqqqkIVLNj12YuXT5rZK5mSjQ2+xi8PElPcz9njl+iJujjs5/5lBLSxkYn2LZ9E4cOv0Q8nqClpYu5mSiTk3O87e0P8xd/+TEWFqdIJ02YLV7e++4P8f73/DaBCiFQL5IpzXFt4iQDQ6cYGBrC56tnw/rbqAmuZuhKiDJuKipq8MhamY9ydehVhq6cZs/unWxasx2Hxcf4yBSnTx1n6OoFLly4RFVNA3PzxnkptDxG/xYPD7ylj3hq7rrVb16/CrFV9m1lIfxiU3DRbpKvViVDFUSpqGcok5LZygKMyZ7PLKpNw6VIwNl0VsifBrFO4zUyOZJLMbzuKtxeD4lMVEm/VmuQw8emOH8+xMDwBKachXW3dpLKZVR+eMvNtyqAKHNmZZWP/nVrmJ2dIhZfUvBaziPptOGatbwcJRRa0HPR7l3biC1H1Z1JyIGnT11kde86dXOaGBvXCJKA30lraz3J5DJVlV5aWuolQZxoNKIkIyE4HDl8mm1bNyg5+9LAFe6/737OnDnD0NCY7qE8HhfXRsM0tbdRXdug9siyh50eW6BrVQtvfOMbefa5Z9XJQVxPxEZ5amqa1pYWUtEkh188wOr+dcxHwgwNjOBormDn7bdg97ox2Sx4/D4lTgkhtK6mVm2ABXH1ezzap1NZqQUUKMrZ3uVScFL2XuIiI6/VICchgApZsZzXc6HWRUSJa7JoDUNIi7JGy9hMx9MK+oozmM/r1f1WrljQGCKXU+pCboZHRkklknS2tfOWe95EZa2LZl814+HL/MsTPySTjuCvchNKzTE4NojdbGfzhl1s6t/DMz87xssvXyIa81DTvIE1W/bhbWhlKhohkk1RVVNDd0MfmUSMTC6E1VpUFwcBUrOZEha5ZsRdI4FFnIfKdkp5N8WSuIWVBcfW+xESrfTLFQA7Xyhh1dgUi96PKIAl3ibgzrO2xczTP/lH5uYm2LRpHVPjowQrAurylEykSSTS3PGGO7k2Mqxzx4aN6/n2t7+OzWTSjOLa+iY8bj8bN27gO9/5Orfu20k8vsjx40cFX8eKh2S8SDnvYOPmfsyWHL///t+nt2UNH/uDT/LHf/An7N65RUFbTbC5YZX8f1Kp9ca13GiBGy3wK2yBG8Dtr7Cxb/ypGy1wowV+dS3w7wVuv/L1r2nG7ee//gXwQNZqFFKkaFDhrdKNeyqRIi8ZfhYJ+ippjqVL1FFInq1kNWZfA7mErWtYGMtXYXwagNNrYG3ZAHJXgKiVr6/P2DRUgGINW1SgV7au8m+1s5RMEouw1QWINSxspbBh5DElCYcX9XrkwOj3B9ROU7JaBPzIZrIKRiTF9vM6KKwArFiPXreJlaJIOm0o3qQS/ZpS+PrqoWq4ckEthOQ9xT5IgWGLlfhyhPmZWRLJOHU1NfT1dlFXE8RiKtHR3qT5nfFIWAFbs6lMJp0mElnGbHHQ2tqO5PrNz82pSqy+rkGQELVGdljlEFUkn8mq8kOsDL1OP8WUjWy6oO9hsduoqAowOz/H4NAVNm3ZpKClKFhEaZor5jQTUAA5YdaKWtDusCkbWG5NDj1qe20u4ZFMHRPMh0Oa8SPZPf7aZpI5sypr77/vHj7zwb+kZYuPbVs3KxjU1dbF008dYHFhlv5V6+jpEpb3JYYGrmlbScH2E3/2ST776b/QHEEBnLu6ekjE0so+7ulbzfzsvF6f1+cnmzNhtbmYmBonWFOFy+tSCyrJ5g0tzRCsrWDjtg3UN9URiYU1v1by55YiEbVYE4tFtXctFxX4zxVyCmTbHEafkWcoP0+mjb5Q4a00WMZOu9rZCriWy6aVcS5gpZITritopV0N8E0UwAZAJX3631p7r9hqG8CW0Y9XwC27Vezq/rVy9vVWsisK3H9FcFCVrI2l5SUikYj+XSlK1NbW6j1Jv18hSawAZAY5Qq5PrFKN63yNbGAyVOry3EXtLeNHlZ52I+9Z2lFyS2WMiFpX7kFykuQaDFBOQFxDrb4C1gnbPZ0R61e/gjTTY1OMDl0j4PazZf1mdmzcRnh2gdErw/r1yqUBdm3fzsGXDvPB934Iv7uCsbFhZmcmmJwaZsPmVZy6cJyete0cPP4Sta1B5iLTZMlQ39qA0ydgs+Sj1ZOIxHSO6GhrY3J0hKWFBYKBANGlJbKpFL1dHaowFLAqHs8wG8rQ1tGrpAex4X7w4Qd55dBBfv7c8/T2ryGZydLY1Mb41CwTkzNUVVXT1RmkrblANhUmHkuSL5hwOXyqZJWyiPQRUcjFImEKuQR1tVWYzEVl88tYdItqUyxi86JkzpLPCdBpx+sVgEqA+LwWTYznmVGyglgJG8pJ6cKGelv66oorwb92LhD7dsme8mEzGYx0i72E1Z4nlhBVvJAWzOTyMj8L6Cy5pS3YbT7+6Vv7SUxkePdDb2Ht6n5VTEqnkWuSPmExGQpO4zoNMoGQLGRuFmKPAMWitNT5RHPMDXvnlXEg96xKWLdb59xYPI6/WmzmxLK3gMtupZzPkM+ksJpNmoHc09tHeCmmalOxIysUJa/ajmntHGfOn1PFm9j3Nba2UF3XgNlh04KdvEbMEQSAluJcVVUlNZV+fW4yrqVYI6i6yWHRPGYtdhVl3peieRIrZqoqKnRdENt5i9WpxTIB69x2K+loBLsZqjweTIUciaVFzMU8TbW1VAZ8WsAcuDrIksxLlRUksjla2sXS1Mzw6ChZKUoF/FhEsZ2Ks3XtGrx2G+HQHEWLGaffp8XV6akQR46coLGpRTMFldRULpLOJnXek7xdWeNW929mfA4uDYWJxY2Cq/QRmXNkLDc3N3P48CHm5kLs2bNLC62ichVnAo/bIChFI3Etrvp9lQq8TYxPcfHsgKoCPvCBDzA6Oqw5wvLagYsXuPvOewyVMmVdU8Vmcj40TziyrPPKO97xDgU5xycmOHf+nK7lAkyTLdJQW6dtfvzYmevqnhLVtTVkxYrP7dbrHZsY15zd9Rs2cP7CBRaWlhUEFhCmqamFxcVlZmdm8Xo9GifQ2FhHPLbMwKXzdHa1EosusXFVJ31NtfzimZeZHI/S0rKGMh5+8cIBetb0aXEukYyyZ+9W7rvvLg4e2s/cbIgKr5tb9uzi8uULCraL/W4klsKMF7PJA0UXlrKDzRs2sP/lX7Bn9xY8bgd/943vEqxtp1zKc+ft+zhz8hhb128lshQnkxBb7zz5UobJ+atk8xH2PbAOuyeH3SmxBXbIBfj+137AW952P3/5mY+CdZliKcUPfvBTJsdS2Jz1TEyGGR4fwVNlw1MDMwvXuPeuu4kvRTlx5CTre9bz4d/9U/p7Nxoq6rLsNeIEAk6S6TBf/Mrn+ZeDz3PvWx9kfHRcMxAvnL+qKr+tm7YSDi+pzb2oxmVNkML4bbfv4+DBV4gueth3802sW7uWu+94A+v71jA2dk37vd/lJZXOKFAhfU8U22K3/fLBAxRMZaqC1XjdEpGQ5NDBI+zas5f9Lx8kj5nq+ka6V6+mpaubQHUlg0MjLEzMkF+KU+F10trWRKCyQpVvkeV5qqqK2Kzz1NemuDZ4iF1bNhGeifPD7/6cW25ez9zCEAcPnuQ/fexPOH58gJ8/cwSXu5nWtvXkC0Jwy+kasLpvra55T/zLE7h8Tt7z3ndx7xvvZmJsFI/LzpFDr+AP+JiaGlfCSFNzk2ZUPv/Sixw4dIhNm3bQ1bGVyfEl/vwvP8FH/uQRjh47yOf++qOG1W82zvzCrKoAP//Fr3DPXfcSDDZy4tRJro5c4pbbd3Px0iWqqgKacRqsrqZ/bbuCAWbMrF/dz7o162lqaOb40eNMDF5jR08vXrdV9+sXJgYYmhqhtq2Z8YlZ2uu6ecddb+dvP/5l0sPL7GjvwZkssGpdP1979klueuB+XJVBroyO8Kef/DiuKg+h5VmcPjuvHjvK4mKYt9z/NvLJEt/+xvfZc9NesqUMnio/vzj0CnVtjZy9dJ4nn/ypKpG++uUvMD81xsXzJzGZ84TCszS1NjI+P0bJJnvTJV3PCpk0d+y7mY6WBibHh2lta2R6epZz5wYYGZ3n2tUU+/btIVsuMzk3jcsJDnuRbHKJTZv6SQh5xu7j8pWQqpu9VX7qmppo6WrH5rGq7fXk1AhjQyFsJRuTIwOs6mqgrbkah9VOVXUNPas7OXHxBJFknLOXxrFba2huqSYZWaa5ooePvuejXDp3hg/93se47da38r7f/n0Gxq/woU9+gEC9n+7VfaQK85TzUf78kc9w5JVX+dOP/h31rRZV+/avb6BvbQO79/Zz6copdbgQBezsdIpDBy6SjOdw2DIkE4vq+lHfUInVLl7KBc1Fb2xp4NrwNQV0AhVBymWzEsGmJqdZSFQwPZlgejKDy17D6p4+3vP2B3jTrfvIJ7O4TbUkl2X/7qBgzuALCrUyTSKcVGDo/MVztHW28M+PfZ8fP/E07/3Nt3Pnnfdo7IjV4mJwcISWpg52bN2m82p9bQ0/+MFjnDxzmjaxfy2jmexiyy226HfeeSeTU1O8753v5O+/932GhwcZHn+V8ekTmvmZy1t55tlXaO3sxB+QCJMQTa1+nI4yAa+DXTtuwm31c+dND7EYNXHs+BBHDh7CbC5w+eJJLpw/R7AqyJ9+4v34K7w89vhjXBwcYmEpy8bNq3nP+95FbGmRF59/hupggC1bNvLiC8/Q3NigSkGJfWhr7aK1tZtS0cG1kRkJo9FM2fauGk6dO6rg+MCVcSorfAqyxBMRcnkhd2Z0f7Zu3Xri8RzR5RSxqMRB+BTgPnrskLocyH64saWGM6eO6/6okM+wYW0P3R0dNNbWYUZcjsDlqMXrrsbhcGmki2b81tTpGvSTHz1Fd89a3VcJOXBs4jLTE7M889wP2LbhJtKZJJlchGCVk1B0jMMnXubiwAVy+TI9PRvp7dlOaF5csYRYFtCc5bp6C4f3H8Vjr2V5fplTr77K1//b32ru5/C1Yf74Tz7MwtI89U31RKOi/OwlFD/OvW9tpWtVDUuxJRKZGJjEereodrySpSxBPm6TDaeAtyUrprKFtKlE2ozGULhkjyjEvHwOi0S5CDHVKvbIZvLiWHTdXlnOEl6vVV0yLCYfXp+T2dkrqgC122sYuJgjna3m9KVB+rf2sfeu7ZjsTmLxEhOji8SW4rqnkXnW6bJSWxtUkl86JfvFHiVey75veHiUNWv6SabiHHjlCF/96qP84J9/TCpexGrxMnBxmHLJrKBjVYWP5uYampqq8HgE1pR4iTw1/phBGJYsX1EXF4tUVRkkY9mbBCuD6kpy7uw5Ll+e4J57bmF8IspPfzLMzj0bOPPqZaKJJTp6WhgZGdXr3rJ5i4KdE5PT6t6yalWfEiIkLXjo4iCZfJ5d+25mIjzPxZEhFodmqdneTUdfD1U11QrICgApZG8BYQUwdFgshgOJ10PZYiaWlrN+Rt1LJL5Gsm31U0iRcn4QoNJcxmET8qjsdg1iPAVxsjCTzwjJUfbkLqoqqhS0lfcLR6LMZzOkhaSfKTBxdZigw8173/Zr3LX7Zpw2E4dPvMSVa6eJpEOYXQVml6e4dm2QntYWutp62br9To6fGuPvv/c8yVwlwcZ+1m68FV91E9miiaVkDJPVjC8gZyVIZ+exWkrYLG6sJieWsmSnl5VALIpgUXibSgUFaS3qKmDUiYQsmZezSlpIyBlMUnewyfneTSqT0/OYEIxzYumtB2ULbts8pcgLROfHqPQ1k4xniC0v0dlZw+LChJ4BX91/gfHxELtu30d3bzsHj75ATZWfnqZ25iaXOXtmmGLRw733PaB79MWlSaKRWY4cOsCufbvYu+c2Dh04zfkz11i7povO9ire9/b3UOkM8ge/9cd8+hOf4fZbb1ab5P9f4NbgSqx8eEwmU+pXV2288ZdutMCNFrjRAr+aFrgB3P5q2vnGX7nRAjda4FfcAv8e4PbzX/4SX/7q3zA8PcoXvvkFio4CSVNaFYqyh89nipotZoA1Ql0sUTQLiFPSn0m+qJzoZZNsKARF4WfYzxrArelfAbdS2Fe7ZAGArKJ2FIMeORdKjo5oQ2XT/UsrZcnrlL+tKrWc2FZJBppV1T+irnWJelUAgFiUxcUFUikjE68qWKWFR7VLzooNZVKVPWJ1K/ZOAigYgt8VxaSh8FUFmeRIWVyUiiZKhawediXyUO6tXBK1oyhxJZPRptbD8WhM877EBmvdulU0NNTR1FCP3yeKNpsyXSWD6+SJ/4+994ySMy/PvH+Vc+qqzjm3cpxRGKVJwDBDHoMXkzHYBhuH135tn7V3jeFdDDbJYHsdwAYThjQwnmFyHmlGOUudpM6xuivnvOe+S2LZrz7vmbMfpHN0pJa6u6qfep6n/v/7uq7fdUIxUiLYSj+XPGdJ53Z39+BvaNENhjyGCmwyzC/mdWMmeCvZBMvGSrg+gvWVBFghW8Jp9mG3ujCZLZp20uNoqGGxmrDazUTiYbK5hG7AbTb12FKtyCbNS81g1iG8JKIloSjiiT/gw+F26nNbDa8TicVoam4incnibWrjtZMXNQm1Y/c2xdtSMDAw3EY8Etekotfl5+yp87icPuKRJLPTC2RTBRwujwpO0vGjabhiWQeU8m/pdFYH9YlESkVSccoL9jRbqpAvljU5PDVzTZ3hNWMFTFXuvOuAoqpiqUh9J2oSMUNS3lXMFrviyWTgIOKXDPolKSsCvCCmpE9SnMSFckEFW5vNitvjweuUJE9JBUo5+etpQsHVWlX41V7jgqQeJcFb75dVZKwiYusGAxlS3EyU11PndbStnGfaASlJ8xtdkPJz/gKBKxvHckn7J+X/ZUCgzwMhX5nrvbbynFXsK2p6UTqStcNZRLiCpG7rycb6r3rfpPzSwYlRekNvGCrU+GDUY1MTYb9aF10kaV7HQkvyTIp16n21mqk01rtu5RKVlJw43kWUFYe2PFcRIqXvWtIXYvKwVAxUsgXWlyMEPAFGeocw1yyK6x27dJWO5hZeO3qU7Vu26PXldjtVbDx88H6mZ5b4/vf/nfe+70FeO/EiRmuZaGqZWGYFd9BOohClocVLe2+bpqYEcmWsVinl8pgMRuziHjcYaQyKIOUgGokQC4cJeHxk4gkaPB5aQ82cO3eFqjWAv7GV5148xW37b+MDH3snf/O1rxJLp9m6cxfHT57FaBaDwUbW15LEJOVTjbNh0EZHuweHzaSdcfJC26xuHQxYBRVrkmNfVlyeiLMWqwuvx0mumKAmr4Pcx6R/WlDTpTpqWYUOxYBL+r6e0NV0vxIM6j24dVFecMhmLFa7IugU3S7TGzUHCN6ubkIp5cBudmO1myiWs3h80kklHd+SOC1pD5aYVIrFKkaDnWCwCWPVzvOPXmRxcoWtm3exf98d2Mxusmk57404ba568lfOm0pJUZdmCxSKGUzWGoWq9LxKz7dckNKJ5cVsdOg9wG53KYLtpiFBjDZybmYF1V4rYbdasFkgl0mQiK9RLGa00211dZU9e/djd/gkG0C5bNJrPGUfx2y16pBrcmaa6YUFHH4vHQM9YDFpQj8tpqKSJDVqKlZbjSaaPD7tlpK0pTjaJYkkQ0VFxt1Ipst9uJDJqsHG5/Hg9vpJZ4p6vlfLJSxG6QF2YJP3PEnNWs2YRExNJcmkEkjr24aRYdwuJ7FYVIWGoiT1ZeDptGMyW0mlk+RykuQ1YTPLbUxwtV6aGgM6OBZDiaHmolbzUS5aGR2dUqpEV28LFltFO5xlIJlO5VV4y+VN9G/cT9Hg4crVcVaX13A43ZqOrqfjDfh8bkUTLy3Nq2gebGjUY+Nwyj2iqt268nthbpVzZ68SW0/Q2tLG4OCg3lPy+ayiSS1mqRyo9wfLsLBmMmhP7bkLl3G5HQwMDvDT7z/FvkO7uPuuI0xdnyEajTE9NYvf7RVGH8ODg7z62qt1kxgmnC7BK5fYun0LyUyGdEoS8y7Wo1Hcbp++flIFIIYQX0NIE9ZyjOQ9Ugw70jcci4YJ+l3kMlEG+7v56Y9/SjlRpcPTzMJsjE2b+4mnkoyNL2q38JZtGzVNE4nG1Pwh77HDgyMq0kaiYVpbQipSX7l6GZ/HT0dbLwvzEQLeNkVWLi2u0tbRRi4Tx+WxMjZ5Wfssk+sJ9h04zGsvv8wnP/l7nDpxnmrZSD5XIZPJ4g7YGdjQxq+874089vT3iKUWuTYzixmfDrJj62sYazJcLvPxj72TifFRzpyaZNPmzTzys9e45+63kiuU8TU4uO3wCGcvHSUaiWq6vLuth0cffhKXzcMffOqPuG3nLlr8jaTT61y4fJLvffdfiSbDXLgewdVqIuAX84Udp0M6ZyM0hjrp7R5SsV1MLotLi0TXRcht0CTgPXe/kw3Dg3rNtzQFGe7rxWSo8MTj/8HmDRtpbWqlpakTl8NPNlNWrKT0167HVvX9SM4TGZafP3+RjZu2qnlrYnKKpfAa84sL2hPXNzRIR2cHvW09eC0urlw6w99+5av0DPXwqT/4HfK5LPHEIhZzgmp1CbezgNVYY3FmmVLGREdbkETyOmtro4SanfzkR0f50hf/K08+dpwzpyaoVn10dezC7WxnZm6NU+deI9jiIlMs0Njaxn959/vYuXMX0bUwTzzxc9xuQWrXmJ6dYXFhjXQ2r7j+O+88zPjEJJ/93N/xhb/+Orft3cqf//ffY2CkGYu9QMWQ5/iJF7FaTJy7MK2I5GefOkNLqI+e4Q48QS+FSpYnHn2F9HqMbfv6ufvIYSJr6yqCrK2ISFjjdz75O9rROHZ1jK7GEIWFeQJuG8vJdYxeB3ORMAtrUax2D1PjC1w+cZXbh3bxvgce5Jv/8E90u0K4PF6GjhxiaPdteAIN/OQ/HiHU1syHP/YB0vkIThu8/MKTrMxN8d4H38XZo6/y5c9/hU994iOsrc6QkfWFr4Gujdv4x+89xOT8IjaXECZiDA32UC1n6exooru7lR/84IfEEgY+9Ftv1dTlxYtntZNyy8YNeo76vV7KpSzBBjFVisi2ru+DPk8LsXSGaFoMJHlK2RylbAXhwwf9zSQTOVpauzBY7Dz61ON4Gn1kKlmRx9i1fQseq4tcwsT05BwDgx34fEYi0XldQ66uhfEGnYxs7NM09/XJVcZGlylVswSCbnLRMpsGNnJozx5OHRvF7+7jX775I+weE/vu2sKp86/p2qep1YPDUWJtcR633U5zSxPegEdF2IaQg3hqkevTV+noblXBr6N9GKs5RCph5NTJi5w6fQaPz8ziYpk79vfQ2dmgA3pJAWcLuXp/psFMLJoiFk5oOu3qlUW8tl4aWzvYuecQ9979Thp9jXjIYyxFKWdT1EourOYWamYn2WKWC1evsB5dIpNZ171AKp1gcXmeg4cOsR6LEgyGMFtsrIVjFPJlvb6jkaQKI/fecxc2iw2DocJDDz3EsWOneOvb3kpbu4+vf+1rHDt6gi9+5Qt4fA5mppc4e+YS/gYvTk+VJ57+oSZnl1dXee3EKDt3b6GxpYWTp16hvdPNylqards9tDY3YjM5GOrfRmfHdp5/9gzPP3MUszmvaeLGJis7tndoMtnpcKl5YmTTBv7lm9/mzNk5gg0NNDV2sXnTZrp6HFgdIq6GWVmM4HE0q7AjmOzdezYpOcZiCfLcUxd58fmLBEJ27rz3dp5+9nG27dzCjh07mZyYVnqP12fD6Tazc+c2ZmbmuHxpgl079pJNl8ilS5w5c4Ijd91GNJojlzXrWlnwuiaDlfX1Ze46fICh3hEs2Einwnj9TvyhTnyBRqVYadew1cq3v/ENnv35KzQFGvE4A/j9QbDkKBjX6d8WolIr09++m3e//ddwuoRWYiJXTOH3upiYHeXk6eNcn53FYLYRbOxgaGgrDncjqwsr2EwirjZgLHnYPLKRuanrxCJLjI1e5sSJE1wZO0trZwMun41azUEsXmYlMkFbr5HWbj9mh5FWSZwHbCQyYSyWCm6XBZNUGGDAUbNhqBgxG62khEhSLSqS1mm14TSZVUhUa6esE5VKJR25Jq1cELOc7MNkNxpdiyiG2ud1UqrE1WAqxIOLFyOYnd1E0kVsDS7SZOga2si1yWWq2RqmskHNcR63jZOnXqOpsVHFxeamdoaHN/Inf/QZPH4TLS1NhEIBvA0OapYcPX2dHDt6GqupgWSsRHNjO5FwApN0taaT2Cw1GkMe3G4TGzf0qbm3XDlR30eKLdNkUVOxvJ/J+spqcZDL5rX+oinYSMDfQHRtHaPRRSItXapOfH4/5y9eqFebGIykMzmuXJT3Jumurdeo9Pb1c+blCVo6/FQyZppaWrCoMcdI0VTB4rIQaG4imkxjtNrU5CwmgPHRUV3btbeGMFSyilGWFKnR6sIolR5meX3FNF9RcbpSLOiaVWhBKt4aZA9ixiL1KlJxQpWSkMgKRbxOt/48DptT0dSJRFLJOOlcnorFSzQja2MHdx3Yw+6twxQTSc6eP8705CWKot0AACAASURBVISK6F6/nSvj54hnV+nobWLTli1YaCG6ZuQHP3mWtfUq7SP7Gdx8AJNDfrYiZXklLIJFtuJ0WrDKQps8ZWJYbNL/Ip3DNcrFmppxVMAWKpQgt2uyp5JZhgQLitQMVaLJrO6zLJokvjE/uWGwlnStmFcFkyxp27KaCky47SuE7Jc59vTTOMxtLM4uYjYV2LWjh0R8lYnxWTWlNDV3Mz03TalWoLuvi7KcB3kja8sJ7M4g83PrGMzS3e0jU4hiMhcVzS9zqYBXSCVWrk/M43EaaW1y8Zk//TSdrb38/m/9EZ/9i8+ye/cOnVGZBBSk3LTqL7qk9WT6P9WMW8Lt6zxvvfVwt47ArSPw+hyBW8Lt63Ocbz3KrSNw6wi8zkfgPyPcfuHLf82Xv/5lxmbH+Yuv/IV23JZt1TpGsmbEVDNrJ6WIlDL4LRuKFKsFTVWJriQuYxFWtT9Vuy4FT2nUjpl6UrWOf72ZCNOkrEUScvVuxnpNp6S06mhlGYyIaKlfcwO1LGKEPL70DEpSS7C48v1kUy7JVukWEdFXBsl+v0/RiiJSiRCpXajlim6Yte/FKNtJETukj08eScQoEfbqSGEV3zBjKJnrOCizPHcRLTLUagVMxjLGWknFu0g4o2jNppBfEa3ST7Zp6yAmc5VcJq9CZCEjKM0y+bQIWmkC3oBu8qhU9ecRVKWI4AajiGVmTTWXpG/WJn2zBorlvLqVRXAW0TseTyr+L5XMEvAHcFnd+vzl58gV6lhoq12SellMZhkSR2kIOhSf1eC30xD0EIkaiEa9lCsWxSAnszHKtQLpXAKn24YghETQ6+vp1G67ZCJJLBrD7WnjxLFRqpYKzW1NdHZ1Ui1XefLxZ0nHcvT19dDR2cnczLwOgiQpl03ntcPW6wlqb6K8LrIJlpSqJHllMyjCqgiGMoCXP0WUL9ZKLEVX2Ll/N1u3b2VmdkZFeU31iZhqk/Oxnjyr96tqy9IvhC1NJd44t25219b/LGnyVk5N6ZKTIYocMxE9K6U6HvtmJ+wvJ15voopvJmpvdi2rsCppEunWrNYTy3WUdkW/ZzKZ0r5e7TJVNK4kJesdRHKBiGAqz0W+TvqJRLiVTiK9NgyCHRcXeVZNB+KKtjtcOB11VKectJLQFvaSCHXyZ/171fHP8hzlOtZeXtH1jCY9bpoWr8g1kdXrR5zUmvA023DYXRiqYnYo1hOdNjPZSqHumJdhS82gae9yUYwUIjCWcTll0OElth4jFhXRykizxYVLhiuuAHPXF8inyjitbtZXIuoq7+xq0w45r9/G8tocFruBTD7HwXvfyvRSmAuXzlCpZIklV7Daq1QNWWxOsLtN2lOLCPjyIxuq2v0ccPmoSJK8UNJuLZfDoaYOo9XE7IKg7Ar4ROgWI0Wlhttsp1K2UDT6OTc6o/1aD77vAQrGMq+ePcVqbF24AbjcPh1sVoowMrSJYq7MxLVRPL4abneV9jY3g/3NOO0yhFojEVvXDms5/pJOqVVEzJZj58RkKOF2yb0jX0/z3zCQSG+Y3KPq16+pLo7La6WpcLn/yL1REt5lFeFEbK2fS/UeY/mlphrtaZWeq1Id626waiJC7qNyelitInjKsEb8I0XF5grmVJ6L3F8tmr6X69/K1NQKVy+uqwi9c8thBns3YcZBpVAlnUrS2uSnWkkRjc1TKMQpVJJUrBlSRRn8urDgx1Dx0NTQj6nqxVR14rR4ySSyuJ2e+jmrhpw8VaPc4+rnuxgixKeQK6WIJVYpVzOsR1cVyyZJ+gMH7iQUasNqc1ENx8gVi3gafCQLWa4vzbKajrIUX6VrqAerz0a+lidTTOlgvFQrkkvkaLQ1YTPbsLscGARjXMgqOlmw6OWKkBrMVMpFquUiDptFEaKlUo10VoaQBh1QShpYPsch/VkWkxpxRHi2iolCrqtUUhMNDS4n7aGQ9p5HonEW5pcUNy3EilK1pOlnufeWazlcHnk+ZRwOCw1+BxZjFWPNS6ngxmVvI5UusrSyQLYYwWIvEwi5dSiVy5qIrBV0EJitwcYd2/F4Gjlx/Jyi5MRcJWYBeV+R9zIdJKVTOkRUcJ4IukErdqfct4zkM1XKBSOjV2dIxDLs3LpDSRXNTY2avJQuSRE1sxkZjuXYuXsnVruN5dVlHRYKNlnu709976ge/77hLtaWokRWY7S1tJGO5th7YB8Tk2Osri7T19fFrtu2kMulePX4CUZG+nF5fCyvrKuhRzp9JQkqaw25Vz32H0/gCwYV3ZpR1Km873tYWlrAaqrQ1OCkvTlApZjh+ugEZ1+ZxVbw0N8nuNRGDOYq3/3+Sxw41KEJznyuRHNzpw7RlhaihBo6oGqmY6BZOxLHJ+YV3X3H3jvoaO1lfnZZh5mpdIpoIkpZjCM2C5u2bOLEiePYzDk2bmhjanKRA3cc4Utf+EfCa1m+9W8/4JVXTnDn3XfS3tXI7NIE3f1BTp99kYlrlzUZk16vaOeoxVrCH7CTS+fo6GghmUrw4Q9+hAsXzjJ2dY5q2Uso1M7mLUOYbBkeefQhRTXu2rmbWtnMytoSqWSaZKzAM0/9jGIyy9Xxs7zw3JN4PXbe8pb7iORXqUmH6NwsTqcPE26SCSP/8dMXaG7s0TRaeH1N7zVSRr91821s2rSdUItDkeaPPvEwHo8YPrw47UY2bxrk+CuvcuHSBfbdfoThvu1sHNlFe+uQDpdLuZS+f8/OzqlJaD0c4fy5i5o8k8GwoMMFNby4vMjS4gJZRbOXCTW28uprrxEM+ZUkIr2AH/7IR8jls2ruMJlrmlYUM5PD5mB5KUJrUxvFfAyXVxLb5wkvnGfPtm384DuPsmXDRjKpKudPr9DTu4eLV5cxOFO8+cE9WJwhHn74DM89e5p3ve1BDh48zJnTJ7l48QILCwt0dXczMryDX33P+7WP2u22cG16jK/8/Td47wd+HW/QQTYf5ulnf4rLXePEmfMYjFlcLhNjo9exGpppE0G6Z4BsroTRaeb4uRMc2LtPjUzZRIr2xkYcZisH9+zTj/fetkfXjMdfPctaeI3+9hYGgyHWlxY5e3mCqBgRZhYJJzI88I5fYe/+w3zogx/j4B372bl1G0/8/FH6e3p4+zveQevgMI899Qxdvb20dnTouuOeuw6Sz8fxWKrMT5xlafw8LQE7iflJnJSIL45iK69QEOy+ux1H+yb+5ZHnWC6ZydtdVIX0EvIrWaK1MUCD18XPf/Yo2YSDkimrAtHgplYmpycwWop0dfRrWsxEGb/XRGPARi2flvZM1hZjOLxBikYbFqOT1HqW0fMLmGvQ1NBBIV/RKo2m9hYujF/E2+JjNb6i6eSh0BADgWHtQnT4nNQsFZai86RKcaqmCu09rcTiYTUHyTnQEmoivLLOhYkxVhMRpdysr4q4vJn+7hHmp8JcPjNFNh3G73EiqzavI0BeTEgOK3hyGF1FNdIYTHmy+QiBRicWm5jwpHcR1sIJnI4gHlczTaEe4sk83/r+UbyNWV0TxdbKvPHe23G5nVwZm6Sjq5eVcJTVlSi1gqxVLPS0dLJ141YObriL7uFeyg6zmi4rmQJu2Stk1picOk/BYKCzdxPJkovnXrhEIW3AG3BgcOawumTdKQm1vJox5fw7f+6Svgds2bJFr0/pLLXZXKytCsnFwM7tm2lubtQ17MsvntGk+933buETv/1JSgUzH/34uzl8ZA8/+8kLrK3KXihDQ7OH1bUFxiavYDCj9KCP/PqH2bh1A08/8yjPPvcigyOt3L5vi6498wUxJ0F4NYrD5mVlPsvgcIihDUHMljRup4FsuqCY+Xwmp6ZYMV2dPnWV2aksaxE/zV2DtHSlCISKShW4djWBodTCwTsOYncWWFw9RiqTYdOGYSy1PnLJEC+/9AprkQVSmRjN7SEaQn6OnXyVnv4mqrU0+/btYe/t+zh9+hzxSIpjL51RU5WhVuW22xrYf2AP//avTzJ+NUk6XcPlCGKxmgmvrnPfPe/gjz71Z3gdftZW53j4se9j8jlo620hHFlVw8vizBRjZ85y756D5NdS9Hd3MzzSR8tAE6PLlzkx/irJUp6FuTgNvnY2Dmzlnfe9R01BBqx63caS64xdv8zFiTNMzF6mscNP33A3TmMb3toATmOISsFAtVBV4erq5Yu88PwzNDb6NOkfaLQyv7pIMrvO8MZ+eruHuXxxirVoRJPyNUuWoc199Gz0k6uuYXOWKeZTlCV9Kubfmo1goFnrIPJaQVFUY3LI46XB5cFmkL5QsWTVDbCSxJTIp6xnxXzssvrIJ0skY0nd25jMYkoEk8XJwmqasZkwRaub+WiSisNF+8AGXG4/2cVVmlwu8oUEVkuNpYUFkrEMt+/cr+9hzz17jKZgM6vhZQqlNJ09DTQ0O8hbYgSafaRTJXIZ6GgbwliTLu8Mly9chkyN3oEWnDYDTUEPFnO9D9rmvah7bjHb1aVNo1J28ooyNyv61uP04LQ4sJqk5qNGKpUkGPRp1YNVzOWy0JQNqdmi17cYQBsaxTS0zNJKFJNJqF0ekuEKK9cybNy2hYvnT1Iwx1mNrnLwrttweDzEEhnmF9ax2d1s23mb7gFOnz7F8IY2Oju9+t6ZLVSw2uW9tEXXc0IPc9qdWs3kczkxiwCoM4wqxbKFUtWiXfWlXJrWUECRxPLaBTxerc0QY7XgmVdWVklkUmq63rZhD7dv30egxc7i3ARL2Umuz0ttQElR1HMzi0TXYlp3s3XjiN5zx68vcvRcnrW4j+buITZt3wNGF+H1FAazVG7Z9B4som1VOx7yapCUPUuumNcZj4jQcp+SOc1NUls+V9A1ulS4yM1E9tBKzqFCsSazFdnzyErXqBhoFXB1z2TRNYbssaTjV+YKTpeL5oYq1y//lFeefg6nqZGAx0oqMUtT0MjizDyZlMwoPFTNktJNY7AaMFsDFJNVPYdkrSgisOwppAZmcXaaUFOQmkH2rIJMMtLgC6nBVYwPIb+LmckrfPGvvsSmDTv45Md+l8/8988qIl5mBCZLveaoPimT5y6Wh7pu+0uCxi3h9nWet956uFtH4NYReH2OwC3h9vU5zrce5dYRuHUEXucj8J8Rbj//5S/wpa99ifHZcT791U9j9JioOuqCiCySLQYLRinBktmdNDAZK1SM9c5Qi8mqYtVNlKtsJkVsENFA+hBvYjxvigv1BOANRLLhpth7o4NU9nRiiNQBsySbDCqqCQJRUmiCIRaBJp3OaHetOnZNIhDXhT5xJEuCSwRkEcNEUJXnJQKtpgJNFv1YkmyS+BQBpFyW5y5rY8HPitgiXw9V6XE0WKgWS4rMlORrpSS9kDkq5Ty1ShGXpKYqDgaGOtm7d4t20Uryd3F5SXtVM6mUpnxF6LKardoH5Ha48bp8ulivFKv6b7IJkUReuSYJyxJm3QRAqSRo6px214n4Jr1X0ifsdHrJZPIYjGbttxGXcDab0+cvgqtRBG6XQxGRhWIKi7nM4EAbq6tT5DIRtmweJl/w8NIri4xNzrNz93bCsVXW46ts37mFS5cvMju7THNTgM62ZtaXw9jMFpqbWlleSjE1u0Z3f7cOVJevr7Dlti2a+Dp/+oImAUUM1XSU9ANbbIQaGrFbneSykmStC5eC883kZeAqn3MDo1UqafJJhFgRvKSHtmyp0DnYRVd3p6a6JPEpXyvnlRyrmyjuegpRzldBcdX0tZXnoueS9sMWVVgV4bYhKDjk+v8p+63ug76RTq0jaG/+uonulj9vJllv9tfK5/yit7lSTzr+sknh5jVx8/PkzzreW66ZqibF9P8UJyso1rz+jPJ8ZQAteErBOMvH8jUi1Eq6VowH5ZIIbea6IHujp1jc0iLQSSJdj4VszsVRLR29JhNVcRxLl48MXaTTThN4NRobQySSyfq1inT6Si+qWR9DUtwmi4l4KqYuYcHlCvqskM1jqpl0mCxOZ0PZSFtLO4sLyzogEOE2OjVHu8fP448+oT1SlI24HT7tUwyHV7E7rdqH5/RZMFjLFKoZ7S7dd+hO/v6f/plEMqopGOmOM1kqeP1WHG4z/oBLBcZisaDng81uUzGtKsdJjq8kg2uSVi+q+7wghpAbDn/xzEtawF4z4jGJqOlgdilHW98G3v3+X2Vi9jqPPPMYrqCfitmgSLBoLEEo2IJwwxdnl9i0YQvZXIrF1Wm8XkknVvC5YNPGNoINkE2FtWNTEmyGmh2L1atDlrIkqgtpqGQV51WnE4jhoi7S6vkqyDPtgK3q9SWpP62v0s5WAXmJ419ed7k/lG/069ZfbxHr5RSUe7QaYKQPWbuf6glXOfflvBNHuoiReroKJUG+QnpaS0U9Z0RQNFgk/WAhnzFwbXyF5fksfV3DbBzajsvu0XtdIrZKpZwgl4tgtpRUXJ+PzNLe24FUkRUyNSoFSWi4iK7m6G4dpLGhHbvJSTEn56n0o5nVlGCxiolBrgbleGMwVTGYKxgsZZKZFZKZdYrlHLFEXOkJ5bKB1tZO7ui+i5W1ZWrmCthqFI15IsUo1xYnWYwuE2hrwh301TscK2UK4jQSbGHNpgM2GfKYbWZcHpcmBNLZlB4LSYmIEG4UcF+xjqZ3Oj0UywZFvJZLIujaNKlfLRW0r9wmk6lKWY+toNZL0teZSVPNpbFWKwR9fhUfRSqdmZ5VFK2InIro9ks6wsji8gINzYH6PamSo60pSDZtwuvuJBIukc7k8fjspHKrZAphaoaC4r0dtkYspgCrq2nCqYhojuRykl5rUgy2UbIvBoOmmCSh63JJrYAkGjxqAJJhlb/BznpihVAwWKdbSIK/UNLzZ2l+ie3bdmv36YVzl4muJ4hGk+Qygvgucd/9d6qxQ5LL49euMTe1SkNzkEMH9jI/u8SVc+OYylba2luoFg0szKzQOdzJ9p3bmJyc4Mq5y9oL19zu0ZSanK+Tk9NkMrI2QNNyPd29mlQdvTzBhfOXNN3fMdLGzr07NQUSj0XwN5ho8Mn9p4rXbufVF89SK1V4+wP7uHh6jGK2SNDjY2m2xPLcNPce2cPUtTl6ekYo12QQnmduaZ09B+7C7ffzk0e+QyYfZsvG3Wwa2qWD7W/920N6LxBxenl1UZMWL77yPIfveQOXr46STiXYtMnFhz56D2vhKIW8Db+rG4+3k0Cgk+vXFnn11RPs3L2NqblJmlrcXLx0kmhsVdOswWCAZHqVxmafiiZuj5Pw6iL+oIWDB+/g1ZdHSSbynD17BovZze/+7qfYtW2IHzzybY4fPyVVo2SSJRqa/UoBWZxf521vfRN3Hd5HZH2ZeCTMtq0bGZu4SGunnzMXLrB54+1kUjWKRTOpZJFnn3mJj7zvE1wam+Sf//FbHLnzbgIBL/sP7GZ4uJ8LY8/y8ivHOXPyMiPDkoKawutx8Tdf/B+ceuVl5ldncTt95DJiZsnjsTVz9z33MNzfo/2DBcUWlrFZ7dQqBhYWlxR3LWYHQV16PC414fX39zE1M8vS6jrj45PMzc9pt30kEuG+Nz+gycFMJkfNcMNoZDLj8/nJ58skY0UsRjt+f4r19bN0t3iwVLPMT1+gubXA3MJV0tkEwyM7+PJXf8aBu25n/5HbKFUb+exnHtaE++zUIi1N7bR1NGly/u67DnHg4AHamvvJZEsUcllq5NR4MbecIJmHo0dfxmAucfnyaXr6W0mmwiyvzqq4/erxMzjMDkJtbjZtGmBqZh6bJ0QknlU8ZSlbIBVJEnT7sBstpNeT/M1f/RXhlRWlunS0dzI+OsbJY69STeSZuX5N+44P3XWEf/zX7xBJ5Nh36AjehpAOukc2DNHaVu98l9T7cy88Q6kGe/bvJxaPMzo+ob2q73jbW4RjgLmWo5pa59mffYfr54/jrOZo9trp9htoMgqlocZy1kLW2c5YpMx4okSwf5jTo6NML8zqfbDR78FcLvPAG97A3MIqZy6NMbChn0wxzdCWdmzuigpmRlONBnmdBdNJGa/NjNNqYG1pjqxw620BvO4mXGY/HY2DfOPvv4PTFsDp8JEvlbG5HWRrOcbnx+nob2dxaZn9I3eyd+gIzzz3Ema3DZvHjjvg4srYeRwuGXhn9dpqafPQ3d9KS0eDrq+zuSqz00uEwxGyqTQ+QdT73bjtDrpbezGXbXz7H38oHTJsGRpSPHSVIiv5NWpugxpZN2xso0oam0vIDmX9vlJfkRfTZr5KZD2Nxewi2NRBPGcgns6xNDOPUegzeQORSIwTp64yuHGAd7z9PZjKDiWVbOrZRH97r36emKhqZjOpfJFaIYMjn2T2tRdxJdf4zre+TbRS5k0ffIC8p4FwVtYJjThcTTS0+LQvuFKVdJ9T9wtNoS76e4f5/kPfB0NFe0LFTJFM5ggG2hTpWipkuf/+e3E6XVy4cI1Tp15j89Ym/r/PfVZJGoGQVQXnfAY++P7f5CcPP0z/YB8jm0Zwujx8/6Hv8srRZ3nv+9+J2VZlfnGGZCrOvjt2E2r2qvB2bfoamVSO9rYWKtUivd1d9A928m/f+DE2u5kD+9tJJaMYDVUEYiJm1Vq5TqSJxYqMXatw5uICO27vZ2b6CuHlIvFInnzKxEd+/dfYsq2Xxx7/BrPzS4wMN7F39z1kk1a+8Y8/YHk5zfYdG7g2M6UGSU/QSFtHI63tjWzbtoHFxVlCQS/ZTIqL5y7T3Ojh3rtv57HHXmZoKEQ+38D4WJTl5XWyaTQhLdSVvbsO8uXPf1n3kbl0Rtd0f/31v2UluqK4XKOxhLlaIrm0wjvufiNerFTzOSUSXAvPYA4Z8fc1kLca+eb3fsRA32ZWZiP47U38+vt/k972QTUXixHLaCmxlpznwvhxXjvzHJHkKn1d2xjuOEKDuwNj1YKhYsFYNdHU0MK1iTGmpsc5fe41Tp87xr4jt7N1V5sax5JRCyePzpArFPE1e5hbnSBVjPHuD99JtrJK2ZDQPaU6C8tmrCa3runzlawaA5LxqHaJuu028qkMfllXuF3YLfVEp/yWtZMIiLJXt2LRvm5Dpaam5mpFKh1cGIV2ZXFy/NwoUysJEmULZl8TjobmOt42nSa+tEyo0aoJ/0sXzmMy2Ng0vJ2zJ8e4NrHAH/7+H3P61CleOfY8DU0Wdu/dyMjuHo6dOkZjSEw9Yti2QcWGoWphcW6R2cvTtHR5sRgk92mgkCvS1Ghm83YPHp9Xu9jLYlAXoU/QwgaD7s/EsCf7j6zUfrhdBLxerZ0RY7nDKfsVB7lCieVVWcei/dxuSct7Q1jtPmZmV3B7G6jKQrXk5sRzF3WNbfdDIrVA1ZDh3jfdxaVLFzEa7YyNLhBPJDh0+JCulU6ePsvghlY6+0I6RAlHElisHmwOP15PSGtr7FaHCpt5mZ+kYrQ2NildRtb/Ygq2a8WBmAa9uifp7OhieXGeUiGPw2xhYWaOcq7M1pEt3LF3P+1dIZaWZ7kwekmpOAJeiyaXSGbClMjg8Nho7ejF7W7j2nics2dmSWdduIIbae7drgSb9WiKGlYaGhqxyPOTNbVFaGAVEMN6TdbiJSX81Lt+6qbo+t6ppvtfEV3lnnaztuiXa4CExFRV1LecsjLYMeipq2gypWTJmqdOqZKggewHBGMd9BmwVecZPX+K+akZmoNWkrE5ipkEZenUrXmoCcHMW6NsTGsK2uXsIx0pYi7ViEbWSKbjWB0m8uUslWyW4eEhXb/4ZH23ltFzq727Xc1rQa+bcjbLZz/zOXZuvp1PffKP+PM//TP23Ha7GoCN4lq6IdzWRVsxD9S3THUJWn/dEm5f53nrrYe7dQRuHYHX5wjcEm5fn+N861FuHYFbR+B1PgL/GeFWErdf+buvMD47xqe/9peYVLg1/EK4lfI/Y8VATSJ7Yo0WF6pFhhOCnqmLjrJYloGcLHplISziWj1NWxfCfjmdWBdvJZlYF1m1w1GmjfJvFnF81/tF64JtXcjKZFKkEinEWalpXosMx226YBc3qyJwi0UVuvSxDTXFM8twV4YRknCSTaEu0M1WfW7iGtX+P0kiqngr8b16l6OkGDOJpHb6yIJZcKt+rwe34KrMRoYHehXTG/QLCllEFOmMLROLxlkNJ9UVbRb8sPQU2ixYBaMpSTLpiDLblR5VzAtaV/7drM/P6XbXBWujuGCzJFNRHW5Jt+t6ZB2rza6igdEooosMwTtJJGLacyaiS3g9gsUi6d0KiWSCxmZJuNY0CdPa4pc8LpMTl0mmIhiMbTjcPZw4Ncby7DoVS4WOPi+dXR2Mjo3S1ye9vCFOnzhDbDXCex58N1cvTbC4lMRgsehGsK29naMvvIqvwUt3bx9+X0BF9Uq5htkqiDWj9v/I9kJEGumhkcSUpGxVkKyW9OcdGBqgu7dLhXhJ1WVzGf17Jp8lW8myvL5CZ2cnGzZsUBeznBuCdpbXW/ZyIsL+b9G0Lt6WSvWUtYiams61WjR9KedMPdldTybe/H1ToBWB/6bQenMDePPPekft/z6Xf1nUldTxTUFXkrYifNz8PvW+2Bvn3I1OXBXVTIL8lg7OevJQhFT52aRzUgwQ8rF014pg+8tisWw+RbirtxLXr0ntshTx+kantFwPekykZ1qxzLLBrW9eReiU4y5GAK/fo4+ZF2ysXgMWDEa5LuvCtwi3xopgqQoUMjlCDSEVdJKROK2NLdp35Xf5iIVjOMU4UKgwenmUUMDP9NgoGwYGaGtpZWVlTc+LZCKlQ8BQS4hwJMzASC+vnXuVQjWH0VpjemaWjYN9rCzO6uDTajXicNmw2S34Ai5MFhE3yzq0E/W5WCrrdS0pYptLeFIVKoUiRUlqFcShLZxqA2aHRYVyj8NBXjbZJisNDienXp3HFwjw3g9+nP5NQzz00x8yu7KI0WUjnIxhttk1dVspG2jwBRVNPjczR29/jwqLqyurmtx02CCyNsHOXY3s2zPMtYkrFHLy0C7MZiflqlzXWe29rZbE+g5gbQAAIABJREFUPFI3pjgcLr2XSU+TmD3kPJF7kgpnJUnNyrZcXmc5v8TwIilzk4rq8jliOKmbBepCbf18kGugjqgXLLc4zaU/t46fF1G3rNh1uTdJP7jNIvcTuWbqxga5meal+tXiolKyUKvaySRqjF2ZUvTyti076O/tY3b6GvlCHJOpTLmcIVfMsLC6qj2VMlyVE04w8FaTVXHZqXiOvq5Butr6CS/F8LqDOG1eUvEsLrvggI11GoLBVO9SN5SwOGvkixFMthKZbEwd9IlUkrX1KHNzC3zkrf8No6lKtpggll7GaC9h9UGyGGd6aYbp5WUqFiuBplbt/SvVTNp1XsmncTptmnCU9L1cE3anTU0jkqKVRIl01cnA0eN2Ke46lc5hd/t0VCL4ZLm3CEbWLKVhet1VyWcy+v4gg3+nw6HjlWo+Qy62rl3lIrpLZ25HWyfh1TUmJq9JMQClahWX26MplLV4VNP6Yg4Sk0Qw0E14VToRIby2TkdXE4FGC94gpDNrejwCgVZFKhsMTpKFJIl8kmLRiM3sI5up0BBoobW1Xe+XJ08d1/tJe1sHDYEm8vkK585dxGiuUqrl8AXstLQIMl7QwUKZKBMKhFheinLhRJz77j/A9fFVjr58jpbGZq5fneY977uH/oF+roxf1Xt3NltWpKyQBnbu2MVTjz5L0Nuoya6ujl7OXziPM1S/Ltrb25i8OsmZM2fpHejQ9K2ke+OxBItLKySTWXbs2MbQ0BCP//xJlqYjBNq8mC1GBjcN8Ib738i58+d44fGX+cM//yAvvfAsbqsdUwky8RJrK4vs3z9IV28XV85eopasEJ0tsqG9na5gHy89c4yOjgEyIspXq3SOjLB5z21EMkmikXnctir33HWf9lQaDW5++tPH+P0/+GNNGcsb+sTkKIfvPMSefXfw3HMvsLwyz8hWMzv3Brl2bYqL56dxWluIx6CrczN3HnkzK0trajibmZvi1OlX8PodRKNhxQcLdSNfDPOOd93P5s2bsdntOiB1eguE15b5wXdPsmPbVuwuE8ayi9/+xG8QT13ntTPPakK2UKxpwsZokhRyiNOnLvDUky/wqd/+AAfv2KtDxcmJUbp72sjkI9jtPs6cmMFIgDe+4e363ipp1+sTM5isTjLpKg++650YyHHm0jNUTWl8oTxXLk+RTpi4dH6Kgb6ttDR3aMJp88ZeytUCDQEfu3fv5Yt//bf0dI3w/LPPM9Q3yODAELt37WH7lh3acy9EErvDqe95grQXRLBUXszNzqjRxOXy0D+4gZOnzvDsc89x5K472b17N8l05gZWXhI1Zq0QkPdvMSEJctRmDZDNiEnFQFrSlNYAhewqwWCSqvk4ydJruANZxcP/3dd+ztDQHt761vfy1NOj/OyRM0yPL1Mzlti1aycf/fUPMTw4oN3Msr6IRaP6+iViccLhsKagbK5WAqFufvTDH5ErZtm8eZhzF05wbeoqZluF+ak5nEGDCnwOl12rH8xWwTQ66evfxsr8KjMTM5SzZUxlIxSht62X3/6tT+i68fGfP0Y6leKBt7yFztY23nb/e3A7rTQ2t7FhyzYi8Qybtu0gmc2yees27jiwh2g8ovSX8xdOq6hy4cJpwmurpNOChKxpD3jZUOJ3f+83+fgHPsT6+jyNTjuP/ujfSS7NcvDIQebPneLiS0+yt7eVUGMzs7ESBLs5PxflzNwqNbefq9MzpDJpJQyIpBlbDTPcI+nSBEZBWRqszC8tce/9+2hoNXH0xIs0t1kZ7Gunv7MPv7NBE16ZxCrUYsiqeyVewGFr4O5DbyYTKXPt6hJPP/EymzftwiNIWauZF157iZnwHJ0DnchKb++OI7z3HR/l0oVRzp2/yOT4pKKMWxuD7N29lRdffpxLY8fJVNfp29aBq8VOZ387HpMLt0HqAMpMXZtSo4TXY6WzrRG/K8D73v4RZsYjvPj0UY69+JKm+qUe5MSVWTpHBnD7XMwtXOfOu7ZhcQgOP6+mgKZm6d0UTCkkEmky6TxOTyPnriyzedPtjF64RHhplcnxJTU+vOn+B3jj3fdh93oZ6tio90FbxYrTIMQjB2ljhOvzSwS9bYwff5nZV5+iKx+hw1ghX7Fx7NwVzibX2PTGQUYO3UF7zwH+/bvPMTS0jY6uTiWYyP0lm5H3k6r2mDcEgly4eIbJa2P09/fre8LY6AwjI71MXr9EOp3gN3/jt5ieWuB9/+W97D+8Q40A8Xic9o6QmmSnp+b5p//5b1ovc/rCeRXWjxy5m8tXLvI3X/w0vQNNePxmrl0fp5S3csfh7WzfPcDxEy/R0dnFtYkZ3B4HO3dvIhKbZmi4lxefucjKYowPvv/NGEQcic0qXt9lC2AxOiiXs9gcBuZX8qxFjczOrKowXqv4FHkfiawTCHgY2dDPt//tu2za0sHO3SMEGuzEo3GstPPjh14imcqwZftWYokEvgY/M3PzWKxFhkc62Ly5F6erSjy+zquvnubQwQ3ceeQgLzx/Rd/nMTpxuAKcPn2RM6evq5jpdvjp6e7gb7/4RUXdy5rXa28kGa3wr9/6Niar1GQUOLT/NraPbGThyhiRmSVFDEtVw9PHnsPXFcDZ7iFprvDQU08QaGzDZw0wcekazd5WPvyej/DgW95JUc3JeSq1jJobr06d4/mXnmZhKYrV2kp35xA7t97GwvQyE1evcdfhN5BMJPjKV7/Enn07SefifPwT7+PazFV+8OPv89orlwn6epXMk6+mqVhyDG5tY3hbCwWiFCsxUum1unheMlNIS1+oW3uUXT4T8XgEh92qJqzI+jo+j7vecWsw4nNLFY1bCU1C67GKkFsrYRDxuSopRQOlXL2Ow+VqALOblWiW64txMlUHE3NrGMT42SpC4Biz1yYZ2dRJV2cTXZ0tagJcnA/z3COnqZhrDPSO6GxhaVleT6n22UBju5dXT5xQPH90PYPf26DUEKvJrmbUDcP9rK/Mszx/nVIhw64dO+no8ClCXug02YKg7ytYHFYM5ppWcBSKWaWYuOwWTLKOLucoZHPEYyla2nux2T2YLQ5WViKYrA7mF9ZoCLYRi+fI5ip4fCGy2RLrsQRr4QipaAEHLlqbg1idFQqlKDZ7hWCDEEP6OHniEotzq/T3tunnt7cH8QcCXLl+mQ07tup9cEn2WzUhK1no6u5XAkU2U+DOO+9i7Oo4djVMVUnGItitBZaXZ+kdGKSEnXi6Rv/wVuJJocakyKfSpNcjbOkf4t1veiedLc2srS7x0tnHKDskEd9AOppnfSVMPhfH7TPQ1hfA6rMSzVU5emqR67NWWjuO0NKyXWk/QlYR6K/H04DL04DF4tDaF5kf6LxEyABKS8tgFnFZZj6yF5PwwI2aoZs1MrKWrVe31I3Ksp+qk3zKWgNVNRR/IXlK0lbTukIqQmY9QuCq77/FRK7VSIYabnuNJm+Jcm6B1449istewG6uYS5bqRVNWgWUL4VxBQSxnKeCE4uhh2Qkjw2hnMWpGMpKPVlaXeKd73wLfYN9SmSS9cxPH/q5ztMOHzmkBozZySnWl8L8j7/4PF3tfXz0Q5/gi5//G/bv3XMjgX5LuH2dR6m3Hu7WEbh1BP4vOgK3hNv/i16MW0/l1hG4dQT+/zsC/1nh9ktfl8TtGJ/+6l9i8Bip2kUqqHe9Cm7TVFXIjHYn1sT9ZxLMsCBcC/j9AU0IykJZUrY3F9D/h9h0I9F4U8yVGk4RfGVjJYtlq82EXToyLWb9XjLwFTFSug0lhSnfS9KmgnEVQVcEW1nKyuNJ4kIQu/J9ZOEu4oegZkWIyEoao4aKhpJQ1ORZuY6TVVyxYHNE0ChXSMQTxCIRstk6Mqwl1EHAJx1KfoJBF06XfFVBBwb93V3aqTM/u0ginsZktBINJzSxaKhJpk9EFkEdS8LSomK0zWIinU5p+rEuNNZd4/JXERkbgo1EY1Fy+YwKPBa7JAHSxBP1fjjtGDXbcLsDLC2GNS2VTMewWIpY7Gbtq5JB6NLyqnYJivjh8zi1c9flNLO8MMXGkT4d3P7zN5/mznvfhNHi4vnnXySWitPd01HHLFutJNazmgxeDS8xcXmeX3332zHWzITDSfIlOPXKcbxNjTg9bsUHtrTKUK9RB7AiEkl3oiCRRYwWkVZSDA573VErwq0kQ00Wow44Wzva6OruUuHEZK3jj6TbSTrIDBYjRUUQS++tRzUscTHLr5t9ynWRq6iikwoe0lVTliSYDBDETGCrI76ln7ZUUJOADF/l6+tY4/r/ieBvtUqPXV30/OWNoXxcF9Lqy4dfJG1vbCI1jX6jT7YuoNU/lucjG8mbG0vdICpWvKbHR4QaFWwd0qcsvdEVlhYXNd3a2dV1o/9UUmd1YVg+R5JKIt7+wnmsydo6Kleel3w/6ZGSxxURT64NSZ6KgCfXjnYgmc3aQXl1fIz1aITe/n5SmZzixA1GG06XF6PJSjaVpZYt4jHbqUkCtGbQ5KBbOnDl3lCG06+d5NCeO3jkxz9Vl3pfZw/Xp65x972HmV+a4fz5cwyOjOiwb8/ePSTSCeLpODWLgYtXz1OzQKaYJZ5JMDzUh8dQwmM1qFmjubmJQINfsa7StSvXjKQBRIQWpJ+kg0VIk07nZDlBIhWlVizhd3kI+Lwim5GU80W6tSyWenI+V6C3rZ0mj5/Jy3PaPbd9x156hvs4cf4Mk/MzJIpZbF4349eu09jarqjZaCSOzxNgbWVdB7Eur0+va0mlFHNxPK4aqcQ0w8Pt3L5zE0uLs+Rz0jua0fub11c3tQhaTZKwIirLOSU3KDGx1LuSbxoO6kKsXIs3O5Dl2lG3tdyzBNpYlfO8eqOHuX5sFMMtRDbpyNb7iuDQpG9czCPyGHLPq1KRHuWb90uzGZsYS+T8qgntoEJRaV4W3C7pqKyQz9awWdyaQIvH6tdyYyikfamZbIIzZ85rAqCze4D5hTCHj+zXPrTwygzlUob2FukmTGgyO+BtIRrO4HUKgqwFv7uJWt5MrSSitFUFJ8XqG0qa0slkw/QMNDG/OMl6bEWNLS6Xm8tXruJz7sLvcxMIODXxWywnqBgLOH02ysYqK5EI4zNzxDJ5gi1tePzNikWu1AQjr4xzvb/I62Jz2vB4XXrMPC4nxXyeQi6DU4wigqhPZ6gazdpXJl3T6ZTc99FBpXSWV0oF7d0U9LR0NstrF/D68DktOC1VRSnHoxHc0otrtRL0h7S379KlUaIxSfoadYhlt7uZvDaNy+1WhOzTT57mvjfdz+OPv6AVAfv2b2M9Po3dXSTYJCYWWFpcw2H3Y7G5yZRSWJ0W0uky8WieLRtvZ2Z6UU0RI8PDtLa26LA9Hk0xNnZNh93j41M0tzXT2t7E1dHT7L59GIe7TL4gwp4YtCAWyRJbMzN1LU0lUyYWKbF71y6WZiY1tXvoyA4MZgO9fX1qBJH38bMXLnDxzHU6u5q4+8jdzE7Pq1HJbDMxsTBO1SDvu3E2jmzUe+/o1XE6O9rV3BFsCGp6ZX5unnB4hasnZknWoprIOnBYktZrZAsxPv7JD/Dq8ef5+6//iN7uEF6nk3sO346pWmDT4AiVgplzp6/oMNPvcFGOJTBL2sHrJ+TwUM1VuDY1RyxdwODysu8NbybU1cPU4jLnzxwj5LWxZfMO3vXej7K4GKWja4DHn3qcz//NV+ppb8p85jOf5omfP86vf/jjjF69BM5lnnz5YRqbPBw8cBdf/eI3WJ7JE2oOcuTIPYyMDHP02IusRxbIF+Pk8nFNZHZ39eLzBPnA+z+myGC7tcT43DlNapw9fZ3nnz/O3ffewc6de/jsX/5PHnzwPXzy4x/m5IUfsrh8lleOneDg4XtwugKcPHmeDRu38tKLR1lfiykK3edt5Tc+9qCen3I99vUN8A9/902qJScP3P+rOB0h7WkMh9eZmBzn3NnTvPFNd3HH/h387PHvsGlrL6trM+RLEVaW1+nrHSEWzWKz+jQdeW1yTvuyu3t6aWtrZm5ummQqxgff92t89et/y72H7+fHP3iY0auTbBzZxJ/8yX+lrakTs8GieE4Rg4KBgFZvyP1MPpZzYmUlypWrY+zbdwehpiYCgQYuXLhEd0+PmjhkfaT3UIsVi9WmadJiuaDno7x3Bn2tmKoBxajWamLwGMXkHCOXX6attZfvfONF9u5+gOOvXeFnPz2K3RVkaHMz7/3Amzh8235NR9Uqgnc3kkytkMpOMTl1lrHLE+TTVu5744colh14Ao0cfeUlJq5f4u3vejOjExd49oUnmJmZ5NChQzrsf+oZQZU2K4Lf63NSNhTIFTJ0NHUSXUlAwYSpZOXYCydob2rl77/2D3zqtz5BLid1E04+/Zd/wZ69e3nTA+/i1z7wYebm5ggEG7nvgbep+ePHD/9Ye3cfe/wRxkYvMTs7QSK5TqhBeqWLGKp5fH4fVSOsrq/R2dutppv/9md/zkBPD7V8gZmxMRavT3L3wUN87xv/zD37buefv/J5/MFGBrbfxmKmwmq+xo4738hnv/w11hJJOru6WRyb1HvcYF8v4bkF2pua1CBUrZno6OpiPbVA96CPHIt09Xi1a91UsZNcy9PT3s2+27cSj8+xGFmlbLWzJNdbUx8ff/fv8NSzr7A4G6VatXF14jrJXJ7lxDqpaoZ8raB0m007t/DHf/QnzEyM8YatB3j+4cd4+iePsXV4MwPDAzz24pNMrl7H19lAspZiMbLI0IYedmwapMFt1R5ioSKIsDl+ZZLxq5OaCP7t3/goTUG3UnjCczG+/S+PcOXKLLcdfhPb9+3lkf/4mSLLRyfPEV6bp3ewjc7uZhVxHC6rGs/knBbs+LnzE5y/mKS/dyOpeIJDe+/gXW9/UNd8HS2dGGw2svkSQgoNOP24jQ5qmRL//s1/50vf+zpYatx5cA/+UgHveph3jAxhFGOHzYCpLcCPT5/i8aszVJvd/N2//iuJjJ1vf/cJOjsHaGtrIxaL67kk/eEtLa3kcgXe8+5f4eSp0zz//Avcd9+befTRR9mwpZF0YYyXX3mZ5sY+hgd28Ldf+Sec9gZdp/oDHoaHh3VN/vRTj/POdz3I//v//CmPP/0cG7ds4dr0JUqVJI888jBbtm5keuY6L7z0Cr09QT7wgXdgsTh58vEXWFpaZmCoHat0qnYEaG4R82CJZKSoRBQh9kjNSyDgwmrwsrpYIpuw0SznljWP1VsjHA/zzW/+kNbmHg4duJddu3fz4ovPqwizsDhPWtKctQzbtg9SM8r7toFLp5dZWxazmhm704PXF2JhebneRV9KYaqaefM7bmf/vs38/OfPqnGludVMsWJgYHA3R18YY+zyDA2dTgqlrFJZilkH05Pz9HW18tnP/T7DQ934ra04DCEeeegZKoUKLq9Jxc/Z6TE8FjOHd++hq7GN+ek5vXe5m/z84V9+jsXEJGlnlXyjm+bObmq5CvlYHnPRRGo5wdvuewt//Ht/QK1c1H7xYkFwtjbtMf7WQz8mnCrTPzhEW0szP/nxD5kcu0ohY+Brf/c5HHYnR48dxyUGgaGNGM1WovEEX/j855TKlCtn6OxvoX9zF6F2OwvrY3hDRhLpJfLFFG6HB3PNQTlvxFiRDtUaTpedZDJOuVbE7nZQKOcxW+tIW004Vg3YTfb6b6sTr8NGgwcy0QVi4TA+tw+/06do50JB1rAuEpkarV0beOSpV/A1dTO9EGZyZh5PIMD/Yu+9o+O8znPf3/ReMA29kgRAgr03iSqUqGpJsdxkS7Ls2LET2enFiR3Xlevc45zEjq3Yjrst23KRbMnqohrFXgESINF7G8xgem93vXuIE9+7krXOyrr/nITQwgIEDgYz37e//e39Pu/ze/KlLAdv2c/wSB/ZXBxPjYfL/VOEF6Ps3rNXNQfK4FyaD6rYoL3Xb8cXcKpoBqfLg9Pp5fixU0xPzVLnq6WuNoDLYSKXiuCtsammEk1F1jEGIovTiiQlhBRp9itUCuTLRbV2NBi0pNIpta4WWoQQWxrr6vEG6siXdYQjcWZml0jGcyoT1WiQNXNZNVgNDo3S1rGGCcm2NxhUo5dE2HQ0trC0OK2yr3WGLLt2bMRhNdFQW0d4MayQ4VazAaNOoxzh+UKKyxNTpDV6zDYHV4ZGWI7GufGm2/jZL16ge+1qJgcieOp8rO5aw8XefihpqyQza1F91tS4mJ6ZJRJJsXv3zUyMLlLKGmiu7+Dhtz9Ibb2bZHKRi33H1Ph1eExML05w8cIpMukoq9qa6OrswukKMD4dZSqYo3ckTsFQT8Oa3SQKNpajaeocVjw2M05XDTarE7Qm8tLMmi+oe7hqEs4klevWYTNhNlaF2ayg9fXG/yXMquZ7RdOqNknL/k7VfmQfI2S1vETBSPZ5Tm7bVeqa1qg+hUomezCJmBK6kZJFNdLMn1M1AgMlWmuFRtPLmbM/RVeJYDOYsRBgeSFCKrXA5m1NNLRaGRweplKqIbxkxayzQyWBRltSOHTBgku9rLGxloamBtUwIrnE4WAEp81DOpnB76ml0dtIcCrIXQfvwe308+hH/5TPfuqz7N29u7qfE7zyNcft/3+F0mvPdO0IXDsC/0cdgWvC7f9Rp+vai712BK4dgf/dI/CfFW7/6bF/YnD8Cp/5ymeVcFsyiU9RhFAdZr1FbWIF8SgYTunQLyECj1ZlW4qeImKRykjSSBeloyrQZTL/S8D6t6zQErlcRn3KY0RIsjvsyvVX7ZIsKMRQJLKsRE4RM3w+H4FArepUFCEskUiox+REQVT42aoLTdxp8ndkwS5uWlnIO2z2asajIHqrRFzlQhPxtlwUYTdJPBojHFwiHk1htZrp6VnL5o2b8XnrqRQhk42RzkQoFFJoREzQlSkX8ng8PioqC1YybnTMTM2zvBSlZ+1G9ZrMpqpQKR9KzNaKkCfZwOJuzCqnmNEsmyeDEpqnpxaVa1UEBHmMCK/SOS5dvQ6nG4vFjug8hXyFdDqvCh/iQtMasmRySdKZrOpiFQya5AIKZlAKNE0NAcZGhnj98BFuObibG2/Yz5neER7/2WvcdHCvOsbnz/cq99+D73uIH/3wx9QHGjny+nFmJxexGM3kwgV2Xb+LVau6CYZiCumYTCUV9kfeo0KY5vNKvBX3WiwRJRgKqWwZKcKb9YJEFRGriuUUQbtQzmN1WGlf3YbVZVN5VyLqopPsWbMS50WgE5y1nPd8IVsVuqpnUYlUIsCuIGAFU63QT1otbpdHjUURY+V3VO6ycixqlfNWxqoUc2S8CNa0imGWDd9/fKWtNCT8R8Ltb+PClfgsGGOVc1t1+Cq3t3I3VkVX5a7UVzelK69Tntvr9aoi3sLCgnLbynPI65UPJe4VxY13ddyL6FwSQbqgHGgilogYnEwnSack91kwUuJet2PQ65QAKs+7e/duNmzaxMzMHAvBBeVO8QcasFocCrct40u6m7UVHU6NCVNRi8NspbWphYnhcdXEkYklCU7PYtbqGeq/zAcffJiTbx1VGZRGs4FLI5fYecMuNX4Vos9p5tiJI6TzKZaWgwQa/FwZG8Re4ybQ2MCqrtUKpVaJBzEVBf2to6mpieXlZdUQIHioxWAIm82pnIulkhxDi3KhD40Nc3F8jJqAllUtHTTIOFTOtRzpQo50PkuN162Qk/4aD9pCGTJ5/vj3/5RXnjnKYjDGnffdw+vHj/LKkTfYvHsHs6FFFpYiJDNZ/IE61aU9OTHDmo7VZAsaMrkK09Nj1Nc5qfU7lasr4PFwue8cN96wne7uOhYXh8hmxSlaVLlPXq9fEQDknEnBQTWbiAyrqyLD5au4b2VMy7mUcycFDekMlyaPKtpdGj6qc95Kx3jVdS5jQtDxMs6kq1yKEgXyuZXrRqPmWRENRYhTf19cu1dzmatzVZlcoajwu8lMRjkjbHaPatAp5is47R4W5pcYGZ2oNh5o9Ozdtxeb1c7Q8ATnz40oEfC222/C77eophIpeFZKUmgyEYvEcNtqKWS1zE+FqZRM7Ni0F5exFm3BSiEvTnppEDJgNOnR6ooqN1BnzGG2VfD67CwsSMZqXl1TY8EcM5NTeNwutm/ZjKZSUc0mUoRKF7O4vB5C8Sh9g5dZSkSxOJ3YXHasbotqFEAnzTVGkqmrArvZrFDBCpUsQpC4A9Lpar64Vk8ql1NIejnWQliQYp1GsrUrZYXLk4xcmURSSXG85nE7nSq/yqwtYTHplLg7Oy3otRocdgdGg5nW5nZ6L1xhKZhEp7eyMBdR2WRefz19/YP09g6ze9cN/OTHT6qmIpdHj8NdYd2GBpUV6PG7iUXjFGVMZosq/zlbytBY38bpU/0EF2KkU9U8ZIfDou6nkif6zK+O4XBKfq9Zoadb21fR2tbMy4ef5eChXdTVW4lE5zBbtCTicQYuTZJJaTEbBCVYQyoBYXGRlLK0Ngaob2xg45aNrFu/nu9+77u0repQopLM/4vTy9R5m7jxtn088dMnaFvdTv0qH08/9xvcTjerV3UpJ67c03/+xC946MH3k4hFCHg9XDh/hrGRYXw+D2+9OcCddx9UOZFyf0llQzg8UjgNEQkLI9jClh1t7N2xnVXNDcxPLzA3scwrzx2nmNHziT//Cx5637s58/qrnD3yKrVOO6eOv0VnZxeDwyPMLIbZe+NNmJw1PPWrZ9i6dbNy7E7MLPDN7z+Br64Nq7uGVL7EM88/zWc+/zl27tjKBx95P1Ojk7Q2tnL+3FmO9z2Lt0WDx+fl5IkLuF11vPzCWyrbWe7xnho3i8EZduxYr0QKs7nC/W+/l87V66h1taI12tW8mUku8OzrP6eusY5s0sFXH/sOX3nsU9yw54P84Z9+jIfe+whGQ46v/evH6epx0dLawXMvvMaaro1kcxpeeOE1fN5a5Qhd29nN448/yY033ERdrY2e7vWY9T5eeekNtm3bTmgpRnAhwXO/fJG3vf09/PWciNNUAAAgAElEQVTf/A1mfYHF8CDPvPwjfH4r4VCQs+fP8clP/hlnzp3D7fZQKevo7e2nqamdpWCUu952L1977JuqUWDTph7l8AwEvKxZ1cXSfAiDzsK+3fv50j/8Iy+8cISHHngPjz76cWp99SwtLhGKhKirrWU5vKwyb+tqG0nGUuRyRUJLYYLhZTWXOp1uNYdJM9vychSH06nw40KpkHVHtpRAaxLHkjRqGTBoPSRSOerqakimx9DqlhSRJB0vUmNdjdng4Y/+4E9ZtWYdn/vip2lslCJwhFg5hF3jI1MwMj8b5Ne/fpzlaD8PPXwvj//oZ+gIkIm76O7ewX1vfycvH36esfErnL1wjHwxxYGb9/HiS8/T1tGqcubPX7iABG5nBXerKWO0Fqiv9zA5PEPPmi1cPj+Kw+RjQ+dmBi8O89hXv849d92lnO/Cef/Gt77BdQeu44tf/ioffvRjvPr660oIFiVW/s7s7CzHjr5JOhGlra2B9tZG3vve+9m3ewf5bBKDtkAiGcHhchFaXuYHP/sRY5Ojym347S9/h2gmQjGV40ff/h5vv/s+5ZJ78ic/5rknn0ajd3Hovhu5NDnN2x/+AEWbg4rBwr9+5wecP3Mem9HM17/0Fbo7O7j3jtvJRGJ0daxSDmq5/7957Dz3P7iVHfs7mZkfpLNrlVo7P/url3jthXk29Bj52KMfJZwKcXGkH5vFxcxYEJ+9gd07buLMyQHKJT1T80F6By+TERKFXU/D6iYKmgIpXULdb//ydz/M+/fcRe9LL3H0qefoqm9RmND5WIznTx9lLpdmOlWgdWM7s6F5ujrr2LixRc2H2WyK1e1dmPROXnz2VZZDC4QWF/mTP3w369asYW58iR1bbufFZ09x9sIsvVcmlLPr9jtu4aWXnmU5FsRgqLBu/WrWblxDhZzKQI7FwoyMTBOOJrnzrg+yb/ftHNx9g1rzmHQ64mnJdI8rikh9fRMmrZlIMMyPvvkDfvAv3yESWmLtrnbQF/DXOfmLj3yE2VMXOPPjX/IXDz1AZGmYhXyUsM3Ki33DnBiawe738d2f/Jyy3s3/+PI3CAUT7N9/AIvFyHxwjFBokV27dnPgulsVWeMDH/hdWtvq2by1k5JumpHJ11Vz3PhIhMWFCLt23ExP1wG++rWvMDHZT02Nlw3rNzE+1c/YQIjpmSGOnj/Fr597hv7Lp+i7dIWaGqit9SkakaxJN2wQ8oMRylaGLy8o5++jH3+Y1g4Xs0tXKJUTnDp5HKfNhxYLLruXPbv3qBzUgb5RnLYGfvnEi7z7Xe/BH3Dzub/7B7o2eJVIMz4ZZP++3TQ0NPL6G2+ozPGBKwOKePTg+x8glY7z0yeeVNjljqY2Duw7xJXhEfouXqaiMTA5NcPu3XvU2sLlcvD8M0+TTGTweITeVMbpsTKzFKNjzWpyGYdqrsmVltEZ8vR09zAzkeGFF16ip6eZ+99+I6s6atGWHazv2McvHnuJu297G6HlacqVBNu2ruXFp3/N2OVBdm7bza6bDnHu1TeZWpzjqRefYzkbJWYqkfKbSZbyNNc2YS7p8FlrKCfynD16Wq25//Tjf4JRXN1CTFHzoZ6oUKccVmaXZgm4a/j5Uz/irbdeY3hkkHe96508/PAjzM2E+PWvn2d6Nszrrx/n0C2385lP/QVXxk4Sjs/Te+Ucg+Pnsbo16O1ZNKY0FU0Km81IJBxTc5THWU82UcFusGHUG1RTnIjokmtvcVvIV3JId5v8l88W0VUMGDVmjBoDZp0Wl62Ax15BWy6RjacURt5lqSGfKpPNVNAJPkVnx2j1cvr8IFPzYaYWlthz0yG1nrPadQwPDXL5wmU27G1X+ea1gSYcdi/NDR0qpmF4aISRkVFWtTezelULIyNDnD5zmS1bBQ0O2XQOn8+r1m/nz56hkCkphHtDnYt3v/tmlSlf79GqyBhB8kt2qRL5SmXShbzaf8i9R0RHWZ/Z7U68NT7VMDq7GKSskrtN2CxufvmL15TL8tzZi+zatZfevj7lDPf6PDQ11Vf3wy2Nighzqe8U0egCO3esJ+B3kU0k0FWqrmRxL9f5vIRDs0yOD+Kv9YDJTjSnVetUoQglVHarhlyhwi+efB2j0U57ewuFvJZsGnZt38+Rt47S0t3IVGhErXVlb2TRWEhG0qxuWcsD73iI1W3dLMeW+flTP6GgSeCtszAxOcjJYyeZm1miuzvAO999F42tDYyOBzl1dppL/SmmFo00tO+nadVmRTIxe5y43FbslRIes+xTTcqNns7KWtuoaFyxmDS2a7BIXq1B6COSPpJX+1ZpJpZYoZWm6ZX9tXyV/fJKo/TKvqpacxF3u5CJ5HtpZBanreSDi2irVetvaUIR0o5UvCSSRhovZWD4HSb6Lv6acPQ4Aa+eSk4aJ8oUszKHdhOo02OzG9BrXXg9q3nyFy8zOjLBpk2dNLfUMb84T11TgMnpcXz+GkWvKuZLDF4ZIhFLq/XOhnWb1ViotdViKJi498534HEG+MNH/5wvfOYL7Nq+Q0XlSHTMNeH2f7cKeu1x147AtSPwX+0IXBNu/6ud0Wvv59oRuHYEVkTSq/Lkv39AVlyBK+LT4cOHEVTyl//ly0q4/dxXP4/OqaNsrYq0CshaksxInUIZCauqqC2qnFspjknGbakkjjG9EgXkQwQxEaJEeFAS21VXoiykFaqTEkajTrlqVxxlIsaKOCWLbnm8uMM8nho8Ho8S2xKJJNFonGxO8LjVjBPB3qg82nJFYX8EfWPUm5RwJZ22Cn8sG52rWX2iAirHZKlIKpEkFomoPDoRXwN+Dzu2bmVDzzpFG52eniCRDCOmXJvFicvpVUUkTbkqlkSXI2SzaWwWver2LVdyNDXV4lAdwyZVXNJe3SAkU2klNBdKOfV8BmMZi8OAxSq+lwypjOCBMzQ3rGFifFrh7SxWMw6nVSGnTBaLQikvLErOk4F0qkAoLMX4At3rVqmOXMlSEVFLBJfp2TmuXL5CT88Gjh07z/r1q3nPO+9hsH+A7/3rK9TVwac+/zd8+vNfFimQDVs61fPX1zVx5kQvuaUKh+47xJvPvcXI2LgqBtvMkmUk4mqGUkVDbV09iWSCUCSMz+8jlUmh0WvJFaUYCUaLgWxB8oHTCjVqM1tUHpyIHXaXUzmE9UY9gXq/+j5XzqvcUoNJr1xY2XxVbBKMkGBhpfgvGxcZJyLoymkUpLISTgRBrZyskv9ZFfB/O19WxmB1k1cVylbQxTI+lRB6tTt3JUv2tzNyVhoOVtzc/z72G5UFueIwl+dTyKWrrmAZ0/J3lAOWKtK76iC3KMyiCCnyeHEHr7y2gYEBhYeWx8nYkWtKhDV5jBL5BGcseaVGg0IuS3FabVTl/SvX5dXsYMH8lkvKIVh1YQpGM0fnmk7mZ2cJhyL09KxndHgMi5xjm0MhvJOJtBJ6rEYLDq0VY15DaDGk8E5SHLpyqZ91nV2MDA6xY+s2RocGaQzU4vW46T1/jnUbe1jOLVM2y7lMMzM7xnJsEb2xgt1pobbexxtvXqF1jYUbbrqJ2fkF5DoRxG9XcwNmTVHlisp1If8muatSHJHcpXBE8jWjFAoVVTRZjkRI5TL4Wn24Aw68NheVfF5d49IRL9mhBU2FQF2AxcUFbCYTPruL2bEJCokSd9zwO7z11in2HziAxmjg50//CrPbhV5wb8txtEYT4UgUvdGshEqn00U6Kzl9SRoavar7Op9OYDaYSEdKrOtcw/zsMO0ddjZvaSQemyUUDmIzu8lkpVlBOu6TajyKMGs06NV8KTnM4g5XjQilopoD5f/lIye53GpICUmgqDrFZTxJVneVYrCS2SzzizjJBVEvrvTqhl9+p6jGgCCSBRdfdf2KaKxRmU9VIvNVEADFSknNJeJiymQzys0gaNJsTsayNDmYCAaXOXeuH7vDxY4du7Ha3MQiOVXoPHHyBB63nn37tmE0VJibnSDg81IuSvZkGo8rgElvI50oEJqPsq5lE3WeNpU5Fovm0SJYcyvlck7NrVIYFWeiOAtMJsHpGxSNQd+sJZsQdHeaWncj9b4WhXOmolMuiJKuhK3GQqoco3/0AovLc1i9DowODyWZL+T6MegolIqkU5IpXsDpcqrOexl/NrNVCbG5bJa8zCGKBiBNGFX8nzTWqPQAMZWUy+p1iTAu14hc55J3K/9GIY3FpMdpl4JUmZnxESrFgnLz+v11rFnVw8ClMZZDGRLJAnNzYTy1Tbz20oBC89166DZGx6Y4/NqrmMVlXtJw670baO6wK5e5uKjEeNDWulq5+oRYUOOu5dXDJwiHoljMDuVsbWqp4/LlWT7+8Qd5+eXDDPSP0li/WuWCSpaoXE8yl9x55wHa2upUJm65UlD32+HhMeXAHrg0jqZi5cMf+hCHX3qFo6+cxGwu8O4H3qmIGUPDQ+oesBgKqpxuySMVYUnwvS3NrUrIyxaSNK9pYOeunSr7/PTpCwwOjFLj9nHP3ffyyvOv0H9WcJSwdn0bt9x8QOGoJZfu6aeOsBwO4m4wYzTrryL3HPj8dvbu7kGPjqeeeEUhlX2SG1dMsrZtHbnlMtGlOJ/57GfZd/CgcmKeP/oWfRfOcPLEUW65aT8zk8NMjl1WOfbtrU1EEykqeivZsomP/eUnKeksPPad7/GHf/ZnLMRCinhx9sxJnv7lk3S2rKb3TK9yc3lbKmy/oYMjR8+ytqubuek4Z08PsWX9RrKZAtHlOOGFGI9+/AO8/+EHlcNbNVGUBF1vZyE0TMAnuZQZXM4a8iR57Lt/z1xwjOPHL+By1+P1NbC6s436RjuF3Bj5/BLtHZ08+avDXB4M4vW58HjqWVyKUSxp0JUsnDs+yvs+dC8PP/guXnv5Lf75Hx7nQ498GLfHyNT0hFpf3HzgbrZs2k00FubFV35OY4OZPTs3YLOYefr5F1jdvY6XDz+psjBvuvFO0JhpbW3nyLGXWQiOksoHueW2A4yNTzI1ESG4WKSjZau617S2upSAJfcvyY6V9c773/G73Pn2t7F75z4+8rsfUaKLUCFk3SYufq/Hg16nV8Vdi0niJEqcOnVOjVVxr4idxulwKSFSMkUvXrxIIpnEWeMmU8ji9JipaHMKcxlL5ahxNaDVGCnmKugrRiUkpOMJKoUkNx/cjd6iJV5IKNztYnCKL3/l79FqClissvZKMDc7TT6TU2uT2w7dzcGbD5FKlvj5z55namJJxVXs3LNLUS+EIpLJJ/jut75JQZfkrz71x5w4/Sp6U5FwbJ5sNklr02pi4TTnT/WzZ/sNbFy1h7/5889hNjhwmGrYsmkr6WSKHTu2cvPBA/T2necnv/gxt7/nHowOKy88/yKJaILBvkvYXG6FHt+0bj0dbc00N9bT0hggHg3jrXESCS+hrRRpaKpVQmHr6lb++ev/zPTCDA63jU984pPYzU6cRhdP/OxnzM0uKgE9OrvI9Zu3cfDmmzly+jjBVJxQOsnZ/ivcfve9hEIxfvCd7/PZT/6teh36coVHP/Rhujo30NLehNZYQm/L8rb7b2VheRG7y0RTSwMvvPgidruRxno/zz19WmVP96xt513vu49QYgKzuKeX0gxeHOeBdzzM6vYe5So/fb4XjcWAze/G7DYTzkUZmRxWNINiIk52cYbHPv8prrz8G5b7e9nX1kp2bh5/jZ+U1oiptY1jS2GOzM0ymc1QqKSxGMts3txNsZwCjWSu1rNxwyYGL43zvW+8jL4c59EPf4QNPavJppeZmV7k5RcnyKbFIf8Ih187zOkzp0mnEzhcVoKheSLxJd7z3rdTKmUoFNO8891vp2f1VrIVD6WyBWtFTyoZQVMsKvS25IQ77C4mpic5duQ4X/sfXyYyG8Rvr2Hnpu34STESHCJujHPHO9/J22+9l9lT/Xzmrz7Phx68kaLBwJGLY/TsvINDb3sf3/jH/8mxvjf44g++RFnv4K03+lkKxlTeb3dPgIomSV9vPxt69vH0U2/w5E9/zj899iXWbfLzwx9/jdmFSRYW4pTyBmq8Nj76kd/nN786yonTL7N6rVPlkLe3CWVjSDlmD91yG0OjkySyKYVcliiBqdkBFhZirF3rYmw4RWvDehKxJQL+ejRlLSeO9hHwtXL3O7Zgdi8xMxWksVacoo1cHhhh4NIQazo2qEakZ5/7BU63VYlpNe5mPvbofcxOyrV3WNE5CuWEag6NJtKq8TAeq1DbqKW2zs9td9yG39fE6dP9KqrA5YRCMa7QrQtLy/z0iWdp72jA6bTSf2kEvc7CqpYuJkbmcJhrsBgddK9fRTB3hVff6sVQMnDDoR0YTQW1NpE1djalZ25mlrXdTThd0NTg5blnr7ChfQ2d3n3oC2aiiTkqJJVwu2XDWkXzePm517gyMMKarvV4a+uYXlzgwuVLvHD6CB0HtlEyaDALpSWdY358ijq3j1IqzyMPvJ+H3vMwy4vLyvEr2eGlohaDV0daH6NvoJdvf+e7nDhxCo/Tz9DAGJu3bOLzX/wCrxx+hcvS/JDNcOSVI5jd1QzUlpZmfuf++zC79FwZPc9ycoa8NopGn8Tm0Kqs72gojt/VRClrpJIzUOv0MD85jr/eR9GQZz42j9VrIZZPUKCgsOxGaWbWW5CQbZl7ddIlW4xS6zFR6/GQS2ao5IS2Y0NfMWDSWVVO6/DIFP7aZix2L/2XRxifW2J4IUlr9wbO952ktqGGdT2rVKZoXX0dS4vLzM4s4vc0kEuXqXH7OXvqPLUBH3fedRNDw1d49tnnMEgUSKmomo8O3XqrMGwILwWZHBvC47Jz5s0RbrltG7v3bqSQvqLoYDFZD+eyaHR6tELwkbWfzqjEUcGDyxpMns9qsbMQDJHM5NAbrExPLajIBIlu+Mjvf5Cjb51gbGwUm9OKyazFYtYSXArywHvuJR4LQjFNa0udahQX5+bw4GXq/AF0FT01Tg9Oh0ORmcymahRAsSxo9gIVrJitNvUapWnV5pIc6loGhyZwumvR6Z387KfPsaFnJ2aDi7NnLuBu85DXZPA6ffSdvoRD4+Afv/B/cWDPdmYXrzA4fI7TvW/RvXktI9OzPH/4VUKhAlvXdbFjUxfrN29hMZLkJ0++SN9oBLNrDb66LdQ1bEarraFU1uJw2TAapUlai1mPwiBL84bsN2V/H4+LU7lKBpI1sexZMsmEQlBL/cDptFMoyfVaXVerhq2rzc9SQ5IPMQrIp+yHZL+tBF6k0b6IRic1gmoMizT8ynnKlysY9FKrkQZWia4pq3gt1YhZKqCppAmFBgiH+7AZy+ilMSgyi99f4frr11DIZjl/apT4shmt1orVUaHGY1dkOLn3+wNexqdG0ZkEIR7h0kA/3WvWitWASChOc0Mbm3q28M//9HUsFTMBWz1//ugnCPgb+dAHHuVLf/8l9uzcUW36VqWDla7yaxm318q9147AtSPw3+sIXBNu/3ud72vv9toR+G9zBP6zjltBJQ9NDirh1uAyUJKMWyXc6ijnymgVKlmLTtoyDVVUshRnRZyUiv+KILaCl5WvK4jP3xaLFaJWJ5hT+b2KEixksS2L7BVhasWxK0jbaDRGOp1SC3pxOkkHqRI2ZMekhDG9KgIK9ljcYYJflp+JiCKL/FQiRSi4hKZUwSx5uYLcSaVVbqdsJFevbqWpqQ6fx6McehVxM1aqeZLSrSkuOJU5WSiTjKeUs0nwyyLctrW14nAIulkcjVZSqSQ6Sf0sO8hlykqolW5PtAWVayT1drvTTCIdJVsQVKeWkuCWCiLYmMmkCgqVKvhVcU9G4xElyokjTM6DchfGs0xIHpLFxdxcEKtDhK+dxJIR1dEpOU0XevsIBUPKbemwOZX79L5772J2cpo3Xn2N3rPzGO1Q0uvYfd0mvB4/Bq0Rh8PNhTP96CtmLp4boLtnA7lUEbfDo54jFk2oLFHpAJUMXREEJV+4VCkoMSqdTZIrFRSe1uqwYbFb1HsT8bYg2cQVMFtMSqy3Om14fDUqG6ysrSj3rbhPKuJKFj93WRCyIF9cNslpTKtxIsKl5PqKOOlwCB6xKtSKICkiftWBW825lTxXlesqCv5VEVUELhmvK9nLK2hlEcF+2yW+8u+/3XSwgkBeaXpYmVRUp2/haqaowjRXmw9WHLbymkXAkA8Ra2Wsy3uRDaj8mxyPSCSinOor4u6xY8dUEVrGhfxMfk9cs8pRns2hl+urUFQZuUYR+5RTUgokVWTUSvexFL9FABSHbLFSVAWUTCqj3Fduu4vjbx1T2a0b120iOLPI8tIybocbj8ujMp8S8SSh2SUS4QQeVw1vHTnKAw88wPHjxxXKVNDDbrdLbXpFTOnqWqMKKNOzkypnNJRawmjSYHeKSzGPz1fFeun14miQ72Vj7iAeS2K1ORTCTc6pjC1pDJDz7vX7iMcTKqt2anKe2bkJfP4A63p6FBpc8p8l39bTKOJihKw8l8GEy2ZX10+2mMNgMbMUC1cFN3Eh6424rXZysRyFZQ06rQV/fT279u3j/MWLPPfKyxgdDhqb25gPhVT+Ui5fpFiukIwlCTTWY7SYCIYWSIi44PZg1Jow6cyEFhewW3SUijHq6qx0dzZiMWsILy+pv5+SgorNisloqCILUwlsFhN6wXoK9k6vpSzXUamohFuZg8ThLmKkCKbKgasEVP1VVHR1jCsssnKWV4Xcao44ym0igqxCiBeENiBOUSlaSG6eQeGvhUggwv8KPlyc4NIYIVej/J1SuYDJYqZQKinxWSsFj6I0rcDly+MKN1hXW4fL6VZ/69lnz7Bpo5+OtjYmJ8aVGyOTytLe1qzGXSKeUOddkKezE3Pkwjlq3U001K1RTpx8RjDRNoW0Nxm1ZDJRbDbJrtJQvOq2lbnycvoNGupaycbKxIN5/M4WHGa/wv/K/SOVjYGxgN2jo2TMMDx+icmlORYTWQKNjdicDuWeUMxjEWXLkg9ezdG2WqwU83nlVJecXnFQaE1GJXDLMRGhVtzMcl+RYxyPisgp87fpKopacMnSwFPBrNMp7Fs+G8XtkJxbK4noEql4RGUeu11+WpvXEIvmmJpaYHExxsRshKGJBXy+RkV/EFHzqSefYW3XGg7dvY+6ejd9F0+TL0g8gZzbCi63h96Lfezdu19lK3/z6z+lpaWOfLaisPsda2rRGyrKeSH3sTnJV7w8p5ogHE4HczNhJeKt6xHXQAOpVEyJwNlMhrb2DiLhiCJfRJaTTExM097WDsUyrz5zioqpROdacbSMsranW2VoR6IR1XAh+bdCghgdmCIUXUZrKijaRGtLK06Xl/n5EMm4xCZoSIi7Mp5RYzSfzrFz+3puuWmfyqw+daIPygFm5uZoavWjN8LE5KjCEzY0+uhoayW0uMS+nddz+IU3SSynFXq3JPnEFS2jw+N8+KOP4q1tZCEc5cMf+TA/ffxn/PB732HD2lXs2NDF6FAfZ958hXvuvI2Lg/1E8wWGZ6I88pGPsJzJ8Pf//FV6Nmzg+kM34ROn5NgIE0NjbO3ZxNe//A2MWj0t3W7SLCr8ZmNdE8deG2bXnk3ccuMd1PoaWQ7FFb1gx/ad5LLSJCMW7ioJRNzk0owVjgaVk0TmxVQuxte+9UUGhgao86/j2Mkzilxw4837Va7e3r316E1RFheWeet4Lzt3X8/iUpJjxy8oLGNTQzsz0/PceuttCmdY43Jx9lQf7Q09dLb38Im/+ROaGxv44z/7fRpqAwQXF/jW9/6F1avaiMSCDA1d4frrb6SrbR1d3WsZGZtU18GVwSG61nYSTYQIx6bp7G7gyPGXSGXjSsCcmo6wfctNhEPSCCH3sizLy0vs3b2Pvt4B5eA/dfIcq9vXKOfu4vwiHatWq3vYjg3bcHqdqhlCRPtkVO4RVWdTIpElvBihoJoGjXz/ez9AmhD//C/+nDvvuovRkVGKJb1y7+fLaQxWSOZjOFxeEskShZwJh8VPOVctIlv1OfbvXY/FWiBVTKK1GpSL8kO/937a2hsYGb0kLVd4PG561q2nxunjiZ8+RXghy//9pS8qMovTIQQWPc/85nn27L9eZfLa7Q4sDhMvvvQ0O/auZyE8QjIdJtBgJdBoUOfeqK3BZgjQe+4Kn/jjzxFeSPOT7z9Fz5ptdHb04HFL06CN4yeOYLWZeOvYm7z46nOkzSm8dW5a2tuo89WhrWjZvWMP506epdbjU416B/bv57ZbDqrxff3+fWreSsaTmCwmTHYTgQYfZ3pP8d0ffps91+3m4YcewVsTUM2Yv376GT776X/A7bFiyGvormtRc9ktd96MucbM6OwES9EYnV09jI5M8dJzL/HRD/wep946wcLMKN/42lf45Kc/w7b9+yjrUgyOncHptfLEkyfZtr0FZ42Hk6cv4vWZaWhw0n9hjNC8DpdtNR6fhW07xSWr46brb8FQMRNZShIJx0mk0jzzwvMspyM0d7VSNlfIkMXpd6l7jFsIQZFF4gMXuXdjKztrnVgiIdxaWZMZSeqtBI02BjIV+uNZXF1dRIkxNNmPyyWCahGf34nZKuvEIqvaV5GKZvnF44fRlgzcfds+rrtuOyODY0yP6MhEnZw+fV7FTBhNZuIJacoq4Q/4FMHggx9+mJ51a5BBIujkfKVMNmfCaHCQT6SwmQwKdyvNQl6/l/4r/Tz44CM01dexrWcz/afPYyhqMKKjIRjE1OjmzNIE1pZ6/vozf8WapnYcBgt/+Rd/id7qwuCoZffuWzFipxzJcmXiPOtv7aChvYP+gWlFZrh46Rxjk+dVvMDJE6eIR4q4XU04HE46u1tYCl/B7jQq8UmoGEJCOHhom4ovcDuauDJ8Erc/y+T4Itm0nosXw/zO/ZvIZ2ycOtuvRL8bbtqm9noGvURb5GhprCefgXxGo36vv2+Y2HKZkcEZ6gL1NHVY2bKznaWFJBd7R7jjjhtJZ6KKeLG8lCG4GGVpaYJkykDjv8AAACAASURBVEZtU4EHH7yOGkc7Zt0qHv/+c4SX5xmdHOOmWzbjrDGp/VexIsjUIqdOj+MPOEnEKmSysl6vYDLmVH7tjl3baWltZXxyWuHXN23axKW+SRbnltCVnaQiZfzuFn7nnveQziXIm+aZj4xy4Vw/Ol2JzRt7VJbu7MwUJoPE9AiVQsPS0jy33XoLE2PjPPiuD/OTf32JWCihsuNb27zMzgyzb+9OxobHuf3QXRw/fo5zFwbYtmM3LncNo5MTfOXb36Jj+3rmlxaplAtY9DoO7NnH9bv30ljXwJ5te8lnSmjKBgo5DalkjkgkqfJOOza2EIoGuTzYz4lTRzl95DTX37Zb7VtXd65RtJ0nn/wVY2NTyv25sCj34LRqTBR0+w23Xs873/s2zg8co3/4JFqDCGNRTEIiqZgIuFu5eHaMgLsRr8HGiTdfpWNNK7UddWQ0KYrmvIovKenyVMQxWC6pBpxyroBRb8RmNFEspFWTlFWnVxEHLkH3yh4/U1ANhRJx5HTWMDY2TXNru2rcPn9pmOH5PNGcEbvLguS1yLi0O61q7yl7Xo/Hz/T4vIr5cFm9DPaP0dW9Grdfz6uvvUlPTwc+fx2TU/Nk0lm6OrtVdIDsU6WhNRqKkAjl6epq4t777mBm7Bher0ftfwXBLxE/ZU0Zs8PC7Nw8FtmLGk2q8zGmrn957U6GBxfVuJUmBWn0kHgjs8Gs1vzSX26xSgMv1NW7QCP7Aj1mo4Yah5VkYplUJq4IOn6vB5fLp+57eq1FxRGIO9XuEEx3Uu2nKrkiVoO1WouhjLvGyUJoSd0jJYIjm9NhMLoZGp7DZPBisXqJx7JqzSH7z9DSIuMj42zetJpv/PP/ZGD0LOMTlzGaKuo9n++9yEIwzvqN61i9ppsat5ep8UVOnLjEsUvzNAXWs/q6e9HbG1mOSy1Dr/asDpMZkwZF3RKneyafRGtQYVIqRqmQEzqaGZtFiDvivtWp6BZpPpX9ktR7stmMQiWv7E/kPlaNSpJ9f5XItdL4v7KXrzZs59BocmrfIHO/uJELRfm5RuU4y16okMuh10ktq4ROW1bZ1flcNbvZ5opw6covCc2P4DCbCc6G2Lq5hev3t3Hx4jFmJ4PUejcQWsyp9bPsbZtaatGb9MwvzGCxS9NYWYn+NR4P+VyBXLakIrYsBicXzl5Em7Lx8EPvYvDcMA+96xFaGlfx0Q/9EZ/6xKfYt2ePqrldQyX/tynhXnuj147AtSPw7xyBa8LttWFx7QhcOwL/JY/Af1a4FcftwNgAX/jqF9C79BSMZVWw1YqzrwD6il6JoyIoVvRllWMjwqDk1Unj7G/ne66IXtXs0Wo+qfxsRZSqVKQztOr+WsmkrToJ/839mEpW3U/yO2rxXpQ/IvV1Q9UcdtVpJgVraUQU56/2au5juVRRbjtx4mVEpC1XXWUGrU513bY2NeP11mA26rFIIb5UVN2T4pRx2h1KUFHo2qJG4Z3iiWWFlitXMthUDqJVdbwKWlinNVPMy55Uq5BvpYK4fl0qpwadZKskqeiSlHVJ0vkwWl1J5RRqxE2YzhNeFqdxUeGVxDUsGYuS7Smb/2Ipr7LIBgeHVa7lmq61pJKyiamQy5Y5fvw06UyRT3zqY5w8dUzhckWoOnnyDF3rupRbbmp8HpvJww037qKcL/PLnz+DteKiY1MHweVFmlfVE/DVqdf++mtHuPO2e3np+Vco5TU0NrQqrFCtv07lWqoNYaVIqZJFZ6g6OQuSRamV8VBUm5SGxgbsLjta2XSZ9AqbLOJcLpUjn84rp6HKfvS6MFnN5EpVFLRguQV1LF8lcUbEW9naUdQokV6hrrXV/GIRstRNXNkDRaSt5nvKhzyHiFjVLNGruTaC6tL+26c8vppVW934rXysOG1/W6z99yYJlb/5W7+nRGGqjQor3b4rXcArztvfdur+9vci8sjmdeVvrjQxiKtYXLYruT0rHcTKVSvXwdX3KmKTuGwrWo0S1dT7lw1rsaiKSILBFZesEsHFm6bXkElnOLD/ACP9Q6r73ao301LbjMviIBNNUs4XSUUTSugfHR2lsaGZhfmgEkvF6VqqlFnVKQhAqudOU8ZqNzI1N8FyZElh1LP5FPlKBo/fidNlUYU7cadbLDoqxSwG0cmoqLxnq9Gq5hajzoTJYiOnMxNOpVWuYzQWxe5wqGLqxOQ4qXSJxuYaGhrqMVslz1Cv3nEyLc5YjXKoO41mNMUyuVRaZY7mRXgq5rE4pcghGKwypWweo1bHulU9ROdSqvjl9QVY1dmF1enm/MV+nnnpRSzWGqxOQeL5VNFIUGkiKIXji+jMeRxOL8mohmxaULkmrGZUjqJUbiTPTIo0lVKajnYv6zc1Mz0zRigqDhYzJpOWto4ACwtzmE1SqIBKKa8EXJkjM+mkEm5ljBRL1e5w6VIX4bYgQq5cIRoZCSsNCzL+BDMg+bjiuhZBWvTI6nhXQm+1dfuqsFgdF4qkoFy7WjV/VDHf1dxoISwYLXrVcCGNFYJDl6k4r65JPXqDNBMYiEbThEPL6PVl7A4zUmY2GmwkoxlGh6dVPnY0KhNlhtsP3Up0OYTJrMMqrimLmXwsrfIdzUYvq9o2YjV5ScXz6HXiLpWCijgbNCovTa81otHoFWo05bmo5iaDxkolZyQbrxAJpVnXvVHl4IpbNFNIkC5EsDp16ntMOi4MDxNJJZVj3eK0ozeZFDFARFxphphfXFDHrE6Q2yajumbElSsWULnvaeXedfW4V7PKtUrIlfuduE4F2SzHTwqVcnxz6RwmvTQPlTHpCtTV2jHoCupaSCfiGPVmVdDpWbeZYlnLpUvDFDV2luSYaYz88NtPU+OvYf36NcotL2Kt2aznUn+vyiU+ePAWei/0KvfHUihKIp6j1tXMdHBKUQrWr19HoK5GEqI5c+4YGk1RiRRUrNR4bNitbkILMaYmZxTas7ExQGOzn2hsSWHaBC8vhamc4F3LWsbGZhnon8JoFOdWjypIDlwYZfue9SwsLGI0GBXmXK5fmadFCO/tu6Tw163trczNzDM5Oq4aCTq7umluaVfCXV/fJcLhKG6Ti2QqiqZcxqLXUuf3YjHomZ9dxu/rxG6tI5OVJqEkelOWXCGiMqij4RJf+Oznuf22WxgcvMgfPvrHGPFgkuaDXEStXzZu3sa6TVswme3cfvtdfPpvP4+uouVPHn2U+qvF2U//yR/T33sei0uLu9FOY0creY2JrM7IyMwM9poaTpw8ym33HuJK/yWaAvWMD45x5sgF6rwBNKYiJrsOl7OW++65m7bmVaxZvRaH3Y3D4lRYW8E6xmNxbFYLRWm6oUA6uwCatMorFuezuP+kOH3s5HEmpxc4fWaAY0f78Nd78QYsXLf/DuWa8fqD7L+hnRMnzuELNNPY3Mlbx/pIJIvU1rZx5ugF9BYz//AP/8SZ06f5zTO/YdeOXbjtNTz37Evs2r6bW2+5UQmrvZdf5ez51zAatNyw9zYW5tNc7B3FYnYyNjpMS0sTBw+8mz37d7Acm2d8ZoDQ8pT6XqMr4fa6mZicpLmlmUsDA+zYvouxiRE2bdzM/OyiyvMT0d9hq+HgDYcwGC30XrhELltkw7oNRCPRalZ7JsvE+Djbtmygr/cMly9f4Q9+72O0tLbz15/4AjNTk1y37yaVOX30yFG1zpT7wd998e9UdlwuJ7ECdhLJjCoUJ/NxRQIpVmR+NWHQSLNcnNXtAeUqrnFI3nwEvcXCZHCe148c5onHf8nWXV0MDvUTqA2QzeSUuzi4GMJmdXP+5AhOt4OP/u4fKKf7wuws41OT9F64yLr1G5TIfeTYGwRDszhrjPjrHBw9fpqZqQXe+dBOVq1u5K03zpOKltm2aRf3HXoPhZye3jNXSEYK9F24wuL8Ep/8m0/y6U9/SkVirOpcxcTsIB3bGvC32NUaKbYcZ25ylhv23cS2jVuJBmM4LXZOHjvF2+68m9jyMv19FxWFJZUpKhx+tpjBbDMwvzTNqbPH2bV/J+9/6BESuZRy3j3+s5/yk5/8jEwmT0NNAH26xOjwEBqjlnc8cAcuv53vfO/Xyoksa9dyvkJbUwv1AQ9bNnSzfWsPpy6cJZSMkSklQVegUCkyMTWDxerh8tCQii8QHKY4eydGo1QKftqbdmE2lfjLP3uYRCzElYEhJUiYpDHKaFYxEM+++CypUpKischyLkxzVwuBplqC8TgOkxV/Ok1TqswdrW6MMxPUGzQY9RrSGi05p5exdIkLczEaerYTLpVIutJkHXkWFuNEl6WproDDaQZdBp0+R0drA8vBZSp5DVa9E13FhNtey8nDg0wNhfH56rHZXFAx0L12Pddddz2bt2xTeHdZsCVTMXRGQbon1FxoNNmJxWLYjSaEGZBJxFRGqBBsPvHJv6K5uYP3P/QAS9PzvPjU0wz1Dqg5xnLhCgmriUiNi5Alxzs+8jvcdPN11LmbeOPIRd48cYGO7i68NW7i82HOv3SBsbEr+NcZOXDLdVweHOHcuQvMzsxgthjx+73KDSbRDULwkde3a/d6FVEg6+xCXqg5QvPIc/+7riMYmuKXPz9BXaOJe+9fTy5tZHw0htViJh7L8/j3jyhE6w2HNtHR6WZkbIxtm7uVSLht8xZFKBkbvYxBa+OtN/t49YUR5QzftWs9qXSWkyd7yaTyCnf+gQ/dR072TIL2TuTUPLe0FGTHzm46u5vIpA0889Qxbrx+Py1NrTz33LNIf9+979hFoMGu8s9lbajTW1gO5xgeXmBocFY1ZklDhdlgVHsmweQvhcLqup6Zncfvq8dp8/LMr1+mnDPgczdSTGuo8zXjC/iIF8Ns3d2tnLbf+sY36WjtYtum7VDJsxQaV2s3u8lJLJpleGgcm01HZ+cqbjn4NpoaG/jed79G/6VT7NmzhRq3k8uXh7j+hlupVIyqKdfvqyUaSfHq4Zc513eZbXu2U1fXQGt7PV1r1nDrjTeruRmtRFZrlFArMTvJRIHgkojbUYxmO0abFW/ARUdnHZn8EsNj58mVo5w+e5xMpkSpqKG3r59MSigsTgx6q9oz3njTASZnxti4rYd77r+NSGaOsek+Rscvkc3EMCAiqw8yFvpOj3Hw+rsY773Mwvg4QsAu6POs2bQKnUtDqhIjWYhR0ctaUtZGFeVsNep1FHMFihUdJrMVm8FIWWIoKiVcZjN2aV6WfVZJahAi8Ul/WLFaczC5mFrUcuzMqMrpTmdT6M0Guns6FbXJ5nAQjwoBx0YikqP31CDaigl0RbbsWYUvYGV8aloRY5qahPIijb8G7FYnR944So3DoygwJr1RkjSwWa0U03PKtS1NkV6fA2/ASa6UUqKx/MwdcJPNZxSpJp5KKGSyz91KImRjYjSoEP/iLlUEJ1UXSSnMrt2hY/36VThdBgzGoopkkiYO2Z9Io4fepEWrhxqvl3S2wkIwxnIkg83hJ5nKk0inqPFJs2QJYzFPi1Am0gk17mWrIhhgvWp4NzC/EEWrd5JKSR5xgFiswPClKbR5PTfs2M/ETD+vHjvMwx87xPodncyGZlTW9tRIlJmZWTrbNrJ13TrVBH/xwiVOXBljOWuk0ddN06ZDeAKbiKV1LCfTmKx6RRQzG0sYZL9dKKMpyr5dR7acpijN7BqdWh9L3UbWzhIBJBQgi4ouMitscTYnzXxF9V60KhKruj+R9cFvo5Jl3S0/q9aLqhm38v+yrxJaRrFUUJjkckXoVLI/MqjIpuXlEHptBatZj05TQDq5jDqp5zgxG9tI5M7TP/JtSsUgRqxMDGTYuW0TqeQAZtuSQqLHlir8+hcnsBk7VO63zpKmWE5jtZuobQjg9jkZHBxU85vUjcolDWMjU7Q2dLBmdTcjl8exFsykluP86cf+UiG+P/yBR/m7z/8de3burI5/vUrhvVqOuOa4/S9ZvL32pq4dgWtH4D88AteE22uD49oRuHYE/ksegf+scPu1b36Ni8N9fPYrn1MZtyLcinwmnZAWgwWjxqSwwyImFkS0ldwQVawW8eDfFtMrmNgqFrkqcK2IBlWUrNRxK5jMelUQF3ekOKOK4jTJrwi9VUfTyiJcTpQId2rdqhyUkr1ZXbzLwl8ct7lMVuHkpDNciuzpZFIJaWajhZaGJhoCddQFanE6BCsoWNkibqdDdYBKXm1eMnqvZhmKay2fr2aKyqZBHLcupxN3TY1yqcnrFJFX3ow4ePOFnOqKlGK1vDeLzcRicF4J2oI+E/eaFEnEkRpLhDFaZA9RwOIQtHACm11wqHoSER2VkoG5+VmamhvUZkOydxaCgpzMEpCst0SO0FKcclncbiVee+0499x7M/FElPZVHaoj+ImfPE1jm5cDB25QG9GWxg7Vnf3GS8e50HuZjtZ67rn/HsKpZUKSF5cU0dpMNpVn/brNPPXLX2GzSm6LX2XrSr7o/PyiEmrFhVzWVvN3RUwTUa2+qV45BQzmqrAvzsh0XpBFZQxmY9UFiB6DxqDEeEFUiuohMq1sxsWKu7LJLJYLShgU55rcqEXMW9nYyWP+35221UwaeaxCI8vAEFVT5R5Xx4dsFOU8Vb+XcyZj6apIpa3ilKrCl2SHXn2eqzPDSpbOykQh4+nf+1DPXanimldcuSvj/v+LVq7qzf+2BBEnm4i18ruyWa0OcHFJGpUwWs0uFb8sqmih3me5rIRbKawJh1WEtKKIstrqhlWJxaUKhWyOGodbbbTlycSRWSiXlNNx7859DF26ooow9TV+Gnz1jA0MEZ4PEg0u8dqLh9m9Y4dyN5bFpWpZyQLSkC8V2bpzO6HlMJFEhOGJIeUIc/kcxJLLmG16hcYyGTV4PE7lxs3lqqhYTaWA2aDDbNDjdbkw6fQU0hlqnC41z0zNLnB2bJbJUFQVEyXv1+6wqTEi7g2bw4rVZqSiKRJLRBRGTLDiLpddiUK5dFpl15p1eoxarXJrROLiutRitFrQGrVYzRZKuQKpWBSnyYXLGiCXKals3/nFJdra13DTrbcTD6Z57shrXOi7QGNTK1bJCTYYlZNQMuYmFwcJhVOs7drMwlxcdVMLAl7en6CmPU4f6VganbaE1SqiXhiPz0Emm6X3/JRCcT74vrdV838tRpaW5tBUirgcVoVVzGYkT0xw85L7KqhOq+oaF6x5VbiVoVBFJVcdtVWneZV9LIWLqmirpippnNEbqo0PIiaKPJfNqXnVoJpvqlnM6pozCq65pNDNks0rc5oUnQ0mncr5KhQrqqAjLk6tXvB6DvH2KrxpNDZLuZRFoqotJg9mvYdErIS2YkGnNTI9NY3DbiEWC1LfIC4CM3arCZNW8s7czE9HCS9laWnopLG2TTW1WESwFoG6JMNd5gMj5YIOo8nKUumsQpNJ80MqlcZoNDM6NsbiQpA9e/YqSoOMIbnPhENhNfbtHjsTwXHCiQjj01NIuFddcyOIazaTxGy1KEF3cHhIZbDX1dWqjnkR0GNJcUoIqrw6r8hxW4kAkOMqU1Aun6G+rkHdO0SE0mMgtpxgdHiAxnqPyk7LpEJ0tAYI+J0Uchki4ZBqBBKEqzhBxBVw8co06J0qT/jw8xdZt3EV63s6MRmtajy4XS7mZmeUG1bGlDQ7jYxO0ta6Br3exvHXTlPvr6V5bQtr164iUOdmKTTJa28co7ZOrwrER45c5MD1u2hqaGL40jiz07PUNrjYs28j6dwSWl2GfCmhGmpsVhtLS3E0FTOlopGRkRD+QC0uv4/FUFi5wFuaWjAZTJw9dUa5HT0euyqG7965UzWWjE+O4a5x0VDXQDyYZOjyCFq9nubWFtWwE4sn1Pxc4xaB08zF8+cVRtTr9LJz62bikRLHjlxhw4btLEckQ72M0aSlIs0KGg2R6DIf+t0PcfCWW7Ga7bz6yuu8913vZef+/ezYuZvGxjrCSwvcfdetjAwNcMP+fZw9fUoJfXfcdhdLwWUlUJbLOr722GNodXG8tVr6BwcZnZrnbP8Iuw/sYzY4T0lyi616XA4bfpeXUrbE2OVpLForB2++jZ712wj469i6dT16jVG5RuSep61UHRhWi1BB8tUs7mxaOe7yhbTKZxbhbHZxWjluLlw8y9kL5+js2kQimeLZF5+ga60cC1i/YYPKCp2ZO83adU0UinIsxPVX4uTpKzzwnkfQaMz86mfP4vJ52bF1J6OjIwpDLK+nqaWeLeu3sH3rVoYnLionXX2jAZ0+zcLcDDaTn1hYS/fqHWixqWLr008/zeWhXm6/5X7uf9d9eP2SoRthamaUUjnF4Td/w3UHtjG3OE5jUy0zczOcP3eBVR3dmE0umpvbVIOAt6aWJ77/Gww2M+994J2K6CHuGxG0+/r6uO76/cr99Myvf0lkeRGLxcD73vN+KhUtX/+XH9LS2EgoGCMQqOVtb7uH7u4uXnrpRbVump6Ywh9oYc+ugzQ3dZKXZYZR8Pbz6Ix6lfNXF2igNiCZw3pMlhTJRFA1zYxMDPL8Ky8yPLTA6OUQ8VwQtElWdwfwBjyYjC6OHx3C62mjob6ZgYHz6l7X0OinUMhQWxfAYjERjyc5d6EfV43MFUU83hosZhMWq5Mr/bPoTBW2bFnDhQvnVSOhXmPC72lkQ/c2ujs28tQvnuXxHzxBNpnjbz/7OaKxiPrsWN1B57o2At0GPvfFv2J6LMqubT1cPDtMW2Mztx+8lbnJeaKCyM6WMelNfOCRD/Lcs8+zpmsdE9NLlCparHYzBiMMDvcTjgT5oz/7OM1NjWqNJuuyx771GG8ePapErZbGVoxFWV/kGBoex99g5h3vvYvvffdX2J02dOgoFqSBUksxH2fHzvWsX9/Glf+HvTeBjvusz/0/s68ajUYajTTaV2uxJO9ObMdx9o2EbCQEEhKgQMtyL7S95Za2lBYKDVAChULhlrYUSCF7iJM4jpPY8b5IlhfZkixr3zUazb4v//N9x6K5/3P+59zT09PT+z+Wj44dR5ZGr37zm/f9Ps/zeS6dIZKI4CxxEwgklIAgonF1nVf16sp9q7zcq8wBc9MpsukiyNjxuO08+sE7qCov4/D+g+y8didP//wXap9fXe3lyMlDNHbUsxyTLtx+urasJaPLKjSrTp+nxmLlzz78SfKT4/S/tAdP3ojLWIRWa2Elq2X3sV7u/tRnGQlH6B2/TLZEy/D8BcYnJ7n1zq2KdjExKVjMSpzFTiJBPyePn8JTVkQspCEciLFr23bMKSfr269Rnbhyz8hjoLmpDY0ySOnVGUT2rHJuEkynoL/7z/QxPjnKZ3/vd8mnE6QSUTJJ6aNMc3niMj/9l3/is5/9DJXlHva8/Aq6VI5Th44xdXmcisU8M8T4zNe/SsoNZ6f7FWr6ofs+yMJCgpfeeAu9w8zAUD8zY6MERpdJhRKUVUjn5TwabQyN7LexsK7rBhbmVshk4lTV2fEHppiYGubRRx/h73/4HOlUno6OeiwmGwMDF/nEpx6m7/QJXnj+DBs2eyj16Kip9tLRUUMsvqz2FqOXI8RieqbnQsxMLjA+Oc9HnriJXC6mjK+1NZXiTiugTrV6ZSytqChncjTE8MVFtJqsEtJE8BYc67333oxvycf582cZGh6hvNzJSiDAl770eSV4hqMRqqr11Dd4FCVA9stCIUqlE4UzRh5V8SA939GYYGczTE7OcP7cqEoZa3V2iovdzMwsUuVtwGJxqB7rhrom4pEYcSHlZNKq5qGjbQ2LPj9ubzOZfJJEahZPqZuxoTnC/jjtbU1odMvMTI1hM7spKaplZnqJTVs6eHP/a/hCcW657Sa0JJgcG6Snu0PRYsKxJKfPjrFuXQ/JGBzef4yV5UVaGr3cddsdtLb10NrWjlkqP1IJzpztZ9OW9YqwlE7nVD/vd7/3Q1pa1tKzfgt1dU3MzS0SiUrtQUwhrJ2lNkrcdqpq3Rw9cYhf/vxZenvPYLKhKinknlpaUkpRUTF6g4WKKjef/MRHGV26yMWRPlYi0wofnk0nlAm3xOJheiRAU00P7qJaju47Spndgc1hYdY3TTyfoK6tmtnlCZweK3pLjrwugT8wp/Z9qVSEvKBstXaSKdnbZSkSwU6bR5+VZLEWm0GDSS+mL3E0irEgpMxMeqMdk03WuoL+8xeYmJolp9Or868YhmfmZgr0pEgSk66IwFycqfEFdKYcO27txu21c3H4EtFIgkAwjNkipJ9iQitR/EtBbGbpk01jMVhJxtOFuqj8NO3tLeq8IffM5pZajBYN4ZhfJVt9geXfirapjJiY7ehyxZw77sOkszAzM01jQ73a51d6PZSV2khnIuSJYXcYiEQkGRtV6yI0sBpPjZoxRBIBjDZjoXYoJRVLbsYmfaRyZhIpDUOXRmlobVECc0q64c06Wuor1LVvMOhZWvKpOgGzxcHE5AJFxR6GR6aYGUmiseawW0owZHJs6VxLeWUxcSK0rm/g5EAfR06eV3u/nnVb6O7awMpCiqNvn2X84jwmWzWujs1Yalux2VzqXkFWqkWK1BykkJaVs0eObE7QxiklIgsRSmfQKgOxXoRUmeuIYCsWcb1eEZe0QgbKZlTNjcwKJC0rZkihrb23umj1rLtKt1qdGcnZRYz3sk+3S9WUUaf2W/LvRbwVSpP4/eVxZNNxrGYt+UyUbDKIQZtV75m0GYu9CZMtRm//M4RC0yzMzFBeUklFuQ29fhlPuZVTx/uw6EvR5Z3Mz/ioq6/m6KmD6l7e0taI3qgjnUsUahviCUVok+tuZHAUbc7Il//0K3znr7/L3PAMzbV1fP3LT+JyeviDz/8xf/Hlv2Bjz3rMVkE8X+24/f/lwPbqN3V1Ba6uwP/RClwVbv+PlunqB11dgasr8H/bCvx7hVtJ3A6MDvDVv/0qeqeBrFB/dIKhM2FQ8o646vOkMwlS+ZRCJUuPphy+JQ1aEDmlR7TwvrqZXkXbvFeEFSFH5t4y9I5Ib2I8ofpHBIEnQBT0rwAAIABJREFUm2/5s8LcikhVULpUokkEKMF6ysFANuWZVFqhkGMRETni6r9FQBM0rCRnPeXl1FTVUOaUxI2BSDCE3++nyGZTmNZIKKgGptJnIoN9cY2XOIvV1wqHpUNTkgfS3etQTvpMWgs5ET4KwobC12gk5Sr9rOIIlcOGJAuSLK0sYbU60WltCidqMFjU0FUOM5L+kr4gb60kvZI4S0XQWCS4WIRe58Rg0OGtquDS5WE14HCWlnBpWBIvReoA9u47/ZSUupRoevHCEFF/SnWGXrtrgxKzJsanCMZW2L59h0r8peNZhZg73zdELJKgwl1JTpejurlWuU7FPdu+plOlgOTjRBiSJJTBZFTD9lgipsQMnUFPKObH5jAqsUwQuTI0lYStDPsEr6Xw2ToR98Thmi8cuHKCJsuptJykqgviaUFkEuSxStpeEV/ld3krOGt1ahi/+rYqghZStgVxtyBWybUivZ8iABcEVBkiFQTSwr8X8XP1TcT3Ala58P9WD4Dv7bFd/fv3GhFWRdlVx+97BVi9toBuei++aRUbLj/D96KXRSCTg6V8PRERVZevTqeSGKvJ2/d+rvfegwoisWCgM+ikn1cDyUxWianSAytvMpQXHK1OdOw0mLQFQVO6EjOZnEpQr+/uYW5yXqVPBfPpdrg4e6qPva/u4babb0KXySpjQzIZxxcJkDZqsFhthQ5dvV4N6k02CythP2a7gVgqSDqfwKAqB9OUlZbgsFnUQCEUCirh0F1aqg7wNsFFZ7NYDCbKnMWkYjGGLwwydGEWfzhESJumrqOLyspK1XErqVMZDksaJBIPKfOA0axTA9pMNqHSIAYxDGQzFJktGPMa4itBEuFCuqXY5cJoM5EWEVOvVX3J8vUjgrbNSDcSCj0uia/pmXmWl0NUeGvpbltP9+bNHD9xkrff2a+SXfKcc7vdLC7PYXHpCUUijAkytqFdpeDHxmZZ09yhCAFyv6n2epgav4zRqKG+ppLjJ44SCEZY9kd5/CP3MzJyQaWZnQ4jotu3NFdT4SlR6Y1sJqkGICLuqAGwQe6PYvIQtHHhmhakZQFJfyVlq1Tafzvka68YGVafU4Khlo5bER4VMlnGy6qrVa5JWUu5rgwUFznV8ykaD6tEp/RQyz1bvpZ0vEpKTmEno0nVUao3FHDx2XyEYMhPJqXDai4jFdOTiOood9cp0XX37lcJBYLMzcRpafawfVcziwsz+H0LNDW2UFvdQiICk6NzqgN347rNCn1bXVlDPqNVeDFtzsLKchyXy0M2P8dycAmTVUs4uQKmDBltkoHBc3R0dNF36jyajJkdW3dh1hUT9MUUojdnipDXp9GbTUzMTTG5OIu1uAiDzahQloI6M9stSgSWW0d9fb1C6amkveDZEJFCp0RHuUfIc1jSSXJPWjVwSGpexPH5mSWFm3eXODHqsyTiAd7c8zpbN7fTUF+p+tVluCQGoAsDF7HZi9BJSkJjY8EX59VnTzK3EOCu+zayfv0mfEsrBPxhAishdX+/+Zab+M63v0suruehj9yj+nFnppdpbGrl6Z/9K9X1Vap7q9RtY+jSGUV1cDj1GA0mzKYilTYho2Xs4hT6vIaejS3UNhShFxRruRGDOc3F4fNYLTbGRudxFldht1biW4oRjKQp9nhIyPPZZCPgD2LWmRVOfG5miZmpSbq7e9SayTrK68TU9BQ333gzpRYPJr2Fdw7uZ2hkEFd5CZ3dHYTDIaxWC2uamjmy/ySaTJbf//TvUlxUhMfZxF9+5fscO36CNR0N6jqMhFPKxLSwNIXJklOmp2u27VSp1UpvJbt3P0M0o8VT04XdZifsn2V29DyL00O0t9Ty6U8+wckTJ2lt72TBH+SGG+9mJZXi18+/hFmf5vD+3Zw8OkAkmaOk3EkwLAPWNG1rm9mwpZO62moaahtobWhFlzVh1hRRWd6I2ehSz89EMkxaulYdYl6Q1y0RTSMqJSOv9ep1LJfFrPpadcwszHD8xAFppkYnmHyrhbTcqDQaBi6cZudNPfzsn5/jms33EUuscLz3NWbnx/jht3/EP/zrv9B/ZghvVQtLvijxWJ5wJIXJXExJUUnB/JbN4S4ro6NzDbffdjNWl54z/UcZn75IudvK/MIY0egKWzdtIuCP8MZr+9nQswNtzk5wJcGtt9zFnoM/ZHTYh15XwvquXdx1x31UlJeTyyfYe+hZllaGmVscxlFsVvcPSZY8/fQLdHZsZNeuWzl75hzpZI7m6k5WYiG1Z/vHf/gn1efaWN9AkcPOwMB5Dh84SVNTKX19JxQG9Hc/9Ql6T/VxYP9Z1ra1qP7C4cGRQiKtrk51AQrivaa6mvkFPyaLE4u5nJbmTrZtW8c129ap1xGTwYpBb8dskZ7rCInMDDpDTolBJ08eZvDiRcrLunA5GxWWeyV8mXNDB6isLsfucHPhfIBAQIbNWuqai9EZw7Q0NlLpqeLAu+/Q3d2Ob3mBCwMXuOHG7TQ1NdLQ0MQf/sGXMOrtSii4MDBGSYmD5rYqzHYdnlIPx4/20t2xiS9/6csszi3zx1/8Ex778BNKYKiqrlWp5Wdfep5oMoDWGWRy9gJWo5NqTzlnTg1w6sgFPvnRR5W4os3paWpoIZ3Mcu212+nr7eeeex7gL7/5N9TUNdLcJPjsSQIryzzzzNOcOHqUaELSWllmF2b4+rf+iqFLg9TW13Ly+Fkaqxppb2tmcPgszjIjXT1rVDd1a8taNm68jiW5L4VWFOb78vhphi5PsPOGGgymPG5XI4cPDHNpaI6dN+zEUaIlGFmkwltBJKThzOkpdJRTU7OG8+cukkmE+NhjH2DtmjYWp+fwzS3w0nMv0lhbq9DZztIiRmcuo7VrsJVamJgfx1xsROvQMOefg0SKn37zh/gujOLVODm9+11WRuZx28uZml9mKhxiPK+hpLWamUSYlp5ODhzai96SwmAJUeZx0ramm6UFQXnqOHHslBLly8tsqmP8sQ9/hPVr1uEyuyl3VBAOx7HbnaSSOfz+oMKaTkzO8oXf/0N1bQoyVIxhQj+Ymp5gcnaU5379NB0tTSTk+tdrCceCqg/x8tQYs/OzrOvsYaCvH5NGR0/XOj5w1/uwh8rQVVi56xMP0Hl9F//wyx9z9M1T/PD7X8VktvF3P/tHLi1OMRuYVyjWUruBonwR5rQbgyHODbesVaawgwf62b7pEbQaB2+9/So7b1pDS7uFSGyBkhIPT33zOSYngjz+0R0EfFr2vH6IzZvbuXhhEE95A1Z7mnBsgWu2r8Xt0ZDOLVJR5VBG3uKibpYXy/jnn/6GM2eGuePuddx482bODRwjGokok1BTcw3+wAw1dS5ltH1zz0kiyxaSUWhsqubCwHnmpjPKhJSIZ/GvTNPR3ajumVKX8dijH6GppYJgdIwl/0U0+hAWswGfz4+AQozGIvR6OyaDRZkQIhE/VTUVRCNhJd6urCQ5dnSESFT6RV2UuqST1kM0LPsgIaXoOX7gJDfetpbJifM89uh9tLfVKKH35ZeH8HpbGBk9RntLK5u6tqmO2r5TR1m3wUuRzUxwOc3AuRlsllJ+/w8+SVIX480jx/nVs79iXWcHD957B/veeIOunnU4y8r58OOfxWktpcRVwob1a7nnthvoWdNMfVUDea2NaDCK0+Xg5//0U071naC6roaeDT3suvkWTp3q41RvP9F4mgsDw4rMtGvn9cq0KF3f0nfqFGOtyUj/+TPcfOtNaLIaDh59l+deepoL/cMY7HkcdgMGs1UllHfdtJNNW3rou3iMrCaC3pwiGl+WbCSGnAFvaSOTgyvUeDo4c0IS8TYmxkbVea+uvpY537wSrLTmPKUVduxOPTl9nEhyibqmckKJZWVoTuUt5LAUKDipGDajAbtJRyYewajNYTNpsVsFP51XJJtCrYAYnoopcTUSCKVZDsRZ8IUxWu2q7uLC4HnVdTs4MMzati788xGWF8J0r+vCUppiaPws7Z1dzM/Ns7DoU8Jta2snmaRGkRA2rdvG6NAkZ3rPK/OyEA8qalfUvToaCVJa6qCtrRmdLqfS/0KZSqayTM3NqzTn0PBlyiu9ipgwfnGZjrZORUgRbK/ZomPj+rVMzVwudNtaBV+cp6/vHCUuA9FIQJnU2urbSaXiyiQtZ6t4NoHV6SKTN5LJ2xid8HFxeJK81sq2HTvVGSuxPMvC0ASNtaWs7Wws1MyUunG7PQxeHGHgwjChcIoFX5Drt99CZUO1ShPrcnGKbTrcZW5lUHvhpWOqTuqu+25m4zUb6b14lqOvnmZkZAZH3Ta6196M3dXKVMJMzGijvMxKsSWPNh1GI7QGtJi0Yjw2qIRrKp8mpU2TEcKMNleo3NLqlHArRxWhQhnlzK7Ssno1y5HzsVyvZotF1fuIyUw2kIXtdwGPvBoMkD+vVhDJ+VjOKKvkKnXWFL5bRgyWeUVMEku4GP2kYsJq0eFfmqTELtecX4m3Zn2ey2PjhJImdt14h6ro8PtnmZo6Szo9TjwxRUtTFdqcjenRGDPjflUJE4vPKNqQpN5n52bpWNuGt7qCheUFrtm2Rf3d4uIivkW/IhAtLwTo6lzHs//8rKqSKdZb+bvv/oCqiga+9Edf4Wt/8TXWre3GYNJeFW7/bxvEXn28V1fg6gr8h67AVeH2P3Q5r36yqytwdQX+q6zAv0e4ffKpb/Kd73+H4alh/vpHf42p1KyEW0lbCZo4nchKpE8lnmR4L6jknCajhteC3lQJsCtI5NV07SoaWYbYhaRtwS0p74lEVPXBiiNURFpxx0p/q4gPmbQIv5IaLKQiVztMpYdFl9egzUIsGlUDEDlcSMeg9NJWejxUeDyUFDuVYFsk/ZYaQSxpmJucpqTIoYaVU9PTanhgs1tVclE2+A5HER6PB4cgM8Udn04rZFRgudA/KEkqORjoJSGckY5HGdLYlXgmfxYkpsEkCWE92XyWQCSCzqzHUWxiJTiHb0UweYJYNquETjAcUgcUGcrOTM2rPpy52QDukmaWFgPojRqqaipxlToZHh7CVmTnrb1HyUTMNHZ5GBv2IYpYLJEg6U/jrinFZrCrg96O27eq/uB4IlZY97yOgbNDXOy9rLqLvvD5/8GKP8Q//vM/UlFbqfCXgpn2lFcwP7vI0uIyNTU1ROMxBS2W7lnpm21sa1LC7eLKPGUVpSpVIgK6DNkFVSXDZ/n+RSgTvVS5a9WUWJDKhai09LKuiovvdc7KmirnbcHbrHCtIuLLx4rQJ2taEElXRdor0WuNXCMFkXcVXSxJWzEJ/Fb0v5JwLQi3hRSuIGflcCfdV6sfV3g8q92g/3sCd7W/WcTg9yKX3yvcrlKMftsReuUxyeeXa0quM3lfFWkL17wRg1wHYkwQ3LHgwASZeaUf971I5lWMc0G8lj7LpDrEyrNQArVZEcPlqKyVzlIU+tNlc5AIRVU3mgwDykvKlCM6m8pRWuLiO996Sg3R/Mt+bti5S4m7kxNjKgmWSUq/rZ/q2mp8ER9FFU6WVwIMDQ+rbiIRcEWoEwHVYNaQTAXR6FJ09rQiVU8yYMkkU6oXV/qEVgIhXO5ydHqjGq7JwVywd+OXL+FfSKIlRXmZCW+Nl4qGJmI51H1F0K9yLcWTMZVgFBRVNBElnggpfJRgGh3FNpyC586kiSwvE/atYMjmKHUU4y4twyqoZUOepVCAcDRU6BdOJNGI+pnXEU1pKC5xk8tosFod6HUWxsdmVGphXfdG3v/++/n1M88ptOHM7DRer5eahnpi0nWVDrMSXmRmfp6GhrVk0w5O9w6q51BpmYWlxVHqa70szC0SXErStbabuXlBQPvZsW0rqVSM11/fTUmxmdsljaHNEA4tYTXrcImTf3mRXDqJ3Sn9SSJQS9+14JrFBKEjk8krLLgIr4WE7b8Jt8oYUWh0/u29Vz5GOdi1Mjy5YmpQ2O9CcjSfLww4jHqLcr9Lf7KI95FoqCAeGwuoehGRhUQgqEFJ/cpQRZ4nFptZGTHCwRgry1HImZRQIYh3g0668lJKBO09dV7dizdsaFRY+OmZWUV3qKttorG2GbJagssBdS2XuUrZ/9YBrrvmBjxldfjmIng9TczP+iiTjme7jjghEroQc5FJxhYvKyyqxVZELJjENx1lx4ab8TjqyUZ1eCvKlBATF5ONXkOp18PY7ATHzpzC7i6mstbL7OI8jjInliKrGrjI9+z1uNVrjRiNYvEYOo0Wi82qRPRV04dCpRv0Kmkr/aTy3B8avEwurcFZVMTQhfMk42F2XLMV3+IMjiILTU31KlFy+kyfSo2XlZVx/FQ/dkcZLa3rWFoIML84pxD+3V3raG9by+ilcV58bi/l5cWsW9dF/+kznD4xjNNhp7zWSSKeo6Ozh/IyD88//zw1dV7MFvk5JQlH/CrFvn3bDoodbo4d7WV+ykdoIcKHPvAwbo+gBM+QzEboPXOMBx66jg2bOjh46BBV1S0cP9av0Ip2m5vLYzOEybDo91NsLSYZS+EwF9O5plMJRz/8/j+xY/sG9bq56FukobFBDae9FTUkltNKVGppb2LP229w8swx/tvvf4JkJqoGitIb/eIzr1LmcPGJx5+gtrKWSCBBMqbhe9/9MdNT88QTSWUiKSkrZeu2a3njzX30rO9idmqKi2PnuO3um/B4ylnyp+hcv0slAw+/sw9PsYVii57+44cYHprAYExx/8N38cgT99PU0EY0leCL3/5TTh87S9KfIbCYUOQJEc+83ipl/OrqWsN977sLk9WAXVJAcp2nksSjGYWvFZqACHtWq1klafVGrSJ5xGJREokkleVVyoixsLSExVpEOOzn4uVjvPTaz1VdQnNzM2VutzJFVFfX4Cor5sUXfoO3vJstWzdz/NQ+Lg1PsWnTdZy5eIKXfvkOdT0l1De0E1hJ4l+O0nf8NDfcejfRaJrZqVl1/Xa0rmHbtm3UNVTTvr6Jn/zsO3g9Fm66bhsv7nmOpfkgbpeXhflZQkEflZXFxCJhGuva6e7cwcyUn4O9v1aCXSwipiyzEvSXl0LceecdfPKJJwjE5jlw+DXmF0ex2TUEgj56ujeSSFl5e99BKitrVEffBx96lD2vv6H2HRt61jM2Nsabe/fy1JPf4Wf/+s88++wzNNfXq5/1NdvauPXmO+nrPc/DD32Eu25/QFEN1m/YwOLcAkuLC8zNLvD4E4+wuLhAJJ4nEIMd226npbGZH//9N/jjP/4M97//DnI5A+Gg4IJDuMu1TAV7Od53mHcPHKfE4sVl8WKzuAlFpO5Ci7XIzJJ/nr//+59gLDJTXV+jrrnu9e0Eoz6FJH17z2FVT9DS2sTFixeJBKXH287cjE/14+64bgvFxUX8rx89R4nDwv0P7VTCylsH+uha18H83IIiv2zesJldO3dR4nCq/fHWzdt57oUXOXrsFKFwnMuj48z5Zti0s532riZI54gFI8zPzDNy4RLRYAa3y8H//KM/ZmjwErFoQmH+jxw5Rte6dYRTSdo71jI/PY9/wUf/yTM8eP99fO7Tn1EJwxJXMa/t2c03/uavWL+xm7JyFy88/RJFqSJMYsYzFTpLQ5G0MhrNzgWJJ81UVlcQToapqndgd2XJG0K8/+FdvPjqM+QyThamtZw8Ms2azgb+4IsfZ3C4V1WQOBwV7H/7NOfOTFLhqVdJq5rKckqLbPiXlvDNLmHVm7j/ffcyPTZBLit1I0b0Vj3js2PkjFla1rYyNj9JxASzkQC+qTm+9+W/ZlfzZnrfPczuXz7PY48+zvEjR3nuxWfp2tRD+6Z12MuK0dmMDE+McfbiEP1nBnE63UrsiyWDyoQp+O/rt1/PLTfeiT5vYV37ejWgz6czWLUWIisxSl2lzMzOKipKTVUtL7z0Mvv2vc399z/IBz7wCF09G3CVlCqjpJgLVwI+JkdHGDh/hmQsin95XnUO53R5Isko41PjDA8No89BhbOMTT3r+NlPfko6XkPL1np6Zw4zF5hlenIKUwSWxkcJhnRsv7UJY2UFoVyOWd8kDnuMbeuv5Zd/t5fWpnpKy+W1dkL1yM9NapgdWURfpGfztY3suLGecHQRt+pLLiUen6V7g4WXXjyOLu+gu20zP/1fLzI1EcDtdnDt9k2s6Sgnp13CYIwxNT+Io8hIibMbZ9EWiuxl/OpXT3N+4Cz33H0XoUiAQ0f2c8+9N6kO4Wg8iE8EvkyCutpajNlanv/FASq8Nk73n2Z+Qc8dd3QwNROgZU0Zjzx6jcLhh0NZ+nov0dBYTX1jCelcQJlNqqrcTE1NMz+3gl4rNCW5J4sxMklbRyPjEwWChmD9E4ksF4bGKa+ux2J0MjQ4ydJSmFJXBaWl5aQTUS6c62X9RkH4+9m+vUMJ33ZbHTMTa1mYN5OIzVNfU0WJvZjutk6OHdnPn3zpC3z4Q/czPxegqrIZm9XFyMgAj37iUYxuO0dPHubsiRNsXbeeV156TQl9gXiC4dEZHvrgh7hx13X0rGmivsKNJZ/me09+i09/5o9I5jXse3U3/f19JDMJikucKp3tKi1l3br1VNdU462uIRQK887bB9T9csP67axd24XerKPvXC8vvfoy0WSCubll/vTP/ge33XIbC8s+ouEEN954E7lMjuLSEhrWNBOOB9EYMlRUu0gTxlvtYM2aOuLRCMGlCKZ8CT//+91s7bkBXc6qrrVij5HJ8UkldH7n208pY+/09BQHDr1JW1cD1hINsyujBOLz6G2SwM2S1RkxWYrVfjQsZlC9FofVTDYRRy+oYG0ei4i3NpP6s5wH1bknrWNifIkNm25g3pdg777jOEsrqWlowl3uUoSel55/EXexmAdzlDurFb0qoQ3Qe+4oPRvWMTw8qvbSVrtQbbTKCCgIdP9ikGRMqlZySjDv6FjLms1RVS8ir4li8K6qkHohqe/RszC/TJnby/Ssn0sjU4xPzVPf0MbghYt0d6xlbmaKtV1tdHS2MDM3pgyZsUSQnCZLdVWVOu/2nuxl89bNJCJxJsdmyMfE7FSLt6aESGKRxcAcrrJSfIEIybSREyeEHGHitjvvIhrNcLr/LCPnTlNXaaG5oZbWplbSiYwy6e7ff4hDB6S/28HjH3uYO26+m7nAHLvf2ENTc6PqHR8Y7OetvYcYu7TCxx57H4/e+zFeeH0Pv/rFbhbnE9T03MAdH3iClbSBi+OzZA02XBVrMJtdWA05jMTIRJbQZyK4bBZVcZGSuVBeS0arIaPXkBNClE6jkMhSZaOXVLCQpgSXLCbqXFZRc2SGIPMWMY0nUkl1tjCZzSSS0ldbOCvLm+y1lZE0my3UyVypKpIz+OrZWQyqiVhCkXfk88hZUpkr9WA05EjG/LQ2eJiZGGBlYYT6KhdmbYbx2UlCGQOVnh6K7fVoNGkMxmWml94hlZ6hzFnOgX3nGTzjw1NWTX1DORrtkiIFlLlqlUE1kU5w7wN307ymkUNHDrB16xY1S/rR3/2DMqetLAcYOjbC+x+5B2Nez4l3DvOVP/1LOlq7+dzv/SHf+NrX2bJxY4G8JR3RV1HJ/1XGrFcfx9UVuLoC/8krcFW4/U9e8Ktf7uoKXF2B/5wV+PcIt9986lt874ffZXhymL/+yZOYXGZSBkGHJhVqVrqrpOe2kGbVoTFqyJBCkEBy2BORdbXHVsQo2USvirWrgq0IVqub7IKo+2+b79WeRsGLyucRtI8Im6upyXgsSWBlRXVW5uIp5cgU3FZJSQn1NTXUVFVRZBWMHwq/bDOb1QBscWGRZZ+Pxto6bGaLGqSJuCWPTzp1pUdJUn3yGH2+RRYWFlSvqHqs6Sx2UxEOq0MdJAQLnM6mFIpYBCtJbYj4FIlIR20Co8ms0nh6o4lgIqbWKBwV/NEKzlLp3YFMPkqxw8rhIyfQaorYuH4j0aj0hk1R7KhkcTbO8nKY+aVZJcLedvstxBJhNmzYwPFTffR0b+C1V9/AIKjMZI6hwVEaGho409unfi4yYGvtaFZYxY6OZrZdu43eI2c4+k4vOqsObc7ARz/ySZ5/5mXaO9tJZFNq8C2iaSaVwVtRob6neCqpUjJp0nhqyil2O/FUexQiWxDIIqSG1PedVMkoEShU0jNdSAbmBHH0ntS1SmnqJGlUSGJr8oX0az6TU05Ycd8KrlWuA2nBKcjt4jKVVqS0OuCKWLmKJBVhSAQq+Xryuwi1BfG2kHaT60Z+XgXscEGsVfKVuA6upBXl+0wmCyLpv+GXC7jZ1UOh/P5ewVQJyyJ4/b+QyPL3ggdVvcjv6dpZfVxiMlhNosu/l+tP9ZxJz3G40GMrf//e54c8pv/vrl1ZC+lELDiIJVohKVgZCEqfpk3SkFkw5DU4jDbcjhJqK6o5d/IMNq2N13fvYWFhkWu2buPpp5/jy3/xpzhLXex7ex/VdZVMTI7T3tHM5PQ4gZCfSDbMzNK0EgYrK6uwSCetQUtgeRmb1UAmG6ettZaqmlKmpobJS5+t2UhVZQ2BQASr3UldYyvPvvAGe986zq6br1U9VHv3HSIWT/PgA9epTs2FhUnVb7S8sqyS/GLmkIGKPLdkgB2LxQmGAypJIilvMTaYzQY1EFz2zZGLR9Fn0pRYbTRUVlPhKlWp0uXgCmMzUwQTEbIaoQaklMO50lOhkGZWVwVnLw5jF0RqRvpqs5SWVJCIpxm6cIkHH/iASs3s2bNHrcHo6GWM1iLsJWVgyGIt0iuh59zAJaqr11LqrqL31Ek8FQ40xBQKcW1HF2PD88QjKVqam9X9bMk3T09XG6GgH71W7kxJaqrKcDrMKiFi0AmaXrDDUdXNqMLqkpRV6Gu5ruWaKeC9xbCwikqWHmoRYOX6kZS7YIbfi/2WvliDXv59XiX9dIJC1q0+jwT/mycWTZHPajCIWUGn+d8ICCJamixmHHablI7/9l4v95JsTk8mJ8OZHCsrATWIcTqdmE1WfIs+lXQTNJ+jyKkMK0c7bJEYAAAgAElEQVQOH1P94HUtazh09CRzU2GaGt3qfi3I6Ruv30Eo4CcZiTM35aNjzUbqvR3Mz4SpqWqCqWWsTgspU5KZ2DQToTH86RVODpzC7S5XovHcZR8719/Itu7rMWYtTF8exWpJYrBqyWnzBOJhSqrcJEjz6jt70dsMuCrdBGJBil3FWIoszM3PK2pDdXmFuqbkdUIEc4U0z2uUgC0JW3neBgMBNaCXn0smnVG0gbdfP0Y6FefTn/4dXtv9Kv294zz6wduU2FTqcuJbXlJdZmLYicYjqidWUrbSQ3bnXXcSCCwrXP+5s+fUNeSbibHs92E2a2lsaqC2xqOSaol4iqwmRTKdY24ygtEMtVVNfPxTj/HK7hfQG2FiYlQlwnfs2MXJ4+cU+nhhZpnPfPT30GfyLPlm8daWceDgG6ztbuLMwDnWb2jB5rAxPz/PiVN9qh/XYrVTXFLCudFhWjs6lHtEl9Nj0dqoLPVSVlymzF6vvfIa01PTKjmxadNGurpF8Eti1brUuqFPE88FePGVPaR08/zVN7/MyMgwvvkVTp86i1Vn5uSBcT71yQ9y/bad7NxxHZcGp/jOt3/E6PgEjz7+GO4KN5s2XssX/+zPGZ28hMkBjW3lOFwWDhw8TPfaazBQyulTfTiKzNRUlXL69BEC/nliMQ13vu9GNmypY2FpgWA0rNIevkCApZkITnM1d9x8D7ffchdOu0vxR+LxkBomx+JBhTjW643MLfoospbiKCpVZgvpTDOZdLz51h5eeOnX3Hzbjdx+6604bEWKVhKMRVTn5MjIOAa9mYWlGQZG99Pc4cLrrebkiX5ee+0ETU1VrO1sVgaHDz/yMWrLr+XVPS/TP/AGN+16P4cODtKxfg1vHniDkydPs37DtUrQTSY1/N7v/ndVg1DjreXooSME/QHWtrWj12lVAuobP/gTXJVC0MgrjK9UJfSfHMZpL6ezvR2328zOXV30njrEL/7lWYpsRVgtVh788INcHpvg7TcPUObyUlpaydJ8gGNHTxFbyfGtp77C9u1bCYaWFEq4zO3k5d/sxmQppbNzHcFghKqqGt49cAinQ5DpTvp7+1Tq54EH7uPll1/iwoUB9u8/zI5tXTz55NdwO8t5dfcbfPtv/o76ula++pVvsOfVN3nyG9+mprqW+tpazp7tp6NjDUajnmguR0Jj4p47P8xtN9zO8SOvQG6Z3/n4I4SDKfz+GJ7KYg727eYXv3mKSCpCjXctsVkjMxdW6O7sZNO2zSwuLROOZhgZn6Gjp4tnXv4F9S1OXF4TZruG6bkpHI4y4tGcQsTLPS8qr/mpDBXucoIrAc6dvUDUl0JnyVNdaUeTz1JT46W9UxLHSYw2O7FomEw2SZFVyC8OzCZ5DfVy9vwgr77yJr6FjJAelbFx07Yt1LZVs/vF3Xzqsx9X5sRSp5Oaikp+8bNfqPt9bW0t6XRGJfhjiTixaJxL45cIRGNYbVrMGiuJYBqXpYRXn3+V5toWtacSUfHNN/fw1b/6MrOLfr73t19Dk9Tzwz//ERUlLiBKVhOjpaUZi83F+fOjGMylqtswpU2gt8eoaDRR1WzH7TUxOjnM6d4AwwNxaio9CscaDC1QXmnl+hs2KwKG9HLOzqyQTOpYWBB8b4qQf4mSomIevOcB1tS18q2vPcnNO2/G66ng0sgIBouR5o5Wzg2f4+LoENFckvrNa0mZdYT9K4ydPs/j9z/Mg3fcw6XzF9Trgext5uZnKfd4iIXDVJSLceUYS6EQh06cobV1C86SKt5+cx8f/8xHcFfKvX+cU6d6+Zu//gHljjqFcxdDqdVsJLIcpLK8UiWXP/ffPkM2n+Hhhx8kFApR5i7jwfs/wFM/+AHf//4PqfBUsbjoo72jUyH9pdvcYtTz83/5mXptkD2yGMx0Fj0ziwtcunSJdDxJY1U1xUab+vN8yMLQwjkmo4McOb6ficExao1lWFM5fHNTaIuKqOluZyEWpra5Cnd5DqlH3PPycXXPjUXzyrjW0lLH1MQi7e1t6kwkKdwHH7qRsnJJuhcw5X2nXyMU6aezsw1veSff/NorlJV4WPYvUeGpY9OGa5mYPsvma5pVfcSlkQus39DJvjdPkM048VRW09bWyoXzI7z08j6F2hcqz5qOOmrqvao3fXFxifGpMT72xEPMjkZ4/YV32bS5m77+/dx6xy62XrOOqZlLvPXOAbp76pWJrKK8Ab2+WN1r8qTYuHmNwjBfGBhV3cDeikp0uiyzcxOqPkdqA8jaCC5H8VZWsW59J/7gMjprESf7z/HW3oOqdiGb1REOx9TZTyor7rzjJibGB2ioc7FhfQtWU54DBweorn4MT/lWAssLbFrfiVGXZHpymDpvOV3tbTzywYeVGbitrV3d56y2Yn70j//Axus389FHP8bjjz3Gxq52IoEoQ0Nz3HHf3XzuD/8nzc0tkElh1SYZPn2UH//N1xkdusTmbTfxwIMPs+/tt9Q+T2oLip3F+APLBFf8JJIxystLed/73kdtdTXPPvtr2js3snfvUXUenZgWo8c89zxwL6lcjv2HDimSyMc++kme+PDH8AcjaLI6Xnj+ZQ6e2M/xM4cocTsUOWf7rk30nz+Gf2WWYCjDHbdezz233cK+V47wpc9/g5WZDAtzEV458DxvnHxJoe7nxhfZvmEHiXCK7z/1tywszKq+d5Mzx/5Te9l35Dd4m8rQWzVk5Zq/YjAUzHo2mUKTzeGwWdHlc6SScdWJa7eZMZuNst2UE5y0Wqie0mjMxKnecaJJK9GElsrqWrrXd/HUd7+Nw2KluaGZmbFZdDmLMk4kiZDXZrjrnrtY8i3w2rPvYCzSsvPW7SSTGWV0JqOj/9Q5IsG4QmxbTVYM7su0NjdhNhpUtYE8Dt/8gqpYSMX17H35And8YCtmm4sjR/oV7aGluYXx4TFuvvsatOI416QoLXOQE5Oqx61mHHte38eST/Z5KUxGO431rSzNLOOfWaGpyUWF18KumzcQTSwRSQSV8XXZF2NhMcr+/dKnnOB/fvHPmJud5/CRt0gkA5SXlrFj23UsziwxeH4Yo8HC7zz6O2y5ZiuXp8f42c9/htVhpmd9Nwu+Rfa+s5+BS0M8cP9dPPLgh3l77xH+4Qe/YnkhR9um27nt7sfJmkrYd7wPjd1McVU5Ra5i7Poi9CktuUSCTCZGsc2MxSgCvJzfRNTWkJHqHjl+C5lNqkQkbSvXsIi3OTFz6jHKGVbQyEmpjTAocTODnO/TasYkBz45h6zOmFaFWzlTF0yrUucidTKp35KrZB9eqBUSAlVOmTVkzyXmV5lDGA1CQcviLNLinx9Bl/bjmxtkZOAkVR4Hm7Zt5Kkf/zOPPvYntNbfxNlzfUTig2T0Z1jyj2A1uBkdjJGM2DFqdazf2IzBEMDlKuHMqVFGRi6r/ni51iqqytX+x+P1cPjQIWWYnBidwLfgVwS05oZWyotcrMwu8aknPk1j/Roe+9DH+cZXv872a69R34eY+a8Kt/85M9SrX+XqClxdgf96K3BVuP2v9zO5+oiursDVFfgPWIF/r3D7tz/6HhfHBvnG338dvdNI2pAlk0uhEZxNVos+b1CIG2HbZDUZJeJJklIGwJKOFPFJNtxKQJNfqm9UxLLC0F8QieKUV+KXCF+CrMkV0mKir0lPoaR3Ff4zl1NDpkg4olCp8jVEylNClMVKhcdNVUWlcpBKWlGEQump1eTz6mBlMckwXZIgaZW6TcUTKp0raYiq6iocxcVquCboy7n5BfWx4uiUxyWpUfle8rkcDksRBjk2qg5JiRprSUsnbzqtusZsNhM2hxmJAafTMWLxMKFYAI1Vg7e2Ev/KihrwVHqrmJyY4OzAWTrb2xQm0VZkUqka6QCV/itvRSvP/PIYs9NBhSG2ykHVomdicoyOjnbVY5qIZDl27BRbdxR6jATHJiKCf36J13/zClldhuqGSjq72jBKJ6XByKuv7BPqKo4ih0JBeT11FNtdaA0GEumC8JCSvspkEqvNqgQJSQ9r9HnSmhQ6mw6b00xtcw0Z9StPKptT3bcihEo/sTo8pVIq3Sdrp1J92oJYpF5sRYCV6yVfEFqln1iVzOTlipKe5IKYK+gknUoHapSbWa6DjLbQp1zAK2fJ5iRZKIncQhpXDnEyAFp12RZ6cAtfe1WAVYFC1Y9TeILJeU76GCVxu5oQLyCWsurfqmvnyrW6mhiXryff52qidvXzrzp708k0JrNJdRPKv5ePlXf5PKoTU94FBSURYUWrFDym9B0WxGEl0l4Rhlf/e3WjUng+/RsiCpVu1qqOW+mJyoiQpxVThQWjIMdzOkqsRZjQUWYvYW5imrMnTlOkNXP26Bl2XHsdwyOXufXOuzjeewpbcRE7b7mBnz39LzSsaWDRP8+5obN4qytJZePKeV/kNKmuNzlwJ6IJ0nHppS2iqa4KvYjr6ShOQRVq4tisejXciMVSYpNAa7Ty5v5j7H59lOrmcq65bh1ak/y9Aa0RItFlNTgUbJj0DXmKbaRC0l8rPa06AithUqmsEk8jgnwulh4unRKuBGkuerxeBx6XDUM2rdCCdr1J/S6J/Eg8Sk76jHQaHGWuQjIVDS5nCWkNnB0dJxRLKZRvPJrGYXXhdlUyPSGoOwcBf0ilGhoa6lWCYGBggOFLlyn1eil2edRgLhiL0neuH1e5E4vdgrfay8C5ixj1RjVonpuZoLy8hFQcVhbiSgCXrlff0jzNTTX87Zefpn19FZuvq1JJ2JXlOerrK/BWeggGfeQ0giPWqKeNXKdibCgkbiUlW+izkutJ3Uy1eTVYkvuZMtbk5L/FtHAFT66c7hrVfSvPR6NBqAjyFCvgbOVjpa8wFkurXia5L9ss0q+rKwxT0kmMJqNKgMrXkpSo0BIEMT05GUGnK6KjvQmzVdI9o8QS0sktzx09NqudFV8Uo8GGTmvl3QNn6erpYe26Lezes09eYViYD5BNJXnfndsw6DKqX7CtpZXR4UkWZ4I013XjdjWgyZtozBpYDCyhcRoIahP48mHSVvjpr35OY3MLQV+YmD9KOpDCY3XhLa6m0ulgS89a9XPKS0e0Ls9yLECcjErcvnvyIAa7Waj4pHIpbA6roiMIWtthtlBWWqqGKZJuUaK5VnqzFLta/SzSmYx6PZFBlLxVVlSqfu+BcwPMTc1jNReRSWYotjmUcFVRUal6dO+6+w5efW03YxMTtK4REUXD+XOX2LC+h3Pn+3E4BO9qZrB/nFwyh6vCTnC2QFb49P94CJ0+g9tTwsjoBIcOHyedMijx5tjBXiU4urw2RZWob6jndO8ZlcpdmA2Rz5qwGh186P0PY9UWOpSjqjc3yb333cv03CSHj+zHW+1maPgc1fXlZHMx5hanSWZiOKvLCUViRENxGrwNlFhL0GX0ZONZ3K5yXMUuhYzu6+tVqZeauhomJ2Yw6hzKQBVLB7C6dBS5Dbx16HWO9/bx7W//Oa+/fpC9rx5ibWsNFS4vI4PjhJZ1/OF/f5w//ZNv8MADH+T6XdcRjUt66jLPPPcsOouWQMyvDBWNbZXcee9NHDi4n6nBSUyxEqq8XiKZFUwlGdZds4ZDJw9iNBexeVMryWiWXMJI1J/F7ahiTUMXrWvWqmFwabGksDKkYilcgqFXpqAU8VhApbgklanRSreiRiF9I+Ew58/0curUYdo6mzjVe5gMcSqqXKzfvJY6GbC//IxCogpG+PiJPrI5DWu6qshqwgo3KeKPJDLFS3T2zBCpeJobb7iN9Ru6OH92kEceepxTvac4f3GAprYeOls244sGePJbf6v6Do16Gz3dW6iqrGN2ao54NKa6xEMrfvr7eklrgpQ0plgMTqm+x0RU7gs2nEUl5LMZXtv9Cn/3g78hlQyi1cWoqLRyqvdt+vqPYLI0YDSKICKGKyNmo4X62kaamxs5/O5Bjh8/qf77rtvvo76mlbLSaoZHLhGM+zl85BDrezYqWoBgjx95+IOq3/a13a+ztLikMLVvvPIW9z5whzKrPPHEY4RCyzzz6+eUye3Q2/38+H/9hNtuupPZqQV++pN/5OC7hyktdRGPRxgcvMC127YyODPIwx//MA5rHWMX59nY3UwiPMVDD9yu9pQOZyn9g8f45H//HHVrjbi9jQSWzTjTlTxx90d4+609DF4ewFXmwVvTTDKrZ8PWjUTSS7x+4JekdYvEs37sxdK77mRwYJpswkQg4CeRCLK+Zy1V3jKW5ucI+kM01DYxfH6SodPzdK/bwIovRjwVJ29LYCyBnq5O9LosQxfP4a10U15RwuWRS4yOzlPf2MDGTds5eew8E5NzaE0G5pb9JGdC3POxh8glkwwOnMeAhssXx1SyvWfzGjyVFfgDK4UBuNRImPIUu2SAniEeSLE8HWBdy0Y+dN/jFBkchAIh6mqq+OW//pxvfftrGCwa3trzJr//hT/m4Gun8borWAnMUOF1qdeAi2I6LK5Aoy8mqzOQM2XImldw1eSobpHXt3HWrWln57ZdvPrKuxw+cA6TvoyluSjbd67FaEnxyqvvKkzvfffdhlZbwuEDF1SXeNfaFrVnf3fvAXZt3UVTVSMH3zpEkcVORWU1kXiccCxGVUMtZwfPE88lMZUZmAlOsu26rURDKxx+9wi333odD9//IFa9mYG+Aeorm/n4o79L55p1NNSuof/0BdxVtRw/3c9nPvd7yiRltpi4MDjEho2biURj/PIXT9PU2MBffuUvVILLYXeq6hiTQcfo5Qme+s630BnyqrLk0OH9tLY20tTSxF3vu5NSVzmf+/wXCKxE6O5Zx+6X32DX9bdw/twFpibG2LnjGp588utk8mlsJXb88TA2h51gOMjS3AJWnZHWukZ6T5zkwswIwVyS6dAcC8uTXDozgNa3QmY+xbVrd9Hc1kXblvUUVzoK4npdFa/teZF3jr/NzFyEXNIhIFPOnelj4/YaPv6pD/GbV15hxZ9iXc81XL50iQOHDvL5P7yD1uYyfPOTRCMrmAXD/P0+vvjF+6hrsioiydR4gJ1bNnF5apB4wkqxvUp1tr76xiu0tHkZGkzzkSfuZ2pigZ/8+Ddcf/16JqfmmZmd54477+T0mdN4q8sZujTENVs2korFVdrt4LsX+fznP0hDs0eJUa7SYoaHZxm8MMpjjz3Bqd5eJbJNjYc43TfMJz5zByVlJg6+fRm72UNXdz1V9Vm0xmlsNj3Ftkb+8o9eo9rTSpmrAoM5zKkzh/FUtXH+whRTw5O0bmjn8uXLlJaWUu4px+/zUVtVw2Mf/hBuZwnhQJDjRyWpuYVNu+5izhflwL53qa92cejdF/ngQzcTCixS4apVVTzPPvdLyjxFinxUXt7Ik9/6IXqHvdDRXFZBKpjgtpvv4rOf/X3SGNHb7OTzaeKxCPnoMk//5LtMXTjNjTfeQO+FEXLaghAl+7Gmlkbm5+YoKyvGIOcpTZbZ6QncpU5uumEXMzNTNHV0YHNX8p0nf0hdYyNZjYbllSieqnpe2f0m/WcHlIH0C5//Ak88/oRKOEpPdyS9zLGzb/Hy688TCC+zEl4iEF7AZDZQUWHm2i1buWH7zQyfneaarlt45bmD9HRfy9OvPMOz+59m67YtTA/PM3lxFofBxftueR8NDY2E4yuYS7SYXDkmfMNkTDGyxgSR1DLZfLywd81pVBLTqDMWjNh5jVqvTDpxxTArhkPpQZVzQgrpOTndP0087SCbL2Vs0s+atrVojToltEnLdCKQ4bbbbmLy8gwDA0M0NNarehdvTSVlZSX4/AsYLUaqq6uYnJzi8sgYjTUNBJZDaj8TCoSpra0jli/0nxfZzbQ01mA16QgFlilxORgfHWdiYoHiknJKy9w0NLdw7EQf8XiSuvoanC6pV/BjMGax2k1KaHeVuhgamObddy7Q0tlITXUDI8PTuJxe/HN+gguLhBeWKa/W8JFP3UosMcfi4kSBYJXR4K0Q4kyE5cU4NdVNnD1zEYe7mLmVRWXE7ursIrmS4t677+Xa9ds5O3SWkUuXSKRiJDJxHCUOdr/2OuOX/Wy+tp3bbtnJb17bz9u7+zHaS6lo3cbWmz9AzuBkZHIBg81OdWMdkVgQrSGv+pY1wQCmZBqt3ojWZCWnNSBVtzIjEJNZPp+BXFola42SlJUThuCKhYglO32pm5LBRr5AUxMDqd1qUzSbSDyhiFsmi1Uo2ooupohXijhVeC9QsgqkIPldjKur8xtFbxMKUV6DQWtRYQA5R0t3rhyFxNhBNkYqvoS7WEs8MMnrL/+chalhmqormF2aJhgycMdDH2Nd5/0MXxogED6Ppy5AMDyHJlvK/FSOmYkQxXYjLWs8HDr0GkV2JxOjy6qGpLm1nrIKF8srC9gdFpaXFwtI57yG+flF1jSvYcumLZw61sfM6DQ2jYU/++KX8VbU8dnf+wJf+8rX2LppizLVFmq5rgww1ElNDByKvXSlDEodNWwajSb2HzBGvPoprq7A1RW4ugL/pVbgqnD7X+rHcfXBXF2BqyvwH7UC/x7h9tvf+RZP/ei7XBy7wNe+/1X0JdJxKzhkEWWNaLJ69HmjSmAJxkyG2dJVIr2V2nzBDSkb5tVUpCBy5VchAVbYQOuNgkUubLa1GhELZfOsV47LcEg6zkzqUOb3LRMKhhQyNpdOKyHQI4Mzr5cSh0MJs4Iqkg2+QUSwbIZ0LK4SDoLnKbJZVdoinUyqDb2kGu1FdswmgxL+IqEwwUCQ4EpE4TxtlmIcxSUUO0uUk7cg/Emfp/RzmsjKSURSellBp0UR/dZcZFKuWY0+RywdwR9aJJtPqM21wiVnc9hsDi6PTLG4GKe9o131co1OjFFbV4OzxIJWn1GosGQqyuDgRWqr2jHnmnjx13ux2S1UVVey6FvA7xcBK6JEvXQ0T1mli407NtJ3uh+D2ch1125Hl9EyOnyZwYEh6lpq6dnQrfqNZmZmiUWTLM4tYTZasUmfIXrsVjvZvKSmUajn8rIy4okES8tLtLa30rF2DZcnL5PMxVmOLJPXZ6ltqiWvyakB9epxYTUhKsK9US/9qiJ4Cp5VBPsCnjUt4qUgjPR5dMZC6lXOHyIAipgqoof65nIyVyx03yiRUpKEcu3kBVV4RbhVKFdBV1+55vR6hSUVZLNGW0AdqwOcUmxFiboi3krHrojAV5DMck1J35g465WR4IqYqoTUK49bDpgFk4FWfT153L9FFwtxVH6pIK/6k1oXMSfI96uQslodFpMJk8mshhKqyffK4xORXIYmosIZpeM2kymIcepryVA1rwSyQl9wwTigDuxZ6Tk1qiObxaRX3bU5cYmnNRSZ7TjMduwmOyRzBeSWmAXOnKW9rY3BgVHWtbdhyIigmlAI3DnfItUNtRSXl4IJ9u7fiz/mI6NN4yizYzDrMJo0mPQZrDoRbKNqKCCJUUmsGvU6THq9whQbDVpS8SgWi3QURYjFpP8yxuzSClq9iWRGw5KgI0s9mO1FBaFDJ+iqpEqa2mwGNTgSjGw+kcAs6OisXE8ZlaCXDkTBL2ezaSU2ZtOCTMvhsP8/7L1nmNxnfe7/md5ndmZne+99Ja16seQiuWJjbIoxLZQkh0BOzp+QhHMlOUlIIQmkkBAgBELAlIArLshNkiWr97a99zI7vfdzfZ+1kpy3+fOCF9LlvSRL2tXsb37leb73fX9uqxqySmLFpM1hNRnUcdngR28cNzn6Lq+HaDqtWO+JVFql9uW4hmJxAgUwWZ1k0llyGenR1mHAhMdVSiwaR6O6n4MqDdbS3EwqmcBssXPq9EXC0QxubxVWVwkGm4lz186QzqeprKqiproe/5qfcCBAZZlbiTz5XBGvt55UUsSdiErrOSxmxi4vsPNAh0JBrviCmI1Ftm9vw+1yqMFloZAilYmogbug/xQSWfDjIt5mZQv/jlFCmWW0GIw6dR8TQTEjeDl17Wy4KORzBfMrp72gylQ/sJRNFcTIIAl0HRqtONwl0ZtX3bfS8ySJbjlvHQ6HMtUoHHoBlaCVJGYkkmVxTtB2pRgtebr763C6REHO4POvEgknldAs3bWCLpPE/vDIDFVVFTTWdRAMpvB4ytTfGb45pOgJkoiSvnIZ3lktdtVDPDI0gcPmpr2tkx3OVuZ986R0SXK2PClzhun1Wa5NDBGL58kmobezBW1Gg29+jamhNZqqSrhr7x6Vri5xe7FaXWTEHGQwktXmKRqLXB25SlzMBB4bqUJGyLdUlpWyujirEKYyoIvGEioFLvcIdX5mUupDyAtyLsnASa8zU8hvXPuC/5X0tNWoIxQIcu7MOSrLalic96tkx7Yduzhz+iIdnd3E43FWlpcI+EIEgqu4HG7q68pUilmew4Jrttuc6tmWJ4+3wkNNbTlnz5+mxOXA6XLy9vHrPPmhR5iZnmVxcVENuzyuEnWfVd9Q3sjSzDr+5Qj5nI7+zq00VDUppNyKb537HniQcCRMZXUFly6fZWpqhMpyJx6PjWI+gcNuYi2wirW8jH/74b9zz113cWDfAeYn5yhmxPjkVEmQhrrGjefR/CJ2u4NQOKwQwW6XG4fDRiofJ6/LUNBl8IVXyGsFT6ohHIlz88YYDz90UJEEzAYr6yvrnHv7EtevTvCJT32YPft28dLPX2dqZpGFlQU1GDVadOhNklKQWEWQWDID0SSLN3OKlnHoXbtp7Komo43hcJtVXYDL4aHS24DLUoUh56LUUUOFu16JKQVdWlUz2Mx2comsSuDIWkOuQ4NBoww7yXSaXFGLPxTmzOmzTI+NUu4WgalU4QEHhwepbWokEPETiC4xvXgTiz1DbX0j6+s+LpydYmkhi82epXtzGZu3dBKJBZWYW13lZWV5nXRSw9snruPx6tmzex99vduJJ/yUVTiYmJhnfV0SZQ2srkW4+84HefonL7G6HKKro5+qqg0huFLSimMjHDn2BuXVJbirinT3t/HGqzD1c3AAACAASURBVKdUYrS7q1+JN6srizQ11XPXnfuRi9znW2DfHVtJJNcYn7hOLJFl1bem0pJSwSDmr+WldQL+BNXlFQwM7GR0eIq1lQDZdJEH738XO3ZtxWrWKLF6anqe0aEJTp48zxd+7wvMzs5x6dJFmpobmJubxeN2s2PHTpqbm3n58ItcuXmRmekZtYa5fH6EpZl5woEYC7ML1FU38LnP/Y5KODU1NzM1NcVj732cb37/n3HXlCskcntTB7l0kPHx83zus5+kvLKcwYkxXnztZwxPDVNaLfSFSq6em8WecfC+Bx7m0L17SWbD/Ojff8DS2jr3P/g45y9do3dTN0dPvcwbx57ljnv7KfEaFAlCm3ORjOiZGJ+hq6sVrU66jH0Y9Fm6OlvUdRD0Zbl2aZKV+TBmiYVrIUGUcCKkzkGT0cj42KRC0bZ3VnFj8ArT01Gqqz1s2y7YRCM6nRmvSjgHefO1owQDIaxmi6pJSAWTHDh4gG/8/de5NHSVnKqg0CgjhqwnvJVOXjv+E65ce5uaigrS4SwfeexXuWvHoxTTRrLpOAZjiL//+he5dO0E73n8ER576NM8+aH/RV1FD91dPepebrYKUcZPbW0t2YIerd6FRmfF4rIxsXCRN0//gO4BJ7WVLgxZA0atmUQsy7VrE7ic1TQ1dmF3WPnJvz/D/KKPO+6up7GxisX5IImYFrvLo9bdw9dv4nV68dq8bOroYeTaMPlUntKSUkXhMNusXLx2hebWFpUonF6aZmZlkp8dfonWzkZlOszm08rct2/3PixaK7OjCxx9+QS5pJat/bvo79tGLJXGW1lGPBXm2Wd+yu98/vO8/sYxujq3qP7aU6fe5okPPsqmLZ3EU36MJi3FfJ6hG6P8w99/A7u1hLvvuZek3Gu0RSYnR1lYnKS0ws3HP/5xFhZXyGY0PHDfozz3wmG+/e3vsm3nbsq9bibHh9mxbQuf+Y1PkyvmSOXTWM02JTBJbcXE6AgmvY6gf52nDv8l82shmjrb0EtNQEFLZDZAibaMx+77GLW1HcRzGaKpMKlUhGQ4Rm1LFXl7hreOnOXH//L8hkBqTdG/000wF+DCzQWMDg/bdu3hyumL5DLriB913/YetvX3blAaFme5cPmmogbEkkvKqFHhaeD1V99iYW6ZrtZ+/H4xcebQGfJEkxFKXGWEA2kmJ8MculeufRHKlvFWOFleWePajWHq6jrxh+eVccNuzfDhJx9iZHCazZt2EAr7mZgaJRqTa8VFKJRUz9ZoIkp7exdL8xFmZ9bo6q2gob6chuodLM9EOH/pJGWVsH1XHW8dOYbLUcEX/uff8bdf/raid9Q12RVa+eLJK3zkgx/j5cOvMre0hNFiU2SYmrpG7rv/XfT2DTA9uUA+K05LOf4h5hYXMXqMbNu9g+X5VcZGrnDj+jE+8P77WFudV123f/WXX+Lm0BUy+bgiMz3/3AnmFpexlpTR1dHLzs076G/vZVP3ZvUctlktrC4vE4vHKOSSfOdfvkYmHqLEZsThcJLIgN5kJhKNk0NLrpDH6ykhnYpg0gvtBzwlDtUnf+PmIDt2bqOuuY6uTW1MzywwPDxHdVUb3/nWTwhFM5S4vGQLBUXTyRQS/NqnP0H/5m5C0RA19Q7q6j2Y7Bbm51ZYWFzl2uB11TErVQv19VWUlZXRWN/KC8+8RjYjZugW/uprX8HksRD3p1QdQXQ1hhETpXYvH/nIR4gnIgSTazS11zM4d42RqWGau6tIaYNgSKprKRaOYTFYMGh0yvAoeyGZCaSl61XqYQo5tZZ1OMzYDEUKGakOcbO8Ivj4NZpaeykrq2J1zcfNwWts27KFc6fOUeapIJ9BGUDXAj6yRdi2s1ftseVZtLi4TEdHN7FwStHFLEYLwzduYhMDuLz5RehsaSVfTFNR6aJvcyujY1eZX5hEZ9Rht9kZGlpkZjbLQw/uwSP92zNzVNU0MDmzwKovQInHRXmVA4vdRDgSUrheWc9OTsxiMjrR5E3ks1r27D7AySPnGLkyQioS5KFHt7FjXw2+gFwHa8rQ7nFX4DBXsLqSwGYu5/zZG9wcnCWZg9rWJnXPFhR3Z30ji8tTzMxMMD01oYzcK744I+NDYLTi8lTT3dvO4mKIt47eIG920ti1DVdpEw5PHf5olmzRgN1Vou41Qv+R/mbpmc4m43hMJkU4EhHR5HQST6UIxSMYJRktaORCHj0a1XdrxIA2r1f7RzGYiyFbU9Cp/YOYS8WAL2toMbOLwVntDUXI14oR3EA2k8dqNCkTvpBt5E2RnZ1WI7QhWYvFN8RYMurXkgAuksVhl+dlmnxWaEBFZdiSNbPUXOVzSTSFJGZ9gXQsSDzs5/gbJ4ivpklqIpSUOwj5dTTU7lAocnQRVgM31PHUa11YTFKv5UWrSROLrxJL+BXCu6y0Va2LAqE1tu/YjN5Y5KWXX6Cmplp9nYvnLxIJCW7eQ2NDPVs2b2bwwijXz43wzX/6BtWVNfzub/8uf/HFv2Bg09aN+YOqetrYz8p/G9MJOQb/j5xxW7j9RQ1Sb3+d20fg9hH4pToCt4XbX6q34/aLuX0Ebh+BX9QR+O8Kt1/9+j8wPDPMn33tTzGU6pVwK+KsoHmKWS3FjFaJGjIHKuiEfCOLahFuRZAVkayohDZhI4qIVpRxciGnOt5S6bgaosrvi7hlMbiIBnNqMV7icjE1MYk0J7rdHiW4ypBCEntOm41SjwePy4VFulOVoJVRrktBaYpYKK5aQSsV8jkllEmiMRyWFJ5WJXIl9RiNC3pymeWleSVaiqO2wluDxbCxYcqkCgpdppyYIsYmIwpHZTCUkErnVb+IDJazxQQYc6QKUfzRNbIkyeuy5HV50tkkDpedXLpAjaOBk8fOkYjD9JSftq5WKqvLWFpbJFdIU1vvxVvhRqPXYrJauHjhEqG1NJXmdi6cuqEEC0lqyrGqq69hZXUFo82ghM+yKg979u/i9LkzFHVZdmzZzsrMKnazg6XFFWwWB4uLK3g95WoYIk55Ealkc2mWzX8kQiGfxWpzKGyW9MhIehEdCgVtdpgprfBQXu1VnVvizk1mE+iMenL5LJlMVg3RVX/wO4LnfyRE3xFKRbi81XmsUK06SSNpFJZUCUf/4Zp9B2MsaVMRNdXPGz22akOitClJ6uXf6ZbdEH5lg7fRNysir7htN7puZQoqwp506yBnhkZE0P/sq73VVbuRzt1I1f5X/JIaEiRS6hxSKVn9RoJcyV2aDXTTLVSy/N5/RTXl3kHViugl6USzwUg+m1P4ZNHYROAUbKrRoFdCmAifgr1VHUDyPb+TRFeJXI2ItCJay/WnVwKX2WJR/7Zcc9I36LJYcBrMVDvLsGQNaOMF7Ji5eu6y6qMeHhmhoaUZjDqml+bZsXeX6kyrrqhWWLuyynIy+QxnL53l/ofvZ3R6mIvXzlNZV4rBpsXiNCg0VzadwKUv4jFqKfO4lcihjomIeCqlrlepXznmgoUTl7nqpE1lVLdRXt4T2bxbLBjMVjUwiiXiClklqVARoA161CAgGZP0Xx6nw41BL2hgDUaddCPLV8hCIa2QwpJyscg5IKKjiJRqwCNDgCQajWzipfeoiEFd00bSmRzBSJRkJk8ur0FvMinhUM6BeDZPweogkkqpTb1OnBliAs8VlZYpiXBJgmvRkZBO7WSKmupaejr7SEYKTE4vcG1oGLunlPrWFgKJGEu+Vfz+gOr48rgcFKT3MhraSLkadKSLeYXSlUm6JC8FPyr/gqDNJkfn6OptUImr1cV5ZUKprpLkrYdAaBGbXafSjjptXiX87TYbuawQAUTQF7y2mGPEgCA9tKAxFMkVZZixcUzEKCEDb/lZXWMKUycWDvmcjetIDDaK2ys3BTFrFCWdnlSIafkcEd8ksS49lbFoilAwwbWrN/F6Grl4OkhdfSM3hy+wc08f23Y0MTs/vpGYL+jQ6gwEA2FcJTYMZtEIU6RTSZoq2zl9/DKFgkPd8y9eGCaTKSohV173vfcdIp0VRLNODZDGJ0bV//eZNlPbXAGmBDPrI+TNCVLaOBqzBqNZUsJmClmhRuiVWUe6nqVPa3ZiFoelFNJG+tu3oyuYsRqsahCXysWJ56PM+ueY8y9g87qI59IYjBrM+iKxSIyqyjqMZjv+QECJjzKYlHu7YKoNRoPC2QsFOJ0Sg4iYQ3QqUW4yZjDoUvzs+dfYv7dfERBWFiMEfGnOnRkmm9bT2blJESH0+gzLszM4nWZaW1tYmFlUSSPpCu7o7GJxeZmWjjYuXbtMIBThwME9TM9Msr6wTk2tl96+biqqyrh8+aJ6Pi7ML9Hb2UmFt5zwalh1M3rsXoyYVZ/bXQfezZaBvfzrd79LJBFj8/YBRZaIxsO89OLzbO7txGbUUpB7gtWMNp/F7S1jPpzk5TeO09Pdrjo8xSQlz2YxVwkSXgwqQ4MjeEq8dLR3qT62psZ6ZqbG1BDQ4XJRUupmem4Gu8vBXffdxej4CMdPHWM9uE7f5l4Gtvbzxhuvc/6tG+rekE7m2b1vG3sObOcnzz7Nytoq7Z0dqkNZSAxyTsfDScordbS2VhP2FYis2tWaoL2riZbWBkpLXZSVlaoOZTETmI1OlQJPxqRywaXQDIlUgnQ2oDDCcpMWwULuBdlMbsNsZjQwtzDP/NK8SpTG00lePXyYga529mzto0oSeGfPk8zpqWvsxReMMjY7iD82zq79dXz/h9+jqryC0LqBkE+j6h3uPNjKwft2KeHl7dNncHus1FQ30NTUwfKSXw3no7EIaz6fSnXceecW2hqbWFtaJZuBXFpHPFZAU7SwY/t+blwfIxhKMDk7rxJ/AwPbuD50g9NnTimxYef2rfzwhz9SJrnt27dz4sRxZZiRTjZBmeYyeYW37erqUtUIvX09NLeauHzjAmNjQ0rAVnjDnI7jx67wqY/8KkNjk6ytBqgor6Cnu4PR8UFsFh397e1s3rIFg8FBNq1lYWGVYDDK8y88x+KyiMO7+cAH3oe3tJxvffP7ZAtp3jjxBsHkOga9kVQsTl9XN3/+h3/CyPUxUrGMwku++cZbavh+/eYgA9u2su7309jawcUrN2hsbuDGzQuYrFkOHtqJyZTn5ddf4eb4CA6Xm/HJRfJFK5s338GFM4OEltaJrCyw/84B2jtb6Oov59rNmzQ2dnPh/AjxBIwPDWF2Gilr0FNZZ2R1ZZnp0TXctkpCgRRV1ZXY7Fqa29zUNliIJZaViVHEu9KSatUHLAPqeCKhEt+LS2EuXRjB5fAqYcVk1qI1pFlYmiKrTBLl1NSWocVCKlVURspadyUvPfMSmYyGA/v3s7oUoFjQ8eij72P71t3Mz6+gk6G5wayEW3lel1U5+eGLX2N0+gwlLj09bT185LHfoNwhnbcyTNYzMfcGz736l5RWWOntuQN9fjNH3hzHF4jT3dnLlp17WPMtMjVzk30HBggE/UxPLauE/44du/nWN79CJD/EJz97N5HgCldOjVDM6RkcnmZhKc7D774bnd6EwWRmaHiUTDal8Mwi1ng9XnRa+TM7gVCc2Yk52uqbaa9vxmG0koumKHeX4bDaWZid59ixY2zftYPJqQV6+tpBa0JvtvGT554BUxGDw4C32ksyJ6k9nToW509d5CPv+yhlzgr0hQ2D1o3Bqzz2/kcJBvx85tOf5ZEHH+VXPvopVhb9Cum9HlhhZn6IUHKeifnLWF05JWZF1ops6dqPQevk8KsnqK0VpLkYCQvMzo6SLabIZJNYbHY62npUNzM6M//64x/T3N5CXU0FP/jev7IwPclA72b+529+ltrq+g2jXjZLOi0EiwKB8Cqzc5NcWf6uPNRZW0swPDjLyvwadeVtfODRT5COGpQI09Hep9Yo6+vrij40uzBF0VzAVtRz7NmXmB+9ziPv2kJlp53xyDI/fesS1ho3A/u3k45GuHLsLJaEhb7mdlXjYLKZcVdZWVhfUVUTIo7UVtZQYi3nZz89glErxAYNK76k6s1OJvP4fUmsZjHu+Hjf++6ltqaamzduUlFjoqpeno0Fjp88x7WrC7T3tikDjG9tmt6eWjraetFqrFy6dB3/epCZ2VkGtg3Q3dvF9OwUFrsNfyBEIlkgHk3jW52jtbGav/iTv8VpruTll97kxIm3KXWXKBz0sSNv8r1//Sb79+/kuee+j88/i8euxRAOU2qxsrjqZy0Yw1pSTt/2fcRTGhZWgpRXN9PW0a/uUel0Abt9o7M1XYwxMTOM3WrBatHhLbNTU+3BbNTy7LPP4C0rVevdmeklzl24gN1ezu59O9i2fS+berfhcpRQancr0X3kyhXefOln6HNJVpfm1DOpoNMQTacor6tjZmaOytJKdHoz0XQO9GZuDA1SX1uFx20nEVnHbtWTiEewioA4OkZBq6O9u5kD9wzgW1vny1/6Z0y6crLxBIceeA8nj5wgmU3jKrURz4VYi6yQ0xqpqjfywIN7qK0qx2b2Ul/ZR0f7LoLBJMsry+gMKDR8MLHGtaFLDE2MUVVXz/LKOqfPXMThKGFqcBqb0Eoyss83Eg3GuffQQT73/30Gu8fKxNg4f/fPX2V4bJzWnnrcdUawJNTeNOoP47aXKGNUIhpX5k+bw0a6kMFoNyHRzWg6rvbHmlQBTRYsZkFci+Ezh9kia2otoWBkY43pcKHTGNQ1vzi3TFGnxeQwMDo9w4E7d2CyGAkGJbU9yMDmPRg0DqL+GONDo/IQxeMUc5mJ2elpHtr+IPVNlYxM3aSlu4aiMciNkSuYbBaKGj3DQ/OYjKUMbO5WNSOhYJhMQcelG+M0t7ay7gvR2deOw2NjYWmeZDKhEuQlbis9nd1kkxkWZ+bZ1DfAqbcuMzu6htWi4cDdXTS3mdEawvgD88oYYTQ6MOo86HWlhAJ5xseXWFkRwdTNQw8/zqH7D+BbnGJlbYRkfJ2Qf0mZe1Z9QfTGahrb2rA4qxgbmuPqjRnixmpcTQO4yqqx2WXds2HOlvdEjNSyT5L9q9lsUiQOqVeRP5P9gZhrlTk/n6KAVEYUMBk30ray3ddrzeg1ZmUSlHW4IlkZEmSKcTQi5+pNZLNCqMqq7b7MCpRRviB1L6iaHFlnSeWGTeqAsjILEIN2hmQ8jMslc6GkWNChGCcaXaVQSKDXZdBoc9hsBUzmABpNSr0WEYFLXB4VJpC9v0b2Smp/Z8TlKGN0aIZydx2vv/YmVoOeyxduMDW5SKmnQqG2U8k4qWKW9VU/9Q0N9A1swm43Mj07zszcJG6PIOArsNisaDRSRRUhEYqgs2rV/j8qhtdsTu19m1vq6N/UyezUJIPXpsgnzHz1r79KQ0M1v/E/fp0//aM/446d+9V+VK813FJrN+Yi6j68YcraMNKrH7eF21/UIPX217l9BG4fgV+qI3BbuP2lejtuv5jbR+D2EfhFHYH/nnD7Ff7+699gdHaUv/zGn6H36MgY0qrHVhaG6XgWvYBXNTKQ2BDgJI2rRDhBCec3hCdJbykCTmGj41S6TCSBKqlI+TwR7ETIyiQLRAIJouE4FeVlFEVUyKSwmC1qM1zmdlPicGA1y78paKCswuoIDs4i+BzpMM3lsFosCissX1t6VyVrmUinZJWL0WpRg+Ch4RG0eQ1eZwlV5eUKW2o325XbU1c0Y9HboSCoS8HoZIjE/CohZpXNZ0GQPpJ4zBJJBdEa8xhtWtZCy2hMbGzCVubRSL9sZTmpdBrfyjpNpU288vxrZCJWqlsqyGQKGMwmhVHNZGPMzE9iMFtoaatT6abzFwap9laRWhWManQD3WyyvNNfKT2mRUxWE9lCRjl2m9qaMFkNjE+NYtGb8C34qKtpUBsQ6bPx+0Iq8av6MHMFteGSBLMIr4K8kiG+CAMavU4lL+OpOOlcGovNTDQpPaAZduzZSYWkVRJh1oN+zDaLEpHyghNW2Oj/RPcqLLZCEG/0bd76/1v9sCKCyhkiTvFbKdhbuKNb5/0G9ug/P1fEwQ2sck4NrsQtLOeTpLRFHBVRVdK9ItQKZUvhb5Ugu9G5XCzqyRU3BNBbX/fW6xFh+VZ/rJJ71b+18SFA8FsY5P8Xt1xUg20xAsg5fKtXR16HwjWrTsv8xsb0HfyxCLZybspGVwRs+dxbKKdEIq5ELMFOixirOn1V1HijS1p+iIgraeKCdG6hVbhREQPrq2vRF7W4TDbmRqbxmkt4+rs/osTopL6qVrmyG5qbOHbmJAO7t5MopFkJ+ahpqCaeiSvn+tDwoBLt0GyYLWpqKzBbBAAqybEkBqPKeFNe5qGqzI3FsNGxE4tH1fckDuxYMkEwEiEWT1EoaDCYbZIBVcMFSWEr/7PqGpYhtAixBvLFIumspGyLqqdKBgKaQpZ0PEohl8FiFtFLo4ZEG7eTPHqtuOD1WE3GjQ5kwW3liuQzefUhJUpa6WvVxFWvkKScFQ47K+KmGDdS5ApFLDZBs7owmExI4FuGBSk5X8wWfMEgiXhciUKCudKLwCmCs8Gsfi8SiKj7l/ydSDhGU10zjbXSpWgnHI9z6vwFgrEEHX196GRYOjfPyuoS5aUePCVOtMWCStf6w36KZjlfrBRyRexmm8LfFjJ5JXT5V/3EImF27dzOz557kccfexdvvv4a27Z1U1lhV0JnUZPEbNIQifqx2wWxpyGrksIGdX2KwCoCrIiciOlEI6Ks3KfF+JJXiU3VISzXlFwzxZwahKCuz40UukY6qVSqXAYfckxFMM6phH4kHFX3GqfTo4YvDruX1WU/05MrvPjsBA6Hm0g0TG2DFa/XQiIdprG5BpfHjrPEohLLci2nsxmV3sikMsTW45Q6y/CtxQkEQ0xNyrApRoV0KlusbN2+GY0uz+r6AnaHgdIyF+vrq1hWKwlEV2jsKCeW85HWRkhrEuS1BfW+u1xlKvUqwq0M7+68Yz8rSwHmJvwM9O/ljZeOM9C5k9ryBuzSwxtYxV1mI6tPULTlGV0YYzG4grPcrYa2dotZyG4E/FGFq6+oqlbHaGVtUZl+hMIgzzsZaoloW8jr0RlM7wxaUpJ9IxxaUmnBrrZ6ChmB8TsZujHP6bcFX1hCJpKlqrERgy5NNu3HaXOSjOcpZnQ89OC7FT68qrqKWCqiBonLgVkKpNDbcqytBxi9sIrNZOcDTzzC9NwE169fxyx9gnMR7r57F92drSzNLOO2uQmsBCmxlpCKp9m0eSvve+JD5PN6bo5MKLTim0feJpXOKuFSrkNNNopJm0FfTFJXXUowFOH5Ny7xqc9+HrfLznPPP43DaVEY8MXFOerr6xgeHOTO/QfUfamyoporV67xG7/xPyhkU/z88EtMTk4TicXYe8cdqhrh7OULfOrXPsXh11/m3KWz5DVZOrpbOfLKST76Kx9GV9Dy9smTLK2sYHdruP+ROxgZHyaRyuC0lqrkisXopKWhmca6RqoryinzVqA3WLCYLOqaMcsw8BaeX6snncwqBKHF4lCDYMH4KgHaZFA9cnqdBrlnS+XA9NQ09XV1LC0tc+bsWYUzFurI8toq1XW1+NZ97OzfxPkTRymvcrIWWsdRUsWCdNiHoKWzDV94iunFk3T3l5OIBxkenGJqbFmJoI+/934OHNjPSy+/zNLyMj5fTKWUSzxltHd42bS5RyW7B4dGWVvzi8TD7q07aKipU6nuprpGfEs+JuamsFldytQRiqRZWg6TLxrZt+9ePKVVCjm7HppnZnqMM2fOUF1TzfUrN5WB6+GHH+SZZ57BYrFRV9fAwsKSSpHX1derY3D/u7apGgdB1VdUeFlcmuOVn79IWbmb5rpmhbpta+vh6pVhXPZy6upaKbHbCKzNEg5GKC+r592PvJeysmqVtp2anSCbi9PYXIfHK/3Xee684zGVVqmsqUCgAlVNpTjtGg7duYuW+gZuXBjGbaums3W7GrjKuZ9Ix9i0tQunx4TJbOPI0ZMEQwHau1q478E7yebjfPGv/jcmm55AOIjVbieZhKHBee644yGOvnkaj91GJuZjYnSWzr5yevob1HOkqqKVYqGEdNrIsddPsPOOnRgtKeJZuVf5Cfs0tNb3cuytN6mp8dK7qZXW9gpSGR9mWwa7U0M2H1H3vmRcEj96lpeCrK2F2bl7L+u+IL61ENmMUGjSDA5O8eAjBwiE5tHq02q9E49pmBr3kwwX6a6v58bFy+o479uzn9mZZYoFA02NnQpFbzQIWl3SSZJmMitSgtaY4+i5F9AYo+g0Kd7/6Ifpat6KJmcmnQpT6knzytF/Y2zqCnZ7FdevrbC2omNkbJ7ldR+NjR089viHlTEsl4vjKZd+ZK2q9RAYppz7EyM3aOhwsGV7NYFVP/OjYUaH51leC7GymqS60UZ1bQXVtaXqXildyJevXGLw5iDNzXUb1SoFI+FogcW5FdLRFKV2F1/+07+kv6WbseFRVQmxtLDIC88/z/79+3n+xVfYIqSZJNgcXs5ePK/MO+FkiPnVJQ49cJC2jnZ1zW7uGFDnXCKU5O47DnLszWPUN1arc/CTH/04//iP3+Cxhx8nl9EwP7PEzcEh5henOXPhCDXNTrbta6GsZkMAuHoyglXTQlt7I9///ndxeZwqhezxlioBqaunm81b+rl4+RTrwXl+9Vc/rDrZn37lMFqziYnhUV4/fBSXVY8hr8djb+D3v/C79PdvJRqKK7qQ2WIglYmhM2hYCJxianmMI0deZ2x8BJvFQlNdDz2dezm45wn++svfwu2qUYQGIZ/oDDlKnUZaasqxJNOs3xzDHEti0eUwe7UkPQkSFRluBqfROqUWosDl4zdpLmll1+47OHruHFdHb9DZX8vc8gxNzZW0NdWjyeS4cXGEXLxIb1cvg0Oz3BhZprd/C6kErC9H+OynP4vTZeaHP/wWvvVZDh7arc6RIrI2zHP63EnsbheptBaHQxKek6qrtlgw8uCD+2hoaOIPfv9vaWgox+MpR9VdElMR0AAAIABJREFUGozMLc6xY/cWZhcmVMpudnqZfbt6efjBh7l6cYwnHv8kbx09x8jNaUpLyvn6177OnQd2I5CbgQGhHxV5+bnn2N9dT0dNOevBMGZHKaminrr2Hvq27WV4fI6fvXQYZ0mZEolbWjrUOmtyaoJf/+xHmZ4d48ibr9HV3U51VTmhYJCLFy9w+PCb6jnhdpfR2tJPd88m9u7dQ19Pr3ouKoMcOhYmZ3n6qR+wPDlGS2UZLp0YjaT6I4zd7aa0ro7yhmaOnTjJ0oJ0zjdRWl3P6OQsO/fsE2chft8KTTUVnD31lkInP/DQu/jO93/Atl17efS972V+cRajsUg4FODi2fPcuXc7jzzyBE99+9/5xjefQmswEc8m2LKnh7HZcfbe3cKBe3awvLLI8nyEc8cXqaluYvvWAzz+7veqNblGl2ElMMMf/unv4aksJZ0vcvnaEI1NtUSiMbWGvXrxKnabpOw39iwDA/1s27qJbD7L+MQ480tSsZAhkUvStrkec4mGUpebwJpfCbe1FbVkU1lF+xoZGyOVz2G021j2raEx6ZXpUZeTapQylpaX1PMosB5Rx6m9rUXtm5saW3nh+cPs2r5NrddkT2C0mCgYU8yvzWGzW9WzMy57l7yGvbvvJOxL8PbRk8oI7jAbySTiHLxzN7XVZRgj5bx57DiZ4iq+SJT3fuhOMEeoqq1ifnFFmUNtlhKVyhZT14VzN9Tau6N3B2uBMNevD1FdX0lHT4ciZQn1a2XZpzqKtw9sxaQzKNPw0vwSa4tBous5/OsrDGxv5sBdfaRzfrS6JE6XQ5ljF+Z8eDz12KwVWC1lNNf3EEiE8Yd8RKLrWCxa/GsLLC3Oqf1vVXUTTc19LK8luXJqiIlRHxlXLa3d29F4G8iIGGyxqpmKVKCI6CrGESGcKVkwJ4KxURnyFNUqXyCdzqot6zte4w2ArzJ+GtSeSe1pVc2P7LdlOpNVRlDZWwglSGhAUnsk74+maFBIY13RoOqatNospV4zZmuGdNZHRtbBDqmQWcJmMWAya9AU03g8VhYXptTXFb9pyB/AXeLBbnGo88JkEtrEItVi3knIMxfWfQHVlS3XqRip1f4rqyGZgLkZWW+Xs7a0TiYSI53IqPVPeVkl6XReEZPyWi2zMzPKPCoF4tlEmtbeFkq9bq4NXiVbzKnnm2CyJyZGuHj6Ov0D3SqdOzu9SCZdwGyy4CpxsnlLL5FwkMkRodQY+OLv/zHNzfX85md+g9/73O9wYM+dSDxBJW7/k5Ss9hMSjthI3P4HMPm2cPuLGqTe/jq3j8DtI/BLdQRuC7e/VG/H7Rdz+wjcPgK/qCPw3xJu/+bv+Oo3v6VQyX/+T3+O1lUkrU+SySc2+koxYtQaVPJM6klzZJWIKH9m1EliVbo8C8oxLxskGcaIJiQfgvwSx+b8woJaZHpLy0jGEmqBLV1AVosVu8WKy2nH43Bit1k30Kg6LfGoJJHWVfqjxO6k1GHH67Sj1ehIpRJo9TqF+JWUSzAim287yXyGm2MjxAWNo4Hy8gra6tpwGOwYRKwQoa0gST6jWtyn4hklRIQjESw2IwVNGqvdgFZXRKPTqT7bfDFHPB0jnopgMOvRGDQYbSasTjsnT58iXSjS0dWlBAcxQm7u7ObimUu88uIZhboqqyjFaDbT09fF4NAVRkancRoc7DzUQ01tPXqdhSsXrjN4YYR8QgQp8FSU0lDfrIYVoVAEu9OlFuuSwhRcVHllGVMzU1hNJipKy9XmJytqlOqMlQ+NwshJOlVStpJeRMSMqGAqtbjdJWj0GsqrRLAz4w/6WfWtqO/V5XFRXV+tsNBa40byVYRxJY7KBkJS10og3RAqb4mjt4RRJfy8k6q9dV4L+kh2dbf6j28Jpwqd/U6q9b8KrCKI6kWoVbhujRJuJVWp2klV4HNDYBXklIjTIipt9MCKeKwI2sp5Lj9uddbeQjvf+jdvpWdFeFXCraSIxY/wzufceo23Xpe8JkndinC7Ia6bFLZJUmXJSGzje1YIWzleBbKFDVev6rPVoBBN6XdQyiUeN+vrfpX8VAlfreB5peFXi1YSxHkNRcHOFTXYTDYqveUqpZtMJKmprOHIa0dIRVNE1kMsTM7xsQ9+hJEbw7Q0t3Bz8CbBWITt+3YxszKPu7KURC7F0MxN5hZnSWZiNDbXkk9nKC/1KrxwLBJUQqrbYcVi0lFR4aZEOrnSCaKpKJmidBmJCCUCRoJQNKKEN40I6OJcFme72aaQs9LDJYNiSYPKuSMCqXzfIlJviIIbeFEZPsk7JH1Rcr1voHpzpNKCV84qo4Ckaje2peKM1igBVURVq9GOyWBCUxQs8gYS2GwThDZKnAyHI6qjU+5HFrsTm92J0WRRSdJkIk1YErjJFJligVA6oe4VktwVQVOQ6iJyyvDBaXdtdDAXIB6NqdSSw+5QabJYMElnVx+V1XVkcnk1ZBubnGXH7t2UlpWxtrbG7Ow0qVSStrYWnE4nS74l4vkk/kAQl1M6g4voijpK3V6VBLWI6JzJsjA/z4W3b9DVW0MyGcfttNLY4BRrCvUNZZSVOxWKUdL0VqsDd4lXnUtyEQjhoCDdUiK+v3PdSVpNOsTk2Mj1IvcIOZ9ERJALWhDJMvgQKsIGAlzeV/HLZNT1Z7WZ1N9JJGMbKHCdifX1IFqNicqKOjV4efvENW5cn6WuugWjycaaEAZyGdyldvo3d6Az5VhYmlYDDUEM5/M6Usk8zU1tFFJZ4oKl1uiwWgTpLv3ZeaZnZtiyZQuRWIjR0UHKKz2s+hbp6+vGYjVSnu9WHcynLxylsbOaoinL6NQILm8pdpuLpSWfGoA31jWQjMU5fnSc1ekMBgw0NNYwO7ZMfVU9DpOLMo+HoeGrfOZ/fYpEMcRqbJGCKc9yaA2jy8LszJwSUY16KxPjs1itTvo39VOQe482R66QBG1O0Sjk/pNKyT1Jp+4R0hm+vDSDy2lEL33FGi1uh5dYKE8maeTi+TFWFsPs3XOQQ/fcx82hIZ76/jexGos01DYSi2TYs/0Aiws+Hn30PfhDa8wtTXBl6BQlFQbaeip4/dhrzMwkSa0Vef/D72V5eY6RsWF1Xqz7/HR0NLNv3x4iwTAnj57ikQcfocTqIh5OKAPF9ZsX6N/cS3fPNs5eGGJwSNDDZXjcVQqtvTA3y5a+VpLxNaorhC4R5pWfH+aJj/8OS74EXm+JGs4JXr2np53R0RucPXuafC7Nrh3baWxs5MyZs4TDYb74R3/C8sK8SqxOjE/x2huv4/aUsmnLFo6/fUJh+32BNYwWPf7wOhOT04RWEuw/2M/2zTv4znd/gMmiYdueFryVJdidTjwlMsQspbW5nypvC5XuWhxmF7FEjHQ2itkqZI2NgWIhJ/cbMSJJuKagkjtiZJBnpcUqPeXSXbxhBBLMsQjXPd2dmCWRnUwwPzvLd7/7r9xzzz2qd9q37ieW2Ohls1psbOntp8Jbwvd/9C2ee/EZPGU17Nv/CBUVPcpQFE2uMTp9jJ7NUlOwgll65Yt65hfmGRubxGpxMzu9isdbpe43Y5PjLCwvUt+kpW9TK83NLSqZPToyx+FXjhAJxPG6Xapb89Of+iTFbJrjp48RCATYt+9OFpf8ZDJ6UmkDTkc1ZrObufk5Pv7h96sBqAitck0+99IL7NyyS6UUf374VWpqalRXs1Aaerp7VEfc3Ow0WkmFyaDeblc9tJIuHR67oITKw68/Sz6fpqmxg8qydmYmIizOJcilCnz4yUe4cO68uvZ9vjD79u1XCVuRc9ai8wrtmMsnFdr76WdfoLGxhddeP8WTH3sSaQGorXSoLvN0LIo2a4Csnc6WbVy7Osa3//W7DI1Ms2VHLY88dhCL1cGZ01d5+P5H1AD/1PUTvH3qGCMTQ/T0d3H67FmVyi9KN18KZueXsJjt9HW14bLLcbJx4O5dPPXUU9TXtWI1lxGPaXn71QsMjY9idtjYuq2LkfHrdHd30VzXz7E3zpHJBXG6daz51mhrq6G1rRGTRaQqP7WNNkJhwSfb0ONlaSFKLBZk195tak27vJzgtZ9foKTEwvT0Kncf3E+2kCASXVPPs462AcyGarb27cZrgyOvvqzwoP71CM2NHQpH39jYTjEv9AUdqYQM19UNnXA4SiC0RMEY5PrgBUVr+fQnf3sjDZXP4i01EAgN8bt/+DnOnh0nGhSjnBOdwY6r1EFphU31vQfXk9Q0tKkhfTYfJRpfpbTMTG9/K+cvnFPiHhohFBTwL0WYHwkRCadobm3G7rajMRRU1+LEzDR2h56dO7fw7kfv47VXX2Zk+CZt7a0srkbQGDyIlW5hep54KM62ngG2bdqqXndjTaNCZ3/72/9CT28vVTXV6lkfjWaYmVnhhZdfIk+OUCxA75Y+1YU9PTPNow8/pgTXb/zT13n8kffx4jMvMrB1gNb2FoXlPnr0KBfOXeTqpesqzSn3CZfLjdlqoLWzjrHZi7T2eGlsLWHdFyGx1sq1c+ssLw3R1FbJ4uo4ZquJew89xHse/QBf+tKXefQ972ZhZYTF1Zt4K7QceugOTl4+z8LKMiaDQXVdZuNZetvb+Ol3T/PxX/kAtdVt5DNahcN/8MEHsTssSpyYW5vCYMoQDk9y5PSzWG06kok8pa4WHr7zV/nC7/8NZZ5WkokU23dsYnllnPpyFzeOn8CTTnNXRy+52Qj2ooVUIUahMs6Kc43vH3+bgXt6WQ9mOH18mAqni7qOHiYCAaZX5jFYcuza3cPs1E28dhcP3HUHg5duEFiNqvTv/FIMo6OCREZPS2M3g5eH+OM/+jz33b+XhcVpfvDUN+joriYWNlBZtonv/Ns/M7MwTkt7NwaLXhkFS9xucpkciUSEtdUptu/YwvzMsnqOp5MilqxhtjiUIDaws5tocoWp6VHcJWb6ehpVf+3Y4Dz3HHiEnQN38cJzr3H54g3MBru4iXnqqe9x76G7+a3f+iwlViPPfvsfGL92ka07d1HiLSerMRBJZphb9dE3sJUHHnyEr37ta9hsdrXmEfOMyaxn3507aW1vUkJtWZmX73zrx1w4fxONLqJoMQcOHKK7cxNtbf1s3jSAw24jmxPASoTl1Xny6SxTI6M8+4OnKMRC9DfVUC5CJ1kS8RiT8/O4KmrwihnXbKZzUzdvHDvOhWuDPPq+D/LyK68xPjHLXfu2sXfXTvVceuX5F9T9a/f+u7C5vHzne0+zth7GbC1SWann0D1baG2uQVcUEkYlrx4+z/e/9yz3PvAuPvnpj/GxX3uC6sYSdt3Tx8L6LHqtgzPHR8knTURXMnz5K3/LvQcPksltXO++gODuJxgcGeHoW2fIiHBmFpE4RC6dobamSpGB5Boq9ZSwaXO7MuKK6VuuDzHxyr0gUQyytD4tNxJlkhSsbiaepsJbSW11IxabQwmfbx49SU6ro6m1XZmAk/EI62srVFVVEY/F1Tp6dGSMQ4cOUu6tYGRkjLUVv8LMJmIJRWuYnJhj0+5m2ntalBFnZGScoaER2ts7lElTapR8i6scuutu0tEEW/q20NPRzflz53nqGz+jb3M3mWKAteASHX11dPQ2K/N0S1u7WuvLvtDtcqnalmQiTjAc5cKVRVaXU7S311PT5lUGX5vDyeuHj5D1a9h+zxZ6u3pYnlvmyuWrWIxmIoEYoeWEMsp97FOPUeIxEE/6icb8xJNRVZfR2dFLb99WNrfuwGCw8d2fPEWuGMcmieiQn8mpKQLBGFu27mLnrntY9af56Y8PM3J+HGNNDwcOvg+NtZL1UJKMHoxOmdtsGLIL+YyalYhp5FYxkhCOZP+bk71cKqloUrKGNQrtyCCofFlXiUFbjG4y/9GRl3dKk6OoSYE2QVEn+OICuoKHQtak1ggbxlww6wyY9PLeJ9VeR0OYYHCCYnEFpzuLxZbCbM+QL0hSN08gsKoEYaGoNTTUk8sU6O7so9xTrdDTkWCS6akFFhcWWfatUFtbRzarUTOsaESMp1KJJXOEPDPT08zPLhL0JyhkDfR0DvCRJ3+FOm8Vdot9Y7+3vo7ZYqXMXUEoEd3YZyVSLKzM8czzz/LK4Vew2q3sv2cH0dQKBpMGh9Ou9vVvHTtJKpnB7a7EYiqhrLyWgD+s9v86vQ6dVvb4dtLRDF/8wz+mtaWZ3/rMZ/n85z7Pgd0H0CP70v/gI/9H4laE243SptvC7S9qfnr769w+ArePwC/nEbgt3P5yvi+3X9XtI3D7CPz/PAL/PeH2q/zd17/J4PQQX/z7L6J1QcaYIk9KdcyoAX9RsMgy4s+pgUhOk1GLfOM7+DERbWXhLo5EQevJYF+kqImxKfzrAbWwFuSYYEEFv1pX5VX4LJUM0+mVSGMT0VejJR7Z6H6UYbK7xI27pERhkGX4vbK+wvLSEi6nU23GFxcW1NBVBoyyGr909Rozc3Ns27mdxqZmtdjOZvVkcxvoH0nx5pIpgoGA6taVjYjBoMNsNSrBNi9Y0XyKRCqiEk2pTFIJ0QWNCEJpihot0USS2voGlld9zMwu0tjSyvDoBJv6tyrMaDLmY1NfL5cv3mRqaoGamiYGB4ex2U1qyBkMrVFbW01rRysmg5WhwTG6OnqwGyy8deQtksmsSsmsr4dwlXjZvGkbvrWgEjW0WqNKvYmAKGJVTXUV8XhEdfAJGlZnkJSQDLDEtYpKNyZSMawOCzrBVqeiNDTW09Xbpbq/RBR3ljjVBsLnWyWTz2G1W9TnRePyNQ1YLKaNbuNMRola2YyUPm38uJVUFfFTCZ0icr0jXv5X4XMD7/NO5+w7Cd1bydxbSOL/mtTdSLJK56uIttIhadroNs1LMndDpBWzgLh/xRggAtFGx+1GElwNKzX/2fup0MOqSzanBFd5vbcE21vJWvl+VPfuO8Ltf/1Zfi0bc/lcEWpVirhQIJVKqePiMMiGVVDbOnRiXBB4kyBy0ynKKsoVIjgcjSlkeCQapbKqkmAgqEwLhWxBpUglRasvaNFIijRbwKLRU1NWSSwQwWYw09HaxrP//gyXL12js62HaDjG3Xffo4bnL/7sJfo2b+LchfM8/oH3EkyEiaVjzKzMKSFrdHCUirYSGjsqqKuvUo7fiD9IcD2guqMFa1ZRVorHaSeXiZNJJTAbDCRTgobKYSpxYrSYSWVTLC7OE4qE1cbUJkYKnYh8GiVcpLM5TJLuscvmOUg6Hlciu3TaSupTvn+10ZeeVUkU66R3KEMqEaWYl8StWQ1K5c9FKDQZNApVnk7FFA5OBEmTUYfFYlGmBXFMy3mTk85OjU0Nq1Qfpc2G11uGzWpXQCnp9ZWBx8rKmurQlvRvqderEK0Jud6TCYUTVphueR9lkGAyKfRqKBRSyE9R3+X9lpSopJkiwRirawFKXG7a27uprKxhaHicwz9/lbKKSnr6+hSKfGR8lHgqSUVlJdYSG8lcmlgySSgQosTpIZPMqORwbVUNiWiC8tJS1Sf8+muvEVpKUtvqosJrJxGN4S0zs2lLPQ6nHPOUuifJazKZrAoNJ4PFYjFDJptQPdxyv5I0NLL5Fye8CNOSRs5kNzDQkmDXaTbQ4AbBTssgQVK40j9cVB3cqXQSg0GwZfK1N64Pj9urxPFEXIaN0jvmJhxMkUs7OHTPw8wvzTA3P0lFpUch9H3r6yqdKfdj/3qIpaVFdu/dw9LSnBKBzHq9EjhDobAy81SUlytDSDAYVoKSz7eGQ3DvZjOvv3GTDz7xAN5yG9qITd2v3eVOVoOLjEwN4S4vJxgOq+5awRKuLS1RVV6KyaDl4tlTnD2zjsyoFmY0bOrooLaynKGro8oY4Hbb+bXP/Ap5fZrhuSGCqQAWt52a5kYW5pZYnvPhcpUTj6WYm1vg6rWbvO8D78Zs1WM0C1Ugqe5/cqyVeUTEcjE56XJYzDr0cr5LX3BeT4mtnJAvw82rszQ39vGJT/wm4XBcdbEJDnB5YYKZySFmZ+YpdVfwJ3/4RS6cucQf/Mnv09Bcx74D2/HWWvnRT79N9+Z65pbHVSfxykiWJx7+ND/+0Y9ZWFwgGovS19fD7r27iIZk8Bekr6uPH/7bU/R29VHiKOHk2yfo728nHJGh3yxbtu9lem6Vh971OD5/mHAoxkD/JsZHR1VHr391hZB/TaV073/Phzh68hTNTY0Mj1ynrb2BxoYqlYba1t/HV/7hL5VhSD7ExCCYuq72Tvbv3kd9fRPJZJIjx45z8uQpPvDEB/n6179OIBzCKElvs6RFA4oS8NC7HmRs5Cqvv3qWru4mHn/fPrZt30F71yacxgpSeR0mTQnxVE4RNcJBP6lkhPIKF3aniVgyrAa4GmTIKOkRm0o9qs7gRFINzWuqRXTKqF5hSZQO3RwjFs/icNoUsn9Lfzc2s5Z/+dY3VO9zQ0MDHR1dCkkbCicVGlQGwa+//rpKW/zVV/6C6bk5zpy/htVaQUFjxuYw4a3QozEtc/XGEVKpoCJmFPJGFpeWWVxa5fz5Sfbu2cvc9Cr+9TCbdtShMyV58qPv5vKV00pEkD61gS37MBnsXLp4QZksrly6RE1lNYH1AL/+0V/D5rATjsXUPfnpp19QYubOXXuZmp5lXs6NZFiljx64/yG29G6noaKZ3/z8/+LoieN89av/qO7Bcu0tLs3S2NjAmk+6rEOUedqUAC8J6daWBjYPtPP1f/4Sv/9/PsP3fvAPilqyurLOzGSAzb13KbHRpHWQSETJpcUEZqShsYVXXnlZ9XZLOvXhRw8yvzTO9OyoMotMTk3yxBNP8qOfPM3d9x9SiW0x3ZHO41te4cGD9zE1Ns4Lzz1HRVWlMtpJrfn80hIr60E++uRv8p77P0o6F+Hp57/D8vqEIsUcPXqWpsbN+NdzBAIJNXDVmzKs+EfZubuPt44f4+DdB1Ry5/DhV2moa1bo0LNvXeUTn/4Q589f5Ny5swpF/8U/+yOKxTTPP/+cwsO6S8rp6q5Hb8rx0ksvUcybSCRy6txJZXK8/4l9SpgcHVqAfBmV5U34gtdBE+PyhWnKvS3EY3muSjd9Xxue0hLVadjds4uWpn4MBhkku0glgwx0lvGVr/wf0klZ++h5/D1PMD21hMFgpaKsmlQqTzScUAknGe5abVY6Omv4m3/8bY4eucBf//lXOHTXu0lE8pTYxayg49HHniAaX+GTn36Cf/7OP6HT2cilPcSTWWZnryj8ZHl5JWazUx0fSfHm8mJqXEOji6Izprn33js5fPjnrK4m+MLnvsCrL5xganKG6roqtu7cis+/rGg+r735Ko3NVSyvBHGXyPrDRkVlmUrLvfTaWfq296nEuEVn4q03T7C6uEYinESPke72DtWtLGhvj8fDCy/+jMrKat46dlqRGhqbWzh48B52797Bvv27efqnP+UP/uAPOHjoEF/9ylf58Ec/hM1i5zc/+1v0921idGyU6zdu8Huf+wJOt4P3P/YEDfUt/PCpn1BTU08sESFdiFFaYSKvD7Drjm5l/Nq//UnaG3fz5b/6Ej8//CKf/8LvsLq6zM8Pv8Yd+/eze88efv7qi9z3wCHOnT/B0MgVDLYcj3xwH68dO8yFN1fYuqeUU69NU1Pp5eMf+wTJkAaj3oNF71Io1/n5BT780SfZvm2rqtUYnRimogqWfVd5+qVvq+exUe+mq/UOtm65j9npILFYmng8jNNpIJ/K0N/QyZd/57fpclq5v3c39bZKBkeGSdtjDKZvcG5lmAtzMSLZDA2NtditOcrqG3ju9TP0b+1j27Z2ams8eJ0Wzh8/QZndQX1FDWPD00zPrPH68VlMriJGZym5uIZEMMBf/e1nefLdD1DUm7hw5Tyf+cz/pqK0S+0DhsdvUlNXSjJlYXV9lf33tCpCxem3xrnzrt1KvB0dGufAvjtYmQ8qw0B1fRkX/y977x0d13me+/6m9xnMDAa9VwLsXSTFIolFXZZkKZYi25HkJE7sOI6dk8TJcU/cWxzFsWPHRZaLuijJsholUSIpkmAFSRCFRG8DTMH0PnPX+0Hw0cm9Z62T3L+8FrkWF0kABGa+2XvP/t7neX7PiZO8//73k0zH6D1/hooqN7lCUCGFP/6Xf8LRQ6fQlKxct/NmThw7z8xkiHWrNil07sDFAc6d6aWjvYNvfuPLNFaVM9Z7mi984QvYysqwOlzMhUJs2bGd1956nQc+9CG0Bg0nThzH5XRww769vPL6K3z2C98gHiuwfGW1ug+V/VZHRztrVq/nhutvU2Sq2dkFzAYnrS0txKMlLlzs49JUH2UeG3Mz04gfdtuGNSTnJvirB++jrcbD3e+5mZnJKarrG/nxI8/ira7kt6/18ld//17uuPd9vPrGES6NTvOzR55DV0zy0T//U+xGI7t37aL/4iAz/jCtnSvQmez87af/iUn/AitWtpPOzFBfa+LL//QpXnj2SWXgq6luUynpnhN9oLOycvUGvv3d73DHg7up6bYTiSYppW1YdRV87bPfpK21i09+/OPsvnYH1eVlymgZy0QwaE0MDY3w6a99lUuTU8o8kUrElAApPaJSbZRJJela3rlo4sxn1D5dOuzFcFXdaqWgCxMJBXCY7WQSKaorqpkcnqSxvp3VazfzyiuHOXz0FG0dK+nrH8ZXXUFFlZOW1gZOnz5NTXU1g/1DSpArL6+go72df//+T/C4PNz1B+9l8OJFLl8eVj/TaNbS2NKC015ONJJUNJHLl/qx2IQGFlG0hWpfJctalrN53U5+/uMnOPr2CRqbG2loriawME1bVz0afZ7xqWFqaitxup1MCUI7HWfHjk0UC0lamqvxB4Ik03qe+81r1NQ1KJLEQiRBa3sXh946xtTkLHqNkabGFrRFHSeOncRhc1JVXs/k8CwOh55ly6vAEKO80q6SqC3N3dx16wfxemsw620cOvkaH/vkR7luz3rWrOjgQm8v/YOXWbv+avbd8j6GJ6L85MdPcP6tczjVKUSyAAAgAElEQVSb17Httj/C5W1ieCxAKqPFV1WL3aknnQuRFiy7VquSqjJvESyybGrFQK0VUpKQpnJZZWi1msxoZK+cl8/r0MibITryRdS+QfK1JRkYiVivWTRW54syP5D0rgOL3onZZMKkF7N0gmJujkJuklJ+HK87jdkYQ1uK4rKbVB1OIDhPJB0mlU0z74/Q3tZFfU0bq7rWYzBZlYHV75/j/PlznDt/SlEKpC83ky1gsvrI5WRfY1HUkEWRfgGTWUdgfopSrsTJo/28965b+Oxff4aiwYjL6uLs8bMcOXRY3Q/IvY/b6+bC+fM4yhw0NTWr+qmdu3axbvVGSjoNX//mN/jVrx4mGgtR2+LF7XYrs1JFZSVvHDyEz1dFU1ObMiOIkVnMijLHkflWZD5KIVHiW1/7Ju0t7fzVX/wlX/zcF9l21TZlGhZT7f8auqjJhErcXhFu/38OTK/89ysrcGUFfi9W4Ipw+3vxMl15kFdW4MoK/FdX4L8j3H7tW//Mtx76Hn2jF/nCt7+AwaOlaM6BYB+luyydVck/hX6Vu0h9kaK+hF6jUU5J6TwVQU0E21ymQDFXIhVPE/CHMeiMKv2pyWupq2tg2bIuyj12DLocOm0Ju8OBWTCDkxOEAkG1QZAb+qqKCpUGFKShuFdl+BzJJwgmo8rtKRuMQiqrxF7piZSNhMflVqmZqqpqNVCanZ0VIy96m1u5qXPSd7uwwPzcLJlUHKvFQH1jlerZExRZJB7GXe4kGgszH5qnrLKMkkFLJLxAILSgvq/X6+Ni/xDRWIrNm6/mxImzhINxVq5ZpwRX/9w0dnsRl9NKOJRCr7MxfGmc0dEJNm5cj1YYT5oCNptZdZcuhGIKwTN4boR91++iwlepxJ7BgWHlXC0rW8SQyqBZ8EIO6QAy21SHpnSJWixGFmIRhaFySqdvLkc6m6akA6NRh86olfAc4WgQV5mDq7ZswOMpIxCeR2/UEU/E1YZQMEfSX6o3yc/JKYHTaDKSSEpvaUphklSKNJtTG7UlUVNEzyURdEmoXUrbvlsQlVSmpGOXUrn/X18j31N9XiVXl/pv3+nr1IswKinfonpsi2jlxRSwCNoiKMnnFGpYJaVE119MBS8lbI0Gg+qVk+eiHpsYEVRCVxKI0rEruCXp51liEv2v5LB8vXIcvyP+yvcV0XoJlVxmsSh0sKRR5b/LxyVlXNSUuHr7Tmb8s5w5exZPebl6jaTnVQYLuXhG9ZsKftqoMWDWGrBoDdi0JoUHNGv0XDjdy/nTvdRX1anHl06Ki71SPYeXDxzgmj3XMjAyRH1rE80dLZw4ewJ/aJaBS/3KYFFRU6lSP3UNZRgMKUKheUaHRxUCqr62gVwmR1VllXr+gcCcSt+IcCuGBRHTClqIZ9KMT02ooWR1bRUNTXVEYlEisgE2WVRySS4QpZKIfhp1DEXm5tGWCqobyOV2KzFqqVtYzl9JGImwIphjs0mH3SKIVbvqT00mMwoHKiKtzW5Bwta5fFoduyL0SkeUCJaC81KdygUxKRjJlaT/1oTd4VTYYBEMgyIahsMq8er1lKs/5bUTQVBwWZ3LO5iZnVbJdnnOItgKJlj+v+DPZW1kSCu/5GeJMOwt9yn0ajyaUL/dDg9rVq6l3F3J4MAQ+59/EZ3JRE19PcvXrmHg8iVOnD1NQ3OTEkocTpc6nwP+AN4yr7p2To5N0trUSl6MAFYbk+PjzPtniQfT3Hf/LVAQvHaWikonp86+pdDWgjEOh0PoDUacDhHSLQqjXNRmFP5YXZelHrggyXaDSinL+SU4OfFqq85bQV9LslkS9pJkF0i2dPxqtEoYjiciqlfKahPDAso4YjZbVHLXZLSRSYsZQjBrHp741Zvs3XMzJV0cuxOi8QALkSiTEwGqqtqJx4okE9L9nCSZidLeWUcgOEGJrBIp3G4vkXBYieR1NbWc6DmBx13B7NQ84WCM2tpGFsIJhYNfuXIVI4MDtHa0qev25Nwk9U2NVNbUKsRedCGhhoZrVy5jITBFmUNPY0O5en1TGT0LwQwOsw+bycPc1ALBuRDNbc2KTKC1aAklFvj+T3+p0PS+2krVdz46OK6EP0Ehyhr19p7hqi0b8ZTbFIZU0oJ6oyDOpcBX1taghOV4KkBZmV2J9S6LU4lY505ewuts4vo9d+Gy1yhRJhZLqjRKPL5Ae3MdbqeFb33jqyRTCR7+jx8TS0X5t+//q0LYb9q2ju//4CFqm6vVUPTi0AVam9uxFyrQpe08/esnKBigta2N1rZWdX4PDAyy57rdfPHzX6D/4gBf+scvEVuI8uAD93P+3GkqK73c/6EHVc3ZI7/4JU/tf5a1GzYo8VDSKYHZAJvWX0WVr5oTb/fwwIf+hIJRr7refv3YI+zYsRX/7LgairW3iajZwhsHX8Vk1PPGG69x33338Jvnn+O3LxzErCmpa9BHP/ox9b4i6MLnn3+BSDSiBMd0Jq2MMOGFsOpxvva67Wy+ai3eMgsNjXXU19crg4j0+tXWtZNOyRDRTiZVVKlXs0mLw26EUkYllHVm6Y4Xd44kSwQdrlOGD3n/EFOAXIcC89NcOH+GyclRZXyyOXwkUxqVeu/sqOfZpx9lfmaUnTs2c9+9d7P/6WfUcVZX18SK5esZGBjh0OGjChFfXunl9vfeyeyMn9Nn+6ioqiaWjKI1pEAX4ue//AE2R4ZCpkRNZQcVvjZyhSJzwXkyOSFtLCi6RHtHCzaHUXXsBUJTTEwNq6HgKy8fpbaqnd3Xr8ViWyQ3yDnyr99+FLPGxqf//i+4/cY7efyZR2lrb6OtvZnTZ0/y9tFDLF/VTf9gP0/uP8ynP/OXvPTSARob2rjuuhugZKCraQXnBs/x6c98mnvuea8SV8XEUVdfxY9+9O985lM/UOfw/mefUqJkMh3kj//0Ps70HmHWf5lrd+3gxQMvqVSzpC2DgRjZlImV3RtYtWItv/zpk1wavsRH/+ojJBJBzvb1cPbcUUxWDXv27qChsZpDR95Sotl8cIGLg2O0t3bwp++/nxdfeIH73vc+7r/vA+zbs4d77rydXz32KE8+/1tuuuVaEtkMe667iQpnEz95+NeEgkHuuON2hSwPBaO8/OIh1Snnq6tVCeKF6By5YpzO7loamn2UlZsIhmYo5HU0NbTxzJMvc/bwJDW1Prw1ZoVTbGr2UFdXycT4JMuWdTLj96uEbWV1BbfcfKOiooi5cGJiimg0powq1dUVZHMZJgT/mzTQ1rKOY0ePU1tfoqWtksa6NZw8OYRZ5+Kxx37F7ffcSntHJ9u376WQtSt0cTJZUOdxLDJFdXmO7//rV4hFkypVLZjki32X1HrXVDUoQ0GZy6tMb/I+JoP35iYfN968i/e+Zx/f/MrDaLGrc0tIAIJn/vRnv8Iff/gDlFdZ+PvP/C3PPvcCFm01vsoG9u7dylVbVtHcWsHjj/+KI4ePql5bnc6I2SLv+xFSWT9FEtxy60088vMnuG7nXnIpDYcPH6aprZnbbr+NF19+gVAkSDQRUwn3Vau78LicHDvWQzpZYPXqVtxVFbz61klqamtZt3olF3ovEltI09LQhn/ar4xOYgT7wH3v58CBA/zm2ZdU9UhryzI6O1fQ3NzCj37wA37xyCPU19YwcLGfXz/6K3XP2NbWxk0338CZ02fVvdihw0cYG5ukqalFYY7NeiP33fcBlYr64he/wvnz/aqbXgwX0bSfhdgsO6+7ihWrmpRo6y1rVumrH/7HD/nYxz7G/v3PcPzEcQaH+ti6Yyt1dVXEkxEOHzpEOpNUnalyn3TDH7arwfzk2JTqGj/TM8CmNbtorl7OqRP9KgUu3dJyDRgdHaalrZm73nMPtQ0epucuYbdlyJSC/PtPHsLhKmP/U6/yve/9B+XeBk709Crzot/vJxhM8CcP/BXRsTFefvinRC8OUWG0KjS6PxWhedsqzgbG+f4Tj5DR59lx3WbuvedG/uW7X1OiWKMYcgb6lbFN9let9c3qHjU4PU8oECaWShJJJ9HZrey95UbOnOxnYniEW25dRzg8zV133EU2nuMfv/p5auvqmZ0Osnvf9cRSWUZGhKpgorbRpyplXvzNQUo5A6G5OKlYgRv3XI/TZuexXz+tMONen53ec5Ps3beNcl8NsUQCmxOGRy8yPTHJ3Xffg8Xk5PUDh6ivbuKqTduZmpjBoLMoY9zg0CXefOMgHS2tfOLP/ozO9g5y6TSf++IXCIaC3HDLTfgD85w8c4JPfPJj+OdnONt7CrvNzNjYmOrObWlZwfoN23j1wMu0tjVTW1dNY1Mje6/dTSafU+Yro96C0+5RRh7p6p1fiGGvqsRW5sKg02A1aPHYDKxoqcVqKvL9z/8Dxw4eYu2qZYyMTTE4MkVFXQvX3HANU/ND3P4Hd5HHyD9+5WuqQ/iuO+7klRd+w75rr2Hf7t386hePYrQ4WbZyPdmSHp21jB/+7BGGRwfI5xaoLDdy/Q1bqPCYVcJ9aGCIAweOMDUVpaFxLfGojrPnhyhr1lC9wqAMlocPniEVLmIs2IlOR+ha1U3fuXM019fy0T//MHt27lb0KTETGywuPvHJT/LiG69S19jAqWPHFM0pk5a0aRsGk57BoUFlYtUZdYRCQaxOIxprlGWra6jwuinlc7gdTnZedTXtzZ2cOn2Oc73DzM6GmZgM4fHVE41l8c/P099/hvVbVlJf38AzTz1LbWWdIlodP9aD11tObU29EvPOnD6t9ghyDRQEbTK1QJnbSzJWIhxOqIoDn8+B0ZxhdPgMdXUegv4YTrOTycsZnKZq/vjBv+ArP/wytbXVdK9ow2DRcOr0cdraWjhy5IiqeOrqbqW62k02G1bvf60tVdQ21pLOQH1DGz09pxi6PI7LWUE0niQWzar324ryWhLxDMG5ML1nzgt0iEQkhSavY+vWdZjsBYqaCMtXtHHLbbfiMnnpHx/j0qUxdf2amh1jy9Z1RGJ+entOkU1kufX2u1i2ehs//PEzvPjbI1iquli/6zbaV1zF8Og8iQyq211qEGQPnEwGoJTC43EqE7Dc/5dU5c8iNk3E91w6o/ZMsseQqqp0IqlmNbJvlS9TuF7tonk7L+ZOQVctBnhV9UQ2r1Fd7LLnMUsPrkGIJlJElcRmTmG3xDDo5ih3pyDnp5QLk0slCM9FSCxkAAvuqjo6V6ylq30l4UCcS2MTzM0scO7CRSbGJ3B7XNisRgQuZDRDLB5WFDKDpYLTZy5SLGjJJPN4nGVSl0yxkKHcbSeXS/IXH/pzurtWcrTnJAcPHGZ+NkhLXROpRAKPx0VXVye5YoaLFy8ok6+iDhmMLCzEFBnolptvY5vUsMzO8T/++n8wMT5OXpOnsqaaW269hf3P7VedypI2l/2KwWQgFA4xMTXFnH8Op8mJVWPlC5/+AtWVtXzszz7GP37+n9i6eZPqERYjm/q1CM9QlKTFKYXs4n4naVxBJf9XB6ZXvv7KClxZgd+LFbgi3P5evExXHuSVFbiyAv/VFfjvCbff4lvfe4iLIwN86aEvoivTkTfmVA+R3JjrCjp0Gj0GrU7hc0W4LekWebSpSJxsSpBiIvIa0UsRTr6kukHEyVjlq6Lc41NDeLvDRSkv3bcFCqUk2UxaCTDxaFQlbcU5L/hkEV6sZjPZdEaJLpKGkZ7WmCbPZHiesrIyfG4vseAC1eWVKoUh4rJT0nVKPM7icpXhcrpUOnY+Fmc+KgJlQiEPy91OHE4TZosgDsfJFxJU1noIRYO0tbcyNjHGxPQMLhm0aUvMTs8yNj6F3eZQXUuT4zOMjExyy823c7rnHMN9M2zfu53J6SmmpsYor7SRySRYu3qLwphd7LuM2ShJQqdKG1RV+dTj8Hi8HH/jNEWtht17dvMfP/oRppKFuo56tm7drjY5kuDTaiT9Z1EIJXFLy1qbjCaVohBXq8VhZSG2oDbHi5umEi0dLdidVoV/npmbVgkHl9uO0axXw0MRxSSx6yorU8MswSGKk1YESdnwylBM+mQlkbvU5yofWxReNb9DJast2zv9sP8vPPI7uOT/3Bm7JPouHduLKdn//fssicCqM1YwrqpzcxGLLI93UeTVqhSxmAvkY5I2W0rcvrufVr5WxGXpqJU/l37+u3HNS49F/t+7+2/fLTRLslYlE/WSGFXNP7/r9c3lc2oIID9DNlIiXIqwKI/p5htvUohQEQwjC1GVOEun0viktyuWw2aSbh+tOo80+RIuix1DSccbLx9AX9Ko3lpDSQTbtNp0So+cbNv8wTmWr16B0W4Ci44zfWcZmRwmHAvjKLOq17u5uY6a2iqiC0FioUkMpaTqka5vbMYt2HJJXhpM9A0OMTM/j8Vhx1PhXUwLZ1NKPAjN+TFoNBiMIlxncZY5qK6pUMeB3mRQpgpJiolgbrFKD6tW4YxrfD4sBp0S/sVhLDtNQUfJb0lhihBvM+lxlQn2WEcuL47uDNlsWq2PDJvlNRaRULqbVU9rUcREOV7l/+tU16r8vEU9pkg6L9eixXS1GBJkcCRCpXSCyutm0hvUa7eI1BZ5trSIDzfosFit6vWTAXc8sbg5l6+VZG4yJT2+RWz2Rdx1QoTjXA6ryYa+pFdo63wqT4W3mtUr1xIMRnj90GECkSh2rxdXhY+CZnGQKqlDl92lSAGCRxX8s8VoVbjkidFxNRTJpNIkYhEqyr1s3LABrbbI4cOvEQzP8eE//yBT/kuqj9tsFnx3RqVYJB0neqHVosNoEdR7YdGQINjtghyri2KsnC+ChRaHgXxenqM6X6Q7WD6mEsyCKDcq8SqVjimSgNEkPc0ZdS2W8yCdzmIyWtFq9UoEN+jtvPriJBWeSrbuaiaTlyF+hmgkASU7BkMVRw/34SmrVuj2V15/je4VtXR2lRNLB5QoJEMMuU7K8SMIfhnAxRayjF6eZmo8gsteScAfVX269XW1mJxJpqYCrF7fSUNzg0pQjk6OUldfh9PmoPfMcbo76kknZqmrtpJOzuIut5HIZrHbyknFxM3uxKB1kM8I6k1PIplWPcXBWIILQ8P0nwly+wdv5jfPvcjK7pXEoyL4Z6iokLTYLDanUfU1avWSrBWkuHKPUCzqMJuslHRZ8sUEgfl5HFYnLouX0aFZ9m6/k0NvnGXn1beyvHMDo6NTKllqE1y5Wc/hN18lND/F8OU+NmxewW2378PtNDM40cf5C+eYnvGrweCbb/WgSdpYtmE9NpOLYjSDLiP9ugVm5+fV6921fLkaTAfmA0qs+OqX/0mhiycmp7h0aYhELMYvfv4In/3MP7Bm3Wrmwn7i6Rhf/cZXOXv+HF6bB3e1j/ve90FefeUN7n//g4wMjaPT6/n0l/6Br3/7KyqJ/9JLv2FmepJg0E+5180f/dF9yigix6av3MtPfvIzopHQIiY8nSeVzOHxVHHTjXt59NEnVVfdilWdOB0udb5VVlaxZt06dmzfjsfrUfhQk9apsKGx5ByZXASv18VCLKjS3MWcFrezUvXtzc3PE5yfx2aVPvkOUrk8CXlvkwSJRqcGcPL+ImaN6EJECYJvvHaAdWvWsWf3dcxO+xkamSFfMJNKx9m8aSULoQmeefJhNq7t4q47bsXrdqvutJ6jp/n5w09SWVlHQ2MbCemZthj4yEc+yumzJxi6fJFgaJZoYgqdIcHqdS0MXerlyKFT1FZ0sHrFHuprVzEfCnP2wmneOniYNCHee/f1tLTWq4SOxeZi9dpV9PWd58mnX2Tv9avoWt7C1Myo6r9ta1/GudMXudg7iMUgqRbB/q5kbHiU6/dep9LLgdAYq1Yuw2TVcvxMD+mChjJPFUeO9FBX00Lv2X7WrrmKzZu3UldeR//lfl498FvKvDYqKj1ksoJKz+B2rGB8fJgd2zczMzvGK6+9SLnPy3XX7ubpp56je3m3MpY0NVby1tsv0d5Zw7//y+vq/eGqzWsZGR5ncEhwjgE6Opq45957mJg9x7LlzTz7xJtM+vvoXtWmDCGhUJ7nn38bp93Alk1dlDm03HvXnTz3zIvMTpRwufK8+sp5Vqxp5K57b2Tt+hU8/PiPGLh4njKbi4VgiUjAzf3v/1uctmrVW9zXf5Qnnn4Eoy1KS0cFA/1TrF+/Ef/sAl1rK9A74hx45QRbN29jZGiO3tOD5BNaVdewbec6KivKOXH8HBOjY7S2djE97SdTSFJWblGJWV95jUr8yPWgqsbBLbddw8W+fn72kxdxOZxqjUXQSaUWaGsrR0uSdjlG00XOnhnF74/xoQ/dz+EjPXR0dlFTIwaXKG1ty8nlDMQWQixrc6vuP8GRLoTjvPzSaxRLej7yZ39JLlskEonz6quvqffIffv24fV6Cfgn+ZdvfpVvfu3rbNxwDYlYXp0PFmuB//jZd/nuvz7EQ9/7LtPTUU6evEQ2reO9d99FKp7CrDMTCo/z9olnOHfx8CJuUlNFIWPFZHJS7rNjdWTI5AOcv3BaGeekC9xis2BzaknI0NznZGo2SHOroG09KlGayRRZu3q1EmTFyDg6OkKdCFpuG5cuD5PLFXHZ3GSSRSp9tcSjSXWvL8kp2Vfs2LGNnmPHaG9vY3DoMtdcs1tVlHzu059VFJNfPfJLRdYJzM+pexYhy0hq6ulnnmBo+JJK7Vb4ahWiXwg7o8MjSvSurqolnsjwqU99FpNFTFg1dC5vZPX6DpLZAM/uf5oH/uh/sGXjPi5c6OXo8cPoDCVl0Pn1478km5c0t0EZziTtnIrHcXpsqn/ZV9XI3FyIwFyIywNj7Lt2F6u6NzJxeZ7gbJKWpq53SBny/lxShqCxyVEmL1/i+eefIxJfIByZx11mJZGd5+nnfsXPfrafLTub2LL1avJ5Lb29gxx7u5e/+Yevgb6Gs8dOcceOa3hr/+M4tFl1v9XctZ6nXztBWXMDz73+FFntNJnsDPFQjP/58btpLNeq9Tp6pp+Lw36MtirSGQ3BuYgScwQdX1Pn5Mb37AJTntnQJEZTibbmVoYHQ+ixodEIpl6jMMiuMptK9sVTWXJFEVXy6PRuBvoX8Hh9qsbl4CvHVSIvMl/EqjPQ1tTEyhXLKHPb+JeHfkwgPIle70SvK0Ors+L1lhGNhwjORPjGQ19ldnpKHUMGjY6ZmRlWLF+uyCnS3ykC3tDAJc6d7aWYKvDhD/0pe/bsUT3lTz71pDKnrlu/RhlchO6xedMaHnv8VwwMDnHmdB8VPh8fevDjjI7M0tzayG2338ixnkN89vOf5dOf/xvuuOVWJmbH1P362d6zPPPMfqoqqrn9fQ8wmbSTyOsV5tdm0pEM+3Hqc7RWO/GZtfgnhvneP/9AncPSY+utamQ25Gfw0gk++OAHSGZLHOs5zcGDb/PXH/8o+598jJbaat5z8828degwJa2ZgZFJfDWNNC3rxupx88Mf/xsjl/vQFbO0d3ox6sVQYmPVinZl8PB6Gzj81iXOXxjDYi5nInKR5vVOdXxds30f5Iz88qePo80a2bNvD0cPH2V6ZErtt67etoUHH3iQ7mXLMZdZpECJZ/fv5+n9T1PmciryyMDgoEoHCj3J7rQoglMsGVcfQ1ciq4/iq3OwvLuDSFDuVaQBGZYvW04oEOHnD7+O122goqqFbFbuz0wKyzs42KeOy7JyJzXVNditDtUvG4/FFU2mq6tbmTXkXtths2KxmCkUM/gqLaqOKZcWo8oiLcnnszLj72ff9SsVyUCM2J0tK9i15S66m3Zy6tQleucv8pOf/IjOZe1qf+33S72BRRGz3njhLSwuDb4KOw4H2J0lRV1oaKwkLPsn6VA2O1Q9QE/PGDXVPjUXiCXyrFy+Dv9MiFQix8jIOJ6ycuZnZ4mFF+jq7iQaj3Dv++/i9ltu5vCZ13n9rZfxB6YUHae2ul6Zi4LBOLGFFLqSUAtqKGLlxYOn1HXZvWwz7au3Y7BXMjzhx2S14nGLgbdENhNHrylSJl2wRqPaK4mRSbWmyj5YzNb5nJrF2KX3PSsC7qKBVUyeZrOUHsv3KVIqLO755L0E2Y1pJK2bU6JuoSA9tkYomMUSitE8jtkyi1YbQ6MJYbWIcJtDT5pUNEImkiQZSVPM6PE6qli+bBXtTatJFc1EIlkOn36L0dHLah997O0eKut8WKwGNFodc34/za0tTE3NqDS8q8xFXgcnT/ViMzuwmlwY0Ks5k6STVzR08om//XN1r/rrXz7G5aExGmpbyGdyeJ0eYrEFli9fpuhGgsuvqCzn7bcPq72lzGSUgTMHx4+dxmq18/G//Bu0mHn6mWf5+SO/wO5yKaOrp8KlhN9wdJ6qukq8Pg/jU5PK5Gy3O6gpr6SmzMcf3Xs/Llc5n/jIX/M///4zbN+6afFUkbHFknIhSCiVuF1Ucd8laFwRbv+rA9MrX39lBa6swO/FClwRbn8vXqYrD/LKClxZgf/qCvy3hNtvf53vfO+f6R/t55/+9R/ROXRkdDnyxZLqx3NbPJAXrKlR3TwKNiyWjlDIZMjF0wqro0QRgxGbxaLQLnJv2VhbT111zWKKUYS1bJ6iOBVNOnIlEUfiaEoltaFWQq30f0qiU6tTqVoRL7KptBIJJPlX1OkUfkhSY+1t7UoELmQFnWpSG4RMRvoY9TjdZWqoLUha2Ygvdu2a8fkq1GPJZRMkUyFS6QBGS54yr4n2rkYuj15S2OPpmTkmZueJl7SkSiWVWpPU8OjImNqES7J2dHgSp6OMM0f70Bi0FHMalq1oJxQKMDs/g9Pswuywkk2VcNq83Hb7HQqvF4mG8I9NsvfmPUr4iEYTzM0ElUAhGze316PEPekzk35KSW+6PR61FnqNAYvJojqEbBb53hmSubRw0khkEqxasxJfZTnJbBK310U0GaZATqVuS9oC2YIk8KSXVERS6feTDZYkCxfFWa0ahS1u2ORzIpBJSlLwkpJWlu2CiG5qc/cO9nhRQF1M3S4Jou8WO5fSq//5zyfMMmoAACAASURBVCWxVj7+n5HF/7uguigUL/28xb7Z31GXf/cz//eeXRFXF0Vm+d7vFo6X+m4VEvddz2Gps3dJfF4SZt+dDF56jkvPeenclO+Vli5ewScXBHssXToaNCWN+vumdes5eOB1Ots6Fe5WjAgi4hpKRvQZHfMz84stroI5nZ5mfmaO7mVdJKJxirmCShyIsC7J2BXdy9VAMFNIEM8mmA/PMxWcYWxmFKPdiJyi5RVuqiq9lHtdJGJhYpEQPncZzXVVGLV5dX4lUmlSuSJ6k5Wp+SCheJxoOkNBqyFHkQXpEDQIXhfsei0+pyQqjaojslDKKbFQRCaL1UwimVCpSkEXSpesiIFqrfI5lXi02izKBCDMYhEM5XgTgdRkkv7a0iIGOZ1QP0tS35K4z2Xz5IS7VdKqZKOkRtEYVBpMkhmyWRanczyeJpFIqd7taHpeueE9Hrcyd0jCWg2XtSIKZxcF24KkxjMK3SXijXRey+claSpGBiUwS++uVUwPFlIp6cMVYVdMDSKXLwqasXQSg9mk0sF2owVjSa966oQsIF1d7e3dWF1uJv3znLzQx4II9VVVapMemQ+SSaSxWR04rWWEA2Hm/SGVvjVoDZS7Pfi8Xhrr6ljW2aGQpFq9ltGpMZ54dD/3fuBGdd3SmaQ7fEQJ595yj0LLyoC3pEnh8pgWhw0m0yIe9h3UmTxPSZzLOS7XQjmZJMG1GD+XFLr8W0YC0m8o57Qk5aXPXM4l0XYl2b6EG1/sfBZEvgi90g9ps/r46fcPYvFE2Hf91Up8Eyzq/FyUSESMFWbO9kzg8OiYngxidxi5549uoPdiD41N1SxEQiyEQ1RXVarHXMiVcNq9GDQOnt//FqG5LHaLi/r6JmZn5vHVgs5oUL8rKn2ceHuQjhXNKkXVUOdTSP5UfI6OVjtOe4q6GgvRRACDxalET5ejhnzGRDiUQauxMTk5x0I0TXlVFQkxB2gtOJwVjI77FwXoQkkNFEUEleNgfHSMdZtXUdQk6exuVF19Qm+Qa5Td6SadyKhOR4NZg06jw6SzEpqNEZxJ8/OHnmHo0hwne4Zoqu8iKWYnRGyd5NixQ3hdIry1MTV9CbfPxImzb9DaUU00EWZ6Zlp1MnrKG/ncZ77Nrp23Uio6qPbVMzkwiMukV722gi5sa+tketav/p5ILibpZWh16x3vobGxjiNvH1IJGK/bwdT0ODt27GTz1q0KN/ryq6/yyuuvcsedd/LbF3+jMITSN93S1EBnezvjE6M885sn2LV7J0899STTU1PYrDZ17kkVwUIozPXX71OmizdeO0ghn6O5pZFCToPX5aK6okbREa7ZtYtQKKwS8Rs3bVImBhnAyrGVy+exWm1KZM0kS2QTRpU0zxQiKikj3bXhBb8SUROJLBcvXOa11w9z8sQZhoeHqayo4kc//ilag4WFWEKlA7VCEzGXuDw8SE/PMd54/Q01eNy5bRcOSxnFrEYhiCOJIuF4TiVO9do0bS0+nnjsJ7idOu77gzvFDUFLUxsOq4drd93C3Xe/j9VrruLs4CDj89Nct/dq9PoU5y4e4fyFE1y3eyM6XVEZYhKRPNNTEQYv+PnjBz6GVucgV9JjclhIpAL0XjiCzpAlkY4xP5vk4JvHKfd5Fg1goSANjXaWLa/H6jAyNh5iemSB1mUtzE37iUfiCmnZ2dqGy27HoNfSe26IliZJnDvJlzJs23EVP/jJj+heuZq6uhbV2Tk1GaDn2Bl1fnV3Lefa7buwuyxM+0d5ev8TJNMRNm5Yq/C5VVVeTp4+ogRdEc0mJ+Zwl1UxPRlW2MRYPKR+nrsSZgODbNy0jr5z4xx49QiZdIFQOEp5uVelc/yTC/zhh/Yy7R9jYnJMJali0RStrZ08+8xrDPbNcOO+XbS1VZBIzqApZNT9UFtDN8//9jUqKmq5/fZbsHtNnD/Xw0+e+j5rVndT7anj7MlhjhwcZ8Pa7YyPhth73c3c+4d/wLm+Hi4OSKrTQyA0TTwexT83y2x4BrvHhsXsIhrOMTESJJlIU+ay4fFI12iJudl+Ll0OUO2tZc26JtWbPjUXRm+CkcvzULSovnBBp2+6qpOWdg/pdA7/VIahgWnKXJWcPXuOXbs2095Wx6Wh81hsevVeNjIaJB7L0NTQjtlkY9WaNXi9Qlk4o4TLdFpLa3Mb0eAUPUd6VA94SUw7eivl3ipaWzpUAsrldPPKKwfU+7Gcv0Kgef2VA3z5059XqXs5nwrFEmaLEYMpw4Zt3czMpvjGt/8aHV5iMXnfsOHxOjl3epDUgoVTp14llOjFXibGFS9kfaxacS0ruq6iUErhcBUYn7rAq6+9rLoQk7kcbavcyjgo9+ZCHpmenWdqNsxVmzcyN7vA+bMDdHZIH3IlLzx/gHXrViuDYbqQUhha6Us06qzqHiCbLihD6I5t20ksLLBuzWp+8fBP+fpXvqQG6hPTU9icDrZv28kjP/sFe67dq/oyZydnlUkrGgkr2ozQHSStJvfH5T6fWmuLyU5KSCNGvSJ0iBCwZu1mnnzqWcxWGy6P4HSNlFc6OHnqEAde+y1l7nLufu89DA6OqvcTEQzGJy8zOzfMsuW13Hz7TvoHzrMQyrJj1ybGxucYHp4mMlfg7ZNv09XZRiaRYcuGq/nIn36CcmcdP3joZ8xMB7HZnJhMeqb9E3Qsa+biwAVs+ghf/9p30GgsyjCSyWXRGnPoTEnO9r3FxSExiVzAPzfHiPTDWn38zd9/Fa93BS8+/TodDV2s62rjhf2P8qUvf4GfP/4c5wZmCSfCPP/Co1CYwGPNkw/GaXYXWdNuIBiDYMHAVDJO78gCGulFz5TYum0TXZ2NnDj+KuUVehoay8gWYsSTOXJZK+R9CK6lpsbF2OgoNZWNFHXzmOxRRRSIxNNki1LDUEY27VDG3lQqhs1oJRFO8NLzPbz35j1UuWtwOj10da5UaeVHH9/PkaMnqKpuVAhvl91NQ10z195wPes3rGFyfJhEMsqyjnbCoQC9585w+sxptly1henJaYWCFdOszWzl1ImT7Nm9mzWr1/DbF36L1+NV1ByhQwSDC1T6nHh9ZbjLnMzMTGLQWfnU332dz332K7z6xot885+/wvTcCH0DZ7hq21oa6qs4c/Y0b7x2FK/bTFNDlbqvX0gaqejcQ0V9t0rPJaNhPE4jLkORiYEzjJ0/xa3X70ZXKnH2TB/nLo6gMdpZsXYtrx98CbvLiaeiEmeZh00bNxHyTxMJ+pm4dJG52WnVCb7p6l1cs/tGXn7zMPPRGBltgabWWsbGLvD6iy8RjMxj1evVPe2aVa24XVXKKBUOFWlsqSUaj5HTJiiaU8QScXW9MmpNNNV38sr+Q6zc1I1BZ6LcW0kkHOViX58yg9yw73q2bt1Ic2OtwvSn82m0Rg25dJ6BoX6OnzrG20d7FI0qnogqMo/ValEdqAVzlmhmgQ0bV2C3yX1phmI2papCylxl5LJCVtIxF5BeUbM6tuS+PxvP4/JalTlkZtqP2WBWxovVq9aoXveenhOq4kmMptWVFVRW+pTYZ5IkZjSBWedBr7MoAW8hMoHNkebm2zZisxWpq66j3NWKSdNAX+8CQwNzrNjTyBPPPsWbb7zF+nVrqa9tUiSs9//hA3znm99l+PIlJfo2NHrwlhuoqrVT3+Alk42q+YaQPYSIIIaDs6cHmJoOo9VYSaWkWkbQu+1MTM4oCldH0zJ2bbmWVWu6mA1fVqn6SxN9HDzyskLv2mwudU2cngyQThfxuiuUsVX61+fnC4yPB7H6Wlm2fjcGZy3zsRLxTAm92aJSrnptFpMujdVYVLUPxbwYcherVGS/tLg3L6l9kcIky4ygkF/ct0kVkE7u9/No3qmQymZSlIo5Va2jiD6S+C5qlQHVoAGTqQSlJFqtVA3FMZpHsNjnMJnEXDuHTpcjnYiTjGaIhbO4LBW4bNWsW36Vek0vX7rM+NQU85EE/ZcuKZKYw2lhdOwyBqMWu8OO3WlX5J/h4QkqKxoYHZtY3HNqC1TXWQiHY1R4K6gsryef0ZKMxHHZXPzFn/6JQskPjwwxePGSqiTp7lipErwHXn6J5Ss6FW4/V0iRTsXU/VciGePnP39EVQbceP0tXLo0qrDbco0KBcM0NzWxaeM2fvGLR/nFo0/S1NpKNBElnUsQkn57s55UJoPV7kKjM5NJ5Vm7Yhluq4m777iHCm8dn/yLT/E/P/VZtm+T+8Ul0VYGH4sm90XRdtE8fkW4/a9OSa98/ZUVuLICv28rcEW4/X17xa483isrcGUF/q9W4L8j3Epa5l9++B36hs7zpe99CYPbDGY9Wr1JOUq1OSNkdcQX4gSCAZJKtNBhM5uwG80KUyxClKBOLRYDXneZcrnmMikK2QyZVIJEPKYGJ7XVNViddmaDAdIq9WRViSAZ8gqkU5yf0UhEiaSRYJi62lo6OjrUUFU2A+UOL/ncYrJSEnKywZQ605JOR0qwqRSZmp8lXShS5vUoDGiVdHhK+RkaIuGIcsTHYn7mQ6Ns2b6cbDGC02MWjYjgQpx8Qc/YTIgzQxPUtXUqhKrNZlcoUxksS++ciE4yiOo/fQlvlUsJry6XlcmpKaKJDPq8iUA0jNVUpnA/vspq1SUbCPoZuTjIqo0rVUdkveB4klnlfva4q4jHpZuyoL7WYpdBc5jp6UkcDrsSMiTlXBKRtVRSopPg/6LZFAVtiR27tuNw2QlFAlgdZpLZOFq9YFPVFpmSpqj+lMFjqahV2EgRsha7YhcFbhEbZaMmAq10YC4ihWXTudgfqwTPdxDB8jn5mPxeEjrlIF1Kpcrfl7plf/d/35XCXRJO351efXfP7eLn/89v10vf892J3XenahdBTaJFLaYIl/7+bsF16WeLALXUYSuvq0Idv5O+XRJq3/3v//x8IsU8ZotFJdRNWgPFdI5EJEp7QwtVXh/nTpzGYbKydeMWxodH1cCotqJO9rP0netToqcI9IKvO3nipHILi4gvzl6b3aZSn5KYjEQWiCYDTPqHCMUCyrWuNWspaMWA4MBX6cYkqFZdCaMWLHoNLpudcneZOhekKygciSpR1GixU9QaiCUyTMz6mZkPYLLaMNttRFNJZXyw2820NVRS5bYqwUYhmjR5CoJTzksCWavEfUkYyqBHEtEGo0l9TFLlkqCQ9LGkFwTJapfvbzQprKQgmUslMQ2kVJpXkMiSWi7mDYRCkpbN4SoTpJdDda5KT+v42BSzcwGFRTVZDCrhL6KQ0arD4gCzXVDHMrDJKyOIiP6LxpLF40j6kZVhARl06zEaTOgkMSsCkfRGFwoKTZjNZRUSWWc0queoVbtnSaJKb1deoVA1YmrQLV6XdAWBmevFUK5w8fmCFl9lLXVNrUQzOd46foJAeIGm2kbKzHYWAiHV2yaY1NmpOUwGC031Tar7s7G+UREE5HFLaisor4vDCSYDb7z2OvUt5fiqnHgrXPQP9DE+OqP8100d1QwND6gETEtrDYGwuM6Nyi0vSWMxX8iayXGQSiZVn62sigjW8roKVWHpXFly3EsyWdz1giKX499msyqErQx05DqQSqZUildEQTG4yJDK7w9QKOrJ57QKWxsIxtU1RjB5cpwfOTjA5bEJ3I4K1m3o5qqrN3HgzVdIZeIKZ3eu9yQ+XxlNjfVkMxl1HZJ+KrmWjo8ElRmmzOkmFI7hKNMpJF/v+fPKaBQMh1m7Zr3qDU8lAzgsOpGQ2HV1E0Z9EK+npJLcemMNaJwUCyLapslktQpVfKF/UI4MGpobWYimyOZ1RKN5QuGkuj5OT0wxPTmLp1wEtDKisQXa2htVCqito04lEyX92djYpLDPR48cV3jcmroqmhubCcxGcJq9HHz1JN/6xx9iNdcQns8Ti+Tp6xvg1OkT1DdV4fU45EAiFVtAq88p4fb0ucNU1DroH7qAxWZW51S+aOC1V4/S1Lic9tbVPHDfn5CLxTn25pt865vfobK8mhtuElFXo0xCSZWqKNB79hTrN63HZNJy59130nPyKMd73lKIf8Hbeitq+dzn/om3j53k+ImTzM7OsPu67Qxc7lVCcokEW7asJZEMk0jHeeyxJ9Q1pczpVGK7xWTDbLYqtL/0TDfWNXLh/CDtbW3ccuPN2MySfLGp4bmYCeS5GExGdQ2xWC1q4C/DLUmkqyS/xaJ626cm/Ngt5fh80m2YwGYr0dd/itNnetCUtKpv74033lapx9raetXPOjExwfvufYC/+sTfqC6yiZlRMoUF9OYs3/v+txUKPBFP8OAH/4TWhmWYdC6ycTh+5AznB8ex+6rVoDAUGOOGvVt5+smf0VDr5qZ91wg7XZEQLCYHjz76DC5HOS2tXYzNzXP83Ak8FWZGxy7StszE7j1XqYqG4Utizslg1lfT2ryab3/z+6xds5KWzgYq61opak0sRP34Kh28eehVguF52ts6CIfjCtsqZquq2gpSaen+jas0YLFUxvhggGUrm5mfm8RuNdDVXsu1O7bQe+Y0Z88M8d47bubxx54mEEizvHsV7//gvfRdPkd9cz2TE35Wdq1jemqeQDjCxPg0Z8/0Ut9Qi9Np4/rrd2M0aJicHCMYCdBQu4Kjx46QzSUUMUHeaqsq6xUuPZNCCYwT42MqCbjjmvVY7dC9vImTp95mxcpVBAIRzgn+NhZn+cpuytwOWhrreO3wAfWuLSaGEz2DdHa003P0HIlIiXvvuYM1q9sYGjpNS1MdU+OT+GfnWbNiPZs2b2VqboonfvsrhqcGcHnMNNR0MjcWo7+vn+XLu9T7Se+ZKRrrOvi7T36ZYtaqBFetPsNc6CKJzAiB0GV++diLoPMolOXYqB+nTRCYSYW/HB07z9DwZe69dwuB4DQTIyHed+91Co0eFfKMxsTwUIB5f1RdD6U7saWtilBoTmEUK7ytyiQyMS5p8LDCV/vKPWQk/WQQQ52GaCSu+hrn56Pq/vvGm27hhReeU4JiZ2en6nOUjvHZyWnmpiK0trdS5i5jfi6sCAjDw+NYzDb27bueoaHLStQRgVzESP/ULGcO9SgqjcEsN3xZLFYjE7Mj7Lh2qxIod+/dxB/cfQ+RaJaTPReYGJ/jnjs/THv9Bh761+/y5tu/pK7JrlCPDVVr2LXjDswGN5XVHjI56U4M4nCK0FpiMjhKzhzl5PljTM9Oq2NV+uXlXlRMFv7pAEadmZqaWpYvW8ELz71EfU29WjtBUTrsbiXe9F0cJJ3Ms6yji51bthNfiHDtjm3oCnk+8scPcM9dd7B397UMjV3GXV1JR9sy/LMhnn7iWWqqGlWPtdfjIV/IYbTomJubUojsa3fv5GzvabQlE7XVDaQzCeKpOLlijpnZea7bfb0arl8aGVeiSioryehGzvT28JsXHydd9GO0asgmjbS2ruLE8fNKTBB877Llldx8xy5mZkcZGZnCP5Nk8OIc0WgWX5mHeGaeDevWMXjxMu+74z7uv+/PVLp77HKAqvIGfvrTR9Rrfs1126mt93H27Cke+s7f8Wcf/jDv+4MHsdsqFKa6UMoTTwco6cJk8nMcOfYKL7zyjKIjCWq8tq6LvvMB+k9N87d//TmqfdUcOXKIE2d6uOHW22lobOX4kdd5+PvfZUN7BeZ4lAqNg0pLCpdpitmEhpNTYbR1ZVSuXs+FqSBn+kbYdt0mKsudTAyfY1lbOQ5LgWhknljCyuEj45QKZioqyljR3U1/32UuD42y96ZVOHxxYvEU6YwWndGs8PDS+5jLFBVlo9LrJJsSc1OQjSvXct3WGxWp49yZMXbsvImjR09zYbCfKf8kZquF227/QzZs3KlMNGL8kpoB2YdK5U1TQwMNDfUcfO0gz//2Bepq69m+bTvHe45x1ZY1GIwaHnv0Mfbu3kt1ZQ3nzpxnZHiES/2DfPCDH1B467raGmLRCHv37eHhhx+hwlfPjh27OH7yCJuvXoer3EI47ufI0dd5/cBpgmE/dTVu3E4ju6/Zxo3X38DI+AJvHJ9iej7Nsq4uZXwKzU9z8fQx9NkExViQXVs2sm7NGl544RVmA1E8lXUk8xqef+kAyWwBm9PFDTfeSHdXJzqyuK16jrz+EmdPn1AEnr7By1y14zru+eCDBCNxXjr0MoHIODV1djxuraoncFvL6enpVb3W+XSJttY2/ubv/pKXXnmKUyfOc8/9+5iYmOXxR19WxoDqRjvXXHsNY8NztHW3KyKD1eJU9+AzU9O0d3Zg0GnxlTmocpexqnslTS3NNLY24nNXqD1CIpNUlKDJ2SkGBvuZmBhT16KFeASdU4vVa8JT7lQJ0GhUiFpCosmpznmL7BeU8ClmUDNanZFUKkspjzI9isbYd2GA6EJM3UN3tHfhdJZx8uRJAn4/9fV11NZUqsRteCHE3OwshZxWGWsKGcHl5qmptbN8ZRXOsjR6Q4YV3SvQa33oC7X88N9+w8TYAu/9xDZO9Z5mfGSSlsYW+s+Pk89o6F62hmOHTxGLRdFo8hQLMZpavFTW2JUgXFtvw2GXWYgYVIWG48VkchONZDl27KxKxmeyJRKpAq1tLdx88y0sb9pIfW07h4++ysD4IeYSfeS1Eawuk7rfmxyPUCrYaajtUH3mQhUR2klJ40FrbsTqqqeyvpsMZcxHpNZKKpBsSsg060tYDTms+hRGTUp2PZRKFrIFWWOZARTVfkf2RvJbktVLH1syQytjd6lEIivkNdlvgV6Xx6gpiU5KPpGnIIK0Rl4jMXuHMRrn0RvkfSEJmmmZxDAyMqL2tNmspHY1OO2VtLWsxGr1qnnIxKhf9V+raht9iQsDvWTzqd/VYAUCASWkyj5v6nICT71U7bjJZ7XqmKmslmorK2ZLEIO+iMPiQ1u0Mj8dpcpby/1/+ABTE2OMXh5WtUVmg0UZCsUomkrECQZnqKgQykhK7aOKpZyqChL094svvkggEOKGfTepa7AEHJwODxpthnBkCq3GSLWvmSM9Z5kLhPEH5lRFQCpTJBKLYbCUKGRdOL02MikNegq4rTo+/befp6mhmw9/6BN86QtfVXQSGYMsUnwW92ki2Jbe+f2fJiRXErf/V1PSK190ZQWurMDv2wpcEW5/316xK4/3ygpcWYH/qxX47wi33/j2l/nnf/saA6P9fO2H38Ba7qSo1yg3swzJo/MJdAUjmXhWDQ09Pg8W6Y4r5Kkq8+LzeBUCySjdPVYTiXiEdDJGVWU5em2JXDaF0aDHYbeoZM9MIIjBYlM9OuKONepNVFRUEPDPK3elDFEtFiuN9Q3U1tZiNpmVe1Ywsk6zQyVxRFAQgUhSEtl8jnA0osQUh9OJQJ7LaySZFFNOUadOS3I+SDgQUYk26YyLxufQGBLsvWkzJV2CkckBQpEo8ZSNg2+dx+m2kdHZcNc0MjQwqIQ8UXbzuTznTp9Hqymy65qd1FZXc+HCOVYu78Zo1HOxf5D5YIzVqzZx+K2TrFqxgWNHelTvpdlmVekFu0MSiLKJsyr0q9y2Z9OyTiKq6GloqWf56m7VVzk8cZnBS/1UVS+upay5COGpWJR0PEFGhFyjiYrqKoXuyhYyKvFlc9pUt6JgnZRsK0m5ogjeAsAWEVajNq4i1Kpf73TLingjH1FiqCRG5V9K85YMnvpClURYSrK+u9f2Px+gSynWpT5Y6eD73S8RcN9J60rCTzaDi9L6Oz237+CXZWOnEoDvSscufY/FNN//6th9Nx5ZEt7/p19LP0/+VCL1O2lh+fdSZ+2SSKtQze9gnJe6fuVrlgRrlTSXzky9flEEzxRUT60ItwtzQe4QkUJv5egbh3AYrXS1dnLqeI8aDE2NTbFr6zVqSOssc3HmXC8anYad1+zi0LG3aWppxOqwYbWLGBTl4mC/wnijS1Pd6KKkXUxTWx0mbA7pHy1iMGjweZyYVI+WHpNORyGdUqLpXCxKKJfGYLYhU71kLK0wXvFYmlg0ro5vX3mFWm/BjMpGvbW5EbdHhIG42kCK0CpHlCRvLRaTesFE8JZNv9Vup7K8AoPRQiKRJBgOKKzu/FwAi9nM/PScStqKyz2dSuJ02Shzu1TfswiK2WyKufkFomFJWEtC0oXRbCIUloThjOqjjUYXMNssahjnq/RQLOXJynMyirhaIltIK4FSUqTy+EUQWsSASfew5GUX3eSLeG+VK6WUEVe5HsFdS5+TmBbkeiYCrrzO8nE571WnslaziMPW6ynoRFDUKpE1m8wo3LVJZ0JT1JHNy+DZSipbYsXqddjKvBx86xBTw1O4LU5Wd69Wwm3AH6S2uhGj1ojPIwkVMBstqq9N0OVul0PhtjGaSBQLCn0eTy/gq3Dys5//jMBsjO3XXaU6roeG+0imY+y5YbvqGYwnQ+h0ckzLIEYStBpsKiEtiDLBrcu5XkInGGyDXhlo5JeI00VJ5mtQnXbSMypCvayFvJ5LjnxBWMrQRER6QRAuHgeLaWqj0UFkIYHfL8aTIOFQlKt37CKVzlHurcA/G1UmlZraSpWcOXt2mIsDl2lqquH02aMqFbl2bTc2m1AG5H0iSG1VnbomSdJ2dmaObVu3MzIcYGxiFJvDxUI0Ss+h89z4nn0MDFwkHltAU0hx642baGuykE2LoJFEiwOzYQ3RqIlLwxOYzA6CC1F1fba6zCxEgthdNsySxlhI8tSTL7Jp01Yl3EbCIS5fGsFoNKvO4IVoWCGkM7kEV23rontFOzP+KZUSFYORuPAFxykpxK1bN+O0WQjMxkktlDCWymmqW4XVWMnxo710dS1XIpjDZcbuMJNPJokEA5w8dYy777mTt3vewh+apK6hgoVYgMNH31LJtPHxCXbt2qnS/g21jbz/PQ9Sbq/m3Pk+9j/9G/Y/9RwbNmzl/2HvvKPbPO+zfWHvRQIgwU2KmyK1t2TZWt5D8YgTxyNuHDtO2ow2syNJ0yRNMxtn2vFKnMT1HvLUsqwta1Di3nuCAAFi7+88D6U0P4yi3AAAIABJREFU7ekfPf3vyxF1eDQIkcCLFy+e53ff93U3NLYQCkd4/dVXufeB+7nyys38+Cff595P3MuKlct48snHsNutzM745ID0vns/zpmzrXjnZrHajPT0tnP23DEUqjgKVZLAXBRbnoLyKpdM2qbTYDbbZLdfc+Ny7Dan7Hx2uzyUeSoJhSKSUiFehwX5btlVrVNrF9HcmTRqtQavz3vxtSf6aMX1zCCvS++9d4izZ8/JFKPoib//4x/D6bRx9vQpnn/+BaoqavjB93+ByWDHYLCxedNW9EY9w6ODMnGVTCt56FN/wz333cXp86fwh8eJpfycPP0+84FZaej6yO13Mzniw+0o4747H+TY4TO8uV8MTuMsW9lENhVEkQ1jtyqwmVVYjGrKS4qxms309vTLNFhnew919Y0cP3+CnCHDnG+K9gvn5GP79MO3UlxULLG7B/edY6Q/QqGn5CKxYJYtO5tpbFnJxs07+MEPfyJRfA899BCv7XmVg+/tkwhPf3BWnp+CTCDe4oQgr1Bq0ZvtzHrnmJ4cp9BtQ5lLycH1HbfegN1q5OTxM9JwVrWkhJqaesbHplFrtehMammkE9f9lcvX4J31U1vdyNO/+x2bt2zh/UPvcfTYcVwuF5s3ryUei3DXnXeh1Bp55Kc/k+aWxsYmnE4nIyPDWG1m8vMduFwFPPn4b2lv7+Gaq29k6xU7OX7qbZavzSebjdDR0ccVm7fLtOj5tvPMB/048xxY86wMDo1J0dZuy0Oj1jE6OiURkgWuAgxaDQ6rhc4zPazb3MD9991Dnt3CO4ffkqJvSpmhqq4GrbjuK2zMjYdoaz2PfzKEo8DIX3/ma5S6atHr3cxOhjDqLQSCM+Q71cRTU2j0CR598knm5qMEAmF6zgxQWleOTqnm9o/exJkzR4jEfJSUmFGq4nJdZrUa0Wk16ERlgRp8c36JUBSpyYlxL7Mz80QjMcbGvLS0NGKzuDh7po9EVIvFlE8wNCsTtcLAV15WxoqVzRKLH4sFqV5ST3QhSSKuYnBgiKnJYeobSmQCU6+1k81oGB0Zl/d1SVUNkXAcrdbA0qYW9r67j9GhIZbU1UlSxOjICA8/9BCf+Mjd+GanyS8wk8oEZR/6d7/3Ix77ze+oqW1ixjvBsuVl7Lq+SdItdJRz87UPMjOR5MTJE3zjW39HfUO5HFaXFddz1bbrmJ6YxmzVYDCK91VBZtAQDyuweaz0ey/w8pvPE44tYMu3yIR2XWO1xFAapMHLgN/rIx6OEV4I48wrIB1T09Mxxrw/jFprYM3q9Vx/7U2UF5Xidjn57WOPEpuf48F77+KzD3yCtSuW4nHnU9PSiC7fzplWgZKfZyGQwGBw0NC4XIoEiWQCjRaqq8vo77uA1Sbwm37Ghqek+D4fnJOmVLPNjM5kZNXKDSxEU/QPjdHTMyAFGpcrX16fj506APo5ZvxDFBTYaF7eIMke4ppfW9PEkfdPc/TAALXNJUTjCYaHR4jHoyxfWc/SlmJSiSB2q5OJkRl2XnE92zfsZmRonlhES2lxHc8/95pcR4nuTqdL4IADfPFzt7N27VqqKhrZuUMgck9w5513yVoUkXbNKkNE49MMjV2gp/80/uCUNCZ1nQ9QXdXE9p070OpMXOjopbNvRK7bxoYGifvmaSxwsXvdBvY/8zs2N1Th1GZJhOZQOCzMaDUcHBzk2gfvIWm3sOfAe3T2D5Bvs+IwwuTQDDdfu4Z4OMyJU4MMjiZpampGp1MwNjJAXX0ZRpNCJjSPnTzDnH+OLVctx+IQycuUNN9GF1IYNRYCc7MEvDNs33wFk8OTbFq9jWVNW7jQOsS3vvVL1m5Yy7ard0khcP2GjRw4dIRoPM2WTZslyUCYQUQ1hjCViXocIdpv37aTffsOykS0wI4rFBlSSh9r1zexYfkWbrjlGpY1LeeVF15l04bNbN6wmTf3vCn3nbfs/hB/+P3v+eSDD9B67gzdvef55jf+gb7hLk6cOcrRUyfo7hknq55i2fKV7HntfdavXcKaFUupr66Thjy9xiLFMd98hMNHjsvXrBCVS1z5eMeGiPlnuPmm6yhfUsUH7x9l/+FjZJQalq7eynN7jpBUiHWYhrvvvZvujjaK3Xau2baJk0f2MdDXJc1YCq2BF197g/ziSj758AO4i+08+8qTpDIh4tEAtdXV+Lxh3nv3NIPdXjZs3MD6jWsYn+xl/8H3cThg/aorWbWqgX/7/uMo1VGWrqhEa9RIFP/sXECi3JVKPRarg8nJSWkEVeSyWJR6SvM80kgpqCxiP7p125Vs37YLs94khWWx8wxGFpj1TtPd00Nbx3mGZwdYyM7jdIukqpVw2E8qLdKZabmuEsbUdCYh9/HCwCVMXmJrmokrMKgtsp9erdSTTQtChpE5b0BskeXc4OyZ03gK3RQWuOW1RuyNjFY14VCIXEaN2WCRFS0qVQy9IY7FmkCrX6zlyc9bgsfVwqsvHuXggVNkPFnqayukGD0y4GV2MsC61Zt44kfPkVSmpEFNrN0CwWnyXTqu3L6WWHwGuz1DNBqUYrEwZufnlTDvjzE8NEVBQSkFhSWcb+skp9Lw0D2fori6iJdECr61m3QuTmm1C39snKHJLnKqtDSeFRaKa2A5s9Mhzr3dRcqooay0mgRGIjkjNUvXkl+whP6RAChtaHQOdHpRB6JGSwadIoU+G0GZjaLIJknn1GQUJkliEfs5uefN5aSxU+6N5aZ8MeMpK2YExSyXEx5Vec6p0ZOOZSCZQatIoFUuYDIEUOUmmZ1uZd3qGnKpEJEFP6LEd3piBJUiR0/vGE1Nq7DaC6mvX4olz0pPfzttXW0oBUVHo5f7h77eERkuzaQXiCUWiASTErvvzHdRXV0jZ0UGrSCcCYRzhlQ6gkr06OoFbSuEUbuARhh4tU5SUQ3pmIZbrr4Drc5Ab3cPdkE20GhJJ7NYjHb0WrMkp7kKzMz5vXJ9JvavYs8rRPLS0lLGxkYJBoKUlZVLko7FYpF7ymhCmJ9Tcq1r1DtxOIp44unfUl1XhdGiYXCoV1aNtXee47VXB7n19vWYDE6efeY1tDkDv/zxL6iqaOH+j32Of//xL1i1aqncd6i0wmQljrjknklzqdjJ/mfuVm7dLgu3/6sp6eUbXT4Cl4/A/29H4LJw+//bM3b5/l4+ApePwP/qCPxfhNvv//i7/Ojfv8PgRD/f++UPUFl1BJMx6ShMxxXkGVxo0GHWWySiUKHKYXeaKXIXYtMbSURicrMmNkFilSlc62IPUFJUiNA7M2nRc+iXyE/hGFRodERTmYuJWxNqhZqR4RFGh8ekcLa8ZbkcBookl0Ahm0wmuXiemJ7CbnegVCmIhiOERHIwEbu4eM1S31BPJBomlkzKgXogGCSeiKJIpShyuikvrZZu4Vg0gi8wQWmlg8q6PGIZHz0DHWgNNs63jzDny6DWWnGXLaG9p0+KgyuWraSnp4dzZ1txO11UV1Xx7t79XLF5HZWVZbz2ypsUFObL5Mxvf/cGleU1lBRXk8uqJfpKJPYEzlQIEYlkFHuehdlZL7mcEofdhQodyZiCcCSCLd9GVV0FNqdFJikzKiGiZERzKgqRfLuYuBXL95xCSTSTxmA2ya1xWgguqpzE8kRjYVQCZySQo2LDlRG/C9E2J5NMaqVAz8rt2MXfL2m4F3teLxJUL6GPBTpJbp6ViwKP+PjzNKtE72VE9+hiuvXShxRXLwqx//1rf367//FrFwVbcS5cVJCloCQ+xDBc/FkibCXudRGrLJG4F3tz/6cXzaWErvjaf+/n/XOR+L/il0W/Z3JRCBQW44tpYvG72NxGY8J1rCIWisrkpc1oxmXNo9hVSCaSYs9Lr6JM5di8biPJaJzh/iGKCgoZHhqUYm0sEWfZimX0DfZRXl0h9mbMLfgYnhhjaHRY4v00eg219bV4ylwEI9PY80SqTSRCRfpcg8koEqCQScZIx2Iyma0Rg45USorDvkyKuFmPWmcgshBlbHgc74wPUgq0Kg1Oax6VJWWy70dsZAUaKxwO4g/PklHFMZuN6IwChSVQxclFsUUlUqtarDY7eXkuiSGbmxPCj0Z2PgeCASnApkQfqlorXztmo5FiTyEajRA4E9JgEEtEpLNZ9HtFwiLJbZBp497eIQb6A7KDr66hiHUb1pBKxYnFF6SwKpCnQpwUSMFoNCSvQ2LwIt3hAvucTMqEpeiJE68BccIsCota+RyK10QslJbDbrVKdMFm5eMSAqTAii/2Cy0ilbUalUQmi3NZ9FKHYiK9mCMmOmnjcURGXQh6KoVGpg1BK9HOwVCMmpoGamobGOwZ5vDew2jVWq6/7ia80z5S8RylnhKioZh8XpQ5hURkCxy6uP6JRI3aaGIhlZTGDLVOpN5FwtpOT08fq9aslmmSc61nqW+sJs8pelXjWGw6iXgV54h4LGKQYbUYCASEoK6WgyyRQBZDDXFMpCAtUvTCDJITKGkh+i4Ob6TofdEoIbHe0imf/JNQK26TSAhsvVFibUfHh2XKSySnhPgpkmtjYwE+tPuj7NnzNuvWrcWeZ6X1/CkMRgdG3RJiMRVzs9Mc2P8Oehs0Nlaybt1yhoa7KS0ruigepwkGhINfS0FhIcOdMeZ8Pqx2O/Y8J9mcineePYSjwkxpSRGzE0NsWFNHS1Mh7nwhUgfxz+Z46tEO7NYaVq9fj1Knxe5ycOzU+8yHZ6moKcQXmKGyqoKZmVnOt3ZQVVGHb9Yn0zhCTBKimqAWaHQCHZ5kZsbLVbuaKSpxMeefYWpqhlA4KokKYiD2wQnR9Zbk4/d/hOefeZkv/PXfs6J6M08/8xLtrUOsXL6RkeExPv2ZB3nhlefIc5hxORwMdfeyYeMmjp48JgW2a6+/mudeeZY9b71MUVke3rkRfPPjbNwg+k4rObB/P8sbtvKlh/4Fl9tDPJTj5ImzfPVrXyff7mZm1sdtt98uTUdvvPOaFFOuvXYXV1y5lX/9t++zfdt22jvbOHP6lOxiE8ddnDcnThzh+PH35XVGiAkCo19TXYbBqGLDhhYqK0pk/3tZ6RLMOof8zCiVGBVioKWRwoVIAQrjlMCzCuOGxWiR4uLI6DAWm0Um+MSb+dq165nxzUlRwWKx896hw1xo66Cispr5wDSh8CSNjVW4nA6e+48/cssNu9m45kq+//2f8eILb1Jft4Il1Q309g+gF8lkg5Z33t3Lh++8k7vu/rB8r8+pE2jNCkJRHydPHqO/b5BP3fdpNqzZzNzsAntefJsP3XwHx861409lZOo8FJpl17b1vPjc0+x951WUJKipKmfTpg1cdeVWjh49wb59+zBbrcSyfsbnhug+u8BH772Jwb4R5mZD3HzTZo4ePkFX1xiRkBAyCpnyDtPUUsKqDTUMjIzQvGI9KqWF7s4RPIXlHDlymGQqirPAiLvYhtmik2nAZFyJw1aCSqlneKKPWHKBfLsdj9tDOh7HbraSjMcJ+ueksNrW2sGcL8CadU20LFtGJBzlfHu7TGUKQbmsrIyP3nEXI6Mj9A708sUvfJlnn39WXs/n/QH6+/v54INW2Ud8220fpchTglZtlv3fBw7sY3i0l+07NzI41EF3t0hm2VhSKRJJfey+8X7mAgP8/sV/orTcJb9HX98wS6pr5fC1tfUMv3niCXR6o3yfOXdynI/ccwcnT7QyMjRBXW09uXROorfVSgU1VVV8+Yufxemw8fRzj9PV345aoIZTERRaDdX1dRzd/wEmtY3ikgIO7j3CvD/Cv33nR6TiCpkKb25cikajxWzUM9jXiyPPTiIZZ8WKFdIEePTkUQ7u38/o+Ig05ZVXlEjRsae3jQP736e0TEtdQzlOl4nhsX4qqipwuGxkczGJ60+n1GSTJgL+LP19w4yNj1LosWI2WwkvKPG4mpkYC0kMtckq3leVdLRfYPnyBtwuC4MDPcwKHLy9mJ7OUeLRFCXFTkorDJRVeLjttgf43vd+KlNGpSVlUtAwGq3ShHTk8DHZ3VpdWcm3v/0vrN24Xppfvvn1r7OuZTkKMjJprNWmyKiibL/mNtov9Ms1RVGxg6uvXkVdvVifjHDV5tsoL1lN64Uxkqkczz/3H2zctFFSBXp7+9m1axtT0xO8+toLrFq1EqVC0DUEktPBiHcUe4mB42cOS9PB0GgvS2qKuOaGHXi9E0yMD+OdnWLBPy8pkCKFPzPhJR03UuFpZMO6rVy1fZfEh6r0GrLJFGathj888RhEAlQW5PHBgXdxmnV0tbVi9riJ6/VMzgXp7B3h9TcP8fzLbzPtXWDV6nXk5YsEb4R4PEDXhVMSb3rTjdfS2ylQpwmJoRcdpcI46QvO4yosBaWBffuPEgjGJHFH1A8I7GpldTGm/CxT/i6KywxojXHcHiuTwqCmzKPjwiyv/7aba+/YRiKdAKVY9yupbSxApQxgM2lIxbPMeyPkWUq5asPNZBJW3j/Ywb13P8zLL76FUq3F5XYyPjFC/0APr774a3bf/CHZj9zbPSw7Ja/cup2nnvot4WiIUMSL3aYmFBulvfcwM3ODPP/Ca3gnNRKbu3lHMyq9nrf2HeHgm4MsaSyhtMCNLgYf2XYTnoyWfX94nIbCDA6xBkxZyJgsDCXm2dvfys0P30e3d4KR+RmGhucI+PxcuXEl7WcuYFRrqK6spvX8EFZHhUwZFxUbmZoe4vobN5DnNPDYLw5gM7tRGhbYdGUTpZVuiXqemBqRRouwL0tRvoc8kw2XLZ/ofITBniFpJtl+9Y288ca7qPUm3J4y/OE4a9dvwmw089beNzl08BA7dl3Dpg1bZKeluKaLvdVjjz3Bw5/6a268fgfvH2mV5/TyVUvpHjxKIDLJ97/9PdasXsfK5pWUecoJzgXZtf1q3nlnL6+89AqffPBB2js6WLVqBXV1Vbz8yhNoDVlJNerq76a9t4068X7kcfD7x0/y+a/ewNToOKSyXL19FyuWriA458eVZ5Np+vlggj179jIxOs3Oq3bw7p7XWb+imdUrW+Q6tn+wn6xGS9/wGIfPdBIin7BA9+sNfO0rX2FZUwNvvPac7MQd7GmjosRDaVk5XQMjzAYiFFbUcKbtBPH0JOs3rkKvNxCYD0qKwUDvKEubVtB2vovBwX62bN0oiRBr1i7D6TRy6uh5wvOik1lPaaUTlS5NKL5AQlQcaY3YHQKTHJNmKrHXEq97ZS5DlbuMhakg5852sGHTGrQGLa3tbRSXluBwOmlqXsrWK7ZQV14vyRiJVIxgYoG+iV7Od7dy5Nhheno7KS7x0NBUSzwVJhILolBnZM2EWINkcgm5dxb0J4vOTjycIZtRSvpOntXF7LQfrcZENJLg7NlumpuWUFhQgFajlI9HqUmj1EXI5OKo0aBVq8hlkiiJozNkcDp1TM2Mk8spsFk9mM0lnD83RDSSoXr1WkmQ0Co16FQmjr53itt3f4x//dZPCI4lKawulqal6ZkJEukQ11y3EZtDpE2DOBwWtCoDkxNzTIz5yHN4WL5sNTt3XSeNG9mkEl8ywJ5393Dk+GEKXUUUuUoYnxxnYHSIlCpDRiXSzx6aVyxjbGKCY2+cwO8L0Lx6My53Obm0DnthKad7BjFZ3VRWNzMfymF3lJBMqtGqzCizCjTC8J5LoU6nUGUTYrMoU7MKrRG1RiX3w2L/c2n/LJ5jSeiS1KrFgcCl+iCxjlMptagwkBXs83QErXoBjXqKcKiVlqVWVIppSEeZGB4nE1eREbUks3HKSxvYtuM60lkF016f7FQ+cHgvJoeG+pZazne0MTA0htNVxrnWbklGCs9PY9ALAdZIWVkllZVL0Mn976K4Lwxh2VwUvTGHI1+PWvT4xnyoMiGUGRXpmI5YWM0NW24nz1VEe2c3hS43Zr1RUphULJKXhKldBBAW4j5mvTPS1CZqrYQRU9SFiXWpeLMV6wVBRAqHgpJqJP5PIh0gnRN4bIsU1lc3b5Zmg499+mPc8dHtGC1JdMYMepNocha0GS06tYPp8RhvvXKMD+9+gHJPCw8/8Pd899s/Zu2aZRfVWUFKEzU+4jnQXhZu/1fT0Ms3unwELh+Bv5QjcFm4/Ut5Ji8/jstH4PIR+C9H4P8i3P7wh9/nl489QntvO//4/W+QUKdIilSdTo/d4sCutxOcW5DI1YrKUmx5JnKqJKpslngwSkJgNzVa8vLyJO5UiGlCMIlEFiRiU/RhRiMROeS3CmeiSkUgGJI9Qy6nk/HRCXp7e1mypIYVy1eQzWQIBIIY9CKRmsPr9YJKgdquZz4dYnCoXxhxMak1OG02qkqLpTjb29NNd3sbO3dsl6JxUYnoz8vhC4RksspictLTM8Sy5hZMVhX+0BhVDS5efO13/M3f/g2/+s3vpGibSJhRKK0Sebl+8xouXGjnxNHTXHfttdLFfeTwETas38jgQB9XXrGF4MK8xAmOj40QCSfYsvk6vvL5b2K0OqiqbKBYDu81+PxelOqM3JAKh/zYxDgud6FEymXiOUw6s+zTFN1eWXUOlUlBcWUxDUtr8c3Pyv4ZgaXSa9QYNFr0QrgUIpJGLQdDQrgS6TcxZBbufCFiieSX2GQLgVj8LrdeucU2W5E2lRhk8etislVs0MTmTYg44rm71AUrhBmBWhKiregG/fOu2D9HFv9Pouif+mJlive/vmAvff//MVErbiw5QcLtK5y/ImErXLSL30N22Agvd1YhH6vI8IqfJUReIaKKgPKiALcoKF8SlYXweqlXV4q8F0UpUfEpjteljemlxyVuc6ln+RL6WXzfS5/i36xJmzz2Dqsdg86Ib9qLw2zjheeeZ7p3kk8+/EnKi8pksvJ3Tz1N9ZJamfwYGulh+eoWNDo1qUySwhIPR44d4ULHWcKJKAaLnuLyIsoqS9Gb9UQiEZKZGIUlBVKMSyeiMlkYXvAhnl2jXisHEul0SqK1hcgknkuZsNVAXKciq1ASDkWYnwuQTWWxG62YtAbMBiMuR74UZjMpwRHLEYtHSCnTZDWLWLGsEpmsvyTmiU2s2FRrtHr8cwEGBoYYG/OxEMxRVGSnuMhFocsjz1VXvlP+jFQiIbsuFwLzso9ZbLonZyZkz21pRQnOQpvsoBWJTiGOqdRa9DozZpNFdggJwVA896InSwwuRVI3lYhgNSvl5lYaFLLi3M/IHl4hxpvNZpIXTQXi/4jnNJURPyNDLrPYcStMI0KglSlb0d+dSmDQ6dHIxyvStZdwywIPniMUFT2/i4lcYZAwmizyuAgiQDyWIjgfwZXnQaPQcezYKaoqa/ibT32B/v4R9r17UD6Wa7ZfKwfy/tkAbmchJr2JXHqxJzmXyUhzivgw2iwkJfI8SXDBRyodl13eohcuEk/ywelzTHunWb6qRdIE4ukF+vo7JS5R4DjtNgsatUL2EIruSYtJgyPPijw1FEL8Vkmc8uJrNSu7sAT3WaZ9pUlCpHMFTjotrwHi9vI4pUQSV15UyGQUslNPiJ0uj554al6K4QsLccjZGB9NMNjvkyjequpy6peKoXiAp58+xnBrAE91PiUlBczOTROJiddthBUra2QfYSgSkKSCWEzg83RSuBUJ6HrPWjp7Bjh+qp2a2mL0egtWm4vn/vgK1pSVT3zuYzTUlDI11kGeNYfZkOFTn3yRH3znu1gtlew7eJCV61Zx+INDnGs/TlGlkx3XbubMuRO8/cYhiXcVuL09Tx6haoVbduBNT86i1Rm57+MPSJFLqUrJFOzoRB+zvnEO7+lkw9WN7L51N1/8u38kz2WhsKgAu9Ui+18X5hb4x698G6u2AEXcxBNP/pHmpWv44IOzcnDZ2NzAHXfcgstqo76yhnQOIvEE1TU19A4PyARMy8oGaupLaOs8xiuvPY9B4+Bzf3etND/88ekT3H/f/XzsQx9DqzViUNiYmprnq1/6e+aDER77zaN84sEHeeDB++nsbUNrULNqzRra2/vw+xc4dOgdZrzDqHMCjdvP8jWVVJQXEY9GMRvtNDWu5Korr6G4qAKL1oxKEZXoRrFmyOVU8j1Q9BqLTjdBIBBDLImhy2Zk1+CTj/+G7u5eWhqWcerUBzK5LxKB4VhIGlj++NyzMn3sDwR5d+8Bfv3Y43z1a/8grwde7xxTUxOEFmbI5ULU1hRwx23X8/IrL7B103Z23/wx1q7dSWXlMs6e7Uers1FT18yvH/sxm65o4oEH7xWl1/hDQYnhy3cVUFRSzNtvvkVxoYc7b72db3/9m9x0zfUsa2rhF8/8EY2zQPZdi9TS+TPHOXTgbepqS1HlUnR1duN2W1jaXE0yGZcGM9FnllFmicSDVJctY2FOSdAXo+N8BwJ2IN6SlzZXMecPMDk9J5/PjVfUs2x1JfFMlOMnzlBfv5Jc2sC77xyWXcNLasoYGevFni9oHaLLzo9J78Rq8UjsqFofoqjUSjycxjsdoLiggjyzm/Nn2jhx4hSx2QTuCgv+2ShVS53c9uGdxEXPeVjBvnffk+SC66+/hqKSAvp6u3nwoQeoyKvEG/Lz7AsvYLE4ZOdsb88AR44clemha6+9gdt234nHU8ITTz6O2aKSQ8kXXnyGL3/pbzGb8jhzpgeDpogCZx0z3kGef/m7XHPdFVJgHBocpW9gkHvvu5vJabEG7KSmpoaJiWmGhqZ55cWDsiqDrBgACyxmjLp6D7t3b2PbVRslreDzn/8yemM+azduYmx2AqtLw8h0FwvJGXRZI/0X+rnqmnUcfu88Wuz45hbIZVKsWlUn0cd+3zS33HgrO9bdxNkL/fi9WeIxHWqtmaLifFqaKhn3DjE62s/b77zBntffYGxqjObllXzyoY/wyutPYbAkiCc0nDwxhdtpptBjlmaqysoaykrqKfYskdfUeCpAMDwmTY1arY103MLYaFgKgi+//gL33HsdbR0nqK6sIBlVMD0mCAIdNNZV09hQyezUCA31lXhnZnA6S5nzC8KERia3+7tPAAAgAElEQVSFAsHwYtLXno93zk94IcRLL78q+8J/9/RTPPH4Y9y4+yYe/9XjGDUGUsk4iXSYZDbEwOh5nnv5p+htUerqy9ErC9BmKxnpi6DMaTly5BWeePJRDpxqkzhgvy/E/HyA7p4OMtkY23ds5oJMlRvo7x1Fp3WQTWt58JMPsHLdZkqrPbhKC5ieHcNq0zE03k3LsnrcBVYmJ0YZ6OtBp9IQFR2bCSXbrtzChz90H5tXXysRxuLtJZ5OMjM9jUWvx20xkYvMc2r/Wzz72CO4DEosqgzFBU6mo3HS9nyyOivhpIrPfeVb6Gwe9r5/irbObmlgaD1zglQ8yI1Xb6Wn/Qw6VQZPQbFcJ4je+EB4DqvTyrsH92N1uFCoTHz58//MU3/4I/v3H5KpworyMvr6u2jvP0dtSwXFxTbcRRa6es5R4HFSWVlO67kOiZRdu249xaUecrk4k9NDUjSuqSzlwtkz6DUmlBk9S+vXYVQVYNGXSYTmP/z9v8pE7dKlLbR3XmBmdoKhsX6qijySUlRY4JEd6+FQlGNHj7Nr5zU89dQTZHNx0iJNp44RDE2h1qQ5d6GLT376n0AX5ea7mhkcn2J2bpJv/fMv+NkPn8CmyWfnmmuptlcR6B/kyJ6nKMqbodBRSDTkZMwXwliaz6prruC5fa/z+9ePs2VHjUzPjo1OUFddj8lkYXRkTNZZtF7oobysCr0hSlGRURpXwwsprrl+FUcOtVFcVInBoiQYmcM7L1LYGuobXUwM+vCYGyhx1bBq6XoGO4cpcrpIRObp6jlLaWUBK9etobOvH28wTVZh4fob7sBoFnU9Gubm5vne938k14r1dc2yYiO0IO5DMXfdeiv/+pMfc9ddd/HOu+/w00d+yNhsP4HwLKWFJey4aidb1m/iud8/z9K6Jj7z6b/mE3/1CW679Q5pCK5aUsmFtjZ+/vOfoFZGOHRYGKn0XLGjhcZV9fgXvISj8zQva6Kns5OK0jJ803MEvX7+6r77UYo1Yjour9UWWxHvvHuc/fuPs/3Kq+X7zNTIAIMDvRw6vB+HKx+by8nhM63oHXY0Fjc5lY6ZWa9ct3/x858jMjfLrTdex4J3ml888ggGgxWVwc49D3yawYk55gIjBBZ6OXb8qOxUFsawWDTDilUrcbsd8nx6+YVXmJiZ4J++/iWZIBwaGMZTUEo6nkJnFInKACPjXSh1Yn1TLs1CiqwWt8MjO+gzqSTOPAvHjxwiJoglChUNjXUcPX4Bg1XF+i0b6OvvJ5qIoxREomxWrtsE9n/z5k2sXroGs9lNOJtiIRRmdHyMd/bt5fS5M9gcVgpL3OhEgl8n9sx+fIEpcoqUNAQKVLJWaZA95LPT88QjGTJJNU2Nyzl54gxDQyN8+PYP88Gxc/S093DDbVdhsmpIa8NkFTEU6ZTc4ygVGew2A26Xnclx0VMturi15Dk9zPnDRCJp1Bo9k9MK3n3nBCVFJvJteQz2ehEr4qa6FjJplaww8BR7mJsTNJgZPvzxXXiKLMxM9ss9+8T4NAathQ/dcic7r7oetUKHMqNhNuTj2T3/wQuvvUjLimaW1C7h/YNHmBmbQ6vXYi90kFfkpmnlKkJhePulfQye6WfNjbtZu2kzZ04cZ3S0h5aWBhwFlRw4dAGLw0NVTRPxJBQWiiomYWbVSdOc2PdrUMpPsV8UorswDotrrKyJESZr9eL+aJGUJehHSPPoJWO1WH+IfnlFTIcqk0Ol9qLSjmOweDHoA+SyAdz5NrxTk8QXovh9Xix6DWNjg7idRdx2y2dxOJZw/MQB/vjC46xY3YjZbsbrC9B6oZ+xySDZrJZ0RiXsRaRzaYLeWZwOK7tvvh6XSxj559Cb0kRjs8zPj6E3QH6eUWL/U4m4rIIRowatQoUylcaktZNLGSXd5uZdd9HTO0gqncOZl08uI2YnYUxGI+lkmnAoRmGxk1AiQDyZIhZJYbe5ZCeyTlAZ/EGOHj7MFVdsIpGIkMslsFgEdUhFOhNHqVGh1ZpkslokwK/feTVvHXqWwfEPqKo1EUmMg0J0e4sqACfppA5FphBVuowCx1LyrTU8/Il/5J+++l3WrlmNUiPcw6k/S9xqyCEoWBc13f9UNC4nbi/Pgy8fgctH4C/yCFwWbv8in9bLD+ryEbh8BP5vwu0P+fefPkLvSB/f+ME3SWszZDRZ2a1pNZqJB2OsXNoiezLDUZ8c+Kj1OZRiYh9PY7faLqY4FegMBolZFWlS0U0iBv8CMWu351FaWkYsHGbe78NmNct+O9FhKPo68hwOjEYziXhiEQ2jUksBIBKOYTQaicQjzMRnmUt4KSoqpLmxnnAgwPjIELlkEqtJT31tNTU1VQwP9TMzO0NJaZEUGQ6+d4rp2Sgfuf0+fvfM8/R291JY4mTX9RuorM3n4LG3Kakq5fjJdqz2ai6cnyK8kGbbthVkcwtEw1EGBoYpK6kiuBDGOzMn0zAbN67g5htvlH1RwhXf29PF+dZ27tj9cU6f7CSRyGG25BNPCMElh00gbA0KcsokI+PDVNdW09yynAsXOunp6MZmMKHTq1Eb1MSycRLKFK4iJxV1FVKcEp0zeq1WbsByqSyxcESmCbUm0b8iBPKkTNCJAXKWtBQJBJp0EXKsQpEToqdaOp7lJkz0dIrUqUQhKckqhFC2uBsQ4pZUWcWfBdZYbuAWN3TkhDC42DN8aTN3KY0nBJ4/T+H+SZAV3/dPib3/fJ1e6skV//Ln6Vfxd7HxyinEfbgo4MrbiPuxiHCWeDCFQopKEmUtMsdSoM3K4YN4LJdE2Eup4Ut/XxSiLwrQ6YsYacUiGlcYC/68s/fS/bqER77U6SuGEOLniq8XBu34fXOyJ3RifJzWcxe4YssVWExWVCoNfd191CyplV3I+/ful/2YlbXFcpgWDM1JJFMwFKCvv5tAMMvWHc1ywyZw2WqtknhSOMVTWCxWtAY9M14v8VhMJrCNWjUa+dwtIsTlY5P9xxqyAgGcyRJNJmVvW069eAzFS1d8CjygGLoJoTsnhMx0SjqI0+mkdKmL4YFSqSWVyUkUrjjPtH+WzsykMqhVWpm0Fd164vvpdUZGen0SVyac/AO9g1JEFv1HqXhcpsAioQW5WRZ+Aq1eRTgWQaNXU9dUiafURiy9QCKaQCPun9EizQaxWFyivQXWV4wa4vEYydRiP67NrCcWDKIX6DORHFWqyIj+ZXGeK1WyL1MaFISwL59fmVcXeiNqjY54PL44WBLdTqK3SWCmdVoSkbAUwbNpcT4JQVMhv65Ua0hnlbLXM5VNyzSQ1qiX4nA4EkaZ02AT/XyRNMqMmrGhcQb7xqmorGfbjl0kElm6Onvo7eiXqcz1qzbKwZlerZMJZTlJEalbk0lSDCLxEClFihxJikuLGBoaIJ3NoNTqyaHGYLJy8NB7KNQ5qmvL6ehoJRnNUdnslIg90fOVSEYkis5gVJBOR7GYxbBBvLZFf5hAzWllmliisDUCNZ2V7nLpRleJPuFFt7lIJIhrgTRTSKx6Rl4PBGEtnVQs4qZ1KYwmjcRYx+NZdJo8bNYKxkb9csAqEkT2fB3Ny8qprCrjtVff5/SxORxuHevXN2O35zM2Nk5bRx/XXXcNCrVS/l2YeELhBSoqK+T9GrswwrKVjTKZNDHlZXhkmvFBH7uuvYmtm3aQb7VTWuimvfUEb+/5IxvXN3P6ZAff+ebTJFN6fvP0Exw8cojy2hK2XbeFl994Fl9wgkJPHitXLpNmBNIautq7GR0el6YA+SLKqbjxplsIR8N0drXRN9DNldvWUF5VLHtvT31wWooQZouZAo+btnPdNLfUYbVrySUzXL3tev7w9Cs0VC8j315CXe0ynv3j87ITbsvmDfz+D0+zrK6eL/7tF3n88Se49c7baT3fxoWeC1TWVkjzhj84Qzy+wKEj76DIxLn66q0Safy7p96htqGUhsYGbrj6VqqK67Hp3QR8cV7f86bsI+7u6UZtUNE/2M25trOgzLJxy2ZisYjsf7Q7zKQTYYrceSxf1kRjYwMrlq0gk1SiVRrRaczkFIvXvmwyJoUXfzCAWqGVqOREQiDVhXlGyYkTJ/nZTx+R6QRB43DYbNKE4Z2ap7qq5mLqPiGJAkL01Bp0/PLXv6Z/cJhnX3gRhVLN0NAwN918K0nRg5gAg16Jb24QjTrMjh1reejBr/LzR/6R0ZFZ/u7vvk5paSNOVzkmi5NXX3qFrbs20t55jBtuvIHbPnwnM74IE1N+KqoamJz00tPdRXFBPvHIPGdPHuJ7//JPMqnz5pHjTMey9A70M9jfTV93B+UlBSSiAbTqLCtXNEr88MTUEL19/TS1VEujl9tdypLKpTz3+3dQZozU1dSSTMyR71KRSscoLhZCwIgUNq+6ZhUbttYTiA7jXxAdjQnZl6ZU6eXQ0GbPl0K3ODfEZSEwH0Kt1mEy2UmJJJZOQ04ZQK1NYTbYCPoj5NIqLHobVqNNJrm7ujolQnr3rTsYGh1ApRGp0zSnj7WxtLGZdDpBvtNIJBZg5cpmEok4p8+c4VMPPSyxji5nMamkSiaA9+09IPtpK0qrOHroODuu28nGjZtYUl2Bx+Nkbm6aY8eP0NHRQUGBhyJPOU6nB//clOwkHhsfkSnszo5uiTQ9fOQ9Nmxex7XX7uTAof2Mj09JAXBiYg67rRBlzoHJ4GHliqU0N5czMdEp0+uPP/oEqaSePLcgUMSxFzgIpX3UtpSQU4ew2/X0d02hyCgocDqYmfIjqCGeAidN9TWMjQ7ITu7nfv8+//DlL3LLDfcwOxlnbEjg1E1S+LK7VeQ5RSfrolnozLkLTE7OkMrGePQ3P5LEiSuucbN91xpiET3RkJaDBw7JZF1tbT2xWEKuEUpKC1lSXcb07ChtF9plSlZ0gKbSOg4fPIO7ws3HP3Ez7e0n8HtnSEdVmDVuzhzrxOP0cMM120knw8TC86TiopfXyFxQDHT1MsleUblEri2ql9TItWrVkir6+/o5fPh9du7cQev5c2jUKu7/+D3kWcVQOYjbXczIxADPPP8ziioTOD1ZwuF5xvszjHaYKHevk0a03zz5HRyFKb74z//KlDfM3ncPSGx3NO4nkfTKP5cX1PD6W4ewWcqZmhD/nuKKK9YwOjWGWqfj8NH3GRkbwOmycKHzHFds3Uh7eys6tZrSohKa6ptoEFSKylqqq2pJJ3LEhVEsAwuhCI48B1HfAsHgLBP93bz6zJMUGpQ0eOwYBMI84icnMMgFxYSM+by67zi7P3ofu26/n3FfFJu7jLf3H+KNN99i/ZrllBc6mB3rY0mpm9H+TpY2NEns65nWkwQTfuaCPsKJMGkBAjXk8S9f/zGuwjLOX+jkF7/4FTu275Qmh0ce+yGzgQlJIsjLs8r6ivl5L/Z80SuZZPPWVczMTqLVqeV+SpA4dGo985N+WhqX09/dDxktp0+0MzMeQavKZ8Gfw2YtZHpmjpraJXjnp4gE/SgNWYqcZTLlNj3pJxZK0LJsOa78PF597XnqG8v55je+hlPuM/Q47W4UCg3RTIrO4S7Odb5HW+97DI62EVxIsW3rDkoLmlhecwW//flzONRWbtq2macf/R71VTpUWh3JXB4lNQ0UVJQyHZznp7/6JfWNTczOziDqSErKSujs6SKUiGLMs0qzIVkFIZ+f5qYqVq1q5sihE9LsKapzNm7aJM2pR04cZmp2lrGJBcor7RhMSircdfzNx/+et159l/6Ofj79V5+k7exJTCYVefl6OnrP8tQf9vLhu68io9bjC8W5cfed1Fc34/MGKSms4NjJU9IQ0t3VT//AIBUV5Tjd+fz0B9+heXWL7DoNx/z09/dhc7poaGjmrjs/KolKDqON5555lq6ODj77159lamqK7u4uKisrOPj+AWk6ql5SRVNdA2+//Sah2DwpVQxTng5PmZOq2kIpmkfCPko8brSCMpRKy17VkoIiwkGRIlUwH4Q8VzV19esYHBDXJyXVVZX88hePMDDUhzHPgMqoxlFciNaoxWrRyb2OcOEF/QuE5xcI+7wU5+XzhYf/WtZrvL5nLxu27OK94+f5xGe+wK9//e94Z3rwz3u5cLaLJCk+8eADFBYV8szTv2NkaITKhgq5PrFabHJtZTVbZY2FyWzGaFXQ1XeMlWuXYLFpmJ2dkpSCMk8VypSagDfM5MgQc7OTVJQ6KfUUsrJlBStXruRM23mOHDtKMBYhEA6hVKuw2GxyBpCMC/pWUNaRiJ+7ctlmVrRsJN9SgMYi+o5V0mBx9OQJ+of7iIm0pDqN0aaU90OlzZBIRRdrO3RmkqKaRmNjZHAah60Q72SQoeExggsRyktLJXr+/Ik20rkk7nIrTeuKyanDKEiiUqRQ5USlRULWneTnF5CfV8Do2CRag0FinYUYOzA4QHK+AYvVxP539+GwWrly82Y0Cj0zk160GousoDhx6iTR9AI33HI15ZUFnDh5GLNBI82Yu7Zdzc5N18kOcZ/Aec/FePfIu5xuPS3BPE6PkwnvGP0jA2iUKiqKKyksLpHpcrQWzpwboOPsCHZHNUtWXEVZaRWdHeewWnM0N3loPX+Y8ckEJksjK1ZuwGq1MTI2LiuoBJkqmVisOhEGVWHbFhhkaUgWRmixmxIm11RK7pfFfkqu6/6UsBXC7SUT92KVkehktSmSmBRBFIoZFJpJdCY/Gn2ETDrK1KSXgC9GKqqUlRnC5HHl2i24rG5aB4ZZiKf4j+d/i8GkZkl1OW+8vV+u+QPBKOFwRuKgRZVWKhuX9SMqRYZ8s4mCfBsB0aMdnkWvT6NSJ7CYxV4+jSIrjKZJUonFvb9GGH7VRrRZLZmEmnRcz7YNN2EwOmWtRUlJGYGAD71eKQlOos5LEIZEVZfYRwUTQfJdbnQa0bmtkNj9pQ3L+eMfnpPm6LVrVuLzTWIw5jBZRII2QSIdA4WoTRIVAA4C8xEsVgNLSvL57cs/wF2cBfU8uVxEzrkUCMN0AblMHtGQheqyDTit9Xzi7i/zr9/5OevWrpF98AqNSNteQiXrBPD60nhmcX6z+HFZuL08Ar58BC4fgb/II3BZuP2LfFovP6jLR+DyEfg/Cbc/+Ak/+dHPGBgf4Ls//R66PA1qsxADtORZLbgd+SjEYF6gTLNx2TGXQYgoGYnjy6Uz0j1IVkUoHCaREOnHRVFDCIYi9SeSkkI0ybfnkWczk0lEiUUEUlkrUatCFBIiikDRCuEtFBQ9jArZQyI2HAKlqrcq0FqyuAtddLS10dnVIfF1Ik0mElwl5cXsfW8vKRI0tbTw+ptvSoevTpHH5HAQk7aIjZs38epLb+D1z9Kyqgx3iVH229pceeiMbianksxMZWQ/2Y4rG5id6WL9mg3Mz4cYHh6nr3dIJmTn56JyWH3j7uvlpuQ3v/kNNTXVzEz7cNmKMBnySSVFWlAvcUDpXIY0SfQmJQsRvxzslFeW4yr0yOEeYuMUDYuGSXIaBSqTGrUQZFU5EtmkROcKkSyXEeFjAfVRS7ScEE1CsQU5eBfikujwEo5Y0bkmk3DiU4q2QtgUgtdick7uGrICIbu4EVussl3EoQoxTQqk8nMx9CoFmotIZZFwFdigS+ncS32w4jb/PTn7pw5cIbouNuYufl/xSwiwiotYZikgi58nhOHFXlspBougrWrR9fvnIuzinxfFZXHeSJEusygmizSkGGaIc1A8DjEkuJSyvOQklmFj4TIWx12mbMXPUcnNqkhPioGsuI9SmBYduyhIxOKLfTo6vTweQjgVCWyRAC312ejs6MAuUJVFxai1wiHvw5GfL0UH0QdX19DIhk2b6OrqZnh4mEB0htmFAXzBKWLxqMQw5jvtVFaVshCelyK+8L2L7laBfRIYRzEw882HsFicFHmKUWTThPx+mZAUqQPxhIlBSSorpHslaZWGpEjOppIoM0nMKnGcRb5NKQ6RvL1CiJBkSGZToBF9OmqUGoXsTY0n4ijSi3gwvcAAizRvKk00EpVCqhgCGPVmmXoWPabiHBPdhGKYHAsJXKeNob4hZqam5ZknUtBqpVIaEAS+WHTOqvVKTFYj+e58nAUOwgkfWWVSCqTylMtlZRcrCtG9lJIJ3Vw2hqAdGwxCgE3LYbbTJNKt4rlRyscv7nssniCZTpPK5uRxQSmO6cUeZSn4qwTPTD6fQrwWLxqBYReJJGGUUOWyUsAVPavCOS9eg0IwTiUz5BQCkwuJTIq0Iit7wePymKVwOlx4XB7SkTSz417yLHlE5iMcPTGAp6KItes2YLPY6OvsZ2hgBI+rmMbapTJJkE4IQ4UsCpT93iqFuJYK4T5BMhVBrVFgspoJhsPoDBYSySyRWFIOOoTA+8jPH2XV6hoe/uzd9PYPsm//MbJZ0QsVpqLcwaYtaxgZ7SOVCmEwCAS0UiL6BA5UHOdsJiWHWkaj+DfRXZuSaVohFomhcSIuzCHCNKGU12txDIVYK7D04tyymM2yc1ylFL3F4mirZVdiOqPAZnOg1WllUnV0bASzRfQcGykrLaSwsIBZ0UUeiBGPCYFYh1JlJh4T1x4N42NeiVIV7zGTo1OEYmHyMmaqG20MDo+SSIhzQYUx58DgdPG1L/4LyUiayZFRJoYGGR/pwekwyC7O2z70YXZefQ3ewByPPv04pUtKGBjr5+CRfbiK7BJpv6SqSnaWtp0eQqHIocppsVvzWQhG5AC+vr4Rr8/H1NQ4+Xk2rt+9i3f27uGGG6+XYmXX+WEaV1TjLMjHbNUSE4nSSEii2fyz81w4O4LL4eKqK67GanZx9MgJ/IF54qEFKmuqsJv0/M1nPsV7hw7SN9TLb59+iS/+08NU1FTy69/8Sp6zwwOTmMx6iUNfu3YNIyNDeEPD3HHXTcxO+ZmfDrFu5VZu3HE7sxMB9u47wOzsHBUVFfzi0Z9T4MlDrRPpJz+ecgerVyzD5SmgsbqRyuIqStyl0swheuhF17Qnz0MmmyKVS4ppHl6vD+/4PJ1dfZw/30ZJcSl3f+wejAYz0WgM/5xPXre//KUvMT01wdLmOnLZNJNjUzTVrqCpsYXh0X6mvJP4BTVAq6Srr4dXX32VgeER3t6/n49+5B4e/eWvGZ6c4v6PP8j8XAyLWU885mdqopdsJsKdd94iX7/vvPMu7R1dGC0W3nvvOMlclFVrV3H6zEk+tHsb/QMj1Nevo2X5NqZnElhtJaSSom9ejyIrruezOCxZThx9h82bV/Hq/oMc6+wnGI5IpK4whihySUqL3bjyrbhcdoIhL2NDE+w78gE33thMaUkJ6Wg+pw6P0t87Rl1tFXaHAoMxhqvQgN2h5t232li5chfnzncz7R/kljvXk1XNSqNVMqlAbxCVFGLQqiAaSzI9HcTtqiCX1TM16V9sOtMomJ+flcYXvUGHXqumrLSUcHAe39wcVpNJkgPEgFx0rgkTjLughGQqy9lTHZSWl9Lf0SVvKzD3LctKpPCwsODD6cqT74libbJ50zYSMWg918O9H3tA4tnF/bFazHR2t8mh/0DfMFdvv47tu3ZRXlzD2OQYb7/9Gms3NHPo8JvY8zRs23olOqWLfe8eorCglDNnzjC/4F/EYGYzfPSeWyguLuTs2VZefOkN4lHRmWymumoZnuIampuauXDhLOGgj4MH9srz0Ga3kkin0Bg1RNNxFuJB3KVuCkpcMuWtVQhzingcPgyGLIpcmqryKk4f6SGX1OF2udn7xgkpKHz5S1/DZsqjoqwZs95JMDTJlLcHW54wQSkxGuyYzIWYzS4+OHOaV176LUrTAkZbhLJKK3qDGrMpn3//4X/gzHdSW7NUitTJdIilzTWUlpTj80Y4cfwc+Y4CshkFwfACAW+UtTs2cfDgW6iVGWqrqyS00T8doPfcGB++7S4KHCVMT4yzZdMqIuFpOrov8NQze/jeD/+N66+5kUmBZg/F8M0FmJoUqPZpiS0+f76VjZvW8fxzz8pz5Bvf+CpGgxhuC6y/W3bCv7n/GVLKAXoHTjM9kaE0v4XS/E2kwmoOv/cOK1YV0DvaTs7mYGh8UnblNjUvoX5pMVkCRGJRdl15G05rI62t4lroZmSshzXrKth/cC/nznTK95HJqTFKyooJhxcoKimkZekyNm/cwpKyOpmeE2tTg0pcN+IoNAlyyqg0e/T2DtDV18cbr71OMjJPXWkxTaUeMr5JUt4R8pRJbMoU+TYzCxorrTNRPDWNnO8bo7B2DXc98BkwOWjr6ePIsWMo0wmu2rSWwY5zdJ8/xcqltQR9QULhOO4iIwabhn//1ZModEpqmyqZnJ6naelqrJZitl25g6NHjsj1j3g/7ho8TdfgBWy2PPQ6A9u2XUlnZx/tF/qYj0/x0bu3UF1TwcTUJHPeKL7ZpKyGSQaUss81vLAgu+6F6NjfPUaepZALF/r4ylf+XuKY3z9ygObVTXzu85/h4391D3OTIZmi87iqWLfmSpqXNtPX28Y///MXWFLtpKa2UNYQ2MxFFBcupaJ0OQUeCwrTAql0gA/OnuL5F5/GatEyOiTeF6P86se/JRpI88GJE8xODTA90c+mDRuJ5OLUr2/h/eMCyxqWe6KOCz1UFleSjialeS5Livn4PPZSOwlNgnAmTKErj5mBMbJxHSWeJQQCfmnUEMaJZSvqZDpudHJMnvuiT1irNzE2NM/WNdfwlc98jfqaUh792SPse+slHnrgXrGaIxJeoLOnk3guiTnfyrh/hrQqTv/QBLfd/Fd86Ma7mZn1S9PMmdPnpDgsDAXLWprY89aLvPjSH6RBTayzl9S7WblqKWtWX8fm9dfLtWh0QaTLwSTSlePjvP7qK3R0tC/2exc6ZG2CMEOItUx5QT379h6Uad2cNsnwzCB6i5KNW2soKhUmyBix2DxkYjhMBmmQVauMxJN2xqdizPhEp28+S5dtob93mobaZtmlKzpdR8YHef/U+yRVKdzlhSTis+gyPt2uwR8AACAASURBVIoKnBKRKtbbx98/xg07d2JWaelp65Gpz//H3ntGyZXVV/tP5Zy7uro6B7VarZzTJGmSpMmJycDYYAYcBieMwcaYbGBs/ILN8MILA8bYw6AJTJ7RROWcpc45d1V1V87hv36nJey/P/ojqNfqpaUO1XXPPXXrnrP3frbHHcTuCTAeTilM8LkLXRgrRZUyzZbmSWRmqK71EggG1fuiVmvBYfdTXR0knU5RpRDvOXKFIolMGrtbR22DleUrahmf6MNmNmIzWMjOGxjs7mZ6ZI4lrY3UBgLcuH0ZgapakokCUzOzuKo8lDUaegYGGJmYYGJmWjXyyNpL1uNCJJJ1oKSHcwmp6rDhcPrYsPFq1q+5Goe3CpvTzXwqyvjkCBd6z3Dq/GFiiRlMVg06QwWTXYhQYiYt4XIEmBqPEJ3LMHRuilJFQ31rE9G5GLXBWnU/evbMGWU6vfXR1VjdWYrFOKlEiEIuidVkxml3o9NYSacKikg0OTPJ4qVtKlWdySb48TdHsFrNah3Q2bGIJYsWKzPu5PgM4Zl5dd8yODxEoMHH1uvWEYpMEKyrYW3HGjav30ywppb4fJKRiXFOnjjD+YsXFkzJhgqToQnimThasxanz0VzQ63qco8lCoyOJhiZLqEtV1PbcS1ti9YRlY7XZByzsYhdaA/ZSeLxCeoCq/G51yrSSSodJ52J43BZ1XtXTu7N9WIaX6hXUut6EW9VIlWDtrjQHyzrb7Vu1izUDgn5SNWmaCto5X5EfUraOYWjcgGvaQSTQavoRKlMQiGPo7E5RU4Ro35bYycWZxX5vIHR4ZBKiWJKMZeaobdnmLOne1R1gdtTpdYSc3OzLFuxGKfTgM0hiGtJsaaxWQ0YNUWyqSSFXFGtnaxmizIBy4Nm0ymJDCtBWgguBr1WUZ2ERhFwBglNp6lyt3DHLQ8zPh5WyWqZi5VKHr1BqElp0Mg+QFmt52XPweyS3nAYHZ5hcmyOVLzEnbfdz1/8xV9x3733sGbVUkKhUYXZ1hny6LQF9CaZnyKGWynljOh1NiYmx1i/fgknTr5F78gBlq4QukMGLXpi83lKBdnzMiCHsKTtWuqq1/HYQ3/Ot/7hX9m8acsCaUwviVsRb+VDKBTy3C8Byf5r2/OKcHtlC/jKCFwZgd/KEbgi3P5WntYrB3VlBK6MwP9GuP2nJ/+Zp777ffpHe/jBvz2Fs8aCxavHZF/Y0C/k8hTSRbRFnepqEdyrbMoLdjMcn1I3u1ajBbPegmiMhVxJ9Ww57E7Vd6gERK0Gh9ezINCWBGeao5CXXpKyym1Jikqcg+KIlhSp0+VUXStmqwWD0ahufpOpMIEaN/4qP+HZiEp+tS9uV32KsgHl8Np4d++7rN+6HrPdwQu/fpW6ulrampczMRLhxNF+7rn3dl5/9U11XBaHgXQuhsfnpLZe0HNppqcSqotRejJvunEtr7/yIqtXdVJVVYPD7mJiYoajR06qBcH44AwdKxazfv0GPnh/Lx6PW7lGdRUbpYIWvcGijluyRxVNiZK48ZMhArVVXL19C4VyntBcWG3COu12ipkUZpMRjeBfZXNcpDWdBuFCK0FSemZKC72cpXyJvJyXgiw8pP9HOikX+l5lwbWQfBV9VjZ/RQCTlK0IkbKAlvScVi1CpRNXpQ0rFYzS3VoR/F7xUrelLOQWOnDl74vrW5ysMjYFQQhlpffUjsloJF8QcWcBR6zSrZdE2f/fK1Ij2WqlwCoxSoS0y320cmzyO9LBK4hY+Rn1GPrLyV/NAv5YxDUlL8mqRVKYafSXhP9cPr/QPyvHohORSbDOC89AxkFkwsuPK7g5EZxElMvnJRVjwGw1k87nVFpBU6oonVDEcQFMmaWLRmNAV9YSGp9Ror10ms5MTiks+JLgciJzEZxOh0pgTs9KKqesNirzpbzqV91y9VZa2lr5t5//TPXd5UoJsoVZauurcLtdlzDjFSWAuT0OCoK/ziTVRqecJ6PZgNVsRmcQVKxNjbVsugg23OV0qFERLFm+KGixHKlcXlqR0UgCVRa0OnAYZcxVjFrapi+lUssKgayRglydhkQqSbaQUa9BWdyWihVyGUGLlZTRQkR7s9GixJlkPE0+U8RicmA1y3PQE4smmJ6cJhadw+mQdJ5B9VtbTCbVbSnduV6vWzm75Zg8VW6cbodKfKczCcqaAnoRkHU61dGrzna5pLqyC/k0LpcNs0mvMFWFsqRyxSChRVs2yR6Zwh8XRMRXL4AF54GQAPKFovqUzQNJ3GpFnNdU0IgYXSpgNBrUnBNDiYgWbrdTCcKCwBLpMJfOqOuXzEPZiE6nCyrpKTMrK8JlQTa+CgqfLC57k95EbXWtErBzyRw6dERTRU5eGFKEgcbaelYuXo5Za+LI/sOUs2VWdK7EbLKRiAtezqjShiISCtKsrLp9ExiMOrLFAnaHQ22IZfIltVGGvkQ8FebE6ROq62nFunrC4RQHDvSiN3Kp27fMVZuvor3Tz8TEMEVxiJNTGySlcgqNLo9FUv8lDcVMEZfbpeZJLi/Ct41iUc6vdG4bSSZTmEwamluCRKOT8lMK8Swin8wfldSVJLxKZprV51wsrlLjsomaSsdIZZKMDQ+RjaMQmbliWvUHm6w25qIpYokibk8DXV3jFPMyF1HXnbnpCI1tTazwtTMXnaaiy/HB+ydpWhTkox97gA/2HiUXd7OsYy0+p4fe8wNEQzGsJg1lbYFwbIZrtq1jyzWr2P3SLxkZGyWRzDE+ObVQBaDNUt/sVxtW8ViaUsHEzFgcMlaCNUHCgu+vaPD7q+m60EtdsJ57PnSfwhBLf1WukFS9d5JgbO9sUV1t8cQ8NouJSDikNp2KOXHxZ1nS3kkknOD8uYuqM/nmm3cwMzvFnnde5cYdG6it89PevoQ/+IMvsKSthdqWak6dPMPGDZsYHx+lv3sYs87BPQ/coMxMYm5atkZSayVS0TyTo2HWLN3E9VffzC///UUOHz1GuSjzWq/m+OLFi2hsqqe5vYG7b7mTRCGBVW9VhAYx/Uj/unTHSQLM7/Nzofcip04dV31wF89dUO+DiWiK2UiIlauW881vfoOm5mYymTylYlml+ybHx/jSl/5e9dK6XTbcNg8djcvUvUIqH6dsKNE/2ofGVGHHbTsULnFyekb1sH7+r76A0+HhX//l+8RiGW646TZ8VT4G+rsZHxtgYOAiXp+NRx65Vz0neW4PPfwQTz75fXTGIq1t7Tz5rafYdctaVq9ewvhYkp07P8zMVFHNq61br1voSxeriyZPdH4Cf5WDqalhBqf6eefQ20gdvMyFRW0tlIrSdW5icXs7YyOjHN53nPGxWRL5GIs7/Dzy8H2EJrKcPjxAb++YSkppdCXylRieQImbb23itZeHMVUaGBwZpaWthjUbWtEacgwNTijEp9NtJ5Wax2DSqaS11C1oCw4cHhvtixfTPzSgUn7pTExhxKV2YgFbb1AGrnwuo64xitChXzBxCcJdPi0WO0f2nVbGj2JGh9vlZtGiZmUOaW9vRKcvMz4xqK55ixYtUmPz1ptvc8P2m6iTbslolObmlarfUAx1NqtFdZ2eOdJDXVMjHlcAf1VAiR1r1iynt+8sp88cZmZ6hvbmFQSqanhnz15S6TTZnBATDIwNT/A3X3qCkdEhhZvM5orMR5Jsv3ELy1eu41evvMbw6DgluQCUy0xPTap7FkHhSzpYcIrFckH1C6dyGTU/pP/O7bZjtmjIZKIYjSXKxSJ1NfX4PbV0nx9ienSORCyHSWfC5XSqTetlnau5+qrteL0OTFoNkdiMmsuSjDQaPFTKRixWK4FaHxMzvUyF+ghHhwjP91Eopek+JzQDB2ePDzAZnmLJ8lY6OxuUcaPrwiQbNy6nv2eIgb4h9R5b29KmaAGClU/EojjsNoLVfkZ6J5kcm+UTj3+SNkGmF1LkchEmpuQ6kWFiJIrN5sekcykcudFgJzafU6hyi3RwU1Ib4Ta7gf373+Ohh+7lbz/3eZUO87pqyeZ05EoxDh5/kf6RvSTSswz1lTGV69lx3SMc+OA4584ewWqLM5eeorq1mVgirYyLofAUG7auonGRl3Q+RrZQoHPJWlKxEoO9w4wNDtLeXMexI8eIzCZVB+/ixe20LWpj6+atNDQ14rC40CmKg+DDNYRmoqpDXEgUrYsd1NZXOHT8A04JkaY7zPDwBNuu2cJdO2/FUjawsbORsycPcPKVN6iyGKj2OekL57G3rsZabUdvN/Pm+2cJNjfz0Y9/ktHpEd55/y1lYixm8nSfO8fEaC+ach5jxc7YyDwbtzbynX/+Fi+8/ja7X3oFjTmL1WEiGk8wO5vh0Uc+xA03bOXixbOcv3CMQiFKTaCabEoMAnYcTpca9/HJUcbG5+gfPMPiRStZv7WdRKxM98VZRocmyMWdeN1VxONjPPrQh2htaicyneCl51/h+uuvQ2esYLHrqQ7W4vUFyWU1HDl2mp/v/iUfeeQxHBYvgao6ei5c4OiR98nnIpjMFX7vY/fjdHsYG5unULBjNFSzuM1DW4sDbSWPxeRiZnqCnt4LfP3rX+P82Qke/ND93HHb3TQ0N6peZek+3bxpG3sP7SNdSSqTgqTm3nptD6tWrBWP6ML9saZCvpghRwZ3jYvb77+DF197Hr/LwbqOpcyMJ/j5L17E5/djdbkIR2LMzIwq4kdzRx2eKjuZ1DyxaJIaXxu5hIY/efzP2XXTjTz37PP88eOPc/2269i0cR2bN2/g+Rd+RXNbE+9+8C65coWbbr2RXz7zglqL3X33PTz28Y8xMT7FyPQYY2Mjijx06thJxkaGiEcnaF+8hHs/dDPLVywlWNeAy9bEO+8foammkUBVNZVSmTdffZWhgT4SiRhOp52jx48zH4+jM5hZsXqdIkq01jYxOjTA3gPv4K12ctX1G7F7oG/kHIs6aylXkhSKcfL5OC6nmfb2ZkVXCId99PTPMzo2ja8qSG1dM+vWbKHrwhAOaxUrV6zFYDLx4mu/Ymi6i0CjjeZmH6M9F1i7cjUH9p+gv7efZDzJvXfuUteIgd4BQrPT+P0BmtraON8zogwfdU1LqHZXq3UGuiIz4VH0ljJOl4WxyQnWb9hIbD7N0OCY6pXWassUSlmaWhsIx2LE4iE2bFxOXY2LmakRitkM8zNhZkfSLG1vpLOtnsXNDdhMOubC06oXtFxaMM5Jwt5stVORbvtcjoHhYYbGRgnPzZFIS9WFBa9PapWcpFIlwqGkSoarew2dWVEa/IEAgUANq5avVobs8fERhVUXpP7EzChT8+OMh0bV9bqmpo58tsK5s93KONPethS93sro0KQyWgsmOJctsGHTKlo7HCTTo+Ty8zicOvR6ESbFCFpS99ORuShmqxWLzYrP72MuGuL0mSn81jXkMnk+ePcggSo/6XCGpuZWRVX46Q9/Qt2iALFYnGwxyb0P7eKGa7fTsrQFC2Z1jzYxM8b45BiDQ8PMRxNqrS3vneH5MHanA3+gFo+3BqPRTSqeZnRwhNm5DJmChZpFG6ltWU8qZ0WjkTWWAafNglaTxWTMUijNk06FcVlrMOmCCwZtzUJNUL5UwGQ2q/0HqUPQGiW9WQapv5EdhlIZimKoFZSyFS2C7TWiKUsLsAZNJYvNKhVFMSqEMBhjoI3htBUwlcZxGtKEZ+fUfVkkkiCbL9Lc1kZDQwOdncs5e+YCp+Se1Oiiu3uYuvpGDA4d+w5/gMVkI5cpkkllaKyvw2TU4LDrqQm6yKTCaMhSVeVSlU1aTVl1k9uk5kgrBgZJC+vV/WU+k7tEStIuJInVloUYy8vqZ+wmD5HZCivat9G5ZB2DQwPYnTq1lgpUB1XFgPjFtVohTmXJ5fJUVQVIZPO89fb7lIs6Av4GbBY3bW1LeOKJT/PRj35EEYnqGqowmiq4PDLHEtgdRkU20quxlHWqi0hkjmDQjaaS4Ndv/ZRA0EyxklJUJ1mrlkt6HG4PuayetvqbqfVt4fHff4Iv/d1X2bRhy4LRXW17SOJWNtOkWmSh9koR064It1c2fq+MwJUR+C0fgSvC7W/5Cb5yeFdG4Hd1BP53wu2T/OB7/4ex6WGFihThtmLMkS7FyBQzFAtlHGYvhoqNStaMtmiBvIFMOU5SEyKdlY1eCw6jA01eg81ow2ayqY172ZiSzg8RIrUmHdFETAlZkpKzSW9cNr2ATU3FVXJWkh6ZbIZcIYtGOhk1ght20NPThd1mpMrrIj6foqV5MRaDg+HhEXxVHkwWA/sP76VYyXHTrpvZd+gQizuWsX/vabp7R7nnQ7ezZs1afvXsbg7sO6TwsJ2dS2hualEC0fFjp1QSyePxq9SsJO5uu+Mmzp09y1VXbyY6H1cpyUw6r/pqZJEpXTiyQWkyWVTnl89XpVIU+cICSlOrlzSjZGgLZGXTrZIhUOfH6bUK4Y6ytoTZZsJiFcdlAYfFeUlovCSWXhJMJQUqgtHldKikS0W3vCyOCsZUNjQXemkrqgdVPlSv56U+0MtdrvJ1Qf7Jok42SKt8PtW/K2lV+Vc+RBBcQA//Vwr3sigroqhJEGr5PNFoVCVMxSmbTqd/gzq+/Nq7nL5VQq6kZhWiVxKxIgWp2ONCz+6lSO9v0rnK7bvQUyvPVYm0l1KSIj6LICePKR2lkjDWS6RGssplSd+WsdsdStwuF0TwKyrRVhDS6hhUMlcw0la1UbogNC8kMEWYNpjl2ORc2MglsnjtbrTZMqVkAbvOTGh0hthUhNRcgqWLOvC7fYwOj5D1OvB5vQyPDmJ32lQayOa0YbDo8dd4GZ8eI5NPU1tXw5Fjh/B4XcpFXCpElbhptphVwlNEezkmwSZLX6KcAavNht1uVaMgCWsRt0WwFtHTYhGULsRTCVKpjOp1ldEVVLByVOv0qiNWUtjSiVvISR+1Xs0V+VuX+31FYJO+UvkULKHMuWQyqcYHfUX174rYKct5SVx6nF7VVVouaLCa7FSKWtKJLKVCWSUS5bVitWlUwlwW3mJqkL8nGFlflZfqgF/158q1wCX9qyYRu3LKgCBpcTlvYg4oF/JqQ00jc0bE91JRidwinKj+Zlm1aiqqH1e6K8VVr869ciNLL61uAZtckj5WmQMV9boVgV8ECRlTSWPniuKYXuiyFSFArkEyZ0R0lnkruGS5Vsn8cjgcOBwulVxPpTMkEklloljoQbZjNlsoy4ZCLs/SjqVMjE8SDkeUmSBVKJMqaInMzlHJFVjW0s6azhUU0zlGe0dIRtM0NrRht/vIlbRkxASj02PUGHDZbEr0E9xsoK6G8HwEo9msNvtKInrnYqQLc+jMaXSmNIl0hFiszOyMiLw2tl61UV3nzpw6z8o1SxSCb3ZmguoaN06XFpujwlx0VKWYvSYP8VBaCbd2l4uxqRBmWxWFooWxsTj1dW0q1SWpx5qgFZdHksoRdCUTXle1QpnJ5nNRnDwVLal0GZ3eyfx8BrtQGnRyXDnM1pLqjbp4JEIulSPQ4KK1o55kPkH/8IjqF2xsWkVP1zQjQxHCs/PKTLFoUSs+n4dCn5NkdpaaBiO1jQH01hKJ7DTT02Fu2/ZJBoZnGOwdwW4MoC1ZCE1OYnGZwAyR+CB1TZLQFjxwCK+rQT2/ru7zNLT5qGm0ojMVyYqZw+SjmLIzdiFOKVtaMDRl8zQ1NPPyi29x1dYbWNq5htffeAOjGfKVeVasbSaWnJYLLvZqHQf3n2Tz1hUEa/3E4zF1fRaUuvQEhmbnFT5V0mqyCXr85FGGp0fZcG0TXq+RQHULv/jpm6xfvpH6+ga6L/TRdaIXvaWokmLBahf3P7KLUGSKRFaMF0XSySxmvQ2/p4bG2laa61sZ7BpjLhQlGKhWXX61gVr8/ipqAjUKfRybj2N3WYlF5/FLl1xZqzqgDx85xbET5zh+8hS5YpFULkVP/0UlDFo0Zqp9fubjM9Q11vCNb38Vm92K0+nh6Z/8XL0n7txxC//vhz/izddeVd1yV2/aSkftUvVekiwk0FgqpMpJspUsazatYvcLzxEOhblz153ctG2HEni9Dh/f+/5TdA+N4Kuuprraj9frUmLjP37n63zpK59lYnKASHiWG66/gX/9wQ8xmewq0fPTH/+c9vYGHv3ILupqlmK3NjAfLjM7m2R8bJrauiDNrY3qWqL6oA16ursvMhsZYnjyDP5qB6fOHiOXTytSRjKWo+fCODojxCMJJfYPdI3zlW9+ht6eXuZmQgT8dk4c76OmpoOTp4Ws0M/OB5pZutpOLmdn989OM9yf5OMfv1+lzd94/Q2VZJ8Yj/DQo/fR09ulri2jY+N0dCymp2sYg63AE59+nN6Bi2RzcZXyDEVmGR+fVKhHRZ8oVvB4vFRKFdKplLoG1tRUU8xnVUe0XHslFfPqSyeZnUqzaeNm9fVCIUNnZzvRaIiaoI/BwV5WrVqGUQw9lFTKZ3Jygi1bNtO+dD37D+ynIdDA3iP72XnzzXRd6MPl8DDQN4rL5SMTLVBb18Q9991LIV3gxZd3c+7sMaqrfPT29GMwWAjNzjHSP8nSVYsVUjAUmlKd3H/wiY9S1xAgl0vyzqH9HOu7QDKbUcciFRBiysrnRbTNk0qklJlI7inEmCP3SVVVXpzSB2yWzc6SomPYbXZFcnHanPi91cyF5hnsG2ZmcpZ77r6X+bl5ovNR9Z4n5pJAVYBqd5ANG67C7wiqNFYmXSQqG+9GoQFo0RgqWO0mJqcHyRQmGJ3sgrKZ3btfY2YiweqN6wnU+JkJTajO7vfePcrtt63H5/FQLeKFzcnoRJxz5/vVPXBHRxvjo9NK5BZjxap1q9XcCM/PkMrOq/Pu9ulpa66jydfOwfdOcerECG3NbbQ2LUeHg2ymwqKWNmZDU0qYmI9OMjc3xhOf/gTXXX0jlPx86Yv/SENTHQ8+egsDo4c4ee4NBoa7+MRjf8nuZ45z/uSs6kOW11YiPcDy1S3YqjxYLU4O7DtBd0+/Mlrl9QlqWz20LK1mNjxKIZshJTSakoX4VBqL3sHGDVvYuH4TSzuXKkFberLjsbg69gsXuukfGGZuPs6xE2eU4UptTusmWbPOg8OjVbjirp4QkbkYq1Ytpb1luepXXNHeSCmbwli0s/+FVzh48Ag33XMf81oTh069w9XbNpAraHjqBz9j+fK13Hb3NkqaHLMz8zz99M/JposYTDJH/bj0Tdy+4wE6lzfx7//xEzpXr2bfoX10DZ5TfZ+LOpo5ceIULk+QDz92I++8+xqrVwYxFMs4TF7yGTP1dR3Y7R7OnjtLV3e3wkXLfUk+pyPY6GHHjbcQrF3MP377aXIpH7ffcQdDQwdZv7qDNStXY9S5OPDBUW66eRu/fukZLvQdVULIzp330dS4jtlQlt3vvsbdd97J7Pg4I4P9jA3143GYlWjw0cc+qu6lu3v7Mdm9ZApCT7FSZTNRnhumpTZIbW3zJWpFirffe5s/+pM/Ytv11/DZz/0V5y6eY9HiDuKJDD5vDb9+4TWi4QT3f+h+Opcu4al//QG7n39ekYUS8bgSnmIJoQc51b1ofVM9J08e49qNG/jy3/wtJqODu+9/lK7+YTyBADqrgbvvupVFSxroHjpFuZBkfGSAydExhXQ36h189JHHaW9dxb89/SuOHT6rrmlS3bFli2BJxzFZF+pNxEi0aNEy9n6wnwOH9qh09qart7Bm/TrOXDzHkf3HKGvyeBwONq8T09IWqv1+Wlra8Pr8jE5M8vLLbzA+NoPb7qbGX0NdsI5397xJV9d5rDYj1113jRJuR8Zn0BnsjI2FcNod7Ny2gZ7ukyTTcf7oiU8xG5kkmpolmgqTyM5htmuoCjjxVjnYd/AUQwMxVqyt5+XnBvjIx5/g1Vd2MzcniF0NT/7DP0LJwsljvcxMxVWXrN2tZ2D0JBf697P1qg0c+OAYDXUtXDzXq65RgnDu7Gzi2m2bKVMik5ult28UiQyvW7dBmSBmJqPkkrISMCgzmtxfu6scxJIz6Ix5OjtblVmx+8JFIqGMMivKeqShpZ7algZ1j52Kxek6O47XWSITL6Avmbj7jq147Tb05byqSNBWipSLWbVOkfvUSklslkI6MqM3Ss2LGE2NxNMZBsdH6B0aYHYupNb2do8HncXD1GyMmppadS8xNDioyEbaskZVFNUGGwh4g9TXNSnjUGNdC7ORGSKZaULxKY6ePM6RI0cpyc+ncsTjBZVSnByfxWnzMTM9p+4BZE2i02hIxkMY9AW8XrNKFbt9Rjo6G3C4jUxODZHKJmlsaqQ6UMMHe89y9FgP9Q1+9FojGsxkE1rCUzEy0TLFTAmrw044NEVDazWr1yync1k7rR0NaCs6hqcHudh1Xr1OZP0ga4z5WJT5WEyt16WGprauHn9VLQadVByU6OuZITI2r+6Vza5qrNWNOGsXgdVHOqcjEGhUtC2LJLSlyqSQVPcBIh4KEUkEV7lnU1sEJa269xTzp6odooRGX1TmzIoSbrNqvSTVH5qKSR4VPTb0FQv6shaD1OJoM+g0YSrlUQKBLDr9OMOjh3G7tJQzUMhomZ2ZUybWzZuuJRhowuH0MD0fZmx0nANHDtHesYSp6WkSyQSZfIEZEaTzigeF12unLujB7RTaT4ZyIY3NosftsGAWI63MpopWVblIqlcM50Jvk/GUqgehNwniWKuwzgtkJo0iNC0khmWBaDN5SEcdbF13vzKuSP+zxZ7Fatfx/37wS9au2qAMKelMVFWNJOMZlUj/+S9209a6hNbWdswWGyuWruaZZ3/Fiy+9wJ//5Z/x2usv0dBYw9r1K0ilo4p8Y7OK0TiPXmeiXJJ9FZ1al4t5qrG+ilf2/AeZQgirvbxQWVOWxHQGu8tDLKplRduHqXFdw5/84af40he/wOYNm9FqFvY3lGNGcbJk3bpAq1LH+V/S7ZXE7e/qxu+V474yAr/lI3BFuP0tP8FXAbfiIQAAIABJREFUDu/KCPyujsD/Srj9p6/zg6eeZHR8iOd+/Suc0tVk0CwIrBrUhpck6aR3qpQtq06ecl5gyTmwl9Eb9CqRaNYaMWFGU9Cgq2hVelYwatFElHQhg86sx+ayiSGURDahemhlheGwWfG6HErIlQTpfHROpR+lf8fl8xCORLA7JTmhJTI3w7GjpxReKjaXJTQdYufOm3H7XLz2xkvkyzmVgNty1dUKZfrC869x7lw3nUuWEAgE2PPKPgw2cSrqWL5sBWvXbGB2JsT77+0jmUjS2NikULuSEFzU0ar6F2Uj7+2331PdJx6vj2BNHQ6HW7m7xeksnYFzc1EloIlIZndKx19BiW/ZQhqj1aAQOrlShkQ6htVlxGw3YLGbqQ76lZClMKUyrpJsLRbV52WxVDYqRFC73CcrIqOIRCKuijglrlP53mXhVhK08jMWi4xnQf3s5c7Wy78rvcODg4O0tLQoIUqEWPnbC4+5gAi+/Dzk62rdILZUWTbo9epnRdhbQKVK+lEQzbrfPIfLQqvq0ZH+VNliKC/glS8fx+Wf+U3XbEm6NBceQ/4VMVm18wrKtqIlL0miQmFhnA16heIURLfb61bpnVw2j9/vJzI3pwR/+RBxb2ErQaMEXBlTn8erkpQi0AmmWxaHMk6C8LIbbKrXMugPkE9nic7OEfRVc3T/EUITM+y49kZsRgvpWJLIdAiz3qhQ2UfGz7F69WrCkVmsdrPqNJNOWtlkkD5KEellkWYyG1QfsrifZYO8vbUBk1G6h7Vqno9PjKvxr6quUv+KoCpCtZxTOX5xT0tKzu3zEJmPKLdwdD6mxCWrza5MDpJklvSVQgSLGCtCpuoXlkTWwvn4n33C8jX5kL8jY6SEc71epd5NIjBTUEKqYJBzmRLlvKRKneg1JuLRFFMT00QjCTRlwWzpyGWzuLwmPH4RnW3KMSyYZRG1JTEqQr4kisvaMgYxdkhiNS8pU61K4muQc6+hUiwq4dao02MRgb4swuvC/JPeJXHvC3pXcJmSdJbzLfNM5otCfaljL1HIy98xXJrfC8eq5rlGp8QS5UqvSG9uVs1V5VgvLfTayiaL/F8SXPIpPbBiAEjEE+paIehyo3HhdSCJU3ndiItc9hIkkTk/F1WPK3NNUggYLJTyZdLRmOr9bawO0hisx6w1Mzo4hk5rxm6T85uipa2D2dl5jFoD2mIZp8NJLp9hOjJKoCZIKiNJWBbQcbIxlYlS0UcxOxbc44JQjsYydC5dyjXXXMPffO5vOH5kGIvBxJKVAZW2WL9hJaMjXbi8Ip7PqbShx2zHoNHR0FBH72A/EzNhjBYfQ8PSCVWjsMTXX7edsfFBDh3ew5LOIHptEa89qAT92dlRCuUUPr9bvfqsVi+FvKCTder12dzWQK4wz0x4UHWY+21tvPv2PnVdXL62lXBskvGJMGvXbiMWhg/eO0kuVSE1L/3VGlqbavFXuyjMOGheVEtovp+qej2egIG5aIxnfnmIf37y79i28U4OHr7ID7/7I5UUu2H7DuajSWbCEZwuHfHUKFV+G06Hg5HhWaJzSaZnJpVA5g7o2HTtKvRGDWfPX+TUgRHCQxqa6hZR5XPhtFkxG22cPnGeVcs3kstKf+coLq90Hc/RN9TNgx/dTkaTYVLIFDo907NjyhS0ffs2hoaG2LBhI2Mj47z5xgEaG2pVt6n0w3Z19WNxa7nt/i0MDw3x7n/2IJH5Bx+4C23ZQiFb5uUXX6W+vpr+gT5WrGyjuaWWVEoIEj7qG5vpbF9KbaCeKmcNdpNLmTrMGusCPlYvHVwW9ZoWcU/eQ2x2lxLCYvE51Uf42muv8C/f/b46nxNTEYxGh0oebbxqC3qzThm2zp49QzKSpLWliVwxzvjMAF/+8t+x+aqN9A700d7ciV5rVmLB00//hJ6LF7j1lp0MdvdxYt9JbBYbazeuJRQPkSlnMDutypAQrK/jwIFDuOxuPvvnn1fX9jUr1rL34EHVS1xdW0NTYxP9Az2qIy1XiHLh4gm8VTZu37mLaCzKv//nLwkGm+nrGWViZIx7br+DT3z8k4yMhZkcjzEyNKM25SSVefb8cSrkuHnHdRw8dIAP9r6nMLqCF25paVfihCBvn3n2Z1y37WoaGxv55bPPqfeQyclxsrkkO26+EZtDkOsVZieGGeoLc+H8HG2L6rl4dpplGxt54vM7OX76LbQaC7lErRJuDbq8Sp4c3n8Sh0/HosWNfOLxP+SlF97kld3v4Qq4aW5tY2p6ivrGapYuaySWmsQftKpNeKvNRD6n5eKFfqYmZ6mursHjFuFWnoteGUiyGRE3c8rs0NbWpDD8kxMxjh/t5/d//1O8//4HvPXmHlauWKLQnmL0OHToGLW11Xz0ww9x7txZzp89QyBQrd4fTC4THXJPVRXAbrSrPsDR8UkeeugRdv/y13g91ZSLet584100Gj0fefT3GBg8xx13bMasN/PsM6/ywf6D9JwdQWeCZjGwrN6gqgKWLW8lnZslMj9JKDzHaGiCvKWM7ENLyl/UaemIF4E2m5aOO4cy5eh1BrSySV0sLhihrIKuj5PLZf5rLLJ5jLqF+S9I+khojr6efj7/uc9z+sRJZmZmlKmnNhhUIsTuZ97kqk2bueHaXcTmMmxYt1m9p4ihzFvlVch3i82ksNWFQlpd87L5GC+89CzvfrAXjU5IFCaikyl81UGVdjUZCyzpCFBdI+LQ1fT1xJicStHaWs/kzCAzMxO8++4xtlyzDF+1UxmMxCwhKdVQJKSu99KzeOSdI4z0xfjQvfdi0jqZnogTmk5Q7a8nl8qoVK7VKoSWBMVynJ27ruX+ux7hnrs/hdtVz+Ytm/jUH32ErsGDnO95l7373uAv/uwLaMsBfvTUKwoXHQh4MJjjxFMzlHXS2e1j97Mvk0wVcHo85DUZspoYmXKEFasX4bRbmRqawlQ0s3HF1ey8YYeikIjQrugLJamYKOL3BhTS+Xvf/T6nz5ynOlCHVm+iqbWNRCJBoSRo3zCr1i9WFSnRVAiNIcP4ZC+rlq+EvIYtqzYTGYtiKnuxV1w89+yv8TR7KDor1DU3MDg4wMuvvsz8XI7rrr2Vm27aoVLZNoeeyNw0R44eIjQ/zPU3bsVrameyv8LYaAJfjZ1IuouhsW4mp8OEIkmFB82VJth2/VbiiUncXhM6Seol9WgLBppbW9i6ZTs+dyOpdJZ3977GdKQLh1unCBX5nINVy26gNriID94/zE07bmf5kqX80/e+wORENw/efzfkbXz1i/+XbVffw9T0GGXDNHOpQXwBO5/+9N8SjmT5j93HMBornDm+j2hkFq/LyKMP3EfX+S5mp+P86af/mmLFoBC17cuWMB2e5v03XqEUDbFp9Truf+AhzDarWpvojAUOHX2P7oGTlLRp/EEPXp+H8YlJVY0wN6PhwTv+QgmKv/jFL7j//od44IEHlTHSarfjl/7zNSuVYCWGiy9/7UtcvXULifko//ztb9PRsYJ39h7C6vTROzRMx/LFKkU8ExlR94aTY/0cObQPn9uFQWskGy2iK1q587aH6Lo4wne/+0OWdC7D7jRz8uxBVq5p5+FH7+GZZ59RaPCtW7apLs1fP7+blpZ6LvZ246pyq470dWvXsWnjepYtXkJn82IykjJ3+9R94StvvMEzzz7Llo1bMeiMZFJChpB5meXGG7Yp2suLL/4nBw/tVde72dmISsVJT3drcwuNdU5uvesWXnr+WQaGB8iXs7S2N9O8qImLvecYmhhSRoT7HtqhzKWvv/m2Sme+9dYA27ffRC4/w/5971FTHSAdM7BhzVV8/rNfUgLk2/tfZeXqJZy7cIrZSETdp2aySYaHRnHYvVR5qpgNzVIbrKKhKaDek06cOs10KEx+Hnbddz3lipZCrsJQ/zBujw2b06jMmJIiFUNjuZwjkw1TVWXE5dAxNjKBxehiYijJ4eP9+BtNOBxmnHLxKBiwm3Ws6lxBR+si3HYdeSHyJOdVz6nNYlgwVwoOWihP5QWxTHC9CzFBvdz4Y7bZMTttxDNJugd66OrvZmJmlrl0CW+gjs6ODvU+ms/lqPJJ32eWZCxBdXUtBo2J8+d6KOa0ymS0as1qrr5mC0aHUfVfj0nKemRGpYf3vPUe8/PzTA9O0bm2HZNZrllmZmcnWb16E7GQjlMnuvH5rJQ0CUqaOB2dtUyFR7nl1mvpWNrGe3sP8vZrZ9AZCqzeuIREIkw4kmD9mmtJRjUc/OA0kZk4DquZuflpJd5t234tD973gFrfvHtgD8fPHCFfTKE1iJG6THS+TCyaVWQCp9dMoMarUMI2SxV9PVP0dU9itToVcUsIPWaDB43Jic5TTbSop2HxapzeINlsBZPWqNKwCgSkyZHPp9EaZO0u66UyhZwQpqSiSo/WJD8jptsF0paQwETklvOk1ZeVeVlTMkDRoOBeBp18La8EW4M2QaUoQncUkz5CPD6A0ZiAShSdrszsdIZEDJYtW8V1a65ndH6asbFphSwPz80r496Ro8cZHQrR3BFQxleRHcPRONXBGhbJ2tciQmta3QPp9XkcFqFKGTAJaUv2QvJi21nYE5B1nDKDl2VdJ2szIUAJNctAPpNV31cGAi0YFRVJyGJGUokipZyfB+/8DDPT8yqhjC5MU3MNd932Cb74hb+j2l9LKDRBpZxj/brNHDp4Shnw163drI5heHiMXbtu5VvfflLhpP/6b/6K997bw/mLp1i1ZpmaA4KUtlk1mM0lteYp5mUFu2AEN5q1dC5rYu+BV+kbPEmg1k4qE8HptmI2G4nFUsRiela3f4xqx1X84Sc/zte+/PdcveUqRTda6Pe5hAD7jXC7YFYTfPpC9vZKx+3v6r7vleO+MgK/7SNwRbj9bT/DV47vygj8jo7A/0a4/cfvfIV/+devMD4xzPMvvITHU4PJbEerNys3n2Bl44mYElMC1R5qaqow6DSkChli+TQxETCyJdxWp+pyFLdsKS9ih4ap2RnSuTR2j52CtLyWC4zOjgntRW1+1lRXEwmFFR7XZhaXYolIJMJsOMyKFSsYGR/HZnfg9bkxOjS4fHaOHDqO1eyh+1yf6sjr7e7B43Xyex/7MO+8/w59g/2sWLGG8xd7sTs86CoG9rzxDhN903hrXWSzkgLTqKSXoHIkJSe3v9JbJYt3+b/H4yGWjrJizSomJyeZnJikrr5BCTUilEnibm5uXonayURaLYwlkTg6NobRZMbmcigcqDTbirNWRLtQZBp/0MfSFUuob65TaTQZ13KloBYmiVhyQZC6hBwWgfNyalU2E/+n4HlZSJWEjXzvsugqYp38nvyOSkxe+vifiVYRXeXnLou2C4sjSSYuJC9/k47VLKCXLwtmxcLC8xWB6rKA/N+fq+rJleiPEl0lNbuAohVxTqVvtSKq/dfnf+/IvSzcyvdlLuSzGTQKo6xXYtlvil1ApWIk6RxPieDeqM6LEh/zWSnhoaJfSJSK+KuXXmCNTiGapZe2lCvgcbmVKCjdVnK+E/MJ9Ak9ZhYSqiODgxw9fJQtm7dgM1nUPGtqbFS/k4jF1eaudJSJ+FWpKjA/P4ff7yMan2d0fESJGSNjw7R2NCvHsKh0kbkwTrcTu9VKsLaaocFelb6Lx+NqfD0+rzpvmWxenTsZZxFspVs3WFurjqevf4ATp09htpqora2lvr5e4Z0z6SwpSavnchTLIhRLH5FWPYY8pupsvSTK//dzJGMmvyNfkzlxWdRUf99oUAg1EVrldZGMxTGZrNT4g8TnEvT1DjA7HSaXFkFdg6asUwKlpGjbO5tBL5voJiU2ixlCNk6VqF1eQGtXdOLUFxSvdNHmlagrWGhJv0raVa4LhVxW9WirjlytFq9Xkko2BI0tv6e6lyWBXVxIXF2e/2oOyeupKPjwBaPD5dfIwjzUqw34eCKvcL4yRxfmtCDijepnk6m4egwxVkhCUsTgVCpJLBZV31e9XfqFn5UpL51L+VwBvUIcWy4lwRaS3fI6c7o8VCpahUqTZEFiLqqEBhGo6gP1BKvrmJqYZf26rQz0j/Daq3vYteNW4vNxJYpbTSbS2aTCbItQqzfYyebzKnksGzMmu4liJa6wlxptkZn5KdVHumnTZo4fO87zvzoN2Qor1wfxuB0sWdxBbU2AVHpeIZOdLiNVPjv5dJxENEJ10MfI+CiTsyH0JielkpVgcDGvv/4B6aScwyLLli/myOEj7Nq1hWpPDR+8vx+H00Tn0laFcZ2PxlncvpSWliWcPd9PX38fFqtObdo0NlWpFLbJ7MFoMHP63AkS6RBLlrTS1LgESg4mBpL857+9QjljxWawqx7EG7ZdS6mYpcpXx/mLpzl87DDBZgO77lnF8EgYm91Lz8BZHv7QJ9mx/SMYdQa+80/f5iff+wX33v8wjYF2xkZHCATd7N//LnaHlWVLlnOhq0u9fsu6LAZbkep6Gx0rmxWi//AHfTxyx1/zL9/5IQN9Xfh9HpobBNd5kcWLJD1qJTIfUhi0YycO4w3kWbm2hfoVjZwbmsIbdPP4Hz3Cl//+S7S3t1MulTl37hzFXBm3y08mlaP7cITtd61j8OI4vmoPG29aSqFU5uThs7isVbQ2dnDudBdGnRmP083i9sUqSb9m7UqVFggGA/icXkW9kN5IMVFI77IYF2TspsanFcbbbLYRm5tX3XrV1dXq+hBLJBaIBTYLR48d4ML5sxSyRX78o59RVd3A9PQ8nUtXUNfUoJJk0k1dKOaZGY/wzttvYXaA02egvbNBpZ02bNxITU2QX/zsGZ789nfounCR2pogk+OjZFNZ7rntbr75D9+kt7ePrddejdPjZmBoBKNFMK+qhI10pqDeox984BFsVgdf+4evcc31WxRx4NSpUyxbtgy0BXbv/gUti2qVYUCuq6Ojo2qz3eet4+zJbsKjEXbdeRsmg5277noQv69WHduePW8Si4c5dmIvHZ2NjI33KdH64sWL6jWzecPNmI016n06X0oSmhvjrT2v8pWvfgmP10s6m+EnT/+Yc+dP8tHHHuQLf/cF3E4vdouRkYEp/uFbTzDYP8Vzzx9R6GyjM8bK1a0YTVayKTsOq5enf/oUDoufFcs7OHfxBHaPmYmxEHfd/QDvvXuA8xf7VWe4bEyK8KE35tGZ8jjcelaubicY9Ku0tsXsVJuEZ06fI5FIE/AH6L7Yo6gagtQXhLLDKUYai0pU1QTq8PoaCIcSnD9/ga4LXUrMt1vtSlQTo5tc8zOxIuHpKI//8WO4XII87GYickHVFkxNTrNr5y34qwP853/+SiW8PvuZz/OVL3+DNas34vcHmRibZnJyhr17X+cXP/tnVnQu45nnX+BbX/0h4+OzLF1Tz79874dMTkRUx7P0uZ86c4T+gV51HNVNftK6JM3tjTidTkKhkPo0GRbICUL7kAoHMXEJwUOu//J+IN3Ngl6Xjma7ZaFaQIQak97A1MQUXRcHFW40EY9xw/br1b3c4MAADfUNZNIpXnt5Hx9/7MPYLB5+/dzrTA2HuPH6nfz15z/HyZOnCEXCLF26RFVZKHOhxa7MUblyjOUrWzh9/gj79h9kZHiG4YFZLh7qp25xC5vWr+aD918mlcmydFkTG9dcQ0PDMqLxSQK1VkYmz1HWpDl74RSpbIpgXZPa/J+bz+L31yvMql5jYO9bb5OKlvnGV7/Gz59+lkwSvvg3XyGbKvL5z36O5qYaVixvw2gqoNNnQZvB5/FjMtYxM5WiqamN7r5ztHfWkC2NEooMccft97Dv/ZM01q1mbHiWHzz1ND/80Zf47vf/iSXLV2G2uPjVs7+moa6V+XiCpkUt/Pr1F1UvbHWNl5bmBm69+RZ2bt+Jx+wRCAaxdEj1urosbrXBHAqHObj/KD1d/XR2rGDnztv54z/5M4XwliRWlT9AKptlcmaKcHSS1o4qHvuDm/nrv/1TpoZL3HF/A4FqFy2Bpdyx7UFGhyeoZIwMD8zw8vsfMJ0ZZMOG9XzzG8/wmc8+wPFjZ7j7zkcVNnjN6s28v/cNvvf9r7Pjlqu42HWMWDTOJz/2BJGpLJEZPUtWtJE3DNDVe4YXX9jPWF+CDVev4Ovf/lPOnjvAXGQGj8fGT3/yLuZyiaGuGB6/kRtu2EgmBbfedivXXbWa1/f/mDMX9+Fy1qGnAY9zJaW8VDZoeHPP20zOjuL1ihEyxezULNu23sZQb5rzJ2M8+ODD9I4c5Pj5V9CapVLDQG2NA41mGVSSJOKjuO0lqr1Wlncs52//6iv8/Cev8MYbB/n9j/2xMroOjPXyzt7XaG1upL6qjqMHjylaw6f/9NNU+d1MRfqo9llJZac4eHYP5y4cJZGKUdfYQDQao5ip5vce+irD/WIonOTG7Tt46oc/4tvf+BZ/+CdPsHbtGqxWwUiHqasLcONNN9DcXK9eo8FgkM997otKUPvZvz/L17/xTfU6Od91ivom6Y+exW7Xq/eu53c/T32wllu33cRrz77EQO8Yf/zHn+WJJz5Dc/tiRYDQGAvcfOt2+oa7yJYL3LxjlxI0/unJ7/L+W+9hMxpJppNsu2E7d917F8uXL6cpWK9IUMVSjshUhLraOrLZIgeOHOb8ufP09/Sq1+zGTVcxODCq7t/EUHn3vbfidOqZn5vikQfvYcPaNdyw7Qau2nQNBw8c4PCJg3z6Lz7Nc88/r6pFbrvzNp57YTevvv4q23dcz1vv7MFfI5jdOXUeHvu9j3D81Bn+7/99EavGwj2PXsX8XIKxkTHWr97EmdPdbNlyFY9/6vd58ZXd9PT1UyhreWfPYYWZjidnaG5tZlnHCgw6M1HB+YoJ2m7k/IXzHD1+gm3Xb6a7u5diRUcuV1FVK06nEYOphEZXJJNJKUHT5/OrVL/HY8BulTWQQWHitUUzubSBydl53j1wknh8DrtVh9/rZ/mSTm645jqioVmiETGrgtdhR1cpkk0nMBnknl+MtkI3EuyumH9FTBLxVig4GjKFAnlJcJoNaM0GItE5hsdHOXDyIkWdhvbWVvWeHokK7apAS1OLMiDt33eYYkHDtdduIzqfVP2wocgcxbKGW27dwYcf/jhLm1eRKUMhL4Kxhp/+5Mc89dT/UaYcX40Ol0esu2Ls0WE2LsOgr1a1S2ZbhbmYvDfNcsd9G1izYQmnzp1h34FzrFvbRJXfTzKVUuvMYKCZZ5/5NQatG7+njvNnetBQ4JOf+H0++pEHsRmtnOo9xauvv0Y6m8bpcTA+Ncx0eBSNxk654KZStuNxV9O+pFV1uct77p6X96hE/pIV6xQlQ/C7grmPTMWJZorkDXbaVm0m2LaUyZCYfuxoSzo05ZJKbAskq1SR+39BIYuRSdLPC6ZbEa1NRkmoFinJml7qTrCgw4pOY1bmddkMN1Y0GAQrrE2j0cXQ6yJodWF0+jBGfYJCLkypGCebmlOCqBi2J8YmsdireOiRx6ita1QJ57fefg+D3sKxoyeVsX1qaoYaWSMnk/T29qA36pQhrKbeR0NLEItJCExhbFYdtUEPBr2Yqh2qLmAuNKPuj8XYZzJI/dHCPoUY0WQdK0s+uZ9RYq4YtAt51WuraFIKl6xRewUyHzKZAlZtCw/f9XkudPWCLgXaCHX1VTx8/+PcsvM+br3lTsKhCZ577hm6uwaoDbZQV9/Orl130tHRyU+f/ne2b7+Bv/zMZ7n1tl24fW7Onz+DP+BmZLSfBx++T11nfFUmioX5S9UbJiymhXuybDHD4iX1nDrzPl29x6hrdDM+2Y/FYaapoZ5EKsvsVIlViz6Gz7KJTz3+Mb72lb9j66YtaLUi3AoW7Ipw+zu6rXvlsK+MwO/8CFwRbn/np8CVAbgyAr+dI/C/EW6f/M5X+M53v8h8JMKbb72Dz11LpaQnm5SutCKJRByNtoTNbsLnt2O26yhX8mSKOYW+EWSd3WzDbrZTEWSdpG2NJnWvOTk7RbaYVU7ooqascLEzqRDBtqBK4Mlm4fzsHJvWbyCbytHX00s+W+D0qT5a2upYtWqNEqzS+SSTsRFqWwLMTs9x/lyvWtzYbW76LwzS1tzEhz58J3vefoN9B05gqbhoXlbP0OA4bouH66/ZzkD/EKMjIxSLFSWqdHYuVcJfIp5Um0bFQlG55T1uN26vh4ykd1VvbEk5r0OhsEIFut0eXE6XQv/IAknwetWBamyC4ksmmBfss8+FxWJS6EVJHuuMOlLZOJs2bSRfzpBMC9pWupByKiEom42y2Pif4uplgVNm62Ws7WXR7TfiqKT4LiViL4ugl5O1/1OguzzrLwu78nfl+EQwla/JJqiIeAqle0lk/e9iqwhb0ul6Ob14WVy8/PtKpP0faWH13HSCS/5vbSy/QR9LemVBVLucvJXfl+ct41GWcZGOG3GVKiySQXW7SPLG7fJw9VXX8NLLL6n/B6oDqmdW0qglvWrwUUlWSmXVzyopcEku5lMZhUoUBJMIuJXiAnrYprXiytt58RfP4a/2s2z5UtraF9HX30tVoIqh0UFlIp8JzVBV5UNn0FETDChs03TyvDr3spD0+bxKfJQbDafHKXlehQsWfKgIgpKUld5os1V6QmMKJy7Hns2JsK1VKFnpShNBZWp6VgkqAkQSkVKc9xMzU9icIiJq1Ua7iKuSuE2rvl9JAkm/n/k3aWjp15XnWJbXpmjf5UudyZeS1JeFWhFtL58DSUFKKluQyZI2EQuCwm1LJ1JFQ2g6TE/3CNFIHptFQ6Dai9PuIp0QvLOG2vogwcZqssWUSsTK4wl+VaG5RCnXSGJWepsFmXsZyS3fE+CVnP+CEm1la8Gg02MSvLHBoI7JLD3G0oudSqnNOpkvcmJKJR3Fghi1ZU5pldh6WaiVsZTUayabVov8BXNERWFcp2cS9HQPqg2vRYvqlBAuz0heB2aLdCDnLwm6l7ujxShRUghM2azKZ6UnWoRvEQYk1Wskn81Wf+VBAAAgAElEQVSpjUDZjBHkm6R05TnMz80ph7VsZiixXJLtJUF5L7jgqzx+bGaHuvbevusuBvsGee3lN1jRuYZSrozRhEqE6PUmlfTql6Ssq5Zi0YJWXySTlzmoxe60YLQW0FiyjE4NqB7nRCyFRXr4bG5WLV9HKV+hmC/xxiuvqY7Lutoaqqo8RELSTxxRXZeCL3VXuxkaHWY2EsNXVY9e76ZY0POD776ATW9hzdUt9F8Yo62tAYfHSCQ0y5q1K3j03gd5Yc+v6OnrJRoXZKuRZCpHJpNlUXsdoxNjuH1mmlqqiczHWblmGZlChIvne5kam8Pn9rBs8Qoa/Et58Rcf8MmPfJZl7Z38n398kng4RSGnoS90Hpfbxv0P30H/2CFKuijReJ6+gSHqW6o4d3qGWn8Ld9x+Ozuvu4ljJ0/xt3/5TZr9nSxfvIaZ6VmFexfMmWxynT53StUiy9VjLhWmoJ3HV2vklju2MDaY5CN3fZ5FTUt5/vnn+emPf8TE6BjlXIWOxUsYHR5V75Nmm46NWzp59LG7ePOd57kw04M+6OB8bw+h2agykqxcuZjmpmb2vX2aVDJDbCpHspTHVDZxzc41XL/9Jrp7exifmsCoNaluPcFJ1tc04nX6CAbq2LRxixKu5FNT0pDJpXGKeFdKK6KAXDNkzCVNJKhhaas1m6xqw07e6yxmE3bZeI/G6enppayp0NbWwpGj+xga6OHhBx9kcGCYz/zl51R33NRUhFtuu0MJKmVNiYpG6g7szEUyyrh0z4M70ZuzHDn+DifPHiaZjrFjxy7e3vMuj//eJ9WG49M//zGjQ8P85Z//BXfsuoORoRGefeE5RdEQPKcI4OG5uOo9vOqa63B6qnh37z68VVX80ac+xb7De/n/2HvvKMnu+sz7UzlXdXV1dc5hekJPT5QmSxppFBECCTAZL9FeMMuuvbv22uuw9mLAYMAGbLIsMMjISIAkJKEsjTQ5T/fM9HTOuXKOe77fUsvz7nv29R7/9Xp35mhOj7qrK9y6de/9fZ/n+Tzzi2O8/NILih+vqanhtz79SR555IfEkyHtabXaTLzywkm2bttOa2sH3/7mQ/R0d/GFz3+WE8dOcvzYWbo6Nmiy5bHHHqG5tYGO9kZcLjP3vfUtvP0tb+fsxXP8yR//d2684WZaW3pUoPZU2TEY87x+5DVNk9x5972KpXR7vFy6fIkfPvwQyyuzOF1Gdm7rpLPNw/pNDXR09vC1v3qCXM7O8ZMn6d3QTb6YJhRaxeMx0tFVxeToCnOTeWrqa0nmImzduoVQdIWZGenIhV17tnL5yiA+v3RoljSVODc/r4PRKr9Xh5/dPa1qKJMdeHFxiYvnB3TAKSQJQQe7HU59HTLclGOjpKutdhcL82KU2Mjs9Dy/+MlLev+SchPMn88TUEHYbnWqOWfjxj5qa+uw+hYUIX/+3AVmZxdpbenA5fLx1FPP8L3vPsS3vvU93vu+DzExPs3ggByj/IRWlzn80jO87e2H8PrNnDp9kn17buZTH/v3fPeRbzE5Oayp7uNHr3D50gIed60Kr85qKNqiFA1pPf4LOliEIe33TicrpBCT9JyblJAg5wM1tZmMJLMpxQl63V69tnFYHXof6WSKUr6gx2NJcw8NLuDzWehob2JxcUET+FL/ffutd5FN5bCZ3eTTZf7+e/9AZ3cXTo8Tb5WPA/v3c9ftdxBKrpLNxjWt7HIFWF4O46+uUZRpXb2fgYGTHDv+qqId77r9TkYvT3BlcFzxsO3NG5iansJoTlDTZMJdnWNs+hyuKhMjEyMcObaM02licrLMwZsP0Ny0gYe//xMlfqzb0MLG3i3s3X2QHf17SEXznDlxlmw6yYbeLlZXprWH9cUXfsnx45d55dVHMJq9fOITv8OmDTs5fvwYn/kPn2B24QKZwryK5pv7trK6klaspJyfc/k0BkOR4eFZXj18HIfTp4nM0bFpsvEyO2+5kQO33MyevXvUOOJ3eTV1HomskM3FcHqMHD76CkdePS4FI5CT41GZR3/yJMW8lS998Qt84P0f5o/+6E85cfqcbtf58AqBplp6e9eTSq9y79t38PNfPMLRw4N89OOHiMXGcFprKBds3HBDu9YjXL2ywOTsCqcuCHa6oMcQn8/L1MwY73nvO9jZfxsUAhw/epbb7tjFb//u+1W0SoSLfOAjtxJNDLF+QxfrN63jtaOvMTkzSz4v1+Q2ujrXKZrz6vAVujqaCIcW6e7qJB0ykEuKpczOww8/x9337GL33i043AW2b+ripdNPMTe3QCJu5ujhWdIJB7/+oU/T3LiVlw4/w9zSaxy8dSd11c10te7BUAiwbfNO1vdtxh9w8+73PcCJs4cZHj+N0wONwR7M5hSR0BDZ9Dw7+nvpbOnGZqhh28a7+MmPnmX46iwNzfXUNfmoCpqxOBwkYjZamnu06/PK0BVuumUv/Vt6sTpkDbei/dqR6CI/+9mj/PSxx3nnO+/nwe8/Rk/XXj79W/+R7o51uNxuBgauMDQ0xPrejYyNjFaMHh4XY+PDfP/739XPUk19A2/9tbczMjrNxz70G0QiGb7z7e/wwP1vo6+vh4nZMWxOg2KWpeamtr6O5559hjpHnrsO7GTk8jBf/9qDTM2E2HPgEEWDCW+NH3egiv0Hb+XkmXMk0iW+/e0fKOb+1n27qPHa6d/cx7333kNTbb1e5y2szOs5eejSFV587hXa2tq5//53EIsn6N+8hXholeef+RUvvHSE2+64G29VgAuXzvHiy8+waUMr//W/fIaGgJvvfu0r+Ow2zh4/SV19I1sP3MSht76Vr/7VX2GxWvnV889pd2sgWKuY6r4t/ZitFsYmxrXj9c677uTAzdtZWD3L4lyI7//NC2zc3ERbSwPBejfbtouh7Txmqw+3u4GZ2TCHXz+Dr6qalegS7V2NdHV06rWDGamiCKi4JUnScHiFucUpurq7SaZyep1VlH5SR4Y8M2rcMpuEJjLNxr4O9u2XNe8UhlIKt82NIW+inIVIaIWagJe6pk6efWmAVw8PEPCV8bjsrO/qVoO13+2hub6ObCKmxzmHkLaEFiT1JAW5XhfhtqykAjkHCQFBanyMUuVTlsqgAiUxGEoy1GTQtXXeZGJgeIgrV6+qmVFMrZOTU0onqa1rwGJ1YDLbWVmVzuaymjqkAkL+JmJZTp8cYevmPn79gx/nxp37qHJV6/WxwZBnYmqQJx5/mER6iQM37eDJXz7D8VOzlMrSX+sBU466xipcHgtWB2piMZiN9G/Zpt3bw8OjtHd0YTRZ+fkjrxOLpWhpqWFuOMqhQzfz27/z21RZ/EyHR3niqUeYXxzFbLMQCqeYn0+TSCexefN6TVhX38y67m24HU1cGVzk4vkhotEwza3VNDZXYbWaFDecTZuwlJwY8mZKZhfu+lbSJif1HRsxmL3E41k8Ti8lSaKayphEuDVI9VSRgpC5CgXFJpvMYk4vYiiatSKkmINCOoPZXNbHssk1pdGN2JTthhgO4zImUxSDKQzmZcosgSGExZIlKuvVjAjFXuano9hMfm4/9Ba6u9cxPD/MP/z0EWam5ujv286FgYuEVsLEonHtNJfrlJGRGTo6alm/fh3VAUGIWwnHZsjlktTW+vH5pA9WyGBCOltV86vMNpx2B06HGwnSZlMVY7EYr+U8L0AtWR8qDaxcMTjLOlJ+XhFtK6Qk/XHBQJ2/nzsOfIKrIxMUClHsblkrl7HgJxaRNZwY1tNs6d/Ea4ePcu7MFY4dHyAeT5NMZdVU+ZZ77+XI0eNqChEsfH//JiamRpiaGeW+t92j1T8uTxGvu6TraMoWrDavviepdFTXlqNj57l49Sj+oJ24rC9KaTXWyf42PZFia8/HqXHs4rc+9TH+/LN/zM6tO5R2J5+jN4XbstCVZI2ylrjVviBZEl9HJf+fOda9/qqub4H/67fAdeH2//pd4PoGuL4F/s/cAv8y4fZz/PU3v8jc9DSPPfozHf6KuY882M02GhrrMZrLlI0lktk48VQErGB32Svto6UKilbcnoKkEse1DMMl+Zgv57ULSxKQyWya+dUFllPLuOs92J0OkvE0xoIBp93N6JUxIisR9u3epwmhk6dOE48lmZ1e5abbb8TbYGc+OqMO3HzGwPrOzTz5i6dxWhzs3rtTkTmLi/OKza2rb2FlNYYxZ2ZmfIb+vq2Mj41z6fwAnb3rdOAsnbQZSScWBLkjKUuLpjrF1SkXxgVzkYXQol78C2JQOlDNZkEQWSqiaz6r2BwZFoo4JWmUxuZG/LV+DNZKirCC4zXjcMkC1KjdcoIt1FSoYn3EkVzSgaokN6/9I4LpWuJ27ftvpm5l4fJG96sqDW8IoWtfr/29Cia3glde67q9VtCVf6+lbq+9jdx27X7WBOW1Xl35mSyW1hDJa7hkTbi+8XvXis6SZlQR8A108rX45mvFZBm6rqU/RewyGw3qpJU3RJOPFqu+D6GVEIHqGt751ndx5OTrTE5Oq3BmtzkUm1s0VtKcZqNFh6XSOWQsGjCWjJgEYesPMjQ4pBimal81F89dIB/PckPnNnwOLy6Xk6XVJVYiS9hcNi5evsC999/L4aMv09bdrimAdC5JOBImFA3jqopTE6whl8uoaCivU3DBfr9PEz3y3ss7JgjHbCaNx+vRdFvZUCYUXlWHbqAmiNPlUfGvbDAyOjrO9Oy8utadDqdiFmWB5q2qIlsqaMpHFqeSHPbX+BVJKJhk2ee0C7coqVtBB1d6fmUbSFJHBtnX7ifyHsv7Z5XUwhu9trIvLy0tacdiXX2NotAkea8pLLtThR5ZzDc11GnySYR1Gc6LOKAGA0oksjFKJhmiG0ikkrrQ1i7bXFpR12s4YoNBUrdiHBD3eJFcQZDJJpx2O05rpfvXJB9ISZWbzPr5loGACL/SyyyGAMF/CUrNaKjgkOVzql8t8tWkOFgR09UUUC5WEMjSd1wwkEiWtetMBM/Gxho9fsl7Jc9H0NxrqfFKZ1IlSa49fJRUVJbv6v0KYtpQMSDIAEHeUzkuSiej7NP6uSiVSSdiKjhYHHbsHrdiMOPaTywGgxI2o0MTidLp+fZ77iO8EuPY4VPa2eXxOCiW0pgtRk3xuzwOSiUrsVglfSzoaDEUpNJxDOYcjuoyM8uj2sUrPWm5pKR0Guhq7yaTzDFwfoCXXniBpfkIb7vvLtb39Ko5oK6uWZG9BXLEE1HsXjMjYxM4XC7OnBnkzrvuY2kxpoKgILpl+4oQs3FjN3/we/+JP//CnxFLhglUV7H/pgMMj4zw7HMvYbdbCIdT7L+pn7mFZeYXxrnz7r2sxsLqyK+v9yvWdGZiibmpBars1dR5O9jRdxM3bL6JyeEZ6gN1fP6zX9AO63W7e+jobGZ+ZYJwfJKqoI1sIcPswixV1T6cTj8DF0eYm12is7ODT//Gv2Nj21b++nPf4mc/eY6WxnX0dm/S7ZnNR5lbmmVxeUUHh0uRFR18jy+M8fZ3raenYxsb2u4iEc3T0thAQzDIEz//BSePHtfezNnZGQ7s30P/1g28dvQlDhzcymvHXiBiTmCsc/LaifOEl9J4fCUdcO6+YQcmk41MOs/Vy/IcF/U8ZTJYcLq8VHkDBKrraG1u017QrvZOnGYbPpu30gsu6RrBp1scJLMZTebKbumy2jHKEC8nfZ9lTVDKfhkOCSnChfgcksmUJlCSiThT05NaW2BzWIklIjzx+KMsLsxQGwzwu//x93Q4/qlP/gfuvvM+MMiQ00oyE8fuNJPJFXHY6zQBH0rN0Letlam5QeLpZeKpEHfeeScXLwxw6cJV9uy6UY89hWyWM2cu8Lkv/Dnf+/6DGAombrvlLqbHF3jt5eMEg43ccftbFIu8Eonwjvf+Gj/9xc/4tfe8m3MDJ8lnwyRiEZaXQ/rZEgFxbnYSk0XQ6RZqgtVq0jp7epB1PX2cPjWooubnv/gHHDt6jLmJZUX6TV6apGN9Jzarmb27b+Dd73on8VAck8WmXXF/9dW/ZXFplbfd/3a8VW7GJ4ZJp+MMDF4iEc/ygQ9+jELRosKmp0qQshbtGLY7yjz04OepDQrSP8brR87R2b6H0GoCg7mE1+/UHt50WpDqET70kbuJRbKsLuWV1LG4OseFwcu0dzbS1dWuHbaC2Jdri+pANWfOnNY+Qa+3So87s7NTZLKCJrTR1NSkGGExdtjMNj1ejo2Ma0I1nUzoMVGMZHJ+k/dMEp2SKJKEVDqVIxGV3kIb46Mz+LxBVldimI0OxV2nE1likTjFUpmCaZIdN/Rz68FDvPLKEUbHJunt2aSIxHgsq+no+x94J0ePnmByclJ7vnsEaZ0Kc8vBG0mmo+zfv5e2hnYGJwa5PDSkxqNQOMm5s6NqFOjo2sDi4jKLoWnSZSFVOEkkE+TykjytwSqIxHy2ci6VM44ICDLlNcg1g7L5lcAgRgXpUpZ9XVK5NknsyJTT4dBjcpXHy+zMrNYULMzGqfZ7MJJj6kqEZDbLwZtuYGPvZgbPDzE2OqkUhfXr11fqCZwO6hoksW6hubGR/bv3ks1BKpnDKNvaaSGZWdUEn/iNFmdnMRvsnDxyCZupmipXLdHlND6Ph0hiEoM9iq0qhckZI5FbobapmvHJWUwWP8NXV4lFLFy+uMD83CoOu9TeGdmzeze/9zt/xKljF3n2l89zy4FbqXK5mZwYw2GRJJok9KQGIMbk1Dj/6ff/AKPBx7e/+TA333RIMY/x1DSPPPotdtzQreagUDiq1x+Scrt8Jcr6dQHqajo1/R2JpKnyV7Opr5/3vOdDtLX2YLe51IBUKOe0O1H61fPpJPMr4xwffIXz589y9BVJ3Fdz+8HbGBua4vLFEUw4+PM//Tw33FhJIf79j3+inc7777gFa5VDxZIXnn+aWFQwnTAzvszuPb3s2tvJ4VdO8POfn+Srf/Nx/vIrX8dk6mLrth6ee+48NYF2IpEQW7a04vKUNMVnKdeSSTq48457WFyaxGCM8uO//ym5NKRyE9x8ey279rcSjZcV893Q1IHb61HE58zUPBfPTOr+8b733oHDYWR6aoLGYBt7d9zGzHSC8fEZro4M4vGZmJ2fIJvPsXPnDg7s3cXxs8cIrSR47lenWVks0dm9jR27dtLSDqdPv05bUw+7t93Bht6d/OZv/Vta25rp6u5k3YYNnD5zmp8/8Y/EEiu0t7gVtd3UaGNdVw3J6Cqbuvvpad1JMVXN6y9folx06nWhxVGkqa0ai9OJ1dnG4koSt8unibzx8RGaW+robK/XJFgmK0SlEk6bgy/85V8wOjrBydMDDI8v8oEPvZ/9+29k587tNNc18o1vfo2O9k5Nwj3601/S2NBM77oNuFweujt7ydsMlJxWTp++SDqa45Z9txH0ufirr36Dar+PfQduoKmtnsm5cdK5LKMTU5w+dZyeehN37ullfc8G4vEiD/3wp9yw52bGp+fw1tTw2ONPML8cxuGsYmDoKk6zi4MHD/HhD3+ITb1tWMpGLEaDHi+HLl3iG1//GlaLDYtVcPfdeiyYmpzB76/hve95N2OXL9Ha3KTJwW9860GyZahpqGXv3p3EInPMTw7wn3/ro3zrq3/B1OVBbuzbrNe1y2Yj7Zs38O3vfJ26hnqsdjs37t6DyWphZnZBE8sTU4LPz1MTrFWaz8LSOG5vnNamRo6+dpHpyUXaWpvYf/N2FXDmFhZ58AeH2bx5i5o2Lw/NqGHghn078Pjl3B3CYrATj6SwWxx6Hfnq4Ze033vrjm7iyQRubxWd3esxSELPGsdTk9E16fFjF5QWs3lTF4nkDMV8GPIp7EYLDrOTdCSNU66jjQYiiTzBpnWEQlHFb4+PzvKO++8huhJiZmqa9uYm+jasx2Gz6jlYPJg2i1mT9cZSUVOSpYIUrQslSdZBgrm1YjJb1PQqlJiykKjKRfLlIkkxPkonqdnM0uoyM/NzarqTXlyzzcricgSDxURDc5v4b0kk0zgdHoxFC15XtVbF5NJiJi6qYLx/z03cvHc/vb3dSrzyWO3EE2HmV2Zwuhx8+8HvaW1Nj5hawlHGJ0cZnxohUONi3YZ1WGxOJqfnWZhfxVcVZGUlzpUrw6RSJjZu6Ka9pZN3vuNtVFcHyESTfP2bX8XuNGrqNZ1NE4ok9H1zOIOk8hlau2qobwySz5cYvjTJ1aEFChmpuwmyffsmTCKMJubJZKR2yK2J/fB8lqCnjUB9O1OhOFVNXbSv38biitzGi6FseoNoJmsRoZhldDYjWGSTVapwxKxc1u0i1VbGkkXxynazEbNBBN+C9uNKbY7NVMJansNSnMZkTmgatVAKky2EyeVjhMPLlIpGYpE8QW87O7cdZH3XDgaGR3jlxMtgL6vR9YXnXmRhOMzGGztYnJ8nGg3R2FhHsZCnualBq0VknSeuHXkcqSmp8np0yJRKJ3S9kpNKA0pa8SSEEVnzF/IVU6sQjARaJWsspYhJQlhEXJMYBIRgZNWfKSmsKIJmZQ4hfxOxOO1Nuzhw4wcZH52jUIjjdAvhKYnL2kB4NYvJIJ31BU0pXzw3hAkXu3bfxspKFJvNweTEDN/5zvfZtWcPmzb1EayrZW5+SoVoIf74q910dbeTK6xS5aussLMZuf6T9VmJTC7J+t5W5uaGeeX0LxW1b7WjZn59rgYLS3N59m//dzRV3cQn/+3H+Pzn/ogbtu2gXDarCeK6cPt/5sz2+qu6vgWub4F/fgtcF27/+W10/RbXt8D1LfCvcAv8i4TbL3+Jr/zt15iZmuTRnzxMtcuF22ahSnpmHXYKhZzi5oomA0WDIJJzyNpM+lvENVksSIeaIG1R8Ug6U0UwSaQTzMzPsBRewmy30dTeqsiYjDVH3JAknpROTBP1gUYKmRIrc6vMTi2QiKS0j6ixqYWBgUvq4l63oQdn0MTI7CWKBQO3H3wLmXiJY4dPsDCzoOKSKKxOl52edb2sLEdxOCsdnCdeP8nqQkhxszKkrK2r0wRtJCoOUxGsKgm+YrGkQk06k1Gkaywfp7rBz4YNmxR1W+lelS7SZUVDNTQ2EJM0sqHSLysDURFTM+Us+XJBRR4ZnMowUUQ8EfWki03CIJJ6kUXFWjpVHt9krgi114qua4LpWgfptT9fE3FlOH8tbngNobyGT17DJa+lYtdwzGtirTz2muC61i8rz0uXH/LfG8/pTRyzrMtLxTcxhTIMlt+TRIv8Wfv/teehjyfiIZV07drftY/X/4yHXhN3ZZAgSVGzWQRk6V/NYVQBt6x4u1037Fbx/cVnn6ers4eFuQV9vnJ/0kWqXafFMg6bXXv1yrkS6Xia6HIEr9NLIpxgemyShtoGuju7mByZwO/04PdJN89Rtu3cyvT8JFaniUBdFal8CovLRDixSl67lAtYZTJqBLe34hJWtHEup/06kgwVcVaF0TeESRFsZHEpCchMLk2BPHX1dbgESZnJEQpHtKcwEo1pWkz2z7IsYAtF0ukcqVSGVDZNppBXc4SIxS6ng1whS0aQwrL0lQGKbu9KV6vuuyIiCsJMMFtvvJ/X7mdreOE1EVfemwsXLurjNtTXKOpYXoMgN4M1NSrylgolxVgLOlsGNrKv2yVpL5282QxFc5GyWfp5UyrEigCrqWAZIMjw3LDWd1zSbtvK9+RzYMbmcKggLMj1VCJRSbAWBYosgpUkuE2YLNK9K4hkQRxLotCmC367TfpqyzrUly4kGeBISsTrdamoYbfb9DMo20rczKWidOea1IQh2uxaz7Smg68xRKwl3vV7MoNQcbyCBdfXbrepcUBS4YKglQGC9GLLMWdpUYSaNC5BT6fE7W3B5a9STNxKLCoeGRxut/Y3WZDb5EiG4/R29NDW2I7XGWR+JsrVoWF8VVZypSUdeDQ19Kh4m80licdlAGDF4RLxIq/bJVGKkjVIKq2sg2Ov3c/8zCKtTW3U1QQ4dfwEhUyOY0cm+C//+SOaQPa6giSTDoLBLu15W1hYxO7Pk82nVBT2+nwsr0Z49fAxutvW4/L6WFmS3toOvD4zLa01/Pznj9Hc2qhI1mBtQL8+/uQzeKtsVFd7Nc1bW+/X84fFYsTrceFyekkni5iMJQLVbkKLaS6fmyCykqGxrpH3vuvddLf0E13JcXnwAq+/9iIdfVvo7mnm5LlXWY2sMD03QWObi42b13FlcJWtO3s1WTE/G+LYsfPU1wf57U9/hmqDn3/88a+wGoJcOHtVj8P+GjuDlwdJJHO4vXW0dfWwcUs7pwd/xfY9QWLRDP29t2Mo2nVo5LLZ2bppCz/58cPUVtfo8fzUqRMcuv0Wvvmt73Dzwe1MzIyykFnEELBoVYCgKqPhmFIaBNW7c8suNS8J8SHgDdLe3oHFYmNd93q83gDkjNitVrL5JHaLEUOhQC6dVjy3pGnFMlXCTCpbwGyRc3VJjSmGYqXTWfDZ8v4ND48xP7+kifwNGzbQ1NTI5OS4Jv3k+OB0OdVEIqmHZ55+gqtDg5q02Ln9Rt75wK/x858/TU/3Bo4cPaFiX2NLA/lCikLJyPKKQQfID3zgbqYXBliNj7MSmSadjarhqbo6yMljZ9lz4w5qa4Jk0im+9vWH+TefeEAT8jNj87TUdvK+d3yIx3/6JFark/37b+GhH/+Qm28/iCvg4fTAGYbGr6hxYX5qVIWuhvpmXnnlsCIgW1ubMcvHuJTVwZ8MiwcuXCUlA8eGVqprHOy9aR2rK4u01PaSzeUFKMjJYyeprqpi86ZNinO9fOkqDcEWWhu7eccD7+HBh37I5aHLiqGuqw/g91dRV1vPxOQcmzbuwO0JMr8YJp5IE6iThGUeh8tIeHWAkydeYHRkkCuDy3h99SwtjXLX/VvAUNA0fmjByKsvn2LvLV3cdttempubCCfDOKtcfPd7j+B0mIjF01RXBXF5vHrME7HSYjPgcFq1X9of8FAbrMZoLLKwMFvBKUf1+t8AACAASURBVDucakKT9H61369Co/Rxh1dDRCIRNVmI2C3HK6fHrnh6OVUGA/UYseCy+yiXzCo0H371KIaSVbucBbPb2dmtouz8ygndTxsbWvD7a5meXuTq8IT2hedz0s1uUXOcvBfS/3nu7Bmy2TDzc0M8cP/9dLRvwGYzM3DlLFOzY9qdGouUyJdKVNV4FPEpXh1Kbiw2O5FkWK+5lMggBImSdDFHyWRTeq6PJWOkJH2rZh4RZuUALWqCRY/PQrIQsUPOW/KJkWGpmHfkIaQrV4RsEXvlnCY0lkgorHh6wfk2N/TgcTiYn1miraUNp8Ol14ySvmztaCeZTupxv7GmhUM3HVKR3+YwkkiFFRmfSEaZm52hJlDD0MA4AW+A3/uPf0Jvdx933/YWgt5mktEky+FJ6lqdZFhkNjRBzhjBXV1QgsjColRqeLFZ6rlwZprTJy+ouNe9rgWP04/LVk1oMYHT7CMbz9EQbNRjgPQwOmwGAn4XRoqMTQ4zF57nXe/8de1ddDtq1Ei2YWMzFy+9wpETT7BxcwtzC1MqngiOVjDc6YSR5uAG8nkjLe1tbN26vUKpyYLbIamlpF73eHxOZlfG+NFjDzI5f5VkIYzdZ2R0eJJoKML2/m04LR6WZlao9tXjsvlY191HqWCkpbmD6kAtq6EI87ElvHViTChx5LWXeeZnj9K3pZt0VM6UST7+b9/NaijOyTOnae0Jcub8eUbHVgjU1hCJlskmbbS2NXDnWzZQKsd56ZmTzE8lsFokIWrlAx98P888+QqjI0MkpKoiGeLALW28+wO7+fnjJ5GIWn1DO6HIMtXVLjXA1Pp68Lh8WM15BgdP4fU6qKkOEAvn2b71NjLpIv/4jz/RJKmk7gSrKnj5z/z7j7FtRw/xxCIjI5Pal1i25Hjl8DnuuPMQHW31SjaQY8hHP/AbpIs5Xn71RYrlDIGgnxdeeEmpBoGaJgzGq/RtWkdbc4BSLs7qwirmopl8wkzA3VVBMadN2O2Srs8yNn6V9f1bqG7aoAJlJJLQz7EYMJ968nESyRAfeP872bV7G9FICJfDrRUyV4fH+ca3vsXDjz2K22fnPe+9jw0bWzFbJKW+xPDVOUXeD1+eYfOmbWzauJMafwubN+3EUOVktSQik4f4SorJK9Os7+imMejjxIlTzMyOY/dYSObSzC0vYLK7WLe+h9TiVdr8Zvo3btKqm7/99vfJF2FodJLBy1cYn5pUc1IwUMeGHf2K9T54620qGBrKebKJhKZChajzygsvMDs3x/TsrJpJqgJB/IEgqWQGiX0uLSxRzibx+7z88Z99kcPHz3L+yigdQpw4dRSHrUQ+scTv/OYHOfvys5iScVr81Zy/dJbnRy4R3NCE213EZHFhMBmpCbpZWFygZ/1GorEEL79yTqt+gg0eLg4O4nW7dF1tNBTw+hykUwklXpw+c4ZCqYnZmXnautvYsqOXfMHOa0cGmBwPE88kCTTY6epsx25xcfnCEDPj0zTV1+J2W2lsCmgyOxILMTQ6TUNzA2ZxOFiy2DwFHE4xEopptKRVRIZSgWwygrGUxCt9nGYj+XiGoK+eKncdq7Es6ZLU7Dh0zTA6PEI2VWbr5nUszi8yNTGJzeygf9N6FZ6T8QQFWe+YTRhlraN1KVqkq18VYS+irRih9VrcoPQpWQNqMNdiJpaR7tccqUyGksnA3MICo1PT2KST12RiTq6d80UCNbWYtcrFRDln0pmBXK8YDWU1pEkKeXFulXKxzO233kdnWwcb120nWN2oZm+hZQxPvo7ZltI6pp/94gXS2bwa6RpbmgmF47S2r2N2LsKrr56gVDKzupph/fpN3HrHZg7edBeRSF4x+xcvn2Z27hJVfrMab2dmFsnlbJitVbh9ASVC2L0OYpkE41dGGRtdwGmromtdD41NQUymHOVyllg8pGZkWYkIel/OUwFnK6W4D6O1ipV0gaaePhq7NjEzH8bp8KlwK8Z6WR8L9USqUESrN1iz5EpJijk7pZwbU8GBxSBmhrwKtA6LUf/arVLlEqPEAsXSDHbmcRojilSWTuZkKqH1V/FEinLZRFvTOuqC7dx28B5eP3KaF48cVrSvSYgtPjcrqyvMzU5TXxdg+OpVTWG3tQapqwvgcprJZuK4HFYCUndlkVRsBqNBZkZJEomYzgZkTSgnY6vdUVkHYtJjrpgMRfG3mswU82kVbOXYVRFsZYZSmZdoPYKU5rxR0aTtOW8s1FKJOG31N3DLrn/D8MgMRlOeMqtYrUbyaTuGstDWZL4Qo0aOUcfOMjgwxu23vp1IVEzCSV5/7bgmjDu7evjRj36Mp8qD0VSmpqZKDWUb+3rx+90YTWlMxiQ2uxhszVgt0itdIpWNs359GxMTgzxz+FEam/16fBcDpFC4hNoUD8Fbb/1D2moO8tGPfpDP/tnvs+fGXRgMFjVe/r+F28r1i9SZvfHneuL2X+HM9vpTvr4Frm+Bf34LXBdu//ltdP0W17fA9S3wr3AL/H8Jt9d2pK4JEi+88AJf/Mu/5Mvf+AZLC/M8//QvaamrxiQJyUyccilPJpPE6XZRNpuIpFJE02mMkuhwWrBIsrEsSVSzJlBF7JDUl1z8Z4tZUjkRmbK6CHN4nIoiihkShEsxRcvOTy+wvmsTyUia0cvjFKSKq2zVXrvZqTldhEqSbMfOHRhdWZajs8SiCXZu3ccvf/Ec+WSBpvomivkcQ5cuU1NbrUKXYPs2b9nJhTODKlhZrQ4dlkvKV4RlcYnOzs9pEs5T5dNuW+kSlQGeoG0EdVy2l6hpCtDR2a7ilOB0RQyzWEyK5ZFBvQwOJXUhAqOgWCXhiNWkTnJBsqrwqj2blZSfDNy1l0UqT8UxaqykYDWhmZe0ZkVYuxaZfK1wuiay/j8EpVJl8bL2/q4JcmtJ28pCqJIKvFYofhNJLMnWN/o6r93l/ylpWFkYrOGL5f5FDNbn/EaSsNLx+U9p22tFLk3nCrbWUrnNWneu3Mfac3wz0ftGkndN9BXclMvtYHlpRbGzIuRJZ2k+m2fPrj0szC0ycmUYm9VOtT/A1k2C+VtheOgKAV+V9i0XcgXSgiNdjeCw2Bm6eEXTerfddFDxydIvJjjbru4Ojpx+ndau5kpnjs2Iwy1D4RA2p5kiOSKJVfw1XsqGPAZTSVPnK6EVMGZUSHVKAsyAIuREuAuHJRnjrHTv5fKEIxEK2sdjxuV14Q24WF5dJRwKK1JMUlQGo0VTpYI4lSRUVqZXkk1xOBR1l0in8AX8unit9AcXdBEs6zcxBGifrqJ+029iMUXYVB0y98Z7bTCSSqd135We10rStpJ2Xl0NaUpA+4IsFr2NDLVF7BQDQuUxxD5fFhrlm0K89CiJIK04ZRHdDUVMDumOLZDLZnVoLttGFrKKtzTLgFG+J/tuReCW911frsGsg59sJquLWkEmy+/L50eSskURh3N5nB6PDhtEqClmi+pMlmTwysoKLpc4232atJXHk/1IhmXyGU3L9tWErOC33fqcZWhyraFChE9NkstzEKFHklya8FW2s5pOBEVns1qxWSvJXzE7iKgrr1eQX5Lol1mC/ESMHSV5zmbByBvIG8okRFzN5zDabJrYSMSTzEwu47XbaWtoJBmJ0tnYTsDXTo2/g8WlOV45/DQbNnWqKDA2dpWmpmYVx+SYtLqyrMOg/i0bsdoNjM5OEEknMZkcLMyvUEobFEVflkLgUp4qn5MzR6Zxe/N8+jc/wQ8f+ke6OrZRyNYwMZli+44tWJ0CYktw9MRLxNJRenpaSaRinD53jht27sNosHPs6Gk6e7qpDriYnL7Kzp071VTwyssvs3VrPztv2MZPH/0H7U4TtPHUzDjbtm2koaGWRDRBc6AFv7uasfExlpdCKgRk0lkC/hoMBrPiVuvqGnn/ez+gmPrhkXEmJya5cnGBnnVthKLzrKxGdHhaXVdmaXUVi6GWvbdsZn1fMxcvjDA1tUoiGaGro4G+dW201PVy7+2/zvR4mKPHTnD81GGefuYZ3vOej1Bft047fetbqnjsqe8QSlzE53diKHi5/62/ht1i56Hv/4Av/fcv8b3vfZdt/Vu1Y/vChfPUN9QzNjbGxNSEYt2Wk4skDHFaO5s1nVTMFfWrvN733v9+sulK97F0/Mo5RIR+uY2AFMoFSbDkOXvquKarbtm/D6fVQiqR5PTZc/iqAuzcs594PKPY20KxrMNT+ZwszC9w9PgJfV5Wq1274kNhSVIIWq9Ec4uIt5Oa5pTn2dPTrZ2Ff/qnf8z0xATBoJdoKEp3Vy9f+uJf6/Bq85atPPnUL3n+pWdp62gimzdw9twCv//Hf4bBHCeenSVTXOaFV55QZLSkQSWZ1VDXoAJ0XTCoScDHHnmd9//mfdr5NnDqMnaDm//2+/+NQqrEg9//OzVYGO0mDLoPjzI0eZktN27R5P/xw4dprm+mu3M9V4aGGR0ZY8eO7aTSMU6dPqFY4I72Ls6fvozD6uM3PvUZvvfgX9Pc6eTGG7fz1BMvs2/XfoavjGgSOBh00dXRzurSMplUjnymzMpimv/0O79LQ0MPL754jH7BX5pLmgxxu5yaIO3btI2l5TANLa3YXU6ypQwjE0PU1VcjZwunYBNX5zXpNXhhhIf/4Wus3+4jm4tw+6FDPP/UWXp6+omn5jVV6fd6aOys4da79xCOxsmkSoyPz2rCUdLvK6GQDiptDgM+v4uyMGcNeRWVmxqDel0jxz1J16ZSaUqFIq0tLQQDtRXUu2RPTWb92cLCPMvLS6Jratpckmly7pE0l9tRQeF63FWsLIeJhpP4pLNuboGRkVmMBS837g8oYaFYlM74IjU1TfpcZT8sSVWGw8XI8DBtbS1aC3Hm5EXuufc26gK12oOZyoaZm5+gSIaWdkl8hrVPfGZuAaN0LhoE/S49fBY9HxrN1kq9vYSJpC9csOJ2Gxa7pL4zWsch5x45F8ggWGknOamBqBAStA5CgLZ2QaLLdYh2BlSIJ3Lsp5LkkZ9LUl2oF7LfToxMsjgX0URZjb+OjrZ2EvEE4xOT9Pf3aae8XNdI8isZStPb2UtN0M+2nZu0Q294ZJDzF06reCFVAi/96ihWg4tiBlYWotR467hl56001TVhsoLDb+axp37EaydP87b37mP7nhYuXD6jCdfl1QRWUxUWczVXroxhsMj+KEKMdKVn2bPzIO++/0N86c+/SpW7hnvvuJfJ0XGMlHHZraQlcewwUrBlWVgOcd/d7ya0nMLjrKK+3kdbp5+/+8HntVM1JGSbckmJBVW+Bnq7dtBev5n6uhbyeu1nUrPZ1YGr1AXq8DncLC3P8+Krz7IQmyZtivHES79gw7b1jM5M6PXz1MQKtx3Yw/zUPFcHx+jp6MXnqmFmapFyycQ7738v5y9cxOP1s5pc4s77DymyP1BVxfToJOdPnSaViJGIxbjrnnvYvXc3q7Eoo1MTDI2MEIqFsbgMjExeIp2JsmvXDro7u3n4R4+TzUSpq6mlxh/g6JFLNDY10tcXpLbWQWh1hYHzk9y8/xANzXWKW59dHNc6h0wmz/Liqn5tbWjgvvvuxmqG6akRThw7wsaNW7BY7Io97e3tVXPPqROXyWdd5DIycHfi9/loagnS1lGN2ZZkaOwoLn+BRCrDL38xQN+mzWTSJbZtu0FRvJcuXWXg8kXyxQjBOhcmi6TQfGzu2875y08T8NcRWYrRUFPNwNmr+Jxeqt0BThwZ4MMf+jDPPX0CjztAZ0cb+/cdZG4pwSvHL7Gxb4cSHBbmF5mcmGD7tj4e+rtvkkqu8uWvfI6eznZy2RypdFYpDsvhCD9/6kkef+oxjJYEB27eSNkQZiU0TSSc1TSd31tH/4Z9dLXvIpd08+qrZ9l2825q1jVoJY0pbyEfK2Atm6l2e7Bbhb4S4pHHHqF3yybODwxicrk0wRhZGOHM4ae5/dBB9u3dz8M//gknjp9TgoaYeDdt7GPbji20t3ZqqrWlsZV8MU8sG8bhMOMz2VmanWbw1DlW5he4cc8e7G43L73+OkdPnWZ2fomamlphy2I2mOhb3002k+K3fvv3uTg0xfFzlxgdnyCVS9Hb08rCxBUObOllZuAcHX4f3WLYmZuEziDzuSinz5yibDBz5eoU9Y0Oute18vA/PMvmLc2MT0hXt5nbbt+Ny+1V0XPyygSHbtuD0Rojlw/hdtlZWory/IuTxMNZfv1j7yBQ38Tzz5+ibLQQiWa4MnqV9u46vB4hUk1gLlswFIr0dnXQ0lyDyyMGkRXsbjMrkQSr0WVWImGsDpuK4y6Pndqgn9q6IItzC7htLoylHKV8FKuITMW09gB7bNUU03aS2SJ5rZc34nLIusXE0KVx/FUu7UkVU6SkhRvravTaWQxUHR0dmtaOR6NK+tAUrhhFxbAsdSsFISFZ8LjcKq4VdCFi0Gt4kdvM8jgWSdyukJXaoGKJ+dUQS+EQ6UKeUDxOQoybQrcygN3pxm71qNlI0L+lstRCyLowr48hJpDJsRDR5SS9PVtpbVrPLQfuYntfPw5Hgpnpy0xOTSkFS6pWDgvZYzVEOlvCX9PA0WMXyeZK3HzzITZv2s62HduZi13mzOkzzCxOkUomcLkcpJIRRVWLmdVgKROsa6CxSWoV7Fy9Osf02BKzsxGqGzpZv7Gflo5WLMY0q6EhEokpCsW41jJRFuO4rAkq64pczIilECBbsGGpqqGmtZui2Uk8WcTjlt4AmZHI7EBw0wVF5pbMkmIuKLlLiC2GkgWrwYmpaMQhNTOyVrVm8HpEjJ2jVJonnpigVAxRI9ToUpJMKku+YGRqehGT2cWWTTfQ1ryOju4uXnr1VeYiCyyvLmqi3WA0EQplSMTzuN1OlpfnqavxYTBmaW6swW4vY7MWcTlMuF1maoM+PcfKOrWQzmpNgcxMdN2vhm4jFpusBU0qpkttjN0uNBWzGpbF7FftFUNuXsVKMb6q+C9ry5x03crsoUIV0/WkmmvVXUsotERHwy7uOfBJLg1PkC+KmTZPMhXHkPfgsAeUepNMhnG7bYoc/9lPn2L/nrsJh+W99vLqq0d42333q5gthubWjlY95i8szGiAoVjKKbq8Z10ztTUuvda2O6TftqRmhaXQAjfu7uPS0CnOXzqCL2BnfmFarjrURCY7cz5p4r7b/pCWwE185CPv47N/9gfs27NLr4GEriM9xorUeROVrDZmXVteF27/FQ5rrz/l61vg+hb4394C14Xb/+1Ndf2G17fA9S3wr2kL/EuF27/+m2+wtLjIc7/6JUGfl3QsTCYWxWY1EKwL4Pa5dDg2v7pEqpDHW+3H43GTjseJRiOaMovGwiytLGjvmlyQGsVZa7fgdDtJ53MsrqzQ0dPF2NIY05FZFTokEetz+LkyMMbQxWHF+sjgcEv/Vk6fOqtD5ppgkEQyTlObn4bmarZt2clPH3mchakwTqubpoYmsukUkXCIYjGnHZONjW0qACzMLWO2ufQ5yVBEEE2K3NVe0IzevwwABTUlST/pC43GItQ31XHjTdvJGzOE9H7zmlCRxIskbCuLjoporchbXSqUdWGZkt5Y7RGtJAr14too+FTpZqkMEhU5LF5JSYKImiWaWiH7Js54DWV8LW74f+62Xfs9QQG++e9rBNw1kXRNBJVERMWZWknRXotCvhalvPaYclvtD70mRasJlTdE2zUxV1+PLKplEabplsrrkX+v9ddqEla3VeU21/5dezz5vbX0rb5W1e/eWKzb7CTjKap8VZpiFEHh7jvuZuTKCCEReqIx1vX0sr1/O9PjU0xfHcNtsjI1Lh1vMozPs7K0TP/GPh00FkVEXQ6xMDuv2DdxkrurnXja3MxGZmhrbWZ5dUH3p7JB9hGj9gkZTSUyWcE1pnA4bdpjnC/mCNQ36+JTkqEigsp7LyKhCH3JZCWNoql0g5gKnDhsDsUKhuLLahiwO5ya5JGe22Qyo0lbs8mm/dFiYLdYK8g3Q8lAXvp7ykVFIq/htkVaq2zzyuJO8NyyXwrGTJDCIiIKDtxcrgzARQQVI4I8H8Ehy78lvbyGWJbuSEmTyn6+5miWNGpFLBYBs+Lkr9y+gmKWicKb5hARJssF7bUW5LUIuZJSlF1D7k8eX567dhRJ0u/NVLegiwVfLqJVBbcm6VUZogt6OJet7JMm7dA2kCsWmV9cUNFCktViMYgnYvq8pYdYtnUkElZknCA2BVEs/WeyEewOh6JWLUYjyURCez+1J1H6uApirqgYFMRcIdtfnNEi7krHswz3Jemkz1GNDxoF05S3mDRyWXGVG/S4KK9BU+BWKy553zPSG1jA6nHh9PsJJZOcPHeO4ZFFSsUcXo+drpZW6gLVlLI5TCUTLlsDLnsjHZ2N2J1l/vIvv8LefdtoaHIwP7tMQ107viojuXwUIYk1NFYzNnmF4ek5TI4qchmD4l0FLxgM+FldmqNUTGEyZDGVXWzb1k1rQzfJRJn56RSnTy5jt7Xx6x/+EN9/8G+47c49XBg8woVLxxkZG6Gh2cONu2/g5ZePk0+78QSd+LzVmvKR3t/16zeo2UC6NhemK32YZVNUEzszk1H23tTNhg3d+p763QEe++7TmIuoqFvIW7CYqigZs6TzUbrXdVLX1Mizzx/GF3AQqHMwPj5PqWzFnWklnREErIFoJKUUhY2bW9UQkM4UmJgco2TMKe7f7arBYJHzmZV0foLejo186sN/xNxCgqC/gWeef4qFhRXiMbBaqlleTtHU1sDFq4d54fDfs+OGDTjtHu0L27p5G2aDg3e9/V08+pOfEloNMzExqZ3pExNTeDzVrIZimhKpqffRf8M6btq7T/unnSY3bqcHs1FSs5L4LmM12fTzKT2KsgPKPi4d2CLUD18ZJCeYW/JcGbjI9v4+4tEYuUJREdsls5V77n07TW0dJBJpFhaXePbZ5xQTL+c0vz+oKUw1O2RlwCQpRjNPPvkLNROIYUiGzC2NTZw5fYpnn3mWz3zm45ooE0PL6mqUT37y33P61Hn27b+JJ556kpq6AH/399/l7LnLfOELP+TE6UHy5Qit3dU4PCVGJi4yNnFVB4kymKr2ieBkUOHl2OHzNLXUsXnXdpx2H8dfO4nH5uULf/J5yvkyP/rRjzQl/+rRV4ilw2RIY3IZuP3eQ1y9dJnZ8Vnqgo2K75UOexHnvvKVL/Od73yLoYEhbrvnJo4ePsnlcyP85mc+raLil774h2zb06b4w1dfPs2nfuPjjF4d58TRE3R2ttDUUMvYyLCawKKhGMeOniNQ1cADD3yUfXvfzuuvHaVUSnHk9Rd54O1v1eFta2s7U1Mzeo1TUx+gfV0L2VKKufkZvLZGDAUPDoeBQNBNPptmaOQFfvXyNzFYovRt3MzJ1+bp6xO0die/eOI5xiem2LKzg6aOOjb391MoGsikcywurbC0tKKi+9zCPIl4RI1lgZpqPRZLB6kIF8lkRM+3m/v79Lxz7swZPS/W1dbS1tqGU5KrMlx/Q3STY+TQ6BUdQEpPcrAmiMUopABJnTr1eCi3ddhceu6S47ccl69cGmNkbBoDPm4/tAWnowqT0YnD7lestiTOxIjUv2Wzmme+9Y0fsO/mrezevZeAp4Oz54+RLc7hq7YxvzDJwtIKWEus32jVnshyyUV4VUw7BjV8GY1CcRBzXElFQ6XmC61BrnXEAGcxYTCrE07PdfLZyZeKJJNxvW6UY7wcm8UUUbmmySlZQa/nrNZKD7pe1xRUZBDkrxzTxZwhuGkxT0gNiODrJZEo4vepU6eoqQ2ysBihd0O7XtulwhmSkQRjA/McemArDU1+VlbndBvUBRv0uJEM56jxNjF47grLc2F279zL3JUZ2uvbaWxt46nnfqXmsZrmah3Gf+wz92Bz5zg7cFKf09JikuHBJEVDkar6klI6Nq7bTC5loLutj7sPPcDSTEwFvcmr09yy/1Yiy2FcdqealeLpKDlLghdefoHbbr6Lf/fJ32F5XioQPPzjIz/mob//Cne99Ubuf/ftjE2O0VLfQ21DN4HqVsopC4WcAYPJwvzCIk8//iQvPv0rdm3pZ0tvN6Pjo/zqxccJdlThbHDzsxeOcMtbtlK2Vq55VhajXDo2Q9koXZ1WpX90tPYQi6QZG52ikDZpxcVttx1iOTKtaa6R0QE62uuxGapYmpvTLufZqQgdrRuxuYykC1mqqtuZW1hhNTZPXbuV1o124ulhJTmkIz4o+DTd1tRUhc9rY2khg7/aS0eXmWxhgdoaHyOXEixN27g8uILXb6G3X8SkAvNzkrw2UOWtIRod12PiA/fdi8tp0x7H8bFFFhfnMFgErerA5ailuWEzrU1b+IvPfY2J8UU89noVIgqlOPsOtrPrQCMvHXmUjrYujIZ6UgkLFy9O8Na3vovnX3yFZ549QV9fC5HYImVDnHUb6nXoPzs3ga/Wxdx0mNhqmeXZCL0dfRTSeabGx5gYi/KZT7+LeDRHLmWirXk9TfUbMZqqOXxikOGRKQxls14ne9wuduzYzJe//FlOHH+ZfXu2819+77fp6pJrgKQK6elckZzQbRILPP/yI6SLk3iqMuSKK5pMS8QzxCMGStkAdx/6MBfPLlLMe4gUM1xdGOGtb30bDqMbv8PP5PA441eHqPZ7ueuugwwMDfD6qROMTkzS0bsBt9dHeHmCxx/9O+LREPX1tXrtWuWt5s477uDA7pupr2nEZnOqQU/MhLqWMZYw2POcHzrOg1//W6JzcbZ0VNLm7/vgB4lmM9j8fpxuP9/5wd9x9uxF2pvb6Whp5fy5E2qG/PxXv8XI5BL//UtfZ9+BA+y9aR9DVy7y7C8eoa+9gaSYj5Jp1jU0sXnbdo7OzfMPzz3Nr73rAUWdXhwcIBZfJp5c5dUXx+jeZKepcQPv/zf3Mjg4qInfC+dGWN/WTSw6z4GDQinJKYGgqqqGldUsDlsLJ08OkcgY95QmywAAIABJREFUWAnFtZ83WO9jZHJCkdaSEpYkfWNNA0Gvj56OVhrqvcSTC1TX2skUYuRKWQrGEvPLK9p1a3F43qBI5fC4vQT8VZgMJbKpCDZLAae1jFPWV9kyxRSaCBW6QTInBmWDXtOLkF9VVa1GsXPnLuu65oYd29VEe+rEGQYvTrF9ex87d27W46pcx5fzeRVtbSajYunNlEknJQmaV5OYbHO5xhb6VMloxmARjLJZ0fJCXIhns8QzGcKJJIlsmtmlJWYX51W4tTnsJDMZYskMwbp6WSSQzcpaTAhAslY1EqgO4nMFsBq9XL40pp/hQtrBnu038hd/+FksZYOu/YvlPOFYSAkizzz3rKb3b9izB48nQN+mfrzV1YQiUV58+RVm02MkU2Ec9rJ+3mUNQNFKLJ7kxl3bqW3wsxJe4vzACKNDiywty5qhgw3999C9eSeJ+DJmYxybJUo0NoTfL881RqmUJ5eRVHIV5bKTfN5CNgqJUAGr00fnpi1YvAFSBSMGo51CDjUb2y02XeOJcJvOp0nqmsauJhyjIQ+ljJqNhDLlsjjwuKSyJUk2d5Wx8ZdobLLgr7ISWl6mmMngsNgUv59Mldi951a62vvwOgL86pWXuDx6mWwxTa6YwukxkSkIDrrE7GSIlYUUDpuF9o5G2lpqcTllFSrHj4Qa4poaqxXNnElFSCQiJONxjHm7ispr8wlBYovxVtZcMjcR1LcQQzJCW0qK+dhGMBiAUoJiIVMhZVQWkrrekuOA3OZNw7qug9cSt0IASWCjife97b8yPDKrJBibPU2plMNYrCIZl7WZg3RaKo3EzGvh/NkhJkdXuPctD2C1ORWT/Lb73qGmlieefIKe3nW6HhSahrfKRVDqsUwlPB4bFlNRawZisTS+qhpq62tpaW+ka30TA0MnuHz1FJiyanQSs64YvJ02M4Uk3HPz79JQtZePfuS9fP5z/1XrRShXEshCaqkIt9Y3Om6vC7f/mmaz15/r9S1wfQv8y7fAdeH2X77trv/m9S1wfQv8/3gL/EuE2y99+Qt8+7t/w9WRIX7208eora7DZrLitjsUYRlNhHT4nSnGyRlSmGxlDNYShWyZVFQGzSaq/FWsrC5xZWiQuqYGGpsb8Pp9zC0tan+NDNS6utcpHnkpuczk8qTi9Kq9NSzMrGrKtqdtPcePnOLSwBU6Oro0eTQ2Pk6xlCefy3DXWw4SDi1AyUw2XebCqSt86P0f5uhrr3P2zGnFJUnKcN2GXpqbOxgYGEJiSzanG0+VVwetk9OTZLJpFdscLqeKx9KbFomHFZHnq67S/rSudR2ULRlSxYS+21ZrpStTBtEicsnQT1JLItBIMq8sKVpxKhuM5Epv+CCvwQxLB6gIORVssUq2/4QiVi1Xho6VFOv/nJ6V78nvXYu2/Sfhk0r/yf/ij/zemgC7Js6u3Y8OLP8XaGa5/zeHmgZB9YqzNUdRRDOT9BZVHK/XirdroutaenftcRQJXaygW9ce71rR+FqU89p9qAAsv6fYY7umhHJpGXA4NaHWEKxnW/92nnv6V1iNNlqaWrRnUnCETz72C9xlG36bh8X5OR3I9m/up76unkwqxUMP/YBt/f3asff8s89pOnbnjh0ki3EuhwdYSM5pklTEuGDQj8/rIhpdIRWP4XJZdV8QzKMMQsQJL4vYlVRJe/JkOBwMBlUoFAF3aUkQWpXXLUKnDC1k35HUcCIdo7q2So0Ckh4VpVqGxrIIdbg8upCV9LgIt2oEkNVoSbztglvO6spU9knZk8RYIOKLdrrKgMMiXaIhTX76qkQ0MetATm7tdrmJRqOcO3dJcWAHDmzTpJGKlDI8yeX0+Qr6WvqE5b2WIbnlDcy1iMSamhbB9o2uV1kpC7JMPk9Gk2DJjIpzzgs+WjpqRejVzqvK5ZcIrPJ48t6o+KyfjRL5vPRkaTYMq8mi77egxMRdn83mVEiQj0skGlcBW9LK2VyBzu5OAtUedd3LgtrpdKopIxwJabeh7LvSMyyGDRFQDSbpT8pTyGVx2aykUgl93erYfsMIIcla6Z2WYZUOFQQHLd276vh3kI5nVXiT1yFDcfl97VuyWvS+xTAg21pQ1iLey/5gMVqp8gXw+PzE0ylOn7/A2YuLYMnR1FyrCbnG+iCFbE6HXXWBGhbm5jAWvZiNAaanp7n54B4euP0Qn/q9T1Bf18S6njZisWVNFzc3B7FakwxePkk6myJVtBL9H+y9d3Dc13nv/dned7HovRAECYAgwd6LRElUo6oly5FlO5YT39iJE9uxY0c3jl/HcYqd2I5r4pK4q1iS1SlKFCWKRewESBCNAIgO7ALbe3/nOUvEupn3r8y982ZyiRkOiLKL/Z3f2XPO83xbXGxLy9FpLCrzKp2MYjLlsVnlelJsWLeG1uZWXnr+DVat2MRNu+7nzNkZrk6EGRjoZ1VXG1p9koOvP43VkUNnTpMlxp986o955jcvMjgoit0yMhk9mSTYbSUMD42pnEd5T4oCbmh4BL0+QWm5AKo59t7YTUd7OwsLixx8oYeH993BwWcOY9Q7lZ1cICR7jkbZzb148DC7bl7O5j1ruThwmZGJSZxuB/YSK/WZdSobcWE+RG9vL6s6OohFUgSDPiJxr1J03nHPrQrMl8z0TE7H+373TkqbQrz40vN86OFPsHfzXWh0Jg6+9jrNjR2cPTmEUV9GaVkd586fYnx2AI3Rh9c3RiYdZ1nzMmKhFHfvf1ApCD/6ex/DbhGmfhyj2cr27btpbGpj+fI1rFjRSU21mxKbAYNZiEpGhoev0Na2knQ8LaI/DFo9qXhK2bQ67Q5F7hGr8/7hPl574wCrO1YosHak/zJV7hKOvHlI5WlW19ZisFgYHhvn9IVeUvkCHV1dvPzyq1y6dJnHHvsCu3fvpr9/iISyb7dQVVWNxzvPq68eoLahlrXr1igCSHfXGlKxOG8efk2RVUKhBRLxMJ3tHVTXNnD8+BkqKuu4ff/d/MuP/oX3f+B3KOhyPPv8y6xZfRuBYJLGZZWMTVzGbIfRiQHGrl5R96RQyKq1sr5OMlNnsVpMbN+5nXdOXWTrlj1cOHuB42+fYPe2nSp3dN3abpVh/S/f+yH3vX8flQ3lPPfi06zesIbhwWEFWNx1535i0TTPPXOQdevX8/5HHuaTf/Jp9u3bo+IS3jj0JqlEjo985OP4fRH+5fvfZPPuNm68rUs1G6vKmzh5opex4XGVHy7xDE1NjWgKWc6fGGT1ug56zvVx274H+NwX/p5XXn6JF5//NX/08Y+yuqOdBY+XWDSB0+nmn779XVauWsn0wiQPPfwANocNz1yC4EKBcnc95WVlhAIzWNzDGF2nSeem0GpKOXckzzf+4Wk+9Oh9dKyu4eWDT9K9fjPZgoU3Dr/OnXffikaToaqmjHQuxfTMFK4SN4lYSuVH+nxRSksrFRCvN6UxGHP4fAtqPWpoqKOyslyNp3wseL0YtJIhXa2apLIeyQYic8Dj8SiluNczT0V5mVJR+f0B6utriwQCkzgdGNS5Rzg4lZVVXLw0ysXeUbJpC2u6lmM0OOlo65aTEr9+6hkqKyuYnhLL/0U++IH72LlrI2dOnyGbKfDUEweYmQ3jKpW8Q7GWztKyrAK/P8HO3e1UVDlIZYMYTbIXQTigxWZrJhYTu3ZxutCjkbOY7BeyhygAtwjcFgQI0GmVWl0Idjqt7CdFq2jZ8+QstOQMIueUJTKcrPuSUyvOHbLPKlCoIOc0jWBD6CXFXfYvNMrRQfbFmtpapmdniaXiGHVmAnNRJvrm+MJff4K3TjxH63JxQSjg94dpql2JzVhJ0JNS5MQr/YMszM9g0uq5ZcstnDlygdO9g7hLK9FLVEmZBUxphiev8P0f/RnzCxP8w9d/zLLmBqor7CwGAmzZswmdSfzBjSzOR1iYi/Lwez6CQeNi/cot/PIXTzPcP8rK1k7mpufJprI0Lmukf+ISBjOsW9PNDTv2KJv3v/riVwj6Fula28Ttd28jkpzFbndQWddM/+AsGzq3EA2GlX3788+/wr/92y9oa1qGQ5PDbSwQ9owSCc1RWuPirZ4+hrwBHPVG9GVO7nnoLkUKddgcKo/1+eee47Vnz9LWXqnIK26xArc6OXvmPCWlZUVXmEJE9arXrlvGyrYGvveNF7DbCjQ0ujEbqliYyxFL+omnYqQTbkXIEGWiwRWhvt2EvUTOR2m1Lxi0btIJIWWmsNjS2GwmcXLFOxPAWZpmVXepAle9M3lOHL1IKB7kptu6lWpxcHCa4X4v8Uie0lI7LY1NbN28VZHEhKxz8vhFdPoCofgV3vvQ7czOzpGIwqqObRx44SiHXzuDFjduVzWZdIy779/J1h1tWB0F+vrPseBbIJWRGkRACBO9ly4rDVZCMpKx0dLSzGJghJWrDTQvt1Iwu/B5k5h1Nbx18DyGgoPO9nYoxDh+4iiPvP9WWhqbGRmY485bH+HShTmcznqSQj5I5mluXM7I8Bg11dXKIvuHP/wOkcgC83OTrO1ewxf+5xdY1rxcvQ8isRRao4ZkZhEtQTzhizz1/PcoK9eSTItqtIDVXE00ZOb86Tlu3vMwsaiBNRs2cej4YUKxKDfv3seJt04i1AghQ2bSCfbdtodEOsbY5ARnzvfStWYDf/VXX6a8ykwgOEEuE6WhvpZ77rqLu2/bj9MkkQpgxoFeY8Wss6isbVeJA3/Yw1e//5ccOfkK3pFF/uKPPszo+V6aauu45z0PULWqU4F+t937R7zw8o8ZGxnnyBtH1Np+6sxFPv7HH+Azj32R/pFpzlwa5NLgEAVNnp7zJ4kF5rlhQzePfeITpBcCvPLEr8kV9Jyd9bDnnnvYtLGbd868zeuHXqa5tY4du7co942zPVe5ae8qGprqCYZD1Nc1KmLy+VMDVFVUcutt28ixiMNVwGTOoTdYCSzqmZ2B4St+IvEo/ugUVQ0a7G4LF85Osn5NJ6XWMmW7uzDtwaSDP/7DDyiy3kJwkoIuSd6QI5lLKbthrd5CMJyh58IIOo2DUCjKyvYmzNYEdfXi6BEnFojjMpdS5a5ShLFkoggkCulFWR5fs6B1OJ0KMBfVeTSSUHtDb89VduzYqPLo+y71K3eRdRvX0d3VRU7cDqJhSmwWtLkMuVQKs9jQZzIk40UXIEVcFYKMOClodGrN1ZnM6I0mUjmpjZLorRZ8AcmnXSCdzxGKhplf8BCMhJRKu6y6WpF5fT4hZrpVTIo4Z0k0RGlpKTU11aoWcDjtCoB+69WT/PMXn2VV02aSWYlvyaExCHicVgQxiUU3Ww1kdWmGrw7xq6efYHHRS3VtDQspyW5PEA6kiEeTaLUFdS7u6JR84SBnzvdx7lS/UtuW1yxTRAGNqZWmlb9DRvYRrYcSZxxtwUvQfxVNwY/DmcW7cFWRD0yGUrIpF6GgDauuAk3WgLOsgrL6RlIYSGQlhseuiERum0vZgScSUXUuwKhR5HOTzoYxa1buQTqt7NsptPoAZqMQugJ4vcNEIx7cTgPt7Y2MjvaSzcUw6RycPzdAR8da7r37Aa6MThKNZTl+/DSLwRCNzS00Njfwne//Ew6XXWX2ajR5rg6P0N7axvp1axQJNJ0KKeBWo4lTXi69Iz2FfJxoeFG5oVDIoMOgahlDwX6tzwFaUWfrirFRVqtTza9YXPKZSxRBQM4pQrjNZcPoRXWqAFtxbRIHDo1yQJKaTfUihDwvZfI14rj8TZtNi2cyzyP3fxGfJ67eK6HolCKRxMJaQoG0IlKaLUIa9imShNlYwpuvn0Kvs9HUvIzz5y5yyy23c+r0OXX+EfJqMOTH4bDS3NokFTnpdJz6hmoVXfH4r55mdtarSNFf+sqXicVDbNm8lgNHn+Hy0Fm0xix6k1bV20KqNJAl6Ilwx+7PUluyjUevAbfbt256F3BbtIMWhbYQ1q4FB11X3P4X7sdef2nXR+D6CPzvGYHrwO3/nnG8/izXR+D6CPwXG4H/FHD7j3/L977/dRa8Hl577RAOWynhcJRkMoXJKrktBTL5MDltDKMNdKY0ocgi0XCGSnerAm4FrAlHQiz6F2hd2aqURaFImJIStyrCTp05q1RxA0PDtK1uw15mw+NZICa5gavWc/LYWcpLqhkbGGNyYpqspsB999/P1PQEJ44e4cZ9e9myZT2HDx3k7MleZc+pzRqprKwlGooQi4Zwu50sWy45WaVEE2nsdrfKABTrqGQmpYA4yb0sKytTTaFYMqqsk5uXNdPR2YFZqSdTqik3Mn6FaMKvrOXEGlnApSVrHwFoi3a/WQU8FYFHARqlxtBiNklR8lt74aIlcFGBK8oWBUoWRKEqz1Eo0kOFISpWq/8BSF36eslS+N1f/7sqV/JPlgqVa/NxCfyVBqT8/SX1q4Cx7wZcl5S3SwDsu+2Vl6yVVYanXuymRSUpDoNFRYp8LNktLykt5bmXQNmlvyu/J4CiFFnvfp1Lj1myTJaf/UdgV6y6/P6gsmq0Gs0kYkllI1peWsFNu/dy5p0zWPRWxkfHiEdT7Nq+nZ//28+Iefzcte82pSKSAktsuXt6zyuF2d69N/Ljf/0hXas7Wb++W+WuijJpbHaE+fw4G3euwelyEA6GmJ+bEYSRhUUP7W3Lqa+rVvZWkuukAMFUWgEdE54YFVWVapylQSzjKLbDYl0p6tXKmkplIS4KIAHwivbRwipOqIw8+ZDcPAXS5gQOLao01TxSamYZdylKhQ0ginG550UgcUmhJ6Nr0Im1b1LNy4qyMgWIivpJoFJRixdyWcbGRtXfb2hoUECyvC+9Xq+aF5LDKvdDvq/sr+WRwohXykDJKs4IiizaWtUYVyC9egmSL7SUCSuTWaHKxaJalOYamf/iCCWAb04pgEVzLrnORaeonPos6lazyYZJby4CxrkCsWgc/2KAYDCkfu50l6k8rKaWZZSWl2O22QhHwyqjKJmKKTWsABOSfSljJJa9RRJBETwv2iEXSRQFsYRXOd1FJbqA5iZjUd0rILEAviaTWf2T55C8SNVYzhSIh2OKNKFIDZLPlReQW6/WGaulaMsc8PvV2FptFpobGrHYnUxOznPm7GU8C1HcpUZq6+uoqqqhrr5B2ez6/T4FokTDQQUmKIBeK0pPsd/WKHvkTVvaeejBB3jql88xOjpAfb1bZT5Foz5sjhhGU0JZgdnKGrA4m5ic8BEJJSlzVSiFnlYjFu9Z8vkwtdXl5HNaRofmWdbUjdNah9FYRc/5YS5f7mdleyuJeJDFwATv/8C9StE67RlR1p5ef4R3TvYwOx+mpamLkcEp6muXc2V4glBAcs81Khc0m40xO3eFO26/gT/86Ed48tknlDr1xNsj3H7Tbj75wT8gHdCyeeM+9t50A0arnrM9PSpXev2OTkZnLnDbe3ZhcbvwheNMzI7jrnBinCzh+LEL9PdO8LGPfpSOFR185Uvf5Stf/jLbdi/j05/6NOfODpLJJdm2Ywt2Zw0pfYhMyVWM9jyJaJYKdz2f/NDnmfEuMHR5ikVPirlpaU72k84mCETmWPCO0bVuOS6nkTVruiFrwO2qZOP6LRw/coTmlkbaO1eobFpp1OU1Fs5fGGD75p0qGzgUnOLgqweorqxh/813M++dV9apki8stsZCtHDYHaTiUUaGh6irr2N0cpTBKwMM9F2mqbaWfTfcQMS3SH11FYsLC/T1X1Y2/2V11Tx/4BUe+fCH+Okvf8nAwCh//eW/5Qc/+jGjI1f58z9/TM0bAb0mJyY5dfo0W7dtZdOmDYxPXGVxcYFlzY20NbUwMnSZJ5/4GZFogMamOpW5Ozw0yq+ffYGNm7cTjie44eYbCcb87L/9dg6+eYTGpg3Eo5Ivr1eKaCF2CYnrm9/6hiJ0CfnBMzdFPBZQKoyP/+GHeOyxvyYUyPC+hx7i6vg4k5PjdHV0KsDxzbfeoLOzg2PHj7B7z3a6163m9NlTLPp8ygp7VXsXK5Z3MjXpobdnkIqKat730Hv5n5/6In/y2P+g5+IFBvoHaWpYRtuKLpLRDL/4yXe58YFy9u7djdNez0i/l7cOn+fqyJwinzXXLaO1o4Xjx45jtzrxeHxs2biN9Zs3c/zI24RjQfbfdTs9Z06zffNW5doQWIzSc2GAD3zwUeoamujpv8DPHv8pf/rZz5BKmdHhxmJwqbxUDVF0losEU88zOn6SzvbdzAzX8vd//QulHPzKP/wB054BvvkPv+Ezj32Kv/vLfyavy7FuRyXReIrfffRuZe86OTmpbP2s9hJGr0xy5cpV3KVuKmvFSndGNTjLK0qVAj2fy1BRXqpIb0JkyVxzgxBnhXLJGk4mlYK3rLxcZR5nMymV+Tk3O6v2FY9njra2NrKZpJqfTqe9SAZKp2hY1k7AF+G1V48RjxYUYaOusoVMuoDbVabyDo0mLffdeycVVU6eevKXSk0vMQPptAarRZQ4efzBGS70vIPXmyQRN7N/fwf1jQ4CkXE0WnndJWRSDiJRO4mEuJJk0Yo6SzLWlSG1hpy4IORVnL36v+ydxfOaOJjksFnNav8SMkwyk1WEJCEGyF6nSGj6ovL23x0/CnmlhBGFsgC12WTR2lGvLTqbiHNIS1ML03PTSqEmLg1jo1cZvHiVhqoqutetJJ4MYHcYyGSTZFJZBRKmYwUivjRzUzG2b1xNqctN0LuANpzh/jvu5zvf+zn2klqm5v3KIrx+eSWnT5+ie7uLD3/kIX7+s3/lfQ++lxJHBW8dfZu4LsakZ4KKsjpSsQK6gp3+3jHuu+thfu9DH+frX/0u+ryZ8dEZ1q/dRFfnGq6OX2Xnvp1MTA5xue80e3ZsZcPq9ZAxcvDg63zusT/lkUfu519+8j3+7C8+xU37bqe5eU2RMBZd5J13zvBv//ZrbtxzG3NjE7iNeZVNmvaN0NrkJpGPceTiCMO+CIGChploga17u5Si0ued55Yb9tDc0MTM+Dzf+aefsXVbJ2Wl5aqBPT4xxfmei4qAJKSwEpeZe+7fpdSX3vmYUph/49v/zI4tHWQSDqxWI9u27aLM1snUhI8333qdsblebr5ro1KupzJBFhZnmZ7047BVMTzci8WaZeOmtWTTOt48dAGjJcmOPS0YtDJvS7A5dLx55C18gTwbN68jmzWq/eXCuQB1VeXUVrUwNDCEzWrFHxCCi59fP/03nDr1Bm8fe4OW5W6amxoo5Ay01K1FW3Dy3W//hHVrN7GirU016Zsa6rjcd5k13SvpGzrLgUMvYbSq8Ef23nwLeoOdifEwJ45eYW5mnp27u6hvTTM2dZy2rh20NK3mn7/xIqmoHbvNREN9vQLjTpx4idbWKtZ1r8FqKqfM2cpNW9/L5JyHqdlixvk7J85y7nQvmzZu4Rtf/Ufuvm8/Xu8sep1GrVOibv/Ex/6EO26/j8bGWhKJJAVtlGBskupyAznjAq+99Qyj44PMzHno759g/53v5ytf+g2jfQMceONtvv3dH/DpT36W8fFpfvTjn7Bm1Vo+9rGP8/nPf5Z9t95IMhPDuzhLXX0tPT2XOXO2F4fDzaJ/Hr0uw9337OOzn/1jalzlRFNByOgw6x0Y8hZMeockPLDomecn//YjnnrmZ4TwcMd9e7h7525ef/xZVtcvIx4IsRgM0rVtC5tuvonv/fznfPIzn6PnfC+9p3uUwn7Lrq385PHH2SJ20otBxuc8vHX4MBgKlFTYcVl0BOam6Who54ff+io2jZEvPPYlOrbvI5KHY8fe4g8+/hF+8fiP6e07w5rudh79vQ/yta99lYrKcppbmum7PEB3dzdPPfEinskUdr2LL//DZxi6copjx19m783bqa9rJhW38fYRUedmCMUCzPuHaWwz8aef+UN++uOnaG1sp8JRCYkC2ViSS+dPs2fnRqprHIyM9ZLXS6atAZPNTDKXwReK43DUcOHCFUZG5tT6d+vtNxJNTBMKz7K8tYFYOEE+rae+ql7ZiHvnZ/DOT6vsTznXSw2g6jytBr3ehFZnRG8wE1QxFuJmMsPkxBzrNmxQltR9gwMkolHuvO1WOpa3MD85Rj4ZRyfxSXo9ZqlNEgkyCVFIGjBLPIiQunMFRcJRdYIoLwsotaWs1c6SErQGDR7/oqrhg6Eglwb7SGggmkrLiZ2ysip0WqmtUsr5oLSijOmZcWbmJhUYV1Nfzv3378czHuVLH32CH3/rKfbffSuJjPQ04mQKUZVPGskvKIv15157hpNnjoEuh7u8hPHJMZI5K7mMAb8nRWf7Orq6Vimi1Jlzx3n98Nskglrqli1jy/ZbQWPG6/djK11FqLAKm7OE8oocudQkVmOIfGaBvotvYTBG0ekEoHSQTkttaycSsFJWsgyLsQSnuxKDw0VGq8dgkfd6CdpMgaTUHaqzUaCglYzbrHJgsBR0irAsecN2u9TbC2SZIK+bJBodJ5MOUltVRzgQUbXW9JREeYiVcIwH7vsA69du5nxfLz/9+eOMjE6o3sqGjVsVSfatt4+pOlZqrjdffgOX1cYDH7wJs14cXqawmHUY9VnMFi3NTVWkU2FiQvjPxslLBq84ZOSF7J/DbqpGr7UtdSqKZFxxmcnkVEyV2DDL3LPZ7IoALLVcJBzAZBB3oyKBXbVNhFSll7xkg6qNVX1ZbCKof0Ub5izZVIhk2M4Nmz9Cib2GYNSDVh8p1ooJE1ZzmTobaPVplX8r2bp2azmJiJYLFy7j9fhUBMS2rTt57fXDOJwuPAseGhrqqagsVbEVdodFRU5oNRK3YCIUlIzgpIoU27h5E30D59m0cQ2/eu7HJHMhLHY9Npe44BTjs7KJMCFPlDv3fI5a9zZ+//eKitsd296tuH0XcCuVrea64va/WPv1+su5PgLXR+D/0AhcB27/Dw3s9ae9PgLXR+D/3xH4zwC3//i1v+Pb3/oa3gUPzz3/vGLxR5NxTJKPU1NOLBkiGlsklgqqYsVik9zKONGQIE9XAAAgAElEQVRgmlzKplRfVrsZg8lAPBlTGTaBUFCxaEWR4l1YVFl009Nzyoorq8lSUlGiWN2HXjnKrftuU0Xkm4feVgWi3WInkUpQ11jPwNAlykvcPPy7DzM7O80bzx+mrrGRUDhBPJRRmZ9SZNqsRpVP1dBUx8DQAIu+EFU19WRyBZVtaTTriURCWB22op2rHsLRENFEVAFPZZVlKgvTaDaysqNdWeCK9Y3kmi5ZqC5luhbVKsVMFfnb0uQUQKioJtQqRajS1Cr17G/nQzGjTaVgXvPx+S1QWQQ0f5tT+25F6pKl0LtB3Xdnxep1Yn97zXb2XeDnEhj77txc+d7Sc0vjVv6/BLYugaqqiMpm/5fM3Hf/noCB8jsCfP3HnNylPN2lHFt5TpWVq5dCsmif/O7XvvR65HvvVsOo1y7qUwzoCzrcTjfZdE5ZHpt1JirLKknH0lw6fxFD3kAsElW5h81NLUqpaDMamJmeUPdxfPKqylxe0bmCsckRlre1UNNYzez8FJNT4xKnilavobTSQU2jnZm5US5duqQUupJbK1aTopwU0F2ydZV6JxhUmbXFHFgjGpNDepvq+zL3jSYjTrdTNSiUrbBBq2ydRAUqGa/ZfE7ZlvoWpcHrUo11+XksXgRO5TkF9JTvCXgqzyMFrbov+SxGg0aBjTLvpKEs9rzFDGKtUvBJzmo4HCaT0lJabmNqYgGPN8aOXcvUPRdVqNwXARWlmShzWprXqqFilsylom21ZAUmUvKaiyra4jy4pqq9Zrctf6xIQhDwVorlvGIEK2WUgM5CEhZ7Z7FeFnu0a1mCUmyLfZrMGavZgkmuWRrlYq+qVK5ZZdWaiCeVQt1kEhZ3CY0tzdhcbqKxDEeOva0yFOsa6ljwSXZTWllqCogqCnrJ6nU6nQqk0F4jOPwv81bylQqilC2+lwW4FQBdAGIhVQgILOWxAtCv2btJw1/A8YIobBWBQVTFBpX1pDKHMyml6lX3R6vD5XKqMRsbHWNs2ovVZVFjU1VRrRopkoEsTtcyfkv5xFqDlnAsxOjYFSxWs8rAkmaO5AXLnD55/CydKzr40O+8n7PnzzM9MY3VXsDpkHUghM2Rw2jJ4g3FSRXsZLImQv40FqONVDpOMhVAo4tSVWUjm06i05ixWxp47ZVL5NImNm/awNmzg9x5280cfPV1aqpFFaXjnvtvIRybZ843STafYdmKNYxPeRQ4KsqQhrpahvpHWL6sg/lZIVyUKstKq0XDom+Sj370YWwOPWfPnOPo2++wYd1W7rxlP21Vy6l0VdHXO8wffeLPKHHWsH5TN+4qI7fes5Nv/eBr5M1ZNJYsFXVlxNM5cgUdsZFFPv/ZL3L62BAuWwnbNu7k4ukJ1nV3o9H7mJ6c5sknX6KrexXV1VUkEwbePHcYZ3uBSNaDxaij51wP6Yi4tZYQ8UEsKPZ1wv63YLWZWLGylebmZswWPevXynV5+drffYt/+sdv07VmFVazgVDUSyYX5+rcOIePHOPpp1/B7qjiTz/zl0otc/LU6zzz3BNcuthH96p1/Opff6Wsu+ORmCKkSNaeNOLcJS4y6RRe7zzPvfwyXes2smX9Fv75O99h5FI/6USS7Zu30NXZqSIIFsM+6lsbefqF34BZh8Vh581Dx/jK//N3VFRWceSto7z2+iGV+VpTW8/c3Dyru7oYHBzk5MlT3LrvZlavWc2Tv/o5y5vqWN3eyvlz79C6vFGBrzV1dUxNz/HSgUOMyhxzucSrD51Fy56bd7O8TZSENTgd5Xz2s5/ifY/8DqPjowwPDamGrjS9/P4F/P45bHYNqaSP1atbFOnptRf7MFjydK1uJxgOqnX5gfe+h88/9hjTE1E6V9XSWF/L+rUblFX6lx/7PstXOene0I1eb8FudeOZD/DiE69x+ORr/O6HP6wy+d738N089dRzKoOzo6OL2WkPvZeP8/ufXAOaFIvzeaauxjnzzgjZlJWO9rWkUzmlPI1HRY0uzTwH/+MP/gdXJvqZ9IzwyPsfpL6qipayOv7qK18mFcxQWdqESe9iZGSaLdt309a+kqvTV7nQ28uevfdgtZYTCExhs+Vx2IxU1aQ5fvKnRGNe5qejXDofxuOJ44/6WdmxjEc+dBO/fuZNtu/qxGY3EoummJvzMXZ1ilv27VNrtJxlyivdxBIBcmKNmUswNz8HWrMw6pTSXFSuVdXl1NWIinURMcaIxyI4bDa1n4nzQkLyo8vKaGxpwutdIBotZveKg4RYTsYTMeUWITbzkgmbSYnVvkE1b33+RTL6grJQ1mvtTI0vkEnpKbFVMtg3Sv8lD3t2reZzf/ZHivAxOTFENOJjZn5GZTcazVrsDhNlpS6qqypVjmkwOE8y6cftsinrfFFSKUtjbZq0WFLGDaRzWlJi3yrkmYKWvJx7tNL8N5PJC4CrQ9gkCszN5kmnxbIxpQAC2Utlb5Qmb1FRm1VjICSqWCyhGr/qXCS292YTGoPsqVmlNLaZzRhlL86msZjNzMzMqP0qHItQWlaubDetFjMWY55kLMpg3wT+xQwGnYs9e3aQL8SJRj1EgnOUu0pY27WZwy+dxzOVodLlxpaPc8uu7Tz+5AEcJfWMTXmJZuJ0rm8lEJ0ilfWye9dGtm/Zps7cU6MLmGwWHI1aPOFpFheCzE0v0NLUocb/5LF+XnnhZXJpLVWldbzw/KuKYPLMU89yvucSX/rK37EYGOdnP/sH8pkgn/z4H7H3hvs5fOAY58/3shiYY+O2VWzeuZlYKo9BV8aF3nfwzV5UtueplJ233zjLrk3b8F3pJT7Xx7pWmwIkMELWXs258SApWxPnx4bIGJMYTDL+UFddy/KWVkocTmU1/NTjB2hb0cLKriYOv/U2yVRSqeXCCymMWgu7b+qmp+8KdcsKfOJPf5eXDz5OR8cq4qEcsXCalppObJomtDlRoeWVbfnE/DAjE6dpXlZOoaBVjiZrujqpa6jl2edfYKh/jvraVs6cPavu9+7dG2hucmK2BKiol/zkJK8e6KeluZtcQcOhw0fRaWxMXMnTWNuh9v5wKEBNvYlNu2DXDU10NG3mjWNvMDU9iN1RQKcX3Efsw11KgVVdU8HjvzrLk7+YYM/2ar74559ncsLL8y++QnWTDWtZHCwLKreYXCNXh2Ok4g7qaqtoaHQSjk1x6fJpdOYGLvVOYDWXoCs4KC2pVMrT+fmrnDp1heYWNx94/y7Gr85y6cIIyxrX8dinP8fw5Dn+/m+/y8y0n917NuH1BGhqaFZn0ddfP8by1kqWNbeSSet59ulXFJll+7ZNfPpPPs36DauJJX1UlTvJ6CLYzAam/eO8fPAV3njzLdas3ciFniH+8GN/wuqVGxlQqtAoZaU1eBf8/PXffFXle973wD2qdgxGFnj2N08zNjqKzSJArJZkokBby2oefuiD3LX/JnSiSDMkSCZDCLfPbnKwsLioIlK++93vgjZJeYUZz+I0K9d0qLPuxUNH2bliNaV5I3KSzFBgcGaa6s6VrN29l5bWNs5f6OHsidN0dXQRTMc5PzRI3+AgDctacVWUM+OdQqNPs3b9CgzaFJd7zmDV6ulobmXf7ptoblxD72CAC5dH8XimyeQSXOo/TyodJhL1U1tXpZTqFy+Os2FTu8oKFxLgW4dP0li/luFLvey8dTU337KJmZlxpcQdHpzGbHJSWu4kklhgMeynodnJxs1rFYGv1OmkwlkuJ0BaqlupL60h5F0gm4yQSPlJZkKYHDoiySjRVByTTbLupX5wqBpk1jOllKrney/R1NiKs8ROthBRYL9WlyYaiKPXOKlwN2HS5omGplVmpxBLhdicTmWLTkBGK8m0qGTNilDjdtcocF5qe6PTSd6gxzM3Qzoeo6mqglVty6grL0FfyJMIBymkM7gd4hyju3amFxcfqZEFhRPHKak5tIqAUxDnqmwOq92ugFup3YXYIHVUMBpmNhjg4vAwC4tiX+wgm9NhNNrUGccXDBCLhampr8Yf8qpaOxLzU0gZuGndI2xbfwsbNnaTJUkyIzVSFF9ynlO9x+npP8P49CgWh7jy5IkkIoowasg3UldbT1PTMuqrlnHu1EVOnDxHbCaBo6WMjq5OSspKCYXTzHnEmcJF5bK12JrXEE1rMBagwqVjYa6HyYkjlLkzZFN+LGY7hZyVUFjs5CvQ6Y1YTFVYTQ1YHBUU9AbyyvHIoGpfUjl02RwmqeH0AlwWyOvykhyMnRyOQgKzQSyN4wSiI6TTAlIKeBpHeNfiYrG44CMVhwp3I+u7d+Byl+CPLvDqoVc5e/YCd919P6fOnCMWTaIpGAmF4gyfH8NcbqOivIoVKzpwOqRP48OgW1CZ4Nlskpameqqry/AtehSpWayapf8htWkunVURVnarHZ1YPmcLxWx51UsokmiL9WNekaatymUrTjgSVs8hrkWKZKtcnqSPImIBvbq3ReWtlozUfVJsyjngmo2y1IOafBwyFdSW7mTvnv2cPf8OrpIsweAiJl057pIaReTS65Mq2kLqO4PWrkDdElclZ872cLG3n65V3Vzo6cPucFBXX4/JYsRo0JLMxEGcJ9xOrFaT2uckkz6bK+BwlnL0xFHe88DdDI738swLv6SuqVw5XqQlO0GieXKQlaiupI47dn+OatdWPvKR9/G3f/N5lhS3GqldxQJ7SXGrgNtiG6lIoVcfNo3Ina9/XB+B6yNwfQT+m43AdeD2v9kNvX4510fg+ggUR+A/A9x+/Wtf51+//wMGhvr4zUvPUtNSQcGSI5YPkC7E8YcWVJaPWCrKgbqyrAKn3UkmJRlsBerr6hVgG4yElbWQ2PekFPAnRauRYEDUDWl0WqMCKbyLXsVYlOeQwmVibIZVK1czPTmr7I5MZovKe52am0Sjz2N3WqlvqFUgSiKawjsfoMxVg15rJR5NKGCjtMyJRl9QOTOZQobNW3YqGyaxUfX7PQSCC2QzaRpbGlU2qd6oJ5aKUVJWQiqbxGCUpl8RzDVbzNjt9qJl7DUlazojVjhibZlXTUBRbgoYU/yQ4qMIWgkVVGV5qq/l0cWsVsUAvWYPW7T3KYJgS81CAUMlz3QJ2Fz62buBznfP8aXvKwteyaVTCmDFN1XAsDz/kpr23QrYd6tbBWR6t+r13eBvEZAu/lNWx9nsv4O0Srt4LY9WgYUq47P4e8VL/a2ydgnwFZWKWCVfm6P//vn/6/qWHiMApEkyj3U2Cpmcatq4HW58AgZ4/epzNp5h45oNYmTIzi07VBbdU089QXtnK1fGB9W9rGmoUnmyrnIXJrsBr3+WZCFJOh/H5rSQKYgSJ0EmFSE8P8HazjZsNpuypSwKQeX6jExNiaIppex8DZJ/ZzQpC2MBYA0WIz6fTxWQYrctVryJtGTaFhQzVsDMVDatgDetqmhFrVzAZnaTSmWv5XUVwUOVB3pt3ohFrxSjwkoWRbZS4RYyGPUFBQzK90VlK8WfGvUCpBNZZf8cCga4OpDAXZ2mu3uNasZk8wn1fGLxbTSZlULLaJDmt07lsQpoKY3zBa9PKYsEQE5JQayRMRAQWhSgwpCXLNdiJqzMNTV3pGWuqupiRSksepVZJMAt8rqL9mtKGSwMfo0GvUYsKiXfU082LVZqUXIZyVO89v7Jix2fjZrqGmprGxQre2ImyMnTpxke8VBZVUJ7V5PKqUIrzYHie0rAaKfTpcBXUd5mRZKl3qdFgLQYNa1Br9VgN+kxGopKcWkgFRXpWnVPhH2dSmWUTbPK5LoGTmvyefTaPJXlpeoeS+EvrPISl0sB3wK+FfNtwbfoUxamYlNa1VzPfDiExWpDJ3nF0RTxUJxkJKbGUHJ5c4UsGgOY7Gbi6ZhalwLBMIWcVoGJYldX6qhibGSKTDLH/fc8SD5d4MrQBVwl0NjoxuqQ/LcI3nCAqYUQ854oybiOxjqxoLcyOz9GOuOnurZUkQBioQyRoJXDr3mpr6rl/vfspdRt5wffepLeSyPs2bWOWDTIunUdtHU0orfACy+/zLneGdraW0mnhDwi4LKWgUujuJxunLYKHDY3iwtezGaIxcXCzshf/MVnVJbqz372OGOXw/zVl/+CO2+6SREiLLoSXnzxTSLBLCs7Wjl38W3Ka83M+a+SJIqt1IjBricsNsyuCk4efIM7993I7bsf4sTxHrraNmE3uBX4tOCZVPdhYHAIl6uMQsFIJJpnMjiHVz9PJCeW6Aly6QTJYIaE34TTVE1NeQMi66mrK2dubpJHHvkgl/tGGRoY5IadO0gnc7xy4HVWr1rLnftvR6fPkMoF+NFPv8PVqVEiiQR7bryDY+/0smrVZj728Uf58c+/ycz0JMfeeId9N9/CN7/2DdLpJNFwmGw8TVTySbV51fi8cmWQM2fOcP7SFR77y68qBaNJoyeXyHDwhQNUussViFReWcb6resZmR7h2QPPsf3GnYTjUS5LE/33P6lAOv9CEIfTza9//YyykxsdGePhhx+moqycEpeDH/zwRwqI6lixjBq3hW2bujh8+CD5Qoq2Fa1Y7DbSYtNnsfObF1/hnTM9OCtsLAQXSBWSbN+xnTXtm8hnNDzx5BNK1SuZYCFfCI3BzB377+Hs2VP4F2eoqLRQV+9Ar4+zfetGLvde5Z13LpHXxlgMhtm0bR279+7kzSNHOPCbHmV9ftut22isbmZ+2suTP32FT/3ZR8jpxTZ4VgEDczM+Dr96jLUb1pJMx8in85TW2BgYGMJhFxA8h8NeytlTp7jjd1Zy2+3rmZ1MMDES5VLvFKmEkZaWNrVkTU2PEU+GVAM+GUrQ1NpIfVuDcjwocdnpv9jLvj27udI3SJmtiltvvJ0SZxUnT15gfHKKrTu3q6w8IYN96W+/Qzgi+dv9mI1JRUabme5ncuIiZ89cYHx0EpOumnAsxrYbVuJZ9LBq9XKcLhseb4jRkWG2bN/ExMQUFZXVyjZQCCAFjZB7wuQ1GUUqkN5lIplgMZAgEI5hs1mwO8zKJtZsFrAsRzQSUOcbbaFI2pIICslVFkvJHDkqqwRssKk9QTJeZV+TtUt2rVQypVwDhAwltvuynoo1c8oSQVwarSY3FmMpOuyMDU6RT2tZ0bJcgS2iwpmfG6Oywk77imUqG0/23cWgh2BggVg4pvYtUTpWV5ViFsvdoI9cJoNZsmfFPjEfVQp2jC7pWZNI5YiLjXwqRyqnI4uRdFZLOqchq9Gjk4VJpyeflW1IyDtCfsoqgp80kAW4FQaZ5NQKSVDWdlnnM5l8UYkbjZLMppXdqOwlRp1egbYmATGMenIZcdjIUVlZycTkhMqmF3Wu5A2KjaMQkbR5M15vlEQ0r/Y5yR+em75KNh2npb6J9tYOgvNx5qeCzFyd4o4dG6grLeXxp16mur6deFqLo9xFNOVjZPIyNXUudm5fT1NtG9OjAWpKV5DXFvAWBqhfUcqrB17DanGqfMMrQ2NcHZ1mfiLAr595Gpe9jLcOH6WzfTWLC37m5gPs3HkHkzN99F58kbcOv4TDbOBTH3+MzRtuUwDlLx//JU2ttYzPjrNx204+/ekvMTc3wM6tDTz64QfpWHkjB186yYuPP4Mx5uW+PStJes5i0oTI6w0spN1cCRhYd/OHeerQAUbm+kjnE7Q2NygigEGjpayslLraBkW0ExVTuhBW93BqdpYNGzopdVQwMTLF9Owkd95/myKNWioSlFWVYrVqlQX24nQAs8ZBQ3ktToMTh6UMrdaisln7By8xfGWAru4ulXcuZ6qysiYaG1Zx4OW3mZgcJ5EKqLVNp4F0coFsboZwIs6979lAbf1Kxsan8QVDBMNRshk90xNJOjvXUOp2Ew4HaF5WysYtTubmBnEYW3E5mrjUO6DyJXXGFPH4HHpjAoMA13rZe1dy8OUJvDM+dm/bzLbNN3JlxEtP/1nCGR8Ny7WEUrPMz6ZpbuwmuKhjanKOcMDP9p0rFADjD9iYmV7EMxtRqkQhqJWWOVje1sTI2CALnjAPPrCbqckplTdtNVYoMsaG7l288Nyr2Kwurl6dZlXnKrU3njl3gtVrVmKx6hkZuYKm4GTRN08hq+XhB3+HUqubUCDIg+99LxXV1eQ1eeUMkddlVV7yK2+8xOPP/AKL3YjJomfP7r3cvfd+5q9EOX7svMowXd7RwbKVyzl14TThuI/zvac4d+6UIi2V2N10tK3irlvv59Yb92M1WEgkUxS0Mcx2UblnGJsYpa9vQAF6z/3meQ4cOEp1o4t779tN87JKBq+McKVvjM0NrawqqyEz60efR8V0aNxOphIxfvXSSW65Yxv33fMgb7z8GmaThYQBTvf34fEtUlFbqZS2nWvbMFgyjIz14HJpKXXZ1fkwHRN7aguavGRzVjJ8ZZoLPWcUaG6y6tAbMkp9J5EjQuTt6FzNgjdIX984Pp8Xvy+Jw9WirOIjYQ933rmXlSvaOPDSQfov9atIFqurwOr1zRjMWZUBn8rmmJmcoEJeg8FGLqbBri3BbXJR6SzFNz+H3pDHYNZQ0OcUaJvIZTCYLeiNZkVgkbrcZDXirizntTcOq3NnaVUpwcg82XwYi02UkqImNVJircJlNaLNBEgkoySSSax2AYFzijCjN4qq0Eo6q2Fm1k9FeR3JtJ6qmkomvIv0DA0qx5BULEyp3UJNqQu7XkPHsmaaaqqxGowkwlFF3DRIhqlYKORSiKGV1DFy5pZsZQHeRH0rtYPKMBfAVif2uBlFFszLMd1qYs7vZ3Z+nsnJKRb8Aaw2ByazjZLSSvWe1RnsJJIwOjavyCK33Xozd910P6lEBnR55jzTXB7t4+g7R/GFF0jlkxgsBgqqj7BINB7D7rQpB6/2+pWqf9F/eYTzxwYgbqZ9wzpalreTyqTxBf0s+H2YrC6crloK2MmYy9HWLSentYBElEQC1FaYMOv8DFw+xvLmGgVeej0hQqEsFZX1VFTJY8243Y2kC3pCcbH2lfpeXC0y2A0mbDo9BnHB0gqIXhDRMVptFqfOhyU9ilbjx2LLsOgfR6NLqfxfcRoTcoNEy1RV1LOicQ2dq7cwObLA0QvHWQh61BljZmaO2TlRvhtVXRYOhJWDVHmZmw0b1ivimBBhRFGr18zjdqWpra1UbhzxWJRQKKyiPuTsJUTrRDyDVmPEoDGh1RrVOii5vKJ2lX1U9SYUYC81LorwKi5M4gxVJG6JzbSAv0KEMqr6TA5rAtzKZwFHJU5JalNF6JL6+JozhsyfbCaO22UkHrKSizVx7x3vZ3pujFBM8sqt6Aslyg5Z3NSsNgF9i0Rhm6WUVETmpJkLFy6Sy2qUQMHnD6u6We55Ki0kIxcGkxC+8rhKhNwtpvBFUrazpJzZuTnmvPO8/6EH+fFT32dq7grVjaUYLBoC4ZCaW5IWVEgkyYbgjl2fpcq5hUcffZC/+cqfs23zRpVvex24vd7hvT4C10fg/+YRuA7c/t98969f+/UR+G88Av8Z4PYbX/0n/uVbP2TWO8mhI69gr9YzFx5lfGGAWC6A2WlS6jVRuJTYK7Cb3KpBl4inVMElQOzU1IRq8opdjKhWRcaajKeYn/aTSCUxm6yUl1fjX/QTCPhwu9yKKbll81ZefuFVJq5OUVlRS4nLTVIahGRVBqjkAgoAVuJ2UlFRhUFnIR7PkYoLEGRQQLBYHKezcfX7iwEPt95xKx1da/AHw+gNJnKZOIlE8Jo9rR6dUUs8HiOvzSsANyPeW1pRQWZJpRMqP0UANgFDRFUpKkFpYooiUQrzomVwEawVFeESmCPTSsAoafRJ5q00RwX8UmjaNcspAX0VciVo1jWYdemT2MK+O3NNipoi0JRThclvVY3XHnnNVlnUvUUr5iJ4/O4s23erZ5cybZdA2OLzKwRLfSyBxerzEvgqV54XAO7adQoQp1S0YoP728cvZZfKxQkIp5i0uYJ6nFyENBpzxQSaa5a/RZBb2eTmpcEpFrlmVcjKmMtrddocGFNaMoEk0UBEgZGZZJaFOcnrM9Ld2c3M+BSFTNGC6bZbbuPK4Aj9g31obDma2utVQzyWCFFaUUI8EyGvzypryqw2SzwdUeBDJB5SVsaabJq1dfVUOl2KZZ1KC1ifUaxuaexqDWIVZkRnkHxjUf9kVPapBOIK2CZjUMzlzSrFuMwrRf4VPFsvjPK8UqMX7YNFUSolme3flaDFXN8i6ClWxzJWUpwK0KpAebHMFQWvPGdOrIaLIHkhm1dNabPBrBSeszNelQvbtapTjeXCoq+Yu5pLoDWKsghisahSEQtdN53KKFBAZbWKVXI+RzgoTR0LRlED5vIUBCFY+rhGQigyEuQWFlXU/05eKLoSF+euEBjUS5dGQxH4FUtfKdaFHGExWvB6vMxMT6vrqaooVw18afqXOEuUWkpepLyXhAhx9NgJRq4GaO9ooayqROUjiaRsaT4qwoLQJURVJXZryZSys5YsWpn38kokD8pqsan3lBAscgJi63Xq+gWcFWWWNI6koS9Avfxf/r7ca/mZrAFWsxGbTa4jo5rR4XBIvR90Wg3JZFzRwGtra1S+pVhIi4WcvBfSuhyBdFTlambiGXKxDDaDBaOmCFwr+2ZdHr1Vj91lV2tvOB5R4IPk6MqaazW7JAFY2Sf39U6q+X/Drj2qMT47c4V0Ru5/HIdLh95lIpCOK3vSgD/G/OyiAn9LSqyArG15bDYzTmslRl0VPm+W5587QUtzNSuW13LgN+fIFQq859478C/6iMfDhGI+bti7SzU8X371TZpb12A0lhEJJwkuXiUw71f2+FrsOKxiux+irFysTj00NZfx4EN3MdB/mWeefhGjtoTtOzYRi6WU9d+N2+/ijUPH8c771VhEEwFiKS833rqVwau9zC3MMT69gNagZ3nbcnSaMVLRDOs6d6DPVdDRvJESmxXvnIcSWxWzMxP09JyEgiiLLfj8EbROK4f6TrBu+wr8vlFSiSArGlewYdWNTKJedmYAACAASURBVI34qK9uJBELEI16qa2r5MCBg3z3Wz/hU3/8Ge668x6VUSwgSG1tHal0jMaWcnyhSb7/439UFsJiLR6JZQlFcoT9Of76619gYOQcR468SSoE9957B13tqzhz+jTZTIxcMkGZw0ouGefcqXeoKHVT4nRxeczHbfc8SkfHahKxOAaMHHjxAO+55wHVHD5+4hjoC6Q1Cd46/SZdm1ZhspgwYOMDD3yEoeErCiR89Hd/n7ePHmNu1svCgp9Vq7ro77vMxg3d1NU1cvjwYWoqS/GO99Pd2cLRY2+qrK6OVWL5mlJqxsraBs719nHy7AWuzg3TuLwes0PsxDWEFiIEfGGl0HG5XeTyOoYGJvH5A9z/nvei1+l46/AhjIYkrhIjFeV6ldVpN5ep+Ty7MMtiJICj1ExbZ5tSLGsLdtobVgrdhZrSBt589Qinjl7igfftp3VVHa8efFXlbYpF4sWzQ0rBu2//DbS0NvDOiXe4dPEiZe5yRfLS5W1s3bGBppUOjKYMi540uYwdTd5OLm9kcLCfYMhDTaNkyQYZHBpk3cZGtm3fTO/lcc6eHqO5sRmjroBJmCnJDMaCiY1r1yq7awEBDrz6Kj19w1TWuNl14y66uneR19hobC7BYhJb9QyFbIL+vov84J9/RiQcYuP6G2ha1kjn2gpsLr3KTzvy1kmuXPZy5z03kC0EcJcV7YVFySHNV7Hbr6quUpmuQiRKphLKvtBgtqlICFFuR+MhNKSpqpbxEXVpHL1BozIGJadWCGdWq02RdCRDUCz9JR9dVC1CAhJqjay70rgXkCYtcyAj+XRagsGgsqzWV2bQYMSkE6WjlqmxBcgauePm/TTU1HKx5zxzAoTHfKQSIZwOM2anBr0zq8hyNVX1OO1uAosBosEIoUCIbCqplMlOuxCIsug00vTNkRdSj4CsWWnSijmBOE/IuVBUKwLa6ojEZT8XepDYZ8heV9yTpBEs81LUObIHyHlV1vFkOq3WdJ1ecm0lFsCgzqkSmRCIRpXjjGSU6zQazEaDclYQpwv52mDUq6a2ImHp9Opxcg41aIzk0nl0mgKpbEKJY6YmZ2isX64UjJcuDKPN6lVebqnDTiYVp5CNcs+Nu6lzV3Lg1RNU1y3HF44RiAZJ5cNYnUUl0qqVbdgNlbTUrMc3W8BktZErm8FakePE8XcUmUdAYrFG93oW2LHxJj7/F5/l5RcPEAvH2XvDTYyMjHHhQj97d9/Hxb7j9PUfxGbJ0FxXgdtaRTxo4tFHP0MoEeeb3/o6K7raqaprYGh4hrHxU3z099YxPz9PffUm/B74zc+f4c5tazn8zL+yrcuK3RgnXdDQP1Wga/dDLN/8AD96+knePvcKZrue+toapicn1NwXJ4xUosAnP/MoR44e5+iJI3SsXk4ynaNrTRvLWhoUCHTsRA/D4+NCsWLFxjq02hIC/ll27GpDl9WRicWoLoN4wEuZoxybtQS7vYZQQEc6pVNEDDlfaLCioZLKipWUlpWxdsNKvvP9v6Pv8mVlK263aLBbJU7CTW2DHmdlFrNDTxY5BxhZXAyxecs6da8Pv3GOZCrMLTdtwlAwMTG0yP5bP4Jn1oiOOirKqskWfAyNvUQyP0QgMKbInFVlLZC38esnfsPK1iZ2btuN1VFJOq8jq81xuucw054h9tywWxGXBi/Ncupkv7Lzv/n25Wzatoy3D83g94WYmJinbVUbqUyE5W3N6sw2Mz3FlSvjbNrQzfat6xke7MftcvLcr49g1nTgm0+ysr0Dk9nI+PgIdY0VuMtMnOs5hrvcqjJ4P/TBD3Lw4GEFJrxn/7384ke/VDVXc/MKtmzbw733P0BErEsTCaWaTxHm7XcO8vizP2Lac4WqqkruvuFe9qy7m8BinGA8xtD4GH0jVxiZHGEh4FX2pU6bjV3bd7Bn827Wd6/DaXKhzZrIi8LbnCGR9XHs7CF6L17mfE8P0Wic5qZ2ensHlKLS5jKp8/uK9hraV6zAnLPgHxikweRgZWktqXBc2aZnrWYOXzjHzQ/cz+XhEQL+EFvXb2F2eo5jfRdYTEZxlbrJFJI4y6zorVnc5QYWg1cpq5B1QUiGGcrdZWjyOjJJYVy6yOW0TM9cpbOzlRK3jZyMRDhwLWLErLK5k4kcdlsp41dnOPzmWaam0xhMkpO8nFg4qepEvSGL3V7gjv17GB3rY2Z+Vln0VtaUsHxFEyZdnkwkgl1vpcbVgD5pEGwJp8mB3+NVduF6o5ZENonGpFcRQ4GIkP1yoBfbWT16o1UBgEa7gZRkRxuzirTqC/jUuiHIn0FnUqRLh0lPU5VbAWWSz2uxWhVwG09mMFnsxJN5FnxRpSydGBeXBAvu0jKqmmvoGRxQ7gxCUGmsKcctBMGrI2zqXqXWu0IqRWNNDRajiZjU5lqtur5CLqFqBVUfCLGmIK47xfO+1JJyrpZ6WT5LXyAma7NOR0ojVNEMUzOTeH1enCWlyoFhZCxFJJJnenoSd8lybrv5Hu66/T043Q70pgh9w+eYmJ3k1NmzLMj+l8lislpIZjJ4/H5ltW+2OWhskiiWSlXAjZ96m6GrI1TX1OKwlmHQOaBgRBiWi/4gJqsTi92tgFvJh02mcjhr2jA3rcUfSeIwG8kJSVbImQ4HoYAXm1GL3WkkHPKx6A+RyxlobuogI+RbyQaWaxTVsc2pLIQL6bx6rC6bwaItYNQLAJ0mV0iQyUVw6K9iyQjIGFQOTguL84pkK4TfYCiMzV5Ka0MXu3fu49ChY/SNDjE0NEJFTR0V1bUMDg4rB4p8JqciESSP2m4zUlnhZOWKevSGHNlcRNlJV1W6qKsWRwHJzk6oelnmj9RVWvRq7ucyWowGm1KTFzJ6Uqmcwl2F1JJIhchk06qXold9DNS+KopaiaaSz8lETH1falfZt3Mpyfm1KDKxgLKKdCXM6v+XvbeOjvS80n1/xcxiqcXdalAzubndZoaYHceOY8czgQlMJjCZcwYyM3F4HJrEccDJSZzYMcYxu8HNzKQGcUkqFTPXWfstKfGZde9dZ81/N6vl5SVbUtFbX33fu/ezn9+jyE868lNuXPm9wWhU5Wm5lEOryZFNWBkfNrOodzXrV69ix97X6Jkt1+UKBhkMrxRBm0SjzajCVZDs+ZSRdKrE6TPnaGvtJByWCKSqWCyPKedR6Uvli1m1H7fJoG0mhtVSRYBLdvOo38/yJUsZiwzx4mu/o6HFTVnEdIfsvcLU1NeTjKfRFsqkJvLcuOHzNHku45FH7uNrj3+ZVSuXqigyhYjTSP0q/RTJha5ioS85bv+Cm7mXXtqlFbi0An9uO15ai0srcGkFLq3AX+IK/HeEW3Hcfu+b3yGcDPL8y78ho40RKwTQO8vktRnsXjsaQd1iIB7Pqg05RZ3CliZi0kQYUBvnzu5urDYrF85fIJkQPFyG0ESMTC5HU4NghjqIRqJEwiE62tsITYaw212cO3NBZeqK29Zuc5JMpJS7V0TPihbaO9rUZGImnyOZSmO22JQYpNOblMAlGaaFYg6z3UxDcy1Lli5Bo9OpBoNs4KFIqZxVRYBMVlbzT0oYBQkr7sZKWRURIrbJ/SnRRwqlUlUElYaYTO2LaKbyRKVAmNZdlSN3Sr6S7wohXFACnIho085a5UKdHhlSwte02FVRgp4ISFXJSYS1apaauo0Sv8Qpop8Sxqq4YSWXTcXj5rP5KQdJ1fVaLVhKfxJNlQA4JbL96X5FEBRUkUy0TiFv1X9PIXKrzmKtyrNTzl1xBBcKaCs6zEazwsdWtFVfqDzNas6pyJnifdVRzBehqFGIS/nbuOCKHAaFEPYPj9Dc2EQqksCkM+J1eyhkcpTzBbxOj0KHFnJ5xkfGsJWNOLQ23nr9bXp6ZjOzq0c1EsRRIE5Gyfc6cfykQnD/1WMf4/TJs0xGA4RLY4zFh5STzeWw4PU40GgLJBIRJif9WGzSCM6ppkdtQy1NM1rQlLUUYiISx0mn0qrpKzqqOOPMVrNyNonjSU18azVKjFboa72WZLZ6QChRXBq6ckMRdGUIQARDlX887bTWqfdfIaSKsrZVt+f030oRaDLJlLQIv1Pu5SnhVkRf+ZFM9SpXd7FERTBUGh0uu0tlq2bFFVyU6fSy+szoTWZV6EnentVhViJqNp9T77U8przXIgjIEIKagpdjV5DLJqMS2fOVImVdhVJBiuSq+1jce9L4Fiy4FN+CkMxkq1PU4u6Sz4BOHLBiZJc8X0GAWexYTBbVQJd8axENjXoT2WxBrbfNYlVZiy6nFNJ5dewlEkmVTyxuKPlMSqNcXotkXwlKrZpzJKKsuHcdZJJVnJZ8lMRNLJ8DcZOJYOxxO5WLS94bWdtEPK4m+SXzVUQREbtlOECE3lRSGu+CQDarz5kIzZJzK/hVwWcWCjkGBs+RzaXVsS8IdnHyy5R49b70OORxdTLAkiGfzirBxGTRYLBV1O9NegtGQZwKAjQtx0LVvV4oFdCa5ENVIVfKKAqARWUuGpUDPJMTId2IVm/FYHAz2D9KKBBm6YLF9PbMQlfOEg34lciq9ZjRuvRkC2F0ugzJ+ATJWBJNyYjD3IyBOl5/dS9tM2ayes16nC475y6eV5l7kXiYkf5RGusbVXZsNBRhy+Z3qKnxctc9d1Mows9/+VuGRkLY7LUSMImZDDU2Hzt2HKGjQ1CB0sQwYLRqCUWGcNXoWbi0k0I5Qd/508xfMJf169cr99kzv/odN990M4cPn6ClqZXu7h78Y6NkC1lC0SDjgQkmJsNEYnncXq9yCLTOjqFHRyKaocbZwrzuhaxYtIitb29hYc8KGn2NvPHm63hdMzi47yw7tu9h8cpVFM06zE4ts2Y10tZSxx9f+gNXbbyRlsYu/vWfv8o999ypsqv2HdjDwiUL6ZnVS7Goo1yU87D6pKvsrmQ6SOfMBoKREZ594X8p9/6evQfV8VhTN4NEJM/td99EWZPluWdfprOrlXQ6QWdHK1vfeoNVi2Zz44Y1tHtdPPvks3TXWJjf3kVoPMKJ8TzWrqVsuuEG5q9azrYtW3j+pVe55ZZ7WDh/mbq+Dg31MzR2joMn3mPl+l6ypSRvvnyIj37kM8zp6SWpPs9Gdu0RLKieZCqr3OOLFi1WwrFk6dbW1vLjH3yfmH+AyPiQcCF4+JEHSaXT+Gobsbt8BEJR9hzYx5IVC3HVWjh4dBfRZACP1835k0NqwKGu0cWCpZ1EEwG2vrOXdKaETmulztNEMW1BVykw5u+nvtbJNVdeRzqhYzIUpqTJYLSWaWzzqsfYteMI//6Nv6GrvZu+M/2Mj4Y5vPc4720+qgTNC0Pn1WPNnt3L7veOEAwHePTj93P+wmnKpYxy2b756l6cVjOTIzkWzF3AX338o+zet52JQEg1EoXpqtOYiMZTjE341We5oivSOMPHiH+YGe0OGhpryBSKRBJZNUTS0dpOYGSCQjKPEQOT46Pcc/ettM2o40tf+AY333wdmzZezUB/iGNnzhKIh2io97Bo8WIWzFuqMqsFt32xv18NA82ftwytQUe2EKWiKXPhwjCVvIHf/+Z5Fi6ZRTg2zMXBU8pRdfMt19DY1KSa7RcHLjCvt0flxo8FBglHJ3F7ajFb7RjkWpRKEA4F1T7CZrNCpYjZKg5TGUiT/HMhX1Qb4yaTQ10vZA807RaRbFg5pwnGUtwvDnHYSm56sagES8HrR7JFKBtJx8E/FGNW5wLWrdpIIhLn1PFDUM4RmvRDpaByumWfmMwm0bkE521VuaaSfW02GajxidhmIpOMkk6GSMcn0VTSSkgz6CoUyiU0gi/W6hRdRJD3ksktn7FCSaMcYOp7Wa5s0uyuEI4nSGTk2ixob6NqrMo1Vf6V4UK1FywJSaGaTa6G3jQi9JrQGW1KQIxGE8RjMXKZ3BRtpJqvJ6J2NbpABqmqdAz5MuqEHCFxClkqmqK6LzkWZZ3slhoiwRSZRJ5MOkMuLVnsgu/P0+J14bY4iUSKdLZ3MxkMKJx9ba0dmyuDxVSm1t2Brujmwpkojd7FWG01eNsr/ObFpzjXd4FCtoy7tp5INEY2k+bOO26ns6ONTCJNLp3l1PHTNDU20thQz5Y3NzPQf5E771jF4nktFHMZ4pEioyMpbO427n7gw/zoqZ8z5B/jgQcfYtu2nWgM43TOjjE+PsyG1Xdw7liQycEon3rkEZ7/1dPs3/EyHi9kSknmLdtEbdtSzvnTnBka5eLIIL4an6IgCFFA3IX9Fy+o6/O1N65Dqy+x99Au9KYyC5fOw2wzUdvoYcg/gMFsIByNKbdlNC6vpYLLYaO+wcHuredp8Fq4+64rOXP8OAG/XIdM1NfV47Z3YDXVkc/klLN7eMhPe9s8lasdT6bpnT+LbDGM0VZh2/a38Hh0LFw4SxGD9KYc8cwghUoOjdaC2VRPIW9QYkj/xUF27Dyi9ia3Xn81dfpZHNw2SGNrL7fd81fkKzZOnR/AZBXhbASNdoTx8RN4nHpikaASJYYHxti17SxonHzoo1fRMKOWiq7EwNBxThw5jlM3k3zMiMVoZ3DIT5E0FcsEV92wCMKdatj0wvBF2mZ28t6uncyaO5d8oUwkHMWit7Nvx35sBjOJUJx6Tw1jwyHiEdT+69GPfpjZ87r5p3/9Mg8+fB+lSprXXv8Dw6PDLFqwgDk988nnK1iMDox6O7/8+TNYLQ7sNhexeJIHP/wQDz30ALFEglwphc6YVw7R8+eP8+IbzygxUxzFtb4ZrLxsJVqzht88+wzDYwG6u+dSV9PO3FlLWbFwFUt6F1PJZtRAjNmsVXmomWSE17a9zPOv7yZQOkUqm6V39nJaa7o5uP00mrwZ/9gErnqnwjUXtGl62tu5/7YP0OFt5A+/+R2xwSCXLV6K0+Fhy46ddM+fR3tvj5zQlAgs+8ZNm67ghddf5L1925nZM4uBoQElphTJUdtgY86CVvzj53F5JWZH9vklWlqaaapvp+94gkSsQLkilJcUTTPc1NbJe9Wn9m/5HNjE/V22EgxkeOePRykZsszsXcb5oQFSiYKqi3xeH6l0RLmKNRXJ7U6rgZzGpkaGhvvVENa1m9bS6nFjzFdodjVQCKVITURxK8RuSZ2DBA8ezybR28wINFfEPtm/FYoZSeBAb7YQTkYpGQrkdRlMdh0F8mp4RUhYiXhaOSvlmLYYjYoiI+KTGoLU6xUJqixVncHC+ESMwGSScCSH3x/D62nkQp+c54sq29nhduCscSg3q4jhdruRpiYfJqkVs2kmBia4buMqvDabEnItQiZKhLFbzFTKeSzSZ6hUyKsBRakDtFTUnhgsdivxVBKzzSqlpUImJ3MJhY1P5LJE4zkOHQmwf98FrrryFq7ZdDVtzTPpaptJuVCmr/8o20+/xInRQ5hNbrJZDZFohmJJo3oFuUJOCYEdHbPo6JxLOl3h8KEzjPb1Y/OVmC0kJou4XeXaHyQRT+F011IoGfE1tDIyHkFid80WO5MTAdpmLsFRN494JofDJYOeJlXnVIoywGrFZrErwbBSEpJFkUIuh8lgIScDpJUyVofsUwxoygY0JS1GrQG7QYtZl8duzpFMXECrD2IySzxVCH1pnGxkUMZcsTm8BAJhAsEwc+bNZ/bMBdTWNzMeCLN1+w7efm8zHq+XhoZGHE4fgUCEc+fOEZlM4K0xqgGqttZ6NUSlIYPNAoV8ApdLMrXrcdjNJOMRJa7KhlgGlqvcYhRFQ3KL9ep6aKFc0lApV4dh5e8ymQTFiuTPa9T1U0hFar9h0Km4KqmL8/nqkKwMDmtl6LYgWfV2dV+SrywltdEow6caFYNUELS3QYPBXI2tUh0ZGSYul1V/SFN2UMi4oGjlwbseJltKqziP9hkzVXSEQSz6pNBosxiNGjWg4XN1qb2nwSiCbFZFacRiCeobG0inMwoxLVm8QmKTHoBESUgfSQZjpY8UjoWob6rhsgXL+MK/fwZXrQ2rUyIf0qp3kMpkMFlsqu4za/SkJwvcuPHT1LuW8LG/+ij/+D//lvVrl1KpSO9N4nKmvlRbSD7p1ditat9IfV1CJf8lNnUvvaZLK3BpBf58lru0FpdW4NIKXFqBv6QV+P8Sbqc3s3/a/2k0vPvuu3znW1/nqSd/QN+FU/z697/C5NBSNhZx1FmpGCsKbzc85kcnbj+jlUgsQbkg4oOJbFJyiHLU1tQp54I4OaSxdurkGTXdPDQwjMPhomeWTHpbiIZiCtkj7jElMpYF7SpCh0khaEWoEUGnpXkGLpdHOT0kL0SKSmn8KXSoCIziYCyVsTltdHd3qtwevVGHw2lDo9cot4gIsdKUE9ejVlfNMJvGBk+jhSVzVOFop5t3Uw5UJXDqtKpBJw04Eejk8aQQqOaqVHGrImgq1+N0oTDtmlQ45KoAq9ZdHKvvz6GVH047ZtX3CppSFRf0ftTwtIt22nFbdfjK8606HOXJyITr+3Nq5TYiFv4JRTT1HKZF2+p3KaSm8oXkXpQILLkzIoZV71uKD4Ut1kjhnFfT0CaDZJlNOSqlGFeOUhGAK0oMkwxYo86IVfLvKgaKORG5K2RNZfwpEertyo1Y66nBpDGiyZWIBSI0+uqocbpJhhOMjfgl2ZZEKEZkNMSCngVVAVhTIZ3JcP7ieVpam8kWcoxPjPHpz32W3Xt2c/ttt3PixEl+8+KvmbWsnYJBcsISlIs5UtEg6VhIFbVOm0UJnJInKRl1FptNucPOXRwiI5mw3gZsZpMSbCulPFaLUTUEA5NjaLRSMWpU7lJJW8UfC9Y7XTSp9ZzGRStRvVx1fqrSSgRe9T5Ucb1Vd2pZiZ7SPK5irSVXtaTeBznu/nRf7zu25MbVf8QpmsesN+AT5LjRRDqeUuhVyXMtlIrk5f7tFhwej0I/Sl6t4Mb+Kzp7Gk39fgd2FeE9ZZ1V2VLVY1zc51Koyv/I8aATN6qE7cjzUgW7DCCgmvUGY0G5FaTZLw13ee3igk2ns+Sy00JlFc8s5wwZTpDzh8lgUM4wcXdlcin1+RXktQxaiGhfHVuYHjeuHseVkp5UVIuuIvlJBdUIkcxGl9uJ0agnk0pQrohrVcTlosIEylqLeBDPJDGYjerYFRyoFOPiXhanmbx3MlggwrRkTAbGJxRaNhRK4a114qv1qaJd4dbNeswWo3IFiOtKubOkIyE4xgrUuH143DL8MqhycBXjrGxQgqAgHkXAlwEWcWXLc5VJbsnZ8nhcNIoTWaMnEAySKojPQEtaXAkKH2YgGoozctHP/Jlz2bB8Ndp8mWgkxvGBPgrWInaPnAtHcNizeOwO4gEtuUgdpw6n0ZYaSSZKzOioJZENEE6MYPaacXi9yrn691/6As/86mlioTB9Z/xKeLvyqk00NrWyZ99h5WIdHZvk9KFzXLNhJV/+u7/jwQc+STxepqt7oRLHJM+taMySik1w7T2rqZ9hZcB/miXL5zG/dz4XT/j51uO/pKW1ltVrlmK3OxkZ8XPrbR/gnc3vcejICRwOH6FQkky6SDKVo6W5jQXrzcol57LbyKVFvPUQn4zQ09HDysVriEwk+I9v/QSnpY7m+jZmtHTRPzDCoiVL8NV68I/2s2TxPJ7+2U/Z/M52Tpw8zU9+9BS1dY2sWreKbDGnnEIer5NUWs6BdmwOC9lcFK0uR1tHLS6biUNn9vDUz36MzWFn8+YjGPRyvdHz4Ic+opqakuP57ub31MDBggULSMbDvPbiq6xbvIjHv/wwr/30BTzpAPNrvAROXaDB1cB4xYHf5GE4FaNj+SI23XIT3//lb7jx1vuZ17NcNcXe2/YeuWyEr3/jH3nsY7cz5L/ASy/uIBrUcvtdd/KFL35ZYWW37dnDgYNHVe77rNlziIQlW9uu8iRffOEFnnvmGRpcdi6cPM6VV2/iG9/6GkPDfvxjIXbuPqBoGSMTfrSGPNfeuIHv/efjeGpMzO2dzZY3dyon3vJV81m8sot8Kawyb5/+xXOcORKjpdFFrWMWsck4dT4fNqOVwf4xNl5+O4FQULlwLY4iRWKcu3iM48eP4altoK2tiY2XLycZzxOLZvnFz1/gQw/dyfDYRY4fOUEpb8ZZY2T2gg6aWxoUFk8c+4Ll6zvRj8vipv+Mn727T3PN1ddQxKQETkFy+wUzqdfhdDu5bM1KJbS9s+VNLg72kcpEFXa9ta2JyahfURrEAT2vZwmaopk/vvw62lwFnanM5RuWsXb1HEYHgxQyOtJRCx5nJ8H4BBpLnp27dlPIa/jxj3+KVmdQ+xY5n6VzKSaDk+pnLncN4+Mh5dJqrWvDaTXwhS99losDRxifGGFGRz29i7pULnZjY6NyrUXj4yxeOouuWQ0ksxFCwZgaAhL3r+yXREAMhSIMDw+rRqKgUM1mAyWJCMinMJn1eL0+8tkqnlKIJcWCuDZF4Knm0OayMkCXUpnaah81RR2ZnAzisCxgZHiCI4dOs2HdNbS39nChr18dV+lkDJ1OGrcV6utqCIfE2RXH7vURjMfJCQaxlFOP4fRIjrQWva5Ec5OXOp+VSj5JJDRGJZ+u5vhpSyoGQ8EoKtVMd8EmWk2SKW6s5uVpdOQFjSjDROWKcgTGMjoyylWtU9QA1UCeunZI7rzsF4WOIShOGeTL5qvxcFqdGYPBhsloVQ5fccSIY0muq0LgECeurIeI2kajVjmFtNoqyUJdx2V4TdxjMuCkrk1CYJHGrtyvNLIrajgoHk+oIcZyPkUiEqXG3aTIC7Ln0JQzpJJJ1m9oQ1NO4bQ18KG7P8W7r5/g3bdPcfXVd/LDp56gpMmydv1a9u7eTSKVxOp20D2ri9bmZg4fOEhbUzP+IT/LFi7hzMnTHDqwh44WHx+45XoyiQlqXTYySYkyKapMxaNnh5XAdMsd9zIyNsnvn3+B5597jlvvWM2yDW5+/OTPqXW38+nHHmXvtqMc23eGHz75c57+0VP8/uVnufH2KygZR/i2HAAAIABJREFUdFwYGlUDI8PjMSoau3rd4rBzOeQ9g717dpDOhtXeukiGzjluFi2dTSIXJZmJ4vS5ZTaUo8eGcDgqeN0OOju7+eMfNuOwNDB/bhMX+8Y5sHeYdWtncd3VN/L0U89y/uIwl23ooE0GUjwz6GruxqQzE/CPk05lcTrd1NQ1EIkE2XdoF3VNblauWcjeA1tIZQJ0djWRK8Sw2cWZXSEczpFJ6gmMZxRFoLW1nbHxEdKZJFdvvIY5vrWsXHATuw4eY+uBQ9z18MNMJmMEwhOYTUVqvFoCYyc5cnQzyeQwLTM89PTM5+KZEl/7ypNsurOLO+5dpTIoG+otDPVNcHJHieG+pPr8SG7j6b5Bbrt/KV1z7Rx9O4zD7WIyEcYfShJJhalprCEYiqnM6UQoxeWrruAD197B5z75eSaHJ7FbDdx080Zmz+1EaxBHZohiJYvD41R76dqaBoKTMbLpMsW8lsuWrScWTVEsaHnuhVdIpjLU1vrUAMfZvrP81V8/woMP3k8yLQh2EV2KOKwmJmN+jp88wu4DBzhy8hi5coKGGR5cbjPNzR0smLeKJs8cnIYWahwNkNVQySXRluNMjPexZ9c7jE/28/q+bTi76uhY1kW6UMZtbmbzb/cTGchgKbtwu2opmyv4k34SpRidLTOIjowxp3Mm33z8cfbt2MNPvvsEJnW+rOe+D97P0NgwfQPnaWpv5cTZ09x7/300NDWwe99utmzdolDPkm3scJmo6AqMTw5R3+IlX0pidRqpE1s3RU4c68Os7yA0kaap2cfpMwdoaLZz+ablDI+KYzFaPW/kDbisM/jjHw4xNpREZ9Zw/2P3YfVYOXDgoBLw6hsaGR8fIyfitcHKnLk9imwlAwJy3t6yZSu6UpGPfOB2Ni5dTnx4jGI4jq2sJREMVQkJFhPJfAadxYDBaiaeiCliVakiaGMdOqOeWDZOKB0hr82S0woGvojFZUMrU5UIJrygBiPzmbw6x5XKVEUpUeuUx0+rRFuzxcXuPac4drSPnp7FDA4GyWQ1eBw+CtEENq0WX2Mt8UJaPY7Za6WkLypX6cToIDPqfeSjcTKTSR648zpaamowCv44k8Ss1RCe9Kv/9thtWGQwpgKJRFo5hgsVLcWKDrvbVxWjRSgziNhtJprJ85vfv82Js6M0NHfwqY99kTmzF1LjqSWZiLFj52Z279xCOOlH25jFWGMkMBEnmSgooTUiNCernfb2Tto6ZlIqGNi1ZT+nd5+k7Gpm7bqrqJunZXJshHhgDJuIjJQVunhGazdDY1Emwhls7jqyOcmzdynSzoyWWRw6cJFQNEnDjGZVg9U0tWAwOzHbXMTjOSVQynCn1WRAWy5Snhr6Fty1TK0XcxWE0eC02LDIcHQhgV4TRacJUCwM4nAmqFTGyOUm0VIkGhIylZOR4QDZXIXrbriNWT0LyOc0bNu9kzMX+hgPjjM4MkRHVxvJVIpkIoteo+esRIo4DaxavQiv26SGqEr5GDaLFp/bistpUehwifQITgYV5Ur6ElVCURV3LPWfGt6VXpHELVSqw8zyN9LvkKFBmXyW2+mNckGXeleG6QWbjIoRUr2NssQ8SN9F7kOGtCpqIFjO4XqtDaPBTiqZU/n0ZrNeIb+lNpfhbBl0lxqvShYTwpWecDiJz91CNqWl1tXG7Tfew/mLg+SSOYWBzmXFTSuUDcnULahB1hOHR2lqaFfZ2kJaEIet1IAyQCwxJHqjSV3HpW53ebyKICdDRjLwIHhqq91IV3cLv/z1UwxNnKe+yaeGgRTdTQb8y7LXkP6SGbNGR3QsxY2bPkGtYwF/8/FP8fdf/BQbNyyu1okVi1q36gC40LhEuBXJVnYbf0q5vSTc/iU1cy+9lksrcGkF/rQCl1DJlw6GSytwaQX+IlfgvyPcfutbj/Ptbz/OWGCYt7e+QW2zl6I+D6YyZreZofFhleGSzuWIxhJYLA7qaupVjuGLz72Ew+akq6OLw4ePqI37/N5F1Nc1cvbMOU6dPI3b7aWxvolwJIrJYMbt9ih8mTgZpLnd2dWp8G7ixBNUq2CxZBJUml8i3thtgjjSE8tEVQG8cOF8Oro7FeJPpimlQDVbTUpcFIFXELUyzaly3XQ6RJwVIUQJrMoRK0hUwdwWq2jYqayV6UxXhXNVqJsqPvj9t3t/Juz0AfR+xLBq3Okkx2Va3K0ijN+PMZ6+j+kM2qroCkURimT6dEpgfv8BKmLZf72f6nPTYtSbp4qmqnPkT1m3U8KwykUVhLNgifR69XtV0KhcoanJVIXjrd5+WuCV9ZEsX8l1y+Xz2Kw2DJgoSu2hprGhpJOUvAJFkZKmsntFnBOLREXQhQVxsqCmpDVGPU67g1K+hEUcAeE4PoePJm8DsckIuURO5Thu27yNptpGFvUuwaSxk4ykGZ8Y4vS5o8yb34XZZlDT0XN75+Jwudh/aB/+iQHuuPMm3nz3FRpm1GFwmBn2jzIZGEOvKeOyW6n3umis84n6qF6ny+VStObB4RFVjHXOmkMwllFNisGBAc6ePoXNambWzG7cbqdyU0reaFlTIlPIkcykyOSz6nirGMzvE8Onxfrq8SbH+PRXVbStHoMiP9rUxG5WNZQFC/b+7OLp42T6Z396r8QRK4ML+ZxENWE1mDBJJlSuoNy+InKK4zxfLpKWwQTBMk/5gqru3mnxuOoonxaI5f6Vk0ijUZ8PeVxx14pJXUysBqOIz/IYadCIa6BaMEp+oEZjxu2sVXmHmooRg8FENDFGPD2hppCrr1fuX1xPlj+twfTjT2cvGwRzma3iyeV5GS3S7NYpsVgmq8UZLMeSOKfkGBY3rrjwxeEtwrE4NSW/U+5Xjt9UMqHONSV1f1Pvh0ZLbU0tDodDZRZlCzoy6bzKpxX0XDA4oYTdlpYGYrEI8USESHiSfD6Dw2ZRx40g70yWWkxWO8l0glQ2oZxC0sAXR6UcN/FYFG25gltwqoJsl9eVC6HXxbFazarBUi5Wp/6TiRwavbGay1nIKaHcarPgcElWrx2TXk8mkVLORpnIT+byJHNFlWdmsTgpZstEJ2Mc2n2IhT3zuHztRvKZAnkNnBvuI1McxWSJ0dnuUpmqHU2LCI0YeeOVkzTXLVYoydPnjuOtN9Eww8kb297G01DH5PgEN1x/LS8//zxNDQ1KXBoeGuHKqzfQ0zOLt7dsUyhumf4OTkS5buN6fv7EkwyOhbhi0y1ksuLUMLFm/So+98VP8NIbv+Zc/yF6emcwFhwgngxyYPcEmViG1SuXMzo6zNx5Pdx8y00889tfc+7iBTo6OlSen9tVQ11tA6fOnFVuOBkICqcGsVttWMxGfG4vQf8Y7a0dWHRWrrviOn71i9+yYc011Lga2bVjH1dfdaPKSv7Hf/4X7r77Ti70nWLN6hW8+fprPPLwI4yPiZBYi0Zn5NU3XlOZfg8++gDHTxxGbzRQ31Cn3EFenwWHSTDdad7c+QeOHd+v8tAmQ0He276bQ+9FWbiqhqWLl6u83MnJcU6cPMsDH3qMWDzH88/8Hqtej9eoZV1vF85sijkeJ8ZgkBoRfWTgxWIhWCnj7pnF13/5EjNWLWLtB+7l+MA44XiBa6++hRZfI4GhUU4fOohVr1MOd3G4HT15mtff2kJTazM//fnTHDlxmqGRMa674SZ1/EqGtYi2v/zlL9m7dy8XThwnGY8xo7meV199hYhkjUoGtcFMPJklHk/R0t6G0aTjvV1v87+eeZJQbJily3upFLO88dJBbr7nMhYtuYzNm3dQoUAsFqZrxhx6587jVz/7GfmkBoepjn/80j9z7PhZnn76Ge574H4i0XHGAhcIx0a59fZrOXHyIGOBMfbtO6Xe89VrlpDLwZtvbmHdujV88KF7CARHOHh4P5FokB3vnqKxzYMGGxSsGLCwuHchyegkd9x6DS+++AxHj41w820P8PY7u5SDbPXqdSxYvIDO7mZC0RGOn9zDwaM7OH32KCazQV33Ojo70BhTtHbX8tbr+zh1cIz2trm0tTZSLIzTP3COy5YvxKzTMrtrGV57B9u3HMBh97By1XLsLisms4OBAT/vvbdHkQGWrVhGU3M9Do+d4dER6urqicYkK60OvdZMJpnGYdNjtKf52CceUueiGq+P/qEhzE5YunQRQyOjuL0GVqzppqVVoiVSNLc2k07lCIynqJT1OBxuzJLXV8mrLFtpmOp1VuUWFYdjheo53D8WxOerxeVyqHOXNGX1ehE58woNLNcmmUASZ4fD5lBuluHhEfpP6JU78Zbbrmde7zyeffb3CvU4MhSmuXEWZ8/1q/1ZsZzG7TPS3lGjMpnD4bQ6VxRKWUUmEHx/KhenmEvicdswGzXYzTramhsUTruUzxOYGCCbCyshS0RbvVAftDpMkpMuUOiCiBQmteeSq4zBbFYo9Ww5q3If8wUt2aw4ffRks3qyeRmuMVFCr24jzjajRU8JGeKTfVaxSokwSOO4mpdbKsu1T6ca3ZFolEQqoZzLJrNORYOIqKzWT1elk1TE/VuR4R3BfxrRaiWnUKNQ1EaDWV2v5D2RiAjB0o8MXcTjcHFw7zEG+4J4vWV659lprK+jxucilQ7x8H1/SyJUw4sv7uLwoX76+wMsWLwEt9dGujBOMjfCilW97N27h1uuvx+PrZ7/8YV/4hv/+jh1vjq+8k9fJx5Jks9G+NbX/oXvfO3fWLFkPh6HjeGRYVy1TdhrGzl0/Cw2Tw2P/fXHeerJJ9n8ztv88MdPcOjEdn7+y++yaGEri3rb6W6dySvP7SWf1HP//R9i29YT1DV08e//8S8sWNGK3VHHZDitssjD4QjhUID6Op/Cy+/a/Z4Syaw2HavXLaZjZpMSy/qHz6vhhsaGdoLBCkcPneHyy1dT0Ya5bOUSLpwdUpm9M1oa0Oqyam0P7O7D467jA3ddSyKXwOqxMDrah9dtxWmyk09pWNK7mvBkjHfeeZOOmY3MnddFRaPn3Llhmpq6FJJdZygowXZw6KIiyditXgo5E/7RJOf6Rtm2ZScWm2R62qltsNDc3Mh1a+9iybxNaIx2+oeC/MePf8pNt96Bx1PDuTOnGRk6z8oVc/nJT/8Dq6OCy2cilozR1TOPgcE+2trsBP1pzp89y+f//nZ27NhFPGJnIpDmzNk+THozly1dT3trPW+++Qpr5t6kkKAjgRG8DTUMjg+jN+l4+8XdzL2snbHhMUWZ+Oo//BvpWJovfPbzfPlLnyST7+fEiYOcOx9hw6bLmdM7h7r6NvbvP8obr71LZ8dsrrryOg7uP8zFC/2sWLqC9q4u3tn8Dn3nzinc/b79B9i06XIOHTrIj370AzZevl6de4pF+SxncbkkDz1PsSLRNXrKugxFTQytPoXDYMeotRJPCjLEjNviRS8DbWb4wVf/nnOn97F82QIlKo0VItTMmcGuM0fIV7Tceu09lEJ6vvuPP8FYsNDa0kmyUiBcSKJ3mAkOjrBh7eVcdfmVfO87X+eZX/2YbGqMnz35ddZvWMFPf/E7Hnn0AZ575Q/MXThfvKbEEkm6O1bwyIf+hkQuzDO//4XKqffVWYmngxw6sodkLk73zB7l+BRHc2NTCwf2HeAjH/4Qn/30PxMa0dPSrWF0OM81N8xnybIGKvpUFZmaLDF0IUVo3ETfyShnzg2i98DnvvxRxsYmOHPmjMKFy154zpw5WK12/H4/x48fV4MdUv9KrZCJRdnx+h7uvXEd6xcvQ58poElncUiESS6jYoTESSy53B6vB71OQzIWR2fWE4qHVK0Sz8XIksXoNJGuZAinwmDQ4HQ51WCpnKckukOEQhkmmRifVI5Cj0+oJi5yhZLa50re56FDp5mYSOJ0NjE0HMTrblQZ8lF/AH2xTE1jrSJNaMwybQmdczrJ5BKMDF3AUCnR2VhPPDCBNl+gvaGOlYvnYDdJ8IcGs+z9MznsRj3pRIREPEhjYx1avZzbDUQSJQwmN06HF5dFHOxxvvf9Z9m2K8DytSv4+Ge/xNwlC8FaRKvP8u6eV3nhD89QLGeYObMTg85MKJhhZHSMdC6kkLUShtzY3ELXrIVoNR7eeG0fx984gK1uFlfc/TCdXb2cPHmWpO0YYwMXqHeaaLCbcBg0pKJRRkcnsNhraWyfSSAkw6HSs4gTGB9nZucsWps7uPGaD7Bl20le23KSq66/jVguTjwbw2gzqCgnGYbWVgxUZBheq1eDqxXpYWiq2H2zoYzZkFV7jkp5gnJxnFjkAq0tTrxOK0cOHVL59e0drWogZTIQpqGxjUfu/AQjqUm+8pVv4qtrVAMr/cNDnO07zdKVS7E5rBw6dACbxUg2GycaCXLdtZer8+bZM0cwG0vU+Ox4XBZqvQ61j81lEhSyGdU30Wll4FYGT6tD4tWc2urwsvQZpK9RFXOrtZ8cZzL4JNc/JfgqSpfcTqrTaj2s01d7NkJ0kpspeJKmGoWTlkgbqaNKWhKxPMWCRg3Z2u1WbHYj2VxCIeyl1yP3JfWhDFlJBq0MeIkgbzH5GOkPs2zhOq65+mbeevUtta8RpLzA2UwmLW6XjVxWy9pVH+GG61fgdDhYv2GD2q/IZ8ZkMavXpgbd1TCbGb1R1jBHVmLBbGZSmTgL5sxm39EdHD65Rw1/oC2RziURZJaYAmSCT3DKep0BY0VDdDTBTVd8gnrXIj71yc/yD1/6NBvWL/p/EW4leEp2PxJgcUm4/Yts5l56UZdW4NIKXBJuLx0Dl1bg0gr8Za/Af0u4/fbX+M8ffZeRsQHeePc1apt9ZEgzGhhUSKXxcIBILEJre7sqMG02J2+/9S6JWIZYKMH8eQtYvHgJep2Rnzz5JHfccTfxmAgmQbWplWyQ0eFRJU51tHWqRqGglGOxuBKrmpqbGRoeUkJtTX2dciJKM07QtGpCs1J1Ws5d2MPcxbPJ5dJTuZ+CqyxjkGyfUoFMPl1122krmAw6tTmuCmfV91zEKBGApkVbKShkAz7tVp0uNqZ/pjCyInhNZce+/8hRm3YZsZzKGZ0uVhTqVAqZKRTy9O+VGCrzke/LhZ1ibqp1ESeoOPREPJWv6cec/i6T0NPZtdPPT77Lz9JJQR1WWciqWaiE4D+7P6efw/TP/ywATwmMU/mkVXxi9fYi8k7fpxRp4lqU91cEIrPOWhXeNCLX5smTo1gpVGdADVX3ZTqZVs2eGnG0ituirEPSF41aI6FAEJvJhsPiJB1NoSvr2P3eHoV2W7l8FfXeOoW3k6WQzDbBFd551+2MjvdzceAMM2e3ozdXCEcmVG5t3/mTtHU2KRxpa3sDuUKWvnMXVTO3qaGe5vo6JTIKErBSKuB1uWhubiYYDHG2r6+ak6rRKrHD09yEp7ZOFZvpRFJl/LkcLjKZrEIhicM2nc2qIYa8cl+rji1lw5QNeQroodauUhVIq39WXes/u26nvD9TuDM59qYdr9NCrYiX1QTZ6u2m70MKXhlWEER2IZ2hnCuoZrbDYlWfJ1VAG/RCrlXibV7KSzXOLE6gqog8XUxP5x5PH8vy//L1Z8e2DqPWQqWoJZtJUtHk1YSzTi/ZVHmFD5ZpY73GRCSSI5eFVDLLQP8gBW0Rh8emkFwifMsSSLNJimnBfGo0VdexFO4yJS3/ShEqwwEyhC2fP3k+Clmtq2YEi1NazguJREK5A2RNXE4Xvho3bo+dRDKijp14Ikk4FKGQFce0TWHdJcfL56tR76VkKkpjPpstKgyWuB/EmSZ5TZITKa4FyQEOBMYxmsQJLHhPt2q2SXM+lS2RyetIZLPq/CJuW0HnikQuSyjHmU1cwoL5yuUp50pYTSas5jLlUkQij1VukTQfimUp3s3KdSFYYbEaWKxmbA7BY5VIpVMKtyyufWlgiPctkUyTSGUwmKq3k16FoDqL2SJ7d+xRx+wVG66gZUY7iXSCoeGTpBIj1NXaaW9pI5808ocXTrBzWx9XbLwet7OBI8cP8bef/xTZYpwXX3uRiyMD6jOSmsix7srlDPZfJBYXp6lkJMdZtnIZYwE/qVyecDTKzO42Hr73g+grJq656hZefuUdtm7ZxTXX34jVbqLv4nGMthLPvfBL5i4QZ2aaQGAMv3+Sjsb5bN+6l9a6Lu5/9Ba2bH0Xu92i3J8vvPACd911BzqdgYsXB9m7bx9Wm51kIkk6kSeRiNNQL4NEDhxWByuWraTWXcezzzxPraeOq664jrOnzrNm1QYee/Rj7Nqzi69949usX7+WlqY6AuN+5s6Zw7HDR9EIBUBjpK6xmW98+1tsvGItS5YvxC0NLLeNZCGEppInGBnlzXde5qVXfk1FZ2DFZTNZvGQR+WJRuaT27jnE8mUrOXrkBCNDA9x07fX4ahr46S+eo7NzMds272VORw/GfI7Jc6e5emkv9boyM+1WSuJC1WpIxQIYbCbCOhP1y1fzT0//jpyvkbp5vcTzgvpOcfctd3LftXfy6AMfpbOxmztvuxNfo4P+sXM88b3vceb8BeYvXMjd993P7r0Hq07m0VHuu/eDvPj8C2oY57IVK9m5cweb330dt9POHXfcxfn+88yeOwdvjVtlQja1tPGfP36KXbv3MxmaoL7JhdOrJRQewOU0EY4EaG5po/98mNWrr8fqkJz0MsW0lYP7dysHx/6dx/j3rzzOskULlRv+U5/5O4VzP3vmNP7xEf7ta//AzFmtfPVrXyEWL7B27RKFrD1xsJ9gJITWoCXiT/HQx+9Tos+uvVsxmHQK3Tuzez77dp8iHq7QUt+p8uBuv/kG/u4znyCfj/DQo49xfjDMzbfewcaNmxgZGaa1tYXfPPMrNmy8jInAMM+/9IxypRXLWU4cP6ZIEtdcvxKrE/ovhJkYLXD+7CjlcpbGJjM+n54rLl9LpWDEY29j0p9n67u70WsMrFq1ivbWNmZ2z6Omponjx8+yfecutu/azoh/iL//hy+yeNkiTp3tw2n34XLWMjkZQW+UAZM0WmOKZcvnkc8keOmN33Hw0D7lzmjraFPNdptDi9EqWXEhovFJHE4nNhlw08k5rEQmLah6PTabXYnDkm0sGcdCdxCHqORaW21GcsUk6XQSk1AlrGbyOUHEl/B6XVTKJVISYWGx4vMI6hYmxicY8/vJjNtYtWo5Le2NXBwY4MDBQ1jsPkZGY6TT0pS1qnNTPB2msdVNMjPOxMQwTpMM3ZgVYlsEz3gyrkQfiaIoFvJT+yCVVIvdbKKutpb6Wis1Pi3pdJRENE4ulVZ4RZvZrIRoGeJR+XgScSH7EI1cK6QhnFfuFBFd80UdubxRCUq5kpFUTksiLcQMLSWNAZ3gj82S6S6kC3G8ClK6qAZGynJ+Foy+xaYcQJJtL8M6GRGFi3Ltqrp7xDWkF3KKGIlUsL1GxW3IPkDiJeSaK+dx2Q8Ibl/eG6fdrigZu7bvJzJZZFFvK6uXrWXt2tlUKgFOnjhBXa2XQ0d20j5jEfNmXUdb/VL++uOfB62J9ZdfjttrZnzyPDv3bub8+fM8/PAdhCaCfPFz/5Ohc37Oneyno3km2zfv53e/fZHWtm7aZzSxckkvW976A1dfsYFcPqsGNcLJLIdPnSGaTPLIRx/lik0b2L97hxJfX319KzfftpHde58lnTpLjcfKww98kZ/+6LcYqEVTacLj7WTp6vncds/NtHd2qPsMhcPMnz+fGa2NrFmzglB4nE9/5pPYXQauuvZyNDrJAw/irnUodOjRY0fJpqCpdiYOm483Xn+H1evmKHFhZMivSB/dMzsxm2Hg4gDXXfcBXn7pZXp7Z9E+t50TF4/icEi+/SSdM1qY0dCGviJDHbL/qXDk6F4a6htwOeuwO1pIRLV0dc3j5JnjnDq7ixtuWc/+g1tVJEtTw0xGBtJkUhaKBT3vbd+Cp0aL1ZnDW2vjXN84j3/1h3i9jRw5dB5N0c4vnn6GuT0L6W7rZs/O3XzwQ/dw5MR+XvrjcxhtOk73H6e5y0OpFOOK1ctJBMZwmPVsfu80vctq+cyXv8gvnvk9b7y1nfhkBZvWxpUrN6DJVzhxYIgVK5cr+tB4aIwTZ06TSEdYftkywuGQcoDde+fdNNU3sXvHHlavXIXJkCQaOkgoNIbX24qvtofnn3+boYE4hw6fUyK5CCIffuhBHvjg3bzx+h/58Y+/z9XXXMF7O7YyODREb+8CrrziapYtW6EiSeR4f/zxx1XMgQwLJpNxJaCIYzSX0xGNZ9EYs7g8FQqaIDoZ5tRW0GvM6nxZKeh48/lXePqp77BsQTdrVi2kmC8TiWWouG2cnBhkMB7EYLWSDKe5/+YPMqd5Hh+592MEx2M0dnSR0eoZDQaxmFx89OHHeOC+mxjuP8eXvvAYt9+2gfXr53Pg4Hbeevt1Vq1ZR21TC0WNnl37DnDi5HlGB5PU17XyzW//C3XNZk737WH73teoabBS0+Bh+67djAwHcdjrMJlqMOhdzJo5i907Xmf1uiUU8xo1QHb48AXOnR/lXx9/jJGRU4z6RzEb23n5uf1KTAtOQPfs2Zwd3knPgg51PpB4goYGGQyUQWgzJ0+eUft2n8+rIoNE4HK5nKp2CQz0kwlF2bDsMiqJNInJIK1NzQTGxnB6ZIjQUK2V02nsRjOaUgmL3URBn1exMWV9haIuTyA+STyfoGyQXWoRnUnywGU4SwaVqu7aSkGj9u8ynCdxKjU1NXhqfGi0JmLRDLGExM2USGfA52klEk1P5chrlOiaVYOiJcxOMyVtCZvTqqJIzEYtFoOO8PgYS3p7SUUiDF0YoLutnt6eGTTV1jKrvYPQuF85T+XcL0M7qlZFS0VjwOasQaO18eILr/HO64dxmC0sWrKYBx/5DMvWXkk8l1FErq2H3+DNnS8zOHmOps4GhW8enZhg0h+DiIlipoTZUcJVY2L2gh7cNU3s2HmczS/tw2puZd4V93LZmmsIhOKMjo0rNK4/eRC3RYcmFcGtzxMZvkA8OKYqQZ1MAAAgAElEQVTyYD21zaC3EYylSeeKSuRfsWw5a1auwj8wxtM/f55guMK8ZZczd9FlVAw6cuUcJocQOCR3R2o5DaWcFqPGilkiAYopnA7BAacolf2U8WM0h9Brw1RKEXTkKeVyGLU2DForyVieSDyOyWKgq2smS2auYtfRAxw9fobu7nkEJiOKoDIwOIhVqAd6LUeOHVY0ixXL5zJjhsQVSERRkvHxQepqnLQ0+7Db9FhNEhGSJRIKKuHWbDKqeiiTkuEjqVGnSBNTPYdpUfP9Q8jTdWW196Aq2iplbKounu6tyDW8SnuqNm3U38rkt8T6CG1JhqcSGYVz93rqVT0mw1apdAyJeBA8uFTM1Wtw1Z2ay8dVtEq5KK5miadxMnB+grWrrmT1so0cPXoSo96oMqdl8L+2xodWY+bTn/yfdHXPUnETV111FYHgpHLwR+Kx6lCx9ESMMpBVUfh1i1n2EFpiiTBdne1EEpPs2r9F7bGyxbSiJ0l/RBkCDHrESy01vtzego50MKcctyLcfvqTn+XLl4Tbv+xm7aVXd2kFLq3A//UKXHLc/l8v1aU/vLQCl1bg/08r8N8Sbr/zNX70k+9z6MQBnn3+d3T2tCkE11hwBIfXQTwdJ5lO4vX4yGbzjAyPq4nLsdGISHF4XD4lSs6eM4e+vvNKrJNGoRTxNTW1jI76CYwHaW5pocZbQyoleY8mzBaLQp9m89JMlEnViCoideKWEOdsqahwjuKyE0xNS1u9ws2oKW+x14msUZYs17wSdnSGKbFSW0X9KtFT/kaQOYLxnRJu/58mQ6edtdPfVdHwX0Tb6d+9H2U8LW7K30+LpUrwfR9y+f33LcXH+12O0yKqiFZGJbpVm4DvF5flb2w22/9xu2nhWDb90vCYvs/346Cnj9tpgVcee9pdLOiisnAAp74ks3VaHJT7UE3QgjiXdVXkkayG5ApX9OhKVXFQmqRKFtTKL8poBSGs16r3QvC44oqRqVddRYM2VsJdsSpMZmgyrJJwk9GUcgh4nF4S0SSNtU3EIwka6xoVvkvQxL2LOjg/dJpyRcO83gUkkkmSmTDZQoRIchiHV6ZW07R3thKLx1Wuj9hiu6VpmBckb1blJwkOyet2YbOYFFp1fNxPNJFUE++iRAUmJxnyx2juacDp8yiXt2TtiACdTYsTp6yK1HRW0MhlNDqDakwLvlLWqqRL/ilzeLpgFdeNkuf0fxbBpw6LasE6lVErTWtZc3lv5L2fFuurqKn/c3BAIak0JeUul8a6UavDYjCqjFtBJ8vfC9ZXXBlqhlkLBU1FZWepBojgmaYeS77L+yS3kcf9rw5f9TxELJT8Q5U3ZFG4RxG2VH6RwUIqnVENQ//YCH5/EItkI7XV4PH5MNlryBWrxbBCb5fF6VyYcsLLp6vaXJefCWpb5QKXwWJwKLyhXta2XFbNSIWpLOSVc1a+HHa7cgNUEeIyqV0hFPGTy4ujSHBcks3opqGuiRpfPRFpwoyMqfOOHFv+0TG1OHan5K9mMFvlOBcXL+RzJTKZghJ162qbFZJWmjGSe5vLyedXJ7G0CpltcViUsJvPp8kV0lgtBpwOSxXNrKzKJcx6PWa9ZNkKHloaHyUsIjYYLOgEy6m3qfUUzGe+UFRO2yoWPEU2m1KfPXnt0uQT8LYIKTarVeGlJXdYXLhmo0W9rlw2r+gHR44cIxyKsXr5aub3zFWZVf0XzrJ393bmzVlAMadHr/XgsDTz/HNb6Ds3wOe/+GU1sDEWGMVkM/Czp59SuVLiRJ6cmCQUCiPEa8mlyuaTKo/QZNOiM1XQGSsKj51L5LnvzgdYvnA9b23dRiSa5MKFC5gsek6cOsTqdcuIJUOYLZJnVVJDLmP+SU7sGsTZYGDDhnWqARwITHDx4nkltPt8Hvbs3kM2k2fw/IRqegri9qabr6PF28mrr77G3Llz1TDG3Dnz+PSnPsPeHfu5+9572bBqI4FQSOGJn/nNM3zubz+v3KOC5BYErDSi7FYLY2N+2lrbSSZztLZ2MDrm52dP/4zlly3iptuuZXjwAjsOvIV/oo9geFRl75rMJRYs6qaju4VSJU8iJVmM4jrQK1dnKpXD7fKSToVx2E3s3XOKgwcHmDt7Hfv39DGrdS4OrYnbr9zA0KnDDB/aT6vNTE+9C10mib1SxONw4M/CmUSRQUxYurs4MHiOslVHJp8gn0rwzC9+B3Ejx/efZ++uw8RTAQqVJOvWr1XCydIly1Xz9UJ/v3Knnzl9RlEajh87zuxZc2isa8BsNjE6PsTJMyf59698ncHhAU6cPkoo6sftc3L+wiBnzg5z150P8fsXXmTHzneYN78Ns62k8s7EYVvW5Nmx+TA+Zzt1rT4VdbD9nXMkI1HWrO1VeOiHHngAgyFFy4xahdJ+4YVXlLPs8METPPzo/UTjQc6cPcUtt96Kf2ycPXv2YXc41Xl6cHBINZJPHuqjtauFy69bozI3BwYGsFjFpaKjrqYOj72WloZurtp4EzXOZjRlI+FUjN++8hvWbbyMiwNniUQnmTtnFlu37lAZ0f6RgGqYd3V3cPz4XiaDfmbPbeKa69cwOn4Wm9WN1eJV2dCxeIKTx48TjU6yfHkPXV2drF9zJf7hJF/5H/9BZ9sC1qxcQzGbJZsp4atp5NzZAbbv2qWOuWQ2wZr1q3nk0Y+o1ygNcZvdq0RArSGBySoIxSw6Y5bzg/vomd3Nti17+dmTL2Cw5Xn823/HqH9IYfucbi16c0Hdh5zbzRYNJrNJ5apm0jrSCTALHUCyXY1FlUMeicSV+8Rqs2HzQa4YUUNW0ojMZzLK9SuuUXGiCELRaXOpPO7R4TFGRv0qB/ymtevVuTCezPH8C3sIhoMqBz1fBofbRyyZJidkD/HXigssk2L+vC46m9zkc2nlXJVrlNFsxmA0Ui6V1fmtVCjgsNkVgj8aCinEYnOjnaYmEw6rfK7MaCuCqcyQTSepFHMYDJLFq4LI1X8bBe0sF9qCHn3FohDPJSFFaHNTY2YlMsUy6aKObMFEIqUlmRMcoRO9wYKWDHqdZNzLXlSuj5KbWyZflCw/vcqMl6FAOXfJ6xCMYnUfKnvMrMoqlGurfKbEYVuReItiUaE9BfEhoozdalViSTqZJRbKYdG78A9NEBwPK/fPmtULyWUCaA0ZPF4rdbVNnDk1gsvZyRUb7+aJJ35EMNzPkuU9WGwGRUIYGQoxMSZi7zFuuWUlixfMwVC24jQ3kgiV2L/7AKdOXeR7//ksv3r6t4TGBrAZSiSiAW699SZ2H9jH6OQkN9x2Gy6vmx/84An+4UufY8Oay1i77gYe/PBnmZgcJRI9Q21tDqslxvzebup8s0gG6zl08CIGk4u1a68gGDXz6b+9n9vuuoGOri6VD5oVRLdVxxNPfIPX33qd2XM7WLCoF39gUJEuumfN5J1331LX4LqaBtpndDIw0Kf2Bn1nx8ikRQi0qIErGbrwj0a5eHqIK65fRTAYZnw0hLvJgN6ZYvWqRcq5nkoE0ZRzeByC+XTjddSgq1go5gyM+yXXU6fEWZ2miUy2yHh4L2bvOC2dZYpliW0xcXjfBOmYm5bGJYTCUYKxQUbGTjBzbguBWJ6B4SjffvwJ2ppno8maOHdygK1v7aR39kIVEyKfvUI5zde/+Tg6sw69S0swM8CsnkZ8JiPXrFvA0gWdKgv2rH+YNbdsYvfR0+TydtYs30RmIkWDsZ7br72db371h5w6e5K29lb0Bj1r163md8/9jhMnz2BzWhQWdNnyFfzdZz7P4MgIR48dw+3MMbuzrIbVNr97hD27xxgbieB2d1JX16EcXf7RYZKpIF/5ty9y43XrGQ9c5Hvff4Jz5y8ya+Zs1q3dwMDAKC1NbXz3uz/kwvkB7rnnfr75jW+pfYFQdhxOh6oVhIxitGjQGzMqKzgYv8DO3e9Q5/Uwo6GdyESSLa9t4cCOfh778NV4HUbi4QCxUB6TpRFcThJ6OD7UT6qYo76mls76Zm668gYaatu59ZrbOXZ6CG9DF6migbvv/gixaAyjSfC3/QpPLbnjM1oaefOtP7LpinUcPXmEGe2djAXSvPjiVmzWOrweN8eO7cHp1XHLnauZO6cWT62Wt3f+b/beO0zyq7zz/VTOubo6557unpw0OSiNckaAxSXZItpgbAEXA8bs2gIDBpMRJhkDBgkQQTmNGEkjjTSaPD0znXOs7q6c8z7vqWmY9d37j++z3r3emUd6ume6q+pX53fqnPO+3/QojS21mK1uxkeWGRkOc+7sEj53B+vWbuCH3/gRd92zh+tu3MPzLzxLe0cbg4PDvPzyGa7Yso0zfWMEAm34vc2YjA7lutDQ4qdomlUONC6XG6fTqdZvGbtYVEBvhwJwJErG4RASjl3ZF4+PjJIIhWgJ1GHVGli/qpu2hgYiSyFFEU2mUyTiMXxOJxadAXNFSy4ax+o0EStGSOVTas6V9WXC6bByIdBZtGSLWeLZhCJQiquNEKDl9Y16i8qWlXOkELykLvDWBBRQFo4kMBic5PI65oMxXPYAer39Yj8gp/K8fX7JfM0RTcSUU0wkEqK7Z5VyREknE8xNTdJQX4vNZFG551a9BP3ksRjL3HBgNzUuC/l0Srk1iXMGJXGIsGJ3uDjX389Xv/6vOF0NbNqwlrvu+L/Ye/UewpEFphZGefXUYfoGzzC9PE9jRxuuuloWojGmFxaJJJJkkzmabV66mltx+13Y3C4W5kM8++Ip0sEyzVtvoWv1bjB4mFsKobPocfudKkbAbndj0xeJTQ9Ric2RC88QHO3nw/fdxyOPPU3/yAR1LV1YnB52771SER4f/+0z5OYzeBrr0VpKdK7vxVPboPYct0++impSaj7JjxchpgUjLqxo8JqlzlkA3Qxl7QgV3SR6YwRKCaISc2FyosNMPJwhnxNVro3a2nbae9cyMDjGy4dfpamhnbVrN/JP3/5n3F6firPKZjKMjo8QT0Rxuew0NAbo7vbhckttkkGrFXKsjqbGgMqpTyUj6IQEVcxRLIj7RkVZWMtcyeWrlHOpm6RuWCEer5CAV3obK4T4FYC36uwlFslVQFaj0SvLX/m7PI/KohJ6qpSDlapqVhy/JEIrmysoom4gIIp0DYl4Uj1XMplQYLS4XqjejyKgC0BaQWfIkUjG8XlryaXBbHCRT2uYGl/ithvvprt9HTMzQULLUWUbLySrVLLEZ+9/gFtuvY3vfPd7fOyvPnSRdF/C7hLnEY26Njm7yGdIHMCk1yCE8vaORuYWpnnp6CGcLiuJdFitzRKnI7WwVL7SO9BqjNWzQ7GCTWckF85z20Wr5L/44H3KKvmy4vb/T93Xy9d6eQQuj8D/rBG4DNz+zxrZy897eQQuj8D/0hH49wC3X/ryF/jKt7/MyPggD/7yZ3hqPVwYOku+nKOptZGRsQk2bFqjFIdDQ6PMTC2wf99eXvjdEdKxgio6zHoTzS3N2JwOiqUyFpOFs33nFLAiqllpEjY2NCkgJp3OqbxbsUSWDB45oEtWbSi0jNvnYcOWjRhNBgVeCJtYslNtdivZQpJ0Lq4y4gS0UiCo5IxdBBblIC1n/lIpT0HZ4YodsCjeqqDtSkEhYOSKLfKlYOWlqkalKF0Bfy+yQC9VrK4UIZcCt7+/8Zdk1/4BGa0qJwUIU9pYlVVa/bryJ5uVjLVqdu5/D8QKEGr+PcC2kt+iGKgVjbKf/h8BtlW18R/yZ1ZAQfXeBRS7FLi9aJkriuCVnBqdXqwFc8pSVsZT7qPNbFOqPrnIsjBmdQKaVTOH5V5Jw1fugwDNYuQjhZW+osVVshAemldsZyn0+i9cYP2addisDvVcAgyt7lmjMmrnZua49upriSVCFHRhGjpchMJLyhZT7Ioki6pYylNT66O2IUC+mGFqZlJZ1Iq9lzRcnRYjPqeDQE1AZUHJ2C4vLbIcCqlGaq6QR2c0YLE6FLtXLKscXg8ZsY9cmlfNFCEjiOq3IN3oig6jyaLUdOWytqrS1eoViCvqTKO1ypxdsUKuArPVsRfV+aVA++8BdQF11f0RhWvVunslK0i+F+KDzOGqDVV1ngi4KebUZU1RNbGNOoMCBMWa2qQXKyizYtGnsxmK8ljJsJIcKZl3YpOsqdqAyxwSVZDZbFafDVFiVfN3q6prKX7l52K9ZjNrMGrE8kqH2eDFoHOxvJxmbGyWYHBZFbH1TX5a22sxWopkcmFKIgHVeEhl9Co3WeylRFUumbVlkdMK418v9tDaaoatSZrkWop5AfqNKhewoPIES6rZLUpiyQyUpr5cm0nAar2eRDxOJBxWdsxiTxUI1Kg1p1Ao4rS7VdajkEhCi1GsFjvFQolSoYzPW6MAoURyEbtTmPIRpbwtFMpodVU7Z73BqppR2ZwAjBXMJhtOl0epr1K5rCIsCHtdiCQy96xWA0aDhnQqSiGbwmo2oVoSFWmsGJUFmih+TKaqnaa6beVqxmQuWyRXKCpVaV4+a/msst8U+2URb4mCX2swqjVYK0ruQgkxFBMLZhnfdEpU8SY1FyWzubG5mRMnTrMwtsiVV+yirbkZm0WagTlGByeYmpxj/74D3HbrH1HI6/jIRz/Fhk078bgCDI+OMz8/xelTx4lHY2TSOdU46+jqZHh0SNk3Z4pRCrkUn7j/L+jrP86FoVNYbWakt+NxBLj3XX/Gwede4LFHn2L1mm7GxoZVduj2nVuUxaJY6M/MLCgrXLGbkya2UTKv0PCbXz2F0+Gkrj7A6ZPnWbdmDXqtkVUdvUpxW1tTT3dXrwJfC9EcW7Zs5Stf/Rq7du/mzrvewFvueRvf/8EPWFpa4pFHHuNNb36TAlGksSJ7RWg5gsvpJxYNq0w6n9fFqu4uHFY7s/PzlMoVIrEwEzMjpHJhausdfOcH36St04/emFP2uj6fC4tVh8WmJZGJsRwKVu34dTqlFBe7PItZcrjSrO5po1TOMTiwwEIwTy5l47Ujg1RyJhw6G1/8279h5+Z1ZKbGePinj6BbGsNULBIwW3GY7SQ1JvLOOh584TDO9mbsTT6G58ZweIzK7nbLxqvZunEbPT3bCM7HeO3l3+H1WhSJZmBogLN9fezZs5f1G9arXLvx0XF8nhoF9E+OTvLUE0/R0dHJzMKi+ly+8933UFsr2c8Rdu7YyytHXuf06X7aO1cxMDSkPlsDAxeIxWJs3b6FXDbOk8/8lp7eVjZv2cDh3x1namqW6667jeNHR0nH80pFYzEX+fBH7yVQL2SONDqNm6nJIF/76neUdbjRrFfAck2dn0gkSlNzQzUHTAvn+gZpaQuwfmMPBpPk0olNYZTpyaACzw4c2EXP6g6MenjkN0/R0dLF/X/z95zvGyc4m2T/get59uVDxJJxjh8/zqZNG3nqiceIxSN4XHaVVZqXz3FGmndOBUSLrWug1qYsTVetaqGhsV6pVkWhZtBZlJ20wVAkEltg7Zo1xEJlnnnqBLdc/3ZSkST9fee45eZblSX06Oi0cnWQ5qLVYaazp513vOMdSHexXBRLQX01h1Ubwe2tMDs/xuj4AItLM8rWs/rzBIViliuu2IjOWCKeWMRq12M0aRWhQ/YqIUrJviPWvEIwkbUlkUih15qUtbioRnM5sbFOkM7FKBvjmG0aZQ0s66y4Gxg0enIZUZ3q8UmmYK5CaDHGUlCyi93s2rWbTLBP5Q6bzTUsLmUZGw9y8vQwnb0dNLQ2kBTCiWTHak3MzYeZmFzAoCuxpseH3189I4YiEcoVLUYhD2lkNdOyuLiM1WylrrZB7UOh5TCFXBizKY3LacbjcuFyWJS9o1UyHDVCysuAtkCpJO4HZUUgkX1UXzRhwa7+rawrUNJlKJAhR46CLDUGMyWNhXhKQzxZIZfVky/IGObRcDGXTzYpjZGKRousuPmS2Bwa1PlVXCyyskfJvq0VYlRZrTHpVDVHXcBwnYrMKKp9XhQ5cvYQUF6sSQXQSyXSRJbSFDM64pEc0eUoZsnz1ReplLP0rqvlxpv38chvDmM02IjGchh0tfSs2sD5wSNYrRqlAjQaLFw4N6DsQ0cGp9Fky7znPX9MPCyNd61SZ1UKRVIZHZt3vIFczoTHqsNjN6Cr5PjVr35Bvlzirj96My6vh/ngHM8/9zRX799BZ2sz6VSex58+yt591zA00MfI8Bn27eslkT5HR2cjfvcqRofjeCXD1N5NKqtlYnpA/axczjE80q9Ifrv27uDjn/oIgyMXqGiEkGilqa2WqckJRbqoq6+nuamFI6+eQLI4orEQHo+TSCytzrIOt0ERSVrbOkil8szPL2B16NXenU6kaWz3YrFVCC2FaKpvorHWg9VSjSgo53O4bTW0NWwgHdOSz+oYH59QxM76+m7cvhoqWlEoBklmp5hdmFC2+qFQEbulkfN9M6SSeUw2C6VymnA8RE17F/NLcRXn8Zd/+mF6mlYz0DekMufNBgsup7gTPcPhl17EbEWBWaH4PI5aI2arloWxGe774G1sXN/AqydOUTTp6dndxT9++1+IhD3s2rqNyHSS/Rv3c+uB25VrzIMPPshjjz/O9m071ZlZSI1/++kv0baqVblx3Pue99PZs5pcqYLXX8vc5Ak02X6OHD6O1dTM3j1X842vP8Tpk2Os37RLWZ9LNmRTsxONLs6Xv/RJfDUmHnn0EdIpjcroLhUgnSowODjOoYMv4vUF+NP3/zlvf/s7iUZj2G02stmCWsc12iRFzSLZQpDnXvqVWtOCi1M4HRJ7kmVhIkIhDm9/0zs5d+Ycy5OT1NcEcDsCxBJg8gU4OznJSHCeupYGAgEXfqeZm666CqPOQo2/jS987rv84teHuOn2t7B67UamZ6f4zne+xhvfeAP1dTb8PjNdXc28evQwPT2r+eI/fp2OrrWMT4rrgE6Bp1SSROOTTMwMsP/abrrXeBVw6/IZSWaSNDZ0MjSwzPxckZNH59Bp/Iogd/b0izTXtOCpNdDa0cng0Ahzc4todGYcDh/lihGb3UdDQzsGg7Uax1GMcNubNpLKSwxHgbm5ebWHOZ0OdcZ1u9wqUkjIHLKvyjoYDoeVq8ianl48dgcTw2PkUymMGg0Wk5Xe3lXMzc9j0umIzAfpaW5ne+96pgaGCNR5SJYTYBB6pOhrC1SMsg6WlUNSupAmJkQzjdTQWnJCMtRqMBmFuFK1q5VrEXB5anZWEZCE1JIvaDCb3coWf3BwAofDj8vpYza4rHLGxeVB3HXSyRQOqw2zSYiJerXWCSg90H+B8ckJ9uzdS6mYJ5tYJpsKkU7ECHhcNAZqqHG7WbOqG5fdwUM/e4jR0RybN3XjcLnJZuD2N95Cy6oruDAxyeDYSc6cPkw0Ogtl6TPYaWjqYnxyielgmFwZ0qU8ZoeVjs5WWmsCZFM5opEcA+emmZ1K4WvcSMf6fRjtdRQ0Rgqy1usqlEWQLAY4OrAUPMSXZ2hy6TGkFylEZjh+6Bl279zBbW98M5+6/wus2bKLZL7M/HKE2fkgjfUtdDZ3q96FwYpyh7J57aqOLFYMJOJC8DFKEYBOV8Zi0WLSFzFU4tg1aXLZIFp9ApM5Tq44RywxTiEfqeaqi610XkM5b6K7ayPN9atYCha4MD3D+f4hOtq7GOwfZl6yvRNZLDYzRr2OdFoyXMt0dLTS0dGsnqtUDKLVRXC5rPhrPGpPTafilIpZdMKkFUaYZNzLV2lZlCRqSfoYMkDVOuxScrjUrNXaVX5PappqJFOVMK9oVCpmQDLnpa7Wak1o0Kt4Acl7VWT7UpXQK19lPy6UCopQK+5O4tZSUgR3idQpKSKUEFakp6FIyeLgJIchjdRyZQzGIhVNiXRa3JccZBJ5XHY/kVCa6HKatb1XsHf7tSo3d2JyjlymiMlo58zZEeVYNDI6Sk2gptqTqpSVxbRYOst5X/4XByIhrdTX1qK3w2snX+L4iVcVQVlcTRLpOLX1NYSjIUWglvpCMpWFCJ0VN6aSuCoYyCxmuPWaD1zMuP1LPvHxD3HV/v+3jNvLVsn/Sxutl1/88ghcHoH/0BG4DNz+hw735Re7PAKXR+A/agT+PcDtF7/yBb767a8wPjXG337m77A4TKRLCRySWVTKk8nJITlLa2ubAgdMesn00vPKi6+TiOap8dficXsUICdKBJVHqbLAYrjFWlQpSQWwMClGpajnxG5W1DPpXIZIJKyKI7E49gZ8HLj+gFIViuWtTuyVIqLE1VGs5BToo9eLDbIGnUYslEQtKHmcZQVwqGKhJCCYHPrluktoJJ9MytGLtsgrAOwK+LoC2MrXPwBsZdXkXgGyVh4rj1lRJ66Aq/9WgSvvXwqIS19nhX0qY1AFynK/zxFdeW7Je1m5phXr5RULXRkzed0V8FV+vpLFq4La/q2d7oo/9EWL6BWl78prKdtl/vD+BBcUAFOeVwohYYTL/RYLRBkDUVGHBPSkgsVkQqfybKs203If5ArENspusakmRCwSVcW7jP3CzAKmnA43NvIZyYlxqeal3W5jenoKm82iGujSNF69tlcBlblsBo2uRF4bJpKepFRJ4qtxKOsjsSdy2H2UyybCIcksWlBgsaixG5r86LQFGvweSbBTc2t2dlYBtsLClfH3eP0qqy+vbIq1CuiSJncsnSRdzBBPS25XUdnHyZyuSLCtwI5Sw1akzq5QLAtALX+XQrSqOKyC+FWwVt0/nTSQtaoxc6ltlPyb+rkUcYUCmVRSfV5kLAUkV/bX6XRV6XwJsL9CNpB6WSPEZGnXlyvo5N5VX1mxoQX4UxnGei1lrabalFGggRGd1qjsdmX+yZyU15TXlvcrjRWV7XxRbS3fK/s7Q5lSIU0mWSAUyhFaFPWnFNKSk+VTAIu/1olWL5lbSxQrkjNUwKD3koxXVPNJ1PUmZWcp9uQapVIVpbGovOTiZT7J50IskHNZAaqr4ydWrpKhbRELOI2OQiZHKp1W9sMC4kuGrQ1TsJQAACAASURBVACc4gag09uqwGc+r+yQJUcwHk+yuBDE66khm8kSjUSV/bXM0VRKLJFjtLTZcXqqucByDTInCqUSsURC5YCK8l/I4UI+sTsEdCgRi6dVRp6yf86L+iumwB6xhJO3JDbSTptNNUuqAKtR2XEVy2K/KZ/9kmp0ijpcSAP5rADeeQxGk2oQyPpmNOgxW6WRUSEv6mwBBSW3Sew280VsRrOyxxbQRe6hWCqLW4E04M12q1JuLIzMszweY213F6u612I1C7HBzvlz/SwsBtm5cze3Xn8nL7zyOg/+7BH6+6dpa+7iY/f9Ba+/8gp/8+n/SmdHD6WKhvqGBpXRGYoHef7Fx2lsCKB3pulZ20Jnb6Ni8D/15O+UOmrL5i1kMnka6hsxGDQMD/cTjS2xfccVbN60mfN9wwwNTjI1EaTv/ACrN0gzvob6+iaOHb2AzezAbnOybvUGChkNe7ZdzW8feZLrrr2Z0FKMM6fO85H7PsLH//x93PfhD/Po449T39TI7j37OHvuHA3i7hCoUW4Oco+EuCGNY02lotRc8zMhpdJ57PHfEE+E2LnrCjasX4/X72V4ZFCBttlchKImislaYHy6n9b2Guoa/FisRuXykMulQFtUJIqcKK7FOcJkVPNHVNA6rU5ZdltMGqUoM5u8VDRuwstlRgYXWQ4m8FrdvPm2O2hye7CK4kVnwRBJMXz6PJGFEJMTs8wsR+jeso1Xz5+ja+M6DA4jG69YT7aY4aWXX+LhR1+kvq2JdVt2seWK3WiyGY69epgzx8/gDFiYnp1W81cave94+zvo6uzCUDKq+INnn3yOb3/re7S1dYLWwujoAP5GI3e+cZ9SEK5fs4tVXVdw5NXTDAz246+1ky/mOH9hkNCikAtMON1G+gdOsmffNnpW13Hq9DHikRL799zEyZOnWJiJsDSbZM3qJjZua8JfY6KxoZ7TJ0bovzCv1nQBUqUZ2D8wQGdXJ68ePUpQchxlfWmpU5aLbZ11hMLTClQQZ4XB/kX6ji9gd+m56w138OqRF9i8uVdZs4aWFrj1xuuVrV4ikeeP33Uf3/rOz3numVfIl3VYTDbWrVsDZOk/9yo9a+ux2sssh2a5YssmdV5IJ+RsssDs3Chr1rbS2FSjmo2S510saJWVZa6QJByZVeeURLRCZLnCjq03EZwNcuLoUd759j/hJ//6c5LJvLIpFGeR2sYaliNLBGprePd734/V4sJoFIBRRywxy5mzL2B3wbPPPssVm/cwNDqB0VKhu6dOAa/y+dVoxdp2We2hso4IiCxfSwWTchUQspK4CZit0mg3K9AlndCr/HFpOuoNJXSmPHOhEXKljFK2SoNdogycNic+t59YOKls8vvPD0HJwI6tu3A7vSwsLGLTTlOpGDEZJdfcT7FkZnR8hlQ2SyiySDQZxWgyk8nIHpylublbfc7cfognw2pflTV2fn4RjV5Pc7NYQMuZwqDWVyGPyTUJwFsoyN6YA3GZqJRU1q3NosfjtOKwicOBCZtNmraiGspSEWJQuYSuUMZQlpx2DTrJZxdVrq6orDzFsUXU6NKZF14WkrKokZw8sQEVglGFTLZQtUoWINxgQmewUBKXg4oA5Tq1JhbVc1SjKYqKuKVRIK0Q8ASgEdt9sZ8Wwp40zCUOQ5rXsmet7O0SFYEQlbLVfD2LqaIiIjLpBHe8YQ8z82MM9i+pjM1srsjY2DJ1Ne0EAm5ymTQN9S1KmRpansGo1RIKpjn32hLvf+8HVERENDzF0uIoqzq6aGnfyIvH5ti+fT9dzXUsTI+xcW0PLx9+kfWbNvPK0WMkEkmuuuYqDj79BNlkBJO2RKDOzz3vfBdPPPYSM2PL7N9zLRPjw5R0A3jrE5gtGQzaBoy6bpJJLau6N3P4pT4FKr/+2guMjA5gcZg5cPO1/PK3D3HopRfw+B24vS5lkV0plWisa8Jpd1IulFkIRYin8/j8AY69/iqrN3ZSrMicF7eRHFcd2EvX6lYOHnqOxqYWjGZx7Any2pFX6WpbhcPsJxFLMz8lNvgNdHfUYxNVWMmIruikzt+u1tpYNMTYxDmM1oqyw9dqdNTWNais2YO/O4LF5qGpxc77/uxeFpeW+e53f0I6paehvk1llTes6mRqfo5sMoPDZKe5pgGPz83OHTuUBfmxY0foO3Gctau6qOTiDJw9Q1tLAFedk7Ub16v3umFTHRZXFo3ezFI8TEozzmwwzqljCcKLy+SSBuz6Wq7ccxMma5xN6zbzyCOPYzO7aGnsJDgX5fz5Yd58z5+QypWpb+kkJU4cxQpGySYtLGMtTaOvlDAZBFh0MTER5qEHH6W/f5g33nM3NruG3rUN/PbRf2Hd6lr27dvC/OIyp45NEg1nmJ5eYnJ8Gp8vwM5tu9l6xTZW967D4/Ep4oK4YsRiSUKhRdzeIiZnhNdPP8vYVB+p3LI6A1y4MEo6miU4mcNUdvEv330Qj72WZx9+nPnpWaXI1AghUtwqdEY61q2lb7iPuflh0ql5PvWR+7BbxYnFicXUxpPPHufosQGCywv0ru5Sa+iBa65mOTTDP//oa3R01ig1ev/AMEMDQsjSK8BEsqytdi1mBegkqKk1UySOyVpi555uZhamFABts/mYn8lQLnkJL2lYnJf9TkchN8M1V+3m4V88QziUx+MRJ6gmFUmRLcqZoExBCMqKpOpCp3OQzcfYvNOLxS6kmbg6Z3rcEiHiVmuHAMlyHhUrevm51NliAyvjm0imlEW8QasnGYuSSiQUgS+TSStSnU1vo13OYukCN+zcS63dSSyyhNaKsm0VQokAV6lcAvQV9FadirgpVopE01Fi6YTgZ+gvkqTTmTRGs+RPW5XyN5OVvWtWOQ6ZzU5F4DSanKSSBTIZyTeFHHoMNgfJRIpcKoPX4cJlc+J3+xgaHCISjlLX0MCJUydx+2toaWsnk03idoHXpSebKnDu5AWMGiMum43N61cT8Nt57NFnSCbh3j++h3279uLztzCxsMhzZ1/jpf5XMOlL2I1a/A4r+qKGZChDPFIgEs5SKGqpaWyguaMRi9OoaruRwVGGB6cJJW10Nm2jsW0Xdnc7FZ0FnclIppSmqC1UnYqESFURJx4TrY56ZkYu4NJl0aYWaXQZ2Njbwtvf8jb+4YHvMjYfYjFZwOIOMB+OkS2WaW5uwmIUMqe4KzhIC2lVYPNCTBFNdeixme0SN4xOKwCt9Dnm0bGERZslGY8pQqfUMflCWu35JrMAhXnsdhO1tfVkExCPFSnkjARDeYYmF0kkMzQ1NfHyiy/i9XgopPIYLGUsZp0iPzU0+PF6bJjNsm+VMBkz+P0Gta+KMlWydQUwFaKtXlet7cU9SxGes1kFsIqNvFZcgioS71R1N1uJclrpXUgdJnXlSk0p38veJ7WhAmZLAvRL1ItN5eVqKlLfVEnrQnbK5zOq76TXa5XjmiIeq8icHNlssnqNWgGN9VjM4pBVoVS6SDpWyluxVhaCsAC4F/s2stfL/l1CZSUL5ysayeCyBujt2kRX+1oqBS3RdJalUIbZ2QVMZjMLwaCqrZoaG4nGo3i8LkU8djudVcDWoeXCufOc7j/GTHBcxdxYrOKilFPxStJvUBbJOnEhE8KSA6PZqmIXZDytaEmojFsBbjfyoQ/8JZ/8xF9w9ZVbLmfc/kc1Ty+/zuURuDwC/9uOwGXg9n/bW3P5wi6PwOUR+P8yAv8e4PYLX/48n/vy3zMxPc5nPv9ZvLUewglRsYky1qRwwbm5OdatWafAhxWb3f5zI1RKBlb3rlVgydTMjDpgq3zQbFaBUB6vB73JqJpBkkUoh2xhLLa0NrFu/ToFUMzMzZDOprDYLSor0uKwqrzaZCZetUGVTDarTRWgAsqKWk3ldWokH/Ii81IUtmIPq9SJVeXiCoBWKoi3j1jW6n8Pdv73maN/yJRdUakqlqiwQy8qEFeAUQWXXVSyyvfV16taI//b57wUTF1p0sXj8WpWS6WiQGwB5+RxVWaq9iJ7tQqeVS2FqkpLAW5Vw+8iIPwHULgK1v1BKbkCIFZn0UrezP8TnBaNjmR+VbPYCsWqstNsFGtAcLs9bNu2XQFgP/zhD1nV1aOUJE6PHZ1R+qIlZWdo1plJxVLqa2NNA5lYmsmRCexmK0P9w1Cs0NrUitVgZWJojLr6Onp6VvGb3z5MoE5AvzqVS+MLuLA7LMpyOZWOE42G0egLqqEleX+SrWwy26mUNEqZGItFVU6hEAUECO7q7MbjqyWfK6tM3ExigcXgJEvLSwo0rKtvwOpwKPV2KpPFZDRhsVkpawT0SiqlojS0BeQUpbWaO8IEkIJL1EwVAeiq7F91r3UC2q3MsWoTV5SeAsquzA8pKoU+LPbict+q86XKQlZAutgAZ8U2XKypy6pAlia7NG2EiCCNfPUEcqe0mt8TDwSpzYvFsPyO9KLlOgRQLlTtjgUckOZ3NaFZbJJFISzwoV4pLqVwlNeR35VxlCaSsOsFuJXXlutZIQbIe4yEQyovVu63wSgsersCgauK0bKygNSJYk0K7ZIU2pKbpZFWuMqYlWJfwCyxoLJYxebXpmz+FFP6oupX1NwC2gpIqjfJvXEohay8pthoJ2IpBbRJwe3zeDDohHRQVgCFZDOKnfHR18/T2blaWWuFFhcV+B2JRqjIGlHIqyzBZFLssQ24XA58Xg919X70JlEkZ5VCWZRTMjY2h12pacWOObi8SCwZqwLMOmnQC5BdZmZ6XrHQ5daaTbJGGbCaxIK4jE4r91OAOF1VeavXk0vliGdylLVGtHqTUvPKfDCYLGpdlTkl4yP3rJp9JcpwyW0qkCkWSWSyCgy0m0yYZf7JYzUaNRZipVy1ly8o4FZj1KmmW5PHSzKY5PSx82zesoelhQxnz06xb/8VNLc0curMSZWHt3XbbpXFdfz1Ae774F+xdfV6MtEE733vB9AbzURjSbZv38GWbVvx1bow2so8/eyvWYyO89Z33klweYKW9hYefvgJ8gU9Z4+McPfbb2b79u38+Ef/qhRKwYUI11yzhcaGVvr7RpiaXCa0mGJmcp6ujVauv2kvZpOV1pZOGmvbqXO30tjYzic//l+JhcRmDPbt3k+lqOOfHvg+r732Ag//6Ees27CehqZGxqcn1bhZHDbiySTNbc0qiysRT6jGjWRXiUXfI799km2bdqvm9/jEsLLvjMSCeL1O/ua//DVnzhznqed/Q+/aRkos4w3oCC6PKHeBQkGaeRXMZiEIZNEbtFjsZgXaprNpZZkqa4w4FciE8ft9Sl2aV5bXRowmN1abH63WSjaZJ58pUO+pYUvvRgx5PcvjYbzmGuw6sbe18bOf/4JIJsHG7VuZWJxhYHiY+YUQt992N1u37CSXg6LGwK+eeIKfPPQQrWu6sRjBYdZhNhpI5WNMTk+pteXq6/eSSMaU08IdN92hbLCffuxZzp3tZ/jCBKtWr+LaG6/iwoWTBOptqrEq6sxKxYDR6FYg7dz8osqsb2xsYWZ6lpbWZiw2HVPTY4oYkc3Ecbn1KvN+KRjiwsAAt926n4nRKK2tjSwsTnLqeB82i0vZfHs8dezYvk1lkp881UdnVxvNzQ00tzWyEJziTN9ppXatqRc1WJGFhQUe+cXr9K5uZc+VG6kUDMTjMZ749UmyxZDKTl3d00QmE8PlMdDeUYfLY2R2vsRjjw1R31TPpq0bWV6aV+uwqPSGzg1jMdhweq20NDeyY8dmTp9+ndpaJyZzErM1RSadwuerxeutUXbD4egCFU1BnY+KRVmbrRj1bubnQoSWYxh0RuoC9Qpk/dWvHieXE0cKvbJV9gbczAdnVQxEbUMjdpuHjZu2MzkxxcLcEDaLhvm5IAP9/bR3NFETqFU20aePTdDWbectb7kVwTeGh0dxuWwXyXI6ZesuduRCLBAgRVwvhKCjHBbKOeVYIduJ7Cu1gSZm52eJZRcwmqtnjFQypbLnZS3yuQMqFuHlF1+nsbaZG6+/lVg4xemTfYr04rIX1POL8kupfMsGDHppnhpIJwosLycIL8dYWlxSAEON30tRW0JjNZAu5BBwwGa3qyiNpVCIC/39Cuj1+L2YrVZSmYzaX1vb2wguikquoFTz5VJeqYaESGQwVDAZypj04oagwe0ShaPkbIrzhB6TIY+mGFWKXHEFEQWMsusX8pByupA1Vs5a0sAWJpRe3cuisKIMQpjRkc4XiCdSJFJZZZVc1hgoCSVMI1okOSNW120ZU8lhVCqki1aP6pyg9vUKaSFnpZMqh0/OCQaDqKGrZwGbqHeLVScSIbZpK1plV4kmo8iHfeeG2L1nAw6XD7AyII4JU4vU+1uwmMUyv8Do4BSL84vYLCI0KnHg2r04LXZ8zno29Ozk+eeOcNX+A2RL8KuDz6ozdToa4p7b78DndikCXV1jq7LMn5yao62ljdcOv4ihXKS5zkc0NY/BqSHg38CWtddTzuv58Y9/xEc+9i4+949/SqY8Snevi507DmA2NtPZtpNDv+vjyUefI+AR5XpAgfkNbQ289NphXj56hPaOZrXfFrI5RWATkCefyjI7NY+3xqkcOJpaOlQtMBOcxu4q07t+HYOjY1T0Ody1LqLJKW678w1MzYwzMzvF0kKC9uZuSvmSyhe2m7289PwRGn1tbNqwjvmpaYKzM4pUVVvj5dabrqPG72Zm8TS5coj5uRi1NZ2MDM/z/O9OMDUTxhuArdt7eO/738273/UJwiFwWF04nXXY3A5SGSE46Mjn5CwHeQp09QgYlMfpMNJeF6C3qY7R4ydZGh5hVWsDI9PDXHPzDfjqe+gbP0vZkqGuvhGvV088cZhatxOXeRUD/fNMz2d48cU5uruvpKAbobNtFTuu2Mu50wOYjS6VB+zzNlGsmNi571oujE4o0Lao1eOvr2dxdoS1jU4G+87wzQe+z1vf9m6uvfZWnnz6IP/8wx/wZ3/+fgzGEqn0IsGlIZ588hfU1DhIJ/VMjUSUFavYL19/3Y3KuaGpoUV95uWsKGdHiXQQZxup4z72sfvoXl1HW69bkfhmg+ME6l0sR0S5GhaoiqmhMGPnl3j54Ak8ljoe++WT7N+1nQcf/CHxVJC91xxgJhxjLh5FZ4GTfYc5f+Eod9x6Ffe974MU0GI1N3Hs+CRPPPGKWkOuv24f3/3B9/DXenn1yCtMjI7iqq1RFvqpTIiunlp8AQsNjRLjs6BIvnUBqRdSuN2y3kQZGx/C6TEp56BUKkNLSzcD56cYHZVzSh6vu5GlxWVuuWUTVrOef/nec3T3dHHV1TeqenQxvIDFpWE5OqPmbl1DE3qDg5mpMGfPnaZQDiryj4C1UhsLWKuIoZUK42MTSG0olsmSvyxguKybJrOo7CWHXIiIBRWnU19fj9PtUjX5c0/9jnKixKYNncyeW2JLVwM37N1HZHFBkcxUzEY+i9vlkOqZZCqK3qKlUMmjNWmIpePEsjEQ5SUlBW6G4iHiqYQ6uwhRSK5TjG+mp+ZAY0CDgaWlGE2NbZitTsKhKEuJNKmSECj9GDU6MtEkhXSecr6sLM+PHj3G2Og82/ddQTAUJi+W8YU8BkNJ7XfNTXVUClmsJgNuh4OzJ88xOxXhrtvu5A2338qa7rWKaPjQr35G//ggOb8BZ0sNdoOD5ZklUsEosWCIbCyuwEY5663fuJGWjg7ml0McPnKUkb5JwgYvO/feRlP7VvJZC5mkALMWRVIXB4pEKkyg1qeU0oWCDovZS6Vs5PzhX7Jt42rCU4PE5kbIxYP86XvvZXRyip/+7GHe96n7+fnjB+netI10UUtFq1MkPrHu1QjxBxPpVIVSVovF6MBmBqs5DeVpNJpJbJYI2cwsel2G+lony4vTpFIJ8kKalzNnSYvf36j21saGNvz+Wo4de53pmUmu2L5ZndVePNLH6XOzWG1OXKLsX55Hr61QV+Nh/fpOXE4jlXIKk0kIRHlcLqmdDJSKSWUnLy5WpaIQ46WGrVoVS69FCEhSh0ntIfEIep0Qbs2q5i2UqlE+0mdQ8UiGquuWRBpJ/IHU1LLPrfRIpGYV1xCDSadcSxR4q7Gg15opF6vK/kQ8paKNCoWcIjtJnSbnBYSEFA+pWqKiyaHRFtX5XhyxJCpASMlCvlLNHtmlDdU9X2pe+TfZc5X7haodS1U3uHQBi8lBKlEgnSrhsPnpbF1FV89GnJYmlVlcyBbJawrkSjlcNjflojxW1LQmkvkYJ88c48SZoyRTCWVRLp8vFTtRkBq9pJxkJO5HxSqVy4qoaxCXNCF2o1VkEFMJksEUN+57L7WuzbzvPX/KZ+//JHt2rRVjZTQVqygbhJ2tiI4qZkhRtXXyDCstQ5tGoxHbtst/Lo/A5RG4PAL/qUbgMnD7n+p2Xn4zl0fg8gisjMC/B7j94lf/ge/86J849PIhPveFz7F+03py5YIqChaWFqtWxVa7Yl3KQVEO4mI3JAzJ+voWpYSTA3qVVSi2uToFPkgjW1kWSwtMr1MWN9KEbGiuUzaY0kQTIFbAW0GgpEGTzqfRSGaZ2KaWxfI4j+SvSsdRVL6iqFtRxa4oUMV2ZyVgVJS2yiZHZYsKiCIWq6IQraoiLgVg5ftLsz0vtfxRr6HsjKtNzRXgdQWsk4zf/5HiduX5VyyK5XECaksDVb5KgSMNTwFtVzJ3V7JG5d/k95Xi9KIid+X5VpSyl1oir1yTFBIrf1bA40v/vvKYS9XEK+pQAY6MBqMq0AWdTCWT5LIFVnWuUgDo5s1b6TtzloX5IG2trWRKKZLZWFXtLO5aRR2rWrqopMtMDk5grBg4f+oc+rKOO2+7k9BiiL4zfRjMRuqbG5idm1bK6ebWBmV5KbmIepMw1DPEUyESmQgGoyg5hREsqtgIVotWWY9lMxUi4aSyGEumwkpd29pRj9/vUfmXoVCacChFaClKJhPGX+OkpbkNq92mlEDReFyBti6PW92LRDql5rYiAlxUwChWsNgJG6rzWSkkBRTL5TBJdp7Yb0u/ViyLLwLwMm/MFq9q2EpDS/5dzS3J5Mlm8flqiEQiyro1mUz9AbTX63DaHVitJjWXRE0pjFxl/S1KzkxWgc4CqkqxKaBmLpMhX5QqVfL2tErdI01jgZeV+lfZRFXU8wjxoJpVLLm8YqInvyuAa1k1jmReiC2b/JG/C4lA5rVcs1yP/L2k7LTFxthS/ezo5HNYVjZU1dxj+V5+IsW+5EmLtbQon/JoCnHM+qKyPHO63cqqVxSmwoxOJbNKzVTIFkimsooIIOPU3NqKJBHOLwbJZXIk4xmlwM1lCiqP0+fxcuH8eZXx6vN5yaZTJJNxxscmmZ2J0dTQpprd2VxaNcnD4UWVO9jd1YbRpMNut+B0WNX3YreeL2bJFTLq3kqjpYps6BTLWgAEZSEt+b5ms1DBCS5J9uoY4eU4tT4nTQ111aZYMUNBFJe6irJLdoo9mkHWHoN6Tmm6if1oulAhU67abMtNFttlq13swlFzTBp2MjeVJEuaJpKZKPnDsqZqDWr9EBa/tlAiJ1lg0vDXaVQDXIBnAW7ls2YwC3hfxGXUIymPAX8bZ09PcOH8DM1Nq4jGouzYuQ27w0x//3lsNjcOWy1mg4833/42zh/tY1PvOl548RU+9/l/YMeufdidLjZfsYWKtsh3fvANxocGuP8rH+enP/0xQyNTuLx6rrp2L5lcieeeeoGaQAN3330TLzz7GkvhSdas76StpYHQcpxXXjpFJFSgo62H9vY23vHeO9i2br3KxLQbXQoYMensitX//MGX+PpXvsmHPnAfjz/xNG+++4+UXbKw7506lE3icnRZAe1i779241o0eh1PPP2UstEWFdfAhQEFUA/1D3Dz9Xdx9MhZhodHWL+hV6lkMvm4Ard8ASfX3bhfqS/7LrxEIjNBTZ2WdH5e2bJVKqI0MKqmpjRaJcPN5rRjvEhYEgv2TDZDNBpVe57kA0tGozSh5D7KUi25mWJ9L2pscRlYnF0iHyuw/4rr2Lp6H/GFIrHFHBXMHDtzmvnwLO/60L08fvAxXnz5CAuTKfqOj7Jnx9Xc9+ef5GzfBV499hp2j4Wx2RF05goLS9OsWdetrO/GZ4bR6ivU1nkZHOxn7549Coz7+v0/ZNu+DcpGXJQ+ocgSB67bi8Pq4eixowqEXbuhA7vLTHg5xYVzU0TDehrrO7DZLQSXxrnjrhuxO2w8/tgTTE1Oqka506Vl65a1vPDiSSqaON/73md48dAJTp8awO0K8MKhU5RyGrKxEp/+uw+TTGb46j9+m117dvKGN93O3332v7B16wZypRRzCxOkMxoWlxNcfW0zt91yN1/+3M/QlSzccc8+TCZIxaMk4gXGRmd49qkTrFvbSldPA8dO9nPHG9ZiseeYD2ZJZSR/D7xeG+PjQ0RCERbm0mxcs56F6bhSN3f3duHz2BgYPIPbrWXrjkY6O22kUzksJrF+zyhA2GyXc0meZDJLPmdWts+SVS1nmmwurlwPxFa1VBJ3g7JS/ba2tSnATNQzYl/pcDmJRKNEI9Kgd5HPFdi1ZT26comXDp2kp6eXhiavAmglI/fYsTH0xhQ1NXa2bmml/8IUPr+Hjo4WpqeSmCwuJqfPseWKHpVdJ8QXUUmJPWtjs5/Hn/w59fUBTCYrpbxBfT7nF8dYCE0pxxRxIoiGwjTUNRFeivLko6e45eYdrOlez9zsEhNj06STOWXtZ7WbMVu0eNxWvB67Ah8pmihlDBg1PiwGL/qKkWIuSyYTVVaWC7Ew56cXiKVzaj8UcHnDxvWq2ds/eIFzA/0q39vudGC0WqoW+rL/OXwkUxVFIhNSkEWYCciZL4vExooFs8xVLQVMBo0i0bgdNnw+mYuyp4pFogGjvkJBzpeVvLIwFlIZZR2aokHlIGsqcrbUU9IbyAsApzKHjYpYI6BtLJEiJvtWrky2WCFXVBQblVMuRCa0ZgXeSg6uR/0OrwAAIABJREFURmIkLp4bhWDkcNjVWViIREIeknNE9UxXzb11OexEY4ukYlksBjdNjS62bOnm8Ude4NTpPt5+7+04nV5isTKnz/ah05s4/kq/WtPWrGtjeWGJU6+fwWLU0NbqZ+euVQQX5vA6WljdsZ9K3s9vfvU0rx9/HW+vi4XFaQqxItfs2c3+/VtVhq7V5uPJpw/Rd3qAeCjBnbffRp3bRXBawDcb8dIyyZSRfdvv5kf//CAf/OAHmJ2d59Dhn3Py/G/ZtNPHuo0urr3qTfQ0Xs297/8rmmt6GT43rqyNa+rrqBh1PPO7g0SScUaHxmnuaFDWr4lwhNb6RlLRGBSKGHU5/DVmBXav3bCOodEhmtobMNktzIcWGZ0JsmXnWl49fo7tu9rpWdfD0deP0d27jpnZRZaX51Xe+ZqerXznmz8nMlfGaXGTToSxmBLs37eB9uYa/F6fsq3OFeZIZOZJJNLMzCxjNrvo6l5L/8AI4UiUeCrLXXfdw0c/8iVsNj+bNmzG6aghvLxEVoh/mRS5XJI9V+7i3Mg5MqSZXJhVZ72vfuYT/Pgr38WV03HlmhbMRSFYRYgWCoQ0NVwILmDw6RgdXuLzn34bbv0JNMkllsYzlCouGrp2cuJCmZePTlM0hVUWd1dHL6OD0xw6eIbOjg5+8Ytf894P/CU1Dc3833/9Kc4PD5Iq5MiWirjNRjr8Hv75O/9Ee0cXh158metvupmWtg6ePfisAjWuv/EA4dACzx18gtHRQY4fOcfu/Vu5as8N7N9zNb29a9RnUVShckZ2Ohxkcxm8bjfFSl6Rx77xwNd4+tmnsDlNeAMOPAEHL7xykHA0zt1vugm7y8PSfJyjh/s4c3iA830T1HubOHt8HKOuQkOdni998e+YXVzkpjvv5sSF89S31/DEcw+jN2dAE+eG66+lpbmDa6+8i6G+RX72i8e59qpreeXlF/n+Aw+ASYPZ5aW7e5NSS6eycdL5WcyOMJu3NdHQaFHr1eDAMMuLcdav3UQ8Gqe5tYXhoVkOPn+Im246QHNjG2fODPDKK8eJRQs47E5Cc0k6u1vYuLmFVV3tPPDNH7J27SZuuPE2JqansDgMlHVZ3H4L3hqHIsa89PIRotGkWsul/rVabOo8L4CtnNMlHmh+PqjUtb09a9T5e2BgoBr14XSqiA5ZZyTDOeD309TYRE5yMjXg8/mZnp3ltcNHyIQiXL/zSuIzc8wPjRPwBMiny7z9rbfgdjqIRcJoFcM3j14iKXRlpS4VnKtkkLzvjCKDlixlksUUE1MT6rzf0tKm1mopAxrqm9HpjMzPLzEyOoHT4VEK7EpFy9hckKKKGDGjK2uxGa1Y9VZOHj7PcP+8Ii1mybN19zoiiRSrVq/B5nCilbU7HSUSmWft2g5KhRRnz5xl/erNvO2Od7OqpVcR137+0IMcee1l6ho8rNvaS5QMk0tBRgZmSCymMWvMWPQC+lq4847r8AZcLIZCPPXsSxx57jRGRw1X3vYWzIEt6GyNaj/LJLO47M6q9b5V1uEMfo+T4Nw8RclvLRpUzSlk4DWNGawGWN1Wxw++9RVuv+UAQ6PD/PVff4Zt1xygqLOy+sobaOldj9ZiVzVNbUO9cqmSzPhyQQiXfhxG2RcN6CsRHNYlisWzQD+1vryKBJifnFX7oc6kVYQIUfsuLUbx+5tZ3b0TizHA4kKGM6cHCNTWgjbP4MgpTp4+jlH6ChY/0zOzitC1YX0vLc0+zKYKlXISvTaL3SZ1XUERfMxmDelkVLkYiZpbyuDqpiX/VcnlQm4SgoaMlZAHfL46dU0SvyA1pcFkUoRfIbsqwn46rdx/pLch/QypjVd6LCoDV0BVIbZKfSqkqbIAuFbKBS3JRE4R6MxmG+EliTNxVnNuSxUWl5eIpSPoTCXcHiPeGjNl0iwvL9LY2EoxpyOTKVEsiN2yEZNF4oAy6sxgMsrzCFFL6nLJDhbgU9yOyug1euV+JBbKotqNx9NERDGdNxAOVfD46unpXk2grla9V3kPEs0ha6Q488SSIexOk3KEMVsEuNYQTyV/3zeS15DaTIgdUn/LWAqhNl8oEY+n1L85HS4ceiPxuSTX730Pde7NvOfe9/GFz3+aHdt71ThpkP7MZeD2cqf38ghcHoH/M0fgMnD7f+Z9v/yuL4/Af/oR+PcAt1/48ue4/4v3M64Ut39PXUMdnoBf5fS99PLL+Gr8CpAS69vGukZ1GM+kUkp1o9UbFSNTmJRirWS2mVkKLxMSpaPVjNvrpr2rg/b2dlzKXkbyJ0UJF1IMxVQ6oQAok00OxcKTLKE1yAG/apUsjVBpdspBXyzrymVhZQoLtaiKA8mnEsSoWnNUl/bfq1JFnarVqcOygFsrlj6XqmhXFKl/UElKxqvkpuQvMmarCsoV8Pb3YKmo7pSlXxWkkyKlqpY0kk1nVAEjjX15nqrlrF39v6LQlcdcar9ctXiuvs7KdV76O5cCspfa5yowVsDvSxTGK9/L4+X1VoDblfeg2K9qnKp5p1LPS6NA1B7CLi3kCmzdtEWpOX7769/wjfu/yXcf/K6yLxYbbZfPrsZ8TdcafDYvX/78l2n0NBKaEYsnE9fuvQavy8vP/vUhLEYT1113gOdePoinyUdTa4MCyuxuK7H4IulshKnZUZLZCO2rGmlsCWA0awlHl5mamsZtrceotRNcnCaRXMLjs9Pd3UFLi+TzmBkaGmZqakplyZQqKfV80iT1e1owGJyKFSxKRAEJJZfWZLWwJJIJgSMNwoCVe50lmxXgTextXYpRLPempCkrW1CxOhIlndjxVVWX1WxiAQgFwLWYLZQQhrZYh+V+P+YCJssckCJXGjIy7sKo9/l8CigV1q7cH7EQlvtYLBQU8UFZLUqem92uHif/yzyXgt5qkYa2Vqk8pCBU91Zl1160aa5W3eTEjruQU2CTgKy6i6CfRlNVBMk8lcdeanEl1yKqV3k9YU9Lg0mUuzq9GZPFrt6fqKOFKLECXouaSMZQgVolURdVm9FSqzrNZQJuG163VzXBg/OLhEKxi8CuqMvN2K0OArX1BGrqlUpxZGyEhdAcequBeCSllLRGvYXOjm5mpxZUI0SuQ1TGoh6Ue+d02Snk8lhMdkJLYQWQC+guirn29mZa2+rJZROKEGAWRb808Y1iy1klZtQ2NDA6McXi0pLKn3JLrmNRS1TY+3oL4UiC4MKyUhaIXVdDQ5MCIA36DMVskkJOmgM6PG4HNpOo26pkAJvFogD0VCZNOBohFk9QKBuxu+vQiGz94mdWmv+yXghgroB2Qb8v3lthiMud1ZvMKlexyiMpUxYgOJdRVtkGfTVXujofUXNcrdHpJIVMlN6ONvJZDcW8hemZGC5nQAE6hw+/gsfr4LbbbmZqfJrpiSDNjZ3c+7b30eRqIuCs4Wc//blSBw+PT9Czei1HT5wguDhHW2cL977rrczOj/OmN92Fxaonm6vg8jq45sDVCuQ59NhRdu2/gt1Xb8FoRNkcejwuZYtaKxlx9joctgAWs5NMKa4+W7KXCAGhmq9ctZdOJZJ86Utf4i8/9Be4nS6i8TBLi4v84pcPYSqZefM9b0Jv0pMrp2lsrOPZl57hM1+4n1w2R3NDC9u37MRudrN7214e/+0TrO3ZjNNey9e/8Q02bVmH2+sU4RzB5Tkee/LX7Ni1gbe98w40+iihaD/x1Bg1NVr0ZjOphI5iSaNsqIXYIPuiqFOEkCE22qLWl+aUqPhlD6uqHSUDU4hAssbnKZTF7q6EySwbXhGDzoTb4mPgtGRTurl+/xtpqVvLzFiMiNi4NTj56y9+Er3fyNZdu3j4oSdwGusJD0dY27ODa/dcyZ7tGygVI/z9P3yaBCXMNR6CSzMcuOFKMoUEs8EJpRBtaKilu7uHB775T5TzBhrrmpVab/PGDbR3enjmmd8RmqzQu7lVfUYcbg3dvU3KFvHcmWmsxk6ctlrO9h3n9jfsIZ0Nceb0uAKqc7llagIOmpq8bNnayvDIWaU2+qM/uofJqSkqZQdHXxtkbi7MLTfdyr/84EfYLG5WrWpS6iEhcG3bvoWdu7bxd3/79+QzUNuhYf+V21kOLXD45RlWdTkxlrtkBWPrltVMjF/g8MsnufePb8FiMXP65BBPP31c7YctHSb+6pMfZHp2nGRGFBp2hodnmJxcIJ2URmmepqZ6lYHW1OQjl4vx2tFRHNY0H/3oh3nu2d9RLC6yeUuTsneXey2Atd5YpFhJYjAKUU2nsjIzaVkDQW8Ue3Ox9SsRTSRYWo4rQDdQ26yAO9l7pHHu8tgVsU3ytx2StxzL4LB7Wb9qDf/6vV/RvaqW99z7QUaGF5WiQoDkn/zkCYJjSXZc7WVsLMkb3rCenu41nDgxwCOPnqa3p0k1108eGeC9H76FU2dP0d7pwGiqqjx37byKz37ma3R1raa7x6f2TFGXLSyImq9b7VWyjUxOTvL6a+f4k3fco1wVouEEC3NLynrWoDNjtztZTi8pEFXZKWrKWE1W/M4AfmctDpOfYqpMOi7ro6ioTEp5KCGfUYyMTks2elCpe2TdiscjxJMxta9JtrTst92re2hpb+bwkSPoTW60eh+pdF5ZFHq9HpIpWU9DlMtis5vHqAOjup6CUrkq5xDyZPJJ6utdNLd4cDnL6LUJDLoMJp3oZqU5r0FT0ENRAAeLssHOVUoUtEV0yrJeFLYqhlApcAtl2VvFBrVIMi2W/AXyBYlO0KIRb1JxTqCataeiNxTpULZcrSIC2YXkU4ZoLKYsUUWJI+pqj8uDw2ZR9pkGjZlVXa0MDV1QNriRcITg0lQ1r3Q+jM0htpYGNqzdzuzkPG6XnbY2D5WKkFQMhIJhDj55FqPBjNPuZ3lxWZFjzp6cYefVWzCIla25QiwUYn3PGjqbO0nE8tx//9fpXr2RrZt347R6yMQSLE1NU0mnOHHyGFffciOr1tQyMn6W9/3J33DoYB+//s0v2LRlNXv2rmdk9nFKhgs0NvlwWJsYOJvnox/4LM8+eohHH30ap7+GV46d4H0f/HN27t7DX33iE5w+fgazTktzvZf4wjyafA59uUxPq5ONvX46u2oU+BgOaWlZ1UsktUhNcx21Te38+GeP8NTBE1x36xr2XrmPZw4epnNTKylNmFdeO6aUbj53OwvTKRamE2jLegqZBF/4/MfwuCEWmSQWWSCbEqW5Q50LWtrdLMfH8NXY8PoDoHGhrdSTTnl5890fYN267RgtZlxuu7IWHT7fzzV79tN/7gxvuvsuDr30PL996kVy+jLdmxsVcez9b/9jdvdu4LkfP8y551/l+p3bScanWLNrG48c62coHuc9H3srC1Nj2Aph1njiWBMhFgaWSGV1JDVO0uY2FhJaFtIOLgwMMj62hAYTTY1iTT9IR1cHTx18hm999wFGJ0f5yMfvo6gtMjU7yfaNG/nxt77P+Ogoe/dfycDQMN6aGm646WZeOfIau3bu4yc//ilPPfkcY/3DON0Bbr35Vr71wDcolISgCuOTk9QGanGJ0nN2RtV64oojkQFzc9MceuE5nn/+ObZs3UQoFKdQ0uD2e6ht8vObx35JLB3FW+NTpEG/pw6LzsZ3vvxDZWfbf3qQvTv2MXbhLOfPvE5RnFRcbvZfdzXf+P7Xeb3vMNfdspfWrlq+/4MHaKirp5TTcfedb+W/sfceQJpe5b3n78s5f51z7umJmqQZBSSNRgEkgQQiGGOBiF6ztgEv6/XF3gvYhmtsggPOa5MkwEggBEJISBqhOKPJsbtnpnMOX85563m+aaxybZWrfF0u7tY01fSo4/ud97znnOf5p3gkw+XxCzz6vcdoahzA5mjBG2hnem5erYHtbjPJ7Bo+n4V77tnPK4efwmSJc/sdW3QPiEVzTF6eY9OmHUpIev75Vxk9P6luFrMz8+qWk0ylSGczdHR04PcK+BzVCA2b3YTTbVOVbygcxO11q0PA+OUxnn/xWS5eHqexxcv2a/pobm7Gbg2pA4Oc9VaWVxXgEnBW7JClHpifX9R1UdYNl9OjNYE4h+RKNUaGRhQcj8USdeVjpUQ0HqdvaEjrzROvHmVTZy8H991Ab2MrTsnfTqaZGL9IMZul0e/TOqMsysVakWI1R6aYBEsVo8t0Jfc2R4YsJVuZQDig13fm9DkaGsRpIqxqY9lHmhrbBI5iYnKSTFpcdmoYnW4MVqdGk4T9YWxGK8VMifXlKC8/fZ6KscS2XZtpaGpXknBLe4fuf/HUIuEGl1p9H3n1NEP9A/y3T/4e127ZTbaa5Jvf/Sd+9tST9PcPsXnkGqhaOXPmPFMzY0xOX9bzYVdXlwLrPX097L/+Ol49foxvP/J94uezeFrb2H3vu+no2U4kbgRzO5cmZmltC7JlUx/xyCJtjSEunDqLDQvbhkcoZ3KYDVIHJ7l48RxPPvEYP/vBo9x/393cfO1OOjqadf539g/y3ne+m7s+8jFM/kY6N+1gOZrE5QtgsVqZn59XBbKxJrnxNs0ut5mz2E3LGGrzVPLTNAbMFDPrVHIxzIYctXKKfC1HTOo7gwurJci2zdfR17Odx37wpNazctYU0F4s4h/53uMcO3qWpqZ2tuwY5Nz4aaZnp3jb2+7glpv3ceH8MTLpFZoaPTjtFVxOIfhmMNZymmtdyGUwVq3YzR51P1Idp2yLco5Vt7G6tbAov+UskExkcThddYtii1kJrlIrq/I+m62TTq/ENsnZV97ka/K7tNdgQM8c2s+piJpXyL8mKkUDxVwFu8WN3eqlKdTC9m27MBksnDt3gabmJnqGOnj08YdIZRcw2zLkChF84niQyWMxejEZXeoKo04W1RxVeY0Ggz53YkdcE1poraSgrcQpyEeHw6ZnVwGXJZdX5rfUr2Jvvh43srQUI6P9nHqernxdyNxCVjTbxO3Lqef44pW62GqzqcPVxhhobS6CB7Gc1s8bJMVBz5Jmc71nJOc7kxA0IiXueMOHafHv5IMPfpj/8fk/YP+1m64qbv9/37W9+gKvjsDVEfj3RuAqcPvvjdDVr18dgasj8L/kCPxHgNsvfvkL/MO3/p5jp47zjYe+pQ2rw0ePkisWsTucWKRhnclit9lpamzG43TpYVeaT2op6nZSqUlmY5ZKTTL/oLO7nXvecg/JdJJ8SfJZS+TyWbK5nAJK8uZy2RUQyxWyCrQ43E4FhKTRLYfjQkGUKVUFmQSkErBB1KBi9bihdhSARAoOyS7cyFixihWdHsAF1KrnpKnh7BWgZOPGSjGhzM/XgaUboK7mrLxObft6K+INayBp3Ou1GQxasEjhokpZyaq0WLBLpq+wNNU+t3rFVraewSnXL5lyUuBJdSRqrExWFCVmBc02LJT/rQXy6//7F2Ctgnb/32911mwd4Nv4fgV75TWLrJO6slPUgOaaCYfFjs/jY9vIVs3XKhfKPPfMIT7+Wx/TbKXR8fMYTFK2G/j5Mz8n5AviMbtJrMXpbe/BVIHLFy+xe+c1OkeeP3SIW269CXeDk5XkEkaLQW2ppmYuq3LPF3QSaPASCLtVYTW/OMvSypwqIcWG0VQK4HO00NnZRGtbCJfHRC6fYnVtmfm5OZ1TOQUxS9p8b2r1a6FYLXvJZoyks3lVzVjtDgoVAVkyCtKKWk9oAmWZizVh3NpVcVQuiD01ql4sSA6PANwWs1r7ipJcwDGdZwajWnPLONjMZhZjdVtvydiRNwV+y6ISEqCzpuMv99XpdOlHeZPfJfO/DiBLlp/kq0rzuT73ZH7Im9bOQhQQyykBR40GVW1LUS3zSn5Wvlar1u+1qHPF1lnmmXy9Pk/rql7NfBZ17xW18Mb81zETpe4VS+YNEoIA+hl9rsXiyVy31q4KuaBOlhA7X2mUi3pVbCytJrMWtQGfl1DAj9VkVIvtlZU1VlcjqkK22534vJK16gSDWdXS0sSOxxKks2lM1iomi4GgvwmL2Y7PG2bi8iyxWP17hoaHWVtZVYC0pbWR9ciKKlMlK8phFzVkUDNFTWJh7JAxLNLUFNQmo6EmYyxscllLsmSk8V5zYHf5FaiWe18HUQWAr7G4uKTWXXIPGhrCCrobpHGWy+F12fBJAS92j8UcxprkSMlYyzNe0IafqHXSos5X8oYHi91LuSrfI2tfHeCTr8t9UvtzJajUn08Vgiswb1BAXxS69e+pk0mqtfpcFGszuSmVouRGlXVuCl5QFdVzNUfAY6dWNeP3t+JxN3H48GltlEnuZjJe5G//5gsM9PTxve9+j4lLU7zzze+imKzQ3d7L6Ng4wYYmzpwbJV8qsx5N8ORPn+T66/fT0tLMd777sIIzdoeVTZuGdL2fmVvBbfKxdc8m7rjtDjaNDKqyt7u9g6qpiFEyskzSmLRrgzeTLeB0e4kl4oQCYQX55fUJUaRWqqpNbSod5cjJV7l0cZTTp46yHlnVZudnPvVFNm0exGitki+mePHIs3zhz7/C1q29asV9z51vIbqUoq91mIM3vQmn2cMHHvwNPvQhsYc08Eef+wI9/d3aCD1z7jQf/e1fx2QuM7dwgc4eL9H4GHZnioXFc7R2tJJKS2OqnlMlikZpaqazORaXlnQNF+BOVIMK1hrqOVsZAfer0qgxqopQAF2DsahrlsyXUj4PZTNeRzOZiInIcomW0AA9jTswlNwM79rMR37vN0hbSgTb2jn56mliF9cINfbzl1/4KgGjmbW5cfxuA6EGN3/+9W9yZmqGts5mtu0apmrIEU0uky+nCYb8PP6jF0msZyEOJpdJ8z9bmprp7mrk+R8fx9siFsZutROXnOF4LEN7e7/ayc3NrSopyx9w09QcwGQ0c+zFMQ7ecxt2Z5af/vQZ9u7t5oH3HeDIkZcZO5sgsp5hz7W79H5//etPKIB184FtalEcDjawvpJkYnJeyVt9fQ30DfXy2MMvsnVfC3anm9GxWX7l3Qdo7whRrVj5h7/+HnaLlxv2X08mleO5n73ALTddrwDkiWOj9A6HufOum4mn4iwuL6nDggAKc3NTPPuTw6yuR9m9d68+3+fOnaKnpxW7w8Cmzf16JsllsrS3dfGD7z/J9Mwib3vbNbS3e1mPzasdbyIdoyHcqI1LeR5lPRYCiZB2ypKzVgaz3YTJbiaTrVtNG412FpaWMVuNuv95/G4lniwtr9IQbiNfFFt1F31tvcxemuGnTxzB7XDS0jjI2Oi4Zur29oYYGm7X/NORzQO0tTbovTHU3Bw6dJiawcby0qraKNucNW66ZQfbd3Zy8dIF3UfGzi3yk8em2H/zEHv3tuHxOhkZHlLFvRB2Ghsb1Tpc9pZ9+/apRb5YNeq6G09Sq8oeVieFjC2cIuAN4XL6MEgDNlcWfhA22eeMZhoCQYLeAA6rE2PNrBne6VyFkt2O0+PTPUQUoUuL87qneLxutUwWRerc0jxNrc3s2b9Pn6vL00tY7A2aNyj7otiS5wppBeplLCULvFoqkk0lScaj5LPZukW9243NJeSjrDar7bYC4ZCdtmY3fo8Jq4C3Bol8EG5TFWNV4jdk/RXA1YzZatE1OleQ86vY11tELq92oWJfKPaVuUKZTEZU9iVKAgzWDDpmkt8r+4TZatN3AYBFuWuxOzT/UvKIZZ0X8pacX8RmN5uWBrSRYjZDX88wzz59mAvHJxncEqKUr7Ln2p3YXWZOnDqOx+MjlylRKxtZX1klHHSzeXM3O7aOEPA1Us45eO3waY689hp2twmXx8aePftw+bw4/CYWF2Zob2pmbXGFJx9/ie3btpNQG84R1tczTI5NYzea6W1u4eKZ0/T1DTC4fRfx7GXCLRWsZh9uZyc33XAPH//YJ/nE7/zvlI0TjE3/CKM5qvaqxmo78aUyN+y8hRMnLvDsC68wsOUadl57o1qjb926g3hknb/98y9Ry6boDPsIyRrQ3kwluYyxEKFWzWO2OQg19TK9sE68kGB6cZHWnj46+zfh8Hnp29TJP3ztYc5cWGDXbSH6d7UzPLJDc02/9k+P0tXRy+ZNW/C6PCzOTWs8xVBvM9HYBD1dPnZsGaBaqOdser1W8uWE2mqux3JYLE289MJlohErFnODZnv3DfeQSC1rBrrHYWNtdlaVyS6TgW2bhlS5+OqpU1xeXiVZqNHX6ef+O+/j/W99D0d++CwP/fUjjPR7Wcmu4Bhoo3vfFh577of8Hx/+EJnly7Tkk8TPj2HLVPEFGkhUa5TcASzBME+d9XPx8iTtnd1Y7G4mp+Y4c36UyZk57r73TfzGb36Yp5/9MdPz4+qGMDTUyysvvMTLz73C0MAw/oDkrJtJZXL09A3ys2df4OLYFFMTc3S09nLHnW/mTXfey8hQJ9FEmgopjcCQc08mm9VzbD6T45EfPMLi4rwqzLq7O5idm+LixTG6ujs0E7cq6nujgVw5y9adW7g0O87ZC6evECkaWVpcxOf2s214O6deO8tnfv8zhK0BVmeX6mvV5XGN6zE4DWrRbfWaaO4KM3bxHBOXLtLaHObMyVN84IEHuePAHXzsI39CnjIjW25kfilDMl+mua2FMiUlgsZiqzQ0WFhZvsjhI4e48Q29dHSEicYjBH0NpDMVHNYAsUiec2cuUauIm1S7gpNyBmxqCeJ02ZWYSEWUpR51NElnknpWNRirHLz9Js6OniIWW6GlPcTOXdtw+ySqIa41aCotZN60OuB4vX7CobDuH1IjzM0tsL6+TjjcqOuwEhSLlboDjYgEqwbNr5Y1VhSCJqsFs9POxMyMnp1D/iBL07OEHF4avX5K6RR7tm2nJRRCbCaSa+sK5rrtNvKZuNqtGqwVIul1CtUcjoCdVCHFcnoNg8uE3eVQAqxEV7z22lEl0w0MDJKICxm5rCr1YklcI3wszC9QM1mpmiXz3EFsvR5p0ijqTJNdXZKEzCLgYiKWIZvNsb4WxRf0UyjH9bw/2LuZG244gN3uVvXsoVee4ZlDT6ljSE/VxrTDAAAgAElEQVR3B+lMjtXlGGurKSYvTeC2VmkMuhkYHqartxdfuJn5lQQP/csTrE8ksLQP0r91P+29W3D5Gsnk5eyaUcVqwBPA7a5SLac0vzsuYHnJQGYtQSlRxO+VGItljIYEH3rfW/nTr3wWQ7mbj3z4vfzFF79C/2A/p8+fw+rx0zW8jc6RHYTa+5haXNH1PRqN4BP3l5wk/9rVxt9iSmMyLmM0zlOrTmEyrNHTFiIVSZCL5zBVDFRLJZ078syE2pvp7h3GaQ8xPxthcSHKhdGLShqVvfrE8ZNkckWsRomjauHyxUm6+kLsua4Pg7GA1WrEaqoqySzgteJ2iyWx1AMZigLYVwvYrFJpCmvbjKEq9aHY80vhUdVooHp/QN7rpHmzSeJ1jEqCllpGCGriJCP1krxLTSn9kHodpcHx+jmpLWXd2OiVCFFVQEt5ExWvxIXYzA68riC5TJnBvm3ceM3tPHXoBWanltiza78S4Y6eeYW3vvNWvvmdv8DhyuMNivo1rj0hOQOJI4rV4tYzd7kiCv16lEm17NDrllpVzt7y+qQGxCCk7ZyCt9J3EmvqXC6D1WbF5W5iLS7k4LLWoGaxNjbbsFok4qZuVSyk7iolzV4vljLaT5A6W8bpykDWSdUC3Eq/QPoKZSH1yplRokzsdbvmQh5DoUI5CW+86ddpCezkA+/7kAK31+0buQrc/i/Zib160VdH4OoI/GeOwFXg9j9zNK/+rqsjcHUEfmlG4D8C3P7Zl/6Er/z1lxi9OMan/+izpKWJVCzS2NKGWD/aHC78AckcKam1i6hthaHY2NJASeyVamW15pQDaDId1xy5gaF+BXCkaV0oFxSgqiuNBGiQIuGKNY+kgplF+SnNz4KqbIWdKKCrNL/FQlUALrGfFLa2HHo3FKmiujObzKo+kOafAKTyUYALBZjU+wctsAVmEuvKDQBz43dsFBUCbun3lsVqtl50iI2umuGpHe0vckQUVNBslSss0w01pRTh8nucNse/po78G8B4o7gRwEVAXnnXPFEBeNVW9V8B5g3b5A2g+PWT7PUgtNjjbvzc6z/+239v5MyoulOAkZKAbZKUYsTtcONzuilmpBg0s3vbTsbPjWI1WkhGE3S0drBl0wgPP/Qt1tdW2bJpC/FIXItTAfKNNYM29Ls621lYmMVgqTKydRPZfFob3cWqAPgJBWQ148krYH8Jq0MULWWSmSTJTLyeF2Yz4Q34cDmcBF2N+OwhteWOxxPE4lG1pKvUspSrGVVLtbSG1HpbAELJYjWbxFpYbMbM5PIF0vmCkhAEEBImsQBfmnljRMEbUesIVKrqU9EQSXaPgmcGatKYF6awWNtq8aVlJ4aqgVw2rxmJohwq2SsKyGrxewW4FWvvusrWqx83rL3rAKnMKQPZQr24FNBVlKsGsU/U7GZBR2v63NSvSxx8TQrmynwXu6r6HJYitf5RgFxR9cnPyWtU5bnYU8nvls9fAf42iAby8zJfdT5oxrLpF9m3G0pc/fuG4hWFrVEbMgLmV8uiP6qD16Koagz58bgla1bU5/VM6kwekqkCqXRGiR9S8Mo1yTMrmcqR9SjJZEqBALl2+RgMyNwQZaanrk7IlBgfmyQWk4zbLEaTWS2SM9kMhaKwqsXyqsLgYDdOKzhs9XwhabyKhbHH4yIrjXEB+PMpyqLosQgAIVbFYs9upGpuJZWtkM2klCxSKMj1JnXu+HxmGpuDeDx2SqWcgtMuaWq5BURyUSrUf64i66RFbL9EkVnSjCfF8OU+W+0YrVZthmgucFHU1RUlu8ibZHfr+mJAPyevURX2CsrK3DNSlfziYgWzTcADo87jiqg41SJb7m2VWqmMoVzW7Ftp8rnsNgIeG4aaEEJsqoSRJk9FMrvOTZBNFUlEUxy8+SAPvOfd2kR/5qknGT9/gTtuvZsbbriVr3/rmxx+7QLhRg9nR8fJJqtq7yrrVXQ5rtZ4AVdQLfz279/HDW/Yy1pklb2799PW1q3MfGlyiDKvWMmorTPGCkWZ0zWLZmNKrqTH62N5fRmTwax5nkvLy0xMXCaRShCJrJIvZmlrb9JnX6xmR0aGecf9b8dhaWUxMs303BjPHv4JL7zyNIPDXZrnaTPasBpcdDUM8f53fZQWXzfmqpvLF6f54Y9+yG9//Lc4c/Y8f/qlL5HK5vnEJz9OoSK5z1FqpGlqttPRaePQC49gt+cINjmIJdfrObYF2SNkP7EouChA/PLKinxKc7WkobWRq5kv5ciJe0RZaEhC6hAAXkgWAu6WMNYqSooq58Fq8uO0BFlfzrE+mePW695MLJfnmaOHWcnkSBbKBDwNjJ+9RDld5tOf/L+wlkuYKllM5Hnl1Ze5MLVIS+8Q/YOd+MJOHn7kn6lQonugjXCzR8ExyRcr5KrYLD5qJROjFy5iMVoIhm3EkwnuuncYjzvM3375CVoat7M4H6FczPCu9x2kVIkqADx2foGTxyYJ+NtJZlbp7LYQCEh+qjSlrQT8YV58bkbtuSWnr1Mybtei3HrPNhYXL5OLlbj94Bt5+ZVXmZ6eY2ioR4HNF196mVrRx51vuVbHNRZPcPLEedrbm9m5ZxiLLcbCXITnfnKBWsFPOloj6GtS9YjFUSHUbOfGm3dz9NRhzFYT+WKJxsYWujsCGAxppqdniMXE9SOtRJJQsJmAr5lz5y/pc+L1O2lqCmvW3WuHT+DxmDlwaz9VU5RcPqLRAhaTj1xWgB4ndqc0AkXRK4+hlWwazUOLpyNqo9ve0UMyIRnIAtbXFCi3u2y610l2qxAoojEBFj3kEgXde08dm+CFQ2M0hAIKmHa0dbBr5xZMliLnz53j/vvv4h/+/iHCwSbMJhuXL0XI5yssr0wqEei+t9+sAOfY+CU8HifbtvextrbKiy9c0Fy5O++4iempWeKxRfw+e725aLRw1923aIzBxOQl4smYggyyVtfXIqvuPbJWpQzzFPJiPSzWyG5tvOpKVk3jsMselFeATJQ0TluIoK8Vu82Lw2VH8swrxTJ2iyhOxIaxbk8oa14qm2NpbZXl1VWMNistLW2cvTCOREY3NrVitFr0TGqy1KMAhDwoIEdjKEzQH8Bptak8Np/LkclnyFdk75J9sO5kYTXLvijWpzJPHTickp1bwGKRzNwCVgs4TS7MVRvlYlnPolZ7nWhVKAnZR86HQsAQQp5FweRKuZ71lykUldwi7wWJAajKzmSkKucAJAfejtXhxmixqXKqXJW1u4zTLa4pWRbn1mhukOZ1lELKwspcktXlFcJhB4M9u7j19pu4OHGMk6eOX8kZdKjlp0QRVItWKnkDDcFWJfDceNMuzLa6Ym9heYWJ6RklUy6tLNLY1IDf4yMZibC2tIbd7GJqYpn1uOxtrTSE2qBkxGE048RAdGGenbt2g8PL/PIk+fIy3lCRt9z3Zo78PEJ/7zWUygnmFkdp63Tz0ss/YGpmlOuvu5U333k7o8fHKBaNFKpWAo3dzC0nNNu6o6Mbh9nE+vw0P/7uN9mzuY9Wv42Th1/EbbRgKBhJJ8q6JmeqcZJ5A65AgLVUBmfIQ+tAE72b+vnSX/wj1+zdSaayRku/h5qjQjHnI1uscPjwMQYGe2jvDFIuZUnFEhx9dVb3xZEhP3fdtY+GkEkVT+loAbe9hfHxNU4dnyebsZPKGLl0eR6nx4/NYeWmW29gdPwM8dQ6xUoWlwdK6RilpRR7B1rZ2tWJ8KiSuRSX15Y5dWkOm9vG3W96C++86+2Y80YFar70h1+hodOBd8BHzQeR3Bpee5k37t7N+FMnCGSrNApRsJjD5rGTM2VIlBLM+h9kLRLjscefpGd4hGSuSDydIVXI67pwz1vu4BMf/984cfJFkslVSoUCly6e5c7b71HiazyRIZ0rMjW9yuT0LLNza2zbsoPbb3sTb7rzLnVHkfVBztGhRhepzKpGecjZcT0eZWpqWvNK5ey6a9cuLl++qGDHemSN1147jNvtpDncjqlmV4JMc0cbR46/ir8lSMdAq1oJnzl3gplJsX036Pq2d9e19LcN88Y9d/LcYy9olEWVAjaPlRePvsDEwhztg10sROZwuC2cPTvG5k1eutpDCIXi+mvuZufWg/zL4z/i0KvH2LTtBuJpI3ZXEzanm8bmAN/85l9hMWd519vvYml+khdeeEbvkduX5q433oXV6ubMiUucOH5e7YCtZie33no7w8PDfPe739UzlhCZ5EjnDwWZml7EUHWRzwmBS0DcLN6gge5+L63tHjw+q4635Jrm0gbNzC0SxeuXs21Az02inBQbYlG2SiRJS0ur1sLy37IWyt4na6/YotcqBiVSWIQ0mC+wFokSz6WpSu3ssNPT20smnmLm8iS1QhmnxUQlm6TRH6C3rZPWQBifWNeWS+oSI/mgYvWfLafJlFOUDBJQUiRrKJIVp4J8TonHEl8i53QBrx0OpwLOQoyW+68xMA1hopGoupDI/ib7vLjWeDxCoBVip9TETqwmB3ari5mJWSKrUVaX19mzZy+bt21m/3X7MVeNTM1MMBef4fjxk7qudnb2sR5NKdi9vLzE5UuX1V5/YLCVjoYgVqOBhuZW4pkKr7w2xsW5Ahja6Bk8QLBpMzZXmFQ+R6GSwOaq4nZZCTkEyC5TLaVZmJvEXCsz1DPAzKVpfv2Bu/njT/wZu2/cx2M/+Bp3HNyF05Xn3vvu4OBtn+U9H3o/s9MzlGsVhjZvJdDSQcFoo2hyMLu8phmmbqcVq0HyYrK4TALbis3tMlgmcXkXcLjWSacXiK2tYDPZqJUtmHCQiZeolSz0dmyhe7ifXLXAuQtneP7nz3Hddftpb2/nyOGTLC6sMz+7qu4eUk90d3bhcNlYWpphx85e+vsDFAriXlPBLuCtkLjUKKpEuShnxBIWYw2LpQ7aFvJ5yoWaqoI3AEYBMYUoKu9123+LukaVqkLwa1eXNbn3pbLYpucVnN0gzW/UkhsOZrJvyr+lzqwTlg1UqyayeVH75rSuFWtjcV5yOwIko1maw70Mduzl45/4Iru2byWdKOENOvnOYw9x8uhP+It//gM8gSLlWkRdNYRcKOBsuSg1nRWbXQjz4lwk9VxawVxxapNeh5ClhDpZx6RrKjaw2YWAp4E2GE1KaadYNhPLWslItK7ZRrUmls9SzglYLY4VoqwVclZVCeiVSt0dTvoHFqNEXm2A3nJ0qrtibdTfXo/0AyCdSimQK+dJebYz60XuuuWjtAZ38f73fpDPf+73uW7/iLrLcDXj9pemx3r1Qq6OwNUR+K8fgavA7X/9mF/9i1dH4OoI/BeMwH8EuP3TL/0PvvyXf8a50fN88vd+l4oAiQ4nbZ3d1IwmIrEoZotN1bKSdTs3O0N7eycf+Y33s5ZYVsZxrpBT5azYHEvDOl/Oqw2yHG6N2mSrKaAh1nEmo4AJwrgU4Kee62kxCyArB2BpEkpDsKjKSFEaSqNbwVS1qTVcsfCpqTpCwCbJ3lXwVjunKkPU919YIgsgsuFYJwXJla/929sh6kkFmMUStlTC5hBG5L/a3inIIspGsbBK1hWWG3bHG/m4CkxJSaRAXP17N4oa+dqG2lZ+lxQzddCqRrFSVjWLqLZeXwhpLoyAiAJ0vE45u3HtCu5K5unrAN9/qyxWRWalDgDqR/kZ+Z0Go+atmMXe1mDCKQVKvobf6ea6Xddy4fR5IktrZBIZWhsb1Xb05z87hMcmdkZ2LTykSbyyPI8v4FUlrsNrwRWwUzLkWYkvkS4mpAzCZi7idRhpamzA7RGgw6aAVTSRYHVdgJkiVS0UDWo5GgyHcLtc2Ixo7tn83CLxWFIBQbElczitWnyaTDLG9TwemSCiADMZpGlSIZXOqbWYkBAEfDWLPbDZhMUmdrlW7FZR6uQoFTJQFUtrkwK1JQFA5VqERS6NEskllVy7vPwdI5RFcVkik8hpA1oKL2+3VRnF9azXK8CsQRS60syu23erdaLeyyvW20YBz0sYzaKmrNsvq4rLYKwrdl6XsyykBM2/VWtrY92a+AogW89irgP+0swWAfbGvZZ/S5NFVelXcnw3iumNubkxlzbmssx9zfqVa1bgV3+irgOuFjBUC9jtJrxOGwGfB5/Lg8Nqp1qqkYpnScbTmjeUqVk1z7UiDeorwHhZ8nZLBbXIFJWRjFlDY1hVqtIcs9ssNPjcRCPrzM+sK4AnNqQCwnu9AdweX53ZbbOwtLJALp9mcHgAv9eBxVDA6xK1vRmfz4sUyNLUX1xcwGax6OsXIFvmrNpEl8vkylVW01UMErgsFpniz0oFj8eBz+uiUMxiNJQxGWuq3nU57QpWp9MlIjEhlci9KMqA67XL35ZXaxUgTp4zUdubLfpRco1q5SqWWk2BBVFkWqSzIi0DIV9Is85mVZX+xlojtl1q6Cygrcwji1gCV8hXS1TMkvR4ZV2VBl8VHAJOiDoDIx6xKHVZqFVzSoIRRb+EmjU3d7OynGT8/AwOs4+wr4EPPvhrRFbm8LrNnDxxlAvjEwTCzSyuLLO4XGBgUxvJtLDTvUxOzLGyFKO/dYTh4U0M9m1m66btqrBubPRTrhZIxrN4vWHyhaIqtaXJXS4LOKIRwmqLK0t9ZC3B8soS8wsTrCfWiERimv0UCjTicogSP0SnWOF5vbR1tuC02dXir1IqMTU/RTJd4LlXn+LM6BEyhVW6+sIEw06cTgvlbIWlyQhbevZw38EH6G4YwW4K8eKhl6gYikowiidSLK6u89iPnuJTv/8pfvzk84Qbwiwvz+ByVVhZvcCZs8+ze3cvI9e0gSXOWmRFARy3208+W1ZwRqwEJaNY1jQBqlNpUbVUVIlcUmtCmfdVbbhJE7Y+F4W0JKQMAY5kzxAAXp5xh9rXObBD3szSapZI0sCzz09hs7qwmZw0eBuYuDDOO+67j61bNzM2fpHJ2Tkd796eXtrb22ho8uIP27k0e5ZXXzvC9MJFKiYDDmeVAwcOEhdFmcFFLJrlhWcPY7Lm+NX33UexHFPyjcXk4ZmfnqaYt+Nzh0mvR/C1OOjoCqrjgVjWdnd1k0yWWFhYYHlxkg984D2UCjke+fYPaW3p5LUj43R1tbMWi9HS0cSb77+NmjnH33zln9m/b5iu9vY68ctSV6mLrf36egS3R6xfTcijNTS0jSeeeBqPO4AvWGHzNVZtSJ49tsSRl2ahYODgLXdqNuf8whK7rt2B0VYjmlqvg5DTl1TJsfeaXrZv7dQmupAj4okskYio4nPEIkIEgWgsQU9vt97DLVtGVBE9PX2RcNjGxNQEvQNugkG3gnrSeJesbavVpNZ7AtgLAC9ZtXoeKhZYW4ur2ra5uZN8oUQsGcPpsmnGoNgmNzW3qB273At5fbl0iXQyxdxElJmpGOkkurYO9A/y5ntuY219lkceeYL2tiBNDc2UigZmZuaJRytEY2mCYTtNzT56els4f2FM88kFKOgfaNJ8RVHm5rOwe+e1aoNZLkRoaw3g8bq47fYDjIwMcmb0JGtRUQ+ZlcAiZzqny6WAqah99HziEocGVH0ldqJyjpPXbxWlsUnIUZLxLi4k4lwgZB0L5qoZr8lOY6ABt5AdDGasJlmpzJRLNSqlGtmCRGPYFQRYXl/XJvHU1BSJZFz3P1G3l2pV/KEQVruTgljGi9pVyESSVWez4/f61U60YihjtJmUsJVJZ8nn8lf2YVHPVnC5jDhcNexOufaSODnjdhoJWGr4BcC11t0NdH/VZ9VKnYwlzhVi6y7Lvuz3Eu1h0jNvUSzrhfhVgXyxQrpQ1szvonyPgL1mBzWz3H8LRn2XBnmORHwNq8lCwOOjnC/gMPm4PDpLKVNgz+59HHr2ZTZv2YzPL03ltJ4/g8Fm5mcXWZhb0PNIR2sLmVSG66+7Fo/PQnt3m1pcHjt1ThVnEzPTHD92luv27FYiUCYWx1A143MH2L39eprbBvjt3/l9ejoGsdvclMVC2Gjkrltu0f37zOUpBoeH6Oxq5tBLP6R3sJGPfPhjfOfhH/CNr3+Xgd7tvPMdv8b8/DgvvPQjfvb8IT7739/B2++6l+8/+hPyZRuxlIGe4WsYGNjOpfFJjOUSPc0hqskVHv3aV+lp8dDkdfLM0y8RDrdhNDpZi6cIt7eQrxoo1GyE27swuVysZiIUDDUmZ1a4NDPJjQf2sfe6QU6efoXnnzuBN2xmcNMgI1sGSGeiRKLLjJ2cwe2Fgb4uSlnJO65y24FddDQEePKxJzh+ZB4Tkn27hYkJIWrU6Ozp0rWks7eFlegSU9OTWB02dVEw2MvU0lmM6zkevH0vfS43uciqWmcag07SFgMnp6fZvHMPe/fcQFOwGZvNR24lwZETrxIpLFKxiOtEGr+rgCkVwbFuZSgUosmWxyoOKZUa+XIUo63Cz6r7mVtYZj2RYymaomS0Mbcc5/LcjJ6rh/r7uOO2N/C+B97J1PhZfn7oZQb7Gzl2+hxDw5vV4vv4SdnTpjlw8CBvuPkA+/Zdr+cjUZ9JfeV1O4jHI+pk8jf/+Ld1ZwWzOAi5sFod+rz19varo8XGOVOs7kvlIpMTlxk9PU5HYzft7b2sxuKcOXeGT/z33yVRiDN6+TQLq5Mcf+04oSaHrhHrc1HuetNb+Ni7P8qTDz3B6tIM7V1h5lemGNo2zPx6jEeffBIcBoa29DE42ETAX6K12UIyssaFkyni62HuvufNlOwmXjp6hsW1BBaXl8bmZlV0PvXTR+nraWbzYI+C4el0QnPtXzt6hK1bt1HMVTny4hklGcveIM5S3T29ujaJVWwylaa1pY29+/Zg91o4c/480xPz5HJlhgYHCARdVGtpWtpdGukiDiGSi14qSG0lNtwOAo02aqZiPV4hmSKRSOh6JLELbpdHVYt1R5x6DSFnP4so+Mx2sQAiE0uSisR1rRUytc3rwehyEsukSeWzCq6lEyklchQzSZob3KSjMQyFEt0NzXQ3NNEWDNDg86iyM5Faw+GzUjGXmF+bAasRR8BNRsg6FXG8KmA2WtSBQe65nKWldhGCjK7vSvaUa4WKOOk4XKysrmMwW/D6wyRSYp1bJZ0uYDbY1I48n8zRFG6hu7Wb/bv3Y3SaOXH8BMfOH2N5fYWmlkahMarydnU9xspqlImJeexOI9u2baapOaxOK7WqhXSqyrmxKcbHF7F7Omju24XN1UmxIjE0Aex2IX8KOciI02HCaTNhyucI+92cPHaEeHSVVGyNW2++nrWlWQzlAu+6715GR09x6tgxRvoHyKaTjF8c57VVO7193QwODeELhsgK8dJsJ4+FaLqA0WxWUpDLXMFcSmI3FHAbk1grC3jdOTDFKFVWwZhS4mE+JwpVA4lEFqvVS2fTEFt27KWad3Bq9KyeWdqF9HDk8JWYHSkPjaytRNStIhZJEQy7eeNdB3C6zZoR7HYJGLqqZyMBuCWaROJSClmJnBHVr0lVvVLnCOlWib4acSNlo9R6V5y5hNgstar4SZlMpLIFPG4/doeb9UicQCB8hbQew2j6V6L7hnvTRoTURmSVEtMlt1dq67K4RllIpvN6ThRSmdfj1oxdIXHGVjJ0t29iqOs6PvKhz7Jjy1ZslqD2A77/03/m0LP/whf++pMEm8q4fGLPHFcbZPkeIWubDOJkJI5tGQzGLCZzRdXe4pwhDljihiKgquzXwq6vEySkThcBQkFrPCHXZXJVSgYf6zERKUgUjZAVbLoviuJd3TKs8gvKej9LFSHH1oUEhvIGxCDguPQ0TJhFZas1eP1zcj3CYZX5qdV1qUJ6rcg9t/4mraHdvP+BD/C5P/4U11+3WS3xqTmuZtz+F/RPr/6JqyNwdQR+OUfgKnD7y3lfrl7V1RG4OgL/kyPwHwFu/+xLX+DLf/lFxi+P80d/+nnae7qEZkimUKIgjEC7U5t0cph3ud160A6HGwg2eskUxQaqSL6Q03xaUUKICleKePl3oZxTe0j5txQGJgFCJYekYlF2Yj3/pC6OFWWtgDlVyT4TteEVO2GbTRiMcvAWmEIK27qFqByS1TpU1Gp1IqUCKMJsvJIyoodkAcaqhroVrWR2an6i2BQLyFKtkk6ltYiW3+XyeJRNKQpFARzqnqN1RaKArvIuv0cUtxtA1y9siK9cQrlYUhBQ7JoVeL1igyvsaVUNm+p/X20W6yiaAqllFUvWQT8Fda+oJUUxLN+zofxVG+crYK78bmFA19M66+o7uXYFM4WPqoVaPaumzgIVXNxYLzRtTm0yZ5MZ7GYrHU1tBJ0+Cqk8mViKyOIqifU4Xa2d7Ni2nWI2z+ljJ6kVKoSCAWbnZykWs+y69hoKlSx2j5mlyCyRzCrxfJSG9gBVs1hnF/FYa4ScZrxuj9rQ5nJ5VUKJGtNksuDzB9UuVXJcpTFaLBW16EwnV6iWM2r/63Q6CPgDCorlc6LGlvGT++jQJofYLilbXfj6ObHlzigwKoCtw+3GIvdVrLdtZrWZpVLCbKxn9CGkAQHPbFZV6ErjWBoIVaNFQVvNuCkbFHjJqcVshmqxppmC/X19JM1LrwNl60pJmcPyOsU+TOZPHdCtz1eZByXJJjZLYXclR9kgqlOLWuPKPJWibgO0V3Wt3NdKrX7/MP0rcKs3tc7s1Qn1C0VvvUgUG2MBeevfI6rOui2vfKvaKUuG6pXnSOeWzrc64Ct50tWi9HTqDRCbvYrTWSMUEDa+W0y0SEQSrCxGiaxlqRZsWE0ezFYvJauLdLXelJR7Ic+uzWZRBYfNbsVgqgPYZotJnxdRd+XSKXKJCKlYFLczRFd3t7KoRXFbKgtIKcC3ZIbWM4tsDgvhhiB2uxW3w0K1VGB+blYbirLWiL13wO/XxoDMM3lexNK0mBf7LhNmu5GqvUxVPL41L7quvJbGv9koAL8dp92hy0BJHAHyeeKJOJFYmorZjdvrw2GTXENZMut2YDLQ+VJRn7GqkDUqkCuXtWkhlpy2WhWv2wkRf2MAACAASURBVKUWXcL4TiQTuj5Kg0yuWUHfsjTOJFu5RllIDfkCVrmFJhPZcpF8tYpZACCzSZ0EpGlkroHXZsUuvPpMDkOxBOUcJmOZhoYQK2vrNDW3Y7P6OX3qElMXl3E7wuzatpdffdc7OX3yCFZBhw1lskVp9M8rcJoQ9XC1SiAYprGxDYdJSBpWhjpHCAdaqFXMVIpoY6hmlCZVhXQqj8/fII+VgrRCsihVcywtz3J+9ByXJy4RicbUdlQU1qFmKy3BoKK6oaYmBrs2aaasEQs5SiwtLqll98WxceLpKMsry6xF1smWU1TJY3NU8QUteAPyfBWplPI4LC5SawWsFT8hRycj3bu57aZ7+cbXvs7BO2/ixz95gkSyiD/UzuWJZW686U4WFtf0WenoDDE42MrnP/8pzp1/Ga+nRrjNyh1vEcVnlfW1GDabE7fLpxaIop6TZ15iA2Rup1IJ8kIIMdTIlbJUFMR1Y5QMzZww/fPUKpJbLc9AHoNB7PPF4s6My+UklxV1RAG7rHv2FkKBYT7z+w8zeSFDe0OYgMvD8lycW265gfOXZmho7WJo216a27tpDXlp9NmJJVeIJpcY2d6D1VnjBz/+HifOXGDn7mElYcVjWdaXM0p2mbg0zW337CCWWcJpb+bS2BzxSIqhoX7NaVxdWaG1pYtKycTU1CQ2p4lNm5rpG2ohHs+zupzh7MkZ7rn7Dk6fPEMqYmRmaoGtO/qxOQ3Mzi3j8Bg5cOdexi6NkYtDT0+A6YmLuCWjulTQzEABnGV9lDxTQ83MylKc9bU0SwsRTEY7Q5vacAfibNrcrutUIprRdTLoa6ZcsEHVrXN7cWmdxtZm1iJLGMyyxufp6WggHo3i8QTo6x9S0FH2e3m4l1aWWFpZUTBN1pm52SXNL+3v7Wb79s0kE3G+850n+PRnPshzz/+Qrq4QXq9ESGSwmQXIlfVGSEeiUCnq+m02y7nJRDZboVI1qd1esVJSRbrb6ySeSuoeI4QU2aZbmjsx1ky0tXRx4fRlfvDo03R3bOXsmQvYLGa2bBmkuTnEpYvj+H0N3HjDfr2H3374++RzYr0LI1sHKZUyxJPLBBs8bN++lZtvPsA//v03WVlKEVvPEfA36f5pkfNYJca2rQNq19ve2cL+fXto7Wzk3PgZVtcXKddEOSp2gCXdN3QfknQ4k6zBVTAJGa8+dyWbVlw8JLNOFIoSA1GulpS4hSjLSxVyi3EMBcn6EzeAAH5PQBVrNrMTq9muql+xHzZZ7ErSEXW/nP8SsXV13FhcXmUlEtG/I7nrNptLFhjNjZP13O1w6XwWhdZqdA2nz0VzawsOsUwuV8jlsrofidpZXCrE6lVIhbIvCqDu8zgI2pN4LTGcdiG22XE47ZoPaZZz25VMeUNVIgOEeGigJvuSgNhizGqU8VGcRVW4ohYtCuBYMVCuGSmUjQqi5ktVBaXFPllsmeUC3Pa6XW8pV1MSjtjEXzy7QC5tZHLsIpt39NDT247RJNm6KYy4OH3yLA8++G4y6TUKhYjm+sViUc6dzXPjgR4cTj9LqzG1r5fs0gvnJ1XZI8rzUq6A3eJg/7593HLTbezZ+wb+z//2hzQGmtm9ex+L07NMXhilt6VFVepd/cMMDm+lvaND1XHTC2cp1GaVhJVLulX1uG34Rlx2F6XyEt/+/l8Qix3jbffdxcTEHGVcdPXu4PCxURpCHey55lpi8px63GRW5/l//urzWCpRtekdvzwPVjetXT1kcmVc/nZCTR209vYyOb+Mr6mdQFMnZaOVcEuYJ5/+GQduvRWvSwhZERKJRZ598QlqpjLdPR2cPHWKeCLC2ePjDG8Oc+CW/awvrrG+msFQLvHed72F8bOn6WzdRsDfTWvjZn704+f427/7R1o7Wuge6GQ9vqzr+OLKqioCi5UKvSMDnDlylN998N10m81MvvQiI+1thIJeXjlzjFMLJQ68dRffeOwJKhYXb3/XXRy44Q0YUhVefeHnzC1Pk0wWMGHlV99zBz997Nuk5rLs3dRLLT1Fh7+BSqKMywo+r4O/nq0wuGkLVneQFw6fZHIhwnMvnOCjH/8YFqud3p5uzp88SU9bE2+8/QBjZ05w+sxpPIEQ6WyB0bHLbN2xm507r2XPtZJRnsdqt1Iu5Zmfv8zxk69w8OANhIJuPvPHf8w3HvohXr+ZoD9Eb88ATruP97/vg6wsr+v6KXmlUovIuUXAyKXFZUKuAC8/8xLJZI5Urswb33w/O/fvYT2zTDIf5bVTL3Fx8jQXR89RqOQZ6d9MS3MT/YEubtm+T9fQb37jqwSCNt5w281kqzVeOHKCV04cx2Q3cP8730goUOb55x9hy3A/hlIP33v4JCPbd1Ay1rB6nPRu6uPs+BmWI4vq7uP3ezDKDLSayKXra0q14qBSlnM6SrgZv3CRQiWnJJLNI5toaGxmdVniPWBtLYbD7mTrtq0sx+Yo1nLqIuLxOXHYzRSKaQV9opFVsuIGUyjicrhpCjcrwUvcptK5BLFkRF0WLOLaIBEs5nqMiZBKBAiXNzlDitpW4krk+2LxFMloXM90bqsTv8erhOp4Lst6Oo3F7UQ8l4QEKzFCco41UKQh7KSvq5NyKkdkbpnV6Vk6w43s330N1PLE4otIWonRXmYtsaREF5ffr2tWOiN55mbKQhg0iJJUoi2MCn5JVrus6y6Pg0QyRiDg1f0nny8rCalcNdHU0kk8mWNickbXdSG8tDa1sGNkO1u6R3Q9HR0f5dLcJD/+6U8YGBimqbWNudl5Yskk69GY5p3L3+kdGGZw8xBGk1XP/7FkmfOXk0SSFrJ5E83N/YRb+sgWxMXASDgcUmDSZbPjc3ipFmok1hNkYzG2D7UzO3lBybaHnnuag7feyMXzR7j/XXfxrYf+jt/66G9w7NhRkrECR185T8jfhcXiofW2/bjdrivtBTP5Uo1CVbKGBUc14LAbsBpyOI1Z7NU4XkuRYvoCDb4lHFZRXldJJUsUJT4nWyCTTRJoCNDd2cfI0Hbmlld5+dgJyhWpAzwYDBUlB505fYFK2UQyIeTiqkaESEax02lg3/7NbNrSzfTMRWxWuYYSfq+A1DaNbpDIAPF/EmK71HFS1omrilkdo6RnYsQimewGAV/FDUSOQiZq6holZDTZG634fGF1JxEVdXdXDy+9ckQVqk6vkJIiWrvVSfgb2a71/oZ8XmrIDVK5xkFl8hQK8nWnxsy43OJsIXVVHdxfmo2wZ9ct9DTu4v63/w733f0m7nnTO3no4e/w6umnefqZ7/LysceYmjuC0RIDY64eQ2Txq9tJrSZE+Co1Q0m/JnEkWsNKiS/3Stwy5PUZhbxbr4GlHyNRO5KC4PO7KJeLrETT2DytLK4kddwEtDUarAq2p1KS8+vQ857USpVaUUnr4vIkFbfWlrU6SFsHr6WXI+NZt44W8rDU2SJW0LpX6jzptSXgzQd/i7bQbh78d4Fb9WlS63b5/ytvLoPBkP2fbCFe/fGrI3B1BK6OwC/dCFwFbn/pbsnVC7o6AldH4D9jBP5jwO2f8ZWvfpXZ5Tm+/sjXCLQFaWhvUFWXlIB1kMig9qiiDKsaBVQtkS0IoFbPHJPDsqjgakY5BAsYVMVmt6u6TnBVzXo11RWnouAT+xnJCRSrGAGx1Ca5kNchsFltyuS9gmleye2Uhkw949MoIIXYPpnFhq5uJyvlkxS6AgrmM3l8Ph82i5VENI7DIVY/cVUzBsMNCtxEozEqhTJmgXirNRqCIWxOO4ury9i8TqxOKewrZPMZUokEbrdbVcCaFQoK3EpxEotEFWTVTFq5YCkGrBbS6bRaD9utNtLJpII5wv0UOLVqMmjWqfxem8mqKhEBHcti8SoMaznki61msYgYKQkgJAWAHPAle1UA5TrAKQquMnarR7+eSEepisrECnnJXDEb9N4I0CcKMZ8nABUTNqudQqpAKVXWwrajpYPmYAMTY5c5f+wMfZ29JNeT2AxmVfuINe7uXbtZXJhneu4iVXMGjGW6ejtpbAmRzieZX5kmnY+TLabxBFz4Qx4sNhP5QhaL1YzdZlQWuDTA5Z6rUtps0VxZAWPl3omVqDRqo5GIAleiYHTYRP1o1oZsSbKKawbMFslCdlAsiqpHcmzLqsaVzB8xMjZKRk8xqfaDjU1N+vcFPJImtNjdiT2zgOECmkmRprba1Mjli9okrBllbOs5t3I/TZrHY6Ck+axiCWkgn80rwCNzVRrUWQGs6gFBdbBUi7S6wlnsVNXOVq+tXrTVlbnVuvVtfabXwfUrAK38rIzTRvEnBXBdsSsRPZJ1JT9fP8qo2LiexkvNIEp0Ub3XG81aUKuSXWBT+Z9YSNVZ0lLAigJevk/Un/JgSjZgWYr+dAq306EZbi4TuK3SUHDQ2BjWPMJoPMbk9Ayzswuk0nlcngD9/ZuZmlpQVaCoC7PZIhablaBaY7vJ5TOaSWxzOnS+JtMp0imZH5IhZNOsroX5OXxeC53tDWpvKq85nyuQTmZIpdJ1gNmAKl8bGxsIhfzadBd108TMMqWqgOJ5tdu22SSbqaANNsnVkmw2sdwW5YjYXFKVeysA0aJmjsq64HB48LqDqnIQxWixVGN9NUpRMogqVSV4yH13h0LECgUaW1uVBCANfVmz4vGYklZsDnEoyOo8c3m8V3ISKzQ2NCpRQiwMXW6xnnPr9WuGskGUHaIATBKLxXUOytxrCIUpp2N4zYLTWlUB7vM1aM5ZNp+VO4rPa1fVlmT4+l1OCtksuVSGoNdJOOhTcMTva4SajXNnL3H06CXmZte5bt+N7NlzI0uLYn/bjNcTwGSyMdg3gsPqwuqw6vpqtVhwuxy6Flmkw4EQGLKU8gVVQNgtkldbpGqtUDKVMEsOZMXAxelLvPjyi4yNjarFnDRMPV6/ZogO9A/RHO7A5rRg9ZVx22xq6RsrRlhcntdsTlHwrK0vk8+nlbgjSgW3x6ngpgCkQauoK4TIUFWLSqOoNzeMF8ReUICdmllVpYuL6wxv2sp1+/eyODfJsWPnsdvaWF6ucc89D3Ls2BgjI5vp6vLy3HMvMHrhKLMzo9QqGdwui6ptLYE4d7xpjwKysifEolG977liXc2nahixqA6ENA9L1MRrsTWskrUsrHtkXjp1v5C9JZ1KUq4UMJvFvk1A83qmuzyTFotkVOdJJ0s0BrvwuTs4cXiSn/zgGIvTFT7w4Nt48NceZGYuyvM/P8m1+w+yafMOzQZemJ9SRUFbeysvv/I82bzYW1f43ve+i91d5Z43v4lTp87y+KPPqCX9Xffdiq/FwMnzR7BbG1hZiLE4E2Hv3i3c+47rmZo6w+WJc/QPDLC6ElV16PLyiq4hra39HDp0hESsqnlg2azYRzYqaBkIOokl1ikV8zQ1e7A7RPmd0Hzrvs4tPPb9x/EFxGmioqrQtnYPVksVv8/NcP8go+fGmJ2cZ2k+TnNDI52dw/z0mcOqln7L226gVF0nX46xurqsWdh2S4j1lQKLs3HWVhKqBJqenCeRLNDS5qaxMURTczObNg/z7KEn2b5zkN7hdqyOulX9WiTJ1//mZTr6wvi8rUpKaW0Ky8qq9/fON97Il7/8Od5417V0dARJJFb1fCMKcFlDS+WcrpHSuKdWz0LNF6q0tXdRM1goVOouE/FkCn84yKtHjihAKXmu0xNzPP3YMXZt2YXP42Z0dIzJywu0tIj63M25cxcJ+ALceMMtHD92ilgkpoowr9dLe2cjhw69yLt+7TbW4/MMDHcRbgrwLw8/z+996pP80z98m6lLEZpC3UqyGRkcQaZkNT3HYE8zPq+HcCjANddso62jlXROcp1niaUTrEQELF3VOAMxnJCzXNKxUrf5s5sxmmqaTS6d32C4kWgsJdYAmosn5z9pvksent/lwCcuFgVZa3NKaioV5Swg5Kv6mhIONShRpqaxGPXYi6C3EafFSz5TJJ3O6fq4uhojky6QyhSYmZsjky9odrLd6RA8lVA4jMXtIJqsn/sEXJRzkKxfSl4ql/R8KJtnOi1nhSpJzaIsERQLZY/c7xIuZ12p5XdaaAy4CHmcaq8ppBg58VkNJiXMSLxCQc5oNquu5bLb5oo5stm0rg3S3DdJvAES31ChUKgqQSBfMpE3BUiXjJTKotoxaXO9nhcvIFOFC2fGaAqG2L9/N5VShfmZaSU5Tl9c4NzRVT79+Q/Q2OTj6LEX6Opp1X31r776JPv2d7Jb1vaVKPML64SCrTz+0CFczV4CAaeq0IQQcN11+1iLLPIrv/JuImt5stl6Trrf1kRzYzuf/YNP09bUxXvf9es8+ujjuo6PT4ySqyQwOlLMTF8m7G9lU/8O3nnve2gMhGgMOLC5i/zl3/0xL515jTvu3c3SYoL29gFuvf5Onnzip5SSBn71vvfz5PcP8a1vPoTPbaa5zcrs8gV+5T0PkMnYuTA6zgc/9BG+9e1/IdjUSHt3B5enZrjn3rfy0itHWVmN8MB7H2B5ZY3z58f5+XPPsn37MAMD3UzPjjF68Rxr64vE4isKeoTDbkymPHfefiuz03PqbiAZi+nUCsl4nAfe/QFCng66WrdQKZr4w89+jlQqSVbO05Z6PIGAZKHGZsbHL+meVc2l+ezvf5wD1+/ke//8d4yfPsv1e6/n8ceewt/YQ66SoWirMbhzkLOTR3n73Xcw99TLDDe0UDNWiSQzZMs1mnta8AQDdPVuxR7w8+KPf8Da/AIBq5vdWzdz6uhhjleCdPb08dqJs+za9wacvjBHTpxl9959+AMhnnvuOaYuXSIVi/CO++/DUC0yfuEyQX8n84tL3HrbTdxy6xs0ezWeSuBwOfV5W11b5St/+UXOj57WeX/tvp08+uPvYbAbdS+jZGOweyttDT2Yaha2b9mhRLNkSjJeLcRSWdo6ennq6Wdo9ge4++ABPv/5P6FQMvPR3/w0o5fGePyZh/n13/4gZ8dOMLt6goWVi1yanGb/dddTzOWIzM7jM5n43P/9KU6cewmTKcfYxVFsLjfNrd1kijUe+9ET6tBw3/13Mzt3icj6KrMTcSYvxXjw/e/n8Guv8dpLo/zm7z3AbbccZDm6xLcf+bZGixTE6aVSVXeB+bklxk7P09zQQf9ALx2dkh0ax+f30NTcyNLykhJUJMdeztJCgJXzoYCyEq9SMxQVfLQ5hHCYJ5WKkU6ndO8WVyoh4wioXSpWScRTpNJJipU8bp8QS+ogjtQ8sueIK5CAtk6nW89SAhDKOWFtbY2lpSWN2wgFgjQEw1qrRtbW1YrdbHeQzmXJFUvEEgl1awoFwxpFI9eYzsZIxOJCbaXB14hRFJ5rMQy1Al0dDXS0+8jllzGYxD0qUT8j2N0YjS6qAthK3ZjM0hJupznYST5TVct6i9PB2fGzzK5Mcv3BvUxMj6urxNaRPeSzJl556TQvH5ok5Atx71vvpr+/j77OThrCPmrOHEdefZGXXjnE/8vee4fJfZb33p/pvZfdne2SVmXVJcsWtlwxtnGlN1OTAyEQA4Fz5c15SUjPmwKEcOCNSWIgEEIx2KYYcC8Sli3ZklVX2tX2Nrs7vfc5132PRLjOfydX/shJtPZesuTR7Mwzv9/z3Pf9bflygWjPsGazp1bT5LJ5VhYWlURbrZcZHhni2puuo2aAbL3NuallFtfyzC7XMPj3EIztUSKcbPjyj8vuwOdyYDe28TmstCtlbBjJpzNE/EFW52ZZnDhO2GtXQuamLRuZXYgzNTXB6+64lWQuwdj4OKfPn6crNkj/wAjh6AB+f4SEuayAKw2ZhthoVMHYEpKqEWOrSNBXpd2Yp1aYwOfKE/Q2adRT1BuSEV2nWGxSrZjIpCuEAj3sv+ZqJZ6KO83B559RMtLwus0MDWzRuv/gwUO89OLLdHX10Kgb1Ko6n87j9dm57sZRNm/pwWKpkE4tYzYLkdonJ45+W6wSDQCZVFJrdukDrCY7zaroTG14HGIz7dSoAwGwa2I5bMxrbm02K2Qen4QnYWw7qVfEXapNT3c/V115DbFIjCefeYJHH3uI0atc1ExC3JG81iClXBu3K6iuL9K7q42wAJutRodUXa5oLe52hQj4o1o3SbySUHDFSSuXLqhTz62vewPWdoRPfuJv+fCH30ok2MdDP/gRP3joKUa3jPDWe68i1AXZ4jRGSwGXx6j1isSyyM+JRrv0nnK5XUrKl3NfiGIiLpCaRZxBtGcwdYjLcpZKPyzOJHKvi0X4hdk1TO4BVhLSc3as4kuFokZpiOWziBWMBqHGNzGYUdKhEKuFzCLnuogK5B6Xe11mBNIzNoSdJz18U4jBAl6LCrcDrNtNFkrJGrdf/5sEnFv5rd+8jz/4zH/nwNU7FIw2Gtwdxa2ODnSKRAvpJ+TK/+XXZeD232OIevk5Lq/A5RX4D7cCl4Hb/3AfyeUXdHkFLq/Av8cK/JuA28/9DV/6yt8zuTTF1x/6Gia/gVB/gIZBstuM1Ms1bdbVWkf0E+2aqjDkd1J0KsP3Yt6sKuFEQXrRmleVraIeFfVqu1Mod8DahipXZYAnv2q+psOhYOgldamshzzPJUWgZOTYRLUiA/y6ZN7WNVNQrJjtDhtriVW15BvqHyaVSJJOZegKh6kWc6xfP8zkzAwzcwsKcYk1lc/lw9yEoMenSrpKo0rXYC+pcp4z589QyGfV5lFAWim6hYHsEOCu3SaTEQtEyZ7rI7EmzYccK23MNjsmh52SZNfWm6wsLBHw+QmFQlQkY9VkoCJKSwXvDArMGustzTyy+Lza9JSLJZqVGhaDEY/dqXaMMlQUUEDWXz4Tg7JcOxlC1ExayButbZqifjGIUrqkg1YZJJgMFoK+EKtLKVaXEmprKrzMjZFhNg5u4MVfvMjhgy9w4KrXUCvVKBXKCsh0RSJkM1keffSn3P+V+zk7dobjZw8xesUA4iybr2SZnptgNRnH7jYR6+/GF3CrWlbZ5MLYrtcVcJehiQw2JI83FAzi9XkVKDS22+RzWV1/m3g8CVtWVMRWafBkyNHCprnIFh2cVNSmyEhTvptGklkBuvJqfaSDUcmVa9bx2Ft0RzyqsPH43Do4iXZHdYgaj69qTqjV7tC1FMVcqSh5qSYS6bwCL8J0Vyavzao2Z2IhJyo5m71juSvfcl3LY6SJq2quTQd8FaVtJ9P2op2x4DEK2AroKG3Wv5YgkpfTsXn+1S8BaeW5JAuzo8jtgMEd22XBgM1qNd4Bc+Xr0q+/vGd+xSpcVbvaRRowWU2q2hTLaMkv0rurJVbARgVsS/kMDotcdzb8HrfaRbbLSQJOGBpah9Fk5/yFWc6MzbCylmXbzr1UG3Dq7Dg33vI6jr16ErPVokMAr9WG3+lS9eDC4rzaxgZCAc0ljK8lCIWjWC1OZmaX1FJTVGRWu4XhkS5M1hqJlTUSiTVVcvp9XrWJDvg9hINBwoGA2uyJElDUmOl8AUe4F4vTI2RqtTyuVsTmqtpR6LaaxHpimn8o4Kt8vtLQJ1cXGIw5JXgWrzdIKNhFOlNieTmFw+kjlSzi8QbVtnVN9pRMRpt7h8eDM+DGoqrZipJVBLQV6+aYKLycosYr6HUs/y8YknxNA6dPnVWruIG+Pnx+r36mogBbXJxneXmBaq1GwB/E7XJrVpjYp4vi1koFjzhsyujF6sVqcpLNyMBNlH0ClJnx+12MjZ2hO9rDQP8wbqdPSSOi3Dp3ZopysUk2U+fpp04TCPi5av8uQuEudl9xNaOj+/AH+3HbwwqGSMZhwC2qj871VS41NMsOAalNohgta4awWMlKbrXs55lChkPHD/PiyVd45eWjrK3F8Qd97Nm7m/37r2L7zp1qf2wx2tXuV74FzCxQ4PTMCQ4fP8i5sVM6aE8klrAYmwwN9uBx2TU/2ekQgszF3Ga18qsQbnqVAGRsGLAZLNhMDizIPtLWzDFB+autOmanhWy1SCKTxOu14bS22LJxJy8cHsfn24jdGuOf/ukhDlx3I48/9iiJtQUsljrhoOR312jUyjSNZSqGBve8+UpGRmIKuIoiT5Rcfr9Xr4MOCUlyqxxqnyz51jIwSqbXdO+R7DghYcieIi4Q8nl3ctSFGFKlKMr0dlv3HYu1qesvloXlUo1IqAeL2Ymh6aBatNAbHeGaq27FQojF+Sx/+iefU3DGH4ly6x13ajbZ39//j2wd3c6+fXt1yPfHf/Q7rCTmGN26Qc+2Q88dJpMpsufKUSqmLDfddh2PPXqQxKqAnqK8r7H/mg3s2NtFuMvE/NwFBoc2cOzIKnMzSTwut6qUh9dvxmR2MC+Zm/4uiqUmS0srOjD3el047WIzJwr+Epn0Khcm5nDb+wj4I5QqaXr7/JhNFQ4/M8b7fnM/V1+1g2IuSdDrol4qyyeqw/377/8hyXQUu6eLaivJxtEAhUqct917D4vLs2r7OjUxz+pCmsXpVZbnUwzEhrj+ptcyszjHqdPnuOuuNyro/KNHH2ZofQSP38jVN+yippltQnzx8sTjh5ibz+GxBbEaHGTTKSzWFh/+8HsIh12cHTtCX3+IZrOoQLPY5Xk9dpaWFlSF61KFkln3zKPHTrFj5xWUyk0WlteI9PRy7NVTOiC+4abXYnNamZmfI+AL8547PsIf/r9/xVJ8Vu1dhXQRi8U4/Owp1m/YqEqkSHiA2ZkFtdgU0kCjUYZ2kWYzx1vfcQ/d/UGW1uZ1oCj3RqlY4+SJCc6+OoMNP/v2XkUxU4Vqlb/4Hx8jtzKvIIHYt+fSaVXe9MR62Lh5My6/C6vLobWRKFiXEyvkC3lOpH+hZ6uAFKFwREkCYtUpCj6P3y/brN57ojxWgFacL0xtfE4TLqdNrZfFZaBSr5IvFZWAJmSMZk2y/uqa023Uw7xNq2bG3HATi/bTFY1hNjgo5UShJq4VdNwxjAYuzExz9ORxkpkkoe4wbn9AGDE6wJX7S36GWOMKeCNnikfIKW0ZzwAAIABJREFUePUalVLH8lr2E1HOZ6plMrUiobAPv9eGoVmEWh6fAwIuMwGHhaDHgdXQolYqac6m7NfFliRztpWwKMNhPcPVIaYDCss5LvWjZpa32lpzJHMVMi03ZZMAJh0rScmDFyDY5fawe8dufvaTn+OyubjhwI089fiTnDl5hl973wf46v1fU1V8KOhh644Rdu/ZSraY5fzEOPuuvIrjJ04zPjFNIlkmMVvDHbAzun07gVBMbbBn589TLqcxWxpceeVOBa0CniA/ffQ5Th6f5vZb7+DqK1/LuuEtzE2s4DEFNE9QlIO7d23hrW97E8VKlnvf/Q5Cfh9zk1Nc+5qr2b55G8Vcjp07trOQn+Rvv/sXpMprBAMhpi5c4FP3fYr13o38/f3f4sGvP0FqqcGOHfvxRtycnj7K4uoEv/XJj3HbzW/nicef4vV33KrW7VKTSw0RioR4zf6refihR5Qc8/73/TetUY+/coKRDZtVmW00ihrSwYPf/xaTk2c4cOBK8oWkni3xlUX+8A9/n4W5eb76wDd0f22JI4K9ra99pH+Uu299M26Hn8d/+jg/+tEjDAz3s+eqKxlYN8wjP3mUc5Mz9PUO4DC0mJ8eIxSx8g8P/A0+j42f//hn/PWffJvhaISv/+M3+czv/T7b926mZkzhjDQxllP4FzJU55aFO4a/J0oROHZhGntXL7/7ha9w9PBRNm/ayuS5cV46+BzjJ1/l5uuv5x9+8gyRaA+j23ezb/+17Nl3Df/8nQc59MIR/p/f+R9MTk3zz9/4hl7TvbEuBmLdvOsd7+XI86f40pe+yBvfchsf+vC7WU7MEe0OaT+1nErw/e8/zPiFC3THYqysLmoW8uzKOEOjMWZn5uiNrKPL28/73/lBYsEYn/7dz3DbbXfQ3z/AhZk5tu7ew5HjJ9WxoCfk46mfPML73vseMtk6p8eWuPnWW/j5Mw+zfvMw86uT/MtD/z9bdw8wMrqZQy8+T6tVYc/WUVLLYvu+xPr1MeJLkwz0xwgHZX+xM78g4NYon/jgV7j9PTt5173v5ulnnmNxNsGRX5zglltvIJ9Lsby0xHvf/0aWlue468a7wGvgwYd/QCDUwxc++1XNvHQEzPjsEar5Blu2bqFQzDE5NU6zXefKq/ayZ98e0pkU+WK2Y4tqMWN32PVst0jEhUV6LqmDiroPKnnPbMDj8eHzBhTgSadyrK2mtSYQxX8w5CGVTWkdKHmxsi8qEbDdJhbr69SkGNWSOB6P6++7uruU8CxRIkIGEvJih9Tq1OeZmJjU3lGIwAKwS/RNsVAkkVqhWM5Ra0jWqZf+vvUMDW7AYjCzsjrP/Mw5vK4mPd1WAj6xRclQyq9SUnDNTtgTwWP10sjWiXhimESdLPuwxUm6VCDQE+IHP/8ByWqKPVdux9C2s7ZU5NGHzlDIFbj95lt5+9vezdX7r1GSL+YqP378Bzxz6DGapirh7gDdsV5WV0vMTq+wGl8mvjBFd9jPhuFB7rjj9RjMNs5OznF2epmlTJMzUwnc4X527n89Neco5+dLRINBWtUSdtoMdIextRvUpB6zW2kVc0R8LlIrS+rgs2frJsrxKVbnZ3n20At8/Hc+xeZdV/BHn/0ysXUjRPuHGJ+dV8elrliMcDSqjZ7MLNK1esc2u26gmi/RLJWJeJwM9QYx1FdYWzyG3ZpgoBesliSF3BRFqfvyRipVE9mMkEIDvOUt9zIQW8ffP/AP/PgnP8Tnc+By27nnnjeQzRR48MFHMKm1b1M/YyEorczluPH1V7Nr9xaa7TyDgz5mZ09iEMDY78AgVBIhEwljUUpfWiQTSSX5OKwOJVX29wzomZmIpwl4osQX1/B7Q0qkDsSgalpVAq3TGiaXbOOx92A1BIgEBjAZXNx44HW4xF0mnSSXL/IPD3wWa+8svv68xkEEfH3k000qZRjsX6d9caVaUDJnrS6xERW1W/f7g5iNdp2f1KoNdUoSIFPaU6/bRy5bJpsucMN1t3JhYkGV3CFfhFrVQC5lYCW+yuBwCLu7StuUplpfwSkkK6vkypeUWL20tIbNKnbacgYL4Jqlr7dbnY3kHhXAWO7tWKybZHJVa3GZL8j9FQwGFQBO59sspm2cOjOjQO3gwIASA2ReVSrmsEvGbVvUtnLfG5UQLo4kZVHPtiViwax9kxB6Rc0v71FmAprzK/uJOCuZRO3fAXHFeCe9lOX113+EgGOUj9/3ST7ze5/i2gM7Few24PoV4FYoJZeA20vucvrjLgO3/x5D1MvPcXkFLq/Af7gVuAzc/of7SC6/oMsrcHkF/j1W4N8K3H7x7+5nOb3Mj5//MY6ojbqlylx8QZmCwjG1GCRDViRfRlqSK2oQlavICi/arorF6sUc1o5NTie7tQNgdUBa+RKwSwYlYiUpRawqSdUuud0BGcWDR2Z+F+1kLoFSMtSSny9WPjIkFOWvgsDi42rqPK8U7YaWgXwup5aDOkzLF0SWydzsNE6fl2isD4fTpRZB7XpbC2a/20U6nSaZTbGUXqFpMRLp7aK/q4dyoaCNtNoeS9qIzUaxVNSMVwGVNRuqWtUGz+t2qzXvaipNf3+/Ws11hyOquhWFot3tJFctY3HaqTYbHQtWKejLtc5j8vmLjE+7KtykmZFhqthaioJYQHEZIoiKTwaiMmGVAaQMN4vFPGarmUJJ1CN1ZY8qgFhvUcgUaVZadPm7aJSb1EpNelxhpl89p7m2AqT29sZU9Xz6zGmuf+31vHLiFdqmNiOb1/Piyy/xWx+7j6PHj6gCNrEyyfLKHLliFrvbQndvVNU9lXqJbD6t+aICdtcqNTLCJq8KkGvVgaaAsV1dEW2oRF25tDCv15FT8oQl61iUZtLUWK36GdktLrVgKuSLuu6isJbBsth1raytKYFAWOoOt6ujBm+1cLsdRIJOculVgoGAZot6fQHmF5dYTaRwu4NYbW61qFtYkoF1E78/RCgcYiW5gNtnVRVT5xruqMFFPSkWXAIKy/UspAVR8sqHJAPfiigMf2m128lX1gtVTKdEodiW+0Mefsm2uvMYGep0PL47+UIyiJfHq4qr2ck1vgTKCjtf83FFsW7oZOP871+X8psvESd+mberebXijiX5fvKcMjwWO8eGguuiQBK73Z5IiJ5omEa5RCoRx2410Rv1U6/mOXfuPPPzeRxOGxtHt7Npy04i0T6ePfgC3/n+k7z9HXeSymbwBQP6GdbzZTKJpA67xA5ZAFV5Y2IzJUMmp8tNKpVl7PyUKloj4e6OpaWxqFlg0vS63U5VnAq3OJVYY7C/j0qpoMBLJplUwFDY8w63jaqpRLVV03zjWqVNu2FRprlYVfu8PhYXRKlUxCXqSUMFp8vC4OAws5MZtWWu1RssL6+qbanTJWqEjlK5UCyTzeU0dzgUCTI0NEQkFGBteYm1tRWyGVH12y9avBaUSS1qFAFrBbitVsua2ynX5kB3P8OxQTKprCpK5+amdcDvdIHLbWWgv4ctWzape4GAQHKt6bUXEpChpDmPMu3NZ0s6pIv1dOMRC7eGAAF1usIDZBJNzp6awWLw8OxzR5iZSeNxelRxL0rY+z7yMd7wxntUfSYWqIVyDrvTTTIlypAKPQKOiIK8le/kjVdlv2lhddhxO72UqpJP1aJYL3P8xKs8+9zzPPf8QR1cdPX1sWXbKNdedzVbt23C53OpRWFb8s1rcv2KBVyV2dQsp0+f4czpM0zPzLK0soTX5yEWi9DVFSUU8OCUHGujkYX5GRw2m9q+yQBEyELiGqDWxFWx0JfMLjNOiwuXqPHbZlo1Ude71NoyXyliEEa8ua3XZ6kq+XNLmhG2cetmJmemMVudZHJVvvPdF9i8qZe+WD+9AsDbRfGdpF7PdlT7F4dBXd0RVVdqrpXFpAMgUdAoG7/RUnVGB7T0a25xrSFWslUKxYICvHpPyxsSAog4LVgs+lnnizn9/7InGI1tBR9kL1UFp8QHNMBqcuCyB5kYW8Bq9tPXNcILh45TKxtJJPMUq1UsdhcbNmzj3nd+gPRagbFz53nx8C8YGorx9NM/ZWZ8VvfcvvVhJQTJNd0z1KNqyge+/D26+mN6vVx51U5OnX6R08cu8IGPX0F31I/N7mZ+NsWD33tBFZO3330D6zYO8eKRlwhHIgo4iSJIBk4nTp4i5O/GaHAwNT6rNvMCUEo+a3x1VW2+A0GfqrwkF7DdEhBN1CLz7Nm9iZuu30sutUBPVDKr7ZwfX+LYiRTPPXOewaFRevoDPPbYEa66bphYn4+t22O0WwXqFck9zLGufxP9PetU+Zktpnj6yXM8+9SrWM0u9u45oM4blVqezVtjvPbWfSyunsfttWC1GTl27DQPf+csVqOfaK+LdHaRW265RoH/Vkvy3cWJpMXBg69y993XUq9mcHtsElBAai2lFsoyuL9q/wHmF1f1+kqkinh8YZ546gjJTI7VhSbv/Y2bCUaCHHnpOIZagKOHTrP3it0EQi68HgfD64YplyrMzyzx9JOH9N7rnBOy+4tSxE3IH2Djxo1MTs0zuzCnzhtdvQGq9QS5Yo10uo7LZuDu27cS9Q/QrNgYiKwjO7tKULIAbVa1LBQyjJx54k6RzeUxWAwYJbtb7n2/h1AkjFfy7CNtzp49zcTkhN7TwXAYu0usoCvq6yBOAHXJ0jN31D8GiwmbiM5bUs8UtE4yWayqkpV9RYalcj83KnXy2QLFXB5xYg4HggTdQVplKOerarsZ9EXUGYG6WXOyxdpRVH+egI9cucjRE68wOTWp2bZi7SmZxkII6usbIBDwXbS6z3RS21stzQ0XYp3s23K+isKmXhOiSp5yJUejLnVZTZ0/7A5xqJBceyMOhxmP26Ggr7g72M1NrKaGDvilZmlK1p3EGhhNSuSRHORCMUm5ksFqaeNwdc7EYhMy5Qaligx3xUnETqks54YNl0uG1jA/F2dhLs7GkRFVM514+VWWZ5cZ3bSRsTPnGVrfjT/oZeOWER574hlq9TyNpoHuvg3s2buFeHyNtdUUuXxJc2NFGS/ZiOs3BlhZu4AZm9rpryWmKeUg6t9GMd/gtlvu4Y23vo8z58/x2BM/Zv1gP61KmQP7riC3tkZ3MMi5U6c5cfwEvX0Davv82jvvJBrtZmphge6BbnLVNX709DeZjZ+i1syxecM2rtl1B5W4h7/44/tJLuXoikY4MfYyo/u28K73v5P3v/e97Nq6m2uuu46ZuRm8fg/r1q/D6XETCUfUZv/a627S/fBnP3ucs6fP8ZY3v10VjjKIzxeTbNzUxyvHDvHJj97H5p3r1YY9k80xumVU+4+TJ17hA792L8eOv8qRIy+w/6rdPPP4i3zwA+/n1htuVsJINp1kevoC195wLcmUZLTOEl/L8dSzL5Evl4n0ChFtnmo2z+f+6KNsGuhlXe8wU6dmWJkv8syTh3nHW9/J7IWzTJx7UW1ZY2EbfodH4w+GN6wjU8rTcjqYSaYx+aKULW7ecu/7SCSy+l7Ty4s89M1vcstNN3I+u0xXV0wJhhs37yKTqxHtHuTQ4VeYn1thbnaJbaM7eO973sNf/eVf8OgPf8Q3HvhH0vElnnrix+zYsxGbE2654ybOXzjHseMnsTsDHJdc2sERcsWS9mP7rtrL7/7hp9hx5QibNg3hc7k5d+IM99z2Bt7z9g8wdT7O5z93P319G7jrDW/hpVdf5tHHfsptt99MJV+iOxjl4PMHueo1+8Bc48TpMa6/4U6OnT6Owdbk2w/+gKXVOa68doSde4ZV7WlstBDoMp9dIRQUsmyJQwdfZdPGfsLhKC8dOc3g4BZuvf2NPPDVfya+nOGON91Ol38LU2MrPPLDbwMF/EErv/3f305Xj5Of/fxhXnp5gr371mMyu1haTtNsW9m0cRvjY7MEfVEFcESN7XQ7KBTznB8f45prr1ZHDKlHZV8Qpa1N9imTkWalE/khYKoAtkJElrNawF2rRVyfJLKlojWtOLuI7bHFKgS3osYCSP+7srKq9X04HNa9RxSC0r+urSa03xQAKRKJao/p9Xs10zqRSHQIMGYL8eVVFheX2LNnr5IkxQlK9ixxlpHHCpnOZDGQzReIhKWO8bG4FMdpdxIN+zl/7lUMFNizcxinrUqrnSESdNBqF0mureA0Bej2rMNU9eEy+LSOdjlsGu2ymo1TbJTZtPsKnnj+CN/93s8wVJ1UshVGN/Xy0Y98hBtuvF4VwO1ag5fPHOHpw0/z6rnT+CJhhjduZnElwdjYBRJLabrCQpi0UKrGed1tVzMwNMD4xBJLyw1mF5qcPJOj1Qix48BdBKNDFOqwUqpg9/qpFgvs3rqFWj6N09Sikk0wGAnSLGZILc5SyacVvH38we/xkd/4b9xzwwGOHz3Cky8e5dTiMm9633v43qNP4h/Zhb93UFWMTpsHl8VKvVCmksnSbjRoOQfIZdMSCksoYMTjKtJqTFMtTRL2inNXEZtRXLKy5DML1GopTFYja7kqubyJrZuv4dqrb1ZQ+8jLz1GuZIl2RaiUWqytFpifW2R+YYZyJYXdbqFabpLNllUNvmPHdjx+Dy6PiWRqnmJhhUjEoaSiVqNMtSzzCLHeFovktsb6pFeLbBjaytpyjmbNiM8VJBbtYX52hr27dmI1tymW8lhtBubTp2m7ClRKNbzubmgKWdFLd3CYK3dep1bNEgfg84epFLMcP3aMRx/7AZGRNjVrHK/XqRnQ4m4TCcdIJfOqEhZXCSF7SiSO2WbA5pTez0o6lVBCsjhtSG0sZGZRs3ZUrTX6YsOcPX2edcObWVvNqvo8Eu6lWbMreGyQ8JRmBowF8sVV7I4OSNxR0/txOgPa01cqAn43sblTrKxMd3J6bW4qZemrLZrbLPeqzFb09ZjR+k36tXLLxavjZeYX03g8brqiUawyMxLIVMLtfxlL1eg4ylnF1aOl8U9NcdYRQYPMu0ymTnzORTK3kr3FqcNq0dxbjVBqtTrA7XKeu266j5BrG5+475OquL32ml3yLP+acauK28vA7b/HrPTyc1xegcsr8H/PClwGbv/v+awuv9LLK3B5Bf4PVuDfBNx+/gvc/8ADnJ46w3ce/TbWoJm2o0mxXiIQCNKoNjEp68+gwE9TLXDE/E1GXxe1phcVfjKQvgS6KpvwIhArIGvHHq+sg0EZFEpBqxmwFxW6ClLps7Z/mR+rWZwXn7Mp1sqSoSa2rpJLJjZFOvyWgXYnl7JZa2mTIRkj+Uwev9dPTXJPjQbC3T0KjvoCAbVerUn+qMnE6nJci/X+9YMUGiXc0YCCE5VcEUO9RTgUVoWlqE9VEawqRXTwXRVlrNjr2O1MXrigGcCSmyfD8JDHpz/DLmC1WEvXK7RtFsxOaYAFOGvSrFRxWR1UC0XNNlWwVdbAJNm8FgXKxX5aR7SXgPC6ZOVezC0VBUldLPbEekcaBKiWq9A0aMZjs9TAa3PTrrZwGGRg5OfVo8fpj/YQcfkpF4tkMkm1lt28dSM/f+pnmB1GNu/cBLYW8dQSVpeVd7/zPXz9wa+SWVvG0hD76xYbNq4nNtDDSmqZheV5HRaI0vbS5y+fgdMhoJmoDc0UCkUqom5oyuuvd5S1knmsdr0GtewU5bRZQUV5jIhBbVRqRgWB9ZoztDWfLp1JaE6gNLSiwhNrLbEzEzBKFbKiZjZa1AJOyQMCPNkdmgszNjZOT2wQlzdALicWp6LK8SsI2Gjn1bZUr0UBGQUUdNi1sRNVknw68rr1V/08ZHDToKZ2yB2VbId4IPdBJ0dHyAbyGjr2x51fO8CuMG8l07Zjha2ZO5dyhpBM5sYvgVsFejS7WH6V3u1fyxh57l9V7f6q+lb++1IWMzRoNap6/4iiR/OURSkv16/VitfjVKVqNrlGNOijpytKPpNmbmFWbY7DkTD9/cP4Al0K8M3Pr5JMSW5XkVK5xoEbrmd1bU3Z4oV8HrvJrMobsZweHOpXdWKlVlF1gPzs+GqCREIUXhbsVskMsmG2WSnWigq4CXlB7Jl9Ho/c7krISImqXgBdhxOn0677hQzV8qU0RrvkJhdU6SaDKrtF7KVkiE6HPKDNuShrjDid0mhX1RrMYh4klazqXicK0MXlOKlUhlS6Y50pwFyst4dAyE8qk1IA2SJ2bBYLAY/kLNrU3k5UZPGlZSYmLxAKBBgYGtS1D/h9+INBVbMlVlJMj82wtLiK22Vly5Y+enpCWCySfS3XVo1yJa/3h7DRvR6vKqFbwhEwi3WyHWPbjtnoIOCNcPb0OGNnJgn6w1w4N0Mh28BmCpPPWAh6u3jNtbfgD/XS2zPM9q0jqhYRG3YZNsq+uX5DP4VygraxoVnABcl+bAsAUcVmbah6ul1HB4CpTJ5kIceJM2O8dPQV5uLLOF1eNm7cwo2vey2jW7bid4j1c1MzrktiMZnNkMgtMb1wnnPnTpLLZyjmMmpTLkMMAWu9Li/r+tYrcaNRFTvUHHn5e2sCNuTZMbqBsFgAevwKiggY08laaxCyiOJdbP3MOK1OnBan2ojXK3XMNpsq+hq0aIpKuFVV1bnHJ9LlEvHEBO6QkUDURlpyuQs5It0DtJoCwMp+IHlkWZqtEiZzXcYtGPGTTGT03JFhreRiiuomm83g9/sukjU6luaNutihNnXY6/K4ZC7VOevECrBa0TNGbeMlG9lm6wx/ECJIVRXNMqRttgXsbuh9qpl3kiMsruZNHf8QDsQ4deI8Q/2b8biDHHvlrIJ04xOLals3umWnDgFPnzqte7zF3CabXVMlrby/xEoRn19y+ly88S1387X7vwdiMV63Ui812H3lHgqlFQrlRUyWMltG16sFend0kPHxZY4dPk942M3mzRvwhd2q1rLYDJrJFon6VWW3sLBCRUSL4ibfslLIVjFLxp+tTbVew+P26TqtxuMMDw+ysjxHPreKy2Hhphs3sWE4hMNeo9XMEYpEKVRNHD16jlrVwtj5ZR3uZfNNHEYHB26JsWlTH04buOw2suks8zOLbN82gtMpsQguJsczDA9eycS5FX7yoyfYsXMrNgeYbCW27+onl1/G5jDQ39/HzHyG5w+NKQgoZ9709AyGepTrbo4wOBRTAO/okWmKxRmuv34/2Wxa93633UEkEGRubkkVXums2OY2abQ8/OhHL7Bj5wi333Eb3/rOg8xNlfnAb9zDubNTPH/oDIFAP7VkVuswh8OqrgLBgJ+B2IC6WGTSKbLZJKWS2HNmGRiI0B2NEl+Woa8bi81OJpel2S6z94ot3Pfx9zMzfYYzp47RqjRplA10hwep54x42n5cxk4MhFxzMlCULHlVi0qud6uhDiGlSplyQ3LfW1p3WX1OtRcVdwoBPVK5BA1DHYOpicHSoi73muxZxqZmPQuQK/utDIyFbNfUvG6JMDDTbIv1qEGzIMUJxWq2US1VKWTzmhcnVsSGWpNcOofJYKU73ENXOKaOApKDLMQsuSdEuSs2/FLfzc7PMnF+nHJenBcq5CSnu91W4M/h9uB0uzHarBdtq3PUJQf+onOFsWbC3DKrMlgy+AyWJoVKikw+gcHcwOowieUFJnGm8Lnx+OQ1GwhawW8VhY0Vm8WmpASpayQLr1EXpX0Lo1HAZLG3F4BcagfZZ536HiTbt4mZRttKoQIyy87kW9isAdptL9/91pNKdnLZPcxPL7F9dINeC13hCL6gj7FzZ6nUxFmjpvd6OlfnyteMcuDaaztnfrPJhakJ5uZmldAmNYzYbErWYE93jMW5RQVvWzUjzaqN82MXmLwwx7ve+n6eeO4JWtZOhMLq5Cp//ZnPcN32HXz+D/6Eoe5BopFuWiYbx85PYA+HefsHP0Tf+hHmFhbxu1wk82P89OA3KLfWmJye5aYD72Lr0PUYKwEWp5b44z/6DK+79SZ8UT8nTp0h0hXE47by7LNPq/r7/Pg48YVV/vJv/orurj4OvfgS6zdsJpstKlgpTgnFQkWdEUIhL4VChkQyziM/+j6ZzCpGc1MzsTsmDGKs3+I1V+5ToOvgs4fxBIzs3DXCyVdOEp/Ls3n9EH/yB79Pq1bm0Z88zOmzp3jDm9/IocNHiK8WyBUaRKIRyuk4W4e72RDxEDC2sDcb7Ny5j5VEkYMvj9FyBHnl+Bgep4FKZpF2KYfH3ODTX/hbuu0OvvzlL2kdUzG08PUNYvB0E88XyBRrfOhDH6HdqFNIJkjMz5JYWWK1mcLt9TFxYY5qzYQ30M3k1BL33PM2Pv/5L/OZ3/9DBbK7Il3s3b2bmckLmFpV3nTnjfzsoX/mX773NTwBGz2DPeo8JOQ7sy3AuYlFjBYfjaaZSFcPjz3xBPHEEht3DLNxcy/tZpZY1Mf2TZu48erXk0m0iC/WeOShxzFZPSwl4tx0y7WYbHU+++ef5eMf/RTlapG1zBQ337GZT3zqk7z73R8iW8xx8sxJ1hJy5gXYtK2LC1Nnte4dGgiSSkyyb+8o84sX9Ozt6+lhfHwarzuiitvTZ5a48+57OHnqLCvJFNu27eHowXEMdR+1qvR2JjLZWYaGg1x3/V5WVmexOc24vG6ee/4k/YNRIl29uN0+VpYT5HIFxifGtSftG+jT/kN6xR27dhCPL+m5LJEWlaooBs1KZBYVo/SxGgNzsUaVflbeQzKR1rq91RQicscxRep/If3J/lepVxQsEqA1GAxpfa/qw1pDAVdxaohGo1qTS+yP1AvpbFpjRDq9lUkfJ/vk4OCQ5uWKCleIXUJ0FYJsVYmmYiHroKe3n1yuqJEm5XJNs0Qljzzgc9JsFoiGXPjc0gPUcdjauJ1trMYahWSFnsA6ujyDlDNSQEu9VeN73z9IV7+b2+5+LU8eepG2xcvhX5zlii1X8WvvfSc7tm6g0ciznJ7kzPgpXjryEufGpwl29dPdN8T04jzzK/NU21VqjTLr+4bYMLRO6/1Yf4yG0cDk3ArPHDqBydJDseRjePgAGzYzFGnTAAAgAElEQVRcS6Fop1F36NnhCoLFVqNSzOOXHHIxnsqnCLotrMxOYm2K41WZYnqF17/2eg4++wzzk1N84kMf4Z++/k2Gd+3i+RMniY1u4+TcMt7YILv3X0u1aVK3mZZY2ReqmJsGXHYn+UwBl1syzysYTHFarVkMhiXs1gztRoZ2TQjibewmB+a2jUyqwFpyjS3bt7Bv/zWkU1WmJ+e0p200KlRrZSV8nzhxioW5JYqFEoODA6pCnV+cZteO9Qradse6lP8rzlYSO2G1yTlVwWiQeqiCxSAgoJVmTc51iVx1kk/VWT+8jbtuewflfJtCtsbqUpJWrc6e3dtpyfnTKpJILLC0MsWTL/2Irg1+AsEI7YYVjzNKJlHh5uvu1L5BiKIyd7FaTFozzs9N8cDX/g5HyER4wEO2EMcbkOtfyPkGioUGtBxI8pU4YtjtZuwug6qFi5WU1kdiVy49mdxHUtPI3ENMfyulOtVKE68rqNEXAkTXa2Iz3cDvDygBSpS11UoBMXGz2aW/E2FAQ0ldrYZZQdtmoxMPZXe28EbStBCgXd6HZMI6MWDXe0aiakyWFsVygnDEQdtQoFzN0DAFOD4u5y+4hVxmkRzwhhJItU6Xut4g7lpCoJcIG5lZtKhpkLD0ljIFaGOWGYC06i3pCTp1ilTuSmRui8tOTd+3w2SmkKhyz80fJ+Tazifu+21+//c+xXUHLgO3/wfjz8sPvbwCl1fgP+kKXAZu/5N+sJff1uUV+K++Av8m4PZzf8MX77+f8YUJHnr8+9ijNhqWKtlKDr/PT0OyUS5masrAo3lRcatMQ7Pkd8gIoKOS1Zy/i0CS/CpZr1KcX7KJ0fy+i9keAnip4kGVhqZfgrzSrP4qAHxJudsBBKXxaShwK3avMtAWoEjseAtZyY5saGPtsfu0IVhbWsFpcTDUO0Qin+HFYy+zY9cuzSWV6jqflmydNN09Xayk1+jd0Ec8l8TlcWNvWXGbHQoKr66uaLMtubT9fX2quC2U8mpDKgM6ySISG1MZdm7avIlMOoPXLraWTUrFApGeKOliFmfYz8LaMjZRp9SqVAoFXDa7DidFQynZtQZpEgxtKs2mWu/Jf8tgWxilbYldlX8EeGvI7yVPRkACsTiu4veEsZucZFZy2I12XAYHzVINn81FfGaBoZ4+mtW6MsmTaclKKtM/GOPcuVP0D3WphVWNAg1DhWwpSbGRo2lskC2lVXEW8fuJ+gKEAn7NOl5eW2YttSp4F3YB0mQ23uxkvAggIwNMAV3FXqlak7zXS0C9WCeacDtdmq8nw04ZJApoIVZfAmxIT2SyeCiUWuSzOQW7xTLX5XHqgFnAH01ubYr9dkMHzsLglQFeLi3W1g4FYxOpBPlCRgejLp+dcNjXuXZkrQXsb7XVfliuQQHgBIiXLwFOBFiRgbYomuU6Fua8ACgClHdsvAV8NVE3WhWMVFBXBs3qhN3JtBXFqTSmMvTpuCJ3VLSyFh2lremXYHfHDlkeJ/dFJwPnkpNyp/Hr/EG7LhaMnef5378v3T+/aqPcMeYWS2QZ1srr6ijiRcEpAyFZAMnbFFAtHPAyPNhPLp1UtWcgGtFcq3yxpKqdVCpHqyXsaa+ymOXPE4mUqp4071nXyEaxkGFosJd164fVLjZfyOpaplIp1pIJXXu7w3kxA1h3ELW7NtudGMWLm851Xa9V1ba13WxqE60Nc6OhWZ6i+JNBgLwHyR1rt2WA1XkN0tDLWgooLQpNaZhVlY9RbYZlMOaw+6lUHUQjA/p3zpwdY2LigjbZYu/d3RPRfEaHs6OuEIKAZJv5PU4CVlH0GvVzlQGwDNsks1k+YqfDqTa4koMqw7yFxQXKquDJY2w7WD/czcBADLtNBnQFBB212cx4PZLJKtdQi1qlopZnfl+AYrVOqSY26Q6yyQozE1lK+SprK2nKBRMBb4hYVDIJYzSrDtoNB7l0jaq4Jbg8mgVdytXIporUKiWMVOmOefjjP/0EozsGSWeXsTrEA7ypuYyr8SXKxQKlapnl1TgLy3HSuTzVVouhdRvYuG2UYLhLSSpeX5CGWD4XM6zFp8iml5ldmGZ8/Cwr8QWarSo2iwGPy6HDH69X1L9uNQzPZXMUMnm63SGS8bUO4SUQVMWyx+kmHOpS8EbydiWfu1yq63mkctW2AadF7InbmNoGrEZR6FoxNA2qwpXrSwEZo0GzCUU5KHtWJp8hEPJiMJcxOfLUzWski7N0DQRZSSXBaFNlrQyNhLwh97d87pVyg6CnRzNqy+UCtXqFUCigykNR4wsILdejEDM66noBbTqyWgEo5VXLfSHZvE2xVa1W9BoTa3kBc+VeFCBMbZPl+hbVX7Wue6pFwJ+mXNtGXUMZIkksgAy6LBaxkg5QyFdYXshx+NA0tYqLZt2qg+hYd4xSOUuxmMLtsRAMuent6VKl/cpynuWlAnPT87g9bq67YS8vHh5nfmqNjZtH9fWLxajN3aRWz9Fsl+ju6lXlQld0CI8nzBPPPc2FE+Psu2kPGKqaBzw7E6enz0MxVyPS7cJhd2vOslhIigJSiFy5fFJzAEUJZbcHGT87hYgZGrU6HpeVWiWNyZjH520xPNTF8IAPl9+MN+zSc3J6ZpHJqST5nFjcRQgGurUGOPrSUbweN+uGunE5TGzbupGxsVfo7Yng94qae4B208Gxl88yfm6G/r5ulpZWlThhd1i4+uq9uraijrF4neTbFWqtNrlciZPHzrFv31bOj5/A6zdTqxjYuClKJrOmVr8mg4DgHmwCUNaK5HOihvGQSBUwGwIsLwtBy6SWk7fccjuf/vQfsZYoc+NNB0itFUkXDdz11nsZGuwjnV7FQI3lhXm1Hl+cn1c3hHqtgMFYwu0Vm/Uku3dvZnTLRg4dPKxAbk9vL16Pj76+QbZu2c7kxCxT49MklhO4bU52bt1Gak3+20O3u5/saue8lTO4oyRp61ku558orNoylDQIGNtSEo4oS5p1mxI/RMksVpjugBOL00i5LntEkVpL8vbEgrZOkwYWm1EBlHR2VffWppxGwn+7qE5pm8RwWPIiZSBqxmWXa8Kp5zLyM+pi41+kmCtRKVYxtMwEvWG1UQ34w7qvy/nduEhu0xq02tDhu9RiK2tCzChSrlXJFQWErmO023D5fLj9fiV2lWs1zchrFJtY2qKqblAoZak1y7j8doLiPNGuacackNmKVcmXrKj6WQgVUYeDiNOOx2PF5RI1UQOzpYrJVMNhN2G3i2uMQQf2QjxRBxlh4xTBZpS6r0W5VaTcLFCjTt1gpFI3kC8a6OnewunTy5w/nWTqbJJqo87w0IBm+O27Yh8zc3Oagyj21llRk54+xZ4rd5LJJbHYTGzbMUrA7+XUmVN0dRvo6Q3rOh8/MsXSXJErdm+jmC0zfnaVndtG6ev3MT05wxOPHcTttnDgll3ES6Kw9dNj9dBYrhATkCJbZ/fmXaSSBcyeIMF1G/jBM89Sdbn5wEfvozsUw1kzYPMUGVs6yP3f+jwzy3MMDuzG7xjk+n23s2XdVr7xtW9Sr9YJd3cTCEQYGurm2CvP8+OfPEKhVFJV4cmTE3zqdz6B0WxjaP1GHnzwh9x51xsJhrtJpDJ6z/q8Rl556XkmxidweQI89PAj9PZ24XCbFHip1qV2qWksy64d+zh+9Cz5bB6Hr0ajmWNlcY2Ay08p3eCjv/Hr7Nq2jVePv0itWmDT6AjpXIYz52Y4cvQk62Jd3DCyiZ5Gg16XDWMxR251jabZSrwGhv713HPfJ7n2ljdRqsSJeG04mgVsjSYRXx8f/OQnqeRz/P2Xv8xrbrgGo9PDtx4+xN/+4xf54EfuIxgI86a77mb/nl0KRhnbdZ4/fpiRjZs5cvQ460e28vIrp3C4fHzur7/Irbe+nvs+dp/WTefOneXuu+5UW89qeoWzh57klZeexR9ysnHrOtZyCWot6B3YhNMT48ixCfJFEw53lFjfOmbnFjBYzJw8e5yPfvx9HDz4MDZLgXvf9ibNui2kLTz47ee4Yu9+Xn5lSoH0v/mff8ajT/yAaKSX9FqeWjPDhq1uzkw9QqjHxNEjx9i9d7f2SEcOL7K82KSre4CnnjqsytQNm13sv6abVGqWSNjP8HA/Tz/9At1RuVbdamH/85+fpNEqEuvr58zYBLlcHZ/Tj83kptkQ8EZIiJI+3alnr7v+Gq3f3D4bfYM9JLMJxi+c037F4/VoDS/xBctxIe92gNJgKMQ11x4gmUrqn0m9L3V+xxfHoMRYqRWF0Ck1n0QcSAyM9LpyngmRz2yyKklT9jPFdiRCyFCn1uzUhGJvnMvlyefFucGi9YKQ9DQaQ85+iUcoS950SddLVIGqzpPXFwzq84tLlAC+Qv4U4Ep+f0lBKCRL6dfm5hfIZPO4PR4ltEh9JXu9OASU8mlSyTjDAzH6+6I0qiXMVIl6ndhNJoqZPKamEbfVQ8jfpWfbCy8c56ePHWLzzm2Umy02bdvBDTfdwraRvRgaJqYXXuXU2EEmp46TL2WxmIU86SGVrukZmM6vYrAVWLclzJZt0kc7cDgkwsbDxEyBsakcKxkw2MIEIv3E+jZiwoOh5aFesGE3+fE63TTqC3i9NVx2K2vxBaw08TqtnD3yC+6+82a++PnP8uFffz/f/ebXWTfYx7ve/lb+55f/Dm94mJOnzjG4dZSN27exvJZgJV9g9/5rMEu0SKlFqSpnoEVjYczybbbgzp3C6ihhtMRpGxYxmBKYzRXMRnFCqZJNJijnK1QLZgzNEJvXHWDv7n0k0jMsZifI5tYwtA2Egz0szef42U+fUeeEcllycHO0W3VMRhvFtJNNWwe58aYN1Bp53b8dbjMmWwuH00ixLNbdNYztFg6JVzIKUFmnWqxhrDqx1ANQt3Pr6+5i7/YDtFuiyjVgNgoZqsTM+FmymTVCIQdur5WV9BL/8sOvsnX/Zmx2J5l0mWJW1jXAG+56Kx6HXwFO6aHEMUJ6B6fLyfETr/C1b30bfzTIuk1RHJ4ai/Fx7E6pm4SQaMNm9WOzefX11hpZGu0sLUpKaBCYVmYE0suWiiUqlZquTzAQJZ3M0dPdp44VkoYlYHZXd5iWWdZjVeMG2k05RyUCx0RyLatAr93sxiiAbKXFlXuvVlLw3MIEq9mzDA71kFjN4fN24fNGiC+vqfNXIrWI1V7BE2hRqS/R1Wsjk5ujbevm2HkbC8vyeq34vF7NqpXeU2pXizjAySxDXObaHaGB3FsNUc+6bBrnJV9CQpdeTlgynYgl6UJl1iCWWm2dL8i55TRbKa5Vued1n1Dg9mMf/Ti/9+nf5roDu+VZoO28bJX8X324e/n9X16B/8IrcBm4/S/84V9+65dX4D/zCvxbgdsvfeUrTK/M8IPHH8QcNNGyN8iWhdnrVsWtsSkgk1GbyJZZVBfSxIpirwOeKr/wonJWFYiq4BA1owy+OzZ4l4AkLWQV8Or8+SWwVwaFlx5/CXyS55UhnDATRQmm2SBir2NE7fYkX0hYxMJotJqsuO0e3HY3xUyJRqVBpVjhtutvYeL0Ba689mpl+z/wra+ze89uzVadODfGe959L9cc2M+97383t77lDsrU1D5v7tQMQWlcyp3MVsmarFWqjG7dqhafkmsoFr6jWzYzPzfPG+94I//y4HeoteoKTgScbgq5jOZZrmUSFOplYiNDZEpZ2pZOJm4kGCC5soJLFMiGjtpYjHiqYrsj4A0GmqJ+UWKnEVPbhKVtwiSNgEQTtRqUS2m1HbKZXRhbVmwGJ+VMjVQ8xUj/OlbmFvHa7PhFidpqkEokaNha+Ie7WEnF1Y7R67bhdBqoVrI6oJdGq1TNYra2sTiMqlQY3baFYqmK1epUQG9uYV6Hl+GoZJNaFYQQoENAZWV212Q8K+5SorIRtaBZX6c0OarscThUZSsAQj6f0wwaGbYIkCrMVrG0bolNWa3eyRi2WHVgIQCp5JPKUERsyDwOj/6dVDKlAKI0siajB5PR2lHX9gUJR3ycn5xk4+igqgwT6WWqtQoOt1PXXMB/p91FMSfAUFNtmeU9GDVft2OhKA2rydixyxZAQ8ATYdyKRVpFVEO/MjTu5NyKKroDrHYIuJfskE2/vO71nrr491Q1q/92Mm8vgdyXgNxLj9P8TrFRFnWu3F+SWSvf0hQaL/48BZE7AHBn4CRj8ZYCP/La5RYUYFGGXQpOmUx4ZS2aApBWGd28SQHKlZU4a4UCq9kc+UJR7bgi4S4dUAlJIp8rKTDdAasN2rzKPTo0PIjBJErnmuaHiVpWlfFy/aXELrKiDOrO8Exsp606qBdlQrNloIlYTXYs1luiSpQMbKvYedapq2q78UtLbVmrZr2Fw+pR1bWh3cBoFvCzhsNpJhIO6mBMJKvlYoOl+VVmppepVVpKTDELiG7oqNjluzOUExKASa01bQ6zqsRESerzuzW/sFzMYWgLKaOoeWXy2cigTjIfVXmtr19s0BL6/uS6FyA+EAriC4fUTlzeX6VU0s+mWqrpXiL7mFjsFbJl4osrLMzk1V681TJRrzoxmxxEoxEGekYIBb2Eww56ol1EgzG6o8MM9A7x/W/+gk9/+rP0RTaQqawysrOf6akFaFrZtmUP58+do1BI0xPz8Gd/+UnC3Q4OHXkKm7PN4sosuXyOcqGuiuVwJIo/FMDv8xGNRYn2R9XqWj7rQrPI/OIcs0uzzM7NMb84SSk9T72c0mtR1tbv9ernJsxz4boLGFYty3PbcdjEstOKzWjGhQGP2r11FOhiSyZnizD9BaQRpV2jCuWi2HrLpSQsffD4BCFVx1gQUktL9h8hEHVsSs12m+Y4p3IZzSN2uB2srCZxu/yqCnQFTJRbq7jCbSzuKsuZWdrWJhXJ7ZUxrebwWqiUReXbIBL0UyzklcghSpxaraLKaLFuFyZ+h0TRsf+vlGsXSUlmPasErLXYLLp/XLp3ZYOUfVOGxzKslT8XUFJUuiaLnWK5ruCY1Sp2cEVM4jRhEGC4gUMGyi3ZA0wKEMpAzGkPcvKVNI89cpZKpY7L7iMU8TM41CcpsWzc1E9ff1BVxEJgmbowx+nTk2SSGebmV3nzW2/g1VfnGTu5TN9gN7OziwTDfnZdsYXF5RlsdtmvbHhcNjaObCUcjjG3vMLs9BzHXz1BJVfDajAxsnUd69f380//+Aivu2sXNruJ3oEuHaJX65IhPYfTacHldLG6KjmxQVoNB8uLWaYmFlQx5rCayCTj2CyiOG5QLWV59/tvI9BjJJlZwOMTEoeBmiiwa1biiwXWlisszaXwe8OsrS0yOR7nT//8w2qvvjwfJ5/L090dJRIVFa+Jcjl3Ub1hJpcpMDG+Rlewh2rFQHypQN1qZuv+DZjtBlUSi2J5fn6a2bkpPWtKBRs93XZec/VOpmYmCAZ91GuS125WFWs01E0+X6VcbHP+XJITx5d4+1tvJR4vU8iXGTt7gWqlTXd3L/e84W14uwbpHhzRfVr4Q+1WBYmum5+d4jvf/meSKwvEerwEQ0ay+Rkq1VXe9o7XMzAQJh5fUNLFunUbdC/MJhu88NwZzp9aY8u6fVgQC0gHJtmHmyXCfg/GuhErMviv67cox2QvzxVE4WVRfoRcix3wtq2qVanHLBUXZruQWZpU6uKQUANRNZpqWJwmValahAhiblGs5imW8zQE9LR03FpkAto0CEGhTaVeo9psY7HZsFjlbLXqedshq4lleAOrsSnHB3aLQ500SnkhZxW0vms3IOgP4XF7tV71+i4OWSUKo2nUvadQKrKSSJLMZMjkiqTyOZLZHC2DWDi6FET2+HzYHW4KJSFLyHlkV6vHbC5JvVFRsqA/4FWVjmT35Yt5PadFMS+RFu1qAbtFYh/Meu44HUJuMuK0C5HHiM1mwGoRdxFxnLGozboo2YwFg4hkqbVLtMx1LC4DDVODnFi8m6yUKnJuOnHYorTqLlZXisSXs6xbv4OzY5OsrYnyWmptqz7eKXVnqYgv5CVXSFMoZTRPPRz1c+r0Ma6/aRh/wEkx22LyXJLhvl0sz6XIp2sEvT0sL85RLWV0r964aYiz519mx/4hekcHGOrto76cYey504yGY9x+5Y0sTy5jsbgotc1U7E6Oz81TtjsYW17gE7/+Ua7ftodWPYcpBI8f/ik/fO4hhrasY+z0FC5zhHfc8zbScZFn2ejrW8/khSleeeUg8eULmhk/PTWr+2i50uJL938Jl8fH0WMnmF9c5sabb+Hs+CRGs5WVlRUmTh/n+JEXKFazjGwZoVYTtx3UlnRkZERJWVPTM+rSIeotOSak9pNeQGpKcQh5yxvuIBr0UsqvcfcdN5FNr5BMxhkYGOLo0VM0GnbSmTrWtoVhvwVzZoWYw0pM1NBGC9lilbVqm6l8g/49+0lVanz9ga/SHwpQWVnE47Azkyqzedd27rjzNuYX5qiJFM/moCWOEW4/h48c54VfHKY7HKQ7EGLrSD92i4GpuQShaJRAIMytt93On/35/8daIsFDjzzMF77wWTZuWcfunaOcHz/N4ZeOcfLEefaPhqnPL+O2GhlY10O2lMIT8tMyW0lmGqxl7Fx9/Q0YLSEeeuRxJQuMbBrl/OR5rM4WPQMums1lUqkJrn3NXu689Q2YGgFmp8pYLH78gUG+/eCDxPoDWByiOqvz3e98C2/Awtbd/bRNSfrXebgw8yqLi7PY7H7Gz6XZsH49PZHtfOVLP6berLPvNeuIxlwkEhO8+c13MD83SzyeI+j3kcs0sVgCzEyvqAq8Wm/g9fk0RsblNjO8rk8VtOV8QwlrfT1DWIx2XZt0Js3g+iivv+smhP81v3RBbf03jPSrJf7UqTSj+/qYmppTkEqIuflCgWAoqA5KElUgJUYul+24wLid2hM0GkJyk4zbTm69nOtC7pV6WNw25FwWFyTZT+X9/S/23jvKzrM8179273V6LxppRqNiybKKu+WCbWyMccE2JaaGOJAEyDkhiTmBUEJCAiEhgB2KgRBsU9zBDVe5yZLVy6hM77v3Xs56nq1J+Ov3W8k6Z52TsyTWLBlJM7Pn21953+e+7+u2WsUs2lgbiNFP/lwpGmp4tKlQK2tGWYPK3lm+vvydx+vTNaX8t3yuJG5ljSFibiaTa6CRpY7EbNbXIK9Xfs0tLuDxenG4nGock59Jkn5SAyPGpkQsxszUlPZ+e1xOfG437X4/TWI+cRjJpiO0tfgQuOuzT+0lugztHU2Yrc0MrllN92Af60fXkygmODR2nFA8QTIhRugY2XRa10mFbFbXuELyMRqr9A600dUdpK+/FYvdytxSjom5PLPLZWbCdbxtG8DeSffAJpzuFk1fGqT/3GzCLntIIRdUCiRDM6we6CC0vAi1Ei6HnfVr13B075tUa3k6OjpYt2aQBx64n1w6TXtbC9PLYdrXbde4bl93r+6nqYlp3Eq+IOJilbLUBMh+wGYRV7oa/4Ta0ld7Ap9PDMM1iuUYxXKUUiVOtZInvBzGUHPR2TpCb+sG3K52FhfiTE6Mc3ruCOdftAWDscrJ42OcPD6rAntToANjvU44tEQ+l6NaKXDJxRfR1tKJyVrA7szi9powWkXsT1GoiGAr+OuGkdAue/B0UT+sZidmqc7JuLCXWli7egM7d16p77EYy3XdabZQLRQYO3qUjq5ObFLP4nERTcW4/6EfUbRIArpGXgRgg43LL72KdWs3ak2WmFCN1MnkZN0sex2ZUBg4NjbPr55+gaHRDpLZaeaWjuPyWdWIaDY7cboCmEwOJegUikks1qoaCWsVO+m0zHpMJGJxNTv29fergJlKZImGonS09+DzNdHV3sPSwhJ1cwHsiyRzc/jcTVofkM/UsFt8jK45l65AH0vhGPv2HGL7eRewfesFmtSdnp1genaSydkppXSsHTlH5wpKHDbXePSx+4nET7P5vH4Ww0do67bh8xkZX0xycNJIIoMa8hqGysbeuVauUC6WtKO2Qb86s1cXopZQLJyWxizEINSvBm1LIXFnyGmyl5X9ttS+yFxDrluH0UImVOTGt32KZvcGPn7XH/LZP/8kl11yLnUsGM4Kt/8vj23P/mxnj8DZI/D/cwTOCrdnT5GzR+DsEfh/8gj8p4Tbr3+db/zTt5mJzPDgkw9g8NYxeQxkStnGJlCwjFWDIiglsVQXlKzpDNRYBm7qGJbEVVZdx7K5lMWpih9Wqy5gV9K1K2JtA+3bSDaKyCub1RUssvy3DsTOpHBl0yrCLYaa9riKy1G+TzKdOoMiDWAz27T3MxlJEHAH8bkDnDp+ig/cficv/vo5Duw5oImxhx96gj/5/GeYnJ7immuuZnhokMHBPpZCC3zi05/g2luuJ1nOMj03z5XnXcH29eexOLvAPd/+Nte/4x1MT01xfGyMSy68iFWDgyp6Pfvss/qafvcDv8sX//pLfOpT/41nXnqGU4eO8YE7388zzz5FS2cL3rYgT+96nu2XnE+mmNUB/HWXXcvuPa+STEYwWyURUNJUW10ShFYL5VqdYqmsHY52kw1b3UI9X6YmSaua7C0teN0OTXfZzS5ee2UPVuxcfsnVhOeXiYdCuG02gj43i3OTLM5PcfVVOzkRnqDcasXitlDKpaGap5JLYpakRz6Jx2WiKejRPlBB5kriTASdbKlCNFugUKlo+sZqt+F0u7S7VCZk8nCVgZ8kQWRjI0NEmdOKoGa2WtVtLh/y3mczGSKhsKLC5D2XIYbgRqWzVuyp+UKOVClFrpLTQa6gkAwIesiK0+7DZnERCSVIJwvUa0bFz4ZDUfz+oGKzo/EoAwMDmKxVkqkYg8O9CE06m0vg9jsVYSgOeBGUs9kMU1OLlLJlbNKLKog0lwu/36+CrfwSYUXFFcVTSe+M9NA2UsTJokjsylpUF3EDjdxIfHo83jPi7L8LsiuGBemzlfN/5RrQzZ4IN7/V/bxyo1pJ1hoNIsKqEvxvZlqEpD0AACAASURBVAgVhyVBeya9LtebJoLPuIEbm8UGkloEXRn0iMtZ/r3D3kBBidggScJyMUdXRzuxuKCMwxKlxmB3KKZRXMfytWWwJAkZ6dVqiO8VxQPb5D12uXXzHkskyBUKiiWU4xGNNd5rGR4J/lDSqR6XSwc44rqWa1qEZxlwyWB8xcgh2GsRzSRFKQ4G6YPWfrFqtZEKMxixWWR44aaQLeP2OOjuacfuMJNKRUmlk4qCnZqcY3pyQdGqmXQRp8NHZ2uAtYMiTFp1aCcucBGTZJgrZo14IqaYbMFxSxpVEuqSsKgZIVMsaOJUBOhSsayo5PbWLh2QiWjmdLgVcRcJR3UA2BRsRmCjqVKeSDxKKiGCdo50vEhJrukKpBNVijko5yWRZWVoYCPDQ+vYOLqVzqYuTa36A0F6etpwOqwY6jmM9QqFfBGXo4Vq3s4PvvUE//KjJ8kX4LbbLmN4Ywtf+spXuWjbldx113v44hfu49DhfQwOdzK8oZv50Bj5WpTtl2xm1Zpe/IGACoBOR5AmnwgiLhVPFmKznBg/SjS+yMzMBOOzY6SzcYymuiLL3G47QYcZq6GC0+ZSk0U6nqGUr+BzB/E6AtpBaKrb8Lrknu1QY4NA+GUgJyYUJSgI+qwkKTXpqm4lm84rYq4oGLV8TQVdSSeomcLTOOd1CFISFHgdi0l65aw6ECpUyngCfk0ES6JOhNNspoihasHu8JAv5TE7IVUKs/mCVWRqc4xN7wV7CaPNSKlqIpsTncmnnbv1akoHkw3RtqjD3K6uLr39VSqCuc7rM6nRdStIaunDbpQKyO8y+JFeaflcGcDZHA0TiJhRBMcoz1ARgUUsM9ucFCSBqPh3K/FEFFGpBM8rwq3cauTzhHoh17N8eD0tOC29vPr8OMeOnCK8mKdcMdESbFNUeVOzoGTNtLTbWDXURiYtSdOKiqCLS8vYndKp28rMrAiaNZqa2/W1iOgjaQd5Zs3OLTbMEBVBvVX1c/r6Bjnw1lGe+/UrxJaKOM0BpRuIGWfzees4PX2KkQ1d2D1GfM0ODMYCXmedlHTI1WQo5qVec1HImZmZiuCyi6HCrvjBxdlZWpuaOH7kGANDPjZs7aBuyrAcFuxenrZ2nw7qw8tZFmdTrBncoNf3xPg40VCG7eevxWJ0ko7D6VMnsNorbNsxgtmSZePGQWZnT2p6QsTOYs7Ad7/znJqNZDiax4S/K0Cg2cWGTaso11L09LYzNzer9xFJxfl8HqLRZRxOqNTSZHNyz7CQyRS1K7u/dzXlvJnvfOtREjFJTTtw2BysHhhmaUH6lqvc8I53cdMtdxDN1agYrYQjIcW5y/VeyCRpDgoyPcuRQ7tpCoprTsTEBRxOuQdVqNYSiirs6xkgky5xeN84xw8sUcv7OWf4MspZNx5ri15DDulUFtSvQe7fWeplMd40niUrtBQx6GlaXFIiYgaSE1zEVm2JqOGt+NSI00jilihUcyrMCp3DaIV8OYMUt7m8duwuG2ar4IVrxLMJUtmkJlXFHCdiraThJaGSLeZ1UC40DDFUyf1UTFFVxcdntNahomYwSdfbcDs9OKVmIlciHo1pN66hZtA1a8Dnp8UbpNXfhNkgxhsx/zViL1Irn80XmFtcJhyJ6/pKTElOt0dJD1lBHprkWShd0zUCPi9Ws4l4LEo6kcRmtehzTmow5NhIx61cF1VDjqqh0OiMr1a0i1uuOTE5OEXMNgjisoDHa6Kjw4vbY6ZeKlCO5bDVhdZSpVQrIjN4g9Q/1ErU1PgldAwhxIiE0kiB1et2kkUrWLzMzYaRWuxjR8fJ5wW5XMXhdGsqt1ovE2jykM4mqVTz2qUuxomRkTaafD0szcVIRosYygFmppapZwwUK1nWrh7WZOrI2i7K5Ty5Wpq59Byb149Sjxe4dMM2Wk1efvLtH3L9FdfhcgaIZgocnpymd8N6Vm3exBuHD7EwNsZ///BHaesdJJ7OYGtycmzmIN977GvsP7yHeLjEx97/AVq9AwQdA9z3vQdV0Gpr8mCoF2htbebw4SO8/NKrjG4YUUPX269/OyPr1hFJJli7cQP/dM89HNizj7I8p2uCe7XidBlIZsK8/borNBkZiyc5emScpcUooXBM6QjNLV6KpRRuj5OZiQgjqzezMDfLTe8U0aKbb37j66wabGPnZWuJhpcwGu2MDm/jwfufIZkwcvH5F3P127Ywdfgllk+dYv7kaXxWJ+WygZ7BdWRx8OCjz/L1b9zDF/7HX2KRRGipoH3RtfZ2Xtx/hJ89+H0Vj3/z/HOUagbauvuYWAoztxjm8ceewChEHZOBd1y9k7ZmHzsvey+PPPao1o7cddfv8ZvnntFEcXt3i6b3auR5a98uXtr1LLF4mMsv30mzmH5OJehraydXThNs9RJKRBjdvIWHHv8Nr++ZYc368/jTuz8PZje/evo3/OrJZ7j1vTeTzUX4159+h1vuuBzqceZnT3Pzjbeyum8jk+Mxzj3nMu2N3bP/AL968gnWbRymqy/I/iOvcPzkQdweF5s372DV6lYypVPMzI4TlzVBJcsll5zP9OkKxlo7ExPTnDo9xcTkEv6mEtddfwUtzc3UayYO7h9Ts0IyUSESSquoI8a/zq5O3B4rkdQk8VSETRs3cmpsGlPdRUtTF51tPYQiUSYmTxBJLGG1GxkeHWDHZet46eXnaWsLaPVGbKnAh3/v/UyMiwFtXg1RcuOTNcTE1LSa7NauXavPctkziAi3ItgqncBu13uOiLbJZFLXJ+rBVDOjUc2lQtkQ85+k4dUcaJF9cWMPLPtkMf3JWlHWkQ0hV9YwDSFYsKtCqRGBWEkkHo/+t/yZJG7ldeo+xenUdbkIubI2kq55QdSnM2k11rZ1dujrT6ZSzM8v6vq9V3pdK3VioajeJ02lCunlZc49Z5iWFkHK5pianOGJRw5x9du2c8u7bqV3YDUBbwd7jr/FG2+8QbwQpWytUrGYyGVgbjJOPl3VtGEuvYzbU2ZkuI3engDr140QXkiwvJAiFCrzxsElcsYWLN5WWvpG8LQOULO1UDf5NeEbWQwz0N6EuRjFXo6yMLGfUnKZO9/9Hr5w919w6+23s2fPG1x56UX87BeP8MnPfJovfPEr7Nixg03nbOCRx59gaGhIiT9dq9Zg7R4knK5gM9upl4wYKkaMVaFXCanLiNFcpmbMUTVm9PeKIaf3zVH/ixgNDop5yGaLiuvNF+KksikcNi9X7bwZY7WJt/aPaZVEqZpjanqcsOyfDEY11mWSsg9x47DLWraI3eLiovOvoNnfqXVKO87fTCYbokqc8el9hKITGMwFXeuIgFsopXVtXqsaSMTyWAxurGaXGho9Di+trlW46u1s3ngeAwPd5LNRTIL2txopl3JqYJqZnKazvQujmFzTsvZ18fOH72c+tsSVO99GoSjmLQeD/UPks3k9Rz1upz7HEslF3C559ghFwkwiYSAcLfCP3/k6DneNK952Pi/tfpq2zgBur4NKtaJVOrIuFbKWTRDjhRqGml/XeKtXraa3t0/3jqsH19Dib2Z8apLHH/sVO7afz/p156iYe/TIMV5982nW73CTLc9TygmVxYJBcMwZI7ff8gE6gn1QtbC4sExToBmP263rBUkRVypWFpcjeL0B/ZlKlSIdHe1qXsxkIuzdv4u3Dj7PqjWtpDKLBJsceNo6ePLNI5SNFu24lTWPXEu6z5bNiJrIbGpSF9Oo9NXKHqRcLyuRToRb3QeYG7Mx05k6JLn2Ze0g+wNZiMj1KmtPm8FMainPTdf8MS2ejXz89/5AE7c7L91yVrj9f3JSe/aHOnsEzh6B/8gROCvc/keO1tl/e/YInD0C/2WOwP+XcPvbPZgNjcnAc889x99+7Wv80z3/zMTiBPc/+a84WmwYXHXKEunEQCFbwuvwaBdXjSr5igzYJIFm0HST4JxkIymLUtmIrghP8vfy/1cE2ZXv2RCgGuLWisC0ItSufO7Kn68kcMXRLKJJvpjTQb1sViWlp70ikoysG7GLeFMz6WZMBnynjp/mDz76CX78ze+zfmgdP/rJv/D8rl088LMHOXrkMHd/7n/wF3ffzcc+9mHsbhu33XkbO6+9ElvQyclT4/zVH31ZBd+f/uQnmnr76t/8LT/87n3EklE+//nPc9VVV/Gdb3+b8fFxvvvP3+Wvv/IV7bU8dHKMe793Dz67k0/cdRePPf4oF1xwIYekZ25yjJ41AyQyce1Gu/LSndoj+uunfo3RbqCzr4eEiD2JBC6/n0Ku0BAsywbMFQPZSBJbxcCqzl4ykbgKG/VKjd88+wI93f1ccP6lLC+GOXTgsA6sNoyOsG/fa3R3t7Bh42rCkXlC4TlSpiyVJrMOWSVhmU8nqOTSdDaLmNVEs9+LhIIlsVktl0kmEoq3zZQrlMwWHB6PJlQMBhPJbKYhPNYa8oSgqmV4IWqLQVCtkrC1iXu5or028v7LcEE+ZOjR0tKiwwjZ0IhgFk8kzoh4YHAIIVUwo+JelYSElVKxTiFX1fRd0Neqwm04nIS6ieWlkIqwNkcJp8fA2rXDtLS3arq2Uqso5lGSQ0bp1qvJoL3RGyuaoKBz3YJBltSwxDQkxCfnqCKTBWUqgxbBsKFdveqUVjezGYNVhi9iQGhgw0VYlJ+tIeA0EGcqtZ7pgl75/zKwWbkuVhy5K8NzuXZWUrYrZoZGD3RNIqY68JFfmvo1N3qCtDNHkeINZ/aK+UF+l7RULl/4N3SzCFwirjXwTTK4R9NioiDKgEeQljJVdPj8ODxeFSQFoSvXXktTs6J/Jf0a8Prwe7x63cdjMZLaDVvHbHVTqnAmYWjUQZO4/aU7UoS5aCyi4qv03srmuDHpkmLjBJlsWHv4ZGOrgyyTRTf4MiS3O+wq+DSMH4YzPcSC+YrT2dFNvW7k1MlpZiQtGGjl3HO38tOfPsDCfBqb3cDQ6k5aWgI4XdJD6cBaj+N1WEgl04qwtNocZNJiFoDR0XW88soufQ/b2lrZuHEDjzzyK3zNHkwuN6Mbz8Hn9ROPJ/XluxwexdymU4KDlQFfgdmZOcYnpshnDSCO/XqVdLYhQgb8LoYGh3TQKIl5v7uNtuYehvpH6e0cwu/y6yDRLlg06b3WDqkChXwBqwwGLCbtV6yL6ls1Y6za+PF9v+Rf7vslHe19fPWvP8fi4mleeP5VfvmzX/OVr36dp556gaef+zX9w1184PfezdotPVg8VdxuMziqOEw2TZiky2kVqI4dP8zBfbuZnD5JtZpFiKo+QQ9KArfFh80myDARnmuUUyUoyvUjr8uJ1SQJOadeu6aqFZPBhgW79mbVhDJXlfS8nNOSritJBa2ivPXyO3PNyDliMdsUly29VYJVlI5UGTjKYE3ORzFqaHe2DFcN5oZhyCgp1SJVwbEK2cEs4ruBWrlKOV/C6fBiMNm1vzSRj+JtNeNpr2Nyp1lMnqJQS2vqoliWZKAYHyyKGnc5HXpeigmhYfCQFIL0bzcQaHKtSf+dGBEadAGb4pz1WlUEulFTtZLgk9S7JGrl3iKmCLPcJ4VAIBUDglg3iAhsxWoTE48YPIqKDtfUfL2u2OFGz55HRfAGxs2K39NKs3+I13ad4P7vP0M15yDQ1jAz5PLLXH3tNt46cIAPfuRCMtklkull2rtaOHTsOAMDo9idAeaXEni8QUxmC6lUTKD9OJyCMC6oMUfMRO3tQaKxafbsDnHuxg62b95JZKHIvtdO8sJzb2oyze6w4m4K0Lu6g2gmrF2o52waxGWN43YaSaelQ1iGepBMFnDYAlRKZu3ZtZu8amIIL8VJCmoxscDV12/FZKnz8IPPMrp+DQND7YSWZrjyqksYO34Qq9WAw25jaNUw8Viah37xJG0tq7AY2kjEk6zfOEQiOYvLVVcRe2RNL01NHmamp6iK0O8Kcvr0Kb2uo4kSu948qqnYzq4eRVJ2dLYQbHLiC1ip1lOYrSK0y4dJU/NlQWXrySD9hRntBW/ydTB2fI5XXnwLv0eSQgkWT6apmo38/l2f4tZb3sPs7DJlg0MFHBELKuWc4CoayePYMj2dzQz3d/PVb9zNU0/8hj/587cxuNrP7OwxmlvctLV0MH06zNGDs0yfjNPqH2Cobz3FTIV8poTDbFeDi5wfdRlYC7LZWNH+1RWDj1wz2uB+hp4i/9145hj0HJXPkWvTXmh0pGsi1yyJXEmVlbRHulqvif2LSl3yJzX9O3kWGe0mfK0BqoZKw5SVSZLJZxWnbLAZNA1fM1XJi0kslyJfyumz1eFz429uUkFXVIx8NkcikSSbEtG5qt3XQV9ATTeCURa6QyIap5DJ4baLmaadni55j1s0+ZJJ5bVuQkxllVJNOyKXlkKanBKBL22oUhaDRz6vRIWgz09ToIliLq/ddrLeatx/G89nSdvKz97c3UTFIvegGl63X1M54XCYUjFPU9CN0VjQobDbLXSGBB1dfgYH2jBXs9RLWU3vi6BdkXsp8iyvYLPYsZrsajSpSvK21MBemqwOoiLM2h2aPqrXnORykM3USSTyLIUSeh4KMWF03TB2l5XJyXEmJk5Tq4vRpcriXJSZqSilVIUt23q59tqrySZimA0ubnvnR3jm6ef51rfu4bzNF3Fy4hhrt/UQi8xjr1u589b3MNI7RD6W4W++/Dds2bSVZDrLNdfdwK+ff46yAd73wQ9y7PUXiJw4yGVX3cS6C6/j4Pg4w5tWcWj2Of7+B3+Kz2fCZXJhKPjwmofo69rMzx98ArvFzIaRVRQLOU2oHT92DJPFRCgSolAp0tTWzPXvuoGJ2Sl+8a+PYQrW6ertopxLsmPrJiXvNLd08MzTL5Av5jFbDLS0+SlXs5htBt7+9rfzy4cfJx4tsnnzOURCMVqbWigVKhSzOcqFLPvfOkJ3RzO33Hyx4kWld/2rX/o6u954kx/84F85d9053HD+Nro9NpI2M3/3mT9h/TmbCDR34vC2cuzUPMH2AW684wN8+QtfYe9b++nubmNidoa//Ou/Y2J6mnu/9Q3WrhnCbrNRMxo5OTXD8ePjWDyS7PaxfesmbrvlHWxdN6LmKbd1NQcOHuTgwQNs274Vp9PG0WMHeWP3y9SqWWqmLK+88hu2bl/P+RduZHr2FC89+iY3bL6KNm8T2WIKs8OA1eNkbilENCOmCxdHTy7Ss6qHG2++nW07LuRnj/yMQ0ePYLI2vn5np5/lxUlWr+5Rw+Xw0DB93au46Z3v4dXX9jE3H6FWt5JKZ2jrtRPJHGcpPMfDD/1ak4gXXbIFTzDN8ROHyeVSbN7aS76QZHo8h9PeRndXP/MLCUplk/4b6WEW02UuK5hWP83BXop5o5JScrmirtGDQT/VehGzw0iumKWzq51bb75ZTXah0LyuJUVkla7emflJxk4eY9uFW2nrbCKVTNDT2cHS/AKHDh1l/HSM83esZ9XAGk14RyJRfb5PjE9hNJsZGR7hhhuuZWl5jmRWMLly/3A1+kWrtcb+R6pr6nKvkzogWZsK2UD+7ExfeKWoxuMGfapRkyLrelnvS1et7C1kPSS/ZG2vfbXFomKrm5qaFRcuexsReBtrDRNNTU26PpB/J69Xu26lY7NmYGlJRFMXw2tH1CAmdR37Dx1Qss3q1cME/c26tw8tRHA53Cqk5eNxnn/icZqDAQrZPHNz09x110fp6u5iy8Y12BwmXnzzJV54/iWtlPD62sBkJ1VKcGrmNLMzUezWJqplI5VKjqHhDi69bDPdPQHFSUcW0+zfPc/JowlyGT99w5fRPnQuZredsqVO0VinICQbqTGx2GlyuljVGiQ+OUZo/ACr2tw8+fADfPoTn1bxef3GTfzZZ/6Ur/z9Nzh2Yhx/Wxv3fv8+tl10Kbte383QyFpG1m3A7fORL1fIVivkBb9bFuurC4NB0qRmzMY6FmMBmzFBpTCJ35nAXF+iWlxgsL+VeHiccGhZDUgGk41kokQyXmN03Vauu/yd7D72Gi++9AyegIu1o6M47F5N5z/z1C6CgTY1pgreOBDwsrg4TcAV4L5v/ZQ33jhAOlbi7ddcwz33foP2dhfdgx4G1wT51bMPUqrFcLirWJwVXQPKuV+rWLW7trWpj3S8QCKa0qTulRfcwGj/du1bFZy40VAEg3S8Z3DaLfocn52aIhaNs/X8KygXypTyRQHVUDNKTUtQTQLyrK9Uy5qGlf56MSY6nUaKxZTeb4RCEVpeoFy20tM7yumJCe3hNdrh+//yT4xs7KRUjzK/fBqr3UxToJ1SzkIuJXgDD/OzGa1akH3j3X/+Wcx1i1YVCE1DnqPzC/M0Sd+upMwNsvbM8NVvfBZfd4pAq5FS3khzsJtK3kx0OUdf1xruuPV3MNfFAJzBqT3VRg7u24PP79fnYWdPr15nQvYSRLIgigNBwUAXdM88fvqUJuxD4RAvvvAikXyYuCVB22A7xWJeDWpSseJvkq8nWH6jEt60w1b8YBJsqBupUNbAgwQbZM0jKGs1TRvlfBPDdEn3KnKMFZcjFVkWiyZuk8s5RSW3nhFu/+xP/4grdm4FxCTuOItK/i8zhT37Qs8egbNH4H/1ETgr3P6vPqJnv97ZI3D2CPxfcQT+M8LtV7/2d/z9N7/JfHSenz39ALZmK2Wz9COKCGTA6/I3sMP5kg6VhN1nsZkVkxeV1IsAdc6kjFZStL8tRq0gkmXhLB8NkbZxG15JEa7898pGVr7eb/flNvo4G01DKoRRO9PPKcN0cfrmCXoDLM+FiCxF2LZ5O5HlKO951x3c9/f3Mn74BPuOHOLg0aPc+73vsbS4yO/c+Tv89z/+FLfc8i4u3XkxH77rw1z5zmuI5ZMkU2n+8M4/4HN//D8YXbtON/q333YHv3riCdauHeH3f/f3+chHP8iaNSMqbhw6dIjPffZzXHLFZby8dzfvufHd3HTHTQx097B+3To6+jr46Cfv4ryLd5Au5TWB2ybIxqYmnnjkYW697VYimQQ/e+QhRkZGtPvTZDRz+sRpXDYXmUiSvuZOfBYXjrqZxYkZtm06l0cfeoyutm4uu/RKHeI/99wLjI6OMjw6wsOP/lxRd02tHmwuA9HUPKHYnOIu7UEb0WKUulEGkSWag35GVg0osjmXSal7VPRBEZGXliTRUcDl9uH0+7F7PDjdbnKFPKcnpojEorrRCgabNGVWLUqXqgm3w6kYUZMgocTZnow2UNClkoqara1tipQW4SGfL6pbPV+UlIsMRSQZ5tf0SakuQliaWCyuiVvpdBTM5PzssvbbCRJV0KdDq4YUkxyLhfD6a9icZWxO6dOBeDyhoqW8bnGiZ7IlEqmcOt3NZod2L2qCrSTdug1s5EqCdcUBL31UYlAQBJMMbES0aQxditQE5XvGeS//Xj5XBrEqpJxJpDdSuILjbSRx/z0ha/k3c8NvdzuvoMblWmgItI0hkNTjeF3iJC6pOCT/Tl6LiN9ybcigMxAIaLJ5pWdaknxFEdJFrBXktFEGS9K5JwKvVcXoqqTaZVBvMajQ7nTY9WskMoLOrmi3Vj6b1o2u/J0I+k4RFA1Gfe9kUC0DNfnaggoW0VYSTCKkyn1k5fyYmprSftqO9nYdYkUiy/o6pSfUZKrgddWoSY+jYGSl8zib1SGmDK8kWSV/Jig0EY9cbpcaRwzGGv2ruhgfn2ByYp5TJ5aJRcq0t7boeSvn5Zrh1bjcdrLFuA4iBIGcTiyy86Ktiop74YWXcdo9jIxs4OTYONFIgjWrR5ifX1KDgtfjobWlhanpabp7BxibmGU5IuKzvDcGFuYXFZ8qnUSSpBPksyBPZQgngnVv7wCrh4bZtGmbHguXw4XX66ejpQsHguMzKp7XhE0/5P/LeSppWpO5gMVapFgoYLW4cNkkoQiVYkGxWzZJr5ntamB58P5f89nPfJkLtl/Ee2+5hWQkzhWXX8Ta7ZcyfuJV7v7MfTz65C8ZPqeXv/jKf2PT9iEqhhSx0jJHZw5w7ORh3tr7KnOzk5owc9gsdLS2MNjbSW9Hm+KCq4Usy/OzLMxMkU7GVFSWnqm1g1twmAP6npt1ICaudLMKRYLWNmFVwU9cEw3R1qj3uar8mcjSgoVHWMiSZG88J8Qgof2ViuAvazpcho/6Z7UGakzOlZXkukxP9fkhODJEiBKRSSjUgjozqyHFZhQUoAhWZmwOl57zhXqGiilNsNuO3V8hmlsgnlnG7rFSM9dJJjLUaxY6Orr0uhBRZnp6WnHP/oCYWBomCulxlpSg3CMauHTBrXn1WVeqrCTJJYhxBj8rvaHyXDQIUlsGg5LOM1CqVckWJN3RcO/LvVQEQUkCajee2arXhaS7xRQh56Cgep3OKsV8Go+zGwtdhOcNhBfLvPnGEU4ePcnwun4q9Tgmc46+gWbWb1hFX38bc5FxNRaEo0kpMqCptYNIQtD5ZRWnpUu8mM/q+dDsD2ricHriBGuH2+lsCbKqfx3pSJlCykSLt5/5mSQ/uO8XvLl7gaYeD1WbjS0XbmPPb95gcGsPsxOHec8dF7O0tEi2kKelvUWPSTgSJRbN43E16ZCuo3mAXLLK/r1HKJSyit1tDQSZmQixacsW+nr7ObDvdc6/aD1uT4Wnn36VSi3FBz98PX5fM7tefpMnHjuOX+oL/E3Y7HDRRdvo7evgFz/7KWajge3bNrNhg6QM81itdWLxRXx+F7msmRMnYvT1rCUUjnPs2Al27XqL69+5jXO2DJItLFEoRTXpJkN7ScOYLQ5KhhppSeS7vFotcOjACbpa+wkGOnHZm/nJj36taOvf/9inOXfjDpYWYySTedyeVry+Fh2MynO6UhDxtsTQqj6W5ib50hf/nG3bRwgE63R321m9OqhdqjKEfePVg5w+skSTdxWrejdjrTvISH+nVUw4IjRKBYETQ91GuWSiVpGeteIZcoPAEIXmL4kyQYQ3EP76UWvQHBr97Q1hwaaJcTMmDCdBoQAAIABJREFUi7nxb2UmK88QoU/WDUJ8VyKHpD7FyCJCpOJGy2kCzQGaWwPYXDaKxZwKIal8knB8iZq5gsNjxx106tokFAkTy6RxBESYtWKzNzD28qyVWWi9UlVzWzQSI5NKaU1Ge5tgth1kM1nCS2FdO4joKpUK/b0DDPUP4XN6FbOcT+XUcCLpGRF1RTA4PjXO6fkZNWWJqctoNCv6VJ6zQlHo7OrSZE9vb6+uB+TZ19TawumZaXLlkuKe7RarpnoEq5xMRIjFQ2QyMWz2Gl6fIM7lmVXGaqsxOtxGR7sLt9umadhMNq7JeunqzKezVIs1zDULdpMbh9EFZTO5cpG0LUfOWFWMe7kiiHkPtaqDfM6AxeojmxMzHdo9L+K6xSJ99m7KJRfphCTDo4QjU5RLSV57bY6urjJf+5u/5vihKZbnC5x/3tU8/8wezAY/77/zDv7xni/w5pu7tOPzwh0X8uRjzzN28iBzM7N85o//hI9/7GNKAnE7XGrgOn7kEOGpo2wb7uSBnz3Fx//iH7n47TdxaHaMVcN+9s0+xTO/+SEWSTDGypjLXfzJJ7/O5KkMd//J3dQrWSV/nLt5E1deeQV3f/bPOHnqBFu3b2ExPK+I/oHRQWqmGqvWrmZpeZFqPovLYmbThq20tvXyj/9wDydPnSLY7OH6d13FHe+9kfsf/DHTszOKlm5v7+PEiUnee/v7ePThJ5iamGVxbomAx4fbacNuM+LzWnnHdVcxNT7B/fe/yTuu34DbHeB9N91Gh4h24WWqViNz8RiOYACz28cPfvgAjzz6Ei+8/LJe0z996BEy0t/e2UlTezt+p5e33nidB3/yQ2xGg4rC84sLFCs1ztmynY99/BPsvHwnrX4vpWKC0NIkfq8YOL34fH4loRzYd4DDhw4xNTWhiXQxCLzw8isEg1ayhTR/+cU/IhKdI7WQJjmWYqCjj9ENw0zMTmj9ykOPP863v/cj/vIrXyOayOD0eQglwjzy8CP84lcPMLh6hFde38ebb+5XbLFfEOHlPJs3rSUQ8OD3edSQ2t8/zDNPvsZbe8e4+eb3MrskApqZn97/YyYmphRP+vKuZ9h55RY10rz08hvc9O7z+Nhd7+XE8Sm+/e17aW3toI6Lyy67Rs1WP/rJj1heSuP3u9my+UI2bbyAF37zKgtzIXp6+gmH5vH6XPT3d1OXZ0Y0yumJE3R2BMkX47S0ebh05/k43RacPofuKxxep5oLMvmciiVLs3NsP3cr/3zP93RPsXpoLbtf38sFOy4iGo0yMzNHLBbR/dji4oIa/S677AKiyUU1AkiSVswVcl+wWgSx6ld0sexbG+bJBsFAPxCikBWD2aR7AFnHiKi7sn+Q9WVTUETYRset3FdEPI6EY4yu36BrG1lvyF5C7n2yHggE/ESjEb0ny3pA1gCyNpavL7SSSy/ZSSAYYO++tzhy9AihaIim5mYuuugSlhbCpOJpWpvb6WjpJugLMjU5y6nDB5k9fYpYJElraxcf/OBHuOXWG/R+NT11mO/e/3WWwrNsPncTZqOLcDhPLJJnamqcciWnyPJsschll1/OVdddTSgWZikSY3xygRee30N4toDTt5aR1RcxOnoxZksbiVyN+fACbd2t1C1VIYbT3ibG4SK2aonw6eM4BZGcjrOmo43Q7Axv7N7Nzx/6Bc+9/AoGi51/vu/HXHLVtfz4gV9g8TXx7vd9gFShgtXjJ1uuEk+mtYZFKVVi+nb4qBstFJWKUsRkLJFLzjDUbcNRn6cYOYLfGsdlShFZPE207KWrp5OTJ47pmry9YzU3vOODmEx+HnrkUaqGLGvP6aVuLPDkU79iYT7KybEQQW83bW0d1Op55ucnqRWLXH7J5fzjl+/hoYee5Dt//z3WbTiHczdupFjM8OjD91M01Pjmdz/Nc7seoliPKlGjVE3KNpdK2UwhY6AtMEgpZyTgbaW9pYPjR49x8/XvY3XvRmZmZwkE3PjdTsr1vGKYLWYDqWQUp8OjVQ9ipm5qbsHjbdY9sOxhVowEsg6XPYUQjhYX5/F4nbg9IoZWMZvqWh0gpJnW1m4cdh8GY4DZuQVyhQr/8N2vEOw04Q5mSeamCTZL1ZaJXMKJ1dBBIgw33fgeujp6mR6fZOu27dQrBjVbCv1G1ie1qtTeOIgmwoQWl/R5WzXluPtLH8XXYsdp8+NyNFEv2bjluvcw0DtMLJ7QWhapphJx/dTJoxgos27jZmrlEkePHz2zNraq+dDh8FAoplUMNVuEtCJgqRZ9bqaWUyQqUT762feSNWQ597y1SgmR87OKoLMLjdCCGJ5lbVSqUytLktig3OSqWXutGpU7VrlWJdHdMFUrIaqxhNLqGIOxjtlowSbVM+FCQ7j1nsMf/P4f8aef+QMuv+yscPt/xWD17Is4ewTOHoH/o0fgrHD7f/Twn/3mZ4/A2SPwv+sI/GeE279V4fafmIvO8eBT92NtslC2FqkYKorEEce/ztKl6cQIhUqedE6wTiXF1Wly40yytoE1LjfwMGcEpxUM328nfhtD+UYi8LeF3d/Gu8oxWkneNv5NA4sp+DwZcgtyciXNKIJFJpWlX1CByQw+Z4Bjh4+ypm+I265+Fz/89vf4/Oe+xInx09z+gfdz8SUX87sf+QgvPf8b3v3Om6mZq7zjHTfxzjvfQcVc5+T4OJ++85Pc881vq0ggTs0vfu4L3PeD+zh1+gRf/tJf8eUvfZGenl5OnBjTVNWHP/hBvvK3f8N37v0Bv3zyl7z56usY6nU+/9nPcXp6nK9/5x84Z/tmbD4Xy7EIqwYHGBro55UXX6K9s51AZweZQo7Z6VlF7Ai+SgY8A5092LEyOXaKQjxDT2sH85MzDHb3kYwlafK3qGAlHV7SgXNy/ARtnS0MrO5h3+Hd1EwFkoWo/h5o92BzmqkUM3gcFjwuSbwGMRrrRCIR7XS1OhwkUhnKkuCSIaw4Pi127Z6TYaJ05czNzSsGV/BD0sEkw03Zj9itdvweOScgEYmpS1l6w6x2E16fW9ORMniwuxq4ZBlIZPM58rmCJhxdHpemx+S9lv67cCxBsSypYOl5KytKWYYlx48f0962DRvWa7p1ObRMoSAJ2KqmQSUZl5VunUpRk9mahLMYsbucJBIpFZ0LJUGWSa+eQ793sVDSQbAkGVfEVxmESB+ViCWCetJNv6TlxDNrMDZ+FrudmqmRdpNzX87JBvJYrguTDtn+DXOsQx0xLJzBUMr27Uz3TcO0IIJV47pomBkaG+qV818RbLUq5UJeXcO/LSDL9xZcWmdnpw5zVobKMtSpyNBCXqvbQ12wTXI11006QBJsl6SnJEkoQrrNadNOrkxWugmzimV12u2KMM5l01TKJXxeD0Gfj6K8d9ksddmYFiVCiSYF9Nq21ynXBS8tIpYIeEaKBXkPA/ozyaBR0vI9PV3kC1ny2iucx1SpEfB6VbD1eX16PsjPGQqF8Hl8RMJhjCaLDszk55SkttVhZn5pkkDQJ5YOLNKFKCk+6VN1OM+I7HJOlXSzLAKuw2nTRFgoGqGtrQufL0AuU2JmZpFkLK843npVEtZG3XjL+TEzM6MbdpvVRT5XIRHP4PX4CIhpoSwYLCfdXT00t7bR3dmjfZPdXb14XT5MdXFnm7EbGogtEUIkBW4yiRmlIdCJyicJb/2lwz9JXDqom2oUqgVF7slB1s5iSSekM6RSCUXsvbX3OD//2TOY6m3US17GTyxx47U7eO+7r+Dzf/HPvPbWAT7/2S/x/MvPsv/oGwytb+fW37kab4eB1w8+x56jrzKzNInLY6VNEnxBF01+Pz63T9MP1XyZTDRJOpLAZrAQdPnxOkREtuOyO3HaPFB2Ua00UijaOyuCj6ROFC9WRaRUtahLQljkWhGKTNJD66NmEOR7Rfsk5UOOi/QJ1xSz3uhSl+tbrrt/f7YYNQnYcLMXNb0q15CKopp+sWAwmTUBLi9BELY2owXxvItBQ3qL6wbp4BYzkJGqCZK5JAMjPbT2uolmJ5lc2E/NnMDm8hJPVHA6/XoOyzktjn0xnYgrX6576fCS3nW5ZmSwrEJuvojd5tD7kLzHkliQ602fY2cMTJJuF7SciEUy6LHZ7ZoSlu5DuQeJ+CXqmAhrMljLC7Zd0NBqGpCEZENgkqCPzS7fI4rV7KYp0IvT2oahZufU2BS7Xj7IyRMRamUDV7/tAl55eR8X7rgEk8VAx6AZT0sdowWS2RSZQlZ/nmq9ovfqcrGgSTizdKDG41iNJtb093HO6lWEZ2cVa+y2OjFUTVgMDow4sDqDvLBrL0+9+BbHJwVRXmLbVZdSrhWoZmN0tPtoaffhcJtI5sJYneAPuhUbnc8J/ttHLJQmnSxqf7skloMtfk6fWCAVLRMLpViaS6ih4sMfupM9b+7CZC0yNRMhHJvn81/8Xdram3jhpVd4/qmDiix0eAxsOXdYLzGfu4OTY6cpFaraYSm33a6uJi68aAvHx/ZjNfto9vXz+uuvcujIHkZG+7n1tps4euww8wsL2O02PZ+lv81oLlA1ZDCYK+SrRmyeZoxGBydPjOu9xOdqplAwkEtXuGD7FVhNPr7whb/jox/6BJfvvEZRuKloSWkS8jy2WA3YpWbWUOXY0UMcP3qQWrXIO2+4gm996+84cuwQN99yLjfccA17XjlCLg6b1m2jmKmRCOfIJLL43YL5lYFvVr+mVSoYJBFbrqggK/cjxfbrNVJTpLhcWxbpuhUvQSNr27gfqdmi0QNOKaHns3yuhMTkcwXgbxQEqEmMFA1caKnaMNpV5Bw11ClS1jS69EsLXl06w30Bh65JpB83kgoRii+TKiSpGcuY5XVYLWTKkloTUdyozyeLXb6HttNr+lz7nitC4chpN72k36TXT4TWarlKIZtTsbKUK2jlh8fqpKOplY7WdoJuH1QNet+V9L8EeyVpuxwKE4kliCbkWigqulwSiMvRKGaHvGYHnoBP1xKz8wvas0zFrMYsEd07u5rxeO0kk1E1AYjxUNI6OrSVdHBBDBkCJhGjRFrxvs2tDlpabXjcYvqR4tsCBun5lWuqYsVSc2DCTlVSwe4seVMB8bqVSrKOlo56Sa4b9TyrVGV9JWjPgprWGlUVLaQTZoJNTTicdaIRqZYQekqVI0cOsu/NGSU/jA6P8tEP/XdOHAvRFBSDYTN3fexDXHnVFcwtLSht5dGf/5K7/+oLvP2KazVtFnQ6KSUTDHV1cWTPHg7s3s21l22nmFzE7mvi17v2cdOH/pDzr7yWcD6Mx1lm39HHePKl+0jEl1meLfGXn/0us6dNZJNFdr/yHOedey6T46cYO36c7s4O4vEo+w/vp7O3i+nFCVL5BDsu2c7wxrUshpaYPjHH0b3H6evtwi7mLJukMXN4AwECgTYmJqeVdCCVGa3tXjafJwjcMqfHkuTSNsaOHVcx8NChN/G4TRSLFUKhDJ/+1C10d3bywL8+RktgDX/zV18nthCmHp2hnovSv26Ep197lVf272dybpHbbrmDU8cmuOryt7Np03YOj53m2VdeJ1WqcNEVV3DvP32T+dOnsBhrxBYX6Gpv47wt53Lbe9/HOedsJV+XdYqRTD4M5RxBt51qMUc6G+apZ5/l+JHj+ghdXozitLq1dsJisrL7zd309fcwdmKMVDbGVW+7nHddewPrV63jh9+6h/GJU1xz/duZmpvl4JExbn//B/jmd+4lkU2xdv1qNm8d5bobr+Tgsd3aWxts69PEl9nk4OiRo5rmPH/HZp5+5hG6uhqY+Esuvpxy0cZTj79EW9tqVq86j1isqt2qQ8PtfPGv/4jmZqmNyCGE0N7+Tk6OTXHDDe/EZM0TbPbywou7tE4inkwwPTvNyVMRdpy/Vk1wc6cjLE7FCXa0atpUjLDSeW6z1Ogb6CAcniXQ5CWZius9RZ65DpeNodWrcXqcTM3N0NIpeFir1luUpXMSwZM21k8ed0ArK3a9+Bq1molwKMbOS3Zyww038NxvnmHf/r0qks7Pz7J9x7msHumlWM0RiyZ1XyDJfUn7p1JZPB6fXt8NAkeDYiO/RLhtGGNW9rRiGG0YNmWvrDhlmxhSs9rV3DAytuj+SigAsj+SypYGwUP2ICZdD2dlPV4RQkdK9x6tra2Kdfa7A+x9c6/SoKTKRr7WmpER7ffcv/+gEggC3iCR5QitgVZOnTjNv/74fnwOD+vWrOX2993Ojde+S405S5FZXj3wAs++8DhtHV5FjItQKwbGXCpLuVDFZ/bQ09LG5m1rsQetmN1WEkV4fe80E/NmwokAGHvp6t9Me3c3xXqJRDKC22qju60Lh92vNIhUPIXTZmD8xFusXdVCdGEMcylBu9tFdinCmu5V/ORH9+ts4otf/RI/vv8BDBYHs9MLpEs1zrnkCobWnUPF4iRbhVAy26Ah1Q24nT7sNSuVfJ5iKYnZksdmF1RtAiphjJUIHluOYnKOgL2KrV4kujCDy2EhZzWSSBRoDvSxZngj/YNreGP3a0SicewuDw5HgAOHTnDo4GHd64ZiM9rxajE2K1K5qanGOZtWs6Z/NYWUlYu2XMcnP/5n/NUX/oquthbS8QiDA/3c8q7buPG2t9ExbGds8g3qxgROb5VcKUG1VMXnacdQ9SHeHkkvd7Z0EfT7WdXfz0D/MB1tA9z3g58o9vvWW+4gtBSlt7uXNWsGMZrE0JckFp+nr68FDLKuzKsR1GRw6bpS9rANTLhNxdtYLEoyGaOpyY/H56JczhEKLeL1OpUEIvbMZEYMXM088PNHeWP/KwxtbKZQn6B/jYeTpw7Q2txPfNFMIeHnuqvfx8b1IwRdLiW3iaE2GU/jdXtx2qVeRfbyC3r9yJo4Gg5rV29bR4fuJ8UCNj21wPd+8CN2Xno1l1x0pRpDBX29vDRPLLpErVrAajOwamiIelWqS8wk0wlmZk6rQdHtdpDLx3WWIBdlvS40Hzv1qlQeuDAb3ZQMFb77i+/w0u6XueDS84imI0RTEexem9YrOVyyV6lTL9eplaparSH725qxpnUHshqSe6XT5tCZSikvNK4KdrtD90RyXxC8coNmAqZqleRylhuv+iTt/s384cc/qcLtzkvPO5u4/d81LD37dc8egbNH4L/METgr3P6XeavOvtCzR+DsEfiPHIH/rHD7rXvvZXxhnJ/+6ic4Wu3grGlXhwpGVUl+SO+goBulf8uAwSwUVaM6JSU5tSK4NsSmRkJD/uy3BauVFK2slhsb23+/Fa84kxUrI0PiMwJYQ78QsauBl1ERWFIdiOghQldZh7nyOtwuD5WiiEwuSrkypUKJqZMTrO9dw+a1G5mam+PnDz/Medu3Ew6F8DjcXHzhhRw+sJ/JqdNUjDVF+TmaPCTSaQy5OtlImtG1o5qskhSpIF5FcJGN+kc+9CHGxsZ47bXXSSWTdHZ2MD41hac5yMjoWo7s34/DZud9t7+Xp559mhMzpxkYGSKRz+JvDjLQ30d7cwvjYyfI5nKMbtpMW2sbP/3RT+jt6KTZ6yc0u4jLbCOfFJxeleZAkGQ0oamS5cUlwsshLjj/AmKxMLFoWAeE+VKahdAM/maXDkON9hp2vxWr20LFKO9hBZfJSMBs0bRtLp/R9IpXUmNmk/bX1kwWkrki2bKYUq2U62Yy2YJ2srnMhoZYJmKERTpvRNyVwWeFoqB48zlK+byKSwER+AI+nC67ihayeZH0oTidRSgWAUPEU0mZibhhd0pHWJloPE4qmaFWlfc1oAMRkwb1KqSzKcKRZVwuRyNBmc/oAFe+hwgm4i5wWLwqwlWrZTx+t4p0hWKWVCaB0WKiWCkoplTHzWo6kKZNM/WykXJBjklBB87aQWVvCH8ijOiGVo6b9tg2kn2SAFyKhs+cp3KONvouZRMsv4uwK6e6JJkaoq38voJKk51j4wpfuR4a/ViS6rXrUKaBSV75XIkZibtX/r7RhSupWxF3urq6FZ0WCi2rINtIDddUSFWssnT6nhG+RBTJpyV5YKO9pU2vHRE1BQ8px7dUKymasNGNK1v6GjXp3lSHsOhugtgs6Uhfm42l58doVqe0yWDSTuR8JY7ZXlVcVTyeUldzV2ebireChRUBfGFmVt9LGYx1d3Voqt9QsrJxdIt28C4vL+l5IR1eIgAvLCyyddsOnnrqKXWEDw6u0nSxnBeaeJSBnnTm5tI6yJPzukJFv1cmJ8KoOKUtJFNZQqEYyXQJV8BJvlJTXKIIOK0tnbgdAaLRFKG5DBabia6OTjo7uxCVQrByMnAY6lmtRpHenn5Nj0vPlORl88WSiomGugzl5M0Vrp0MRYrUs3U8BjeGSl37By02A3a7STvfJE1oMNWQMLSkMyQxKl3B6tKWtJTdRjKbZXZujshSlHgyxt79eziw/4CieDvbB7Snrym4ih/94GHyGclN1jFL71KlpmnfyclJ8WBgMOVp7rTRK6jV8HEcvjr9Iz3UTGVNdBsqedw2i5oY4qG4dj97HT78Dj9+hw+HyYm1bkNo+rWiCLN1jDUT1ZqZmrTW6jmto0q9D8i7IG59EFFahkPSWV7BaJTngJUaTdTqTk2aiagj102tXtTzV65dQUna7JJCNqiALoKpnOOCUpPEnyS65RwQAVa/p1HSrYJVFrSrHAURktSugKFmFkYE9bp0scu/bxiADEYxcbgplGrky1lcQROtfVYMzjjR9CniuQR1qwub9HYjHe5O3G6vJmEW5oVkIMKI4PfEZCLJOxnMiGhW1mek3DcEQbfSYSuvUVP0cvHIM1MRtZLGV8CspuMlvSfD05Jg/tIZSuWqJugEX5zLF7WbU76O2+XV+5gcl1pdRDpB7NpV8BVRP+CXBJmbbLrI0SNLHN43TWihgtPcg9fZQzSaZON5bfhaKqwe7adMnkI1jcFUoVDMNAwl8qqKZewGEy3+AC2BIE557yJ5OtxByoUcS3PTxCMhbGYTre0d+IJtdA6u4ejUPHuOj7Pn2Bwz4SjpNAQcchyhvaeZaGKRNet6aO/2ki0lcDhNJFIxFRpTyRROu5OOlk4VA+SiLuZL+D1N7Nt9lOP7l2lvbSRZBSUr3aiTM9Oahr359msIRScZHR2AWo6l5XlKpZyalWTQ/uBP93LpxVug6uL06QVqFTkvanR3t3PxxVspFWRgmta05IlTxxldt5pAs1+fWzJMF9GuRkWPkyCTJa1rthsoG63kK5ISh1Aoitvp1c5gu83H0MAo5aKJV3a9xfjpJVqbehQJumZoPRdsuZwNIxsILS1jtcPUxAlmpicUAbht63k8+vAv2LxpI6+++gzpzCIWa5mO9jYu3/F2XOYgxVya6HIIm8mK2+HWNIsI6XIvapxjFcXFYiqpGaeuiD/pWJb+Wj0TG4YROTerck+XqgOhmhhF71JUsSRiMGb1qlbIeU3WevI8FCuGIAJF0JVnkzwnG+e4PCWqhhq5snSei2is+Vy9Bqv1EjXBwPqdipp0+p2K046lY0TiYRVNDTYH5XqVclU4MEXqct8QUdsmRj6jXvvySLWaG9j0ypkOdzGQyDNOfgYx0Ym5QPDKlXxJUcpUajhtNu3XawoGtXvYaTLjtth1bVOtG0jlipo8DydSxFIZ5mXtGAiQymf1viwxUzF3tQXbCC9FWZhfUKypdNNKl65D6CE+Hy63JP8yOvgV1Kqsu1xOO16Pg0I+Q7EkFQ8oDcJsEXpFEYdV1lB2mnwOLNKjK+a0stRN1MBWwWCVm7UcZwsYpJZBqktqVGti8LHpR6VqIF+oKGI/VxAMqYne/iHGjh2js6MPp9Or956XXtzF8JqNTJ1eZGk+zC3vvoViucSp0yeZODlNOpSjr2+IUzOTDdpFk5+v/e3XSecSpCNhXn/uOTq8bjq8XtKLS5y3fj3p6CJOocJLV7PVyb0/fZz3/+6nuObGm6kb87jtWaYWXuUf7vkKb701znXX3ciO825mcSbMjvM28+1/uIe5mQnWDErnYpY1Q0O8uXcvB46cwOau4212kchnqBjq3H7HzSSWcrz81Buk0wkcbjMOp0VNaB6/h2LRSP+qbu784O18/0ffo6nFTnNbQBOeL72wn4XZODsvu1xNGmL0U4HdXMPthrWr1pPIRFg/Ij24Sag4ueKSy9k03I3fbiCeyzG+sMiu1/ez7+AhPvSBD/DG7jfZumkbo8MbWVyOa+owksjy8utvcOL4EdqDHi6+9GI2rx/murddSWuwiVKlSjyfoy7rB5vUTEBieY4jR99icWGSWOokL794iCa/l1V9g9plvW54HT2d/UxNLXL0yHG9HiXdFZE0psnM9+/9BwZ7WvU9Pjk2xiOPPY7b08TScozegSEisRQHjx7kwss2Mr98jAsu20CwxcrLr71FzdiKyeRmaTHMnj17eccNN2ja9fDhfTQ3e/F4XHg9fjpau3nPjXeyGE3yy/ufw2bvoH9gkMHVrby25xH27t2Ly96pa/ByNcexwzNs2rCR83cOYrKX+N73f67P8ObWVl0HR+MxVq1aRTyZo141Y7d7qVdMVEtlwsuL3Hjj1XhcRkrFCG5Xgs4uq96Pxazn9beSFVNdskBNrg2TFaPNQTiVwiT9tWf2lzZTjWwqgc8doFSUNKGD6cl5otE4s5NzeGx+3nnL1ZryPnzoIJVKAUw1Np27FqfXicctFI1GF7aYYFwut65txVwm+xxZB8h5JEZB+d//ZO+9wyQ76zPR95w6VefUqZw65+me7kmtCdKMwiihMCMhQGQwYHudMPayYO768cVh1969vrvetRcbsMG7BkwOQghMlGA00iiMJufYOXdXV85Vp8J93t+Zxtzn3j/28uwfd9meh2Y03V3pO9/3ne/3exPPr6yfbQKzIkCtRJgIOcuS57FqJIaZUiPx7JjNFlCp1hEKhuw6RVWRyzMfdvVWLjm9bVsIh0PiQsMxJImXWaZ0aurv60coHJX9eWZmHh2dXUJELqYKYoUjgyndAAAgAElEQVRcKOTg1d3IMOJkpYgn3/oGHHr09VB1FYsLs1hMzeH5Yz9BtpCDP+AXMujs3DSSiTX4/CraYz6MDPVjrHcYXocPpt+DV8+fwdxaGjU1gmsTRZjB3Qh07oc3tBWqO4hyvQgYdcTaPHA2KsiursDt1FHLVeBz6UgtLCHi92Du5hW87Y2HMHHlDMZ3jOL0qy9g57Zd8Pj9eO3MWZy9dBk9/YNI5gq48+D96BseQ6HaRLJUxfJ6Bi6vHw3VBdVlCIGoYTXhgQ6PkwSmPDSsQXesQMMK1PoK2sIaEvF5VEsliVriWUDTTFSrDQTaFQwObkU40ImLl27g+rVJbN+5A6rDhVdeOY3TZ67Q4BqGwX1fRb6YRiDkE1veoS1t2LWrD61WAdcuX0atoOD3fu1P8Fu/+fv4zfd9CGF/ELft3IHPfea/4vrV8/iLj/8ZvvnjLyBvLaPlyMJp0PKYcVBOqE0vimkHuqJbMb51H/wkOTfq2D2+XfLa0TJx9PlXcfrURdx14H4cPfIyto/ulHpybPsWnDr1Et73K29FewfJuTm4Ddbt7J+47f6GZavAWevyvMDPEl9bg89nwh/0o1DIYmV1Cd1dbTA0znFmu/px8tw0Ll+fxbMvPofBsSgi3Q3UsIpms4T2WD8ahSDaQ+O4b//jMF0WoNHVyya6aqpd53JukchLcg7fb1tbTNZQMhGXc0kg0o16yyVOJYVcBR4C8WT6tRRkM2msrS1jfHwHVlbmoSgWOjrbkU3Fpb9AssPa2ix8Abp2tOCg9Bq1W+tPgVsPiHNFo+6A6Q6gXGshUSzj7/7hM1hYm8eW7b2oqTVAbyFTSsMwDTsGom6rbZkq5GAtQuefZkVIZiSashZmcSypQ4yY4JnLPu6LjTI/H98/gdt8vIA3PvIhdAb34EMf/Ag++gcfxAP37d3MuP3/0gDd/N3NEdgcgV/IEdgEbn8hL+vmh9ocgc0R+HmB2098+u8wszKDr/3wqzDbDTR0C6VGBXX6ndLyU9GliSd2PWpDVDgCztZs9vIG6EQgaQOg3VDa/t/VhrTgo2Ws/fiNr58FcTe+98/5tqrd4G7ScqaJqsVclobkBLI5rmqKAG9sJkXDMVFd0DqQFjTVQhlLU3NoVuso1qqItLXDbfoEU6CNYCaegOlyCWM52tUGb9SPYHsUbq+JxakFBA2qP6laKKKQz0tRHQmFxTqLFnwsNKhwpHUmlYCRaAST8wvyewK8Lq/g0QcfwTe/9TSGto8gb7EJ6cRWZq9GIjAcTlw4c04UtprqRn93L9JrCczenISpaOiOtGFucgrdnT3y+l6fT7jbK+txbNu5Hdkcc0N1YZouLs6g0ShJ/qTpc8Eb0OHQgUqjhLqjAVXXAIJxLgcdMYFiGW6XU5qIZNKWamWx96HilqamVlNFtaGg2nDAEhM8JxxKXRpxBFKsehOFQhmFYlkUPCxUOEc0h4KQz4doJACXQ0WxkJfGPxF3yYKiVRibvwpBK1OARTabqIqr1GwwgmAVcz2pJmbBWqnVBAyk8pkFE4E+h8tu2PLfwmq1qqLepf1Rvch8Gbdkp7q9BIYslCoFVGoFab7wscxxZVNP1LfVKupWCwxnc9CS8RYDnoXWhoJUsnAJavOjiA0a5H0SNKVSybZBti2W2bARFbqmCLDLlrjNIraBGhZvdo+cCgH+Q5GmDEkJtK7i84iK+RbBgUSBjZ8RQCWNge9lY61tgMwEKDcIExuKdr4OX4OAGMeQ65VNp2ggIvaTXC+0m9zINqw2qlCcKlxuKicbkqer8vFUFTYs4r9wulRRX5PEQLtln8cvoC2tqqX55DYQ7fCJbZ5tbevFzWsrCAUNRMNtiEZoBxoXNSWvpeSV1S1EI+147oevoVK0c4dNtxvbtu0Qde3SygqmpmZQKzixsr4Mr48NcY+wmEuFEqyqxCpLA1x10COygWJ5HaWqhT17hlFvElSgLbYH1SrzAJmxbcAXdSLW3iH5dobuQdgfk6bA8MgoTM0URVl7rEPWq8/wCmGEltCVfEkAEpFRCPBu2/OWqaRi40NACzbWbilESTqptQTwZEaSJEE2KoBCRSktLVsCYLQUG2hmJnQqnRQFBpslM/OzWFyJY3JiAUuLSZhmAGOj2zEyvAXbdoxix44dCAb8mJ5fxN996h9gevxCNGHjpS3aLnbyVrmCjnZaGRfh9VHdqEHRyihV0uKiQNtzgrzulgMxbwhtkTZR8hAgdTs9cNH62FIlR1zkqXRiIDjEnFqx/m2ipVK7est6VdjlBFK51xMkJRhL4MES4JZPQItfVQ2g1WIGLsfBbnYSvGU2NW0NFQJIGteRIo1M7iNcj06+0q11I+uKuwGbIQTxW9xTmCPFPYnEC6c0UDivCIrWamU4FKpd7OxgtEje4GtQCQsUahk0tRyi3TqCMQ1FNYvF7KIQIKjc9ZhescLlGmHTiUrbQjEnn4mWrkIvYrSADd3LniHr6ZbbhJCdqPN1cB9i/rb41cleyX8TkKHLAceV84ogmVVvCAGG6lw2h/gZuYfV6jZJg+PEPZgNXM6weoO2zbT/pUWgCq/pgdeMYmGmhPOn1nH8xXnojnb4Pe3IZVfQ0eXF7ju2QjNraO/1weEimSMtOWmtmoWw6UNPrBNB0wPFasBJoDTtgpUsIbm6DLVlwWNQnVtCS2mg0moi2tcDX3cng5GxXMjj0swCfvijC1ierolVeM9QDCWrjLauIKYnZ3DbXQNw6A0YJpAvJhEIGHAbDpRLBbh0F/LFouwLXsNEap1Zrj3o7diJL332CFqWG0uLtMrsQkupCbjjCyjYtasfmfVVDI90o61TQTa3Bo/Pi5MnJkTB2Nk+im899SrQ0tHZ0SXAwfbtY8ikrmPvXq8QTvK5CuqWIm4RJGFQ5V9vEgzLoVDOixpVN9xCaKpDQVkU2B6xvOTBieuV2bY+bwThYAdOnriEiYkFtBo6Dt79ALLpCmauLGPfzgMI+E3s2bsdV66eh647cOP6DXS0d2HH2HacPXsO169dhNug3buK+ZkZvPnw2zHUNYDk+jzcegutegU653zLABomNMWLlkIQq4qKlYXT3UQk7BEgk/duEgJkG5N8PHvd8LbEZq5OJTf3Ns5AUdEDLYNziwBsSwh8/KJa3LKorOf9jyCD6Ovtex2JSwSOHTbZSSBk2obLXOZewHVLSLcOuBzQPQbcfg8ML1kmigAHzL7NlzOixq2iCoebspWmuDrwXsWzIIFa7nlsmJL0QIIFCWXSjGa3VM6slqhzCULTDYA/Z342f+7SnPA6dES9YXi9ATRbDjkvev0E+BrIFUpI5wtYXF62zxqqIvd4ksoUpYJCIS3gqd/XgUJOwepaHg7VRLXWgOrk57fg0ElGASo1qm8tBL0BUQFTXWir6UnWqcq+ZJoK/L4WYlEHwmHmuVehKkWgUeZtQ/ZmDi/HnvcZbi90EiHgoGp0EtEkA9eq87wA1Oq2hbfq8OHE8Qn4vP3o7u7A6nIFEzcXMb5nCEeOHBMLdiq1b79nGO2dITz3g5ewcLMArWWgrrYQ9oXwnl95H7rbenDspRdxcP9eGK0mThw9gvzaKt72+GPIxtfhZt4mX1h3ItNoYGIpjavTCbz+je/EO9/9LsmINs0Kjr36HXz6859FtNOHsW37sG3rTrSqDTiaKgrpPD776c+ip7MHsTCBRCeibTFUmxa+/q2nMLJjKy7fnBCl6ZbuYVw+OQGr1sTo6Bj6+gdkbVasPCqNLIa39WA9NYcfHfkhOrsI8DUwNbmOSIz3Lwt33XUvPGYUzzz9LFwurwBiJJY5myZu2z8En9eLrs5u/Oj7z4uyPej24N57xvHeX3ovisUajhx5AZMz05hZWESuyP3KDaXphFUASvmaNOcHR8bw0Fsex669O3H3nt0wtRZqhSx91sX9odZqwRcM4ZWzL+Hk6ROYmryIyclLuOvAOFRXRvKTQ94oBvvGYKoB/NO3fijPbRpBLMwv4/KVa5LLOr77NomreNd7HsO9D+zA2fOnUCk3kMvVkE6XcfrUFTz44KOYnp7B937wXbh9Ft73K4+igmVAyyAYHsGJ0znk8g2EIwE8/9xLyBQT2L5tqxCiAj5aNidgVasYHOzF6Ogw7rx9PzxqEMfPnJM9b3p2Eh4/BNxqi44gnUkjV0jDbYRw7uRp7DzQjyffcQDx9TWcPjkJp6MD8fUk/MGA2KR3dPWiUqoLIGs4afPegO5ooVJJo5Bbx9vecjd62tPQtWUh6rZgwOfrRCbXwMJSBheuLOLe1z2MuuoU61yH2xQwmxmUDStvE8hIbCjXRXnodROcrInF+ivPnoA7CgwO9iObWZM9LNoWFZKd4aE7TUgU/TwsNAjgkLzocAoBkvd2AjUklfBvMUvmQXKDrEVlP90Kbp0dZK91aDKu/0zipCuLKntPsVCSSBDbrYNqXdtlhPWNxBg0qQxfk5gU1qJt4Sh8hkfOO4pKEodDiEMe04fpqRkcf+FV9HV14dFH7pf8055oO8a2Dksu9OXrE7g2cxmXJs6hrlTh0F1YXc8gl61haXEdutOF4eE+RMIODG0JY9toL3LpCk68ehUra2XcmErCQhvaem6DGRxGIDaEuuqF5vbB7fNCdSmo1kuoVAowHCqcLQtDPTGcOvYT7BkZBHJFLE0vYu7mAv78z/4U//HP/wq+mBf77x7DP/3wn7DnwB6cOncTVtPAAw8+hFAsJpbwa4k0WMIRpCXZ2Gm4xSEhmyvAZbjhdmlwt6rwOMpQGmtQ6/Pw6usIunNwqWnMTF+2HVBUD4pVF2pNLyJtW9DVMwSvmcfS8oIonZmtm0mXkcs2cOXStLj6tLV3CrBNAk9iPSOOPfc/fDe2bg+hUkuhVMiiVs1BaZXhUoDHHnwSz/zjcVy7kMcbDj+BgMePf/PHH8WTb30Y3g4VwX4noBdRrSdQb2VAkyen4kE1ryFg9OHw/W/DcM9WuDgPWEO0qiiV68hm6vjSF76Dvt4eHDv2Knyi+nVKPq5uKHjqqW/jc1/8K9y2Zxj53CrIY+BNmpEl9vmU93MqaG2SJIFcEsTdhi5uTLwPF4oFdLRFoDsIKBPc9eO1E1eRLTfxT889i0iXFy5vCeuZOYSCJqyqii09u3HXvsfgM0Jo1eMA9323W5yMfP6gvD77N4zC6eiIweVmtjvP6ZBzX5mEiBb34rLcl3muEsDToUlvxuXShKzLs7RpEtyl3TNdK2xL80o+g0qtBNPk2b5+6/cTokav1YpSQwqxlvuL7kY2x5NLJ06fv4rPfvm/YXjXFlTUMlSvgmwpDafbKWd3sTsncMtYIDqO8GxDUQOV9OwJ1GySGsljXLMbGdbimCRuW+wBOGCoCoqJIl7/ut9Fu38PPvzB38MffvRDuP/evfa5gKRWnhHEcOdWnSNdgJ/6oXDb8CiKUtrsgm6OwOYIbI7AL9oIbAK3v2hXdPPzbI7A5gjICPy8wO3HPvHxn1olOyMaao6y2NrxUOlzB1Av14UxXKciiFmzCrUVtnqNagY2z20Voo1IbYCuG0Xoz4K0bEyLnaUc+u3teOPnG9bHVDiKXa00Ee1M0HrtFrPRpYl1JsGxptKQ9ySH6DrVnEEk40mx3qGVM1EXQ3OKWjieSokdV7nWkIYd89Dqpar8XEDZgAm4NTjcLilW2ThKLK/K+6Dij9ZBfB9sVHg9HgFU2qIxsawiM5UZK1TIUTK3uryCrkgMVeavrScRa4vB6Tbg9LrRVFVk8zkcfuQQlubncf7UWaRWErh///0gqfPYj5/HXbv3wmE1sb64hKA/IPmixWoZBasKf1sY6XJBlAa+oIF0Zha1ahZ+vwGvySxEgiRVZHMJhKIBYYdSaVlttsR+k41BNgJsNaUCw6XBYPCjQpCOmYwtGC6qWYMCZOSLNZRKdcnuc5kOtBw1pLNppDIZNBqqqM5om0i1CxUkLCbVZl2a96xoCEpT0dNq8ZpRFUYrIVUeQ8CWQBfnliVgLpu8GnTdJU0JQ1OQFTVxSq6J6fEKmMEsJdoy0sqOytl0Jo8l2hWy3GpvR8DtRtDP3DgvqlYF2XwWtYYl15JqomqjLpnAxVJZVDUs1lhI+v0uUZVuZFSxHGPjmSR5FuVU3LIhxf9mlqVtZWvbJ22oxYVlv8Gsp6W3WN/yOQlisUHIotAulJ0aM2DZxGbuFRW69prjc/C1bBCWIgGCuLea7NWa5MrydflzKm43bJLJLOb37NxPFt62YpfPR/vGQNCQuctGMW3OaqWaFJV8fQJCBO7LVkWaoqo0whto1Grw6gYCPo/93psNGGKzbcJjmigXy8La7mzrkkzTxHoSpVIVPT0DWF6NY2FhCbVqE/lMEX5fGAEf1XkWrl65hnQqh3AoIgV1Jp2Fw+HB5M1FsWm1yraSYGznFrG3nl9YRiwWwR1778PFy5dw7fJVbN+9FWsrceSyeXicfgR8EcRiUYSjUSE5OF2c87R5ZqZxFn2Dg9i/bz/CobAAcF7DJ41lNv59noA0EMgCp1qB+c5segjoQNtdldeLKqoCIiGqNCqy5xC04C+VKxUpo6n4o8rRbt4R1NAEiCPw4dAIjDDHSxc7cTb5CDxwPyNYuJJaxuWrVzAxOYXV9TWsxtcF4C5k03A7HNixbRy377kTsUg3PBEfenu70BYOYD2ziAvXT+Pm5FWsZxKiGvH6/chRTa9rCPpCKOcqiPkjiPr9aNXKmLpxCQpfW2nK/keSRGdHLwzNC59iwkX1Ia2vNacAGht22MIip7qu3hAgR5jlspc4xMKT/QXahtWZwUuFm/QrCSPaKA7VYgJ0MA+qaUlWMsFGtiGcmkMsPSUXikBQwxIXBTbjZIBatoqRa9BFUgW/L3sG/7ZzYpnfx0YpH08ySKvJLGdbAai0NGoOUUVZVNEEPtjto0KP+5Tb7ZK8QCq3NcOBestCqVaCN+hDaMCNmi+FxfgsakJOoEWeV1j0XIu2yikuDUmCSBoV7rWKfEYnm7IEtplz3bLnhahyVNq/cn7YStwN8JZgLYkyjYadNebgHs0uG+0dqTa2qrCYOdugzTnJK8xqq0kerctpiK07m75UR9pOFQ3JISbIRHeI9lgPTCOCyesrOHViCrMTFegNm7Swnp7B4GgYB+4fg+IswHC3EPSbQM2CW3XCT9VxU0GjXIWzXEfiwjQ6XEGGkUveV8QXkXFNZbOoErA3daSaRURGeuHpDsOI+bCaqeL4K0mcPHUJE1MLCMci6OqP4cb1OTzw2AHcnLqGXbcNIhB2IhLVkc4siVIilU3DSQUNlb+aLvd39t5dqgcv/OQ8mpaOwaFhpNMWMukKAiGCMzXs3j6G/HoSV6+exJveugcVi/dGE8FwUPLo0PIinVSQSKSxsDgvJBe6V+ze1YVQICfZvnQRZK4bt3OqcKj8dZuGKL55D+IXAXQqv7z+oJDEaJ9u0S67VMbE5CwCgSi2bRvH3Mwynj96Gf19XWg0XEisF5BLVWC2Avidf/Gv8MlPfgy//YFfxVe/9kUcvPcAfN4Arl2dRCaZw8L8CgYGBzE/Py0288zxHu0dEDJWMZtGLBKCwnXFbGQqXWljzPuv6hBVLfcih8sJv88DU+ceT4W7vW4aYkfOYwAfQ/oF24b22qS9O7+oXC07OZdJviO4y5xqGxQleYD3MMIPoiCXs5tt7S5zmiQO7oPcM/g4xSEkF7YiM7k8VBJWlJZkzVqtJgyvCZ/fjYDfQMvRQMNBQmEByWICq9kVVJoluANuUeCSLOEynPYZlG4YVNs1lZ9ajQsuTVKIEGnsv3lek/VEQhnPpNIX1aCrbtlvKsWaWNF2tvcg4AtJTi4btVTLpBNJAVIqpZJk2FpqEU0XG7Ua8gUL+XxTsmfRMiRPkWQ1q0nVHW21aZXOfbEBQ2mJWt3hMODxh+X8yGxr3huYpQmlJFbKulFHIKAhEjYQ8mro8mowVboMWKhZFXFw4FmY6nxeT48vCIfmRrXaglWjK4qGOkkspg+JdFnA2me+dQaRUBCjY7uwsLCO7p5OFDjX6xY0o4ZtOzuRzq4h6G/HF/7bEWwfHZFzntJQ8NjDh3H0xz/BzYs3cM/td+Atr39UHFa4QJ767Bewb3wUnbF2UZPnqxbmEmn0bd2Jux88jI/8/r/BY4ffhN/6rd9AvpCH4QHO3jyKz3/jY4j16dA1Hdm1CiK+GF7/yBOILyXxtx/7FHZs3Ymhga28kDA8Hvz95z6HAq230UIimcPOLTuxf/we9HT1y3xjxuf1iatw+zRUGznEUws4cfZFlGtZAD788q89jjNnL2HHeD9W4nPo7h5CNNyL7//gRSQSeaTSRQyPDMn5ZPfunchm8zj5yhkoLScy6QzSq0kM9kaxpXMIf/SRP0CpUMF3vvNt/PiVF5BtVVFRmQlZxt7R2zEYHcAdw3sxvud2DO8fR7KcgdGsQ2d2ZKsu4Ajvj9977kf4zg+exeziLIJtLmwd7YFVS2N5ZRHXry9i21gHXv/I62G6Arh9/E5kE3mxRD3y42N44ehJHLhzFwa2DKJ/qF+Ijmu5OUT6VEzNTGJ1NQ1N8aNWduHO/Q/B543i+9/9Hi5dOYdwTME73nkQMOIoVRfh8Y7h81+6geHRIRTKORx59gTe8b6DaI90Y35uHS7Nj5nJeaSScezZPYyxHT1YXZnA7bftx/JiAqdOXsXs3KSAvitrWfT0RWB4NHF/2b1vD86cOY9vPXUG97xuK6rlBpaWEujrHYTuNpBIriPa3i5xAFTD6k6PuPnQ/aWnI4RmPYtWq4SBHhN7hvzwICdELIkgYO1IUEh14cZMHP5IOxxmGPF0Fbq3DWVLlbXocjNSwUKxUIbXDGJ1OQGP6UckFLUt16sVXLl0HqurS6hU6rj99nG8411PYGVtHV/8ytewtJTFfffux9aRbUJgLdGGHaqsW9a3BGqcTnvPoxMIQRsqbu2amMROp5AvCcjSpUAIoqoN5tpxK6rUB+VqE9kMbZnL0HUnvD6vAE+sBwgkMoqFr0lgzefzydmJ+z6dmjKpHGZnl9HbMyhn46WFVSFtDvb2Ye+2nRjbOgAX1Ye1Cq5cOY+zV09jMbks6ymezqCl6FiKp3F9YhYeXwBDg0NiJW66HfAZdD9Jy9l3OeXA8bPraKlhbBnejUh0BIUyYDU0eHx+O6pGY7+gKaRHw0XlowndDGJlZR0dQQOrk5cQctXwjscfwvSVi3j+uefg83tw+E2/hGdffhWXpmZhhCLwBMNwOE3sHN8jY7m8siL1I+8/qsb7iQMuOY/RmtaQ8aRDlNbMwmfdhN+RhKIydsSC27RQKKxhYWlKIhWmZufQbGkYGNqBkS3jKJTreP7oMaTzeezcuUsIVNUK3R10TN6cQyqVEwv19s42pNfTqFlF+CM6hoe2YGz7MG5MX0QDeTStDFwuCxoacGsehIwe7NlyCD/8zkkkVzMY7O5DMZ9GIrWCpreKbXcPoaHlUa6uQdVK4kyBuhtq1Y8dg3fj9Q++Ay6HDkNTUSnFoTlbUi/lMyp+8P3n4fPrCLXFxG0nn8+KYraQT2N+YQXved9bJU+9XC3BcBtQwcgZOlWRAMTzKOMfXLCqFtZWWVsVJL+ZLhJ0BmN94/WQAMt7ew21YhOJfANf+frTuDo1ha3jo4i0+xGO+TE9OYlUIoe+zhG8+Yl3I+QNCnBrMboJCvKpDBwkFrQ4l6piXxxpi9pxDuWcRAk4dAeaddYTYWTyTfzNx/4ab3zTm8RhqlAsYn09jnhiDQcPHsTc3IzkyrPnwb20LeaH6W6hlE9hdSUOjz+EaDgikTycEyRwELh1kttAJhRrf3FHcqJWCGJ2KY6/+8wnYWlVOIMOqH4FcAGqQYDf7gtQTEAjIQK3UtTxfw7WTi1x2xHgViNwSwcenpV4qrLVulyrBI09ThWZ1SwO3/d+RL3jAtz+8Ud/D/fdyznOM4R7E7jd7PFujsDmCPwvOwKbwO3/spd+84NvjsAv9gj8PMDtf/qrv8R/+fjfYDm1hC//4ItoeZtouGgh6pH80lwqj3KeisSGNMZcHl2AWxaXaGrSfBMXPVEQsdFvg0b8+T8DYFQ6NezfobUxlQr0Mb3FQGbjjF8EAJhpaTfCLckE49/8t8fwSoYqLVxZCFesip1xRoCXNnzFothPsXFNMIYga4sNySabWRYpzWJdR/Yt1bgtqwkXHNA1DZVyGaFoGIvrK/BFgiiUSmKp1x6OiNpPgDGPW9QcG0xpKglZdBMMJNOabGf501Qkm9NoaTBdhgjL1tcSmF9YoMAF27YzuwliXbm6uCQg3LHnXsAf/W9/inwqj5mbN1FIJjHU3Q21aeHC+TO4++BdSBczKDUtVB1NxPNpFOtURlpw6UUMDVIxWEC9VkSa7PBmDfsP7BPAN5XNYG09iUy+CEsE1KyGnNBpO8l2Hi18nIDb6YDaqsv70RQ2JrOoliy4DT/chk/UHMlSApkac33cAjASgWEBzrKFRQoLc9PQwX5jvVpGq06FCNVGfrHsY8Yg80k5T4rFkih7AqGwzBcqqQhiuD0eKfRZTKYTK9CUOnx+v9BvhaeqGaKKy+ZKmJ5ZFEa1PxCBx+tDKBxDJBSA4eTrMvOyJsUmMyGpVmNDOp0piDJNN7zyvnTDYzePm8yZTEkzRxyMxNJ7I0OyBd1pSFOUJAA+j+Q/07ZUVK4VWxlHui0b1rQ7ZWYlbXo1qg9lhUhjmMom20pWFaY+n4NztFQqSjMmEAwhGAjIz3I52nQWRFFj2yzb4C8LQTbI+Zxs2NBajYAMrdWCgbA0+vlcnJO5Qk6KRq/PBX/AEDtX3emWbB6qMGk7SiCalqzMyGooQLFCO01BxEQl6nEQ/HSiVCpIHisbR2qrKTl9fI/8PSebGZOLWFkuoq83CsMVRr2m48aNKUxfX4H0A1pcDzYgXKlVUC3UpNnC53LqbOqZaOvsxJ47dts5hU4n9rjTODMAACAASURBVNy+R67P2fPn8a53vxPbR3ZgJRFHKV+CN+AVtXC1XoNX8dp7hK7DQVAHmtgO87OXqLZw2ICFeAHTrlOto1FnY94JQ3dBk0Y/C3eHKEu5f7F5Z7h0AeB05ntqVNSy0WdiPRHH9PQ0Mpms2DV3dnaJJaaonptNUXHb2d+qkBO4Lxp+E1bTslWpioJ0NYuzF8/iJ0eO4NqNm8gW8sjlCwiGwtKYoto4FIog5HaiLxJCR6gd7oApYFGhksOZC6/h9OmXcGPqAmqtAqKxgDQjuDYJcFmtuijpHcypazrQGenE7PUJyRFuCwUR8wfRFeuASzVQLTI7GXC0DHhVE60Sm4207vPI5+beLZbEVJXj1h4u65TkGoKGNQFdFSetkh2SUV0j2YYAkNDQbRUyAV4qAPgZ+Fz1WhlqiwpB+54ggI8olRXJ3iRIKkJVBxW5LnlOKgNIbHAQ/OTso8JUY16utETk/lSitbv46tP21c6GpfKWWVkNV0WaPkrDJdm8ToKkVgmNFnPPaFNMS1mCIiQXGahaGqquDILDLXhCTpkD6UxWFrJTt/czw9TFrr1Y4jXM2uQNAWUqcq05LwnMcpxIgBAgV1SyqgD3BI5soLcJzekS1RgVnpxPfEyhxH1LgdfnEYC6XC0KYUR18vdt9wE2d6s1C5rklhmi9nOqpqjJCZ6x0WZ6SJ5hU0xBKEj3CRU3r8Rx4cUE1ucbyFdKuP/hXZiYvy5xCY89dhv2jg+iVsigli3AySZVpYFKpohmMo9e7p2JPPxGGCGzDa2qE46mAbc3gEQhh9VCEhWjgbJRB4IaAl1hBHv7kG24sZap4eKlabz48lnML2YR6QjAHw1gbnEJDz18APniKnbtGkSpnIDbYFMeqNbLKJXLkhnNDLGmxbxDm1xgVZoCVDmdEcxMZXH85Rt47PC7cOHkBaSWlxEOu/C6R3YjkZmEqhWxZaQXbsnxpTMCr08T6+sryJdS6O2lbWcBTskRZW5wDdVyE35fVJSMVrUFw+2F0zDFhYEAGr+KpSKisSi6e3plnlKRc+H8RaytpWEYYfgDbWJZXigoePTQY8iki/jsZ76GahH46Ef+AO9/3wfwO//yt7Dv9nF84uOfxJve8CjWVtcxN7sEunWGAjHkcwVR1Rw+fAhKq4liKs6QdiHF0AJfd+q8I8OyeCYiWFsSJbrcOxV+ThskcHFPdNgALAFmAhpcM1Q18h4nVvhcv1S3KA6aoMv9pyjxFbadLPeI1i2rYnGNUJj31pC5ThcFujKIE4tqK8s3smSZm02wgmwrq9GC2+1BhfdX3nsJMitUn9I+lHapJdmvPUETka4w9IATeSuH9ewaFuMLKFQLkmsZjoSFNEEiRq1OIMdu3vPeRtvffKEgc8ciwOPSRXGjuz1Q2QCvUbVkAzAEfE3DK+egar6GWom24ib8hhd97d0woKGrrQMtq4ZSNodGo4a1dIIxxXK2YNRGKpNFvlgREJZK3YaiIRCJoFCqYWU1Lmow3nc8TgWa0oCHOX9eH2okd6AlxKN0JiNkEoIeqVQc2UwKHo+Bvo4QAkoaEQ/z2qk2bsLhJIGRpI6CEFeYscd7oBDmNDfqdZ6xqIL3QXH5sbKSRLPpR6Wi4vTZC6hWKhjbtgelah7RtgCgMn7ChWvXLmJlBfAYTrTFOhClze78Cry0EeV5zmqilM7h0IP3491vfxuOv/KSOMf87cf/Gve/7iGxrA1Eu9DePYCb07P49ff/Dk6dOIPJiUX86nt/W+YAFffOQAWTS8fw1//4v2N0dAsy8TL6OvpAzGJ8bDdeO3YGqDkQ9Eftc5s7iM9/6RvIFmtI5dLidrNteC+GunfIPWRhcQ7ZfBJ33r0PoUgAk7M3sGVrP8JRD5757lPw+HjWMJHNraJQSWBs+wh03Yul5RTa2npx/LUzmJ1fwY6dO3Hy5AnceecBAca++8z3EQm1waU5ZEzojHPxlfP4wC//Ot50+E345jPP4JXzZ/DKxWs4cPgu3HHgHrzj8FthNB3o8LSL+0894MBqbgXdoQA0tQbqps+fP4svf+nLOHfxIrbvug1bx0YwM38T165dl0zGYikH3eGF6dZw1/578NADhxAORCXfuVopwu0J4Ctf/Br6B/pRrlVw/sJZ3PvAPfjadz4PV7SJvqE+xKI9WF3KwKq6sG/8Pnz5S09jZWkFu3ePweurQ3UlMDDsRqm6hLbOPfjJ80mxvH/+h8cQ6tTw3n/xZrz60hm4tAhmJtYxvnMfJiduoFxZhd9voaffh+1jg7Inz9Gu12Mik6uJO4o3bMEQFxe6udDS3o9L5wq4emUWDtWLB++7TwgQp8+fkr1q2/h2ZEtFsSwngEnLfKtSxsriLAZ6Igj6nfDqwOEDd6C8xozpvNjVV600VNq4OgEzEEKu0sTkfArdQ7chU3SiUKbLiFvUpE6DUSc6crkyHKoTqVQWmXQOXZ2dGOjvx4njL2F1ZUkyYrn+bt93Gx565GGcOnMSzz//orynLUPbMNA3Km4NNZIkSMCiI4DOnHJWqIyqIJmFUS4kxdBNwwZuueeyhqRyl8RJAr88bxLgYd3Jc3m5VhO7V7oT0YWIBx7L4jpnnncJukuTjGNayNIa3+kkCdVAej2O1149iWuXZ7Ft6xh2j+9GT2c33vzEmxAOBGSMqrUcjh47gnPnTgm5q9YqwmmqWIknMTcfx/JKHk7dxMjoGLZuG4E/YArgx+iCZCKD65evY34ugZo+gti2Q2jv3IJGU0U2UxQwOhTww+Vowu1qwuNWYVIB2XRAa5Fg40KZKtKmiszaHLb2hHDl1E9w154hXL94HI+87n78xcf+C6qqG65AN6J94xjbfRAuXxQtjXnhCdSqVWRTabRHSJKyyZEaSa2sZRULCok9BsnWWTSKcxgJraAn0hRi6szyEtYzdFVxyJl1dn5RCFEH775XSLyLC4vSU+D1uXyzjImJKflcJAKKExMfpzaQzcSRS1MJH8CTb78PoYgLi8uTUjsQAFVpe6/xvFVBo1rDYPd2rM6W4Xf1IOrvglVsoFzIIxT0olTIwGz3YqG4ilIjgWY9jVjMQLVcRr3gwpbu2zHadzf2jN4pxLVcehF+k8xinnU9qBbtugXNMvxRH2aunhFQlzbfJJmFOjuF38j62UG2DCND6kU4VNaSvHfzLKshX6zaoG2ugO6ePkQiHVIX5dJpBMNRKIwkqTNCg/EzKiotDZ/8NG2F1+ENhfHmt78Vo4NjQrj+s//jz/Dgva/D29/yTiF0684icullyYZmPEklV0A6lYU/HIPf45W+AZWzLBfYx6DClH0Lp96JfFnDB37rA9h3xz4US4waMIWcGV9JyBpllMWFS6ewtDaHOw7sxzvf8UYYDsYLlLG2mkIyUcDg8A74byl2+TqMZOFcIQOQLkh0yalbLmjOHhQKFRRqJZQbJVyevYwz105hMb4oPTCH0ybibqTC2KRsFS0Bb28BuBusb3HEoOuNZjsHEdStst+lIeD3w6e7kFpO4ZF7fgNhcyc+/MGP4I//8MO3gFsC2wRu7efcVNz+YvdwNz/d5ghsjsD/cwQ2gdvNWbE5Apsj8As5Aj8PcPuf/+ov8bFPfQLTqzP45nPfQHQwCLhbYgmTy+dhlerwGB4BTclIJBxF4IENKhYxG2YtbNCx6cy/yXymskJYhjzM/vR7dk4ahXsEMgjmlsiWZUKMSdtcp4BBtL9hAcK8Whb//D5xJOZ7lSsleU7J7RSQiexJHZrLZjAT8NpQuxEIpnqADUNp4rNUEXWYnRfE90KlFNncYt+sKpKjRwCYmY1U9FDJJBilk4pb2ljy32RPOqTBxoInlc5A102EQmHU6lX4PF7MXJlCIVmAlamh3RtD2AwiyKy7PPPQopibnkIyvorHDx3CjYk53HfoLfjRj4/gwtnXsGv3GG7eOIsn33wIieQ8UpkVVOtFFKsFVKwSXG4d7Z3tiLWH0WwUkMskpZAJBHxo7+iQsaSyK5FIYXltTRqHqkOHy02VpM9Wb9Vp4eOEQXUYs9IaNVQqRRkL5i3x85ENS+vghtWyGeXOOrxhlzSoiSSy+cl6graBcr3cbgFuaUVIANhDFUGTAGQJNYsNXKcoYIrFCgy3iZ6eHqwnEsjlM/CFfAJOUvlLggCvuaH7hW1LRjuvtellvmgdy8urmJ2dl/y4jo5OUdbSEon22QSSsgKiq6LQXFpeFODdqldRqZYRDPmFPMDXosKU15A2SWw2cUxMjynvn41eAa1UDalM2lYdOTUpumz7ZE2AfAJQIV9TgORWk8pjtwBvpulAMr2GbCYh6kBmtbLBn0pn4ff65D1xrhPQMdwatm7dIgQDWnAnE1lpIsViXQL+sdnNPFQykDn3O3t6EKBCvFVGNhuX9dUW6cTC7DrQYGYQLbANRKMRXLp6Hh6fC76IH+09vZhfWMSRI0fx4Oteh77+Qfzg+z/CynJcgEcCkGI/lSeoXofP9CHsjCCgBkVZz/dsA9w1ZLNZaaxHolGxyKxalihS2HQy3R4UM3V0dw5hx7Zd8PsCWKHllu6BVa2JzWws2obe3j7JSaPlOkETQ7fV+2xGMZ+TjS2y58XGi9ZTqCNbyAoTn8BTxaLdty4KqFalhXrRQoVAX/2W1SfBUtMtim9pgNNzjMCCqJ5bsFoVWArnuqSKotqoIJlNCxjLdUDge/LGBPK5nOxnqysrmF+YR73aQr3QRMATFPXI4cOHMTg0SONf2fO433D9eb0m3E43mMzIPZFKyZcuHMPTzzyNCxcuCJmAub7777gDoyOjuO/eB9Db0y/AvMfpkyxTF8EDZRWl0iLm5iZw88YE5ubmJVs1lU1JAykY9MscyeVySKdtdQZt7tsDYdw2shNd7R3IJDNiDx8JhGT/cbtcMs+paBVwhc0chdCME4ZTE5Wo5F7V60IKIJhKBRMP0HJtRM1tE2TEOIEWwFTX31LbsRHKuUQAiBluXJdk7ZMAwHnPxxMI5nWos2kpbAbbLpygEl+bQCUVvwQjOcc4t2gnyH4I56et7LNJFvK4WxnpbKhw/xIgs0oLNKo9+NtUnjWg6bQhtBN4yZTn/0sLhq4DdJOQ+WCTKzgeBJIIjOeb6/AENIRitPyrI1tOSC6w5lbFyrWptuANBtFSNMkOJNGEGXL5dBKlYh6dnR0Cki0vL8D0mpJ7STtoh0bAmqAuG0hU63Ad2Pnx/B5JANLwddj3VN5ACcxQQch9n6o1kpdItGKuH8kpmUxBGr6RUEzGnKpRvoaAxrSkpe+BCtsGzwxDzQdw9rVpPPvsWSTWNWzd14fdt2/Dy0fOoG9LGXeMd+LQ3QeQml7E0uU5+JUAfJaGWLMBf0NBwIwgbMYwP7mIpmVn9kbag6goFWTqBZS1JtaKOeStCmJjQ7jtDQ/g4twMirUmctUmXnj1LJ5/+SqSKSrgnThw9zaszibR2RnD3QfHEfX7MDlzDt1bNNQabPZlkM+X4Da98HmCKOTKaDYIGpvwuttw7vQEnv/hVXFTOHDHAczMLmHvvl249769ePqbn4FukHSSxrveeQjtsQCWl2bEHrZSIRGFDhMKktk4Im1huXf5PRFRtSTjWckUpqOHDdq3JFucYPtaIiFngEI1Cd10YNvYOJ4/8iriq3lUyho87hiOH78gyr5gKIZHDj2Of/tnfypRAN3d3fj1X/5ltAUjKBXLMN0mPvXxv8XybEIsyXs729Df1Y9GpYa2UAT79u5BmW4LVWY7cl3YhA1m+Ymjie18LPb4LjqUMI+Vq1zThTzFRjfVIGzYS+7iRg67g/d9+3PxXieW3qLAbdnCdjYoNXZVf/aPnePIP/bv3coCuNVrtJ+calw7IsO2Z/yZUpzgMFUqQsKw/5vgsWR9NlqSHcn9pcic+mIW0BoItQUR6wwj3B6Sz3hz6iZuTF2T54+2heCNkqCRRtUqQtMN+ANhqJqBQqGKZDaPUolZezrqTRUW40CcOjxeE6aHex7nFxW1Fbg0WnV7ReFEl4piJg+1oWCgoxsjg1sQ9PhQL9aBkgmlqoslY0MyoouSi7qejaNUr6DaaqBYqyFfsYTEZtG5o0y1rO0ywngN3tdIJBCrcx7JrAZisRhWl5ZRzBVF7ZpMpUWxFvC6EfAZ0J01ONQiAoEmIhEH3HoNsaiJdHpVzjQcDzqTeNw+xDpGoHqGMTmfxPETZ9DVNYA8XTcMHXOL83j1lWkhanCXzGXL6Ir1IJPK46nPvYz733QbZiaX0aqo2D66FZl4lpcBVqkEw+nAwtw0/v2/+7d4+ZVX8eADD+PAXffi9rsP4QO//0Hs3LUb5VwBu0a349EHXod//yd/RFoV5qYX8J73/gpine1Il5KI9QUxPXMFf/MP/xEXLk9g+7Y2/M4H3oXutkF89fPfQL0Kse/PZUo4e2YWhSzPOFvwxBOHMbKjB5/428/hpVcuYe8d+9Df340Dd+6D4Xbg69/4CkxTR1tHVJrtvP/PLszg5KkTqFRyUNQEevuDcBku7LvjAObnV0Wdls7QmjOETDYvuZelch7DQ32Ym5/C7fv2oLuzCz/6/nMY7hnE5NVp3LHnHnS298ETaMfojj0Y3b4T7bEYk6BRyKzD0ajCdKvw+FQUsU76IibnL+C1V4/hpaOvSX78zpFxpOM5rK+k0Kxrkr1tuMMwPSGkly8jVyJA78P/+Zf/DrvGd8MbaCCemRUi6/FXr+G/fvoZvOc9v4Sp6RsIhnT8+V9+Bg89uRsPPvoQTp06IWcHjxnCay9cw8H7D2JpPo5UKgFVq+Khh/dAcSTROxjEcz++iTe84deQTObw7e88jZXVFagtB8Z370Y6VUWr7hLnj4cffgjf/NaXYVkZUQceOjyG3fuCyGVX5QxbqyoIBINwGlSgUgEOOaeQ1DA7lcB6PIeB3mF0hLpQzJXgCfqhuFUsZVfRcqtwBTyyP87NL2FkcAQel4n43Apq+TJS8TUMdJn41XcdQnxxEquLN9Hf7oHWLEBpkpBYxGNPvAVfffoHeObZFJ58950wgp1Yz1SRzTcQjXahVC2jWKkIqU833WKTPzk5jf6ePnR3dSK1npQ8WLemI5lcQ8PK4OGHD6Cvtx1//+mv4OiRKfR19QNND9rbR7Fr9y6JGmgZOSQLs2g5S3AqGhoZDR5nQOpUEkc2alLFQdKofXYhQYb7Mh1p6ObCs4XuV1Cgi4MZBRouOffRGjfaZiIWMVEpZqEpOnKpBnratqFRMfHUt7+FuZUJIcvcd+BevPstb8PeXbsQpiOSq4XV3ByOnngeR0+8hHihDM0bgMsMoVlqYvHaDNLrawJmdXfGcMcdO9Hb14VSuYTpuUUUKwraOkdx6doaXnnxPIZ33YOx2w8j3TCRSqfg8XkQDND1QUWr0YLfq8PtshDy27bIraqCxFIOXncMmulF0Sqi0UhjcCCIpYWL0JQabpw6gZtTi+ga3IFHHnkShQoz0l1wuEzkKmWUtRpqzEav1OG0NPidQRgOWs7rQkq1qgU4tTSs2gxS66dgGgns2dWNaimJ1eUFqVvcXg/KNQuJVBq1eh1vffvbMdoxitMTZ7AeXxPgfHFxESdPnkEkeBBzs7PYMjwIp0vDzMwkqpUcFhfjiLUZePvbD2NgsAuLi1NIppYF0CXxmHVfs0XgtiEWvrzGxCLLeUuym4l/8i7oNpyipiYBqEwA3aDrFHNfkuiKmtAsFStTZQT1nXj0vl/FrrHdAkq3rFXCrGRJQwVdVqjab+DqhROYuXkZd961V5Sv1VoJq4l1tG3ZITbElkNHw+EWFy6PCtQyWSFFmt4okukipmbmxb2MObNuU0e1WkY4EEExnxc3LpIRoTA6h+u1HUvLS5Kb7XL6USdw7nJjNRlHb6wbEzM3cerV13DfwYPo7ozA4SwjlZmG1/TDqZkoZstCXovEusXBplGtCIHK8NDNhESIClw6yao+rKwU8cUvfBeFEn8/gMcPP4off/8YQsaAkNkUNQPLsYz2fhf2HNiLWFsbvIoLkzdvyt7jdfukt9TV0Q7dzXxe9pLsM7echUjUFMTYDUWNoFVpQnHpqPNsorqwnkvipeOv4NixFyWCxOlW0HI2EO4Mw+XTscZcccUhLh5dXW2Ynr6O9vawuO7wnuOS6ACezRwyRjyvsf4yqLQvqnj04G8KcPvB3/0Q/vCjH8T99+4RIF2FZxO4/YXs2G5+qM0R2ByB/54R2ARu/3tGafN3NkdgcwT+pxuBnxe4/ZtP/x3m1ubw1E++Dk+7G1WtLPZYbBqbLoIPVO4QTLEE3KDdGzvllsWGuG0D+bO2x1RZskihiojNOrF+YgvcqUk2Ju32WLzTXtBp6NDdpigz2dBno52PJRBH9rGDTUJRPpKR3LilJLDzRcV2jxmiovqiUS5tIW9dNtnpbfYjLQI3morSHJSWva0SFmWXZI1I0uGtPF3muHoFuLVtcDdsTi1ptFMQRpUf8xlJ7e4f2CKgFHOGrl25AJ+hwwUdUXcUg+2DiE+vos0XhcvScP7kaShWDQ/efxDp1DpmpibR1tOHzh13INrVhSNHfwBFpQLYhRsTZxBtp1XkMqq1PEyvE319XWIHSwA7k0wiGPCK7Q8Z2SwUrSZVQwksrq5hcXEFXn8AgVAETt0QYJ1qxJDHg4iHGUh1AWvzpSyqVL6pCnTDJQpX2u2xYVqmLSRUYaYbBlVvLeRLJdtSj4APLbA0grl1sTyNBMPSSKbSmEB7JpUVK15m2RB8oUVx/8CQ5Ki9/NIrKFUqUhB7aIfYotKtDMVhAye5HAEezqOWWD7xmhOEYJHr81MxS1Cf8/AWiNRqSkNdVXRks0UUinm0xaLyvhtN5mLSEph2TwYUpSGgB5vc/MwEaE0WnjXb3lEAJ9rfqsys88lclZw8sfiGgLpk/AqwlZnCQP8I8hlLMuVkzjWK6BvoxPLKvBRoVIKrqkuU63x+Wm4ZTq8Ux6UyVTtVYRp3dvSgWm1iaSEullxejw9erxu5QgpWvYRguA2Ly0lMTl+HohRRKafQ1d6OrVu2Y20pC5/ZiVi0D7Pzy0il1jGwpVvew/GTp9Hbv0Wy+grlMoLBkKhdw5EOG1Smw2S9KQrHkCeA4eFhdLX3wO8IIqBH4FRc0pQxdFMUgmRMW7R9tXVZKDcIrqtwCdBMJbdDMmBLFTL0vQK0uRw2WYNNe+a8ivI6V5LrQ9s32uIRJCVoJzbRGskBLmmukRDBscpXsjJH3F7aDbegElxoNaFL04Lrn0Ain7shj6m3GjAcOsr1quxpVDAnUymsr6+J9erZq2extLYoVlplKu1vZTVSWU3wgKp1zn0q7EdGtuLgwXuwc+s4tvbtkOxXe+9TURLFZl32y3yNymRLxnM5uYIXX35BVLVTC9OSEb5lyxDuPXgvDtyxH7tGd4qK2e/02/uS7C1VaA0F2Uoe169dwfGTz+LCpWNo1KlAs+DzBRANRQR84J7pNX2iJqX9Fi1ySXqgzXNfsA3DbT1wqZqoB7hHk1TCz8h8bjYHbQCnKdeNey33QKqfCYRy2+R1oOqAdnQkLBB037DuJmgrNvZ1KuyaspdLAhP3GQFf7OtokxQqoJU3v2fnQNt5btzv+d7tFtYtYEj2ZFvVx9+1bcTtTOeNx29Ygou6nYQhue62InDjue0sajt/euP3xKLcaZMBJHfzlsW/AFS33tfGz37Wzl+aSKiIGtNltuCPOtEyyqgrBSh6Ew1nA7lKAQ2VrgF+AYmYN1krVWAIyamB5eVFyULraG9DkdmLtFtXOX9t22Q2BbnH2BnwNijNe7BNmLCVi4rG/GfmgkKcKKhs/KndKx/kpKpSk3wyWrnyubgfU5lFMgH/LfwY5gA3GwJk0ALWbPkQ8XaiVHXh2997GRcuL6K3r1PufTtHB/GVfziG3/3lHbhz2yhWrl+D2WghpOroN4IoLqfhUhyIeENwWAp0xc7O5jzUvW5kSlnk6yVoPgOVloWFUhyTjXXccehBhDq6kbVaUDwBTC0l8E/PvoCjR6bRoHVepxNb+oawvryGtkgMtx8YxVruMsZ29MPjc6Peqsl9eG5+AR3tPVhfy0BrmtBaXigND46/dA7zM6sYGBxFtSFBpBga6oWpM+9Xwbe/8yM8fmgc+/aM2gqSRhGmQXVoHYvLC9D9OspiJcwxCkNpuZBJZuE3fQLwF4tZlMpFAddC0U5RkIiThFJAtMMrmYDDQ+OIx6v41tMvY30NGBzolozJYrkqDWOqzk3dxOL8Ah48tB+xUAD33/MAPvWJv8fNS6t499sfxxsPPYFFEpVUF0rZPGrFAnxutygw7TOSSwhUtu2+ff/aIKlxXm+su411uWGj/7Nr5mfPcHyszK2fWTsbcRYbj91YGxuP2zj/ieLn/+UPH7+h0t04i9m58Pa62/gZn0cUugQy5EzmhKowwsAh95BipYCyRfvIhqjZmmoD7Z0xdHR3INIWQqlawvnzZ3Bj8QxUXxFeZiTfilhoKiSGaHC4aF+sokASWZlkH4Kp9j5SrVIt1kIkFhGCHMkBuXxOCH4Bnx9+ksfKNcSXVpBejcv3RgdG0e0bhoGAEGmYAa86aD1dE5IbQdF8qWBHVnCvhCp5s1kqcuuMr+AarpJKJBbUJC6FAkEhUiXXE+Jq4TH8QmjJpPPI5opQxN+xhUhIRyRIl4MMPO4a+nuDyKbnMDLUjXDIh6XFeSE9Gm43TpycwNnrNWzdvhud3X2SFVjlfdYBvPDSC0KS2LlzOyauTCLgiSIa6sGlczdx/dp1ySB26yE8+uCDuHFlBitzK+jp6BQCSHxtAeRf3nXPnfj9f/0hGD4fXjt1Di5/DM8eOy7qxeHeHqxOTeMbn/sc9o6Ngt7jlVJRiA7v++3fRv/wCDK5jJACLk2ewaf+8T/j1JkLeMMbxvGvP/R+fPyTH4NHD0Kpe/HaSzcQ9e/Azm33YWU5hWotg3e+93GcuzSJYGwIPf29KCCx+QAAIABJREFUqFQL+PrXvoRzJ1/B2977TrGuvXz5kpzrSDqj8unkyVPo7OqAx9tEOruATCGNoa09cLoUZPJZmN4gHnroMFZW4njq69/Fzm0DyCTy6GzvwPt+/Y04d/oqkvEcXjz6MnyeCN7y5Jtx3z2PYPeOO8Wpwa0bWE+solpOo3+A57x1oF7CWmoBswtTePnES/jx8z/B4GAH3vLGh6FUSyjGU7h88iJ+470fQCHTwn/4iy8jly+K9afDUcTo9h3Ys28/ClSVw8LpKyfxOx/+dfQN9ODoi6exslSG0xESN5VvffsLqKsl7LhzJ1y6H88++0P85vvfIWO+OJ/Alz/9I7zrV9+NpcVVJNNxTE5fxsjWGA4/fhD/6T98HR29vI8RsEyIC0xf3wCuXp7E1pGdCAU7sbiwIuTHUMgnqv6bE+dw1z092LnLLbnotOeNRrrwnWeO4qWja3j40BaJGDh1+hpaShlPvvkJiRRYX1vDWP82bB3YjuNnTuLMtQtoG+pDSa1jIRmHGQyIojQcjGLiygQ6Qp3wGwEUMmnE167BqaTwL3/jVxBxN3Hm2LPwqGW0B9xo1GxnjTe+45dweWIJ//jUc+jfOgB3sAOG2YVrN5bQ3tkFt4+Ak4LVZBK+YFjWxSuvHoeuuTC6ZURIfIVMDk6lieTqBBSljNvGd0ge+uzkEs6cuo5UqoFAsAePHn4CVVQws3oTueoqIp1uuFQVHissbiZ17jG01OfeL9wwe68TdxtGT/AMS6cons2aVTh9EFej9XgWqUQWXV2d6OqIIJdbg4IKOqLtyGdKiPn7cf70NL76+e/BqXux987b8f73/xr2jo/CazSh1UuYi1/GT174AW7O3qBBLhTDA397L1LlOi5dmUJiIQW9qmKopxt7do9haKAdDgKp168jkc4DDh9ePTWJ1atrMMfuxUOH34mmGkS2AjRUO7ol2h4GgzGYX97XS9coEmLLyKSW4GxVEfKbaAuFkMtmcOnyJXR0xzA43ImfPP89rCdXJV5lZMtt2D1+P/y+blg1J9LZvKi2CbLReWE1nYDDaSDgCcNNgmNdQ7PSQKNchKNVRizImIw5AW7b2mrw+cpYi89jcakE+mzl8xkk0wl0dbVj955duHPPfkwtT2NiYhq6y4N0Oo8L5y/jlaOT2H/3CNJxN7KFDEa3DuLKlUuoN4ro7Y8hGvVg774dqFtFZLLrqFSysnfTIYF1NSN/hITjsHPgSW4ScrlEEtnRHiQscm8iOZyH/ybvfy4X3JoLOlHeahJukvgqYTisrdg19laEAlFE2hR0tzFqJAWHEkIrWxaC0pXXXkbQUNE93IuFmxfhMRnlY6GmKGjr7Ye7oxfrqTy8oTYhDvlIUudrKi5kMhWcu3gTd91zHzK5nBBVQmEvgqYP+WIapWxJ4iI0ErMUOoyUsbIWR0/fiNToJbH4JjGzBo/bA6tWgYsk96Yd1aG0akgXFhEQknYDuUwBK4tr8nnC4ZjUf4yZ4BjQpahWb8AwPEhlkuJOEQ72IlvkWYfjm4bXTdcd1u29qOQLmJ85ieHxIOquFBoc0JaBicuT8LqD6O7uR6WYR76QRTTih0E1fD1rK25V1iO6nQdd12ifIhFBiuYCnCYsRYeT9x7FFPcViYtxKDh38RS+/PSXMBefRWygAy2XQ7KVSTyv18twaBQM1MQlgUpeiZdosMbjmndJ3cO+gw4NmbUSHrv/A4h5b8OH/9WH8Sd/9BE8cP+GVbKxCdz+T9eN3XzDmyOwOQL/o0ZgE7j9HzWSm8+zOQKbI/D/qxH4eYHbv/7Ep7CUWsI3nv0qtKCColKARaYorXBVXaxDCShQvUqmK60oKedoNuzcDhYlG427jaYcm2Bs8G803+2GHoEFWm0yJ9MQUIzAA8E7AgBUbLFhKDaYDk2UHnYjsiUFEZthtEdik5sqW74mLabY3JbMXarERA37z9m5VFPxZzYw0BLlmzT6BVywi6mfNu2pIhVLVBeqNTa1mbVLYJBWiSWxBSS4QZUk1abMRCqXagK00RosnUxgIBqA1mxgS/8WWHkLpXQZvW09eOFHR+ExTPR2dmJkeBCvnXgZA4M9mJi8gXShgD/5849J7uvff+YTKP5f7L0HlKz5Wd75q/BVzqFz7ptzmDs5axhpQAIFksEGDAJLXhPs3eM1xmvW9nqX9RoJMAs2a2MJBYQAS4M0M0ojjSbfMPfOzX373s65qrpy/Cr5vO/XNWqEd88x5/h4jW/PmXM7VHdVfeEf3ud9fk81jcMQJ4RJzcwSj/uJxSW7RRyrNS0iCh43Ltm3lbLiYjPbkpGTV6FM349DBOVxDJdbBV0RV0UIkGPrdtpoVkpUyuLOE0Gng8stBUdLVBFxzaUbul6mpBxvH42anUxa3LKSH2q56xodKTBYzki/5qd2Fe1k74DX7ba6yMVZ2GiqeDs6Osr582/xxhvnOHz0KAcOHLCczK2G4uBqZlURhyK0NtsN61pTvbSrTmFxWovoJ6dYxGLJq5FrwMqRtUQPcUt5vR62VdiO6M/lupBrRv6YuKjlX3HoWsVhERINy2Xd6ep1L4VOuX6t4rWFSBaHr2QniUAvucfi9l1cXMDrEQy4jb7kCE6HiMJ2XG47W+lVhodkg1yjXhPnn2TTevX8IN3hjijlkuCjO2xvb3L9xqx2IosQ4PWEyecr6ixzOMTRu635m4n+KTa3OuTzOQYGfdi7NerVJlPiMDnzKB4jwsyNBeYWFjly9BCtbpVQyEsilCTuG2B8dJLh0TFLQBWRye3TQpLce0bXqcdBzqEIetLw4HB4tXgngqDk8kluqTgU5D6VIpRgY6WRoVQpqZgdDAUtIdAhON0WhWJe8wFL1RJ+t89qHhBMbBvF5oqzU64PcTdJY4fZEiebS7/X1GywDhU5ftUaZbNMo1Un6BHRpsFGZo2N1Lqie2UMqapzXgRXKfILJrtIrVHT8725tUo2n9Xiv9w/son2Gn7i3mGG+0YZGhLUccRyPgUFD+6lf6Cf4aERddjJOKICoIxJnabmINYqMm5Zwv92bpuVtWUVIs9fPM9WektzsKVwKHnNJ06c4Pg9p9WFE/QEtcAv4kOrUadulqlWCnTMBtv5DW7dusHG+iqpzU1u354lGvJz/MhhYpEoFcF9VmqaVWYTeKnNQThoOaJFEO/lLktBoF2u0ixUFB2vmWiOnexjwdJrhppTr3cZL3Ws1gKOUI0FvWtd91Yeq7i2GiqgqogtmWFOS4SVDzlXInyIIijioIyx8jPNlFYh0spw7gmsVmOOS7+WDngplvVE1J542xOEeplvu8VgeUxPyNwt3O4WfnuCVQ9tL+Knuv304zvCUC97tucG7M0df0G83XF9tzp1bK4mbUcVkzxOfwdP2EHX1QY3VMyqCkGSm6x53IKJlqzdtqATJZMuo2O4kCQsCIRgTa35U0RYzQSVydYuhAcZ43ri1k4GuF0cz1YmrnXeHIrHlkYBcSa3bQ7scqPiUIe3NJ8o5lpz5kS4soRtGSt7Ip9kSnrxUynUiSSC6kZZXkszdzvDzStbZNc63HfkQZx1k8LGCr/wkYdx2dbILM3irYRpbNVJhLxIMmjCHyJoD9CpChoxQjZb0uaJrrNJx1XF8Lco22qsNKtk203c0RixoXGc4QQEIrjCcd6+eZs/+cIL+rtel0F6s8LY8ChHjk9TaBUZmRwSDxs2Vxl/SK7XJqn0GiMjY+TTFdp1g5GBA5x79TILdzaZ2nNQ0bSLS6ssLW6wf88eLr31Nvv3jBPye9m/d4xoWK7HIomEj3Jxi4mpITZyq5qI3DTbOEWIMYIqokkDigjaknct58BsdjFbdsLhftyeIP2DYWJxLzZxe8xvU687+OQffIVWy8PQ4BC5XEXFo8xqjhP3HlLyxdyd20yN9hOLhBlIDqhL64Pv+xCjQ2PMXLnOyvwSRlcaosTmKLnJMm911DEtUb+ST6e5zjv3+m7xU+6B3rpst2jaE0x767TefbVbSN0t7vbuCbmX/98+dt/HPbG3d9/tFmd3rxPl5zon7nz0xFt9vLznrmTTy/Ur17Y04rV0nSBzgeTGyrwoeH/B307umVSnXNcFqUKajdQa6e00rXZDc6sdbnEMt3F6wOUTV29byQ3y9yw8dIBa1aaoY2kICkWDBEJWvrvct42duACvYeDzuHTMLhVKKiyLY8jnDuEyAnicIXXY+V0h/V8WS5VimUIhS6VYoFjMky3m8cUH2MoXKBQLur6TMUA+r9ZrSk4pVWok+wbw+cMUiiUMp0cRz4WyEHFy0GngNew4uiaG3SQUcBILe4hGPAQDLvoG4oQjPq5eu8wLzy9zY8YklvBw+Mg+fd+Lqxv6dyMJn6Kmn3ricRZuz7F4Zx3DHubt87eIh4Mc2D/C9MRe1lfSpDdzWuBOJmLcmLnOM+99mnsfOMPb194mXy5TkHmnY/DRj/4SC/Nr2NsdSpk07nab0tYWZqmEy2YjHPCTymxrI9kz738/DzzyCF3DoNI2ydby/IuP/SqZ7Ns8/vQ43U6JsLePb39lhfzmAPcceS+lQoNU9hZefxO3r8t99z9BVeMZZpVG88EPfj9/8Ae/z7XrVwgEfQwM9uMP+Hnqqaf4xjde5NOf/gxeX4hSrY3HH8DurlOorhOO2ai3CniDAWIxOZ8ejhw+TD6Tw6zVVcTcWk9TyxuMD+5TfP0z3/M003umCXpCirgWZ3s8FKFU2sbhNtnOLXHp7Vd44fkXcBCnWHAQCg0TT/bx1lsv4/fmOLwvxA98z2luX71MzJMgFhzkwoVbPPeVNzl5eoKKO0AomsTtDTK3MkuqsMWlK1tE4hEeeuQRXnn920xOjJPZ6pBerzAxNUi0r8PS9lvYDDvf+70P8eT9D/P2zWvY7QG+8bVzbG2Y3Hfvg7o2z2TWee3NlwmF7Dzy+Bk2t1fw+d0U8nkGh4ZZWV5Xl9z01GG2NrJKGRLKz/rmoo538wszlIsZxoaSTI7uweeJcfXtOb754nn6k8M4HS6NEkjEAvT1i9hbYng0zNTUMAPxPhVYHG4vF6/f5OKNW8SHx5DkWOkdlWYLaUgNh4Kk1tdJxmP43HL/FUmvL3Dj8iof+cmneejUOM3iJtRzVEvbuF0O1rY22X/kGP5Ygjffelvx2nZPnFBshPWtLKKOtroeDE+UqgktwfD7A7q3kGxhEV4G+xMqFDtpcf3ydc0YlrEcqoQiHQ4eGdPM9JlbK1y7vonX14fL56frkPUoUBOHnzjtJetamk40IFznZW26kXUxEoNi6PwizjyZdyQjWfY/4twcHRlACOhCA0jGk7TMLitLm1SLDZ27C9tFxkemePqJD/L0Ux8iX0xRM5dZK13i/PWvs7J+y3rulmSYuslslSnkG7TMjq4th0eGiCaiGvVj1tvcnhUHqZA6vOQKHYoVO7GB/YxOHcfh6afUkIaQmO5VhNIQ8EV1Lx4IGPj8HdKpRaUvBFxeHB07YZ+NUukWNucSHdbYWt+iVDA1HmZldZNsrkHD9PPUu36U0dEztDtB1jfydJ1tPIEuxeo6LmcXfyeIqxOiiVtJBs1OFZdRIOLJ4OrcwdG+Q8hbxudHx6PlVJZCsUvIN0UxX+fdTz/O8GSczdQSy6t3tHlAKEw3r8+zuljk1u15bLYgp089xOL8Koa9RbGUZW1llSMn9vLww6cx3F0G+qMUi2nS6VWqVdmnCflFhFgHfrdH9zhWpqmskXcEW13aWZwYWUNYDZLSeGjVI3Tf1GniMH34nDIXyT1op9kOYWsf4Sd+7NdJZdOU6rcZHW/gEWpYOUbcFSN15SKV7U1GThzGFfbRym2xPj+LPxJWQbEjDXK+IP5wHw7Di63RAp+TfLVItdLi1u0Vjp+8n2qjqet4m73Ds8/+Ce9++l1Mjk/ylS99iUS0j8mJaWqyBnEZfOXLz/G93/8+dYW7fT4l2cwvzOn7e/jhB+g0Gxrl0ZEc9qZJ17BTqBRx2jpsbqxqY3UiHtVWemFuVKsNXJ4Ia2tpPv/HX+bgwWPce+89dLsVRYR/8rN/xs9++G9Rq4uxIIfXaaMvFMVuayk1oIXMPV1whymWWqzNr3LqxH2KWXd5fNyaua7NOk6HrMFttFtVXUc5NMvHC5IHb5bAY+3LJWKg7fDT6UpesguPEYW2FcUj9bClzVXm15dYSm+wmlon3yzQaktusEkoLHtnEWsbkiolm5ad+CXR7B2KgBc6lQi3qaUszzz2t0kG7wq3/78qqt59MXePwN0j8F/9CNwVbv+rn4K7L+DuEbh7BP5LHIG/lHD7Lz/Gx37rt1nbXuNzz30WI+agadTpaj6kk06jo5k0IgpoUd4uTjjJARThQXYd3xFJewU6zZcVIU0F1J4LToQyB11bk0bLEhcFR2vlFbo000sQkVI8s5xzltRqFQutjlQR9AQJqoKSdLDKJlhEW3VZiShhFcD1P/1XKDjS4SiChMXtszJJJL+0q45gC+tsWZA0o00KovJkIt422+qKEjHD7/GoMCkOl1KuqM7DtZVNcpm8bLcJBUKEvT6clQIhw8Hi3CKjQ+Nsb2WJheKktra0a16cW11bi1hfiGqjyNETh3nr4iX+51/+x1y6cJFP/dG/Y3yin3a3TDBkYHg69CUFvynZhTZ1nMomMJ/Nk83lKOSLFnK1LvmchiKEhkaG9XiabXGVCqa4iX3HUSeCXVeOmbhtK4IXgmDIp65HyeURAUDEKzkv4r4UzJ4gEwWb7HSIM9prFYrlBMmBcTpU7JYPORe1ao16pao4v75EgnAgpOdaipDiYLx48ZIKlCJ8jk1M6jUmop0ItyLAievM6/fgdju141w2j/Ke5XWKmCj4M8F2yeZY67rqtJPNsGRYiksPatUikWgQr8ev4oe4K6RjX96PCJCm2dYCqPxc3qcIT4LHbplyPXYol0p6PfQlkypcra6tUS1XKFebDA8lcHvcKuTKdZvZzjDYN0Y6laIhbtZSQ7uFJTNHEHTTeyZ28mnFvShobnHligDooFlzaDEqkYzgdtspltq4xWnucagIHAxE9bWFw34toJnNGh5PP17vFJFEjG6zjNfXJeh1KQZXuorbLTtOu0ddmVJ0ivYHiQhW0R7A0/Go2CcIWREApUNbHMPisFaHX6ejx6FjdqhVKiqU230ectWSIrakEqHZxtJwYTa00aBQKmnBIZVOqwgnrtWyNBM0SlpsCvlDlEuWs1myseT6k+tBCj0iJIpTU86rCsWdtuYqiStVnNnlSpVaucJWOq0Ob7k+xGnu9hoqjOcLWcxmnVgygs0nBXjZ3FtCv7wXuTZEiJbOdz2OIrb3D+prSsSSTI1OcWjoGIlAUt+rnHv5T5xNbcF9e92YdVOdcXbDwjVbTv+uovMEWyfC6p2FO1y/cVVxgtJQMTYyogjpAwf2c/DwQZKxhBbkqq0y+VIWs9agIEjmUoGl5UXMao25uVny2Zy6kORak2vW7/Nqjtqh6b0c2rNXj5c4XwU3LQ0YglQWIVlxxTuYPc3plbFRHJpdQZZb2bFyv+gxbretHOAdVLyFWLWaFyzRUppb1Der970IJvIzFXJb4r6t6SAqDSGKsN9xi8j1I05hERp7ztXv/NwiGvToCzJWKDZO3c2SgyljuTXWq6y647bd7YjtCUg98Ucd2TuO2Z4ItFts7Qm7vUaenjhkOWyt59r9PL3n7olSu/+WTg9SVuoKMq2DQxy2thq1doGWo4LD28YVtOGQuG+n5HSa+r8ITIJOc7lk3JTjb+W4yzgr90i321Rags8nkmdX3ZtyjOR7Ml7rVNhrLBLIs7iLtV1GhDppdhExWhqMJMfSiiUQp60IuFJUEpe4YpLNJsVyycoCFkHdZahoL9ez3BeaX9oxrAgDr3Ab2xiCcuuG2Visc/mNTZpFg4FIgszqLSZGPYyNONg/kcDTdFLPFDX308yWSLqDhO0ejKadsEty12qaD6352J0msUSEpqvDlr1CtlVnbTtL3eFieP9h4pPTVLsO8ARo2118+fmvMjOzTKmYJbXRwu23M7n/sM5rzU6RMw9N4Au1cPvkWJepVPKamdpt2umPj+F2hsimSuoGDMfizN3Z4PybV7XRJRIY0sce3H9AMyLFbTs8FCYQ7FI3s0zvHcLlbamAU6+aGsEgjVf1Wt2ibkhTSbeNUzISK4Lb82OaggZ3qKNjZDBBo2njT7/4BrG+KG6PoHrDfPubb6qjJxFPaHG3a5qYtSqHD+zT+zUaDnLiyDGymTwnjp5gfXmd1Nom0UDQarYQ96Q2WcgaqKuNb5L/bLNZTUa7r/ueO323c3y3mPrdQuru5ju5D3q/13O/fjdZpedW7zVkyNcyJ+5+jt5jvtM08Z2Vb09cVvF7RwzuPe6d+08a7+Sa0PWGNW6I61wcoC1xqju6mt/XaDYUHS90AHGkuzwhkv2jhGMRAkEPjXaNTH6NVHaVWjMPzgZtexWnF7wBceFa4nGzJeKpRE1Yc1ypWtF1quRuyhrGLQ1r0tgkjSitlo7rMjdXOyXqrRp0BHkqvBU/XlsQr2SvO0ME3EECRkAFeYlkkIz2XC7LWnqTbCmn8SOGx9BGo3qriVfiH3xezA5s54oUyjVaXWm88xGNhSk3cgQCHpw2qFcqdBryeuRaKhORLPVWjWDQozEM8WSEgcEktWqLudvbvP7aVXLbTfYenmB+YYNmu0LbJnO7m6Df4LFHH2JlcYtXXnybgM9PcaPEz/zU+6Bp4/nnvsW+PfuFy8DNmVl+8Ec/wMkzx7k2e52rM9fZym5TbpgEQwl+/Af/OnNXZjn/6hvYRdBxOAl5XOyfmOLCG6+zb98exien1GEmv3ffQw/z8LveRcPmxxuOsZ65ynPf+C1qnfPs2TMIjQS1zBSZpRhvvnKDAwf2YHdvYbM1KOSFlmGw78Ax9u/by/mL5zhz5hSvvv5ttrPbDAwleeJdT/Dm2Tc1y/L5517g7PlzjI5NgTtCulii2twmMejC4a7QtVV47MkH9LL76vNv8OiDD1Iu1MhlCgz2DZKMDHBo4iQj/ePs2z8FnSbtjqC1Jc9dGusKzM5c59bsdaIxL7OzlyhX0yRi/eQzHqKhaYpipO0avHXuLLnMbaL+GqcPj/PAqSjurkQBuOhLTvHsF1+iVGrzSu4Wh4/uI5zwMzAywHoqyxf/5ALHTp3G5Qly6fJb1Gp5PO4wQW+Y0aG9BEJ2WrZFpvf1MzU9xJ25WxpTkkqV+J/+zv/C88+/xHNf/RaZ7Sw/+td+kI30Mi9981s8/PgpTp0+qI2lgkseGRHhVdYNXhq1Li9/67xSkw4enWR55RbF8jbf8/QjmJUKxe0yeyb38vqrF/Xx6c0tDh6cxGzU8Ljt+P0Sg9Ill8szOOxTJG+z0SIYjOH2CQkmRL3l5s7iFql8g7nldY0rmF9c4Mjx/UxOjpAvpSnmsxrn4cLOxsoSm8slTh5I8Mi9IwSMFvZOSdqXxN9OejtFJBpheGxEc6fTpTob2xU6dj/1lhevf5Sa6SVX7lBvGYrRjcYiGjOyvrGgjsr+vgTJ8CDbW0Vy6SKZtAi0DY6dSDI8Js7GLF5vkM2NBumUTN5xbLaA4k4bjaruLWU+l/lL3Peyh7YbVoObRS9pa3xFWwgb0qAjuporoLSrYNhHU2lUQq0KsLmRZ3V5k8W5ZaYmJzlyaD/3nz7OqZOHKeYqXL86x/nL58jWtvBEoNTKkymklfRTE1JLuSXTPIOJPpLhAOGAh0AsRsNuUKy0WV8rcvX6CvmCHcMzQDg+weDIQQx/jJbUA1w+QrGE1WjdkexadKyQPXnDlPlU9s0dnDYbrUaD/liQQm4ObLdpcoNc4Sr5zQpue5wDB4/g8ye4cm2ZlTWT48efYWT0AXIFJ11HkGanSbGexlSqgI1Qy4vbtGt+rMstY9cW7e4qTucmPk8en69GpZgms5Wm2ZC6gYdyycHUnod58qn3sTp/h0u3z4Ktyvm33iAWCyph6IUvvUQtH6BvJEG75aHZcFIu1Wk254lHAzr+veuZM4pfdxot6o0C6dQG2Ey8HucO5h5F4nrdXmpFoTxZTYa9OdIqNVhNxpbjdifvQ5e+HVwSGdMBj82Lx5As1TrNdofl1Q4ez0n+xk/+Ki0kTudt/L5tIr4oUddpsrdXyM5eZOjQFP5YWGsF2UaZbqVIuL8Pp8tLbmmVW5evMxofxLC7iU9NQ8BgdWtVc9BDoT6281V1usoeQKgFv/Gb/4L777uHg/v3M3P9BqW8YMid5LNlEol+3dNKo9/K+irJ/j6tEUkExeLSHJ/67CcxqyVKRYmQCGlzc8cWJF8ss7pyh9HRBIGAhJU06HbkXLoV1RxLTPLGS2/yz/+332NwcJx7z5xmcfEOA8NDlKttbXbJF7YJ+rvYOtv83Ed+mFJxi3A4hN0IkdsW2kyA+eVVTp6c0L1127T2rrJ2k1iMfYf20m0X6LZrupazmmBd2NoGnXaDZjuLJ+il2bbRthlUatJIYSMZGaFRM+m2JKs7iM1wU8akZbdrLNU//d1/orFG/f1xWq2qOpYLhbS6qpXwpgUoyWKW/ZNEK3nwO12UUjXe8+hHFZX8iz//i/zDf/CLPP7YCbpI7e1uxu1/iXrp3b959wjcPQL/bRyBu8Ltfxvn6e6rvHsE7h6B/8wj8JcVbv/V7/xrFjYX+cyXPoMn6aLradGxW2jGTgMcXYcKA1LO13xbpxR3RVy1lNDdRTktpssmdAddKRs5ERdUyHXYNVdSBEspNItIpOKQFvVFzLIwp/I3tcBsWIg8+YbZFOxcS92QWrQ2pWjdUdeeiH+7i/zvZLFJuV1EWynUywZqJ4ltZ+1siX7islWXroXl1PxGKeDJazBc6vAUZFa31aJRqWNWG9RLNVq1Nma9xXDfMLau08rAyua4d+8+KiJilStEI1HW1je4dv06Bw8dwO6y4wkYmn9m90gHcZbU9oaKkqexGtXBAAAgAElEQVROnGBrc51Q2EetnlcsVF9/mERfBI/HUNEuu73N+vqGol67bdRJG48n1Wms4qW4gUU8luxWEW1rguK0q+NJxFsp/Ksjp9XFZTc0a1WcX4J2EjexuBHlX8ENi8gp50SEL3GfSiaL4CEbTcFNWaKtHMe65A7XxHVpOSk1XxibFrkFMSwCrmTHybmSnNPsdk4RRIIAFoFcCxY7Kr06+SSLb8cgLXtbESfEbSk40J6LLhAMWFhZOypyiIAomyLNvVQXml1zqRKJpArPIjrLBrxeE9S2D4dN8G9FtjN5LUaJkLO1IcXRbX0fnba4A+XvOaiVTXKFPENDfqq1DocOTjM4NKjirohYki8ZDexlcLBv5xoX0c/KTh4dGVEBzOVyqtAo4plkdgY9MZx2tx4/cQwF/G4Mn41oMITh9WI2JO9VMoC8OG0uxUR53NKP3KTrCFGth8iViwzFo4pte+3VFzXX94EHHtSMXXF7iEP8n/zz/5XBkT4+8rM/QxA3lVSRRDypzQhyPC9dvsLXv/kiBw8dYmJ8TM97pVwlEgozNTaugtL1hRleufCqivPiFPN6BY0XoVgRIchONlVU/LM0EeQrOcr1guKk5D5KJBMMDg3x9sVL+j2/z08y2add2avLq1rc2Lt3L+l0irW1NSYmJtWRXGpUSaXSlMsVPIaI+F5C0RDDw0OK7SsUcySTMeKJqDZzqIMq2BRKrObpBoMRvB4fwUCESDjOYGyARq1FwBdheGRUHyNigEc2zS0vRlfyey3hWApp4kAulgpWs4HkErU76gIWAXdxaZHZ2ze4euUC2XxGheqxsTH2TEwzNTmhRTRx6koxQKo2kj23sbHBwp05NjbnqXezpFLrpLZkjKjp63DaZHPuoFqq4/MGiIZiiswWJ62MI3F/UMI3VcT2eLyKO+7hvEV41TxYRb9LIUiaWOwqKgjSXugGcm/sJhGIw0+cthZ1YIdQIF/vjNmaA7wzvv85TK/NTq0meatSBLFQxuIoVcFHxn19Nku43S0WyTT2Hfe65SrtPUbGeCkm7hZsdguqPezr7qmwJwb1kM3f7eyTx0oxtOcolcf1RCxL2PqOyNUTinvH4btRrz2Trl2w2Lgsp6uzg9Njw+ZqUe+UqXeKtOwVQkkPoZibertErpTGboDT46XeEkS9oSKqnCO5N5UisIMUVJHdLsfIcsKqGG8xBCym8Y6YLs8t16glwNp13BRnuYxVKobvOCvlPZgyP6pA7twpFre0oURc8jJfuNxCYJDft+Z5pzhwmzUchk3HG5nDnXgJeRO0ax62lgvM31rn+qUFouEAI4MxOmaBR+7bR1/Ii70OrWwNe8kk0G0TM+z4ujX8gmIWh3xdBnMvtm6AtUKGWqxOO2Sj6/bS9fohHIVAGFMzxTzMLmzx0quXWVlfYWQkpqjpWzMpCrkug8ODjE32UTPTtG0FgtEAj79LkIWSwQb57DbZzDZD/ZY4a5odujaDjfUyZ1+7re6vfVPHuXRhlnA4wdDAIMvL8+zbN0ws7uLmrbc4cmyaQEAoIJarXpomxDsjc2W1Jm5McZw4qZpyPnxEomNkMnUWF1N0GyZHD+znU595kY/8/E/x7PMvUqp1CYb7mL+zqvOOiHdj/UOEPB7yqRTHDh1genyM44cPa7PTxtomC3NzBHwBzfEW9Lzk2UqeqM4E0jgjc6U2zlkO69491UOKyz1oxQhYTQ69e6DnqN29ZrIKyt9pZtB4ix2ceO/f73bO9homdq//emLwd4u3vefs4ZG/W2Du3ed/Qbi1zEkqWsu4pGsYWfzI/SMofcOiA0h2tcxHsi6RucdsODDrFl7Z4bIRivoIx714gzY69hqlaprtwhrZ0iZmp4rT3cXlNjC8LjrSmNRs05U1od1BrdmmUKop+lxyqyXyQBobZE1k5QF3wN2gZavoHNppmtg7NhxtG7am5D9H8TuDuLsy1/gJeqKEfFFdg5mNAsVSmnyxQKFcJFcqaAK1PxymbbPjCYW4dWcRWVUNj06Q3s6rCBXrD9Ju162IB7dHGxTr4nQ1G7r+kTWX5OVmshlK1aKKvaFgiLGBCV588ds0Gl327D3IzK1Z1jfWGRkdYXS8n8WFZfzeEPFohFdeukB2tUg07GPfSIITR07Qajq4evWWYiX3HTjMu97zBFdnrvDiqy8yMD5MrK+P7WKJq9du4eu4CJpO/DZDmO/YZW0pjtxMhqDfRywW4eFHH2NwbJTVzU0+80d/xHs/+CP89Ef/Hq5QHE+oxsLSV/njF/53MpkOg7EhxpJP8NiZH+ab33iZb3zjzzhxaoxqpY7LFtM83tk7sxw/foT5hTtMTk0oTjsaj5DsTzA2PsYLX/mKCvGyjt5IbREIhmhK7rpDGm7K9A+HiMXdKnjXGg0a1Tb2jpt2w8Wxgyc5fvAk+yb3kYhZGYhe2Xs4TcWAFkopbs1c4/LV6ywtLrAwd5uDBw9QKudYWZ0nEg3z8IMPUi3YuH1nQ3OuPZ4YszcXqeSKVLMbrC/M8MPv389D9+3FKTE0JPiTPz7LwnyR0794Gm+wTaOdolhu0N9/gE/8/lc4euIIR4+e4eLFC1y9dg7DbfKepx+nXooQCwzSbeWIhF28/PJrTO0d5G/+5I/xf3z81xjpO63zx+zSDWbvLPH9738aj08aDGs8+eQTVKt1Ll18mxeef4mBgaQSDYp5E78vwtLcJnfu3ObQ8XHO3HuI18++xNbWNjF/gv6El1DAS6FQ5Oybq/z9v/8Uw0Mx1lbvEI34NGPdrFe18UR2ZRIpIRjzcqWJz59kdPgAuZzEKHgYGT3Ms89/ncs3bxKOh8HdweW3ER+MUK6WaDUcNMptpQhFgz5uXb3NySNhnn7sXtq1bfLpJQLuDvaONMRliUeCilo1Ql6MYISllTzrKTl3HgLhKbyhEbKlNg6Pj1y5hNmR2JoAZrvC2toGjlaI/XuO0KxXyW6vkU7NUy4vMzUdxhuoMzISIRKNU68IVt9DelPm/Ri1Tlmb/2R80sYj2WvJTsnpoJAv6XpF9ra9jARx3bqdDsIuF/VyA58vgs8TpVbt8ubrb/P2G5d53w9+kEceepA9k6MMDobYLizz2qWvszB3g3w+jd8v2FkfxTJs54XKVNT9iriQxS06MdrP2JBktxcp5vNUmnbm1kqspyQqyUPH3kffwBESQ4dweRKYXcmX7xCQRl+fkw513M4OIWeXZl5E4TLT05NKqlpe2FBXvqxVhwZC5HMz3Lr1dQaGhCSwzeytC8zfKPDAqUcplIqEY/1cv7XK8mIFr2+aH//Jf4TNMUSzGyRTLLFdTBOMuvC6m0RsTais4WyvE/Jn8XnF1V7E6W2zXSuzupUlX2iA6cTZtDES6+PY3lOMnXiAz33hOS5feYtoPKyOyLW1JY3hEVqP1x3AcPrZ2ihgVuXKtPHQw48QCy1rDqrEEvn8hmLBA34Xm1vL2LotDEOa0u143IZGUkhzarVYwyHjRssS5HWJLBtabRqXNZj9nXWblWkuX3dxtOwE7BJNZVIsbakTtVSQhrBpTp1+L48/+QxOZ07f+8biNRLuYYz2fm6dv0D/VIjB6WFtXHLGIly4eIGjx0/oHsRtuJGyzfbKOuZmhnapatGOAm5WSzkOHTtFu+OkWKwzsWcvudy2ZvZeevusNgEtzc2TTCTxefzUSi364iOMDE1q03ksEdMsXF8kSK1RwWFr6/X3Uz/9N+g6hMBV0P2rWTbJZOzkcy0GB0JEogZdV51OYxun2w71KrZQAopdLly4ySvfvMjePcfpNA0+9/lned8HP8DS+iqbqbQ2kly/9jofeP99PPT4GKt33iIWFcf4cZrmANmcC7NjEkrkiURl/e/SBjdZTKws3mJodACXU7J6Ze1sEbNEvLXbfNjtHqT/V2ohpXKZjt1Go9lUYobE0gz1Dyu62JSYGZebglnn+u07vHL+HF/4+pe5/11HNFO925G/31SHtbiFNd/WJq56F253QOlFsppzY6eUFuH2I8R9R/mFv/ML/Mov/xKPPXYCcVDY8N1FJf9n1kLvPvzuEbh7BP7qHIG7wu1fnXN5953cPQJ3j8CuI/CXFW5/+/d+j/m1eT7z5U/hShi03FbRXwvy0tkqLgLsWiNUMcAuhVAp+lsbTRXeLMuUldEnhbS2uBgFeezQz6UIIkWltr2FN2Dg8XlUDBbhQ5xg4iATkdAiSAn+UcqTVsaiOOGsry0XqGaxuj04pNhsmvo4eV75uRWIu4PEFDyoFj92coNkG6QbKMlKlOK1ZDJ21MEmooxFqBT3kuTUiBMqoN+TIurm6jqOrp3+SJJYMIKr6yLkDXHzyk0S0aQiaG9fu0Ezk+PQ9LQW4t44+yaHDh0iV5TsrAl1K69sLrKRWcKkhsvv0Ay2qT0Tis/z+ySH1mRouI+h4SQzM9fY3FxnK1XD52sRCkmualAzGkV8kENea5gEAgHc4ohU4bSlbi5xnhiS3WoYWqgShLKcC3HT+twBIoG4itJSoBX0VqGQ182jIFwVc+0w1AGtzuadHEsRLFxeEQxE3O5YaE/rtFu5roL3ajX1XLgNyY2VwrIIFWW2tjZULBwZGSUYCltIJLdH85vkfYiQIK9NNqqm2dBNrWTIiigs7mLBt3rcgiG2GgVEGJUNsjjH5Dxqfq3kxEnBtONRlJuIXhsbWdIbTSr5luLiNIfVsGlRSrDG+/cdJBSKMD+3gtMjndGCNhNnswu3x8/gwDDj4+OYzRLBQEALLHKchoaHGEwMUm/V8Tmn8IfduLxdxbeJCNduOnG5/LS0q1ocppLxal13rbY441p4fQatbk3x4S1bHb/dQ502ro5Pu3+lsCPZsjWzQr64zfLKHHNL6xw9+QiDA4Mq8K+tzPHxj/0aa6tr/OzPfJh9e/ezsrLKa2+8zuWrl9lMb/C9z7yH1dkVmuWmCqHy3gfH+yhUSly+8raKbx5BbrZb1AoNdTxPjg9rRlsqmyGdzep1Uq40VDCdmp7Ua0c2rpINu7qypsfFGxQMdJOm4Iqddo6fOqnZfXO3ZvXeFKH7ntNnNEd4YX5RseeCyhYXbD6X1wLy9L69ivtdXl4mL25yKZrnijpOyHMojtvWIR6PMjo2RDQS1szn+++9H38goF8LRljztN0uxTNLh7tcmzIOyTUrWcpS5Hc7vHQq4j700myZOm75BGHrcNBsi4uvQ61Z58Jbb/Hyqy8ztzivzjCn0eXJdz3I4EAf40OjjA+PIs0EgvaWYny+kGNzc4O527eZn59T5LFk65r1CpnspgouPq+XgD+gYrWMT7FITN29AcmeFhFVCvGSCys4LXyKXXfaHNY9gLgarMxluf57maWKW1N3rZX73HVYDTYWStzKrZQxQN6DZKhJU4xzJ59cxENpXhHRV0Ue6RCX3KqqhRCV77/TUSGvQAwlO+OsDv87rnfB9vbyarVpR90G1rhsiTNSpBJByULny7gvblRrCrHE456IJK/DQgfvEBR2HLa9x/VQzUp4UNyc9fvyfw+RvFvMsoQqCxe/W0Dqibc94Uq+7onL7wjHHTv2rrhVXXRtgsY1tbnJ7Xfi8HWpmjly1RQuX4v+4TDeoINcMU2uVsYVChAMR3QsK5WK+CVjW6IHTMGnt60sbTq4PR4tAMp8KMdH7n9tStrJg5Z7S7OTRbjacc+qY13RyVajgEOce/p4KSyZNOQ4y7juFldiS12EQkwQ8VaudxnHpbDk8XW0OYi2gd8VEQOZYmATMSEXCFJbBFGTG1cy3LiaYjvVJhEdJB5qcc/xKVydOtP9UZrZTTxmiagTglLwypWIeCL0hYcoZptspyrYw15se9wExmI07Q7yzRa2oIi2HjbyBS7dnOPLX7nA6OQQJ08d0caqes1keW6dzHKFmzfm9b4QEfrgsRFFRfv8LYaGIhw6NI7LELdojUJhg831JUZGRigUTJz2APZuBL+3n2KuzczNDd547W1Onjiloro0xjgcLZwuWdPU6U+KAGEjFg0Ri0bI5dJEYj7a1ChXs+ogNjuCwA4zv5jF6YpTLTu4+NoV6jlxZLh44PEzXLp+i6e+9wf49//Pp9Qx6fH7peOJoVgSl8QS0OXAxBT7p6aIhSNsbW7SbDS1UFrIZrVpRpqg9KwKGrJZx2zULbSiIW5bQ13r1nUsc4z1uTYA7OTeyrxpNU9Y94qFT7aa1Xbfdz1Xbe/f/5Rb9z8l6vbcurudRT1ht7dE7WHJdzuQdt+ff0G01SDmtjrNZF0iazONOujK2GHTMUeuYc2dd8iYJWSOHUILBp2mTZskzFZd16zYZV3bxOVz0DcQJRjxaSPhRnqN7WxKxXiHv4EzIGKvocJpXegTzS6trjTAORG6pGTSNppWY4UUhGVOF+FI5nixyXW7MovLvC7jbotivqCNWmFfAq8rht8Vx+0IYmvBcMhPwLCywCv1KuVaXR23jVaHUrWmAtLcwgqZnGSuhmmqyAWHT+zn2rUrbG1uad65iLJyzcjYIWtaK+e9i9MjFJa4jiFrqyuMD/azuZphc7Ws1+bly1eVziLUD8l2PXv2HOurKdpVoWE0ObD3KFtry/z4D3wf73/v+8nna/zGb/wub75xmU985vf52G99nFK9zNSBCfLlPNFEEqfXzze/9QpJV5CkzYdZqNAWmotg282Grg2F6PHAA/dz4tQp+oYG+Te//+9wej1cvn6TZ37gg3z4f/gFgnEviYjB8tp1fu3jHyObWeCpJ59ieGCSI/vuoZAx+amf+Dl+8EM/pM7j1dU1xZMKsthhOCiVi5QrJVKZFOFoiLn5JapmGbfPrch6xeE26zQ9dTxxJ2OTw9p6tJ2RTMUg4VA/eyePcubkQySDQ0yPTuB2OjXWQvIV3c4uHrne7A3OX3qV3/nX/0bHcZcLEvF+Wo2uupwvXryMyyXnuMPU1AB/7UfeQzSa5A8//yVWVkuU8h3KuTIP3nOcB0/t5da1s4pnff2Naxw+dC+nTj3Gv//EHzP+of1MTI9w9vzLtLsm+/Yf5POfeZ7EwIA2KH7fex8lGK2RK9xR4WQwcRijOcD8lRzxSJIvPvsFDh2dZHrPMPuO7OFrL77CW5fOkhyI6jzgDxjE+sIcPXbQaoi1SXSGgytXb/Da126QGPESDMTZu+eQrt/n5m/hcrd5+LETROIOVleXWJjZYnM5zcToBPlsUR23sYiTd3/PGaYnh8htr9FsFKFTp5DbxOdzqEhelnx4GaOMAG5HhIBnkEbdjc/Xh9cfx2H4ef3ts1y4+TaesJums6VNFqYp5Jag0m3cDjtD/REK2+tMj/XxnifvZ3vtNo38GsmQk3pxC4+IfrRoGib1LgyP7CVbgMvXN5hfrhJOTDMycRCbO0C6WKYqOHYhPdnaDA6NcPvmmqKFo0E3Q4MJKqUiS/O32dqcZ2DA4NTpUeJJJ9ltcQMPY1aiVKoGmVJOXbZKR3EaVnRN167OfjHi2bHGY2tdJftoB4a9id9m6l4tm26yuV7l7Lcu0jVc/LNf/sccOr4Hf9TO7aVrvPL6S8yvzulayR+yY/gbVCtN1pZyzN3coFxoMzk2ytT0OLFEWKlZglw3vCHu3Fnn6rV5coW2ZtwHwsOM7zlJNLkfuydJteUiX6zi9rkYHAhjs5WwdXP4fW06ZpZ6fglHK0tqa51opJ9200er7uXowXsUYdtubZIvXiIUztNpp/AYXbotJ/O3crgcIV597VWm9++nWGmBLcb1CyucefiHeeqZnyKVbtK2O6mYEo3QxNbZImKbwdedJxi0EY3LOqZMobRNXfYVi5soFKYbZHriMPeeeBin3cW58xd4a+YS7mDAov04vayurtMUpAF2tjY3qNWFGCQZ4iWCfjcf+NC7Nd7C3VljeHQQn9dNuZzFH3CxvDynETStZp1QKIDbkOZPa/yVtUqtYuJzhzViRfljOxQbq915ByemlBtrrraAYIIV89BtezS2odsp0zW9NMoRDu59mgfve5xo2InfIYj8At2ajc5MHmc5THkohqsPXH4Du9en90O2WGFodFznA0NlyS42oUhsbCgaPr+0yHa9grcvydjeQ9pAOT+7oLQHwUfHE0FtKpLm1WKxgK3VJBSIYHP4cBphnA07C3fuIGnNst8yPCLmtxTnLVN1PpfG43cp+aHbaeGyefDbxug4kxjFND6/ZPqW6VKhUSvSLhUpNUwGB/eQWc1Sr9rxuCIUqg1upzdITMRZzyzoa5fm5GY9T19/i6nxKtV6mq49RiMXom/gAdzhMTqGk6WFc4heOzQ4Qqdr18b22zOXmZgYxOWW5m/ZC8opkXqKU6/LTstLteIgu53X/V8oFtTGp3qlwObqKgPxpDYoyTo6Xypz9spl/vT557gwcwV3PMQTz5yhUingcgkVKkMyEaUh9RdpkJR6heFWTLJch3qft7tsr+Z55tGPEg8c45d+/hf5R//w7+5k3EqN7a7j9m6h9+4RuHsE/vs9AneF2/9+z/3dd373CPyVPgJ/GeH2//z1f8nHf/e3Wdpc5rPPf1pRyaYUPoUW7DDomODoOKxFpjgkHe0dJ5flEtLMx5a4NUUQUbajFhp9Xkt0E1SvFJZ7oovT7aAlf1SckTZx+li5oppnqy5aSzSz3JxSjBZRz62Pl/q/iInvIDa7HQxFblpeL8tpYqGZ1ZHWErelU3NW5XUqak+cT26PFjxFGLGKkJLF20OFylYLFXwlE6bdMDWbyOdyE/QGCLoC1Is1Xnj2eT70/R8ks55WQdesNSnmchzdv4/PffqznDh5nKMnjqsrL7W9ybWZy5RqOVw+O8nBMImBMH3iWsKkWMkTi0UVC7x37zRz87d59ZWLlCvi9AwzvWf/O8daMLuy4VcB1h/A7fMonrRcKlIslfR9G25DtZO6WbfEbEE9+yUnN6bZwhLx2qh2KBXLijtT5J9hqPtZjr183ivyStFU8NR2cZbIJhxT0YRSRBUBqIdUVGy12dTzJH9DirTiShVBOJPZROJlDx86xMjYmF4XgoB1iajmcCruUc6t/I5k4cp5EQGq2xKV1qGvXYVCU3JLK+q2FZG2UCyq6CHitIrYtZoWy6KBEcyqk8tvX1Z3zOjINPv3HsLjFVHMrq7PPVP7SCYH1KkkeZ3hQIDtsrggAjil6GtrY9hdisbuOLua0dQRIQwbhjicnKggJse6WvbidcPN+XNEo5KRGmZtucDe6RN4DC+3F2+xtDyDy2XjwIGDBANJ/EaArr2p7q1Xz3+LuflZ9k7v0cKsZFdtrudIpXOktlKk0luah9zpNvjqt77OyPgEQyODFPLbeN0OdWblMhnt9rbhVqfD+OSoougC4TDDIyOK+PO6g8zO3lZk8PS+PSytLBKORsjnLKFRBS85b8Uitm6XQwcPEg6EceJUMVjOZavVUSdPKBQmI1jESoXCdoHT951i//6DZDJpbt+5g9Pj5NQ9p/izZ59VDNmDDz7ErZlZBvr69LqTHFkpdCwvLqsLWUTF+fkFMpspLSTLbrpWM7U7WYTdgwcPqvvsoYceYP/+fUSCIXUyS7FdGih8zrBeL+qKc1hZx21pIrB38UglwdamrUgscdE5tJBQrTdwugPYjJ18V7tDs8dm529rt/orr73M7O1ZQtEwT7/nae4784Bilg0XRGKG5baRzNFmk4XFec6/eZattQ3Mel3Hs07TajIJh0T4iWLr2kmncppPJmhyqTKXSnn9vFS0BD2x0kuDizRx9DJlOzU7fru8PysrS0Vyj0ubF0TAUerajoNTXJvyvzRQtGR89Lr1/ug5SXcji2W8lPFXm1525dJaYqnVNKPNEDv3prxPuf4tKoJVcLJEHwudLqQCcSTuzszcLQzJ7+tzOp363uRvS6ExFIzo39otpvZEnN7r6lEVdk/g1uuxxo2e2Nt7Tb3n6om/fx6dbGXzfvfHd7sSNdO45w6WeUjjAdTrj03mQ6eDettUV44n4MTl65IrbVI1s5oZGY55qTtMsvUiXYeNocEBHRtXVhb1mPv90jgjjQCCUqxZY3G3pQ0rUhQS16wWeWQ8FyeuUADETdgUR7u5Q5AQ7J40pOg71ywxu5x3KQ6LW1xAkYqAlYgDyeVqUROBpysUC8v5Y3O0sbmq9InwWjHIb9UIeqP43U4a9W26lPAFXPiDcTrtOKsrXb7xtRnWlyscP3iQoLvLjcuX+dEPHGHvUABPq0R2aZGEJ4gk37bKbWxNO61GR12KE8f2kU90WamkMfwBAokk6yLYzsyysL7J+L6DWlAWN7Dk/JXF6eAPMzU4Tj1d4srFGa5cmWFzSzI/DR57/EkuX76Iz2fj3vsOMzt7g6eeOsw990xw/cZZWtII1DWolJvYum58ngTVig2fL8HlS3N868W3GR4aUBeRNIaJKC8NIFNjg7hsJnumxxkZHeDOnev0DQTw+MHsFjE8dnzBEOHYAJ/69JeZmD6GrRvlN/7pJ9k/OonD3SZXqeIMBuk6XGSyJc1FlzVLcSvDB9/9XurZLE/c9yDxQID0+oaOvYKxj0VjKm6JCCvud7le5PxLnqvbbWjOpmIphQPdleY4a2vbc44r9rdpxR707v1eM4OuEXbwnO/ES+yMAbuFV3ViO51/7n6W55D5eTdWebdAu9t9+92Pkdex2w28O796973Ya6DQ+1Hc/10rb1uEL83Ck+YSQYPbxG0rzXymCrbSVCENOUoeEOy/sYOI70ijS0Mz0+Vek2aHcq1Ku9MkGA7RPzSg8QelSoH1/C0ylQVtyJLqs6yxXP4gXZdBVRDk0ljodmuOdVbOVb2OKE6GacfrcOH3u7AZLUwEw2pRIARbKU0GlXJDoxRsSP5slKARINCAoWBUm9mkoVDiLmQtVChK3ECblqDvHW42tjIsL6/q+/f4vLSdcg+blCXfslSj25K1r0fXhtIg1TeYJN4fptos65rNbnRJp7fw2B1spwu0THErS+PaAfr6k/iDklE6S4bQvIUAACAASURBVD6fZfbmrLoqT58+o+JPtVDiA+95N0vzy5imnee+/A3yBauRamCkn1R6neHRAVlKcf3GHcqpKsP7xrj/6CkuvvgKDmlCqojjsYzf4yURj2sR+/SZ05w4fZrX3nyTUq3ClWvX+Plf+gVmFm4wsWeSD/3QX6dStmmjRSqzyJ9+6beoNmd4/KETFES7MAfZN/IEH/25j/LoY8epSxNjMKnrztR2WhsaJfv4ySef5M3zZ/n2K98mHBcah1dR8hrLEXRz8sF9zK9d0/ukVmtx4tgZHrz/XewZP47HiJEIRsmk8nhd0mJVIxwwcDu6zM3d4pVXvsXVq+fVrTs4EGd0bJRqpcoff/4rvOd73sd/+NPn8XoiRCNxLl++Qjhkx+tt8e2XP8vcXI6vvXiO9c0C9917hlx6A7Nc4s6NW7iNAMurW4TiCdx+N5/+3JfojHfUVSYIV4+vSyzh4vbsPIODkyTjI0QiYHelGBkLWTQS08a5lxc4MPgU9XKX5dU5Fpdm2UyvEIh4+PDf+mn+7PlnCcdCzC8t0DeQxG6I0NRhYmKY/kSE4eFBFhYWuHxxRhcZBw8e15gRmZvanQa5/DrF8hpmp8CZM3vpj42yNldgZHCcz//hlxkbSfKB9/4A8UgIh4im7QqZrUVqlS1GR6JUKmkqtRyG30nbLiSBLuV8g4AnzvDAFMVCk1JFmqEmOX7yXj73lS8ys7xIR6IyajUMT5h210kmm2N8bEwboYq5DK1akUTQ4KlH7uHoVD8rMxcpp5bwSeOwq03TXtUc7Hq9TSg6hDcwwNJaiW++cpOu0809Dz1OxxlkNZ1DbuJqq0WxXNU4kmg4wrk3XqXT6nLy2CnsLQcba6ucO/t1DhyMMznlx+02mZwc10aoRsNJqQaZfIVKpY4hFBlPgFbTTqXSQF5Iu+vAYRO6jB+P268NId1WhfmZc2yspJi9KXEBVX7oAz/C//jzv0B8wM2lWy/x8hsvsJpawR+IEQyJ2G2Qym2wsX2H5aV1ytt19o338/TjT3J437Su11Y3tkgX66yk6yxtNZldKlNr+hgb2s/IwDT+YAJPMEmqUKdY7+IOBAgEvXi9HVyOAm5bDntzE9ppXPYS4UCF6akYF9+6wqWLc5RyLqYnj3Hs8HHarSwzsy8xNg4H9iW4dvkifncERzfC2nqJO/PrfPjnfpbnnvuqYtvrdQ/zszlCoX38xm99ipszi5ozXm3KPnoBnztD3HWNgGsNXziCwxtgI1NkeTlFtdSiXmxx/NA9PPP0+2nVXfzR81/mys1Zjpw8wiOPnuTbr3yLL/6HrzE2OoVZtytKuVyuYZpVkgk/03sHqNa28AVajE3GaTarHBgcoFQpUirmcTilOVLWJVUCIa9Femqa2timwqt4KO0urTtUKi1tSNb+d1OQy3Vdq8n+w6JHSQO2RGhYgr6IkTgC5Asdkok4T9/3FH2hKaoNB4nAmGaZ00rhbBaUYMD1dT7xK7+Oq+Tgwb/9E4z/2FPQFiKMi0JqG0+yn1wqQ//IKPnNdXXF5lNrGI4u8dFhbVJu9eJJOk6NfSgUKqRSW/T1xwmG3IhNt1rJ6d5SmsWl6bjd6GLYvSrgSlRSeWOdtfUV3XcIEUbmO2lONZx2zbSu1STCxiQe7mN0zyM0U3U2Fu+QzazhsJma6ytj6/BAkmKhQKnc0GZ4r0/ISE46guD2OUjX1wgNG5SyeXVGO+0d0pvXiUXTOB11Os0grdYgycmHtG4ksQNOn4+tzbTOpVNT+2iadVIbq4xODtBplbVR3lpvCE3HTrVoUi61adTsRGIJQrEwjVZFEe+y1sysL5NZ3yIWT+ILhlna2OJ3P/FJnn/xZRJ7Ejz8fQ/RttWVEFMXPLq9hd8jMUcNpYHJOZd1S6thrWdkfR9ye6lnzXcct4JKtoTbExZN5a5w+1e6bnv3zd09AnePwP/3Ebgr3N69Qu4egbtH4K/kEfhLCbcf/7/4nT/4Pa7OX+ELX/8CbV8Lm9+Gy+PShSotO26nV1HAUmiXjb3D7aTZrlMtl3ZyQdta3FOssNttuThzOd2cSHFHioe97zsF++oROIxdkazlfEGz9QT3ZtZECBTxz65ipGTMqiNDipfqCvRRLltYKSkwilgsr1OEYck3KRQL1OtVgsGgJQoIzrdrw3DLYtmmGZzyOt0uN/VaQ11NiURCOyuj0ag+V7lUISQu0EoDe6PD6NCIOuHymTxmuUYsHCUWiHLp3FvEglGGkgOce/Mc/YkkM7M3OHnvUfqHkqyuLXP95jXNNura29TNMvc/cIpkf5hozEdme425uZtEoiHue+BeTLvg+IqcPXuelZVlDhzYy/T0lGZlWQKOh3A4RigUxSmbenGo2SGV2VCUrziupCgp7kJ5r7JxEhOOdAArUthjue0qlSrlcgNTxCB/UMVaQSbJ+RHRztqICmqwoU5AcQbK74koarYb6myxnHKyIbW9UxSWYye5tfr3DEMdDYVCQV/P8EiMUNjQzW/P9SZuFcHrSqd/NBJTx0CpUiEei7O8vEKnbcfr6qdjerQzWorFPeSpfN7f38/Nmzc5duwYU1NTmo0qCN9EbIDH7n0fPldSX7fX5dWuZyn5SpqObK5rzRpeQxyjTeqmid/rpVgpEgy4NHdIkNxmWxyNFg7WsBtUWhX8Tr92L69srujrGRoawm9Ijq6TS7Pf5oWvf5qFxetcvLjI8kKRn/ixv8nf+7v/gE988t9SKK3y5rk3NRfrhz70E1x865oWm1ZWlzhyZJ8WkQVhXCyUadRFiJf8S8mMgmgsZOX0mRX8UQ/FelYbK6bGJ7SI9GdffIH7Th1lYyPN+nqKhx++D68vqLlvfQPDVGsm9XqHxcUN7SaX3FXJCxLUpKDT8oUCFy9cIBQKEgj4cXRhfWVZs1Bdtg5D/XFWV1e16zocjlAuVOiacOD4Xt2Myn10+vQpFZ7kvMsxTQ6OMjYxpePAxYsX2bNnL4mYCCYVReMJNvvKlSvkc0XsIlaXagRiUigcVnTpqVP38Oijj3LyxGkS0YRlohc8uGG5MKUYIOdK3Zv1Gi6b4L+l0C8inpw3EUbtmHVx/vut57G7FOHdaln5286IjZpdsgmrvPLGy3zx2S9y9txZmp02J0+e5IGH7ufhRx5hanzaGj+aZYJOcb6JOypFJp1idmaGc2+e5fbsLP3xJEcOHaZZq3Pr5gzHjx4l4PVTKZX03mhUWniMkIpRkrXUkqzMrpANxCkpAqRk8opzy3KlSjNKt9Wh2zawt10WjUBcdnLvYRWMZOxzu3Yc0+LG1DHXwh/LvSWCgQoeO/mTgn+Wwr+On4JNV/d6c0eg7eq9K+O23GtyL8vjBEUp46l8SJODJZTuuPpE2NzBnYuwpLQFddZaIpIiAHeE2t6k+05jzY4wKn9P3tM747pgnhUfbOXi9j52o1x7n+9278n3eqJxD/G8G8vccxHKnNATkOS19AQk+Vxew24XYO81iHtOCl7am9QRgV8yZXfIB9LAJJ37RlvdmlUzT6EibgMnoX4/XX+bzcwGzWaD8alJhoYG2NhYI5XeJBIJa8ErndnUcScSCVEqlRRTL80NMnhL0UtFanHTui00vBQC5d4V4VcEWhWo5dzLPWET0a6lwr3kijs1M9dFqSYUBg/NDpppKHnaPr+fXHGbfG0Lu7NFLNRPyB2mXjCpVxuKOgwGfJQle7nRxB0ME4r102ja2doo89KXrnDr7ApHT/UxEDcYjns4Mj3GRF+SjYVVwl4/myurmgF5/72n6OuPsSSFZaNNZHwUpzggFhf54nPfxOFx8O7v+z7eevsa0ViSerWlDVF98SStZod/+3//KcemBvixH3o/mUyF8+dnuHp5nnhyVOfzbHqL0dEk5fI6DkeVsdEwH/7wj7Kd3VCnjBxLwZYLYUHWEulMgUy6yOZWkUyqjNMRpt0SQoWNX/2Vf8bv/ObvkNvaxHB26B+MEpOxt7rFyXv24PSYNAUV6fcyPDpFqSJFuRj/6jf/kNsX19kzMkrf4DAb6RSVZpN8pUqif0AFK8mrNZpd7A2TZx55godO3cPS7G1yW2ncsuZCXOGWYCrjgzhGLcqIYd3XzYZVABYyQLOJ1xvQYuBfzNKzGjJ2C6HW/GstHoRm0HPUvoM+32mC6GVQ9+6f3vP1hOGeKNu7d2SNIveqrPV2u9V3O3h7jRa7myx239u917+7gUMc5EGfuPItt7w0Gli52Da6egwEJWiRNBRFuYN8tnUFzfsf2XvvKMnPs873UznHruocp3t6ume6JydlWdmSRwanZTHY2Aa8sMBZLnDNnl32Xg5gjNfAwoLhYOy1vQSDsWVLWLZkyZIljaTJqSd1zqm6cs73PE9NWY2WP3Y5+8eFnT7qM63u6q6q9/d7n/d9n2+ScZK3Ki4C8hiTWmbLnBDCmID0yXQDTJGaKNb+rhYrZVOeVCZBPBMjk09SqOWpGEtY3GaMTnSeY6lRFt+USo5ioYS5YCUXLbC1lcDitOMPt2pGbbFaIZ6O4veLqjVAsSSKrji5XJJyvohPFOAGFx6Xn5agZP55sVudOCxOYtGUWinK+5Z1TLL1JGpiZWMRZ7hKIhvDaW0nl7bgc/XicXby9ae+xdCuXcwv38AdrHP4riGWNyeomdL0D/TxB79xklCXm8GBEFcn5nn44Yfp7+vm5MlXOHR4nOs3rivYcOzYMZxOHxfOXcHt9PHCcy8Q3copecXnbcXp9FIplnniXe/kG1/7W9bWlvF6HEp2+/rXvsFv/PonOXvyFB3+gJ4Rhod38YH3vZ+xsTE+//nP89Gf/CkuTVzlt37z1zl2x3Huuf8+Pvk7n+ITn/gVPP46gaCNwf4juJzDpBMuQu0m5tbe5Fvf+wy50nW8zjaeePCnMeYH2drI8ku//HO4PAH8LZ20tIRoaQ0zPj5OKBzWfc1T33yK7738sl5nVdE57arGdbrsmlXpcpu59577+PCHf0KBNKfkrMocrVuoFsqIK7nNXKRc2GJjfYrf/tSvM31znbaOfgb625icmcDttvGuJx5lSIiWJjcf/6l/RzJR5pGHTyiYI7apqcQmzz3zHT7xiR/h53/xV1jYWOfrz3yDzeiGRkasL63zgff9KJcnbjK6bxevn3+Jzcwc+46OsLg2hdcxxPPfukZ3dwcbG/NsbcY4fPA4q4sVgr42zd6MxzYYG99DNlPgjqN3kI2Jei1H30A/8wtzvH7qJCvrK6ytr9PZ103/jgGi8TiBlhD5YoVAoIXZuasE/QZ6e9o4duwoqVRaMy3nZpb40hf+lr0HRtm7bzeBFgeF4gZGa55yNY7XY8dUr9PT0a0REJ/+1F9x4rGDvPfdP8SNicv4XDaCPhvJxAobq7NQz2N3WTTTvGq06VmkXq4qYVbcZsRhyB9s5/rUIqlinUfe/X6i2SJPP/8SyXyJeCGHOxRUsGphaU1JvnJmQc5D9TL52DpH9wzxkQ88yeK1C8xcPY/bWscfElenop4BpG7ZXU5cvhZMdi/PPv8K1+cS7BjdT//Og8TSkCkY1MJ8ZXMWj9vH+MhhpiaX2ViN4Pc4OXJ4P9cuX+K1V77HyHAPnV1WevqsdHbL/iJPPh8EGnvyVCJLPJYjFOpSS99suko41E0w2Mkrr5zCbHHSEmznpRefJeA186Ef+xD9PcMMtA/hD7lZXL/Mn3/pd4ln5vC1uPDq+uhjdjrDZsSs+9v5+WscOjjIvXeP8cQjR1nbmOa57zxHteomEjNy+uIm80sVbOE9jOy/n7buXbhsAQwliQoRl4EKsXSKUEeIUJsXAxlqxQhhT4n566/hNiUYH2zT75259DxVS4GtDejpOExsS9yh7Nx1727iiRuUK+vUyhlCgSCzNxfpCncxv5Dle2+cI56D/ft3kkwUGOzdRynn4u+fOkln+27+/Sf+H4ymMmZbhmuT36O1S6J7tuhpMeNzW3nmuRcwu4Kk80a2tvIM9o/x/nf/CEOtw7x0+iX+8m/+kp17hxk5sJtLExf5ype/it/txusO0dUxQCya5eLpi5itJj79md9idXWS9c0bGM1JWjtsCJ9Q8r+NUXFGEgsSIWLK3liUmtKbqCoJRM7Lq8sbWE0OWls7lRxcM5o0S1nOiz6fh1h8Swmlsr8TN6FgMKjgvPQ7BKhvkEaKuN0htmJl9g8/xBP3fxAHbkqlJKZaEjtC0qpTWFzFPLfCs3/6JRLX5yFRpO2uA4x88Ak2M2nGHn6c3/rYx/m//v1/4s9/9w94+OFH1C6/aChx+sIpfvHXfhl7wIHBJfv7CkJnxWDF5gkRX11RV5aOrlbqlTx1Q7Fh92sUxzWJ+jCqG4vEtjgDLZjtdlJLS0qY8rS2NZzXxImtuW8X6a2cNfIFVtY2yZqcLGwlGN8zhsfhwi7OYeL+I8h3rYrVYadayqjDlhwyy5WixhkZy7IXLoFlSzPEqYl9sKhRi5x7/ouEAm6MBh/ejnF8bQPUShvULUKqtGCxe1ldXtczS2trmM3IGn6/W7OKxWVCzgOpVJ6bN2dobenSPF7JFnZ5bWSlf0Mdh9VKPpPTe4cyJGM5NjYSlI02fucP/5hLN2f5uV/7eS7PnyVfTitp2CDnObNRz3aabaU51g2FtxBmJRbH5XTjMplIrCR54PjHaPcf5Od+9uf4z7/z/3L40NDtjNt/kZ3a22/q9gjcHoH/lRG4Ddz+r4zW7cfeHoHbI/DPZgT+KcDtp37vd/iN3/9t1lKrvPDmd7GGJOO2Riqf0Ya83ehQq+RyoaHOkQ11WVpWpbzmE2nGoihdpcFcq1AuNCxGxdJTQAaxHbaYRJ0k7TVho4r1rlgcl1WZ5hIALV/AUBN1qyhkxRJZQIcqBbEv1dzGhtJJbeluWXtKdpmoMEwWI7misF/dhFvDRGNbaqHn8/saOX9Gg6qXpAnqdLooFctk0xnNBpPmrUHPCw17ZWkY6kFMGmo1M6ZChanJac1Lvf/e+7lx7aZm0/k9frrb2/i7r/wtA319hIJBtQQe2NlLzpIiX0tyZeKKWod1dbczMjJEOOzX5nEhlySZ2NRMrO7OVm2aOTwurs5M6UFZmooej7thBVirqUrU5XCrAllUNdJkjEYTqsqpi2215C1aGzbSjTzaBnAu1qxiF9do1NZUYSDAitr62ewKCsj1EbavNlRrRr0GcvASAN7jcmE2GSnk89oolt8R5YDk4IgaRM4iki8r11FUl/I7Xq9Xm8KixBQQzx8MquohlcjgsDk1wy2fL+inMIzF0lmudS5fxOF0E48liMXlID+A1eLg5rUl9o4dZmhwmLW1VR5+9FFVL0rOp8PpwG/1N0AXo2TbirJaDpUG0mm5jn69JmI/KmMlQJmo1GxyCLQaafEHKAoLVgDkREytofL1pAKRkzM3yRcK+Hw+zp45o3axR44e5dy5c0SjUQW0FhYW2L9/P/Foipn5ZYzWBL07LJhtRV75/hUmLsZU9dvXPcj4vhHWNma5en2SUItdc8IsZg8ut5fW1ha1KXR7RKkr7OAtajUTbleQmekFCoUSGxsralt48NBeNuJLHDg2rurqpYUVfT+paJzBwUEuXjyvc0VA/j2799AS6iSXr5JK5rGYrUzenGR2dopde3YzMraHCxcuakN7bXNNc4wzqST7x/eSSsTZmlumf3SIrcgyG5vL/NAPPaFgaSKRUPtvvb4+H067Q8EQAbyikS3NpXW6vUzNrBFo6dJG9OULF3C6PHpoXVtcUqvv1tY2vD4/XZ1d7Bndzc6hnar+GR7YgVXmu7j8aoaq1AshINwCGmnkWptMdQWtBLg0aiZrWZnwogiWOd5QhjaU2GIB1t7VpQ32TDKnyvGNtSivnX6VZ19/imQxriqdsd1jnDhxgsNHDxO0BylRwiy5T7mUkj6sBgsLG/N842tfpZbPkYxuaaOxrbWNoN+v5BO71U4xmycZi9MWbqNeaVjhilpYMm0lR0tscpvZqT8AGoQk0Myrla+lJAnoqgf9ulroqoW8seFOIGx5aRwJMCE2otIc0GbBrYxnsYauqqOo+ZalccPTXIGXW3boMu+bAOd2MEVAVKnbMvb6IY4FAtBqDWpaGctrEWpH4+cN1W1DofoWWNpQw263IG4o/N6yRZbHCujTBHqb5Az5/7ecFd6yUG4CrkqouEXgebvtcYO40gBg3w4GNWyUG+Bz87XpW7hlGSt/Sz6af79p71qviv9e7pa1nRWjQazp5V8rZSESFPLYnBYcbhsmiyj8RMWSIV2NYfLWaOsKk8tniWxFcPvcdHS2UakWNK9S1jCr3aS2naJQaLDyDZoLrcCaEJcUUBML35oSLgSk0uunFt8VHXtRyYviVrLxnG6n2uQKaUPBb1E62+zkRaVdKmOwWHX9LBbL1Aw1zXU2W0XZWcNUreGRfGcsxLYyShxwuLyYZG00lLQhZnSIJbMTsmG+9KfPUs6VKSWLmGsm+rs87Bro4/CBMZxWIV4VcDjr2uT3eO3UzEbiRisTM7N8/7U3lYA0MjaqwMGFi5fZMTBMsVAmlylSLdTpbu/m+e+8wPkzUdpbzNx37x727j1MpWxmdn6NtZUYkzfnKZcq5BI5XA4bR+8Y47ln32THgJWf/bcfxmjJEI+vYbbUiCc2KVazdHS0E0uk8LrD5HNGQi07OHtmissXZ9i75w48di/VfIlzZ0+Ry6fo7WtVS+liKcLd7zhMuhhjenZaFZmVsmSqublwZpGw24+97uP65Wmqhhp2v4OhXTs1l21jTVR1WQION4d2j9PuDpCNxTEI6GmxYzEK2UHmXl3jKDQ/VZRoZVGGyFSrq6JUVPSyDjasxxv5to15J5+3FPhSO7flTTfB1h+oYlU1/5ZyfvtGtzkPmir07crbJqmiCfpunz9Ngsf2v/X25327PXOz9jRfV7N+6GuXhme9rDVfXD60+qgDQGOfKKpslZtLDdp2ujfVq5hkrkix1RgNqTsC3Br1d+T/nS6vrpXiTpDNFTTKoWSoYXXa8QZEZWajaiySzEaJZtZJ5DYo1DNgLYOjislao26uKinMVLdjrNtUkVQoVkhmixTK0rY3YXfaqFXL5HMpzKaK5ny6nBaq5TKZZIlivuE1L+4cEmPhdXjwuvyEfGG13q+WqlTLFXW+kJy8TC7FWmKF1c0NXI4AZqOXlcUoBoOD4dE9bG1tcmNmAqO9RGuPm8N37qZQSaiCMxTqYHU5yo1rs7T421hYWNH1QdbO5dV1zXU/fsduHasLl6boaG/H7WlhfmGBeDSD3erBafOTz0j0SRmP3cb66iL7x0fYXE7wQyee4KM/+iGuXbvOT33sZ9VadXNzU904Zmbn+Omf+jg7R0a0nrW0hHnhey9gsVro7enBE/Bx6eIF1paucWB8kPvuPYHPtwODsZVitYg3VGdq7iW+f/qvqFQz2Exuxnc+RMA1yKXz85w8dZFjd9/L3z/7LD/x4Y+wuLKslrXHjx/lj//kT1lcWsLmsBFPiFNIBrPFxPjYHk489hh3HjtKv5A0EZKSfMqe2IDFZCfkD1CrSOTDVf7sz/6QSxff4MD+Me6+692UyxY+/4U/plCKY7KUOXb8EA898jC7hvfS3b2TwwfvxGZ14nL7lNw22NvPf/ujz3PX8cP8x0/9MgVTii/+zReZnJ5hdPQgf/NX39Szzuj4LozuEl3DHgqmLQLtDgrrKVzWnfzNl94ktpWgs8vNu99zl34dW3WwNCdnNoFA0iQzG9x//2NcvXSVXUO9OB0uUmlxOvETiydYWF7S+yiVSZLOpbG7HfqzbK6ke9/e3g5KxRiVck7XJFGsh0ItBAMhFhdXlGRos5lVlVeuJihWSjxx4ig9PS1ENhcx1Cq0CFktl+M7z15msDfAk4/fhUXOLKUiFcnrlnXMgLrKpAQcd4rlrAmbpYa5XqFeE7ejxhzyhTopVe2sRvO0dOwEm58rN2ZYiq4yu76I299C746drKxH1bXH7w2Qz2SwUye1uUJf2M9P/8gHCNrNXL50kujmFC0Bs2aW5vMxavU8Trcdq8uJ0xsika3z9HdOk6sE2HfoAXIlK9FEVpXBqWyGfLpOR0evbuQikXVdc/ePHWZxdonXX30Vr69EW2eJQ0fEZtWMzdiNoeZTUJWqmVrVzPJihFwO2sL9bGxmuHF9ifMXrpBIZBnfe5C77z3O+9/3GBYhsOXLrEZW+PZ3nlL3nq4ePzY3xFJbxNN51tYzxFOi7HTgMLv4sfe+h0N7R6ias7x+7iVuyjrlCJEpuLhwcYNMKUhHzwHaukbJiu270YzXFYKKVc/eVqcVo81AKCTRJFmyqWVcpgweQwp7NUq338jG7AT1UhJHi5Oc0cj161HmpxNkMgVawjZy5Tn8LTUc9gpPPv4ElAysLW6qq4TFaqdk85GtWllaXsPjCBFZzXL1zCz5pIlqwcqjjz7Oo48eZ2XtPF19Aq5HMFpFwVnjwsVZfN5O1lfTmIxeDh+9h6P77iZRTvDf/uILXJ28zPi+3cRSUSIba1rPKjlUCS49heuXb+J1e7j/4TsIBlxks1tq2VtHnKBKuNx1jOaikmXthYACnMIcNZmEDCf1uuEwpucduxu7xa1uR0I2K+YFgHTIUOqeT/Zogl8KiCf7eFkPZQ8moJ2Qp2R7JsT0nKivS3a6Wnaxd9c9jA4cJuD0YTIKSTNFIRUnMjVJZG6GPWPjPPeZ3+fys5c5vHOAVCjIPf/mPeSKRcxl+PbXn+HOg8cI+QJcunKZriMH2NhYJNjm5dCDd1FzmzH7xPGljMniJJvOYjPZsThcxNZXcflcOD1Cfs1plI9mMldlDbZjtgp7yUA6uoHTZqFuMpPaiuEVINdiwyBnDyWFmakbpAdhxmS1kSkUWcolaWnv5ad+5mf54RPvpbejT8+wxWyBarmI02HmysQZ2jp8PPLwfZSqGd0TuUpBDOKDbxECnhwOHFC9ZSFcTpLdijA9tczYghW3UgAAIABJREFUkXvUhcnszWF0VikVrRhMbqKRuO4phaiYSsUZ3Nmvatt0KqZEJcl/NmKjo3MnuewmTrc4Wsj9ICpisX82YxKguCLkTRulQo10tsyffuFLxAp1du4dY2ZzhoIlSanecEGS+A0h3CnBVlXZdXV6s0iMlOxnNKrGjNNkohgr8857/w1tvgN87CMf45O/+R84fnxEKHyyU7mdcfvPpgt7+4XeHoHbI/C/ewRuA7f/u0f09t+7PQK3R+D/FyPwTwFuP/17n+YP/uyPWNhc4GsvfBWj34jJayInB3Pxt62YoWxQ22BpGoobkOR+KJgnVqWqjqoKTKJ2jmoZpOqQhsJTVa9VaT+KaaNRwUVh5cv3xPLmofsewGGyYRB1mLCsNftHcsxELVYVkZ3aD1nFQq4i/2fQRpvJasJsMqt6UkCnc1fOEk8nNIdHch1lgyxqs5pJ9HEow1EamjVR8QooJJllxQoLs/P0dvXSFmpVS0YBEWwGM5HJOTIbWzz+zseZnpxWAEUyU6VreP7cFe6757CqKKSpIQCGy2ElXY7yypXvsWMsRGdnh1ph2sVKN5sik4pRyGdxOy2EPF4CXhcOGb9ykXypSCSbo3rLmlDG3Wq16/sTZcjUzWm1iBaLrYZSRpi/ktdipWoqqWWngIsChopyWIAXsV6V9yKNzqbyramiKVWzVGtZTKpebKjIbGYbVlND9SYqTmG/FvM5spm0gkN+fyvUfWysiz2roN2NHONCLt+wyr6l3pPXlS8WGBreyeTUNHaHh7B/F+Z6m1oAi02U0+NUBaK8HrnWkokqGZDhcBtOeXxrmyo/jWINWUkpeOZxeojmJDfKq9bXQhJwmJ3EsjEFtuX+FNXCG2+8yVDfMJ3t3Zo5Kn/babdr9urNqRt84xtfx2p18NhDD5MuxlW5Jo26lbVFKvUckc0k0eSKgiJyuLqVlkw8HlPViOZImuWQnVVF8alXbuBwhekf8rD/qJ+aNDZsHibOJ7h+JUF/z14Gh3opVtZJpTfVDrijdYREokAsucXY+CilUhZ/0I3L5WRqcoZ0uoDD5iceE8Awp9mTkr944sRj2D1WsqWsXjOxMSxly7T4AhTyOVaW5+nsEjXfqmao+Xxt5HN1zpw8w/E7DhPdnNd8ttWNDVxeOQyaNGf64PH9Cqa7HJI3XCceiXLwwAG9X/1hL+evnMEf8Om94XV58LpbSKSjJGJbXDh/gf7+fhYXFgn4Qjz2zgd55funOHXmJtW6Q4Fdu8VKR3cPbW3tDA3uZHhwmJFdIwwNDeK2uxsZqFI6alXN+zGrtXkjv1Dep+RxNiyADdookWaDwyHKNKkR5YY1sACaogaXZr9aojcyRDOFJOurq2RzKSLJDVbXl9lYX9Uc2nyhSFtnN4fvOsqe0T2EXSHVZKeKjbkTXYqwEd9kZnKKM6dOa/Ncxquno4Ppq9e0MTnQ1695w1L/CtmcoJfYLTasYlUr38tJfqmAXBYKBVH8N8BosR2TZpLYnIq9pViCSRaXfE/SqMRWWTDbarVO1ZADcx6LVX6vYSksjSRRyAvIo0r5mtRhIb4IqIc21aXXZDYIuNgA/gRgaAI80niR+iqKkwaYeUu1KfnWP/i6saw1AU59PZVmTm1D8aev91YGbRMkbYKu2wGYZjb09uzM5qIpc1DqhzxenlseKx/yPt+ei9l8rqa6VpWmt+yMm4BQEwhqWig3/1bzOba/5u1Kw6b69u0qxQZLXuzbGyp8MUs3YKUmFrV1WePMeo9KpmypItndZhwuydEtkipHyZPE4jDrHBLLUmmUY6oRaPFqBlgsFSFTSGu2tNR0UdJKTZJ7SuqQgE/S7JG1VFS5WtPlPlJSUu1W3reop2sYJI+v3BhPUeZKppc4UyhJxmDE6RYSkEHdHaSOyTqdyRVFU6CqxUIxSiEfw2IW1YwXh92nWWN1BKAW1VEBo72ioJDYjZurLjoCw1y/vMHZ16Yop+1sLsUJBj0M7+xkx84gwbABlw/MNsnYzSiJ4+qNTZZX1qgbrPT1h7E5HOSLRW7enKK1pQ2PK4jX6cFmtpNP53n6qe9RKLjwBdz07fTg8QSw2iwMjw4zP7eozU8BlorZMtPXVkjH8uqeIZb4VkuB4/cOsmdc8t5ypNIrbMbFXrLhUFGrm8mkqpgMPsoFJ+urWV55/jpGsxmv008suqlAhtSf+99xjNm5Kwzu6sbts/LiSy/xyOPvZGZ2nas3FhgdOcDydJRLp66xe3QPJ979LmbnZhS4ExeDXCpF2OtnsKePVl8AU6mGoVLDZrLcMlo06LojdU0avlLjxHpQa6EAuaI01fnaiHwQMLMBsjbcSZrgZ3OebAdutwOsShypi7XjLXLG23awjftOQOFG7diutG3Oq+1K3ub3moBv87maNaGpwm/OzbdvmJs/b4K8zX+lpolriZDIGiQ06X+qWfmtPF/Jhrz10URuZTmRmipktFs/UtqJxm83QG/J7ZP1QWyx5ftCfhFluqgsRVkuzVoh+NjEDttnw+GxUDMWKdQy5MppYvmYri1CYjRZjVRNBgyikrbZ1B2iIC4GJbHrrzea2PLNUo16qYysDLLHrBnr1FxGCkYhXRhVoVgv1akVahhrRpxWp4L5bpsTj9ON1+lSopD2gI0ezd2Nbq2RzcX1UzLvQ60BzRksS3Z2pcbM4iJGs0ct0r//8gQPPDlKT08v5YIBj9PP0oLkQK9x8NA+/vizf83Y3n6Gd7VSq8s9Z2NxcZ2teI7DR8YJh7sx4eDMqYtMnLnG3ffdDZUikdUlhvq7iaxEOLRvH+VMiY9++GP8+ef+nCtXL1M3GEgkUyyvruJye3jixLvVur1UrrB3fJyJK5eVtLdnzy6e/853KCZiDHa2sWt4mMefPMGeA/sxWJ3EUmXNX5yev8z5iW8Sjd+gp7OLsHccc2U3l64tsPvQPianp/U9zkzP8sYbp5m8eVPJhRoFYrPQ1hZWEPXIkUMc2rcftwCrVgvr6/O4vVYcLpNGK4gVbjop+6o1Nta2+OLnvkjQ38KhA7txOTwYDCEcDh9/+/X/jtVeoVJLsxFZ5pd+5d8xN7fI+9//r7h8+Sof//hP097Zxe7dOzm49xCdrnEunj+PtyfPkQd2Mrl0nZMnL3HzxgYeZ4eSEkf39jK3cQ2DJ40zXCfY5qMwUyOXdDJ/s0QsEicQqvBLv/ou0pllTJUeXn7xKi+88BoPP7GbYBuY6zt57OFH+eZXX2BjLY3bHcRm86htcywVI5ZYZ3J6Qkks+XKcPeO78QeCRKMxjdaQ3EepP4Vimt27hxgY7GN+boHvf/9NOjpaVEHY19dFqNXDRmSJXSN9VKp5SoWMrFw4HUbawn4iGytcn5jDaYHdw12E/SFsQvqpmjDXxTEJsqUcxZpYsEs8RhmrSfYlooiVtUxcB2Ttasfl7SSRFbWsj0BbN7Nrc8yuzjE1v0QFK31Do5pFLRbIQoIVNZ/LZGRxepKOoI+7Dh9g10AXldwmqeg8hXwEl0NcS+RMm6RSK2C1S/a1Hae3h8s3Ely4skF79046ekaIJHIYrTZyhTTJdEztZ4WcuDC3gtvRRn/PEBZDnctXXiVfXKCn18Adx8bJxstsrGYZ3z1CvWrE5wlRq1p4841Jrl+7wcTEDBZTmPG9e3nk8Ud4+O53EimukYquMrN0jfNXzhLbjNAaDqszlRCX1zcjJFIJljcjSibp2dHF7r2j7NkxSGUrw6VLN8nVbCzFq6TKborGVjZiBto6RwmGerDZnZoN7bTLfrtIsSLAoheLza4gtsEoUQ1VKsU4pmoSQz6Cmyz9ITuOcoIrp19loLuL+c0cl+cTxBJ5xveOU67k2diaI5lZYudwO+trC/jcXh558C7Onz5Nb3cn65sxTl9dZX4jz67hXXz0J36CV196jZeff43kegaPPUhHSztHj42yZ0+IgSErkeglrs9cZCkhR5cOvIYQ4zsPM9A5jD/YwlPPfZOap0zOlOHl119iaMcO6vka2UgWv7MFjzPAc899l0DIwYknH6Cr20cuL+B5BJOxgMNhxGqW/WRZSZACtkmMT9AeUpKkEtUlVsIg5EQhjlcV7EynhJgZxGr2UMjXMdTMlITMRxGzEPKK0qMQK2IjaSVny77dSiadw+X0Uq0aNGu3o62Hfu9u/KV22tu8tHbYMRcr5JJGsikniwtLePwG+va04vebYT3OX/72ZzEnLRx8z2O0HRvlhae/QYcvSNDiJLK4oueQrt5O5leXCPe2cWV5hn3vuJPWnZIBK3v3Gg6DvRELJU5bBSES5fAHvRpvJIpWg9wk6nZhUmKS5ARVylk9r9bKOVaXV5TQIaR3k+xTZR2rSpazTd1p5G9jtqoTU8VQJplO87k/+yJum59cokwhU2bX0C7sVjNnz72BL2DhsXfdx5E7x6kjZEkDxoqQ1KRxI05L8rrsUHVCxaavrVKus3xtErPLQceONur2FAaxQzeEqJVt1GriLpUjnc6Qy2fYMTRIrV7Qs9L6+irCXW9v66NUNOLze9mMzOIPetQFTJ6utaWD1aV5dVgT1y45100vLvDMi9/lDz//TX7sZ34Ys9fMVmZN7aXlDCORU6qQLhSUJCmxSyJw0F7ZrXOV1WTGWofsZo4nH/x5OluO8NEPf4RPffI/ctdd43rO0Pcqwfbya8YGmU/ILLoHemv34zIY5KB4++P2CNwegdsj8C9rBG4Dt/+yruftd3N7BG6PQLNv9QMpxf84JG//kWyGX3zxRf7zZz7NZ/7r77MSW+Gp734dS9BM3VEnlUtjEYVr3aqHaxNmbRiX62Vlv8vBpS4KXNk8ippHKKWSwyfgqsGgTRLtlRkbjUgBN4U9LVmIwi6V7lZyK8YvfPzf0u4NUy9VVPFgEescDLJFVwWFMIE1D7dqVMs1yc6VQ74ActKAk5OnKGm//HdfZmZ5Fn+LX9VDsr2Vw63N6WoAuCI/kwOSZKhm88pglk+x9BIr1o3lVQWJ5mfm8Ngc7O7dwcKNSQLBgOa2SG5nuL2VYCiA2+9keuamZtRK4312YYFw2Edbt5vNwhyugEUbgqJ6lYat5LS5XaLurSlQ2+r30xkK/wCstjudpEoVosmkqq1cLjeJREptkuX/5RAkYK2AnLJ7F8awfMhBUHLORJHVsFGVbGGXgh/SrBeQRRSz0pyVQ5WocqUpI7bCdrdHGxvyGLHBNhpM2iwUla9cp6LkxYoi1dhgClMXIEIaX37aWts1q1RsZwUUlTw+uW6i+hIgQaypw22tmi0jOI/f14fP2UUwGMJmE8CjoRRUIEIyG6uN62W3uwSipyKHPrF5lqzE7DrTU5NYjXa++/wLPH7infR09hKLxcnm86p0m5+dZ21znVgsxgvPfZexsRHCrS3KeF2aXcNqF+uqMslUglwuw8zkIiabgaHBHm28SANXsjltThMr8wnuun+MTVHGudz09HRz4eI1ivkUR4/dweL8OulsRBXGcjh75dWT1LM7OHKsnyP3+bh24xT9fcNsrbo5/eo6TnsXW9E1ytV1Qm1uBd597n4WFlbZSizx0KP3YXdYWFtfYnV1lXA4TFdnP5cv3mB5aU0bnTK1RPElNqMt4WAj0ziTZ6B3J/WSQQ/naytzlEtpCqWUzqN0qkK1JnPDozlOLluNtqAosIqYrBbNu7v3/vs0U1ea7mKd6rA56OrsVJWPjO+VyzcYGh3FYHXzymsnVT0t1r+Xzt3E6RV7Rjv5XJ6WQIC52TnsziCHDu8WjREub5ChXaN0dnThcrsY6h/S/DdpWDTsH+uYDaYG8CRKUVHUy6G2XGmozrRrIAfyxj0l932lWta8RwFla3VRGpZVyS/23UabEDRqbCUjTE1NMrc0p2z7QjmnqkaLzaxWmAJyy7Xr7u5kdOeoKuLW4htqA13JlElsxllbXyEZTXDl/EXNNg56g6wtr1AtllWh/Y577yPg8agSQrKsBEiWZpooZh1Wm1paikW3qNEbAINR66JmaUvtU4Xnrc/m/2huaiPL8i0lWwOkqdSKFKt5vUcFQGkAsQ27ZwHvBLjVyqBSXvlPQBwZvDqGqvzdW+rSW6pNxWwEKBeb4G3WxkpSUP5NQ937lpJP1HwNy1VRNGtdl8cocNtsHTQAVPnhW6CL2DQ3VLjbAdu3q13ldTdB0+3gr7ycJojbGKa3FLRNkGo78LodrGpmbzcbJNvVgaJy2A5yvR2Y+keVfwZh3TfGXH3KBdioynjocGh2eoMYIzm/AgJZyKQTJLJR3AEbnoCbZCZB1VCmvbOVEkWSuQR2twW32NZZ68RTMbVoFUtcu9RJUWuXxHWiqvVQ48i0h3YLhJL7RQAjQ2NN0NzbujQdRQ0nX4tSu2FVLfeWqiEVADP+ABSXtVuWbFEmpFN5MQHH5RFbvBzFSl7fhwDVknFekfVT5SHSh5N7GQV+S7kadksIc83P/M0o505OYjD6yKS3qNYK+FrsHL1zGKenyvL6kuaBZ6I2du3s1r8vqi+Z475AUNX7N69PUS2btfEqtV6Uv+urm2qF6g2GmV9a4MWX3sBoKfLBH3832ZzYHFvVWj6dLGKo2Jm5tKb1y2bwsL66wNjRHs2nPXJshK4eH/niFtV6RuuuXC+r2Ukinifo76G3e5ibNxa4fnWZ1eWUXsd0vKTW/nfesQejqcbOXX1kcglW1lY5dvxunvrm8xSKAoR7oGannKup5fuRg/uplnKaAWyp19g7OsJAV7eCcclIjEqhjMvhUucPcXvQpVz2CYjiTMDDWoP4IeoNIRLV5HrL/dewB9YPg+y5GnuC7R/NeagPuWWR3LzvZarKfkKakM3HbQdkZR5u//23FL11jaLYrprdPre2Z1E353SzBuh9fCtTb/u/2+di87W+9T7kbpf9iYyCEEcqqggTIFTqWqMGNQrXD0gdMjaijqk2VLmNGSOMQkkwb5B95G/KPBO3Ehk7AWqVgGgSEoalcQ2qYqPaIGPIXtJsM+GQrEePC7PDQr5aIpPPkClkyVSz5OpZnTNioyxgr8Vm0Jw7UbTKJaqJ23zBCCUT9YJB9z05Z56sKa/7L6vZhqluwVQzqbuDkH3EhUYcaUTk5XLY1QnFbnMQCIR0b1gti8OErIU1MmmxSo3gdEv+oIGF1UUcXgeTs0tsxTfxhZzkSgXq2LAYPAwP7pRIRG7euInPEyQaW+bw8XFmZqdUxba8HtNs6ZGxXhKxNJlUCbdLMq4jXHr9MvuOHWBteRGrscr+sVF1oakVqsxNzTM6uFvXpbNnT9PR1aUg07UbU1qPbOo+UVQiouy9gj4PxXyRpcUl9u0ZYkdbK4PhsEZ5RFMJ7n30Lh541wnyJTP5ol0VYsvrF3nz/NNMTZ1i39gx/K49zK+kqZqcXDp/kZtTsywsLmu8wq5dI+ro0d3VRV9fD7tHdtHb263XX1x/pGsvpw6TqYLJXGZq7ioGc52rE9c4dfoiVcmUtXhp8bXjdwf0dYo6et++43od/utnP8Pq+gwev4X1yAp33X2MJ088Sag1pPXyjz77B+wa3UEg6GJpfo1j44/zpS9+mUhuDleriZq1gtEEnW29FFIm9owe0jq/tLHExck3qDqiPPT4MfIrGeanCmqn6XbXGdvnYD36Gk8/M8EDdx8lsllQa++uASs2Z4Vnv7HG2NgeDuy6n1LOwcpylHS6rFa/A0M9vHHqRUq1LQ4cGcThqWmEy9VrE0TjUbo6dqiyTBSDc/OzHDi4g0otoyCHz++nva1D64fE3giJrljKYTLLOi51q04iHsUqOdT1Om6Hg3qppMCjWG2H/H61hJfIDJvVouQ+gcVEtSuRBLWanFnkU8gjjb2fgEFiY1+p2TBbApitPrUUzlVEiR3E5Qny6ulzvHn+KqH2Plo7OtTadWNzi3JRlHx2cqmEZoAKyeDo2BBhj4l8Zp3Y5hRWYwqfR2pvlnwui93lx2wLYHG1sxYpc/7yItmiDW9ohHBnLyub17EJ9lyvk88biGzm1WpfyI/VWganXRxhUkQjK4SCPgylEq++dJ33/fA7ePCB+3j1+2f4/gsTTM/OcO89x9k7vp+9+w7Su2NIHTwW51eZmL/E4voNXWfcdqfec7lEgekbkjVdJ5cTt4w63TvaGdzThTdsoUySeqFONWEhsmVgI2llYq5AphKidccB3MEuzWWXiSHEYXO1pO4xHiFYul3K0xY7cam2uWySsmSqG0s4jCXc5jy2aoKArYS1mmJ64gKbazG2sjWWYmbcfg+dPWL37uDUm2/SFmph76ExIltzxKLrDO5wY6xV2C3q+5kIX/naq+SqTlpaPNx77xGSiQirMmfLBqLrKVam13DabPzSJ34Mt6fI2sZVsoUUjsAIXV0HCXe1kEzGdF+zvrnBteuT7N6zj8XlNZaWlmnvbFM1tNyfkdU4xqyZlk4Xe8a7CbZILRElbgqfX4BIiWCSQyeUi+JqI/euWAPL/SvkUjl/i5OPrCFCyGmQlR0Wl1qru0XNnKqSTVc0n1qyz2vmGlaHVZ8/m0tSLOXxyNphFsK7EFeEHF1VS/y+viFOPPJDjISOYYjZiSw9R6F2Hpfdy/KcmYHBf43D6cfckgdnlHpmBZM5SD1rwVAwUnNZqbvq5NJxHCYz1USc1NbWrRpUoiKOxZQR49+1XIJwf6+qYEXN66gZsJtdZFJpluYWaO9oJxj0UavmwCBEQdnTm8AkPQTp6whZrESxmCWVbMyv3u6eRoxDqaQ9Idkfm2xOjGa7EmAqNSHvJHE6bayurCgRfGs9xuLUEtlUjkNHj5OMbLC8tUaLz8yuPYN4wy4qpaQS14Q0p3sc2Qfo/seMoWZtALcZcZRxsBWJsL48w9ChUYrlBC6fl2rNIdwiHbtCvsTWlhBWtgiFg+QLqYYTnMmCzeomm61y6tQlwi3tJONJdo2MMjk1SWtbmzrIrS7M0dfVic1uxmIzcnP+Jn/99N9xaX6WEz/6TmK5mFCmNL5LSPfijKKEdtlLCR3XJG4CVr3+8j35mYDlLlHz5k08du/Hafcd5KM/8VE+9clf4647x25l3N4Gbm83eW+PwO0R+D93BG4Dt//nXvvb7/z2CPyLHoF/iuL2dz/ze/zJZ/+EiemrPPPS09TdNSrWiooxbBY7tYIBi0HyTwVQq6otsaSiSAabS1S1Yvcitppi51StKFAoTWQBzaR5Lg1AARTlQwClomQP2WwipyMdi/OzH/04XeF2aoWyKm5FGVsV22JptwngoVmPdQVu6/myWgGbrGaR0FI11ijVK3j8Hr769Ne4OTdJoDWodkHVekWVn2aLMBYNqkCNRaLaFHPZpJFQw2m2k0tk8Lm8ZOJpBaWGBgaJb26xNDPLUP8Ab545xZ333KkKz3BXK7F0jNnlaW3Id/SGcPrFXsuE0VxT1YPdJeB0Sd+r1W5vNIdKJd205zI5auUaTouVtkCIgNunCmAB4RbW1hRgFUWhgLQCGsphSaxpJftMcg+liS9Nd2H/ShNUAYZbjVABbEV53FDSiFVo49qoQbXRogeJpg11HScOZzt2u1evq9gMS96hKD5E5idNUqdVmOROvJL95LJp3qnkSBmtdgW+fJKPK8B5TXLABA8wYbFZtJEhIEYkEdXsWtVI1wUQlsaYkXK1hEWUkYYG0JArZzFJk1Ky/QSEqFuVkRuJRdjcWiae3uT06dPksnlOfv8NOro62bN3D8uSm4gBj9vD8sqqAoLxWJytzU2O3XmARCKiVpKT12dIJGJgrjI6Oqr2mF6Pl2f+/hmOHz/O8K5hzcoVdbTVZlSr7WNHj2kOUSweY30twblzV3n/+x9WMHN9NUZvf5ve30IYEBD82a9N8J9+8ydxB1eZmT9LMlFi/oYFc22Yqesx6oYSW/GbahW6Z/c4iahRFQE3Zs7SN9iB1+tkfn6WyGaU43ce0UP8/Nwa87NLCozIPV+nxGZklbGx3apOmZteIhTuoDXYRj6TJpOOkMmu8Y4HjnLoyD6+8IWvYzCVKUoTp1Knv7uFw/t2YDEbcLhcXLoyQTAUUsuy6ekZ7DYnXo+PO++4k9ZgiP/+pa9w9uwUodY2rM5u5ueX9R4o5fMUsqLWttLe2sb+fftV3T48OMiOoX6sNicD/b20trfg8Nj1XrY77RhrDXV3gyUsyj5pdFka1uRKMmhYvTbsusXuU4AJwSZuZRcq0Cjy2xpVg8wDYTWbSGbizCxOc/7CaaKJCOvRdQXzA6EWuvp6CIaChFtb6WjpJhAMisiYSHyLm5M3mJy8Qa6aZG11hXq5pll2ya0kxjL4rC76O3rVyt3vaFimdoTaKRfKeN2Sa1zRprPe/wJyCghdrjSstNRTWETrNQXDBSSRuSvNAYOY9zVtTRFwREA5qXBlBWjlawFlBZNpxE2K04FkvUr+dANMETBTcnAF2JMGgKgv1cpLgEMBSqsCMlox1GvUykKKaICeCmwYG0CuzNPm+EotaVipS61u2FTLfJR7Tz4E6GyqYQW4VSDiltL2LRBaC88/sEXeDrRuV+I1AZYmUCTvs6nok2ZGMwtT1hX5enu+pjxfU2HbVAVuV/41AaFmfWwq+ZoWy1I/RcGz3dK5Ce7Kv83X8XZgVxOHRQGsVs/SSG7AQc0SLPniQkgpFhs5ZDa7o6HmlHoq6lghGFhQsDZbTBHqCuIOOlQFnq2k8YU9qsDNFbOkMykqem81MpwVmJVrWWvY88m9IXOhUm9kETevk1i/l8sFra0yz0rlor4eea2Nx9wiSRiN2jBX0kxZ8hullgXJ58pEk1EKpRwWhxGzw0gFAa0EZGmsJeVSHWNNlAOigDBhdZpIpRP4fV4MdZPal5byVq5djnDlwhQL81lsZjOBgAubr0pvfzu9PX66giGdO1LnxT1DAGij1aJr9traJhubUcKhdgL+sOZDtobbFSgXi+rX3zip6o3B4R78QVEoJ7h6dYIjR45iNjmwGlz4nGG21pMq7+I1AAAgAElEQVS88fJZVlc2dK0w20pal44dH8FmL6vtcXuHXwG9XFZyyaqsrKzh87bQ2toBRsnDlHy0CJfPzbG8uML6WoruTp/a2nu9Pm1GYrCxtByls3MQo8nJ5lYcv6x9pQLJjXWCbicjvT3cf8dx5CqUslm1U5d1Whq/SlIRlxEB3MslapKvbjJoFmdDYX/rPhDaiFHcB0TJIvex3H9yf4lV/FugaJN40Jzzb9/0NuaEkD5EEfIPrZKbv7vdRrwxx99S8wop7x8jAjZB17fbozcf23Tl+McIGDLvms/zD/7V+id7h0Ych1pBN4HoWk3VTD8AbG/NSwGjVS2oikFZRHSmNoqyqJbF5lIswWVs6wIEC0Akc0QIDqLAruo+VD6FUKS1XMZbHEaKZfJlsUm24Q74cXm8GGVu2KBYzxCJr7IWX6BsymBxiytqCYtDXk+detmA1ejCVLMj+K7shQvWPJl6llJBHBLqVBQbEIteq9ZgaVjYTOJCILVdssjzqo5z2wQMLtMjajNPJ8Wc1G0n5UqDcFOo5Dl76RQ3Z+cY3t1Kz6CHrUSUrbjkqtupFMx0tXZptu53v/0cl99c4kM/8xDBsI+Z+WmE7zcw1MfN6TnGRke4fumqkhtaWropCbASk9z2IKfPvE4xn+XOo/spZDNUi1V62nv4ype/xd3Hxwl6vFy+dJlKvc7xu+7l8sQ1NiJRPG6/qlYjmxvk0nn6e1qZnZrn0Qfu4sDQDnIbawqIeEOtlCxl4iULv/Srv4DJGgajX11m5pev8Hdf+2Nef/Nl7rjzIE5PD99+/izVEty4McXwzlHe9fgJHnvwUZ2rDptVVWImQ418LtOIGDChAKMQ45KpKH/xV19gI76ugL/d7iaZKFKrWOjt2kkhU8Lr8vK+9/4wr588yak3znDfPffxR5/9XWqGAsfvPEh3TxeLS4vce+87eOfjTzA3P8Mz336K1bV5fAG7uilUS1Zeevk1HH4fJjuYHXVGR7t533vezd9/9TuszOQ4fOBuMrkc5ydOUzbHiKaSjB3w0Rbcz/TVHFb7FsHWInsP2Hn2Wzfwu3x65hg/1EXZkMLl8WOodzBxIQ5ZJ0f2v4P+3j1cujDFmTMXaGnxki9F+PEPPc4rp56iXN+ip6+F6ZlrdHV3kM3WePXVSxy/cx8urxW3p6y1tlzJkdcznrh61NRqXN00TKLQrirhSLKjxZY0Fc9iNdtx270YKgaMmqdQolzMIBnULqcBh1MIQMIikfu2EWEgAFO5LM8hk6Gx7mrEi9muziSVsjiMGNSdx2rxqBuExeok1N3D4kqMp194idWtODtGRmnt7GB5dY3qLVJcvpgnurlBl9/F4d07GBnsoJqPkI0tYK6lsVvKeF2ypmRUsV412rF7QhhtXuZXMpyfSOHyt+EJGjHZDaRzJUKhQeLJCjdvznH0+CHiiRXsViPFfJmVxTjGqoFWn42L5y7i97rYv3e3ArNtwUEO7O9n/54DGF0WVtY22ErFmVtaYHJ2Gn8oiNlpUrV4PpVjZX6FyGpU44uEUCFRNCN7RhjY2Ue+nmU1ukg8HSGVMrC1biORkv2FBVdwBH/bLupWD0abBYxVnA4TlUIOS9VImzeEzWCnYshilvN/tUxZYovEfr5Uwm6u4zRXKKZWcNtytLcYmJ18nWR0seF6VTUxvZRlaHiYhZVlMukq6ViZO4/ejyfo4uz5F6hV1xV83TW4A5vJRTFv59lnT3H8rod449TLBFustLa6uTExhc3sUKvyiuQKZ+sEWm3ce+8+QiEbAzv66B84yOJijNNTr+HtcGB21smk86zMRjGknQTtnURW4uRKGRa25ihZU6TScY7v3scd94xis9VIppZxe8QFLEuxlKRWk9gcg5J9qFpVPWsxSl67oUGQFlJctdQgJghFVOyAJbLAIPnrTmoVORuZ6GofZN/eozhMLk5fPsXZc6cVJLTbTSRTMex2q9qOS1yHzSp7RAvhlk7uu/MhBrp2UkqaMcQNJGPfwtd6E0PRwNZqmD/94hpPvvs9HH10jIphk3Ith8vezfr8Os++8G0OHttPz0C3nu8ssuwVM2TiEdxuOyZRzVeLmK0uDBYTm4kEdo9PldXmhg2ZRlytLa8TcAcUqJT5aTA2zlm69otDhMFGUTKQi0IUM5JJx9RNzOtxYZf4FSEBVITAiu4rDRKRZbGBuAuZLHpWljijrq7ehlWw7FHzJYqZNA63Qwl0Fo+TajpGTZSlJiFv50GIA5aMrtG1mpcaDUceydI2qALYQz2d05iD2RuX8YRbCHbtxGIWS+fKLdGA9JUavSUB811uGzYhc+SSuL0BbFYPFy9e4+tff1ajQTpaeyiVZL8gb9VEMp4gur5Gf08H9VqBmqlA3VHhr59+kf7Dft7x7ndwfuKCRg1IL0X2cxJzpPnZYo9sbpDBmucL2dvrmahex2ezYS1ZeejOj9Hq2c/HPvqT/M4nf43jx0ZvA7f/oju2t9/c7RG4PQL/MyNwG7j9nxml24+5PQK3R+Cf3Qj8U4Db3//0f+Gzf/AnrGwss5HboG1nGxWLKNnkgFzBanBgrAroJ0rJGrliQZtdAuIEXX5UG6L2jQ1QRvpjsiGVw4mAFar8uZVjKICKCCH8rS3UK2USkS2Ojh/AZbVTzhQ1+1HACVWBSqNaGta3GpdOkxVzuaYWtZ6gX1UPYhmbLeels8WzL3yHM5fO0jXQTd1kJJvPksqksVlsZJNpvB4Pdxy9g1wiy80r1/G7PPjsXtqDbXS3dSg4k4onSWzF9aCSl6bJxXO8812PI4bNK5E1zlw+S99IHzcXbjC3Ns3I3kFmVidJFQQYrCib3G/1UUjnKZSKav9rtllJZTLacBW1jN0sFj+oJZ7DbFeVhSj5BGgVBrvf5ycQbFGmr9gfS1NSLGZF1SdZLJK76vW4cTjsCg7YbS4FWmT0BYAVEE0OhALIFspiOyaKXcn5bCiwRLFsE/WvWC0a7aoYFDBDvxZQQlEnaShbMJhqlEWhUStpdqfcEzlhiQogZbVhl8avNIHV0lYOd6gln1h0FqtlUrmMqmJFrSiN8SNHD1GuFpicukYsHiEcDqlipVIuK7N14uo1HHY30Xhcr52vxcnqxqKCD/39A6owiWxGaO/oYHZmjkCgBZfLpcrhYDDI9WvXFXh99LEHuH5jgrNnLmvTtrenS0FWUW/6fAE8bi/fe+llbfTLeJ08+ToHDhzUQ/n6xip79+5Te6PJyUnN85JrklqN869+8gP6d1544bt6HfL5ooLbF05d4gMfvIs77g+wuHqZyEaG5GY7L35riXTcRrWSJ9BWx2ov43J52dl/J+lMmYnrF8jk4wraBYNedu3apYfmqxOTxKJZBvqHNCvO5/Oo/Zioaj/ykx/hxRe/S3wrhdPhVSV8pZTFZq1id9T55U/8KGubswrECVjzla88zZMn3s/p168yOzmP129VJvHOkVFOnnyTi6cm8bTa2T0yyvr6Ju2tHWr1+71nX8cTcJHL1sjEK9QMZlxeUekM8t4ffg8DAwOEQ2GCvoAe3P1eL4ViEYdDcqTzZEsJ3D65pxtlVFjxDotdAc7z5y/o+A4ODRIOhBRIs9lt2qRugPvCaK/qfSSWoKJMyuQyaj8r0qPl9UXOXjjFhYtnWVieV1JDf/sAe0bHVWHSHm7D5Xdj99j1wFw1VHj13Ku8evJVtdVLZVNUaiUFPN0eVwOIxkwpk8dpdLB35x76W7uwYcVcMmCrW6BYxVgxUC1UlFFdM5S1wSXzSjJ1RQ3nFFWE1XELPJVi1iA0SJOjCVyKyZU2A1S5qawGHR8BCxRsVBRRVK/CBG+ChA17LamNTRcDFdcKyC2f8mfEOl0thkV92bD5lga1qAQUpJTmS3NFEzLMLVBcuiEChagq7haYK/NEnq9hW9+o56rNE3JFU5YrIMmteq+QrRA2boGMzafZrlxtgjFN0LUJ8jSA1kZDownkbrdVbSpnm+BsE8SV328q+Zqg0nYARx63XSXYfL7Gv9szQd8CpJqv8e2glTSmxb66WBAaihAJBEgTsExAdhlbAUALaucq66I8XhvbAjojpBm72ijLvWu0GyjV88TzUSxuI609LeRrGbZSG9g9Njq62zTrNhGLKnjbAMlFVd4YVW1mq/pQrFAF1BY1gqgExba5ARJL/nwmK2tHHbvkkEuGZzaj4ywZ4ZLtKLnfquS0mNWWWRqXwUAAk81FNJEjU6hQNZkVXBKbP2nKVcp5RJTitFqplirqCFE2G+gd6KGQy2mN97jcas8tmXWJeJWV+Szfe/4S0zdTeDw+Otv6aAl7KeSn+bEPPaGOGeuRdeKZhMSsY3U51GUjFk+xuiHknQQOp4d9+w7S4g0yc/kma8vLDA0Psv/AXl5+9SVu3LiqTbK9+3YxMryTRCxGNpWmr7uHSkmyQQOcOzXH6dcuYLLWCYZtWKxVdg5309ffxshoL/HYGm6vhUI+oeMn17NYq2NzBVVNEw72MD+1ycWzU0rw2lyPUi5WuTG5QmtrK50dg0zPruF0+ilLY9dYwWYAc7nEv37yBH3hFhIrKxjKJSzSEJec1ZoAF15MFhu5XF4dBCQ/T6aE1CZxulCCgKriJdtWuE0C1Muab1RCjjzAYKliNFV+oGbdDoxun2dNUkNjXsp9I4DxP5wn24kOzfm7fe7J3JBavl3pvn2+v30Ovt2K/O1kju314O11QxW29ZrupTRjV9W1DSKDEhpk5RSCgxalW/VNM3EbedBSdxu5wA2ySuOjsUdV8xLN5W7Y8esOSjrO9Yr6vUg0hzhZCHgh9vcKnmthFpeTuoI6pZpcZ7kmJlxWG+GWAO6Ak2QlRaQQYau4yXpmjbKliNFZx+4yYxKAt5jTNbLh1iBxGVIjrEqwK1XqCnpJqZf1VPZGMqetqgyuKnFJ6nwpFtf9lwC8TrsHl6Nhay6AqFifx5NpfMEWvvwXX1Ul/4OP3I/RYiRViKoNcou3VdVhya0050+d4b67H2A9OquKeJfHyaNPPKRuH3/31DNszuYZ6LIx1L8LX0CUjFZ8wTBvnDrDm+dO0dUVpqM9xOzMtCqKQoEwV85PcnBkmIeO3cH66jpdPf1M3Jziey+/ij8QIicRAnWD5l2+4+572bVjgFMnXyPocWMvFUktL/PIYw/T0tnJ1bklvvPyWTqHdvKL//d/YOeucWQgJRd8KzbP57/4SW5MvUxL6w66ew6ze/cBUvEUR/YepzXUpvsD2XMLQCuqdok1MRsNChaILejEtavMLS8qmWx6TpSzAQWX777nQb761acIBlr0OvT2hCiVEpx44gFaw36SkSxf/uJfkkzF+eAHf4RYIqoOJ08//W1efPEUjz/xOA888CBXrl3E47czOTXB5auX2Erk9DkefOxB0vk4m5urOG1m+to6+NB7f5Szr57js//lc9htXp548lE2Y1FefPk1/KM+4lsVohsF+gbM+IIpRsdaOHP6EpXcAP0D/ZjdSXYf6OTG1DyXz9YxVloYH22jWqhxx9HHOLT/Aa5dneM3f+M3+dV//wvY7VmSuXkmp8/Q2x/i+o1LBAJBPve5FzHb6zz2xAHG9vXhcJe5dv00VybS3HFnC4M7holEkqpONJlkjWnEHEjdEnKF7OdqlQpLC/NUSgU628I67sV8RvOCJcdB+JtCSBCwVyIelGGGuD3Ip+x3BKAVVa4Ns5wFK0WqRQHY6thtZjKJDH5nJya8FMVy3mYn3N2L0eXmmRde4pXTE7R0Bhk9sI9ivc7s8jK+oBBqiiTWVrCUMowN9XHPkXE8phLRlRmquSimep6OjhBVSiRyaSoGFYGCzUfN2smZi4usb2QItw9gd4VY3thiZGyMjegqgVBQ965XLl3H52mlXjFTyVVYW5glsrrMntFR7jh2hLE9o4z3j1A05vjWs8+QLWUw2U3EkjEKErfgtJLK1llbLxPZTFEp5IltruGw1nn4gSMcObIbk6VCV08Py6txLl1dZWmlwPx8msWYmbpnGKPdry5Hra3tZNN5MJjp6ujWfaQAswoeyrlTonIkVsEmTgQZXTOrRQM+R4BKoYQFqTklops32DXi49Spr/P3X/5bHv/xQQ4fGeHyjfN4/EE21w2sLVvIJv4/9t47StKrvvP+VM6puzrnMN2Tc04KKCGEyAZMcHjNuzb2a5tgwF7v2th+1wFsYxYbmzVgARILAiQQklDOM6PJoSd0zt3VlXMOe363+pGasbx/cPb4rO3pOX26p7rqqafuc+997v19k4dSwY7bZmF+8SolfZQmv9QQCoTGsrT2+zDpHRTzZXbv2skrLz/HwcN71Trl5RdPk8mIQ1UT6VSJ2PyiWvd/9NO/xK2376FUTfL400+QFYKczoDTJRE7bbx64hQzk3NYjRaGBod59P7naeryMLilhUwuwdGb91AsL9Ha5lARL8lkBLfbivj0SACE3FwVcVn6XFmIM0J8lpqHvI1FuU+VpN8iMUVCQqiXkh12H8WcuN64Wde3la1D+2hs6FD3GdmLnjt3hpdefl5l5b7lnjtp8Lp58PvfV04X+/YdZOvGnTR6W9V8pqsalDV+NRUgsPAsVusSFp2ZWrWZf/rWSVyNPcxFYzR3rcPhaedHDz/Jz3/gHVy59gLD63r5yaMv8OEPvJ/9BzeRL8SZmxulr6cDk9w3JRYlX8TubmT+2jT+5nYsbh+FXIK8rkgikSSfKbBheLNacxazCSwWuWeWMcgasqInkS6TTBXJ5oVsnl8lQdsp5oTwoKdSymE26xSBu6wI/hWlHheTHqPNSqlQJRxI4nU30uBxqD2tzSqq5hwGgyhV7SwsTisrd4vNRaEkhHcbVYT8F1JtXq20U62ZFSBrQO4hFSjbqWUyVGxGZq9eompw0tC0m5mZEDsO9JNLBzl39iLpTJENGzfjcjsU2T8ej6h9fCaXxW4Tt5cwp09fpsnvpanZzuLiPB53EwaDlVMnz7Jn+27mZ2fxeZ2Y7HqOn3+Z7zz+I3p3dTKwYx1T89PYLVZVT1FRPxVx6BGSZH1PIJ1J7iPyLesg2Z+7HQ4JKSG+mOCtt/4Gnf69fOT/+Qh//t/+KwcObLwB3P6bq8LeOOEbLXCjBf5Pt8AN4Pb/dIveON6NFrjRAv9XtMDPAtx+4S/+hi//5ZdZDi5h8Bjo39ZPwVDEqrOQqeaxYlf5ISaDVRWz1GJcbPxEfZtJ15WWq3aM0giaqkJyVut5gHXFbN3dUUeuVqCkq2DWGykU07jNVlUc0wuQaZYlbB28VSoxKUZrRne5ImadsZ7sYdYzvzBPOBmmq78Pk8NCppijINVyvY68Lq/snefD86xElunp6KLT0aGyyOQ8LCUBUSW7p4jf2UgxnRUSMuVcWW0Gxf63VBX1UZSCgJYOG8vRFbDq8bS6CcQXWUosoHdUmFi8htEptncZLHozheUK1ppD2U3Z3W5V+Bbr37b2LgXeyubF6/TS4PZTk8Kr5B1ZXZh0Rinxq2JeTdR0dTS2bhOtMygLHilC1kEFqXcbVIG8UKti09vriiy1zJdNjY50LovNaq8ra+rlkDpGJHVInWzHCurKiGJZ2ltyh016i2pf7Vsnm1qV7VNW4ET9dAXE0CvrvkpRbDnL2E0WxcJ/6eWXmJyaIpFOY3ZYaWjyc+bsGb7/3e9SyufpHeilUMqSycVpaPSwZeumem6fsi+scOrUaaoVHffe+3ZS2QyB0Bw9Ax1KKfmlL36dNm8bd7/7VkZGLnPq+EVuftMhVVB97pljNLoaOHzbfmVzlszE2bdvD+fPX2R8XPKBzRw5chNeTyPHjp1QBW+x6bNa7awEgszNLdDW1qaAp9nRMd79gZ9nbm5eFRJkEyZqrkggSPdAH/sPHKCjvYORkUucePpFDG4bmza0sGGrE3+nmctjJ3nfe25l/JKRS6cLLE4XuHrhNEO7OihX4gwNbWRxtsDFC1Mq/2jztk3kcglVzB1c16/AoZOvnsHn9HPbnW/l3LlzqmAQjQWVovvI0QO88sqL1Mo6Olq7Gbt4FZdPbHkjDA5380u/citGc55wbJn7v32STRt92G1NWM0tbNl0iG9/+0FaOzpIpbI89+yrvPmeO3n7O9/BQw89zMsvHCM2G1WggqjnpXDb27+OnTv28nM/9z7VRu3NrfX8ar2eklLIS85eRCk+hVksxTubQ/IyC9QMAm6WlQX3Y08+xhM/eZJMKo2/wc/uXbu5+y1vwesSADyvlLeitpNOKvZvYv9tsVjVY5PTk1wevcLTzz7FyLWLROJBOrrb2LN3B3sO7GLT8Bba7f04jE4F9soxIqkwZ0fOcOrcq7zwyjPkqznMLjMNTV6VQVqSfk9FzV3yeYwYSYcTNLv8bB7YgC5XxVTSYSqJ0l/GtAVzTa+IF7l8hopJLHHrI0vZjsqmvFhR85/FKFnRZtU3hXQgn0MIFJl8DJ1ZQN66rbkUJ+U5Mr+q3G2DFIrUSFXIgvQ9BTiouaCsgEGNGCPzpBTtRRUm5Bj1vhaLKpyL9XSd3S0AY73QJGCHNpcq7VmtRkkpOGtqzpR2UFb4otY11AHaUrGuTFXlVDlpgTQUULzGlnQ1ZUmOIwomzZL1+txZuR9o1qnXg7eqZrtqzapZrSoVsKg9VD51RYGgmtXq2vuNPKapa+W9NWWt9lwN6FmbtSnz8D8DiVYZBnKOa/M61edSCmexfBMigijyRI0gTH6xuBQ1kIC3pbqKy2RU80od4DagK5sp5kW9ZUNnkvk2R0lfoGIqk8hHqVnK9K3vokCOyflxShTp7Oyg0echl04TjUYUycFsNam2EDBW2VvXqhQFTFXZ4pK9JvbiJqVuF+WTvEb+Jjb9UhEXta6ARQK6CYBht9tUvrc8z2KR61+gKMVjkw+zs4VcwUI0VVS5tslUCqdLikxC7MmhL2fQI/asZVLVGiax4a+WFIFHMuJUqnxVh9PWiNXUgq7YxuhIlu/c9yIrCzrueftdjM99j4M3DSrbY7vHwdCmYYqUiWfS6MxWLE4nsWSG5WAEf3MbI5evYdebMGdKNDh8nHj+Euu39NO/oZOLI5e46eZDZNJRfF4Hc7NjpBNhdu7aQkHUywUvzd49BBbj/PCHD5HJxjl8RNS5Na5cu8ytt25mx85BlgPjNDSIQiRHoZhiIRjE7pFMQQMmnYfOlg3YzY0kw3nMRicLcwFCoSQrKwL2inLMzvxiiI7+DqwuE16Hld//+Mc59dzTjJ45oyxga5kcurIUiQ3YHC7yxSrxVEaCvJUFn6g+BaQTVWg9k1mARMm0NSNpD7qqDrPZTrViUPcxg5AKjEWUTcDq1/W5sj+tSNW2wMq8759l3L6RPXJ9/Ndtiet24HXrc43gsHZcy1hZq2Zfq66Xsa2g01WXEO13eb2Q1LSvtX9XkRdCXpC5T60NZbwLSF1btR40qv5fJ77USSpSIBWracl6VcC2IsmY6vOpyNVrQqSpA+Eyr0nmvTxPMlcFTDKLI4GE3omyVqfDYjIpsFTZ28vAVo6aNUWOKlZkLVxDly5hk2xys5G8qYKpxYWry0PFWWE2PsP4ymWWYzMYXQW8jWasDtR62lpqoZK2UyxUVLRBqSzziw69ZAUa9OSLeRUBIC4u2XyaXDGPpCG3WRppcHhYWZ5XwINMz6IKO3LkKBcvXiWRKpLL6unt28RyIMmrp0aYXZiipcfC3r07WVmMUi0amBidocnro7e3kwsXz/CWt92Bw2PjsSeeorG5iXvf9g6+d/93efXJEXrbXTjcbjKFGp29A8wtLXLwpkOcPP2KIryl06LUq+CwGrj7zntILQfpcflYv249To+P+cUAf/hHf0dbh4t8vkRXRxcH9+1jw+AAp4+d4NLZ0wz191MIhrGVy9zypv0MbtnAr3/iz2nrXU+ybGH/zUf5nd/7BA6Xn3SmQiYbor21RCp3iQJmKrVmvI5mZX+5OL+gVM4ShWIz2Shks3icTqx2C9VSgeDyAidOnCAQjdM3vF7l54qdczZfZP/BmzGbHczML/DAt7/JzTft46VjP2Jy4hyHjmzF5arw5pvuZbh/K48//hj3feMbtLV3smHDNjo7Bnju2ZM8++zLmC029h/YTzQZZHL6Gh097fQObuTWN9/Oxq39vPjKc0yOT5BPZqmmC2zuGeS3/tNHOH3qVU4+f4ytW/bhcLZz//0P8fDoy/gbW5Q7iMdXIJG+zFvfdgSjzskD/3SGt73z3aSKM3QM6nnwB88we62JLesPEAo+gb5W5pc++DE2Dh9hsG8D167M8eJLTzEy8gp/8qef5JHH7yefj/HSywIYWenpHcLu8RCKzuFpAJM1y+Gj25iYHGNk5AINvlb6+gYwGuzksuK0JPetLkLhoOqLRlMNs0WHxyk2sWGWF6bR68WtxK5yZ+u+57K0kf2GEZfTitEAmUyeUlWiXXyKoCKKRHFxElWuSZS5lQyGahGjrqRAumLcggU/dqeXimSI5stUrWbW79jFYizG333ja5y7GuPoXTvYtGMnF69dVfsgr8VIMRohPD9Ni8vGm4/uZ1OvKDUnSEWWKJfjWOx6zHY9VXOFsq5KNJvH2thNIGIkGfMwOpHE7euktadNObe0djYQjES4eGGC9tYBdf+7enmUM6+ewq6z8tsf/Q3uPPom1TYem52T517i8ScfVusCf4uXXDlNKpdURMNoMk4oXCUe8ZFJSjsV6Wh28J533czQOiczcycJRaeIJdKEwjWmpowElj14nbswte0h4+3D4nZiMxegGMVmBp/FAWVhQltw2BpUZqnMLWL/XqrmyWfDuCzgsXmoFY3oKmbiobjwonHaa8TioySSVzh78WH2HezA5AgpK+2LV8e59fYuDJU2HvjqZeyGncxPhegf7mbbjk5MtjSpxAr+Bi+1opnpiRk1R68f6OSJHx8jGF7ho7/2Ti5fnSQQSBOLyHrPTjJZd/a6+fYDPPGT77N+uAVHR5qjjjoAACAASURBVJF0OcRvffxjxJeLPPiNx+lr38gzjzxPKLmCza/jyG17cHssrB8exGW2Y61ZWVqawtuRZnzuLG6nRxGYk/GkWr1KXqnf26jyw2W+kEgmITGLi5Xcz/IVE6VSQTliyH1HyAYChsoavlIyUC2b8bk62Lf7Fga6NlOuGnEYnOqeJmvi5cCcIvi1t7Yqgvf8/CxLi0G2bt6Jy+lDr5O4HslCLeO0FalV5lhZukBwfhSvy0137xBf+R/foWjwceFanFjGT2PLVhVz89jDX+HzX/kkL/zkMaJzCe668w7e+8G3UxKb7sQSA91dpLJBLAKAZos4vE3kZsLUinocbV1gh7HFMfU5u1v7Va5vKS+kIrBLKDVl8qUK4WiSZKaCzdFIc2MncwsrXBoZUYSd3Tu2oKsVldK3Ws6ho6BU3eKMJvUTcUeReVCqE4aqm+PHTrJt63qVgZ3NruBwGihXM0q1r9bfOivpQgWjyalAWou5ioV5BWxXS71CIwBdHr0ujbFWVP25lsuhcxgIBwIkUwb++vNP0Nw2zMYtZkyWPPNzSxRLsH7DJrVHXFyapaevk337D2Ay2wiFosRieZpbesikV/A2FiiUUhhqDtBZsZpc2G1+pQ6WeI+J6VEef/4xvvnjhzl0z24C6aCEiq+Cs2KPLI519tU1u16BtYVcXhEbhWwujl3KEUXWUoUCmVCO997zO/Q0H+DDH/wwf/zZz3D48GbVFjqBdm9k3P5fUWO9cRI3WuBGC/zrt8AN4PZfv81vvOONFrjRAv8KLfCzALd/+Vd/zt//w5eYnJzA4fDQ3zuoNsvCNtUyDsWqyeNxqoKZbF4k16gohfWSqBQMqvgrXx6PW7Gn05nca9mEUmiT18uX3Sa2qFJMqxfDM5kMbqdLqUdFcSKsX9nQyWZHslibmiTDJoXb6SSfqxeZn3z8J3znu9/lpRdf5JbbbuW733tQFfOUCkRUW0ZD3aZY7GnkePJVE2C1rIBGse2VTZcUDlKFnLIp1BVLGKwWQrk0DqeTQrqAx21laTlFR5MHg75ITZdX1nQFyeB0+MgJ67smoHMNkyhkVOZhnrQ5S5wYDVUbToOLUl4UNFbyoi4w1+3+TJItWaxgrlZVvom+WqJqKFBVGWx1BZiylDXoFTAjFn1SkJSCvAI4BFw1iI20hWLNgpRspUipsi11opwTVaxYjoptp+Sj5pWC1+12U6vVr5dYakoh0mg0KMWj2B9LATSVShOJhCkW6+CPqKYvXriA2+NRAKrZaiFXyPLsC0+RySWxOo3K0nhscpRirkI2WVD2z2Id+ht/8KuEwmHOnD5FNLzMwf0HcNk8WI02ipkKp46fpZyr0uJvpc3fzpEDBwkuB7nva1+nvauN5XQYd4eDD37453ng/gdIRGNKlSp94fSxEW694wget5NzZ88RjyVYv369sv47/sIFOtoGGOjv5cLF80xNj2M06xgY6mPHzs2MT1xlYmqUA4f2KhvQc+dHKeULhBazbNm+B5OlwoGDW+jqaeKb3/ouo2fn6d3QyNJ4moaOBoaHNrK0FFSZupLv2zXkUqqOSDjJ6NUpxaYX1vr83CK1ip6ern62b91NKBhjJRBhdOQqQxs6afKXuemmQ0TCGV564TiBlQXe9o43cfbi02zZ0YnLbeLQocP85NGX+fY/jdHW7mTznkHs/hxVXRG/p4VoMEZ7awdf+4en2bJxE5/81Du5fHmUKyMTjI8F2LvnJl544RRN/k6KhaqymJYx6LJ7VN5qOV8mlxGFX0JZ0W3buo39ew+yffsO9uzbSUunh7KuqAr8ogLKZCsU8pJzqcdgMiIYn9kqFr6ikhU77ySFcparyxM89+pLPPPUc4RDUTat28xb7rqXuw6/Gb+nFRMCghko5kpUSzplp4qhQqoQp1IrMDY/xg8f/SGvnHiFSCxKS2srXZ29vOXue9m7Yy+N7iZcRgklkz1tmXBpkkIuzksjL/DCC88zevVKHVg2Gujt7FGWzT53I5FwFLvVoazYfGYP9piBsTOXGVq3jnvvfaua26SNlLqrLsWqh9EqC+fV/Fhl11tXbWlApQZeyP/tdvtryrDrQZS1ijN5roAZWo6rzGEaqKn9VGCkXqyQBXiogxBrj6EBKAJsvgYyroIra4+xFnhZq0YVgFMAIg2cWfu3tQo97T3XHkdTvMpr64BOPferbm0ogIhZ/ZQvDXzVHtf+r4E/15+r9rh2bmsBWK2tlUXjKoCkQJ1V+zFlaSzgixB5JAtc1HqSKyV5wWIPXJT+XL92a7+1Y2i36p/+ux7d6mfRnqe9nzxvbRbv2lu9XvK8dQIA1XNxRUVUV9AasdhNRNNhAtFluobaaenxsxieJ5pcwel34PbbqRpyZApR0tmQyhCXYrYRBxQlK9qqFBmVXJZSLoVyvjXr0dks2OxW1R5CqCkU5f4sgDRk0hnSmbQC+cUtQNokkZKsL8kPrCoijfRfKS7VX58lk0m9Zo0rJIC6GrTeb3N5sdOr90lpV2lfzb7Z5/OxsrKi3qu7u1udyxNPHOeJhxIUF43s2PdmJmZP4G2rsmF7C3fec5CxqSuKVGKw2rDbPAq0CwQDCqymbMNQ9qti66VLF5idWcJqhaOH+9m98yBWs5vx8QVGroxid1o5cGQn84vjNLU7WQlNq+gHv6eNBx84zvxEGL/XDBU77a1uPE4r73nPvUzNXFFqXKfdiMtRIpeZxypWt0aJUstjdTmoGS2kMgUcDh92ZxOtTb1cHZkhl6nQ2zJAZjzFvu7dtPpbFfFmVlQaPt9rdsPSHhoxQdpM+qoaK6vA5tq+qfVvrS+v7ZOvKdpf19Kra6Gp17Xxq5EbrgdahcCgHW9tn5brro1b7Rhr31eA//q0+JqG/7Uuv5YwoT1HU8Rr41COtZbgJ/1I5j4N2JW5TNpFG8d1BbsGZL8OGsvxNUW+fDbt9a+7B6yCvdKvV+3ptRPV2qKu3tWcDV6fW9eO4evnibVgtHq9KATLFVWczam1lSjXBLwyqiJvT18fLrdL2UdGIhECoSDJZJKCLkmlLUylIa6IPlWDALdCyBAgug5q5bL5OlDndOO2uynlikRiKQLJGjafg3hqFrfHyuJSCJe1g3zGxP49h5WibHrqgiJWtbf08cDXn1BEiC371rH3yGbSmSCLC9OsrCyzrncDIxfm2b7xZpob+5Wa/PHv/YANO3qYnLtMOllj645hZY28srLEtasTvPOdd3DTkQPE4lGW5pcoF6vMTi1w6023U6sYefTHT7B3/QaWroxwcP8hagY7P3nmJd7/oV/ha1/9pnKpaPZ6aHSYmR+7RDUVZvtwLzazjmvLAdq272Zoy1Z+8MNHGBpez6YtOzBarJw8dVatT+69515lsR4OLNPY0KCcYRx2I7lcStn8GkwuylUrNpeLfCWnLENzxaRS1SZiWcZHAizPp3j12GkG1vvo6vPS5u/GbvUyduUaGzYOqaz7W44e4dbb3kdTw3rueMvdDG9qZ3z+GJu2+zh4oIvpiWs88uAxkkHoah1g0/p1LC+PUzPkuXT1OJdnzhKIpnF43XQNdihAtM2xhZ97269y9sQVrlyYIR5J0+Q3cfrsj3nhxGMcvLmXnv4e5pci9PXuZXmxxvPPnmfjTU7C0RijE+PsP7yZ7kGPyvPcsXMHj/zoGfo713PyqXGy4Yyy8ZY+tXXTPqo5O4VKkLJhmpZ2HZ/51MfIlmByXPphhdm5GV4+/iwGS5x3v/d2ro2fZ/u2PSzOpzh18pKK7hi/Osvdb34bM5MzPPz9H6vs5Y989F10dvnI5kOYLUKmKKmcdMlBlqWTuBYowo/HQSIVYWl5lnIlj8NtVS4zQnaS7EqxAK9kC3gtdpobmoT+QDaVploqY9QJIUasViWOx6joGMVyVSndlQGILk6xEKWal4xoLw5LKwa8VEo2+tZtwWB1c/9DD3HqykU27NiCu7lBqWczJT3TMwts3TTEtYunsVSz3HJgB4NdfjzWGlOjF9BXcliMVSwmIb1WcFtMpJaW2L5xJ2cvzGH1DvDI0/OMLSRo7O1hNpxg55EDzIdWCKUj2L024skopUSRT73/Mxzcshe/18li5Co/fvqbjM8eZ+feAYKxaaKpJIWSiVBQRyxqI5dxE5xeosNSYXidlz03baBreB0hceqZCrIYzbCSKJLKNxKNNVGtDNLQuB67w065lsJmF7cOWesacAp5qmZBZ8phtCkvFSp5E3aDBacugblWwFKwkTZUwG8hmoyo7ND2hr0EF5cwmwOkk5MsLh6nWHuOSGyGgzt30+hYx3NPnsVocVDW1RgdG2NwYD2z0wEiK1F27dnPh37hl3G6nHzzW/cxOzfFwLoeksmocu+olYsk4wlcTqeaM9PpNB63l+VAULluSR0il63w0V/9//jON79DLBRjx/6D2AwWpdyWDOQrV84SDgeweQw4PXre+/5baO90YzKXFUG4UEjX7fVl/i+KQ0M9y1zutxarrE+FeCl75YLaHwt4KBEoss6RL6lR+OyNFCviQhLBaNWpWBlL1Ud6xYCr1s3yZIoDu29i+86tVAwZlmKTyjLdY+vEY/cohbm4ZZVyScxC9pRjy1pSkSDr6sx8SQhaBqzmEpnEAtMXT9O+YaNyNNLZXJw4cYFMVmojLuWM1NnRpqzGE8kVrlw6y6bh7Rjx0NbWqZwZgtEALe1NtHV3QU0io/TKrUz2NaFQSOXUCyFJnLUyM3OYnG2YrQ3UDDbK+gpZkkSziyRzAYr5LAM9w6zM5NAXvXg9PZT0Vb74lS9id1hVO10Zucy73v5uJsamMKInmYyxffMgd7/1KA6n7BeT5ApJzBYPwVBWRRB1dgyqiA5xGhOnEYvNRKkcp1JJY7KIrl4AfHFGEtV6FYvFRjYfw+4Ucmueaj6HxeSgEgKjd4jcVJJwMIqn1cfHf/eTdAz4SFcNZEsG2jv6CAo4m0hw191v5pd/8Tf5wt/8Lh/64M+jq1SJB5NIwHNLxzqS4SnG519mYKiTZCxNNBinr3eIhrYucqkshYqO8xfP8p2HHySUiLFtz1aWVgL85n/6BIacizNnzrNx4yYaGhv54aM/4u3vuIdYJsKZSycYmThL1ZLD6KiSqyXERRorJhJzeT541+/R7NzKb//qr/PZP/wU+w5tBCGMIt914q1IGcRMvh4HseraVF+sOHQ63evst7ULmBu/32iBGy1wowX+DbfADeD23/DFu3HqN1rgRgv8yy3wswC3n//Lv+C//+1fMz0zoyxq1g9vVqCG5JhI8a5uLytFp4La5MhmWTZYopIrFCuUymVVjGpr66C7q10VcutFfCmSl+o2WGpzVM9j0/IWZaPmsEveVF1BWvcNhXJRbIPrOYtSQJTnXTx/ga999aucPnUKr8+nMu4+8fFP8vv/9fdVQc/pdpHJZJUdpcPpUEoUsW8WKzYBPaR4VbcKFTvfugJYlBxSsEslEorVKuchWY6itpCfFZ3kElrJZ7L4PGJjVFRL54peT07A0JIoI1CKGYvJiM2ko1QtspgN4nZ4SSbjNNh8SiEjFkSicNKbrGTyWQrFHHaL6CZkY5hUAJHB/DowUy+WrhYUkWJeUYGt8q0VYaVgmS9USWfkc4hVpvwUy0QpbErhSo5RUceXIr4q4BcKTE1O0dzaSiabIRgKEgqFyYuFdbXKzMyMAiNjsRjFbJ58Jqfy35w2J50DPbi9bhYW5ogGQnjbPAxtGsTf7FZ5aol0FKfXQXNLsyrWh2MxJqdm8DV6aGry0NLcgNvhUrah8VCShZkAwfkEyUhW9LtkI3kOH9lPKpbm2rWrvOn2W9lxeBffeeRBQoEg+w/tp62lhdFrYwq4nbgyQzIdZ3j9Og4ePMjszAxnTp1h547dOKxufvLY00ohKqDE4GC/yvCZnptmz4HdynZ0cXGhrmzzN7K4tMCJ585i9bg4dOgQFmuVmbmrKlunpdmv2nfs2gzvfe8v8MD93yOTLuD1NCj1jtPpZN/hYdLZDC+/+AqJZIpMOI/RasTra1CK6iZ/M/7GZqWayuckx7DK0uIYulqMX/il9xEJp/jutx7H5oLd+4ZJZmb4wIffwsnTL6nx53Z2cP70LMeeXeZXfusdWHySgxnnxCvj3HnLYfLpFA8/9BJf/Jv/QjAQ4NKlK0qR9bWvPsEf/Nff5av/+G3mZoK0tXfUM5SLRWXNLdfD43KzccNmbnvTbWzZtJmBvp56jqYCY3RkizlKtbwqNoi6S9SYysZO7G31BlKZpAJWQvEA10avcPHieULRIFW9nu6+Po4ePsLuXXvwWRuUwlXU3KJuLZYLKqtX+pjkPa4Eg4yOj3Hp6hWuTF7D5XLS3d/Ftl2bufnoTbhEPWC0YtIZyGVzihUvzpGSMSmZoU+fe5QXTj6jxl1LcxNNfj+1apkGr4+J0Qna2zuIBAVo96v5odnfxaXjp8lPZDi4ZRc93d2YpZChCAw1opGwAltkbCrgQVXSZczXAdxVh+I3BP5knEphRI6lATQaQKCBhteDHtrf14Ky2u/12eCfAwzaMa4HL7VjacCiBgRpP9/I5lS7q1x/XhroogHQ2rE1gFcDaurHrM/ZmiJPy3PSgCAtu1aeqz1PwBZNMaupe7X3kHO6HkDS2kQ7r+uBV+1xxdxftUddq/DVznstiKW1k/b+Wjv9M1B39Rqsfa0i2axREF5/d9bVykqBql4jamrJUJOxJGoNGQ9WnRD6CSYD5GtpGlo8mB16wqklCro0/hYfZpuotZNkc1ml9jObRG0plfEaVoMNQ81AtVAnGRT1FapGuQ/U+0u9PequBnXgun4vkSgDlcVrMSNZX7liSdncC+lHXidgmaiH1RqgXAdkFTC7qnaUx+U54iahXSP5u3zL+2jqTBlDct9RBVCfT42J8EqV73ztHEvTKRo7mrG7RCmsI5MVm88h+ge7SWZi5Io5bHYLhbKAw1KosjB2cZFMMsvwcC+NDU7sNhOf+7P/ic9h481v34cOM+cvXVTz06HDB1Rm8NTcVY7evItCPk80mGK4bwuPPfIMsxfS7D2yXhGN5mamVC76Lbce4t633cGZM8ex20rYrDnSubi69wlokMpnlRpSskhXAjE62wdIxUs4rY2MX1lkdjzAxz7wETxlN5Ojkwqgk8+sXArWkBjqatqfVq5KgVK7ZmsBRnlMAzq1vrd2vMrV1cbtWiByLSlCe6+1YK7qTGsIDGv77ut9pw7OauNKfjcZXlfbrn3N2vno+jGxFryV12hjXgNzlTp81S5dznVtHu7a37Xz1eYW7TjyuDbeFcitrObrZI03+tbO+/oxrn3WtZ9Le452HI288tpPWSsqoFWcKlbdAaoVlSMu/2KJuCIRCvnI7/djtlrVOMqW4yzkL7OcnyKZTaEzGnF6PZhFNS8q5Lyol3TKHUbUOtJPJTPd6fIRSBSwOBwk08tK9ebxNFArWzh14hKNvmYaGrxUilm1VpqZXCY6XSZVyvGmtx/G5Kgxcvkyy5NJtmxvx+GxMnZ5GaPORS6jU7mkfr+HdcMdxKJzSnm7spQhFIrQ3NzASmCB5mYfmXRCzRHNjU00+Jo4/sppJGLbaDLznnt/jl9413t46Jtf5/zZCzjcjbh9rWzetocv/e3fK9vOZq8PChmcpirWah7ySYw6Pa3r+lkqVrD5fEo5e+ttd/KtB77D4NAG3B4v166NMTE+yeHDh/jPn/k9EvEwLrtTARPiOCHipGgyRkNTI+VaieXgCi+9fJyXT7zE8vIKdquPdd1bafX34rK7qBoyFEpJWpvaaW/tYnpqjCa/jzvuuI1Czsg3vvEjNq4/xDMvPo2nuUpBN01blx5jTc/tN93JA//0IK3+LoxVePbpJ1V+6J1334zdaeHRJx9nLjRFa58PZ6OFuNjQB61sXXcTK4sJSjkdHpcHq9nApZGTPPH0D2hoddDV30LvwCCnT04SjmW54667CBRPkM5laGz2s2HTRuYWFjh/YZzh4X52bN3Nd77xQ97x7rvIxPI89oOnEFd9ySTv7e7FbKlhtObYvmuASi2vyDnjE3NMjC0SDKRVBvuWHT286713cvrss5w+PYLD0YxB58QlrkS5Gg6bj0ZvI6dPn2JqaoLh4R42bugkFJmlp7eDzq4GBQZp5FDZV1SqAloZFMAje8dYPKLATLtDyEUWpaatVksKFK3kcpRzBbXOd1sdpJMpMRpRVqPKnWQ17kF5AIljkoQZ6zK47JJLKjmUeezmBhobOqlUJMPSR7aop3/TVhYjUe5/6PsUqlVsXi81i0URsa6OXOamg/sZOX0WfSnLxoF2hvvb2biug1wqwNL8VRp9ViqlNBajDnNRTy5dxtvcRbZsJlky8chT11gMJygaYPueo7xy7JzKkW7p7MblbuTTH/sYbl2ZXCzExWunGZu8RCodUi4JTS0+FpaWyBXLFMs6pqaWWQnm1Fq9t6OV2/Zvx24vkSzEGJsLMD6dIZJxUdb5ySOkyhZqtOD09NDU0gYmIWYllM27yyZOETqMZR8WoxOdJUmunMBgMtDgblUqb30pSqvTRTFuIppPQ4NJxYAI+cKh66KQzVMuLdDoE3BzgpaOWaZnn2V+Moix4mffzjt57ImniaVTKsO0v2+I4EqcQq6sYm9+7aO/yfLyEj96+HtiMaBIUJIlPTc9qRTw64fXK9JzJl9QsQ7To7MMDa3H3ejl6rVRbGYHgflF7J5GBgaHcFjEmrfI7Pg44cgyxlqZwe2dHDi8ieZWB3anRFjkKVaEpJGkUhEypNQzJJ9aAO76Wl4jn8naSByNcpksHp9bAZtCdJMlnXLNqZaxVB1gLFLR59AbqxQlMiNvw1ZtJrlgYN+W27jjlrtJZ+M4vCZyRLg6OoLf26piW6yyjpJ6w6rNsgxMcVOQGocQ3ys1vXJakP5orlWIzU4SCizSPjiISVx0PI1ks/K5nIQjAlgbaGtvo1bJUq1kMZpl/Qd6s4/Q8goupw2z1ci1sREVz2G1mbDbLTQ3i6tUhdnZeTwuF26nlXJkguTSNQoFMw7vAJ4ByWhOM70wha/FiafJgtfmIBSN0OzuJxrIkEnqMDsdfO2B+yjksxw4uI9oOMLk2CSbNmxSZIurly+yaeMAb37rLRhMWaqlMCYbivBvNjUQDsdZWozjsPlpa+9X64G52Sm8PjuNfg9LgQV1Dxcg3+l0UCvW73f5XAz04nJRUlEuJgHBS2XK6TShiSkqyrHMxLWJWebCCWZXEmzcsodgSAjBQuw3qszhp5/+Cb/20Y+wTlzAMjmVX15MlbCanOSLUQY2NyoAWUgOuUyRUDCucnBbO7qIxuOcu3yJb37n28SyCTZs28iuvbvwuzp49akL/Pr/+1s89PDDqsby/g++n7/9uy/x4vFj/MmffYqfvPwI2UoMsxuShQg1fQmnyU58Psv77/wMLQq4/Y0bwO2NQu+NFrjRAjdaYLUFbgC3N7rCjRa40QL/LlvgZwJu/+pzfPHLX2J+cR6HzcWGDZsVsCFAq1h8CjtVY6yKGich9sH5AvFYjP/2x/8/G9Zv5B3veifdXd1YbVa1KRKlqKg4ZbJVhV6lEDWooq5YcVptNsV4FaBE5eiu2nSKclbUsLJ5Ug6eeh1zs/N88hOf4IWXXuC3Pv7b/OIv/iLDw0PEYgmy2QxWydTUVF56ndrkC/AquWBy7IrYHq0eSwL6SroqRbHn1dXQy2Y5l+Xy5BgWvQFnSU8pnQKLlXC6jMlqVVmADW4LbvSUDDpyOh1Oh5tcUcdyOomv0Us+ESeRCFMVlWsOjKLo01dJxeL4HS50YsFXKuO3OMlWskT0BQr6CsVqiVylQE0soGs2dLXXwVvpoBq4IUVfaTsNAJFCoigIa4Uaza42Zbmn00nWcJZyVfJixAArz+zshNrEuz1Olcl44sRxhoaGVEFLcr2kqBiPxV8DnwQE83o8NDY2KovWdCqllKSySZT+INl/whAVJn0unyaaCDM03I+v2aNyiManxujs7sLj9XLpsuTYpunobGIltEBnb4sq1jV4mvA4GqiUdKTjeU6fuEBfVz/xSJzZqTn0ZcnmzagirMvjZyUWwWm042h2sX/fPpqbmggGVjj+0glK2QLJgjC2HezZu5eLZy/ib/Jzyy038+MfP6L6js1up729i67uHixmO2fOXWBoaEM9R7lSJRgMYbHZWQ4s09HWqCybJPfw9JkTJFNx9uzao4gMsWhG5S41NLQwcvFKXVWp6t5VGvxmOru6lAXX8ZdfJRSOYJNNZr5APpujt7dXMbDHx0eVBebAwCBT01fQV8vcfs9BVXA6dfwy8eSKsuGr6ZPs2bdOWYmX8iWqZScLsxmujazwpjtvIV8NYbGYCCyGKGaqrCwtcXVkjFtvPoTVYmBhcYXFhRWmp1doaekhEkora7sN67cwMLBOESw6OjoYHBigo71NKd3lvJQRZK2iihhS01dgg0nUYTUF4BuEHWwxkkjHmF2aZW5hlkuXLnNh5Kpi/3Z29jLYN8yWLdsZ7B9W4KVBWQlXlDp7cUUswBaJJUKkMzEWA/PML0yTz6fxet34PE00tfTT07uePXt3K6uubCVFOh0jn02SiEcIRBaYm5xU47aaLxFcXiGSjFCyV3A1e2hva+H8uQuEgkFlvWe3N7N5Q4+aC9xOL9GwFDtqBOYT+J1m3nv4nVjLZkVsELW5gAQKtDLqFcAtE5GCLhQAoKnMxG+8ruRfq77SgBnN1lf6sNgOylwnx9UUtWtVbmuVYNrrNfDgpyxHVZzl6++n3cCUAn9V8Sk/NRWsdiwNtFwLvKw9zvVqs7XP04CQOoj/OgCigSfXH7NuyVw/M+218hw5J2mDtQpd7bzlPDU14VpQVgN+NOvkNwKCNDXuWvBJ+2ya6ldT98lz5Xd5Pw3U1cAf7RzXArxrAWz1+yoQ9EbX4H+3mJCMYWVlqpORIIQkvVLoSS63ziR57PxgkAAAIABJREFUmUXK+hJ6m6iAkqRlPvPZsHrL5KpRCqUqBqMTm8ONziTOESkqJClXUpRLeWVxb8aNrmynWjXV7cl1WTXmhDCl2UrLdUmlU0rBoGx4xcVBOTnIvaKG3iTW3UJwkgJt3XJWXituGALOiIOD9N+6mrCuZFZfYtm/Cjhq4O5adaj0A5kr5TmaqlJILKWijpGLCxx/eYZETMfwuu1cPTdJxVZi685B1m/uolCMkC8llTJZ1Bbzc8uEgilMOsl2d+Jx+PC4nLz6ymWcviTZdIn5+SS33bOFdeuGWF6Oc/LkRYzmGpt39JJOZRSpx2lz47B4lMri7MlLKiO0r7+DZ586xjvf9SY6u1q5fGmU3kEXOqOAGnUATlQrAiDIfUyOUcpWCMyFmLiyxPjIHF0t/dx65AibuoeJzEUUSUeIPcpuMS8OF3UQVANt16rSXwNWXwPbV7OrV8f8WlLD2rGgxuDqmFsL3l4/x2h9Xnu83tfr4/q1S7mqPl0LDmtjQpuL5LliJ6yBlmvPRRvT2uu1OUA7vqagXbu2WWu//EY513J+GuFDmxfX/pT30MDbnzpvRbKpv/P1c9fa+ev6sftGJIzr23LtHKD9LoCjigZZnSslukIcUmSciUuJEBzFeUbOVe6rsi4x2w04m3WUjTmS+QzRVIxYJkG2lFOqJ7vLquYInV4+S1nZWIoarFiuYHc2UijVcAhgmc0pZXwsFlEuOYVcUd1/J6/Nqszb+bkV/I0NijQYiEWw2M0Ui1m2bNmkyJML88v09Qxx9fIk01PzdHZ04PbYVSZrb18b+/cf5okfv8KZU+fp6+ti27aNOF1Wvv+D73H0yEGlmpOxJZmC0UCa/Yd38fk//isWZicohKIcf/kYZquDclXgCxMnTpzCaXeiq5bx2i0YykUqmQQOsxApS+w4uJXOTVt44pnn2L5rN53d/SwFgipGYG5hicnpGRLROKNXr/Hwwz9goK9POZx4HE1IDGWuHMfuLVEiwqunj/PV+77L6LUJGvwNOJ1N/OkffYGv/+O32L51B4vzi5QqFXbt2UNoJYLX7eLylbNAjl27duDztONwtHP1SoBzl06zYUcrkfQFTp99hpefnOJPfu8LpJLL/Nmf/iF9nX61BnzLXbfT2taCw+FnaSVNMDFJVjdFIDFOKpNm48ABLp2eYv3ADuUUY7VYaW8ZJBEv8MMfPoo4d7d0SV6yk+XQIidOnuNzf/0pFnOvksrG1Xwdj+qxWdpxedxMjM9w+sQl+nobefNbN3L62Ci1ggGnxafcS9ZvaePFF14ROwY6O7rxeMWGflEROsXqmKqApBXGxkaVPfXiymWmZ2WN6VRg0fJihFZ/J5MTK9x89CiBpWUuXjhDR4efpmYnuXxEkXibWqzcecchpX4W0q6sB8TCvFDIqXEhCnTdqqIxmUqqtbPcG4RgRzm7ansq2ZU6PA4nLptDkRUkjkWROZRbkx6dUdYMQuotYDJL8rREugjAa1VArxzOYnVhtripYMHsasLi9HNhdJrTF67gbGzE1epR60abxcn0+Hx9DxKMUsyk8LlMNLh07Nvdj9WUpFIMQDVJLp3E6WgnHC7S2OpRJJ7mzg5WIjlsTh+f+/x36e4eZO+uO9g4dJDWhmFMRi9TMxe4OP0DSrWA2j/Lfthq9pBNScazjkRcx8J8kEwug7/VpcD19Zs7MUqubHSFWDLBUjDJ3FyexRU7euNGPA1bMVo7cTd0g9lCvpxCZ05hdiZUdrlN34axpkNCQAzFBvQVA2ZHEp0lQ6Eq61whmxhp8lrIRbLoco24/c0EMwFFohIiczlrVvviUjGMzZImHDrL5MwPgDm15zThodU/RK5YIRyLk0rnlKtPV2c/U5Oz6HVm2vwtnDt/jlIqzb47jhKOBAgEFhQx0mG2sa5/mEqpwtTUjCKptrS00tzcopxxZufmsZhlXSJuXRITIWrkGKVUScU19A330NbjZ/3Gbjq6pK+nqNSS5JWyPka1VsQsDiR6UdqWMJu8UDPVo4MM8rg4P5QUUFvMF3BLdqnRqOZYud/Lvkj2wbqCOG5UqOjzVCXBXiJE0mY6PEOsa9nNlsGDuKxeCvkkTr+ZsiGJ1QITMxO4nQ5a/Y2Ui6IONVIVElq1ovaOKnREEWHFVaumiDu6vI75s6NYrDba1g9SlfWawYRR+rLORjJVIrgSVTFITocZl1Pyd3PoRSlbtdTdPRrcGCxGsrk4Xq9DuWtFo2Fam1txuWwqc1zGU4vfSXjuCazVSbzeHkaupHA37UJnaaWhtUcRiDCVyGcSFEV9rrOTiOZoa+4hmc2xGAySL6Tx+3047VbSqTRej0+RiyKhoFJ7uxsslAoh9Po8RnOJUjWNTi9jXtTUZmKRInocNDV18OlPf0bt3Ztbm5WqeHlpRbksiauW3VrC7jISCq1w6PBRZR0s7WiSnNvKCoXaMiuTJ+gcGGRuLoHNNkBz/36SaYlQkD4k7msm5ZgmlsapVBSbzaByeaU+5Hb6MOttCgC3OCV+IqGs480WpyIxLC+FVM5vU2sHl0fHefjRRzguhKRGBzv3baelvYUWZycPffVx/uyP/oL77rtP1aU+/smPKcewls4W7nrrzRR1ac5ePYHOVqKx3aOcCCQEOBsu8747P0WTfQsf/7Xf4LOf/TR7D24AvUXMzG8obv93m6wbf7vRAjda4N91C9wAbv9dX94bH+5GC/zHbYGfBbj9i7/6PF/48pdYXFwkFkvS3tapbIbrRS9Z4KbUIt/tdirFT3dXJ6dPn+Sr/+MrvPTs8xw6cEiBZgLYGk11ha4UuW1WK26PWxWvhIHp8tTVfe1dXVR1OmXFKAXM3u4efD6vAk4kEVfyVq2SOWk0KHWgPP78c8/x8I9/RL6cp6ermy9/5R/4ylf+kbvfcjd2u1MpHaSALHlkklOay4kFl+SmlBVLWy/AhmzWdFCgRGGV+Wqr1nj06cf478/9AIvTjDmSxdjgJG6sYC1BOZXF2+QhE4ngNVkpm00U0NOQt/KpX/5NEsJQXolw6lvfpRQMYKtUaDZ6VEZZyWqEXAFLvkJNrBBtNiLhOIUePz0/fzf61mYiMVHjOInHM5jNHnQ1o9ooKptWKeCuFisU6CD/BBhRiXd1IEnyUcjnFUBVKRfJZEWVtWoNRUUpZ6VIKJtWUVhKUc/naySWiNDQ7CGeiCtF0MLiIt3dXbzyyjF6e3tUISkWj9Pf14fb7VFqrWwmS3tbuyqCLgeWcLrt1PQ1pqYnMJjB5RU7yhW6ursVIzWdzmIRW+V8jlg6ooqUcs6tLa00NfpJxOJcHbnK3MwMGzeuUxvKSDjA0cOHVM7f+fPnmRhdIZ0ts23HVqXybmxsUH3izKkL2M0WDhzaxejYVXoFLPZ4eOjhxxkeGsLldHP65CVVLBcWtShjxb57w/pNqvDja2ikUCiTTKY4e+48HR2dDG9Yx4Wzr3Lb7TfT29vO/Q98SxVDC5kqbR1dbN28h0Q8TzqdIxBYVkX8WCyETl9lcXGSrq4efJ5GYuE43gbJ3HKpHJuzZ0+rQpnYQIVCi1JjoVYrkysVedMde5Q6haqFYr7K9PQkfr+DrTv6MZnyNDQ4Meqt3PeVJ8nGhK9toKe3m+ZWJ8GVEEvzQWU5LcUBAW8dNjuptOTliuJNFL/NbN60kx3b97Ft2x7WDQzR0tyCQS9gWgmrzYLRpFN20cVSjlJZ8i6NKktVrLclrVKsXYUNnkxlmJycZnJyioXAssoyk/4oCuuh4XVsHB6io7sVq1UKOiYK2QqRYJzR0TGujV1jbnGOYDhAPBnB7RXmcjOdPZ10trYpUFtZi7m8FHQFKTUxNjvK9Nwk2XSS0cnLpFMJlTuYS6WVFVeDWKwbrSofTZjXUuiwO+0YDUbCobAqyFhMBqYmI7Q0W/B6vJw+dYZi1siGDRvZunUDxUweQ75GtSBFxjoAJWNNiu0CemmZ0KpYqHISBc+WJaSeWlHs815fTl6vdNPAQA0wVDm6RuNrIIQGmGg/1wIjawEP9XeVD/7GX2tVbterSK8HKOS5a4HNN1KYrlX8rQV1tXdfC/Rcf0Yqj3MN+KMBNPKa60HptZ9f3metWm4t8KeBQde379pjXw8+aeDL9eeq/V+AIO14GnCkvb8GBmsgsuZwoArPMnjXfGnv80Zgz+vtJUb20r+MdcWtgP2iORew02BQqtJCNY+n0YHJpicUD5ErpbB7dVicNcoKgNJTNUqweY2asUTNUKCmL6h5RN2oq0Z0VbNSBwijoIqQfOr5xdKPBTSX9xOViRQlhfAk40ProwWx1BcFiOrjdcV0/RrU+4uQRLS+JE+R+4G0oSIoVOtW1JpV9Np+HI/HFXCpta3c8+X3eCKE22fEZvWQSTg4dyrA2OU4VL1KUZJJxehe105Pn4/eQT/oM5QqaUKRKKlEhYG+TeRzMDU6qwq5N990kIXFUewOIzMzK2TLBfoH1lEsZHC724jFQ5isJaan5xXBTNYQ5WINA2b0VRNXLo6RTmYZH52hb7CZbLZMc0Mz7X0O5oMzbNw0yJ5dO7l25TLlQoF1vf1kY2nGLo2xPB2g2dlFV1M/Qz1dOMxOQssCoNXzXKWNpH00+3RRHmt20lrf0wgEsm7SQMa1QK0c518ai6pPr9o6ru3v2vO1sfT69avPJPV5QEDPVUeBNXPD2vFYX2r8NGmjJrnlq5m3a+ccrT9pr78euNXA47Vj93oixPUg6fXnrfUvbZzWFeF1YEcb06vLI+Xu8kbz1vXzwlrCRj0H96dnNu2c1pJRtDbRnin3BeUeo2X/yjVRY4XXlLfqc6/atUu/KFdKGA06rHYzrgY3dq+DirFKPB8nlo0QToXIlrOUawX0ZgGjjOgkR1BUYqUKVouXeETIRXpVPE/nVpiavordasekczE9HlZ5ptLnBPwzmIo0tDVx9OitLC4t09jYpO57QnCbmZ5atVA3smPnNmwOsV9eUGuYjpY+nn/qFNFQgoHBXkrlHE0tXo4dO4a+ahU+JCarkWQyq+IoisUygwND6AplWl0N7N21j8WFJb797QeVI8jevfsUIe7RR35EW5NfqdEigWV279jO9m3bmF1aUpaor546g9vbwPTsIvlymcByWBlFWu0OapUqiXiMro5OPvOZTyvlrMXoJpuS5kjhbs5z8vwP+eaD/8js/DJbtw/R2THMylKOd731Fzlz5iJHD9zE+XOXOH3uCgcO3s7cVIiRS5fYuWuYxaURlkMj+JutDK3fiE7nY3EpRk//IOHYEk899RgimswlCnR22EnE57AYagz09HJo/1E6mreTyxkoSfa3qcqjTz2Mu0lMEoLKxtXtcvC+d3+QZ545wdxklFhE5gkr73jXe/naffdx8vSrNHd6sHpq6nP3D7fSscFDNBZRYK3Z7KRS1uF0W5TzycpCkoXpRdo77Fw6O8PG4T72791IMD5FR5+NQqnC4myK8bFFCnlo7/Czbl2/WsuaTTacDg+B5RVOvHqBgUEBw7awsCT7BzfTU0uEVxIMDmwkncyTiCVVXrrRWMXns9La5qFcyVAqpxle30lTk0Pdm5S7SA11/5E1lPQLZYsqLhvlsrIBF0KDOEgY9Xkq5QRGidHRGdTexqTT43W61L5OEY5kv6Nck1aJVHoDxbxY80sOphwzg1FXRdxoxRFKFKyd3UMUqzbSRTPuhh6mZsOcOHcOg0un3B4iUdkv2SgVDbQ0tZNJpsimIiQjswz2uRnscdLml7GdUurNHz86qj7vLbcfJRAMc21smctXFnnH299DaMXBwR276ekewmyxsLQwz/ETLzAydgp7mx6TQxTQVTKpAtl0lZVAhvmZCGaDh46ObgaHBujpa8PmqBFPLrEYXOHV8zIuTaQKXmyWXpze9XgaBzE5GhVgapU1r1nmBclIt6zeh/XoylUqhRg2HTj1fsyyTrbHMdjyxDNxBfLZ7F7isWVsBgfWWjuJRBGz3YjelMBu11PLOdDVStgsQpaqUi5ESOVe4OSp/8nwwCYiK3HSyQLdfYMK0HrhxVcwGW2YDFZmZxaJRZPY9GbsXjdNrU2KQLy8NMdKaBmX3Y7NaMdqdBCLxIlEE9jEKrulXWXDhkMhRRATcM1k0WN3iI10SJFhB3s9dPTbOHzkgAJmZd8re5ga0hekn+UpFLQoIFn3iPl2fREtGbVqjlbOWzKPrpJhSkVFUlNEQSGyyfpfnIVU/cKBwVQjU0hQqRZx2VwUIlU63APsHLyJfdtuZWVmEVeDE2+Lg0hiCofDTCKdJp1O0NnaqjKaVb/MpLFZBUSsE0F1ohCV/l2ReAIT5E0snZ3A7HLTOtQLhTRlvQ69XcbhIrPzEbZt3cNKIIjH7VHz/vLyAqlckUSmRHOzX90nhFxdLufo6m5DXF+WluYVSaehwUc8GlUk1a52H+GZx3HYA3id3cxN18iU+/jmAy9x5z1vp6WrS0XhzC2Os25dL5PXJhm9Msre3XuZDyxw4Mh+lVudy6bI5mL4vG4VfSUW/1LDMBl05PNRdLoiFrsA4jFFKheFcTFvwmnvIJ2qElyR+aTGT554Qrl/ibmKzWZXmdmpVI4zp07T0VT/XOFohN/59CdwuswgGbTWKiRCTE2PYi5l8PkbiaUSNHS042jpoVp2kS/I2l3ijDI4HC70ZgMTk1cYHOikVMghbA+T0YJJbyWfKqgxVSqFlQuazFeyvha74kQyzdTsIs+8+DJPvvA80UyeO996G/PBOW667WZarF08+KUf8/df+jJ/8sd/zObNm1Wf//xffYG3vvNOpuYmueOeQ1waP0OulsTiNio3FyELhRbi/Nztn6TJvpmPf/Q3+aPPfpo9B9aDzkJVdwO4/Re2vzcevtECN1rgP0AL3ABu/wNc5Bsf8UYL/EdsgZ8NuP1L/uHrX2fkyhWOHTuu8oREJSYKSynGSqFXAJ58PqvsZT/7h3/Ah37hAzz72BMqf7VaqiomtajTxHYxnxeWq0ltfET9KmodlZULNPmb+OCHP4RZAUxpVfx7z7vejdfrIRqN4Xa5FPNVNvVasTMRTyiLxUg6xtjkGKOjozz/4gucv3CJD33gg/zn3/svKrdPAKLFhWWampqwmm1qQ2YSYMrtkLoWjqoOh9lEVV+lYqpic9ho1On53D9+kftTIzjafext7yPhNnIuMs2w3YU5kWAll6CUTDPY2EmMKosrUTyTGR79639SeSOZU5c59Yefpzg+ga9WY/P2fdDbz9hjP8BRqtFYMWFqbmZ6YQGbq4GzTtj6uU/RdeAI6VQRt9VDIVfFbJWMwbo9bV25pqNSlhxhYQoLsFG/dRVLwmAvqY2nROIV8lFljyyKKGWBWZBsWsldM5LJFCjkK8SiKTzuRrZt26RA3lgig6/JrjZJ0VhKMd5FWRkOhletr6OEw2EFXMqFE5vISCiqrq1O7IbE8lFXU+e8tLSAv7lRWVPGU0mleJWsxLGxCdZv2KCUwYWqFB71BIPLWC0mcrk0C4vCsM6TTIYolBIUxK65lmfr1kEOHd5BKBQkHhM7TwvJeJL2jjbWrRtUhfCR/8Xem0fXddV33587z6PmebAkS7Itz2Oc2BmchIxQugiEqSkPHejzlLSl70N5OlFoaYEmpZRCKbSlBBIgkJCEJGR07MSx49mWZFmSNc/DvbrzfO+7fvvqJLeqedd6+t9brLW0LMn33HvOPnvvs/fvO13sU7bQY6PDXLdvH+s72hgeHuS5516itbWNTFbPs8+8rnLK7rrrTp54/Bnm5xfQF0wKAGleV0t5RRXnz18gEAzS1Nis+s1AXx+7d+2gtrZaZeOGQxFVmHC5KkgnoKm5jYb6RiYmr3D+7EnM1gLL4SCVfhezc8voMbJxUw9t67oIBEIq2+nlV17A53eSLSRUodFfYeFDH3kvz/78edx+FxWVNeixYTE7OX/mDOUVbg7euBOXw8ilS6PMTM7is9dw+KXTkqqsxqXHa2V+dgGHxU08KOpkI8m45EO5aOtoUYreHTt30bpuvbIErmtoUVZyFrOEgkkuYEpZ2Aloq2zRyCL4MXoBeyRXTE8gtsSRo0c5fuwkC0srFDJ6rDYP7W0b6OzciNfrU+rnqqoKnC4Tel2aeHaJS1fO8vrh1xjqm2BlPkE0HKWssowt27fR1dWpCBy+sjI8Xg82jw2z0SzwECuJFaXM7hs6xvz8KMOjQ4osICC/2+HGqDMRCcZw25wszwa5eHoIp8nDdXu20FTXgi5ZgEwx09Nf5iOXzeC0O4iEw5gMRmWpbNCbsFkdyllArNNWQkEsNtnUF61IRREoQIA4Asi/KptbARyGInAiBZRVwEPU7lKsLwUgSwEOAWrkGDkfKWAKcKv9TctrLLX5lGO1vMarKbqkVln6/qWArZorVnNlNYWqlnm7FlRcC+5qKlh5nVyzdrwG8mrAjQZulB6/FmSROVdAj7eBqNWHcLEAVszNLAWG5b81EKtUtVlqC7s2j7YUFCoFaNeCS1qbyGeszbjVwJ9SsEf7/FKgR7NsLZ6PcIOK2Z7adZcqBH8RoC1ZfgWdANpSjC4Ct6K81UsgrVaENhRIZuIYzDocLiupbIJwfIWCMYvVaaBgypIWlYwoc60GDGYjBpWJqiedTyvShTguiKsCOR26nHxO8ZmggWXyTBa7fjlGrkv6ZTweVf1GbPviSbEXzCp1ijz3NUBMqU8kp3c1h1UyoIs5cEXL5Yw4aygFseHt+16quBTQSAqx0mbKZUO+LQUM1jipZBqTwY9JV8XSvJ7es3OcOzPOzFiAzp5OrDYhBOXZtrMVr1/PwPAQLncDk5MB+k6NsnnzRiorvQQD89TW+siRYHhkAJenkpnZAMMjy2za2EpdfS2j44NqfSJAtsPhpK6mgaWlZaVCkeflxPA8/f0DjI3NUV9TS2N9DdMLs0SSYTZsXE9next1VVVY9HqGL/Yzc2Wcpsp61je0Y8tbcZtkLo4r63exu00VpC0F9C4W02U8CpAtfUnl61mESFW8F/KvlsEsWb5XIyKUgqmaqlPr86LuvNox2rhbSwR5h1xRtBIuBdu1/l2qXl1LUMhni8QH+Vr7utLM2bXzw1rwee05r/1dm3O0OUkjf2jnrI1VLVe7FPSW9aZBvFlXv642Pq82d1+NhFF6HdqcobXT2/OBfKDi2LyjlJZ1kqyDVR68sTj3yfGyplP3vaBHlzaQjmdIZOLoLDrMAsQ5haiRwejUkzNliaZDzC/PKXWOALguj5OysqJ7RGAxR3VlHXPzEwRDo3RvbCISDtF/YYrRoSTX7dvL8TcukiFIWZWJpZUIlVVNNDa0s7gYUcTBSCTMiVOv071xnbIMlvmkqbmF+oYmLl4Y4OB1t/HSc8cIB2QdVsXwlctUVHpVHMfI0DjlVeWMjkywrq2NnXu3sLCwTCwaV7EX3a1dtDevY6C/n/7eXsq8Hj732c/isjn5i8/9NcePneJDH3yvIni8+spr3H//BwksB2hsbOLN4ycwmC0cff047Z3dmEw2lXMroJzP7VXt+fyzz3L99dfx+c/+JWaDHb3OpOxMM4ZZHnn8IX745GPs3Fur5qqenp3K+ri2qoOfP32BT//+/2JuPsgrr51j4PISe3e9C7/XS2WlmRNnH2dq4TU6Noo96TRlFR08+/RZpq4IACYZqno8dhMOa5bpqV62b19Hd0cjO7bspP/sBMP9SW7YfydNbVX8+CfPYDB6WFyZYHjiOHWtBdo6y9R6qKW+B6Ougm9+698pKy+noqqBKyPT9F0apK61nNMnT6K35tFb9Kwk0lRWlSsybEOTj5Y2ifFIqjX14twy/edm8FhrGB6YUDbv7//AQVx+HSupRax2JyePjxBYjCvCzLGXBvj4/7yPfEHsjCOYTBmlwD175jKJWJL3f/DXuDI+wfz8soryCCxFCSzFBDbHYXcRDCyzvqOFns2d5PIxfvLkD1iaS9LW5WDfvibq6qrUHCGZomI5m80W3t6bCPFN7ONlYxaLJchKBqg5Qz4XVupBq8mMTsgYmYxS3toli1TANF1BWdcK2CsAnNlkRVewKcJALpvE77Vg0MmeJ4TZbMRosrIUiGOyluFwNWA0V+Bw1bAUivHaySMSaYndVUYgkkZntJPKij2uicGBXqrKXTRWO0gGJ2mucbCuqZyixW0ZNruZH/34JE3N5bhcrdTWdrN183Wsq99IlpwCXY8ce4rjp5/D7ojT3N5MNOVgfFL2VFkCy2FGR6cxms00NTWycUM3Pp9fuUdFo0n6e4fo7x0klLKQMDdRVrEFu6sNi61GWY7nDVkS6RBOnyhCiyRls8mDoVBGKuoqusu4MliNS5BewIGFcrdYwM4SigexuMrJFvyksmbS+bDaoxfSbjIxyVg1kc5NYLOlMFNGMh7C581ixk4ulePIG3/Pug4dF073KRcRj1uch0yUVdXR3z9IPJYishJn65bthEIxxq6MKPehzq71JFNxWpobmZ2bYiUQJLAQJhKIsbIcUeS0hrpmQqGocnqSvYlReHKFJFabjvByhHg+wYGDm7jj3e2EoiOqf4mzl7hxSJ8Kr8heyExBlP15o1J1Fgp6DHp53ppU9m9OlxIrK3IFUWIWc8mlT0kEjPjdy7NGXmsS0C5fIJPNkEkbMVsNJNNRtVf2Of0sjQVp8LZy6867qHDVYcBEeZVXwhTAHFOgXyZlYmpmkjKfB4/LoaKWkomYinNSjLeirZj6RxE89UYMWQuLvWMKrK3tbIZsDOziIpbl6BuneOKpF9m0cSfrOzby1JNPc/PNNymgeXhyUiySVDufOnmcgwevZ8vGDRiECBSUvfQyNVU1WKwmpien1D2vrvSSDJwjunSJwEKGug23kQi4ue/+3+e+D3+MQDSisnIXl2fo2dSl+sapt05xy00389aZY/zuJ3+DlnXV5LIJovElgsEFZZUu9tAGuRa1GZD1YQ7yCTKpuFIYm6w+UhGmJjNoAAAgAElEQVRZszhIJ4XMqlPE4EwureymxWJeDpW6j8z1Ml6cZic6k5XluRm27e4BXVTuOPpchtOvHMdq8FFd18n85Dj+BicVbS5F1itQpuorepOdrBLsixV2jJXQMhZLnvJyL+TF1SqHUW9R/UbWyJl0WDmuyTGFgvQdMxf6Bzh67C3CqRRvnjlNR083/qpy+oYvsXPvbjqrN/APf/pN/uz/+RO+9rVvsn17D99/7Mcqj7e8ys/o1Dif+sxvKqvkYGxBqfZlnS+K6FggxXtv+T3KrRv4g9/5JJ/7i0+zQ4BbxPr/GnD7y1jPvXbN11rgWgsUW+AacHutJ1xrgWst8N+yBf5LwO2X/5YvPPQQwVCISCiqQB/5WlhYUBsMyZpcWJhX7NdEPM7k1DjX79vP5z/3F/zoe9/nV97zHm644QYuXbpEfb1kC+WZmBhXhV2VibeajTc3V7Tn+fWP/wYVVdVK1Sab95sPHlSF31A4rKyJREGUTkmxuEBFRbkCU8SCB4ueVL5oFyxqoVAgyszsLBs2bMJisnB54DID/ZeVQlRK4+oYvYG4qBvTKdwFAw6bhbQwRM1ZnB4bi2cvcqL/DAM7Pcra7DO3fICnho7w8kQv79m7n+7yBmYjYU6/cYx7t97MTy6+zuDEPOuXLdzVtYuGlgbco9MsPfYU4Uv9XHfbrdT8ykeYfunn5DY18vrDX2HfjXfQ4nJy9PuP4s+YGSyzUfVnH6fj0K3oC6KMEHZ6HrtOGLirdsh6sdUUQ6dipmZCcvVkgycQW1bsLfOK0SoM/bwoexSoKxshMVErPuQEDBM7YAGoyBuwWx1KCSubISkOS86QKDSFjSzZf5ITLA6YJqNJ5R8mVcE+j0FUYkrRm1ebG/Gtks9Wqo9sgStXhgiEQ0UFjsnE2Pi4+hwBRMv8ZUxOzRCKRNCbTApIaG1tVe8rWVctLU2UV/iYm5/EZNJTVe3n+ImjmM06xWy+MjKgFKr1tbUcOfIaW7ZsUcrYZ595HrfLitslG9UuxfSdmhijqbmJrg2djI5f4fDRI/T0bFbZy5f6h3nyB0fZtHkDsXSEI8/1KnCuel0F5eVVjFwaJRgKKlC7tqaahellvOVOcklYWAxgd/rwOMtYCYdVFlkiGaCuuRyHEzZt6ebAvgM88r1H6b1wGa+3gvb2jcTjci/hyGuv0tLeyJ59W+ntP8vg8BiP/+RrfPvfvsXU9BLlFQ2q4LB9624W5xcUCBGPr3Do0PX8+79+l0yygM3kIxICq96v2lUslKU4o8eM1+WnZ+MmPnDf+9izcxtWu2QmZZWaJpmSMpKZaDRFZZlfZcNKXp7VasYuNljkSBdSZPIJlQMdiCzxxFM/5tnnniEmanKgZ+MubrnpDhrrm7A7HJgtZqVeFbWrZNlOzU7Qe+kCr776Mhf7LqqcaafdwvZNu7luz0G2b9+uVBNGp0EVYyTHKidgFllWUktcHuynb6CP8alxgivzGA0x3C4THrHcMtvIZ3QEF0PMTi5iwsrRlwax6o3ctG83bU3rcdkdmA1mAosL1FZVKEKBAIhCSpCIU1GjSM61yWRVoFkqKYUYKdrkqSwvJ58TFXVEjSEBpYrzVRajSbK+itmyytdMqRHVb0XQQrI9V9Wl0k4aGFtUORpXrWoNCqSR18s8Jq8R8Fa+1oKwGkiogRIa4KbAQfW5RfDzagCNvN9am1LtMzTlngbEvgPaFPMt1yp916rL1p6r9rtme6qBQsVzExCqmK2qva+mzNMA2lIwqVQtp4GF8r4a6KzZGq8FakqvoRTk1tqn9Jq015YqfjVQV1PTlioBNdBZA3C0+6JUqO+4yqpr1K7tamDP24CRLktBXwRuCznJqxRRqxxbBEdlppbCYV6UrgUpwuqU2k0UsJF4hEhykYwhgs2dw+w2S8AomYIBndGCXoqsJMgRR2dMKJt3c8GKqWBT6iQhechz4R2VYkaRsorW+ToFqAqwKjbokhmYWs241YBu7VkrwK3WjwT8NFuKlv6K7JDOvm2BXez7RfBfa0d5xstnLC8vvw3SizLb5ZVCeYLKykqlQLJbynDa6hm7ssKx1y5z8vgVyst8VFRbMZiS2Ow5PvzAA/zkySMcfvEMbp+JDZvqlV2gzBN+n58Xfn6EubkE97znNhxeA+cuXKChoYpjrw2x90CbAiZOnb6IwyXqjyQHDx5gfHQCt8tHma8Gh9XLQN8Vjhw+hsVow2qz09HZQXdXJyODlymkM/Sf68dvc/Ke2w/ht7nQxbM49HbseiuFZEFZthbMOvQOsQUtqnZi8bhaO0mbSD8vBTs14K/4fNes2Fc3q1exRr8aWaEUuNX6u/avBgxr4067j8W+907Gbek4134uHVv/4edCsU9pc1jpeNSUsGtB27cBzjWKfG0+Kz2/teQSOfZqhI3SY7TrUuM0V5zflYJ8zVfpvPr2GC2xi14715Set3bNpXPk29epcs/fmZ9L51s1zxbyitAm1yF9QBEY9BYMKbN6rhUkWiMZZiUeIkUCLHmi6TBlNR4a2+qxe22srCwzMj7ExMw4GdKkknkc9ko1r7zx+kkGLk9xz7vb2NyznmOvn8Flb8TrLefMmbNEU4vs2b+Zi5eGWVrKceDALcxORUgmCywHF5meHcFkTeOtsGFzmKipacRu9yuF5t23v5cnHn2GmakZGhpq2LVnO7FEiOGRQSYmx1Q+p8NhwVfmo7q6BqPZqtYnV4bGlb2m1WjE73VTW1lGOBDkNz/2gFJRnT9/USle3ZJf2dGlyG+CZ5DOUO0vY2xsXFnwfvgjD/DmW6dwecqKYLxOx8L8giJx3nPnXeq5LW4+6zs2KPLF3n072bxjHcHgGP/8yEPMLl3AV24mFF6kZ9NWqiuamZtM01jZzTe+9UM++mu/j9XayPPPH6WlsYb5pQvkDEMY7WOUV+eUu4zF1szkiJ6B3gSXLy/i99WSCocYu3KK2+/YRFWVkXQ8xIfv+3XmJiNk0zoefeQZdPkKPD4b3VsaiSfy/Oy557B6I1yZGGP7zibe9/7bKa9yMDO7wsm3hjl8+AJ1dW1c6h9haSlCohCnrtVDY4ufSNyi8h6Xl+epqbewsaeeWCTB3OwU9XUWIsEkLbWblJXxiWPnsVmsjF820bS5lptuPcij3/uBAl7ratpZmskq0l3P5jYFgllsEda11fKznz1P77kAu/d1Ud9WSzC4QjAgNrlRjHoXsWgat8uLw+6gqalOEWVikWX85R4aG+pY1+4hlxcVL2rvIeNQQHmr1U5afs8K4CpE4KQi9NptTuWmEk0GsdnE5SRHLBRCX8jjsluVnbaYTdgEiDWI8lXmSNmHyLfE4ci60oa+kCMeC2AypHE6hKAo6wiJaHCSzorzj7g+1eLz11PQ20kV4PFnnla+Muu3bmF0do6F8AoZsbGVfFNgS8d6Lp05TyYU5u5DB6jyeolHAir/1+ft5t33PkBD41YSOcnwdRIvBHj6pe9zuvcV7N4Cvgqn6nMLcyvkom4Cy2lCoQiJVJK2znXsv3GnyhEduHwBi83Bpf5Jzp+ZZmlOh9VUR1XjdvztO8mZfZhlLayXlPUENocBu93BSjCurNJlfOUyaXLpAiaDF5vJU1QeF0YxFq7g0KUwG7KK5BuOQmXtbvyVezh++go2bxabR8f8bACH2YvH7KTAAqnMNFaTKCaTWPU2yr21hJcDfP87f8WvfuhmYuEFXn7lOVwOO26fDzHaqqyopqK8ktGRKQYHR/B5fErF3dDQoNa9vW+dYcf1O9l73W7OnT5L37lLpGJZNnZtZuDyCLGVOOXVtSqeKJEIgyGN3Z4nE03xvgduUra7JksCvXmFaHxBRbGIE1MsJsQwIT9J9ryQT/VK9WsS6+y80Cv1WGxWYok4OYHWJVopL/1nlYSnR1m3C3ConKyUm4Socos2XYFQGoNB9r2yHxCzdxMLw4sc2nEr66u7KXNU0tLeSSYRxGjPY7LllbuQy9WgCLz5bJYyv0/tR4wU83XV5rCQV58l5yE1DdmriHPK4iWZ9+LUb10P6SA4rQQXF+gfHCMUyVFWVs+LLxwhGc/S0NBIWByuMilsPjdWm5nnfvYU/+t3PsGdt95GOLrAxNgINrOJppZ1GMgqML2iqlKpngvpZWYGzlNImanbfjMTvTP8z0/9H9q6N3F+sJeODW1s6unk6OuvYTVZKfOUMT01x8LiPF/5ypfo2tBCNDKn3E4SiQjj40OU+ytxOcVBrKAAcKNebM6FKGwhl5IMdCeFrPRnB4szIZXZ66+uZmT4EjW1ZdicBkUKiidjWM1WJQBIRlawulxk0hG1HcukkuiyGZLhGLlIFpvFxdzkDAaXg/qNHWTiKxiMOXSSLyze8xiIheIYLQ5MFgGvL5PORmhtbVJZwQLS57MFTDYPmXgMo6GA3mhQFsu5gompuQA/ffZ5nnruZbJ6Dx944F6GJseYDyzirvQyt7DAgw/8Ho9+5Uc898TLbN28QT2H/uoLX+KLX/wc9fU1fPrP/4zd+7eybU87qUKcQHgenVFcbQqsLMT4lZs+SZl1A58S4PZzn2bHnmvA7X/LQu21i7rWAtda4P+qBa4Bt/9XzXXtxdda4FoL/P+lBf4rwO2XvvwwX/3HbzAzO6cuc9eubQr6W1kJUeb3qMKsbFYEyHM67FwZGWZgYIBtm7fwe5/8XZU7esstt6iNWVtbG4FAQG3UxWJZ/ibKTSnkik3izOwMDpeb0fEpNm3aqP5ms1iKjNNcVil4la2v0aA2Yp///Of5w099it6+i8zOz3HDzTfw5JNP8Fu/+Vvceefd/PM/fROvx68yK7OZvLJPE1WoFP5lQ5vLFwjGksQTKWzJrAKLZqKLTCUW0ZnyLJ86z7mhixxtSVNXX81fHLqPZ868xvMTFxl66yxf/vxfcvj8KTwFC4e69/KPTz5BFBNdARuPfeGrWCuddGbhwa37MAcW2X/zQSo7d/D5b36N33zoj5k5e5bM0CQ79u/l3z/9x3QmrSS7Gnmh3c6U2URNZTMNTW3K8qjKZ8RYKBbW/X6/+nZYHRhUNqLY5Mr5F5ED+d2g9L5WcjiUfZwA63Kf5Ft+lm/J7pH8IKnfR2JhairqmF2Yp6a6mkI2r9TNRfBG8owl9yytNsLFbMNiwV2zeHTYHCqzz2y0qD4hwF8qncEmYJfYPBkF0Eype51TFow5DLoCoXCMeCLNxOQ0M9MzKo9tamqGiYlJ9EZRgTkYGxujqqpcWSSthIM0NjVSVuYhnpxn8/YOHvv+95QF8qWBPq4MD2E2Gxgfn6K6ys3E+LLU+QTPoKrKTEtbLZW1HpbCc2zo6mbHrr24XB4e+e6j3HffB+ntvcyxN09y8cIgW3ds56Ybbylm2C6GOPLKG5x+9TzlTR5VVNqxfRebNm3jmw9/A0d5mVLjPv3ED9m4s5Xrb9xKTa1TFVIaa9u53D/NX3/un9l9/SacTh9d3VvpaO/i6aef5uVXXmTL9vV0dDby86ff5EP/42bu/9AH+ZM//Rtqq5qwW1wYDVaVD/Rnf/h5rJ48Pr+XXdt6mBqf5cKZEdIpA/qkkW17d1PfVMnu3Xu44fqb6G7vLFrmOfQsLy6iN+WVglTuR0626Tk9NpOdcDhEZblbATmSxZfKJTh38Rzne8/T19/LmbOnGZscxWyzcuvtt/De9/4K3V3d2C0ejFiVPbFkdUayKxw7foRHv/89lV0VCoXRG6zs2rWPO+94N7t27qWhplFlYAkYlRXbVrEmJ0c0ucLs/DgDAxfpH7hAX/85MpkEFZV+TCYDS4sLNNXV0trSxGsvv86505NYDJCIwPrWWn7z1z6G3ezEJUpjsexbDivQVgBph9tGMLxMLp0hT47KinJlFS5zTDotYG1GFb9EnSwusEaDiXBIrNwMag6SL8kkki8BXgV0UQBGEapFwBEhUWhAg1j6SRtLf5cvDXCU4r4G1srPWl6opkiUQpiML806WQr/GlggoIdmQasBsRoIJjaca4ESLR9WA1E1kFHeUzuHtQCxBvxogGsp6FiqAC4FJkvBTC3nVFP4au8jvwuLXwpe8qWp4OT91ZyQy6l/tTbR2kB+FwBRy2ItBW7l9UX3ByHrvAMQas9jee9Su9lS9aDMZVrbadelgYraPdQATU11rP1dU0Bq6mD5u5BdlCuxAkTfMWHVzkHrB/9praDLUTCI7bAA7zpVHBICgUk8T2VMKSBLrkPIAQUKuWLmmqhxjHYTuUKceDZIigh6SwGzy05WD1nB3cyQ1acxWoVxkyaZCGMz2DAVzKq/yxwm40qKglobF5W4OewOqxobcm2SrZct5EiKijYVf9vOu9gHpC8V82lFpSsqUpvNop4P0p5FB4iUKvDKPdLaTlMwy/2T18lr5BxUXqnOoJQU1XU1LAdmVS61jMVIKEXn+q3YTZUcP9bL6bf66Tu7yMaeVgLBaXq27qSsulURRiorbKRSy0xNj7Jv134e/tvvQMZDR1cjY+MTVNeV8eFfv4+lwCSDwwNMTs7Q2dmBz+/hmZ+/hNdrUpndNdV15LM6Olo3QNaE1eQlEkzwyLd/QGwpQ0tnA7VV1SqvXp/Lsn/3bhoqqiCVppDI4LO5IJUnE0vhc3jVWkacBFI6iWnIqSgC6YvSDloflzbXclu1fqONd1XIXf0qBStL7YDVvLQ6F6nj5JjVna3WH7VjNat2+V0jlxTnOMmJLPwHQLT0fZUSexX4LAVh5TVmlTGZ+w8WxdpY065DXqfNbaVzUOn5af+v1jRrsmo10oY2NkvHfOmcpQGkWr/TSBmiyhM1eOnXL7qe0tdowO/a434ROaMUSNeuee35yViR6xACoZynzM2qDyQy2AxO9BkjeX1OESIMVgOpTJxQfIWcLqMysAuGLHaXjbIKPx6/G5PDyEJ0HnlaCX71ox/+kDeOXiSZyvEnf/Jhspk4sWiSsop6VlYiqlB9ZWyI6vpK0vkEL718gpGhCF5PFZWVLdTU1uD2m3B4ZGgmCYYDPPPTt1gOJtQaoLuth2OvvqFyC1taG7n1XYfQGXMkUzF+8sQTGPIO7v3ALcpqeXxyktOnL5JI5aiprqC5vp2ZqSksRtizfQsXzpwmn84RmM/zp3/+28SiGb7wN99geSXE7v0HWF4M4jZbqHK5+PSn/4jTZ87xtw//Pfd/+KOEIwlFDjx8+DCtTa382gMfVWNT5qWHH3pIEc4y2RT5TJah8VGVvxpLzPH8y49x9NgTnO8d5br9DbS2tmAzV9JU34PDVgeGKhaWcjz79Cvc/4H3Mzp6ls9/4Xe4/4GdNLS4CQRD/NVfvkpjQyU33/RBZqaj1NW00Hemn3w6QEd3jlBkiJXAIh++73001vSwecNOnNYGPvEbf4zHb8bpS9Lc0slnP/t1vvrNP+Zc31t84a//hUPvauPuX9nJzNwiuZzc40ZWwjHGp6Y5d26I9o4ttK9v4oePP8L+Azeyc+c2Xn7p57zwwhvKHUVcV9e1+Ljz7h04bTquDA1RKY4mrgounp4knvDy5qlZvGXV5HNp6usbOfHmWTas30U8liAcWsbrB6M5QkOTR8WPfPc738FkM7N97w5eeuEsExPTXLd/DxaTk7nZANlM0eZVlGJtbS1cuHAadDm2bNnAgZs2YTaHmZ+bVIS5srIyNTWFQiEF5ptNEhNQJLTJ/kJAOgGjhUMSjqyoY2wWE9GVFSKhFfxeFw6LiUI2jcWow2G3YhWFaL7oMGQwWBQGZjYIMddMJBwgGgridNiwWZ0ikiUr4J3eRjQmsQUm1rVvQG90UVZTz/d//CMGJkbo3LmFicUFIskU9fVNnDl5Fr/VT2tVM0TyxJbCVHq8bO5eR1V5DQduuY9oRIfB7CWRy/Fvj32LNy+8TFWLA5tfFPN5wrEYC0sh7AYnI2dHWJ5dYtOWHvYdvJ6ymnJCySBD48NYnS5ef+Mc505coaJiM53dhyjztOMob2MurkMvyr98lJw+iNuTV+444gDkc9STjGbIKeeKHFajHqvJpr7jkSCL86/SWBukxgvLcyN4PW5MliYe/8kwlTW3ctNt72UuNsvUwgAen4tcPIcpr8PuiDC7cAa9PoWhYCQWgo7mHficFSwsXOaHj3+d5aVxzMY8lZV+4qk4JlmvGISQYuXywBXKyirxun0qWqWjrUNl2goBVxTkXrcbf6WPqbFpzHorH//Yb3Pk1WOcf/M0vrpGotGwusbqOg8D5/vYfVMT7//gHcRTSxSIk8nHFfFX9qbpTGqV6CfPI9k/F8mX8vyQdYs8B8Q1RCBTk+TE5oV0XFzna/tc6YuyPtFcRIprXAFrDeq5rTOJQ4+Qx6wY8jrS4STx+Tif/q1PU+uoYfDcJXZs2QI2ce4JMTZ9iXWdW4nHpeebVQSQ2+3CLJEJ4l4Wj6lIJwFuhTCrTJuzuaKTldHO0ug86cUZantaiIXncDRUUhDr47yQtJ3odHbyOTNTE/P4veV4vV5CiQiXRwfJ5tLUVpbTVN9EYHESj4DbsSjpyApOqbdYrSwuLqpxKYPOYLEx0zfI8swSGw7cRqFgJBSJ4q4qV1nB0UyEcrdXjctAJITNZFPxObKPkraJRmbRGSRjV9ovgsNpZ3pyBr+vAo+nknwmpRxaZK7KZWS8mhCpeySax2GrIBzKEoklVY6xrHsN5ryyRDZadMrpTeoGx4+9gc9lpKbWh7fcRVt7OwadmbmJZWKBBO11TSpGa+D8cbbs2IrebKFgdJDV6Rm6ckERcM0mO1WV9Wr97XRYMDvtjI/2Ut9QSz4bxmSxko4nMNnLSYaXMCnFt1X1l3AkxflLQ/zrdx/jmZcvc9s927B6XJicNgw2I0aHmStjo1Q7qnnX7ncRWpC4oiTxWFTNQ6LaHhkbZP+Bvcwuie1/jKn5CUXEqKopJ5NMEFqI854brwbcyj7afi3j9j9trK794VoLXGuBX5YWuAbc/rLc6WvXea0Ffsla4P8LuNWKcqUFsJdffpm//duH+buH/4HZmRnF1uzq6lL5J7Ihm51dUDm1kolnt8kCtLjhkQX7+fPnqa6tZGJygjNnzrBxwwZVlBLly6xkgK7m3kkRSzZSoriRDVJNbR31jc04hT2ZyVDm8xWz9tQGK4NDWWgVgZCbb75ZKXKS8TgHDu7nplsO8rGP/Q/cbjfzs0vKJugfvvqPqiguBWZVeM+tZrjpJRcJcqK6M+owi+uvoUDOAiGDFN7zeONpHn3yuzx46gfs3r2dP9pzL//62o85vDDI7bsPsH/HLj71V39OvbuCPQ0b2f2ee/nGI4/RPA1/8J4PkzTmCRx9k8yLrxEfHeKWu95Fxb6b+Pb3/oX3//knOfJv36F8JcXOA9fxo7/6It05F/O1Hr5tXeZCZIW42AXpLGQKGdL5ADq95ANLMbUIvChg22qlqqpaqZ9FLSvfbpcwa62Y9XZc5gpVvJBCvN/nUXbTJoMwRVFAuLoPRjMmg4WMLoNN71CggcUotmJF68+8KFRWM+LUH5R6RDbCuVW1olkxlOUeCWhcrOeuAjQFySUWlrMUaosZb0X4uGhRajFLfpVcVjGrU/J/xZqyyF2GaCxHNJZSmbiS3xWORFSxW0C3kclhHG6rst0rLy8nEFhSeVgd7W1cuHBGvbfkEq2sBPD7vCp7d2x8RLFYp+enVL+VgoTeWCCTk423GaOpQPv6Vpwuq8r6lUJfc3Mjg5fGee7R83jLKtEbir6H3d3dbN+2i6GhKzz+3Uf5zOf/N0/89IcUdHG27KjlhoObQJ8km7Zx/twVvv+dN6msdPH++9+j8ojSWT233HwrJ068icttw2bXozPkOXXqGA6bh+W5BHabTwHnUxMzTI5NYrcLazyDyeDEbrZTV1vD3j3Xc/ONd7KpaxsOjw2Tu5i1Kso9HQZCK1GlVJAcKIMpRzobF/21sr+WjWcqliaeCCkLt4FLl3jl1Zc5c/asan/JPK6uq+X6Awe45ZZDVJXVKBBAyBCheJhwZFFluvX2neOtkyc4d+4siUSe5qYqdu7Yw623vovNnbvRGyS8t2j3Lf0mkV5hpTDLyNQVAksLjI+OMTF6hXQijt1ipqLMTy6VoqqiHLNBz/LSIoMDVzh+ZIpDN+xh+9YtpJNJdLmCUtU21tYxPzONXrK0BUiVXM68WLgKiCF9zoLOJDZpwu7OrBIYhNCRVjnCiWRa2STH40n1r6gxbGYr+XScXCr99nykSB9OF/FkSo0bUY243G6lwtXyKoUUgV6AgaKjgBSANCWtFBM18OBtMGbVyljmJ5k7NRBSRpE2T2ogoabqUuMyL4r5lFLbmkQZv+pEIKDv2mzHUkWcBqZq73G1x2Cp0k1TuGlgj6YOvprirvS4tYBONlt0DCgF7zTQVbMVLgU6NBBUs4nVwCkN6NGAEA3wKgVwS0GYUoBLu5a1NtRrlcoa4KMpceWatXtZCsy+raoVFbEqVmfUs0n7HO21peegtbdyQBCbOH3RCaE4Z4qNX1FBrUI486tjWV8E0QSgF3WHFGqVVbLNqbKtI9EYsUyUnDmJ1Qd6R5qsIUHemCUnAKvZitPhIpOIk4lH1bwttsfavXQ4xCpOcm2LltWqjWWOEBWTAO4mAykBeBPREhC2qJ4uPU5lx4tCdxWkFXs/eVbJ6zQAV9qkVHkr/6+Bt6oPI0oeATalPfSqeClqFkSdjChPCtTVNJLLWDjyai+v/nxSRTKs79zCSjLEodsOEo8vks/FaWyopb21gytDM3zn354gJ+CrzULBkKG8xkVeF2dmdpobbtiF02VneHQQX7mH2++4meeefZa5uWLxc2ZykbbGbuoqm8mndMRCaY4ffovQTFgBuTffuIfbb72FeDhEIhTBYbFSyOTUXCTPWZPeiElU1NJeSr0sdvRFcFO+StW2pX1UA0g1coOQQzQQVBu/0p4y5rW11FqChSKUlFj0lgKHGumi9DM1cFIIKgLul36ORrRYC0cAl70AACAASURBVLqWKmwtpiJZpRQ81n7WQEk5x9K1pjaOSokPRdJCkbywFhgt/Zt23dr8oJE15P01e/vS+aXYt4vxz6VkjlI1rTb+tTlm7Vx3NeVt6Rp67TnLeku5nZSqfGXNo0hx79hia23/zjxfzBoWtZWo7YVUpQwehGClh1A4qJ5NodAKeqMep8uBr9pPWVsVWVuGkydeo+/iOeLRKHaLk8WFAPPzs9x9z7tYDi2gNxmYXVyivb1HKfiXI5OUVdYQj1h47dXzNDV34/WW8YPHv8dv/Pb9JDMhIrEoJ08OEg4mCcwmcLjKMBayeN1O0ukEvjIPNpeVZDLG3v27yUqeaSaF1+elpq6WF158kYnJSQwGK5GwZMDWsTg3jd2oIxkN85EPfoClhQAvvfA6O3fuQm+wc/joSfI6q7qG9uoa/uWfvsHvPfggv/6xj/P1f/o20XgCo8WmnETWd3axZfNWlpeXuNTXx9//3UPU1FRT11iplFrHj59mY/dmnnn6KYLBeUymJC+8+hgzC31kC2GsVskDdRIJZ6ioaGA2sMTI2Cx33PpRhgfm+ekTT5IvhDl4cw8YYjz508O0NLewvms3P/7Jc3Rv2oTN7OD00cts7emgsS1IbdMyXRs8jAxPUeXewTcffpO92+/gE7/7fo4ePUo+r+fE6ReJZ2epqKvgjrvuZnhoiv/zR//Ixo3b6dpSjdOfJFWYIatLUlnZgNVaVDyn42UceaWPjH6C7du6ufOuQzz39GH6zg+rnNm2lmZaW1owGUOYrMvEY2GlfoysRKmq7WJsMsfpc8PMTc8ptwVxbXE5Ldx++x2cPnkR8hbmZqbxlum4+bYt1DXrmVtcJBGzsRJKMzO1SEvzeowGsY2OUBALnoKOyckJRfj0+V0KbLl48RxLSzN0dVdy/fXbWV5aUA4tHW0thEIBMZFQ83s2ncRkNmAxFrM4E8kk+byAZC5FjpP83HQyTiGXVmpbk9j363WYRAWHZN8KUKtTubayT5F1mDwfLAYBdW0KnEnGxRJXnqnGotODWeyZrQpESaWyCti2Ob3Utbdx+MRbPP/6KbA58FT60Rvt2ExeDj/3Os0VzfS09VDtruLAvuvZtmUTOV2eSFRA1z5eePUFBkeHMNgsWJ0e7D4/sUyB+UCIaCLNUiDI9OgE13VXs2/PFpo7WlkMRxidWWZyLsbxU5MsTGTwlHfT1nMjZRXNpDIFlfFpcfgIxyUHM4nBmMbtEev1JMnECoVsDq/dTVxUqh4fXpubbCqL2+okmZojXxglnniTmoolyhxZQoszah5JZ6rpu2TmqWdmuOG2j2CvMHHbPfvp7e1lZWkZiyFNOj9AIj1CLm3C4/KqDNNEsIoNrbdy+MgjjIy/SX1VK2fOvEVdg4eeLRuU6vXEiZNqLdDZ0a3stmfGpkmmUnR1d6l5enx0lHXrWvH5vEpx31Bbj9/rU3EsDruHMn81s7Pz1NfVE4oskslEWZkP8qV/epBUdoFgaBqdIUNGiNq5gnJwEjca2d/Lvjmfl7W7jURCyMLh4uJK7YTEI1dcQoTkbMZsMql9qnJ2yUs9w6ZIZQrAFTKAkDEla9loIrgSxOjwqr14Xh7lmTyR+QgenZsvfuYLpBeinH/rDPtvPEAqtoTRqSNTiMgDH53ORSYLU1NTCrSVHONEfAWnXUhnKaVG1efTSi0uCnM5JhEtMHaiD2dtJQ3djWRic+g9DuUykMnm0RvFctmm1jmFrB690aYsiJeXF7A6Lfi8XjVedPJ+WSmAiNdvnuDCPJlkCl9DA9ODQ9Q2NKKzOjFkjEwOTZGKZWi/7gCL45N85s/+jBvvuJ3b7jxEKhtnZm5KrQmryqrp7+9nY3ePqvOsBBaoqvZgdxaIxwOYLRIHoCO4FFCW2fX1zcU1i+xh5Jz0afTmNIl4GLujikxCyLMFQitpjGY7Xn8ZyWxKxSRd6L3I1PQcfn+F2uul4su0rGvA7paCjk65pNgNYmfegtFsY7L3DOgTlNX4CUQCjM/Oc3l4WCmDw6EoHW0blX13c0ML/vJypsYkOiNPda1faKbqfkt3kTayWGSPllLAbUFvYnp2kdPn+/ijz32RbXt2sHH7dqaWF0jk0+jM4gSXIpXLYC2YMaVM2MUBQGjOGdm7FRQxxem2qb2/kKIk7sDtd2Kw6BRpUpxcYvNp7r7hE9Q6t/K/f/f3+cxnHmTPDT2KaCIE/bxaEcjuQWj68ltxDi7xEHXodLr4L1nJ89rlXmuBay3wS9AC14DbX4KbfO0Sr7XAL2ML/FeB2688/BUWFxbVInDTpg1qc5uIR6muqSEcjiirISnwSQFKAA+Hw8rYxCTBSEDlXC4HA6xrXkdBXyAeiePxiV1xMXcxFo9hNpmxO+zKjiaRSqtinWxElCpHFd/SxVw9KXoVRA2nV8rMo0eP8OCDv0dzYyM3Hriew4dfZnFxmTeOH+PF51/gq1/9B5559hmVpyLMbVGEur2eovWQKMDMZpI6yd4zYojmScdTGF1mUmYxTErjy8Jff+ULfCc9QEfPet63YSezxhSPnHiBWzt2sbI8w8+PH+a9t9/LtppODg/0cn5oBOfFZV782iOqgJ06c5Hjf/4lUiPDbNuykbpDtyrrnbHlMS789Fk2N66nvms9xx//Mf6UkZnmSso+8wCODRuIBlNEw2kWAovECkHS+aTaIEXjxVxAzTJ0YmJCMYAFEJOCohQiRGUgtq9kZSMUJ5kS67FirnAxE86IyWShvKwKv78Sp93D/v0HCSyt4Hf5qXRX4JS8T7G/Fba0FO/1UsjVqXshzFlhx6tOoSsCFtlcHL0hg1GvU0VRsYXM5IqbCFWAlXZWyrFVZZpsSJWvUYF8WvF7lX212IQaVdFYXGjzSmkrLyvoxDaoWAAVMXA2b8BkNRCLFO1vJyfGWFpaVOcoDP5MKo3ZoqPvYj/lZWWqiJPLZahuqGV8cpxINIzdaWV2fpKZ2UnKyj3KSng5uITNblRK0MWlOXUflxcj6FNesmkjweVFMvk0lZXldHV2Eo5EOfnWm3z01z+Iz2/k7/7+K+y/oZMbbm6npt7LW2+Nsq61nZ8/d5TKiiYOHbqdl144QiySZnkpxEowTD6bR2fMU11dRji8wrbNu3jl+TcYGZpUQK3Nbsfj9NLZuU5Zjt9w/QE292xlXYsUzGSjLoUrISJkSekSJEVNnRbrYSc28ZNW+V8JMtkYyYxY2y0yt7hE/9AgZ8+eZ3p6lHwmAjoL1VVlysJ41+69tDS3qWwtsRaTsth8cJGpmRlVeO3r7+fMuTcIh+dVW0iubVtrO9ft3cemrk24rO6iZaP020RC3ZuFxQWm5ia4PNvHUmIep9PF3NQMxoKR6rJKrHork1dmCc4HiQXC1FVKbqRZKYesRjsNNe20Na5XqntRztikmJKIk06IfZVYoBVVibmczCOi9BZbbZT1lljmiRW0tI2ATdKXpBAoRXHppQ6nm0RcLMBlU53D5XQQjQXweJysBEOK8W63CbgbV/ldcu7RSByzuALkpU+msFvtLK8sKCBeiC5SgJexKP++rY5VarbiWF0LJMrvGgC5Vi2mgTPaMVrurmRdCyC0Vu35DkC4CguuqvVKwZBSVZsGXq4FRteCFlcDfrVjNCCoVEWnARoCAmp/196zFLjVgJrS89baqBRgKX12ayBgqW2ydowGupSCMNqxpQrYtQBTKaCk5WdqgIp230qvQ7Wn+i7e11JgVwOoSoEjrf0UcFsouh8UhdvF+U+ejWpeFAKLQpdUCxZhXV3Roi+vS4Ixi95gU6SEbF6EnSly+hgJXYCCNYbdb8Tg0BNLZUmJBaXFjlOs0jNxZQWsnq8CAiu1sqhhBSQqzs2rH/p2zq6QmkxCCDDqlFuG5LHKtYmCJS+kHXV8UcmvWScrsoFaGxS/SwFATWEt7yVtKaoQUR5KwVKKvEaTXRF2pIgu+XI2q2RTFq0g0+mwWjOIHandUsPEaJSXf97Pld5ZWrfU4/V7WJxeJJdNK+VIIppk9+59+DyVPP/cy4xPjGN2mEmkE9x48wFeefVF7rxzP5XVfi72n8fjd2KyGZifmWFpKYDdasNh8WAu2Gipa8dt8xMLpglOLeEs2Gmsrle2zaFgQBGQ7KICFwW5ApyFGCWFXiGbFZ1DZN6SNtM2mxpoqxEUtP6rgXeaClXmqlIgsRQcLR2z8vdSpXlmNcv4amterX9q96gUcMxKIXgVOF3b3+V5r7127XwihdS1c4b22ZqS+Grq1lIwWF5f+r4ayaV07tHe8xfNmWs/o3Scqxui8gOLLglX+14LFpfOC2vn1tK21ebR0uMFHtCA2//QNhJjqCmXZeTLGNTUyEKsyCXJIPmeeeF3qHx5yWQ3643YLVYW5hbwuL0K3JWcQ4kuiWTj6GusRHWS43yKZCzAuqZWbGY/Tz15hPr6coLhGczOHJ4yN25fJemMncXlIIH4OK1t7QwPLuO0V7G8nKCvb5BgKIIs9+56z0H0RqPKQT15sh+buYKjr73Olp5OBaSJ04rJUgTclgKLVNVUsG3HNhqbGpSy6+L5flYiy6o1Yokko+PTrG/vwO20szAzyfp1rbjsTkaGRzh7qp9C3sqdd93LuXMDRCWLEAt7tmzmT37/QV55+WVuvOkWVZi/8667+J0H/4DGphbC4SgvvvACW7dspa6mmmPHjvGzZ36KxIbrTCibzqHeS3zz2//C7l3bCSzNU1vvp3/wJE//7DFOn3mdrTs288rho7h9Vg7dvV3lJ04M5Xn91SEWZ+J4vA6amn3UNLhJZhIsLybZ2LObgcEJTp89p9YJppyVaHiCDdt1fPZzd2M1Rjj2Vi/R5QpOvBrBIXa3NQ4yuRQvvXSYnq3tvOdXb2Jw/CLPv3CczRt3cHlggWNv9uMrt9Hc4WbvwVb0FrF/TXL61Bj1tQ3s33srI0PzPP/szyjEHdz/sTsJLia5eKafiak+pdja0LkTuw0++NE7SabCyqI3mZlldGoUg6kCs9VDPBFRmZeSYSwzd/u6jURDZqbGJXrDQH2zl0hiiIzuilrLk6/Ebi1nfi7A4MAoO3fuJ5WCk6cuqH2KkETlPidSMSory5SNtrgjxWNBuroalT3o3Ow0hZyF1lYvfr9TkC8M+rw6F7FBFjKl7C/TGVnHmVajYCSbPaf6m8zxRbtkUSeKbjKHUafDYjBgMQvpSObZLAXJdc8a0eXMGHU2RVRNJ2VcZTEYZWRmVJ6vgCdCDCpkC0QF3DW7cFc3EstbGBxfJBgTm9u4yvPNxHLcdsMh9m7dxcb2TgWKza8EODN8kpOnXyEUncXrk3WnheBKAl3By/xCgvnFCIFwmIIuQ3NbHdu3dNHocyt5/ODYJL2D41yZjrG0aARnB23rb6GieiPJjEVlOhutehKpFbW+TMXTOOziCJMlm87jtLpIJRJk0wEs5jB+l4FsIoTXbiWXjmI2JnHYszhdaQy6MeanT+Ay6vG73KTzGY4dH2b9hnfz1okYU8sSF1PD4Mgg99z9AXweC9PTZ4ilL4g3FW5HOSuBKGdPX2RXz3vpbr2ZweE36b30Ou2t3QwM9JPNRhQJVtYF4tYkpEiL0czpk2ewGi1UVldR6RWl7rwidxw6dEjtd556/CmVJSvE2rnZBZVNazRYMBktuD0ulUEanFvg+ts3ct8H7mJuYUi5AUjOrNQgsqtMGVnfyHwqz11Z8yuHkZwQCNMKLBTQVvakEo0jzkxpeeYJ2cok+bd5Zd0ta7tELIbFZlOqcFU7kLWTrNH0OpKyr5U9RFqKFXr0KT0Lg3N8+0tfx5TO03viJNt3bcMk6TPCOzemFfFYr/ficpUpZ4uZmUkFEHs8Hgp5OU8j2WRMqXiTYbmXJgoWM4PHTmNIG2jd2IXea0RnzhIOzmEUxw6bV01whYKZfNaoAMmFuTnZVVNW4cPldpBNJRWhQVwx8lJrEemyuMQkUwSm5wgEVzBbbGrfnsvrVF0gvJLEV15DZVMHZ0718vFPfJJ91x+kqXUdmXyW2blpgsElBUDKnkmvy9OzaT2PPfoY33/sH3G5JTc2IktbFaMUDceJRhNUV9Wt5lwnlSJfgFuDOa7ujdHoIx7VEYuJA4WHfEEIRvOMjl3hez/4gapJjIyNEgyG8Pvd2G0FFhdz1Df6WdfWQ0NdKz6XB6/NistswON0KOLTybOnOXepl6XwClcmh7DarYqs67CUsWdHD++991cp9/sx6nPU15WTy8UUSKuMgkQBbTBRMFox6tLk0+J2YWVsZpZX3zjOl7/2Le5937ux+jwsR1ZI67IKuJW6jTjWmPUmdKkikU/6jkkv7iQmFU0kfVHqDVKPCEVXiIg7jtOmyFimrI5sUMdd13+CKnsPf/g7n+SPPvMg+w5sVkrxPNcybn8Z67nXrvlaC1xrgWILXANur/WEay1wrQX+W7bAfwW4feihh/jq33+VuflZZecjuaMCeIpSTdjSwlheFgZlXKyS3YRCUXovnsdkMWNxFguxotaUQuvS8hIXzl/g7nvuVhsdlduyCs7K1lkyaURxJkVgybR12O10tLUpcEVASZFtChgn/y+q0o985CPcf//9ig3+5S/+jcrA/fJDX2L/9dfz7nvuUXm8D//dQ6rQlE4lVZ6Sw+1SSktVVNYbiReKWbD6RBZzIY/JaiShS6tNhjmV5VuP/Qt/feFZXHV+rIEIMZ+VBWsGdzSDPZWjrLma4Mw8NsnaLOQx2z14RmO8+o0fkRKw+Nwljv7pF9FNTmJNRvHq81jsJibCy1RbnFiCSURjhMMFRivH9EkOfvMv6bjxJvQFG/qsQeXHJg1FGz2lAFN5mgJiFtUY0i4pyQzOpBAQRwrxUjiJp0PEMotEIgFlbS0bpkQspSyL0+kCgZUw6VSBwFKYhfkV7r3nV5mcmKG6rIZ8IqcYplJglnqx2txabapQL/fJ4/EqFaHFIpZIAuwaMFpy2BxidyYFa2EtGzAYzVhMck+L9o+ygVfFSQXAFlU3hpwBQ15yp6Q4U7RZW61yqnxHda16AR6L90XUX6KizGal6GXEbjWqQk5Royv7KwFCBOwr4HLpGBmeVYBDMCD9NIbebFDWRZlMHo/Xw/TMFAsLizQ2N3J5cEABdNXVVYyOy2vS2OwOlhYWsRqsjI6NklVFyTm12dy9axfDV4aVjW8oEsBkls1wEl+FnXvu3U0ys8yrr8xSUesglczisHvJJa2MDEzS1dPB0sIKl/uG8bkqVaajFBLEzre2upGZsSWVGdSxvo2Ojja6uzvZu3cvPp9fjTspYohgK5nKKHBS+kJB+ok1hc6ox5C3YjZKsSHH+MSoygQeHx9kbGqES0N9ROJxahuaaGxoprLcS1dHC93rO1UOlbIMFgvtcJy5hSUmJqYYHh3lyugYly8PEonEaG9vZ8OmLrq717Nxw0YFmJixYCjoiCRXWFqeYXZ+jNnFKywuTzAzPcxKaEFuOEavAyRLaDpCdbmbal8dmWiG5ekVBi/OYC3YqXT7aK1vVv3R763A4/CoHDRBQISMIPfXZrKojCjpMNl0ShXeZAuclwKgMO3FNjYjhTuxhbUq0CuXzygigIwnsTiWXDyxBdRLn9XJfGBRCtqCLo/NJXavSWW1rgrx0s4KWDOQTeVWgRnzqvrcgNViI5WWrGAZ1cVMQ/kcAWW0cSkAlVbcLwVGNLCiFKQsVdhq9rLav2/bL4vtuAB+q7bKpSo++ZsGJJaCO/JzqTJNA4FKAYmrARDy/1oO5y96SGoAcuk1Fq9TpqqilXApqLEWdFoLilwNXNaO1xSJpe9XqtS7GiAj769ZRWvHrQWGNbBXayPtHGReXQtKvw2mGWQeeifoVn4uBeivBo4JT744b62qAGUMrzaAjGcF6qyCt7r8am6yHCH9XC+vLCoSFQhlyJPXZYjnIqQKUbDmMDnkQaYjI4Uxo7hLFNXgen3x/sv5ifKziKtqVt+iTilmEivAWinIUeo8o0nm3eLzReZGuUajsahOKaqplbGf+lmpak1C5ioqcDUAUlMxa/bJ8ndNlVt8jYlIpEjWErcByaMWaznBCmTNIZ8nawJRbZhMdqqrGtDrLMzMLtPXP8LsVJSJyxG8bg92m51oOIbb4+C9v3oPV0aGOH/xIrmcHrujHLPFRW/vafbsXceefdsYnxpTVsvZQkYp9uXc7RYbbqsHC1bOnximptyHRedgU/N6Gv0NFFJieRxSRUvraqSA3DdVNFbrDHmuFTOC05kMYpxhUuXh4hxUmvlbOuZKgce354lVJWspOeBq40V7X/lXCs2Sobr2S+vzWv9dC4oKfv/2mqPkYDmvUgD2P4G0Kgdy1dlkjVpWA4q18aTNb1p/0T5m7XtqKnatHeR1pWp27VpKx2bpPFAKSBfbWKcybteO5auN7dK21n7W3vsXzZelny0T31or/dJCQ5GMoVOintLrludP1pwmrRN73xz6vA6zTuy6LVgNZvKZAoaCgXg0oTJCFeHBaMJZ4UZXa+Tr33uYymojHe316HM6dFkn5GyKYFQwJFiOTmD3WKmoaeLKlSBTs0s0r68kEotz/Fgf5eVVlJc3cPrUBTU/+Jy11LZ41bo6GkvT3z+Ew+ajv69PrR8EEBECUUKsUU2yztPjcNhYiazQ1rZOrbV+9tQrlFU6FPhSXlXFqdPn6dncpRxRJFaj9+w5bj10O0MDw0yPzzE1vkw0nGTfnoOMj80yN7fEu9/1Lja2tai1UPv6Tk68dYbey4NY7Q6ef/5Frr/+AKOjo2zauJHwShCb1cbjj/+QuDh41NWyd88OHHYj3//ev/PNr/8TdVX1CvQW95poPMC/ffdrHD72Anldgv03ddPS5eDM+X5MhVaef+osRjzY7UacbliJhPD4zASWU1RWtRMIpEmk8krZF11eoGdzOV1bk9Q154hElxnsDZMMV5COmyn3N/Ozp45Q3+ymZZ2Dk8eHsFp9fOiB23jt9QGmxxeoqW/i1Jlz1NQ0KZt6nSnMbXdvp6bWzOjICK8f7aOttZZ9+3bwyDcu4pKTyqNUaJ0dzYTC09TWVLNtyy7Gx+bo7NxAjgQ6YxS9bYloYk5lK49PDRKKzKts8Fg8yvRkCL+3h+aGLibGIsxMByivdmBziSouoMi5ybgBq1mckWB8dBZ/WRWvHx0klojS2dlKMplSQP7S8oIEtyslZSJZzPIW8Ki83MfYyBUunl3kltta2L17K5l0DLcC+gpkU3HVp4pAmkPFeoi9eZHsJM4pSaW+FYtnod4ZZE2jy2NCp1xazMKX0SUxm8Fqdiir+3RKTyFnwmywYTXblC1tJiOfE1MgjWRxikpZcjfF/cfsqARjOXNBPfGsg95Lc4TCadav28jO7du5cf9e5ewwNz3G4MRlXhs4zVJiCasNfB4rqXiUpdkgyQgsTEVIxfUKvGxta6RrQzP+CnG9yTPQN0cyaWJ6Pko4ZsbobCRrrCaNn7KaTgKRDG5vGTqDjkQ6qlTh+kIcmyGF1SRgs5FMzIPX0YQ4/drtS8wuPItRP0G5D4Lz0/8ve+8BJNd53fn+OufcPXkGAwxyBgmCBMGclUhRiYr28+7zkyXbcrZs73pta23Z0io6aiVZwbayrGBKliiSIgkSIkHkDEzOoWd6Ouf06pyeS7ax1L5aV229WhtTNTUzQPfte797v3T+iWjYxvoNDmamxvF7wlBLY6dEJQ3lYpXewR6+8q0n2bD1JuKrLq5MlMkJoLdS4sYbHuTee28kkT5BIn2K6fnT3Hv3XSwtpPj2N55m+8bbeei17yKXW+Eb3/gicwuz+Dx+quWq7tm6uzt0HSPjuMfpZnRkjGw6oy4gq7Mr6kAhBA8hFovye2lxnnKlrOC0+o+YbJp3LKrgfD5HKpnAG7Bx1903S8gKU9OXcHutbBgaUNBVZjubzd4ifKuDSGsvK44gQuqU9b88Y6LCFTKv/G13mjXyqSmOKWLxoQ4qAvjWtX6RKxS0f+Vz+TUbZbdWjJdyGULBCIVsFXPVTmYhS8QS5Ld+/n10ekNcOnaUdRv6CXf61Ipe8slPnR3m5PE57r/vfh27NWbCYtH4oP6+XtKpJPnkCl0dYazyIFvNjJw/SyYeZ/vO3dgdZsw+K4VyCk8oQL1ZpVSWvYyHSrnBSjwhGx18Xpf2VVmXyMDQEItnuwOTgPuFEtZwlMpqipXZeQqpLFXM+Dp7NNN3eXEJm8um4HQk2ovbG2N0NM6f/Olf0D+wlanpJfZdd4PuqcUNzO0SMjisrs7T3ePmyScP8zef+gDBkJNGUyJx5CYIKbapoLLML7JGqtdL+n6zRIaY5N5YqFVtZDISs2EhGI4xt7jAoz/4Dv/0vWcpVKZwuMys2zBA/0AfHq9DyQjVqpmjL86RSdspZWz4fXac1gpD/d3kklkeeu2b+fLXvsOFsVGcATu+qINd1/WqM0TQE+XMsQvceP1BXnv/AwS9bjpiAUHiMZuk/iQ50MIkt6pjjYxfMinWTTYm5+Z5/uQJ/vQTf8Odr7oLTzhAoV6iIYQQW5NKvaTjlczN1XJd53mZJx1Wi5Kq7Q4h0svau67r62KlpPbisoeXeAS32UFlpcFrb3kPHc5d/Pp738fv/u6vcMud+64Bt/8mK7XXLupaC1xrgf+VFrgG3P6vtNa1115rgWst8H9MC/xrgNuPfOwj/PlffUKZjk88IdlvQV1sCwNVMh+rlTrVSoODB2/FZnWytJTg2cPPqTpS7HnHx0e5+ZZbVW33+BNPsGFwvVqmyYZK8i+FCSsLWV/Ar+xDAXOFBV0stjb47/+t3yIcjmhhV3NeTC1bUCkay/tFfVivVXnu2cOEAn6279hGNBbjG9/4Ojt37aR/sB+704HVYdWNYKFcJBwIU66J6q6h+Zt2q13BJlk8S0kgU8srUGnKF5hfWeCzz31PCw7hMjTdNsyRABTMLM+tEI4FMJfL2Kt16k4Hi6tpruvfxttfViz9OwAAIABJREFU+xZqUrxNpXn+q98kMzuN327BJvaJdhslmwln00x9NaOKHgXdijVWPBYO/tLP4Onr1c1nKpMl7InQKFaxmoTlK8XGVpFdWJsKPknenFbejcJ7yxpacpQKzSJYm8p0FbVGKzFHGMl1MvmW0lMUCvLdFethJZnEbnHiMIt1Zl2vW9RV8i2ZUwLEy7d8iTW2FDrlXurm2mLG4XCpPLaVZ+TSv6V9BdBqAb123F4Xfp8Xj8eBwynnXaDZyLUUNnXJp2pl5AjLWtpAji2XLOC0XGtL1WdWgDVfKhPwtHJ6tMgs1kv1qrK1pSBaluJPpa6fK7VkBeXErsgjtr1NtRiVaxML0EyuytzcPPlSXvOap2cnFWQuFAtMTUyx/7obSCWTpDMreLx24vEFEqsJbYNcLsvk1Bilkqh4TczOx7njru109Xj49Beep28woOchmb3NspVSocqNN+2jUqySzxRILme0AGt3ONVSc/PQVl5z/4OsH1xH/7oeVR54hYFrs7C6msbpcivIqHpmk7Wl+BOMxyIAR5XF1Tjnzw4zfHGMudlFZmamWE4sEAi52LxtExs2rKO/b4ANGzcT6ejCZpVno6FWwovLi1y5PMLly1cUqJ5fWGBhYVHvyYEDN7F/7346ol1s3byNUEevbh6l3fO1FBPjFxgbP8fs4mXNj1xZESa5Ca/fQT6TJhaL4g8ESSZrZNN1nnn6ONlEiYMHd9Ao1+mL9bBxYIiAO4DX6qaUFztkMDdN5LPiZ95sZVI1TZrxbEZIGZJbXdM2cHic2tcb0pdN8pzXNDMIZ5lSLac5STLguD0uJRHo8yzgjNurasd8vkguX9JxTVQXkWCMbCpLZ6wDn5ArpJhntmtBytQ0YTXZqFZERSeFC7cCvmrwKkDVWrat0UdkDJPnV7Ky2oGE9t/bJ5N2MLEd0Lna3lTrIW3Wo8ZrDfCxHZQ1gAcDPL0aYDHOpR0wvhrUNV5jAJHt52NYBRvvN4CfFlhnMDJaFqUGCGOMYQZo0g7mtAM5BsB0dRu1gzivBBj9NKDVOH8DsHolkNcAYIxrlHvX/rqX2lPtV1vWru1gfHs7treb/q59VzDRFlSr4I6Mzk2F/HXsUWvUpljbtSyTxXpX3BIaMl/oGCj2wWUazZbdnOSCm612CtUauVKepr2BzVvH4qrpd6GWA3sTsUaWcxNAVL4cTiEfSMafALEtQFfmWAFOBfCt1KpU6hWdO4xiaOtZLmO32/Sn3HsDuJVjSjvY7ELaaT3z7epjA6yUgqWhvjXazWIRFYijZTXeKCiZpdGoUShUyBfreD1RmthaxDFLXYvuFntNiWONqoeZsRzPPHkFW9PB1k3beeLxp9ize7sSjOJLcWK9flLJMtHYIKFQL6dPH8XtKmJzmDDJvOx2snffXi3oHjt6glQ8xUBXB0uTWdZ19nDnof00SjXMFTPWqg2HxU7A7yebyWnRV9xDWs9LKxe7VBWrvBp1nc2aqpa0q5VdC6gzgOyrwcn250Wf/TXVcruqux3oa++n/wKoXNvVtpMKjNde3QcMBXzrnrQsrv8FCLnW+drHmKv7jdNu+xdr4vbPNa7V+HwB9Nstjo0+fnU/NsaL9r71SoSPnzZmGuPQy/1T+s/LwK3RT3/adbWPm8Y5Xg10G+djtNdL57rmEiJry2Z9LQO7TT3dUuC0CBr6+aoAlqmmAa4mdSloC2mjacZmsmAXFbfJRilfprurh5XlVX3OJEokEosS6ArykS9+hufPHeUd79jHjm1DFLN5CpkapUKLTFQzlamY8gQiQRKZPDOzKSId6/BFApw5d1adJ0SJ1NHZQ7FQYXlplYM336LAxaKuBcxcvHRBLXBjkRhur6ieXK0cRposx+MMj4zQ39+nRMvxsWl8SvzsV7eeIz85is3kJdTj5NbbD6prSSzWwfe/9xjmpod9e3dSK5qYHJ0lPrtC2Bdlw8BGSaJky8YhPG4b3d096uwzMjbFG9/yCCdPn+W73/4uhVyeh9/0ZvZdt49PfOSjPPjQgxx57gix7j4OHDzI8Mh53vPun+FX3/cebj90M29+49sI+ztbNvXNBt6AlQtXnuPyxIs8f/wJllMJZhcT5NJ15meKvOENt7JnzxCryXlmplNcujxJKuEkGtlMrlADq4CUbrW4dNpL5GtXuPHQOpKpVczNDjJJG+sHh/jaN7/CDTf1sHtfP3arhyd+cJ7jL07jDbp46KEbePLxsyRXhfzhJyZrNAeUKnN09Tro6LSzcaiPYr7AxXMXufHATYyeaVDIF7j37jt1PV0ppYlFe4lGAyQzE7pvKwgh09rE5rSRTJaIxTrJZeO4PEWGJ46znJT7FCQRb3LhfIn4Yh6zxYfbY8fhkRxQIe5UuPnW3VjMGTKZJKamADZu5uZXmJ0psHPXNiXKiOXy6NiYqsiEbDMzM0NX1wCFQmttJGv0ibFxBfTvu+eQKm3z2ZQqZ71ep+bXCgEgn8sqMbSV1S0kiBq1RlVjTASEE9WtqPTMqkoX0LWJTfYgZqiUs+pEIwCh0+ZRwo7sV+vVJg6bREq0AJRqrUgul1KXFsHswtEAbo+fixdnGZuskspBV99WBvr2sHfvjezZuU9tnRdWxnn6yD8TX57C7DExX8uSq9XJrBZJJ7KUcyUq+RyFbEY/89BN6zVixemQ/YCd5aU8I+MJFhJm4okasa6tdPbtpGryUWrYSRbyOP1utR5vqYEtqhaWjB+72Kza6tjM4nJkh9I6bHRRzK3SsB6h5vg60dg8vZ0hlsYrUHaxEh9ToEzUudft6Sbo9XPx1AKFXBNnyEKuBqlKjeHxDONTQmZ047B287OP/A7RqINC5QKXxn+E011kamyRVELWA1bSKzY2bbiBenOZG27ayne+/RjlIvR091IuFTVGR+ZeWTvs2LpNyZ+ryyuaRS1r6dnpaSoFiTdprQ0HBgZIZhJk8lmsZhuxzi4CvgDzC/P6eZKJ6vKIM1ODpZU5ursjmC0NrRPk5CIQJaNDiQNShxCCsYhLZR/i8VrxeG2qsC6W0wrghkJ+3Ru0iHatMVKIS0psk9xTr5dUOo3LIbm51ZZL1xr5PC9kbLuH9EqBRtGKx+TnF97wf7Nv6y5K8TgTl84T7gzSPdhFoZTU7NNjJy7yt5/6AQf2H2Rmdp5oLIrT4WB2doaNGzZgatZYmJnkdQ++hh3bt3D+5AniMxPsv+t2fH43yLrPXCWRWCDS3U0imcAfiiJbo3h8RdeUkVAQh8wdVDXPV8f9chnr2t5aJMalXInRM+cw2z10Dawn6A1i9vop1ZqsLi7SMxQlkZjCbLMRDHZRKFo5c+YKND3MzS3TEekmGolRrhYJRySGSchped332Z0mhtb3615bVscNGV8l/7phIZFIaR3Ibpc9rAC3LVK2qIWtNj/5TI1CqaH501JLOvyTp/jCl/6WsekZ/tMfvpP46gxNkzwDkjOrK2+SqQyeoA+L1cWFM1NYm37KWTOnjlyiUXDx9ne8iXQ+Q66eoW6vEOkOULfk8Hl9pOM5ytkGycU0b3jNg2xc10/Abadey2OzNtXVyelwEop00KxUVLEsKudSpcbI5BTnhof55Kc/xU133IbJaaUm7W6HpkTmCHCrimKLklxkTS/7ZZkpxSLb6bCpe5nMk4VivqWytduoNlsEV4/VQX6pxIO3/yIdrl38xnvex+/+3q9w613XX7NK/j+m+nrtRK+1wLUW+N/VAteA2/9dLXvtuNda4FoL/P/aAv8a4PbDH/8Qn/jrj3P+wnk++KEP4vN7CYUCWliamZrj0tlh3vjWR/ij//LHavd1+vQFurv7cTlsHPnJswrC3nb77ZpL+uijjxIMBOjt6yMcDjM1OcWu3bu0aPX04cOkEqu6eE8sx9UaaHFhgc98+jNs2LBBAdpqpaI2cWKDW5ENiLW1Gbl4/rwqAkRVIuo4yeB658+8SxV3S6tLqhb64ROPqa2PP+RjeWUZt8+D3+vFabIRC0U0p7JUqyh71eZ3KWg5cv48S3Nz3HrvXfgbDnyYqJaLFIpVTNYYTqeXZq2hNo4msV8SC+lGA58vjPgiVRwCPpop5jKUy0Vqpjp2i4dUs0JdFu918EpBvtHAazLjrkqR3Ax+B7lKHrvLRiKTpDfci6Uo9fZWQdRQtBlFSFEuGQoyQ/mkhXGHHKdOYy0TTey0ZLNjogqW1nmLolUUTVJ8T2fSmlNTqksRUABZRyuTr15Xq2UpvmsBsykgqlhaSt5hK/tRMmgz2TrZLBQKVbWrMjUtWvgXy+ZWUboFwYplkc0uVtgCPNRxeSsEI2YikahaN7tdAQUjazUTFrNdC/Jul1hyCvN1ragpSklzhVo9h8/lpVAprBU+W7mfYmskG61cJkskHHnJfrZRM2G1BMnlGlr4cXs9ulEXxrXLY1fW60oyq3ZPdc3xrbCwtKhWuRazg+X4CufOnyTWGaRWK5FMpti39zqOHTup17xhwyBnzx2nXC2wsDCK021muRpQUFSqEpVyQdm6sXCIualpVuMramd80/4bOXTTbfR29dPT1U1nRyc+b0hVvQ6nhVI1S1340KLiknsrmcSiihNLcYuZdC7N8OhFLg+f5/y50wwPj2thxecJcujQbdx2y8309fTgD7rwhp1qdW0xCzPdTKFZU/D65IsneeLJx5memqJYLKmFlmRObdy4ga7OLrZt3cZQ/xDRUEifw0KtRLZYZ3xqlheP/4TpucsUiks0SON01vB4rEQiQQUzZMMacIeYGJ9lfiZBdqlKLWOit6uXjRu2EAi46O3qpCFAajFPuVDA63IhxrGqKBe7YTlOvaEAvmR8afFaCA1i5W23I5GYTo9Tmc6pYoZ8RdTVZqweKDlWSRUWFISXLMue3u61TK8q5y9dJBaLUS7XqVTrqhIX0kEynqYnuJ5qsUEhm8fv9WvxfHU5SVdHF81KQws5dosDj9Ol1uBix25tmGlkK5qRKxtvQxVq9N1XAkIMoMVQJhrAhQEkXA2kyrEEBNF8ULFJFmuzNftl43NeVkG+nBNpgAlyfAM0uRqINUCV/xHo0f95aQ77nyna2i2Fjc+UgptapbflXxoAn7zGAF3a3/tTwag14EPawBgPjRNrB1CunnCNdjXuSTvQ2g5aG59rADbtFtDt5298trpC1Fsq03ZAx/i8qxWS2iZSbhL2vYyp8pjL7sOCjteippVjypymDP1WIIH+FHWNZFM3VB0uasoCtVpeiUc2q4AnLfvkhuTKUiBbidOwZHGHzJi8TWr2NWtmBVfXlOd1AUDFok6K8K02bVnxi1W9WQlPcrKSBWiAe/J/rftWV8WIZgVaJWfvZbWlqJYMhbi8T+YQA6iTZ9dQbhpW19JedpsTt8uvVvalihRWUbJTuWIim6+TWq3qHKvKXlMRX0hsGAqkUxkingF8zi6spiCPPfoMhWydkSsTrBtYr+PXM88cZvvubUxOLrB3703Mzi0zMzXB9fu2cuXKRc2ftTnFjjHAPffcTSVfYvTiMHPjY9x9893sGBpkcngEe9NMR6QTU8NKo1InI58diirILpEPXo/kfbbcLfKVAlVRoVrNqp4R8M1cb4F0qkrW6ILWOGGAgka/MIBOfX7WVKztz7vRB41/awc8X3r2xWagLV+1/TXt5yD3Uo6jxWo9l9bfxnvb+4DRX9v7pzFeaIr92rkafd84RjuZpL0faVF5TZV99dhnjHXt19B+vKv71isRNYzXv0zEkNxmsZV8ZZvkq8/N+Ix2YNdo33aQ/OqxTcdtvQApQK8F667dC1XzS/9Zi7hQZb3831r2rkZDOCw0LWKvaBbRImY5X7HCkHWjWXI53dgcTpLZNHa3g42bt/D8yeeYyo5xbvQUYZ+Z/t5u/G63zueSC79ucJDDPznC7uuvZyWTYXZxiabFSnffJs5fnscXCLGcmGd5eV4twDs7evjB95/hpgM30dPdx/NHntMi/cjYJIFghUbTgd0p6wkHoXBIrY+nJqd54kcvsu/6jQS8PsZGx3G7XUpAk0zb+fl5ddfpGQypwijW2cPC4go/fvp5Cpkm/eEB+ofWMX5xgpWJZdx2J3/0e3+AqQrFUo5MKauW7YFIlM9+9gt09Q8QCXcwNT2rjjuveuBV6gjyiY99lFe/RrJaTzAxPc99r34NZnONSjHFzMwo6ZU4oUCAd77tZ+jvG9R1kKyNxWIXU5m//uxf8tef+jwOr9i2Otm9dxN9Ayb8gTp2uxmnrZOvffk5zM0tZLN2KvU6Ll8Vt0dG4Ag2s4VSYwa3r8rswhx9PTvJZVrky2hvA0/sIl29AZqVMJkVD7mUjbPnTjE/lSIYsbG0WGdwcB+btwyRzMyBKU0hF8diqXHXnTcR8rk4euQ0zYqZe26/XzM4u7s6qFXTuJx2bKYo2VyKumUGu6euaupSo4zdEaJR7cZli2JuFHA6iyQyE8zHJ9V23+noUUebk6dHGB4dJ9oVVvBYlK8zMwmuu36AUDiJxVImlyvTbLTW6xK7ImO+ZIyeOn1GAZut27dQqhSZn19QJV2sYwPJRFrBCiFCplIJdm7fTndnjEQ8zvLSou4t9uzazg037CeTWiVXFHvtlpJbSHlV2W+ZRKUn2Z5lVd42xaJd5mCFiGRu1UwcBUhkjBXVoZB91KRIYnkKBQXfZF51e7waRSLuLJVyjXMXLjE5k2d8PMOuXZu5+94H2bh5L309W7A5XRTrZb7/w2/z/LGnwVZi996tzK0sMBGXbNoU+ZTINa0UMnkc9irr10e4/1UHaZDCZLIzO1PiyOFJZiYa+IKbyTY89A7uxGIP0zR7sXkCWFw2bC6wOio4nKJWLWDXuUOYVFaCHi/V/Cpud5l8LoWpMoTLNIjPayFZ/hY7Dx4nlX6BgDNKfDjM2Lk8jz36LFt3h9mxsweLOU/I76SY9ZJKVdh7yw4uTV3i3NgkE9NCIu3CYfOoerHbvwdTvcTQDlFdi0J2leELcU4fv8z1N22lmHWxf+/d3H7vRh578qv88z8dZ9eO63E63ExOzLA0KYSDHjZsGuLKhUtkMxmCPj9uh5tkIoVNVNg2J0viXuVyEY1GmRgZo3fjIF6/j4uXLhEOhTTuRsYNWWcsLMyza9d2JZULIVTU/WnJl3dHsJoF0JN8YwFjhdgmSs4K1XqGSMzNlq0D9K2LYLNLlEmKcjWvFuEtC2SJ+hFidMvSVoZbGXuFUCfuRbLPExKzAH6yLqk5zKSSedzWIOWMifsOvZrX3fwAzXyFejKpgKsn6qV3Yy/lcga718fw2DQf++DfsWv7fgUel1dWOH7iODu376SQz+LzOpkcvsTP/V/vYueWIUYunOP622/BF/ApaC02vFIrMYn1c0PId05qZiHUl0mnUnTFQnhdNirFJFZrtbW+bEqfMOsey+oKUM8Xmbk4TKlhYXDbbijWcAQiYq2iLmpCau4birK8OonFBtFoeK1NhYjXpFG34nVHsNlcpFeWmJ6dYsvWzTSr4gxgwWaVfXVD6yLikCWqaXn2TU0H8aUVvRaXW1YLRRrktU5Tr3uxWSNkUmWqWriwcmXsEt/8zpf47g+e5vVv2cH+g1tIF+KksnG1mRfyvdkUIpVJ0j3opljLEQx08cJTU4yeTeFqdrM4leD3/+A3uDJxhpoth8VrotSskC+Lm5KJoCtCaiHPq25+NZ/80Od51zvu4c2vf52SIFxOq9axUqurugIXor1L4jsCQXC4GRkb5ckjh/nLz3yGh9/2JjLlHA2bqG3rCtzWkb20/C57H6eC/rpOFBI64HbYNfpHTFFEYSuZ3uWa9HmXkjfFVisfL/L6u3+Zbs/elxS3t919Dbi9en937e9rLXCtBf79tcA14Pbf3z2/dsXXWuDfRQv8a4DbD33iQ3zs0x/l/OXz/P0//J2yWMVGVqxuXnzxOCtLq9x7zwP89vv/C0899Rx9veuZnp7j9PETfO8738bhdGhujeT/fPu73+H2W29T9Y5snIVhKBukxfkFHE4nwYCfUrGA3YICt5cvX+YTH/u4sm87Ojo4/PQzPPP009x///3s27uXEydOsHFoI7/927/Fj3/8RKswZgKX30VnTyd//6W/x2Q34fQ6ec9730PdWqd3XR///Nj3Gdo4hNNpI5/NaCaSFKeF5Sh5YXJOlWqFvv4+xkbHeM19D+jGP9YRIxqJcuroad706p8lvSg2t6c5cMMuNg31sRxfwmp34ghFcdj8FCRftlgi4PHiEnVovch8M0PZ1KTDHJHgTbwmNzYcqsqp1Bv4Xd6W1W+jhlOKfVWx3rXpJkp2T7KQFwBLcwnVzrJVeGy3T5VioaqdpFhhdeumUxRLajEmxX3ZINHUoomCVDYBRyU3KKvgVE7ycEWBJRk/a0VcOZ5kbBoFdqPIaxQ0tSAvyjCb2JFVKEuOX1WA7qq2gQD3mWxaLbaF8S0baQHZy6UyhaLkndXVblvyjOV8AgGfqrurlbJmq4UjAbUHs9tsuN123C47kYBfM05F6SGKSzk/Kc6oWkjUqFqobOXDSsaxtJmAx2KNJgC+FG3E/kq1b2YL6WxeFZOdXb0Kk0g+o3xbBSw1CVgt4ExdM4jk/HOFtL5uYWGZC+dGcLl8ZDJ5Lpw/y3XX71H7p7PnTpK2dLBl6xCnTh4lsTJHMjHP+v5ufvkX381Qz6AeW2yYxULNaXNiMVk4dfIi64YGqDXLuNwWitUsTUvLalqsvZdTKaZmZ3ju+ed46pknGZ28gslcw+100BHu4NZDd3H37fezsX8HDreoc+XxkWKEZC+aSJWTHD56hO8++n0uXR6hXGpSL0MoGOb1D72OBx64t/Xc2mw4rcJsB5vFRKq0SmJlSe2lT505xuWp42Tri1po6OvvV1WqsPktJgfp1bza0p05cZlzZ8cYWrdJN/sH9h3gwNA2BoNRtUsTqy1RC9UqVerVlg26qCwEPJVnvVXUbylal1ZXKJbL+LxeioW82vp193cS6wpjsjeoWUvMLk9yfvQsq4VletZ1sXn7JvKlLKWy2OHV8fjcausshR1RTK+KZZvPRyqVJxrrIBbrYnJqhi9+/hk2rA/wyFvezuzMLMdeOEY0GCUciFAtlPA5fQz09GvO2OULl7hy6TK7tu/ikQffgjkL5WxJC8ECahmAnjyT7RbFBlhpKMJ+2kQkrzOAHQNckddKv5ccTQEADDDFUOQZ77kapDTAlKsBT+OzrwZXrgZM2v++GsgwsmNfCXBuKd5bQJV8tQNVxrhitEc70NKepykgiTHmyfnLseRnO4gsx2319RZI/EpfRlsZ52koHw0AzXivASIboJXRllefh5BKpLBnvM9oW+O+Xw0Q6fkK674uzuGCwqh/Gthac1HDIrCk5OW2LOvlvw3VrbyvbhLQUkYnKTxbMTXEOrGVkal5YZYGVqdJM68F5ChUipidJmyxBg1PqVX4bogTgWSeixJAVODyIQo9ralAW5bJMl/LuVgcFmx2iThoZai3VJkCVJvUIcMAbqUwbrSbydwCJdvbQeYK+ZbipxRp5VveK9nRcj/9fq8SXMSuUAp+pXKL+GGxORScSqbSat8sFp9qFq32+2ZMNTOZlSzRQEQdH7YMbeXEsTN8/csvUM7bue2WfawuV/Q4gYiXdC6J2Wri5NGL7Ng6RDZbJBgKk80VWFpaYteuPVoojwUDvP6BB8guLbEsyqBslp5Yh86XdZOVzo5ugr4Ai9NzClLZLTaSiaTOv3KOajatN09ykIVoo0HCLymNlXyxRkBof/6NMcHoxwYI2P7Myt2S173U3mvWxK+kuG0naBi/tz/PBonB+CmOJIbNtTHWtD/f7eOAcTwlhIhl/U+xSjb+vR30NI7Z7kRgtIOxvmjZZrfWO8Y1G+OYYQ1/9fm0j2f/A9gtoKm1Bdy2n7s+/Wtrqlf6vZ34YZzPK/Xx9vfKGauB/1qmuvRfUdm2xm6LWv3Leli73xovRrqh/qpuGrbW+K5q+xaZQ/LwpN8UqiUsLgdmh4VgLMzU3DRf+fYXWbfDy82372fk3BSTY5NEQ376ewOYmkVWU2lWkgU2bb2B4YlZ7F4XgZiHbKnJX/3JD+jaPoDX12TTlm7WrevRgvJzT7/A+oEtjA5Pks+nqTdydHQ62LWnl1xR1nI+FhdTTEzO47DZ6Onq1PXMnt17uHDqCsefP8WhO/eq0l9Igovz82zeNkjTXMYb9NEw2VlcTqtt8ze/+X12bt4DVTOzIzO4Gw7uv/VuXCYrXqsTX9jHM0ef423vfBfnL1/mv37gT3nkHe/k4qURSpUKH/zjP2ZkZJSxsTF+8b3v5cknnuBb3/oWv/bb72d+eQmf28+lC+dILM3jc1sYHz0PzSJDGwd55zveTl/PBhIZIYrZsTmd/OTk43zuHz5BJBzgzjsPYLZkKBQXWYrPsLJcYvhSisSyl4df/7N85OMfpWZOMTjYQ8ixjVK+RrA7xez8OfyhCDS6qJSCXB4Z5m3vvIdC4wx2V4GAP0p8zszubXfxja9+kyvHRvizT/2+qq5Hxi4TX15i06aNPPGjJ3FYHUr4c5gsvOMtbyHo96rFZl+nn+XlZVx2F5aGONdYdI1UKBSViJItZTA7G1icZmomARQqJFaWiTgDlAtlguJs5LKyvLpEMr+igEOpUSFfEpveLsplM7l8nUrNRCEzS1eH2Nhncbt9hIIxrgyP43T7FbSV9bQ4q3h9Xo3ZEccbp8vJjx5/AYslQk/POp3XbFbZg4mFcInOWCeZZJrUalLBp1gkos9PKOgjHBWl7bLGbLT6UmtSFDKMKnArFarlUgsMEbKRrAmEVGv2YGlYqNSLmMxVbM4Gdoc4EAlxrYrfHyCzWqJeldxPPxfODjM9tcJyssHtd7+WN7/pEb0GrzuI1+Ejnl3m0R99jy9+6Qts37udt73rrTx39DmOnXyRlXgah6VboB0yOSEwZti2fZAbDuylu6eP6blVJmdzTE4VWFq/SlroAAAgAElEQVSV/UQAp7sbX6iHSP8QU3OL2N1OfIGAur8IQCyAsrhb1YtFfE4r5UySgNtKb0eUhdkrBEMVcI6SL13BaR5iacrNDbvvJV04wckLH2Hn9j6efWwCV2UHb37wrVyZ+BYNUwo0OqTOjp1bmJxI89Thozz8ztcyPDdBPFNmPl4nmaixrrebqeFZFsaKSjC+7Y69bNjoJ1dcZjVe4vSp88yNzvC2t/8c9z7wKg6f+ConTj9JteSkXLRjMXmwWbwsziyyfv0GtUh/8ivfIzQYY9u2bQyfu6TRLGKRfOXKCNFQhOTKKuV8CV8oRN/mDbp/m5gYV0tZVcR7vTr2yRy9e9ceJWvI+BkMhjDLnrlR0igIY40p97lFzm19V4QU7WjS1ROmsyukGbw2hxDXFrFYhfQr6ziLukXJHCNEUXEg2LlzJ5cvDfPqu15DOBrh8POHmZicomipEF9MYTMHsNd9vPeRX+XA1uuQaIvs9CSJhSkcQRc9g13q+mPzulleSZNdreP3CqkYsrksV4aH8er6wazW88nlBbYKEfjEUfbeeStecT0p1bCFeigqyaeqMQwnzpxhz74DSnjOZLNKLhdAPpdexOOS+CcTufQqLncAu8tPPS+EBQfp+UUmRybZsG0Pdqcfyk3sHd2YzA7dw6WLFZbmV5QY5AtYlHzicBdoNFNKRLZb7ExNT9Hd2Uu12KSQLSmhOBwJ6V4sk5xXm2azSdSksiaUZ85HrWplaTGOL+DFH3RithapN7OYTBInYcNiFUemAuWKWQmK3/vB9/j6t76B3dvg9/7glzhz6SiZwjK1elmSnZUoEgr38tiPnmNo8w5s9gDpZJnpiQVMlQamSo07bj+IzdagbilTokDZXCFdyuH0yvOWI+jqYFPfdoorJSbOjxCfmeYrf/c5bKYasjGW+VrWy6K+tlntJGbjpDM5kvk8F0dHOHnhPD94+ine82u/yPjsOA0Bba1CVq9hslWVSN5omrFYxcpeYhFaESlSe3IKcU+0s7r2DZAvFLTeI8CtLAiqlSLZRJ433ver9Pqv49d/4Zd5/++8j1vvuu6a4vbfReX22kVea4FrLfA/a4FrwO215+NaC1xrgX+TLfCvA27/jI996qNMzUzyN3/712p3JpuLr371qzTqZvy+MMnVHNV8hXWDW3nsscf40w99gs6OGN/7zj8yOzPBu9/9bqanpxkbm6S7a0CzOSV/RpjlbpdNN92y2e/u6lfrnEI+raWuudk5PvKhD9HT3akqyrHhEZ49fJi3vvWtuuk7deqUbuBEySWZUvKzp79fbWHvf92r2bJ9E3/7959TReKff/qTLGUWSaQSWuyyOmwkEgm6OmPMz82xmlxl187thAJBlhYW9LiBaJinnnqaRqnKdfv3MzE/R7FQYrB3HfaajanhcQ7t34vdAdlscq2wZqUsLN2GjZX5ZW684QY8Lgcht5PN2zfzz6cP890ffI+N0QG6Q13YTU4O3HAzTl+Q506e4MCBgwx0dtEsVyil0vRFYvSt62e1lsfqduKyuRXkEyawJrWZLGqtK9sAKVbLl2hkRC0q+YkUCy1gWrYJAuBK3p2IaUTh6/LSqLd8/Jp1Ew6XjWK+Qb5SpC6qA1F2mi0tmyPdKApILACRSe+fAsgVAZbNeg5VStQoY7FJ/qpYFTu0TQwr0NYR6rrpazRrVJtFSsUKmayVbN6hGbC5bE4t5YSFL0oBsTqWvKlms0o6vUIun0ZwH8lDczs8WMU2rCn5u046Ozvp6urS3+X8xJ5rw/ohXE4LNcl4E/BSVL+WHFZzWdWqVbHxLAuRQLIGnVSrTXzeIPF4ApcoqhXLWMsVblbVsq1cyeHzuV+yqlYmMQJeQC4rimxRn1UVmDhz5iTNwIBiMuPjl4mEfaTTS+SzSfr7ukivLBMOhenv6lOgweMOEAy4W4CUFKWkVasFlpPzFKs5fvjjH/HY448zPTOnAKYU/bds3shtd9zMjTfsp6+3h05/DIFaLEj726k0azTKYhtX4NzoGX781OMcef4nTExNYXe5uWH/Tdxz1wPceevdxPxRtZiDElVV8uVU7Ts+dYUTJ15kdGyYpAD+TXD7HLhiFXCndNMZ9Xdjw8fiTIrZ8RVsTR8Xzk7REe7m4de/BVPDTiTaQTlXpDi3QD2RVHt0KeQ6HE7NcpYiuNrtNptEolHi8bg+T3bNvm7icLjJ5PM4JW9T1X1NnE4ry8kFllPzbNqxnvXb+knmlxW8nVmYoljNa+6sy+NQ4kVHZ0z7/9JKnInpCW6/8w5SmYxmyYmV9cYtm6lUa/zjt37ExWcrbL+jkzc+/CCjI+M8/t3jdHS62bZ5C7KnT8aT1MpVejq7VOGdSabo8nfx9Nd/yD233MWevXsUHJPiqYJwa8DAS0o6sc5cUy62K9rawQMDqDCyZQ3rWUOhpuork0nHLKP95P1qL99oqFpeClvGZxs/DbvadiC0Xa16tXrvatDllSbJdmDlaiVaodCyMzeAKulbMpYYJJCrP9sAkATQeQmUMYBbAcTWAFt5n1h0KoBtaYFYBnDbOqZeccuoec2KVNrKeJ1xHAOAkfe+BMasfY7eG7NZnR7ar0tIPmIvrrpEU8v+Vu6nuEPIJ7YUlS11rQIujdZYKgU3LdaI/almJjdpSD6sFBzlpxSmVbm6Zp8q4K6qH1tZmFgFuqwrMcJmEjtDLxYEVC1htdepN/MUSlnsHgdOUebUIFvMU7SksAZrODwmSvUslUYJq8uKXbLkLDZ97svlmoKPMsY2a1Udh012AabFOaGm908AJyloCiGms6tLFd9qZa+AvDgLVFXB6/N5VG0lpAyZT4TIZdxvIfQI4Cv3xOl26ZgnxygVszidLWcJEy4sZpcqukrVKqVSAafXxmp6VbPrHS4hcIhrhEnV72aJU0AAaZll6ty0/yDxpTSf/Ng/MjtZU+XDnj27lJxx9MWj9PR0USvUGb84x/qt68iJ3XGtwYbBjVTyBd704Ou5bucuRi9eYGZkhFggQMTvo5TP4fb7qGKiXJFc8hoRf0gVX9VyhXq1oYoum92uYLcU4hVsFrDbIvm3Zp2f5FmS8aGdSHA1mUP+1jFxTf1q9AXtjzq3t8Dbq4kKL/XrNQWsQW4wXtsiH7Sy/9pzsfX+KrmilV3c6n/yLEv/Eo2IiEDEjvKVv4z5Xp/ztZxkA+SUuAQDRG0HoFvX3xIVy1jVWnO0wG35krHPUGq3EwHkfCTfXfpg+9hqgJx6pHqjZVEs46xcs6yRJOu8tYDSZ1nGD6Nd2sFz4xyvHrcNtwL5f4OIY5zv1QC4EDE0VmQtB9q4fwLG6vhwlVWynu/auCUgmSil5JkRVY5aNIpiRyxeXU4aNphanKV/ywCeiJPf/5MPc2nkDMupJn/2Z4/QFV7H8sISzbrMPylK5aTO+4duuY+xySQV7GTLZZZWZxB53+hYibELY6zbKhEIZSzmpirgvVLYr9tJrybZtHmQjZs78PjrpLNTZHMVhkcy7N51A+nUKiOjw+zdvZfurl7ii6uEAhGOPnuGI4ef4z+8+x34AwK8OBkZu8iZ88e58eaDnDl/mbPnrvD5z3+ZU6fPc+SZo5RWiqzOL/Off/f3WJ6cFZ9gVhYXuTI2wqG77qB7YJA//MAH6Vu3ib/860/zmb/9PH/3xS/wnz/wR7z9TQ+zmkrwm7/+q8zNTPHHH/gA4zMT2NwetX1OLwvIZoVamWjUTTI5y/Hjz+m5v/e9v8ojb/9/qFYkTsGFx9egZlvlc5/7FGfPvMhTTx/h/ge2qsryySeOYCLIsaOTHLjpLh5+88NqN3z2/BlefHaWULATbyhO76CLoaF1DA1ezxM/OsGTTz7F8uoiTreN+16zk3WD63j028/jd62nnKtgsTRYt76TwaEYVnuF+HKcYr7KSnyVeqnBLQdvpzcyQCVfQeMrTVUCAcmCNVMtVbCLxa3NSam0SkdHjLGRVexOFza3CZvbrmulYmORcNiFtWaBmptK2Uq13sQbdNCwrDK5eJGqKcdifBm7M4jNEVJ75c7uPn70w8cJeLq47/4tjI2NEwyEFDiT+VDiVYSoKbwpGd8HBjewuLjEwkKcgwdfw9nzSwr45XJpouGgPgulQlFJLwLoixJTrPtnp2dYXc1x4w2befChm7DZ0lTEPl/IFmabzqEShSFEIenV4nAgxD/TWueWDGiJXpFJqVovUq1n1Z3CYhHCUVOjddYNDDI2PMMLz56lkJK5OMzBm+/j0D2vYcPmHTjMVsq1PNOzE/zjP3+DM2dOYbHbePChhxieGOf0+XOsZlK6NpDc3PxSRQKG2bqrg1vvvpFodw8zC3nGpwocfmGCQilC09KDLzJEINKNyQnluuyBqnT2iqK5iskk4KSfRt2iUSGSe+o0O2hka0TdbgLuPOXiC7i8y/T2hclXr+AJ5fE6h/jbv/kxG/pvobPbyeEjn6W3qxtTKcIz3zrH+o2beP0jm3nuJ08xOZnl3vsOYrE22LFjP+PTc3z0458n5Amw+/49XL6ySMDfRbNWxOdwMXx2it3bdnH3XQfZsWuQT/z5h3nhJ6d4/evfwKVLF3Xf8uu/8WtU6nE+9JE/oJwXcDyAyxnW/b5E2RSFQCAuVzYnI+eHySdy7L/lANl0ntHhcaLhGB6Xj4XZebq6u6lRpWau4PV61HLb4/GoM8783ILuvdZv2Mj46BRef5BoqINCsazxOzZ7BZujhsNqb+WQikuTrH9NJrVtFtcQE3VWVhfJ5pL093ez74ZtBKKi/ExSq8q4Z8Lr8agNisQIeV0Bhi9PcvtNdzM0sI0Lw5d53b2v4x++/mUup44RjfTQKFnoCq7ntXc8zJbOTdhkXbK6wvLCOM6Aje4Nvaoqxe4kWyyq7bvD7qQhzkA2O+Mjl/DqwqdJPptjw9CQrvkunztHLBohumWzxinVanZ+8uJp/uEr3+DQbfcwM7/M+Pgsb3zTm6lWyxSyq9x37y1EAlZV3mvyRCmv+2T5/HyxSCDaSXJylsnRGfbuuxHMbuomL5PnxsmmKzzz/HHe9e5fBGdI900SaZQvxvG6i6QLw9jtOerNHE6rU7O33TYv1aKV+Ykl+nrXUTUVcQXcpFJLqpSuN0yU85IlLIBykcWleIucHfPjdMm9KSnZsF4XNy4Zo7Pq5pTNV/js5z/Pj545wR998N0U68tMzQ1TqheUxCzrqlhHL2arl2B4gH/85pO43V1kUgWqZcmCrrB/30Y8ThMriQVdg9k9dvLVAgVxiHH4iYR7mJtYwm3y4sBNT7CTr33xH/jN9/0Sd99xmxg8KxHE4/QxMTHJiePHVCWezmRZSSVZzWRp2q28cPoYD73xYfLVnMZUKdHahrqLidtZXYBbk1tJ5nKPxb7aabNrPUSeSHU3q1R1zWi12REnNXmtzAW5ZIE33f/r9AWv59fe/Uu8//2/zCHNuJXaj1PrP7ICErcBOZ7WLETJ8DKi4TGZTIV/k4XNaxd1rQWutcC/6xa4Btz+u7791y7+Wgv8222Bfw1w++GP/ykf+5sPa97nV7/xNSYnptXeOJcp8uXPf52+zeuplJtkV9I88NrX85/+4L/ykf/2MdwuJxfOHiMQsBMIunXzUyo0ya5KPVryU6s0TSVs9irBoI9CXorFfqqSXUQJp8NKfGGBT3z8o3RGo8xMTqqtjMvhUOBo48aNalEjRcWtW7fhsFvU1k3siyX/88tf/Qp/9d//go/95UdJl1b40Cf/hGI9z9COTaoKPXf5EhZZNDcEYLQwMnqFWGeETRvXE4tFtFA5MjaioJoNKxdPXWLDxiG8ngDDV4ZJZ5c4eGg/mzYOMjU9w6lT59m9cwdeT4ijL55hdnaeTRs309MTZSUxR6mQoqsnhj/awckz5+iKdDI6PKWKzkg0pJupdRuGNAdqeTGu1qtSBFZLRZqac2qS4p3JzkDferxOL9SthEMxYuEu3Rht2rgFj8+nFsm1Rg2X1UzELRmcBRomE7Fwh9oVuS1uStUa5qZFwTIpqogyVsAMn8+ndmLyfilEil1yCzCyqhWsbJjltaJ8lS+xvApFQpSKLRWXIHpSBNX3rhV5xVZZ9qsCoEuRRX7P5bN4PS6cYjErdpNmp26WpWBZLDa1ACXK41Qqq5tRKXquJOJqjyd2ZlL0T2WLrKbzWmySYq6oZ6UIrTZXVlHUWLHarAoKSpFTAF2n3UpPLEjQa1ebQa/bq+pNUfmqYs5k0edBitStIm/LmlDOxWoRgFcUw5Ir2VL5tcAsKQ7UNXdXVDxyLCmualaS2COrxbVZFVrTU5PMz8+pwk0yjZ579hkFOmLRGOOj4wz092v2cjgWZuuOTdqeZy6c4Wvf+iruoItEZpW+dQNacNqzcy8H9l3Ppv5NWuxxmZ2UKFJsZjQDrFAqkFhOMDE7wT/906NqLbawsKTFgsHB9dxy8+3cd88DDHStVwaw8H7rzQLJwgK53BLjc+c5f+lF5hcmmJmbJNoRwe30iD8Xm7Zso1AskcgmVO1jbphZmkozc2USc8nBQLSfvVv34XeHCPmDZNNZyqK2bghQXsNvDWCpWrWgLp+tuX4CRDVlay2glSjppLwiyro6TUtTrZ2pSVazE4fNqipEsbASMEaEhsVyQS2gg2G/FidFlSRZzg1LmamVS0wtjij4EY6GlKm9nFomXy5y6123cuSFI4SiEfrW9zO3ME8qnSIQjJFYkcwoKTDGCPqi5DNlxkentR+OnBc2fYqduzexfv2gFtaX5hf48XePcHDDEK+5+x61eJdnVor5UngyCv7tOZUG4KLqL3PLAtmwTzVADnmf/L+hejdAx6sVaO2gjPRPAyQzMkYN8KYFYLYAXwNUaVfkGSDEKynnjHMxwE3jNe0gR7uK7aXjWlq26+3nImOLZmS/1Jda86/x+XJMQ6FrgCfGz6sBZzmGAUbLdRtqQXmdfIahzjWA4HYA7KVzlP4ujgUaQNrK15aCnyaIi2uZ2ge3rRHWlLOYrVQbrWxYyazKZFI6rjQaLbBTxiUZj+QGS+FZ8mzlPdLnLNIH1C2izdLWtGaxqiq7tfNoQVMvKQKlWCxqhkZd1NhyzkI+EZKJjIdicdx6b6tm2SLcNGolVe+b3CVcHVBxZEk1UtRsJiyiMBFf8ZqFaqmK3WzBYxfFbJVCZZVsKa2fLQ4Hkh8unyktk88VCEdiqrYS14RKVVSBAmgWKZYSWhx22O3angLMCoBmF6WvzabtJdEGQnYRwFDBqGZVbfCl7Zo1M1aTHbtVbNOF1FGjVm2oJWm11rJOV7BYVwfgEFvnQh6Hy65gdKVeJRQK093Tz+kTl7jwYpzxy6v4/RGSiQK1kuRNDpLLrWgOYXY1x55Nm3jVHXdx1823MnFlpGWNbBKLPIeqCTX3V/KEJcvVYlPQWvuaFM/EYroiCotWP9ZnVOcKiQVogastAkfrmZQvg4Bh9G05hgGM/ksVffOlXNb2Z7cdsG0nVxi/G6rVV+rL8plyjurgseZuYPQFGYvbQUgD0JTXGSST9s8w/t8iziBrz7Lxb8Y4Jj8NQonMx0LIa9mYOlsA8ZoTi3Y/AXNlHWG3a7+TbEF5r8ybuVxOnyGxO26RylqRAalkCs+aLbDMK0Ioqsv9aA0q+reQKuoWqEp/bojlbUvxbFyXoX42enn7NShQLkDrmprfGIPa28RoSwNg1jFJ1Nf1Vp6vrI+EfGHkkhvK6haQ3qRRa4HVwvZyeD1KKmpUyzjkOI0mbrtb1ayFco1Ks8rA1n4a7irff+pR5tMTnL8yTylfYM/O9fT39NDTFSWTSVAsppmdm2Td4HoGhjZx+MhJktkyoc5upmbmxVKD3g0bSK6kSK9mmJ9dxGFxUS7Uda0oa6X9N+xhKT5NnSw3HdrN4z/+AeVije1bb2d+Lo4/YMfjtRCLhlmOJ1mYT2M1ByjkGhx99hjbtm3B6bOyacugEgWfP/4ikUiM8fEppkZmVG1/68238c/f+T590R5e99Cr8DjsFFNZJWRsWL+eCxcv4A9GuDw8z+TsMv/9c1/lB08+Q6y7W8Fat8fK+sFOEssz1EtZzSusFPN874ePsm7DehbnVvE6Q4TcUc1clBiGdCpOJpvA63PwzW9/m0fe/k7+4398Dy5vkKbJhsftwWwpMDx8jN/+nd9iZnaWWIcVj9vJ/GKaaGyAuaUV9h88wO133ayK2tNnBdSWY4/xs//hfrzuKulknIDHx/Ky2G7a6enbwOjYLMeOX6RUshMK9FLO5wn4PMzOTpJKJujp6aEz2kFydZmBgRive/WrkZTsSt5CJY+CnrJSTddzmt3Z0emnWk7hsDdpVKVWL/OBi1xGFHF2XF7ZZ9U01xVbjWI5j8cTUnVkudigVhd7gzJ1c4YqKfLlFKNTE7i8AXK5Os8fPa8Z44cO7aenu1sddhKJZTxuycSu0GwUsdmFbFJUolOlUFeFbaPh4OKlFCMTRdK5PP39MUJBF6uJBWQo9Hrduo8LBURlmmTLlkFm5kbp6gzT0+GgUojj9QZp1G26BpX5UxZ+xXIOm7M1/heLZc3JNJuELFelJBE19TK+gItMZlWdjGKRKG6Hg3q5zItHjtPX1Y2dIJ3+TRw68CAbh3ZTdzeYL0+xsrTIM8ee4vKVi62wArOdO+94gEuXxzny7FGWE0l1i9IcVWuDwS4fu3cP0L+li7nlMs++uMzotBuzbQuLSXAG+glG1mN1BChWxFI2jS9gI+DtoFYrYm7mMdfBZfcpwNXbH6JUmaWSqRG2rcdVtRFwTGH1fp7B9Ummx4tg8rGaKmOzD/Dsc8PEVwpcf2AnFkcKi7XGvp17cZmC/PnHPkcusULFZMbuc2BzWNm2bWtLKemwE4mFNUpAsnidTj9d3b0szM+TWFomGo6yrr+L/t4ob3jD6/jsZz/D5OQcvT19eDxezp28yHve/Uu84U0P8aWv/wNf+Pzf4fWFyKgrRZE77r5RY5ImxibJ5UqceuEc6zo3EOnu4MrlMbqifcxMLbBxaDM0LExMjNK0Zon1eOiIRUmspsimc3g8fmzqSmRToFbGHofTi88TwCx7rkadckVIXTVsFltrvlSXG9kHOrQvFIoZJXvaHRay2bTmdG/ZMUi4V5xOUmSzcUzNMh2RkMad1MpmLDUvuVV43d1v5fDjF/jLv/gin/rLT5Av5vj+2IdZN7COlcUEg11bePjutzIYHoJUieJKQtXpNVeR3o3roSHrRCFGCDGqjMVUplpcpZJJsDw/RU9UiLNOZqaXiPVtwh3s5Oyp86zbuAl/NCa5ShqzdPnKLB/8k78AU4Qt225gdm6FjRuHSGeWePGFp/j9//QrHDywk2oxSbmUwR8JYq2VVAVqctoVGD7xwjF2bN1DuHs9qUyDR7/wKMd/eIJPfuE7fPB9v8ep+QXM0Q7ue/gBdu0ewGKqUK+U2HtdL2ZHgjpxtdsuVjJKlvCYO1mciGMy+Yj2xSQtSusbq4klQsEQC/NzSsyWZ8ntcWvc0mJ8CY/PQ7lWVLcsqmXC/jBXRqfpH9zM4Rde4C8+/fdcf2gzO67vYTo+TLGS1jgRAXg97jCJRJFkWux8PJrLLmsHGTdpluntizHY20mplFMlsqxBxWJa1qBlIQZaXNRkuSZDXtOqRHqJ4LE3LZw+doaf/7lfIBL0k1pJMTM1zcToFPNLi0wvTOre0eFy6DpbrI0HNqxj5+4dxJPL2JyS7yHr4Jadu+zrZK0haxUlr9WE9N6qowiAqykpUv9QF5mmrq/lOmTvQLNOJlHgkft+k5h7F7/x3l/mjz7wfs2SxuSgYXJdA27/7ZZtr13ZtRa41gL/Hy1wDbi99ohca4FrLfBvsgX+dcDtn/HJT32EucVZvvSlr/DMk0f4jd/5TV73wEPcddfdZPNFgpFOluaWuOnQbfz6b7yfr3z5awyuG2DsykVmZi5TKK0q6Gez+rGbO7BZvdQbFXp6vRTLyzQlu9PkwGUPk8glSRbiFPI50okk/+1DH2Z97wCVUoW56Vm1JB0a2sjevfs4f/ECQwLgjoyyHJ/HqYtgJw6nmz/4wz/kngfu5hd++eeZT0zy55/5GPOJWdZvG8ITCnFxZJRSuUaz2ioMS0bSbXce4szpk8xMTnH9TXsV5Onu7OLUsdNc/skoN911gIAnyNGjLzKwOczNd+1nbmaWjk7JlGoSX0zjdPg0Z/DFYye5bt9ecoWkbqa8Piu79+6gWbNy9twlBRGbFrOCzAI0pnNiF1bWRb1kGObSWYKSu1ss4/O4NWRH1Hxed4CF2UUSi6uYpPrYkGJlVi1+BXga2rQJT8BPOBKmUS8R9Fiploo0Gya2bNrBhsFNam89MLBeM52WFpZ46umn6IjFVD0lRcStW7cqOCFZwMFgmO7OHlWPelxetbGVIpZkaQlgICB3NptTwEAKTFW1v26svaaorHsBMoUNXymXVBVtgL6SHytFbpPFTrUhKiSxVBIAtGWtqVpXUfyqdVULlFHFWr2llE3lClq8SaUzLMZX1GopXywoYFMoVcgXiuQLebWrlC8p/IoVd7NSwqEKFrtauInNpWwk5TNcTjc+r0eV17K5N1QxUvB1OKy43FJkFgstyfGqKWAruy4pDGhBXgvOrWWEABv1ehVT062fozaHqriT17eUhouLkueVVyB6ZmaWQCDApUuXOH3mFHv37uTK6GWaVhPekJdnjz3H5u1b2Hf9PmKhDrpCnbgkD9LhojvapTlwAq6cHT/N6OwVLS6eOHGMhYUFvW/9vX3s3XsdN954SDMffY6A2umJULBUyrO0OMX4xEUSmTlGJ86wuDKO3VnHYq8TivoIBP0USiUK+apm2oWDMWjYic+nmJ9YJBOHoc4O9m3eR9QTpZgsYGmYVUURjgT1WSgLm90m2bR1bDa3ZsApHKUbVLEyE+ZwQ8nhutldA27FFtYk9pZNE3aLVW26JMNMNsCaESgFf/FTbSFgLUHpUBkAACAASURBVHWVxYLb48EVsGMLw+LqjD4fomrMFLKk8imwmsgWM2SKWbbt2kaxWmQ5mVBb9JnZBVKJBnabS/OaZ6aWSCWy1CtNOiJdOJt+7B7JuBT1WVOVItVqicJKljfdfj9Bp1vBCGFOS38X0EJAXCFIXA2WvmS7aW1lvSqIe5XtqfHvWtNfI0W8bAG6BvBd9R4DeGm3GRXwQPqIkDDkub7aRtQAhfS+rKGU7T+vBi3az9M473Zg6SUgaE332n4uV4NJhv2p8dntx3ulSVmAn3YbYwPolSKdtLsBMhsAsQGU/dQJXgBWBWrX8iavApTbz8u4H6rkFTs4U8umXbPD1XpYcrhN5PNZVQdoZq2SO6TgLBaPIvurY5YxTwHa1phwdZu0g3HGfTDAqnbgTN5rAP4vg28vW2wLSO+2WdUqMN9IY/I3aHgrlJ1F8DQpU9G8SQEn3U4vtYIo9WuqeGlayzTMMqbm1LqxZUsvxfGC2usvLK1gtth0XpGieiKRVPKIw14nl09qu6ja1mpV62XpF2LfKfdIlFNC6Eil01rcCgZ8VKoFzUBs9XMzproZk7RXQ1QJDcxWURpAuValIOBATeYdAU8tCghXa1W1k/b4XDhcVgVPhYQV9MQ49uNZnvj+cc2omxpdxuEIMjTUjcduZ8+2Hdy4ax/FlZRmwCVmF/BJfueaMlbaVy2aBcnX4mvrvsl9eSkD/qo8WeMeGfdWVOEyf7QTHYznyuhbhgq8/f7K9Rmcgfbx4Wqlbfvz08IrX86p/WljSvt4ZIwZMnf9S3VuSwUr38a1XP1stkBOGYZffp7bxy3jXKTPylgYDofV3nU1lVQgVvgMElkh90rumc8rlvZCWkEzUoUgNj4xwdTUJDfdeJB4IqEgWHdPjwIyqm2plnHaHZqtJ/3L6/Zgs7YIZzI9FHI5bC47pbqowl8GoeXcjLGkvf2N+6tzuqqBX76+Vxqn2kk5Rp+W9jL+3QCK5b3y78YY9RJwa1hCi01nrY7dJREKDprVBk0hjtQlS7rJcnqJvQd28f+y9x5Qdt7lnf/n9l7m3jt9NDPSSDPq1ZKt4gZ2HBMwnXipDhBYApsQw+6GkuwfSEJwTIcQagBTEloI1bjbsizLqlYfjTSj6fX23vc8z9Vr30y8e3Jyzp7/2UXjM8eamVve+3vf9/f7Pc+3uUIuvvbd7/Ojnz/A5l1reMkdN1MtFTl54jgOu5nVq/tVxb64NKuEBiFtnTp/AYcnSLkuTimS9+vm8tQ0NYso54sUMgWG1qxjfHSCwf7VjI2NazNZQHS/361ELrEubYkESacKnD52iVymQKTTye69m4nFFrFZpUHtxFTz8+hDz+APBsnGkoS7W1i/cYCR0YusGVpLpVDnyScPKOgi+xmr2UpOYjvcXt79znewddMGelf0UK2WCPj8fPVr3+DyxByvfd2bGJ+KM7OQw+72s++m6ylUhEAo8QvzfPXLn2bH1rW8+Po9HDl6iOhigoWFRUr5GpvWXkMhVaeUE4Kh7OsknsPNmbMnWIgtEOloJ1so8u53/wlr1mwgk81pxEeLz0M8Os33f/AtHnzofmZmJ/H4nVRMVULtEeJpyeXOSTApt7/spbpv+vY3v8n6jREGVwexmisaQeG0iT2xzAFuVaGJzbOoalPpIvl8mZtvegnnz1xS28xCXubcOH6fW/c+b33Tm6gWy5grFhJLWTz2CB5XkJSpyFJ0Bp/fTDAg82SC1tYAOXUo8VEoyB5L5k0L+aJkfoprip2KScg0FqiKQ4u41cj8mSNbWtRs9EI1RaGaV8vkY8+eY2QkTldPhBW9K3WeF4KHkG+T83k8LTn6+wWEFGKmAKgmFmai6pgQCLSTztk5f2lRP6dkIYsd7ZkzJxX07ewMk80l1Bp07dBqzpw5Q3QxTnQxyd6dO9i6YSWVao5Im59iJa0qYyHnCTlTarVSqUHmEfKkWPRLzVE35Ygn59VhQYhN4gQxMx1lenyOzkgn8QUrm9Zu5obrfoc1fet0bx9LLHIxdoETI0e5PDGqdcPKVf1aQ50fHqNUFPecSdIpsdYXO2gX7R0RNm0corWlhXgyxuXZOUanC8wseSmxEqdvCFewnXLdikggzUJCNFVVbejzOyiWy1SKccy1FB5LCz57CLM5Rd0yg9U5RTFtJWTZSLu7FUv9HGW+isU6wvRYia6O7cSTDi6N5RgbTygR4+SZo3StCNDaFiC+uMDb3nIX0bk0n/izL/Hat7+Og88epVAqqkvR2JmLtHSG2b79Gk4cP6EAtdhWy0QnRN5f/fCnrNu2kY52H7Vqmpe+9HZOnTytKuvh4UscO3Sa3ddfy5vufEujtrHa+Mm//FSthU+fPs3Thw/g9Fjo7u4mFo0zcn6Mzo4eOtt7OH7kJA67m1xKjqULqiYW56Nqt2tzCW2zoGuJ7J9DobB+Ly0uUSiW9PWkhhsfH1c3Hr/frwpvi1hiS+SEScg4NaoVqScbvYF4PKFOIo3rpYDbI44eZuail1mzNci67Z3Mz4zictZx2lDChKlsZ2Eyy6quLWweuJ5f/uwJVY8uzif5wJ99iM8/9nq1eq4UaoTdfbz91f+FNneESjyHLV9mYfYMnnYToa5OMPuo1lwUhexlyuO0yxpbopaLMX/xHHYpIatmimUbLe2rWFxME8+W2bDrWipiqVsXwjuMjoxx9uwYF0bn2L7lOs6cG1WCWsDv46EHf8Uf/MGd9PeKCjmJy2GikEkQbAngdXlIL8wzuzBHrlRhw/ZrcbkiPHX/U3zov/4Vb3nDuwl3rGX0wePUYxWOXbzIZbFY9zmYnr/M6o1d/ONPvoTVk6Ruj2Ixx3BaLZQqBWo1H6WSm9m5FDannfbOMAWJiTFDKh5TklZnR7s60Mi6ZxOCuJIWrZSqRY1F8jicZOIJSlWbqlm/9Y/fZf/hJ/jdV96I1VdgLjaKw2PB5fFQNzmxW3zk8lZOnJzGYvPj8tiJRRfweCQ3tk57WwsBrxBmixrTJBuJK5yyBqHR6iafE5v1MlazxALJemWmVhLU1MLJo5e4dvsGkrEk46PzLCxMUqmZ6R/qoqOnE7NVrLSLeH1unB4neXErExqhTWhGDTKcOJLJnl/2M433v0KWvRLd5FKHMCExSmSC9D/A1hR9IwS02FyK1932ftpcAtz+MR/56J+xa/daECU+V4Hb/ycbtlc/1NURuDoC/64RuArc/ruG6eqDro7A1RH4v20E/kPA7ac+wd98+hNcGLnA33/ly6pIfPOb38IjDz9OOpVpbGgnZ8jnS2zYuIU1g0PMzy+RiqWoivqmFMdiL6jiJhLpwWYJKcNRsk3mYxfwBWrKkJ+bWyLg7WBsZpS6o0Rra4Rjh45x7z2foae1h3ymTCaR48ihYwo+DQysIZ5I0NnZyT333sMTjz3UADgxk0pnefEtt/G2d9xFPLNEsN3DX33qo4zNjrL12m2Mz8ySlmzVXJn+7gEFnYulAtt3bmV2eprxi5eom2v0repjYGCAB379EIVUSRvH1rpNc3r23bKdbDlKZ2eHgnFzs/McOnBSLbxuuOFmfvaTn/PaO+/k5JljRKNTbN+xju4VHYwMj3Hm7AVt+HoCPs0wkjxY+XlqcpLbfuc20qk005PTDbuk/lWsXjXAsWPHSKeyrF+7npHzI6qI8LulGVPCYbPT3tFGrlSgJAVKvUp3T5dmyOaTac19WlqKk0pk2Lp5BwcPHGL7th0KWLa3tZNOp1Q1JPljwioVAFgUSguLS9rcltzSkZERenv7rwCyJVUXicWgNCHlSwBuaTJJgR0OR7RpIrZ+AsQJSBQKSlHpV6WJZNd2dXWqVWShUMTudFC+YiNr3FNitSxFtzRsJf9UCnNDCdPIZZTsNzNFZdGK/apDc3xVySaK3lxBm6yixpRmjqg9BRwVwFkaWcViQQHnuBSUohYWRU9R8o1MWKwC5gtgLIUWqgZyuZ3YXQ48AY+yh0U9KQCcAIOi8PH5/I3HP2db+bwNpanUsIQVE2v5HM9ZQl7JEBarYMlUEvBdPqNYyi4uSD6Ri6XoouZT4jBzZvg0/nCAdC7DmVOnCfgC5FN5qvkKGwc3aFMvnonx9MlDnB05i91hY++ePWzZspmAP8CubTvxeKVxAA6ri+nZOU6fPqcs6KXELOdHj3Pp8jm9NwNBBzt3b2YpNondZaJUFmWzZJ35WVwSkNxMKNjG0uUkiYkcIVeIzUNbCDlCxKZj1HI1LFWzspdFfS+grVyPlXpZ88kqoigUVa1YfsuAVGratBcAq9F4s+i5LGvGZuVKVqQ01qUpI8dvV4tJyZHSDyRDL413q00JAAKSSVNerWzFCdBaEyK/Wr27vaI4L5IrZTHZzKTzaaxOGyNjI/otKj2ny6GW8NI8XbGim4AvRDKew+PwakZewB9icPWQ5nFJTm9nRwdWs5lkMk5fexemdFlzcAWYEhBArldVtqlVaoOMYIAbCgjosYrCvUFeaM5WNfKrm0HH5Yrc5SDrcgCwWcVrWC2rvWizenQZ4NQM1jb/uxncWA4KNa+JzSCRAkhNlq3G8S4HjZuBomZQ6H+11jZyVa3PASDGzzIvyTEbqttmMojmnRndmyZwWt7DJOdFdAJX7uXmxxmvYQBRBtgl15hkndZMDQWpZEHLvGO1igWyKCrLqiaXeUguUwEdhYSgc0G1hkXfs/G1HFhbDpA1A7ey7ixXWzb/vBwEVFvqutjV1TBZbRQtNRKlFCVbFlfEhNVboFCPUa6IQtyC0+rDXBdFgomKqayZucIXkLUyl0urEkDmYlUOyv0tJBwsmpUoBBhxVRAigzgmqIJa1KhVsbY0qUpJcnINdwRp4knHSkgsqZTY+9nUXUNIKVaTVUEraSiL7WJsqWGTLI8X7wPNkb3ifCCKsXpdrPEbWdbSUDdba6SSUSqlgjBB2Lx2u7oDJBfLVAt2Ri/GdU7ftG6T5mjGZub1uyMYEmQYn8ut14Uqw0XJLcqJxsnSNcYA5Qwr3OZ7c7kCvkEsEEcHUd42rkNjbjBsgY17w7j2ngM+VXr9r4kdxnpjXBfLQVvjtZbPN83Aqt6bV8DC5utP1tPmOar5tZZfq833p1j7/uufr9h9X7nXDOKKNHKl2f7zn/+cV7zm1aooujA6SiaTJRZdYtWqVarmkyxDOQ6xyZQ58sKFC7zprrv4y498VB8TjnRotl+rWOvPz+l6XCtXWD2wSteE2OKi3l+JeJytmzcrKVAstx2ORm5u81xkEGIMAtny+0/Ot1zHy+e25fOvMabGOBjqa3nd5cCtMZbGOmBYQstqKEubW9RkdQG1Gw3vXD5OqRane1WQtl4/Y9NjfOTjXyCVLakrTH//Kto6ndhtFfwBj6qN5menMNtMSnScmJhkKZEh0rmC+WhKm78TY2lWDHUxszhHSuIoTHV27tiuMR8HHjiJP1JhamJOY1F2X7cXnz/Cr3/9MMVMhT037mNxblZzbDt6/Wzf1c/Th85w2217GRmeIpOEyxfnGFy7lnAkTGu7kB/36z5VwKJTx89y+fI4u3dfx+pVq9W949jhYzhsDu64/XdZv36I1lCI4eGzbN+yje/94Ed89evf4Y1vfCsbN1+nIMe1e25gcmoSh9vE6MRpnnrqAWr1VEN5G53VOf3C6cvc9uLfY++1N/CXH7mXm/fdzvxMVBVgog6dmBpV++K77noL0XSCH/zknxlYPciOHVsYHFrDhsFtxGNZLp6/xI9+8H2G1vVRrkYZnz0FtgzBiI+nDj9DrpBn1eAAka4gHr+VxcVp5ufn2Li+n6WFFJcvzbJj61bGx2ZJxsp0dHSzY3sfU9Oj6sZg93USCq8htlRm+MIwLWGnEmAcNjNPPnKE9pYIb339naRjMYKuFqZH0+RTJhytLbg9FgqFOH6vqNXz+HwuVZhLDIjUXTabC6vdTqFUIFtIU6kVMVslt9EFNQf1qtihWzFbapTraQq1GBZHjUwpq1nG4ipx9twYR589S6DFrWpLl1MiGuDw4+d4+e/vZuXKTq15bNYaLqedatlENiN77xpWl2QUh4nH84ycn2ZuJqmAqMvtwuOWfMwADrtNFZRnTo0ycmEajyPMqp615FIZrLY0m3Z0gW2BdRu6sdjK6sAjZE4hITpdLur1ksYE1Gs5vJ6aKg4d9iBTEzGttxLxCqlklfWD17Bh7Y2s6d2NxxVgbmGUsyNPMjV3hkvj42SLJTZu3KJ1zemz53TfK/d/Sta1agWf38+6DevYsHGj1m+XLk2zGLUxM18hlhJL1jb8kRU4/W2YHUGS6YpanNsdZlxOKzazrJYOHe9obgmvt4bXXsZR8VNOV/C3zLOUeoJVQxaqBR9T5x046nbWrLQzOLjEwvxxTh8fZcf2WyiXg/z4J09y8vgEr37zG7C7LTz86C/IxJM43BB0RDSGaPT8NP2rBzk/flH3wRJHkstkdU4SteKqlavwesSyek7rUJlvCtksbpebSj5FW4+H/v4e3f/brQ6OHD1BJWdR5XaoRYDVCKl0humpGf7iL/4Hjz+2n8cff5JCUaJuUjo3x6MprTslliCfLdDTvUJtsVf09ClBO7q0hNcf0EzQSq1OJBJSomu+kCcUCqi/hiip/X4PFiFeppNaswkgK7EgoWCLqm0FyM9mCwrMCXhrNtlVrevx+LRmL4qluL1B8ppZuMSa7R52Xb+Khbkx7LYyDgVuI1RysDSTY/eOW5gczvPTHz7Miu42HnnoEN//3n38ZuIjZDNprCYH0akKKyMbeed/ehdBXJRjSaYnjrFqcxib1wMWP7Wa1PxCPivisNegmoFylko+QymVJTuXUBAykZV9lZPOVQM4JHLCZFIXlHpdFJoiE81j8VhILcxTKFZVDd+xYi0L0+LYJZ/TjtzWWBtxKdlEhuzFaWqxFK0re3D1dOFqaYWUicRsnve/+27WbNrFmbNTrKm1stuygkvjE1woRHF1hIlX4sSJ8ba738jNr9iN2bwEjjxYK1RE6ertYCFVYz6WUxK9125jaWEen8+LWfJhqzW1Jw+3CUk8hdvrU1cW2asJgCuPq1eEz1CnWDXx0GMP8cuHHuTkhWO88j/dQKI4pUQST8AplQTlshm3I4TNHubwsUkskm2bjOPzOUknBSjOqE3xhrVDSpLQLPkrUSm65pplnnORzReoFCtKmHdI9FLNRLUo+cMBjYB64pEnSInjQ83LmsEV9PavUEcn2V/m8pJHm8ZqF0KGiUw+rU5R8i3ERaklBcRV1yCNVWnU/7rPEPepUiM/V+ziZU8owK26sVwhYWqtVa8xPxnndbe97zng9qMf+wC79qxrKG6vWiX/r8rDq7+/OgJXR+C3YASuAre/BSf56ke8OgK/jSPwHwFu7/3UJ/nCV/+epw8e4v3/9X20tXfyuc9/gVtvuZXt23fyohtv5utf/wdcbg/r12/UAjC6FCcdTWteZnuHD6/fxIreTiYnZvB42zUnpCXiJBCpsZQYwek20du7il//+kmCbS5Wb+ynJRhi/OI0b7vrj6jlxbrRTMAV5onHnlKG7r59NzA7N6dgWblSUiu4cEuAUKiVRCJFtWahbq7i8ttwBW185G/+nHOXz7Fz33Wcu3CJ2cvzbL1uJ29/67v4+U9+ziOPPozb68DuFEZ6GSp1tu/coYrKB352Px2dfSQWkzht0gxuY9/N26ja8oRDQZ49eZJz585rzmA0mkKInXaLk57eXsbGR/B4LGpfls7EWLlyDdlsUVUmNoeDjq4uUpkMJw+fpH9oQAvlHVu3c/rkaS1mN27YqGDW2TMXFNjq7upWcFkAL2Hdi/pVNv0bNg5htpuYmL6MzWVT27FiqUzIF9Fc3pnpOTHSpFyuMjgwyMzMnFoAC6gQDrVw+fKY2tgJDVVsKE1mO3WT2LuKOsChrGZROgugKQ16+QoGgoyOjhEOBjVbdnZ2TgFMAWbHxyfo7upSJnIikcDvDSLM0qmJKc0Z7e3tJZNO09fXryxZUbMKcCxfkjMqQKxkDIlVs5HPKcW/NL2laSrNGslyEaW0fInNkiqSVPHTsJqUMTJUrmJTKQCsAMtCppVCsSAZjdmsqn4VQCpXiMViqpwSgFdAN7Ghk6xCeWxerA6vQCzKGNbMRmmqSXZrRM9dw/bRoe8jyi851ohLGlxuVQwJINKoHaX5ayiYRK3VAKAa1pFmbTg7LWL1bEHUpnmxuTLXyVcL2kgSi2r5wLHFODOXpzGV61w4P0y2kKNkFXvhhp2zKB62X7ODp586oHZWGzdtVsvh8fEpzp49r/eKAGrJwiJWbxm330Y2myCRyPN7L7+ecKsfh9tMS8jHM0ef1mzfrp4OZmanCQfDBOphIuYOHLioZMpQlFRKJ5TE1tuK02JXAKdYlgwjsLtE3WOiWC9SrpeUMCAWqDazVe3PBGWV2rVWE0Vz4zyJFbaAM5JnZiiAVXUr1pGITbMK0rUZI4o7aY5JYS92rXK66qJ2ok6h0jjPJqsJq11Y225c0vyxm4klo3h8Xuaj82rf5Q/4SaeS+LwuJTiEWiI6fi6Hl0KuQSSILizhlYZWqazW13IdiPqkmM1jUYvXRp6rXJOqLJQsT7n+JP9UVeQNdaX8u6HGqqp6ZLkitRk8NEDTF1q/nlOAXgGFmwEZwyrYACYa91Cj6flCoIPxO+P4XgjobAaJlqsHm8GI554rua5XPq/x+sYxLwdIm59vWMo2f75mINl4zebXkrEVgEjANPleDmwtP77ngBiZP1T9vQzRvjLg0lwxvhr38ZV7WIFbAZAt1MXuv1gg4PeQTCQIBLzaoNHs8VqdsqjuNVhcMq9MVzLI/6262QCKl4NEjc/SIIY0fy0fk+XgvboWiEWsWrbKzegQ5z7ytSR5ljC5E/gjNeyeColMnEpVmqEBJIivbrGRyWe0qeTzu9QxI5dLqjJZrCjF7k2uYbE8FpcEcQ6QBrDYz2fS4iiQV8BLyBj6uWxWzUEU4osSCcQ63uVGrJJlfUlksppNqBnYkumpKk6zAsUlUVKLkkYAVM0qlUaf5LSKta8orcsaaeDzBXSNmZ2ZoFjIsn7NauqlCqaSCa89iLni4A/f+F+YnI7y5P5nic0nqOaLuCQzPl8k7A3gstr0PpbBlvEU68WSuEqotYI0D+W+bWSSNp8v47ow7MTlucbj5Dw0VLfPq6uN87gcrDWeo68vRBXNgn0eCJXn6XE1XQzLwdvme6v5Xpd/GzblxvH+6+upYdn7v7v3jb83A7yidFp+rzYfn7HOyXsLAeq+++7jyz/4J/72nnsZHh3lDW94AyeffVbXw8cee4zXvva1et5Pnjyp97S81pve8hY+9IEPEI604hACW7GoRDDZh/T39anF6fTkJCt7+7RJvHXrVp4+eJByoci+vXtIxaKIu6rczUoquJKlawCshn31vwGuG8azz43LCwHlxpgYY9oA6xvzuryuMeYGcG9YZMvzDJvlxt9qWC2iwhGbaLln3GC2U5Z10GNhzYZ+RibOcH7kBHPRaRxuUTCVOX58WNU7r3vtHdhsZsYnxyjks5pFLSq7ZDJNLJXD7PCo4ujg/mEyuSLOsI9X3nkbJ04dw1Qrs33rFro72/n8vd9gYTarxLhrdg2ya+dNTFxeYGY2SWdbH/NLswwOdnLfN7+N0+nghls3EAiE2b//YeZnRQFd0YZ9f/9qIpEwVhucO39K54SWUDsul5Uzxy+xfccWXvXKV+Kyu7nv2/eRy+ZpC4e1mb154yaeeeYg3d1drN+0mUcfP4DV4uHWW+4gGOiiu6uX0cuXiMYabiHhdictrQ4WolOMT16kJRgkMZvhzpe+hX17buH97/swLluQa3fuY/zyOKfPnuT2l9yKW1S3505zw4tu5smnnmZ8cpLrdm+jkMvS17WObZv28sH//pd0tLbyxje+kief/jml2jTxzEXcwbqCGP6gT4mfTzz9JJE2BwOr15EvVDTGZWJimocfPsuLbl6J0w4LMynOHF/k1hs2EpVcx1wZc8iP3e+hu7eHp54+TCjcRiQcUsVtKR/HXq8zNbxAYqbMy265hfZgh+beihWv1ycqV9lX5Qj4JH5E4gkqeD1BiuVGnIfNYaFuqVKpC6msrNbybqeQKsV5SKlFCniYbBUKlRQVU5GKuUoqX8QkIP/0AkdOHGPNui5WrOhVS+xjR08QDocVXPYHnGqDXCzK+tCwqXU5vWTSeRai87h8Qnh0KWlMwDwB0xbm42TSsheROBMf5VKNdes3KmG4XKhSyflJR+s4XHVM1gSV2hwDg2E2bOxVMp/bZVNXm6XFef1MGptjt1EvlMmns4xcuMjTTy+wa9d6hob2sGXjzbSEewm3dDEyeYFnTx9kLjZGNDGl94oNJ+W8mWy2xszskq4x+Uqacj2FK1Bj943XsmHDFnI5GzNTJS6NZDh1JkrNvhq7p49guBN30ErZHKdYk3XTQa0kGa5h/FLv2PJQT1Ivyv7WjIS6u5027LUK5LKkli4RbpthLv44a9YGOX58jNhsgGu3voje7gg26wQjw/uZm57n937vZZw/v8g//3Q/Tns7H/vk32JzmPiHb3+ZhdkJ1q1fxfGDpwj4WogvZplbiuEJeVQpuGHDBnX9kXnM7fJorTmwcjWdnV08+MCDLC4ssH79egVyx86OUC8Xee+fvpeV6wf4+F//jZLQRJ2r/MlKja1btjF84SJnTp+ju7OT2bFJ/O2dSrrOZLNqAyt1UyGTxuFy6b89Hpe65ei1Wqko4VQI4gKqZbINco/kYssF43BYyObSmC1ieZxRe+mWkLgjybUrDis1HNYAZmSPIsck67MJi6lBSMhmc2pfK/tym83SUGIKuGYvUXHOsXF7D5GQi2RyBp/Hhl2IWoU6EyPzfOi//RXf/9bPsZt8bN6wmQ/8t3u55cU72fH7Pp555gkGB/soJmsceugsn/7zb6tCd/b0KZaWzrDl+j6w5BsKyWqYHcL1SQAAIABJREFUqoSTV5OY60X9NtlkP2aHaJLk+ByJeAGnt4XgygHsUgNSwhwJk52O4nJ1YPGZoTwFzHPm6GP0dvdRKjkplPyEwyuxBztJL84zPTdGOhclHGzFWrCoq1ZHdyfhvi5KtYq6jZlrLsja+Lv3/DnRC/O0+LqgJjEGdVatWsNTx57E43DjdFmZiY+z+fqN/MFfvBNLuALuAkVrjXSuSAUvU5NxWgKddHeu4Ny5kxw5fJiX3P67Cv6fOnmyETlks5HPZXG6PeqmEWkNs3L1gO4FysWa7t/uf+B+HnriIYY2rcHsKlFgjpotTbDVSl2iO2S9cgRxO0PkC3ZOnV0Ei5CSSyQTUXW9EYKv7L1DLQFdS6WB0iCKygou7jZWyhWzXrsad6GOLVZV5pvrJuKxOB63D5/bq5bfreFW3WMKYWN2flYJiALYym5e1lWJzxClca6Y1d/X6hWde3WTIaQ72QeYrXpNyh5A9v5CIBMnC+kNSG+jASxL8IcQ+qSfYFPS4PxkjNf+zvtovaK4/ZgobveuvwrcvlAhfPV3V0fg6gj8Vo3AVeD2t+p0X/2wV0fgt2cE/kPA7Sc/zT2f/QzPnjrFxz76MWXTfv+73+f1r38j8bkFXnzLLVx/04185ctfoa+vV4srKbpu2vciMtEcgYAVsz3P6Ng5BTg3bNzF5m0byRaiVC0L+IJl+la1Mz41w/D5SbwtbrwhJ+Ojk9SKNj74X/+Spem0MtNl8yoKuM2btyvwtxRb1Gyl9RvWagGWjEWp1czc/pI7eOd/fhfxZJyP/s1fEM8s8v/99V8wPj/Opl1bOXPuAtl8mdb2brrCHcxPzXH+3Fl6+lcwNzdFpCXELS+9VW38HnrgEc6fukBPVy+lbJVcpkhYmiitDgrVpFpiRuPClvYRamkjlczz2le/ganpOf7pK18nMtCD1ytgcB6X04LN7mT49CUG1g7Q1dPNir4+bV5LJu4vfvFLVRCLciS6EGV+do5KqkigTeyI8wSCLQr6iNq1r2eFMo137NimjORf/PKnRDrC+IMuEukY6VyK9eu2UCmZtbESj0re2Dy7d+9VsOvg00+zbu1agkFRD3qJJ2IkkzG1rl2Mx9T+upHlJtlmHgU/BCROxuKqHJuanGZF9wptns9NzylYu2/vPlVvijo3nc7i83iJhNvUPsvvCzC0ZohkIkV/70pl3x48+DRtkTDBoIelpRn8Pq9mgk5OTjM4OKhMfmG5d3f3aC6rNJ2GhobUTlrsPKW5KI0iaYIvLS3R0tKi2bKNvFSV92iTXyozKbKqko1bKlGx2rA4heluUwBVniP2zTKuok7WprMyY6Wiq2muYq5YomK2kMqXSCaT+i3KsFQqrfZcot5tNO8btsnPqyTrdPq8+rPxLQWqXEMyZsFgALfbSS5XUgWQMMvlq1ysYhbkUo5FcFxzTZW3JrulkYtjc6j6qF6qUsmXBb4kl85RrJU4e2FEC0jJ2Tx16hSdne1cvDiiTZPh8xfU4kyybvfs2UcgKEqWYYqmFAvpcSr1EmfPnWFmMsrA2i5CrUHKlQL9K7vZuGmIialLVGoFgi1+SoU8HgK0O9vxWn0I38Hn9BFwBsilcnoNSwHc2d0hWmPNZxKFRyOHzolFGhLlqhIILGLXKJJYaWIpeCvAlOhkxFZWiuNG3q1FGOpmsZ+WGFwBvQS4FfRGjbW1+JbCXCEHs+Qci7rNouQO6bdXJfO2XqVuEjC4otlEoqYOtYX1PIoC1xfwayNfwKh6uaSqL1H6lQpFapW6KhNcDpcSGi4LCSXo1yI8m5UMLo8W5o3o3SsFukXIDiW9hwx1nQFkGKBLQ5Eotp0NMKcZwDFUqfK75oxbteFqAn9fCKAxwAFDfSmPkX8roKT5X43r3MjMNdS+xuOWAzMK+F5hrjdn3DYf43Kw4zlQSgAmaXO8gLpvOfhqAGHy3EY2WQPYbP42jm25fasBmBhgyXIbWHkvQ2m3XOErd1+1IsrR54HUZrBrOYhqvHepBulcSUk0Jm28oMCtqEdEJSLAvqEEL5bkuhPlqxWbRVpFjXt++WczQLkXsqWVuVAtwZtscA0ASo7RmH+Mc6tjZRbg06lEiGJRrjWr5sDWzUVVVmXKs+BI4w1JBp6FXCVHriyOCB6sDr8qikvlvM4H0sQTu1bJi7OYamoHLXOfKFiKBXHaKClwG460Nywsr2SU5rW52nAWSGXSVyyUnQrIGdegWTpuJoda3auKXq4budZN0t92GrCZ5huKzbIoZiTfXFU4AT9Otw+b2c3w2TGefnIUly3H9buv5cbr9nDk4CFis0u88qWvYev66zh28CjPHDqJ09mqTUyXxa6EmUaWqBOH2aJ27ArsCfgqa0pVLDobQLI08pQkJESephzlZqvd5vNnrBEGAWk5aNgM5hp/e+61RH3RpLhtJiMsJyY0A4rN4GwzuL8cAF4OQgoJ5X/1Zcwnze9r3Bsq5L8CJBu/ax4DsdeWtU+uEbm3v/e97/GZr3yZj9z7KbKlEju272DtunX86Z/+d771za+Sz2e5777v8MpXvpJvfOMbtLd38OEPf4g3vulN9Pb186Y3v5W//sTfcNONN3LHS1/Ghz78IT7/mc/y5S9/ianxcd1XXLo4wj2f/CTf++a3mJ2Z5ebduyQcFJeAO1fmv+ePv9HgXQ6iG+C5WPAvB8qXK9+XP1fG0bi+5XwYQL4x/xugvzEP6M8SM2ESck1OrZ1LQLZcpqW9g/beFTy8/wnOXTiD013H6S6zZetK6vWkkvDqNTdr12/m5MkTxGJRjfMQctnU9AxefwtHj58imS0zv5Rnbi6D1W4mOl3l9XffjNVWJxlP6v7NaXMydXmK9tY+rGaxR3cxObWkdrO+QCsbNmxWJd9PfvwdSsUMPSvaecWrbuPZZ4/idIqtcJFTxy5zx6tvZXZmgaXFRbWVlBVa4iDWrR3k3LNjTE3K3tPO+q09tEc6dK/qcXuV8CQWwrLO77t+t6qtO1d00dHdxTU79rKiczVf//J3WJxdZOc12yiUkmzbMcTo1FnOXTqB2QVmW51gsIXho7Pc9eq3UcqVyWXrpOJFLl0cVyB7977rFOxyuB1YJJ/QYuVb3/4Ob3nLW7nmmi1K4krFSkyPL5FYLPDMoUPYLFWOHXuYD3/03bj9eX7z8D/iD1noH+jQSA3Ztz306BO0tw/S3TvE3GKc2cUJbM4avf12lhZGGFw5ADkPpoybdv86jp+4wP7z+9l+/Xoq5gLJXJGlmLgDlVi3fjUWSwpKecoJE8npKmQsvPvt72BxdhqnY5BTp46zqr+bcjGrdrGiIovFEvh8LTjdbqwOK+V6gWo9j81twud2UsoWkVhb3SKZbFg12qRArpxRK+VkPonT66JQqVCUadDqYjExzczSiM5/IyPjlAp1zZd98c03Uq0VqZNXm95sOqH7q3pdsscLmkMtWb1maxm7C3VEmBdFfN1JuexgYT5LMi5rpQCxZto6glhtZlIxC6ZqRGNxJqcu8oo7XkyhuECk1UJvX4ByKUGllNFceZfdSzKWY34mwfTFRVxmL+FIC4ODW7lp761ULF683g7m4vMcOfUUJ84/TqDVpWvhyMUpzHUP5oKVs8cvaI2YzRWYnp9kzYY+tuwcZPPONYxNTrD/qZOMXSxiqg3gd2/CZO3H0b6OIgElnFo9GWrWSWomsZR14jYP4TK3YqtXMdWWsJrjODX/0kakp4ep8TnSM0u4rQu4bCN4fGPEUqfpXdWDy93Fb+4/w8SlHLe8+HfZuLGVA0/+M9ViARMhNmxaSyplJVu08MijT7B560bOnTvKwGA/ly6cp16ps/uafdRKNg4fP4o34tPoAiGoSs0lNYCwoCQjvG9FH62tbSQSSc6fPaeuBpIpvmPbNdx+6+0Kfj5z+BklBvv9AQ48+ZTWfOJWJDVqKplR1wRRDbaJE1MyRzyapKu3l3q9oo5C8n+3rOUmcZkxNyIjxBmnXMLjdSvo6nT5sdldjRiUWmOdbewHbQpyaQyN2MpKRqimTjRA2lpJsm4dV6InGjWs1dKYcwtFI/O5ruCvfMs6V66luTB1nK07VvCiF1/LxMQwdluVfDaD1+nFbvKyYXA7PleE4TOXKOer2K0uJRznAlNYHWXMliTFbJLLZxZ41d7/xu2738jY6SPkCzNs3rMSrEtq710pt2K1+aXKo55NaE0nX4X5RSaGR6kXoGx1s/7GmzFL/eo2QyFBrpLF6eunnvIyM3oCs3mKpaVjDKwM4PYHyUer5EydtIQHOXXsAkvxFNfsvYZ0YQm/zYO97qDgtuBtD2OyVKnlctjqouiUvGgvn3rz+8gdGec9f/Be6ruvoxJw4vL5yEke7o9+xJFHH8YfcFCyZnnpu17H+tt2MbM0SoYiVZsTU8Wt6vhSRiJvxO65yP33/4ZQS5BLwyMaxzQzPaV74f5VKxkePofd6WRw3RB3vPxlzC0scODAIaZnZpQMtJBYpKXdz7qtbWTLc5idedxekxKBrVYX3Z2rNDtdFMJVU5jFeJ5iPqsE/L4+cXdDXW8qVVk5ldmrtaFuTTTyQNwJJHPepuMv4K3EP8ne1CbxTaUSNptdrzun3an7Wtnfyr0gZBMhGEi+rZDfxdFLawFTVQnWIgBoJKFUtNbUjkRV7LedjXgok0n3/kLicztd+rpC7tQCVsiNVwiO2jMwmVmaSfGaW+4m4trI3e/6LzSA2w1gsl9V3P72tHCvftKrI3B1BF5gBK4Ct1cvi6sjcHUE/p8cgf8IcPu3n/w0n/zsZzl77izveue7tKA6sP9RbrjxFt38vv/979NN5re+9U3e/OY3amPT5/Nw9NAJOls7OXfhCOF2B23tQTZu2sTxZ4dVGXDx8mnmE+foXx3g5lv2sBRPkMtIdmkZm8NKe6SbseE57nrDu8gnTBSzFjrDvRw8cIQLF0Z4/evvZHp2CpfbRl9/j2YJSlNp+PxFtm69hj9857uYm5/ja//w90zMjfJ3X/8CJoeJeD7DidNncPr8ZLMlKpkCK7u6OXzwIHafQxs3qwcHWL1mNfv3P6kKPgGT5meW8Dj8tIW7tBBMF6PMTFyipSOkuWFBf5DZS7Pa2Nh7w4uUmX5g/wEirQGSqUW2bBOQ1EcmmeKxn+9n1y07Wbt+A2NqTRxh6/bt/N0Xvsi2bdtIxZO6yR+9NKbWUqIWmJyeVmBSVEpiISksZClEd+/bzeL8HI/vf4xiOUvdVGFgzUo2btnI4mKUU8+OUKtZ1ApS2O2RSCtWi7CTi4yOXtTid2Cgn13XXsORo88oGCns8mgyRVd3t+YItbVGtCgevTTK5dFRzb0VRq0oq1pb29VqWFQLkp8TjyWIx+P09a1UmyEplBbmo5qFJQ25lkAYh8NNT9cKzUAqF0v4fQ5i0Rm1SBNr6gMHDrJ582ZtjkaXYgwNrVUwNxqN6vFMTEwQUXa/iURskaE1q5XtLyrUVf0raY20araOsLml+Sg2X4hVUUOSS/FKPqGy6CUD94qCWEBcaXSJtadaJ1kkW8mtSmGz1U5FAESLAIaGIO95yVsmL7ZcWVUXG9+S4Seqknx0SYvBZhtGaVrLmIoyTbKBpZlr/FvznAIBZaFLk6JSlTanJObUtNGdLWR1LERBLGxgr8OlGdIOq9h+1SiIGlkAIZtFME+SqRTTU5MMrB5QsGRxcYmzZ4YJBIKcGx5hdmaaXddvo0iCZDqpJAKv18+F4RF+/OMfNRSyJbE1reH2NpyJV/S6WbtuTcOOVuxEPT76V/TTGmjTRmA2lVFwVcZ75UA/p8+fUnbxiv4VRFojOGp2VejaLQ4F1IvSPJQiWlLWJFOWhvJWWNHC6pfOjMwtAlxoA7xUVaWtNHSFsSzZl3JdKxAn0l6T2KXWNJ9M8jI9nroIDLUIl8aBjI3k9YmKV7KcxfZKXleU1aIGlPlEinhpeJaKVdS6u1zB7XJpZnMoIPdTksnxcQXSNbvZYVMFbjSZwGKxk7+isjWsMQ2QrRlQNMCC50AUyfJVpfjzQF6zAnc5iGcABPIY4xozgEkDYDXAyWYFmDxWjltIC8bv5fM3Wws3g70vtCC+ELBh2MS+0OOVaND0BwMcXg5SG2NhvP9y5WgzwGQo415IdSjq9eUgcjM4YxzK8s8p3InlAFfz52k+ZwbQXRWVksurzZ1cNqUuBKWCWAw6tXkjjSMBbgX0kftH7HbVKlnyQq9Ysv9b4Oz5nN1/e96fB26NcTQUfQZwa4DhzwPXFip1O1aHC5c08MsZysUUNiu4vS4lbSwmFsjVk4R6PDhDNdKVRbKlDJW6k5Zwl+ZaRmMLFMt5XB4bNodZ87E1mVosK2vP3yvJhNg0evH4g7peybmStUHAGLknZL4bHR3V+8grFuZud6PZKuNkE4vX4hW7+ppa4gsnRwC/+NISNqdD70m5ouQ/USZYHSbcfmmG2XnmqbMk5ku89LbXsG3dDoZPjnDf13+I1xLhYx/+E9xmD9/79g+gbCIUalMQXe4Hl8OpoK3mVldruB1OVXKKnZ9aI9drqrhVzbMAudXnLc+bwcxmIM4gGBjnsGGbL24XVzLQruSZGWCeAdgb96Xxs9hrGyrvZuCwmVhgvFfz/5tV+s3XmPxb7nfjq/k+bDy/cf0tBynld80ElOUg7RUuwb9yFTDmBfmM4jYi51+uA7E/fuqpp/jwpz/Ln33wQzx79gK33/4SrrlmK3fd9U7Gxy/yilfcoevdBz7wQX7zm9/oe//hH76du+9+n9rvvvY/vYHPfe7zqrS9Ye/1vPWtd/Hxj39chS4//ME/KfBzy4texDv/8x/xj9+9j6/8/Vf4o7e+mVo6gd/jeS5zrplEs3z+MuYkOedCaPvfuSIsH2PjZyMDWY7fUPYa50Be39gfGOfOZnLiqrVQK5nwd9iJF+fImtMMbV2HyengXX98Nw6Xl5PHx3j/+17P+rUrOHr4UcIRF929XVyevMzY5Qm1oV25akD3Ula7g/mlJOWaScmLE1OLtHV2K0AyNT9ONDeKySL7JCfrBzcxdmGGYw9P8rLfv4W1Qxt46uDTrBpYhS/g5Uc/+QXTZ2eJDLgg6eTuP38nnV1tTM9cVkDkw3/yBV715hvYtGkLP/nxv6hLjuzRjxw5oiTPh39+gD/76FspF4scO/4sTzx+iMWFrO6v29qCSvjbfd0e3UPJ+e/t6+H++x8Ut3P+/IPv5c13/oFmRX7x019l/yNP8M53/CFnTh/j8QMPsOmatWy6ZgPf/N4/4Ax46O7pJzGeYO78Ajff8Dt8/KOfIVuo8t3v/JCleFxjTKwuC+s3rOeHP/0Jn7/nHvbc+GL+6p7PEVtMUMwV2bZlC/OzMwokPfzQg5jF1thu5ZZbr8dkSlE1LfGjf/575hbnCUfcuF1B/uWfD9LaNcTU3BLeUJDugQB7bl6Dxx/jzJlHqWZyXLdlJ0FzL22uIWxmPyOLz2L2m/jZrx+gbDITy6YRgd41O7fqWlItlAT/ocURpt3fjc8SxGHx0hfaxNjYJXVCKOQyShwTu0/Z80/PLuHx+XB6HJhsJaqmvH6bKeO3+nU/JVOBZIZarXYlsaXyaVo7W0kXMmQLebUOtjglT9HMfHyMfG2epaUofl+EcsnC97/3EDfetAWn00KhmCQU8WoesuxlJB5C3GmEYFgpFUklUwraiEoz3NamkS/lapXF6BJWu03380/uf4pgKEQ43Eq5IuCdmaNHTjE7k+WP3vEqenpCzM+fx+0sUamk8DkdbFy7nZmJFD/5pyc4c2KRfTtv5t3v/BN27LiGfDFJ1ZShWFvgkYM/5viZx6laC3St6KOKH4u1i6mJIjMTadKLWeqVIqOTJ1Xd/vo/+B16B/qYiya5cDHOxYtZ4nEfdvtKTKYO3M4O2noHiFbz1Kx+zATJFeIUytP4gxV6utrIJazYa17hHWKt5XDby9hMZsqVLBNLp3XNWdezil1bwGk/zP4nv8n54RlWrx5k5eo9HDg4wkMPnWDfDTdx/Y3rKBUXGVq1iu9/58dYLCFOn52ko2s1DqeHZw4f5M7Xv4bzR08xMzVBe387R355lB03X4vT4yKaXWJ2dgZZo8WNQOzo165Zq8DtzPQsU+MTmj899swI22/dqcTXickxbrhpH6tXr+bxxx9TwsPwuWEsVSuRngjzUwsUsnnWbdmI1yfq8olGrnjFxNrBIc2mXVicU/ehoDfA6aNnCXV5cXrMapMrGazZbEqnXpmLK1UTNodHAWRRbIuqXpSWEoVQyJd0vy/W38WCOKoIcUoIfhJRIfE5jXiGWtWiJMpKWdZb9HWUyFkWm9qSEiWFwCa24PnaZTZs7WHzlgHi8Wm1Gpc9nETSWOp28ukKXleIvGR5hyJa38j9eCkxgsdrpq+/BYhSSdX40d9d5Il/OcncpZOYK2VWruwD7yI4ohTLDuy2IInpJYKSy261MnX6LLOXJwkHWunbvpfp46c0DqJnw1oIWKEUA0eV2KUMR/ZP0NsTxmKaJRKWWnWecEcnqdkstsAApVoLs1NxVu/ehy3oIR0V1XOYMlXGFsZx2C20WRpkubrssahRdDr46Q9/xkt2vohAZA3ESqSyecaOPkPPnu20eGwQDuqYFGIzuNt8xGbGWFiaZ9UaUZkHSKQrBFs6SaaLTE5P0dPdw8EnD5KMJ1i/dq26n2j0ks+nUUmXRi+Apc5SPKYK1l/86hdau/7qNycZGLRQqNn4vZdvJNLjweWHdGYRu0tIfKKkbcXjjDB2cYaLl+aIpmqMzy6SjNd43etuoiUUoCjuU6X8FWV1Y69lEB611inJ/ltqLVE0N5xTmgl3QsKdnJxUAr/sk2SfKsR6+QxCTpC1WxS1cm/YnXatufPFnCrZZQ4TgrAQDiQmSPfikv9cl8APcUipabSO7HklY70qLj1C7BUihxhFXdlEybwptt+pxSKvetF7CTvX897//B4+plbJori9Ctz+P9msvfqhro7A1RH4d4/AVeD23z1UVx94dQSujsD/TSPwHwJuP/VJPvXZz3Fh5CJ3//GfsHfv9fT29fGNr32dG2+8keuu3Uk4HOSpg09it4uiRxiJaRYXFlk5IFlbXtK5Gcx2AUUk68+l7MSpuYsspUd59Z23kM5JHkmNjMTmVSw8+dghWlu66Grr561v+iOC7jayiSoP/upRRoYvqb2u5E6ZrDW1Xfv4J/6aI4ePKcAqG3FppkpGzrXXXcu9n/4bctUMn/z8PcTScWZic0zNLlCz2Fi1cg1BlwdzpaRFhOaSyH/VMl6/R8Gr1tYOHn/ocQbXbMCKg1RCbGozpLIJVq7uVQBImjeJRIxyuUa5KGBjmmCgTS2BPB4H6YwoDK1s27pRi8DHHn2MG268genZWc6cH1YmvCiRxEZnfnSS1RvXa45ftVRWEHJyahwhhQqzWEGfap18KktXfx99q/o5fPgINlFiOqyk0gmG1g1yx8tfyoGnnuaBXz1MqK1dFa7r161n9+49aid14MATjF66pFZCVodYRhUoV4qaSRWMhLE7Raog2aYNFqjYjgmzVECrYr7UsEX2+PH7gkyMT6l6VZijbocUIhZK5Qoupwevy0epVMNisuC0e3C7fTz5xAG2bbmGL33xcxw8dJTPf/pviYni1uslmc5q5ouAXlIwSaNPbLgzqbQ2njasW8e58xfo6e5i164dPPLIg1y/ew979+7lq1/9Kl2dnURawsRjMdrb2ggFgpptJx3vrq5uOjo7cIsCTpThallpwVyXgt6tQK/8ThpzovISMFUKOVHtas6qyYbF2sj0FUBQGLryGLFos9salrdiz2sAJvJ/6fcvTE+rBfPi4oI2IRsN3IZ9roDx0pQUFm/DvkusirOsGxpSZZk0u0KtYcRCtCXUQjovuWUenDax4JVTo7Re8tksLYEWRM2k2T1CNxZVaaWM1W5SW+FUPqOWTFI6il1yLJFQC2G71U4mF6dQTOm4nzp1loGBQc0mE+vTRCJOvV6mWiswPTNKMOQknpxnZPQsVVuV0ZkxEsmkKtW72zr1+pCsZCmO165dp5ZR7Z1tVCkpAC3NxHK8RsAU0GMW9apV1LWVqmY4lUtieymZRI3cVwG7ZDDKJcmHdWOu2xUkEiBeVDpqsyymfAqESYPvip2lKsaFjV+hWo7h99qvNG1KWlQr8CKW1A4jb7OmKgR5TymibZILV5fc0gYALcclwK0wo4U1LddXLpNpNPHFYL1Y0PNhdTi0uS8VuAG+GGCfAbI1K1v/FXAi7OwrarVmRZzR/G/O0WzO0pTXMxTd8nrL1XoGaNSsPhXihTQGmgEn43ibgYnlyjzNazJyeZuUafI7Q4X7QsBS5UqOdbPKtfmzG++zHCiSuUuaGcbzmp9v3DfyvoaiTdnstoaSrhlkNRozzWt283sZjxc1vxH+awBl8rPx94bdecMet0EEKCtAue9FtzJ8/jyXxy4S9PmYnrysRBKxb5R1UZ5nUbDcpuQYsUcXVr8ofA2wZrm1rhzz84Df8zbNDeVlA1QzxqP5nBivZ1w3jcdYKNUF7JTzXsJKAZtZyBKithLw04PF6SRby5KozGPypbAHS5TMYhEpTam6rjMer1NpJIVSTvO7pDGlilQ5VqFcCHGi2mhqxjMpKkL4EAJSS4ueFyG0yHwoFqrSxDNy0OV+lA8lSluzTd5D3BBkrCsK3Ao5oiXk1wZa47MKoCskDDuRSBvBoJtEZp7F+ThtoVX0tW9k7Nwiv/jRA4ycqLBpaCXvecedtLiCPPTLhwm6W/B7WpQoJtO6gM9ijS8N2XCwRUlF6nAhAKd0fYXMYULXApmPxG5P5lLjfjCySY3rz8hkNxrRzwOocu4bqmT5kgaqYakuZAMjp9lYR+TcKainlsjP23Mv33s2A6jN59+wAW4mShjXlAEWGveecY80rqvGOyy/Hw1igDFHPAdqXnEKEODH+FuzctX4PEJMks9pWKCyN+DFAAAgAElEQVR/5zvf4Vs/+wX33PspZuYW+OP3vpcvfP4LHDlymB/94If89Gc/4/DhY3z84x/jQx/8EC0tQf7y4x9n0/oNvPJVr+Gtf/gO/vTu9/HyO+7g5ptuYseOnRw9eoijR45w/69/xSfuuYf3/en7+PCHP8iZ06f4h699jZffdgv2WokWv+859WszsWr5/fPcGFzJGW4ep2ZyyHIQu3nOMoB64zowcnSN92o+BzqXYsNraqWUq+BoMbGQncLf46Z34wpOjpzin37yAyYm57j5hr26Hzxx6Bg7t27k2l2bKZnSHD52kLbOLlrb2rHanNx335MUK2nyJbHctvCq17xYrZfHJ6b1mh4Y7OXQqUdYPTTA5YuzmMpuTFUPxayJQ088q1uNVYN9bNu5kWeOHWJqbgabxUEhUaB3ZSvX772BoaFBjhw9xPjEmF7f0xcy/MkH7lKl5P2/eoL+vn6cblE6yV4TXvOa22mNhBWI+fCff5FSOcrb3/Y2Dhx4BofTpeTL9vZ23v72d/ClL/49Tz16nMhqJ9fsHmDt6nUU09DbupKHf/0ICzNzrF7dzzNHT1A2F9l23XqeOXmCjt5u2tq7KS3mKMzl2HXNXj7wZ/+D8bF5Dh0+QXtnJzVThWMnj/HTX/4L8wuLrF2/ib+959MUi+A0h8gkCpQKMXp6QywsTnDp4nnNul/R1c/kxDSRkI+h9d20hGocPPwr7vnEtzS/3O4Iks4XKZkljiJFsN3N3pu2EIqYCfgkMDyNvVKnr7WXeqZOOV+ivcdHMpclkYP5ZIz51DzRfJRsKcdiNEVLsJV1g0NE5xZoD3bS1TLIl774LXpdfbznPe8itrig0SEyl50+dZbe3gHCoXbNZs0VM7j8VnwhO1VTjpIoCi1eXDbJqRU7b5nGZd8loESVXLmga5Y41JRrNfLlkqTIULdnKFTnWIxGmZ2NEwx2EFtK6bV0aWyGHdf0MjE1TSodZ/2mlQrUiHotEvBTyKRIxtNUqhY87iDiQOF0C2nWTiobZym62HA0wEE2W6FcMWlsi1i8CqHu8KH9TJ7J87I7h+jpCpFLx+nu6MZSd/DEg0eYGity7fa9vPT3fp/tW69TS1bJZU8mZvnxL7/MfOwkDl+KlWvaqUuWu7ObBx88ydRUmUxGMqTrVMo1fH4nN9+2g97VIVntuDA6y+NPDBOPteBxb8ThXI3T3UmotQ27y0ayEMXkljx4cW3oUNKf1H1mc4pqNU01X1ILZpfZjU2ceeoFkvFpYomLDG7wM3ruHJZskc1DdQYHYsTjR+ns6OLiRTvf+Naj1KwRdly7hypF9j/1MH6vg81Da7k4cpmxSzF277mFlavX8/W//CwDN2wlGPQyNzeNyyHWtHnC/gid7d08e/pZBjcNcvLIccwWEysHVymhSmo3uT/HL08wPT3Dpk2bdU/+xEOPsnbzehwCmllKSkB2O73sv/8Z3K0uunrCxGJSI9Q1u9bpcmg8j3wtLUaxm1ykYlmtsTo6W3n3u/9I19SHH3mQw888w8zMNLf97q1K7hJSj1jEdnV3cWnsojAzCQVDtIQi2CxOjh49qbbaXneLxiGJUlzUlxaTXWMoatUSVbGgrue0VpW6VNZoY26VSIZiMadW3aKWlX2Fz++ha0Ub2cISoXaxWM5gthSwmGXtl9rVhNvuJ5ctYjOLlbdT9/pSD4ha191hpliUekT2Pzki/hCHfzPLlz5+H+XEDNVMnbZwL86WPLjj5EoF3M4WavUgpViSqQsjzE7NsH79ZsKtPeAJEV1KcfGZp+nqaadlVTsWS47R4aPMzWTZdd0rtQYcP32Qlla7xkElzg8TaO0lXXWxOL5IqHslwf6Vuoey+F2k61kKlhKZdIJuf4R6JaeZukLcrFpMTMzO0NbeT6ZSpBTN0V73YormsXeEsXb4KVFmZGyY3pU92KpweXwYn91BV7gVp9isYyFfM3NmeIQnDx9TMPTxxx/n91/zWm7cd6PGB8luSWoqcaUpF/OUaiUWFmc5cvww3/7ufeq65mtx8uLbrieZWcTiLLNqsIt0YZF0PkalVlIHL5+7BZvVz8xkjIvnJylXLGQqjSic9vZWPB7J93WQL2TVml9qYNmjq0ORSVxLpN8hwH1FY7casRuN/Fuj/hFCr6zTsm8VRxeJsJG1XGp1t8eNw+rSCCVRysrPYpUs+1p5HbtT6j/JpxcwuBGBZLhLyfwuRHKNypBa0WpW1Xu5XNB9oCjJZY4TZ2epOWROdkh9Hi3zipv+mLBzA3e/6z185KP/nV17ripu/2/qv1491qsjcHUE/s+MwFXg9v/MuF591asjcHUE/n8egf8IcHvvp+7lM5//DKdPnebuu++mp7tXc/te8+rXsrCwoKo7r1cKqmcYvnCaa6/bqY3W7r4eJufHSeZmcXoqlKp5fIEQmXQdq8NJPB1nbukSG7f1EGoLMHx+jPbWNcRmczz800NE57Pks2W+9PnPsbp3LdGFNF6HVwE1aSz4/U4G1vRx6MgBnnzqcRbmlgh4I3jcAeZmlxS43bxlM509rQRavdz7uU/w7NlnmVlcINjWqtZC6XQOv9WBw1IlmUlo7qXkh3n9DrViltyV3hX9fOXvvobHFcDrCpCKZ4jHktgkqzKXx+UXRVUJv9/bAImwa/ZWPlemWCjh9ggQVKRUzmo+6PqhtWr1d+bcOU6cPInb61VATuzCHDYHuVxeLeIELBQ1oYBaAgpmC4sUJJOyUiGVytDR0cXe669nzdr1LC3FeODBB1laXNDm9urBNVocTU9PMXVhEnvIqyDjxg0baG1r4+KlSzhdTlpbQySSMZIpyTMs0hIOaGZvoVLC5rCzsLSgNnsr+3vV0lcaucIOFcvkc+eGSSezWogNrmkoYsX2VvKOBJgQq6xMOkdLIEQqkaFYqFDMlykWy4yPTtDfN8B3v/s9ZqZm+OLnPs3w2TPkslmCoQiRUEhzXKVTqEpCUVMJWGKCWqWmTSUBWDs7O/D6vZrt2t7eppbKW7dsoVapKHA40L9KmdzHjxzVPF5pAB49dpSN2zYSTcaIRpfYs3sP01PTmvMrDGFRNEs2bkd7uxaaLQGxPWtYKgsgKgo6p8uljWcDDGk0tyVruaLgrxRbanurrPEq9ZqA+41iUTLg5BxrRmp0SdtTom4wMlAl33FmZkYLxXgq0QApzCYFr0UJane51PpRMoCFESzAdEvAp4WxAE5aYFoEnKmRzWe0gZcrZDQDqm6SjD0p5Wuaryy5T6L8k7FVo+hqVRsgkhQrKm0pxkVtKhloAkx6JQPaJkFAJfKlOLlCkvn0AifHTjM1N6lZPEuLMWamp5mdniEajZFM56ibipoL7fI4Va7cGmrFXnYzfnZaMwf7+3q5ad8+7BYTmWSCUilHaziEy+0glYqrhZowmrOZHNWCGY/Nj8fpVgWspW5WAMhUb1hhCyhgNlkpCiAmhyrNSFHIlXI4bZI/2sgblKayPMcpChKxWKvW8Xg9DTvkahWvVwgnBcpi4WwVJW+joanqSc0qarCtBaiSIl1MnUU9adiECpj0QgCsAeIYYGnD3q1hy6m/u6JyM5aK5Wrb5eBjMxjzQgCL/L35Ocb76uvW6g3V7ZX8RXlP+bcBMCwHbA0QQp5r5MbK4wV0ki/5nQHOCKjWUDM0bEVVGauf74UXweV2ri8E4i4HkeQxcr6Xj7PxXMNKulmxu/x1DWDTOCoFrDT/6l9bVhvnwfi9XD/yuQ2AfC4a4+W/fycXzp5jdmaSeqVMvVKiJRAklYiqm4CQYQQwEeKMzAuaXyWgoBABrjSWmlXTzcCzcXzPg7QykA1igNFskr8Z4/g/2XvPMMnOs877Vzmnrs45Tk9PzppRDjayZFkOOGBhFlgWjAGBjQ27Lwu7LHsta8AJYwP22oABLzgJBzlpZKWRRmmSJofOubordOVctdd9Vx+pPGt/WK798C5MX+rpVnWFc55zznOe+/4ntSZWgkiTElvmI+F5mOpYTKL2qWIXkNtk14ZyNlPB4nBh89lJ1xIkykvUXBk8YQtWZ418Matqf7mGJUfdIjle1DRTWrZF3SkqdVX/1ysC4psxuxrZ1DKvyvZo9q3bTSFfUIJK8/jL/K5EAouVdD6rVqMyNpWaWIyLTXFV57S+vj5i63HK0vBXRwSPzmWidBCrxe7OQUppJ6een2VlaoN9Ewd4870P4rG4OH/qLIvT83jsbjrCnVixKZghdtGiMNXzWRS/NCzBjeMipAPZvgaJpKG8bTQi7focA2DX7DJ5ziZ5wgDlDPBV3lPme5lH5PwxQN9m8E7OWzmmatnXZKsr+brGBXQ9QGhcd83XbDNoaFw7xrnyo17fDEA23q+xHc1kD2M/jGvduB6az0MBbps/7/p5yXiu7Ftrayuf/exnee+vPow5EFaXiWeefobLly/RKRmJS8v80i+/l8jaGguLi7z8wgu0t3dw3/338fnPfU7XC3ffcy+PfvvbdHZ2sGV0lC/8zRd48M0PUimVeP6F47zjXe+ikMsxMjbCU48/ziunT/GGu+/EYa7hdbt0W2XMjWP3Q+fk5vVlPCbggPClmvf7env55nE0xsEAa5vnYuN5zcC/kYErzhpCJPCoOqxAzWElXkiz7dB2jp1+imOnj9LR56WrJ0BHuIWpi4u88sIco719DA/1sRJfIF/O0tnTR7i1nVNnzjE7t8yuvQfw+EKcOH1WSYliY3756jRjW0bZvmsrq4kFTp2+wFD/ECuLcbU5FlDMZLLi9bgZGhng6eeeIFPcUODrllv3c+LlV3ASJpMs6PUsRK/lFSGriB2kk7e87X49zzc2Upx89hIb+TgBXwsHDk3Q0e5RN4IaFb7zjZdUTTu2pY96xYTdbWV6aoGx8VElhr383Flue/1++keCLK5d4dzpKVwmJwd2HMSOQ/M+BWTp6evG0+JnbmWF515+he17d6sFcCWR4tKL1/jIH/13hodH+eSffY7hoS28+z3v4b9++A948pkn2bJ1jNm5Rd70prfxnp/6eTZSeVr9g3zjq4/y2U/9ET//qz9NV7eXRx75kq6Fd27fy45tu7nl0G2UShmi0UU++ak/Yvu2YbZsGeUTn/o0Q+OtvP3fvJXplVnmltdIZar0dW3FZfNTyxUI+8z47BmG+z3UC3HyiaxmoVbNbkoWE1lTgcXYAvNrS1yanKF3cIu6j0iGszgAhQODrCwlSF6I8MAD9zGxVSJJ4rpGmpma01rEYnGoelVImqVqhlI9i9VRxe9xY63Y1EpXsjQdck+ryv29qusnSetAiJjCGLGIArLhUpKtrGN15TXzOxpNk0qJg4xJa4voRoy9+8axOeq8+NJp4skId911Jza7A1M1i88tkSQ1Ehs5ymUTdrtY49YUIBbCoZxDkrl87eoswWA7TmeIubkY9ZqVllYnDmeedGaR1rCXgNtPLlVldT5LdsNE2NvLO9/607zxvjdTLBdYzc2ykpzi8qVTXLpyCrs1z9BwJ+2tLWxsFDlzaprZmQxr63msdhdun5NAq5/2/h46B3o0kzeZKWK2+JmdzZPPtQBDWO29OF3t2MVa21XGbM9isucxmaqEwx04zC3kc7JolLV4jmxmmbY2B+lEGq+tVe+TtYqAeJfp7a9TK6/zyvMvsD69xDvfeCvbRp2UKlcYGRnl5MkKf/qp75IuunjgHXdSYoOj338Bv8dPrZxQAKlaFVcaN5lMmUoyS//EVuq1CtlUij27d+pxEnWsqGpfOnGcUFeLrqulhmgc8yrrazElTGZTWY22GRwc5MKFC8QW1tl7ZC8Oj4WaqcBqZIX4coaffOgBJcJ+7atfVYWtZJWKglfqBb8/iNfrVuDWZ28jtwEOu0vnkFxelJAlOju7SGfSRDfdg6Sm6unt1eMv6/7h8XbsnkYuuACwUm+urkbJ58sK2NbqNsx1IRvIGrcRXSA1uDgPJZMbupaWdQOmCk6XmUoti8VaIr6xzJ6942zdNkQytYbLLZEqNs6fm9PaZ2BQMnuz1OsFNWqqFCVD2UO9KrbCjbU+iIKzkY+LK4ap5sFl76aUhYAzxJnnTvHgPT/Bg3e/jsj0Cj1943iEJO2SumwdM3YiC1nWphcUsOvo7KF1aAxzxUIlVyaTr5FcXSaX2yBfjFI35yiT5vDNt4EzjCzkcpEoq9MzmCpVJaDniyUKtRrt/b1429uYj0RIlYoEOzp1vWa3QTK6rqT0lL1CqpzVuJtQzUKPK0RV1l5eP0KLS8Y3cIiCtjVEtJQhEo/Q3tFCIhbD47Tjt7noCrZRzZawmRxY3D5mpyd57Imn+eo3f8DEri2sx1eZnZ7ngfsfYHignx3bd9ASaNlc05g4e/Esj//ge5w5d4ZsIcehI3sYGusmnl7G47djc9dZic5TrRfxB/04HR7c3jDWuoeVxQ2mr62Q2igSjW2wdec4No/0JsQdq5EdK/Wa2LTLOlPWohI2K9xRmcrkPJE6PZcv6r1JzjmxdhaQVtddDiHsNqIitL6zaIVHRXowUmeKhfemo5Q8Lv0IrW/kkhelrdScsobbdNdQ9xL5XI3abUTTSPyHWIXbrQ3HpkatJHWZuPCIjXfD6l7q83S0zIN3Pky7axf//uEP8Hu/90FuunUHyPlvdssqXMkuoh2WXPFGbJCyC40vj8lkEp/wG183RuDGCNwYgX9RI3ADuP0XdThv7MyNEbgxAk1N6Wanyv9tYK5vsP3gBz/gox/9E/7s059gfn6OT37qU7SF2xU0ksadfN99z51E1paJrC0RbguQUQDUxNXZKc5eucDo9jDtXR6i8QhDw1vIZqxqI/zs8y/ja7Gx50AfhWKWaDRDV/sEyZUSTzx6DLfNy8rcOn/3N39HX9cgU1dmcFisuJwOMFU5cHAvl668QjIVwx/04fMGcdr8mOpWqpKTaTKzsrJEtpiipcPPf/vwf+Pq/CUtTlKFLANDo5pTMn3uEiZhVLpR1WsgHCAYdmnzRxqH7R1dfP+7R1ldWsNucVIuiOrPSTAUJh1N4wzZWV9fVWDO7w+R3MjicYfIZkRRIsxPJ/lCmkDQzUB/D9VShfNnLlKmrLaskm8rILAoMe12p4J90pAW2aA0huySf9Tq48BN4xTKObVgfe74CSLrcbVYGhndSiy2QSSyhsfrVcWlNpzF/rdWJRAKUigWVAEr79nd26uZRW0dbVrcLK8sKJNVcsdawmL1VKVQLlEoi7pyiVKxQG9PJwcO7mdpaYG6vKcvyLXL06yuruH1+XVcujp7FCzt6+3D7fJqYTI/u0Q2m2c9ElVFV70qRa+FeCRKuL2LT/3ZpzUb+M//9E85+fLL+AIBzW6VpqWwUju7utUqWiywDEWdsGQVXJEcQpuVZFqyFaUoq2vB/tBDD2ll9vnPfZ6nvv8YPQMD9HQ1rIhV5WO10DPQpbab0vjatWs3kcgqLaEQI8MjnD59mh0T2xjbsoVTL5/Qc0DAhvnZGbaMjjRsdi0WAsGAgsGqPlKLTcfm9tu0rJftFTWmAKSFUn2zKWzWvFwp0kRxImCqMLVFjSeNB3ncyGqKxhOaVysApLDQ48mU7rdkOQrrV9SSWixKOarZjw4Fmb0Bn+ZOaRPObdfmtSjTBQS12EXl4VfgQSq6YrWoIL3T4sJltlMtNBoiLqdPdGTk8zV9H/mWRp6wh00mYR8LWCO2qCXKkhlrM1GV/NpySZn3K6srLC0vsLwiPxdVNSPXVqFUIJVJNdS0ZQvRlQ2qpZIW233dYrmdUdttn89OV3cbfX0C9tqVWJCSeUUsFEMduCwuVdxKLTzcP0gxn1eVn4DmMiJyjgjQYtbxNFEqVLGUHdhwaJ6ufAkbX1SB0vSSBqe8Ri21xZa60vhdLFHFSAxp/tQFlBXVcUOhKEW1NLu0qBelmRwJzUbeVEHqs177un5u/VE2xgrUbdpqNc3Zr4IgBgggzX/j68cBt9pw2ASDm9W2BhClf9McxYaFtwE8XZ/B26wsMz6zWZnWvB8GSNusAG0GpRX82lTBGtvXvJ8GOGIAGsb//zhl3/U3sObXye9ChmhW5xrglvHZzcekGfDSc0R6HpsKQhkn/d1sVrBNQEhV41drDZWzzUY8laJvZFTn39XlRSVTFDNpPWcrpQIOu6iUpbHTaC5qk0eUIGL2u3k8Datq41j8MHjcsFB77bg3FLTGPjWPc7OCWo6PkQ1nsZqoWUtUzRWsAlnWrVjrDqx1qzZApUlUqpfJ1wrU7BXqzhplc4liLa15fTZ3CbPVTKFaIl8pqG281WlT8ofM0Q6bk1q5RiFboFqSOaJO1ZLD6bXrdkoDTeZgGROZQ405XRtVFksjl1daopJnV69gEgeMSkmza8tiJSe/l4rqwhAWe+OaRS0Qs+m82ucJYFsr2NhYK3Dm5TlCrhEeevs76Qp2cfXsRaYuX8Ip9nR2G04BTcUiT4lAdc34tOh13gDxZI7SybXhWa7b1Mi1bZwLAtxqI87UUHrLl+zP9Vbhciyaj2vj9XIaNFThzcev+bw0rt1mdabkfBsqfuM8uJ6UYMwRxns1g5DXXx/GZ/844oM0vX+Y6KAG0a9aCxvvfT3JQbLJf9yXPFeiBER9LQoVAW5l7fPd7x+lKo4WYjtvtdHf36e/b8TiarsoxCQhO0xsnWBtLaJEt61jW9RacW5uSXMaNXc+mWTnjh1cuXpZ1wQSvTA9KXmRXo0LkPE8fNMhCtk0na0hJWLJl5FTLL8bBAgDtP6heXzzGDSDswb5pllxbQDcBhHDIMP8qONhgPMGAUDIKKL0UbJCOUtsI4rF5WV89y4uzkzzic9/iqotSSBcZ9feUVz2OqZShd7WXqwVO6ur6ywnlhkeH6FUrpFMF0im86xEEthdHgItrZw6NYXdVVNHDJmzxP54bS1Gviw2wC+xd+84fV19LC7IGrBBLOnq7tCs0MefepIqZbbv3oJfwAiznctnrjI/u6yAjaj7JO+0tS1EIprmJ9/1BiYmxrl2bYpUMs9TT77A1LlFJvYM0NcfZHp6jkDYwfZt27jp8G188hOfIxrJcfcbDusa0ua0Em4NqrXrHXfeRjw9QzIzywvPLjLQE+Yt9z8IJSvPPPWcAit1k4UDhw9x/vIVzA4fs4trXLlwlZ1jQ7Q5A+zeuV3jTP78zz/H6nKMd/7Mu/n+498nGo/i9/tobe/gJ173APlshaCvnanLi5w5cZaFxWkWl6d436/9PKVymr/7279WkurBvYf51fe9j4H+IT72kT8jFonz7ne/nQuXjhNNnqVn2I/ZU6JsLTE1t0omY2eg7xC1go+ucBeVQpxSdhabNUZPq4tuTxe1XI2ygENWG0WTmXytTL5e4OriJZ48fopUtkC4rZPurmEw2ZRUuPDcPNlcjEMH97N39w51sAl4gsTWk6yuxjTTUcC1uqmkdZFDMfM6LouXFn9AQcdapaQkI6HhSJSM2eykUjNpJrvMgGKNj6VGiTQme1FrGLPJARYn6XSG5dUlktk4DpcJX9DFRnqjkXfqcLO6skY46GaovwPhetnsZs2rlPWh2ti6/Fjtbsxmm67vxQFocWVB4YjW0CgLs3Hcbid2e5VSMa+2vDOTiwwPbMPr7OKum1/HA/e9UQG3Sq3A1dmzvHD5WVbSc5RKG9jMdXwuL5W8jehygeU5IZSayeTzdPd14Qu5CbUFaO1ux9neyrMnz3HyxAztbdtxOcQ5o05LeAh/qAuzqDkdwjSqYbLKWrOO1QJ+p8SWiIuGjLZT3WEgj8maokaMFn8ruYRJ172F0gwdg4sUKxeZuzhDdcPG6tUEe0YnqOTWWY1MsX3XINMzFrLFENmyiaX4FSz2Gm2h7aqSPnXqW3T3ttHR0cvKcpRcvqygoNxfMumMAkUeu5227k5WV1c1g7ZczuIJuzXiR2rBKxevKAAZCIT0fJBs+nXJW51b0DlaiKIS5yJRIIlUgkwmpUrDu+6+S61kL1w4r8RMAWo7OzuZmZlmZSVCT1s3NUsVa9WLtSakaxulYglRvep9ZNMRxyVr7UpZ7wPicqXAVr2MNyTrC8mTr6gKUZ4n8Say7hYih9Y8wZACtKJalKlZ1u1ed0CttyMrq2qTHwr5CbX4WFqZoU4Rh0usdh2YLKVGfEpV5qsS1P24nH6stgrlaoZqNddwnRBLdJsQfMybvEpZG0iuvdRDNermOBaLC6s5RC3XQTXjppBaZWNpjg/8wvtxmjawWSU2opuOjl3kchbSG3miiyt0dXbS3t2pjiZCEM2nC7oui62n6OjtwW43UaokKRVieDs8UE1Rswgp0Iql7qGUqlNJlymkMpRqRToGutRS2eSxKhhaqMi1aqacL+Os20jH4pr5WvPYqHusBNvDWMRSHRf1UkXvuZWanXNz19RCPBJbU2LNYE8XlAr4HG5h02G1OBBmXaEkY2GVgogLF17hLz79Oa5NLfKB33kvFWuVv/yLv23kw2bz/PzPvofujm7yBbkXLXP58gWeee4MNpeFPftHGdvaSyK5gMsrRhA1ktl1qqYy/mAAh9uP19NGMl5mbTXP8nyM2FqeZCLL4SMH6R9uJxJfIpvJ4HTbVfUtSlvpfYiLkhCixRFNwExVYQtrAbMSCBR/lX83XX1kESr3aV0TCOCrjjKbcRnIKkzR2UbNt1knqFOX1oENErfUhfq+6sbUILxLzSgK9kbdXleis64DLVIPCPmg2nhcZjxjnWgyKylRgNu33PUbtLt38tu/9gF+9/c+yGEBbrFSM90Abn/sgvPGH26MwI0R+Bc/AjeA23/xh/jGDt4YgX+dI/DPUdx+9KN/zCf/7KMsLi7wuc99XovqsbEtnD7zCm0dHbzxTfeRSEa5OnmJCxdfUbVqW3uIhcgKscwG4W4ru/ePMjl9ja6ufmJrJY49e4JMLsODb7uH9q6Agj0L8+ucenKW8W07uXJqEo/Nw9LcIn/84T9mpH+IdDJNrVxmYnwLkvjZ0eSKYt0AACAASURBVNHKWnSVaCzCn//FX3Ln7a9TK9Xz5y7zW7/1H/jkJz9NNBrh4Q+8j7bOAB/6/z6ExVPnlrtu4+nnnmdlLUoymWHHlnHGB0e5MnVR80nOXTzPjn2j7N2/pwHYLSzy5S88SsVcwWm1kUsX2X9gP8FAK9FYnJeee5Fwt5d9e3croO1weHjsO09r/k9P3yAbiTi1epm29qDaA4ktbylXxeoSu0xZ4IuS1MTQ8LDaS4n6Uxb7ArwKoFRI5JnYOcwv/vJP8Z3vfpP+gREsdicXL0/y9LHjFCuiqJIipaoMZmkcC4NXmi+SoZJJpdSOslyp6jgLg7ujs5PTZ05rceNwCus0S0trAKfLTldnB9Ozs6zFohSKRTxuO+FwiHA4gMvlULDHbnPy8gunmJ6e5dDBI5phG/SJrXEDYBUwTFRl585eJB/LalPfH27BYXPT0dGFw+LAYrNz9933kMvmVTHbEgwRamnRwl5UkPItVZHsVwOIaAAx8nwBP0XlJXajGbEAC7eqMlgK/tf/xOsZHhrk2WPP8acf+Qh33H2P2oAZDVNhoVutdbUQE4WqFHZej7eRuyjMV6tVmwGNcfPT2yP2dyHWVlfo6WhjdHiImZkZfH6f5vP5vF5VGYyNjWn+zaVLl9TySxqd0pxub2+nZrLT09Ot+yK2ygI0SyEpwG2jWdsoFKUBLCCuFJMuj0sziYSxK7bKxXKFfLFILlcgL/a8dRTEkPMrFl0jnU42gEMzjUaZKBcsdU6eepF0PoXX71aL086uDt2vgDDiQz5CbWF62nto87fisbhV6SL5sFbsVCryuWIJLbmVkhUloLmo30xYbMLsFbvnMharAwsWZSxLw1mKXSleBWROZZJ6TAXwlIZNNBplcXmZF06e4urMDNlMSjNBq6UChVxKc4XrNVHuVHB5rXgDbm2KScdExkt6Zf2d3dqUdNkdamk6NjxMciOhYymgmtqwVqv4gn4CwSAOqxdTIUC9YFNgVTKDqmXxchULcCcmaUzm5fg3Mtjkb2L3rcCRtUrN3LBCVnTIVGsAnlaTglCNBr5qNGkAFqZGQS7HdPM20wwQykNCTJDXNudLNlR2NWzSNDWAwiakrln51gwyNgO0zaCNAd69Cj5u+p4aQKuCr6KmE1/pTXWgAVg0v9YAbpuVv4bFpwHUGsCVvM5QeBoqXuO5qlpvtEdeBYOuB5leAyUb4JDxZViWG8BIsxK1WTnY/Pofd4c3xs7Y9mbQqgFkNRjxxvOawW95Tzlmhp2xzLNyrsm+dvUPEO7s5PLly+SyaVx2mzaK85ksTocomsqa56dtH6tYrgvJQFSkDUtaY+yM86IZGDK24dU5bDPrWRS7zcptY1wM0MgADQ3lrclcoyYNZFNJVQvWug9L3YulJtsisQNVtUKsSD6cnPuqyLdQrpbAEcHs3FAyRM1WoyzqfUuFqrlOuVZRC2EhAdgkd85sbQC4hYxmCNbEcnBTwaykomJJ73GSU26oS+Wakm85H6WJXCiLAkoyumWer1LR+aNMsVRW4lBJbJstLsoF8Dj9uBxe5q6uMnUhykDHVo4cvJve1gGWZiIsz8xTSKdoDXlllhJqB6a62OY1lNVms0PXNXIdC0Ar85Wq6eVvokJRoPaHLcw1W1enpYbqWZ7bnF1qkCuMY2acuw2QrgHeNhMgmp/ffM7J78Y1KBm3so3NRIYfdZ5f/3rj+jTmih8F6jZfi8Y10XCubtiNG3//4blscwwMgsNmVq/c+68/f433MH4a15GArQIKpDNZNlJZBV8Ny3OZJwXYlXWLNE7lPihfDXtCUVmbSWykcAphQFU0ovA36f1PchQLhXyjgarzqlXdFGTgC/ks7W3hhnuG3o8b917ZN+Nn81zSrIKXz2lkrRuq/AZpzHit8XrjnPhRCnpjLF89rpvjZ5wDMq+IEk7OvWRW8qVr9I8OaZP9W9//Nl/51iO4gmYGh7tYjcyQThQ4cmCEA7t3MHnpErF4jEBnGIfXS75YVeC2bnFy6fIMmUKR1vYuTp6+ypatvZoLLI38C+dnyeXSRNcr9PQMYLXUGR7qwWars2f3Ni5dPse1ySnypZy+XyjcjtVupyquFXYLe7aNqoqyXjXz4osnNU93YvtWTp06TXdPK7feepCzZy+zNJPG7XNQLzrwBGyYHCnmJlcZHh3k1x7+JS5dmeTixau8/PJ5vF4P+/Zv56WXT6g99vDIIJHICq1tNgYGg1y8OKs20p1tvbxyep7O9oAq8J975jRmq4vewXaoeMjWaizOLrNloJ13PfB6Otq78AXa+OCHfpdbb78Dt8/LzNwsly5exua08Na3vp2fftfP8Y//8AjlfJXLFy6T3cjouvjXf+P91Ex1OrqC/O3f/yWxxJK64wQCbm4+dCc7t97M+VPTtLaEefypL/Pun7mZkYl2vvvEVwh0uFiKrGB1BOloGyeTrOPRzMw0bS2S1RkjG1+nzeKnzR+ku6+VfLFCJl/H7QuQLm4QK8yTrWQ4f3WWdN5Btig2xlbml1aYPr7I61+3n6nJKbaMDvHAfffoWtvj9LG0GFX189p6VONd/CGPKtkkiqOYreBy2HG5zFhl4SJrZJNd1+tmk5tyuU5BALdaCZO5oveImrmsmeKi7crmi5gsVlXFZXIbzC5NMbt4DSxVJRLmcxVqdclUN6klrM/tYni4UwGptk4fDqeFVCpNvW5F+aa6HhaYOI/dVVXinrnmpbt1nNnpNeamIyzOZxnqH+eN972NibHt9HR1EWr1UCrHuTD5POcvvsDy2hwVt01Vy+LiUs1XyMQqRJcqJNbAaQ0xvnWczr4AwTYvMwvTrK7Hwe4jUbOQLst6uBsqXdgsPYRCPbi9TmqWNNgzWGwN8pLJJIRbLzaTB1utRjGXVgKsx+nBqnPnBhZ7nJWVV2hr6cBcDlCrFgi1pugYucKx41/k7oMP8Ox3prjy0gapxSLlfJKh0WGiySXGt92GzRsgX81TrueZnpwjteZk7779nD37DVo7fQwODrO0uEpkdZ2KOvCbyGbyal0ckAia5IYSzCKry9RLZW578+1KxBCw9MQLL9PR2aHkXwFHJc9ZCE3ZbE5Jo6K8FRciOUa5QhGvx6PPl0gkUcz29fZoTX7twlXuev2d3P+GN/DCieOceukMxWoBa92F0+ylUq5id9iV8CSRLDKbizONEI4TyaSu2aVuEUKaOELVKCowLrVDQVwx6lJryMtLmC01OjpDDAz2qBOQkL/FGlfxt7odU92idZ0oaYV4IjWJ2CIL2dQkRbiGxJRxuSXPOauAcDFvIhRq0SxVq13UkkLWFDDNpAQxsevWNTNlzBZxV5KoHDMuqxmTtUg2n8ZaGaOa7qS7xcnxJ44yGBjid/7Dg5htr5BPB0hGR0lv9HPm5DXe89NvxOG1Uipm9XZz/vwFenoH8HpbePml09x06Cb8XjdmJ1QLCaw+QRRjVFmjVjVhNQWh4sNUd1LK5Mmk4niCNqyuKiYXlOpFBVTrJiu1vBVbSdyF6mzE1rHpftQJD/SQM1WpmszY62YcdRvR2UU2qmUs7WEdpYDVQdgtZNkidpOFutQ9dhfYnGRLFWwuD8l8kq985e/57re/yeBgD3tu3s1CbFWzYDvaujj25IvYxEGl6KKnu5XpuVkWl1eZ2DGKN+BgYLgFi1WA0jzhViepXJxkNoE/FMDp8WM2eykWHExPrrO8KPNlD8uLMbV6Hh8fxGwrqMJfSE9yfIXsJ9+i5Je1ggD54i4hNZoAt6q+lXu5pNuqpXFjzaJ1gVR7Uihuqm3ldyVAVitKEBaCn9TCzetsY71grI+uX9sJUVGmgkpFFL4NJyLxtJL/pE8jaxR121CXFatGG8k6UZ9QNakT3VvveT+d7t186Nfez+/+7m9y5LadN4Dbf52t3Bt7fWMEboxA0wjcAG5vnA43RuDGCPyLHIF/DnD78Y/9CX/1V5/h3Llz/NVf/TUt4Q7NkxN2qMPt4o1vup8vfPGvOXb8STx+J3fceTPRxBor6xGmZuZweuHeNx2hvTPMM08f56knLtLW1k61VsYbkMy/CtNTMYqZKvWyU9V+lrIFc7XO6sICX/nKl/C7XLpQHuztJeD3qepJVBu5fEEXwL/xgd/k7jvvoVqu8eSTz/C1r32dD33wPzA5fYX/+oe/RyDs4tzlk/z+h/+EsYketmzbRjDcxlNPH2djLcHh/QeZX5hVZdClaxc5cHg3Hr9bi8znX3geyjYi62vcdvOtTJ6f5/KZa3g7XBw4tI+nnnyCYKubW2+9Gb/PT1/fEI989dvEYykcDheTk5MKiB44uAu71cypF09qbtYb7nsdR269Vcd1Zm6ObL6gAKeAPpLPKpZTE2NbScaSLC/PcXDfDp5++nm2b9/JAz95H69cuMx3vn9U8zTF1nklEmFgoJ+B/n5tbNqsZlx2J+lYGpezkV+1sZHURpo8N5vOsHPvbnbv2UlGGg2mGrFElB07tzM9M8fU5IKCv6IyHB8fISzArt3G1NQk165Mq8pFMoscVrGFLqoSuLOjU4+LNF8FvPR6ghzef5OyqAvFMtG1uDYP+nv69TVinSfqKbEzlpwYZaaKCgkLqXQKh92phZgU9PJHAWylAGtk1TSa6m6vR22VL128SFd3Nz3d3dx+++2sR6N8+I8+zD1336PbJKChnDf5nNhDiSraxcrysuboamslmcRhs2uRn04Ko9yu1s2GWkoaWxuxNbaMjTI+Ps7o6KgCwtHoujY0tm/frlaNk5NTbN8u9tVRbb4GAkEFW4XtvmXLFt0WyfsSsFlA3GAw2GhUSC6OqaZ5qvJ+YiucL+coae6wG6/YotUEvC5jqtfUClsBjYqAGQVtRhfKkptYVtJAOpumXC1y/PgzLEcWWIosshZdUUWnasfMdRq5uWFtjrsdHgLuAKNDI/T3DzI0MER/9wCmqkWBWxlvVZ7Vy2pBJw0NsRQVi0KH2aOMbgE9RIEj2yjqOLV7FCZxRXJnBfy1amNGFN2rqQ3iubQCzumNOOtrK6SScaqVAomNGGtrS5yXZvHUNaR14nBZKRelUVKlJSiKlR7CgSDVcombb7qJM6dOqGq6rb2NYCioxXcqm1JbNlE92OsBvM5Wbfb7PT7KxTIlyRwz2zGL1Vq5grlmVdBJsocE1JUGZ8UkoFRlk5EtoG2DTS3njNphCdgnDGzp4GmLR6BfaR6J3dWPvo0YSjfDZleeZQBb0qS6HqiTv19vkfxDCtHNTNxmQMYAF6//DFU1boJoclzF9qvZrlk+2wCgjO1sBnXkdwEX5X2NTF3jec2gR/NrjQaHIcRrBluvB16vB7kbQE3DdtrYzmZQpVl9fP1oG+rhH3UUfhRAoyDophr9NaVxo3diqG4b9rV2BUfEZloIH6IyOXHmFfpHRhkaGmJuZhKnzUo6maCvu4fo2ipuRyOTWhpnipWbBagUFr5Zr8nmLwO4at5fA1Q3gDzZqGbgthlYN1Saze/ZGL8i5XqKuqncAGzxa2Ne1PVClChXU1jtktElp7+JQknUpE79nLp5jao5QdVaxeQ0gctMTZRPpjLFWkEzb9WC3WZRwpHNbNFmatlUYCMtebZlJXXIsRQ7XAFHxaJRxlAUB3qeluU6a6hR5VAUy3lV4tQtJqxyT7PZVemUjGehJsCCj46WPpKxLC8dP0lqvcBv/8p/IezvZeriLJMXpqV7iU0y6pzSDKtQrWSgXlS1l2yLEKfEclFAAyHWqLX9q9eTzCINQFnPXVXUvwbgNtSnjYPXrLZtPocNJacBDjaASwH+Gte8Jus2KdENYNMA5JuvfWlCi1L7RypBmyx9r58/mkFUY44wfjafN81/a1zzDSXx/66obUxszWQS47UNAkLjzDNed70q2Ji75HHDcl0INxIDoM4jAm5bLLouENDWsBKWa01+bxCcGuSXkC9EIV/cjKWQnHqLPp7ONAhrcu0WiwVtxIpbiID/oWBA1xPSIJX1hjFPXD+/GGPTPMeozmYToG4GZZvBbcM62QBvryfEGMfU+DzDotkYT2PuLpRrxLMmvK1hXUN/74n/ydGnv0zvUAv5UoZwS5iV5TXsJi/hgEejDhLRVULhFnxt7awnM8zNrxAMdxGJJmnr6uPok8eUNNfS1kYw6KdUymMxi6XtBWzmKq2hMcrFOplMAo/HwtatQ5ob++RTR7l6Kcotd+/C6fJzbXpBAStRSC4uXOLwgQHa2oJ0dfQTj2X5yt/+gIqpzv7DvfT2tXH+whmWFktUizX6+rro6hxhfNsYZ84/T2QlwsS2CT0WP/jWSQJdPu6//x6i61EWFud1jXPzzYf5p69/h7GRbpbmlti/fyd79o2yvBSju3uYT3zyM/zMex7S+eK5Z19UYOPAwQM88pXvUCmZCDpD/Mqv/Qwhlyjze/jrv/0SxTLc8/p7OXfxAk8+9aTO5UuTKzz0cz/FL//bh3nve3+dX/5378PvtfOffuc/4fJ4+M+//9+JxBKsrC3x9Ue/pDEw5XKyYdHe3sftN99Hf9dWUvECK4tL/PRPv52PfPy/8PaH3sD3nvoKZocoVbMMjnUTS6xjMsu85oG6C6vJTcgX5tSzx7BUzPR2DLBtfBtOh4mNRASn26oqXIvTRiQVYzme4PSla2RLVmzOFnYNTvD1f3qUnTu6GR7sweOwEPIFaAt1YLf4yaVLSnhJJJJKxvH6BLwVYCNAuZzH7TThckrkREHt8wOeMPWy1ADWxv23XqJcy6n1rxInsWgN5vH7hOtHNLlGIOQk1O7hzPkTCoQK2FXDTmfnEFevzHPipQt4XT5cDifpTIaRkSFsDmhpcTI23kM6G1FAF1OJVGqDcGuLxsXMTS8QXSlRyhXp6ZjgtiPvYt/OO+ntGyRXSmKx5bg89wJPPfcN0vkV3caW1lZSRQ9rUROJaJGl2XU21mLqYLRz9xijYwOqto1E80zPbrAWq1OqurC7O7B4B0jkrLSGe2hvE/teIcTaqdTylKtprVvFZalB+LFjNknOqtQueV1TWmsBqMpaMEe9PkOlfglTfZ72cJCpi6uEQwG6u0342mb42B8+SmtHB7cfGuPoI5ep5cQJZoOHf+MDnL8yy+NPPEPrQBB3yITV7OLquWXW5wuEQ2HC3Q5CLW7y2bzWXVJPxSIbGnEiMTbWqqnhGtQa5OSJl/B5nfQO9GDxWbR2cXvdSkAV1f2lC5eVfBpbi6kdvdRfr5w5o9EwQnCReqarp1PVraKUFtWzzKdC6G3vbOXNb3iQfQd3sx6PkM1luHDpAgGvn3gkztLcsr5O3qNGVWtOq92qLk++gJfIekRz3xMS3aO1fRWrLYTVKvnEeY3yqVYL+PwO+gba6e1vx2avUpas1mqWSlWA4Apmkw0bLSwvJTQ6J5eVrN3G/VbqcCHG5vIpzOYadqecv2nMpjoejw/BT32+APFERImpdnETKZcU7JN1va7z5b3MVWz2Gg6nGbvDhLsapmKKsBK7gN3Ug8s0iN/iJb4QZax1lIcemqBmeR6Pc5DowghPfK/E5/7yET7ysd9mOTKtay/J144m4rzzpx4ishZndmZZ3c1aQyGG+rt58onvEgw4+Zl/9yBYY5qZWikK4RS83qC6jCViYvtsV2JMzVygWM40SHpapwWpZpyqZBcHIXFomL14hfaOTtytYfLVMhlxUavVWZtbZnx4ixLhhcDhsYltcB6rx4aEM1fEUSFbJpcpU8xXSOfzHDv1LJcXL/Hc2eMcumOnqu3jG3E9R82S1e7wkYynWJyPcOHCgl6vb3rwfjxBM9lcEpfPQamcw1TNY7NVyJXT2BxCnrWqtbw/0M3CQobJq2sMD+5Q5zOp2YN+rwL4omq3WsS5peFiI/f7xnedXEGIwFaNWJL6WmJcpJZWoNYhzIsfXsuoHbauQQWglTVhw+WrgbPKPw1npFeB203HpVfJnkamsi7zNyEFnT9lfSvEZ3FmadSJukbYVOkqwUyjZySuo0HSU6JAxURsOcdPvv436fLs4YO/+hv8x//4AW6+fdcN4PZfZKf2xk7dGIEbI/B/MgI3gNv/k9G68dwbI3BjBP6fGYF/DnD7sY/+CZ/+04+xsLjAY4/9gHSmSDqb17w+MTGaX1zglYuncXptdHa3kslvMDo+zLFnX8DlCWGX2DtTApOlxtpkju037SS6vqEN3thyhHwtwy13HMDtCPHyC1fxOLwKOsbXI5iqFU68fJygw83swpQGLslyd6B/hKnpOVxuyfb08kvvfR9Tk5PKZJyfW+bw4Vt46aWXeN3r7+IP//i/qB3ScmyGX/3NXyWWWqd/aJhfefj9PPrt7/P9b/2AcrbC4MggVif8wR/+PheunuXkmZcplYv09fWqSvUzn/ks9/3E/Wr3+/ef/TL9I908+Nb7Ndf38JF9rEcjFAtFQsE2nnn6Bfz+MK3hDgIBH0tL84Ra/LS3t/Llv/8SoVAYfyDITYcPs7S6TEryYLNZBTKHBofIZ7Nkkhktem+++WZefO448cgaS4vLjIxtYWL3Ts6cP0/ZVNfst4GhPi0knE6bqnulEBWAOxGJkU+UyaUL9PcPcPDgIZ565hkeO/oDZdrv2LmDcFsrgaBPC+j5pXkuXjxHOlUk4OtgfW1dWc5jW4b0fc+deYWeng5Gh8d45aWLxFNJsknpMtTZefgI2WyGltYWjhw5wjvf8Q7sVgdutw+35JGWKly5Os2li5dIbqQ070rGS56zHo+SL+W1EJL8VwFT3W7PpqJRcmkayp6GNehrjWtRa0rD7OChQ8REeRqLc/imvRw+fJiTp8/z2ONHSSZTeANe1iLrqtoQVa00cMWOUWypr127Snd3jwIH6WSSllCLjr8onqWoSsRjrK7KsZXt8hP0+3j44V/ftKQuc/To4xw//pxurzRCBFwYGBjA7W6ohrduHWfL8BDXrl3j3nvvZW5uTlnsApYePXpUAW4BmqWIlNdJ46S9XVjfWVyehmpawMdEIo0k0YaCLdp8EAtqaSJYbGZtMNhEQKmmVmJrJ6o1KQJNpLIJKqYSmWySRCqqFqTJ9AbLayssLi4xNTPJ5ctX1dIuEPKryiXg96sqVbZt25atjI9P0NPVQ2d7FwFbUO2mKtIkwYK1YqWWrStL3+a0azasNN8FuBVQRJsGUvhL9qXmeNZV/W33u3G4hVUvGHKjqS5kDskHEiBjdX2ZukXsr528cuUsX//WN9R6+eq183S0h1manycXLeJrsVLMi323Q23FxKJRPleUHEPDgwwND9HV1UEpl1Ob6NRGShW1XpdXbciT0YR+hmRe1sp1fcxlc2tOstigyjhK8a9SXZMAGY3tEya3ASjW6pKdK+elWUEwBXKkuBdFfZNy1AAz5bwywAgBLhoZXtIENKu6wABejBuL0RC4HvA0Hm8GX5rVdq8CtAKKCfi+mYFqKDENIMpQ/hrvZ2xLMwBkgD+GAk/eT5SczQCN8bdm5VpD0dgAtwS8lw6a8Vgz8GGAwcbnNINFmo+7OY7Nj8tjcq4Zr2l+rXye8brmMTFATSNT2gBljG3S51qlWS3NncZ387gb+x0Oh5W48Zb3vIfVyUl+/7/9Ife/+c16DRazaVqCARLrEbo7OkltxBXIFYWtNI0atuNCnpD8ZGkcNXJEm8FZGVvDXrVZtfyaUrgxH16vHG621m1+z8Z4lLUBKg0i6tJkFiCwAQbK/VkULvW6KFIlDsCBxezCXHeo0rFSSWF11DA5IVfPka2nqTorqgIp1HO4fDawVshmknote1xOtVbMlXIUK0UqJbn2Ny2FhXQj1smZjDoWeN2eV10mZE52bEYxCNlGtkqAW4GFq9JsM9spF6G7fRC3M8yLx07z6D+9zMG92/jEH3xCLZGffuxZnBav2qpT0mhGahVp4BY1605y68rVCqWKUELkGDi0OStjLkCGnv9Wq2aQVeS4bIKQClaKqnBTYatK+03g1mjivQasN9TZ8i3kI5krXlOMN5Q8hirDuG7kPV5t/qn6u3FeGKCokkQ2ySCGOsQ4b38IXNx8nXHuNl/HxvON68g4t5tB2NeA58ZnN7/GeJ1BfLj+GmlsayPj98fNH/L+cp+IRCL6U5r5MjaxjRj+gO/VvPfERkKJNq3tbY0GalPmsBCehMwXiybo7ehRla38XQHdQl7dUtLZlI69rClEVep2uRRQkDulgBpyr5ZtNKyKjfPTmKeb980YE1HpGBm3xjE3rjnj2P+o+bh5Dmmer4zHDUKNMd66HilUyJuDPPDOtxOJn+OPPvYBYqkL7NzTRzAoCighErkY6Bkhvp5kcWYel9OOxx+ganMxs7hG/9Ao5y5OEkvmqWDjltvuJJZKs7g8z47tE1y7don19WVtJL/w3AXGR0bo6xHyyZTOF8GAEMZknRkhkciya+9ullfWGNmyTa9HcX+JRq9it61qjvDOHRO0h/uJriVxOO2kc+vsP7CdV86+wrcfPcFPvP5uVpcjXL6wyC/80i9yZeYC0zOT3HLzrfzDX3ybpcga2/b1cPimW/jHL36LgaE23vaON/L888+yb99e/F4PG2tr+CQnu1hmanZJgcfp+QX84YACS5KxK4r+ZDzNcN8WTr14lkqhztaRLt73C+9h7+4DvPtnf46VSIyf+4Vf4ktf+Yo6nOzeuYNnnzrG/OwCf/SHn8BmcuNz+rjrjkO8/wO/QqVqoad3hMO33cGHP/InZPNCdKmCuURLi5c33PsTHP3eUcZGxtmz4ybuOHQ//+bdD/PFL/4pX/rqI9x61w7OXn6SL3/9M9x05wg7944Q3Yjzze8cp1Rq4dabX0+1ZmFktJXnjx0jsZhn6+AAe7YN0tHiIJ9OYLd4yZQKuMIuLs9fpWyxcvq82BM3soUTiXV27xhm944txNeXeeRLJ3jg3p28+f53MDu5gsXk1qiXtbV1JTw63V7cwYC60IidcL2SxSMkF7ODSl5Mij3YLW4FTy22yuiP4gAAIABJREFUKuVahjpZjbup1t1U67I+TVM3l3D6zOTLG2SLUXqHO7g0eZnzF67Q3jnM1772PONbBrn//rdy7eo08WiGifFdLC6uUC5L1m2M2YWzjG1tU/vsohIT2liLJLh6cZKw18MtB2/i9YcfxOZrw+vqp1pxsBBdZH75Gi+efoLzV19Ud6WOnjYFFCXTeXmlyPJyichSnp7Ofm49cpDxbR04vDnOXDjJlZllHK4xonEPFvsIJmsbdUsILG34A52qei4U4xQKYqPtIJMRcNSpa0SrOs0IIUvmZWHiVMlWojjsAUzFTipiT2uL4/Jcos5ZYpEz3H3LbTz2jWM4zGYOHxrlriMjvPsX/4Bge43X3fkWvvi579PR2sbW8RGmZlf53Kf/gT1H9nH3229j4eo0F45Ps2P/Dg4euIXZqVkWVhZUaRqPRfVaFeeihdlFvK4AG4kspbwiVTg9TkrVPGOjQ7R0hag7YWllibjkyzqdWnecffYsd73xLg4dvInvfPu7XDx/Qcmm4tA0Pz+vhCpZb0mdJbW21CE+vweH00ZLS4CBwT5CoYDGKmVzabW1ljiZ6EqM5fkVPG4P4vrh8XuU5OFw25A4dLtDFKvg9jrI5pNaR8biSZYWc0RjRSW4Hjp0QIF2AfmisSVMljJyc68hVrhCwpK1c4l8rkSt5CO+XlLS7OTktN5fpJZp3GelTnbicFiw2lC3qVBLg8hjqtnVNQRzWeslm6PhduRye0nE0/q7kosdZpxuEw5nw3mozTxCobZMZOOUEs58jjayETNBaxuusokH799Dd1eJqatrDPTfzyNfnOTJx88zMtpJKOzi6vQlgm1+qqY6hVKZ+YVl7rrzPi5fuEJ0dR2vy0HA6+bsmZf48tf+inJlnVCrW2u/crWg+bulapVIJKY5sKKIrlWF8FvHZJE1d15J8aWsA6vLSyKfppjOUc0UcFbk3DVjcbuwtYRYz2TU1aoUyxIyuVlfWqMg5DlHjZWNJdp7OzTyIhPPkVhKkE8XqZvqLMTnSVoznF2aYv9dfbg9Qr6v0d83RCFXZHVpncHeIa2/Xn75JAcP7cNsrbMYmad/sJtKXSJy3BS0Pivi8Tmxe2zMLiwyNx+jvWuM3p6dTF2LcOyZk9RqNm6/Yx/dPS0NpwBqSsjOZESZXccpWbcWi0YNpbJZdQkzW8XhSuY5ce/YJE+qy7Os415z3RBVrUEQe7U+UzcZIfgJuaOkFtyy37o22vRWatzLBQVuvJeACQLEynN0LV8rY3c1VL26jlKyXXXTfltTVNQSXImLQvLcrNskEiQTq/GOez9El3cPH/yVTeD2jl26jq+ZXDcybv+f6cLe2NAbI3BjBP5vj8AN4Pb/9ojeeL8bI3BjBP5/MQL/HOD24x/9E/7y059icX6R2fklBobGKJYqBFtaeeSb3+Cr33iEcEeYlegihUqGZGQNe9hJdj2P3dNGLZ+kf7Qdu9eM3xsknzFTLFTV+qi9w0tHl18VfcLAv3RuSTOmLl87rSzTUj7Lrz/8S+zdtZ1sOkViPcZ6JMbWLbsIBjq4dm2RreO7+Ou/+Tu+8Defx+N1UJdmksWuOWhvf8fbeOdDb6W1zcfv/cFvsRJf4N433cc/PfqoqviKhRrxSJ6Ap00Bk+nLV9h3xx5cfgeLK3Na0G3bOaFAWzadQ/wg08kMExMTTE9PapPkntfdTrjVi9vt4OTJUywvRzjx0iztHT6OHL6NAwf2sbq6zNz8lAKqbouH+9/wAJ/+i09zbXJSM2U8Ph8jW7YwNjpOOpXipgOH+MoXHmFy6hq/8Zu/wmc+9Rniqxtsm9jF5MwkwbYwNreD9WQcj89F3VJjYKgHn89JPLrK6uoifp+H6ctz9AYHcVq92oB2ONwkUylmZxawuyVXt0C5UFZW+96bdin79Pjx56lXbQS9PQoSit2lzQb9/d2sRpYJ+v0KPEsmYmtLB3fc8Tr27z2sFpkej0tt/QToWlpe5uyZc9x2y220iF1aUZr5kqNokogcbNY6iY0iV6/MMrkwjS/ooVqrc/XKVS2u7Q4nqyurpNJpzUwTwM8uKm+nUwsasUH0OBx0tAaV9S8M7oGBIVKpJPHkhoJ3nd0dbCTTBEMBteLSxmq1pgrWjcQG8WiMnp4etVWUfC5R3K6tr9ESCLK8vKyq2sWFBQVbBHyUvMVrk1f4T7/3n1WNLZbJzz//glpwiS1ZLB7V987nc9p8lgaHNDZmz59h/8GDrKysqDJX7JO3bdvGyOiIFsHyOSdOnGBpcVF/l+aIP+Bh29YR2ttaaW1pw253USnWVKmmIJZaNgpAKyqIErW6WDdJ88hKtWZTZbNYekkWnXzLMRCVRa4mRaxdrY2lzExWkkxNz3Bp5iIXZ86zvLrMWmSV1ZVFNhIZtcoO+EVt7SLoD9Le1s1g/xA7tu9hYnQb3Z5OHKIcNFso1yu679IokcZWXpTApUIjV7ZuwVw3K3AuGcjJbF6tmKUwlpzjckEU5w3raIfLhdvlUJVbvlrTxoFYmdXl3KlVWVxaZH1lhce++z1efOE4M1PX9NrKZZOqEK9J7lS9Srlaxu60E251cec9E9ht0hzwUCvVcVjs+Fw+fG4f5WyRrrZO8tkCpjL4PX611Szna3hsYQW4LBYzVptJnMdUaSvKZjkOlZrYDYuqWGwDzZq7qaCKSToDr7G0G7hjY3nZrEAz1JVGDqmAXc1grwHkNF7dYIIbXwZAcD2wa4AmzYBlMyCkAFS9rsQFURDKZxtAsgEiG89pBjSNx4wcTwPEfDVD1WhIbIKszXm6Ao4YGbfNwK0BYhgWzsa+N/9stmY2Hm9WwzU/t/l3Y7sMYMxomBifbyjjmsExBW0UkGuAT83guPxNVKNybctrp6am6Ovr453vehePfu+7nL96RRX0w/19LMzNMj4yTCqRoFYpYtsknMhJLRz7RgOokW9rsjTY/80AmfHZsg8CasvnNSvz5GyQa64Z7DNUn83A+Q+B2mLOVndRr1pUOVUlS9UsGdjSvLJiszioVSVXE2X8O+wWLEJWEBVqRXK47FStFXJkSJOiZMtRc5aw+sHlM2sWbiYTF2NBnA6rAtJVpMnpUTWtNNUUTK+jOYBCwpIMcwHUDJtk2W/Zj1w6r3OskEEkazqZyVCqmpSoFQ71UMiaeORLzzJzZZE/+/jHuGXP7fzFpz9BbO4aO8a2YipbKWQq6hggWdZet1PzKGU+ELeQinjKix2o5HlbIJ5YUdqLJpKpHFYsz+URyWZvqMuVfrCZkS3WdzL+are3Ca42g6Fy7htW6tI0FuBW/r9xvAS8b9hHG4CpcfyN4y4/jcadAejLjGLYBTcDqgbQaBzr5vlB3qM5h/p6ELf5Nc1zTaMJ2QBuDXDRACpfJX40rWqb5yLJcDa+mvdLHlMni1xOz2WxBJbXid24zNn+oE/tDQWwbzT5XzsGmVSaYlma8QHNSM6Xivg9XiXh5JN5tSEXAppYkAuQIdmM8txyRTLZLQQCfnULEcKFAPSStyjtXrm3NwO3zfORMY/+0H5L/uJ1GePXj7vxuuafBghsPPfV9zSZNa5BHjecDoz5NVcpExjpY9+RWzhyxwFV823b1o/XIw3fNPv2jqnKKJmI61rGYnIwMrQVty/E5OIykUSSusWF3RUkmSnxwonTjE5s19iFW2+/jXNnT5JOx5Gb3vZtW/j8Z7/F2956QC1GS3mYvLzI6nKS3bsO8ei3HmPbjt2akSnOLGa7mWBrgIWlObbvaGffPh9PPfE4PV19ahsrBEZxBambRO1s4jOfeZSJiU5ed/ct1CseMqk6cwsRjr3wEjfdvAunw61zaalYob+vj3/4n/9Ii6udVHKD+99yN9969Ou8972/yJf/4YvceugOjj9+jmeOv0TNVqdcr/LQv30XTx9/hh27JlQFd/HcWTpa2mkLdhBb3qCtpZP56Wm2jnVz3333cvTxZzj6+NOMbp1g565dXLl6iaWFeQ7sPcATjz3NvXc9wMO//CE+/pFP8IY33MEtt+zn6BNHGR3fwp//j89z+uwF+gbHNONRyGbrsWUc9iLve9+7OXv2mEZt/Mdf/zgf/fD/0PohFPTz5re8kWeeO8p7fvYdfOPbX+Pi1GX6RrbwzHOnuXJtDV9LH7lqju2Hw7z9nfcwc/4y06cvsK13kMHWMGMDXXg9FmbmrmHzejC5vKTL8NypM8RSWfJ1Ox0dQVz2Gtn0GltH+llfXuWRf3yFI4cGec87fp562UFkdQOH3auESIuss5MJPD4b9WqKUj6BxLHbsFMrSIKiF6fNg8/j0Vzaci2NyZSnVrcTj9Xx+UNY7SZy5QTFygZ2fw2nDyrmPG6/h9X1BKdPX2MjVSW6lqWlLcTWbYMKshWLOc1PFVLcsade4MzpZQ7sH2HvniF1w/H5vbS1tBDwhTiy4z62Dx6hVMrgclRJFhf49tOPcHX6IslcFpdXyLA92OwtvHzyKlevLeqaORZdYHi0lbvuPKLA0OrqGuvraTI5MxevrlE1tdI5uBeLp5eyJUjN7Mdk89Db1UssFiGXSyhIZ7fU1LY24A1SyleU0GSp27Qm1LxLU526tUrVWyKVg0o6gI0kZvN5TKZnsZiuMXf+Cu3uIbb07CefjOKwJSiWpxndupWpuRCdPds49vTjDSegcBsvv3iObUd2UzPbOXvmNKHONpLry/S1tTPcuYVXTl+itauN2blpOtpb6e5qI7q2xuLcMn3dw6STBapllOAi9YHFDkkhb1qq9G/px+PzKPlMaiEhOG5EN+jo6GDHtp1cvXpN3ZlcCnI6VL3aEujklZcvKPFS4mNWIytqXy5graiji6Uc8XiUru5OVQ3GYlGN/7HUPAx2T2i9kUonqCKOF5ArpqibxWa7RGdPK6GwB5fXQU9vB1aHlatTV9hIJ/X9pYaT23KpVMBsETcccSoR/wO5QzcIYQ1yJfjcAXzeACsra5w/d4XoepKhwS30dA9w+dI1nA6fWuVarQ0XFKnBGvy5AlZbjd17trG4PKfkrkq1rg5jApDli+IkJLUImuEstuHlWp7R0BiZQpIqcczOFTyeAl5zD6VoFTLruCtd3LL77fi8PnpGhnjqief52Ef/igfu+xl8gRDPvfg0+2/eQ6aYZnxiG49+5zG8nhZSsQxDvUNkk2la/B6OPf0U//TNr7M2P021niTQbtIcYIu5RrZSJLlRxutsx+cOU8xksNsk7zhFvhilbHdSsjZcmwQMrpQqjI6OsbS0gsvmwW/3ko6nia4lWFpd5Vvf/A7ZfAm7309OCKiUKGYTOG11qsWKrhNXV+MsrSSwea2YnRVsgRrdw13cc98E0eSqRvXMzS4S8Ibo7e5Xda6pZlb1thC1l5bnmdg5puC9uKusR1YIOYNKnvWHvDL5sLwWJRLNkpa+UdFFMNDLxYvX2LJ1jO7uIHZHGYu5QiGdUxtnrUkqZc2llfVDSUiSqojdtIwWdyVxg6814i8sdnGREiC3prEX4iwlP7XmqDXIc0rUU7JhwyFF14kWOdeEgNcglcvJLbm0xrpNPlHv8Zqlu6noNZU19kdqSSWz1ir6NwF+Zf7QtcGmOpxN+2bdrqqVXALedd9v0+3by2++79f5nd95P7fcuQfqknF7A7htWore+PXGCNwYgX9lI3ADuP1XdsBv7O6NEfjXMgL/HOD2Yx/5GJ/8+CdYi6zhCwbVmkqyXGXBmi+Vcfvs5MtlVUvMLc5gdVh46cSLrKys47IHeOtb3sQXvvCXHHv+GcKhNnJpsXn1ksmmqNXyajkkAJcJO6aaE6fLhsVepK+ni5MnXuTf//YHOXRgLxuxOA7JSvUGSCVypFJ5MpkidpuH3bv30tvXRa6QoVyqsBaN0t7WztT0NZaW52jtDPGJT32U+cVZxneMk8qIjdMViqUabkdA7ZWkkSAsz/XosmZ1ihVRIV1hZHyI9o42BZukEJCMoImJbcRW0jzz1HHK1Tz7DgwxMNLDlWuXuenwzRx97Cm1BJLiscHwtZPKbFCvVti7c7/awp0+fYr19Y1N27KiKlUlR0qsSwd7+1mYW9CGYnQphTfowFKzq43TRmqDRCqpwG1VEmjEEisoTVAbB2/aR0vQy5OPPa9qA1vZgdsqDRdpVjfUWQ6PnVoJzLYGWCD2RzaTlZEtwwwMDajV59johFq3iWLU5xUGrzTW63SEO/Qz52bnNfOntbVTQdp0pqTF/OLqKnOry5SKBQrZLLl0mjfffx/D/b2Ui1UqxbICspIpdPnKHMeeO44/FMTitmlGjihMQ36PZhjVayW2b51g6/hWBZiTG1myySLZTImNeIrIapRyMUMhn2J9ba1hZWmysLq2poo5f0AaSnalsYrSr1SpqLVSKBjkf7H33lGSnPW58NPd1V2d8+S4M7szs0mbtUJZAiGCSNYl2AbbOF0bYy7ga+61wQYDNvAZjG0wYIMD9uXDvgSBUEASApRQ2px3ZnYnp845VHd1fef5VZe2tZZ9vuM/YeacObsz3dPd9dYbf09y2m0CQBeLOSmaEuxlyZ6HJH8gINdUZw6jYUMwEJYcJrLAb7z+MO6//z4cPnwdbrv1Fsn4ffLJn4i1cY1W14oqoCtverlUEbatZK3amNFngg4E9lmodjgM5CspDAx2YWL7BLZNjYny7dC11+Ohh36Eg/v2IxxQMX3hAmLROK7ZvQ9bRraKLSSVe1QiUTVM1m6zUSfOIMCe3ami1qS60RCbZRazmUvXokaWTGHVgWZLEzU58wAJXPKrrrOYrUBz1JApJlEu5bCRWMfJ08dw8eJFsQovlZhZW4HGceMNyvM9igM9sYiohf0CUDixfWoHBvoGoSq0WPPB6/Uj4AmK7Shzkzl3uOCCR/GiXmOfcKJeqcHj9YmKl5bYpkV1S4onJDcw84p9mOpav4cWs6ZNKXN/V1dWsLq2jLm5WZw6cxLHTx5FJkmmOIHjugAmVaUsB+Trbx4UMJyFVVqo7tqxA4VMFv09PQLqO+12+NweeZxkjXrFJoAWAQEWseRz1RsI+ILwql4oNhVOsp7rBHXsUGjJpfOATgJDU+6V5FJKFZ9gjyKMbyklKC5hhfPgz1xIPl+R62pbbNFTV4BhqqdNFaiAwg6zQEEFHisGBKt54H+Rak7smyWkSYoHJjBrk7FwReHHPGHzZ841/LKUuQL+8f3aOU/mGmm+H7+opFaYd8pMt3pd5i0+YloJk6BhWpbWNTMHmCpK6aRtJV6nmo2Pi0V6W2VoXYcFBlnAigXKdloJE0jtBK471W5WNu5LKWcJpllWpVdbpDapzGhb5IpFsqjszOoMAftGswmfPyBzy9r6OuYXFjAwNAJvOAC92YCfalObXazli5ksIiH+vikAGm8uCQq8d7W2qpYFIUu1R1CvE8QhsESrV0sVLQUfaUMWf8yikPVlWVfzZwtMtEBcs98wdzcgRciGXobWKkKnlSPp/SxYUXHiUOG0kQClS9Y0Mw9pCel0BMVCtUbFrqsFm0p9bhnFZhaBmBuGWkexlkZdL8Ljp5LGhnw5B28oIPmiLBQ2apxjHNDrDXEyCPpCMgeRlMFsZ11viAUnx7yHmWq6gbqmo1Sqwm5TEQn1wAEPLp5ZwuM/PIebDt+Md77tbVhd2sCD9z+CeNCP4Z4g6qUy7C0nXAStHG01ba0mbgIkMFFHZsiab0etRrtF7kNYUIOQQ8w+ZBb+pJRGFa6iSCYZ+wK/SHpgm3Eus/qcpaC1CAPyPIfjBYCSawPvH9WNVNzyy+zrZt8y1buWFbP1OUwFsKhDaUPcLiRePUasfmGBf5YS2xrTLyZ5tB3B2+/fCSa+iFTSpAMC5x8m3ZkKWhYd5R625yIzr/cKkci0kjYJJmYh0sxxkzmH/bItGRYiR8McE8xLzGbTcLqdKJVLQo4oFk2r42w2J0Qgvq81zmmrTNBXrMebLSHhcE9K0pAQf9wuIQBWuBaztN92cWC7046TxCBda7E2KuPSHHtUw1/JNRY3ghfGvTnzCQjN5zI3sH0frHFm3Xu2t3Uvrtxf3kO2Ca22xf1QCslsR0ZYmLEP3KeYeXsELUgkZIb0/lfsx70/vBfff+gHuHRxDX43CRwsJNcwNBTC/r0EKhUhmkWjPejpGUIilcfC+gb6R8bgcKl45pmL+PEPTmN4qh/9WwbFovRHP34co1u60GrV0RWPYWLrJHRZKwtQnW64XRFMX1jC+moONt2FG265ARemz4m9r9OtCEGPay+JYkNDbkxO2tDXE0Q+R9tqtp2ChqbhV3/tnfjHL38LR547iRtvH0el3MTOHfvg88Tw/PHjSGVT2DY5iWNHTkFvOsTtg5HaE9umcOb0WZRKOVw6vYZX3309VlbXUSykMHs6hYASx4237wNcVTz26DEM7Q5gfNsuVCsGjh45jRuvvx7nTp2WXEVaK0fCzFbsFoV/MpFFNDaAxcVVvP4Nb2zbRbdwzz3fQSmTx/49h7Bv1/XYs/0w7vvuI3jggXux85pt+OSnP4ZHHnsIf//Vv4cvGkK2UJQ9eanIfEUdgaAD27b1YGiQakfa8jbxljf+iuzF9+46iD/64J+JdetH/+SP5e/++m+/gGyxCMOpIt43iHy5jo3CEhLNMzh84wS6A1Gk59MorVfQzGu4fPY83veeX8fk9lEsry7DzXFSqwBOHblSFsdnl7GyvoR6vYhMLomB/i7cestNyKTy+M6/PY1YwIXbb3gVdk7uQDlXRaPCeAsgU9blPEBrbIdNQ7Wch71lwO8JCiGNezJGi7hUuqUUYdjqAn65HV2oVhuoaRUBQFxeKm7zKFSzgLMJt1+VMwWJdxcvzGBucQUP/vA5xPvimNo+gmqliPGRYcl/v3juvJxD4uGYkG/5b3/fECa3TmBibAeC7gEUKi0sJmZx9NQTWF6bRr6cFgv9RtMBn78HZ87O4+xZkmYZF+OB4jSwc3cU3T0uZHMaNtY1lCse6EYYZc2Lli0Mu6cbqYKBUNcwVKJgEn9Qh73RRNDrht/nFsIe6GTEOZrzGEmktPzX6JKhoqkrMOyqWDvU9BTKxSz8Lj/isTIcjlMwjKNwO1IoJxoorjtw9tgyDh3YD62RwrZtMVxz4Dr83Bv+CEMTW0VtnEykMDe9jOtuuQ7zq0tYXUuht38UkVAE+dQyyrkkSoka9u4/hLmlJTlz0M7c0BvIZbJYW14DWgruftOboTcMfOeb30QkHoVha0qu7UZmDWmuzcxPtdnwiU/8Gf7owx9Bai6BrbsnZU4slxgTY4jyj+dA2inn0hVUyi3Z93NO5R6qt7cbqXRS3J6owiWAS5DVIi0KltpSUSk2ZM1jJIyi2qE1qmK97VAMlCp5hMJ+GYday3S5ineHEYwosDFH2G4gX8yg3qjA5VY45aBWr8i+JBqJC0jMc7/sLhmpozXQ29ePbJouRS48/ZMTqJZbAkp7PEGgZUeuUITd6UClVsXZ4+fgUG2oVOjE5MDtLz+AmdlpOWuXyg1Rxd58y8uEbGXuw2wyd/PMW61V0e33CJHY6dWh+tcRCFexY+wAVmbW4bfbMf1cCbtH34SJrdtw9vyzCEf86OkehUcdFACxqzeKtcQy7DK+GlActHT2CMGUY4L9jTnasUgYo0PjsENFcv0SHJ4qQjEFhpMWxxCnLJc9gu6uIRiMfqFk3laDYZTQcClYzmSEdDPQ3QOvzy/kjcXEGrqDPahnNJw/egFf+OwXUa3quPvuN+Ob37sPl9NpNL1u1CoZ3P2GO7C2dB7rq0tQVCemdm/FwJZhVFt1VPUyxieGUGtk0dRLqDaKyBWzYhfudwdhM+xyj2qSQ0wylQ2jY4NSN+I+mhnZPCN7FA8chh0er1tcVpwuqvpVPPPsOcxOL6FSaeGOO+5EX18cxXISWiMv5OKW1pLxyHM411DVbZ7Z6o2GuMrUZd/OmBuTZMw5ptlqSiRWtV4V5y6JuWG9oEGypCYkY/Z1OZe0yVr8mRm3tPumO8uV8wbJuub5htbK5j6M4Kx5duAab9jp4ELyXnsv0QZp+XeWMZOc4/nNPWF7s2lv2VHcaOAtr/5f6A3uxXt/6334ow+9Hzfcskf2soBHyFFmFA2pktxrXSHPtc8HPpvNVnnRgWHzh80W2GyBzRb4KWiBTeD2p+Ambl7CZgtstsC/b4H/DLi1VBXWX3Gz+uijj+Izn/4sPv+5L2B1dV0OcNu2jksViwc7FtRoF8NCGYvZHq+KXKkCo9UURv7586fFzkdxOEXtabSYlwkB/liwYpZNKpOSwrRZEHShqbNI28TGxjrWVtfwW7/56wgGQ2KxIwrRet20uXXQflU31X0eD44cO4JAJIxsOo3PfeHzeMXtd+BXf+OdWFlZQTAUxFf+/it4/LEnAJcd1UJViNLMh9UNGj7XJSuT4KdWq8JhcwG6gv7eUfT2DsHlcqNcpUKwBgdjXhQ3HLUoVHsAG+lZaEYKl1fOo1Qvwx9kvp9HgE1mxLDwblramkVPQ6PnLxDrioiqpJArilok2h2RDb6oYxoGHDZFLKKYQ8rDKg9yLIaywM0DiQmS2M2sUx4UXE6xgOLGnz/zgBz1daM/ugU+b0CUn7So4kHF62cRRhGlF4FKZn667C45KFjFSh5KaRPLYjvBQh6IaPEpOYCajky2hOW1VTR0HdV6TXJuWuwHzMVtNOE0dNxyaD+2DgzA1tDQG4uK0oYHsnu+9wCOnzmLa/YdhJ2f2eOQQ6uiMteoAY9Km9o6tEJRADSq3wZ6xjDcPwmv0i2ftdkgINaC1qxI3hJB76WVFWQyOQQjESyvraFS15DOZlEqVwVkSiTTyGXTsLUqhAclO4lZsAQ1WTSmSpUHSJfbC5tDRV1jezjgUj2ixo2GfVhcmEM0EsO+vfvQ09WL7373e+iK96C3ux+rK2sol2tSROY9pVKYheqImsDGehaKPYhcpiLvQ+VCpjgPf5dNMiK7B30Ix7uQKzKKAgKIAAAgAElEQVTDdQSZVA43Hjwg/dnr80k2z113vh5jI1ulwGs0ATtxIBaRbA45uNLOrt7Qkczn5WDtDwbEwplqJjPXh3lsVPcwo6dlstfthtgxMz/W42R+NEGdqliJsW1bdjOrdjlNBU8SyysbSKSzoM/Y2voq1hKXkSutSttmslS8su954fF44fMG0dXVg5GhMQwNj2AgOiw/0w4z6g3BTytWfnYqh2vtggjnATjEppFWkBzrVFoTEGA2JlUOnE94DQTbRa3ooLkrwYWWzDeFWgFLK4tYT2wgkUpiI53AuUvTqGi00iqgWMihXM5Da5TFAtypMOfNiS2jg+jt60K9Vpa2YQagYTOBTTLvI5E4zp4+j9mL63jzG16HSraCkDOIbm9M7MIVzQ6v4ka1XITiNqTgJJoAUWmxPuGCXWxZWfRhMd8lAj4Cs5CsNB1kVXAMMyPUaOpwKy5UyxV43T4phHPcu1RV2P8UDXLc21oE82lzS6SB72fl7lrscs4VBFpdZl6p0RJAlYAv1QudYI0FCHVa7loWopYi1AJEWcRigYL9w1TB0472ikrVApml/ZrMhCMwaBZH+LNlHWuBHZYKzQJoLcC1cyXrVLfx/5Ya9+rnWD9b69q/VxOaoJr13QmycG1goYZWuSzUEpxyKCYbn3OgGXClIJPLY9/Bg7jv/geF5U/b+f6BPqgOB1q1OiqlIvyqSXqxrpGrQaPVMG2jCQIRGGya/qudykbrnnS2F9u3MzOVr3m1otECwTtVkRaQxDmAc6mARfQPlnmBmdUsSNKO2gSDqWiUe21VQqlgZ1KZUxXnAQJ5BMCoYLU5DRRqWShewOEzUDUKKLcKAu6qQQWajUV9CBjkpKV4o4UWVWq6jlaDOWVZ6cfBSEjys2PdMdRbGpY2VkwLv5YbQV8cIU8XEos5HHv6DLb07sJr73glfA4vTh45idRaQtYwrqeyPyDICZsQLDj2VNXMSmex2UQRTWIL24PzNOcN3mOxkG4TI6z249zE4rZ5Hxxm3m07b9nsU21lRUe/tpS2lpW61Rc71eudZIOX+v9LKWNl3pdi35VjqvW3fC/2D2vccoxSWWoRMqwxaJE/Ogkgne/1ovHb7pNWv7TGnvW3/9Ee2+qjlv2v1V58705Q07oO61/eB4LT7UnkBZDaootYV/1i0NQEUzleLVDbBMGvKNg729ccMyZ4asYvmDaJVwOxV88z1r3rvPdSpCUZAxCwmV8W8cW6TnMO40LNAjJHEQk1CtAicMu1TBUyj12xi6W4nSp3J9ezBkYn+pFsXMZff/kTmJycQiQYQTqRQi6TF+vOvoEYkokNTExNyZzU1z/IFRCX5udlnYn39eLchVmcPHMZO3buxPzSOiLxOMYnxvH8kZ+gVivKGOE+1ecO45qde0UZuri4hEyqjHC4C2fPXkBieQO/8b6fR760hrW1Dei2MrQGUCg0EI+OYGb2KHbv8mF0NCJuKgT1mN99/fU34757nsXJs6dx6NCw7F9DwbDsawk2xbqiyBXSQl4cHBjHgw88i0szS6Ly7O8fkjmiv6cLxUoaUzvHcOL4Am69bSeefWIWuYQNfUNu3HLHOLyhCpZXl3B5pojp0xUUszaMb90u+8NqLYlapYQtkyEkkjl09/RgoG8c1YqO2Zk5NLQ6tHoR+/fswBOPP4OZ84u49sBe/NovvRtz0ymcODote8h3/MrbsJ5ZwQ8eux9r6XmEe7yI9YbQ0CuYmVnB4cPb0dvTjUqxJHtW1UUypYp0KoORvjFcu/8mFNMNtDQnFLhx7MhxvPZ1dwlgA6qma1m0bA1UWxnY4wWcnj4Btz2MaGBEPkdQ6cZ3vn6/7Fl++e1vQSTgQmLtMm6+eQcURxVen4LVchFrqQSW1laQrRTRcthQqFawe88+RANRsZVPLmZw+3X7sX10AiGnF4V8A9k8PTppG84IBxKLuD43BEijkxD3CSTiuL20l6XLSx26ZsDRcEJ1ca9McoQpPiUBjWthXa8JOSjW44UvbKDeTENrlbCQqOGhx2aQTpeh1+voicUxOtCPsNeNtaV57BhnWx3A8NAwRga3Qm35kSxkMZe+hKdmH8e52RkYuhu6pqJRd6FeU5DPVJBJ50TBGwi60dXjF8ejWJcbaqCMZCaDlUWeP7ahWh1EueGB4XbB7nXC6fHC7Y3B7vAKcMPr87js8Nv8UHSCH025P3a2i4PYrA6tkkMg6BT1qNMbQrHmhIYQnIoHtmICUV8ZsWgdKys/hss5h/5e7tdLyCbq6IlP4lvf+CG6+0YRCIdw6uxxRP1RVG0Ex/3mvrSuCQmUCk2eeSulKkKBEOyGDYVcDqrC5/pw8uQ5sQmv1Rro6+2RtZm51+fOnEYmmUFPvFvOyMyozWWzQhxWOPa471Va6O7vkTXj/e95Px5/6kk8/cRTGBwcRmJtQ1SHJJ4y55bnFcXmaLsd2QSk5JmEBBrOh9wnc/3kWklHJf6Oe0POy1wvaS3MvYKQDLnGttdgc96XIAIhwnEezOfycs3+gAeqr4FKI4Ft27egqzeMUj0rSm5Nr8jhR9c1BLxBk1DZMOBz++QeVqt0yPDB5/ajXKjiwft/gHyuij3XXCM1CoP7HpuOpp1n/ybK9QJyuRJiwUEUsiQleMUxqknrEXsLoZgDE9t74eE5lQQfjSQ3kkwDaOncV6egG1U0Wlk0kYTPD7hsbkT9vcislOE1BpBfs+ENd74Jn/nzzyOTSOFdv/Mr6O8dwoH9ByS7mu4mXo8LLVsdNjqxoAmF+zHJOBUmrrSlzVDFDYE7ylR6Q+aDQDiAQDSGVDKNVsshCmHu87VyCXXu+bQKcozMsWvo6qGC3YdSrQjF4UEynYdqD+Hi6UX8y9/+Xxx58gQmRiYxNjKO8xencWZ5FYHBPiQzy/jjj74XO3f14qtf+2uEu5zoGgwiVUwImW9kfBTpQl7OM3Qjga0pezGtosPt9MseV6tVoCgNRCIqmkYZLg8BVRJQPSiVOcZ8QmAiUZ59YW5uSVS6JBpOX1yDy+lAb28PuroI1vNecE1lu7Aexax2kqAcAqiS/CfRNaJupQsHXXJ47iVBqk1KZQ2IJLr2ZqCT4Mk+zDXdIhETXO3czzBmw9pLdO4V2psXk5hnYx2HRK/2npOuWA7uwbnvMIFeAWnbkl0hwbXzbnng5+chQdDtUFBKarj7lb+PqHcv3vOu9+HjH/0DXPcyrnEKxPeccK1skMz9iAFGs1geT/KrTeB2syi82QKbLfBT2QKbwO1P5W3dvKjNFthsgf8ScPuZz+Jzn/uC5HyyQD8yPCT5tNxwSk6booi1HYExbmDXEik5VB459iz+9ON/grte+1q86U13IxyMw+MJCKDI73bcoVk84z7fxryZBhwOXQA12rnyAEsbW6dCxWNFVF4EeVklYIZorUrWrQtf/NIX8LWvfx3RWBynT5/Bb73rv+Ob3/gm3vy2t+L973ufgMrHTpzARiIp7E7aN3FLS/Ufsz3NzW5LMkzKubIoDJgJszyfQz5Ly0OgWKnJAcEX8ILZqva6HUP9vciU5jGwJYCtO7sBpQFPwAOPNwxNt6NWbaLZ0KUg4nKaBRGebFiA5SGAxWS2mepyIRgImgVEOdyaBwoeHJhXQ7Wa6jEVawSyqGiTArtCJQ6LfyaQy2vi3xO4lQK+zQVH08xR0ZqaKCSqDc0E/trP5cGkqbXETrLVpJqwKQBXtpiR+1stV5HPFVEqluWembRmO5wqs1VaQvj0Brzw+P1oEkjyeuFyOBFQ3Ti0azeYAtXSqvA4VcnC8oe8OHfxDJayy5jaNYV0MSN5puVyAZncOubnZ1AspGHoGsr5AryqDyP9Y7h23004tOcmeFwRaFXaLRM8cSIQdksGYrWeg8uto1BI4ifHfoSVjUXAYWB1neBdVsCyclmTYrbb1URfX1SAiNXVFRSKJShOqszM5zgUFnHcaDbZz5l7pApjmMoAlhmcdkUy9fy+oBQdu7t6cfi6GyS7l2x5Zq8xB4snKVpTx/wFFPJVtJoelIoNlIpFONQaNCOBvnE3ekd8MJQ6fOEYFpdziHeN4/Txi5L3Q5V5OBKVQ+fk1HbsnTqA3bt3I+wLwa7zUKcCWguFTB4jw6PIZfNYXF9HKp2GzeEQsoUwi31+yVvmQZZqJI+bAF4TDa0mClxoTrhsfim8OZQWVI8D2VxaWPoE2wX8FVc4s/CseFWxQa7rJeQqCSRTCSTTKQFiEpkkUskE0uk0MvksMqkUclRQ+f1iTR2PxTHUPYyYPyaFpq1btkr+UcDrF3CS7StW0JLVyzY3+71pS8fPraDVYNGlZYLtdo7lmtSAqNQjmYRjW6xjma/LTFqD7PgKcvkM1hKrmF+ew9ziDNZTazh57iicHjucHhsq9RKKpbyM85GRQahOQ4rjPCB3dfcglcwgldCwa3IUbkPFaM8QYlTt11pwaXY4DTtsDTvcdn9bmWCqqNhsYlvaakn+EtVgwgynJTTan5dzYTv/k9fvFKWdKvMXxykLYSRKMF+cTHL2e63RhNfpgKJrpuWW8K1ZKDPVbVQtkgEuijfOGVTDkgkuyj7SwV8MpnB0W+COZeVq/a4T/LSAEUvhZwEVJGd0WrNatp/8W+v15LO0gRULULIAWFORaK4lVwBHs4hhsdut5/D+dubzmoWUF1tJy2zVBmc6/6U9nlVwsUCZF0AcKaCIBy5RdRMUatua0V7P4XQJcO72+TF7eQ6hcFyA3ROnTmHrxDa86hW34dknnpLSCUkR/Obfi2JSxlBTbNo4n7PQJJZsAiSaJAHr6+o25mOcv/httWfnczuBNeu6rfvzAnDH3tFuj6sB8v/IUpfjiuOQBXrON04Cv5wP9abYrytuO8qNAnRXHQ4/RLVfbZWhOzXMp2YRjHrRHe+WNYDkC64zkgtGZwOtjnyxCJfbLaqgTC6Dc9NrsDlK6O8dxsTYTizO5vDcE6cw0j2AO25+Dbb0bsXZY+ewNDsv6oywPwA3AWW6DNDCvOP6OvuTdX1Wm3W2Nf9vgeTWfbD6xdX96so4MFX/1viw+mJndnPne3QSJDo/w9XAYudO9UUgrey5zHFgfSZZ/xWqVXTZn7Ff83HuHQiOWXbE1pi7+tqt9+58nxcA1Std8UWbZ/5NJwDc2e/4/875o7Oo+f/3Oq1r6/xbtu3VBVKZD0TFa85hnddgzSedv+scK1ff+857fPXntAgllqq2U70sbgNtUgr3old/RvO1dCnYcp/JaYSFZMXmEZCBhCxGBXA+b9mbCEVDSGY30DvQjcHxLnz6bz8Eh78se+ChgSFZE0msUOwuzC8uiXIo1tWNUDQqBDWCVA7VBbfXBZvixupqBY/+4DgOXrsf/Vu6sJZYRLlexPjYNnz32w+Ikt2jEvho4u6734B7v/MgagUDke6Q7AVIyOob6MOePTuxtDKHI0+fxt2/fJtwV6gO4wYwn1vBQJ8dLieJEASvbZia3I177z2OhenLOHzTmBC5aFfNvWk4EkSjUUe5UkAkFkCloqFY0KDY/fi///pDpFY0TO0aRzwewblTl2SP9wvveAMcjibSmTQKGQdOPr+I1ZUF9Ay38D9+7204e/4onn36PI4/l4HH0Q2XM4Z4rA9VbQM33T6JmctnkUiV8cafexVmZ1YQ9EVRzJVw8fw51Kp5DPRFkc8lUS+peMXLb8ddr3gzvv2NR/AvX/0W3v3e92LH7q34s09/DA1bCXRa7R8JY+qaUWjNssz9vC7GhaTW07AxFgIko7jE9vXCqcvwOCM4sOtGTI3txT995f9Ff88QLpy7IIrkk6ePYmHtEg5euxeLGzO4uHYMN778Rly8sCjgkNHy4v5vPYJKVZf803oxBycaaFazuP2Wa3Bw3ySCQQ+aiia20aupFC4tL2FudZkR3xgYHYHfH4Rqd6GcKUKlfb3hwEjvALrCAyikISppqszkXNImg1YqvDaSEtzQW3VRSPr8blGMkeDqUWijS9cQc8+hS044CZ8mOdVwaPD4dZTrq+gf8cMbtOP4+XUcOZ1FuaKhVsqJs5DDAO64+U7sntiH6/ffhIHuQRTLWaheA2cvHMGRsz/BUjaBTL2GXKECl+KV/sL8W522/3VdFJDBoB/bt29DT29M3HQSyVUUGgUUqk5UitsA7ISOIRhUlEedsKkaHASknUEoNreQKlSXLsCtVoaMMYKHcDTELt9peOC1e+FoNlAsrED1llFp5qCrDtg8EaiuCHqULjSK69D0GVy+/DC64xVcd+02HH32eSTXCrju2lfhvvufweJyBoFoHPlyET2hOJSQC+lUEqmVdSEU0+Y9u55GtKcLDDYpZgpiT8zYkv6+fpw9fRoXLs7C6w2jVtPk/BgKh8Rp6sypUwLwuoXABDjo1tJsolauiMNRqVqATbULiEsXCrrEdHf3yFmPalW6Y4SDIdk7MhqIcynPqiREEZTnPBeJRGTP3Ww0ZK3hHlyIhe25mPNiPB5Hd083CsUM8sW0PIdqUuYP831IcOX6ybMUicGyl2f8SJN1AB7vqkjmF9HTH8ErX3MbcpUkijXa6mtir0vSGR24nCQ9tuzwewJCaElslDE1uRfnzl3A+XOzyGezGBwcxODgkDgNkaRLgbTWrKJp1GFThAYNnyuOWoVAqV3IbC63E8EwM8OBmpaE3dGQts4kSihmW1CdXQiHeqG6eW+8qDfS8AeBUiGNeDSORsWOZsmDuG8ED3/vSfzyW96JE0fOYvbCJQQCdHqw4/rrr8NrX/MqsV9mjm2zWYGh18XliupfS+Ute2Gu/UIEN8HARtMQInJV03iT4fUFUK6UJfNWnHqaZjwFc48JCqrMrqZi2dGSNYAZ5Y2aDdmUhge+8xgevOdH8Clh7Jvaj9WFFbn/p+bnUHC0EOkOYnl9AZ/89AeQKS0hkZtDw1ZAIO7BamIJLYcO3c56AEF4P8qlIup0h2q5RLnvtNEdqgGvj6J25uLWxP3JsFENr6NYYoyCH/6QH06PE8tLaygWqpK1rdUN9PcNCIHcJw5gJEk1pZ0sByASyulk1GTuO93FSG432EZUv7rMswOJJXSwae+f2Y+vOJxcIZxa+wTuray9YOdemb9jvvW/30eaGcpSGxOSYNv+uL0nYo2JhHkzgoIqXBOo5T22zmMmYdIGW9uRhSC42+5AMVHDm17xe4h49uLd73ovPkbg9ropIUjZwPagjJefqGGShdvAbZsGxwc2gdvNEvBmC2y2wE9lC2wCtz+Vt3XzojZbYLMF/mvA7V/gC1/6IhYWl4RBPjw8JHYsXp9XVDcEcQkeEAwkU5Vsxt/6nd/G7MULOH/6LMa2jGNkeIsAZ7RMZeYOD4HcZVqWgWR5UwVKrd2dr7kD23dNCqATi0QEVCPzmMxhUbtQtSFWoQ0BWqcvnseHP/IRHLr2OlFdPvnkU/j2d76Fz33uc3jsicfxrW9+U+xqqTJiQbfRVn2w+MXMxVqD9qTmQYj6p2ZFh023Q6s48Icf+AKef2YGpWILY+NbccP1u/Dwo8ewa+cgWrUajh55Ap5gE+EeGz791x/Glq390NCAXSEgS9/Fti0eGZZtWxyxtBHQpG2J80IepC6MUrFNpWUei/i0HWwrSSRjtc3CNG1kG6b6ymYXYIY/S6Yks1GoriRQghZqpYxYPNUamhzwmPnCAgtVeQQaeT4geCCKWwNy2Ko3q2L1SnYy7xUPOMyW5QGdDHwnswdVE0CuGVUEPQH5WadylWaWtDfSAZ/qh+pwI09VFROA8hv49n3/hpKWwqX1s/BFmDVYhVYtwNAaUKlGbNpRKTcQC3fjukM3Yd/uQ+iJDSLsj0OrNSVfmRabNqjQbV5odjtm5s/j+WOPolRbRl3fwPlLz8HlaUpRkPe40bSJpbaNFqCGCfK6fVRx2pDPlljGgscVhFY1UMjR5tlAtUy1nROq0yeHQXle0yUMbxZPaPtEMDUcjmBgcBh9/QPSV2mzJn2NzGza30qG3yxKRQ265hQ1SjK1ATiKqOlr2LG/F3AV4Ak5sLy6gY0UcyA9UF1heODByOAISpUKqjUNiURKrD/7ewdxzfbdOLj3IHaMTcHOM2KTUmu+H/OX/EimM8jnC1jf2MD8wqKA8GT4e30eKXD5fG50d8cQj8ekgKDXyQAmSE1yBO1tzXMgLaREmUebKRttP3nQriIUCptWuIaGJlnEDipBnXA5mUVUQamaF/VAtVJCtpjC4socLs/NSm7z5bnLki/N3Fu+JoHcyW0T2Dm1C1uGR0Td3Nvbh9GRLQJO0+KZH4jXZocXxTLLkUAkFBZlANuc4BiVB1T2ERQiYYLXxeIHB1XLqKNlaKI0dLgcaBLIrdPSq4KZy9NYL61h+vI0VtZXkKUKKJ9BLpcVlfX83CIyuQKGh/vQ198nbPauaAyPfu8JvPLlL8PW/hHEfEHEvAFkEymklooYi++GTSejvCqKPlrA2+0Ej0tSlPJ42EdY0IdkMrKdaVtdrdCyi9ZhdpDVzUxfu9MFj9+HXKkofcsg+aRWR3dvj9h0Ky2OBlq5mod3ATN0025a7LaYNSp5XQ35v4Ac5D3wLwg0d4CdbNerFXbWytlpQ9ypHuwEAq3c2KsLHhaQ2Gktatm58rnsSxYYyc/TCX6xmMy/s167E9ixwF3rM18NfF4NSHWq6ywAqhPQEYvXtlJERKnCxjeBWwHDW4YUQg2SCxwKEqk0dMOO2199J/7hS1/CyRPH8D/e/TtIJ5II+UhEqJtWy4LY0M6M8z/vi1nhMTO1aJ1rzhWdoFCnGtgCjyzFH8HbTqC3E3y2XsOyTu4EnERdYFnXCuP/in0114/O93/hvnLMOGnTS29ZSBGOKnhazvPimLHt8jlQ0QvIVFKweQx4Qio0pYpcI4VcNY1GUxPCCPPq2Ocr1bKpjqCVfDAslrh09VhdW0csugWvuPkm2HUnHnrgOVy6kMDr73wlbrvhNqzObeCJHzyJoDuIiD8Ej8MlADIBYbG6VcSH7gUQ1gLSrP7TST7oBGb5uKWosKyzOx+/elyYfcZU0wsho60gZ1uL8wWVHRx/7a/Odu7ciXZ+ns6++1K7VevedQKl1t/w3tEud+/evZLvahYXactuqm47x2gnMGn1oU4A9wV1qSi025bHV6l8LaWpRS54qc9kjdPOvmm1yUtdqwX6WvPAfwZ0W/3UKsh23qvO63spIPXqtrWef/VrdI4viwBhzR/WfGbtuyzQ/6XmHzYdeUeSjcf9FndJNirXbaLgD0fCYtdIa/FIdxg2pYXhLYM4eeF5PH70XsQGPYhFoigVS5IXHw5FJIohmUyhr28AHoJybg/OT89IJET/8CBa9gaOHD2PmXMNQNExtnUrtu0awlpiXtSQZBJV8i34fXytKmKRIEZHB/DM08/hyLOnMDTajx07JpHO5FEo1MUS1+mkk4yO0YleUVK63A009AKAEkJeG0rFgrjT3Hnja3F6+jz+7iv34+2/eIcAgnTG4f5RrKrdKjKZpJwnaNHLfcDM9AKC/m64lCDOnZ1DX+8g6rUmjp84gWQqhwMHJgXUCIWDSK7VsTRXxEB/PxZmL2H8mjiGRj3YsXMC50+v4pHvn8DUtutx8vg0BobCUH15TOyMwaa4MH1hQ0htjbSC17/tTlyauYh4LIgzxy7iupftxK23vAxaDfApPdgysguf+6uvwBPw4vT543CoLRTqaYSiLjh9LWy/Zgx2RYc/4MXa2jrCoTASayk06zpcVCv6WvAHVaCholVXYNRVqAhguHerkA/HRrfi9KlzyOazePkrbkMitYG6XhGyy1pmFTt37UapXMP6RkJUdNlUGtVKGVq5CFWxoScaQi6dwP49uyXSpFlehj8cQr2lYy2dwtGzJ1Gm7WezARrJUnXtUX3QKjWUmYFpdyLiiWKyb1KUcSS0UtzndplOKATurbFB9SWxo2ZTk32V20MAQoNdMaDTeUHcPwiQUNFGAa8TDroxlBlZkcKuvVuwunEZP/7JaawkgNlLSXR3Kdg6No6dk9fglTe/AQOxKThsAaynk5hbmsaJc49jfu04DEcV1YoKreITa9tsLoGqlkepkhUSwNi2Mfj8Ifi8YbjVEJLJEpaXkihXDTSdEdSNOOy2cbg9o7C7InB4DHjDOup6ViJLAu4YVIcPdpJc9YpEtbi8UTTo6uJIQlV1qA4njJITjayOVqmA3pgdudJpODw5jEz24/zcHC5cSGAofC1uueEWzC88AdW9jlZzCapSR3IjicXZJMbGDqBWdeORh58EzZf4HpPbJ5FIrss5qV6qoVVrolnWsPfwfqxurMserSsSE2DU6+YY0nDiqWPoGRtAOlUQch+/OM9zjK1fngfo1uTkft6OYCAgRFK3qgppNJPPcBEXhxAC3oxBikZjQsii4jUcDKOvt0/2oaU8LZN1OTtzX9lsGQKMedwe0zXEYJQCbfxtqDEKwGEThwtm55JIRNCffYbZ8jz30jmKZwnWCwJ+LzKZtPxNIOiV84LdocsZg9bI7Dt1vYBYdwjXXr8fDYOhy03UNJ6RNCHs6I2WnDNDAUbgqHA5vHjwgSdww4134Pz5Czh1+izGt20R0JvnVhKYxeGnZTqGMMaBWzkSV/SGDQF/GEZLEScqKnMZ5VSpZVCqbCAYcgvJplxo4PLMOpYWsmhW3NDrNfzir9wFOtH6/Q6kU+vQ6zoKqRpW57LwOmJYnUujN9YHh2HARZcbGyOjVKwsb+Dtb/9F3PW6W5BMraC3K4aWrqGp19BkjnswgEAgSJRa7r/ioEKVucAO6FQXV2owbA5RzvJ3JK5VyhX09fXKvScArJJUTxcjEuPpnmLnmkBScUlAv/lLG/jLT/0zli+t4tq9h7E8s4Lh/gHUKlWcX5nHxfVljGwbxeX5Bfz133waO3Ztw/HzRzA2OQjF10KunMB37v9X6Aqtm70SzcM+Wqsy8sgJj9MrpBGed1RXC061Iep9ulDpf9IAACAASURBVIe5PAHMXGLfbyIY7JIaQqGYl3VSHMsaBmKRbnTFu5HPF4UowjoJ42joS0F7bq7JJAGUy1V5TyEI0MpcNwmx7HMSdUKHnhbJgub5kf22M7LCOg9Yazj7r7Xvsx4z94ZmP+58zPwbc79kqs9N4LZzXyAONXRhMkyCpqm45bnb3JGQ9CBgPcFbIbea6mXSL7KrJfxcW3H7u+96Pz7+sT/Ay66j4pbnW36WTeB2s8K72QKbLfCz2QKbwO3P5n3fvOrNFvipb4H/CnD76c/8Of7qb/4KC4sLUhzYuXs7CsUcXLT1EQWZqYTg5nzm8hzGt43jo3/yMXz+z/9GirzM6uCe1qW4UReg0SGsW4KNVNGx2MonUs3D3NH3//77ceerX4lYLIKueJcUyakopW2aKGakwEqGrS75XZcvzeDXf/XXJNODqtiF+Xm87g2vE5vnickJfP/7D4pajfmYVAZXCPIwm5HWQw6bFJ0Z5MN8ILdThY0WdoYb+XQDH/7gZ/HoI88hHhnA57/4Yfzz//k+HnviKXzqE78De70Hv/3f34uBkRC6Btz4yJ+9F4OjMaTyWVFkaY2WWD4xw5OnEII13JSvrG8IICZ5Zk1drGlpfUqQlkxj2f+3VyEp6nNzb2dmqqmkMfPunPIcMyfTIYdyAT+YUVarS9vynGK36fAHTZsq2gbBTrWYBw6nKgoOqjH5hizIeJgj6nbBrToFBCNzlmcBsfRhgZ5FGzsPPFQmK2IhxYNFGWUBawkb5bIpaLky+nsGJc+VVsX5chX+gB/VehF/+slP4fSlp3DwlimUGkkUqxtwqi04m03UMyU5EO+YOIgDe2/FYN8UervHEQsNSJ4xry8ejoo13VpyESdOncCjTz2J6aV5pPLr0I0yxrb2YNvkILwBE5ylxRvVbZVqTZQAVLpI+7KWRtsiwwWvOwgXAeBKC6VcDardDVXxQitrYkvIYoTP60Uk0I277ng7UuslrG1syMGUxTqyi7u7e+Wg73CS0eyWx6iGmbs8h1wuB3+Q6hon7DYP4rEepFLrsCtlOD1FhHtaSOYuIdLlRbZQgMPlh2F4sbqSQ9gTh2J3Y3p6BoeuPYynn3kWxWwRe3bvF8vRsZExbBkYxVvf+Bb0xXsxPTONrWPbhBxBJi4JDgT7CfKRfT63uCD3jExyqmm1Rk3AVlqd0X6KDPmerh6xb2RBJ+AJoVauoZQzC8bRaBi5ZF7AXr6H4rRDd+poyIFYSN5tSzQq8anwJBmBB1lap9VQqRdRLOdF5X7ywjlcWpjD/MKSZOgSdGg1DVGYs8DU19ePHdt34Jpde7B33z4BsJm9WbPZxP5LgSLKXLGyYs4zcw6lcGOHvWlDs84xzW5rQ8OmwxkAKrYW6rWqjEdx5GxRAUWlKtWtLCCbFq58zsrSAi7Oz+LZcyexsL4sY2t+8TIKLNr19aBSLcDj9MDtMBAPBHHN1BT64nHYWy10RwaQSTVgNFngUqVYUy7kodpsiIWCaJTJqtfgaOky7gwqi3kvnCw26MLHps0hi62hWEysD+0upxBkQlK0LwugSPCsUq4iHu+DprGdlXYukpmXy28OVYXAvEGiRx06x4RkVhpwyMilgvnK0vdSCjULgLFAGoEg2kAqf0dQwwIUWQxh4cECszqBoU4A52pwpfPnTuCY72USfcyvToCT/zdZ81fA5s5F3AJ1O8FI632u/rsXQFOJIhY9qJBtxCJN7NakFSQrSyZDh4JCuYKevn489/xx/O57fxdf/cd/RCGfQVcsioG+AVSLJZk7xZq1zaCX9pVM2TZgKj3UzKr9j9qgE3yyQG22q2U13Xl91j3qBNY7wTW+r0kcsrJUTZVyJ6BtAeR8jvl5OWeQ+ASxaKejN+3MVSetMp2o1MtC9lE8ENC2WC+g2qzAGXRACbaQa+RQrORRo8Wh0oLicYjagoBtLpuD6vTgvu8ek/X37b9wF7YNT+H5H5/Ct7/+A+zeOYVffcdvw67b8MwTRzA3PY/dU3ukCFkvV+Bj3IHeQK1UkiI+7cmptuCX1Ub8/9Vq2pfq09b1WmPAKtZdDf5bgCILeASlLDDSWpv5r9Wf/iPA1uqnnUBf5z3p/HzWa9AC0LqWTtID35/AGNW2ySTzBt2SP2iNS4ssYamPxYlAgBi7rFXW/e4kZgiI2qRbyBXL4U4g1brmTiDTuqbOvtT5ea3x+J9ttDsJH3z+C8BRO4Pb+vlFJIcXCp9t35EOsLnzPa372akWtn7Hz9Q5P/EaLADf6hed18/HLUWOZQ1tzXlXg9LcQ/FbHFIcnB/pKMFra+efM9fW7UATGlTaZvoVGA4d9z7wTbR8tB2vYOf2HUglkkJUIh9gYyOBocEhIY5VaT9uA5KpjAB3K6truOeec/AE6rj28F5U6hVR+O3Ze1CiA06eOYGp7WMYHuoRcEax+1AptISw5nF7MbdwEQuLl7Bn/yQiUTdS6RzS6RLKJQOxaB9yxbxYHPtDTbz+jbcgsTGLYm4dkxPbsHfvAawvJ/EXn3oIt945hKnJKdOdxO+XPkcVODen3BdFYyFR0C4urOLChQ0c3H8QDpsbPd1DWFxcw8Z6Up5P4tPi0mW43VQaq1i4WEE4GsPefdeICndixyBOn31eCHX79h7G0efP4bHvH8HB6w8jGvchm1/DyvoC3vYLb0Cx3MAjjzyKm6+/HcdPHEOjXoXXo2J5cUHmiBtv2IfhgS0oZDS4nRF8796HsLy2hGK9iJ3XjCGdX0e4y4sde7bCpmjw+JyiZOM+3+V0o5SvoFyomOuwswxf0Am/J4rEUhYD8VEEXDEkV4uIB/vwlje/A3/5mb/B7bfdiYA/hMcffxL/7S1vxqW1y3j4xw+j3ihhYscYDLuG+YWL2Do5IvbWutaEVq3J2j3QP4ShvmEUC0V025LSD+xOp6iuz1+aQa5cwVomhUsL8wh3x+FU3VC9PrGmpZ2oSteWsoGJkW2IhGLiDEOSIsErr9MvYD1JAh7VK8rsUrkia6M/5ILuKAH2BnQCuA7DzClvGcjmi5Ih6vF5kEitwO6kBb4PNS2PfLWMbEFDSw/g8MFbcf2BVyLi64LubCKbT+AHjz2AUxeOweF2oVDmnsWFcqkFe82Bwnoada2IspbC0JYoBka7MD4xgt7BQaxuZHB5LoWlxSIqFbrdhNBsBWHzjgHuYbjUbvgDMSgeO1r2HFr2DLw+Q3ZARtUFaIooW32qDS6vgiLsyGkVISZ4VRt8tC8vFlBJLUDV13DwmihWV4/AQBkjYxN47MnTyOa9OPb4PO78b2/Fy162BQvzz8DvqyCTWkEhU8BQ33b4PL145JHn0Wgq8EfCmF9aEJvvUIiOOCHs3rUb6yvrOPrsEdx6+2344fcfwitf/Rr43T784MGHMTK2BRvr6xKdUaH9K9djG89eWTlTct532uzoHxiA3+tDLBqVfr2+to5CPoeFxUU5H5K8yNxaU/nqQqlYQSgYEJcrcQExTOIRAVoSKwnG8vyuMW+VpGHGZNDtwcl5rCX7G7rIcLtAZx0CZkI2U+ymG47Y0ZuRHZz7ZA62k/SkobcvhrHxfviDTiguglsa8sUUmkZNYhY8Ppfk4DZadTT0OgqlPKJR2rI3EQpE0dc9gGqJ55QKkhs5aJobC4sbGBweoi5dMrkNh4FKoyrnbb63Sahrwe1S5eBSq5bl/MszENuCcS/c86tuGyq1HHx+rpUVqUd41CDqVRvWVwtIbhRweOeN6OryY25+GrPTZ2A0m+iKdKEvNgzUVdx4+FYM9Y6gWdVEVZtMLGF+4RJ6urrwyCMPI5FYw4c+9AGMjvYjGgujVMxA1+solYoyjwSCjIGgCxT3kXSEaoqqUhP3Bg/sihctjhOtKiRWErcG+/rQbNXgdSuSK+uyK9IvqHpt6mUobpecX1tNFfNzG/jG/7kPC9Ps19fh0rkZRANBuaeJahaXUsvIl2uIRvvw8U/8OZ4/dhI3v/w2PH/8GZy/fBLv+Z+/ju//6Bv4ybGHMbVrEA6VKvuakH00quFtJPkpsMl5nBm0VYyODYg7UiZbwcylVThoTe7yoVwpSX5xJByTa6mV6+jvHZB1imuIxE+0SPSswtYGRwm+0lGKilsCt+JwxP0LIzHa8SDihiKRJ8xnNs8R5jmFIOqLdyTW+s31vXO/Ye4DzHMAo7qu3rObSlqzZmLGbnTG0LCv877J6c4EbKW2Ym9n45ofwgRubXJEkNeyGXAaEOD27js/gJhvH373d96PP/3YHwpwK5ZnbavkTcXtf7az3HxsswU2W+CntQU2gduf1ju7eV2bLfAz3gL/FeD2zz/zKXzqM3+GRCoBVVVw7bWHkCtnBLilRRE3o7Ri9fDwYNjwo6cfw4GDB/Ctr92D33/X/8affPiP8ZrXvAbT07OiCD118ozYLHFTzAJjuVwURV06TYvZOm57+e2SaTs+Po7u7m7JrzGTIk1XHG54m1IsNW2I+ZpU1/7DP3wVTqdbDplLS0tSwHjPe96Dd7/73XLApMqnWC7J4YzF5hrVwi4qPmkto6NWKQszVaHqECqSa0X84f/6OI49fx6f+ORnsG/fsKhtT509gXQ6h9/7zffj5a97K67bvReecBNv+cXXwOaqA3YN8d5uaQt+Pn7zoMFyOTf9urBD3XKYtoqUVsEvFouJ8ox2oyyoWsVBFrwG+gcEcCELlPaHVl4k29FUZlnZe+1MRlPwC0Ux1bf8BC1hZZpLHNWLPNTYHbRV1uAgi5f/0jaaFkM6Fcm0HbLLfWbmDtmwGmpYSi/i6Innsbg8j1w+J0qQYiEPpeLEL7/+l3HzDTeLus/l8yBVSMHr9+Kzf/dFPPjovXjrL92BHz31MMJRFpDsWF9bRNTlwaEd+/GKW1+HsfhetGxB1HUPDCMA1RE07bVaNTx75DH801e/iKePPI5yrYxCtYWte3tw2x03wOf3Ipejurgmlm5kLButGlQXwSyqDetmXhcPU8x5qjdhNJk150Ipp6FeNOBXw6gVNenLvV3dmNq2DXt278DYwDA8TlrNdcEwVMmiowXTwsoSpqcv4sz581hcWpC80Xla1M3PCaBLW2AWKpxuFi1VaDXmyTqh1UsYGA7jwKFxqL4qnnruYQTCLrFVHhrZikZDgd8Xx+XZdTz64BNYWlzBz7/jLWJndurEacnTdbvcePrJZ6TI84pbXo4/+eOPYCA+YAIGdBNvGmLrxUId1bHlSg1nz57F0WNH0TfUj5HRYbj9bhw/cRSpTBKxOC15s+jv68PWsSkEvBH4PWF4HUHYDZOxTUvXZoXWqC5otToya0m4Aj60FCdUj0cOogIOSu4fLXoJ9FMpT1tFs5BDdQqt0gn4142GqAmY+bmeTeDihYuYnZkR1fzFmWmsrqwL47qnrwuTk9sxPDKMV73xddh7YB/C9giqqMJluOCxeUWxVKvU4DQUMEWOalL2W4KbdtWBnFFHxagLSOpyOOBxcv5ykH8AR8uAjeroWl2AV6qXbDy024CavYWsVsB6al0soM+eP4NEag2TU+P4whc+h2opB5vegJ+ZaYYOv9srdrn7r3sZcoU8Ah4fQr4gqrkCsusJOA0b+iJx1ItlKRQ2KzXJtPJ5vNI+iltBKpeF6vOhYbRQ4nVpGqZ27EAuk0UumcFQbz+Kqbyo1KnSTeeq0F0+Io6ifBYGt6MFB4vHzICyc+7h5MnMbaoqzWIFlZ6GfgU0tMAiC8S4GkiywC8+binN+Jk5B1lAh6UStcBbC/ww5xxT1WjNfXwNYZ6TVd62Gb0amLU+gwWKdYKxFtDUCY51gmyWKvClln1+rv8ISDZYeGFhkbZ/BG/JgJep04RzmYNNq2TV44PL45Hc59tffiv++Z+/iltvuUmA22PPH0XQ55dCjChZpd3bCkaJBmBhiY4KJsmiE5y1CkJcAywbVgsksq6Z7WVZ5PJarPvRadvaWViyQDuqZax7cTV4a4GB/+4e2Aw0DcYh2OBSVCjM6JR0Aa7LNlHwV7WSCd56HTCUlijZK80SWt4GXEEnoOrI1zJIFjdQ1EswnIaAjSSyTJ+bRTXXwM+9/i2o5Bv4/P/zJWQXDPzR738Ab/v5d+DZJ57B1/7p6wj7Y7jhuhsxOz0L1e5APBpDYm1VSFdjW0akoMs6lmmTR1C1Lu1iraNWNrMFZHYCtWwfy+rY6s/iYNHuJ9b96bxPXD8J3Fr9mvsZ3hPeg6sBSKsPXg3qXd03rXty9fsJGNpWSluvLYXxdk4zLRG3bNmCb3/729ixY4cor1jA5RrUCcTz9Tv7PfcT/J31mV9EBhBbxivAvjX+OwHVzuvqJFx0AqKd4K+l/u583c426Lw22eu127LzM3cCqPLZaYXfdiPpBFmt53USEzoB35e6Dn4Wq02ta+gcJ9b8w9+ZTgAm4Y5f/NkaW1cTV/h7jlkq5rifEbtkrptcCyvMIqwJ8SESD8LhgWRfnr5wDEqwjoEtBBOKQtCjrWkykUYkEkU81iVqSn84gktzC0IYJOHusceexmOPpvFLv3kjrr/5WlycnUE+X8fScpZmjZi9dBHbd2zBxLZ+AQeMpgsLszn43P2wGW4Ewyq+9i//iInt3bjmUDc2Ugn09Q1hcGA7jjx/WpxBqtUitu8cwb6DE1iYP4PDB3djamIbisUyvvzle9HX65d1p79/ENEIrWtLCIfDkovJvkmAZHZ2Bs8/N4dnn5nF3W+5WdwyDF0RG1xm3TIDfv+BfSgW85ibmxV13Pj4FqwuFfDovc/g9lfejEtLZxGO+LBnzz58/Z+/Bb87ggPX70KsK4TevqjYM3/57/4epbImeZaHrjsgFqBeTwDlYgUPf/MnGN/eh9949904e/Y04tEoDh08jFy2io996C/Q1Gw4dPN23HbHjThy/BlEe0IIx3wo1/Iw7Kbds0t1yfq9sLAs0R602KWjgMOrId4VQCqRgUcJopipIObvxWDXFqRWi1i6vCHZt1vHd+GebzyAaw9dj+ePHkUim8cH//iD+Nb3voZsaRWDo1H0DgXxr9/4KvYd2oNAwIt6nQpBO1KJImKRHuzbcwie5HlxQsrmsjJXhONxOL1uXF5cwPce/j76RobQ4B5NsWFk6zgqWgPFRBJqqYb+SDei4R543AE4mKNZs6FWZj6lFzadRFfuKxySvcq1UWuWYPc1oLh1OJymFTjJBgR5SaCFjUQzug/ZEY0F8MTTj+Hi9Ax2753A4ZfdjO2TBzHRvx81A5idu4QfPfkQTpz5CQxnBeHuEFRvGOmsHafOrEO1RVFLbaAv6EJfbwTDWwfQOxRFqVbGSjKBbKGKVKaOjXQD/tAo9EYEuh7E1m0H4AxOIldzy37fZueZRJM9t0utolGrwNlSEXR2w6+EzAz2ppmhmm5V0HAxe9QLhcajRg6qsQqfbRHN0kmszT2LP/j9d2Nu9jK+dc8jqDVcMJRurCS88Aa7kFqbxsL0cew82It6pYxCtoA33vVWLC/lcOz4NGLxXpRrNUxun8CZ86eFcENlLOcNtqHf50epUMLhaw9jeWERi5fmcPjwy4QEcfLESUxMTODSpTn4fSFR7XOvwPHV29sLr+qW15mdnpGzYiaTkbMjzyxdsRicqio5tZxbeabgv8y6JZBYrVRlT0I3Ju4RaZkcCATQaOqo0eXK4zOjPWoktPpEfUtXHQK0VENy389zNbeb+QJB1AZctMS1G/CoHnF8IvmCazTP/qpKYDSLhp7H0Ggcg0MR+AJ2BEJuGLYGCuWcjK98ni5JbgFTPcwerTcRC8fx7DPHsDRfxl2vvhk98X6cPzuDU6fmkc6Wceddr0K2nEFBK5KzjJajhUq1IvOPR3GhUa3BqOlyTqBy0+HSEAz5UC7xrMJ9kk3Uv3qrhpZkNmtCxm7pdA8LI+CLweX0QimE8dRTT6InHsWBPdeISe2vvvnX4AuEoOoerK2uCz3P41JQyKcB1LF1fERI1rwXf/lXf4n11Tl88MMfxMyFk9ixc5tkCLOdV5bnUSoVMD4+BtUTQrGwAZqK2BUn3J448rkKFpao5N4Om90l47RUKSKfS6GnJwKHXUeA7VbMiHOS2++CXiuKvXsylRXQb30lh6986WsopKrwKj5oxZoQTElqXcosYyGzjnSuhsmpA/j4n34WH/zjT+IPP/xR3HPfd3Bu5jh2H9qCfG0Jg+MBZEvz8AQMVPQaqlpD7hPXTBfJ9lSwtzQUCmns2bsLPl8Azz53AsVSE/3948hmSgiG/FLbmZubE9LA8MCwkKe5hpNoIHvehhnxQ6It12GJP3KbGfO8ftkPyF6bTmp0YtJMRx+SllW3mXPb3i9Ye/LOvY21b+CYsEho1p7Rel47rULe88qeztovkZhPsrz585X9NvOmufabJDEHY3F4rhDCs2mXTIUtOfMk5spehjxzmw2lZKdV8vvwsY/+b1x33XaTZLFplfxSR7zN3222wGYL/Iy0wCZw+zNyozcvc7MFftZa4L8E3P7FJ/GFL38OiysLeO7oMxga6ReFjT/sQdNo4qGHvo/rb7wRIyOjohod692KldQatvZswz3f/i58blqk+XDo0EEwh4SMYCrqzGIaLRNLCPqDyJdyoiTzeoLYWE9jYGBQDlgBn0fAQf5Ns9EUVZo5SRtwu31y+GHxuF6pwesPyIGmmMsjECJj1BD7INrW8L3yxazko1AlzE05D49kq6ouj9gQ0VqYWTkE19LrBXz0I3+Bf/v2Pfifv/sHwt5ttio4d+EE4vFB3HLwLvz8W9+JHTtG4YvZ8dFPfACDW6JQPTZUtbIoiKkotguI1M4wNFooVmtSXGMRjmou+WpnnXCjTi2cVZyXzb3Y5rC4b+ZH8eIJBnCfT3Y7X0EKJG0ggKoOFx+HgWqliXJVE2YuVRq0CabVFW2mdFsdgaACu41WwWU4WkXAKKHeyqJQrGN9LY9UJofV5BrWM2tIZBPIlrICmApoWqyKUnNgoF+YsbQ4vmP/a/HOu35D2MEtp4Z0ZQ1+nxPfePRf8aV/+hJuuGkfVjfW5N6HQ3G4nCqmxiZx7Z5DGOvaAr8zjrpOUIQH6TCqJQOLq6t49sjTuO/79+CZI48hGPHg0OGtCMU8CMaDcAfMLL9SmaxilxzqbczetTHfJ2UyfI0S7A4Nff0xAe5DoTjQcqOQbyC1UUE5Z4dP7UZvbAu2b92D0aGtkqnDw6ZpycRcOUBv1qS/thoGUsU0VtdXRfl75vxZZHJp9A70QQdzdotQVFpbN7G0zAJkSPJwPS6/2Huzn2laDhNT/QiEqYYsIpNNYGllFZFYD06evIiWzoxnm4D4LMjrTQNzcwv46Ec+ihPHTuChhx6B3x2AVm3IQXbXzl344B9+CHF/DErDVMvS9rjBzB8b85RVUQTPLy3hoR88gkg8gpff/gqcOn8C99z3LbSwCsW5horYG7eQy2oYHhzH9sl9CPnj+NEPHsOpY2fwlb/7MhbnlzExNo6tE2Ni9UpWBA/H7AfsoKqLtmx+KQBRVUQotUFgVDeBqhrBdXcVDaUsB1whI7h8Mo41EinIMM7TOnUD0xen8ezzz+H0qTPIMSurloXLZxeGdVesCwf27sctN96CydEpUzGuqAi6AqIoJ/OaBaaGxsxeFkLIsCZrnQoBK2rIJmORbG2+P4vHHFQEZFgQILjG7E3ON1TuConEZuD4haMCTB89+ix+8uTjuDw7DRdzuVhsSS7j4M17MDjcC63CbG4n9uzYJYfxMyfOoCsSF3trFiXq5ZrkXsciYaxtJNBoGfCQPW60kMnnsLy6ioltk1KM8yoqWuU6glTM1wx47Ap6wl2YmV+B4fbL2JYsVV4clY2iEjXt1ukuYDL2OTZMpjcllJxDCD5YxYerQZGr1YdXgzOdP/NvWRCxQFYLzLXUeVaRxJzyTKJJZ0HEAng6H+PjvA+dasHOz2gVVyxwxgJ4+B4WENcJtlnXY4G6neAdPzcfpz21YN+m2NTMu6XNKedbu2nvTYt9jz8gyiK6Kxw+fAhPPP44Bgd6cfjaa/HAffeLgoavYVrcXbHONTPdTUWfALfMaOuwLe4EjDrB6U5gtRMwt16L12SBjfxdZ74w20MAKa55knFsfln3r7MdOh+TNYnjiNlraIpVO7+dNgVG0xDFjt/jgcrM60YZpWoJnoAbbq+KQqWASquEhkMTJa4jANSdNaSqSSTyCfx/7L13lCRZeSf6i4zMSO99eV/V3dXTbnq8gzGgBYQWSQjE7gqJlXQQMgghpEVmxcquHiAekgDtE/vOSughFiGsYGYY0zPT093T3lZVl/dpKr3PMJnvfF9UzASl2T17+E+iek6f7ulKE3Hjxo37fT8XiUXQrCuI+pM4OX0fnn/yNP7pq6dx16FpfOpjf4HUegbf/faTWF3ewNT4Afi8ASzML8BhtSGZSKBczMMuiXC7SAlWgcfnZVt5znDfbXyZ58PrgeNmoNSYl6812nTZw9574jVgW7fHMJMVjM8z5rUxp/eOqXnvacxJ4/vN//89e1RWcuj3jPH5xvkRIPbCCy9genoaJ0+exNbWFjftCdClfZQxt/l6mpqWhq2z+TtfBSp3c5eN7zMDxWarZOMYX/czdueY8bO9gLT5+pivhWHvzHb8bXquvKaINZqnxjpBSuS994wxt43xN1sWmq+NcexmEp1xr+y97gbobYyhAeLSWBj3mxnYpe8xQHPqGtO6QUQuBmxpDZckbqDTBq9Y3YHNLcIXdMDqtuCZU0+jWM0iORJioHBpcYEdaIqFEtotGSMjowzi0L50dWsblPbbklWsb24gXyyht38QN2eW4PVFMTA4ikAogqWVRczM3cTYxDAr9NwOLzwun54br1oR9PfiysVVJj9evvgspu6MY3AkgLZSxsEDk6jUZDjtHqgqqdotUNUW1jcWMD09gYceOIl0agtf+co/MljrsDsRCkUZoCa1FDlj6EC3roQn9dTLZ84hnSkg/rK8VAAAIABJREFUFIpgZGQSXc3GwPD6WgrJRD/GxyYZhMzn81heXkI44sd/fN/7WFF76ZVZSA4iaeigEwGOAV8cF89fxOSBfhy7awj+kA1PfucpvP1t70E23cJz33kJhWoRR06MIxIM46l/Oo1w0oVw0INg2Ifp6UPskkIkye3NDGyiHflCAY+++QHkK2n4Ai6Q0GppZZ7trMlJZWcnwyo+ml+5nQICviCrsbpCF5JbYGXq8sISP+u9kg+ddheiZodc7ULQ7OjKtJb6cGjiKPp6hvDNbz6FaGII+UoR7/jxf4OzF57F2vYMQgkXK0xPn3sBsWQMtUYTLo8fpWId0VgS5VINP3RoGDKBDeTGIdH+UUYul8Pg6DAyhTwu3riKqtKGLALpSg4NRcETjzwEVGqo7BSgtDuIhpLo6xmGjVXYbQosZzKrRbCxgxLZJzPQYFGhii1WHQtWBZKjC9FuQVtugcRtdGz1uoLV9XW+dvlSAW945GH88A//O0S8I9DaTSxlLuHpU/+A7cwScvkikj3D8Pp6sJ2uYm5hg5+x3qAf9WYJ9xydwP3HD2BnJ49cro5CWYHScaFQBZZWi+hYArDYo7A5ooglRxCJDkDRrKi3rBDtHrh9FO+iQOuWIWtlKEoDbskHqeuF0PZAVO1MpJPIScgqo26poiORq0sYFiIYIgWP/TYCziVcefmr8NtE/N6H/xRf+/rT+J//+GUMTLiRIUVu+yBW1+uopOZw8M4pWC1NZFOb2Ek3MdCXQCiQhKxYMHP7Nu5/8H5cP38FuUYO9973AG7dnEE0EkE6lcHkxCS8bg8vTy8+8xxiiSR6e/qQ28nhwNQUNja2OI5la3ObwVFjbaJ1UxKtDNYaMTdE4GGyNFnD8lolIhQIsXLX4/a+GrtDdQbV6BzHQftQJymXwaRqIl50rSIC0TCcbiIFVXjfzoQnAtGYHAjU6zW2uiUQmvYNyUQcgbAT61vLvNasbaRYKZ5I9rJqlyy3rfYOWq08NlO3MTHRg2N3TqFczUKin0kiKtUKA6lkCU2KSiLB0trVbmkc8dJqKLxHKOYriMd6MXsti2P3HkEoEcRaZh3OoAMttCA6RVRrZVaO24l03lSJZ61nNUtWKCjB6hBg4/lu5b4E7SWazQY0VWYnFlq7SFnvcHqwndrB1WszuGfwMSwvLuO97/oPeM+/fQ92smkUd0pw21xoVlqQRBucpMpvVyCICpwuEfVqjUk4NM5Dw/34gz/8Y3h9dvz0z7yb3XyoPvOHSH1Lbgd5JrkFgwG+HmRbrrZVUCvhq197Cul0FYfvOIliqYFCoYiRkSFUK3m4PTa0WxWIFgWdVhVjw704cvQQqPgg5We51oRFcHH+9p/+wV/ixWdPY2JoFAIRKpU2iIdk89pxfXEem9t5BEL9+MSn/hrvfPfPoGdwhN3F7n3kLkR73fj6k1/EibtHYPcoGJ6Io6zk0ew0eC4xsYlU3laKLKJnoAUOl5P3vhvrWUgOL1yOAGr1NrskkUCg3mhwjUJkeiKa9vUmmYjG9Rf3Q7rs/EXzntd/yvXlhz5FenSgcTyOHlVFxAauQUjJKlqZwGAQ8sxEsr37L9p3mPfQ9J7X9pCv7aFf2/foQC0Bz0bPydjf6Ptsst6m89dVtUQN4D2Cor+eAW4aHyIU875Jr0MIuK1mm3jH4x/ezbjVgVu2SqZ6pLufcfs9++T9/9kfgf0R+IEagX3g9gfqcu+f7P4I/OCMwPcL3P755z6FW3PX8Wd/8UkIYgcWB+D2O9ARNHj9Xs7SJHGG3FKYcf6j7/gx1EsNHJ64g22Svvzl/8lWrCfvuosLvnQ6jdGREezkdpBKbaGvvx+y3GLbz8HeCdx9/EF4PT5INivcDgfbIzGT12LlTTHl09KmXLRIUGWyZSVVJQFUVB/oeTyarMFG71VUyFSEUB5ru8nWToKF2ly6WkjrUkGoZ2+RDR0piaxwophr4jc+/PtYW8lyXtLP/fz7Iat1/O3ffQGHDh5Af3wAly9eRrNdRGIwiD/4r7+JO46PoqlUIFoJKNFz79AheyI9P1Qg0M5qRbVdZ0WkHkui5xxarKQk1tCxdODYBY9os8/gA1tNU+Enw0qWRzYqPiivhvIuOww20Tnq+ap6YURK38WlDVy+vMB2SmTxWa5Uufik5pPWqcPu0JDJzmNp8QKs1gqcLhntVhW1qspZVyIVEXYLunbA4XdC8jhgtdthd7pgt7t0++umhvRmFo89/ATefNePIiSSylSAbKkCzgaefvmb+NRn/2+MTCTg9Tk4t8brDOPw1AmcPPIAkpFBWAUq4kgibIUmC5iZXcDZyxfx/AunMLcwA0WtITEQwsShQYSidri8VrawIitkAjbJ9orGhK4p/Z38POl6dlQFsVgEoXCQwVdqsKlyF/VSBz5nFEF/D7yeOGKRYfQkh+F3xqB0BF2hTZ/VqaNeKzGoWqhksbh4C7O3b3JTJJXNMFhBCgdSWLs9Tr52BERSfipPpV3gsFm16PlhbY1/u+x2NGpF9PSQRVgvavUSlleWcOTYnTh79hLm59fQPzCMcrmBSCTAqpHjx+/EzK05XH3lOu44cQcuX7q8mwOksG1aKBhCIV/Cxz7ye3jwzvvgsXt57hFoWK+T8tjORR4VrsVqCU8+8zQC4SAefOhh3Fq4ilMv/r9Q1Js8rqTOWVgooFKtQrIHkc9XYbd54KY8otuLaNYt6E/04yMf/gCOHzsEh2TlRq3L5WWiAmV+yk0qOiVIVpc+lwS7bpNuJaurDhRLA5pIloJgFj2pkMi6jxtGDjd0w2AL7FYHyvUylpdXsJ3ZwsLyTaxuLGJ9a51BWcphojXB7XZhbHQMkWgEYyMjGOwfhM/pY/s+l9OFkDcCvyfIxyeT+pFjRq1QCeMkhR7RK9hKW88dpNXBbrVBbHUgt9uQVQWSywFN0CB3FAS8fr5/21qTc2xXlhZx5fJFXL16FfOzS8jmU6jVsgiGJASCZPEtY3A4iRMnj6PRaqCttOENeNgGnUgehWIB16/OwCp4cPe99yNfLqFcrXG2LSkVvvQ/vogH778PD951Ly6/dBa9/jCSgTA5FWKwdxCNelvP+aTBptxRpc0NHgOkprHn5gGtR6RHJu92q8BKCAMwMYO3xlPRACLYXs7I1d5V2RpArQGQGtasZhDDAC8MIGWvWtAMuNDfDRBsrxXsXoDYAGIMZ4K9TRczUGR+whtAqNlG1jgmanrSbwJuqeNDoKtt1zaZlMoMjNKEofEji2ZaSC0iSuU67rvvHnzja1/lxgtZiRMZoJDPIxjwM2lCaetKdN2imZ4NutUg2f0RcGsGv4zrYdjZEjFlr1rZDHjTWJjPh15vgElmwIvH16qDt2YAzQzeml9vXDNqIGlQIKstzpSjxiY9c8gumex0CSygXy5S0zulXUcCUpMQYUNBq9NCy9KA4AVsQREtsYFCs8BjNz46iY2lFE4/cwONnIxf+8VfxsGRO7BxYwmnT53hxlUynuT1s6N24PG4WTXebjUYsCVVObkpUFOQM+AFIqtQDpmu7jZbd9O/GWCcAUYa42AQDvTGm/5+M6ho3AffayusWz8a18kMstPnmNUcHJW8CzCa56MBPpqJB2YA1PhMvhav8rxes7am46FrTYAtve+Tn/wk3vKWtzBBrlwu8znomeU6wGwcq/EdBvHB+JnRyOTXE7FD05ueZgWxcW7GPWdWthr/tndNMc7ZsBU23mNW8RvzzUz8oPvbUOa/HgGDP5ftyHVQ2wxsmwFaA7g2PsMM7BvHZga0jfvAWI+M1xifb1ZiG681frZ3PHQrRgs3qnXeDJH6CLQlBofGe6ymUkW0JwhNbCNT2MLLr7zIBCVSFuYKKW7a07pN1uIul4cdPehZTk3qHF1nm40JP7O35/iZkezpZ7tQyRaGVfJidWMd6Z0N2J0aevsSnAd67sXr8Lq9HA1RyhcBQcLacgVDY4OwWFRWvnWFJsbG+5DsDfJxSJKAeqMIp4vu7Sb8ATerAiuFMl459wqDSATEUvM5Hk/yeRMIQkQrmo8ENmUzO1wznDu/gKHhAzh6dAQ72SIuXbqJQr6G/t5hiKIDSltDvdLkfO3ZmQVMHBjA29/+Nty8OYOd7SIajSbCkRisogMXLlzA6NgQ6s08wlE7Tt59GFeunkE81seWpqvLOUxNjOH4saO4PT+PmZkFPPjAvfB63djayuDCxfPI5Uo8xn6/Hf19AzzniZBH+5TRyWEUyzkcO3aAj4fcB1rNGsrkNGOlNUdhNSpd+0ajBY/XDU/IjXq7ArfTCZXW/7YKp80BSbDD2pHgkQKo5WWUck30xgY5uuOJx96GP/nTT+Mjv/mfsLm1ileunOHzvnLrAhw+CX1DcaxsrkIVVHRFgUE0csYpVysINNsY7OtHLBxGV1YhCQIqpRL8Ph9cXg+K9QpWttZx4dY1tKChqSkIhnxIhoOwU1Y4kQs4k9KNZLyf/6TSS26qCPtD6HYox7jKBFoCBWmPJlhVroE6QguBsBd2uw0rayncnl9FoVCF2xvEPSfuxWNPPI6gO4BCtYWFlU1866mvYH1zBv6AiP6BBGecV0ptZLM1yIqVSVH1VhWRRAgHD4/C6VRRyG3DAjcKRWB9U0aj6Uex4oQ3OAKXvx8efxKhONnjCmjIMluxusjdiImcbc60VTt12GwUL0NuPn4oDRGC4mTSZ0duEgWYnXooB9Th8EBpOeFwaOh05yDLp9Dfk8L20lW8/70/h5UbCv7qc19GMBZFeMCKJlpIpaKolCXsbMzhjW95BIm4F1/98pcQjVCGrANbmymoWheKpkFWG8jsbENtafjRd76LlfQE6C0uLqG3r4+BqdR2ilWvRIYkBaJC8TPlCs99siYmoItqXK4ViSBmsyEZj+sKwy4YfCVSD0UDeQI+dBSNLcVz2TxHExDRleqLtbV13vvQXE4kkjyPqaaimpOyd6l2sDlssLmo/rOzCpT3DbSnoPtBtLBqleIKqNamGjSdSnHtPjIeg2hvM/Ft5tYiivkaRkYmmBxLtVl2ZxOLyzdRqqQgOTTE4i70DkQRjPg5YqhYLHNtwU4FIPCZCM0O+DwhQLMhvb3Dduu3Z1dZidzXP4SORcR6eg2uoBNdexc1pQpN7MBm05+Hjq4NoibAY3XBZSV3JxVWF2V2N9nOnupzv1evF1otBeVCCW6vh6uSUqUEu4PIaZQNAdx6Jg23wwNbx4Z3/ci74bV5MZQcQtBFRA0ZHrcD3U4bkkPg/oDWbfE6YyOnIMqohYpYMoqP/ZePY2X5PD78mx9CNBqC1+dhchuBehvr60x2ScRj0JQmq/pVVcSXvvRNznRutQXk8hWMjY6jVq9ibW0eo6P96O2JYH7+FmrFHTz2xofx8CMPwOpyQm01Ua0TOVWA3eLD5koW//B3X8Xi7G3E/H7O0CZb5qYmI1UoIlckUl4Hf/03X8IHPvhh/PpHfwdPPvtdnLl4Bo88cR+7Q9QaadgcHRw+PgbR34Zqr/F4k/UxxbbQvtftdiAWiWN9YwulUg1eT4jvxXK5jm6H8pgDqNcbaDRqXLurcgvBgJfnQbtNZHuBbbypb0KRTjqxk+y+d/NoO7qTDZG5DFKqTr/U9wnkkkIORjR39b2hHmuh7814B7K7h9CdSYgIT88svY5RTURT3UbZ2Efp+0OdQEZ1KUcjMEitZ9a+ukekiCYD86WoMarZdp2HKLaI+jy8V9ndK1JPi9Khy+k63vGmX0fYpVsl//7HfhP333dIj1vAfsbtD04Xd/9M90dgfwT2jsA+cLs/J/ZHYH8E/lWOwP8OuDWaZsaJ04aUcmI//sk/YcB2fWsFn/6rT+mMVLfIiluyHmqTeo6yVwXK8LRCbqi4fv0GYpEYMybvvvtuzM7OMEOfVLPNVpMZrATklCtFeP0uxGNxboDWqnUEnXE8cPJxjA2Nwh/wIBoKw+60oVDIcfYkWc0RCEG5nQQSk1qWGcLdNjStxc0Wsoal3DxSQxFgaXc6sLi4yHat41Nj8BLbs6sxgEIAJKnbNLKcs3vR0QQIqhONShd/9n99HpcuLECAG52uyBlyVKRqahOaUoXXZ0O1nsf0sQn86q+/H/0jYWioQhCasNvICllFvUZ/d3OWagciNAJ7FMrPciCVS7GaeKhvmJzFOF+13q6hXCxzQUhjSKxlAq/owaSoss7GFKgYovN3clOcVJzUwCMQmy16BHAm0vzyOmzWMOySl4uhhaVltsyl4qfeLKKj1VCtbWF5+QrarTRiMSeGBmNQ1AZ/l8VuQbVVg2zR0OoqbJXV1rpoy1006xq8jiDWFlOI+hP43d/4L+jxjkNrSZC1FjxuK166+l385z/6KOJ9/RgdoyLYgpOH78Vg3zjGBw/DolFB64BFdGMjncOtm7c43+rJp7+FWjMPydlFrDeA0cke9A6EINgUVqFQ5hDZY0qk5STQWyBQFnATsCwCjUadC2NoEmyiDz5PDBJbLnsQ9CQwEj/AlnVebwgutx8Wix2K1kVLkTl7kdQvc4vXMb9+Dasbs5ypW6oVuIinhpXb44bD5WAbOGpekfJcVslCmJr4Iv8/gZB6po4IrxBkQoGlKyKfyXNTwG4lhYsPW5ubXJDXGzJCoQS2U3lcvTyL+++9H4G4k/Nob924yY3PRr0BOS+gbyrO1uPErk7Ek3A53egfGEQum8Pi1SV89Fc/grc+8VZWuJLVHbHUfW4f25RREepwO3FjbgYvnT2DqTsO4OChCaxvPIdTpz7LDa5QpBf1NvDyucuoNLqwkB2YRNmzbmR2ctzEmBg7gPRKHj09bvT2BjlPyy75EAoEcPzoXQi4wwzSxiO93GSg5nC9SQ0LkS33NE1Go0E2fyHUmk0eJyIeUIOK7KwJOK03mjw2ckvlplUHpAYg+z4bVrdWsLm1gUw+zcrnpdVlVOpl5Es5vqfUjgyLTWTmfzQcQW+0F5MjlEObhNvnQTAQYZtWAqCIdEI265SLpLJCWVdVdmQVno4VFlKkkpxAtKBLzQIC9clG1ypyc4CaVOQEQKp3Un43CmXMX7uOm5evsLJiK5vFWmoVdSUNbySIvvE4hqZ6UW6X+f4aPzTCVs+CJuHmhWVMHz6GjiDA4XVjYXkJK8tr2FnLYvzgOHoSCbhFOy6dOYd3vPWHcfnsK7hr/CDuGBimBYLnX7vZRKVShtvlYWCQlENdjYADAQ5qxnKzT0NXpOYvEV30HEsDZDUDVuYHoQEiGYCUGdQ1FB/03DA7BhjWyAYJxQDMjKaHoYijPw2bVnqPYVdrAJB73/d6gIoZgDSOxzgXA9gxqxUNsJOz07vdV+37LTYrmo0GVCKEUEOSbe114JYyzgh8UUi5TWx3avxAxOT4GL71jW/AahVw8NBBHjYCxYhIQsAtTx+a/QSGqUQ4qet5arUGEwZeA/3IPk0HoQwQzAAR6f8NVa1xXgY4RediqAPoXOk5SM8rOgZas+g3jy9ZvHJj9TWLbOMavB7QZSgFiKTFuckyKecJgaJz0Z9FZNuu2zpTA41yvgkE0PNf3ZIbXRFoCWSOXkNbaqHr6kBwdOH1B3D+lRlkN7bw4Mk34PDEMfhcUZz97mnkttJIRKIMUDF4J8uwUb67RM3kJitt9XgAui5kV6ygK1gh2lx6nvvuL7MFngHaEchiZLsaltOsrt/1vzPGwzy/DRtcQ9GsA4EEbL4G8NLrzdfNAPKMeWbYNhtz0bgGxv2kKxJ1Na0BNH4PGCyQO7WumP2eZmCHGtI2zgqnpvSxY8d2G/eGna9OIjMTLMxgMw2Vce7GPpCOnZRJZrDUAImN7zfm5+v9aZy78TPjfAyixV5w0wA//1lBbmRBm4BZY4yN1xqAtvFd5mM21jTjHt+7HhjHZVw7M/Brbsq+nvrWPF+M49/7fv4+gQBQauBSFMdruXnsgmDt8hosOgDV0kQ44cfpc6ewkVlFrCcEWavD43Px3KcIEAJDSUFN9qG0B641G7C5nJx3Sa3xcq0KXyCItbVt2GxeOOxBFMt1LC4vo0i5tF4Rh+84yMTIZlWBw+ZDIVvB8sIqZ+QW8lUcOnYQXXb8oCY2EAg6MTHVC7urjlpjA063zGAdKboefOh+3gs+9+RZdtkgIIhsXok4QA1zuqXstE9t6sBNpVxlRSr929XrWxgZS6DRUHD1ygLmb6/i8PRB2KxuOB0eXL9+E4JsxejkCK5cuILEYBTj46PYyaWwcnsVx4/dg76BKczNLEMQNbg8TYhSDfVWCcvLm2iUVLzt3z6By5duYH0lj6mxARw7cgcrGjPZCu6//wS7ozTZLURh69mDhw4zAfT0yy8yAOLySvAEJVA6Ya1Bzj8O3DE9hNGxYW66EzmH1eGiyGs6zQk6N9obWuxWKF2ZbC5g5TVd5VgEO2UcKx30xQcgWdzQmkBppwZJcMBp9+LokXtQKtXxF3/5GST6BvBLv/IBaEIH5y6dQzq/jWhvGM1ODXK3gXI9D4dXYlKqU3NCabUQCwTRF4vDTrham66xDUq7BZvDjq61i5vzc8iTw5HcRLq4g7rcQCQa4zpM6FAkhgiX3YOgLwiv2w+50YbL4YRGoJ/Xx+ttqdiATXRBZmvhKiskS9Uc1147+SrCkT4cv+NuHD58Ah0ZWFlbw2ZhHTulNJbWbqNUrMFl97NislyooF6tMhBOhAGr3YJETwSP/9ATfH2WV1dRlatIFwsoFFUUi1Tv9SAQOoRI9DAcnj5YpCBEhxddUiNaFIg2AXaHBQ5NhtAmZ5cqVFBesgbR4oRkC8Bm8aKjsLaN64d6bYedecSuCkkGRnrGsL1dhNOtwiItYSP1FfzIjwxhIG7DzLVlXHghh+efX4Qn1Ifh6QE0VRmbqxa87S0/CU2rI7ezjvX120hvr+Lee09i5vxNVDtVeL0elMoFdu+hSBcvkQA7NsitDqwiAYUteD1erK2u8R6B3GyqlQrvlWnfRs9VAmMJdOJnsMXyanwOra+GQwmtE7RWEzHSQfEfRHAB2LrcaXNyjUTzlfYJtG+lvSMpOwns5RgAucXPM15vJImjcshtixyriChJr6d7hNWMXQ31ZhXJZJzfTypdiq8RBBX+cAfRPomvZSgYx/LSFjqaBffd+yArwinrllze1zcX0GxVEYrYYbcDVonSP2gSk0OMA5auDehKsIouzsJ2Of3IpIrY2Njmva2mdtDXP4hWW0a93eRgH03UAKnLvQoFZGlPVtQVVsMOJvvQaWlwcBRQB8X6DrqCCq/LrROrVQscNg+q1SZ/d7NN+bIiLDYBol3g+Ai314m18w0odRVemx9qRcP73/t+vPmRN2H2ynUkwyEeA7Jb1oQWv0eUaH9G1aSHryc5RDl8Tvh9DvzdF/8W3/n2N/DmH3oCE5OjGBjohz/oZ7UpEf9CASc8brLZFSFYvaiWWyiVWshky/B4Q4jH41hbX0Eul8HBAyPw+50oVwrIbqcQi/ciEPRzVrHP7Yasikht5ZFL13Dj8hyi3ij+/n98AS5RQDTgZoeprkVCrtzAyuYW7B4PfuUjv4G/+dIXMXJwCpvpFJNBgrEgZuZmkeiJolTMI94bQM8BF2rYZDt5yuv1+MnevaFHooByjq1s82y1OnQQWukglytgcuIw79821lfZYruQIxvoJAIBz270TofnbVfTlbdMoiQVraLoeybqsRAgSq45FiKq2aBpehSEYaHMpP/deJZmkwgOOlhL95F5X2yQR43nvPE6Y59h3ofoewVdcUukcep3EfGB3kvHRup0ureo70QKYnLjokKMP5v3nbqLBRGsqW/WpZ+TWMFqhd0ioJqp44cf+yDCrhP45V/4EH7ntz+Ehx48wnWyZd8q+V9lv3b/pPZHYH8E/s9GYB+4/T8bp/1X7Y/A/gj8CxuB7w+4/VP82Z9/AreXZ/Hf/vvn2MatUCNbNwt8YR+q9TKDiJoCBP1kKyUyaErFRr6Q5aynQMDPKrCVlSXeGCcScVy5fJ1zbPv6k0ins5zFls3kIcpOqBUR3RYpngT87C/8NB566D4UCwVoigyng4rRDttTeu2kqLPzZzdaeUiiinq7Ab8/DI/Ti610BunsDtsu/+VnPoNzr5zDT77nnZyH5wt4eaPdkltY3lhi++FoIMKK0PJOg4HbXKaFzfUiwqFexOM9bF3a259AKORHl2ybJStkpYkw51450FBz8IdtqNYyKObSbLO7sLyCkCcOpz0Ap9OH/tEhBMMhnD13Fi+deYmL3qmJKVYnFfMFzjml6prGaWJsggt0Ulncc+fdaMsyMtk0W+QRz9Lj8aJcK3PhTYrLvt4+jIyOMNM8n81hdHwKNosHWkfg4p8AyjYBNoqASoMY7jm2E1bbZWxtzqPbaWB15TZS6SX0DblgdQlQLCo6kgBqC9aUNtoKHZsLYteN/FYVjYKK3/il38aJ6bvRJnWiqme5zS/O4mN//DuIJoK48+QxBHwBHJ0+glgwyQCozxVm+9+ddAlPPvcSzly5hqs3L8EfJEVkCW6fhuHxKEIxCW4/5e3W0JSraMkNMi2F02ZDyOmFSySVLmUREmhlg83q4AwiKmaS8TEM90zDJSUgOYJwu6IIuPxwogUrt+IEyGoXpUoDG6kUNtIpLK4uIVNOYTu/gaZWgd0twOGx6YQFGwHkpEZWoRHVXaDGggWCVdAzXCU9Q1hW22gTmECMXIuACAJs5xyLJmC3kM2Xh22yVBlsyddqqrhy5TbS6yX0DAxiZuY2piYnIflVHD9+B9saUkNsdmYGclvExMQQlpaWsbG5hTe+8VE0221UalU47S5cPH0Bh4cO48O/8iEcGj/ELGa/288W4ATgkj0uqaYJHD39ylnMLczjsTe9EYloG2fOfAEXr56BPxzD9duLKNSaqDRVtLsW+ENRtDivSEIhX0R//yAa5SZW5mcwPBSFU6LcLI0BlWQiidJOncHcY8cPIRmJw+PysrI0kehBLJyEUt7EAAAgAElEQVTAc0++iNnrC7j/nvvwyBse5cannmdImcx687NOudN2smsjYFFnRqstsmuljo4Ah5vOQ+OxLtQKqNaqKFaKmN+4jcWVBaR3MkhnUljfXNPVgqrG6uRwMIh4NI6xoTEcGJ7CkcPH+N73efywaFQIE3hmYStYmvDU7iJwgN2Vu5xWjY5AhbnEAB5b6Ap0jGQ9LsKqieg2NUiChbPwcsUdbGys49btW1hPbeHSzTO8nlokEflSCSOTMXi8DkyOTqJVbSMQCHOOcNdmxbPPPw+ZmgpWBx7/occwc2MWR48dZZIDKTEoRzU3t4B3P/ooStkMOxtQY4oAQlJBtxtk9+Xge57mm98Thix30G4p6FpISdnWbZRNAAmtPWYQ1wyEGMCOWTlrgFqGms4ALwyV316Ady+oYwaO9h6HoQQ0jscM4BqNlL1qRQNkMQNlBmBjAHkEcJlBMfM5Sk5aQ1R0ycqYm5IEpmm7IesEzunXnwBble9xCcOD/Xj5hRdhd1h5DaZGKDU8qYlDDf5gKIBYOIKb167DYdcVtnayLqT5Q/N7F0g1wGtzE8kMqtH7DGWgGXA1wF0j+9wAb3Xlja5k5rEjwsGuCsAM0u0FtMzXgS0fyKWCLca7DNyy1TjlJIOs+yhbTePf1EQjZwNa9/g1LYtuI+uxQLbKyDezUK0KwokQbs3NYGEhhQ/+4i/DJbgxd20RWyspQO0iEiRCzW7DTaV1hxSjRApQIZEHuEDnQt9J66yqRwqIdmhdsp22vtqEMys6DeDRAPFeBf52x2fvfDLmhDGPafwMwFcfLz0Hz/hlHjODwKBfFwJ5ddDdDFAaAK5BYjBARLPi16w85zlC65CRlfxqXj0pWdzcBJ+fn8eDDz7IwK3ZDtA4d+O9xj1nfOfrbWU5FnvXwtsMXBpz0Jg/e99rzNe9YCe9jp6h5vftJWSYx/z1/v7PvouUZqqeY7z3t/Fa4zuM+924H8zqYuPaG9fCDMIb6xX9aRBRjPEz/8yYa2bwVj9XmiY6yYNcUoh8R/cH2Yt2BY1t7RP9URTqWdTaBVy9eQFdmwbB1oHP70Iw5MfZMy9jauoAAzDUBCZVT6FcQSASQia3AzvZlzabaCltbuAXcnRfWJjoUG3UsbK2gWKhApfbg1gsjECALIK9HN8wd2MVS7czGB2ZRLq4CpvdgVbDilqFlJUuNOoFnLxnHL5QA7DsQHI2YbVq6B/o42iT0y9ehNj1IBpJMEGEMjFJHRUOR1EqlTirlteIDlCtNFCp1NDfP4DFpTXImoidXAkzt9bg8VBupIvBnbmbiyjmqjhy8gif85VXrkATFRw4MIlcbhua1kDIn4DdRmBBAxOTw+gKReRLa4gnfUz42lwt4+y5awhFXAhRrEeE8rSXceTIJO666zi+8c1/gl1yo1CSsZOpY3xyHPfdfz9/x5/8yR9hc30TR+4Zx8hkAjZnB8VSAbWyiqDfgXg0zABBuVjieUdxJbQ2JXuIEOjDdiaNjkjPCKJ5EVhI80DhEEYiA3VVDcM9Q2w/rLU6sDBI5ESt3ETQF0MqlefIit7ecRw/cRI2uweBYASL64s4e/k06moR0V4fCvVtNJQy6q0K7FIMkWAIcq3OoG0yGILHSgpaGywaWeSSyYHARJpsPotaq4HLszeQowxQuwS/N8CgXsAbRKlY5X1WTzwJn8eLJpEhaR8iAJFoGI2KhuJOC+n0NlpKlXNuZa2Nw4cPY2x8GiODB9FuAKfPvYL5lUWEo1EGKjczqyg2cmjW20xUqxVbUJoqGtUq+nqSmD48iWDQw7VVS9Ewc2sWTQWodiQsZ2sQxACi0VH09t0Bl6sX9ZYdasfBdshWpxMWyYqOqKAjUGSEAqeswEbP+i6RbjsQrQ5Y4ERHs7PrSjDkQnrnNkRbHQ4X2eHKENQ2BnxOnPrW82w1LtKaJTTg8lRhs5K6so7N9QVsbjbQMzCOdKmNMudce6GVo/jP/+lPMTtzDZevvIxiKYVqZQfpzRXcc/xOyFZSFafhcFK2uAYn/dmxIJsuYidTYIIi7XlzW1lWVKuyjERfL7LbabRqTfRR1qlkRyqV4vtCpfMTyeUjwnmplJVLLkTkBEQPC5/Pyw4bhWIRrWoFnmBQr0NEiYF4fZ9BBFQ9dkd3a1F4j0AkYHre0S+Xx82uQkQ+aLYaXNPTd3a6CrtokQUxETH9fi/qjSo/i3w+D1rtKgIxFYNjbpCicHBgFI26ilq1xbVaoVDi83W57QzwiTYC0Lqo1vJoyxU2NSElu9XiZKIAEUoaNRVuVxCtVhczM/Noy+QO4OMaiUhp5G6jMXHTClGycDSL3JF388RpXlu4XumNJ1Cv1NBVNNjsVsj0n9qGTRAZ2CYSeiFb5cxtIp5W6y1W2x64YwJOvw0qRfBYO5DKfVhbWMfPv+cX0Ovrg9viRpSUpLTOay3U6yVAJPAfkIlYbSFVqAQoTiZ+ulwSg5odtNE32Id//Mrf4/lTz/JYvvvd7+RnJq1ntK9q1ktw2cF9jw5sXHNZRCecRLBQyNaZyK4ufj4kY2SPTWTSCvcRSIVOv0id7/eGkM/XMHtrBXbBi2e+/SKy62mEXF6otRImRwfQUZus5BXtPly4chHukBfh3jj6x4dw/sZlDE+Nw2K3Y3F5lffCkUgCNaoZ6zmMHfPBGasxqcPhtkDWmtwroVqp1dQQCSdRKVGesu6ORvuTo0eOodtx4m/+n68h3EtRN20k42FMTvYzwUEg8iCNX6fLYC8RUnXynJ4Py89/MiB+tVbTn73soqQq7MhC9a+x19bJhbR31CNSzPtqAujpe/gXZ8zosSL8m0BWWsN3yZXGnoEidHiNZRIsXRd9b2jsueg60j2vfw5ZzuvHzfphYZcATCpgih/q0Os6rLq3U8xXproL3B7HL//Cr+F3f+fX8PBDRxm4ppziXfs2ovfr9SknLb+qNabDcAuC0Hi9fd7+v+2PwP4I7I/Av+QR2Adu/yVfvf1j3x+B/RH4X47A9wPcfuITH8eff+bTmJm/hT/6+O+jI2mwuQF/3IeOqGFufhakaCVbod5EP0hSKnZFtLU2OqLKNkucM6m2ISstVqXZHXZINhvuOnk3nn/2PJYWVvHTP/duZFM5tCrAxmwK6a00XC473v72t+C+++5Cl21x65zJQ8pcsk+qFBqcuTQ+PgbRXkdb3mFAzenyMnN9czvDNq3hSBRLS0vY2t7iwkxRW/ybMmrI/olY44cPTsFhl5DdzuDapdvkYMfFYUcVcfDAYTRaTd1CzqpxIRXy9KPdELCTy3KTYHVzHrnyFqwODYfu6EG1moXTLqFaarDaM5epw+nwoVgv49EnHsUr588zI3N0dAyp1DauXr2GcDiEZrOFUCiERDzOWSxUhF+4cBF+bwQ+n4vBAMpONOwwW80W27VRLlc2W+TPOHzHAc64o9zTgZ5e3HXnPYgGehi4JZUY5d6SWsNLRVq7jWa9BrlZQzwcxvraEp5/4at46fyX0Tcaw8DEEJZTawzeCk4CfgFNEZHbriHkiOOnfvxn8cD0GyC3O2goxChW0RE6+OP/+sc83m967E140+NPsFKBihAC5tx2DxdcH//kx/m8q2S3aekiX0ojGLbBG+hicDiAgaEAmu08OgIxcwngUFGrN9gGmvOHqi1WH0ZCMVgEmlMexKOD6EmOIuTqhcsdgWT3M4hrEz1ss0XK7FZ9AZtr13H56jXMkXK1XIVG/kU2EZLHDZUygCgj1CUCNgL3m6i1ylyIkc0agyNszdyBoilsvUuKPMFKIAWgamS5RcAw1YkW9FiDyGazmBgd55wnyqXtqgKD+XJLwNLCNr7znRfgdoTg9PoxNDiGH/+Jt+O/ff7P0NMbhdtFTN0umrUG1la3MDY2gtXVNWxspxgk4m8SrRgaGkJ6dRtL1xfxtje9Fb/68x/knDmay06rC7UKgUketnu1SARCa/jKN78Bl8eJx954DIXcLL711FcBh5WtqltdDQeOHMXqdgrLa5voG6CsXUCyuZDLFvga1Gt5VKs5tojt66PcqjZnPFEuMxEtiG3Ods8eD6tTiDVOlsvklNoTHsULT1/A23/szXjnj/84BvuHGFitNaqs9GjTmiFT04SaXFTwt+FzRGHRrAxUkxqZFM82h4SW1uYGjSfg5UK51iDlTQPFegmZ4jZePPsMFpZvI7+TR6vRQClXZPVgPESgsxM9kSSGB4YwMjiCydEJjI6OIBaJQmSbc92anYB4Kv4VVdu1WLazeogsKwmkkjU9r4jUrS6riy3daX2ihgA11wQobKucyqSwtbWJXGYH58+fw5NPfQMbW+sI+r08xyhDsH8oArfPhWgijo7ViltztwHJgnA0hmK9CicpiRMJHvOly5cxGaFGURdDQ4Oc/+T3kUK7jo7SYRKL0LWiXiOlPymYqSFgZwCRWPVU4Rt2qAaQY2aTG8CrGdgywBszMPZ6wK0B3ryeinCvyo97JCbFrtky1fiZcQxmMMb42d4/9zLkXw+IMwNZBmhKtpLc8aHObkcHJKlhpAP0BBqS2sHG4C3NBcnhQTIexfVLl1GplDB9xzSTmShkmNYDstqm6zExNo7Tp16Az+OGzSLyGs6NJGpM2qyvNnkMwM0YO53Q8JrKkl5oVhAaoDYDpLtWa8Z7zfavfH7UKGLQUW88mUFDM8CuA076aw01AVMWdiskUri8Cnwb4KUuONCbwaQAtohwgBTeGlrUtLOpsHtt0ESV1fHpXBb33HUf3E4/rl28AbFrg9LowOV0wuEkBX5dd08QyE2BVD9WBsEJ7aDGGFnh69lgBAhSdq8DWpcaVroKyQyMGqCrMefM89wA8oyN0+sBgMZ4mTOE9c8wrPZeG8u9RAXzcRjjs/ff9v67MS8N4JaV56SY2vXZ2wuk0jmQFe21a9fw8MMPM7hH4O3rHYvx3XRd9oLNxj3E/76bfb33Ncb7jTlibmAa68LeMTTmmlkVbv4cYw4b42A+DoOgYPxpnJPxXWRjb3yf+Rqa14O968ZrzdbvJa2Yz8l8DsZcN18n4+fGWmSMk3mtMj6PQFu612m+GBaNeqyCzGqkrqTCH/Hg3JWXsLByC4IDiCZCSCYjuHrlEt9rBIrRmkHXloAYl8eD+eUlHDg8jWwhj1Qui4HhIaiaBZcvLDFJLxByIxDyo92mvPcOZ8Gury+jtz+CjlJHpVBDpaBi7noa4XACR+8Zh0QOAXBjcyPLwFylso1HHz+OQLgNDXnywkB/fx8T5G7eWIZNdCMaTvBx6XnKAivy2E2A9vt2FzLpHX4W1mu66wb9zO70wub04cWXzsNhJ+edJCsxfd4wnnvyNCamxiFK5LZTxMDAAObnbyNKAGC9gGajhmg0DslGsRMKAxsEfOQLKQwNJzA+OYhoNICN9R1sbW9ibGQYYY8P//SPX8Ph6TEszNfw6BPTeOqpMyiVSZGqK4NHx8YY/C6WstC0Jh56/C44A4BFUjhztN1oQmkpkJsy72fIAajeqNGlxdj4KLw+N4rlIoPlAhG7iPxDTXpKAqGdWoeiXsgNpoNWvcnq24nhUagtBa1ag/c/7TrtD62wS0EMDx1CIj4Ki8UDu92D4fFRLC0v4CtP/j0WN25g7FAffBEHUjub2Cl3OF4m4g+g22qh02iiNxJGMhyGSMfQ0VCnfZMksiKYYiSuL85icWeDDIIZRAsGQrCTGnFwmGNjSOnndrowPDiIUqmAMlkv+70489IlzuYlkqjbI+Hue0/g6NRRSH4n1jez+O53T2NpaYNyKNDf18fkxtW1ZaRyGWi72fG0D2vWahjs7+O91/DQKD8L5ueWUKvLqFRlrK+n0FQssIcm4IxNIRDuhdsTRLdrg0rPINjg8vgYtKTaj50haPNJm95OB07FAptMtql1iCK5CBBp0g1FJvJvGU5vC8XqNYRiVFtso96owOdwIOboYObSJYRjvdAUF77+lVMc9VPK59BR82i0NvD2dz2OyaPjuL64ihfPz2B7S0UnH8TBwaPYnL2B4aNTkOxdpNNrWF2ewU+9992YnbvJa7TH7Uaz0Ybb7cXByWnM3qK9aZFrP3JHKhfKnNlO6nWv34eeZA+T9oqVMoLBEN9na2trcNkd7A7CzyKyxZdlVrvHkwl+7lKtTf++urrKz9KxiUkmkFVLpHDW935EQCSCAWeRktvNbkSPVbKy9TKRMCjag/awVLez+4WN3Ifos+n9FlZHMkFBJJchwO/zwuvzYnt7FS5/HclBK0ho7nR6mEBKv4lQLPHeHuzERY8cl4sctOjZX0MXdF7kpkQKaS+UpgC5SXscD6umU5kCXrlwCf1DQ4jEYmjKLdipJugSiUJhEiWBYqy2VFQmYBKZenx8mNc1l1NCpUZ5vG7OpN4pFTEwNAhNVlEv1SCoFuRSVWS2S5zBaiUXr2oRU0fG4AwIqLcphxdwNocxc2UOj93zJvzkW99DGD/cgoRus4Wu1kAXMmx2CxM5ZGKAWiXYJD+gSux+06FnALlFSV2sLi9iaKSfwf2XXzqF27fneO9z8MBBvoZ0rK0mfWYXvkAIHl+AI1W8/iBbN584doJJqXRe3/zmV7kHQeRVTVCwU86yg1el2kCrqUC0uJHZqMCiuPDzP/N+nD91DhGXB8sz19FtVyHSPQQ7JGcQqVwa82u30bbI8CVCaJPzkd+LRF8/1jbSiCf7GVQnULZcLaB30orBQ05Umxl0LKR+brAKnmBKp8OPfK4Kt93Pa83S/G12Wjh+/ASefuocZm9tQrTLKJUzOH78AAYH46jXKFpDV6gSoYzAfJuF7JFFdpayEEmGI070vScRqmlvTjbKlI1Mc9pQ3BKwSfeGHsEgwma1veo4ZBAgzWRUY89Hz3Kam/ybsul398iv1Uq0XyaCoYVJD4z27r7mtb2Evq9mhS0DtqQm1+seeh9ZjvO+iPbqRPoTKHCog0q2hrc//iFE3CfwwV/8MAO3Dz10hEnNwr7i9n/Z89z/wf4I7I/Av/4R2Adu//Vf4/0z3B+BH8gR+P6A20/gc5/7K8wv38YffvwPkKtnkaum4Ym6uNGU2ckiFA5zwU+AikPycF4QWc5uZ1eRyWzj0PQhVrdS72psZBTnzr8CyebgPJN8voRGTUYkHkV6M4NKoY2ecB88Lhdy+TR6euKIRoPIZMheSeVCdnlxFdl0DoV8A4IsYnCiD8kBCWupTfT1e9GTjENVRKiayPlXlP3pcLkQi8UQCPsQCPiY/b2+voVMtsF2vcTIDwZdSG2uYWlhie1Gq+U63ve+96FYyiMU9aKtVmGxyrh27SZaFS8kS4TZnN6AG7BSBqaGTG4ZTo+CqckhCKTKVG3wuKLYSTWR2s4zq3d0YpjB17m5OVy/fp2LMirEqPFKDSo6x3QmzYzPfD4PfyAIq9XOf9Iv+jlZUWWyWQYFhoaHGeCKRWPY3Nrk17hdpJSowdrtYHtrC4lEL37iJ34SD9zzBnQEES7Bh7aiwO8IQJZVLuR30jn0RGPwBQXcXj2NL3z5v2M9t44j9x7DWmYDoltCvdFGPltFt2nFL/30h/DAoUeRXs+hLzrIypG22Ma3v/stPPvMM3jfT70X0XCIM5f0POEOau0G/uaLX8DfffHv0aCcT2KEO0nR2ILX78D09DgGhyLodurI5TbQqJfQbtdZUUVKBgahYEVXoZzVUQz3TqC3ZxihQBJ2IcDNe5XDgwW2kLZ0NVTkHM5fOY1LV86iVMphYfYmc1Ij0SjnvNpdEjRBRbtDZIMOA/Fkt0bFLv2dUEhqflBhSpnIZlCLmLKcZ8vWyDo718gypPdQ4SUWu1AVGUOD/cymrRQrSG/nUSvKWF0pwusjwF4AYT3Tdxxl275MZpOZ+ltzO3AFLHjDmx9AJBTmYpNUValUFsFoGNvpFKaPHcXG1hYOTE/D7/Di2a89C1G14Jc+8AH8hx/7KVZ3QBEgiQ4ueAm4rTYaiCUimF1axjPPPYPDh0dxaGoIz59+Bv/wrS9h+MAIFjaXEO1NcJbvqVNnsba2hRPH74LSUOGwutkKeaeahmppcCHLFq+UuUgNFMq9tZGleQ1dVWHiBQE5iUQM4VAUourEmRev4uSJO3UgSRBw7z33YnlxGY88/DCmJg8i7A/C1rWxskXutOEQ3VCbAiSLk0kNxIquNUgFZGEQjRvnpCghuypFBhGx6b732CV02iVmkLc1FdVGFcsrq5i9PY9MfgfnLpzHTqGEXCHPxb3H50MsHkc4EMRbHnqEG139ff1IJpPw+wLc6LJA5KYmgXmGEkuyO3dBZhGlFtnMEehrhYUnCGV0E9PfAafNwmue0tBYBdKs1zmnLJdL48bCWSwszeHp73wHm+sbnG2Y26ljeKQH/UPDUAXgwtXLUAQBoXiMVcwhysLyudDXQ/lqBQz0J3Di+BGsLM8jm04xABMJRuFx+eH3hdCotdFuKHBa7HAIEgPTZM9nAK/Gw3GvGs8M9JmBMQP0NYBDs4rODNwaoI3RzDC/jsaU7hsDkDSDIAZYYla0mUFZ+rlZTWco3sw2qMZrDCDTSeqcXXBvr+rP4/cxWEugLZHm2aZeafO9xxm3AuWE6/bqTWqUssODAwszM9hKbeLe++5lgLTeImWayDnvRw5PIxIK4ZWXz5ImgOcCkxHaMqijSXOWjscYIzNQRMds2B8SOGKoA+j9bFO4+17jHM3XxrDEZctEUmGyhZwO3Bq/jO813m8GogywrEvv221c8eeTWrCzmyWmdbjpSqp++ny6J2i9JltpEVZ4XT62Lq83a5AcItvMU5OY7jW5rXDOW7utcJ5lMBjhxlgg5OVmMSm9iOxBykGyoaZMXdY87CqgdYWDnuvOzwXqJFPu1y4BwAAEzUCoobQ0A2yGOtsAtc3jY7zXmFevgX76gm/8u/F5BiBpgMTG88L8mWbgdu9cN8acPu971NWklBb1a7cXuCWbZCIH0XceOXKELRNJ7UgkM/NnmBWjxn1rPm7zXCLVvvmcjfliPj7j3Mznaj5/A/w3jtmccbv3PIy5vBcINo7JDNwaY0ZzgZ4P5jE05q9xXsb3GOuOMR7G95mBaXqtMWfMc8FovBrvNdaWvedqBnuN8WJiABO9BH7+0z3Mbh9Km+3/XQEduC1UMljamkeptgNVkHHg8CQ2N1YwNzeDY3eQ8tTByupUJs2WxAWKGgkE4An6MbtwG7GeBGRVY0LX9lYBc7MZdFQHJqZG0NOXhN0FtkqulHcQDsXx8rPXUcl3ce89d+LiK5cwf2UL//6X3wFV0OBykYpHQaFINqRV9A36IZDdeb3ATg8d1YqNtR2IgheDA8OwO+mzSS0ooVjMs10qPVMIXE2nsrh1a5bVVVNT09jeIteYJu68635897kz2NjaQX9fAulUDslEP1tlKu0uMpkcq6lIkTc0OIz+/n7eMy8tLjER5qGHT2Jje4EVU6mtImrVLiQbkT4EJHqdiMTsKFVyaNQV3ocfnRpCMmRFvZrHl7/8PJZWJHZEOHK0B9FIDzY2SxCtTs6yr9fz8PhtuPv+I/BHbciVUwy0RkMxlPNl5MnJJ5Hk3G1yIoj3xOELuJDKbCFXzCEUDTJo2WjrFvtat8t7EgISaA60Gy0MDQygWshDaysYGRhEIhrF/NxtiB0RNsEBVZbQqgPDg9N48L4nMNA/jtWtTXj9HlZsvnTxOXzlW/8fBHsXB49MoeOQkM/vcK5tfzJBqyFyW5voTUQxMtCPUn4HVnZJ0Hj9pHmeGEoycJstFLC+toWlpVW4HV4Qhjc6Oo6pqYMoFSqYm51FIBBk4sy1a1cwNjaFvp4hPP7445gcHGVb9Zeuv4yvf+OfkC/U4QskOIqCnm1b2+vY2F6DRaS9soS2IqBRr8DrJfeYXoxPjLBa+9qVOWTSTWQyChYW8lBkB46feAR9QwegSTEothCassLgm91u5XqBMooJECdSMO/BScLMyjs2ZUCnJcBtd8PttqLVrKJRpUgKC2wWIBLpIpO7gKZ8FYePhKGqVbSbGrZW8rh27hZiVBv4VCwsbyAa9eLo9IPYWq6gnKtgK7WEoakgNIeKrVIRqtWPrhaARwvB1rYin8ugUCbrZRUHp8fg8Uo4+/JZ2GxdVjKrihWJWBJedwi9yX6cfvFFdqhpt1rYyebgDwY5kiXgD8AmOXjuv/jiaVaz05pOmcCxaATFHN0juguQVZJ439rX1wef38e14+r6GmcgE1kkHIsw8aFeaaCQzelgJmVxEqGWxo0XWto7t9mJyi7Z4PC4+DlfIyICZcJKHtjJ11gAkycarTqsogDJTsQp2o/ITGj1elxI9iYxMT4EV6AFGWmIVg2ZTIaP1+128p6XzoWuG8X8SHYH9wWImEtkCMnegd9HlswO1CsqGjUNbkcQkVAvSpUWTp0+C6vDibHJUWxl0+iSrTKpHi0diFSLkEt5S4MNdljIcajRws++731Ipzfwze98HQPDPWh3GrDaAaWroa2BbatlItQpXchVBasLKVTLKty2IGwON9ch3qgNPaMBVFvbcHgsQLkHt6/fRsLbjz/89T9CRAqiks5hOBlHKZ+GqhFw2YHTF4JmsaNcV1EoNYCOxGv6+sYKkwqGh3sxOTGGXHYbhWKWa+fvPPltfO4zn0U6RYp6FQ4X9RoklGpU93TgC3pQqlb4eeJxhfE7v/treNvb3oazr5zBRz/62xjsH0S5XML2ziZa3SpEqYtwKAyhY0UuXYXTGsK7fuSn8OEP/AbmLt3CN/7+S+iP+nH+5edht3Rhd7jRaHYQ6+/Bk88/heRoL2bXl5EY7kehXsWRO+/CxmYaXYsNbifFIdlQqxfRFLZw4qFhqN0SdoprcPjI6YnISyITv0WLB+nNHISOgJ54FAG/E9vbGSiKG6WyimI5iwMHhzA12Y9yJYO2XEaXbKatIkTYdqOQaK9HoKsOpDIQ2xFglXTrerKhbrZaDNzSOFMZRvE75I7w6vpiHgAAACAASURBVF6ZAPbdrNq9jhmG2tzYw9Bcpd90DFQP/PO9kc5cJACZbI8JnDX2GObImFf33USmIacm3quqvD8n5zeqGYjYyftyAnOph5Gu4h1v/jDivrvwwV/6dfzWRz+I++47tA/cvlrF7P9lfwT2R+AHdQT2gdsf1Cu/f977I/CvfAS+P+D2z/DZz/wVK25/62O/BcHRQbjfD8UqYyO1imRfkhmhBAQsza/B5w5icmwSgaAPN2cvw+/34OixI6hUy7hx4zqrQcjat1Qq4+aNWczcWmCLtjbZZTXazPKmBnD/UD9i8RDOnD6FSDSAN7zhQdSqVdyem0OrIXNuq93uRq3ShNtlx+SRIPrH7LxhvnHtNsYnD6PbsWFjPY1T374Md8CBR//NIzhz7mVIkgU/9mPvwIWLV5HeJjVUH2ZuXkdfbxT5nRTCQT8KxKzWujh04CAi8SAUrY5nTn0bLq8F0VgMUieBYq6DTDYPt9eNoZFe2Jwqzl++iHvuH8SBA/1IbWzCChfUlgMLc9vIZsucUxmM+qC2KW+ww6z3WzdmuIHXqDZw9/33MON3fWMduXwO0wenOR9qcmqaC3LKD6asM4/XgwNTB3Dw4AGcPv0yNwNJnXv58mUcODCFhx5+BGdOv8SK1I3VdaytU+aXhkjSh0ceeSP+/b97Lw6NT0MUJEhwwOvws8CMgN619TXE+3xQrS18+q8/jWfOfBdv/Ym34ub8DDcB5IaGR+99Ag8eewOi9gRcqgdoixDsFqwXNvGpT38C//GnfxKHpydgFzpoyiW2Snru9Cl8/gt/i1Nnr+LhH3ojfJEYtjMp0l+gUd3A8HAfenp6GPAu53KcY3Nw8gBi4Th87gCC3jAS0SSiIcomJTuoLkTJBYdFV5GWGjUGv0mNub69grOvPIeXzz+HprIDj19AKOpCoieBeGKU7Z7bSpPzEhWtyRlpoh0olgsQLBorBIiFTtdItBEr14FmnZrENsZnqajSCzk9L5LUnUQdp6KNQSXmFlNdJcBWtWF4aAB+L1m0aZxfdf3qDJ575iyOH70fHncU80ubqDVIVd5kG+Ot1U382kfej0x6C1//6teZFUxqztR2HaGQxFbkpJpN9vWia7Wg0mwgnuxB1B/BS0+/gEI6h4nBcXz+s5/HoaFDyGcKiIbjDNBLbLNFFmIy7C4nnnzmaaR3Unj4DfdBcon4vT/+bbbiq7QLqLZK8AY8yOcIaG5i+1oFNj8gdqjpqWHg8AB6DibZwrpSJguuAOfykPVdo1ZDV+sgFAgyuz/g9WKgf4Dn6cLCPKsGkokEFFnBxuqGbq/m9jLAVdjJY2JiCm985BGMDo/B6/EgEo4i5IjAITpQblbhkJycS00q8mZT5qJdkRkCg0S50GSvTGxs4u5XSBUsMOOfmOld0cKZgK1uC1aLHanqDlY317G4soIbMzdx9cZ1bK6vQWu3IDfqTJ5OJuI4duwo7rnzJMZHR3DswHHOriPQiC52S2uxNTw1/0LBHp39TfIDiwUqWUCTrZfSwdPPP8/s+WAojEqtxs0RmkfemBOOMOWGAlJHwOrMbcxdvYFGroKd7R1cPHeZAbOORUO1psAf8zFQHQwH4WI1PjUhZBw7dhDhoJMVQyNDfUBHQTaTQa1SYyCZgPOQNwJUALFhZbDZsNQ152yagRWzos3MSjdARUNRawAfBpBjBkdfTyVogCzUWNyrXNsLoLwKIu4qRY3jMAM9e/9uWC0bikkDrKL3mkEsA3Rm4JRyqqm5s2trSSCkkXFLdtgU8WqxSdxErjWaiMaS3Oxbmp1DpVLEnXefhKyqaCptRONRbG5u4J3vehfqlQrOv3AazXqV2fYRui9UFW21w0QE+kXruGFrbM73petDx0iAsxkoNOx3DQtas+qZ/k6fx/l0RKignFNWqeq2csZY7bWjNgCuV0EoZqNo3GDSQVua77qagNwVVCKGkAyiS0Af2Urvig1YRaBnerrsZHdIdu1NSFYbkvEEiqUiN3J9wQBkRYXD6eSG82ZqGx6vj1UTmkIq9RaDI3Rf0ODzce/a1BEIQsCN/k86iGcAdsZ5mM/TbEdsBu4McHYvmGge63++PWR4gP/Z+A5jzIy5TJ9nbt6ZX2coXs33hVlZTa81sncZ9N3NojbAfXqt8Xmksrpw4QKTScjC8vjx47zP+v/Ze+94ye+zvvc95Te9z5ze+/a+2lWxLEuWsZBxwA5cCCZwAWMbiCE2ziWAKck1AYKBYBJSILnJBeKAYxk3bAtZli1pd7WrbWf76b1N733yep7fGe1BL+cf/otfO3od7/E5c2Z+8/2153k+Tb7an0kBxD022W8GONuf7w0QtG0VuKuE33sNaL/v3s++d33aAGd76Nk+1/Z+5r3Pl+e1VS5t0sJe8kIb9N4LBLevB0KS2HttaH+u9jVoL+Db3t6977F3HdrHzl4guL1/3gwAt4e/7dd6M7Fk7/EnwK0ZgSFKSpc6cghAYnPY6eiJkq2mWVqb4+rtS0pEbFiq2F1W5mbv4nLYOXzgoF6jdZ8Wizg9LrWFHZ0Y5zOf+yxThw6qvf71W7cUuBoanODixdvUK24isW4Wl+fJ5tc5cWoCn9egI9pPequOrenj9o0Zrl2+x09+4P+iZi+TymwS7fBTrWZwe2yUimkFckuFEuOjE2xtxIlvp6Fpo7urH7fHwOm2aF1drog7ihCBinocilp2eyvO5macsdEJPB4/O9spWk07X/7q83j8EcbGJykWy2xuJFQJJoSwRt1CIiHPs9HV1c3gwJAex1LfWi0Gz7zjndSaWZyeOrdv3eTaqyuceuw05ZLYmVcwnFU2tmYUMNu3f4qQP0CrtIaztc2hA+Ocefgs/+X/+3OtBRsNP9WKn0sX7zK3sMHKcpLTb5niJ97/Q2wlFtnJLGNziPWuhY3lDQyLg45wTFW3HreL0dERVRmKo4ckaQYjPjL5NDW5NiqxSzKO7aoQlWxLm9U8BqQ2KmXzOG0WasWiAjWSlV7OFdlci2O3ejEsXvKZGrFwP48/9jQH9x9jM7mjgJsvFGAzs8nnvvgcFy6ew9djp6e3V52DcpmUmQNuabG0OMvQQB9jQ4OiTyO5vUlPd6fWaHaXgdVjpVSrUsiVWVxYU3W2BQG9S2xu7ChpVOrtdCaj8TYnjhzlsbe8lYFoP8lynC++8AW+9vzXsNjsBAMdmm9bKNZZWFhRW1ZfwIXd2WRza4VKtcmBA8cYnxjl9ENHSSQ2+NsXX8DriZLNWbg7kySZNjh16hmGRk4RT9YolKy0DA8YTjxeN7FoQPNAm60yuUxCv2jW8TgdShjUe1utSb0h2aYuDJcLm7UKjSpumxOnxUatlKZenaPVuk3fYJpE4gZzd+9Czc/Na3F8viGefMfTBGJN/tN/+zRnzg7zyvP3eOT0kwp8Li0tEO50sLS9ztCBfczPbuPwxnC3YPnaLcaPjKtFrc3eYuX6Or/2ex9hZX2WP/lPn8NubeGyO+nvmaRatHHvlevYAlbOPH5WrY53dsTFJqdOO6KYdbm9CrjOzc5rXSKgrpCjarUqnbEY4WDAjHGxiKLVrSQwscYVIqJcC7x+n4JZ7RpAI0McblPRt0vgqjaqSgqyGzZVn8q1SsBbeQ/tfwwHdrGkrkofYgL/oqAUgFRqUgHMXR4HdXG0EpJbvaJZyGPjw0we6MQdqJIrJCmXxSlHrGtLWK1NBXwr5YoSt4SDJn2WHG9qemsVq3Y7tVKDUhFikX4lZF84f5VK3cLKxiZPvP0pNuIbNO3g8rmp1MtqRS4grRMnRt1BIV6iP9rPO9/+DFMTY/zHP/1jGpQpk8MXc1K3VRRYjXYNsLa6oY48sUCYSqbKvVvLpHeqeF0dJNMZrb09UTjx2CR1S4JqM4utMkp2p8DdS/c4s+8sv/bzv4Kj1iRg2MiltwgEBWyV7GUXX/zay8STVTbjGXUOk6zyW7emuXXrGqeOH+bkyaP8w/e+W8/P1eUFxkZHVOH8hc9/Xtep2mrScDrIVwtcuX6ZQiXN0NggdqeFq9dvsLOToiPm5dbra5x59AjXp2/QGe1gbP8A0V4P6xtrDPaPcOrEI5w48gh//qfP4Wr4+bmf+ggBt5c//eSniLhtvPjVz2NrVdUpK5HMMXZgH69dvUyiXMARCtB0O8lWykzsP4BVCLzxBOFQVHswIUfHc3McOzvEwEiUVGEdi0OysCVqSa7PFiLBHubuLvPombMM9HXzmb/6tPZlibhEFzV59l1PY7WWSaZW1abc6xMCZA67XXo7J62GTdoaWi2JHjCjMeoSm9EQO3hxFLCp4lbyoMXpIRQS2wSxjS7oz80aSmwQrG+QRdu1oQDACqLuArXt+BGpPdruN0pc1H5f6t1dq5ndjFshJgiBSWridj2u2b573IS0jtkD3JpONkJ43FXeihOPEktb2Bp1MptZ3vvOjylw++Gf+agCt489elhreZvF98Aq+Tt8dvvg4z1YgQcr8L9fgQfA7YOj48EKPFiB78gV+PsAt7/7u3/AH3zyUyyuzPFPf/GjFJsZjp09xL4T+0jm4pqxKkNnsXZaW94kmywQi3SxvbXO5NQQLpehlko9PV1mE6g2SGXW1zdJpXLM3J3nodOPaYZsKpXVYrlQyPP65Uuab+PzGSQTO4xNDHPk0AFVuoVCEZYW1liYX6VYrNKoV3jbMwfZdyzETmKbWhUy6QpLixuUyqIeCHDr5rJm10Z6vPT2i9WWNJpegsF+1laTBPxuMsm4soxHh4Zx2t1qS3v55WsM7RuiZa3jDTjZSa4yPDJMKdOkWXPiDYTI5vLKEC3VUoRids0ecUomlljDVu1U8nZe+cYtSsUaTr+dd3/vs2qxJrZWyWSSb375HMcfPcxbHn+Mi5de02FwLissWgGLenjt4kVklNLb169qS1XXdnYQi3XQ29uNx+Nlc3OTeDyhqpv1tQ2cLhfNSgN73cm+iSn2H5iiXCmxtLyow3O3y8XTb3uKf/Cuf0DQE1KWvaVpo5ytqL2uKGvnVxeZ25hlI7vOV176Cr6oG1/Ax6Gpg0TcMZ48+XY63F3YS3bqxToWl4X/+hd/TXdPkGeffZR8fplwxM6tu+d4/ht/w/PffJFkqULN4SM2OInVHVaL4q2lGxwZD3Lm1DG21uJYG05On3iU8cF9OG0+gt4IQU8HrboYI9mxtGyqOM6WU9QosLq9xKXL55m+fZnt5BrlelZtp0JRL/1DXYRjQepikVwtSVdHvt6iorOJpjl0sIhqoqbWvrJuknIqdreiOhASvzSj8mzNbhQJnoIEpgWuKsfqDVUcSPajAgeCIqgdnKg/W5B1MDo8SK1WEjdmevt6mZ9ZUivCgwdOMTe/xkuvXMAp+c2tlqrYv+dd383W+joLs3Oq9HQZBlsbm6yvZ/i+97xTs5AvX7/O/sMHiadTBKJhMrkC2VSGlZklWpUWHrubn/7xD/LzH/x5GvkmXoeXZl2G3AI228kUCqo4vnH3Di++8k1Gp0Y4fvwQX/3W5/ntP/x1Ont9GC4BlJoE/UHe/c7v4YUvv8Dn/uI1on4Hk1MTOPrdZF15tSuWoWw4ECG5nSGbyhEORFVFVys3SSVzpJNpzSYSC/SBsYh+ia2VfMaV5WUdVB09dJhapU4qnqC/t490IqkMfFGQz87M6DqcOXOCQjZHOBjj+LET9HT00xnsxe8OE/BGcRo+ysUajWpLmeWiLHeFgxSqZVW8KP4jtnq0lOEcDAR1qCDNs2ERnYqpopaMsVtrd7l15xavX7rEzL07bG9vUMxlqVZKDA/2q1rk+NHDTE5M0BnqIOD3EZQ8ZYIYVjeFSoF8rUzDaaVsNLm5NsPHfuPj+HpClGwNEsU0/s4wDbuVdKWKxenF3rLjbViZ7OgjjINAw86P/4MfZDQ2oKrccy+/yrdefoWdVJKFhUXi23EK1AkFvQwOduH2wu07V+jrCXPg4ASxqJ+pqVH6enqYn5mjkCtgqYE1Y9Bp9OBx+hQ8189vN0xrOckV3VUxm/oV86Hs9DeAHNMKWP5nL5Bzf5gh2a33LWtVxSrnhflH5joLCCvKzV0gVUB/eYilepsJb1qgmXZimittQnP6928o73Zzo/T19Ot+PmcbuGmDlfJvG8BtA0Zy32kPMeW4MJFAM4dK4yh3Bypy3sgw3u5wKXBbKFUYHBolI/vi7gybG2ucPHNKgZlkNsMz3/0MV65c5sSJ4zRrdS6+eg6HVSz/yrgNBzaxeESGTmbOVxuY2qsKlU8r90zZPlEOtG3e2oDS3jVoA09t5bKZq2WuiaovFVg1v9rgmrxOGyxu//3fAdllDXSUqrJac7+ZtBZamjUrBBUBVs0Bml5ZG2IrXsfqtCk5RjK9PQ4X1oZVhCI6fDOtVV3kSwVqrToWw0qlViYcjbG5lVKCiewHud/JoFiJMKoeciq5SQbQeqLKsSDZu5orpnDaG8fOm9fo7yhYd0HV9jHQBibb69UeyLXtit9MCjDX6r4t816wb+++bAPwe/eFeYybVsVyzJvEAhHHt4eAeufQ/6/7S9TozbqeTw5R/IsyVI9R2QarRiV86UtfopAv6PD++NFjCoILSaYNLO49tvYOEdvn9d5zXL9v3rfV3gucts/ZPZeFv6N43auc3atA3XsevvmY3Xv92At4to/H9va2X7tNNhAAS4eXYl/YJhXsKvDbx3j7Nb5dUf/tQN7289rrtpfU0T4v2393H4hv5+mZw9z2o31uyfkh557sO8mNldpPzg9PwIsn4GQrvcHdpdvMrtzl8In9lGoFEultBeAmxsaIBEOkUkkSyR3CEVEeVujo7mRmfo5ys05HbzfzywvkSgUGh8axNP0EfJ3U6lXWNtYVdBOVphAqAz4PebmHFavYcbM8t8XORl7r2+hQk/EDnaRSWxp/IOq/seFJ7txc4R//ow+R3Mnzxc9/AX/ASVd3QGs9p1PcbcSKuaxRAKKClONV1INLy8t6XZAswc6OPgVnx8cm+epXvsnyao79h6RH8LC4uKzXCLfbTzjUwerKBo2WRfPeNza3FNjNZ3PEOrvUWUZiN0T5JL3B8uIKb3v7w3ofl5ptdnYFh+FVa9jpV1/H3+/kHc8cYGLAzkiXRAYklfgWCMZYXk5SrwdYXS3xzW/ewukOKgBWrGYYGO5laCxGZ6+Hze0VzbMNeIJ4HW4Mi0HQJwBiUAGqVDpOpVbE7XNodrzk2lscqv+k2RKbWAEa5VpsqAuQ1JSSJ9uoiPtFgdTONobNota3k6MThANh1le2qJZaGBY35XyNQr7Go489yfGjD+m2Z0plbA4nxUqFWLCDP/gvH+PSldc5cOgADo9YTO8wNDJIRY6lnS38XhcBj4e+7k6srRaFnNRQPnLFtBIfxQXkzu05trbSnDxxltm5ZUr5Os9+97s5fOQYHq9YEruo5qts7qzx8tWvc/3GFdLZjGZudnX1k82UVA25s2PmKZcqRZKpDbwBO4ePTjE23k+1WiSdLpAvNEil6+RKVhaX0lRqHkYnTzO67yx1gmztVGhafARCHbi9BjZrRW1FDSGwyPkk51C1TLNaxWGz4Xe7NL9U8nHUmcECFcNK0y1qvCzZ5A5um53+WAcdfjtLcy9Sq11jeFjWf46uyABO+rh9M40R6mJhe4PFlQXK1Sr5XEnJo0cmjrC2OsfQUA93Z29SadmpWYN4w6Osb2zisWzxzNMP8Rd/9teM7Rvk2LEJunuj3L49re4pEpWyMLPOa9+8QyouJM4uzfgMBg2qxSwtIeaphapkbKIkYamvVldX6esbUEDJzLD1qi22sKT8Er0glsY1icApa+0kwFQoGiGXz6vjhyj05XWE9CF2x1apOcR+f7e0qwsKJvWU3aJkYofEj1TE1hyCkaDeZ8vpOs2cRetq6Z8F5HW7HEpaqEk+rQ21GBfL5O7ubrK5NMlUnJatxNuePsXwSBc3b11R++iBoU4KRXFTKmomq3RLShyW2Ai7k1KpgkXtjoUjJj1DhEbV4PbtBS6cm2HywCQHjk4xu7KAxWlXtW2xXqJllbiSBl4B+stWKFgZ6xznzJGzjA+M8YW//mu+9rdf4vjZQwR7PZQsWTwRB7lqkY3NDNFIp5LDUttxfIYfqg6uvHZbnQUkUsfpszEw0cHQ/jB2T5GtxAJh1yky21mWbq5yZPgwv/ZzvwT5Eo5WE4/TtM+tNlvkShZ+9iO/ysjECTp7hrSWEmAuHA7w5S89R29vB0uLcxSySX7xn/0CZ06fYmd7C7fTqXMAw+2mVM3Screo2io895XP8MprL9I3FFPL/UI5p2ChuBQICaNaanDo4DGNndnYXsOqGc92Zu4uqGPCT//4R3CUA/zPv/wCH3jfBxnpGuL811/i+ef+CkutQCmX0HtAqVLBFQjSsNt5/pXzuCMxHBLXJI4xjTr7Dx4knU2pCl4UosVihlxlB5u7yuNPHScQMVjeuCO6eAVN87kG25sZ3vXM93Lm2EN85WufIxFfJ53KMH1zB6+/kyefeoxyJYHdLlntcgxLVnpz107YoX2kTUyEm+Z5ojW9xJmIzZL0IwKStuRS0KBRbyrRXXoMdWjajRTRbNyWGXchPYnWW02zDpdzSM7XNiFQehe5X5v1o2Qiy/uatVm7XjTJhKL4NsFXzeNVMqaAtkLgE7vu+w8hFMt223a3x+mU+4PMD+TLrHVbjTp2uVbHy7z76Z8j6j7Gh3/mI3z8V36BJ956XF2drBbz/DFf/H7G7a4BWPsNH2TcfrsC8MHPHqzAgxX4P34FHgC3/8fvwgcf4MEKPFiBb7cCfx/g9pOf/H3+3af+A9M3p/nVf/HL2D3Cfq5h81ixewwGhweYkfzY1Q0FVR02N4ODI6oUDIXE/madmthY1WsMDQ2o1VN3d48qbq9endYcGoHjQsEoh48c0SzZK69fQRrJSGeEYjGn1rIerwun02JaMlskS6XK4MCIsi0FjOzoc+MJ1mlQp7enj7v3ZnVIVqnWqNYaOhzq6uzmiLxHqcxzz30Ou83JoQNHuHzpOk6HU9nCAsBILmSt2tDhkbA1U8kMdsOK1yeNU4FDhw9SKpTVgnmgX9iuBkvLCyRSGxw/tZ9Wq0AwJFbQAfK5Mp2RPi5fvMHmRgq/N6yWcKLcE9s3WR+xgpNs2kOHDmljrio9Woj9oSgsBCqZOnxAwcqZmTv09XczMtyvtlTC5Dx/7jyG4dacMcPpYPbuogkCNmqEI35VPUxNTRGOduhrCWgrttPzc3NMjo3yEz/8YxyeOqRMVWrgcYRVKZxIZzh/+SLriU28US9/9un/xumzJ+nr6WJiaJyj+45QS9eJumOa1XXtxi0WVzd4/InjGO4SLVKcv/SCKgIE+M8UqxieKOWWC0+ol1ypTndvD4+dGOXoeAd+t4+h/gki/l5a0ky17FTqdVwOj4LOmzLAyxdZXVvjxs2bzK9do1DbpGmpYrWbwHow5MYh6g+nZEe2qDWqOugQoE6VWZJJKAo0tUQUeq6oYExLSAECxL5LVJHUpZlzYFgd2tyJ0tjlcepxKQ2YZGhJlqiqcMRqtlQV+Zk2UiZqZLJnRZnmbcQI+P0KjoldsNvlplws0dvbz9UrN3jhhXN0D0XwBrwcOHSQmflZoqEObE0Py4tLxHfWOXhgktGxQVWCiyXv9I2bLK1uEAhGGJ+cJBCUPOAqy0vLLM0s4rS76OsepL97gF/6yC8z2jVKTYgDVrHgkwa3idsXwGLYWN7c4NXzr2E3HBw7c4i1xBw//dH3sf9YB0MjPlWL5xJWzpw4pgqR//CHzzM6EePAwcO0Ak2aAclwcijgKlZZdouhCnqxSF1ZXqdYqNArIGwqq7lwkxNjrK7NUK3nOHr0CDMzs2xtb6kNsYANYq0oduaidp+9O6NEhNOnTlCrlrh2eZqnnjxLIOBga3uFcjGt6vVYsIuu2BBjA4fYN3ZcGd2hQCfhcIfu22KjQalRxyHZs4aTarmmDb2266oalDzIJobdtMoUoMrwOLHa3RTLVZySk2RtshXfYH5+ltXVBV678ArrW8usbyxrRpcojCanppgYGGW8d5D+gUHcfh/ugHwFsXhdXJqf5l/+m3/N8KEpBsbGaPkcXLpxFafXQ3/HKMl8gWQmRZcvgt/qYu3WDPZsjX/6Ix/i7ORxmqImshua+5WtltQiUyyfb05fZ/bWNPlMkmIlQymfIBz0srS+is0PU8emGBjsJ7GzzXhPP0dHp7DWrWysbRMKBvG6fDoYV+C6IflLpsVzq26qQ5pVyXo1gSK1/5bE3loNj8+7CwRKzpSNhkxLdk8BGdKIalJBQSE66HCwjl0sWFU+aYJV8pqiuBBVhxxHMiRUFafcGQSJk6zklljkmg8Fg0TpIea4dru6Fci1Tmx6FUjZPf8skum9C1ruBYDayrl2dlUbXFFwSjdf1B52c5gjADJivdfSjDb5DPITh9ulStlStcHU1EF2thPkklnOnz/HkWNHcPt87MR3+KkPfZC79+5QzGWwWyzcmb5BTyxKLpmiUauo1V/LZuhgRxWxNclnE/WhCQiKDZx8byovBXy1vwG6toEw+WwyaFKncJtp5b7XctoEEVEClai/9wKTbSCzvT7ttdiryFWl7S44KtdRE7lXIzgTaNwdeqmi0CqAijlQlm0q1YqmNazIlOVy2xTFhEFdroV2g0gkRCKVxO60U2vWTNvEupCqAgpuyCDLBPrlMKhRLpdM9YSoqQTwl7xpGdLrcSkuglYliCkguscmWK65qg6vyTqag235MkkDci03CQbm55aB3H2bO1OJoSu0u3a7KmN1XpDfmUrkN4D/PSoMeY82iNveNzLQ0wGfxYZd1ktzk01CkNyP5J5lNaDaqtGyNalLQly1QM1Ww+ayam3icrrVGlpy3mwtu9pC3p6+o2rA/u5evE4PLocozWSAKSSV3SGj2Fjv5rTpZ9UJ4X2r8fZ+l20WIFSPB1kb5vh+TAAAIABJREFUWdzd5wlQKseDiaSb56S+jliTWsz9ohyL3fXU3+8+T47fveeiuab3h58mELqr7JaY3d3BqAlsm6CoSeiQbTOvAfL55DohdZPuKyFX7Y5I2wpseVnTxvu+Qkb+Ro5fOQbaFtRyPCktQZ4nLgly/FlNsFwADdPWcM+wdo9N+V6Vcbv+VuKAzUJD8gJFESd5jTanaetoaeEOukmXEpQsRb7wt59nYKyXYMy0Fpd7Zb1Q48TRY2TzCZZXZukb7FKVu7gCLAm4abXR0z/ETirB4toi0Y4wQ8Nj2AiysRan1hA705xuTjTSQzZT5cbleZyGnXAsoPastXIFny9IPLlCw7VOd79f7fOtAusaHrxuL/P34nz4g7/F5z77JRaXb7HvwAA2o0wwbLC9s0EoGNP7qeGQe0BN74cS5ZHNFXA5fZpbWyw0VEV69epN7t7e5tTpfXptbRSKDES76I90sH9sCn8gxOUb07x69Srf/d738PKlS6xsbmndIwCUnC4L8wtYmx7y6SID/R0MDXZhlfOl0eLG9F2sNi/5fJVMNk3/SIjHn5jkyJibZm6BRr2gwNeNm7fo7RtjdPQIuYKV3/m9L3L05Djj+yaZXVzkyvQMdmeNU8fG1XZY8mkNw6Y5k0LU87icejyI04h89u7Obq2/5Lq3/+ABXH4vW9ltLl26onEymkco5Ba7RMpIP+NgZ3tbQTBR7sp1vlapqsVnNBTF7fSob4vdalCQ/FunVyM2eruHOXX8LYyPHMXjltd1IQYRNtcaz33xOW7P3sDqbBLu9Gum+HZiQwlljaq5PuJYcmd6EcPaolapsbG5jdsV4PDBE5SKDaLRDo4ePU4wFKI7FsPjdyk5MhGPs5Fc49r0dW7du4cvFMPhdCoIuLVbm4sbkhDtlFxig2hHgNHxbrp6Q7QsNSWgJjNl1jfzxNNNljfKtIwooegoUwcfxmILkCs0yeWq+DxhIqGY3lOkbmjUi1SrOVqiRjfkemBX9Z6ogcW+1+ts0axkMRoVXE2pQ23sZFbwRiHSYWVzfZGl+XmszTpnTu2nVJ6hWLzHyRND3Lp2h1zCTqMYxGoNk2+VmVtfxmIxyGaK5NIlVbln1xKMHOjmu555ks/8z7/EYvfQtAVpWUKaW+txJJi7N82RY1M43Q66uzsIhfz87Qtf4/TJ05SF4NrysLmW49zL00yNHVM3lL5eL5uLq2SqWbweifOJsrq8Rqlc1fuUuNMI8UJKFCFGCMFJeuJ0Nqs9o7jLiM2w1WbH7fLidkv2ctnM07aIO5DjDQcGr8etdaQcpxJnIJWW/L3VblHygQBgWiu0WgT8Eq8RolKuktlOYtfWR/pHGw63jVQmgeE0KFWyDI914PRVmZ2/i8vaQ/9ID9lcgnhqjd5BJ5NT/UpYFqW6XHPVeaBWM6+rNotarItq1+MznYnqkq1bbDDQd4D52S0lZCysrBKIeDn72CkSmRTVeot8uUJZrqdW89re6e9kbWaFg+OHOT51kpg3hsviIhNP09fXy09/+Kd4+l1PaF0cL23iChr0DQ8QDPRw7fINZH2q5Qobq+vkUgXWV1NKkvYHg2qr3DfSoaBkuZGiVMvSyHcT8oSZvngDV93BB9/3ft756NtI72xrXIwAcF5fCI+/g4//xu+QyTU4euIh1tbW9R7m83uU6H7lyiXGRgfZ3FhV5fg//8WPmXbYyaTWOT6vh6ajQpEknrDBxcsX+NtvPU+lkcfmthLtDCkRuVQsUSlViIVjREMxJczmi2VsThfFguTuWvF7IqS2CvyT93+EC9+4TKPQ4v0/+gF8Xj+/+k8+zOLMXVr1Ch3ihlKtah8e6upmYW2dq3dmMAJ+Qh2dJLJpBkaHsDlt2k9LnnqzVSOV3WRx/S4PP3aM46f3c+veFRoSRSTG5jUL5WKDWLRbr213xCWiJTEkFQrlBkeP76ejM0SlmscwmhRLaZxucV8R72uzfjEMl4K3zYb0ClLPObU/kWNaCW1qQWz2GeJUpYpzIWxLHpFinBaNiJJriMxKNLu5XtPjUeoeIaIIqVecYLTfl5fUXn/XZUYBUil4pNW36Jf0S2Z0h1knynkk4y3tafRzl3HIzEBzbXdJr7IlbaL3bj0jYL5W3DJDsFhx4KOwDd/z9p8k4p/gg+//Gf7Fb/wajzxyUh1twDAJjFqjtvsk6dD+zuMBcPtgLPxgBR6swHfkCjwAbr8jd+uDD/VgBR6swN8PuP0kf/Spf8fdmTv8ysd/mVqzguG2KchUbVbJF/JkCwUFSF1eL9FojIAvpLlD21trFAs5xMZPBm3SmEkjKc3T6uq6qoeGhoZ47eIFHXwcPnKIjZ1tipUqIyMjCvZKVlYkEuHm9Rtk0hlt9sRiqKOzS+0Wk4mkDmGcXreq5m7fvoE/6OXpp59Q9u+N6RvaGL7jmbfrsFOyXi+8eonzL1/EcDlVgShWoctLKzz11JPK+lxdWSEak5xV2N7eUTDP7/dRKpW1ORkcGlArOGEce9xuHRyKRZzb7dAme3H5HvVSkw/87P/NrVs3yefyqrDY2UxRSoHXHdWc2hu3buJyOomEI5ppK3ayoiLo7x/QZkmAWhn8lSsVBkZHtFFfXpql3igyMT6I3+fUbKeZe7OMj+5jfTWhysdqRRruCNVWgXRtjWyxxqEj+/H6YgSDMc1oTKeStFo1kttbdIQjfPwXfpnRgTFyuTxdgT7NDhYL2Xgqy3Of/yJDY2Ncnr6M1++gpzfGI2cfwiGDz2qTWLBTwbP5+XlVuUY7XKxs3+EvPvMnvHzhFWoNQwE0h6OD4eEjgAeb3aVKxY6OKCf2jRIwULttLHYshl1VWE1rHbsLXnv9Zb518QVS+SSJVNwETlwGhquI21vVdZfGSNQlMop2OEzg22zydi2HdofH0lDVWmhGpUxBZJ0lF06avboOcaWRsmJtiYLHboJM0hyKlaMArg1RypSwirWyTbnxAvNQLIhC0cAiQ3S1TJJhsoA9FqwFr+Y5W5oOEjuS6Vyms6ODoeF+SqUcf/qf/isPP3mQA0f2kc2LWthBMd9i9qYJVI+N9xGOuJhbWKe/z4PPFyCTLjM7u0ws1qd5t1Wxt5NBvDKM5Xis0tUzoFlxP/Ej7+edjz1DrVjB2bAreCKDWWFwY9hJFwpkUnm2t1IYXoOe4SA/+JPvwN9Z4KFHxqDi4eXnVxkb6Wd2/ibrm2UmD+7HF+pmK7GCO2A2wpLfKjZy8n02k9PGUQAksUl3+zyq9pEMSlHl7iyvqupT7FHFvqoseVduJ9V6jUg0zJ27d/XcP3zwIPF4ikjYj9/r5ltfOcfRU+M8+fYTpLJzlCvbqqBx2d1kU3XqFQ/NipeQv4e+7mElhAgYHAxFFawPeDvp75vAbnVTKlTVlllsYLHK/lTOtV53ZAhg2B0Us6JO9wqMq5aHVsNQcKjRLIOlyt2Fm0qmEMvvje1tVtc2SaQ2SWQXNDvZ5fUTisaIdnUwMXGAIk2+df4C+48e493Pfj93l+Z4/htfJxSJcXrsOB6HjVtLt3jm7d/Dhddf428+/yV6XDF+4r3v46HJI9ibVlWeW8Ra2G7VAb4M3j2WFsl0ktTWBnMzMyzcu0NudZ31TJyl4gY3tpfYkVw5n5uxcCf97gB9o90sZ9d0EOj3+smnsowNjOCR/HGXD7/LRyGdk6XB1pRcOAOP001dSAqS9dqy6P4rq1rXZLhXqnV8AT9lsb4TlWDDtEBV8KhVxmKp7VqAyWDCJO2IXZmoqxTIVURQzcjN4UtTBs1NrALMyjBPwNk91q0yzKzr74SZLwx3U+Egg0C57ux9vGF5arEqgNe2Zt2rTpWBuoD6AlzbrKLyETBXgOEKzVYFbHJNsukgqNaUnEoYHJ7k6pVpnA43KyurOlgaGRtjbXODn/rAT7GwvChHD0vzs+RSCWxiM9hs4HIYSgoQLakMXOXRVgm2wVXZRgEgZX1NUFdUByao237+XrXimwGuvXax+ge7YHDbFk5+L6/btnR7s+pUFQEChum27aLsClTetwhWFaIqHkzg3AS+5TMJiNxQe0cBwdTufVdlapff7cJrppJaXs9UmcpriA27KhQsFq0TpG6QbRQreXE+ULBtNxNYx1Wq0BZVqqmY2Avcav7frpL7zUC+HhOmlvhNQON9kFBef++atxXPbQCyfYztVWO21a3tY26vQrOlJ7CoL104hBgkp5IMHSWr1W6hVC9hcTeVHNdw1EmXUsTzO5SMAslKgmi0S10M0vECvR2DlFJVRrpH2VlOMH3pBt/z9mfxOyQPvGqCwjaxBjRV5qKKlMde62JV7+4Cmu3PKceEqdho69tNZf0ufq25iO3/b2YOt0wQVHbgLhHqzWvdft+9qtm20rt9DO/dd7JdbTJDe7v2KnXVJnxXEW++sU5N9bi7/3ybDlxV8SJVqboJmKoZec7ec1/WRIhybdvxvSBv+zxQa9DdHb7387WPkfZ51QaZ9TXknmKtY3PYcNs8SpiRfS54VMvVokCW5dQSV2euMDgxoKQvUU2vLK7R6etlbHiECxdfINbtIRh1UGmWsRpOlld3iHUPUa7AzOI8ciiNjPdrFmkmUVUClNtjVdBXticU6GFpPsFrL81jszo5eGw/sQ4/pXKckfEusGUoNdalksJpC1ArWXDaXLicopAq8uTDH+Tll1/FHSgQ63RgNeo0LTUFHevVFqWS1MBOCmWxo6yRzRewG27qdSG2tcikqkxfnVGgMRrqxuM0yMTX6HS7ec/bnmQk3EF2a1trhXPXr1DxOnH2dHBtcR5fRyd3Zxe0dnW67cSTcYyWT4faDVkAsaWP+vF7nKysLFIolIgnpO628sRTZ/D6wKhscmIyTCzq4crVS4xPjnP46BEWluN8/VsXKTdcHD+zj4pYGtsMktkC2UwBo2wl5g7h8zkpVLNgrZr2v4ZF+wVRx1aKTcq5Oi6rn6fe8k4mD+zn/JVLnLtxno31VXp7Ok2LXKc4DhUU2JZcRqfbRbFaJleQzEqxQ7fq9S2ZymCzi5rRjsvtIhgMKBlGiBmlXJ1r5+YZ6z3BT/7ozzDUe0CBENkv5VqB6XuXOXflG8Tz6zj8FiyOlroYuRxeaqUW2USFraUS/d3dqoL2hzuJRXs5eeyMkmGr9Sq5XIrtxArrG7PcXbrC0vpdsqWExoo09fYcoFzyksuUQGrOcpW1lSUCbjdup8HgQDcHD02qVbWol0UpKPsskbFSrMVY2S6Tqxp0Dh9hcOokDVuQbL5JvWrWkR2hMF4BXQpCJhNAxEFNCCH2EtjKpkW/5AC3/GDzKEgSDkCtsEXAUsOWr+GRq1d1iWAwDbY0oxODrK6v88I3XqDSKNIz6KKzy8u+yUN87W8uktqyUy0JmSjGgSOjJDJbfObPv4SlbiPcHVX7VbGkPfPoCe7M3CSbyzI2Lk5GcOXcDQVqu7p8zNy6R0dHkMefPKP9jagQ5xYWlDA5d29Tcz5FDT87s8z4yAGuXHmd3l4Pj7/lYV566RUy6QLVcotIuEsJoXLfFFWqxGAEwz4ajTLlSoGRiWG2snGNaxByqcvpVTeicqlOrdLAsAmxwLZry90in8+r7a7LYcVhFSKX2YdlCyWtvySDtN4oU6uXJYFDyVF2DCqFGm6Xj2ZNjnUHDmuM+E4Zf9hNtpDGalgpVOKcfXycI2e6uXLtAjM36oQ6Q6q2Hhx1MjDs0m2yt3x0BoYpZIQQGKJehY2NTYIRr8YQ7aTWCHd4yRfSQh3Ea0Tx+8b4j//xLymVxFGjxZFHR+ge9LEdFyU+bG6KLbhf+3F7y0IzBY8ffys/+sM/yp1rd9lYWVcQX9Z/34FJfvv3f5NCLc/Zt51kevYavoibWqPFj/3QB/jvf/4Zspm0Ej7Ecl2cEm5dX+Ls4weZ2DdOIrmN1WjpdW95dVGB+b6Oo5TyRW5fvcXq3XUmhsb4xMd/jUggrERIjV3GjtcfZm5+mU/8v7/FI4++lUQyr8QvqVukd33++a8o+VP2cy6f4b3v/T5+4Ae+X5Wb0qeKg4DNVsZwVvCH3GwmNnnp/Le4fPMKOCAY9SuhOC8kQSt0hsMaUSGEzHK1iTfYQbVSp1yoqhPR2tIWzzz5LEf3n+TT//9n+dD7P8S+yQNcv3iV3/iVX1fL6IDbJRW6XodSuSyBaITXrl6h0mrq9/lKEX84RO/wINuJOL6gX3vzfDnFVlzmKH6efPtbWFtfpFDKqJpU7s8SWbO+usXS0opel3y+EJGon8ExHx5fVWs/VXwLeCnEp0Z9T83Xrn8FIJWC0YrbFaIhfboCrWb9p2QscXgrlkzimdRCCqiaZD8FeZHrqxupRwXUlS+pA+RnWrfu2ombVscyL6hQFAclo6pVgNKbWnbkP1tLyOa7JDVLy8xctjaVfKekShoYjaa6Amh9Iv2xEsTMnsa5a6fcJqVKjS3EcVs9TH7L4Pve9cP09gzz0x/6eX7zE7+lRH8layixpf1o01vfqK7bv3gA3D4YAT9YgQcr8B25Ag+A2+/I3frgQz1YgQcr8PcBbn/3k7/PH/3xH3P9xnV++eO/pA1GrDOC0+MkntxROyaZuYfCEexOF5vbW8R3kjjsdno6u9SWc319jWAwqMW0Kl4adbV08nqlGTVZkB3CLE2lSGTi2hSJ1ZHL5+J9//hHmJ6e5vKlK0xNTjJ9bVqVFaLclbzOaDSq1nHxVFqzLlOpOIbTitPRItIh1mlVDh7crw3YtavXCUc6WFlcVwa1wyk5Uy38Xh8ry6ucPHlSmc2SkypDKBnglUolHRaLakiaLPm5qMOkWJ6anDLVnKokk0bYwc2bN3Xwld7J8N4f+l5VG58//yqTkxOmhVGmhsNwMzw0xOzsnA7NR0aGSaZSBAMBrl2fJhwKEY6EWV0Re6xeMhkZ8gSJdXSxtrqkn7GrM4KFBltbq8Q6Yjz66FnmF+ZZXl4iEokS64yRKyW5fuciAyODDA4Pk82XCATDCmps72wxPNBPKpFSe+KR3gk+9Zv/npbVoClqSYeokazY7W5eu3Sdb507x5Hjh1lenWNiYpiHHz6tqurerl48Dh+ZZFYVqOJueW36HP/5z/4tOKs88tZHCYU7iEaG8bp7CAX78XiCJBIZhvu7dBhVzWfxWA0FG5XhSot8NUek08fz3/hr/uK5PwF3hfEDwxRKpp2YIfZY5LFaSgq2yThVlWFqmWhTFmv7Z221lDRtMmAWdrZVqNM2q9p8N0VZaJHhtYC/ogoRKybDVNspQCUOy1YadhuVhqjCRE0sqi4BaK2aw4Zk31qE3S5NlNBw6woESg5UOWEhHIySSZVZX9nW/NVYJIrhaLG5vU5nj5doZxB/yMvq+ipuj1j9Wnn9nChvYwyN9BCOuHn98g2iERf79h1mcyNLMdckl6mxuZlmZGiC55//OieP76fZyhFP7OBweZlfWOEtZ9/Kf/69/6LWeK6mXRtNOWmthh2LsOW1KbaQTmRY39lk38Fhful3PsSrVz5H30CYx06/lRuviQ1XRa2TS80qlZaNXAklLsjnFCtlWa/1lXW2N7d0KCRkBxmmCHidzCTxB7xq4TU/t8ShfQfwWH3cuXNX7an3Hz5Ew9Iik88pEWNlZZn9B/YTDvgV9CvksszPzjL90h32He/lpz74HmYXL+APySA+Y9pNWUTNFKRecdCoyUBEWNqyHwxc7hjrGxlaDTdD/fsJeLpo1g2ikW5Vt8hgVPJ2w2Gf7tdGzQTwq+UsoaAMKYVUYKFckaGNDDKaWB0NitWcPt/hclGtNUkkM6Rz2ySTi2znNtmMx1lYWeHu3D0aFivZconhqSk6e/v43nd/P7cXZ/jy177KVjzO+3/ix0gn45x79VWOHT7BRMcYn37u03hqVn72Rz7AiYnDBO1eqrmysslFpfvNv32RzO1ZouUqlWoFX8RP1daiWi7R7/GpdeZiPsG5jVmmd9bUsk0yr3OJNB6/V23mxEZMbBpb9RoTo0P0dEbxuGyMDQ8QCfrZWFsSZExBOFvLStAZo5prEgyEd21sd4cF6hBq1f0ptu2S5Wy1mSq1ckmukwJ8NlWt2xIwRY5DHV/s5k0py1x+plpa/Z3YmRvWGpaWnHemYq7tl6yqO8F9RY0roNGuda9CgJLThvMNdZwOWUSVt6tklUFYG2QR8KYNiJoKyTo2+W/3fFY3dcTmTMDostoICtGj0RLmvw+b3aOAxuBAH4lkQpVmTz39DhZXVxifnGBtfZWHz55hYX4Whw2WF+bpjIQUuM1mC4rgyBCpDf7IfbK9TW2g6s2KzjZouFfV+GYl4BujnD2qY70q7iop99ohK6FlF8BVtaVNlL5t22pzENbOVpX3aQNepvpBFOBmhpe8hqxtG6STOkBUsnL/bK+5gGPm/fS+ynWvwle2pVwWQo6ZwyevKa8vf9MGoqVmkO2UbZKfy0PUukKQku1pb4fX69XnpNPpN563d830eznShKCzJzv5vgXuLnD9hhrXtJ1uq2j3AuN7gdv2e8jv26BfWwkt1wsF7RpyzTJwiGqiKfu8RnN30JeppOka6qLYKrCRWsfqhc3KJnW3DNG90HJQSFdJbKRpFC0cGD3M/M0FnE0XZ48+hMtiUM2XkdmhXJ8FuDUB8fv7RtZM6htVZe3aRu/dz62ambvcXpf2msi/7XNnL6DaPlYbu0rZb3c8tt+nPRDdmzPdti9vb0MbuG2TCvaeA21gVMlZbYWsqLzbsKruLzNjXNRkur27575cV+QcF/B2b7a3vK8A21IDtu2t33xMaAbdLmlib0fR3t/tWmOvqln0zjWLKMJaOFpODLHOlXG4tUXdqFGwZHnt9gVqjgoByS1X/NlGMVOiLzJEJp5kZv4yT7z9FMub9/CHfeykMngDHTRaTmbmVknnckwdHKenv4OV1WUycSFQSR63SWix2wzKRYvWX42qi9fOX1X74aPHx3H7GkQ7HeSL69hckufewuOIQF2G9jJgzrK6nOHo1A+qSj5buofLW1OnE8mUFLWSEATkWBLFraizatW6OltIpms6VaSQrXHvzjJOux+3M0wqkcPVqHNwoJfD46N0R0K0qpKzmuErz3+N8cP7aHldXL53l+OPPcrLr19hO50h0tHJ2sY8Ho+V/t5eDFuQci5IrWilVEhSqe4wMOClWk6wsbbKvolBPEaIV19cwKhXifidHD06xpmHj7D/8ASvXb7G//jsVxnb7+f4mQPsZOK07AaJTBZDlFh2D66ih4gjQjqTJNIVwumx0LDWKNdKlIpiYW+QTZfJJgq8590/iNse4IUXX+Tr515Vh45/8Ru/wPbWBpVSjnq9TCaTIhQOKhBoczjIl8r6fmK9L3a3oiatNuoEg2EF+YSwKuRVUba6DRer8xvM3FgnsVxjsHuSP/jtf8v48H4yxTVsDqhZi6wnlri7fIO51buksnF19RFQrzs2wGD3OP3REfzOMLFYJy1bXW7BVKQvK5V4/sWvcHvmOon0OrVWDofHpqCkgFvpTFEtm2s1G7lMlVq5rNtHq8zoSB+jwwPEomHcXq/a3aazeRJpIfeWKVYa5AtOqo0wvcMH6Ogbp2L1sZOrUbcJcBfB7fTisRsEhYxZLlDJJhRklHusyB0Np+hDpdaBatNJ0+bD5jSo1op4PRbqxSSeeglPq4izlaAvukVvZ4WV1S0MRwCHx8+L3/wmL5+/wBNPPYHNbuXiy1cZnOrWWJsb12YZnxghmcyQ286r60E4EMMfC7G+tk6ukKV3KErTUicY8qvLTTjcxc5agoWZBQWqysUCkWCY7/uH72Jycpzh4QFW19b58I/+EnhbOKxeDhw5zPztRWKd/dr70SzT29vD+toWzaZVQc6AN4zbI2ToDiXaVqsFeno6lXCbzaXoH+7GHmgp4Crk0VQyy9Z6nHxWgFchBNmUYGPYDCVOiYpUrqGGYVUbYukz8oUqtYYVl9en9aOso9Nlqhul7vG7/GRTBXyuAIZD8mvTGNZOymUhMNaxOc0s3FMPTzG630uhMUfLWmZ1uc7aWppIzIfHWyQctdKq2bE2/CTWKthbYR4+9SR9PcP8zVe+qn3lB37mR7l+6wLx9BqFUgoHLQa6R5m9m+HP/vyrjI5PcvaRI9Qcccr1pDoZXL08w7u++/uZGjuCzxAAv0Y13eDx42/T+vPS+UvqOlQqmM4fom7dSmxw4ep5Tp89zmZuQ4G1je1N3nbyu1hd2yCR2Naeo1KrqGtTMV+hv08iSBwUKrldp4cWO9kdHEJS6DlCpVQmk8hQSIo6O8MTj76Fwe4B7asatRb1ch2Xx0et0eSVl19VIrOA5ur6o6RRscNeU6V0s1Ulm00TjgQ5dfKkzhUKxYKSw8UpwSrEGreTcq3CVjrOemKDUqOMXeYe4sgiERWWJi4BCCWLtV6lLuWwXXpasLcMaNh0VtPfPczBicO88LWXGB+eYHLqIK1yk4uXrlDOFrS+tkvRKnVYtYLd6yGTSlBrNbG7ndpf2N0udXzK14TQbN5rG5aaEucdThsj/f1kygmEcSpbL8Q0j9Ojrkxy7fM4g7jcfiWmQxGrpWqCq6JY3VXOyv5oQ5JCbJKbpJCP284QVqsoxIVQK3W5JBabkR6mTYipXhUVq1nPmLEF8jwhn2vcx64jiTjKtCNc3Da3ePmYdbnMFKQLaNYpNwUINn8ur9kGbeVfeT/pDcycaKnp299LnSLPFYtn06VFyZC6Qbu1v8b0SL1oupyYWy92yTbK6SojgxN6XfqFX/hF/tVv/mtOn3rIhI7NfJA3PXb7pPu62wfA7YMR8IMVeLAC35Er8AC4/Y7crQ8+1IMVeLACfx/g9nd+/3f5N3/8KS5fv8LH/p+Pcvr0SQqlPAsri2oDI4pbsbs1DGHal6nW6+TzRUq5MjFvp6pcE4mkDshEOSPApwxTZZAggzopOqXQF3Xd4tKiNnoWo8rW6gZnHzuD0+Xmta9fYPTQuFp1iXqx1AoPAAAgAElEQVTV7wuQzWQ0J6+3t1dVEolUhlqzQU9vl1r17Oys4/LYefLJxxno71dw96UXv8XzX/km0c6YWo0Ki7heMXPyJD9Ucq/E7koewnYUy0Up/6WIFlVXpSyWVBa83gDx7TSxDrH6sRBPJjTnaqC/j/7BPlLJOIGgX0Gt9c1VzfgzQesKgVCA3v5ezZlNpdOa6xlPxJm9u4DRMNh/apJsNqsgtgwRxXrM4XRQb4gVbROnqIY7e/B6/Wq76/N5WV1dxO4QxVsFm9HAH3STzyeJRENMTY3R0dXF9M3bvHr+dY6dOKTDvDt3b9MV7aCQK+GyBVmcXuddz/4j/v0f/REysG3VytgNu6ol6o0mf/nZL1AomEOctz7+CN1dUW0KRYUnak9DGhKrDOm2uXXrdezeBn0jnTjcBi5PULjT1JpO3K4wraadRr1OOrVDq1HVLFangCy7yrOt+BbRLj+LG3f5w//wCToGXER7Xcwu36C7t5NcKaPgs0Ns+eoyqLdrTqDaJu6CCm3g1rQkuq8aEiioXK1jtTtoCkAidslyIIt6WEBdBeVtmrcmPZsAtzrYt1qp2VvULaIeq1FvVnZVWnaadRuG3VRlSisnw4NWq4LFtgveVj3YLAaFXB1r0yAUiBLf2eb1yxeZmBzkzMPHWN9a0cGuZNzKQLWYs+Ax+nn95Rt0dUV47OnjZDIJJRFkM2VevzTL8OAQ2UyNnq4htZ/yeYPa9M7OXdH1iXX2qB15ej7F7XszhJ0BHea7rA7tFTV/TaxFtWltaE7YwuoK0d4gn/jDj4Izwfh4N88/dwlrrZPugaBmCUf6HGqTZTGCar0YcIfUxk+svcsFGWTa6O7q1oGOAHaRWJjFlUX8IT8hsUZNpjCaLnbW02QyWR5/61uV4Zwp5Lh5+6ZeQyQT+9lnvpuLr77Kws0ZTj5+ipvT04Scbq6fv8l3fd8+Jvd3UK5u4vZIjpCdegW2NpLYLR4dGuaFEOB2ks1WWF2RzKJeOmPD5FJ1Qv4+Hjr9VpyGX/9O1PT1akPVDYFAiL7uAXq6I7g9eUJhH4bY8Tn9pi2XAwqFKjZni2q9SMvSwOFwqa2efFltYqElQHeDSr1GPJckWcpSbjV44ZWX+OaFVzjzxGN817PP8tr1y1yevsJOIs6P/dCP86///PcYHhhkvH+EZ46/nd/95L/Cmq3ws+/7AI8cPEWrVMZRbhF0+GmUavzmR/8ZjSt3mahZccR8LJZTCv447TY6vD7NufaEw6zVSqQCLp54/z8mMjzKyvY2F169wisvXeDKxQtqdeb3u7DZa0xODRLr9LOxtcBjj57mkcdOsbB4T4d6hoCMeYNm0UHAF6CUL+BxeRWcLYktpkOuAzY8LjfFnCg86ppHKA4DlXKdqlj6NiT3b08WrWa6mbpH81w1QRdlyet0pD1Ykb8xlb5ttZ8M7+7bspqyegVydexheyPHtQ0UtQEVHcaIUnRXFS5An3nhF1WPCeTJuSq53zJwMayoisFmEaJHQ23WmjjwuiPkshVu3rrOqZMHlThz8/ZtfuCHf5iVjXU8fh8bW1vs37+fWq2iuW/VstheOmiKQ4B8TrFiV7tfU0Uqa9AGBs1B0311aRvg3As271X57QUVdei1R02pYJcKJ80BVht02/ueewHjtrVvWyG5Vz2692fyWgKWqrJ69/rb/pkQCOR11BJRAB6bkJ9KCo7J/a29jXtBOflbwefld/etcXft5xoNBXTlvWRb5bVkW+S15Uvu1/K6+v1u1qgAk2qRt3sdfzMAqOu7e+9ov58edu0AwD1q3PbftveDWt6qda8J8LbXv/253lB/7IJ9qhyRY8zWolkXEoMdp1XsRk3ljRzaNoeFfD2PN+IlWUqQKaYJdgfwD/m5uXSLP/nDr/NPf+kHCHoifOZ/fJ6psYM4cfH6K5fpDfcyMTzOqUPHSW0nqBSKuOxWXELS2QXW29vb3tY2cNs+B94AZQXgVwVJ+1y9/+99oNI8xtoPBXft5jq8Aa7uWcu9wG17O9prKtvRPu7fAIF3s5/37rv27/Q9ZB+LlWE711ZzmM28OtNyWc5xk6wgRC3z/Jc8a1Ph3Vb0DgwMsLKyosC21Kn/WwW66QlgvvoeK2it79TO3LThbq+JHgdy4RA3Q5sFe9PAkKxTyXq2t7D5rGwV1rm7dov13BoHjx9kJ5GgXKrgcXjoifTy3F/9Fd/7nqdIFzaxu2qUGyUKpSrRrkGuTt9ldT3OxP4p9h+YpFDOMjs3g93iJBXPaq0a8IcJhTrIZ2t8+cuvaG6erINEboyOdeP2CjOthNPdIFta01rK44jhdUTUyjuxM8vSQpxjUz9MT08Pq9uv43BXKFdz9PT3aMyBzRB1tOTHW/F6/BSkznB4mJ9bwbC6OP/KDQqZClNj45SKdbWB/cAP/CDvOHqcudk7ZKp5Kg7YTMa5ePUSbq8Hnz9Iw2IhL9aqTjf5eo359VWsliL7J7s1T7ZUNaiW+3EanVSrZfKFFZyOOMcOxOgMgqOep5nxsLPkZG5mnfXNLVY3C3zsn78PV8DJp/7dczz73n30DodYWl3A7XeRzKTZ2t5hcEiUgSX6fYM0MnLOWjSTONwZpFQvs5XYUjBT9rfD6VMgol6x86UvfYuA306sw6POOAODPdCUvihLNmNmd1tsNjq7utXmtVipUajUWNvc0tiVUMRDLp/FZnVRLjfo6uxleWmVwf5hgh4/s7cWeOXrl+mJDLK5lOWDP/Zz/OxPf4hKPaNZlzaXXEOgUi+RL2epVirkG3l8Dj9uh4+gK0opXyXm76BUy3Hp1kvcnZsmXy6wndpmfWuJaE+QSrOg1rm+QJhEosDKkty7nND0KGBbryVJxlfx+pycOHWYRx97iO34DqlMnkrDTtPqY2EpyZ2ZHaoNN9HoAD094wwN7qcmwFEyB4aXroFhqk0rpWodj8eLVWpRKRKqRZqVkqqULYbEm9hU1SaGBZJ3KqQwp8eNw2tQrpfM60C1gNdaJOBM0yjfolU/z+njnXz2L89x+UqCRx55CzfvzLO0vMVPvv+jpLM5vva1z/CO7zlGubKFT8C+C7fZ2UoTCXTT1dPL7MyidIFKhpS6X9SO5WqeiYlRVbvKPrLbXfR3DbI8t8DtS7d5/OmH6eqOMTc/w4f/yc9w/sIF/vt/+wzf9ewzfOGvv8Ljjz+lamXJG603LFjrZjapuOnIl1yzKiVRHop1dUzJT6LMCwb9miMtJEzpkdxhEcZWFZCT40+IkaJ+F7ckIcG1bVzNCAjB7gzsohhtVcgXigQCHRoHki9UVDkbFmcbvzhQzWtvW8lXKeUrmu0sWbVun41mzQ8tL/WW9Nxl7Ws7eh3sOxwm2lulXM0yey9LrWplZLSfZjNPPpfE2nTic3RhaQQ5c/wpWjUnkVCXqjk/+rGf4/jpg4xO9lCuZ4hE3RycHGBpZp5ywUe14sHu8mB46ty6d46mtah90vXLc/z2J/6IM0ceV7cl6fvsLQ+VSpOAK0ilWMawORTAlrpHerequLPY6jQcDWqtKqVGUQJesNTs+J1+KpWy9u5yP660yuq6JH1kjSqNluTumtERAupXmhU8tm5qjZrG+YTcfhqVOl6HV2NGROXr9vg1d1cs0CVtRFXQLgHpJNZBajupn8zIANNpxuzHxE1LelvZ9+JkIO9bKYkbgkv/tiWkRbtsV526ONpY5KuJJBjbtBKqqb270u/U5EGet+smZHUqiCjkMTnOpHcVJW400qXzDsnHlVra4TTjflqqfhUM1ILFEPehBi0hPjeFaC3grkNrS1lbUbZKnyDbbxWyks2q1xKHuptILm5Zax7plXZDabRWl88k/5qQpkKWb7ihmHdzE+g07ZCForV7P9c6sd0rtJ1bpP4w1a/qktF2Et69d5tQqby7bL9peyzEGPNdpA9vaI75buehv9P5ggaziCPPbp6tdgfyZW671uttwPgN8FheW/5SCJ8uBZjN59x372iXmpo0I0u++3GkL7BRwbAIGG/h4uuX+fjHf51f+9V/ycNnH9VoJjNa682PB8Dtt1mUBz96sAIPVuA7cAUeALffgTv1wUd6sAIPVkAHcG+QFr/deuz9tQycXnjhBX77Dz7Bb37q15m+c4Xf+Z3f4gMfer9a4fzF//g0d+7NMTreq5Zool6VRnBlJiVOaAz19FFLizVpWEHazY0tNtbWeMtbn2BhYYFAIKhs1EKhqENasVNOJOMMDnUR6wwo8CQZgYbdyY1r0xSyBcKxCIbkJaqNqQzf7JrnIoPcYCjM6tqK5kYFgpJjKeBKTnNpRe37fd/7Hv7qrz7L9Ws32L/viDIXRUVXr1tVOSYVvtPlVOWeDE0kt0eUdslUglQiiT/oU2WK2E3JsNjv8+H1+yjks9pwiSWWWLJK89bX282tOzfUoqhSLVPKVvTzTBwe4cCJAyytzKkyV5SxkiWUy+UYHRnVAVAun6erq1MzvKRplwH30GgXGzu36OoK09U5jNsIkcs0uHVrkUuXrml2r8tt0Nffhc9rIxz1Ui5nmBwf59CBE5x7+SL/i733jpPrLu/939N73ZntVSutumS5SG7gAhgwpsRACD1ASO4vcG9CfkAIARIgAYIvhJJ2KSn00GKwwTQXWZZsY1tWLyvtanudmd3pfea+nufMkceOb26S/8jV8lqsnXrO93zPOd/n+bTllRR7Lr+KjRs38pOf/IQDBw4oWNAd76VWstCseHjywDF+43X/jc9/7uNQSxsKnZqVQCDI1Owq//Iv3yfcEeDXX307tVoRn8uluYNijxoNRFlLpKBh2Mg5vZDKrigb3O8Jka9KoeXB6ZDcLqNIleyaZGKZesFKwB037KT8Psr1Ip6gnS997TM8ceI+Rrd1sJafom7P0zsYp1IvaW6v5Nq4HJL11wI6RC3bUmA11A6xgaVhNJCf+rFoLpI0zgQkrdbFJleAWwECJOtQAFypnY2mrwC40rwWK7aytYwSe6X4r1V0/tlwUa8Jj9jVstMVu84ytaawjytqqeyoe9VG2dZ047B6cNjEjrWozOXde7aRL2VJrAnLWwpGC6dOnyUWGeXQA5NUi7Bl2wgen5V8IcFle7bx9W/cxdhYFzfecCPRaByH3c0vfn4/L33ZK7jjY59hYVrsw/1s33GZMvgTy2t8+W++xAuueR75tSx+l2yP5O6JJSBUtVFQplIucPDRx9h++Va+8i+fYmXtPJVSg4XpLGMjg9z1rQdJVdZVKfKmd16PwxXjyOMTOJpB/Y7xM+P09w1qZqr8CBGjWC6yY/cOLXc7umKEOkIK4sxNLbIwvUS8q5PNm7cwPTfD8qpYnxXIzC/zste9ilAgyGO/fJhKscz8xAybxoYpFpYZP7bK9TdFeMObX8mFyVOEQj5tdK8srtHXO0IuXdXrijTfl5YXaDQcdMV2Qz2sdtD9vRvYsmmXArr5XFEV0NJo9zidOi/lHM/nctQbBZrWNTxeB8WC2FdGiEY62bPncs2klsxhi10at6LgapIvVKlVRVFhwyl2fXYo1UpULDVcfp86Atx/9AH+7itfxN3hZ9feyxjaNMzXv/NNgtEg7r4O9p94lKv2XMGrbnw5X/rM57AWSgyHu/jN21/Ltt5R/NjwVyxYqw5q+Tr3fvgT2A+foyOVZfi2a/Hfeh0P/vX/Ym16VskwXb4opaUslrKNM9UCI+97G7tf+TLC4S7KhZpaM66tpTl15hQ//tld3HnXd1lcWqRaaTC8LYYnbGNuIcWb3/Yy+oekiTlO3N9JX6xfSQ0+j5flhUWSyytsGhlRhZ/YK5cyOYI+Py4lVIDdIoqfDhoNv1oPS+NHArWtljoWq9ibid1fVf8tTgKiGBBlYtNiR0wPm9JkMpWjaqvcAntb4KQBNj2VgynnvgBWaq9cM+zTtH/VAkYvgivS9GmBQwo02erU7UZuq6Vml5ND3M6U1OB2WHCKGkqVK9IeEwDRx/LiOisrs9TqKUZGBnjo4Yd5wYtuVXLDwtISTo8Hr9+vKolUKkkysUo0IvnnWc2PFBs/8xrWboesTaA2MNcEi0x7WROYNK9tJqBlgo/mvpoAnb6+ladqXhNN0MwEmsy/TTvgdkWpCcS12wbLY+2AX7sCU56rVcp6/11cXFR3DAFVTTWvZvO1gV/mfhj7bL9oWyevl/fJ436/X18m7zNVv2aOrFjrBYJBJXKZ+yPfYaqpBcxtB161dSd5pXKPaOWWmgrZdnBXLXlb32kC/+0gtjkv20F1ecwci3YwXfPP7E0aVkOBgbj9Sj6l/K+lXi5WilgcUGyWcHjtaus4uTCBI+YgOhJjbm6ZY0dPMtA3gsvhYy2RVVBmbGQzj+5/mJW5ZZ5/482M9A/iEbtVAbtb9tpmrrN5LE1g2fzbPC8UaG8prp9trWiqsc052g7umrmy7fOyfbzaj3M7MG8qrE1A1/zsdsvidpW4HhPlWhiZs/IjqwzdlotKYWnqtv4WC3W11zYiLeQaJP+VOfLiF7+Y++67T+8/F+dF6zPbyQWGa0dLbdOau+0gs9osut26DbJOlP+KQl+YH7LmcMsCoibXkCpOj51IT4jF7Bxf/s6XecUbXs7s8pwSVvK5PD6Xj8kz4/T1dBGOulnPLRLrCTK/NE9Pfz+Hj51iYTFF/9AGtu3cSTqzxoWZSVW9SqbzeiJHZ3yI8+OL1Kp2eroHue/e+xke6aevv4MjRx9Xi97NW7vZt28nuUKSWjNLJBLFaQmQXSuTTWdx2gt4XB3c8tx3cc899/Bb/99LOXx0P2fPncDjF1WSAAI1Q63sDlDIlunt6ufCuVkapSYnjsxw/PEL7NrVp/fo5153Ddu2befq4U0kDp/A4rZTDDu598RjPHj8CXqGB9QiP71SYLh3gO3bxrj/0CEeeOQ8l187ymW7h8hlZshkG5RrXix+D1a7H4vVg6VZJuqv4ret0Mws8qKrbmR9dhGPVe5nW6i53WTKRX7xwC/4p6+meNf7t2F1OZgT4mYoSi5XplG10901wPpqhlgkjrVYo7CWYWhomGKlxHouS6ZkKM0EsBDVrCjp5PI6O7/I6nKSF73wZpqVDNu2bODee3/O4EC/Atti4Sx5oQIYCmg7OLJJcjtYWF7F7jTG0umpkytksVnErtOhNqA//fFBPHY7b33Dm/nTD/wlu7eMsnAhwcJ0kr/69Bd40xtez3JyUl1UBIATO3+b06GqQalnOsM9qhYNuYNkkhl1BJJM9vf80R9w80uu4qYXPodP/uUdhHuibN01xuGTjxPrjVFpVjh3bprseg2PQ1xKAuTXGpSLS1gtM5pTfPmVlxGMSC5znaOnx6k2vawXrDx2ZJqlmTyRgcu56rpbCQR7KRebVApVtS+NdXarzaqAn3LeeHxuKpUiNbErtYmVbis8wVKjZq9r1IWl3ImzGlYXDoetgMVRJFsoY7H7cdqcBHw1KqWzTE8ewOuYZ+uWLG5HglNHSzxw7wQ9Pduw2Tuo1n3YreLUlGRg2EU4nmdse4B0ZpUD9z9BLDTMUP8Wjh07w9SFWYaHN3Lu1FnKzTzf+OevcPzUE3zr21/XGi6ZzGC3ufG5Q5oVWsyVWF1ZVuVkKBKkM96h5NwXPP8FPHjgEOMnzml+767Lr2R1JYlEd7psXnIZyV72qkuT4W5hELYExBMlpuHKYdQlktcpcUSFYppyqajkL5dTFOJi++rCafNqrq3UZ6K2FeBRCQOaFpzG6hI1qWR8Ozl79gLdPf3ccsstGu8xO3OeXCbJrh07ePD+B6mXG5q7e276BOnKOuHAkFo9W+xZgeEUXFxJTtHdb+Xq5/SSL6zhsfcR8HewtDynNbrL5uGVr3gDn/nUl3jlbW+kMzrC+bOzWC1udu3axT997R84N3mCrds34PTD61//CjqCdVzWGl3+rTQsQRK5NHOL48zMn+Cxxw9p3RMNjvCim29npHeMbG6NcDBEqQIBXwy72GuXa4jcVPoF2ty1odE4NreFYrOo55upfvTi0bx4IVmIA5PcH4rlgl7PBfyT+7LE8BiQoqG2lLqm1LDhlOt6yzpXaUyKMDaVxKh3qVZ+vZKcHTay+bIC5HLNMMhuDdxuG3mxvRaHhmpF1cEKdAqQ7DXqXAFu3Q6/bKKSRup2i5KCZClh0hXt4o6iW9PEKla/uvCtUazl1YbfZXOpRa8AtX5vALmdpdeFEO/HrRFCxppEeBB2Z0s5Kp7Wkk8vDzrkC1sIY2vXWgEmqmQ1KJOi6jVqo1q9bDhQCTG5IWt+yYo1gNpyRe7dohQ2ajAZD8GvjaxYY9jMr3q2dYj5WE3KeMNp/l/9tCJvn/XtdcNISZfFJlja/kIT/L2Y5tEaV0Mlq6uPVrbss3y8gQG3fgxQXv5fMGazJdHGDXzaB7Q4h7o/lXKecnlNIwmefPIof/EXd/De97yfvVddrXWnnNf/+ucScPtvzZdLz10agUsj8F9nBC4Bt/91juWlPbk0ApdGoG0E/jPA7Sc/+2E+9/cfY2r6LD/8+Q+Uxb20sqhWX9dcd61aDLm9HnKZHJlcDp/Pjz8Y1vzK4lpJ8zRr1YbaAg8MDLJp0yZ+9tP7OX78lIKWi5NJKrJ6rsLQtkF+621v5/HHj7C4uMxA/4A2v+bn5tWGNR6Pk15LK8AmBdnJEyf0sauuuopUco2FxQUtekR9Nzc/rWCqgDDSMCmXqlx11TX0dPdx4MAjZLMFVe5KZk5ZLH60ALHi9brUVtEmzdVGlWI5rxxQsXutVeual9vdG6dRL1Io51hPNth9+aBWG5JNFe+MEwr6cXrcPPTgA8Q7O+nqinHllVdoc+vL3/gmm7b2K9gq9rtigbZhw6gqMEXtKZnAS0vLHDt2gttuewmiBEmkpgh3FMkXkmTSdXIZsXcW22Gx5iwQi3aSyeS08MtmU+TySTKZFH3dnZTWy/z0Jw+wceMurrn6eezYcSXv+f/fx959+0gkEpw+eYpqucrCzApBX5houJN/+NIX2L5tlFy+iMMewOUMksmVNMP23OQZbrv1FhxaAJfwOD1YtdgVS6gqdnuTXH4Nl8+Bw2lhvZhlcWWZCxdm8fmDVKpVHvvlI2zePMKu3Vvp6ojhs8dwWCMUizVl7Hf2REmmF/jW979ItjKL3Z8Hxzq+iJXV1Dw1yZrUYtiN0xHUwkXBVbU9lmLZilOAfQV0a5r5ajSIjQw+i9WugJA0miqShyM2SFabNt/sDqcCUvVqQ22PnVaDtV5rVCg1czi8QnNuqK2zgrE2tzLLpTEqr1eVGGUa1iJWqyigm7iaHi2OnTafArdineWy2gmF/EzPTNDZ3aENttm5BbWVnl9M4LRFmT6fU6CwUs0zOzvB0kqG7p4m1153ldpKxWJRVlYSPPLwkwpo7N59Of/0d3djLXjxdfgZ27qN48fOcPVV17B7y27e/Y7fp5AS5YVXGxkqIXTaqVgMoCybTnPy3CTbd2zh6/fcwd0//TaLs0sKMIwOD/GG1/wmP/35T7nqxjG+8I9fw2oP4rbE1LavocxxAbdEJVJSyyxp4AszWq26NwzR0RkltZ5UMFcCUS9MXFCwbWlhlg1jm5icPK8KxXIix0tuv43t2zbzuc98Fr/HS1dnJ3OTC3TGbfze/3gra6kVzeNKJFa1gfLQQ6cIBwJs27KLwb5RnRPhSJgNI0OMDG/hzKkE+Zyo3qs6/tJAETeAvr5BmpqJ1MTlkHkguawlZeZbbVXqloyy2es1J057kIXZVR55+JdGE81SUyvzLdu2MjIyStDvU8sze8OCrexUtnpNMprcNtZLWfLNImenx/nwHR+la6SXqeUZ7D4H/rCP7v4eHjt7jMhQL41CmfzcClEcbBvZSGZtnanJSYKBIDddcz3XbbmMse4NeGoOHvr450nc9QA37NnH6O/czuETB9h12yu4+52/x4bdu9l1y68x81dfIfHEOJOWJts/937GXv1SzWatSBPIJXPTYOq7vS5ylRxzS3PsP/gAP/r5jzh9/iyF9bKhkuyzM9jfj1VUIOEAjUqFq668ktGhYdZWk9TLZZwWqzaYz546zZ6dO3DZRBEl6pwGlbKAtwaoIZxzVRrIeFmbasMmUhpLUxTuxm+r9UTN6hbD5BYXvq1PIpnDLQWp2qBps82i9veSt+lxGbZlJvDTDi61KwbbgRlRYhTFCk0UGnXJ8DYacKIacNib1Cslbdu53F5oOrDb/ExOLuB2WejudGnu4Z0/vIvhkY1cf8PN5IplbcZt3LSRdCaj5+mjjz5KLBbRcRdiictmV0WIaQtsOFEYyltTKay9wDbb3Xbb4mfun7k/T29AtdSSpiKxTUUprzPHQz7XBEJFQWhaxpoKVhMENb/fBE/bwWIT1JPHvG7DIln+LcQnM0NUgEFpiOoxbh0j2W95naGgNayUze8VcE3eL/dLiU4QEFj+1izWVtatAsXa5PZctACW1wgYZyqPzX01v/finGhZVZvjYI5/u+q3fTzb50w7MejpIK2hCDGPqzwnLhbS0xSCgM1ip1FpUitWVTFlszpxORxqx+cLeVldW1Xg1uF1sJCYp2ArEOkzYiH++tM/ItzpZtOGbi5MznH7y1/JrS+8ld99++/SFe1g66YtDPYNaOZkxOvFJ+PZlpNs7pdpFWyCpaaFtSqJze7hs6yizddrfmzreXMs24FbcxxNFa9pl20C6+3EABMgl4+T59vV8eY8fOYxkO+Wc9M8nqJoEkt1vfdI7q4J2or6RmyOFcAWRazYIhuAkfz+2hvfyH0//KE6nZiZ0u3n1cVzpE1xa25LuwJYPt+09DaBW8nDlgWT1W7HZ/fqdaWQL+BwO+ge6eTex37Bw8cOMrhtgFAsYNyjRKnlcjM3fYHLdm/n+MnH2bx9VG34vUEvs4tLauvZ0dXH6KbNuDwe5hcXWFhZaF1DmwS8UVXHHdx/lJyQKINhNm4Z0oiJPVdsZGLqGDZHlTNnptixfRSLrceL54EAACAASURBVILLK1mZAmB4KWTr5DMZIiELAV8XXsuV3HX33bzmDTdSbaQoVXNYHTYyuTUyhbTGpbisXvLrZdaW01iqDibPXCC9muP5N96ErWnh3Jkz/O7v/I4qwRKnJ+mqOyhR52cnH+dsfgXvUDepfEadHOL+MK9+6e3Mz8zziU9+jb03bSbcEyeZnKQp6tK6l0h8ALu/wXJqUd1Igl4Pw10ddHotDEeCzB89Q0/Ixq4dcZr+IGmbn8Mnxvnxzyd5w29dTbnRYGJ6RuNIYrFeBbzWl3NsHtmB1+5nbnqWWjHH4GC3Xsd9/hCJ9bRafPoCISKxGJl8Vgk6siYT5bFERBSyaYJuGz6PrBchmUxq7RAKhZmZnVPA3OHyEox2YHG41VK4UCqr3Wm5tqZz1euM4HHF2H/v48xOrbA2W2TLtmFioRiPPyjXwCA3XXczf/TuDxqxBY1VAuEwYhkhwLBEgni9fgLeMMlEkqDHB9UG5WyBmYkp/vxPP6qK2z/68Lup2upctvdKPveFv+XAEwcZ3DzIxMw5lpKLhKJhquUmiZUcjbKDeKSXeMzG9m1+LtuzlVKlzpNHT7GSypMr20mm65w/nyDav4NtVzyPeM9WEus18iUhQTnw2N10d3ZRqwqppkok5KdcLlAqZFvKQwPccrtE2dfU9WLVXsPmduNqxPE1w7ibVZq1FJXqMuVamVyhQiAQxeuDs2fupa+vSbFwkmhoEbc9S2bNRTSym89/7jvEYmPEOzcwe2Fe1ZaSqYk9RTgmIEgDr8eHoxHg4P2n1bVo+/bLKBYrnJ88S3J6lXe8921s2bWRP3jXe+mIS1SCi+uvu1EzoQ8fPMHs+VlGNo4oYLV16xhT05PMzs2xZ9cuHj10WFXq9YZF16BiDd3V1cP6WkYJG263g3xhXTR/+AMujROS64FYnRcKZYqFCh5vUPNrs5kMYZ84/cj10qFKZPlMkWK6xFpaFaZGrIHUt+a9VBSt2POEhKDhCFKvOdi560o2jW2iXMqTz69x1w+/JwYF3PzcG9l71T7uuvNu/J0elvILLMxnSa+XcXsqFPJJivk8Pn+TbGGJXZdFGOiPsjBTYdf2K9QaXIi7HaF+9u29gQ+978+plj28/S3/g3Pn5gkHYnR3d7OSXOIr3/gSI6O9HDn2KO997zuJhktUKknyaRs7d11HTRTJXlmj5/n5fT8mHOhk6+jV2BshNo3u0DWjgNlYXJRlnsuc8AcMUlzJ0HZanVaSaxnsXjvegIeq+A3J+kPITQ2xsbchpF+xurU5JcfdWJ/INb5eq2JzCHCLjqtgskogE0BOs0qbmpVak8V1U6KTxFmhqUQNAcmFUKP3ESFviTq1LOQuw91L6lJRp+q9RL9TalVxgzKipAQcl/2wWR1QlS82MENx75CVcq2l4RTirxDRpGfhFKKScWNUonG1VlZiu8b5CEG5XtN1uQFsimuUxP5YWVxcpb8/pvdOuQ85PRaqFYkIcWvuq9R2AizL/UyiRzTioLW+0/Wg6E8bhn2+jJEojR3idy7q1rqMtzFW4h4mHu1SGwtRVMi2fr9bSe6Gg4kxLrIdAqxK/8Ug1EkkkrHqMIBVw2VHlMqmWte8NxskwKdbCV8ES5tWqqVGa01gELx0fStESsP12Pgx42J1MFuoa7UNGJWHlAjdwnLlELYU7vqQvt94QF7TMnC++Lnt+K6cc6K6FQtt+UyXQ56Vc7qkm/Lwo4/yoQ/+CR/44z/hxhtvaql8nw22uATcPsuy9dJDl0bg0gj8FxyBS8Dtf8GDemmXLo3ApRH4zypuP8wn/vr9TM+Oc8+9P9ZCY3ziLFNTC2zbsY3tOzeSSCYNQqnVTjqdJZvPExfQZCjIemqVzs4uSoUyTpeH1RXJW/Iq0Co5dioC0ja+BbvNidMWI73mYGkhcdF2UZraYtkmjRlRKAljc3U5wdLykhZK4UiEleUVbZgJWCus2Pn5GS0QapKZWm9qZqyo4TLpvDKSBXST7K+GRYrYgqrq1hJVfEHD7jQUcdPb46e3X/JZI2oHJUVHR6yD/v5uanWxSC2zvLSoVsayCvcKK7pZw+N2kVpLsWXzGGvrYo3mMBqCbhe+cIR8ucLy8jrhsEcbz2qJXCqSWE0qM1saEPPzefr6Ymze3Eu5tI7DUaIgjPlwXNJ0yRcaajtssbpo1Cxquyz2TtLwkApeCj8RelTyOQ49eJRqOUBX5wgue5zvfvUutu/ZpRbOucwa4ZifkeEYvT0dvP13fou52UWuvfJmtQGtVCw47ALcCgvepgrZjo6Qkm7l/SFfSK2xBbiV3E/JJioUc5q5c+L0CR48+BC/fOIJ5ueWiHd2EI0HKBbXuGzXFrVj9Xk9XLnzuYwO7CEW6dXGY7w7RiGf4p++/desF6bxd9SpW9aoNtM0bVXcXgFMhU0uRbZDWc2ybWqF1RCQzUi6k1rJBGw101UfFIDHRkPsr6s1qsJIFja2FKNiiyxMYGFB1xr6q95WSpZtYHHV1UpPikSx6TLyZdyU5Z9NscqVglpUsyWaiOJWWO3CGncpEOx0+PA4gtpgEas5+ZxwyMtKYpmV1QTxzj7C0S7KJalGXQR8HaTXMxw8+DArK8tEoz527NzCli0bWV5ZZH09ozaItaqV1ZWMAuy/uOcg9oadrq5+BkaGefSRJ9i5fTf9sT4+/ed30CzV1BZMzjrB2yXjVo2i6pBIrHN+aoYNm/t438dfy+TsSfq6hggFLAz0R9g8cgXj47P0boiykFjiJz99nPXlGsW1Gtam2J1Lhm1emf7amJfC0+tWG96aKknkHM6RzqT1OuJx2cmks0Q6gi3b2qaqz6UhKSB8JV9kw8gI2zdvVYXGxLlz+p59e68ksZJQu/BYRxednQNquSbngxAPtm7eqdZkYgtm1xxjKfgD5AtlAn6xidYkIQUMxeZOimNtFKilltiZldVCy2KpULMUWEwsY2l4ueuuexns3cQLn/9CtaqcnZlWRb7sszYY6qKkaqhC85rdexje0EtJGmkOC8VamabLogD9d370HWw+OxanlXQ+rc9nChlVGNuqDbwNK94aDMW7ODc1wZNnj3MuOc/Z1VnWshlq+TLbo/08Z8N2dgd68Dxxnu3eDna/6aV89quf4/WvejXuwWEOfPJTvPiVb+LYP36XxnKaU40y3e96E7ve8BpyFgvOOnjr0hxwYLFbKVUqatVqd8u1USzRLKRLOZZWV3jo0CGOHDvC3IUZEquLuLx1UsklPfdecstLCIdDnDp5lG2bNyqQEg4GNetNGvC1SoVYPIzbJWBK0ciOFqvQhuQ9ObFZXNgabixiTVyXbG3J1JJf6ZQ0wVGhaa1q4+1iJ0WbKpLsphCwXn8UtG22Oh9K+3/KitcEdkyA0QQLTdDNVEc2JB+YshI4xGpQzlvZXodD1ANiBZdvqTYkp71OR6yXiQtz+L0e4lE3PV1dnDhxipmZRW677WXMzixqU3VkeETvUZLNHoxEOLT/AcKBoM5PizQBW0CVqdo0QVrZ7vY8WXmdCZC1v0deZ4Kez1SDPm3tozayT5U5zwZmP1Opa2bemt/9bGupdiDOVJtKo1guLI899hg33XQTy8vLF21k5Z4nAGv7j3lMDDDPqsCuaUUszhMCwIpbh4DfQtgSwE3AMRkzAWhN4FbWAfJaeY00Pefn5+nv77+o2m1XcLZacS1Vh6HINI+BOTeeaYlrPm5ur35GyypZG7xt6u52y2uzKVsTBZlFVLxyDlixyTwXGYacE/I5ogbV+0hVrRzlOiFKqKq9QkXy35pNgiHJuLfR1T3A/fcdpKe7R3P2/uFLX+KG65/L8sIqyZUkL37BDfREO5QoZKqU27fVBFLN+WM+Z84/c1/bzxtzv5+pljZfK8fdnFfPJEjI95hzxQTqTYDWVG63A+Ht6m7zHG4/LnLhFcXtxTnfUt1LI9nYBomQMGwTTTdFzc7WHF6xPJeMyggvuvVWDuzfz9zcnJID2gkT5tjovJQm/lMymqdcAFoEBHMuPA34l++3W7HZHXjtQt5yajaqqL86+qP84pc/5+iFJ9m0awM4jDxpsdmsFAVYNtZU3T1xqo2iZmvWLXVOnhlncGSYzu4ebA4nqfWMEiclI1UUeM1aCa8jxLkzKcKBYeKxEY4eOYbDWWPf9WOspScJd1jp7Aqxnl7Ta65mXztFeeQgtVKgURHLS8m6ztLbtZFXv/RP+MUvfs7J8fvp7PFSa5Zw+zzMzE3jCbkJ+AKIY20+Vaa0XiWXLDFx8hw37HsuL3reC/jOt77J9s2b2HfVHiYmzpFfWMVdtgjNjUfOn+ZCPkHv9k2qiJWa4rZbb6NaqvDg/gcJxWJEujo5cfY0oUgAu904dmL9KgBZqSwuBk26OoKEHX7irk5GO3tYnTnFpgE/HR0OxheL/PzRKY6eLvLK1z2HRC7FUmqVYDistcni/BJDPUOE3SGKqaJBPs0XiPeGaTpqLK8k8HhC+PxhVViKED9fKOhaW2oJcYuoSn6j16lW+IamzAAGxs+NK5lT8t8tYtntcOL2ibtMHaeQW2oNBX/tLgvVZk5BkUpeVGt+7v3xk1gaTlx2NxOnpvjQB97L44ceJ+AJ8p7f/z02b9xKuSIK7ioFuYfX7RRzNTLpIg3shAMdqt6W82T85Gm+8sUvUcpm2Dq6kZ2X7eIzX/gr+kZGuOLq67j+lhfy+b//X9z9kzsJ9IZx+OrULDmK5TRd8RjX7L2Kvh65lqap1NLqDrO6WiSftzM9l8MXGiAQHaFncDuh2AD5ipVUroTTG1Sg2+n043EElIZlbdaoFDLUKgUCXhdup41K1bC+1/NP7fcl0sRKpZVR7bY2cDfquAVwqZexWfO4AxW18U2nS8S7eqmUJC94iqWlg+zYGiexOKWOUE8+ucDUZI7Orm2cPz/DDTfvo7s/zIP7f6FRBkeOHAFKRCNetaF/5MBhopE4vX2DrKdzSixsNiq86z2/y2pygZ/ecw/rmTyDQ/2a4by8kMLZCFErNunukXVpBx2xsGYanzh5QkEvIfJqfITdhXCFZJ2azq7jCjgRsWO0I6iuU9V6kZXEguatihuVuB7Z7B5SySzFYh2fJ6gRmrZqlYYCWhIX41JArFazYJG8z1pDXVfk+ifEOL3zW6xq9SrWvhJ3Pjy4hVf+2utxO4KcOH6KYMBHMOjm0KEHmJo8pwD7Dc+5gUMPP8xzXnw15xJnKBRtPHroCZrNFH6Xh127dzA/O8HU1AX2Xd1DyG8l6h/j6iuuV1tm6nb8bqmj+zh+9Dzv+YMP85ef/jvOSMZvpIuOWEwJk5/67F+wecsQk9NnyRVWuOVFO3C5K5RyDkLhXl0/DAzG6O0N0tfbS1dkkJnxHLZakF3bL9f1Wb1WwOJxY7W7dAy0lqs29J4qmG5DANlWhrSQTuSeUKyWcNudOGoSDWAAc7KM1B8hAlVrCnorIUnA0roAibJWMO4Eslqp1mo4hZSlQKGAp4ZyVLLs1bq/KbWGODAZNsnSmzBoh0/9KEBvF5BRbLOl/jCVp2L1b9HaKBgIGDkS8ioFAeW1DY2Jkjc4hXisue9S77Ykq8Zti6bUtk3I5fJK3JXsXNkn6Y/IZ4jlruYfI9e1Kn6/cR+XPFcBajWOqKUAN8h1kkJs2BmbubDGd8rcM+yk5U9xNfL6XepUIQRZKcRLhRIuiZeR/OVaU4nxsjdyDRUVt3EfNSyFhUCmayf5rympNeMQtA6Q540jYXhrtMidJvDaigYxTYwvArEySo2WXPniu1oorYmmtpUcOhkuoq6tY6c9hdaBkk1sWxvoW1VaKxbeRkNCYnUubt9FbPiZxsmmYbM5B0V1Xdbjc+LESd7//j/mgx/8ENdcc52O9bNn3P6rVfqljNtnK1wuPXZpBC6NwK/8CFwCbn/lD+GlHbg0ApdG4NlG4N9S3LY3y8zmk1gl3/GXn+DTf/1xMtk1fnDPnapmrdTKzM4b+ZF7rhhVFU2xVDKsZ8t1Uum0MkMvv7ybcjFnqNOaYhUn1rJGtouAPJKFtbS0qqCsFCGJlSTZbB1qHrVRrtYMUDPkDynrWMBfn9dLLpunlCviC/op5PPaEPO4XFoMySJfFCtet1MbWUJWlD6qNkM1QESqO6l4rAar1lHDF7HQ1RmkWCqqWlYsuyKRIE6XHbtTFvdiqVtW2x+BfNLpdYMpa7eoslPskuR7q9VW/qFYQNpE0ChWVEZejUfyfcvSdHWSzVWYmFhmZCTGwEA/uXxem1CSbStF0PJKllyuSX9/mJ6eEE6x/KwWqNdL2F12I2fHCnPLM1SkmaeNSylwhN1bUKtat8tNKpEk5A9z/PAiJ48tqlXe3LSAfZ10hMJs3TnG2JY+Ojpd9PWKvW0RX8TNLx8+Tl/nDq7f9yJlVrucIQVwpZkYDvnUgloALp9PrOksrK4m8Xn9NO0lvvPDr/HAwQcYGBpidn6B+w88RF9/H2GxyK3ncbst7LpsEwG/jVJ5ndz6Oo2ikw7fIK94yasZkQy0UkHVbT+693ucOP8wTn8Fiy2H1VnTTFEZd2noWHBRqwqAbDDKRWXp1Hw9YTMLKaDVHJcZJ+xfbcpbjYZJU4rtugK3AtrK3JTpIY1esc6VwlKZ19L8cLupVCu4/A6sTqNglxwkOchic1YsCSjr1xwsVfgi1tgVsJY1S8qtNl02rE2HWitLs16K0GajisthVeC/Wmtis3vx+WMkE5IJVWVuZpl8vqxkiPnZNYI+L6967UuYmZlkcKiP2dk5Tp44S3/fRoYGtvDNr3yHaCRCOZ+nt7cfm83FWiZNPNaFx+Lmu1/9Z2x1C/WyqKmaIlWiIflDkn5UdTA7nWApmWT7rkHe98nXgiNHJBCD5gpbt3SSTTo49NBpzl2YJhiNsLhYIx7uVZZ6PlsgvZ6mI9JBX18/58bPa/VZrlUo18tqkdy0Nsjm0jg8Tqwyrg4HbpecpxkttX3aKKirEqMrHmfj8Cjd8S6GegfojvdoVrbXE6Snf5DRDZvoiHRpXrKAddJ4LpYqeIUV3qipkkOaQWK7K9crt9tPU3x8a8IYl3PTrsWwKKCLBcObS5TaVmVGV2jqMSyTKMxw+MiTDPSO8Vef/XtSqwX+7q++rMq+/l6xP5R8KAtOm1ttEJeXkiRXEkS9AbXNlWuizi1pR1SLuLwuHC4neVHySyNEWeUNBXKk9yKZ0X6LHVuxhKVQxBr0sl5J8/jUGR6fOMNSJkkxlyV7fp7SxAJXRQbZMJnhCmeUje94Hff+8mfceMtLmf36N5g8d4ab3/rbHP/qt2F2hYPpVYY+9k6uefObyBdLuHHjbAj5oKVYk3xNu0Wv5aJiEXs2sXoWUNdhcyi7X87NxYVppqcnmJ6Z4ty5CRZmEkzPTuH12xgZHuL06dPEuqIUS2l6e3q1YVOrZblsdzdX7BnVzLFSocbK4jqNip1SroHLGqRWEqVIUJuItXKTZk3s/+w4HSXqApg2Gjjsct0o4nLKuS92ruJdLi0wCZE0mkbSCJLrccmSvWiNa+5ju62paRPbrqoUJn/NUtccTEFW5LjJ9cbhEvClQq6yprlnuUqBSgNCHd3MzC7p9aaaLyh40dfdT2/3ALVSg0K6oDnqmzZsYnL8vNru//Y73snB/ftZmppSoo3Y8ws4a9q8m4pbeUzBz2dRpZrAmrzHzOo1lSFPB0CfsofWFpc2kJ5e5pggmz7fpuo1gdr2cWoHK801hmyngF8rKysKlPb19anThQCnBw88qOCr2DCeP39egWvZJ7nftSuL5bMMNYUxF8U6UI6LqQgVVc7Ro0eZmZnh1ltvVVcM2RZTMSmvXU+nCQQDF7Np5bn9+w9odunb3vYWXaeYILh8rnyX5qrWxJ7bGBMTaGwHtNu3yzwW5n/bx6Yd9DWfN9dV5nP1Rl1z8WpWI6NN7gVyPgiZRkQj0niXbRDg2RcQi/CGcQ4Kj8FSVWv2YqlMV28fuYLkCzaIRmIKch8/dpz19Dq9Xd309/TQkGud3NWzki8n10lp0Br2wGaerKkcVtBb1DItDz+ZB+1zyyQFmMfJnCvPXDfK6wQ4bydGmPtujqMJjJsAjbkN7cpVEyg251j7HH/62rZJs1q9mJWs/vRtYhklYmHROSj2kKIQ0sdURWUQhcQFRsDa8fFxnbdCDDCBW9kmea/sk2xDrVoxHApawHA7yN9OmJB/m6p0dXa3ybqjicfuxW0XO9S6CPbxxbz88syjLOcWcIZt2FwWVRrWK3XWEklyxQSdvWE6YlFm52fw+Dycv3CeWGeMSLyDeFcXqXSGyQszVKo1te6VuSyA2GDPKIcfn8La6MBlj7CyuszQSIzRzSGwr2Fz5kgkFvD5AzTrNpxOL5lClnrdSr0sWaJ2gj4PXZ2iBA9TzY7pyM4tP0Fnjw+700JiLaFAiFjlFvNFiukK8xPLdPjirE4naRYbvPbXfp3l2SUO//IR3vzGXyeTTpBILJFaTSpIvLC8zNmpGa57/g0sZ1KcmZpkz7X7cAUD/OyBBzQz2RP0U6yUCYcjlCoNLHIcyWNp5PHZHZTSi4z0exkdiOFo1FmcnCcaDPHiW55Lo1rjwIOn+MXDpwkP9NA/soGqWIvaIS8523a5BzoIeAL47B6qmQrlNclJDSgRdK2eYC49R6FYwWn34bT6WJzP4LRJBENYqUNOu4VgUAihknldUbKmEFHdHh8nTp/UeecPBkjn0kRjUa1dZOwE+Jb1X66Yp1QusJ5Zo9LM43R6sFuiuG2dHNp/lIkzC7htfiz1Oq97za9z/TXXMDLQT2c0htVm19zLmrXE+OQEC3OrnD0zTS5Tw20P8JrbX0c0GGV5bo5/+LsvMHdhAmujyuW7t6tiuGCx8N3v34kvEuO6m5/P3huv49v//FW+ee93GRyLEeiw0TsYZuOmQUQ8LgDa3Pwac4uSKSzK+BABfz9We4z+wR24vJ2UqjaKlSYWpwOXAGmiOLeJc5EAlnYacu+2NAi45J4vCSslmrKYbuWbC8jUsNhxuL3YnB7KCqbV8durVNbniLlqlNILREJOQhEv2UKa+x7aT6Qjwu7dO7jrru9Cs8jeK7YyNBDh0MP3cfDhccbGdkEzyNz8PMObovQPd6i9cGdsmO9+88dk0yl6eiOUC3m1dN62dacSaaemZjh3fpzs+hqve/PtbBgdoFzMc+DgQXW1sTU8dHb1Mn12mXiwk+27d3Ls2BFyubQqscUxxnQNKFckZsWmNYlcbt1+F+6IjWwpAZY6G8cGiHeFqdYKqmaX9aEAXKFwjHSqQCqV1QzX1flVwvaQXivEOllBbol1cHhUvSj3BNP6XpxvZK0q7lPNZo2AT1x3fBx97DQveuGreOlLXs35s5NaNwtQd278FMWC1Ip+BUl/fM89dG4K0Lk1QiZbY2ZynpXVs3iaPl7967dTyudp1jJEI6ia+7W3/3cG4iPkyimt+cV+3OkMMD+b5E8+9Be88vbXU63Z8HmFCOEjEPJx94/uZHZ+gq6eDtYzi1x/8xbKzSQ+V5xiscn62hrVWpr+/ijbN2/HXvezvmRly8iVDA0OQ60Mtga4DPtaId6KulR6CUIClNpOjoHTI6pmYy0urlfiqCPqUHEEMC2OTQjQJhJIEwAUEFjANwHMW4rPi8GrLUBXegBSH0pPQIHNlkWygHZSp0uNIe+R9Y32PVofLu8RJzEDuDV+5LirstUq9a7dAE8dUjtKfdKya7YYNa1JJzLuxxaqZbkGORUcVqJkU2pTyVWX9aKsqwynEnGn8Hha2fKa5SvkUgGGjfuj3nclO7fRUrsi2ym1ldXob+h6saVKVhtvUXnLOkPylA2CsNRFXp/YQgtwa+yXsX+iqnWo6lf2W7/DLgrxoo6LyyHzuaF9IDlOojp/Sp36VASS7LOJ5z6N1GUEqrTWA8ZBfPp6xQCXn/ItfobtsSyWTf/klmeyrhuEiyAjK2PTOhIydQzrbPOIGqsQyVxWpXfLWVpUtMZWPZ082WZb0lq/mopiIQUJsdqwTT92/Djvfe8f8pGPfIR9+/YZ6mmDpv70ZdG//usScPt/G6FLz18agUsj8Cs5Av/Xq9+v5F5d2uhLI3BpBP6fH4H/DHD7Pz/1KT72iU8ytnmMUqlArV5VJZs2JuxSiBtNMGW2ahao8W9sVRySj2LSG7V7JW1EQyElC1Ej38WgjhqKN1k4S5FRbfFYW83U1ntlwWyUJS0LIFk8txbCRqO1ZYerejppBBvZgYZdnjSFxSLPsC4TkEQeVxDHaTEa6KK402+WxbIwkkuayWLIcTSd5GJLUBpOKploKyVa5ZbRF1eKZfuPUcFZLAIUlbVxLQ1sURJJcSggopritDIZzSa8NqalGCqDyyPlYJGaZR1sWf7mH+9geW2SvsEOtScWVaIAYWJXu57K0Kg7sVkjdESGKOWsRIIDOG0RhkdGGezrJVNa5uTpX2J1FMgWV0imFtl3zVX8+O4DBN0b+P13/DFOS4h8ro7D5tNGlQCaVqsUWuD2CHhSU8Wt2+NhcX2CD97xHiamJ9i6bSfRWC/37z9EOBpRNnm1lqFYTnL5FZvpiIq0o4S1WcdZ95BdKdPXPcxb3vB2Ko0aK6tLHD76CKfOP4HLV6NpLYK1dSy0SpOGqqGmloJG2MCmHaOAkuYh0EKt3RZUajGbQwsvAd8EWJM8I8Mu2ZgfwqjW/OVsHr/Hx7VXXM3E1CTpYl6tfnv6OnX7hGUtn1WpNFVNW2vIcRTVYg2nW6a1KEHyNGoVtTYTxYRkIUkjQ3P5GlW1oOrt61ebzHJJQDMLp09N43KGyWbqZNNlZmeXWV1Ks2l0jPEzx7nmpj3s2DnGqVMntAB32g019df+5pt09IbpirvZd/UVPHTgKN6AV5Xg3R3dfPnzX8RrdWtmrJaVDpuCtjKqEODIE+eoNOoMbg7xhx/9DQY3RJmanGJw0E7AX2fxQpHEUhO3P0omb2NhZx6rKAAAIABJREFUoax5rh65DmBlZnaW4b4hnedTF6bUMrAuLQxLXdzbKAn5gDqhoDRI5ddPsVgQ2FibA3193Yxt3sjw0ACjQyNs3jhGajVFf2cfXfFuPX9zsr+aCypKAhuFQpVisaTEDayCfNZUDe90CuNdmhNNLsyexya20I4GfpeD1dSSkj8aVcmMkmzbOA6Hj2QijdvpZHTjIHZHg6Xl8xw9/yDJtVUWZtYJh/o5e2qWoDNGKB7mox/+iGa6VusVBW7l6mC3umjWLWoZnC/kjcK+3tTMQVGCy/ntdnsV6BO1ql6DFEByUBH2u82GrdLEJUqKXA6bx0rVbWFN5pJbdMAGnJifXiI3ucT+L3yDgTMJxkp27DfuphG24Z7Pkfn5vTR6QsR2bidxZpx6KstZR43OP/st9rziNjxFC26rn3JFlOYStNnUppCQU9SyTfbGasxRyXeWa580fIwMaINnL00gcRhIpJJMTE0weWGCE6fPcvb8ecYnTqt9pt/jxxfxEQm76YxWecPrXkI+U2D8zAK7dmxm4twM6WSey3ftZWJ8hkgwTiTQQS5TwOXwUpW5WsjhE4s3Iac0RSFQ1eMtp7Zck2wWB9VyQ3PexHLNZrUrWahsN/Iq21V/7eCKoRqQ+5jkWwvYb4BVFcmFa4jlqnToLNg9Nur2MiUy1J1FCs0s2XqBshATGpBcz5JLV3BbPDQqFpnKlLMVdm/bzca+USq5MqODG5g9P0Uhk2Wgt59rr7+ehx+4n8nJCSKRkJGbHgjoNSydTuPz+S5ul4BG8iNgo4BI7QBXO+hqAmDaPFOrWEOJaFoXK5imv6YTgQESmr/tYJn5HeYdrF1RK4+ZIJyMoQCiO3fu5Pvf/74+fu211+q4nj17lvnZWa6+ep9ug4Ctcr8zAVnZL9lv+QxpMppgonFvNLLfJR9XlXUKwu7nsssuo6enh1Qq9ZTKtlYjHA4r8UmsDOVHvkcsqVOpdW0K3n77ryngoNmtDkfLftCh4yxgnTQ3n6kabgcU28e5/a5uvueZi0tzLOX5i/clAU6FxCDGhnbB8uzUKmIPbjWA1YYopQyljCpEhRCmPoZGE9Am11GEHGZkP0szX+5dstqR5qbMn1Oq7Kpw2e5dNGsCjtf0eiREB/ksc90hYy3/NsH59oamua/m/JHtNx9rB7FN4NU8x8zXGPmxhu2g0VQ1AHlzXprnoDnH2tW85pjrHrd9hrkeMr/LHG9d57UawfKYjMXFVacqnYymplfUjdUqyysrOrZ+yRxXUl1DMxaFICjKbPM81Aa/gKAWi841AXMFCBF7SdNyun2bTAC//XwxlOPgdLUAgnpD7xOao2ixq00+3iYPnzhEzV0hW1/H5kQt9wuZPIVcFoe3zsBoD+cnJnB7vCwsLmmubDQeUWt7Af6WVxOsrWdwCMBVqVOQ9ZjVqsSm6Yk1zp9dZX2tSDweJhix4fHn6R30q+JW1trigEPDQS5fIZOXuJMw9bKVeLRHAcl4zMrdP7yXlZk4L3/5q7j/wPe49rkbcfuclITQJsSzSkVzmk8fmaG0VuK6y6/kzm/eydtf/zZ2b93BiSeOEw54sVrKzM1eYH5xGk8khDMa44nHDnP93r3s2rqTr3/jG+DzcNvrX8NDJ48wtbbM9OoSLp9XSZuydqk3XTg8fqqlFfy2AvW1JH0BN1sHuwm569SrKcJRF/HuOP0jW/nq1/bz8CMldQoZ2RajZjEUauI0IiCa3enS9Vk01EF2NUPEEyTsCuK0yDlS4ujiCdbIYre76I72cf70FFPjy/TFuti9bTPRoB+HrUm9nBXIHJ/XqXVSpemgVLcwvzhPrDOOL+CjIYTHgIdEOqmgnMVmqHXLlYJMZCVlYhfVvo1m1UfYP0g20eC+nx1iZnKZ21/2Yl77mleze9s2XC4rdouValPUtVmOnDzGmXPjBH0xRge3szi3xte/8m3+4iN3EPZF+NynPs3qwjxvft1rmBw/xfraKmvpNC++/dUkU2m+d9ddLCYTvObNr+MVr30ZX/nel3jo8L3suWYbDh9Mz0/pPX5+cQVPYIz1fC/dPdvZOLodjzfG6ooocy24XAEFwiU2RwDDSrmgNZbf56HhsJIT23ubFb8Q+Oo1yrk0blH7WaxaG1llrewRop0HrK21uhjS2mq4yVBInGLzkI3M6jkKuTVGRrZw8JEneODQL4h1+zWbudawEI9sxGErsXffGD+4+9tqDeywS6ZuVcm58R43C8sX1FJ84/BuHt5/lFAgTCDg1jk61N9HPNar5NBDhx4hvZpiw6ZB/vCP38WJk0+ylkqymkgwfmaKUCDK4OAo50/M4XP5mZ+bVYKeWB6LA5TMI7meyH3KvIdnMln9W6zwK44C7pBNyX42ZwOJrSyWs6rQk+v9+PkJbHYnfl+YgD+K0+nj7PFzeJsegt6wXscSq2tKopUYB1FeKrim9Xlda3c5FvF4jK7OCJGgn1i4hwd++gjNup+PfOgOHn/kSXVKEa7Y/Nw0J08e5YorLiMcCnPi1HFOzj9KNZjB7vATCXZQLMxx2Y6dbBzYQb1cJ+KX8zOp+ajX7H4ptqabYjGl8UOS6e3zhVheyXDnD36qZODtO/awvJJUxa3f7+XMmeM88OC9bN8xxulzR6nYkvhidipF2Lv3ejqiQRaXJnC7mjz/hhewMpfHVu7k8m3X0REOihQWbBLMKkTMi4ipQegzQjUMmerTcK6nNJoXBZqtjHTtBpgkt9aTrVvxU7d7eUBcWQSYlUxbASBpUKmUcbjEGcrIxDV7A0+hwALnPd3C9183qC7KO9uekrV4qw42VrcXfzUioFZXJat5n5f1hGGH5tC8Y9knse7XulHclgSEFbMPtX421oq5kmSai6NAjbrkwNvsClLKuiSXy+J1e7RnIXug92iNmhEVbdG4R8p9T6JGhJgqPY2GECGteg4IOKvrr0pF56iQTmT9I9sh92qXU9x+DGKUEKx0+DU3V0Beg9Rngrdms950Mn7mf41V0//59cZniQLWUMH+e3/kM6XvILWBHiFdoxlrKxkHWbvKOStqZgHdtWMlKujmU1nI+l3PtnHmRpjPXVzoGHPhySef5D3vfTd/9md/phFhsoZsnwP/xj5cAm7/vQf40usujcClEfiVGoFLwO2v1OG6tLGXRuDSCPx7R+A/A9x+6n9+hj/7yCfZvXur2t5o7aNsTGn4tliMrUWo+Zc0IEVdJ/aWRtHyVHFhgrdq1SrWlq2luL5Cr75qPHRxVfuUPeZFTYzZxzSsafXTzeLLYLW2vG0NXqNSPA17yKc1o1sgsLl4froIyWimmJ9trLBN0Nas4AQANsFoszAzjsQzBE1POzwXgeSWskVddlp0US1IWpktF9frMs44aRSFDdykbq2Ae42GNcnffvUTpIuz1Cx5VQkK87qUr2pzsCPcRU/XJgZGriAc6MNt92BzSD5VHLulwanJJzjw8M+wOgQIs6qSV6ycTp4cZy1ZJOju4eW3/gZ7dl6HpeGjI9BNZj1rFHTVkmY5ivpawNNCvqSWuOeXDvPRv32P2rlaLH66ezZxdnxKs3G8PgF5MlhsGXbuHsLvk0InjUXy/GwearkGiaV1rrj8Gs3/SqXWsNoa2BxieSv7V1YFpTGXDMC8UpfHBHCSPFspEI3jILbJTnlMbBKlUS4KmXpdm/NKolWVtNEcN9Qw0gQX0NYogtZSafxenyr3vC4PmzduoVAsMb+Q5Iknn+Tm519Pcn2JtXQSt8etalmLxSnQlmHzZpGsXCkHxQI7r8xkAbzsFtkmwxpVwNxmvUZPdxyv28vCQgK3K0JitUit6uTs2Xm8jk6OPDZOppint2eIN77p9Xznn7+uwP0VezezvDLN0PAQk+dnGT+TwWW1Ulyv8pa3vlibB1/5xg/p7IqxNL/C+971Pt7ymrfSLNewCANd5pXLqb8yFql0nZ/95CAjY4PgTfPm330p+67ZQmY9RbO5QNAPuWSDqy+/lf0HzmJzdjF1YYXseoLunrBm4UmeWia5rsBkLBJV9VdewO5ERhsboiro7etm08YxBuObaRadDA4PsW3bmFrD9XQbedCS5SpFuuRmB71ByoUy5aJYrdtpugvgrGK1eHBaA1CXJqmAwzUFW0+cfYJMTizHl7kwMcHaeoq5xQVWk0kCQWlslxG3sUjEp3a8YoF87uwSWzbuIpspsba2ikRv2p1VmrYCo5t7tLnZbHjZNLqbh/Yf5mc/fJgNW4fo7eindziqoPDg4DCbNm2mt2cAj8vL6PCwEihsDYOVLtPWLarcbFGt20T1L1bP6kBQrWmukjQDGmKpKU2BXAGL16EM9HxlnWbIzUpVwMI6EW+IQiJJzOrjHz72aWbu2c+Yw8O53BKhoW6Cy3mCYsHqdjG/uoJbgPKuOKmYm5nNEbZev489I9sY6Rom5I3odVgaCwKwi61xQ5SeCoiKlZ+h2jPY7k1VMWiupc1QMEhjpybXRrtYK9vIFnJqK7iaWmVqdZbDTx7h4cceYXbiPPVClnggoiCJqFZ379qozU9ROb/7D35fM4bXUqusLi/q+RqNhLE1HNQSFqKeDmq1smaAxzrCJFaXcbld1CsNgoGwZiy7nT5Kktvr9FCp1qlaxbLcuKiawJTZD2kHkTSHVC1QZT+d1MpVqtUGVWlIiYWbq0m2kiJRWqLqKoCvoSroVDFHw+6kbnVQLlig5KBZtZBaSuKxelieXmSkZ5i3vOZNeO0uSukCO3dfzj/+7d+wc9t2rnzOc/jJ975DIOBTS0MBjaRZJtaIAnLqda0FeJmWsaatrFxnpFFkWgmbAKKpqDSzVWX32wFJaZTJua8KRFGaWgyVhAm2tQOU5r9NgOppKsK2MZXPGRsb45Of/CR79+5lx44dTE9Pc+7cOa69ep82rAWElfcLWCsAtPljKo3lOZkX8reRs2oAsLJ9AprJZ91555184AMf0NgB+QxVQArpoAXUSma7qLsEwFxcXNRcyRtvvJGlpSV9vZmJa6hXpFFo3KtF3SrXezPb1FQDm2peea3ZbJfPkO+Vv02g/9nWX+3Kj/bxVwcOSxOrWhJalPgk9wQhcagFY+t4qCOINizNRYGYnjawtK4l4sHYlBxxMRFoNMnmsqpojkZDGs/w3OuvpVjIagNZ3AY8Hq+Ov8wx+THzDjX/sAUuy/6Yc0LBWoGJpXkrSlUhlMg2tpS5CrI3DKcRUfyIlaOxqYYi5dmA7nYg3ARvzffoyq91/24Hw01Q95mkgovjK/tiqmK0BWs0k7VXrTa/Dl2jCHAb7ojqPJeYAyEbSNSDzJGuri617RanAJl7ohiX809eKwQAmTvm2lGzIoWw0lLdPh18fkpNZCqEZb9krLT1LAQdUUaWGwoWOgNusvUM+5+4H0fERsdAmKWVeSKhEIvT83R0hOno9TKzfIFYvJu5uSVWEyk2b91MrphT++SFlXlSuq0OsAjQ7FLCi4CKhx99klSyQF/vBgUdLZYq2fwSueICc4vrvPBFY/gFTNSMQZhbWCXW1aVWrPWKFTsOdVjx+8oM9G3iK198nEbdzrU3bCAat7KSWFK7X+E0ynVvYXqFyVPT3LBvHxG3n4g7zPYNW1idX9B81WI+y8TEGZLJVfwBD7GNQ9SCPuamZti7eQe1dImjh4/SPTpCwWtnxVrloTNHWSmkCUTDOCWHUfhEDh8FscqtFrGXVhiN17lqYz/d3gjHHnuUjZv62HHlJqwBPx/79C9YzaUZHL2Crv4g1XpBlYcSCyBKYTn/RdnVGYtTLZXxOzxkU+sEPV7dr3MTkxR8DhzxKKVClVwqT2+sj4DDh6XSwF6DzmiEai5DpZyjqytMpZQjubZGutJkOZ3XqBinV6xwHfhDfs5fGKcjHqZcK2qeaaNewSHkUbuFSq2qoHKko4fcWpN0ssFA52bmplexW1z8t998K+G4D49TAKEqK6kljp04zpmzZ6lb7Wwe287m0R1Mjs/zhb/5Rx47+CR/+K4/4pUvexUffN/7efmtL+LW217EzPmzRONRHjv4CD/80f383rvfy/0P3sfhI7/kN37zNdz50+9wy8tvxtvh4Tt3/ZDzs3Osi3W3O4In0IU3spNwz/Wk800qcm112PF43QpgyDVKXGqENuuwik2uW9WFkslabOZxhYQsBS65fpfK6iDidcq8dWuEQrNpp96wYnUI8GsVpqWCco16Ar97jp54hpULh9k0NMBaIs2R48eYX5mnYa1w+VV7+acv/YBwaICxkV2sJM5SJ0V//0ampufJJXNcc8u1LC7NMX5mHI9fGX5s2rSR5flVQv5OSvkaieVFMpk1dmzfQ369yMkjpzRCors3xs3Pu55EakmdlwSQXEtmSK6mqazVCMW7lPSVSiYZHhmmWMzjcNr1/q5ZoApyCXEkQCqV1BuQKLEtPivlhpA4u3B5bKSzSXwBF6VqGZ/PzeTUtDrKdPX04PX46e7qp14pEHI3jeATjWkRwlaTE6dP43S4dJ4PDA6Sy2c0WiUcCdLf34fX6caFKMfDJBYKPLz/OO99159SygpB10k+s04um1LFsMfrZOvWLVRrJf7lga+zbp3DH4gqwF0tLfLC5z2fF9/4StKrWbwOF/ZmhUYJot4tVIoN6rUMNskntosC0838QoLVZJ77HjjILS94CRlR6ZfKrKdTbN+xhc999lOEQn5cXitTiXEqthLlclPJwVu3buDGm65i/MxRXvbil+Oxxlk8X+Ulz3sFbgES7VLcVcAmQJwJ3BpV/EXg9qIysR32U22kwnfGHdfsShj3aKN78ZSt8TObxFLPSS2nxPUWwVHWx8WKEEolDqL9M01tpK42/x1KyWcSwM0eycUOwcXlhxIqW/fqSknya8WS2yBROT0CJoqbUUWdfqS+ktrYgESNdVapUlKnLqmX05l1Jc2Ji1ShXNHcc1m7iPuYKoErVQKaryz5t0LecVHIZpVcJPtbEet4u51kapVYrFPJluJa5Xa6dB2RSKeIhaJkijm8Lq8RbyRE1poFu8sp5YQ6Y2m93hLCyr23Hes0j+yzAbf/nufM/s5/tOkvK86y5AircZaRA+ywSayAkNXkeljB6xO3lCYNi0Q1tLa7YcFt2lc/26Lx//RYq+92Ebh9jwC3H+WqvVfqWD7VX3u69fYzPu4ScPsfGfNLr700ApdG4FdmBP6j1/BfmR27tKGXRuDSCPy/PQL/KeD2U5/hjk98iu3bxnRRarAzxdLH5D22FxCmrZCFhrVGXYBbfVn7ZbUF4oqq5KKAtcWkVBRTiglZGj9VsChrVEWsxsrdLKXa7WYU/BQbI32bkZF3UUmkgJ1oMYTB+VSDUV5rFxVZq5jTCLPW7hjN6tYf+l/zmdZGqwL3P/ajMLWoAHXsjIasZtlcbK63MXzbh7fuhopDHJLA3cTiKlGzJPn45/+IueQ48c4Ao5tG2LntMjq8XVTLTToCnTgdHZQkF2k9y4/u/gFHjzzKh977Hnq7Q3z+qx8nELJTrZV58NAvGd6wmVSqyIMPPsGu7btVOWmtu3nVy9/Ijo17WV5YJxKK4XW5KRZyRqNJsoIqVcpiy+RxM5M+wqe++sdcmJ4lGh1lZaXM+rrkAseo1HK43GWcniJbtnYTiTgol1Jq+2Sp1PA5hDkeYWE+gd3moVKpEQhIZnBFzCKxqNrWKDBFriTHsoZYY9WN4qWlzlEcViyMDN/j1jBLM+kpkoEqzlrFvBRWAtqKXbI0iMTCMJvOqj336PAGLdinL0xz/bU3cd/9h/nmt+7h2uvGuPLq7eQKKTL5NW1gV6XqF3WAzCFp7jolN1esrso4BdwRtWVVVIFNbVh5nGIRZ6OnM87KyipuV5DlxSw9PWM89OBhDjx0ErstxLXXXqYg5TVX38iP7r5bQexEcpp4t4vdezZp47VStnDowDHqFSfJ5SRvet1LefTQacYnz7FxbJizZy7w33/7f/CO33ynZsY1yqJaBIvbQcViZSGxyvT0EoVCnSuv3M4Xv/WXHBs/TLmWJp9LcPmebq7cM8T4iTni/5u994Cy6yzvvX+n9zIzZ3qvkka9Wd2WJRdMjA2Y2GAMgS+EAMlN8oVwSSGhhJYEcnMhyRdIAUMCbuDYuNtYrpIlSxq1UZne65nTe73refdsaWzKJVn51kqyNGvJ0vi0fd797v0+7/Nv/rX80SfvxV/dhMHqoKmhCpMhw7mz55RNsUNs2uIJZTOXTeRxV9iob6yjo7OV6w5ey959e6j0BzCXAhjyLiorHRSEiWw1Ek9EiCbDyoqrtb5F2fK6nV7ykkNrlmZfgTgDxLKTfOPvvsPMbITmxh4SyTSRSBiXx8rZC33U19eqJkE2U6Cysganw0NLazfTcxOEQpM0Nvmx2EoKLJ2aXGR2MkJNdQt2m5PFhUmCoQlq61xs27FO5TSLwkHOxckTg5gNHuw2H6fOnFHK4d17tysm+cWLF4knEzQ3t6mGf3NDMydPSDadge1brmHvrr3ccuNb8DsqMYqyTiBbo4V0PE0mIQx3h1KpRGNx1QSQJhv5tLIXN7jMBFMRDC4HeUNZNWPsZQserMyOjnH8uaepcpuwVHtJFkqYIjmsKSjGpaHioGi1cPjiOQ4NnOKlyfOqYR1w+6ivrGDNmlX09vayYd1GOlo78HsrsJTt6pqWxo/VaMdpl1xxE4VcXjUpcpmU1vAWJai4BZRFQyhqYQPJTFpZWzo9Lgxls8rIXYguqqzAcyfOMDsxzQ8evJ/FhVniSxFaOmuIp5KYLUY2b6onHFlUFvz791+jGpaLMyFW1WxhZjjI9m2biUSCzM1NKpC/mM+qRqNSyGbLFHKiSrRgMYv9pCiytXuGDvKsBH900G+lak4p940WJdwQ+21R46vujLVMshBhPjnFYmqWzvXtRAsJXj/bx3RwCZe3ippAC+2NPYyPTPHK8y9T668hvhAl4Krkdz/6WwS8lZx47XVuuuFGjh8+rECq9Rs2sDAzxeLCvFKtyb1NtyoWsEjUCzowuVK1qNwpllWQur2tbtm6EoxdqaLUVyqV3SsWeQLICZlFrXNvzHbVx2wlcKu/lw5myu86aBwIBJQq8Vvf+hZf+tKX1LUg6lixRy7krgCmusJZB83lc/Xvp6tSdaWwnnErQGNVVRWPPvooZ86c4Qtf+AIC0IpKVl6jq6XleGTMXB63Ar4feugh9u3bp+ybDxw4wLFjx5S6Sd5fB2j19US5XOQkX07LgdXnyUqQXP+u+nME3FUNUZH2/4yfNyujL2c3SsalUkJpilSlLBHAcVklLW+n9CwrGGCqzSvW0NI4lQa9cn80qmzMbL7A+vXrqKmr4dChH3Np4CLbt27GYNCsGcVOWWIE5Pvox63PH/ksfex1YEF9voD5VgE9rwD8cjzyHF21rAOt+nnQj1fGcuWxr5xHK9W2en2mD58+x96sYpb/vzIr+I2gcBnLinEqL7txKKqdNFGVer6sHEGkmS7KodbWdgKBKmZmptW5FpKBzEMB+V955RWl3BbwX1eC68enzrVSGGlkATmOld9HqY+WVcYrVdbKBlI8PgwacCseyWJpLIrbnCXHD555iNa1zQxMnGf7zq0MXLiEUNEaG2uJZueZWBhj9aoNvHb0JK2tXdgcsmbm8PgdjIwNKpcPyQ81myVGpMDAhRFmx+Ks62lRNtChcBCf34XXZ8flMTE0fE6BvtHYAhs3biQaSdB38gxNre04vT7i8SzJmPxJUeF1sX17BwtzUf7scz+md00LqzdU0rOmmUh0CY9cU9kyQ2eGGe4fZuOqtbTWNkI6x0c++GGOvPAyHrtDWc9euniR1tZmBfK3d7YzFQ8xlQpRXRXAmiljSBdpaGjmpRPHWTLkOTJ6nrChgNHvVGurR0gZZhvJeAaH1UFoeormCis372mi0pJh/NwA1f5adu66lplQmK/+3TNcmA7z7g/fCq4yM3MT2AS0MJhUHRsLRwn4K6nw+AkFIwpkLObytDS0KFvWhflFKqqrCRYyzCajar1uqWsisZTi4fsPsX/nLg7sXUdOstxjUfwel7L5nBgfUUBJ2eVmKZWhrq5e2YYKIHth4BLDY0MMDmW5/kAzmzetJZ2MkUrGsNsE/HSAxcHMzBI+Vz01le2c7RukvrqJW2+5ld72HuZik1R6vQyPD/LQ4w+QyqRZu26dIt9NTMwQCSUpZuDS2WFmJxb4jV/7Te56+118+o8+xbo1q7j91rcSWpino6OZyvp2/vHr3+F733+AX/3Qr3DrHbfy7rvvxFdVpqqpgpvefisLiQxf+4d/oWStpbppA9t2vYXhmTyLGTd2l0dzNzGkMRglczaH2VhUDhk2kwVjQYxQjNiNdjX/DdY8BocA50kVEWA2aCQauaEJsdFmdVIoir1qBpNZ1HuyNoHXKS6403R1pZmffpVnfvQgB689qAhTc8EF8oYcrV1tXDg/Sv/pGXZtu5FcIserRx+mptFDKunE66/Roks8RmVJPdQ3isXtYsOWLjCkmJsZxW6uJBPXLNEFmK2raWFieFLZFIszSUaAWEuZ3rWr1D5odGQco8GGy+5VduNCcrHZLao2EutbIc7IfUGIIWLHLr/LfUVAMXmO3I/D0Qhmh10RVsuGkoqgMVrK2F12pqbH1VbGV+lVCFbP6lXq3iREnFh0iroaA7lMRFk5+ysq2LxlK8GlsCIABIMLisoi8SRWu5W2jlZFEktE0uSiqO/pNNdy4eQUjdU9vPud72d0aIL52WkV4TI3N83MzBR2h5XuVT2cHjvMZOKScgeSfUwyNcFbb7iBD77rN1TshdPkwGkxKLJdNuylmBerXYlQSmG1y5pnZWpukZr6Zv7317/BtdcdJJXJkSsUFMjc2dXOff/yXRYW5ti4ZT1T4UkGp0aIxzOsXddLf//rtLT6aW2pYcfWXWzbcJATL41x203vwusURwdhdeSW3bEuo11vWp1/GrilEcg1X5nlrbm2mYfmAAAgAElEQVTy6LrSt9DzaFe2BDQwV/Z0y9Zhaq2V/aqQia3il6HlzC6Ty3X4WPsE/befC7b91MpCb5uI/a7+TvoTlTmO2idrvRC1XS6gss9FjWy3W64QpJR9f0kRnaW/IfWuEA0kwkqAVpm3abHftziUDfd8cJ76QK1WTysCVx6LxF8ZjcSjMTxer/pWct0YrSZl669qCrGNNmkqWzkeVcsqW2btepEoG7kHOB0uTAarIiAoK2mJppK9uiZu/bmE+J9ZhP3/8IAMsdDfZNTEd80iIK7s6bJFErE4Do+bQiqH0WnB4rAQjueUA0BFpQXhFqxobf3iR7c88fpOneITCrj9HNuv2boM3OqzYMUMe7NiF64Ct7/4aF995tURuDoC/4VG4Cpw+1/oZF091KsjcHUEfvER+PcBt1/lz778RdauXatsgzWVrZ7FIgX8ss2MLsdVhyMlrYBpwgr/CX7qT2w2Vn4DlSGzwpJYHtO2NtpG7DJY+1OIqG/Ah/+vw7LMqpUOqMqWu1JPK/z4520UlrHn/2usyJuPUV4n6KtYuq78gOWN0OWsFQVCL9NLlZ+0dEYEjNQ2lhkBLC15Xjj2DE2ddbTVtBCJR7j/4QfpbF3NgX03YCiaKSh1T4nnX3ua++77LgMDp9m5Yx3H+57nl249wKreNhZDS5itXo4fH+DFl07Ru3YXM5NjNFa72LxuG+9916/RUN1JMWXGYXZTzBcol8RGUFQ2siGUTVcBu9PBbPIMf//IF3jquRdYv3Y/46NJFhZTBKprlG2wyZTA5kzR1ualudlPNidqgyx2U5l4NIzD4lbf1eOuIpctKJvhYiGDwykqMVGHaSxqo1gNSmasircsaCHGKxrQoqxNp1JadqGAEuqP3giXIE+xmNROouJmi6WifBlhrZeNSh0mFq9ibxuoqCI4H6Q60ELfsRkOv3aGYDDN+z60HbcfoolFET+Rlsw6xHZWGsYGzBabUjhr7OSC2hxbRAFkFEPBEiax4C7ncVgtNDU2Mz8Xoaqyhf5zk7x25AwLSxHuumcXrW1tpBNmfJ5G7v3W9zn8whAf/OgBmlurlAJ5bnaR8FKOxrpevv5X36a6wsPenT0Mj8yQK+VpbGxgfjbMJ3/nD7n95ndQypTJpURlZcHqcrGUjHP87GlGJ0ZobaunY001n/zMxwmGCuy4Zidnzx7BbAhxx9uvp+94H9//h7NgsVPb0E11YxUT48OEluapqapWypXIQkgprloaWzh4/fUcOLCfjRs3YLUJyCA2hwUikTg2Q4CG2mZGx6fxVrjx+91ki2kson4UJnipSCQTx2/zk8nmcVs9zAWHOTf8MF/7xpfo7urGbpc84AyxeJrKyioam+vJ5FKKNX7p0ijtrWswGt3cd98jWC1+3nLLDZw++yL1jU66euqZmZ7EbnPxjre9h7/+67/j7NnT9PQ0U1Nnp2SMKPXMwmKcdMJATXU7bc1rGR6e5aH7nmT1hm7edvstjE2OKPW5AI9yzVZUVnLu7HnOnupXilu3y0swuMTMhUUcFUYaaxvZsmUbWzdt5trd+6irbcQqmZOikBDlq8mmzKvTmQjGcoGlpRkcNjN1VdI4zKlmkliXxYJRAtX1lNNZyrY0JWOCB448R6Cjk+116/AVpaEu+ckVlNIFyoUCwVyC4XSQwy+/wLkfv8S5wRNMJxfJ5EvYLWW6Olexd89+du3Yy4bVWwn4aykbzZSKBlLJrGqmuOwOHGKpVl7O8pK8rmJB5SvmiyVMdquyIBdbUgE9Rd0uYKHDLNeCWBcXkKTz/kv9fPObf8cjP3wMp8vCYjCG1ZajvqGaTDqjcmzraqvV9bJz/Q562jsVUFBT41eWn4VsmmQypho64WBY2YKmEmn8PsmBS6hr11m2vMEKWO4ROuijg4c6gLnS0lZuuZKdK2ofuYcaTGXKlgI5Y4KsIcV8dJ5gYgmjw4HZ7mZkYppTfQOMj4SUmt5mMlPjdRLwVdPe0MT2TdvZuHYDzz75NNfv368a0ZNTk8RiEaW5WLd6tQIKNJs1i1KAynEKOCm/6+CgNLf0XFhd/apb3V4GBY3S7Fpe25ZtkLVG3rLjxDKwtXIsdLD0DY4Ub1o/5THVYF9WEMrf0nTWrWb/+I//mJ07d3LzzTfzT//0TwosFeA5FglfbhTqgLOu/BQQVM+7lfMgzW0BvEQNKYQDUcqKNbL8/c1vfpt77nm3spWWzFoBi+W5otLVG+PSDBeA58SJMzz//CH+x//4dZWzKxbJciw6+KqDa3L88h5ilyxrhg4OrgQydXB2pbJyJYj4ZpBRH7Y3g5JvmHuyFi3HIkjUhJ6Xp9Ss6t4nHgi6Q4hmey12l5JealqOm5BrS9YtsVfPFgrs2r2bhx9+WFliZnMZ9u/bQzi8RF4UtzaXUsXq80AHn2U8dGW2DkLqSlFdZVtcdlVZaWe8kgihEw10AFMe0/wvfnpesA72rnxcH9s3ANVvmrsy5ivHUD8GpfhV2Xn6/JbIA+1eLMCJWFX6/H6Vjy4K+orKCi5dGmRg4BLt7W2KtCJzQ5S3cp21tLQoq3Jln10uq/kl5AGZKzJPHHabcgPQj2Xl+dbHUr6jPo7a+AiRS4iKZSwmuyISSSO3YC7hb/TzzJGnODlwjNWbu3B7nIwODdNa14TdYWE+Pk5TdxNPPnGI+oYONqzfpr5bNBFmamZYEcc8PqeyTs1kIJEoMD48x9kjM2o9fvfde7G7Srg8BkQMJQpP+W5r1qxV5JRMKsvwyIi69uoamui/NIjHW0k0lKTKV4XDJvNvAae9knve+qf84ec/R8kc5cANa8gWMsqmORPOcezpY1yzfit1lVUEPB6u27mL8YFB7CYT2WSK4GKQmpoaLly8RHNrC/0XL1HbXE9FXaUiucn1Hqip54lDh/DU1/F83zGCuTTe+gCZcgGv30sumSCTiOOXHAqxz7dk2bG5k5aAn8mhMzhtaa7dfSP956J8/kvPcXY4xd987zeYTFzg0vQJpWaU2kdcMHLxPAFPnSI6Bqei+Fw1+Nx1+Ny15HNmXnjhMC+9/BoFY4H9t23FUZHD4bDxwjMvkIo5+OD7bsTndBELhtScCFRVsrQ4r3LfPT4PVTVVpAw5fLUBpRY0Wx3Mzgf59jef4qZb9vLoI69zy60d7Ny+hUwqqaIJ5O+52TkMFgduT4BENE82ZaS1oYu73n43Do8Vh9hTJxI8/OP7OX22j/WbN2KzOzh/6SIz8zJHvWSTeRZnQ1S4A/QdO4W5bOZb3/gWR185rLJllxYWeOfbbyO4MMd93/8hvT07iYbjyvGioa6KX7r1Bu745duYjwZpW9vLXR/8CEmjjx+90M+mPW/ntb5RUkY7RcnGJE9FhRNfhZ1cPk42E8VsKuJ1OnFZbRjzZVVzWgxW3DYnJVKkcyEFyohbQCqbp1goYXe6sFmFvGZWoJDUAHJNC7hpNhXwWOcIeIM01Vn48Ac/ys5tAfbs3sn5CyN0r9rKqbPDPP3jl1i3dg1N9c2cPNLPW2++naGJY7x++ig9XVtpbOoiHJF83lFm5qYoiBtKvsyGTZ2s6a0nmViAgo3J0Sg2q4v+/vO0NnVByczs5Dy1NbXY3Q76j/ax+4ad1NXUKuB2ZnqBdCJPZWWATCEu2wv1I+Cd7DFE0S9kI3GkUUDfMgFGvpvmqmEiFc8rVaMQTIQE5XC7icYjLCwusPfaPVQEKjh/6Tz5Ygan26E5LAz3sWVTCwdv2MOliwNMTs0oRW5nZye5YoFoNKRysYXcWV1bqdx/HE6bWhNjwThuWw1LMwUMaR/zkyk+ePdHOX3iLD63l1w6SSIZVfbdQj51uJwspiYZnD1HIpFR9ZfBNM/ObVv46Ad+l9hihnK2rPZydqOD1JIdq1he2/OKfCh7c5PNxlIkQn1LO9/55/twuLzYHE6lSvR6PcvgnZV/+efvUFNbzeDUKP66GubmFjGZS1hsOVLpWepqPTTUtPDJ3/pTjr88wdb1O+hoDlAqZTGYcqqGFh2yzn2Wa+sKbXcl3fvy3VvLQV/hXnvlkTc6K0swgVq7Lv9Xs0jOFwtqvyf35pzUaYYyNrMWcaG3C1TWqWZZpv28gfytP+tNhdebflWEpDcdp8pPFbWvck7QAdsi8/NBqqoqMJk1cpgo0sXdRtY1AU1lDo2NSRROi3LrkBps69YtRKMxApVV6nFfZZXaHxw+/Cp7du3hueefY9PGjcp5JxoJq32YuBgJgCtriJDnRF2eTMWVVfgDDz3Ibbfdpll3q7HJqdgGIdIvBcUmW4i/UgNpNUOuIMQPzV5axtEi+weTWe0x5Jh/eo36Rkj854/gykeXQfOfJmr+OW9SXI5IEQt1pxHUWU4q5rYWjZPKURZ3KJNEcWlkMTEOkBaOUoVLlsov/CPz5Yqldt+p03ziEx9fAdzqBIUrs0wrTvQ5dvmDrgK3v/CYX33i1RG4OgL/lUbgKnD7X+lsXT3WqyNwdQR+4RH49wK3X/ziF9iwYe3l7FZRMimuaVmKac3S8A3bG5Upo4O3y5kyb/a4+Rm0QyWqlZzb5cfF7lb7+TnA7bLl7ZVXXVFZydtIzohm5bdy26MdkLGkqYSXe93aN/mJVeCnLAuqTl7x/3+R4v+y0FbLc1H5J5czdKQ5qx2jUk8tj6hizZaMZNOSDWOgbEXZEMWyUT7/1c8zMTfOX/7VX/DKqy/zL//8z7Q3t3L3u96jgNBCucj5kUs89MMfMjkxSltrHVs2r2Fg8DT9fWE+8el3KGvB0+cGOXV6BIerlrq6LmYmh7CUQmxev4nbbn43DVVd9LZvYmk+QoW3QlORSiNSzICzWXWuRAUyHT/JA4e+xuNPvoLP247H2c7MVIx80UCg2kM8NY3Xl6Ou3kpHW6UCp4qFNB632BdGKBWM+H21zEzM09DQRCaToFBMYxDQVrbVBmlomzCUNeBVlMsF8gpMlrGUhrQAtCpzR2aMDn6v3MjIuMrGUGyZlLXVctbysgpXbHfFuji8FFEbxu2bt9F/7jyX+ieILPpoaurh+Zee4ZfevonGNjfZQphEJqJUu2WDhVxBWNfyIQIaafa3in1dKFLKFZRFsgByZoqYDAUa6qrVxt/trCIaLlBb3c1DDz5BgRwf+PAtPP3Ms3R3bOPs6XHOnh5kbi7Jddf3smnzKs6cO65UpcmYgU3r9/PEY69S7Xdy+63beeSRJ1X2aHtHB4WCifvu/QEei49Csiiib5xOLya7nbG5eU5dOMdCeITe1TUcPv00P3jiX4lFAlT7m3G6y8xPX6Styc/Z0yP4fFbW9d7GYz96llI5QnVbo1JjCqu7vamFdWvWc+ft72RD7waKBbFElYwkEzaLWWXc5vKS9WUTuS+5ouaCtxicJ5IIMReZZmDkIpNTE4yOjjI3t0BTXQvRcJKRoXHK5Qw7djWxYXMLFy+Mk81YOHN6kH3XXkdVdYXKtp0LzigF89DgJOvWbsdhr6bv1CWC01G27NzK0OjrVFVb2LtPji+P113JQ/c/QS5tYGkpQnNrgC3b2mlsdlNV5eLll18jUNGE21XL0dfOEwplVIO5obmZpuZahscvKqVvPBnl3Pl+qmtqqfQFKOeNOGwuqiorlS2e/AQXFjh3rp9YPIbHrakmBLRta22lp2c1XpeHjqYOmhobqa7347XZOT/Wx8jgBewGAy88+xxve8svsXb1Bmpqmnjqxecw2izEw2Ns3NzMNx6/H0ugiZaKHhIzBT5y129iLtgpJOV8uwWNJG0sYJTmX75AKBOkf+I85y70K0vjwaEhIpGosvqrb2yiu7uHjZu2sGn9Ftx2r7JDl8af22DHkjNQzBeV2lx+hJEv51X+lpxzlf+sZ1EvZ2VBjmw2SaWvgoQ03qXxHYsztzDPU089pdRuo8MTZPMpovE4uWwer8dJoZTi9tveyonXD9PcUs911+0mlQipe0dPZxexaAyfq4JkIo3D5iYWSagmsDOh5WrqNsPqNrBs8asDPdKsWmnXK4BVsSxsf5tqhInyX24jktFXMuUpCNdebNDFJs1sxWx1YTRrNrSTE8NcOn+eW256q8qxdFmdBOeC/OiRx3jnO96pGjjbrtnK0ddfY2p6WjVgH3/kEa67ZifrenvVe4hFq4A9oqoRS2Ad3NTVqXqW5koFrHwvXXn7ZvBIV+JeVtXKBbdCYauDtjowpj9fLyr0RpluL6wrVnWgWJrPYmX8J3/yJyp36+WXX1YAjVgnS2aoy2EnIxakKlO0rEgxApQJCPbmz9YzbjXAWmt6ikr21KlTyir57rvvViCaDjiKMlI+X0Bc+bc0DUsGI9/55/v50AfvVo1EAeGUmsPpvGKXLa4Hy/m6cmx+n1etG/J6+V466Ca/63NDrS3LoLgOPr5R+fnGMmylenTlHBR1ioCvsh7IcRktJkX6kOtIWQ8rSxFZ57R6Rz5LqVbEolweV3WGEYNY4wrJRQDKUlmpt//qf/8l9Q31OO1WOtvb1Puq1mTBcNmGWc901hXT+vsrwHWZJKCABZUlLbb/mkJGnz8rbZ+VUnk5G1o+Rlfseuxil7hcFa7IUNbn8EoF7k8DbfXX6ipzec5Ktbz+uK78KeW1bDk1d5Vt8zLxTeIUcnk1/xxOp1rrZczlXmu123j96GvqNTLfBMCVJraQBDZv3qzmjj6n6uokX93I4uKislUVG1j9++rfXz/HujpYz5XWQP4Sbo9dqdQomnG6PWSzRTLGPLWd9Ry7+Bo/fOoB3v/huznZdwyH1UaVx4+hXMTTaGNsfpz+c6Ps2X0Tg0MThMIxVvV2kS9EiKWWVM1oNEnOrNQbVsg7mBxcIODz0t5Vha8yRzo/x+LShCIA1AQaKZcctLetVkpbGYPm5kYmZ6YwWKxMTs7RUNtChdev7rET4ye465ffz3f//hjZXJ7qhjJtnXXY7GYGR0Y5/sJpdrRvZ237amor/XQ1N2EsZEhHw6RiETIpib4IKSKMOJPY3V7S2Tyb1q7BYzWSLGZJWy0cOtOHIVDBoeOvU7SbqQhUE41HlQWvxWRQykG7xYSPLI50kL071lAsJEnHc3R3dVBbF+D5Q31885unyRb9/N6nfp2l3CWmY+dp6PASikZwO/3ExNbV4KAt0M7iWBCn0Y/D5KWuup3FpQSVVQ2MTS8wPj2H2W4ikhijo7OSqYlxkvEY777zDkW+mxwfU5mMks9os9tJZJKkMhmqa2vJl3LkTUmiKbF1L2KxOVWG8PnzQ8SiecZGYrzj9j001tYzPT6BsVSiurKS+vomSkYrVpuXhtpWXHY/bS1dyrXFbjZzYews//r4QxSMWdZvWcd8MMjrJ/vIFopYHa2EgiES0STGkgmPw8vg+UH2797HTQdu4tEf/Cs7t+8gEgpht1p54okn+P3/+Uk2rdvK6eNnaKxr5FzfadKRKNu3beOHTz7GMy+9RPf2Xdxwx9tJO5r57o+OULIFcNcGSBaiKq5EgEfNDKmoAGxxIklGIpjEIaAMTrmviBoxlaSUSWEV0FbIKFI3mi0YLVZKBs3CXwAdcUEyC2CYS1FZ4cVsSDF+8UFSoZcxFvLs3bmHres28Ik//AzpvBlvpY++l4bB66O9s5uJoYtUuT1s2riO/rP91LRXcK5/gLaOHtasW8vM7CRTs+NEo0JsSaoa9d133UouncJmcRELZ/nxj1+htraR4HyM2uoGMmlRj4q60EA6EWUpFCQdS1Df2KyyoBXw6rQxPnMJh0cjJMm9oaO9i9HRMTZv3qocTOQeImCOvi8VQErqoUI8q6IeZmfmqatvZG5hkQ6pbVJxgkuL+KslmzdC2ZCnstrL3MIMofAU3T1VXHvdLnWPk1rFYhVLbqvKIq6oqlTnR9TNQvJ0uQUYh0w2RT5XwlhwEXB1cN322/n0H3yVz/7BX3DhzABuhzislIlElhQJKFAbUJEjiUKMi2P9LC6GKJcy1FTnqfI7+bX3/RYVjgCZeBpTOY/VaIWUXynYjaakAvdlfpqsVtKFIm5fJafPnef1vlN0r1mjSEVyf56Znmb9ul7+9m++rn53V1QwMjmliLDzCxN4K8U2O0J3VwORYJxPfeLPiMyYqa9qZnVPEyXZK5qyGMxuBdxeXifUHfKK1FHXuOrOXfpme6Xi9spzrnQfdJ+my7rc5T2/EHYl69toNqv9cEHmvMOh7VFXaGulI6JUsivVkJfB218MuBXQdrlK+IkAKiEGyR85x4888iiHDx/mpptu4P77H+C3/9/f5vyF84QjEVat6uEHD/yA995zD5//0z/l4x//PQXcPv744/zPT3yCp59+ijveeQfBpSDX7NrN7//xp4hGItx551388ac+xfUHrmdpMahA24999CMMDsprH+Nd77yDZ599VpH3nn76SdavX8vHPvabDA0Nk0ykVD145MhrbN++jTW9cu8u8rnPfYbdu3dx4OABdW387d/+DQcPHGD//uvVwAsoLERc+bJKvfwf2qGXHsYKIP2NJdzP/E3mSSJfwiX1VTqPMSP9MCPx+UUWzvUzduYcs8Eg0WyWQEc7a3btpLajiapANWa3gPv/Rre2lcBt35nljNvPLCtuV85UPcv5KnD7C57Kq0+7OgJXR+C/wQj8hy4L/w3G4+pXuDoCV0fgv8kI/PuA2//FF7/456zf0KuKZqUUkWa9ajJKg/vKBkmsjNVeRtELZQOhA6U6RXV5x6IsAjWzWp0aqD0i3FjVKbycMqPbJKtmpa63VV0C7RUK2BTgVYjaKwiUOkyrQNnLGzctxUb9kZw5ZYckpftK1FXLSFP902VV5k/sFuTzpdFweesk3+NNIK46gJ9cTrRDF9brMmdXf8oVevBlIFnHdMXyUHS2kmkloK3YAebI80df/iNeef0lfufjv8nD/3ofwcVpjOUSDXV+DKU0lYE6wnEDFy9M0tneRCJWUOq9HTu38djjT2C2lujs6WJ4dIpM3kA6aySZKtJS76e3u5Lg7CL1VV28/86P0lTdhdsquUZ5ysU8druZQilPOivMeKNS3M6nzvDgc1/jTP8Ak+MZ3M4upM22EIxgd5rIFZZoaLBSU2elvbWCeHxBNQCM5hyZfIJAVR3FgpFIOK7A00xaGvgyjwoYDcvArWTEKlKAUdmzigWhNo2uWH4KM1ca5Gq+aBPyCjBf1hrdMs/0NGQF4C6D94qZXBSxoFmBxOt71zM3M8sTj71OfMlDT/cmDh99kh37VtG1JoDRmiKdjZDKZRSIUy5L5qo0pqQ5L8BPHpvDpV0PJbF8MmBVOXkC3BZV7puwiu1WL6WCHZulgpPHL/Hqa6c4cGAf4WQIQ8mD01bD0SOnyGeT2NwGEskQ1+zsYGE2RktLF5UVTRx66iRve9v12M0x/uV7/0ploIrKgJ+bDryV3/q1T5BOZnEYXRjL0tyxsRiKc6L/LFOLM9Q0GbC5F3no8W8xuxAjEmwmOpXF6jYyMzFEwC/qgRCFQpmZUTOeQICu1TVU19exZ89BNvZuora6mta6ZqWWRbInJVMpm1FNd8nrSqWSLIWDxOJhYuk4rZ2tLCzN8qWv/AWpbAh3hUv9nkwlaWpqobKymqVgGJfDz/jgDC6nk+bGGvLpDO2tvTTVtfPlP/sK+67fi7/SQf/F4yxFZ5QyNZEs0dLUis/XQHf3BsLhBE8++SibtnbQ2OwjnQ7jr6jEZnTzwo9PMjsQpq6thbXrejhz9jWyuUU+9j8+yIkTRzCbbPi89UxPRZicDGKxOokmE9Q0VmJ3mUnnYrg8DtW4lOaN1eRgZmwBt01ynutxuhwqB3cpvKRs8fxVPjVzpfkn4+H1eVRTIjgyA6EMPV1t3HHXbazbvJq50ATzM1OEFxcYHRrB768kkkjxltvfSdxQZCa0AKERspNnqGhqpn8uxngI8nEnv3rzr9FQ0czank2kSkVMFjvJTJQ6r59sJqlQc4PYGQqjvZxjanaSC5f6uTjcz6XhC4xNDRMMLyg7cn+ln47uDrZs3MiqunW0+Nqpq2mgwudXNrOFnCjxNfWBqOBEbeGwO7Xs3rzY30O+XFRWkNFIVDUvBbgWIE5AD7E2lvvt3PwMAwODnD17losXLzE8OshsaIKh0WFqAh6Kova3wJYt3XhcVqXqFuAwFRN1PiqHW9TyJpMFR6iomsp6PqdyqlcZXVp2pxAzFCCk7HOtiKVpviiKDWH2S34qiPWcUusbRQ2ZV+qFtKhNjGZMZifFkjSc7QjOaLMX8bpdJOJJouGoyu4S6+ZsNk+1gD9Ws8o3lSxhya0+faaPqeERfBYbFqNR2Sc2Nzcr8K1YLCkgMZ/PqX/LMQv5SGs2ajeryxnuag3R1kL5LvJ8WTvkPijzTAMaBdwxYRLAb0Xeuw4wrixxVlq+6iCbrPMrlYRy3mRcRU30/PPPK2WigLVyzGLPKgC0jLEAt3JeBZQVJa38CIgqFsaSQ1tfX09DQ4NSGQ8MDKumY6809YplpVKampphcHCAffv20tzcwtTUpPosAdPkvIs65OLAEIlYhBtvvIH+C+dVTSI5u9K4lIZkRUUF99xzD1/96lcVYCzA8po1axR4K0Cy1+NR9+CVSlodmFsJzq4E5/SM25+luNXHUwcUV1pdi+275NlKNqQAt0azRA5k1PzSgNuyslKWa0SBlmLFKPm3chZLRgqShS3nW6wGJSe3LIpOG5NT49TW1nDy+FH27dlDSd5PCBQlE6ayYfk9tcztknj6L9cicqxvIDmp6WRQGdKi3FIW12YzZuUgoYGf8vsVu22t/FFzr1TCLo4WKwgSuuX0SuBbB+3VvH5DfMWVWmylCn4lsUA7vMssOJUvqHKsVUW6fB2oEyAKdqua90ptbTAqy9p4LKEACZmnArBIQ1nm8fDwsAJs5Uf+FpWtkGwa6xvU79JYluvRatGU/PKzMhP4CrlCrKm1fGoduHXYzZrKsCA25+KqYKBsN+ITxe3hp4gVw1Q1SKZgnnI+h/7/cw4AACAASURBVN/lpiB2le4CL71+mDWrt5JIlDhy5CSTk0vs3ruNUjFPU7t3mfwUxlAWVbmJZLRIZ0MvR14+RKYQYve1rdhcGRyuHD6vD6ejilLexcxUBIPBoixc5xdn1b21ZDTgdHqwmZ3KxrZczJJMTRKJpKiy7WJgeJSWTi8tbX6Ghgfo779IpbWCa1ftp6WinvbmeszFLIszE1R5XUyMDTM7N6vWLcmzrK1vUq4knd2rcIgdpuQw242cCc9zKjzHC4P91HZ3ky0WKKRzeKxWnJLNHIsosqDUwc7cArtXVdFSX81CKEQ0mWHz1gM8/PBrPPHsBRzeWt5593UYHWnmghNYnMKjK1MoG4mGM9RW1NBa08jMpXEqbB6qnH6V5yvKJvW5QtRxOrG4nQpsKqWyWEoGSoU8Pr+HaDioyGY+v1uZtGQlv7FcxCJ23FYz8VSaTD5JmYiqDeX7mi1uLFY3RpOLQ8+dp7rSQ2dbuwK5OppblSOD02ZTdqFZyRueXlCbmip/Da1N7Wq+nj5/gseffoT1W9ZQ11LLuYELSrlcNAhwVKD/3CIdHR001TdRzBawGS1YDCaiwRBjAxMUCzm6OrtVBIisiy+99DJ/9Mnfo77Kw/jQGG6Tl61b9/HAvQ9w5ngft733LpVveXJ0iKNDw6y7/ga87at46fgZgsmoIqyZTFZMZjc2hw+b1UcmK6q/ogKGy4UcWQEbcwlcdgM+pxVb2UQ5Lde4maIAvhYbBquNokTnGMSqNY7ZXMbjtBIOzlFfXQnFCJH5R+lsmOP44aNcu+cWpsZD/OM/PsaGbR2ki2Ld68ZX0c2Lz7+GR6yKTaIgztC5ahXnBgYJhxbp3biadBaVwxmNLeKvAIdL1mwPB6+9mVSspNathYV5XnvtJLlcmVLeTIWvGrvVraJ6JsbH8XrclORaERtZk518BlLJPA6HldbVVaoG9Xp9VFcHaGxs4sKFi4qINDk5gdfnV9b/kbAQtMokE0msGFnV0EZoPozPV8WatesZGZ2gVDbw/g98gK/+r79gLjSLt8KBwVygbMozNT3G2vXt3HDjdmZmx5UFs5BnZe1LSya30YDRKjEWeXVti3tRXWMNHq9LuRGlM3niSyVuO/h+dm94G3e+60N86L2/DTkTmWRGfRex/T5z7jQ9q3vU+iwblzMXzjI/u4jFUqS1zURwcYr33/WrbF23nVQkjtVQVJntlmIl5bysHVEMZiPZoqxXokI0Y3O6iaXS3PeDH7B2/SZVM0vdMD01QWdHBxMTY4wMj2Aw27hwaVDlgbs9FpLZOQzGGLv3bGDwwjB3//JHaKxcT4WrmtamGmXVLc5OGF3K/WiF5PYybKtjpit35qo6UsTdZUx1eQlSMJjs27SWxMqo2ivvLSpRuZfLRtNg4OlnnyOTy3Pw4PXYbHblCKPDaSYhka8EbhVW+2YQ7+dbJws5vbAM3Wo6U60u0JTAZbVmCCNZbIw/+hsCqg7y0Y9+jO9853v0rF5PXV0D4+NjpJNpBYhmhdQkbgt1tWTSWXZcs4N73vtePvfZz6moiY7V3Xz+i1/kmmu2092zig9+4APs2bOHnTt20n++n4/8+od5+IcPc+zoMbq6unj99deVw9LU+DhrVvUwODDEpz/3OXweH5cGBvjcZz7Hhz78IQ4ePIjH7Wbf3r189rOfYd911/Ltb3+b+753H9ddt59f+ZVfoaOzY1mJa8Bk+Vlq25Wtl1+EPf+GSndZ/fpve508Oyenu5DHKjFc8SSjR4/z3L3f5fWXXsFutlM0Gik57IyGgkzHo1z7llt478c+yt4bb/j3gc/LE7fvKnD736Qbe/VrXB2BqyPwHzUCV4Hb/6iRvPo+V0fg6gj8pxqBfw9w+5Wv/CWf//yX2Lhpvdr8CON4uU+sGo/SzNNAWmH7F1XTWGXIKeXoFZar9qIVBfJlias0mqVRKVaMYsGsNZbVdkcUFKrprG2slBJmZY294t/KDEmpLrSnZNMZzDarAhOkIZ/JpBU7Xt5WKTLlueUSRpNsfFZunnTgVkl1NeBNLK+Ws31ls61ZDUojW3OKNprkc6VJV9I2zDoz9Gd4N4tln3wX9XxR/ZoM5HM5rDYtL09lCctRKUsjee8y5WJKQp4olPNkFWyb5f/5rQ9ybqiP5rY6GhqqOHG8D7PJws7tnfg8mh2RyeyhVDZTzJs49OM+Vq3upHftWsKxMNMz45y/cEkdizQjhTkeDMZoba1i89ZWFufCLE7l2LHxJu755V+nlLXgtNoUM92k8HrJdhX1sDCm7cTz49z/5F8zNTfD0MgCIyMhOrs3MDsXUVaqHq+dQJUNr7dIIGCgqsJEKrWAzaGBsFarQzFz5e98VrbDJYzGImWx6DZKRpy2idYts5ex++XcW23c5DGzMPmXp5tujKUoBLLJkueIKrdUVJ8p6hzZdCtABwEYHETCSbyeShLxLEak0Zvi8Ucv0ljbhdHgVBmoLe2VONxlPH4jXcL2RqyyTConSKyj5dzJZwhj2OWqV0CylitYUipLsYien5tWVslOybeKxPG6/MQjKV58/ixOt51Yysq2a9fjtLsZG1pkcizIuWP93H7XQSYnB1i7roVMzMjJEwPq8yqdTrbv2cy5c+eYm4+w//rrOH7sGN/4279nQ+c20hlR/AqpQuavicGxYcZnxwknlqhtgTOXniKZCXH65BjtDQdYnM7z8qEXKaTTUMzj91vUZrqxZi0btm/jwM27qa9vUPJDh9VOKiPM/iIOqzDPEyrjN56MMDs7xejUiFKkCoi5uDTP1NwUm7dt4tLAJUbHZ9iytRen26Wa5yMjo9TVNpFNChhmJZcpKcvhmbEZdm3ZxasvHmbLph1MTc5Q6a/k0vBFrj94rVJmHnv9VSqr/Fy4OMCmDVuprm7kxIlTNLU0MTx2EbvDyIYNPco2rv/8BbrbV9HfN8l73vNepex96pnHmZqcpKWtGq/fSnNHLTank6mpRWLRDKFwgmRKmkNGGprr6FndydTcBIl4jLrGWlweJ+VcmemhWYKzS6xasxqny8nYxBh1DXUqJ2pqZpK6xjrqmgPqOOxum5rX+VgGoiUc1jI2d4Gt16wikVxgYnKcnTv2MDQ0xcDQBPky+GsC3HzrW3jltUO0V5nwleNgcTGfsDIZtTA3nWVpKERHXSuf+8M/wVnhUoqOeDymFF9GbJQLJnLJklJAiipaAXYGoULkVNaw5KuNT48wMNLPxUvnmZ6ZJF+UXGkblVW1dHd2093RQXNtI+0trTTVNmCRNmSxrPIATQYzBQFt87I+WMgI+CQZg7rlmSJhGFTzSIgS8m+xoxRrccGqnE47YxOjXBrt59WjLzE+Osnw4CCz89OkMiHMRiP1tfW0tNRjsZjZtGkDmzb2cuF8v8o5rbWVSSZTFCRrzWDGVLZgUg16A3lRQQlYJ81FAaLEMldUmaWispYs5EtkZZ0wanm9IbFyd9rVMUoTU3LASgXJlysrcNfmsJIrprDYpMEkgE5eAbg+b4UYo9PY3MaZc+eVgubgTQcZGR/hyNFXWZqboaelmebGRrWujIyMKEtXua7ERk6UJ3IPEQtgPQdXlOJ2gxGbwaSs50R5aXO4SSbTCiSX+4vcA2XtkPMp2YqK4CJdRKUN0HQgOkAra6FmVacpG1fa2WrrkWbvqL1G7snaemq3i7Wxkfvvv19ZGldUVNLS0qzUPwJoSYM6HFri9OkzpFJZ1q5dpYDpEyekKZ5VwOm5C0P8yj13qQza6el5lbm8adNGXnjhBfU5onwWW9t3v/tOJiYmeeSRx9i7Zxeh8BLXXnstTzzxJEZplOUzvO997+VfH3mYnp5VKmdXjlU+Q9bZXbt28thjj7N69Wo8Hrf6/xo4J/bTBQVErswr1WuOy8SyZSBSL+g0BagsJcv0szf1/sQBQrPjfrPERuoHizo3YuWrlKyims1LFmtBgWeyzhttBgwiV7OUleVeuVjElrfiMXlJpnOKGGS02ZWNoTgX3HDTzUqtUijmlIX49s2bsNnMKmNYKc6XCXFyo9HWJo0MIOuSyptThVGJsih7BeSX9UqIBnpfVOqlZcW6vF7UoyoDehl4VXWPamDLDNPWucuEg+X5JTWSBmRr5DVtrumEK6n1NFKFPv8uq8SlDlxh/62dG+25cn7U3FXrt76Oa3NWA3i1PGEZazk4UaPJMcs1IfM5lU4rkLWluUVZcHt9XlVzhsMh5QiQzWYu21brIPwVxbVWZOgZv/J+mp25uA1o9o/69ST8RvkcIZ2JO4fkgGM14q3z8qPnHqFgydLcVUcotojNZsRsNpDJZZhYWsDm92M2OThz5gJ2u4diTtRwCQYvTnHjW65R9y2xeh4fmaOmpppVqztwWA0sLozjcBZIJiPKMnXbtg5qaqqwWbwszCdIpQz4K6pJpTMqJzWRjCHH2dzQoO7biVhC1Z4LwWn8FXV8+H2f5d7vP6gIgnZrnoWZaSo9bipsXlbXdrOxYzVpUXOWS4TnZrFYjMwG53FWeCmbzbg9PuXM4Xf5KOdk3bGSN2QZXJqhb3acY5PjuDvaKNithCNxPFYn5mwKWz6By5Anl1ikocZNb3sNAZeFhcUQdc3NtHR18/jTR3jwh/1U1lZy8C17KJnTxNNB5WogdWo4ElZ2z5l4idb6ZgrpPOVUllp/gEwsgd2qEUySmQSReJyqumpSkqFuteIxO3GLe0JwSZFWLQ4hNORUFEU0EaGitgKn10EimyCdSxJLxVQdZMimaKqtJRxOkiuYsVh9FEt2BXA2NXUqoqLUxRX+CgqSdSoKx3iagZMDGAtGVq1Zxc7du1RNcejwIS6NXGTLrq1ML8xx5vwFlmJJzFY349Pz5AplNnX2KLLB4vw8na0t9Ao4brWqNe7zn/4Sbd1tBAK1rFq1lmy+yOj4JD11jWxtaKahrpmlcJbdO28gHEpx6MnnePKZJ7jrA3fjaqzm0VdeYiSWoHPzTlav286F4QHGp6exC8hv82IwOHB5qoklc2QKZdxeyZWNks8kqHRbsRkKZBNRBLwSJxKb3UW+BImMqPrFucKuiL6ZbBS7VaIbDESXlqitrMUq6aOlVzAZj9J/5hTdHetx2AI8/MNn6FnVQ9lop7q6VbnSDF8aJ5NMYCwn6eysw+F1qTkYT4YIVAdYnA9jsdkV0au1vYr3vfdOVq9aQyyewWxw8dSTT9B36gTlkoloJI7ZZFUONVIP5DKiLtYIVvFYXNnri/W5ZNyKbWooPMf+mzdQUWXFYbNQXydRHosqxsbtcxOJx7A6nFQH6kjG0sxOzSnHJ4fBw/xgTNWikoeczmTVmv/coefVOnjv9+/loUcfwOI0kc7HsbnMLIVFkdvIji1rMJSzSp0vjkyhSIhUPoOvuoJUIU/WUCRVSFEoZdR9QAiUTpuZfC5PeD7PXbd8jM29N/PpT36N1W3b6GpexfzcLJWVbsSR/HjfUaqqKxXxUOoHIUaNj43hdIlzQIZyKcVN+2/kxv03EF+KYBFSqtRYWQcum5N4LKSUyGLnXzaYMVpsyoHJH6jhu9/7Pg6nh3yppMhYDU1NuFx2orEoL774grKe7j9/EafbTSIVxmTLK5vt9Rs6ScTjbN6wg9tuugtz0UFzfQtG5dRVomC0UCwbcIolrdSrxQJls4O8yaLskGW9tJs08C1bhrRE/gihTG7nWRBRZCwSJby4RHNtFX7JHJaVUIBnIdFJ7rJFsmI1QHehAE4bas/xjf/vH9i3Zyc33XCQygof5uWOsqqeLit09SqirFx/pG8i9Yjm1qCR4Ve6TMick+ta5SbLd5EaXepUcXmSPb5RvmJBvU7csOS18u8nn3yS8fFRdu7azde+9jfceefd9Pau4+yZMxw/fpy9e/fRf65fWWerTPdCUUXrfP/7D/BLb30LTU3NtHe08/KRVzl06BC33XY7jz32I6W09ft99Pf3K5BXCJZnzpxhYX5ekfGEJHfx/Hk62tsVQf3Q8xLNdCs1tbU8+fiTNLc0qzpsTe9q7v32t9m4YaMiKwqB6uWXX1UEQFlTJW7DapNx1uoU2V9re/grY7TSgUbWed3xQsUjiSOJuIZIdIEaG4n60uJIVF0r67TqY1yuclbIoXWIf6U8Wvu3kOUysjfIpHHmS5x+5Efc97d/TSoRZ9/OPcQWYoxNzJAymfG0NWOo9PDKieMsprJ8/itf5cabDmrnyGIgm5O+lFXNAendXEZ136gluNxH1KySlzNut2+97A6jPWFFrvPKw9YevGqV/J+qG3v1YK6OwNUR+I8agavA7X/USF59n6sjcHUE/lONwL8HuBWVyhe/+CU2bNygimDZYEmjXzYSUgBLga2rDqRo1rP3pFjW1Cg/nc2oNw5lwyFFtWoE2xxKZaKpMIzqfTWwq6wYuaLU+Vk/qpEnLRrZwFgs5LJyfKIK0azq5FHJWZHjFiBX3lt+5N8rVcNvfH+DYmD7fT6yOVE+yQZLslq0Y5PXKWsiUWippp2W+We12X5GFouWC6irwATY060jxYZLjldURqKA0HqiWlNSFqVkLIbdaaVsKpIzpCkZsrznw3fw4gsn2bC7lhtvuo6+k6dUw6C9tZ50Iq6s7EqlnGqYRaJp5hfj1De0EJPHnDZmZicILgSprvLTUt9Id3s3prKVU+eP4a62YDG5Cc+VKSS9/M6vfwqfqx6fy0suk1KbZJOo0CTfMqdl3BqtSZ595X6O9R1mMRLhxNl+AnUtGIwucnkBEqwEKry43bJJWaK7y0c0Mk7ZWMJid2ob00JRNdNFZazy61QmlCiCBLSVebHMi5YNq0HazTL2eiNYA2+VIHwZxBUb38v2jsuKNJNF2+CKlbTJIs1keb7m2yuKJlHNUrZTLllIJotMjM0yNBDC624iEReLyxQYJbsphcGQxeX2sm5DI9W1flxuK7l8inwho8gI8qdU8ijFWb5QUg3SbE5TMZlNRmUhXOFxszg3g9tuw+92MTcTIVBXw5MvnqCrdzU+n4u+18+ztJDg4J5biMXnKBdFUWBWNtqvvHCS4YtR7rhzPZ2r1/Ltbz/G5k3XsGptB5GlEF/+zJ9jNYstbQaL2YXN4iAcj3Du0mmW4vPYnDC10Ef/4EtU+CpJRy2UUn6eevhlyjkrO7buZMO69fT2rlLWyy63j6aWVrXHlOvWKtk9JsiXNFvrcHKB6flxzl3s4/SlU8zOT+Hxe8kWsvgrK3C4HAwNjSq13PTMPNft24fD7uHI4aN0tHXh91apPy88e1iBK23NHbz0/EsKIL73H+7lL7/8FV47cpT9+/fzvve9n9/7+O/y6c9+WuUX/uoHPsBt73g7jz76KPfcfQ9bt2/jz/7syyrfqSLgVtfu0MAIa1avIp1Jks3kGB2Y5N7vfJvF+UW+/OdfZmlRrAI3kS2luDh+no3bthBaiigVRJ0A1QYTi0tLdHZ1UF1TQzwZ43RfHxaHhd71q6lw+ZkdnCIRTeFyuwmFw0yMT9DY3kxTayMTU+P4qzysWd9NJBYkGJpj2zVbMJYd9B09r5qOtbUG9u1bjdtTZmhkhELZynwwSyZvJpMuEIsEWdXdSkujXEMjlIpxPL5G4mkvw2NiL1ZLaHaJG/bs4V23vwW3w8z04hTFkoUjfWfJpS285/b3Yc3ZKOXlGpN5L2o+LRda5qvMT5NF7r1J5hamGBkdYnR6lEuLIwwFxxkeHiK8FKQ2UMm6NWvoam6js6mDzrZO1RwXwoHFYMNU0qzN0yLElqaXQQOLDGUNRLSIzWdaMp8NSq2hiQ41QEsacdlCApvLopRy0hianZ1TVoDjY5McOXKYc/2nyGRzSoUpiunJyVHe9a6buP5AD8OiUvb4sVnsLM2FFYgsNtYehwdJmxYr/mKuQCqeUOCPNOiNWfB7/STzaYTnIKLaeDaFxa5l1olaUgAIY9GEy+Emm0xjtdhVMy+dSy3nOWeU7XR1dR3BpRj1De3U1DepuWB3WBkfH8FmN/Hqy4dUQ3v9+vU0NTVpGadlGB0bV6QSsXSVhrO/okIBcrL+KsJRJqOUuuJ7kczmcHorlRpejk3gaQQUlKM1Q8lUpmAUokqRYq6o7pnS9JMfPTNXz3XVgSYdNLti/apllImtrKhWZR0TJauoWqUJ+J73vEeNvyhxBdiW+SP/lnxZUVCf7LvA7/z2h9W6ed999/MHf/D76jmf+pPPcs/dd6nG4C233EJrayvj4+O88MKL/OpHPsZrL72kLCrXrFnN3/3dN1jTu5a21mYFcK9Z06ss+u66693L99csly5dVIraBx98kLe97W3qeOXvr3/962zdulU9Jscg67r8aPVLXlnt68CtPha6qlKvVVaC2jooKyD7m1W18r5vfq1exwiZSjPsEKBTbP8lrkE3AhEqUVFZckumMrYiWWOabDmtGpeenB171k65bCGZKVIRqGcpksTlrWT33n1IzrDdISSMMuvWrMblsJLPi1OHpoIXG2lRN6kGpzr3mupc5om5rIG7ShUkZDKDQd2v5fkCastxS9NUgfxSP0nW/UowexmAljezWO2XLZ7fbHG8EozVH9OIAyYNfF0BKuvjqI/lSutkeUz7fL0e0MM1rlRwK0Fg7f8uW8Ysg9iF5X5tW1urasifOHFcjZXP69WcMSwW1VQtlTVba5OMn2R+K+W+Bnzrc0ifO/L/V9ony+NSW2g5t2IdasYsBEKziZKpRFV9gGdefIqF2AydvS2E00u4vFYVvzAXCmLx1FBV38rRY0eVdXNP1ypy6QJ9x8/T1NDGzLSAdB3YbRZGBidYCi1y5937SWVHqW/wkIxFVZ2QyxZwO+1K5TQ6MoHNIfmSXgolI9FEknSupHJ4m2r8GEs5YpHI8hwBk9VFIl3mAx/8HX74w8eZGBrDUoRMJEJjhZ91nZ1s6llNJhimEE1QiKVwWWwEoyHMbieJUp6C0YjD5cJjd2ErocDQpLnAhfgcJ8cGGJqfxRyopOhwEs7msVmdmCS2opTFWYhhjM/QHrDRGHDQ093NpbE5jBYnrZ2dnB8a5r4fvE5Daw1bd/QqR5pYMqryBGUFyWbT2K02vLYqHEYvJrFsTueU2M0uimyVPWlU9bdStBXzJNMp7C6Hyt8tZfMUMlnlymIwm5SqNieZtGLxLLWgRXLQi0plKwCZfK7NbKbC7CETzZJISpa0g5q6dtat2U5TfTehTJKZhUWC0bAC9oT0JrnuJ149SY+3lfff8R46V7Vjtht48fiPGZoeZP32jfQPXOLYqXMkUkUi8QKlop2yQYDLBozxIWqqA3R1tCvFdkLOvdlGS0sb3773nzl3fpC2jm7qmzqIJrKYrU6qzS56zH48Ni+t3b0sLEQ4e6af99x1J/c9eB/YjcoWuXntWiZCccZmIoRDWT7y2x/m6LkzHD85RCBQh8XqYnJmEW+gBkdlBblymVw+TT6TolLA83SaUiatHDdk7st9RephiRURm291fQjKVc5hIofXYacoNqQlM267maXIs9ic/Vy8eIZ1vZsU8ezxR5/BbvMSWooTC6UUKfHA/pt47tln1T6wotJHJLVALp/FU+FQ0Qs+n59QMEw2mVOOAu9657vYs3svP3rsccKhKKFQWOXrSk0kaljZk8j9J7QYVNmdkkHr8/qZnZ5VewzJqxarJ1HUijvQlp0t9K5uxGk34nXbmJsdZ3ZhkvbVHVyzZxfPvfgiQ0NjuGw+UpE0lpKZ3Ztu4Hc/9BU+8L6PUFtbrZxYxNb4mR8/zd9+828oGPJ89etfoaqhipGJYUKJMC6P2BnnsebTtNYH2LxRHCQMilgXjIcZmBwjUS4QaGnA4rYxNjmM0ZSnrr6SaHCGCreTbNxCtbuXu2//OIeeOMuRF87znjvuYWF2ho6uRhKZEBcHz2I0yf7MQiweVRnMZ872KQJkND7PHe94Ky6HjX07dqlUWSF7tDd2El9MYcamrjOMAs4XFEnB5a4gky3R0NLBE088zejEFHWNTWrtNcp90SD7Zysvv/qyIhOKxbpyOijnVQ0Yji/Q0lZLV3ersrr/+l/+NXajh8aqDgxSZ0pu97KjrpsMZKMq/LVo9ZEyOiiajGRKKHLthfEQQ8EUp6YjWL0B1gY89Db6aK2GqeFxxi4McWDnBqrcNmw2kxZ1I3cKsx2jSWo9kNSX6aIo5KM88L3vYSrm+a2Pvp+Ax4nNJPmsV5BbRR5e0REpF4pkM+nLQKKsGzLfZCxW9j70aAjpt0g9I2u86q/IGi3Z606nWmM0Ql1G9SGkRpMf2U8nkwlmZmbo6u5RDhTxWEzVZgLWypoidZzer5F6UPLghQAkDikSVSF16OzMjNrLZDMZPF6PIudJTSKPC2lIekLibiLHvnbtWpVpLgQHWddfe+0IjU1N1NfVk0ylVD0hY+F2CTEqq5yY5L1lrV1cFAciL4l4QvVB5LuLS4b0WRLJBF6P9zIZSizqHXaHFo2w3HuS/6fG0WpTpDpVI5RKpFJptZdUdYz0aJbBUrnn/1t/BPzPCMAeSxDrO8d3v/gFUvEQv/zHv48jGCEXyvLww09S1drBwffeyX3PPcHeg9fzxa9+jVA8y1985fPs2r1ZkbPCkYX/w957h8lZlu3/n+l9dmZntvfsZpNseiMEEnoHQboiFgRBwYJgQxR87Qoq+r4KKqJYsdAhIQQCISSkkF422WzN9jY7vZfvcd2TB1Z+6O/w/e/V7HHkmCQ788zz3E+5r/s8r/M88XrcyqnEqLced6t7xx4VeybVz+7de44Tt99UltNarMdb9c0/PpgTxO2/eqJPvP/ECJwYgf8TI3CCuP0/cZpO7OSJETgxAv/qCPxvidvvfOc7ylpQ63SU1yNHjqgCeeHChWo3VIEtoKAAcMcB4b8vKt/eWwF95f1S7MuPBgAKmCoqHfm9/JHPywJEfi8LEs3G7t2OWyOPNYJXA6TlVRYgsuiZntWmAakakPiPxlL2U/ZFvlu+Q7YvpUC/HwAAIABJREFURb9sT0hWIZMlR0+s9opE69tE4bttU/u8bFPGUT4rxygLNllcyXYE+Jbta124QjgLsCgqzZx08ltyJAnzzQe+xksbXuKk1fPweB2KLBRQ3yb5fdEYBmMenTEqAlOCwRhut49EIqvIBbvDQjIVYdGCBUqhlYyl0WX1tB/qQmJ/hyZGyKR0LJ63ilTYwvsv/yj1VbMoZHUYFfBfVHQJKJZKpTFaTVgdGfYc3MgLG54lWcgwMD5GR3cvdlcZLne5Unrm0kmsNrEnS9Hc5FLWV/FEWJH3Mg6ygJExEpJWnbPiBaKsSpWBtnRRH7dF1IlaRwlrNPWYRty+bYiliFuDAK6yv3INiFWykMPJYtey5AYrBZC0TxtIp3MY9FZ0ehvZjJF81kgqKcq9PFMTORoaWjAYdPT39xKJToE+TTwRJRQaYdacRuobqjGaCuTyaWxWswJgJsMB0tk8iXgKV4mPZCqjrHtnzZxNZ0cvG18+TH2VmSWL6ihx2Bjo66VtwRJe3XGYVMaKx1VOPi8qPwM1FQ2EAjFSMcn2TbDh5e2EJ2PUVnv5zKdvZMv2Azz51OucctoKMukkH//YLZy58kyyuaI60KTynwwc7e5gIjhC7+BRbE49L776mMqPikezOC0VLJpzGq0N86n01VFbWaMIaMgqRaHY+Y0ERvH5ytDli0osIR9379vJscEu3ty7nX2HDtLaVkd9cyXCBkQTMWrqaug4elTdJ4FABIe9RAELXR3dBAJxQsEoy5cuY37bQtY+tp7zLj+fSDhBT2ePek9lWSW//tmv+O43vqOI2cuvuIJrrr5GWW19/vOfZ2BggJ/+z//w6O9+xweuu051fout1+fuvJML33ueInXHJsbZt+cAP3vwp5SV+bj7y1+lrrqWUq+f3/72txxuP8wtN9/MV+6+m7aFc7jk2gv56jfvZd7c+cTiSTo6OunrPUZtQ4PKIG1pbaG8slxZKE6Fpti1+03ikjGX1qltRmOiQjao12XLl1HXXMfQ0ABjU6OUeB3YXRbQZ3GVOJkci5CMFjDqYtitEc49ZyH5fEipPfuHg9Q2zGN8MqEU4eOjg9TX+Kgus1EoTFEwJBkcEjWwC4u1iVzWxtjgGLffcjNLFsxk0+YXGBg8xoqVp3Po6AB/+csaVi44jRuuvEFlmnk8PqWySibTyoJW7H1zuQyZrABL8hwWQAkS2SQTmRCxVIpwLMi+9t3s27+Lvt4uRoYG1f0qhEdpiY+mphk01c9gduscFrYtwepwYsBCOpsmmUirLEchVFOJNGadWTWrCIml1LpCkChgN43NKXlheaLRmFLjSl6v2I7KM3R0bJRDh/YzMTnK/gN7efHFNcpu2Wr1UFMvz1U9S5fOx1NiV3nS8+a00t/To4gnuaYaqmYoUYbd6qa+tomR3kEc4oaQzZDRZUmqPPEY1Y219I8MqaYch81BNpVVGbaxcEyBvG57CblkEaxOJCPU1lUrxXA4kiAWS+P31eD1lRNLJPB6PWzeshG326ryAEdHR9ixfbuaLnx+P3W19VRVV5NIJDl27JgC65qaGhSQpdSvhTzpWBibPNdkHgqFi4olpQ4qYBb1ci6vjkGIW72Ajvo8iUwRkJbntzwPZe7Tmq00O1vZh7cVhaIAKeaYShZxRUXlW/O2lpX6pz/9Saltm5ubFQiofV4yQ5977jn1LBc75M7Obi6++EJ27dqlvlOsjB955BEuu+wyVq5cyTPPPK9qio9+9MP86le/Us/05SefyrPPruHGD1+nwLknnniCr3/9v7jt1k9y3Qeuo729Q83pkmUoYJ/YawsQJ4qN+37435y8YjnXXHU5P/rRj1RdIcSwPCPk+GSuUfa5Ku9WCM7036k6hSyWpi7N3lezRtZIXeUuIpIbmVyP/2hEnvxTIxk1RYhG7qosW5m0JMdRV7QyleYBlJJHCCCxXo2r5iy9Lc9UalLlZNpdVkqMVqVC9JVWcLhD5lUf8YRQjSbq6prY9eYeZUH43NNP0VRfS4nLobarF4m++CmrDij98eY44fZFiVK8DoRELs6kbyX/KYmQdkza8WhEvpx/jch+JzlrEIeSaT/Tf69db9MVRVoNphS70xS307eh1XNajfn3+yNQarGOnP76zr9P354Mh6iy5PSJClzA5G1bt6l/l/l8yp1FlIrqHpGGByHo5flkKGbXaz/aeVVjdzyL9y018/FauDhm0hygVzbsQlCIklOEaaVVpWx4/SX6RnuobakkbUhgdZkYGu8jnk1T3TifIz2DtLcfoK62ViH/gfEg3pIK+ntGMRlt5JJ5HHYLZeVejh49yGVXnIndGWJyqh9drkB1VRUzGhuJR2Nse2MbFosNV0kpJquDqUicqVAEm8NNdW0lJnFbCIySlgZNaaTEgtVZyshohEsv/QBr12xg++vbqPOVYUylOGXhfM48aTmBgSEy0RgSMOGw2hgbGaW/f1DlbA6NjdG2YD5Whx2b3UEoHKGyooIdnQfZ2neYIyNDWDwuSqp9BOIxYklj0X1GsjljcVyk8JuirJhfi8cqtUsvrvJ6liw/hb88+Txr1/dx+tnNLF2xmN7+QZXPLOdRmvMK+awiNrwlJZgKFsS4JpfOk8/ksJgsCuBXrjyiBtTrmAwG8PlLVY0oDX4SbSCODdKYI6pavblAPBkhGJ8ikgiRziYVeSLZ7iUuj6px08kMJr0Fl8XD8MAorbNncfaZ5+Kx+4mkE+w6sJ+efnE6iVLbWK9IpGAoyAvrN7F8wRJuu+Y2qksrSedj7G3fTsfAfmbOa2Rv+1527H4Tl6eUUn81R44cIxHT4XD4CEyEWHWKn8WLFmMyWpQ7RTKWxaCzE41kVEbyrp3t1De0YrZ4sVhKaJ01j2P9Q7Q0tZAbGSPR08PC1iZOW30SrfNm8ehf/srMRUvYc7ibI12DXH/1++nuGebJl9dT0dzIjHnzsdhL2LVzn/jlUN/cSiCepGd0FJ1Y5Kum0wIlNgs6UQwWdCp7PpGWutum6u+8PonJnMOoF3cbWTgalILSojdjyMWxWuLksoNkCkdIZjqprCjDV1rJf93731SVl5KI5ZVTylj/OPWNM1SjlLi2uJwuYvEIbQtmcmywRzkZLFq0mD2qudWuCJKe7l6WLFnGnXfcyYsvrOfll18lHAwXm1kK0iiWUOtOv7+UfCGrrklpVAxPTVFX36DUuJMTARWbYDKaicVDVFZbaZ1Zhddpw27RI0vchhk15Iw5pQb3lPl5bs0apUbNp/LUl9fy/gtu5Mr3fIZKfwsnn7xcuUnIumTHrm2898rLuOg9F/K1795LIpfA7nHQPzpAJBZRMTO5aECNlc1k5IPXX0gkHqZ/ZABXuZ/BcIA4BSxuG109HUpF67SZiATHyCQjeJ01BAbhfZfdxqp5l/LRj97BPV/6BoPHBhkcPkYyHUFvzjIZGKa6vlI5Ax3Yd4A3tm6motLLKauWUFPjh0IGQyFPPBLD5/Zj1tuY09iGzewmFZfGhSAer1NlppZ4yjCZHBjMdqVQ3bl7H7PnziedyRAIhzBbjJR4Pew/sI/R4RGlPD58uJ2KmmqCkUmyujRGS44rrryIhx78Kfd953ucvuQcTHon5MwqmkJy2eX+NxWyZNPFpqekRNcYzKSNBoaCBb71wEMEs1aGE3qmckLoWXCnkrSWeVjcVs7FZ80lPDJBU6WHSo8Fs1Ea4cS5pEAykyMt6x6TjWw+z4jewB/+tJVNG9Zx201XsXLxfEptoEuDsxjP+ne5tlorezHWIqcwAJkjpH4Sq3MtFkDDE6SGEqxEyFapX1566SU+9rGPqflGrk+pZSSbXfADyWfv6elh27ZtXHzxxQq3kOa6008/XeEKQrJ2dHSof2u1jdR3GlEs87p8XovBkO3Kd0v9JK4o8pmTTz75rea8YrN19i01q2xf9ltwDE1JLLWT7Kc0+EkshjRfyj588IMfVPsjxy/40lNPPaXqSJmPX3vtNS6//PK3COXNmzerdYn8XvZNamKph7V6UzAZmXelEV4IaRkrOZYXXniBSy+9VNWhqtFezcWiTjepffpnYoB/hAlJy79Y41sTWdbe/xPW/fIhbv3xfby25ml2vr6dCmelaqhbdvrZXHLjR/ivnz3AZ7/4eT54461MBJJ85Mb387nP36Ia3/MFIcDF2jqH2SSRSu/I3NUYibeI291qrfvNbwpxu/wdxO0/2mP1/yeI2386PCd+eWIETozA/9UROEHc/l89cyf2+8QInBiBfzoC/xvi9oc//KFSq4idjhS5GjglpIgUv3fffbcqpt8N2PtnO6ORs7KwkKJaFDdCED/00EN873vfU4Due9/7XlWgy3dKMa4Rx++2XVkcTCdmpYCX7UixL5/TlMIbN27kb3/7myrgxU7zn/3IQkcWLcpCLRZTC6SHH35YEbay8JCFwHe/+121APnUpz6lQFNZFGifebdty+/lmGRfZbGxbt06Xn75ZaUGkr9Lt6osNqQ4l8WVdBxL92pLwwzcpSVk8wny5iyRXJDHnnqUQGISf6WH3mNdympRVIRi7ZwQwMtlxOpIFm1rBVBKCDidVxZO/QNdtM6aoSyPurv78HkrCU3F6e4eYmIySjZnZnhwHGPBzKoVZ1LqqODaKz9Ec02bIiKMOrMiV2R7+UKanC6L1ZIlGB3i5c0vsPfwHkamJugZGiKPCbenDIvVrjqMvR4Lfr+QmlnMxhjRyBiSAWezWpWNo2b7JOSw5kddPLdieSrgs1g1SpZWWqnA3w6NKaq1BU+X/B4BWLWmACEqtMw8yQiU60HGS2yq8zqxUyoqp3I5HSazLOTNZDNizW1SIJMeK7ms2Bq7FbiQzabJC2Ah5Lg+Rzwu5LPo33JKcVsktJOKTK9uLGN8bFKNm7e0GrAwPDRBOiWWcHalim2sqaLcV8LIYB8T46OU+iuweMoxmipJxQ0kE+MU9BEqyny89MImWuqX0jZnFlte30UkNMCtt36MfTu7ePT3T1BaUacIr4vOO5/PffoOpWxwObyYhbTNGdm7/wA9fT2Y7Tr6BjrpHjhMODZAU3MFF5z3HuoqZxEL5Gmqmk04EiEcmsTjtWNzGIimp/BaS8iJZXc+y+79B3j5xVd59Nd/pWaGi/MuPBuTucBYYJR9h3Zjc9uYNauFssoKBUxklNotTCIujQgGFi9awr69Bzh0UKxN9YwMjeGwuZjVMger1c7QwIgCRAf6B8nE0/z2F7/h3ru+whtvbOOC88/jpptu5tOf/hQf+9hN3PDRGwkGA3zwgx9m+7Zt3HHHHSxavJhvfOsb9Pf3KXDtymuv5Oorr+ber9zDpz79aebOm8tpK09jaHSYP//xTzz88K/40Y8e4MtfuouHHv4Z3WOH+cSnPsGSZcvZv/8Qk5NTqkM9GA6rZ4sQec0tzUrpMDY+SqFQvL/7ewZVbp7d7VQqwoqqKiLxKHPnz6f3WDexVIxQNIDNbuKU007h6Wcep6mhlYaqJg7u2YOvNM31151JV/de3F4vgVCSVzfvAZ1TAYolTguXXnQug72HSGXGmTWvidHRBNG4A5utkW1v7FMq1rNWnYw+H2PH1ldZvepU5s5fwpZt+xkbj3Puqgu58vwryWcLirSV+0WaG7LZoppMrCzFejWRiJHJiuWqDovNQlayU1UOucBYafXaP9rD61s2cqh9v7K/FtszvTgeKJDErFS4pyxdyepTTmPpvGXKalWIRKGJHCanAs7T2SzpeLKoGjWaMRuL+ZQTASEmhcyVxosi6ShzRigUVHa9lZV+srmUynyU/ezr72HdurU8tfYFDuzfRzwiln46yspFxbwQX6mbM1avYu6cNsZGJlRmWzaVp693AFNOR2Nlrbp/nV63spgOJiL0jw7h9nlE+q/UBmLlHglGOfXkU2nfdwBTwYwDOyVOB9lMXIHGFouJAkYFyNTVNjM6OqkyW6+88jLWv7QWqyhIpqbw+8sVSSKkppC1+ayQpXkWzlugcl07jhyh/VA7JS63Arna2mbTNncmY+NDxOT9YskrKjKxo7e7sZosinjJpVPKKlkvCkmySkEpKmMhCzVSa7pqUuYzbQ5VGLqKPigSt2azRRHnTU1N9Pb2KpBQPisAm8yzO3fuVPeFzJmivJVjeeyxJ/jEJ25StrOyDSFOZe6V+VjAuxtvvFF939NPP61+v2LFCqXgkFqgrKxczYPLli3jkksuUeDjs88+y+hYjB/c/1/q3vvZz36m7P5mzmxR+yIq20suufgtEFRAR8kxle+SZ7vch8Xc4KJlnkbCFgHSt22iNeJasxzUwElFmh/PNlXgqlKfFvNcNZWl/L+8T2ojTdUhv9dIclG058Q9wqTHpDdjUVnq4nVYJG4L+oIiblP5GHljllg+TIokFqeJ1jZRbA8zODhGbe0MxsYjjI6G8PuqcdhKWPPsCyyev4SxkRFWrThJqSbziTRVjnJMGVNx+5rlsIoI0CvSScVMoCcnmKGoVI6vgq2igJIs3GlEtBybHKMGlGrHq41Z8c3FuVa7ljQyVrvWtDF8a1+Oj6lRbBumEbBa/aSN73S17tsqXLE+LAKy2vdMJ4o1t43ppLr8PSP2iyaLUvOEwyHK/WUK9B0cGqCivJwSl5NYNFok9UxFFwDVWaIiPIpkt/bnndvW9nv6ezTVlFI2GQ2Y7VbEqsJd5uLN/TvYd3Qv85fNZXDqGPF8mGQuRnlNFdGUmVc3baW2tkbVK0P9k+jyRqorK6gqa8Dt8PLKS69QUeEnGgng9TmUwm/GDAerVy2hr7dPWch7XE5eXLdO2TXPmNFMKBolHImTEFt6vRGnuwSP183waC+SnCzEklj+kzPh8dZw+PAxLjz/arZvPchvHvotl52zkjOWLmLhrGZiw8MkJ0Nk0imcHg8Fg56OzqP0dfXS3NBIQ12juh9MVosikqpmNrF+yyYODfZxcLAPo8uJr6qMiegYWZ0oniuIRaUxpUBoaJimci+LWquwEaK+wscbb+6nddFiXt64RzVANbe0MqetjX0H26mpr1fXtNjaGnV63G4HTrtDfDFVk002kcViEAWdTalw5XkoES3i8qIaR8v86voPx8Kksmll05rO6jHbnMoeNp2PMBUZVlnx6KT+M1DI6TDk7RjzdnIpE2a9C5+3Cn9FNeedcZFyI9nXvYuD7QcYGhkgV8jSMnOmsuDfs/cgY+OTjIxOsGTJSVxywWV4zGXUe+vZvGcD6zY8y6qzVrBz3xt0HetQ56+ktITRkXGSiYxqNirzV1Ff24itLM7Q8BiDgxOkkzoMOjeBiRR9PZMMD0SpLG8mldCjz9so89VSV9tE3GSiLx3BmYzQlIrgio1wwRnLWHXZhax5bi0DU2nec8X72LZ5L48++Ds+dcut+Bor+dPap3n61Ve46eO30jKzjU1vvMlEKEFSXARcLiYlTNYkc58Rm6iasxll7W/Wi3W9iG7N6PQSVZPBbBZr8bRqNkpJPEnWQEWpE5MhSCbTC7p+amptvLHtFeXKkkzkKfVUY9A7CE4lyGcNjAzK+C1VazNZW05MjpHLpbjokvO5+eM3MsPXwhe++QV13qX5oae7j0wqQ21tsQHvwN4DVFRUqWtA4lES8QJup09pJKW2GBw8htPtpKq6ktLSEgIhycIdV/O2kC7S2CQ2s36fUynWJf/SohO1d4SCPsNJpy6jb7SXdCHLZZdfQjwSpvtIB/NaZ3P2qZfy8/ufZWIoUbzPJYImk6S7rwuvv4Qvf+0uvvate3nxlZe45IpLqGmqZXBkiJHhHmY1VRCaGMSoy7F0yUJSmQQ79+7GXeEnZ7Xg8JUWmwRCU5T5SglNjmO3GZRLSj5j4MjBY3zypi+xuu1i2mYs5he/eYKuI/0qrmT+wnk0NFXy4C8ewFfmZOnixUqNfOjQAcrKPXzu059iIjpEPBkinUioJs4qfyV/ePRPnLbyLGoq6pTiNiONwjYzIWns0htxOUtJZvMkU1meeOo5ZrXNJZXOYLBIXnJRRToRmGBkaBibzc7rr79OeU2liiRxeqyMTw6wbPl8fKWSxW3my5/8KuTN6PJSM9qUqlW2ZzWJS5OeZDpPSmhXs4mtB8f47N3fwOQqJV6wUNGygKytlGRCR7hrkFq3g/7O/Zy6ZCbXXnoqy+eV43VKv7BEHMg0UFAW1EXlrUlZLG84luSb9/6cZQsb+MzHL8Nv0eHUgbQvWVSas0beTouOOj6dSH0s9Y/gCtIEL4SsKIz37NmjMBfBHZTrUGMjGzZsQBrixAJZXuvr6znppJPUWlbev3XrVr785S+rhjixLn7ggQf4yU9+whtvvMGaNWveqpG+8pWvcOeddyrHIonVkbpNcAZpsJPmObmHxPXkIx/5CI899hhXXnkls2bN4qqrrlL4hDiYCNEqZKrf7+dLX/oSv/71r9X+Sb0lOJFEVUhG7pNPPqmwDKkPb7/9doXryJ9bb71V1Xk333yz2g9ptpP6TWqtiy66SK3dhKCWOq+9vZ177rmH+++/X2FRV199tTpe2SepF2VuEVxHxkNqWMn1FTxFxk6OXWrWU045hQcffJAvfOELCktS89G0rPp/BToUjCKaipHp7OeJe7/F/i2v8+Xf/pLO7Zv5wQ9/SqW7mniswBUfuoHFl5zHZ791L5+843b++uQanl/7GvMWzOUb3/wSc+bUY7VK0ZUrrpOMorh9h0ndWx7bxaJs9+4TxO2/cq5OvPfECJwYgX//EThB3P77n+MTR3hiBP4jR+B/Q9zed999fPGLX1TFtQBUUgyLJY50T0pXpXQ9Lliw4C1rHg14+8f2w2LfU+zw1LJG5DMCrv7+979X3dLnnnuu6u6URYwU5xogNx1UfrcTODY2pux5pPiX/RS1kixiZN9/+tOfKiJYLCkFdJa/K7va42D1u21P687U1MQCSgthK4sdAZlFoSdjcdNNN6lFzF133fX/28E5HcSV7xeg4I9//KPqEP3whz+sukwFkBYrSFmwHDp0iFgkyrJFy/jqvV8lb8iSIq5yKO/6/l109B+kYBQgWLo382pxLKRIKBShsaGcuhkeTIY8DqsTgwDIuTQlLjPHekWtlKd1diu1dTPYsfMQvcfGmD17GU8/uYGJ0RQel4vB/nEuu+QMJoaGaG5o4567vkc+ZYWM5D3K4kcUrTkSmZAKCLLYCvSP9fCXp/7Evo59uPxeDh3tVF3KtQ2NuFwOJGImkw6Ty4Zoaa7EqIuiy0clGY9sIY9JZRsalZWjZE4qi8LjQGlRbSvhwkWbRCFz3wZ0NfVTMXNYyBoNWJZ/axbVeiGJ0hnS2ZTqzJZueiHeVLKwfLfBoghbyRFEZ0EvKVvZAmarVS1whTB2l7hUHpOAqWKtJ4v6RDJONiuKbJPKZi3mRopCI47RZMVsdtPTM0o8WsBlL6fjSA8xydZCR12NgG+VlJW6eXP7VlKZFGV1dYoolgytXbt6SGdGmD3by7y2hUSmTDz/1FaOHBji03dcymRgiP27xgkEctjsTnUd/vC++5g/bx6TgQB2q0eBsJK3tnvPfhKpOFPhUVK5KKl0iMveex5VNaVExUKv4GRsOExFWRVWixmbTcDNEO3dO8mbkvT0HmEyNM5rmzYxFUgyORbnzLPOprW1iY2vb1Qd9vWNdfjKfIyNjzAyOsIVV1/Ns888p4hOT0kp4yMRIpEULqebTRs3k5jI4KmWfEEh7vOKEIvHk0o5Inlccu5ECfDC42u4/7vf5YU1L6qO8ls+fjOf+cxn1GL+6muuoqKsgnkLFiibu3vu+YoCFu6+56t8/OOf4EMfuYGnH39SgQt3fu5Ovved77F//wF+/KOfcP999ylQ/uaPfYwHfvQD6uoaWH3Wqaw+bwWDAyPMmCPZnRnC4agiyEq8osLIK+B/bGKMmppKRdQdam9Xyp0Vp5yq3rf7zd2KtC0tL6f9yGFOP/MMNm/ZTFNLEzV1VSojTywqg8EpvO5SXl67npNXzKOq3ERLcylz25oYC0zw0sYteErriMYLRKNJLEYdXqeVttZ6IrEhJoKDFJAsMBv9g0l87mr27dyjANNl81tpqC1jdHhQ2YBPBpNE4jkaKps5/7TzueiCixVAEonEMRiE4NGsxgvqOhKCS1mLS5612MylCkqhKtllkUQYDBlsDgv5fIacLkdSH+fNvTtZv/Fl+of7CUfC9HX3YRHVdyiB0+Fk5cknc9rqM5jRMEPZDXtKPJhNFqUWVd+vCCOxbBXnARfo5B4skkYqx1puOFAkudxvkt1rNhsV+SCkq+RTxnNhRidHWffCerZt287Rjm76uvpIxJJk8yn8flH56zl55WJlXZbNRuk7OoDPWkVd3QwFzuhtRiLpGK/v2MzK005lcmpSqTtFdf7iC+t4Y/Me7rz9VixpA2UmL4lIhLIyD4HAmBo7s8nO2GiAhtpmIpEkdbV16ncTk8NkcklMVhuJVJEEbG2ZSTyWIJ1IEZycYsP6l5k5o5X5c+fhsBYJCAHnBgcGWHTSQvzVPuLJpDpniVRKOR+Y9Eb1vJTGFrGZV1mjBbFfFit4MBlMSuE5XVUr4zidrNQIJ01RWSTFdArYE0BQSFnJKNu2bacikR0Om5p3lyxZokBHsSMWRbwAZNdddx0CFAoIKEoOmdevueYa1dwk8+qXvvptTl7apuZoAeGkDhDLaLe7RKlGBFSU+VzAeNkv+Yx8lxCwAtTJ/CnzsoB1sv2rr75KbUPue9lvmUdFdS/zqGYPqDVyaVEPRVKtSMRp9Yt27PJ/ApxqBKCmvC2+V9wbisSm/Gifn/53jez9O8WtnBd9QRG3cr5UJrv478q5ymfRGfMqwz5ZiGMpMeHyOcgZU0R0I3SO7CeVznPS8lUY9XYG+ifJpPWUOEvZvWMv4UCETDzJqpNPUWRVOpygUl+GJVkkYaUpwig5b0YzBpOJeDKtFIo5PWTFjUKvKxK4gE2vR8hUzTlFu0aKNtFRPP9PAAAgAElEQVRFElirzaaPQVbiI95B3E4nbd9J2L7172mpGtPHUrb9bgSs9p0qkWPa+E8nUrXzqf2f2g+1QQPJdIaGxgZFQnccPqKu1/6BY8pOuKqiXFlKynPIJFkA6iYpNoWJ94dWc2j78M7vfHvfigS2Fqkhzy/5fpMQtyY9FreFtC7Duk1r8Tf46Z/oJWdJY3QYkfDCgwd7lRpszuxWtm/fSqnXQ7mvkpGhSRbMXcb+ve0qJ/O01acyMTFMd3c7ekOKffs6ueGj56nGt1mzZrJ/3y4CgXHlDlFZUY7UysFoBL3JrHI3pRDKkSOamqJEHGD0FvJJKLH78TireXXDdpYsXE3X4W52bdnGpWedwWVnr8aciTNw5DD2ggmPr5SJVIxAIsZkcIql8xfS3X6E+TPbiEVipKXnrszNxsN76JwaZ29XD/ZSP+VVPoLhUaVchAzpTACvvYTYRJJSp56Fs2vxWe10HNhJ2+xa9HY7w+E0r20+TENjucrEbj9ylLKyKkWgiX48m8rg9XgodblIJZKk4nHlGCG20aK0lRpQ0lIyyaw6pzkVeaInk8sSDIeUw4JEihitZnRmC4FomMDUmBgv43CJIlhHLpsSzB2z3o4+Y8OiK6GxahbzZi2lurZZZa92TvSy5oVnVMNFTW05TpdY7brUGmTfvoMcONRJJJTnve+5mI9/+JO4vG6M+QKPv/gXJqYmqamt5ulnn1KOHIGpAKl0FI/Xpci3BQvaaG6qU3bYoVCAjkCYsYmwul4KOBgcjDAyHEdPCbOal+IrqWWob4JCUkd0Mko+laNlxXJiVV68PgtzvHoMHXsZ3LqRU1YuZukpq3lu3UZu+PCtjI+Guf0Ld5NNpvnU+z/AzJPbeHTtGt7Ys4fm5jauuOY6duzvYOOOfdS2zWUqI08wHWa7DbPEwIidsLJkz6r1iNi5y21r0FkwG1zoM2ayyTh2axx/aZRU4gjpdDflfjPZdJT2wweIJePKweKFZw5TW+9hbEQiIRy4nD50kmFvNKq5f2iwh3kL56kmrvHxMX778G9welw8+9xzrHl+rYpciIQi2K12TCYrPV1dlPkrVK681A0T4wFy0rSJRGKMoTMUsNhMlHidON125aqRy2dUY5o0KUmzi8w5NpMdt62M0f4RbHojiUiI+tpqkqkYNrcZo8vEVHSCRDrM6lOWkk6EaWtu5sxTL+ap324nn7Kp9W99fS3pbIKp0CQj48P8/FcP8fgzj/O3Zx7HZDdhsBg49YzTcJUYCE5247TpqKuupLfrqFon1TTWsWHrZszuEjJiczs6rhrkoqEo1WWVKmrA6bBgs1pUM8OiuUvJJyzc++Uf8sFrP0Vz/RLcrnJVE8YSU/zi4QdAF1cNv36PX9VZ1159FfFMkMNdBwlHJjhp8VJVo8g68/G/PanyepsbW0lGExSyKbIyBnYbU6EYblcJBosDp8vDr379WyqqajCaLeT1RRt+qVfkXuw80qnI+BfXr6ejuxOTTU8sHUKnT2EwZbj88vew5bVNfPOr36ba24CuIPe1nYxeRzqVw2uOIZkWkaSeSSxs6Ezx9R//AYtZzzXnn8SChbN5ZsMB1uzqp6ZlIe87s5nUcIZ4YJxX1j7J+9+7jA9csVLl4QoJK2SzrOkO9w7wyutb0ZmtzJk7jy/8fCuFbJK7b38/S1stTAwn8VpzuPRWqjwGdd3L2lt1DBzPhZd6Txqn5J+/+MUvlDvJ97//fdUALqSsKGtl3pWmeMFBbrjhBlVPSiSFNEVKA5/UQKJYlZ8rrrhCNdAJuSkk76OPPqrmKKl/BKMQtxKpuaRJXIhiTTW7fv161Rwn2xOlqzTlnXbaaQovEeznG9/4hqrdJG9WXsVdRZ5dUncL0Sz1kMRhnHfeeWzatEmRpEK0y/5KDbZq1SrloCJN7b/85S+VMljwEvlecVp53/vep8hm2Wep8aROE1JXvlsIX8GJpGH+z3/+syKVpbaUYxLsSfZVaj+Ze4Xkvffee1U9KNuRV7k35VWcWIQsFjJZPi8EsoxtsWnS/y9jgao5O5Wkf/Ob/OlL9xAdHmDGnJlccdcXGD7YgQ0nf/zrM9S3LeDCj3yQu+7/Nnfdczc//umveOKJdVRWl/PAf9/LqSuXEk9GcTmKzR9Sk/1dspgqR8XVRRUsaj9PELf/8uk68YETI3BiBP7NR+AEcftvfoJPHN6JEfhPHYH/DXEritsf//jHSq2igXFCikr3ohTVt9xyiwK83k1h8Y+skqerfLQ8PFkISBdoS0uL6iCVjskzzzxTqWI166B/RgbLNjUbYgEVBaQVdY+AzAI4azbHQuZ++9vfVt2s0+2T3+2a0JQ58jvNXkesIaV7VMBn+buAx7IYkYWJ7K8slv5ZJ6ccmwCF8irHI12xshARslo6aWVBIvsuCyH5vbL+cbiZHJ5QasFENo7JKRlbKa695RpGwsOU+EvQm3UKxJfvljGTPCe9MU80Pk6Jy4YkebXU1WHRZUiEx3HY9Ph9bpKZNMFoisbmefT2B3j+hc2UeZspsVezf892Jif7sVlgQVs1jTWzuOH6T9HWfCpk3eQzktlWUErTRCZIMiG5YnmsDiPPv/QMz7z4NOX1FRzt61TkU0VtbdFuLBVXKlWBCmfOrMVrz2DIBlQeb5FMN2BUOT8ZRUAo++mCZqMoBHUxt0ayl0TN8DaIWgTfiyBqcSovAsxF4rdoYy00aZG4lTwc2X8BYTJ5UQ4WP2cwyDJdiGMBaEVRZVBd4AWyuEucikSUXB5R6YqtmjKrNMn7inm88p1i8SWvcq6zWcnLs2G1lrJvbyexCNRUtLB/X4dSfIiVV4Xfy/x5rRw8sJvmlnoF2O3Zt489e/dR6vUye3YLr70mWZLnMTkR5eX1W+jvDnHmGWdz9jmr+Z+f/JxwME95eQORSEJZKZ100nJMBrE2dpFO5ImEkhw50s3IyJhSTqayESpqPFRX+/CV2cnmEgqwMhrs5DNCyltUXttUcIiNW9aybsMTjEz0MGd+C30D3SpvsqZqJofbB+jrO0Z9XR3BSIhEIq7sYAWEkftacotGhscxmotjLxm7/UfH8frLaGpuoqe3F5fDpbr5vd5S3E4Xe3bvUwSrXP8CeouCenJski/e/jmuuvS93P/9H/DZ22/ne/fdzy8e+gUP/fxnDA4NsnvPLm79xG0KyPjAdddz0orlfOkLX+ahhx+mrLyMB37wQ666+mq+/a3vcM4553L7pz/D7bffwbe/+Q2ef26tIpmWLV3Ggw/+VN1rq85ZwdxFsxifCOD3S6OKjze2bMUiSnyxqi0GMFPidStgy+GyqWuwrLKKweFhdm7fKcbi1M5oYOWqU1V23v59+wiGpqib0YjX52Hnrp2K9Hpzxw7SsTgzW6qZOcNPXbULk6jr41HSBQOxlJ6RsZDqzE4nYoz097Fobguz59bT3ilkvJ7a+vns3tVDJqWnxOLg9BUnUeMvwe+2E5gQGzMj3vIatm7dqyw36yrquOLyK6msrCafE6LWSU58RI/nYwlxUVSqK6NyRarbjHb0OZM6FiGZLA6L6DmZigaU/afdYVMgnKg8I9mosmhuP3QIYzpLOhJT2caJeFwR8m5HiQKMZjTOwOfxUuYrx2l3YRBVr2RJFgSEk2eMtQhsSL54RhQpArjnFRgl4Ex5uZ9YLKEsb+X5ISrf4eCAUn2IDZ80Zch92374kLI53/rGa3R1H6KkxMJEYAqbPc0177sEl7WE5JROAcKheJjx8AR6qwG93ciza5+l59gxfGVeRfgcOdJBKmLm6mvO49XnXmbpjIWcsWolI8P95LJJXE4HyXiGVDJPa3Mbc+bM55mnnmZWazOlPpfKiktI7lupn0g0ht1iZfPG1+jr6eXmG2/GrDMp8n1idEKRfBX+cnzeUgYHBhkLj+Or9lNfW69yv7Rcr1g0rsAsozTUqGegPP+k+UWeawL+CGlbJNymq05lLGW+m06AaaSjPDeliULO044dO9T8JGCfzK3SCCXPPgGuH3vsLzidLqqqytX8VVNTo1Sy8irX9+OPP66sADUbPXk2CAEsoKE896UpRhrBhFSScyXAmwCTcv3JXChAshyboFuDg8VYAdmGvL788kvqO+R6EGW/vGrzu0bYyqs2p2u2edq8r1nZaipcbe5QkNnx7y86MhRVyKqJTCmd3456mK4slc9pZJ68V9sXuYckW12IdJWsqdNjPD4/ydkS+1CZfjKkiaZCWFwmHF470UyQzuBegoUxPN5SgqEkM5pmEZiMMjI4qVRizTNmKVeC7qNdyh7W7XTiErW3uQZH2oEum1dkTSGVEZ9gdX2Irarcq3KHZA06MjqdUj2K6tAgyuHj6lmNSNXmWs1mWjvO6epSIW6nX0faGGvXnEb6/n8UucefNdq2po/h2/N6cWvafhSb6952W9GiKjQbyOm2k1rdqSzZTSZS0oDj8ag8P1Fojo2PFTOSy8oUcSvPKHnoSY2h9lmIbwWgFp09po+J/H26Inv6uKg6uCACRJNS1uTEnttuJ6cvKEagaW4z6zevZ0/nbkweE0a3nmg2Qt9gP4m4jgVzl9Dd2cHIyKDKMPWVluP3Vihr/WAgSnNDi8rLGx7uQxyYzaYCr766g7nzqvj8nXfw2qZX6Oxop2lGPS6Pg2AooJwUxM3AIFl/Ujtn0up5LbWl1Ay5WA63yUNFSS2piIFnn9zA/DnLaKlvwWuxMd7bwYp5MymIVauQWGlw+X1sO7iXyXiUU09fzWDfAI3VtcQCYZVvq3fa2drdzv6Jfl4/coCK5lZl8xuXPFp9An0hCVLfFlKKvHSZHTRVV+Kyiu9xmsDEAAsWtHJ0cISt+/uYNacVb4mbWCyurG0lx9ButiNeqWL/X+J0U8hkiYYimAx67Hax+z9eP+bEoSBPPgtms00RR7FkQlmJ+yt8dB3ro7yqXOXPjgZHyemzRVtxJb7OqeYickLtGamrbGTOzPnUljfgtnmJinNNXz97ujsYDk1QW1+tyNZYLEI2k1b5qC88/zLptImZzQ2856LLOPmk1fg8lSRjUV7f+zwDY13KbeGF9eux2GwkJNtcp1f1jBBnZslHlAag8RFKS1yMjY0ykC6ju3eQkfEIRosHf0UztbVzqChrgqwFMjoCQ+MMdfZhMxjJRGLofG6y0jDYUIE5E6HN56Q0ESV45BD97e001tdhd3tUhnpFZR2vPvcSl68+n5e3beTMD11OLJ9j/UubiCULvOfq69G5ffzmiSewVdQSQ4fF6VRjJS4Pdok+ySSwGXKY9GL5L/9vxiR56xnJHA5is0zgsI1RyA8RDw5gNRmwmR2KrJRM4QJm1q/bTJlfcp19rF2zEbu9lOBUmGxeGsjkek5SUVHK1ESA0888nbPPOoe2OfP4yY9/zPbN2/H6SwkFw4RDEWqqa5kckzxOabYKYLeJq5RBWXpLNm4oNIXJZmDmrCbMVgPpfELdP6VlHpKZFCNjw4pkdLhc6HIm7LoK7Hov56ySZtdRujs6mZgYZywwhsNnp7y2lMngEIV8jLoan6rL5jQvxpyqp8zbwJNPPE5tXY1q4Mnk0mzdsYVfPvILgtEQP/yfHzIemmR8apyyqkpOWjmX2noL0fCoataRhpxAcIqahjqGJ8aIZNLkjRaisRTJaAaP3cfitiUMDg6oaIk5c5tIxIO4rBbOW3Ux/QMh/ueBx7jrzh8QGEszODCGyZqnu+8A2VwQi0FPLlXg2LE+PvzR6/CWOoklw5RXlhIJScOAuC7Zuf3Td3L+2Rdyyw0fp+PIYQopuS+NqjlvZHxCNehZHG7cnlJ+/8fHmApFWbpsOeNTU4p8t9ntKk5j9849SEyQ2+2lo/coI2NDxNMh7G4j8cQk8+a2Mj4yzCc+ehurl52hiFtZv+QkW1YvHklR8mLTa3TTEStw14Pr6BzPc8P1F+DXTdDVFyOJiXU7+1l17nwuWe7hp99dz203ncmG57czs9rAVRetEO4Xpzi3Z4tzwcBYiBdf3c2mN/YwMRUi4JpJS2Mds5tLWTynlB0b32T4aCdnr1zM9VeeoUhfRdzKjaAeHMXlqcTniIuJ1E6iGBXSU5S3n/vc5xQZKnOYKF+l7pI6SOoacS0RtenBgwe54IILVKOcKGRlzS8KViE7pSb6wx/+wLXXXqvWn0KCiuJUrHXlGhecQRrl9u7dq+ohIVBl/pL3SrO4EKWaAlca0oVcFaWtkLiCdwg2IwSwkL9Koa7Xq0Z52b5gMFIjyjakjpPjEkJVmvGEMJb6T+o9OVapHX/3u9+pekpUvYKFSP0nDbkiFhCnFfkRrEWa5OU75DikSU/GR75Pjl9qUfmsqHdlLLQ1gTTYS3356quvqv2X/ZFty3hqDalaQ9i/hgnmVF734NZd/OXub5ASdXh4krjNzPd//DNefOYVXnppC6E8zDlrNYvOOY27771HOTfU1LQSjQb58X9/jVNPWUQwFMHrcRaFDEbTuxC32WLEhao7dCeI23/tRJ1494kRODEC/wEjcIK4/Q84yScO8cQI/CeOwP+GuJUOzq9+9auqSJ4OlgmAKgsE6WDUSE1NkSFAlXQ9ykLgH/1o4J0GGMuiRBQzWsarZKrItjVl7nQQ+d22qX23ppSRV+lMlWJfQFpZEAhwK/stRbxsV8C36arfd9uuLGy0fZDjlH2U7WikgSxABMDWLItEHSR//tGPbEsDFWU70r0qCwrpXpWOUPmdfF4WOIoATKUUqZWNZRVBkswn0Vv1JPVJrr/tQ0wlAzhlAZ2OkS0UsDucamHscEhX/6CyGDWLiiYew66H1csXkAqNksmEyeVEeZZj174OahoXUeKvZt+hPjzOOmKTaXq69qI3jNE2x4/DWqDSX0+Fp5VbPvIVzLoKctIlL2olUxYMCZV1pHRIxgJHeg/y4CM/IaVPUlFfxpGeI4TiEWX7KiChLM6FkKsoL6XSk8PGFDpdRm1PyAZZeCsb5lxedYsbJAtQWSkW1bRFRFUWNUWy9O2c26ISaLp6SvtMERDWYzRIfq0A8ALGHc+wk9W5IEmyyDaayeWFMMoqp0jp5hdyVshmg6mYAij5hkIuyYJKSHJZl+fE4vW4BZP8XQgSWYzp9CaSCVmYuQgGUoSmMuTSRoYGJpgYi1HIZjlpZRvxaIASj5VYTFS9kuVZokhdp8vKrNkNHDx4iOqKVr7//d9T4tGzZHELMxrbaN8Tov9YmPHJXvxlZXz2M3dz8YUXKxLAbhMi0aBsrwWImRwPYrJalfK5usaHs8SAw2lUBL/VasBp89DbN0w6CYGpEJ09R3h9ywa8laI8iROKjdE0s5ZAeAJvqZ+OIwMMDYaVvbGv1Kesa492dBIKRqiqrlAKwuYZLezZc0iBi5l0jlwGRRAuXLBMKevWrl2jVE7l/nJFLsn5nJoKqi5saYqQeyadSuH3+ujv7OVD77teAQEH9h/g2TXPKgXNvPlzFZHS1XmU8847n127d6mcM2kqeXHdS1itDj5zx2foO9bHsb5jbN2yjVg8zhc//3nVGCGWr6LWObBvv7oGRR386989ws8feRBfldg/iv22nfr6RkZHxtT1FgoGaWiqLz4L7BbI5jFadcxdINlx/aRU7reJroNdJJIplp92MpFIDLvTobJZ+wcG8Jf7lX20r7SUUCRMZXUFmWSQ7qN7QSnCfDTPrEVnsZLTW5gMxrHb3cRCIQYODzB3fjXLVyzgUOd+gpEUo+MJKitaONreo7Itb/ngh3jPuWeRi0dxmu0Mj0+SyYtNu1vtnwCqOcnAVASVEYtZCC+LIm/Fps7j8WKzinW4YE6ipDOgz+lVVmpeJzaiopDIk86llP2rqE+S+YTK8ZTcTKE61PvUnZJCzIOVUjGTIRqLEo/GScQTKltOtm8ymLHbHYqMlGvCYrVhsTiOE2Ryb5qQ3Oric76AUdSmiaLKPXfc1lWUz+Fw0do+o3APuXfzFHQ5UqkoZps8P0S5WwTSRHk/NjrCsYFjRMNRLAYb4VCYdRteUspHIc6a21p46JFfEIklmdFax8JFC3hzx5tcfvkVyo6050AnhVCWM1YtR68TK1kdkXCQvKj2cwYuv/RqOg4d5bXXNnHDR65neLifbTs2U1Zbw9DxzDyxuM2l0hw9dAS72cIHrn4/iXCceCROLpFVVoRWo5VkIsXA6BCBcBCXPO/1RiLBEFWVleq+0JsMpHOSOyZzXBaToggV605BSBkhxI8rRbWs9+lk2nTLWfl9UZkqxEhcqU/lOSrzqgBkMs9rxKQWayBqESFdZR6T98irNGAIiCfqV/md3NPSvCR/tH3Q5kxpqhJgTr5HPi/7JgChKHK1HF0t715+L/OvvApIJ7/Xnv1aLpy2z7J9zdJ4+vwgxytqvOlK0HeSh9q/p6tPFT95vFFouvq0uL2iKnN63aL9W9S2yo74uADHkC82FYlSWpFC+jx5vdBoGfIGyYHMkszHiJoDJM0R9SwJBCNYrE4GBgXgNVFeXqlyNgXoldrJ5XYSmJyg1OGlydVCqd6H3WjBIAFtiRS5RAbSOSxGizqGrNyTorqVV2k+EjtnaZBSCnfesn7WxlAjUqc34WljVFQSyfz392pk7fjfjbhVNaShaNU93VnlnUrd6f9++xwW91FVAZozxzRyV/7/786PeqNBHiZksmml4JapX8Bxm91KXoGoknMtjVkGVSNIJINSRUu7mTpvxePTamJNhVx8jhYVydrxqyYBVRuY1TNKtmKVZ5NYouqz1LbWMxYd55G//ormhc0MhQbpHe1T83R5aS3pRJbhwX6lRhUHksb6Jgw6M6NDU8xvW8S651/FajSxePks+vu78XpdvLZxD6tPW8BJK5axZcsmWlrqsdqMqrEulY6TEbJVr0Nn0CH23VIHYtSTMxewyRyQMVLuqiQX0dO+p4+NL+7ihg/eRHlJGTOqKhnrOUxLpYdCdBJDIaOe0bsPHqBgNOD2l2J3OdU1mU6lSYuayGWnfbCP1w/vZzAZJu91YHCKm4ideDiC3ZyF3DD6VAS3wUWJVU9zYzmkjZj0VnT6GE6niZHxcbqHJtA73VTXlFPI65WDgt3sUPnehrwet91NiV0aC/MkIqI4RWXZSr0oVrJFdZNEaZjJZyXz2aIahKR+rp/RyJGuo/zy0ceYPaeVxctnksgEwCjrGSvpjChtDbhdfsrLa2iqm4HfV64Iv8hkgK7ODgaP9RFPJzH5XHiqZH1UoKuzl6mJIOFgnI5DXfg8ZaxYtpL5cxdx8vJTKXGUMDo4ykubnsdVniKZD6h6IJXN0NXXS3VtLTV1DcpNJRSMMTQwppwvJsaniIYTDA4MM5ZrxFdeRVlVPS5vJSZ7KdmCWTU+6fMFLPLMScQ4duQAdX4PPe0H8dSUM5TLM2fhUmw2J3qzGXuhwBKXm55NrzDZf4T3XHkBi5Yvpq68noe+/iPOPeMiJjJxXtm9iRmzZ+MQtf/+TrIGB9hc1C9bwJYDvcQNBox2J2GJhkGH1+HCksvgMqJsrKVx02xMYzEFKeSPYdCPYGACQz5eJJajeSw6yfQuw1Fqpmugg8mpGEZ9CaPDMQ63DzIwOEVVVSM9ff2Mjo3gdFuorPESDk5y6SWXUF1Tw9/+/CSrTlmt1HW/e/j3mJ1m4qIEzRUUOS5RNFJzFFcRepUNH45O4fbYqaqpBEOOppY6MoWkun8i8QCByJRST+uMeqaCAXX/WAxukgEbDWWzaKpqZOncJSp/enhwlI6uoxzt7SSUnMJozSniUZePccryRXQd7uOLn7wPt72cRx75lWrqkdx1T2kJz695lts/91lmzp7Jt+77FhOhKawOq3p1egu870NnkYhNqtz68FRI2btLQ0gil0FnsRCMJghOxZk/aylL565gy8vbWLt2vbJj/ujHrsJXbqa/r51yfwWrFl/I17/1c8465f1Eg2ZFglZV+4glRhmb6CInzQMZPb193Zx5zmlcefXlvLL5JSaD43i9bpYtWqKaQL7/3ftYtuQkLj7/PfR2dWPIpnFbzaoWjicld1qHwWLD4XSze99+nnl+DVdeeQ39I8OqznA4naoZcnRwjBdeWMfyk1YwNjWhrKNj6SBma55obIJVpy7nWE8XN1x/I+ecej66vEnZyBebdItzUCqnJ2Iw8dQb3dz/+42UzZjHl+9Yxkdu/h0mvQ5PqZ9YzsiFFy3njKUefvWTP/Ph953PXx99jFULG7n+qgsopMApfQ+5YlT8yGiUDZs72fTGIZXVO/vUJmprGxnqPYJVX6Dn8GHGers5eWEzt3/iQ6r2NagS+zh5q1SUMtdLI1hxjpQ5QkhIIWRF8Sp1VdHpJqPmEalhBCeQ2kibg+X45PeaI4j8W+obqYGkZpN5TWo2+bw0rEvdJTWU4A7yGe1Vw2sEaxBC863GtOPNzlqTltR3sp4SzEKIXcE+ZP6T75FtabiGVv/IPsg25VVr0BdMSD5TjN8wq89Nr0HlvRpmI7WM/E6wEK2pTz4r25Txke/VGrPk/6Tel3pStiHblTHVnF1kO1rclXK9UPEYRWevf/0nD6kEg1t28OTXv89wd7d6ji679kqGe4bwu6p54skXqGidjb9tFv3RKVraGnjooT+QSBRwu+zc/4OvcfLJ89Dpiw100oxuNLwz31Zsc6Rgkwd3Efs4obj918/WiU+cGIETI/DvPQIniNt/7/N74uhOjMB/7Aj8q8StZJb84Ac/UNmz0h2pLRik4JXOUCmmpcPz3Yjb6YCeFPRS/EtBLe+Vz2uglmZXLAW3gLWSlSI2xkKuyvumq22190rxLgsBWWTI5wQY1kA8WRBoxbhmk/uXv/xFqX6kM1MKeW27Gugmr1oxr31WI/+0/dYWLxowKCpZsf752te+phZBspDQlLbawkXGa7oKQ8ZB2z8N2NMWO/Jvse6RDBbZrgYQq/0QRU62mD2XM+bJ6jOkdBk+9JkPMxAYxF3mJiW5SscBdpsfPhAAACAASURBVLEUFZJpKhTG6/WREaI5ESMXDTGrvoK5LdWMj/Qqi+Oo2D/3DHC0N8zZF17KG9sPkolbiQdE7TrF7LYSFi+qoJCbIhZKY9VXcNHZN7Bi8YWQtZNKZTBbdUST47jtdkU42hxCMqX4w+O/4dVtL+Gv9SjAom/oGGaR7wqZqTNhMFqUSrHaW8BaGMegF7WciVwmRTqVwGSR/D8dOcnfFE2R0aT+iM2dIogNAnLLIuzt7L7p150QO6LGKZ6DIiAs5JTZYFP2eEr1pBQUokDLUtAJGCuWokVCVjBrBdXqRWkh6qpUcXuKGBaPZQEHiosqyexSXbEFAW2LEJBmz5zMTmEx2ynkTBh1Dgw6x/HucNi4cTt1VZU0tfhIpkJUVMrCeortbxxkoM/EmWfMJ5uPkkkXVO7W88/uJB7Tc+11S2moa+LNrd1sfe0IJn0JrXNncNsnbuOccy4mHIkV1cgUCEwF6T8mmVgBSj0+6htqlZWz5OEZjJL1Kyq2OMHwMG++uZfh0SC9PSNqHF7Z+CqVNX485RaGxnrw+O1KUV1RVaEI7mRSlB8pDuw/pLIazRYrE2NTGDDTNneOyrcTci0SjrH/wEHGR8fV+dTrhfTPKaVTqb9UqSRl4S32w8JoiMJZwHN3SQktzc0kU0n27dnL6LFBlVEXHA9id9spK/fT2NigngEdR48yZ/YsOju7qa6uUs+cSCRK55EuBYL5q/1KGSDEhtlgobevT4El1ZVVyma2sb6B3s4+RX7d+snb+NrX70Fn0eH1eygt8ykAVpSHkrcr19miBQupqashlUyydfsbpOMpwokpFixcwPDgCE6Hi0VLFipS/4k/P0FVgygpCjhdLgWg9A8MKhWhkJ1iWVfbWIfVbUU8Kg/sfpPQxCQrTp5HTX0ZE6EwcenQT2SY2TKLzsMdjHWN4SwpsGLlEmWhHgjHaD/SS01NC0cOHMVjd/HJj3yUVUuXEJ6YwOsqYXIyTCavY3wqrO4LOXa5pxJxIdCM6lxJnmkoHFGNC9Kd7inxqf2U9xUbHwyK3JDrXG+UrMxiI4MSFWjEiTSLKLVnkUwxqso6DYW0IknkPMv3yzUTjcXISsZgKMz4yJgiHOUz0vRgtVnx+UtVrrTN5lD7IcpbubfTmSwWs42sgF/5onWtPL8lg1ZIEl3agO54Lhk6sSPOIia0BmOhqDhTHqvSEKI0EUr1GouIEifIwGA/v3zkYbr6OgnGp1SzjDxP7R6zOl8trTMV8S9jIUpvj8NFpUeUJwHOPec0+o/14HY5lMp23679zJo5jwp/JQf37+e8887hwMHd6k9ZXTXrNr3GkmVLqKuu4sDefYQnp0hEolx83gVYDRaMeQOFdJ7q8lqSkSSxiMx9LmLRBLGpIMa8jqTkcw4M4va4Ka0so7TCj9lqUdemQYH2OjUEWSEaJZdxWi7r9Ias6SSXNtfJOZdzJdeHNl9pytW3VYwFBeppsQIC8mlzmACGkt8u2zv//PNV3IDY3EncgKgvZB6X+VNeRfEhoNvy5cvU/0mNIduVH9meEMByr8tcqxo60mn1GQE7i41ZQsxk1XtkX+X38nnN4UJT2sp75EfL8BXLf62G0GqT6SSgRgpqCg01f6uLW7Pnf9sqWSM1NYJyOkms/k9IUVHvHVduKvWrXO/KvUGsrTPiKYrBZKBgyCuQXcjbWD6Czq4mJGWzGIxEGBgZIhyLU1VXjbu0hGgyxsTUGNFEVD3j3U4PhbCJcnsVunSO2tIKTJkCZqkn4hn0OR02k4VYIoXRZCKtcnb1iviXSbYgksTjYy9jNz0XWCO6tbHRCmtNcTudvFXE9PF6ThuX6Z9TNZOaM0UZ/zZ5O12Vq50v9dw4TowrK3BpSDie3avtw/RtaOP/VuEv94A0XInC1yB1hYFkPKFsuScmx5Uq0maxFElbNfcf93AWpfpxxe30Y5h+HNr+y+//vqYsPs/E1UAadSw2OwaLiWQhhafKS96u46HfP0hZcwXtxw6RFvt5px2H2Ut3RzdOp1XlSurJK6vR4GSYcCDBaFeKkeA41773EsqqHCo7e2goiMVsprrKx5S6v3S0zplBXV0lY5MjeEtdZApp8mrc5DoWa1IDJpuZlC6PzWLDpbdDwkD7m12ERhL4nA1cfP6lTAyO0VxTTWx8AK85h88qZUKecCrL3v37la27nGen243eYmEkGMBa5qM3MMpLO7YwGJnC5HXj8HkYC8aw2DzoCklM+TC6ZABjOkyN30VNaSk2k0368tDpdaoOeHPPQfpHRpi3tAXzcVcZ4UAyqSxOs4um2kbSsTSFVAGzwUwykioyLQXU3FEwZAlGpzCZrVjMDmJRiQ0pw2CwYjBbSaTSvLjhDY727iORNTA2EeKCi1Ywe3Y54dAo2Ry4SsppmtFGXX0LTlepcnPp7O4iHJ6iu/swuWycmTNFnWliKhFjPBRlsH+UWDRHLJhmRIjGslrOPO0cWpubWbp4EZlYnIHBLg6278PttVBeY2P7rtfx+l0c7m4XL2YaWmYQiiXo7R/HYiljsD/G8ECSwEQO1/9j7z3A5LrLe//P9F6296pV726yLfeOjW0wNuACJpgeQgJJHLhAKIYLJoRQAwRIbAw2BlfcDdiWJatYtqy+klbalbbvzM7MTu8z/+d9R0deHO7/3uvnuXmeJBo/8u7OnDlz5nfO+ZX32zzt9PUtwV7fh83homp1kClVSUtGscWOQyxx41F8DjPWUpJUaJS2OheFeJhjE6MUnS6q9gCNzQuoC3ZQyJRYtWwhpblJrIlJgpUUi1rquPDCi9i39VW2b32ND9/+tzzw8G94+NHHWXfm+RwenmJoPEQonqVlxWoGTj0Dk99H3iLjZlLvT7vJTJPHhddUxOOEfC6EySTxNgny+cO47Vmc4oCTqWAru3GavXS0tpNIzmn8ykRkikBdC7HZAr+452nIu2jr7WVuLoPQO3P5LJl8nO7+Vmx2uPaaq3j+2Y0cOzKhqkkh9gg5Q5xdhHwp14XfVxtHZbwQkqREGfgCfl7duV0JkxoHbynR0d1KPB3RjNXGpgCpfFJVsWa7uQbaupyU8lV2bj7ELde/n+Jckfh0kv6OhQQ8DZSrJspmE4dHhzh4eC+YcthtJa645DwGehbS07wKh93Hfffex+DgfrxeDy2tjWzdto01p67lzz7wZ/zgJz9k09aXsLnEJQHiuQlOO7eT7q5Ggp4gybmEEh79DXJ8GcoWE/GkZN1b8FgbyMWq5KJQKZnYvW8nvQMN3PCuS8jkpsnlMizuOp1/uPM+rn/Hh7CUG8mlTThdFhyuIuPj+6kImFi2MDU9Qf/CXj700dv42c9/wtq1q/B43QwfG64RjktVnn36d9z4zpvIpbNUsxlsZbHHFrKM1ALKmKx2/EEh8Zb40lf+J1dddTWZYgmX06POUTJHFuLfE088pX19rlRzBJgKj2Gy5ElnI6xauZjo7Awfef+HOfeMCzGX7FhMMoetndtCoULJ7mGqAD9+ZDtPvHwUd3M/n7/9FL79o51EZlK0t7Zy5Og4b7tmNeeeUs8df/dN/uYv3se2535HW52HW2+4RvnBtqqAq7D/0AQ/+denMNvrGVjSzVnr19DZY2UuCQEXyFAxMjSkfc8561ZQVYcasxKQ5R6wCjlGahSay14bkeaPT0Z9xKgdGGOeUZcwiGdGHUHmQcacy6jPyN8GQCr7FgBUbIzF5liipwTYFUtiIZvLdkZdwhjb5Rg2b96sxHkhzoqTybPPPqsuRvIQy2Ih0sm5FvWrkPpF7StEW3FmE5BY1lXyeaL8ldqRvCbvk8+U7yLWxxINJXEYUveQ98lxybZSo5H5mvw05lJGjUnmc/KQ4zbqO8ZYb3wP4z3GvGX+vK42j63Vld4caKtnhHIuTWkizH2f/ypbn36K2z73P0j7nHzzjm/Q07aIxs4+epet5lfPPsGOQ4Pc9cufsHPnYb75D9/jqqsu546v/DXdXU21qKaS1BMESNZixOsPHfwMUlotKfkkcDuvfU7+erIFTrbAyRY44a94silOtsDJFjjZAv/FWuD/BLidv4iQybhYJQtwK7krymDN53VCLc/JIlgUuX/qIdsauXSyz/lgrQHgygJDJtvGJFyKuWJjfMstt5zI1JX3ySLFeP/8oqjx3BuLe4biwVgEiW2sKH2kuCv7mq8UMib3xoJI3isTesN2eT6AOv97ivJWrJ0FFDasgoyFRi0zr6ZUkv3I6war1Njf/H0ZBWJZDIk9kOS/GG0ixyLFPi3eC+Bhq1K0lChQ5N0fu5HpZIhAU5CCSSz4pMgrVsHHAUUTuJxu3A47bosJSyFLJjrNwp5mGusdhGfGsDntjIxNsWvfFBVrHfFUmrUrzmd8KEQ6Nc6pp7XT2ioL0jjlAoQmcqxadBEfeO+nqfN1kkhkaGmtI5YI4xRFSVEKkwX89V4Ojuzh7l//C3P5WRra/IzNjBGOzVIym/H5G0mlCtitNvrbnLTVlchn53C6hJltpiALo3JBiykCyQieZ5E8QIvkGB1vC5PY/VW0sKe5ycb15KhlxUhBV4orAsYa16CAD1QkR1P3qgCSFMsV/DVJxqAm3WqBQRW+Wpg3tpV9FRXQlWMwW2yYqkJCUE2wWiILui6KRbvNqaC2ABjehjypRBqfp04/22n3Ep6JqYLO7XHT0dHM0JFBvD47Zquo9eD3zwwyfMDLX37iao6NH+CJR3cRnRaz5ix3fPlvSaan+dU9fyA9J0ziDGecdjZf/9o36ezq00KUKCFdbgEzD/La7p001DXT27eApkaxCBerPQtzySkcrjKmUpZnn3+QoZE97B8cYuHAKurqOth38DBHx8a44KLzCEUnOXz0APF0TNvT6XKx/pxza1adUzEcDicvv/wKVrOdvt4B8tkioekwrS1tjI9OavsLkCmscclNlHtFrnGvx6PnT+7VY+Oj1NUHNU9V7HYvuvgiBdHGxsY0q2xyYhKP00V9oI7w9Kwq0+TeErWEgLcC0krBS4DHoUMHiUZjqlQUS7xbPnQjVoeFrZs3097eTmNjMztf28nh3cOsPXMVK1euYstLW5mLxKlvCFLKVVmzbjW+Bp+qzwRsDgYbCIVm2bp5C/lcXgsTku/91ONPcmx0hLdeeyXJZJznn32R/oFeBSUnx6bp7GqjQonmtjZaW9vUGt3pdKs6eufO3arilYLCZGgKb72P3t52pseOEp+dolzOs+7sdcQzGaYiEapmK+0dXWTmkqRicxwdGqKtvZmlq5ZoURuLQ62xI6EomViSm99+PVecez6Z2ByLBxYzMzNLLJHm2PgEPr+fYFAyYWt9VE93H7OzEQXQRL1Xs6k2abavob4VcF1y3iyWqirGrFW7ghma/SiiLYtd1TQ1z3C5B2smX3Ir/fL+e+jq68ButdInLPrZCDte3aH2awKQvLZzJ7fcdIueR7GGlKKRWIBKJpyQTETNLSrqYKCOgCiBHZI3J32tkDlqoLKQAeQTzRYT1qJVFWUC5OayKbx+bw1EdthUVVOzuZVjlX81O1PpB+w2s+ZVh2bDRGJhQnNhDgwf4OixETZt26iAv3xusLFOSTvS3/v9HvoX9DI+PsI1V19OJhPn8ccfw2Ftoq01AFUrV17+Vk5ZvZbpmXE2bfyDXvdPPr8RZ6OZZcuX4Xba9bptqatj7OgIi/oHWNy/kMxchvGj43S1dNPZ1qmKYFPJhtfqU/vpcipDR1MLo6NHqVpNHJuZ4PD4UVasXanAfCYyh9dmV0veksks8LkC34brxOsArWFH/7qS0BhvtW1LNYtgY2wyxne5d+U5uYYNdwqjoChFObHiE7s8scOTArlYJkuRrli08JnPfFLPs1xXYnMneWSSo/vtb39Lt5P9CbgrFnlSSJRtjPFUxkbZVq4fAWdrIOz/OnNWxt43qjkN62Oxk5b9yfedD7gaQPV8EPcEOUgBwFqbGSDlfDWpsT8Z643XdVtVgBv2d7Vir4wgAt7qWKQZuHJJVmvAgWxrqqkGRb0oecZCHihWS2rjHWyq4+kXnuWVPQcJtlix+6x09HbS3N6sCj1KTrZseIXmQD39LZ04SiYG2ntxV0TVloN8hVKuiMflIZXKaA55KpvWMVA//w22zwYI+0aA+0S7CNh5XIk8n6D2R2rl4xm5RuFa212QseMPY7yeP7eT3+cXa+XzagXYmrrKAG+NnwaIOn+fJ0D04xm3Ali2trbgsNmVDDhydFgnGz7JebXZa/s0VWrXxnHrdsMqef55N76HUUQ2jk2er4H9x3O5RayTL2B3unB6XORkjuOz4m3z86vf3s++sf24mt3qqGKxWyjnzKQTGQIBN51dLZiqRWKRGA6bm9amTl58djst7S1cftmFhGYmaWltYPv21/C5vYyOjhOdExcPF4uWDuDyWLHYqxpVUZZoCOmwpfc2147N6nBgd7txOz0kZ+KMHpggMZ3Ea6nj2ivfRVtTL3t27OGM1avYvuH3nLqkF2sxyS9/9TCXXncJHe0djB8+xkB3D7G5OUw+DxW/i1fHhnll5ABjiQjuYICKSdxM8jjcQjQoYbflsIiqNZPi1MW92E0R6lx+MnNVbA4TwqsJRdLsPTjMGeechsleIl0oUC5WcIgtKmbaGtuxm+zEw3MS1iz8IGwmB53t3arIlTFASI/yL5cpUChUaWroIJ0qsWfPIVXTnXHmWfzbPfcSiU8TqG9gajrFNdefR2vQTcDjZGDRIjp7+3G4vcxEYxw+doyh4WGmQzMalbB42UKcLhsT48cYOXqMsfFJzZQ3IwC0k/FjEQZ6lnHzTe+hs72dtqYGLOUcjz59L+HIMEuWdus411BXx+GjR0hk5tRKO5ZNMB4Ok6/YmJrNMRe3kkr58HkX0Nl2Cm5nO+lUBV+DWwkY2XKFkslK2STEJcnjtVHKJvC7zHisBXLRSQVw2+q97N+/m3gqSSZvoi7QQ1tdHwsWrWI4O0e6lKSvwUVwLox5fIQz1i7lzNNW8aPvfIdAQzNOXx3LV53KIw89yb33PcJX/uHb7Ds6zt2/+g1Xf/BDuJqbyFEllRV74Th+j5vlva1UczOUizN4vFnczjip1FGq5QRuqwWfw48DN51tvcxOTxMOjTOXnMXqcmByuJiYmiUxV6Zc8nBw/ziRWIpEIqsuEnIOZsLS5lkaW+tUMR2bSTI1Gtb7QcYeBWvkPi5X9P6W/kls93u6u1Ud3t7WhtvrZWJajs+jwMlUeIJ8Ma1OHWXyCuIGGwO0tDWTyWfIZDNKqpX4lpnRKd5/05/RX7eAR37zGNlYkTqfuCG4ae/p1fiFto5munta1abY67Jq3IHP0cLunYMMHTrE0NAh/H6fkkjkGMbGx/j6N7/BH158jvse+DWpXJZipYTVk+XUc1sV9A966vC6fMfzs21qtZ+vFnA4PcxFcuRjVkoJGz0NS5mLpJmenSJbmKGp3cG5F6ykWMqyduW5PHT/Jhy2TpYsOItC1kww6KVQnOPlbb+npbERW9WqRI8XNz3P5+/4PM1NDZicVeKJOQ4cHFQwT4glV7/lKn5xz73USYxDKo1D3Fo0VsRMsSREJBMut4+6hiY+94UvsGBgMb0Di5iZDjMTDmN3uOjp7OKpp5+ho6OTdCFHaHaGuXSETD4G5HE5zbgcZj758U9y5tqzsVWdGhkgJBzJ05VzW8DNYKTEdx/ezNaRFNNpEwO9fm66/kyO7EvjdFh5/NktrDtjOacvbmR0/y4avXaGdm1lzdJ+rn/LxXhFIQ4cOXyMH/z4LpYsO5WlK89g4dJGbA4zQVHjFmE2FOJnP/0Z27e8xO23/x3nnbNeayBej/PE2FQoCnHdrOtaTa54Ew+DEPTG8c0gmxuvGwpTAUyljnPuuecqICpzJQFuP/OZz7B161YFVYWgKbUMsVCWTNx7771X7YqFoC+xFwLAfv/739f3C1ldyHiSXyuEvI985CO6nShgP/7xjyuIKw5G733vexGrZQF9JQpK5oKSfSvzAMnylVga+UxZCwqZVuZ5kkUrxFmjRmTUfozvagDW8wHu+UD1m2jON/GWimYam1IFNv3sl/z8H+7k1k/+JZ1nnc47rn0nZ627iMveeh2/e+p5DkWm2bxvJw8/+iB79x7QNfqnP3M777/terW7t9lrJANx87D8O8WtALfiQCYXykng9k2cqJNvOdkCJ1vgv0ELnFTc/jc4ySe/4skW+O/YAm8WuBUwdenSpVqMMwqdDz/8MFu2bOF73/ven2xKWTQZmXkCDAjIa+TPGWoZ+dtgSYpaRhYFwsSUbBb5PJmkz7e/MT7IKBTLgkQK5/OVDYYawyiqSUFZ9ikAiwC3sq2hkJX9y+/GgkfeKwofOQ4DzDAUv/OVIHLMwnyUrBhRJMtr8l2M/cjfBvArzxm20vLTKBy+cX/y95EjR/jXf/1XfvzjH58oMCvgK2Kx4zXNsqWqaow8BW744DuZSoZoaK2n6qgBEKJ2USsqixWb06rWu+ZKiZK071wUczlLJRfjbVdfwqEDO7E5bFgdTg4dmaJq8jA1nWTwpTDBtiZWrehn5YpmJiakEAg+d4BktEJovMi7r/soF557NRaLSy0FnW472XRGVRLKAHYKQJBl685NPPbsA2RKMZatXcjLr23n0MhRGhrbcLjqGTk8wopFzaxYGETwVikglIo5zGb5wmLcWFNMCGotSluxhawplQQMqtkXq0r2jx61Iu4JJa7aKb+u5BFwWcisUuI/UezVkV8khFJ0NiwwRRn4us2igEC1QrRJgSY9Fg3AEzWRnWKhom0vgK4AuwJ2yHaFShif16/KabF83vHKa7Q2t6plrzCghe3e3tmM2+vil/dt4pzzujk2MslAzzpis3k87gYef/wl7LYEX/3qV7jji//I2LBYlZoZOzbFJ//yb7nlpj+jp2tAcz4lv3YukWBs/ChDwwdp72znlFWnijySSqWk6sVSKYPdXOY3j97FM089QEOrg4ElXarsffXVgwweGmd4JEWg3sHSlcs574Jz2bnnNZ59dANlW4nFixeqauXooWN0dHZppt3+/Qco5MtMHpsgGUspq15sPaulas02vVpVuzrJipuYHKO3v0fPnQASFquZVCbF+PgYgaCPm265SdnYcqKkv9i9e5d+jqhiXXaHKnufefopBZMEfF+9apUCeF6vWwtDzz/3B7UvXLBgAF/Aq1ZVd//4F2r96Q94iE9laOgKsHL1Cl7a/BLVuBV/s4+LLzufkeFhdu/aK35+9CxYoOrZ9HSSYEcD/oZ6Upqh6WJ6cpqOjjaG9g6q+retq1XtTq+49DL27NpHX0+fqicOHTqoqq1FixZr3rb0KUePHuOc9WKJVubFDRvVESBdzDE1O01DvZ/FC/qZOnpUr40jg5Nc+563YPU4Vak1NjFFZ3M7yUicB371G1atWoa/wU9nf6/mzh45MqIWxAd3DnLTW9/JN776BeZmZolHYsxG52jr6CJXLGKyWNQyu1DIK5jgckkemqi7xaa7pm7NpHM1tXlZrn2xQTfhCtoEH1Z1rcfhxe+uw2F2Y6mKWl4YEwJZSy51reSg/7PAt779LQWU5mIxDh85jMflVub+jTfdxP2/up9f//p+RkaO6p0s92tNJWliZOwA2VxCSRDSh0r/G/AHCNYF8bh9OBxuVQp7PX4FYsWeW1RGDmuO6HSYuvo2sHioFkyqYizkTDhcVc03VKc6BS4EoBH1vhThRJFbIZ1NqwW2WBNmiykS6QSpdJJcIa8g868feJAXn3+eUraIPeDUDGxfm5dAwKUZez6/h8a6Zl7csEmznS+64BLa2zuYnZ2kUs6zaMkCvv+Tf6Z/1SK1Fe/qaCMSmmbXzldpb23G43DicbipFqo01jczNTpFdHaOc8+6gIAlgCVtppLI0h6s58i+PWrfXBKFpsfOSGicisWk426rr4Emj5/snGRNBihh1qxNo0+U69FwjJC2N8bT+SCnOhQct4Y1FAuGalX6UBlHjTFffjcs78TaT4qDAriKYkOUHEICe+SRR2hubuFjH/soYq0s4K3EJEguvbze2NjAj398NxdcsE7jCaTwJ+df9ifXjIy3QiwQ2z6ZK8jx14p6x8G2+X37cWmL8X0MEHa+erZQkDGnpvQ05g7zwdr5hDZpo9pYb9ZCtAFOGqCioeqo5Z6/LqE4sQ9xz66U1cpViQTHAWOjPQVIU1KRSUBcRXXVycFWdmI1SVa6E4vTSraQVsWmw+/gyPgRHn7mt0Qzs3Qv6SUnRJDZEN39bZjtbux2N0v7F3Jw5z6avfW0+htwlCw0eeuo9wSxFKt4HC6KmVr+rfSpORl/LTXgcb56dr6a1bhX54OjtTG0BmgbbWIAsQawbYC+f/S+49nL80HY+aQCoz3nF6hl/05nLZJjPnhu7N9QWBvvMUB/s6j2TWZ1cli4cED7oiNHDms2fS6b0UxoIRjp/M8kZA7biWgEIaoYxzj/WA2Qdv41JK8r4FypqVqlZ5QxS+z9RRGfqxSpOqo097ey4ZUXeWLjk5j9Fqoek44/NpOLaCjCylWLyWSENCXHl6WjtQunzUdLYxvpRJYDg4O0tTaz9pSVmkGZiKaxaEa9iVwhRWtnM3OJiKpOBbAtFHOUSuJqYdX8ePlZo6zZNE87ORPltc27WLNkDYv7lnHl5dexfctudu7Yw9IFAwzv2835607hpT88yWu7X+Pjf/dJ4tEYrYF67CIHlPlRvZcNB3axdXSI0ewcJr9bs+HLuYIqvtUs1wJet5VkZJRVA00EHBVsJRMtDUF1QfEHWnjwt5vAmuCM89cRikaVYJfPpWiqb1Bb5KDPT297D0cODKsjgc8dJJ8paw67zSpuOLIWKZEoJihYyricXtpaeti2ZTdPPv4SwYCXRLLEGevW0b2gm+/+4J9JJywsXtPPO264jDWLV7B22Wq8fg9HxoZ4efdWjowfJlVIY/e4OPOcc1SlzksgQwAAIABJREFUfmx0ildf2cXkZAiX00c8nGLZwuWkk0VefPZFrrzmnXzgtg8rUcBEHoezzNe+djtVS4yFS5qJzh2jp7uNOn8zs5E0v3tuI41iAzw5RzJvY3g8SWvnMvz1fXgD3ZjNQYolmWNBNlPA41Z7C7A6qZisktyg81KP14XP7SQZDdPod2It5YhMHKWQnKO1rV4tgXdu2gqpMsWqncbeBaw+5yJSlQrpfBanzMWjk3gj4+x7/jEuu/h0rrr6Glral2CzefjM7X/PU089x8/uuY+dh4b5l3vvY8mZ62js6yZHmUKpSFNTI3V+N9nEIaqlIerqCuRzEeZCM7Q3d2Mpeelo6VFL2Uo1wYED25gJD7N4cT+hcJRC2Uo0UcDnb+YjN32CfMXMd3/0E3772LNUq7IusLJ46RKcTivbt2/RHHohgc5MhHFZvTQ1NevcQfrOqclJzYvv7Oxg967dTA1Nsmb9Gl1XyNqlvr6JeFwImrKmqmB32/AFXJSrBTKFlCqAe/o7dS6USCXpX7BAr+tMOkYidozTV6/g1nfcyuThaYpzFbzORl59ZS87du1l+Zo1DCxdSDIZlZ6AoFiKNzbR1bmQT33yb5gNhznrzLMolSR1HAWFBw8M8tm//5yei+//yw/JFQrMxqI4AnkuedtywrNjuGxenYsVyyXi2SiR9CytXc14vX4mRqNYcgHyYSv1tk7moqLcHqFqTuHylbj0LecoSeiM089l6liGp59+meuufq+qw4U4GazzcGD/qzQEA5owIXb+e/fv4dR1a7n+nW/n7l/+G9e9/W2EZ0NMh6Z1jM6nMqxevYZKoUhiJoJdnAYKBbWWFkJs8TjJuKW1g5/+290cODjEzbe+nz179mtesKhynXa7rhOGjxwj2NTAbDRCrpQhFJnAZq9gNuWxmCrc8fkvs2bpWqwIcGsnXzZhF3C0kqRQsXI4auar929h03gVd+sAofFjdJimeOeVZ/GbB/6Aqa6H6dkUp/a3c9V5y7j3Z/9KPjbBX33wGq69/EwlSdb7XAosFssVNm3Zzte+9k1CMzN84jOf471XrmcumeLPP/JhLr7sMlqaWvjWt/6J008/g5/e9W/kCxKlY1IHjEhMXLC8mm0vON3/bcFZxpP5cQ8Gic6Yk0ndQcY+Ix5CtpcM3Z/97GeajSv1DQFnBWT98z//c31OCHEyxxIg9ctf/rJm4src6he/+IVm2QrpXfJp5eeKFSsUiJX6z2233abxF5/4xCd0ninbSD6vqG2FdHfllVfyox/9iEsuuUS3l7H45ptvVqeV73znO2q1LO+TfF55TZTB4rYm6lv5fKn9GJbK8rfMBQyC3vx5lTEf+Y+q6QlxIZlLECiYKIyG+d4X/p5Xdr3Cd37zKyam5qikTfz0J78gV4L3ffLPqesVcsUoH/3oxznrrPV85Sufpbe/hZJEVTiEMCoiB3EPemPG7Ung9j/qnJ78nJMtcLIF/vO2wP/tOPqf95uePPKTLXCyBf5btcCbAW4FmLzjjjsU+DQKn7I4+P3vf6/sSSnI/q8ehspUJuBXXHGFLiDEjs4o3hnKVinQywJElHBPPPGELrAN8FPBg+N/G4U5eU0W2MLolMWUUbSbr5o1JvayUJcFwd69e/U9Ru6dFAHlM+W7GAVT2Y8AK6LuMUBneW1+oddoA2GI3n333bpAkuMTNrcwXA27IeN98h1lISvqPHnN2O+fAm6FkSqFQlkMyXZG0VMAKJOoOcVWx1IlZ8qTJccNt72LmcQ0De1NaumqVsmqSq3ZnVrtVbK5GOVSDptk/oha2lLl8IHdrF7RR39vK+ms5OFI7oydK654O0898wIH90+RilXo7mojEj7C1OQButqDrFy+kvhsjtnJHNmEjc/93Z0sXLhawb5kKoPf41XmqCwKJcPT4bGrZdlvnvwlv9v4W+pb3LR0NbP5le2Mj4eob+wi4K8nNnOEFUua6O1qVYAknYzidJlxOm1UqkWqoo4rS6FccgDFYsqknyMgZC3jtlYclSK3WBkbVpligVh7KERb+0+wWa2Fi+ng6zZV6nh8fBltlNrlp5EHKdesQ2zoVK12HPAVWdRxVEoUtmqpXLWQL5QUCJO8UGmL2NysZvZaTSYtzESjs3S1dbJ9+yu85YorEBa2nK9dewd5/IlBVq4Jah7d0mWr2PHyUTY/P8JVV59Dd6+fZ59+nunxMov7T1cA8bbbbuaD7/sAE5NhLf7kskWGj42we98uGpuDtHe20NnTgdPqIplPURGbMlOJR357Hzt2bGTHjhd529svZdHSDvYN7qSKjU0v7eal30e57LrTGRkJaRH0Xe+/gUcffFLDmnzeIAcGh7FbnRKLx4KBfs0ME1VLZDauttCSC1zMF7UorBZQiJWqH5Oplj3tcNs0z1VAw+vecR3xRFyVaBt+/wfMdgvnX3y+gnuivP3DM7+nuaGZgVWLee7ZZ7niqqvo7u7jH77yFS1W2es8Cub09vYpQCpFn/7+Pi1SCAC5atUKNm7+Hcd2j3HNe65i7769hGZCXP+OG+js6KCUL/HM08+w7aXtLFjcp/fP4cEjFCVfKAaOLif9/Yvo7OzWDNQ9u/eSmo3g8Prx+dyaI9zf36v2uiOvDXPO5Wfz0gtbcVtcXHLVRQpK53JZVq9eqTnW42PjqrSVYuOF51+kIHtkVrLP7Ozbv1cLVpdfdCmnrVytioY7v3knzoCH8ekpzYgWm965cIzF/UvYse0VwqEwJpuAzD2MhyZZsLCf8PQUydko77z6Oj7/13/H8OBhLXIXy1WmQiFsTgeZnNiDBlVhK0X83Xt2at8Xj89pxpr0CyPDx2hr61CryWw2p+qd6fgEJqdYaoqaD+oCzbQ0tmOt2HDZa1bGoibXG8z4Z4JHHnuUx55+XIs7X//61znzzDO1TzQKL9JHf/CDH2DhwoUKxMkxyPXhcIrtcl7710gkrAXCubmYArsCaCkByGRT++DWlna6u3pJpTPUB61aaCznK6SSBRwC8jpdpOYq+Pw1ha0+DPHjcQWEZDCL87ncxwUpuh23r5XsXLtD8q/Lmg9sUUUeDI+MsHn7Zr7/w+9waP8g5WpJVdpdi+u55eb38NKmrfT3LaavbwEPPfggp5y6irdfdxX/9J1vasbl2RefrwrfI0cOMj05Sngmwq23vkMVHI319dhMNkZHxmhsaOGRhx6ju2MBt1x9I8nROZZ19JKcCTE+dIiW9mYqDjNlt4WGvg4mYiEd+/qaO/GJLi0rfgy1/G7N37bZTtgJG5lqr4OSNdva18fcWl9qjKvSxxrjk2G3Z2w7v5AmkQcyh5CYAlFpCDj72GOPacHwsaef5q2XX66FuxtvvFH7yi997Z94+De/4Ctf/iKHD0uBv55LL7uUluZmLQganyFjqtj/ybxEzr9BsJICmAGgzQf9dBR4g8rTAPHkQpBCufGYD8oZz80HsU+0g9hPq63+v3/U1L81C9/5Y706aFQrlColzVhUpa0qMmuAuV6OtdD2P1KRijdmJWfFWq5Zn9qcNvKlLPlyLfO+ubMZa8BKLBuntaeNx373OFtffZm5bBJPXZCWjnYG+heQjiWYODpGS7CJjoZWImPTLO1dRDIUJ+jysqCzj0w8pcXEeD6tg6VxfEa7yj1rZBvPB8ON9kxnXwfB57efvE/v2eMP41o6AWgfB27/lA2x7NuwNpTtjViKGsmgllk3H3A32u+N6mk5BrV8t1gJRaIUS0W6u7uYDYVVeSQOFWIhLKpHIeGok0e5oDafeq6ElGWu5eKdIH0dB+fnE/fm30d6bislJSzJ/EVyDWXfFqtVVdNVW5WW/jYihSj3P/kbptIzuBrcJHMpLGaHqgX9ASeh8LhazXtdTpqbWnDZ/dgtTl7Z9hrpdJ4DgzOcdZbY+AbIpQp09faoetrtdzIZmqBULZAtSE61XbNyZf5ktVhxO91q4ywO3QFvE7l4lj2vvEqD209HYzvvfMdNHDk8wfPPbWH1ytM08zwdjRBw2amk43R1tRFNzTE5NsrygcVYzVacQT9Pbn2R/bPjhCWSwwa4HOTSGdwmKwGLS23lRTWXz8ap99k567Q+hva+Sm/rAgIBLzOhcfYOHsVf30bvki4i2Sgmi5CDsnjtZhYvGFAAvFoo0RhsJB2TPPAcsXActyuohKJILEM+V8JssZI1Z4lkYyRTeU5dtY6Nz7/Cr+9/kb6eVo18EKvwb3zrTr76ta8wFQ6pFewN196Aw+RhemqGnXtfYefgK2TKMZq76mntEdWph+FjY+wfPMJsOEN4Jk1raz9WsxtH2cbM6AwHtmznhg9+iI99+KO0NbdiNld4ec+LfOMf/55zL1hDY4udRGqCuga7ZsXv23OE6eks6YydMg0cPpwAeycrT7sMs70Rs7OOitmqQF6+JGOyBafLQTYe02vKZndpOxVLQjGw4HS4VPkYDc3gczpw2yzEQzMMHTzI0iX9uGxlnMUsI3v3agb6tNig9i1n0eqzyDg8jMYjdHc20m/J89PPf4puf4Uffv97DA6N09HexejwJF/9yp388v4Huffh3/L4C8/RvWwJF119BRORGXXFCfp9mE1Fcpm9eH0TjI3uU7edpkAHrXV9NAa7KMjcdfgg0+Eh+gYayZfTDA4exOtp4Kqr3kVjSzf1jmayFPnaN/6RyYkwu7ftJ5MuUHFAQ0MTy5evYMdr27WvkD7C6/Jy9rr1HB46rBb9cv9n0mmC/gAet1uBIlH53XP3XfpZ6XSKVDpPU2MfdluAeCquREeJZZmcHgezEAnNzCXiSopwud1E52K0tLQxsKATpytBtRDn1uvfS09DD+lwlvamHsw4ODYxQySRYNfePTicNl2BtLdIPrKHNWvP4NHfPs6//ezfuPmmG9VWVsa17p4eXtiwgavedg0Llyzim9/+Fla7g8npKSqOGOdesZBIbFLtt71uH2MTY1i9Zhat7GU2GVJgLBkt4Cw3ER+DrsBSKNp5bfcOzNYiyWyElWsWMTRymEsuvZJT157DT//lPs48/QKa6zs4fGiIFcuWEJoeY2ZqitUrVzAdntJ2GT46xJbtL7F85RJuvuUm1q8/m82bN2lfmU2l2bd3Hzdcdx3OioVCPK2OSDJuyXxBgNtiuUxLaydjk9N86q9v56/+5u+Ym0vS3tHN+MSE5hSLavrTn/6skiNCkVlMNgjNTmB3VKiUc6QTMX78vR+ybMEqrAipV+4ZM/l8GlM6hquukVDRyRd/sZEXhgscC+XUnvoDF1vZtytEZ1s9/3TPVladvoZrz63ntY05Tl9V5hc/eZL1a9u5+brzVHGbTUYpFjPceeedjE+F+dqdX+NXDz3MHV/+EouDQc5efzZvu/4GLrr0crKpDJ/81F9z9z2/xFffwHe//wN10hJwPyUEC49diZAO2/89cGu4mhhzM2PeYFgjy+u1uBAh5pSUfCnzJnHxkngWqdcIcCsKWgFBpR4jAKrM+yUaS0BVqYkIgU72Jdfhxz72MVXnCqFevsddd92l+xbFrQC9P/jBD1SdK3We7373uzz++ONKlv/Sl76kyt3Pfvaz/PznP1ei/+c//3mtmQiJ/r777uOFF17Q2Awh5hnvEQcV+T4ynhrzDIO0Jd9bXay83hNkPUMA8CcnYv8PnpTAlYKMnUJAKlooHjvKe99zE3vCM5yy7lwix6JUcmY8gXoKLgv2eg8PP/wrli1fzs/vuZsVKxcqv0ZIB6l0Ap/Hr2RwVaT/O6vkk4rb/wen8OQuT7bAyRb4L9QCJ4Hb/0In8+RXOdkCJ1vg9RZ4M8CtWOxIkV1ULUbeq+xRiqYy2ZZi6596GAoLAVTe/e53n5jYi0WivMdQYxiKE1kkCAgralOZ0MvfsoAw8u+MzDD5u5ZdmVSljkzspaAvi5L5FkJGUU0WMcL2FGWwUfiV98wvAso+DaaqMEJlkTLf4nh+IdX4rvJZUowWsFVUhPOtlQXIra+v1wWGPH/11VfzqU99SovWbyz2zVf1iOr4ox/9qILX8pBjlIJlKpnW4p0ADCVzDbjNkePGD72bSCZMW28HhWpRwQIBnaQIp7mE1Tz5QkLBMpfDSV6AF4vYiSaZHD/M+eecistlIRmPsXbVKezdM8jyJWswWzz89rHf0dxQTzoZpyHoYHZ6jLWrVhOPJknGCoyNRFmzcj2f+MjnsNqEIW3B5/ZQLYkNXYl8sYxNsghdZqKJCZ56/kE2bHuaprY66psbeH7jFvIFM8FAM05bEas5RVtrndr52e1V7Go/lVKrWIVkjy9oLNSUIbWit2QG1bLzall3NettAXxEyalWgLIWOp6nKc/pwlYK7icuWhOStFk7x9Jm8kECkh/fQrKp9POlgC3tKmCGWBvVXhcwWQBbUfmJ4lMtB601q+ZEIk0kGqW1uZtgIIDFVCU0M8XszDSrV6xkeHiE4aFRevsW8/zzB8hki3T2NBOOxEnn06TyFbq6vPR2LqUp2MGTj28gEo3QXBfEa2nnox/5BH/2Z7cwOr6XlqYGClkXXk+QifA0+VKG9vZm7C4LhWpOCz2DhwbZuGkDG154lpmZaVYsb+HSS08nlZphYFGX2mPOzCRoau5j0+Y97Nl7hKrZjccXUOVxY0MzQ4dGmJmM0NXej6lqJZtJUBfwKHlBrAFbm0VRGFX1o9gnC8FBgMt0Jkk2myE0Pcmq1Ss59czTSKaTtLe38NAjjxCOzHLqaaeydPkSHrj/fsKzM5x70cVa6N29fw8ujxtzoYq7PsBZ567Xz9v12mtMHRulkq1gl6KN5K+2uFiwcKEqmeV+l76iu7eb0YkjWjzv6+lRa2m/z082kyGVTGE12xR09np9xCJRtbwTVZTFblW1hcvj0QJoIV8kl80ricDtdJHLFRRYnZ6aoKO9Va83u93Gxhc2UR9oY2JsnLl4VER5+lpvX7cW/2fDIbUerqtrVCW2x+vXYveGFzdiqZpobWwhMhmmv6uHvt4etr/6CuPjUzgbxM4zh68+qLaQ6bks5UyJSqGMM+glLwrReicFMixZNICpAAGbj8/9ze3kE1nMFTP+unqcbhdz6aT2TfX1Daps8vo8DA7upau7EwEoRUyYiMfVGrq/fwCL2abW05L/JlaVZbPcs1JEN5EUq8JCVYHhgK9egWexgnYLoCpZnuIxWjURCkWJReP09fWqRbjcUzIeSEF16bJlCvDX+tOG4+QLsRvPqcW1tKGapovaqpBVcDmRjOu1plnSJivpVE7bZ/GiZYTCYRZ2LcPuMuk5EeWukFTKpTyB+oAq7i0WyUa3US1Jn6jcAi2o5MolnG4h2dSANwE4xL7bbq89J8Cbka8rxS/pM1L5LIlcgs3bNvLwo/ezf88g4ckwqWIcSjb6lyygu6sHfzCgrgJdPa08/sTDNHe2sWjFUgrFAk0tdUxNHuWJ+57nnKuWcNppa7XPjscTZNN5cpmiFjabG1q5ZN0lVGNlLKkcQauNoMtOIhkDr42JTJSRuWmqLjtt7W1MDh2jHE2xfuXpuMxuktG0OgIYao35ZKI3EopknKu9LgDjH4O3Bjglfa5cS/Je2aeMr9JuMs5LAVGUG+973/tUVb79lVdVKS+qji9+8Uu8/e1v03FS7NClOCfjphBj7rvvXn7wz9/mqWeeIzwb4fxzztBxXop00scKKUMs/SQzTfp0eU1iAfL5GnA7XyFr/G5Y7RoAnwEw137WBgTjNcNZxFAZG+0yfy4g512s9Q3wcr4S1ZivGHMS45gMNaYx75Hni5VaDnvttZqNtcaqVmsxAdJniBW/2NBLlrOSwswoGUuU7GILni1l8TcGGJuZwOl309zZjsPt4sHHHuKBh37HklNbVI3V1zegdvmhmVlVcF/7lrfis3mITswyMzxGnTtAf2cPPo9b7ThV9Xtc5SPfxZjX1SyKa9bS8wF7GYslt9AgZBjDrNE2Rkbd/PNzYiiep7g12ms++C6/G+1p5ByrMrlSPuEEY7SjATYb4Pl8kFgcBErlKr5gsJbtarPSWC853h6eeuZpFvb3UyzkVWUrlqqVqjh/1OwMK1UhNLwO1s9X/uj1I+SA41/oxLWi1teSayxGnuaag4o6epsoV8tkimnaF3bRsaST7//8h1iDNkamj5KnqECxzBvD4TGdC0GOlpZG3ceKpWt48P5HyWfMLBwYYP/+ozovvurK0+jt6ebI0WH8AT91zUGNIXB4HJSqRdKZFC6nE5vMV8wWtZy32xyYimZsRTe7X95JNZfm/DPPZNnixZiqNrZt38mvH9zAxZecT2d7P6GpENVciuuvfStH9u2mWszqWCXWvLF8hi17X+NQeJqkpULJZSNWyOL2C9GnSjGdwyvMmEKGUjrM0oUd9HY1Mjs9gdNuornRp5ESL20ZZzYRZf2FS0nkC+CwMB2doDnoYVl3JwG3m5RGBsQ1J7C5rgW71UWxYCIakblMjNa2HqLRlLpLZG05nPUOqmUzsUiWoLeZrS/tY9OG3WQSFdaeupzLr7yY9s4Ornvr24kmwxwNjbJ71yATEyEy+STeoIOmjiAlU4GJmQnCkQgjxyaxmb1Uyy487ibKBRvjR6eYPTKmNrh//4XPcua60yhkM+w5tIMN235PKDrOwKJeJSQF6jzYnGaSqTlV8x06PE2m6KZc8FEtN7Jo5eU0tawmnrFhsQeJp1PkS0lsrjIun9ipi1Vwlkrepn2HuLzIua2UKvrPKtEi5Qp1/jpsZhvFXEFdcibHxulsaSQTncTprtLWUc/ovj2UY0kyyQJlh5+B086mcWAh6WqJ+oCDelOR8EubCB3ex+VXXsSa1SsZGx7jwx/6GJte2kYik+ZDf/VxrD4X6y45j0giTN+CbpKJiCqrm5rE6nkPFuy0Ny3C6w4SDo1SrswSiR2lVMlSLFqZnE4RDPRy2unnsXz5WqamZjh09BDT0yF+++hjzEaiauntdHqUDJFKZpmcmKGhoVlz72Xu6bA5FUwqqHOHEDaEcJJn3RlnaNTFxg0buPDCC7j22rfx87vu0vFEQCW73UWp5CA2l8Fut+r9IlyNnt4uYtEI/oCPrp4ejXnI5Qs01DcwMxOmUs2x9rR+qvkkZ648jUvOupBcJEMhLWo6N+3dPQyPjrJ1+3YlkXo8LvLptM55PvIXn+KBBx5i29atLBpYqETgyclpBYbFjWLVmtVcec3VfONb32I2FiMSi1I0R+leZqOnr4XQVIx4LEF3fzd2P4yHj+CssyjA7DD5sOUa8FY6qDP3MjuVIBqdIZNNa1SO2LWL/XI0FuOun93Dgw8/gsVk1zXhzGSI1qZmQtMhDh4cVBcRaYdCKceXvvBZLnzLxezZu5ubbnwXH/zgbby8fQstzY2k5hL88Ds/4fv//C2SoRhlseSvgs0hcTBmirI+k6xSp4emlnauuPKtXPfOd9PXu5hUJqdOCCJAtNtNPPf8iwwsXsqe/fsJRUJ6z5jMBVUsjxw+xC/vuoe1S0/HIsprJdIWxAsbLC4yWIiW4a7Ht/Pwc4NYPI3c+ZW38Mm/eYzU3Cwep4NLL13PwIIA//TNZ3Ga7Lz9ytV0N8TIzeW47vL1WEtZwpNDfOdbX+PCi87nhhtvJClkbaeHZ597Dms8rQp0bKKYFMJiVYkVkv06dPiIZmqfetrp/I//8WnOWHeGOgA4HXacorZ8E4/58xd5u8y9jFqBMRYbJCkDADXmeGofXShovUS21XmTy6X7kGtO5mJGLcWYxxk/5XkZXwzVq0GKkrqFzoOP79uYD8l8ziC1vzE2yphXybZGvIZsa4DOUpMxtjHqTsYczLBPNsZ4I77rT84p3kT7/u/eIqPwXDmLK1/EX7BALksmHedTX/sqz7+4lTpzELfZSyqTJV7NU7GXOXf9Wfz4X75bc8CQ+bSpjMtmIXkcuBWnCyN3+/XSxEnF7f/uXJx8/WQLnGyBky1wErg9eQ2cbIGTLfBfsgXeDHArapmvfvWrrFy58oR6RCb8L7/8soKM/3+TZSMLTRYPCxYs+JNFvhogJoq0nBaIxfpQfjcKn4aKwygUzmecysJIJvqGTeL8QrKxgJHPrmVkhnVbWahIcdj4DHmPsUCQbWUBInkvRkHOKAQaF4SxWBGVkFi5zl+sGHbJcqwGkCsLFikeiNpovjLpjReYtKMokmXx9NBDD50ohspxqM1sEaoWcSGtklOj5Dy3fuI9xIsxmjtayVdylMq1AqOCtmVRERU0i9LpcuubU6msgp31jV4OHdylxbKWJj/d7S1kkymC7gDP/e4FVq1djcVhYWR4hOmJLH1ddVx20Xns2bWTaHhW1ZvVkp2D+ye48YaPcO1b34PNVkdF7FerBaoVAVqcFEsVsvk0NleRRHaK3zxxN/uHdqodXTpX4tVdg1RLkjebxeup0tQUoK2jEaerSqGYQr6pxSTgiWTLKryq4KksjoWhKlmZ5WKBXLZWmPF4JHtTMpSKChYpYKR4jKHIUakspmoZk2bb1qr1FVXO1rKBazaPNatHA92VAr3AxJKfKOCFsWBUK2SLALVWpqam1ZZM9i/nzCPq4yoKINnMLvK5NNl0ErfTSrVUYtmSJSQTGfbsOoLV6iM2V6G3bwXFsosnnvwDnf0tBFvMROai2M12EjNmXC6/2iKevuZsPvahT9De3Km5ex5XRfOSxscmCNQ3YrY7MEmUr6mgmV/7R/bw0CMPsXv3Hvr628lkolQqSYrFGB/76I04HEW2btvM4qWrSSZLTE4nmY0U+cPzL3PqGespl02kMzlcTg+RUIxkVAgAbqKzCfLZBHZbzSpVbHWdNje9Awu14N3R2cnQ4ZqKIZmO679zzzmbnr4eZiIhnn78KbwNPuqDwVqmsJTznHbic3NU7RCJzWHPm/C1BWhub6OltZWKZGw6RX0UUlKHFLXkPMj9qPdfpaLFarmXRO0rZ06s+tweB6lMUrP1BDQtFgSEzeFyOLTQJ+pS+RePzeEQ8CkqB8eDAAAgAElEQVRfJNhQRyo7p8V1AXJLhRI2q0ML3arAFivojIBgkE7FNaOooaEejydILl1Rm8JkUhQ+ccbHjxLwe1i6dIkWVyWvV/JkJ0Yn1aq8t61T8+nmpqO4zE5M2SrFnDgE1PImHV47FVsFi8NKVSw+41nsVRdOkwOvL6iqj8b2OqYi49hcsHjxAKGxcU5fcSq3XH8LkclZHBYHLq8Xs92mah3p6/w+nwIWYhVrtUE0FsZiQTOS1T1AEvqkvYoVyqWKAo9er1PPpZAXPB6/FkwF4O1o6yCfE+JGTm3hxHrZZrco8CH3TsDTQmOgVRWDekeZJeuwoEo0sxBKJMvcXLOZl3MpxTs5J1UhawioQy0Hynz83q5Q1utsJhQimcxSyBXJZPM8+MAjmsv1+KPPccHF57Nu3RomJ0e55567+Nvb/0oLpkKkULW83POSUy1W0KUK5WoVm9tCrlAknUzhcEgmtb1GCjGh142odgUolu8k6n/5WSwXcbicFMs5MBeYS4R5fsNzbNu6nWgsweGDR7WPyOSzlM0FSuUc/QPd2N1OaWz6FvQxMNCt/d7vnnuSdCbOKaesZs0pqzSjWVR+L27cQi5Xor9nAQs6FlKK5tn42DO87eILuHj92ezauwNnk4+C38bgzFFy1pqqz1GsMvzaAbp9LZy/dj3mnADVpT8CblUJqjbwr9v3Sj9njMNKZJB88OPgZk25KO4HNTtcI+92vjWtjFubNm3S8Vby1URRvXPXPt797ncyG57hjju+ylNPPaH5aOJ0Iergiy++mDvu+AaLF3ex/pyzNS/tmmuuOaFelc8RotSrr76q47QoL4yMs0wmi9PhOQG+GmO1MZYbObxG4dMAB+V7SoF+vtJTtjFcL+ZvZwCJug8dWwwCT02hbMyHjN+NNjXcQPRYqtWaMu644lmAW0OtKS+LItNclTuvdv/VitFymVYpiwtARfoWKfWZKZdKeg/Je+Raam5tY2JmRp0i3D4fLp+DLTueV4Xg3sEDRJJ5ega6GJucYnIqitPqxW6qcO3FV5GZjXNk70E6G1sJ+nw0NjdisdXso43rwGgL+TnfXcRwGFFwvFp7zXjffPB7/u9vJMQJuGQ83gjYGtvK+Zd9SNvJPyOj1bgO33huDdcXY55nnA9BYrKFomZInnnmOl7euk3HsInJcSqlEnXBAE4ZR3UeUAPVtSAvU4jj5+NPzeGMzzHOp/wthCGJqBPwxyKTuEoVk1jKy64tJoqUVDHYu7yXA5OH2LJ3G9OJGZKFLH0LFxGNRshkEoRnpxkYaKShPqjOKkFPgxJO7vnpS0xPx+npCnDxZSsIBq1K3hMiX1tHGweGDlA2lxU4rTlboO4XTrFSNllxO9xYsFBKljnw8hG1Kl61ZAGnrFxMPpMmkUrz6s59lC1uNm/by/h4hmrZRoPfxDe//mWmDh1gaUsLLq+TSDnPi4M7eW10CGt9gFBiDpuAYQ4H5WKJQq6mXpb+3JSZY0GTi6agm/jcJH29nWoRf+DgPoYOR+jp78Yd9FN1mIimUxRMRSUNtficLG1rJR2NMheJ6fcQ4DbgDSogGPA3I1SumbC48bhUIWe223E0WplJTWHGpuOz19WkYOfmDfswVd1cd/1bueC883G6nYyPH+O1wR1MTI+RrRbx1gV17MuX8oSjMQUO4/E0+WwZi8lJMVclkypR523i4P7DlNI53vPOd/PhD95KwOfiWPggW15+jr0HXqW5s4HGFsnHdBOJpRkdDzMbTrN710GyJRdlWnE1DdDZtZDmtgUkkhXyJTsub71mf4o9by6X1HEGU15mOJjNVSw2iY0pYZERUwiLMg+WKAqLlXw2j9fjIy9zCpcbv7+eubk4uUyS5qCTsdHDBLxOAtUK00OHsAoBwWohb7Gx9JQz6Fi0nERBiKFOOlz1DL3ye+z5YU5ZNkBzsJHb//p2vv1P3+Gsc89k2+7XuOeBe3EEncTTEcYmjuB122gM+snlYpxxVj8LFyxkamKGeHyWUilGPDVOthDD5nRSH+xj4cA6Fi9az+HhKXYc3MeWzVvVgSGTqZF029vbGB8dpS5Qp8RWiSnJZ0tkUgUlSpbllrPacHucRKNhFg0M6LxCnDrk3pa+RuaCyWRC+yohb6QSNVDK5/fT09uvubwHDx7A5XGyfPlSAgG/zlOEwLb1pS2sWbNW11SD+w+q2jeTSZHKJuhua+Gysy/g+rdcQz6WUqKCx+0hL+fC45LOkSPDR3SuemD/flwuLxe/5a1E5xK0Nrew4YUNbHzxRY0SkO8Qnp1VMuJtH/oI3/vRD9i0ebP2sVVbnOa+Ei1tdXjddToXmQ5PMpMYxVVvwuTKaWxKLlmFZIAlrWdy6JUQg7sOUykXWLxkGe2dvczMxvQenY3MMrCon0g0xNIli+ls62BmUtyBeigVKpphu3PXK9Q1BFi2chmDB/eRSM/pfC+bS/KpT/0VZ55xOmNHhxk7doyO1nb6e3rIzCYppYs1YxObXJ2iWCxrzICQfHp6F/KFL36JXBluuOFmDh0a0Tl8uZxWAu/u3fuwub20tnXw+NNPaO51IjGLz+vgpRdf5Ne/vJ/zzjgf8V0XJ4OqkH1ttXldsgR5m43N+8P8413PkK24+J9fv45v3/kME8cmlbzc3hnkhU2HyOTtFFIJ1p/eTMCWx2+ucus7zufYgSEO7XmV8885k4bGenVISmeL+IJ+SmUTTll8maCQy+uYJCRXmeOLovgb3/gH/T0UmqG7q5P3vvc9Om+pxf2+uZBbw+1E5loCtMoc68ILLzwRaSDPG3MiqXcYYKjUQMQWWe4fuReE/CZ/y1g1PDysxy7HJj+FcC/RTQKmCgnW2E5Us+KiIscuc3QZj2UdJvUUUc7KGCpzOcMFRbYz3FxqLjqOE4RNudfkYTiuyXHu2LGDJUuW6PHLmm7+fGBwcFDvVRERGE5pNbeg0vG5wH9M2S5LlclCmrqqBX8iq9nwZauJrEVykMfY9rttSrzN5fPUdTRx4RUXs2Jpv8YwmO1C1pJcd5MqbmXuLOORTBCEHPvHilspSxhOMCczbv9jzu7JTznZAidb4D9bC5wEbv+znbGTx3uyBU62wP9RC7xZ4FYsb8SSUCb0xiRcLJjE7lAKp/+rhywIZDIuStqZmZlaZmImo5sbhWLDplj+FoBTtpHJuDxk8m6oeOT3+VbDsiCQXBZj8WMAu/K++QVDeY8of2TfsmgQxqgsKgw173z2qmwrVkLCgJbf5y8ajM8xtpd9SUFafsoiR37KP0OBIixUw8JHVGWy3/mF3flKDeN5+Y6yaFm9erV+tLR37XtbMVdMijGI4javWowCH7r9NtLVJFa3jYpZiou1I5ZjtZpkIWBVpY4oyxLJnNqnyQozl0+RSkbwuGGgr4250DSLeruwV00888RTXHLFuaTKSTZs2M7br7kSp8mr1q8Oe5VVK5cQnp6mUrISnsmQiFe59ea/5LKL300pX8RczaoySLNvK/JZGUqksLjyxNOTPPLU/Wx9dbOyzy02D7t3HaBcyYNZsjRLLF+xkPa2OpLpMKVSCqtVAFYBbstqJSQqPwFcpPBXzuXwezw0NbVqQVWUWSm1q5YsSymiC6tbAN9aHmEtdxYFlxGLQgFs1HZZlLbScjUrRNX2iaRJnV4FnKllX8o2Ysmq19fxwr0AuZIPFxPAz+HUz5dHR0en/ty/fz/Wqpm6Og9+n0s/t7GuTq2Uc9kS05MJ+vpXaqEym3eqynV8IqZZdCtX9XP62YtIJbKMDM1Syfm4cP21vO/mWxUQdEg+ndDSy5DJJKlvsCjIJ8jdsbFRtu7YxODhvYxPHsUX9NHU0sjQ0KAqmrOZCNNTId717nNYuLCTw4fFnm8Om0PUtR42bjzI0OFhWtu7aWhsobenn+bGFrZvfRVKFkp5GB0Zx+WQon5WlZMut5dsMsslV1xOOpMlNDXD+NQY2WKWZHyO+tagqghDsyGS2Qwj+46B18xffOIvNN80k8ywZPlSGjuaVekVi8Vpam5UC0PpdzLZLMlMVoFYWfQbCkD5PZGIH1fpS9Zlrd8QcETtp0wmVRcIEJGQQp3mEoPX41XwVtS2YlWdTQvwI+GtAhBatYArdn0C/Mu1USpW1P5arCXTqRQBX4BUIq7KrFw2jdstRcIowbpGSsVa7prY6mkWs6lCOpXA43GqalOKgKlUWrOAw9Eoh3YdoKOlQ4HBar5Kc6CZhkADR4dHsNqtTEemqdqruDyS2Veiu60bj9XH0QMjOF2Sq+qnqa0esxuGjx2iUi7SVl/PqcvWcu0V1+IwOYlH4upcvGDxIkYnx0hn0gqC+f0+4omoZkVmsnECAR/1DXXa/8h1P3psTMFbzYlLZ1SlZVMQz0Q2XyAandP+1OvzKrharBTUUlAFmmbJuMupbXY146C1rouG+nqsNqsqmZXcI8o9iyh3E3oPSXFUQNJsLqv5tRazWG8ftyjXc1GzRxfgV4qfcq+Wj1upSyH1gV8/wE9++jMWLFzEF+74Il63h3/+wY+ZDU/zmU9/Wkk04qIuwLAUMCUXz2aXQl+ZbL4INreCM6WiqEirVAoFLfKKcjeXydX6EoHVxN3A5qwdsxQhc2KrXFSVSL6UpliSNgkSiyc5dGiYwYOH2LljBweO7Ofg0AGSqYiqMRwub0393Oynb0EnVVOeA0ODdPV2cukVF9bUwwsX8fNf3MfUeIzzLzqHyGSUYjxL6MgY9XYzH//g+7E7Lcxm55itphkXcobkl1ttqnZ5+fdbsaWrfODtN9Pha9MidU2lUYsdqKk9K0r+kb5VGlzIMKKYljw2ufblvjEATR1jrFbNylUljb12j8r163K7dB9SrJTMYrGDl+Li0NBhzjr7LLU93rVrp5IrOju71CFBsn+lKHjttddo1qgokNPppPajQoYQlbx8XjAYULtxAeAkC60GroqNvV3vYyFLyMMYX+cDefPH9PnbSBtYLZJDKlbSwt0RwBT9bgq4itL0eP7t/DHcIPToyHEctH1jMXa+ItUADWV/ClxZam0oCiSlF5XFEeL4GC7KzqpY79dIRfJ6wZqlbBEGVwWTKOkkkdRk1bFeyCfhsOTF1Wn+d1EK1sUSVruJxjYX8UwIs8POVCzG6Mw0oXic6XAKv7eBZHyWFQsW09fajSlXYubYBO0tLYTCM0rAkAKqkKKERCHXgqrxj18/0k8ailcDAEmnhUhlnTeHqhGopC2k76upb2V8rn3vGphdy7Gff15Ua6ztWiOjyXtqbSQ233LtSgatWHaLMrXWj8jGCjJL9rmQvWQcMMscqOayIWN5SUAps5VMvkBbR7uSPwSkFfvtTRtf1P7cIznNQmYQMNlUUxfLd68Bt/PKBPPcO+YD2cb3VaKh3FPWCiZzRZK/dS5nEkGYEgZs6pYSz/9/7H1nmFxXle2qnFN3dc5JrVbOsiTLSZItC+eAs3HAOAcMjMEYG89jAA8M9oDJYGyCAzjnJCcly8rdCi11q3Purq6c0/vWvn1lDcy8N8Ob+fGgS5++kqpu3XDuuefss9dea4XgqXDDXubCG5veRP/kIHQ2A2xuN/yRIHbv2oUVK1rgcBjEC4+KI5lEHsuWrcSObW3o65lERaUVpaVFSCdjSCZjqGaB1MSoMEMNVpMU/bHPsX+QnU6wVpfXwqQ3IxVLITgUwkDrMFqqm7D2lJXQ5BMYGOgWSeltO/dgxpzFaD3Uj5LSRoyPDeDQ/sNYumghbrzkMhRlMwinwvigfS9aJ/oQNOYRBuWhDTBp9TBCh3QsKQVzlPcmeNVQ6kSZAeg/2oWm5goUlzoQDAdxqL0b/rARy1c2IxRPQW8xYSwwArPDiJLSQnhtBuhjESRDYaTiCZSVlEJPBYpwHEYDWfcauAtKUF03E7/89VPwlpYLuzqhjWA8Oqb4CeodCAcyKC+pw6zmBaiuqIfV5oBv1Icdez/B0OiA9BmX1wmdW4eENolxXwhDg5MIBtLIp4zIZ02IBpJwWFwIToYQ8E0iFY2htroaF194Hs4981Tk8gH09nRgd/s2+MLD8BQ5YXXbMTEZxvBYFIcPj6O3P4ZIQA+vtxGe0jmweJcgZyyUQqp0Pg6rwwDoOTdFpAgqHAqLl7zZaBU/YhYxEo3P6/lsUYKT024SuXQCFqMGLhY0cu2QySCWSEhxX56scY0OwaAPoSA9UNNAKIFCqxWadAwB3yDCoRGRdWV8XNs4Hw2zVyMMD4ZiepRagyhJt6LKrYPH6sCX7vgHLFwwG7987DEkMikEYiEc7D6Ao71HMDDYgZGhbrTvb0eBx4Mrr70IY+M96O7eB0+BGb7ACFwuN8pLa1DX2IKS8lrsP9iNQ/0DaGvvwdCIH6lYVgB6g16HGU2NiMXDoFYOC+9GhkcwOjSOoD8Gg86ChfOWigpIIpmGTp+X9Y4UiGkVmXJhIfPZM7CwLgyX0yWWHNm0onzQ19+LlauXSGFVZ+cRUQRhgShBKVresOihde8+UdlpbJyBeCKNQ4fapfDTai1E/9FerDlhNW753PXQJ9PgjMRxKJ5MQGsyiBUIAxyOLd1Hj6K4rBKe4iqMTQaQz2bh9/nx+quvo7S0TGLEaCwGd4EHN916C5576QW8/NorcLjcCKeGkNQPYO261aJ+4+c61KpHShtGAgE4vVQ80eDQvqOw5ksxt2Y1/vTrt5FPaKU/xBNZrFq9FoXFVdjd1iYgb3GJG+lsTIoN5s6aJV7ZHlcJ9BoTjnS0Y3/7XrjcDjTPmoHunqPYvmMbqmsrBexduGA+Lr7oApQUesT/9Qff+x4e/Mb9KHYUIeaLigQ9AVUW12ZYOMu4Ip9HRWUNdu9rw733PYh/+s734Q9EEQyHkIj5UFpK5aoYXnr1TcyeNx99g/0Ihicx7htCeYkXL7/4Ip7+3ZPYsPYzyKdZ1MeYRY90KgGzPifFwwmdDQMJDf74UTd+9fSbuOLS1ZhfX4uuQx1wFZTixXc/gbN8Fs44uQaHD3dgTkM5nvvd8zhzVSOuPPdkJAJhvPrss2hpapR4mezuA4c6pQCmsqoeekMaPt+EAKLsT15vETo6j6C6ulbG92iYdkQ6dHV2YvHChZjPwmjJLyiA73/lpRYoqfmRjz76CA888ICoijHPQfC0tbVV4kkWL7a1tcn8TXB0z549Ykd15plnSqxGSyYCsszP7NixQySTOQcSeCXgS3ljzr+0uWL+pLKyUmSSFy9eLIX4nIsJ6jIPw/wOgV6e35VXXil5HH7OonmqLjFOY55EtaricVlIR+CZFgWMBbl2oo0GrVLOP/987Ny5U+xU+Dm/Z5Eur+fGG2/8N+plagHcf6Ud/1+2jQPwIQtNKAxzMAa3y4kkWetGFmVr4NHboeMcnwPGgj64SzzQ5nNSBMe1EccunZYF9QYYdSaZj+jFztzCvw/cspOwv2jkHn7lK1/Bt771LWF0/3lM+3+4LptGo1GSb9Ov6RaYboHpFvgbaoH/4jT6N3Tl05cy3QLTLfA33QL/GeBWbQAG7PQ8OZ5xK2wKVghOJTHVRYTqeaYm67hIUEHH4yV8uD23VVmsDObV71VAmPtWE8k8Fx5PlXQ8PmmqSuwcL9+sVl4ef57HM2IVGVsu3qckc5l4zmSOVaQqzBvjMXYPj8/tCTZzwaEGyervVTYH37kftV3U81B97tRkrspGUpLkSpJSBaTVfamJ3uOZzLJpDshqWFufRlabQRYZ3Hb/rZiIj8HucSASj0gClZ6erO7mqpJAKrJsz5wkF8QfTKSV4jCSkZkOY0ZtGfq7jmDV4nmIB3xo3bUDS1a3oHv8MMzcl9GDre9MYu/mLqw8dSbmLagSbyStxo1oJI9Wen5F7Hjw3sewbP5CmJASVm+SCXyLHelsCsl0BBnEYLTk4A+O4MXX/oSPtnyEiuoquN0eTAQmMeobxdBIP6gyPHtWLapri6HVKFLPrDplIpJt5HS6BDxKxCOYVV+GuooyaDUOGE1FONwxLNXjlAOMpwlSxaDX5YSZq81xUcVEOO9pQmTNUkkmdK3IpCmBmBN2IF8GgwmZjJLoJYNOp08JAzGXMcBqdgqIQGyDoEs8nhTWnt5kRDgURThCX0Cep1sSbEymH9jSgwsvPBWzZrcIU2P33r1wuj3o6R9CZ9cQFi5dhvbOQQyO+OAtLhP5MItOh+HD3Sh0uVFUVICmhvk4Y81FWL50NTJpst0ItmiEuReJBuGym6A1hTEwNoADRzrw3Isv40jHAcxsqYfFakQqnRY2KyWJbXYrjnQcQTanRzqSwAVXrBH5zPaDR6DVmBAOpfD88xtR6ClELsfFpBZej1f6YDKeRjQURSaVlcRXNp9ALB5CXpuDzW7H6tUnYe++fZgY9wk7tL6xHq5CF7zeArz55uso8ZTAXmzH9m2fwOksQllDFVrmtEjClkkmh8uuJNYJmPF4iSTSBM5Sil+uxWhGJBgSoJUgIX2zCKrweSG4RrYEP+P1itfx1HYE6Qjw8juCWerYxXtsYFk/n4tEQjzzuEAmC1SArHxCWAJM/ovcGO+7gBU5AepyOTIJNDAaFNlQMuC4v3SKe6QkZ0rAPyYGeWwmVrkNAQYmEd1OtwBEk75JJKNk0ivMViZlC1weOOw2uAvcct/oodvb04tIKIpFcxdhyfylGBscw8HWVmgpTeumF6INBQVuREMRdBw4hJNPWI2rL7lK5Pry6RxKi0vx/R/8AM2zWnDR5Rfjd08+LqDbZz97McbGmEB1CMv3jTfexsb3PsDX770HxUXFeOHFlzA0NIaLLz4fpcXlOHyoHT//+S9wxx13CDvi2eeeR1tbK26+5QaUlBWJH5zTaUdOii4yKCkuxb7tB/D4L56CxWIQFjd9+ZigaZk1Ez/96a+OqSKcfNJKfO7aa9Hf34ef/ezXGBgah9liRkN9He764p145o/P4P333sNDD31XkkL/61vfgttZgC/e/UWRvv7BDx7Gw4/8KxbOX44zzlgnvlwPfef7uPa6K7Fg3mJ8+9vfRioTx+233Qqn04Ynf/8E5s2bjVPXnYa+vj7YvEUwCFs7CxNNurOUzk6ht6cHnUcOY8WKFSKVzfvHvsK+kEikYdAR5HIIY5kFK/TCnfT5UVhcLBL27A+xRBT9/b1SvDA2NowDB8hiaZXE79jkiEgJst2y+gychS4Ul3llbGcRwYLFi7BndyuaZjagv6sPJo0eZq0WfUePYM6MBtQ2VINqujavC8FEBBOhIIoKi9C2pxUdrYfhMTpx2bqLUOksx+ToOIqLvMIuJEjOpCqBZlK10vSvZcGLUY8MZWI1OikSIFtQEt85SuayeAZIZnjdSrI0k1aATj6bnONi0QjKSorhGxvFpk2bJUlIUHfS50Nz80yUlZWKr2BjYz3iiYTcu4ICzxTLUQEyVeUMJh+ZjGSSUWWKMJGuSgDyacvzmSKoqVFknZkglqkzmxVQlsCbsBynvMQUz3MqMOTlGtQ5+c+LtLhvdT5Wz0nma5kfFDl+RUpaOa4KgovkMWMlygnL1goQKWDelIe9wiJXGOfqeXFTJTxQPM+Uf+eQ02Wh0SnIroYMdALNTBCSnavhPJ8Vz1KCqfSyVs6RpUssjMrIHJXi+Rr0wvJnLGCx2hAOhBEic1Fvgs1kwejQsAAdzgKXoEDj4xMCtvPeclwdHhpCfX0DyspLZVxmoQwLYAhkOxx2GDMaUU0gkEofSY51KuOY56S24bE4kkxvFvlJQZQgo8eAcPUe8d5we4mPprKbChDONgF0ZN/yuslYzrEb66DJ5kUFxKzXIZtOSIEYveOJc6U0WoRSGdTW1aOvpx/avBYnLF+BzR9uQqm3GIl4XADSbCYlBRwSOxr00maKE7F6jrQBVtIGnxYRcszLy31XzhlI5hMyFhp5suxzGaZiKS2u+NzGsjEYnQY4S1wYCY/h433bAdpMJAOI5hlvJNDSXA3kk0inUyKVbDd7kE1rockbYbXYRYXCYmbhUQYV5YXI5tPYuW8XtBY99DYjtGYDsqLRrBV1hEQ4AZveCm1Gg9H+UWhCefRs6cN5687C8mWL0D/ch5w+j607duCT1jY0z10EZ0EJOjrGcKSjG7V1NagorYAmlcBJS+aja/AIDo91w48Y4sYcYrk07HY38oksNKks8pyDrTr4Jvoxf0EzbEjDms6h2OtFYUkhfv/sZiTzY1i2YqF4YEpBQz4vrFCdJo0ZTbUin5pKRpFOxAUE530uKihCPJJCPJZCQUEpNDoqcgTR1TuEdz/YibPPOwsWmxNj4xNib8D+0TSjBXNmLYDV5ERSk0H/4BD6BwcxOjqGSDgkjE4CGPFUHIcHO3F0pF9YurmkCSFfBoacE9q0CWatFeOj4xgfGcTihXOw9rRVWH7CQlTVFOLAkY0YGG5F/9Ag3IWF8JZVYHgiiI6uYRw+OoqevhASaScKvE2orpkPt6ca0aQRxoJapLUmAW6jiYDEIIkU43ulIIpjMAsYacmRz7J4iUU2RmipmqFnURXZXBy3M7CY9LBaOIelkUwnkSHr02SSog7KRzOmSwSjSEzGUWjxIOYPwz8+jPPPXYs9u97DwYOfCMM7Fsuipn4Z5i7dgFDGCW2yG+WG/ZjfXETePx7+50cwd84sLFm8ChqNFfF4HkWlJUikwgiGBvDMH38Ol8uA6iYv4jkq/yhKFfSgraysxczG2aiuqEH7wGF8sOcjjAQDGPZHMOpPYGwsgua6JpS6ueagag3BDq4HFF9IxmN8JmgnwGI5Wk3wnQV/JosF/QMD+HjrJ2D5gMPihsVghyanF3sHzmP0HhU5WA0kJgmF/HB5DNiw4TQp7tuzdzfymSwKCgvgcbvx6mtvoqjYhaYZTcK6TKQSGJ8Yh05vwuR4HFve/xinLl+Fr936RSQnwzBl6XGjqP1Y7FYBtsk4zWk1MBiNcHlL8MrrH2HH7v1yPxx2FyYnJlFdVSUxKcEe+uxefc3l2LV3B0Rf538AACAASURBVH7+658IcHq49wCiGh9OWbsKDrsFw0P98BY5EU0EkckkMKtlFkqLKrF7+37EJgGr1ovf/PhJ2M1OuF0FiKdyKKmswSmnr8e2nTthNJtQ4LJjw/o1eOXlV3H6qWswOjQKh9OLbCaPSf8o2g7tRF1DDcrKSzAwNIBXX38ZDU11iERCMj7edesdKK4ogt1mxXe+/R001jXgpiuuxWTvCDQiI895mOoDWugNRlE94HrH4y3F6jWn46vfeBBVNU3o7etDJhaAw2qQtfcLr7wmRYdGixFjE6MiK67XabBv9278+EePYsPpGyQ+yWWyUwU3GRjoN6ChVYwJYQ0wGM3jJ099hJ1tnaio9MJZ4EW/L4/haB46kxWzStJwmUzobe8C4n6cv3YRLjpjEQw54LpLr0RTXQ1KvZTUdyAciYtsN8/ztPUniQIIVUXo2UqQk+M+gVwCjrQ0qKmpwuDgIGbOmIHLLr9c+tGxSuv/QtZJLUTjPMi8BMHV+++/Hx9/TEZ6p4ClLGwjyEkPWqqYsKiWLFW+GIMRuGXc9MQTT8hn3JZjgprjYJE5fWbJcOVnLCZn8cKdd96Jhx9++FixPq/z2muvFYCVgOucOXPkPB599FEBkcfGxuR7njMLHnhMFvvTV5pAL0Fm5oroe0sAmqAyAWSeL22oCNJeddVV8my+9NJLmDFjhnjqbty48ZiCm2rf8Neyl/9vTa/mepjP4r8lEtPpMBoO4o0XX0SxyQaDXovWgwdx0voz8PJLr+K6K67Gzu07xHN65749OP+CcwRM5/osk03j4KEDOPusDZg7d47Ea7EYLcFsUwpAanAxpQTH9aD4FisFidPA7f/tjk1/P90C0y3w99YC08Dt39sdn77e6Rb4O2mB/ypwywCZwO13vvMdkUpWk1VqEu14tiqTqqrXrCqbxySd6h2r+qiIBOYUsMvfK4leJShlwK56rzBYVyspmaj1eDyyrQociyTRlLSj6p8iwEk2K79TE4RqwvV4yTx+piYSeWz1d5KYnPK/FSaYTifnxKQxz1U9b27PY/Bd9XxRmcMqaKyemyoVRBYxFyv0K+O2SmWudyrpn5A2YHLwP3qxwp7ytxn+0aQRzIZw45dvxJB/AOU1lcK4VUgrGmTTWWEfZVNpFBcWQavTIxSJIRKNQ0852XwO8WgQVj1Q5nViLr22Yn7os0mM9HXC4EihvMmJwhI7Og/58OFrMZS6F6Ct/QOk8wlUVHvgcJSgZdZCZDSjeO/DHagqOQ1fve0eLJxZB6NOJ35JvOdczOeQRi6fRijig91hQD6dxLtb3sZrr7/ErCcq62vhKS2CP+jDrj3bMTzcjarqIsxsqYPLbYXRRA/FGBIJhXVFpqDZAJy4qB7bN7XBZiUTYw5CUTMOdPSiuLwIOW0EieQ4NBrK9xpgyFugzZhFliivjcBgyggAijxBPGXaJ3OHi0sy6Cj7qzdQJtaIRCok7wFfDI0NLQiGIgJMF3lL0N8/LB6w2ZxWPKniSRY26BFPpODzTUryfai1G2azC6euXQWb3Y2t23cimkxhIhhEVmNEIBpFbVMdrE4r/MEANHoN9AkNdKNpnHnqWVi2ZAXmzVuGgoIy8cG1WM2IJhLCBk1mw3A7zOgdacf7m95ALBPDkaOdAsxqkcPKlSeIn9LY2DiCoRDrhEXeq+NoN5qaZ2PL5p1we92SDCvyeJBOZnFkfxeMZot42yUiGbidlMHOwWEj8JnB5MS4sL709K5Nh5HMxSWhn4/mceNXvoADhw4iFo+hrqkeZpsVDpcDe1r34uOPt6HAUwBXgRtWmxv1Tc3CrPNHArA7rMLMNfLGajWIRCMiVUuWl9PmFEnHVDwJA31smZQXxoICyAi7lmMNQd50Ckk+wzq9gAgEMSjVzAQZwVeCK+pLZXERqCIIwmeVxxMQOJUUT16nm97Sn0qgcjuRVJ3yPCS2wv0KyJ8hkKuwwZBT/CqZiVPeVdluBSwS9QK2WTYnTFX5PxkJZkpcQtgZrDJgYpJ9kkkSetMRNJ8Y8SEwEYDdaENzYzOsJgMGujsRoPfZ+ASWLVqKmvIqdB7qwMolK3HFxZchMBGE2+aCy+5EfX0TLr74IvzoZz/CjbdeD6PJiB88/DAOHjwgRR9shy9/+V5s3rIZt95yM7797e/ghedfwNfu/Qb+5fsP4Zyzz8PFF30WL7/8Crq6OjA+PoYv3HgDunu68cD9X8fsubMEkCAIHImEBbhloioeSWNsdBJPPfkkdu7cj7vvvk0SSkxufe2r9+LHP/mJeOB+/ev34cF/fEASZP/wD/fgn777EKprajE6PIwTV58oFee/+c0TIs330D//MxbMn4+6uga88OLzePCbDwpw++JLL2JyOCIJpdtuuwVfvfdruOvu27Fhw2fgcVNWMIObbrpR9nXHbbfg7HPOwaVXXoaenl7kTUbCzfjgvfeFDeB02LFk4WLcfMsX5DOCi0yqUp7u5JNWw+V0osBTiGQyLX2Qcwi9eRsbGwWMZsKOihXsZyoLkOM9/ao5RlKy0h8K4NDhdrz33ofY/PFWDI8PI5VNiWS9u4RJ1hha5sxEJBrC7Lmzxft2x6ZP0DCjBnPnNWPz5g9Q5HWjsMCFeDyCdaevE9sByixTWnnXjn3Y+uHHuPnSa1BhK0EiEhXQ1m23IU1/2imPcErHhmNR6MwGJLNpxCl7bTRBlzHAZrTKv9lv4/GE9GvKlqsy1mQcKTGB4ntKlgEVC9PCaFdsCHj9nPs4lxJ05/ufFz3xM7YLt1UKKPLCimKCkEnFlStXSqKRwDgZvhwL+Axm8lkBbjmcq2OCPIFTz6ya3FNjAhUUJpDGJ1ixGfhL6WMVbD1eSlnAWaWeSgFHp6iyx8DFqcKs4/+vAMpkHH3KXFbjEF6DgL5Tx//zOECNtTh3q3HYsW1EmvG4z/8MmCYoLCPQMZUIqgCQwaoUnInkML2cs4oEMccbtnMoEYPZbpVCKX7G+8JroJoI23/lqlXo6e6Gi355uZzcz9a2NtQVlMj5MBHLxDHnbNXvWE2A/oVkMse6qSKIfwPSise04rOrAr3HrkX6GgvmNNAY9EhrtIhl8shkAaPOAAsZ8QRy0zHoqL6hTSGRiQAGDdJ6PSaiMaw+6VTEQnEc2n8EF3z2Sjz+o5/ArDOivLQMFiMZfpxn0sikKW+egcagEy9DRbhdfBam7BcU4FaAZVVyfAqAZseiJzjjIJWJQ6ar9DlNHgaTAcFYAMF4ADMXtCBv0eDN999EAnGMZSfhqnRCgySymTCcDjMC/gDqaxoRj1K+X48Cdwn6+oYE9OZYxGIUXT6N/sFuBBNhmDx26KxGJHIs+gOsFovMqWTBecwuBEb8GOsdQmwwiDnuJlx+3iUIRsOIZZIYDfqRN+jx7qaP4I8mYHF6MDwaQiajhcvtFZ92g0kLnSWDYX8/kojC4NIhb+TEyEJJCwITESCVRYHdDE06gMoSKypLrTi46wCWzVkIm92FJ57ZiYnoMK64bgPCqYjEASyKGhvqQ4nHjlWL5iPkG0M6FkacwJeGMWEGsXAUkWAcc2fNR0VZDYaGxtHe0YPuviFo9CaUVtZDY6DcrB+GvB3zW5Zh5ZJVKPAWYSA4iE927UDXYA/G/ZMy5lBFp7ysQrzn9+7eg/bDRzAY8MNdWg6TzobxAT/clmJoUnr0Hx1A1B/GBeedjUsvPh/uAjMcbj0mA0N47a0/IprtgaNQh4KicmRyFhw4NIhd+3owNJoEDEUoLGlGSXkLzLYSZGCBTm+D2eZEJM3yTBauZJBM00KGhRckKWvluWMxDeWmOWZw/FN9o4t0LC5lH2TPZNEL5e2V3xkNOsQTsU+LbvhccXyGFnb6G2eA7iM9aK6bgaHePkQjfqxcvgA7P9kkMt0sipv0hzF33hKsWnky7MYwAgObsfbU+QiGRhCPhxCLJNDfPYkz110KAwoRpzyuNofSMhsikV7k4Meujo+Q1idRVzsbhbZ6IO+Ex1kMm8WMjqEDePqVxxDXRTCZDKFvwg+d2YM8rLCzgCoRlbUF15Bm9g96zXP+SCvy27xOFlzwOWXxGfu5yKHbnAgHEug5MoBEKAsjrEDaALfdC5fTg46jXQiFwygpKxVp8Wwuhc6OvYgGQ1i2bL4AUlQcYLxpd9oEpNu5dzsMVgLDLLxIQ2fSiJSvxeDGaN8EJvqGcctVN+DUJSdCG8vCmNMjFU1IPJrTa5HIZaRIT2+lfYUbnd3jePzxp7BwwSIE/WFZS7Doigz5gkIH3v/oHaxddzIuuOhsXH3dpWiZPQOBVAjdY4OoaiiVYtdUMgANUogE/bDorNDlrDhzzXko99Yjm9DhUFsHXnv5DWzbsh02swP+aBQ5swFLTlwJd3GRFETlUmnceO31ePap57Bw3kKxDPEWlYqnayg8gW0fv4fmlkY0zWjExOQ4Nr7/rvS1dIZMwhge+OY3UdtYL/PYH5/9Ew3ccd1Fl4nfs8tGkItFNBzL0jBaLMK6TWU1qG1qwRXX3YCK2iZceNmVGB/1IRsNIDQxipbZLfhw82a89/57qGuqk5iKBXCcRw+27cePfvhDrDttrQjYUx5cL4ooijs8gVuyy9OMqQEMhRJ48u2DeH3zLkwk9cjbipCnzHQuD0dsEvqwD1Uldlx10RrYtXrUFdtQ6tTh8V/8CqefshJte/aipXkGDhw8gIVLFqO/tw+LTliCDz/8QGJ/ApQjI8NSEEAGKmWFh4eHjq35yWpdccIKsQv5a16cCzn/8sWYikDoTTfdhIceekiATQKsZLYyF8O5llYTzDMwVuX8zXmdhYwcR2hRoZwfz1cjAO0jjzwiFlgEVWmHxe9PPvlk/OxnP5t6DmwCQq5atUqORcYtYwMCryeddJLkX/g92b5kyz722GMC4C5atEhAYyqvrFu3DlRsoyUUj8k2I0mAOR6ex9atWwXM/fnPfy5xM/MvfOa4/9deew233367xNa8HjWWUvM4f02b/ke/Ub192eacG9QcEMcfFoM88sjDaG5qRiIZx0svvoT1GzaI1POVV1yJr9/7dQGtq6qrRMGN4xHXImp7X3rpJdImHA9kTJ8iEPBcmDPjvVMK/ZX1raoANg3c/nfe4el9TbfAdAv8LbTANHD7t3AXp69hugWmW+AvWuB/ArhlkMnKTwbXarJUTTIyGFUTbgx+GVxzQUEQQmWW8iRVPxaV8aImchnwMhnIxQABVCZVuA1/y8pSJtUptUNQVGW9ql57/I0q48xjq3513JYLHx6DiWSeP3/DbflvFXhloM5zVeWOVbCX2zDQ5naqF6PKIFGTsKrUMxPU/LfKIFbBXnVf/B33pTKP1aTxX944IM/qcKMGXO4nkUBME8dXv/U1JJBAeW0FBkeHMDo+ilQyIywx+qVk8kA8kxAQLpZMi3+j2+MWJkzIP44UEzKxAGZUl6GpuhTVpYWIBcZgs+kxOtmPUNgHt8uDxfNPRKGnEk89+QJa93Ygm7aguKSeuThkNHHktEmpPl57wnrcfcM91HNGgbtQkQjM5+H3T8JT4ILZZMBkYATReBBVpWWY8I3gD8/+DrsP7oat0Iqi0iIUFjiR02QxONQrXmdutxN19TUChIlHjIaSiEaUlHjQWKlB/9HdyGTsKCmfh/7BOJ78/btoaG7AslOrEU+MIZsJQUfPvZwBGgK3ebMCmGmT0Oii0GhTAmxrmczJmYUF4HRZEAgNoqjIjfExP4yGAmTSWlRWFSPOavacRhgu8QQZYFFh2wUDEWj1lOvMCquW8s2VFZUil/WTH34HtXUuLD9hFTk2CASimD13Ma6+5ruoqNRAb9KJfKvN6cDHW7pRVKHFuesuwq0X34NyTw0SqZQkcOiZM+73obKK8o4ZkWO1WkzYuvsDvLHxFUnwzV00D33D/ejoOAL/pA+zW1owu6VZigb276f8ah2KSsvR0zuAtv2Hkc1rsW9PmzAxC2300I2iY28XZi+ej2QyC5vZKeAP/V0joQj8w0MorqhEMhVDKp2AzW3F6jUniizus08+h/MuOx81dbV47oVnMTHpQzaewckb1uCdt9+CMa1H7cImeAoKhZFsMlvhm5yAp6gAZqsRIxPDAhQRzJfFKqVAmXzXG4VVJr5RuewxYIb/J3jDFxNFZONRcs/hdMgzJcUflJM2875mRJ5afFT1OmEL88U+Ku9pBbRnfyVjkAAWx4BEOi6APj9XFQXE75bmglOALpOGyoKbbB6F9Sa+e5TsJOgwBfSqzzcTgDyGCiiJbDyBs2RaYZ1RFlynFVCbIOE42zHDe2GFNk+ekQ7DvcM4evioXGvTjAbU1FWgs6MTe3fsQjaUhrOwAA3V9ZjV1II7broNZo0ZA139OGHpcixfsgynrzsdDz7wDdx4w02oqS3HPz74TexvOwiPpwBvv/MONr67Ec0zZ+Kxx55ADz3LBoZx3jln45JLL8P9990v4NnFF1yIW+68E7/86aN49923pV2pD/bIIz9AMDCJCd+4nD+TehabHfFMDrPmLMCTTz2F3zz+BH79q1+hrrYOr7/xBr5w/Y3oGehDV+dRrFi5Enff9SWcdtqpuP7zn8cnW7dJYk2k4Lq78M1vPijj/fsfvI99e/fhrrvuEhjlphtvxH33fQPXX389Lrn0UmQ1WUwGJjHQ348777wLn7/helxyyWdRWFSAO++4E2+89iZ+9OgjePbZZ7FoyQJ8ZsMGxOIZpFM6ZLJ5/OmPf5Lk78BAP7785a/ggW9+A4/94hcCzJPlzftmshhht1glGbX2tDU45ZRTZC7h2H/fffeJvBwTOGQ1MEmlAnfqXOkP+OFw2GR/lA806EyIJpPYe2Avtny8BZu3b8EnW7YikgwJiDtzbrN4LztdLrTu3ofhjmEU1Ltw9TWXIZmMoq11DyoryjA0NCB+ai88/yIOH+pAS3MLDrTux7nrzsTS2fPR3dGFdCyOaDCMVCyB1StOFL9Iyu5mEhmZd9n/EnHKRTNxpLDFVYlblXFLluunIBxLRQh0KQVZlKSk9yRBexZT8PlkYQAZ2nw2ydKU51dAOYV1qoKpnKMZU9Crk32cTBY+j2RiMGHHuZPPK4+teJ0qUqCKosaUZyxBUhVMm4obuN3xwK16PD5fBEKUa/30rwrGqWMDn22eJ7f/tIBNARbV2ESdvxWglmPDvwV21YI0lb2sApNq/PPn87/ESsIopm+58q26rfousPNxq1fZJ1m5LLCRsU4B0+WvfK785bVIXDIFcDMeIVONsQ37ZIAyjzo9enp7JQEs7GENsHvHTmgNevEU5Oez58yWYob3PvgAdp0RixctQkdnp4y9vG98qeyVY+DmFLitFsmxkIB+sMe3o3odinw6ZZoVkF4BurXQZLLI8lwpj6klIEJvQaWYxsh7RXAnTQBaB51Vi2guJv7plA4eGhlHU2MzcmmNgFbXXnMj/vGeb6CypAJzmlvQfaQTLocd3oICYY+Tzag3G5FgXDN1D4T5PHUdxMvknk/dCOlbVHeRCgctMpoMcilKXGth0nFOU9QXyEIz2gwY9g3DU+aBp6wQw74R8VjVFRsQykwin4uJ+ojHY4XFYkaxtwzhENUotLCZXDjc0SUsKcr16zQ6+MdD6BsYhMVpR1qXha3AKWAgfVpDtCBwFYqPemQ8hB0fbYdNa8G5a9dh/eIFSEbICu2EPxSEp7gIlXW18AVD2LZzF+YvWY4t23Ziz76DOOus83HCihPx4ccfYueR7Ujr40gjgaw+i7yR/pV5xGI55NJ6OC12mJBDqduC1cvnIBYegAkmuA3F+N73n4fJqcE1N56DUf84+ob74C32YHCgG/PnzMBZp67Bq688A/KdF86Zg6PdffBHk5gYm8TMpmYsWrgMPUf7RSEiFIrDVVAEd2EJ9GY7oDNicGwMs2fPxbI5LLIpwoHDB/HJnt3oH+4HpWc8Xi9Ky8tFYYYKKgM9Q2jbtx/DQ8NIpvKobp6DUCKD3u4elBQWIB4MYXJ4ABdedD5uvup6VJQUQWNIYdOe9/Hue28hnopg1pwWmF0FCMSS6B8Yw569HWg/PASTrQTNc1ehqLQRiZwZ0NphtnlhsLiQSOUQCkSFTc9+o3hha6dsCVgrx6JUPeLpxLExl+AsnwXGM7pUXABMKpdIP9SwSISWKSKKPVVEq4y1VFHhmGEy5KDTBOFx6RAJT+DIwYMwa2wwa71Awo41J52LTR9sQm//frTMc6Oj732sWF2JbMSPloomDPV3IhgewpIls8SuwqRzwW4qx6knng+b2Quj3ooJ3wDMliwKXUaEM34kkYFNXwxonMhlTYiEY0hlA9i84zVsa3sLpQ127Di4HTkWs9oc0Bqd0FDOXNhpMdDLnOMai+yMRrO0k5RR5JU1mcwJlGoX75i8sg5M6aDXWOB1lGGoZxyH9nUgHkpjdGQcFrMN99x7j8SWv/vDb+Fw2mHWZ1HidQnjLxigysOE+ONKTYwmh9GJYfEct7pM0Bu12Ld/Lw60t8Nq4xoqgRJ7Ia6+4HKcOG8pjEkdspEkDCJurwMJuClNnssk5AxaYT6zYPn3f3gaw4NjqCirRjqdx6bN20QW9pe/+iVMVgNKK0rgKXIgFPWjp7cDqXwOCa0OdpcJS5a2IJ8PYnysF3YrfaO9iIdy0GVsmNEwD/NnLYVJZxdWczKRwv62ffjFb3+Dw31HIRW8RhbExiTGvOnqG7F3xz44bC4UeyvFUmbM58OsWU3YvXMruns6sXDJQtQ31GLXrh3YsnUzyitKMTY+IsD3fd+4D/F4FANDg3j26T/h+kuuRHNFLYI+n1gSuOxcE6dkDM3kNcR2UTtjFt75YAse+ekv8L++/RAm/SFEJ8Yw2t+H+sYGHO3ulKIgk9WCaCyCg4cOwma3YPu2j4U5uuGM9TByfKYUPScoKcb91EM2pwUogpMAEM7k0B3KYFubHx+3HkbX0DgMehNqi5w4Z80KzGnQIOWPY6Q/iIXNRSh2mrDpvY8w0NuFc8/6jBR0EshnfHj55Vfgt0/+ARdccIH0Tc5lnA85j6qF6CorlO/8njEKwVXe87/mpc43BEQZEzPW5PPOmI19X/W15XFUEFAtSldzF6o/rZp74e+4vcRlCWV8oXUFwVZKI/P3jMn4LPF75jV4HKXYVYm/+BvmY/g998UidV6nYmujFDWpMQC35bHUAj1+L2sznU7akbEiFQ/UYjs1h8NjDQwMiKyzWsSvqrL9NW35n/kNjy2xKwsPpgr2eUyC2yo4z/vAayYwTSCa7UxwmufPduC72Oi43dKuvDYC7Wq7qe2jrCMV4JbtxXt7vNfvNHD7n7lj09tMt8B0C/w9tcA0cPv3dLenr3W6Bf6OWuB/Arj9lAmiSPMxWGWgqfrTqiClCq5ysUEfFQbDKghKgJaBquqBy0UFf8fAngEwj8FAmX+5WGCwLwy0Kd9bFehVq0zVakUuNFTfMXU/KmDMRRUXGASDuQ0T6wTPuGhgAM5985xVJgsXIDy/46sjVcBWrXjndyJ7qNVKZSuDeTVRz234b+6f564uRHgt/Izv/6HcD1e4SWq65pHJJZHWppHRZfCN79+PtCGN8eCE+KAlUknx4DSZLCLjGk7EYHASfEqLrxkTuOF4VJi4VpsJdpMBqcgkCuxGxEPj0OeSuOOWL2B0qB8fvP8eysqKEQ76kMnEMdQ/hAsvuAZPPP4CamvmYnDID6PJgpKyCjgLTHj/w/eQHDfiSzffgaa6mSguLkFNZZ1UYTOVSZ8ftk2Bx4VYIox0OiHSxPSWfHfTK3jhrafFC7Og0I2SshLxqKX81tjEhPQDyod5Cr3izZZKZ5GjFFizC/7RPrTuP4oXXxpESZkJNiYk9TmcePICWGxp5MmwyaWZKQFSeui1VpHUTGYicHrIPCLLOodElGCeCx63F5GoD5m8HyYz5XcziEU1yOZ0MNv0MNkNCEwGMWfuPGx89z2UV1TD6aAfqAUH9h8SBi+9Oc85+1yEw1FCj9i292lsfz+By6+fi+6jg2jbdxirVpyE557djgK3BWesOw3th45gZGgEa9esxVVXXI0K50wk4i4kY0zMZaEz5mG3mZHNxtE51I73P3oXqXQcu/bswYH2Azj7nM/A6S7Acy8+B61JDzNlRFNJHNjdi/JKK1accAKsFiv6B4YwNuYT8NZqc0GrN2F4ZBzlBcUIjQew48OdWLh0MZLpLLq7+kTuiR5TBG/5qqmuFC8tsmG8RQUYmRhBSXkR6uprEU3G8MknO4RFysQHgTyyh08+/3QY7aapBb9F2HqyUKX0U+tekdb1eAsQT8dEmpO+UOpzK+AM/TU1ehhMJkTSLFtICyCUpYwrZUIpR6rTCksmT/NASgdSDnRKCl0KNdIZZMlAoYQez4tM1lQa8WQcNrMNOqNOnh31O7LP0ll65fKZUzwpRbmUSUJ+xyQqAVt6gYrfK+Vxk4r0rFYLs8kqyUWR02XingQkSrUSmCVwa1LAFH5HUD7L84snoU1lYTGS5R0XudqKqirFQ5sevGQ50p9No4fbWYh8Jo/9+9swNDqEGfNnorK8AnqtHh0HDqPrSBdMWR3m1c/BTbffjPLCMkkcNlXNEInca66+Gj/43vdx/XWfh9vpEKZE6759WLpsGX71y18Jkeyaa67B6WtPxy9+9WvU1tTg0R//FAatDueffyGuuvoqvPbKq7A6LPjshRcJA4NS4P/80Hfx8qsvIRYJw+GibHUK4UgIbvo6Q4PK2nr89okn8Nwzz+LxP/xevHPb9u/HbbfciobGGdi5bRuuvu56fP97/4KPNm3CrTd8AZFgAE67E3fedQfOPedcfOnLX8LnPvc5kU1bf8Z6uZdkQFx33XX42tfuxc9//jPMbG5GyhiD1WzDjt07RDXilhtvxmfO3ACz2YFfPv4TfLJjh/gVj49MYskJi3DDNddJol+Xt2JkeAIHDhxA51FFfo6KE3W1tSgXed92OJoJEwAAIABJREFUqZ7ftGkTAn6fyMomyIxKxOR+LjthGW675TbcfsdtwsR9Z+M7wpJjQo9yi/TJtdgtormq0TFJn5F+EY3HRH7dZrULczSTy4jKwqHOQ9i9bxee+O1j6B3oQTKVQEVtnXgVjowNYXJyHLNms/I/JOPrCSuWoqurU9rkogsvwisvvYK21nZJmp6ycgmWLJiNyXEfzEYzhnoGkUtmcfKKk1FdUoVkMA5NWitjQT6Vg91khVanQUYbRzIbn0qKG2QuYbfOpBSWOa1YWVAwldmeYqVz4tIiO8UAleKEjGK1wCKu4wE6FUBVgVU+u3xGCNwyGca5lAkxqi0wAcZnTi2k4LPP55U+hCa9osShgKoqcKo8tzKmKAf4C/AzmaFU5qfMehXcVRNqsk86Hx/HqgR9lRVz9L8AfBUwQQG62T7HWL88xtQ+VAbp8QVbkthUJfmmwFXFBxbQGPXIkT3LeEjGJLL/FeYc24P71RFIV5BdBQSn5CzvC9uCVz817so4xs2yOZGCp34swfVjxXdk0BYUYnxsTJKN4sHs8Yg0JH3rWJDAWI+fKwB6FjabHRXl5dj4/nu49NJLEQoGJa6h7zvvu1oEx3FRwExFPXqK60z/V86zio2Fwn9WwF6eq5oclksgo0qngPI6Mo3jSfFSzWr1SFHFRdloSto5DovDhHA2grAmCq3LiJyJ7ZLF2MgwqsqqUV1egyd++VucsuI0WHVmeKweDPcMoq6iGvFQFPFIFIVul7QxWehZAkJTfYXnrM5logiTyco4r8Zyqky24n6dE4YuZZnJCqPMNe81C1usLjuy2hzGgmMwOy1onN2EjVs3YiI9jLQxgmSaHvKc17KoqakGi4fSiTwmfGHoQZ9sqxRIsGsPDY8i6CdLyC37HPVNyPxKn0x2V31eB4vGiIQvjoM79mNyYBRfvOkOzG2qR2S8A5MTQwIGsnjJZDFLH2trPySMwnAiBW9ZJbwlZfAFIth/qB17Du+HLxtAxkQZ7jzyeg2yWg1SOZ34wDpsRdBndBjt74fHoofTpkFZoRUOswM/eeQVFJVYcfW1ZyCDpABiZVVe9PV1YuH8FsxsbkD7gb3IZ1JwOWzoOtKBkiJKtc5AWUkljrR34NDBw/D5/CgtqURBUQnGfQGEE2lEEiksWnYCli9fAZfFi32HD6K19SDGJycQTcTh9LjhKiyEVm+QQh3GO0eP9sE/GQZViSvLKqHTmXG4cwQuTwmKi91o3fsxqivduPcrd2DhrBlIJILY3PYB3t34tjAIm2bOhNPlQTylxeGjMWzbeRRdh7vgKa/F3PnL4SqoQDhOEX4LdAYbNAYLkjkt4ilK1SvjpUVvFVBfnA1lXFXHEPYiIJdhXKIVkJagPx8kYWelwsJoNOoZPyke07SFoCc9wTo+63xOjGTYcq8agi5pJFMjyKT9KPa64BsZReeBo1gw+wSYNS5EJmOorS1H+5EtCMbacNr6Ooz5d0Ob1MOSKkN4cgLh6AAWLZkJu82AkuIqpGJmVJfPR5G7AZmUARaTBSajDgPDR+Fyu0QaNxbJIx7Ow2J0IhmLQWuKI5Efwu+f/1f0ju9DVUsZBsaHpBiju3cI3tISKXDkGEdpaCmey7I4hWMIi34UlRN63dN7nsUnBLopG243m6CDAbmEBoWOEiTDlLzWoqSwHE11zRLPUpLYF5jE3n17xKJhw/q1mD1rBh75lx+IBG5jQ4PEi1IYYdKJDHkoGkQqn0BBiUfm4YGRYfQNjaGitAb5SBpLWxZg3fJTER8Lo8RRjHgwCqPeJBLJyWwWSYqn0xIkn0JNdRk+/OB9fPDhFpE+X7BwGbzecjzyr4/C5nThc9d+DiarGZu2foi3N76FxYsXIpKMY3B0BEWlDpy2dimczjzGJrpgNmowOjwGh6UAqZgeDnMx5rYsQVMdwfWoSIxXVFQgkooiko2jZ7wPH27fhJ07d6CjrQtfv+frONLWiWgkhTnNi6E3OpHOaeGwmtHd2S4MW8YtHAYJ0O5r3YN4MiqenQS4v/f9f4bZbBQg96XnX8Sl516EeY0t6O3uglaTQ4m3UApWJAeQySELHRwFXANU4JT1Z+Kr938TDocbPUeOwG40SFHpzt07sXnbVinuNZpMmJgYx9KlS6TNvn7v17B43kJhqLNPG7UEyNUZZCrBQ9UDABOhOGxcE+fziAvWr0GK71SzBmAWawWg68gARvv6cNLS2XBaTLj5+mtx+aUXC2udUsAnrlqNweEhfO9738PCBUtxxRVXyDqerNF77rlHnkfGOPyMeQM1h8FrVguV/trUk5qT+HPVMDXuUVU0uO5hDuPgwYMyVxOAVddVBD8JyqogL+dm2oTQX5bbqICimqfg9XAbyjFz7ucx+H++xJKG8ussoJoq5ON3xxfk8zhqsR23Uf2A+XvO7WwnFexmHobbEATmu6rSJgpeU2C0mldRrbLUc/5r2/Tf+x33zdwUz4PH5X1U7ynzRwRkVSCa72SC19fXy7tarMb+sH//fmHaUnmH18j8D3MalKLm52rBYVdXl3xHNrF6PTw2gW/1NQ3c/nfe4el9TbfAdAv8LbTANHD7t3AXp69hugWmW+AvWuC/G7hlUM+gk4EqJfFYBfnWW2+JByADc37PBQODcga0DELJCiD7j58xGcttuLjgd1zcqL51CkMueQxYJXjB4FkFRLktf8cAWmXXMijevn277IcSOyJp098vi1Ruy2BZlRminA+PxXOmVFBDQ4P8n5WVapUoQV2FxeeSZDH/zwWI+mIQz78Eo1UQWmXu8vopNcRFDn/PBQCrLLmdKsHMc+Lv2QYEu/9DqWRma7i61JHtkkFGm0YoG8T1X7wB/RP9sBc6xY+QABCTGcxlsoJYbzIgkU0iSQBAqxM2FFmrTOQ4XVa4bWak42GEfSOoKSuEx2HG/NkzMembQCwcweBgL2qqa/He2zvR3DgTNbUlOHzkABxOFxzOEuxtPYjug0E0LylDb3cIA0eHkPQnYNKZYDIb8MNHfoTZM+dKlXl5STmCwZAkSMqKuTCj9DTBPTKJg+gZ2Yv3t7yL9sMHBTCzOcwiS0Zmoy/ABDFZpzpFOtflhsftRHGBDU/9fjPGRgewdt0Z+NNz74p3rMaQxWlrl6GgUI9MKgBNNiU+brq8ERaTGUmEoTMDFrMTXUcHYTbS86lY8aCMJrBj5x54iywwGHOorSuHRpdCgbcAg6N+9A2OoL6hUYAYsorHRsdRWlKGhoaZGB3x4a03PsSKFYtQU12DSDiK++59HMvPsGL9GRuw5aO9OHxoFDajBlWllXDZvQhORJGOZbFi2YlYvngFli9cLskdXyAGnckrfql6UxbpbBBD4134eMf72Ll3K4xm+mXGsPWDNuT0GsxbOBtmsw1lVVXwBfySIGOC74WnXkc4EoHXa8EZZ5whffWD97aAWFF1fT0qq2slxWEz2nFozyEYtAbYbA60te5HVVUNerp7hYUMvQ51dTUC5v3rDx9GOBgQb9qDB/cDmiyKKkqx6uTV8E36xUuNFfWF3gLojQYMj40KsGO3EwRSREn1wqjNi6xzOptEdR39OTXifaXV65BKJcSPzqBVEiBk78USCWjNRqS1OaSTlN8mCMQ+YRCQmEyjTI7yw8JxU/w4mdzTEGzNi08x2bvMiKosQQIrBNfILlQVAghCUCKOoC4lzURq9LjiEQE3yOigz6dIJStMQT7bTNzzOTboKSGryCqroM+UCKsCjtB3mQy/qcS/sA6zefFDoxcYQWa2WSQeFSZ1RXW1tAc94SiDnssALrsLsVgC4/5xhOIBmExGVJRWwqQzQJPOY6RvCI3V9TjvzHPE37bMW4qm8kaUFpfh6s9djX/69rdx1913y3j0kx//TCTOeG5f/vKXEUskMX/+fLz47PM4/6KLxEfsD089gz89/QzcnkL09vbhtVdexr62Vpx71llobmkW7+RdOz/BM398GjNnNosnL5MOQ8ODqKyokGSx212It958C4/95nE8/vjjwpDet68V11x1NX752G/w2K9+JUnZn/30x9jX2oY7br8LT/zm15g1s0XGrqNHu/Dtf/onXHrZZSgrLcU555wjXl5MON1y66244/bbxcPrzjtvQ16XQEd3J8LBMO7+0ldwz1fuwYYz18Nqc+KHjz6MsrIK/Mv3H5b564EHH8C5nzkbBoNZii3Yb9iLQuEYAsEQ3n77XfT3DyCdIXBSI2M5/zLZOzo8irfefhW+8WGEAn4MDA5iYoyed5S2tGDDZzaI5DP7cUlpCawmC7JMfuYJQBFgy0I/NQ9Eo3FhaUvih/KxlGrVkLWneBRu+3gL3t34Do509GA8FEIgFpJ9JFIx8Zp2OCxS/LL+zNNFVplJ6MamJuzcuVu2Ky91oKjILvPRwQPtqKtqgNdVhKqiSgx3jSLhi+K8Neci7U9I8tmq4fyURVKbgNaiSHUyoSXzaJ5JNUrIQZEozhL/4ywzxWolo0iXF59IMqCYcKVfNQumVAD0eGBUTUjyM+6f4B59hdnOvL+cg/m5mrTjc8Z/q8xXzmvZBD3HFdnzP983x4njWa3HmLdk40wBs8cATV7PVLGGMNemij34fKt+rGKhl6Zn37+/bFSZu8cnbdXzZQyhXsfxbAu1sEwtiFPHjyz9vOmPPUUi+nfZuRxXVFDxmDg7wXVFpUA4dpRSPS4yZEELx1teoyrLJ8VnTIBrdEjGFFlGkSGV8S0jsZSVPn701c2khRWy45NPUFVVjZraGvQM9ssztWbNGon/uD/2G87/ZIvKfT7uXCWJT/URo/EYID2Fhk8xVhVgWmHVKcA7m1wYg+yDeXp66qVAgB63ZKKxH7KwJ6vLQmc3YCzhQ6e/DxPZELI2WiDoUEYQSWMA/2gyOngsBTDDjHJPKTpaj8CuN8OsNUGbyYtqhyiZECCeYjdLH5vyLVZZxFKMMMXCVVmPoISzAL6KHycBW9LMCEBx/uK8NBkKwu5xIJaOI2/QoKC4EKFMAK9v+xOK660Sg6SzYdic9Hw0KEWAURbFJFBZVgOHw6koyWRT6OjoRjbvQGl5g/hvykiWB5wOBxKRONxmB/KxPLrb+jHSMYqv3n0bXHoz4oEAgsFhJGIBJV4Ph2Ay6DE4NIREMgVPUZFYbSSRR//oGPpGRjHuD8CXjAIeO0IsvKI2utGAeJo91gKHvQhGnQuh8RDyiRQSQT8KHEYBGYOBUUSiQVTXlOGkk1owOtaH4iIHRkd7UFVdjNktTRhioUo6Ju3G57e0pBy+0QxG+hM40HZQYl2Xy4Pq6jokkmkMjY2hoqoWM2bNQf2MmYinU5jwB7Fr714MjYxCbzALYEtfU8qEcJ7zB4IYHBjB2Ngk/L4w3E4vCt3F6DzchVAgjsqiBhQ6irBoUQvWnn4CSstMmAz0oK3jE7RRLcbpQGlFDXIwIxDKoKdnDAfahzA0pIG9eBYaZ7TA7SlCKsuCCx2MVicmgmEYjBbo6deazSKeSgqIZDRbkUkzDiLgqqhvEJAiCMnxRsYiLWSuJ0jLoqFknKogWZS6qDyk+L4y9pDijjyL3hQQiy4RJtOnEpxSzKIFEomIFIMZNWYUe7zQI4NYaAAG/ST8/gOw2IKoqrFiMtAHvZGsuhC0MRds+UoUFbhQVmmDzcGYKYSxET+iIS0GeuJYsmAd5s85EfksZfKdCPn9An7Qi9igtcNutsBhpfR6HslMAjZXEuPhdvzu2Uexu30rrAV26C0WJAnSGrLI6NMyTwpIzYIg1kHkIPYhUsxJNmuGljIG8ZSnRYMBKRR7nHA7CtHZ3gWHuQC15Q1wmN1w2Tzi8xwOhVFSVIxQOIju7i5Z482bN0f63K6dO+V7FsAQVFm4YD7MNrOAthp9HgYbWyuN7t5uZLV5OAoKQcuA4PAkjEkNrjrvMpRai9C2fR8aKhrhcrhEMSiWSkrxH2N3Qop1tWV4+YXn8NZb7yPL9nJ5kcnpsG9/O37y018Km9fnD+C0dadJrNJ59AhWrl6BgaFOJNI+LFvRjLoGN2LxIXjcFgyPDAFZI5JxLcKTLGa04DNnno+62kYZ6+iNbPPYEIyFcXj0CPYe2oWBoX5YjFacsnINrFo3nn/mTZy4Yj38kxkEwkkcOXQIQ/3dyGVTqKmtxuJFC2GxmbDx3bfhD4yJl3IoPIlbbv4Czl6/ATtbPxEp4Vwii4Wz5ktcSwDfpNcJa9XCZ1CnRzavgy8Ywax5i3Hp1ddi6YrVWLP2dGzfsg1FLpfE4lqDFmMT4+g42ikFyhz/zjprAzqPHMFZnzkTM+oapY8Lu3WqoJJTJSFIme8E4c8jlYjDYLYgmqRiUU6ePyo0gMUmOqXoifxR39g4eo52oam2AqWFHpzzmfW492v/gIbGRmzatAXuAi92792LU089DY//8gmZ65jT4PEpLUwJ4T+3WeI8qBasqYVkf02aSpXwVUFEzqcqOCyXms9LroNtRDnjW265RfIQVIX57Gc/ixdeeEEUTDZs2CCyxAQPmefgHE0AmgAu53TOAYcPH5b8CYsXmbt5+umnpWiyqkqRAKaE8fLlyyXOJ6jLXApzL1wLUT6Zx1Q9f3k+lG5+7rnncMkll4hXLduLKiqMFxhXUD6ZXrrLli1T7DCySqGfCgirKmWqNZVibaQUzP93v5iTYi6IyjmcW3mPVTC5o6NDVIcIyjL3RbD1nXfewU9/+lORlSYozt/cdtttuPjii0XVh/uh7DrX4Ixnaf0xa9YsaWvmiLhPtvHnP//5YyCxek1qrDoN3P533+Xp/U23wHQL/P/eAtPA7f/vd3D6/KdbYLoF/t0W+J8AbpmEpVwMg1UGoW1tbVKh3N7eLslnVdqG/iS///3v8bvf/U6Cfwap9DfkIoGSMWS8cl8MXPk59/n666+LnwkDdyb5yVhigMxqUYK/9AhhFSP/MhDmQoJsXn7HYFg9H7I/CLq++OKLAuYy+OdCRE0GMxgncErwlgsCngv/XnnllWCgzAUY2VdcUFDmhgE5f8Ng+/zzz8d3v/tdSS7z/Jio5CKE1a30Y2EQTh8aHo8LOu5P9bnlfni+69evl/djrJI/v3uKZZUsyDL5pEjRxZHA5790A3rHe1FUVYok/cu4OGX1uVYn61QmL41URcvnEaMsZV6RDeMCKZtJIhELw+OwIBkNwEkZzqY6RMMBVFfWIA8jtm77GC6HB1s+2gW3y4Vzz1kDaOPoH+6BVmtAPJVHWWkVwmHgsV+/gPlz5qK+plQSl5FwHKNDo1i18hRYTDZcf/UXYDXZREaTictsSlmQUbUtp5mE3hiBRp+Fb3IcBzta0d6xH2O+YWGaUhI4k6HAWhqBwKRI6ZJJUFVaD23ejrfe2gqnqw4DA2MCZJEZe8HFa2C355CM+2DSAyatHtkkPbGSyBnoE5zDxFgCG9/dgebmWqxavVAYtm1trTh0cAxlJQVobp6FYGgSy5bPgd1twU9//Se4vR401DfKYo0A68yZLQj5Q/jow11YMG8m/L4IWvceQFV1CebMnoOdO7vhLM+irLQc2VQeo8M+mLVWGDUWFDhLsGTOMjQ3zUJzw0yYdQT7NPCP+eEs9CJnNiGZSyKVicEX6MeTz/wa+w7swMmnrcS777wr7GCDRYf9+/tw/oXnYHRkAgUlpXj/o03CLGXSNUl2n9mEriNHMaOpCX29/YhF4vCPh4UZU1Fdg6amZkmutO9rRw29RMfG5fmZoDePePvwHuWRDEfQ0FCHwclRRHyTMFiNIhk2d/FCYQzxmTBZTCKFGoqEZLEdTcQE/CTbZ2R0GDa7XTw1E5EY3E4nSkpLsWvfDlTVVCFLzk2GXoJpSWYbjfTZzQtIS6nmbE4BX5WCEUWqmICQADg6nTzXfH7VII4AIJP9Kkv+eO9rPhMcC+yU8E3EJdFBUImgjMKSmgJ39Yp/LlOfTN6pCRfuK07JPuZ8CBoTNJryyTXSrzauSDCriRQFgOH5KMlXRUZ1yhNxih1HnkA2nsLkpA+l5aUi9ZtIp+At8UrSjiCZXFOeAIBRmCVkHnNwCIV8UmxBiWa72Y5Sr8KgnjNjFi6/6FIEJ/wITwSlMKCivAoXnHsh/uVHD+Pa6z4v/n6XX3q5JLwKPQV44IH7ce4FF2BGYzM+/OgjPP/UM9jZug+TE5O4+eab0NHeiX/81rdx8y034ktfuhsfvvcebrn9dgHmf/yjf4W3yIsXXnoB33zwAQFsL7rwQnQdPSqME3q4/eG3yhzAJEdhoRebN28VlgIBXN/kJNatWYev3PMPmD1rNm697VZcduVlIhNIz7ely5bivq9/Q+YIJqQuu+xSYeZyjH/ooe/i0Ud/jJ//7Gf44t13w6QB9uzbgy9+8W7c+7V7ccMNX8AZ69cLK+JLd30FN958I75x3/34wx+exLPPPodTTzsZep0JOiP9h8mAyogqQCaTgtFkF6/ksXE/9uzdjb6+XqSYJCaLuKpKkt/0mM2kk+jq7sbGt9/B9h3bRer7us9fj+uuv176p7eoSBgn/hDlx1MiH683aES+naxqg8EkzEeR7tVA+juVCJKpuEgg0lWVz2IwksLh3j5s/GCjSMr3D/TAR/n7bEJ8BQ0mPUpKvVIQUVxcJNfs94+jd/AQ5i9swoFDhzAZCGHhvKUYG56AMW/CgR0HkZ6M4pL1F2NWZSOyk3Hok2RFGZE1p5HSKL62/5u99wCT7CyvhE/dCrdy7tw9naZnpifnGUmgHJBQQFiAJQtso0UIw3ptY7ywu/7B9sJvvBgh2B/bYOz9jcAgMgghJBSQNCNN0iRN6pnOsbqqunJO/3Per+6o0WKQBb+fBXfP0093T1Xd+93vfuG973nPOWpMMxfK4gg1v2SNoGwtCyWMGWhSLEPKFMprlLe0WIQVw0IJ0v+k8IFMdGGiKtCBv5O5PkVWSEsLWlpbpWCLDDMWDdUog14pCxPQmF+cgw5dF48+ZvNfOb84/xRoKp9o4oIEd00CmJD5JP+UBq7MZfF9lQvluqPabUjfss2cr1q9Iew4fvG96nWeXzHieE08XbUpfUrGmPxH8zPG68ZawfNwLbkI3MraUJeEMiV6y6g1mbNKCtVgfsrawtounq8pM2+4arNgQohpZOca125IK/O+EQa5CIg2fXjJxuPoJhBaLMm6nWmqZojaSbmMbD4Pj8stABHXSOUvWUeosxVPPPWUrK1kzzAu45q8YdNGzM/OCWhG4Il9JOBSjf2lWLXsv4tMbI4FrvXsz59g5zbxW+4HDRPcGp06WZhG6U0lpy82DaaaFBuULFUkTDmciU3gbHwSWlBHuMUDS60Eh0WXQrPp0VkMrRpCQA8gE0ljNUEWq5udjkIyB5TqwmSkxL1mUQoLBlf44r2jzybvL8d1k/VtjLYix4VZg91io5inqCVQLYIFdbxvBMVtLgfShSwcHicsug3OsAOHx36Ml6YOor0rAKu9BrsLIs3KOFPXnSI12h7ukHiPcz4ej2JschKdvWvQ0OwiR+73+VEqlMS712V2IDYVQWo+AXfdgduveyM8Jgeq2RIyyQyS2Qx6Vq1STOBiAblsFqFQAMVKCRl6vre1YHR2GscvjCBbraBAcNzaQMUJ8aYFC5pYmGIiwEZPSw/ii2mYa2ZRlEC5hLV9XXjmqceRTGawc/cQBgdb0NnuRywyhaDPgm2b16BRZ3FHXYr7WCyTzRVFBeTUqQlMjsXhc/ZgaHW/AqyLReQKJbS2tmN4eBO6BvoQT6cxNTePE6deQoPz0GyGy+OH3emRtWMhEkFkcRHZbA7pbBaVUh1mzQZT3SxxVCqRxfq1G7B3+170dvZj6/BGeIM2HD+1DzOLI1hMTAG2GuweF6oNCyKxIs6ORDAznUMVHvgCvege2Amrsw0aC6lYONkwiX1JlRYPrMUkmN+oiZ+vzWGVeViiZzesYnXCucz4RwoqWBDA2IRjnCAvmXtNhr2tyYbT6lQYUhL+hmc1x5+wwqXQgXKoqnCDe5ow2S20X/DD6/DBplHWOomWcB1jo08AplHY7DPoWWVDqbikYveGA6FAHyoZO1q9vXA6rNCdVcSXpjAxfgH5bAWdbevwza8+g/6e7fjD9/1XWG1eVFn8YDLD4bCiUauKfLaNcbCsh1TeoWpDCg1zCmZbCc8ceRLHTx7HZGQe6XweuUYCdXsBZqtZWOAOhxtW3S5M21yBihdUVAHKjBMJcGv0h6SXSw7VYgbbt+yAx+5DnXbBNSvq5YbYp1TyZSmgcnFvrddkn+Q+kEilRaqY+w9lqPlMx3XP43HDZDYhEPbBG/RidOoCZhamBcg1223oWd2PYqEMG6tscjXccf3tGGrtx/jpUfhsfgS8QVjMNrnPXA8oN0/FDXOtLMUwBDEDoXY8+M9fxxe//HV8+v/5HE6PXADMVsQYAzrsOPHSSRw8dAB79+7A+NhLaJiS2H3pEPoGvZhbOAWnmzUJjFsdiEdzCPh6EI1kyOXGDTfcgs5QJ/S6VYpavv7o13Hk7CGs27wa1UYFreE2dIf7sKZrM/7oDz6MnduuwcREGi5PK3Zu345apQDdZsEzzzwtz+5XXnkZ9j37NNo7WpBKRTExcQ73/offxZ1vfQuOnDiEFw8fxuJMBO+7932o0EqkUoDH6aTUg+yPZRqSmyxYyhSwdfse/O0//L84dPQkfveed2FxbhGNClVyNMwtRjA6NgqrzSJ7MwvStm3fCrfThb27d2Hzho3NAgWTijeaQsmE88hLV9WcVVQK9H5VzwrC0qbncIPxvoYinxFZUCRqCFVV8NuoimoMPaKF/ej1iWcuizDI0ucxPFalmsUYw7BlYUzEfAbBVQNUXK4qYgCQryVVZTBr+dNQB+PxxHKlue/wd37ff//9kjv5wAc+IO1hvuKuu+7CZz7zGTn1O97xDvGrZfEj/Vnpl8vczMc+9jHJXRDYZW6EYCPBWcoxE/wlMMlcxuc+9zkBJ7dt2yYxPPMtXwyRAAAgAElEQVQL73//+/FP//RPOHTokBTxEwzmufl5ygtTrYZ/MzbgF0FlPm/ydT4XcA5++tOflvcYz1v8yb40ZKcZyxkWVP9iwftr6dxln+HxWSz4+c9/XvqA99TwFCYQS3CZcSbzUWwbQW7aojz22GOSz2Hcw9wO+5K+wWw7r4mvMz/EHBn7gHkyHpvM6M7OTrlHHEeGXDKfaXl8fq0At7/gTV35+EoPrPTAr10PrAC3v3a3dOWCVnpgpQeaCc5muvB/749XMjgYkLIi8q//+q9FZpJSkZKqIqghMoSsBlc+JXNzcyIbSSCSwCuTSqxUZLDJwJSvk4HKSs9//Md/xA9+8AOpaub/HT9+XIBE/rz55psFEGMlKCtCKSXzoQ99SALjhx56SKoVGfDyNVZ0Emhle3g+BrdM7rJ6lA8HrAhl9ach/0MW1he+8AVpDx+k2E4GwQyYCfCy4tQAj/kQxqCZwC0rRHk8/n3HHXfIMXkeMnsJIt95553yEEQWFoN1tpWvs22sqOSDEJm3bB+BXkP2kYkAfp4PRGyb4YvyU0cqnzuZ8dEo50TGbVU8bu/943djIjYFT9iHGnOJTEKLrJqSe9LoqVMqIpfOCPOR3qK63SFMR01YiBWYTTU4bWYszk5g2+aNKObT2LrtEizE8jh27CVMTUyhvSWMwdWr4PVakSvEkc7EsJRIwOMNIRYr4Morb8EnP/k5XHv9VegbaBOJRLL6Rs5cQJUJEtjR1dqDm66/Gat71yJfKMFhpQx1QxL6dhvbUxBJYFZz1y1lZLMxLESnML14AWdHTyAan4HJUkGtXobutAiAZdNakYibcPr0JCYnkyLT6HS6kc4uYVVvAGZzDhathN7uVoQCfiRiCYyPTWLLzh2IJtKYnVnCsWNnsWZdB4Y3tsNmryIY8CvvuCKlBzugmWwYGZlCw5LHU/uPYlV/jzA8zpw+jXy2JGMn6A9g5MwU3A4N83NxlItVrFnTi4H+ARlT87GYJN8G+4fQt2oA3Z3d2LBmM3rbB+Bx0GeZfpANeBxukWaul2swu2yYWppWiaGZCRw7eQTPv/AcOnvacf0NV+PBB78ifmitnUF0dfeKBOYTP9qHgCOEVDmHvsEBAUZZ4Z/PZjE+MooiPS1FvlkTyUSyHQmGVipVZOJpYa20tLVhfHICscWIMLW9HjdKdSYXbVg3NCTAkcXrQL6QFXlNf2sYDpdT/LGY8FLgZFPnzwS46LFXKYvEXTaXFRYimWzVfAUdLe244Q3X428+91mRQBNaE8EbswJx+K9WqYnMMZOGAnmUq2gQnG2CtsbDrQCjZL3yYR+KkSJAi0iTKSlVq02xTQgukcWiKuCVF5V4wzU9NnkA/i5+lhZNpJI5Vokj/CTYygp/5ckoYHJFtYvrXqVIL12yhCxKSlmpIl+UTxYGDIEksgAENK6gWqmhq6NLCkoOvHgAJpsmSSj6KmYLeTkek9gid2ki64rygCaYhVlSh9VkEkC8ki/BpbtQzhaxY/N23P3Wu1CndORSSjzO/upjn8C2rdtw7Y3X4QePP4YDhw4Lc4fqA2TZTk1N4/LLr0CtquRTv/HQ17Bx8xYplCGz7tiLx/H+939AEmAf+bOPYPfOnbjqmmuwuBgRed7DBw/gM//zM9i9dxd27dyFT91/vzAj8ok09uzei69+6Uu4MDaG37j9zQK4j42N4zvf/q4ArPTj/sLnP4/hDevx+te9XrySJxZmkSll0LeqX3wFH/vh49i1axf6B5gkLeBvP/d3GF63Djt37pKE9oGDB/Hw97+PVe4u7N67B1u3bsOTTzyBa2+4Adu27sB//dCHcNWV1+C6m67D0cPH8NBXvoG777oL67etExZpw9pA3UQp/7Ji+jOZZyM4yWITymrWxZN5cnIO8/NziMWTyOeziMcXsTA/Jx699Ag+efwY3nzHW9DS2iLANT3Zt2zZip7uTgF/CtksXB5VRMNkJAE7i6a8rQjOc8CwiIHAvN1mRSTKfdQjwFyhQsBRFyYoZRpHzp/F4uICxmfGMDE9hvOj5xCNL0gBhblhRfeqTmzdvRHRxCRMtgoujI6if2gN1m3YjKceeQaLszF0drQiNbeEdkcIf3TPe+EsayhEU7BRZV4roGEhmKzGLIEiYaQKgKsA7ItAosI6JXkq3815w9cJ1BnM9mZMIscQ6dsma4LziSC2FEJQ1l78VpWXLucA5yr3aLEOtSl/NYOZ4dLpZ10R4Emkg5tgGtts+NLyd1ldmlLKcmzDO1aO1pQm5nEJTldVEYZiyCqwlPuWSCU3/bXldZNJAFoBHpvvV3NcFYEohpv62wBmJe4yQMmfItW8XNqZ3ogEmAWUUZ138TgGu/ei7HITdObxyT6TczbXSIPlb1wPiwa4dimFYSXlTK9AMqToEyte41aOe2VXIWwX8d/ka6r5opqSySglAoeOTDYjcRmTsMlkComlJbg9bvks4yRRW6nVUSwV5R4xUSmgN6UEjOIWok3cK7j+CvNGrdEXWckEfKnOS9hW5FKVlKoCrWqoUX3BWkfNDsyX4jiXmMJ8IwMtoMMd1GHXG8hnMohHlrB+aCOquSosZQvMJQ2FWB4tzhBWdw/Ca3MhFUmgnCupwgOeRzxEm16iLEBrsq75k8xvKUZo3neOIYLPHHdkNlL+m/eEt5L7GqdRlbE0qV8stqpV4Pb7YHVbUHJl8dyJJ1FpZNE31IlyI4NiJSusM8qq+wNhlAplWb9tNjNGx88j2BpESTMhmy/A5XDBZrZCN1lRyShAafTEeTjrOt5+69vgt7iRj6VRz5E5XYQ31C0AJ8d8MrGEjvY2kTzNV4qwuOyIFlI4ePoklsiC9XsQy6fh8FuRqy4KA5FAsmbVYXf5YNLoX1pCMp6Gw6rDUq9jKbIAr8OGwd5u1Osa1qxdg1w2iXw6Cre1Aaelgkv3bMO50yekOCCVruHoiVH4w260tHUhXzLD6/bA1LDI/kSJ6IHVq9HXNQhfS0DArWNnTmJydhZ0Dw63tws4ROngak1DJlsWz/Lz50eQzWXgcjnkNTVJeU/NaAm3ifrJZTsuQ99AL+KxaZw6fghjM+eRLSZh99ig2S1I5gu4MLmAhVgBibSGWiMIv28AwfY1CIV70bA5UanT8qUi+3ZDCi34PhZi1MWegfFQnTE9tZk5Pqgg0jCjTgYpvVoZowhLWxWrsVCkwf2eLHYriwDUWsO4Jl9PiwyygEUmQlYsZ+DYNEthhuGbK4UgNfqBm+HSQ3BZu4AajQxiqNcnEFs6jK6OIjo6K8hlx1HIRZHP5uDUA2gJ9sHtaIfPExLLldnZCRSKKeoBCDbW27MWYyNxPPK953HrTXfj7Xfei1KpAavJJoCnZi3DrNVgqllgrjlQLqv5omksLmWhIBnzeVgcZlg1B06ePYfR6XFEUuOI5ScRT0blvnGxIvuW3tY2hx1Wuy6ALVVS2NdqLWggm4oil47jTbe+CU7djTMnR1DOV2Az6fA6PDDXzQLMWVmoQq9ZnxcvnTqFg8fPQdOtuPJ1lyOZSiGysACH0yXxnsfnod44Qi1BTC9MIRKPCLVT082I0/t33TC0Yh3J2SX85hvfinUdq+Fo2JGNZuHW3WjUNZTpx067AJNZCgBtJgtCoTYBoVu7evCN7zyM46fO4rfvvQ93vu03cf2ttwq4/JV//mdcfv11OHPuLAb7e7G0MIt6PYGBNX5s3bUKTl8ZxXIM85E5eH0h5HP0m9eRTVeRy1axectOXLJpN9rsQbx05gR+fOxpVGwFVMwFOFw2saLxO1txzc6b8dV/fhRPP30S977rgygUrSLprpk4bjSUS0WJfRbmp3D82GG4PXZ43DpmZ0axdfMw/uIjH8aBw88hnU7izImzeMfbflvUc0qFDDxOhzx/cuHjvWJRQ6HSQOeqfpwdmcCfffQv8cd/8l+QSWVx/OhJUTeKJeIYGBzE+OSY3AO7XYfb7cLmjRuxddNmbFw/LJYqbFudylRNpq0CbhmscM+qqgdj2gVRgrxp4QDaPmhmlKmAYqH3eF3UihiO1Fi0Z1MqI4zJyJauyRw2o1JVaj5uAr5N/9rl8sCMWwzJXO61IqVPmxSO239BpePVZKpUW/g8ooqsDBspww7qYlwFCDj45S9/WZ5xmL8gS5R5HeYvrr32Wjz66KNSdM78BRmyVNshQE0JaD7bsgieeQoWnjO3YuRbeBxeB3M6/H8Ctzwmr9EovGdOh+xbFubztdtuu01YqQSGWWhJb2I+6/B15lkIWDJHQ4YqWbzLv4z4zoj1GI8Y183fDWuCV9N/r/Y9oqBENQSqy4jqiLLUYn9QyY39xmc3np99wdwV4yC2xbDpYY6LJARepxQVm0yS82H8w9wUj8HfeQ6DdWzYdxljhG0wivpXgNtXe/dW3rfSAys98O+lB1aA238vd3rlOld64N9ZD/wsxq1RyWgExgw8GeB/8pOfxMc//nEBIhmUGgAvg0ojmGbwyiBXEg1Wq/wu7Inm34bsMZOtBFQNXxUei4Apj8PKRlZeMjBmdSOBX0PKmJ8zpIqZ4GN1Jr8MrxB+3pAGYrv4flYu8jNsCx9E+Dd/N9pmyCzzYcfw12VATZCZAToDagbQDKb5Or/ZHraZD06G5y2rRPk5Hsd43fCWIYBLoNiQRzau1/jJ6lU+UDG457l+1sOHyFBSYU+jyGYVGWTx7j+5D2Pz42jr7UQJFZEYJhDH6vZqpQ5QTjadQtAXkEpYfjEJarNZYNcpgVmBxgPXq6gUc/B7WH1fR0vrKiQSJcTiC5iZGcNVr78aPp8LLxz4Ae6++zaMjV/AhdFZVMoaqqhh796rYbe24dz4KBx+C+bnZ0Vqd9vmnQgF27A4t4QnH3sae3dchjdefysuu/QKkSkrlSqwMEVcNUOrAHa7SnyXavQxNsFspc9jDvH0HLKZGJLlBZw6fQLx5KL0WzJZxuxMCqUSEI0mYTJRRpBgRh3lUhJ+vwWFXBxoOHHt1ZuEkZXL5uEJBVGhx1EhB6/Xg+efP4ORc7NoCTuENXjNNVchk4uhVMqjpTWEw4dO4/kDI/CEWtDbvw7pdAaLkQj8Xr9UHjOB5vP6cPTwEUyMTYJYS62sYf2GAdz2pluwcfVWAWWZ6HF6XOIFyKQjEw2UmvS7gmiYmASg5x2ryafx1L7HkEcM8cQinnlmP5wOD5xOSlQH5f6eOXsW6SR9gzUMDPWJHC2T5qVCneQgqWLv6ujE7u07MTk2gWcefRJuv1eSoZmlNJxuF7p7ezB+ZgxVa0OYtQR7Y/EYoosRvPv37kOmkME//O3n4Ax6sHrDOqzfvAHxZEzGv93lkOQI75chEWZUw5PFRo8x5g6ZpDQSbWyrw2kXcGz2whzagm2SKPiTD/0JNm3fiGw+IwlNqaQmQAIIoFkpKvljAjZSd8wqfLMZDqeajyWyqJmQkZIEgiOssW/IZ5nVpLevMCkaLDSpoFwuKeZq871cM3gf2Pc8LxkWBMQMsJUJKwW6MNFKCjuvm8xeJk0455QkM/9PAbwafG7vRS9NJVRoUOxUsp8gEpk/BFMkyUh2cjaPNX3r8B/f9/v480/8OdKFtMhm0juY94tsMt5jSfRzfkODzWyDw6xBZ7eQnVQoifwnWWzxuSj2bN8lwG0+nUM5X0Crv0UYXzWyi2s1+L1uGn0JuC6ynRYLioWSMPQ5zttaW2Vdm52ZkzaGwy0C0FG+bnZuVo7R198nLGGunSIj3Nku1eP/+YP/GZ//wt/D7XAIwMZ1Mp8vwOlyynrKfSDgD8LpdAng8sj3H0FPd68kMtgOj9cDt9eDpXwKxUoBPr8fI+fOyb3neQxvrXAwjNn5WdlHAoGgyLFmM1n4NL8U3XCtpoyrzx8QKUWnwyVMX/Entlhlf6CEulW3SgK2ZiqI5DbHdkH8M+kX2Ey2mSjjq/qKBQBMvpIlS4wpGotLMjMYDGB2dk4SOZzLrNLnPsD1ntfGtbitrVX2wvb2FoQCPkmuC6u7Dhn/PDalMMm6IjPXYtVQKuVg063S/6UK9yEm5VmEUYXu5JjVhPmTzCSRSMQwG5nG8wf3Yf++5zE1PaGKNUIO6G4uD2Z4wkFs270HyUQGS0sJnDl1GtMjU/jAe9+NgZYu6GWgze3H4vSsAHt2B2U8qwI+Wiw2FHKUMLUqhqeAZSqgohy5YqATDFRMc/F4pidjs8jhIqOUgCbBCGN+NEFNw7/WSIzxs4bfmgDAZLA2j2kAZAITNxOiKqnJudaUBhYvarLeFINNgOUmk5PzjzK9/FtkfFl30gTlDIk+w0/OSOAZkscSN7HNZLQ1MVhhW6rsqTq/FKEoiV9h8zf7QNrNWdz02DMePo3PirwxCwmMY4sGtQLFm4dTrE918CY4/DLbmGsR2031BWH2Gm6ywpRWwJCSHVVAspEINiTcCR4phrTysePxDEafFM5QdaBQlLWNr7FPGJ+VJOlNkF7gZbnvvI+M27hG8Jxcj/nNccJ+p8QrARwBXJvgt2IOv3zNIm/fPJ5ROEjAUzpIACoNFsoR817Lx2pSDESp5InELA5PvIRayA5XVwjz2VkkcxF1Dfkietp6MT02DVvNhoDDj0NPnoW5UsWmwdUY6h7EG66+AePnRuH3+MR6gG3lPJVCHUr1N5O19CpXcrYKYJZv6SECB5S7VePS3GwhCyBYTEeZX4IYVrtd2H6Uyg13tSFlKaDhNeHIif0YWNOFudg4NFsdOm0uanV0da/Ci0eOYXh4HaYmx5HJLMEX8mE2tQi3zy0S0gLapksoxDLQa1Zo+QbWdg5gx5rNqKaLyMczqOfLCIc74Aq2YzEek3nu9VGKP4toOo6quY6absbRC6cwkYgAPgfKdhOSZNB5bSjlFuB22ZEvVqA7PAL+jo6Ny/pazOfh0M3QahV47TYMrxmEizYeBRNKRbuoadhQRYtXB0p55BIxZJJJdLR3IV/UYLEH0dndi0S2jLnFJdQaRbR1+rBl42b096xGzVHHhfMTODt+HjMLczCZLQi3t8oaR5eHZCYte+vcVBxTkxEkkwnx4AyF6N2cQ7GQl7+H167FlVdegeGu9YDLhJPHTuL8hTOoVWKwmPLweN2w2t2YjSzh3Og0RicWkUhW0T6wFQNrd8NkDsOih+Fwt6BSNSORTglgLwUHJqqCqKIcAoxUIeGCQbuHWq2smOc0MzE1oHMvkIKYmigPsECOuwM9yikvzLjdJIVsXE9ejksyDjJuaeFArjxLL6ywajZYNF2UOGjdweI9i8ksIKB4GNtMyKfn0ahHYdfjcDrjqNVm4XVWUMwkJPbyOoPwu8Ow62rfJnCWTM0gm2NMQK9trmlWrOpZh5nJJPY9cxJLsQr+4L3/BVdcdo3sZYePHcTo2Dlkikvop/xsSze62/vQ5l+FItUmNF2utYYyClUWcZpRKtNGJyD9lytHUSrGUczlMJeaxUJkAYuxRcxEZhFbiiKVSwl7mWNePNlrVTicOiw2EzwuXcChQqaI8QuMz2vwubzwOX0o5QrwuT3C7Pd7vGgJB5HMZPHtHz6FdKWMbZu3SXzA+ZDJZKUQr1yt4J33/C6OnTmGfQf2QXfZkCvmBHw/P3EeWzZthNNkRyGWw9U7r8Drt10GUwHQ6zpMVU1iWQbHqpiA8XMZHmcAZosdxWoFwbY2PPrkkzh88iT2vP4yfPKBT+Gm22/FwEAvRs6PiLwxf3qdPlRTdaRTEQTCDWze0Y3V69vE5zabT8PK4r2KhliMxZpOTE1HsH79Jtyw52psaB/EQmQaX/reg6jY82joZbh9ulilOMw+vH7XjTh/mrYqp/DHf/QxnDw1CTPteCxlFIr06iWLXBX/nnzpKI4eeQHFQgrlchqFfBJ/8ef/F9avXS0FB9/85rexrm8Dtm7chGKO/tFF2MgIptwSeK8aqNHmpGGGZnXg//4fn0RLWzcy6Txmpudwww1vQGt7m/jbL0YXcfDQQQFojx89infdcw9uv/U2dLW3S2GnUtBQ+6rsFWpnVIxb8RhXz7uCyjIWkAIvMm9VMSvjMClsaKpIGFVVUlhntqLWYKEF92QNlSZYqzf3zuVWD4bChwoD1N66PHfyi6SejPOoGEDtMcZ5lv80XmcBFb+ZXzFyFJT45d8Ga9WwZGCcyvwF38/XOPYp+2x44vJcVDhjLMs4ljkW7u/MxXBfZz6H5+D7WOTOYkUei7E/j8PfyTrl/xuer4wZmCsxrKgozfxKYHt5/11U5GgWRi23mvhF+vWVn+V5DEB++f00+tUoxjPugcF6/mkkiOWfN3JtxvuNGJPHNeIa4z4u/5t5JLJ6KbnM77179zbjwFcFW7hMJlP+l9k/K8da6YGVHljpgf8TeuBVrYD/JzR0pQ0rPbDSAys98K/pgVcrlWwEq/v27cOHP/xhCRIp82sAsAxMCa4uD6D/Ne0w3iuJuOaDB4/F5N5yGSA+APChwHi4eK0+JsZDyfJk7PIHg+WBNoNjno/n/v9LgofnM1hHbId4yolk2E//EoCM0sfCuJX6fJRQwjs/8E5Esotw+FzIVvIoCfhCkMEqYAwZtyECtiLRU5IHUl4XQRR6oUlSSBzb+F1HrVIWBlsxU4bL5sHWLV2YmDyByZEUYtES3v2eS2GyVvHEjw4IU1TTPLjkyrXifxb0bsFL5yewVEgolpfJIs/KoyMT0JjU6epDONCO2HwCN91wK26+6U0IusICIllrFtjoVZUj+FyHL0ApsSpyBTKFG9CsNTgokYUiMoUELHUgW8pifHYCkzPTkviYn48gk84hsjhP0gocTjNslgqSiQXYbBq2b1mPbCYpfn51ts1iRrEUQ2tbK148dAbjowkEA104f+48fusdb4U/WMf03AicDrsA1NPTeXz74RfQ1j4oD54EjkPBIII+vzDxOto64XQ4MLx2HXZs34HOcCecdgd0jw3+ml/uDWVXLboF5RoZdlUFFPG6a3mcPHUSn7j/kxifmJAk3rVvuATeYBl2hxU+Txu+950nsDBHj+hh1KpmzEzNIRD0o6HVRGaOPnHjkyNo7+gRWbMXnj+MeqUK3apjZnwKjUpDHq45Fm6/7XYcOXoEp06cxM5L9uDchRF09XYLUJvOZlCqlbBxy0a0trXg2w9+DT0Dvdj0+m2SEEnn0rA7HbDpNqQyGZEpVD6zyoNOAAKhxjZQrpZlTjv5frtNEikEiKORGN5y1dvwve89jOvf+Ab86KnHkS/lYXfrIoWWp79lU/pTQBDmvOvKo5GJIkq1ETgi2GisVSqhSNCXIKvyZGS7COJR3o5zgq8ZxRvKI0mBHpJY1fgZMqEUYMtjEdytNhQwoyROX2bKCRuSrAkm7Zf5K4lEGf0YmZ1tfimQqsmQI6BcIYtSsQT5ZVTg59MFrOrqQV9vH7718LexcetG8Whdv2U9pmZnYXXo0g5iFWTnso3k1NAmzdyoCUuHrdQtVjTKdcQXY3jd7kvx7nfeC12j3GEBJgKXukMSWqVsGjp92VwekQVWld30E27IfSTwzXMQbGSnUFaSiTECJQSq7bpdmJFkzfGbhRFM5Mj8Fxl0DasHhyRRTn9W3e3AiyePS8U6E0Icj2R9s/+SybT0J70GObd6erovSs9TMpP+tuFASPp2Zn4Gvd290J26yIvzHiSzCdlL2LfxWBypTBrhcBsCvgAcVockHROpJGKxJSmyyWRywk4iEB0OtEoStVwtSSIa9QKsZk1kvu1Wp4y1ZDotaysTypR+p6Qy+yeTY59YRMaaoCCLBAjgnjxxEnML8+hoaxeZ8Hg0JtccjcewFIujUCoKw8flsqO9vVWA6P6+AbSEWwVEZMKQADoBB1VoQ4CUzHyCYhZJxtdrHAtNQVzKXNbphV0WJNCqUx6U0ptF5LIZXJg6L6yHp59+EqPjo8iUC9DdTrhDfmh2M664+gq0hEP44v/6R2weWoPEQhTZxRzu+a3bsXntBpQSFZw+rvzOOA4ILLicThTzRRkLih2vgDqbxSb3SZiv1KYk0LDMC1TmFn3MnW5ZO3kNBpCr0q1Kblmp/r7MsBTQVRKq9KpV55LPCe2XrFnujVwoFBNFMYDVawRE6E+qvppIKc9DII0KIiJoIXqizXPyV+X7aoCcAq4IrqukkOk5T9BXHU5J3/KnsLYNiVNpv5JH52vc7xiPsKBFvZWf42v8WxWeqCbyWJzf6nN8jV9sq7TMaKfIS6tjKiaxarNi+Sr5ZBarKFYe5WsJJDf94GQNMwAjBXBLjETQkeOvrKTCuZdX61VhYfK61Vpvk3vIAhRjHVPrqJKaFJWDJstP1kcp9KtKwUc+n5M5yKI3URwgq53WqHJ/jLGg1AkUdUqxhg2pejVeVGqevrF1Fjw1u43e6TaTCTrvZq2CTDoBi9OCtoEuHJ85j0cP/BhVpwZnpxOazywStbQOqJSqKGTLSEVTSCykkY8X0B1sw7q+NTjw1AG867fvQWdLOyYvjGPblq1S1FIq0NOQtg3idKtUVQgCCYCv7qdS/ibyXWzOg6aQODdT+aJCA1nilN1k4ZkTuQL93StwBrwwhz1Imwoo19J45sDj8ITJFnaiptUQCLcimaY/XgDFYg5z05Pw+91IZJZg8drhDnhhqpoQnV5ANVPGqlAX5s5P45arbkK3vx22sgmxqQXkkxkE3X60tLRiLhZFtlRAqKVF1mx6bczFI3CFfdh38jDGY3NIa2WY/DrylhqKpjoclPcu5AR8K5Zq8AdbMTU1I7Ku8XgEGzeuwYWRC/A6zdi7Yx2yybgUlU1NRlEtO9ESaEV70A8n0fYy5avNsDQsSKeLcHtbkS2acHZkBtFEEes3bcWOSzahs8+LTD6Jk6dO4ejJ40jnc/D4/Whtb4cvGBRwjfKq01OzAgqkUxlkEzXoFq8UDFTLBYyPjwhoev11V+GOW2/Fmp5BeNwu7Du5D9/87rdlH9q+dTNa/ASXc1hYWMKRYyOYmEqibvFDdxL5V+EAACAASURBVLZj266rEWgdRLZgQiJTgcniRMNEyeoEnG4lCc6iH6WkwHWd/rO0OFYMfBnvyoW4+Y/reFkx+xkj8JmIgL4wbK2wWWiDUhNAjEUABHMpp889oejmHG/KLBPqbai5a9Es4tlptWhw6Fb5NtHHNp9FoTCNRv0l9PfraGuxolaJI5taQK1UhdPsRsi9Ck5bEKaGDZUy5arzyOZiKJRn4PTmJKbKpKu4dM/1mBhP4Utf/D4qRR1XXnEj3vU770HAHcDfP/g3+OzfPQCPT0exnIPd7oJdd6G7uw+Dfevg1D1iz7JheINYdbCA0WrSkRc5fNpC6GhQlaKYF5awx+2W+5YqJ1GsFFFtFBFdimBhcRaZfAbjkxcknibrlH7vgZBP4oD29g4EAyHWEqGQyWFocDUujJzHUiQqsYvdaoOdcqycwN4Ajo6cxw8feRwbNqwXsJfALW1u8sUCBocGcNftd+KDf/VBDK1fg/GpcZw6fRY+vxU3XHcNTEUgOrmAncM7cMvVNyM2GUHI1YJGiUV+3A/4nGZGRdbEGlxOn/hzazYrkrwvjQqef/GgFCOEOsI4+tJRVBtlYYDnchlMz0zCVNGh5dxAvYyObjc271yFbGkebp9FgNvW9i6k0iWk0mX4A+0YH59Ca7gde9bsxHUbr0CjUcGzx5/GhfnTsPqBmbkJiQXrRQ27t1yFnVuuw3/74P34vff+N1SqDixlE8iVE3C6dIkJZ6en0bOqUxRDDh58Dt/51lfR2RXCwYPP4KMf/TBuvPwaPHvox/juQw/j5mtuxa033oyZ6QkkFxfg87gR8vulmIfKAbrdjWyxgnB7F77+ze/ikR/+CLfc8mb4/CHZj8h65jxhTOlwOXDk0CF86xtfFzby3W/7Tazq6oaFSj1GcZMB2Mosau4jxt7fXHfVZt+supI9twnuGmuzkQ2Wg6o9TNnGvKwmwo+xaPLX7Ws5KPla2Kwvx3MqRpOdzlCl+Bm5jl+3fny112MU8y0HoQ1FO6NIju+hihslqT/ykY+IVDMJCK/yawW4fZUdtfK2lR5Y6YFfrR5YAW5/te7XSmtXemClB15lD/ws4FaeW5rSe0aQTUmb3//93xdPFPqUGOwXo1LwtQKpxrmWB/PGJSwHUY1A32BgvFYg1XgIMc63vErVaAuTbgR/jD545XteZRe/6rf9a87Dxx4+UhJqosddHvTWbOBt970FZStl9Two1kpS3c8Ep93mENYT00HRWESkbJkoNZgzfFimZ2KIzNNKSRKyUrnfTDDT19BnsaCrK4NMdgyHfryEyFwDf/uFuzA+eRjHjo6gkOzA6sHt2H2FHafOHYPfeSlOno2iYGqgr38Avat6cf8n7hcw9fbb7kA41IrIXBS62YljR07AZnFiw/rNuOG6G9BNJmtbmySpdasd8WRCkk5ejx/pTEYe+MhuLVRLWIjMybX4fG7oNiZA2CsNAbIJ+MViiyKJNTk1jgsXTmMxOgOLVoPLZUNiKQqHy4VikawgAmhJmG1V6DoT/fSybKC9rR1Hjh6Gy6mjpbUDZ0/NY/9zL2Hnzr2ILpXR07Ma4ZaQJHDoGcuqZZ/Pi6Gu1cp/slFDpVGB1USgpYb5xQWsdvcLg4+swXKNYKwFJt2EC5MjeO7APuQrOZwbHcGjP/ohNmzaIAzsdet70N1F8KOMg/tP4UePHUIuY4HL0Y73vuf9OHTwRUxMjMHnd6J/dReCYRce+PT98LgCeNMdv4FisYrnfvwskvEUquUKwr6QSFkyOXX7m9+M82PnBTj7rbvvwgOfegD79u9Dw2NGuC2E1FIc1aUK4AF8QR/2XLdXwNp8pSQMQ4JO9OQTSW56VVnMck/40Ek2K2XgmJ3kP4KSHo9LElQi1ac1hPUw1LkO//0//SW+8v2H8J3vfxNbd2xFuV4Rj+OmIZu0m2ADwWcmxkVSmIlin1MABAJhTOoQMFdM+CrKZTLANDgcuoBprObmdyqVFuCAoJFi5xrV6hBWJWV/xRtawAwClqpKnnOH12BIkrEN/OLaR8aocd0EDAXItViUzGsTxDLWl+UFKcb7Xma4aQICujQb7n7jndi2eSu+/J0v4/EnH8fajcO4MHkBdpddGEQi0yqMW/anYt8RhyEwqbx4FVbFBYPelG2hFgyvGYZOtgAZYnUNdpsurINaOQ+7TROgkNfVaGhw2O1yHDL3CcrwHitwSoE87Hfll2cSgJgS7Cz2oKQy+5m/R2MxYbD2D/bj/Mh5+TwVDM6eP4OlpRhuvfVWkXBLpbgOVQTkYzEEPcLJDtywcaMw0oWll0xg5twFDA8NolquSZKa3llswW1vug1f+PwXBOAaXrsenV2dUlCQSWeE5T1bmRcQnPePXUKAlew6nqu1pU3ALrIC4vElKWyhhOue7TsR1p3YsW4rKo2aMFD4uQSBYG+bjO18jt5bJlmrCJxzvPH4JTLoKxU5Fsc6vfgoo87kPfewXC4vgHJyKSGg7vzcHOYXeP6otJFM/JZQK/r7BwXE7WhvFRabsRelyRzLpAVMoy8nWXtM1CtPw6Z3qqbku+l1W6mWhI3r9jrlXtFT0WSykLCORx9/FI8+9RgOnjiCc6NnYHZYsHbDEIaG+vDId78NU9GBa67bIjLJIU8Am/o3YF3vEEZHx2QuVIr059WhNTQB8FnwwDFfZVECi4xqdZSKZXh0Z9MD1mDAkhmqmAwGuClJq6aXbDOTKuNagV4KuH05PuCaQtlqzmMF8hlziwBn3dIEPw3WrACbSjaT98wA0sRnmrgu71+9Jswrskv5LdKptBJghpb7ojDi2Q7FKqYEb4VSpmxDs2kCypKNQ7BVgFgDgFXgrPGaAmdlVRBg7yfez6RwE9SlxClfM4sGp5pvAi5LPykg2sTrYhMJXtYMNiwLWKgqQNCcLCF6Pb4MBouCr1B4Vf/ycwa4ffGnqMZSorgunpLsP4LWorBCUNai2OFMpBO0Xw6e8xhWgkUskKIVAtm0BNFlf60Iu75QUMQPMtllHRNlFha7EJRXe7EAXMJG5H3jHqMKZHg8gr88Fv+Pnqol2WkUr5Vq+4R/rQ0TnBYz7FaygJaQrRXh7QzD09WKH73wY/zw4BOoOutw+93YsWsnWlraUMiVsLgYQzKWhLmqIewJITmfQEeoC5Mj47jnHe/E977xLfHVvebqa0RuNhJZFJUPnRKbktjnpqgWYa1u+DYDVo0yuAqgEz9hJXateGEE9SmnYmaBBhOxZpFoL7K4odMNzachX08IcGuyVxHqDEqxRblRF/Z/e1sH5uZmYbNoGBs7J8VoFjftC0rIpwoIuQPwWNxYGJ1FYjqGP7zvPyK7mMTSXBQaY55gC3xOt6zds9E5tHV3SNFKPJ1CWWugaGrgzMwoJuLzKFEww2VBzaGhaKqgbK5BbzjgrwaRiuQQbunC7FwUXq9PZFIHhzrxja88hOHBIdz85u1YXJhGazCAuekZYWwRvLdqGlx2GxwcI8UC6iUW6rlgMtnx4vFzwrrdvvP1uPTy6xFs68Rich4Hj+3Dae4niSTaOtrR2bcKJrNVLBsWozHMzMyhUC4Jy5SgJScRJWDrZQsWZmextBTFtVdfjve95z4MDfRhKjKO5/Y/hSeffkKKDy593evQ27cK8aU0Dh88hzOnZ3BhbB6log2r1+3B5u1XItQ2gELFjEg8i0y+ALNuhdlCH1sqhvCeN+VYabnAeJDrgxTbcC0h2K8UPDgnjXWMe06BqB+nPWXVWdxKL1qqjbBgQqTfWZTItYp2Di8XXNTzVDqhR7Ym3pz1WgloUAK5CLeL8dMSyuUENFNOJIk9XsrNJtCoH0e1vIRCuoxyrg67xYXOUBtC/oAwyxvVGjKpDJYS3K+pNGKF2ZaH3UWmshPtLUN4/tmz+JvPPo5rr74a46MLeM+9f4Bbb7kF33z4q/j4X/8Zdu3eiFh8HpFoCouLRcRjKYmdyARm3MC9n6pI3Z1d2Lx5k7DJetv7UGgUYKqb4DUHUcuaUCoURH2CLsFVVOBy28VGgIz2mqksq0C1UUIsH8FiNIpzF85hcmoSc/Nzwga06XaEgyFh99Ef1W6zoJwvYikaE5nkjcPrcObceew/dQrbL78CD3zyU2htaZXiGo4ttuv82AVEYhHc/+lP4elnn8Th44exdcd2HDryAgq5pMRW9WId63rWYPPgBtx+w5vQyNWhlTXUipThVUoMjIu4nklhkKkGm0OH2W5FPJuEyWnG1773TSwkFmB3W3Fh6gIKpSyKJdqNAEG/DzaTC16tQ54DNm3rx4ZNq9Cw5JDOJWC2aiJbPju3hGQqj1W9/Uinc1Kg16P34z9c+24EfEEUrQWcnj4Bi7uBp59/EieP8VkujCsvuwlvvPpOvPu+D+LKq26H7gxJQWd7d0Dk2BmbuRwO9PR0yTNAIhHB1772oIDz+597Ah/92IcxMNCJHz32GGZHF5GOFHHfO+9BV0cb/C67FBuy+IBqG+kM43grlpJZtHX2YjG2hP0HX0Qg1IJCqSI+qqePH8M7f+89WDe8FpT2DwUCOHHsGNasHsKN112LjtY2UZmxUt1CREAMsWQjclCqDLKvNP9LrcbqS9i6Nf6PUu75iW8j/mju9Yb9g7GKK/fRX92vf4kJ/MtiCP/q9sy/bcsNhq+hhLIcMGfBMf/+0pe+hAcffFBkpvm8YnjfvoqWrgC3r6KTVt6y0gMrPfCr1wMrwO2v3j1bafFKD6z0wKvogVcjlWywYHk4Sub86Z/+qTxYv+997xNZWH6JvF4zYfpawdSfxdY1ErFG9eFyCaJXcZn/21teKS0k6bJlyWBDBtEIgl95/tdyzl/mZ4Q903ykJHBbREmA29+4580oW0pweB0qdWmmL5Ty9qQnLj1K61YzGkzsShKUjJmGSHuSJUIgRrFyCMhQmlh5LLpqVtiLJQSDi4gnp+Czh/G233gLXjj8EMrFDNYM7MXYWRP+56e+h8/+013wtVTx6PePwxdcj2zRgXyxjMd++EP4yMquA36fH8PDG2A126A1LOIzO7R6GI8/+gRGXjqFbduG8RtvugY93R1Yt3YjHJpfGLFt4W7xucplyYIm8y8Ai4ntVkyyUjWFGgoic8fkKTdvMlktTZ+7So1gbhpLS4vQCN66dQEQY9EccoUKHLoDxXIWobAHVr2GbDaOAqv6zWRYkKHYwLq1m+B2eZBKFeHz9cBm8TUT1crfiMAqPeQyuZSS6aqTOV6S83jdLrgcHmTn52DWKa1awvFTJ/DN734N58fP4JLLCYja8NzB/QKq9K0exHMv7BcQrLsjjLe86QY89shjOHN6DkF/F4K+LtSrTryw/0UMr9skySuCwL0DnTh16kUZGYl4EqhYsWbDMBbmFlAuVESSOZfJKpak3Y50JoVAKAgqhE2NTmL3lbvR0tGOA0cPIRNNwaQ3cNfv3I1CJSfJGmaayVYkS4wewvFkUsBD3e5UY8aimI4C2oj8rGJliRSfTmYsJbcyTX8ni1DHJ87MYrhvPd7/3g/gs//0WYxPjaFG/yzdLEwdJoYoB0wgRYDbhkkkOEuUwdY4Zuk3pYlfIJNfBOMIIFHWmAlRO5NgZDSIv1xZJHKZICXwYPhpGkxbh52SchxjBHaV1KUBiDFJJHTc5non6yO9LpdJYRoMesXiVWAT22x4MFFmTZIgTck08aC76OepmGUi95wpYdfaLdi1bQeee+FZXJgYRaA1IGxkk8WEQtPrk4CN4ngpT8ea1kCdiV5KQ5JBRwakgLeUok8jm07L3+wDK8EBysKyTaYyrA7OeQ1FMpXpBWglM7rpJ0oGskaGOCU+G7BSFphgSQPIZXOyPzD5Kp6+ZUroFZXEscdzUWaNxQEsFHE7ncLMSi7FhOlfqlSE8cp1Z2F8FmaHDaWFPNqGu2Wto9Rxd3cP5kcnUJjJorPLJz7rlHjj2CiXa3j96y8Tr8KxsTmRRuxoD2Hbti0XgbxcKCvJe7aXYOrk5CxsVk08aE+eOI7unlXS9/SYGxudQXYyB2erFYOtrfA7fdK+zZs246orrkVXZw90swPtoQ5hwzWqJth1h6T8OMY4H+wigU5vTTKfNfH0o9eglDDwnpCtSJ9lFjjUqsimsyI9HoksYCESFTm6eDQpY8jl8ggwyr7s6+/H4GA/XE7F4HLYrQIX86Rmzaq8iIv04yJrj8UHNZFUtukWYdvm8hlYrZQpJ5hThdcbkL0iU8qijJL4aD/17BN44fDzwrpJZeJwOXRhFAb8XvGo7A7qePPNNwpY4HF7Uab/V7kioB6T+wrENskYElCPrLJSA5WMFagqputFZQkWHzT9a+UyLrLPZPLIe7mWGIC1EQdcVOfgGy4ybV9OvtZRE1UKg5nJtwnztskENWKOn1DeMCDIcvUiU1QBvT/JuBXZ3qYnHiU5601/O/bjy8ClOrdILTdZv8K+FAYsmeqKJaraZCSHjQSz+knJdo4hxXxVUs8XvVSVvrMiEDXZu+o9yg+c2WfDR5jjTcU9Jikk4flZTCAevNLfKjetFAbUvqWYy03OL2UCeWwCQ01/YSM2vFgg0qQ3yScNv122jxLiTf9btk1UCMRbXMkzG15vcp/J4qXEss3SlB5W1yAgaBPc5rWKj3Lz/4zr59xqmDWxPeCoU2znBiiUbyaQTSC4DmFRMh0fzS6hoNXhCPth8dgQySzi6EvHMDI6It7BLe1t8PsDYnuQSqSQTeQwdm4cdosTLb4Q+rv6cOt1N+Lw/heQSaWE7bKqp0d+lgol6cvl45YgG+cj9wpUy0qiU+S8DdBWwQYilQ+zrM+cw1Yzi2esqNTLKGhpdA2FMLkwglCHFwdf2o+SVoKvNQBvIIiJmRnYLHaUSwXkcmm0hYNwedyIp3KolOuiSFBMFZCNZpCPZfG6HZdi18ZtiM1GUMkVEXB5xeohk0lJwUtbeyvMdh3z8SgqWgOpchGJYg4HTh1D3lSF2aOjodPzuoq6mYULNTRKGsw5F7paBpBIkL1sQpmeyaji2eeexOtevwVXXbEFifiMrF0EyVr8IbhcOizmCkrFrLCtPU6XkN5SiYysOcVSHWvXbsGWHXvR27EOuWIVzxx5AUeOn5DYNtTWhkAoLOBnQjyVlzC7QOWVrAzuhYVFUb5oDbXI+ljKVVErNHDppZfgvvveBbtuRioRxeHDB/Di0cOw2a1o7WhDIBxGNp8TNu+hY6exmHLA4V+Lnt71WD20Be1dwyhWLBibiiKVKYjPqtPtgN1hQrGUljJCn9+FKosiRW2AawSZsgRtGYsLTKQUP5r2DuJ7S2lkjnMulwLccs1QIBT3DBaXyZrPON/MuEsx3BV020BbJaykxRu0fcijWs1QJwOaloXJlIDuyEO3UyEiBRNSMJmLMGsZ1EsLIhXs1sNoC3Uj4AmKHQVByEwmhlqdsVEZKrzRYbW4JcbTKJ9d1XDs6DiOH5lAODSIifEYfuvOd+I333oXHnnsYXz3B99EV3cQJ146jFwhDa+7A7ks1xyz7E/5bBout0PiB56DxUlk4IdCAWzZsh59/auwbeM2bOrbhbC7C163V4o9coWczKNStSjFSWYrkcCagJq6wwabZkGlURUQ3W6mdKuGxWwEx08cx4ULFwTELbJIoF5BrVRGwOeVfSwcCODMyAgyjTpSlQqmJqYxNzuPnq4erFrVKwUxFt0mbN6GVselV1yGXCkrhZAenwudnWGcOHoMmXga6/uHoZWAW669Gau7BmGpmVErq71D2PhE9+WGkUlaRaGSh53PclYgkolh/+H9ODV6Gu6AE1aHhcgiKhUWGJG8X4HD5kbY04Ezp19CT38L3F4zzNYqCuWiFI3VYUF8KYtEis84YSlw4/NKsNSF37nq9+HQfUjXE6g5y2hvD+P8/Gk88MAD8Ni9uPaKm3HJnmvx0Jd/iKefOQqntxVd3e2YnR9HX3+vMJRpe0Hp1kDQJ5Ljkeg07A4NC5EJvOf33onBwW7Uy1WMnZrFt7/xKP7kD/8IO7dsxvzMpMSC5UIeHpdL1j3NrMNKP27djf0HDuP7P3gce173Ounrj/73jyG2FMPuS/ago7VV9pFrrrkGX/j853Dg2efwwAOfwl1vfdtFn3GOBZOssYaqgZpvsgc2H8yXg7cSm/BbkFylxKOqpZalg5f9any2KYJx8Sy/zGf+f8tj/TS257/l+VfOpXrAiKEMKWUjz2bErXyOovodn3X/7u/+7uL7XyWBYgW4XRloKz2w0gO/lj2wAtz+Wt7WlYta6YGVHvhZwK3h/WoEj0ywMSH/rW99C1/96lfx1re+FTfeeKMk2pioUuwClUT4Rb9eyfRdXulpnGc50PpazvfTmLw8jsH8UclUygwqBo/Bhnst5/pZn/mXAOufBWTL8chiYs7W3ECFcGUtj7t/7y7MxefQ0dXOlLW0nfJpIrPI9/MR1KELKMMEjwBGGnMyZEYRaCkIGEOpUV5zoai8LfWKBf3BLvg8aQRasli/vgs2ax2jZ89jKdrAUO/lQLUVD3zi8xgYduLe/3QT9h/4McbHKrDZupEvNDA3Py1JVHrEUvaNDJnYYhw93avgdnsRW0ygta0dTz35OFrDXnR0W9HV7UdLqAtT4xG4HAG8bu81aAl0YmhwHTrbe1CrkPHEpDCl3pQUpEqAU+LVjCpBRvkikEgvXwomAsVGQRIeZNFmi0nY6cNcq8JlbUehVJOkWMOUg9nM5Cpr9+lB6oKVCZ8GhdMyIqNVq/th0QhKVeWaCMxwPhA4JpBMuo+0plJDIp1AJBpRPrRYwJFjTAxa8ORT+7G4NIubbrkauWJWySVrwJPPPCOS0w6nC0NDa/HjJ/bBXCXfyg6/LwyHg3JvrQgE2vDoDx5HPqPYnhs2DmPP3p343Gf/Br6QG7puR2QxCofNIYUWTIAWsgXpE5fTJb6DzBeVmdxrVGH3ONDSxoSfGUcOHYG3xY/dl+yG2+1CtpCCy+tChqCryLCyvy0ioel2U+aSVf2KXVIqFGXO8HP0seV9KZWK4n/LRByZKOLviAbaWzrQFejBI994BG2dXfjNO9+KTzzwCQxvGka2kBUJTqPaWBJcoijIz5oAlxmFOhmyukgwMyFL0I4sZcp3ks1FII3JXCZB+ZBLIJ2+pvTcFUCtCXZI4pREJ80i94/3lclQkXxu+mhSvlJA5KoaayKNLIwwxfDluOaXAU4QEBEZ9JqSUjYk0QkWE/RU7L2mz62wDpm4p8xsDfVcBduGNmPHlm14+IcPSyKvUC1Cs5qQL+aUxzjbS380Tfkq8r6RpVNqlFBrejIxGUwWqwJvGsKo5d8CTMs1WgTYpmFw1UJGHH336gL4co0Rlo8gV5q0i2CPyH7b9YsgIecJjyNM5KaXpcFWpJSuAdhKktlqRblYQKvHA3OtgshCRNjQMoYaDZw7NyLsq5mZWWHOkjVEoJWM60wqDUfDjMjkDG666SacPnNazkkfYvrHrlm7FtHoIqYmpjAwOIhdu3dh//59OHbkOC69Yw/m5uelLS3hMOZnOB9TWLd5DdwuFwqlApKJJHx+n/LczWbQHm5Db1sn5qamMT+7gJmpWbSG2rFuaD3K+Qquu/oNWNWxCj3dfeIdzqIIQkVkKGrNgiYB7Vg8I4BtQ+aOrErN+87xo3xPTSJBW+E6ZjKLX2gsnsTk5LT0BaUZmVxWcuSQPmptb0FXZxuCfi+8TodITZP1ZGkW7Mh9k+xkU3KYrE2RASe7skbbcwEa8vmiABUmM322y5L0bljqOD9+DiPnz+DU2Zdw7PhxTE5PwWYro16KoVwo45abL0chXxW1A7IZs6k8QgE33E43HHYqPbAwQJf7g5qOaiaAWtmh2PaqE2Rf4JjhuLwI+L1CTk/mDf8JoKiAWuPrlfGBkvZVRNJaoypSost9YAncGpLo6hgKtVRyu4pJK/Lm9Kpugp1KCZnS2Oq+vRyjME5oMoFZOsNCCWEMc/40xGdRZN3p2SpM6CaYSx/IJpvHAGV/wry2yRBiP7FdwqbVuOI1WbVGG4Rmz11NgbIXx5Sw5LnuyLQVsJrXInuVpnxsOWfFN7cpZSyMLxZvKW3fpvdvU9Zdwgh5c/OWKXBWAc8KdH55HVX3x2BAiyLLxcKUZesE/5990vR9FSnASkX6nfspFT8E5G6CtCK7LPLk6vYT1OZrUgBgpmw+L4nFCxaRSyZplfOQ/azVyLw1wdJUHiAAoHtcyJSLwiJlkYuuW1Gql0T1omKqwe51IpKIIboUQyKRgs/jg9vhweTopIz9Fl8Y6/tWY82qflhgEtbe1NQUFubnsXnjJgT8gYu+yYY8tgDvF/cbJY0rUuAEFpoALvvRatGh1TVRIGBxG//mnKyb8yhXE/C2OlDXy5hZmsD52QuomesoVuvwkNFvs0vBEYtSKIMbXVyE3enF7HQEVlgQnVnE5qFNuGLP5fDpHsyMTaFWrCLo9coeShUEgmZkPNpsToxNTaNqNiGWTWM+mcDRs6dRtZrgDvoAKxmltN2owmbjPkMJ7DrMDR3zs0vIZYHO9j4U8xW8ePwghtetx61v2oX5+fPQwH1Yh9/tRy6dg43ztlaUojve5Fy2gFy+CN3uQltbJzZs2oKWQAcS6QyOnDiGsfEJVBuA2xOGwxVEMp1DNp9HvljCUjqF+FJSCvwYR/F+tQZbBIwr5ooizbx79y7ceMMbhOV55NhBJOJRvHj4EIrlInpW9QqAnkinMXJ+FCMTU1Lc0tq9Gq6e7XC1b4Q70I5cgSoqSeTyLHKyw+HySPxTrRXQqBfhsAN2O1d2VTAm64KsNfymfDhjcxZJKhUIVThJdLa5ZsAEB5UUuDIZvpgyDdU8dLudxvLVlGBn/KLWiK5Si5KepxVHjaz2PKyWAmy2HGqNKJzOAhz2LOqNKErlRVSqSaBmhtvag4C3DR6XE/VqCfnMEvK5JBq1IoXMZU2VYjeLTSxbKO1rtwXh1lvxj//ra0glzNnEZAAAIABJREFUK+jpXINSScOle67Evffeh69+7St49InvCxpWIKgXmYPLxUJOG9JLFXh9XpQqOSSSUYRCXmRzBGIhih9ShGe3wuOxy+eoHLJ5aBf2br4Sw2s3YGBgAK2tLRLzcT1hH8vzm1lDqVKQNZm/88vW3GtZPFVBRawvZG3WzCIVXWkUMT87h0qpJGA42d8vHHwBX/rG13Hi7Fls3LhZYq2O9g7ZnyvlKiLRRQTDQZisJlHX2XPZHizGF5HOpuSavG4P7JpNZJEbuRrufstvob+jD5VcRWIsfqutUJOiWrqmWhoVUckw2c2omClBXobFZcNffurjKDfK0B2MQwtwOu2oFAvIplLYvXOXWDqUyzlolhrS2Thm52fQPzgoYK3F7IRmsaNEVYNGGaVqXoqHOswDuOf6DyDI8dzIwBowo2jK4ZEffRc/fvopdLd1o6O1BxvW7UI8VsSX/vm7cHtCuPSSPfjWNx7CW95yBx78+3/AX/yPv8bDDz+MaCwKf9CDs+dOwOm2YnZhDOs3DGDLtvVyvnS8imMHzqEt2IqP/vmHxeu6nMvAqeuoUibfpKGQr8BssyMQbsPhF4/jsSeehr+lRZ51t27bgUcf+4Hc53Xr1iGXyyLk82N89DyeeOxxvO2OO/Dbd78dreGw2IHwmUrdf7VPqacy5U37ygTvRcatmoLN4qpm/LQcuP2pD/XNT//c9/2yswi/3OP9orLIP681K8zdn9dDLysuMLZZnqsyin9Z/PzUU0/hi1/8oigW3Xnnnc1C6FfN914Bbn/+bVh5x0oPrPTAr2APrAC3v4I3baXJKz2w0gM/vwd+FnDLROnyoFEYMZqGSCSCT3/60+Jd+Pa3v11YT0wgM6D8V8i0/MzG8VzG+ZbLw/xbBPwGSGsAw78ou/fn34XX8I6m9ClztrTJqpqqiOej+MRn/grjs2MiZ0uwy5CppISm1UyQyIKi3FcyXjR5vVQqSEKKXrdlsuwIUjZlZqtMmDKZVtUk6dDa6oTdXkIxH8emDWtRzFUwN5VAMWPFujU7cPLkKUxMXsANt+3E/MIMkkt2tIQ7cOH8hFTjJ1JxXHfdVZJwmJgax+zMvDDBmOjr7lqFYDCEaGwRQ+s74PQ2sLAQEZYWajZE5uJYnEvAVLfgmiuvwfbNO1DM5SVRTWlc8fisQAA8grL0gMzTE1cYmEyEOgRYJOhhZWV/OQPdSYZCQ0ASJhadDq8kC1UCtQLdTsYiWZcEiM1wOjwCCtILirKIlCYju4WMWAH8xKNKedcScHS67JKIji/FEI0vYmZ2VgAY3V8XueBCPisAYW9/D7xeN6amp8Qvkiyfao3H0+Gnp5PJgpmJecTmMzDDikwmDd1uQX9/LxYXF1As5QXUojyjVdcxNDSE2dl5YduSMcyENJmSRYKpdQKGZL1WhcVHEJPMNN1tR7A1AJffiaWluLAIi9kyvH4ffCG/MCF0l450Jil9QIk5+tMWxaNQAae6zSGsg3KVwDh92cySeCOwQU9SghBMSjNR5XI5BExNJVPCmrj20mtxaN9hkcJOZZPIFtLiyacR4GWSsOlRS+CLLD4iDsK8s5DHUxW2o2bRkE7Re1RDX3+fSLOSOcQEWxMfahZhALqwIw15VcU4UzhEXQAaMtIJdtD/mfOFQC2LWZhgZd8RlOB5BLCnp2QToOF18zWCjSIPWm1cZF0J6NRk2fKaKGPOpCEZI4YsliQXbaTYaKiX6+jvGsDe3Xvx1LNPYXZxGprNjFqjAofLLj6ysl4RzjFZFMNRWAJsm3r4F99byiqSVStJYyWtKr7BjYYwJThHCCaSLSVgNoGFpnetsINF6pbsFa4jNpHXI/jOThWZ5SYIdHElE+nVZXK2wkqmtKNN2sw5S2lHU7Ukkph8Lxm7quhHFT8U8gqAZ2J0cHBQ+v/CyAjaOjpkLauVq3C6XEinUkil03KtlD2mDzPBwqnJabSEW9Dd243x8XFE56PoHGiH2+NWa125hMh0FPlMHsEuL7q7u1As5lXxCiksXAk1E4JhH+KJReQLOXg9PtTLDfHzdupunDlxFplEDj0dq7BpeDOGBoYE2GEiu1KvwOxggQoBRzIZCWq/DPiJzCtlcJvsUo4lkRcmW7xcgdWmS4KY4C/ZxIViRRjNLJrgNxnhBGcIMpAlZLU04HFT9jGMgD8k6x3l5ZkGJrCv2KEcK7wuroS8JyaU6XnKsWxSPqmNGoE95RlKefGl9BJC4QDylYIAWLHkEo4dPyygtrnhRDQ6hlLRhIDfBrOwPm3o6wrB4/YIEKt8F62SBEfDDJceQr2qCeimEoSKYasKw2hNYHigKVBQDSMe42UZSY5pAfQMmmgT/xXo22CcKg1gNITVqOaEwWZjn4jkMSUGmk6SAqg2fUiJg2oiKaxYbwr0VVLEUqxBcGAZqEs5XwEUyTKVtUlJxlM3mWurkCoNxi1ZPlxbCNo0wVZ1Hc32Gd64zb+NzLK0mcDtRVljJZEux5AiFgXgKmawSlDLmiTrpAJuZT2QghNDelh53y73Gzbm8CvZtnyf8vxd5ru7PHRpMnaNVPhFb14po1Lgqox37gFyb5SEN+cFYwyOPyEhN/ta5AEN4LaZRFd9yHmkwCkZQ03mOu8n9waNhSkmqwAgBBvJuK5yP2c3EbSumwSoy+bysFCVw6ajTH/5/4+9N4G27DrLA78z3vGNNVdJJZXmWbIk27KFjW1iG2PMYGLaBhsMnaazTKfpNKuzFt0rgdAJGOh0h0BYhHERAk4guPGwHExjecBgWxIaXC7NVSpJNderesOdznx6ff/e+97z7rvvvveuqkSVdI4pnt475+yz97///e9//98/5DY82VYyVGfqmNo1iyeOPIVO2kN9tomDTzwhY2da5rgXYao+pVIfdxN4USY1FSnTuQ/7HmvTVjE7PaOs/5LeWfG6SsxJZUHqOshvOeto858wiqILdRLfoSMDo9YVuEcno2algbOnT2LfNTtxYulFVLf5ONM6g1OLZ1CbnsXphfOSmYCfdS3WxW7LmhYnnihF61wLM9Vp3Hvr3ZiuTmPl7BKc3EGv3VYlDmqU0dQJLezcsQMnT55CL04RWhli18XTL72IbpqgMt2Q1N3Ug+wshpsl8O0MVTruWBnOtJcFTI0jH2ns48yJJdG33va21+Pc+ReQpSuYnqogiRipn2F2agfiToganabCUJzB4tSSrAV791+F7bt2Saru4yeO4YWXjkrq+0ajLnoEfUDOL7Wwwlrbjgu/Sl02xXKro9KzN2cw3ZzB0tnziLoh7rrtTtx7991osi5vbxknTh3D4489JllICMgxk0u3F+L02UWc4DthiqltO7Ft1x40puaROXVqh4iTDCvtHrphBNvx0ZyaFnlPecBU2GnMuuWsMc89PkImda0Z/00+12laxaGHa1XVtpVayJTPAoyyXr0NP6bDgZJZRh4K0E9doUI5pZ1BRA4qnV3keaLWGdcIo7sd8rbPlP6MtFyCYzESmU6Iy7BsgrqsnTuFRu06cRBkrdKgu4QgWJGoXbUvpEhYU5cOZ7YlQPkKQdbMQxb5OHmcNU9nkecu5ubm8UMf/BC+9dRBPH7wUYRJDwvnFiQDz44du3HypXPYtm0bGj51Qc7hGYRxGzOzTXEYC4OYwfpSEoEOBVSLqNPHYYS630AeMVVyhKuuOoCbbrwZ83M7pE66RRlh0WGIuicd1rj1aVCNEf2MoqTjkq1qoOeuAm/pWNmcqmFuigCwWo6LZ8/iyJEjOPjkIax023jd6+4ROfPSi8dEr2S7QRRh3/4r8OLxFwgF4+7X3436VB3PHH4ablU5MtNhImqH8FIH99/7ZsngEXUikamit1E+qIBqifYMl5axZ+8unGstw6656FkRUHXx+FMHcfTYUezYsR3LK8uSzYBgLWXR/iv3SaR9nAbiPNBur8CvVKRkQxQzLbeLemMGbsVFq7OIbm8JaRZgl7sHb7/pXZhqzqJtdZA3UiyFi/jK17+I2ZkpiX5fXmhJpoxafRuu2H89XnjpFOpeFVG7jfML6rxw5113S/RyEIVwfJ61WkjzAL14GTNzPq64cqecS+uVXThzoof2Ugvve8+7MFurSf3xuNdFEsZSIoJ1j5dbXWS5g3NLLTz7/FEcP3MaXqOK5sw0OnJ2ikRnYMpwTvLSwjmcPXUaP/WTP4nvePs7hI6yrbCkiFwKtKWWomHZVcCtcghVe716vP+HPuirmynsfMrJaZDqno+SeS7f62JG3A475b9cB/zLl8qb6znpRUdhng/oTErAlra3Rx55BJ/5zGfkLPPTP/3TUnqGz/Gct0malsDt5qagfKqkQEmBy4wCJXB7mU1Y2d2SAiUFNkeBccCtARgMkCmG8V5PFMVvfOMb+L3f+z2J8Lvnnntw//33i3Gdz1K5nOQqRpgWUxPLkUhHvBoQddJ0zFvplzm88B0TeWuiWbbSzmafNQeaTX3DALdRJrVRcztFkPZw5NhzaActSZ8p0UM0VjOFrEQRqdp+rMFIoEiM9LqeEutEKmBHRdcQsFVADo3UrBflIGRetIzRqB567QTNGut88sCsQBxGs5I3Wp0lqUNKg4udM82qqstFwwwjOnOm16Mxlf+dZxK1R7CO0YeN5pQYmYK8K2kBWSOR0WAeYw5YizFK0V3pSrSfY1kIuh1UCKxJSmIallWfmHqVhoOIIK1EcTH0xoHl0pgQw6uq1KSWTSDRgZV6kvqVw2H8sglTYjo70on15RyXvM0UsDz6V+DyRpxJ1KyKomRfbakPrIoPKmCExmWCLLQQmLXRcYBmtSGAK80ITF3Z7bUlKpYgISOgXbsikVBZyggWSI3QjMUo2UNJnZmiUmU0Zxe2m0ukFMFC1uUjmFxrTAtwS1DbsjMx5NEAJtEYUBFXEoVc8ZQBVv6XilGHtK/7TUSMEODBMQlV3VTXlkgE2j0E9GAqSAIBOYEMAqys0WYjyZgSkMZoRqkpIEZSYLIamoBTiRhFqm5VIkfJI/ONOcQ9FZVCozEJLzxCI6bOcCYGf12CUSJvGXUifG7SmSmgkn+v1Rh1lAlgbKKy1FrU9cQkml7XY+wDQKqGJQ1zg9qXGqwwtTMlYkoBH6o1FVlGww3TWZIRldlH1Z2UOprGAcL83cBFAuSqupO8aLAXkE/SihLcShFFKuqVPMUU6K1uS3jVrXlkMRXRxaeZTlQsf1zzGTxJqcpUjKy9qaLcBBTQ36QzgkS6Sdp0Df5qs5bACUJbvq/BHUlXqkLdCOAykon3uA4lOpHpbsmoEh0nOVpVhG+aijOBfJzrku+yhrZD+kfCb4yyYPS21KjUtUgJkEzNzGBlaQnVWl3kEiNv6s0GAqZw9j0Vuc0IKka3Z4xsqiJOYzHYdntdiUiWqLyUPBxhyqqjUqvofmXiFEAgizwra5UGR4I9wq90PLDhVi0shuek+5KqLM7hWh48Lr4QCDsRkpCJWVV64Ao9aQQWTRFmPXEmUGCMqqBmAFxhGVNDXkdP9UFMGvPFHqjq3sk7utYqX4sY1S0IvTbYM0V7zFSYgchRggjCd6mqPWr2AeETqYFIMF5FsKaOjU4UoFGpSbpFCpuapM5mpBbN2ky5bcGt+vCrVXj1Clotptdk1LaHxXOsIU5AzZPkgxXWhU+0MVlqdSrDpjIm5XB9jo111JV8UOlutbOBgBjGEKrQOgVYqsh45RyhIEGVlVdH1haib9VXNMgoaJ16eBWgqIgvAEfxkkeVX4MOzhnUv9NorKTfJYArEaVcN/K8zJSIfa51IxuUEFGyQCGS5p4eo+6skheFeypeuCAtTC9XP5NTTvabVhG36v+U84NEeQoCoaJrpU06u2jeU+kiFY1MH6gjSD1fAYj190z0sxi8BzTt087ITyFGcSwqXTPlD/dGzl0/JTb3I3ESUAhJP6pWAH6yYazM60oQ9yOzpa8SUaeAI9GbtEyTvTwDnChFTvnO2peOqg3M5ccaisKrTENMRxQ6eTHKN0kwXWnCDfhciiCPQBQ39y1kXo7MB2I6VPRC1Cp1dMMOZuuzSMIELqNLkxx1r9JPwy57nnY2kJmUrAXK2UjxA+nOqHxVCxsW90MddasnQ9XGpWz1BbSlH4BNB7y4KsZbr0onvC6cpiN9bIcBvEYN584tSj1ZfoagKHU7h85UzDJRqaK30sF0bUpq9jJjCR0IKrmL2OY+Q55RKab5P9ZFTVkyw7YRUsY4DnqU3fWaqscpKfMzePzH5NRRAJd7QMXBSh7CqTaRxRUkicpYUa/6SJIe0qwHz+GYY0S9UORUpTIFJ3NgpwSqVZp/op7cfZjDgtHT3B9ZHoF98306RinHjJSgKPOiUE6JI5Et+qrFSGUtpyh/BfDzapiqNUTWd4LzWAnPSrsE2Ulr0ph7Yxgx7bOP3PHheHVJEU72IX/41M8kmwv3EEZ7uwoYF/5SaYzFJYT8TsYTBuD+SSclFXUv0euyQNUqouOhyBYWZdZZWQWE5dqJbHG4U4U3+14qsp4zeitSi1SF5gcVOy0LbTvUezadNlTmHddiFCkzegTkQNEVbCsWXVgFpVKf1fuHOLuwm9Sp9DqTTAGQrB/82YtUFLFK0eyKcxbpwWw9TOUfJB10OsuoNyuyZjthF74/BceqISQg63nwHYITbURpD1XfQS4k4hqlJFN9YW35IOqolMwCciewslT0TwKnwjNgiZQGHMdHmlDvYnYPjp30VbWBHer5pBMj9MnTdCuh4HYsBJHSx+l4kdCprFKTsg4suUFnTK6lhPqloL6qtjbPBGywUq9JyRFmQHIIptNJRdZUjlawjPnavJzD8iiV+OmUmX1Eb1PlLUST1N6D1ON4v+F6CLhPM5LXSiV9eyZ0p46SwqOzEGco455NXYeR7xxrpJx8RH8g2ENHAA8562dYdGywhWZZzrUUoUan1LgivNXLu1IapYMOsiRCY1qlrWYtXtLVyn0kolvWpH54JbeFDtwTHZe15iFpqumAxuwdLAdj2SwvEiNlrWbJaDMDpFNqXVDPSlPEUVdStEtekCiWrCFhAgTdEPWZOVkvEaPHHUvKzkhGHzpp0btHLUz4josoDHDzDddjdnpazkRsz2EGKaMryF+U3qB35sGeZfYuo0/Ihm6eKuoCA+1fvaz/iWcO/7u6Sq+43H5ZzxZxoRznL1Q7lxtdt9Jf48hL25MJYqD97ZlnnsHDDz+MBx98UOwtH/7wh8UGx+cI3NLGUAx2GPPNErjdyoSUz5YUKClw2VCgBG4vm6kqO1pSoKTAVigwDrjtmwp1hBh/F2MXjTe9Hh599FF86UtfkhqDBP0I3DJV1SaVxq10s2Af1MbMi5iKyACnRc/QLYGqE43MRBnpw+RG46Nth577AgipKBH5xwTJrFlb8DA2NmhpWaeZHY4qVkYDXUNLm34GETMW7YdSg0q1RaMFPdrliG2gKzGKiA1B0hXTcEFDrQYNaESQnTSTiFRGT0n9OX3gpWGXlxiNpZvKkGKs0gQaTf9NWjGxtTBFojZyybs5v6kngPTggV5H9yijqTGU6m/QLCjGdh2RRiBXxqRSZjIqgv0WehElk1qfBLQI6PJbBH+Npd8c8lXbNHTJuHSNQBVNIaNDQCMs29WGf3U4U5FQCmzjc4yi5OQacIHgtBqcSqXHOCYClgRxVaSFGMgFQqBJDhJhQ8MSoySkPqCeQXm9kNpceibzoVJL0ivedysSxTn4nk7nZkBHifZSXKLMlAMeJh8a/hlAEAYL0RFbUkeZFjpJ4A2XKUCZajlh9ArDPtWbUiOSrWkcYZDcTNGFEJn5dt/Goo3lqgUFPgy8kAvAip4Rveo2tXKVg0kR8DEghzK0r3LhFwut4qHV72h21sDd6r6puVdjUutOpXlTRkZjnDW1M9W8Dt6RVUPjJMcsOIqhgDL49o0m5G8+oKMCVe1M9e7g6ofAqXWkoyGVoVFTV0cyrgaohkip5ZnU2lUhgYrXyANc8gSV5BkFDCsDJoeuALJ+uLQMk0ZBFcU3PO4irKXSyzJtMw3Sikt8rnNdd1qe1SlaKTuZKpHrR6V9ld6pObBSBJlyVlC01WOn7KVTDNPnimOMqjIsqWxNC5YCQgbGP80rNJj3ecj8TUVHqrWt+MtAd4aaSpwU50etV/WkSrUqqfHlLxrIpzwwEY0aYFP13vQlDhIcvwLWcgIvfQOmqt8sDlPCHJbQnf2jQ4kA9xJpOpgmfp3OK2IwpXzW9Un5U6WEJQ8TeKbh3LCClhLyN1Xvr8/S8hDTSWqZXVi+4hTEMXNP6oOGWv720wcXv6EoI2yvF5ihppFT8lOAN/0hLXeU/KEcUk4SZnYUCGOCc3TN2T5xi+MYzOjQ6hj7a9+Ra/W0qzlWS3LkZZzc+rLF8I3meQMgqhYMxyppbva/1a0TuFHrgmtA9jg9SaSV1JclX5m5U1JXQFPxrSnuk+YenV1M1HPRRi7rQKWMVTJd90+PYY1M13usOKfJMlBjIn3ofMZvUxcRnEzmzoxX6QOUpSxCYMdqLeVUcbi/EiwkYELAwOwjGjRR+xXxEcoAXVdUM4+RPX3gWcERBeBWRX2xb+oyacPNWlZ/lSjbvv6i13OsnYZE58slapDj49YjZQ+EnuZSUZwE50QMkVeZgYFrkjoIge6c+gIXq5EbRhfQNZjpkCN8r2RuTjmp+62yPVDmqDrCVFxsAtQEBlnnnvMgTl3cW3T9VfIs67wy7TNlM/cdOhMmyqlF5KsSzhrUNvonxY6aL3E20P+o92itUc2TAPmZROcKSC9lBHQ6blErmYFArV8CVykjGUXuK7pKVH5O2UYgVqUy5nhVlL6SEkxq7Mic6SqZRq8UXlVgq1KptMOI8K1CXU20n5F9Zv32V6HMq5k/LQtl3Zn070Yu6TcL67ooCNhGRMBMLs0z1EXE4U3xrd7Q+zqvmlbqwnzeyLjiLkRHL71HC/2oK6rsB5wHOV/0ywLQ0Y+0VHWc6VDFZaB41BNQnVNEp0vZVbJY5Ad/F71SRKkgrMoxjfMgILOSo4oHBtRjhK2cibgDM5MJnRO5R8t86nTvwjzqPeX4w5rdehOSvql9S1YkswHo9PJKVyb3Z6KqyH4jTak6231XPeoWpIOOeiZ9CLBSB6HjqdIfLDhah+jrWn05YOaUfp8KHOa6pEul7EmGNuwf1w6jniXVtjpzydhETzNjpP5DoJrO1ArwNaqWWmJqHRHMdjUgT3lHIco00jLV+twgUkJktINEdGB64vJdOugZJygNMlFflcFSPqifkuZdHDbZDOdfgbTiwqKd/qRmMx2iYp6rXHG+kSwK/G/R+1LlcKtLTMi8aj2Qa5rt0VGPXCAZMbTTBJ0rGOne3+MLm2ZfHy7oVWZGVRS8WnvDl8oOMzgTaYmteXP9iNth/W1Nw+v8YZNRlJtt7lX/3KT0Gjc/49qcdF7XmwiTnUSceC1LSgydPXsW586dE96+5ZZb8O53vxs333yztoOotbcpx3/10RK4fdWvgnKAJQVemxToq9CvzeGXoy4pUFLg1UqBzQC3o8ZujIJUIg8ePIhDhw5JiqQzZ85ckBq3w99cDwwepCtc20tTo3ZU/4ug7PD94VQ+xfuTKufjwGxDy63y2Lg2eXgddUmtSxOBM/SA+LAzWnTEZVJQDm4VtkWJPCqajwuG4DVWZW2dLdqKR31PH8zX3hrAdoO50EaZQiTlVmk56fN0ZFjvMvOj+qkIYchBA+Uk16T8N+5b6x1GaSQTw8fIq5gIkw8M+IEg2Xq8KVHcGnxes8Y1wLOevBn+4iT0u6DvjEB8GO243mVq346WR6PfkkN4PypwaDEV0iOu+9Fx68zcG35m4H9wQcm1XmMG9DJ2ZPPcKiBt6OVJMy6MM7ysJ/v4aVOHWIHmA/Cba0Qi7Au1RRUArpwT1pMPJpuD2aPMT9O/9d5Tqbm3XkNepXsfLauMc4mAXozGLPw0mS9G8qwItDUCXh4dLm9AA7dKCT0+I4eqMbuOxNH1WPtCtACoKieiMVexmwavGNN/uVVozoC5KgDVpG9e+z0l6kfTZOLFZIDW9RpYZ+hj+zJmDGPJqAGpUc/0HRSGhy/4nwL+tjR3I5wUJqWh+bYyahZaGXgO9J1F1N3Cfi0RYs66626cDqqaGsMPw4DNuszPGxpYHWqv39P+uIYZQkMPq5yN1IfMk+O6qBynBtfa0QzApmIXpF6nrrHOJyR1r669umYvLzRarDq56lvjlngfvNTQa0F/VOno6ZCnnLeMjBPArZ9ufS3hOefr6TGSYWVIj+n31ThxrMusowcipQnWuYwj0+rb4+WM0FzXdR3t3VFckKNlmQLdCnOv59OAA8WffMrsMSZKfsBfxgFv+Dv9J0aOXPY7AdRHXGO6z34UQYzBWXB1fW6zv236DLZOd42OL85bmveMPCzy8/AoJs1OxYj7ya5Vwq/fBPu6nk7FNSK60Qh2G3fGJk2ZUWHkpR0KzbnSOHdRHJpyIn0BVXDiMt8zZ3Qzf/y92H9zvxjZuZ7uN+4MN25+xvHMuHuTnuEm0fsm45HyrUuBApxv8h+DJMijjK5lOmSWQbrhhhtw6623Ynp6WvZYlhZg8IThrU3KlRK4vRQmuuxDSYGSAhecAiVwe8FJWjZYUqCkwKVAgUmAWyqHVCaZltIchviTh7tOhykU13qnvtyxrnfYGQfAjvM8HGfAp5JcPPAZQw/HMM6QPW6M4w5d4w6O49ocR+dxwMZ6h/5xh3f2Yz2aTXoQ3Ygn1vuemQ9jMDU/2Q8VgXvh+W+9vo47oA/3v/j7OMPLem1O6kH8ct5bj5bj1pbxFB5Fs3Hzs1GbG/HLpXB/0rU1ru+v9Lq7FOi4UR9I50nkzri1ME5Gq7SzxajtQeSrkbXDxmz2bz0w2OxbBkjgt/vgMNNmruNAY4CQjegzfH/cuM2eZoyiZo0KsNGv47r2i+PWq6GlAag5HiMXxu13NE6VV0nRCm6vAAAgAElEQVSBS40Cho9H9WsjB8FLZSzjZMA4WboZ57T16FKUH0XQdBLZvRlny2FHGP7O/nO/KJ5VjOwa1+Y4Xb94JriQ83uh9/pJdb9x5y1Tb9E4ERV1OsMrRUDNtDWJXj5OlyzuP8XvmbOK4bf1nKPMXmpAXv4+jl7j5lzV7VamwmE9YNy4SctJLoI0F/Li2MfpruvpRhvpB+uNvaj/FOnFMW1mnRcB96L+Mkx7Myfj5M24mqCTnNM4hnF6zKadBAoTzP5PyisXkk8up7Ym2WPG2TkMb65Hg0ll7XrtkU845zxfsCSZ0ccJyhqQ1qw//q1os9rkPJXA7SYJVT5WUqCkwOVFgRK4vbzmq+xtSYGSApukwCTALZs2B1VzCDFGZ+PlvMnPb/qxSZXwSZTs4qHSvL+ZA+C4wUxqNLvQbW50uJiUzuu9t9H3Ns0Am3xw0v5vsvk1j202knocyDHc6MWg5ST8N86AshFfTvK9cQfjV5qPJuWHjQCyUe1eLmOblCYX472LQbNxBjWzzof3geG1WjTebmToKb5bHM+4dbcVObJZuVJ8bpiu4/qykSF+eExFA+skPLFZWbvZtl8OLcc511xo3pxUDo+j18VoczPrZ9TcvJK05Pcv9PfGgboXmhfY/43W3Xr8Pw6InHS/Xu89s7aG+ezlrLlxczduXx0noy+WrN2sDCo+N25+Jo22m8QpdCOeLQIEw/udGY95prjWNmp3q7rR8P6y2f12mAcvxJnBjHOYHpOMeRLeudjvjJOZk8gjIzPXo9dmz0CmX8O61KR62FboOG5uJzkHbPTtVwsvbTTO8v5qChR52zh0DmfG4TOMuuVFEHeT+0UJ3JbMVlKgpMCrkgIlcPuqnNZyUCUFSgpMAtwa78/iQWI4SudCUvZiHVg2ezgsGncmNTyNMw5cjPFNenCc5BA+zmByMcZ2IXnrYrbFOV9v/JN4XV/Mvq5nNJvUoDtubU3S5uXCR1uJwC7S/HIZ3yvNg+t972Ksn0mBwUll5vDYLoQBedz8bIXHNtOXzazjUc9MCvBdKrxX9uO1SYHNrIlhymxlzV1sqr7SOujFHs9G7a/nGLPRe8X7mz0jbKXN9Z69GPMzCc+yf5cK327kYDJKx94ITL4Yepfp56hvTzoHF4Kn/j7b2IiHxp2Pxul9w+9t9J1x59ONeH3Sc/Rm+rTVuXmt8tFW6WSen3QOJpXDF2N+jDOPGcvwWcMESvDbdNJhdO4mQVuSqQRuJ2Wu8r2SAiUFLmkKlMDtJT09ZedKCpQUmJQCkwK39O6jgkhF0Rxai9G3k/Zn1HuTKuAb9WGzRhnznDkwTtKfSQ8DG41hEiPQpG1uxlA/adtbmXfTj4txUNpq/yed10uh71sd68V+fpxTxMUA6i72eC5U+6/0urtQ/X41tTPOyHgh5meSPeVC0XdUtFCxP5PIquHxFPfQce1dKBD8QtGmbKekwEYUuBDrf6NvXIj7k/ZzkvW/UX9fCXn3cmXYRmO40PcnnZ9x/ZiUzuPm3IAFo0DKcRmXLjQfDbdX7M9690ir4fODOb++nPPdxZiDC81fL6e9i8Gbk/DDuDkfN75Jz2mTArcbZbuYZC4modck33m1vHMxZN/FWAcb0Xt43vm74S+CtSZlPdsx6bQ3mUq9BG43In55v6RASYHLkgIlcHtZTlvZ6ZICJQU2osAkwC3bLNbgMzWEXm4qxI36+krdL6YsK4JJkx4EXql+v9a+cykBuKNovx548XLmaVIevBwO/X8fh+KXMxflu39/FPj7WgcXW+ZsNK6Xs47Xa9sYrov3N+rHRjNv+jkMnhSNTqPaeDnj26hP5f2SAheLApfD3vVK93E9GcA5mFS+bDSGiy2fLxb/bESTSeXipHTe7Pc20nEv5nyMAuZH8ZyZs+K9Uf0a55x1Mef9cmh7nO7wSvZ/1JwX57c4h+OA/M32+WIAvptdW5vtY/ncq5sCRblVdIDkqBk8QXsV7XFMkbzF4IkSuH11s045upICr1kKlMDta3bqy4GXFHh1U2BS4LZ4WJrUOHCpUnact/al2ueyXyUFSgqUFCgpUFKgpEBJgZICJQVKCpQUKClQUuC1RIESfH8tzfZrd6zDDioT8n0J3L52WagceUmBVzUFSuD2VT295eBKCrx2KfBygdvXLuXKkZcUKClQUqCkQEmBkgIlBUoKlBQoKVBSoKRASYGSAiUFSgqUFLjkKVACt5f8FJUdLClQUmASCpTA7SRUK98pKVBS4JKnQAncXvJTVHawpEBJgZICJQVKCpQUKClQUqCkQEmBkgIlBUoKlBQoKVBSoKTApBQogdtJKVe+V1KgpMAlTYESuL2kp6fsXEmBkgKTUqAEbielXPleSYGSAiUFSgqUFCgpUFKgpEBJgZICJQVKCpQUKClQUqCkQEmBS54CJXB7yU9R2cGSAiUFJqFACdxOQrXynZICJQUueQqUwO0lP0VlB0sKlBQoKVBSoKRASYGSAiUFSgqUFCgpUFKgpEBJgZICJQVKCkxKgRK4nZRy5XslBUoKXNIUKIHbS3p6ys6VFCgpMCkFSuB2UsqV75UUKClQUqCkQEmBkgIlBUoKlBQoKVBSoKRASYGSAiUFSgqUFLjkKVACt5f8FJUdLClQUmASCpTA7SRUK98pKVBS4JKnwNaA2xwAxWHxpxqi+ouFHLn8VH/hNfhbjuySp8eF6aBdGL9pkTTh+NfeG9DLAvJckc4mJRW1C6Rc1T3el0fNM/KCLS+tebf4ptnR5CHVyqrn9f1ctaz6IE+9VuZv61wwrCSsXim8O3iiT+stf4b01zOeF75omb+b2Sp+T39tsBxXL18rBpACuQfkjlmygJUU1rlpT/HDYMUbDhwe0SiVSXVA/f/i/SKP8e44HqMsGYzRDMmWv5rfBuuNkqh4rX1iyxOgv84+GpoMf7tIEwfIizTT3+uL0FH9HlBXPTaYy1WjGTuYYv8mGGN/OtmOkVlKbikZwH9qbLnIjxQWf+/L/VR/1IZFGVLsqwwiWzWu1WtlePyDVoc5Z9TINlLWh8k2AXW29MpG/VmvsVe6n8V+bCSpiqJkS8Qoig5yU39zU+tA7YMFftG8Ra7j3Rxuf/3ZfTlBvhxIgDWsNiRtJurvFl+aZO4UzRUNuMa4btSoi+th+J7a6OV7/T17bWcHEqQomwayRdFdfd8sVqMRKLoPOGL1TrYeYYwMH1AiF/nAmSruVabjav5WrW8RCqYd9dVRczvYLwY8oJ4efGfQfyOLBy0Nt0rKj14Lg7+ut7sV+zdKPJv3zE/TwwFN+fX1uGd4Tx9NjWLfi3JVa4mrxrZZPp1Uhm1x2Wyqb6tpyBEU9QXO7wS97e93w9QrUmhoH5d3zHrhOtTflSWp9kR1mX1x69RYuy8OxjoY5Qj9YtWRgXqcWVkF2ozSS7bUxbVrfLCAzXdW920tv40az6hOrF3/q6XV6LW53jpdtb41kWUqN7omYK3RTQ7krBoH6USdyEhf6k2Fc53Fu7yv9S7ZJai386erJcaAic1esvrb/OtqibDeWX7AL6PPq6vfGzpObOIra/WLcd/ZTB+Ku8fwGA0VRo2/eG/Ud4al8ep5U28Xd+kiH65dl0U5L+d8zrIQQz07UgxtxJP6vuqZ2a21DmUa1DKJ/GMoxZ9KczKyi30xuj3vDp1drIFOb8a9ya79/T1GGVec9iKR1wrXVROwGXGwSo6YXyZ4cRRXbZZoq/fDYZk8kMPFFVJouwRuN0vo8rmSAiUFLisKXDB17bIaddnZkgIlBV71FMizXNm11j01DNRKUfwFE8gFIIyTGFmWwXVd2LYN/o8HTDEm6pOwlVvIrAx2biOzjHH21UlWZWA2R6IhDZ4k04c0dRw0x+sMHhzkSQzYDvIwgU0aV2wkrgU3B+KVNryKD/guclvRsNcLYVer6EYB6m4FTpTAtT1EQQB/uoEwTxF3IzQrTSCOkUQh3EYDcCwkvBdFqDkuwjiAW/MRJBEavo88zhAHIayKj16WoVKpwclyOI6a262eS8bN9IBea5/iGAcG5YvPL+P6Qr5e7yqaqBRtzBE6R86lZfEADKQ5YFsuHEuZlDVEusWB0QgXA7kPZKpdZeGJkOYBbMsDDeR5ZiEIIlQqPpI8hG9XgcyV57OcaziCV/OxcPIstu12kKTnkSc74eez6jRPpnPaQB4iizLAqcKyPFh2DZ1uD9VaBXEakh2RZiGQp/DcCrKIxiRb+gHLQRAEqDaq6AVdOC5BPjV2PsvnVtotTDdmxYaRxBEcO4PrpOh0OpiampK/Wbbd92XI2Dnbg227iLJMvsFBeXmGLOqhWq1rmtOIbyGlMZWODNq8O8y7YuYt/rGg6SVJDs+1EMeJ0MzzFGhkW+x5jJRiLrWRZSkqFQetVhtTU01keYQ4asNz2XoFtt2QSUrjGLblIE1ITwuu56LdXkZzqoEkjqWbYRzB9zykWYo4y9Co1NCLU7hOVebUsYA0zlHxbUQh4PsFqw37LkyVIYh6YkiuVmpbN2RzXPxHfvUS5OggTjinU8itGLnVgy2gfhNp5iO3UlhWDxY8NV5EyNETw3UufFqHnWlDkvAqBWEEzmWeu7BsS2zevNU3O2gwyi06oAytFGMEG1bOR61UeUavldCQrLjfaR4QWxov9qfPGOYLhZvybi5zQmOXZSlDq36131NOxyooYcimKC0a4K1wj/YmNl00shWH3+/nME3GnFQ2PMRwDSZ04EjhOTYcMnqux6Y2LjEwF41ME8IkMtGc8zhLESYh/Apw/vwCtk1vh4e6sh/yk24i/JYhQgIPEaY1fBvLb470hnxXBTmS/wwYpoyYqRgmbTir13mBbiJGRhCHf+v/Xc+Robs8vg5BV4PR48W70hUUZR3l4iD95T7Lvc/oUpZldkP1N+5HRs8gD4pO5gx4xphfpfkMqDhAdyXAdNMH4i7iJEDmOXD9uuxLcS+G47jI8gS1agVxEsJyud87iHMLluWjE6XwXRs1my4axvFiNSHSNIbrcFZSJFkkstLR8jdBFVkeo0IQIqa8oN5YQRAkqNSaMirTGkWEGpSWCOKMpiBfwxp2niNL2W8baZYgTnI4fhUZJy3P4VkRbMog9SWkwstu36lQqbw5rDyTfpLCdD+JhasGmofh8eJ0S/8KF38VNycBWFZDiXGawrNthGGIqWoVSFNEQQ+1eg0JbHTSFDXqz3mGoLuIWsUV9wQOI+x2UW1OI0sy2I4ne1+320Wl4iKOA9nfoyiS/dDzfHR7XfiVqrxMXYP7CfW8SpW0dxD0gMaUhzTJEUUZXM9Rfn4ilw0nrv5pRPa6eOg4hXBDobP++ig2a0Sj2eKSKEGeJahVHFhWgijkuLnPckNcX1db72tFuT94JkWSxHKucWztHKLB2TiKZbV6HhknQRpmSNMqbNeiCo/ciQErkOUXplytDThKVdG8Rr2JrEB9xwabp+hl143MSVOlupA3ozSH71CfTBBFAXzXR5YlSKME9VpT5j9Nc6SZ5lu9d1C2Vf0VJax4/kqUPmrZLpBQx/ORpymSMILtOHB8ylILca8Hp1pD0KXuAfgUINQd4wSWk8m3HZ5H8hR5qNYyqhWti3JcOdkcjuPLP9KBv8cctJ3DdZWMCJMAjmOhYrnSNtej5/qgvOPFoyl1L1mdltIfjczMuF9Rn9KuDmYnEPeyPEOaKRcMrgPSt8gVJLXQNwN8R6kkxNlFDvC/HSDp9eDW1JiiMITt2HA9PcbxYn3k3ZXlLqq+D7/qIKJ+ZqWyZqnDnj53DvPb5hHJPsc9qw5KAZc6ngOkTo7Q6iBGAAuzcGQHOA9H+H1aS7JUZKjItZySRR84RX5zUMrxbnCqUhoU5yElMfk2eUPvNQONTL03uAxQqYBOviq7rLy32i15nGgg7yBPlO4kdgHugFr2cN6pV8l4VN8V6Eidy7hxKR1FOQyqL8nZRt5Tba0+PxoNcwCSG0mnDCDDwK36Mp3F+OUYkewrriXahNxRp+EMCXdluSeSGxFi1LIGzp5rYeeOaUQJQF3WcyguIrhU5HPuGGQ49t/tn40m0amSPEeYki4Rgm4bM41Z6Ut7CWhOAVS/M65bhMJfPdGdfNRhwyebZBXltGuHgN1VZMnqQMpzmp5UngdFWa1rnZWraO0My9odpVD1d/d1Fk9fuRq1aYzhpPWUYZkjo4GP+Oa671FUqnPqVi41b8r2pQ6sfYOPosc636Oen+pz8ajvGbsEf3LVK8c+pYvHcQ4eM33HwtlTp7BrxxzSjHt+gHqjaSZO87BqvbDV89cSuN3KJJfPlhQoKXDZUOBlHD8umzGWHS0pUFLgNUgBAW7NNSTpFPDEmybSSj2qdNOBYsomkjQWwy8PzQRy11400POdYqSNOgCp454xyZkvFP9mTDej7hW/tLYtNSTzncFPZQAYfn7y78gheJUFaPVhw5CLBxtFV3XI5mEz7PTQaE4JYGPR0Mc7rot22EbUCzA/OyvAT6u7gtQGZhvTAtIu9rqo1qfEt7+eWEjPLcGfm0bu2UjYfpohjyLEvoswzzBj+whabYS+g5pLkDaCVfEQOym63RU0PR9WnKFabyKm8RMeeq02Gvw9TRReqPlhQNPJ507moE+mEXPXt5BfXB4R/pZ+mPlfzQecq9H3CKz3zQ2FCAw1qDRNUXFrYizjQUsZGTjnAG1+W78imgLVgTqh0cecTQmE8cDNQ50H26rKIiPoGIQtWV1BN4bt5UjiRYTRIubnd8Dz5tDpHEej2UEY7EEaNrG0lKMxlaFSP4cwXEGtMoeom6E+vR3Liz0xjhN0dNwcK61zqNc8VDwXvU4bWZLCdQm8uAiCEI1GHZ2gA7/eQKvTwq49ewRwDeMEzdq0GPjo2EGA17YspEkXYbCCmakZAQ8qPoFPG1FMA72HSqWOXkojto+ARNSguBN3BRBYWlrE7Mw8aCy3HA9etSb2SQU40YFkwG4URWLG134rRTHBKfVtyBpwjRHRyCc6PcRtWaOdTg/NxoysZ98niBui112ES4cLz0OeOzh94hz27r0auWUjjThPuTIQ8rB95hR27t4t71MOxEmCCunruljpdlGvVJHbHly7IoAv+8rF7nkO0iCnHV8ZOQUXpfE4FeMxrY/KkDZBtI8Gbkne3O4it1vIshpsgmY2zXw9xFkHad5EHlcBO0VukfdIEV9De5GYr0CwHxUxkPZthwJuDNYXzWyCfw6bB7VcKOZvKC4ZGvCUYZYGbs7jAEujXay4pRXfi4piufhcwbZi7E792+vbXdR+aNo0ARQaCOJqdEQ+FB4wY5c5L0qAwt5EUFgsj4Pda7OyYj2xIvM5vA3qRsUZQcCeAdBs0Sifp/J32bO06dsAbHx1EiMjh99eTtGYsrEStlGpVxDLVuwqJ5EwpUVe5EJmW0gdC7HbQ0SakJeE01J4WQSXyETqI4Uy4CcEQMhfQjvNHxngERAZYftbXwQr3WYg2dU+NcbW158ecU7RL47SLsyDsgIIhvAnfTmKzjwFMF/a0LZQMwTph7EN5mrvokMXx298JNh5gptpaqPh5cjDSHQBGz04ToaAoKdbR5zmqPlNRCHBqFxku1ul8w+w0G6j1pxFlFqwHAedbo4pn6AoYHPNDdlosyxHHFvw/EzJTceCTbDX87HQWsFcs4EkXEHdsZSjWg5UKT/hKUcOEwUk40sGBCdoYxMuHuzC8nQaIYsj2JS1tidADl2HoiRG3c2RJPRZ8xCTrZIMjkPQSMlMgYBycjU5xxbHwtgGCLeZfhgel596bRs+GgXecn1RFxPwVvMAfyRJhpprI0kSRO025qea4qxjVyro0Ekn6CINOpitekjDDvI8hueo8XoZcGrhPHbs3Y9MBKWNNOkhTyNUa3UEYQDPq2BpeVn0tFang1279kg/WistVCpVLLdb2L59Dzy/iuUu9x9LQEEhs6wVqpuKu/o8phnVqBjrrZVxasxEKo6OVTXaueqTWotmz664loDhtjiEElCh45Paf7YM3A7JBaXOGUgGOHv2DKrVBur1BqJE0c6xgaibiiJn2fy2g5zyChaClCBKALcaw7UIWrJPqv90LuDJiMANfxeZLAcD4qgEXsU3U0YssA75U/ZLC3GmACOCVXmWwbNycQLU06cgJO4p1AQySzmW5RbytAXP9wW45+++AMXqDNJppZiacmUdZ4kGkl3Fu6I3EdvVqm+vm8u3G00LnqV0siyN4PkE+3IkQRc9rrHqNGwqJvqMyLmLSSq6drHtwmnSgCMCr2j9WzCOTOPKGm0dQG2DCEjSh05YlLckGcfOMRmHSKXXKf1S+pIB3C5E7hIM5TsJ9fBc9gff9lCv+qj7NuIgQrXuo9MmWJUhoXNFpSLrzBEEfgtXkZH5mkQuhgL4L7VXMNXcJc4xQRqhQ4GVewL2cyObddh/ICJ4LLoXeYxOSJTBKezcgkOBL/qCytMgssr4YoujJsFO1V9xxhOnrH5iJqEZeUVASQKLer2RN8lH5txK2dm/jCzU8oLuMatkh37U6GejqKUcqtR8so/sQ0YslzxPoF3vL+IzIWdr1YrMaWF/ZR9lXsmr7H9ho9cspd4rLpShDsk+NqKTJEuH25RsZeyXejBNLZHl3EfoRMkupgUlMLWAGp2XUgudEJibqyEJEszUFNTu2mxUN0xmFDmh9IZJdCr2sysOpiF8L0OnGyAOGpifqaPTo1NRjpDnAzsD4X2zR/kWUCFPGKOMKNHK9Yhnl5y8RdqJJ7mxmOgMHOuAs5yL1XrtgLCureTZqIsOZKILDekUSu4PK64FzWyEXmfap6ye5BqcTta+XUx0NXzXzN0wBm1k/ZrW1ume+b5ag1wLWpbL+qWs4v5tidMap4wyrEL9PQ8Rxx1x6FIXe0RnbupXA2tXwYmlBG4nYZDynZICJQUueQpMJv0v+WGVHSwpUFLgtU6BccAtaUMglv8UGKBMEFTh44wmMnqKp+j1egjCnhwQaRCK6WJqDlASTqWsxhItSqNB0ZDNg4Kk7Vp9MFRhWMP3Bm2NvqefN9/rW1sLbck9dUIQvX6i72gruP6OMScKBi5aexHoEypq8Hjg1csDqjxKI07FQScO0QkCuI2qRPdNRYBDD/dmFcfPn8Hs9DQqjos0pLHEQ2elgzm/CcYjrVgZphIbfjeWaNtzQRuuq4Bhq+bjTAVIax5mT7VxZX0OS0EoEShe1cNS1Gb8IOYbDSRBKH2K0gR1p4Lp0IHPftRqaKUBEoee0GaeRs2Pwcg3N3diZhKaFedV/a4OcPq0bfjAzJ2cJiedu9U8YvhO+S8M90XNnUQpjOJTrgYatY0QEaOMOSIRYPPFmErAkVGoNGjRXPHygNsO8qyGPGEUrA4odUjHDqJkBVbeQJpUcfDgE/i7Rx7ENw8+jHvuuQ5Li0/hC1/6CqZmImzbYeOq/TfjrW/6EP75v/g4fuZf/ACidAVf+P++iv/6iYO45aYbcNvr9uHFI0cxXd2BHdv346Zb7sJTT7+A3//DP8IHfvADmJ2fwvETR7Fj2ww828JDX38Qb7j3jbBSG3v3XgnYPvbs3Yuf+z9/AXfefTd277sCH/6Rj+Lp5w7LYfTN99+PZ559Btvnt2Oq0cQv/sK/xuFnn8SHf/gH0Wq1cOcdd+DRRx6ReX766aex/6oD+IEf/CCas/NYWm7DrTVQqdaRJgkWj7+EJx5/BIeeOIS3vf0dOL+4hKsOXIurr7kWOdP5MmpXsgGoozWNfbx8zivNXX3Ro3iAXvsV39fG8Joy1iSJAKpLSwtYWjgBx4lx5PAzeNMb/wEa1XnUGzkeP/Q3WFk+i4Uzi5hqzCOM29h/5RW48/Zvx5Fnn8fh57+F/Vftw62334FHHnkETz/9FGan59GYmkG9TmN+huuvv0lAXkI5szOzIlMZ4ZOkCZbPn0OeJJibn0etVkGWpvBrdSVP6SWe0YFGxcU7tgOfER1bvbSRTwzAFgH1EFleQxRX0OrFWG4vYmHpDDotF1lwBVKsIMRRifyw8lkxEQFdOA4j7hglTCOuMuRK+m2J1uWW4CLPPfg0/EoWAS2TJQpBrX3PZZR3Iey2IHqyPJX3bIuGaBrxtTw36d+0udwAjxJpwijPhGtZiQ+VVV6/10/LqkBv3Q3VV+1ss5aU2sxZsDaJNJC9Uqwt/aiPgYhTxmSzB8p+qsXfwL9IR5Vo0FSAJgMkFgDFVf3RyMYgm4PZc9RP0khoqSCDVbExNAD5jgvf409bQDdpR6IU1b5/IYFbohIpEnTzUwitCk6dsXHiWIwnDp5Aa/k0rMwDklmkybSAurF/Cpm3DAsNWFkMN+/CTXqwM0be0WGCwF0dqURgkW8Z8UbDqEr3HoVGjxieQQKbJgXg4J5xwCrOu/mb2uKHrfH9DQDMn5HlSs6vnoEBuKD8lZRRXmJXZflqQ7a2+g2+p/nRfEK/qx5jlFSM3A6RWjESiYjXlj7LQafdxY7ZWVhxgG/8zQNoLx3D8tnjAtbMzs/i+DH+9zyuv/ZWPH/4GM6dX8RVV1+N191zD8Isx4HrbsbjTxxGmPjYvfc69HoxrDSAw3VnE/Ahj1Pu6H1cgF9GlDHDgoUbb7wO99x7M67cvx1X7plGkkSYrXiw4h5sO0fQ7aLWmAbsioAORnOS2Fpa8SWCRaEMBG7FyK85WGKO4xAZI5iqFQGXY2accCyEyBGEMU6dCrFwKsNyK8dyewXdYEnAK8+jTO/BsloSYWRnFVjpbiROhtBv6SwCWjYIhq+iobkqxOhZcBLhanIEMFL7PjEX+S9xIMjgEw3JEzh0zOm0sW/3LkSdDl54/jAyO8MNN1+PT/7nP8anPvmn2DkzhZqbo0LaBD10uwHue+Mb8eW//lvMbtuJs+eXMTs3h7mZJo6/dAzXXXcNHn7kMczPb8c11x3Ajp278PUHH8L7vuf78NZvfxs+/su/hPNLy7jmmmvxU//rP0M79pFkjjhBedZhg3UAACAASURBVL4r4Bv3Dc4jM0eQEYtOB0rNIjhkgLWtbSZFEKX4priBClo04hIvBiWnFFXVXsisDZ7rYKpew8x0Dbu2z2Cm6aFJfqKTSZag4vhbz9IiS3n1hKqktARLlQNHqxuh0aigE+VYPL+CZ545isXzIYJeiLMLJ7HS7sLzpuD5BHdjBMkSLDeWCO8kdZCnNJ4TKEyQdjJUvTp830WSMWMRgV9GCiaS/cYmgG4lSBLq6LzHGagi7M2h4s3C9xysLC3A9yxMNSoSXUlpmmYx4pTtpbIGbIeRpg56It5sOacxOp8R8VxPSZygWlM6JNcq12a7vYKIqTwYxa7lHM8i1JG4pgkqz801cf21B4SnSfMw6Mp7SRQgzaqI4jqy1EEYxQh6EZhgxPcq4lxBRz1+MMlSAesIglJ28HcDkKptJ0eSJXAdlZGDUePsP+dJ9jHZjylPLTiuL4ByGAaIAurGEagbkNbkMQZ2in9PYolIkahMN4Plc2/LkIQ9idy+/dab8O1vugu33XgN9l+xD7briDMgnZfYN3FBsxxx9tvSxchgBjJSjLk8N7eR5R24ro9uHMN157CwsoJnj5zASjvFQw8dxcoKHeWqdA1ElCRIch+5T0c9H3m4A2nIrCtn4GYunGRaMp7A6vRdfzJb0yBjdDQd+tQZnut8enpKS1B1thf6ky9TOg7GEl1OPZdnF8/zBOjlfAhf6Gvg5Kp4NbcTbSdQClpf59JzNYpejsW16ot+yz1Y/VP9ZLQ0L+qwjM5mNggz72avUTqRdsLR+pF5f7WsMU5OhT27r0NtPJfUJ+I4Rsooe9tGteJLxiGui3a7Bct1RI72eoHwpO/7cH0PLl7C7r17ceCaa3DlFTtw7dXbUHM9RK0Wts82AHE40VmDuG9xj9Mzs3GvVlOUEdN0KkmtFjrJWdQqdMiqodWr4NBT53H4hQjHz3SwsNRGO+4ioY7u07mVtGeqjmlxGMicFcDuiHNBnkwhT2aEeLbdBuxF1buMDpw1idAf5RDPNU2eWXupiGDJGDVQdPt2H9JWqd3KEUHp0cqx1pV7wzYXtRELLxbvCQitvm4i90fxH/lpJF/SASDNtSPJ2ifWe497uXIaVB8XXUHzP2XYqPc4z35qoZGqPXb4krVLJx3PU2MhLTwP01MN7N3r46brm9g2S1tAirrvwrcTWGkserwaHv8fU6mXwO2WZHb5cEmBkgKXPQW2uo9e9gMuB1BSoKTAa4MCGwO3VI6ZDnOQAYcqeJD2EEaBHFiYBo4HLh6waARe67+qTXJWNlTyca0ReUD1je4VzaJKVV4dFWkCNtaCplqt1567W/2O6aH53uD3fsStGBt1PkjTNZo/skRFwVnKYMxDB9MV12mUIuBd83AmXBHX4Z0dF9N2DStWG0HdQdJuoZK7aFbqkhp2Jc8QEdgFjVnTsCNGadiIvRy9lIdsB0nQQ5jHSOYaWIk62G03sC1yEbOeqe1ipdeSVHNMhXa+18bsVFNSMHejHqaa0+i1epifnUe3E0pm3sxTIIOh39r0Upu9p+ZkYABfO3dy9FFozog0Vlv7ziqnAH2sGv6bMYSvTvalRypA2nAqLX08G+C02lt5YCDguqCBxnV8SePbqE7Jf/MJd4KUfowHAjoAgdu0rrIAaywmEyPPCRx7cQWf+8w38JnPfgaWHeI73/0dOPrSo9h35TnMzNo4d/6srNH73vguPP5ggGOnvoX73noAh1/4O9xyw+34hZ//PA5cfSVed/dNiMMAp46dxU033Ykvf+XrCCMHh558BnfcdQe+7S1vwvETL+D0yWPYvXMHOitdRL0Yu3bsxczMHN7z3d+Lv/7q3+KXfvnX8fFf+SXMbtuFlU6IhYXzqDWmcP/93ybAm8uoujTGb/7mb+D0yePYs2c3PvLDPyQGpicPHcIXv/QlPPPss7j/296KD//oR5HbLrq9SADLVicUo932Zh1Hn3kSTz37jBgU9u29Eq7v4+rrrpdIVRp/BRjQaTtpvOdFQ5yKBTGXOnQzemGmWcdKm97LnhhuGOVarVRx6NCjmJ/xUK+4OHnqDK6/5kYBTG0nw6OPfR2ek2Fufhqf/4u/wFX7D+Cd/+C9SEKCZinC6BzitIflpbYYzxkt8MILJ8SgesN1t+C5547ixhtuQRRnYmhsNKYwOzOF8wsnMTXVQBx2xVh65MhzOHDgKkzNTGNqbpsYJsGUgB7TZHra6JpJVNJWLxrpxGBAgJWe9laKblDB6dMZTpxZRLu7jDBmxFcTXr4PXjWAXTmP3JpGBkYfszNMMUmgO4XjMBKAcWwqQkFtAB5sAbcIajCOhPsLjRsKRDBGuYGBcPUoCC5kYjDUxj0BJU1dOAUk9Y2HAh4rYFfmNuKzOiJZQF+zr3Gf09YTs9eJAUnRUMmqgUwa5cw/MBSp5yS1YyGcQ4A6iYTUMV2SecEAVnRs0gCJRJKRJsrRSWijc5qOP4wUoa3VsGHfWarvqFQIM5GQlVQiuGoVD41aVdLiMn2rArBNekSBCvuTMUl0CIVf2CJA4aCTL+FLDx/Ek4dX8MJLAbZvv1pS1zLttpXUkaZM9Z4h85Zg04Mo9sWo5uQRHKbr1MCsBKJnLjJLwWcZDY/kNwI6kjJdpWYfvoqpF/UkK5tfIbTW8KAAthpkHTierdY4VHpjBxmdEkZ9jxFx2ihtwFt+SyKhxEhZkET8+3Bf9O99UJezYQeAHSBlmk3qV4ICS2wefLeCzvISts3UsLzwEh74yz+DizZ27qih2z6HvbunkSYOzp7uwLF97LviAI6dOI0nn34GH/7o/4BWO8SRY+dx0y1vRKW2HXFCZws6WvCfipmSSEOmaWTKYVmHKmIqTnpod6hf5JJC/oc/cDvuu/dm+JSVaQQrT+D7nhjEnSpTJRcjQhQ/qlAxBdwp55vVqZLzOBD+tD0XnZCAVUXcRl5cWMETh0/j5KkEQddBtW7Dq6k07+y/nTfVXm1HsKwYVlaDle5E6mRImVrWVmksVbDXALQ1aZ+L0dvsFUFZRwAeBXwyXTMNuMohg2NJBGSeb9YR9zoIu22cfOkFPPSNr+B7v/td2LtzBz736f8XD3z+L5FHbezbNYugG2JubgaNRhPHTpyVdKSnzy7ixptuwvbZaTxx6Ck0mlV864lncNvtt2L33j1wvApOnDqNSr2OI0eOYve+fXA8D29/+ztwy1334HNfegjv/8GPYKXVkvljmmW/WlFpZU0olLZ7Gx8ZiepjGs11Q436Xk9r1peSkaPvc58ZeUnUl5I3KlOGAgisXMn3NA6Rp6GAltN1H9dcvRtzdR92lqFO0GDrG54GUPSLOsJV0mYzEjJJ4LiuRNJ+/ZGDePzxZ3Di1AJmZnaJgwZ5k8CrX+WXK+gFGVyfcp0OI544tEZJW8bkWg7qji/ZbiSSlvKfEbCSppzy3pZzQRiFAmbKqUnWGcsnVNFaCRDHXTQbVWybm4LjpOh1V2StMc05y1G4Uk4F6IaBpNV20n0SDSgyg2mfVViinOmY4YfvuT4zhBC8jfXvLuIEcq5jenMqGEzNnSZM02zhyiv2Ym62qSOHMzTrVUl5HIeMAq5Lau8ojhCGkaTrJqAWRJGU2aATIzHYkM40lM2ZhShhDoWaALuMJqbDGc+W/G+Ct2nKcw5Bpkh4ViJrbVui7em4QambJpFsnjx+EoRm5gA6fjEteBKnEu3M/5Z4QydCL2khDHvwpMwP0Ou2EXZauP7aq/GjH/kgvuMtr0PGsjXIUJW9MEWVqZ+3GsXHvSmWajWo1EMkeRthEsFxp5FmdTzx9AKOvHgUv/cHf4Jde67F1NR+NOtXIyTZK8uIKVPyGiw3FUDMIlCbZPDcs3BSB27SZEJ7VfOW5wJm96mmhPKFfpLNhemFNUhLJ2tJ/+26QkMDLpmVavYnoz+RR/nffoXpdLV+XNybWCqDeiIBcXFyVbqKAFXrKisUMpQpuj5voT1+wQD1cirUvGsA23qjIU6VqzR23a+B47R2AhxycjMaUf9lfV+A4sKeb+7z+1Vm7YkihEGAKIqFF9kXOk1u275dryUuETogqL+zH5XKi+h26VatHARfd+c1ePv992DvfEWiXFVGCTrLcJNwZN5ku9mq/OKeyDTkcQ7Lp9tkiMS28JdfewSHnj2LJw4vIrW2I7Nn4VXn4VboJMU5i5E5TJxMPmlIOl2Wx8mdrnKuzKZgE6Tl+cjqwrZXlJNjyr2aJVLYU2PnWO14P8hZYdyslP1HSmrpM9jwMBVdB05q5uxPOcrsE1uW6+JwuI5z0BhCUzf36Di+zva0XsQ99a5YdAA1ieo8w3OHcpgcBSILcMtzHoHbEd8T3te1PJQDRip8RllrYxGutYDbbr4Kb7r7OkzVPLjUrbJQ8s/QyUlxkwFvBy6dBR4rI24nWG/lKyUFSgpc+hSYZC+99EdV9rCkQEmB1zwFNgJulVcjlXd1tOP/6A291D6PKA7FE1qiRcQzV3ko09N79aWBOh0ZNjDmjALsisemjcDZIng63FYhsnfYK1MXVVSCfTRoOGySXb/Pg/fXpkoubh3KMELaEKCglzOf3+HWED5+GC8+8SRueedbEM9X0V5ewdE/+TL8xQgnml3c9PY34cDuPTj5zFE899i3YAU9tKaqePc//ii6xxZw8L/+lRhYug0L97zjzRI5+/TDB3HPG+5F4Od48pGHce1dd2JPrYnP/emfI/NmUHdruOsN92HH3u1A2gP278Ff/M5vYefuvbjjbW9BK+5iuWojrfpIOjFq4n1dnNeXP3cqVfJqgGFAdwOovPzvbDx3wyD/0ClK0loP86LineFoTfWtwftS7ythKt0qZqbnUWG0j0BXOgpxSxKIwC1rz9ZVDSKpF0qXdQIWLbxw/Mv4lV/5bfztl1/A93//d+GZ5x7DXXfehnPLh1FrHMX+/Q1kSQVJVMeP/chP4R//xC9gfoeL19+/G5/6zCfxvu96P44818HR58/h6quvwNxcHXv3bJP6a//m3/xHVKoOdu/eh/vufxPOnFnEo489hBtvuAK333KbGJoffvBR3Hnb63DjTTeLgeDXf+O3cO/r78fufddjZm43wtjCNQeuQ3N6TiJD6DDQbPg4ffYkfunj/xp33nEXfvzHfkwmg4a7l154AY8++iheOnYMu3bvwXu/5/tQqzcRxinqUzPohjEa9RqyoIPHH/6GRPozyvfW225DGKWSflCM/owo6jsBaKRbSvkqqEUiIGUiTTQ+ZzYToypr0AVhKLUHaVj4m69+AXfcfiW2Tc8jz+sCTiZJG1W/gfOLrFEI/Pln/widzhK+610/iCv23oxDhw7i+hv2otM5ga9+9QGEYYLTpxfwrne+F7feeg8OPv4EnnnqMKaac6hWmpid3o5de6/EM088hWuuvgLd1gJchynQViTa6Mjzz2J6dloMRdfceCOm53bD85tIcx9BRKOZip4spgzeLJtRftOIzLpdtDix9vWxUxGOHOkiSixUqhXlMMC6WFETltOG7S8htZpIwbpKqo6kLXktmbqZkW0rUvNP6uDmFVg5q2vp2BVaNQWWGBg4+hGmKiXCGnMW5yp1U8ngQG/8fsStMXtJfTuVTkz1Rf3j5cQqH+AgYsOUQdZRYAbPFMOPAm6FM3T0VbFvpnc01vVT6/YzOahaWbnkJdTULwYNSEpL7qt6FypE1UoKUILf2ugnsZh6LLIDF2SmyYAxcHCh8WhtBoN+xO2qvVCRlyNkKn6CIqzNzKg2ArjkH9N9I9EuBHAbrHTRCxL8xVe+hkcPH0N9xz6gMoUk8yUFvGMRXKORiobPQCKVWA816dhwMs1fYlBWdJKIM4mcJWhqaoAxhTd52UGc+lJPuX8V2Ip8YUBZAyaZ9KXKcKz1Hg3cDqI5Rmk4KuJibQyvelYZzzUltbG6H90rs6CdBIwc6qfwN++vflfBmCqKnZG2/TTJYhTn+ncEMJybruDI04/g6OG/Q6USoLX4PLbPhJifdvDVrxxGo1ZBtTaDa6+9BUsrLTz0d4/jPd/7A/jiF76KPftvxjvf+0FY9gy6gY0kryKzK+IMIZkoxBFNM3jOyB9G1bDuN6PlgF6vLUCh23scH/sffxh333I96q4ltTG9iic1Np1KdSgNMhVJldFFDPwC3Jp51eZIAhJRT1LOS3Qk62Q6Lp56cQEPHTqOc706vHoD9YYD12shzhbg0JHEriAKaPivSk1UqUEvNf4IepCOXVgEI0zkv47hFDDCrNXC1AtOrsKwC8At9xtlvmZaXEYCzk/V4eYJlhfO4Plnn0avtYhzJ57DsSOH8IH3fy+u3L0LX/+bL+H08RextHAWNRZ+ZoSN78Nxq1hYXMGR50+i0w3xzrffjygI8Ohjj2Gl3cYb77sPZ84vIogTTM/O4cFHHsHrXncvck9FPn7kR34UL55cwBcePIRf/L9/DcdPnpRUzYzUajQbsr+ZLBRGJTbrnXujzVrkRANXqUVKxjAqbvQ1SGk6vO5krx2yqfNvKhMB172Spwq4VWUO+H1+iw6OaaLA27C7gl07ZnHzNfuwreaAmtXWEtly3lRdb+2hIt8lPzH9epRbWAki1Koefuc//RkOv3gcU9Nz8P0G3NocHH9K6j8HQQtJtihZVSzWfmdkZ2IjT2tIsh56yRkpo0DHyoan0jtTV2F2DMepwrJ9MHO459URBBkiOiH0M7S4sJwctWaKdvcckjjCvr07Ja3t0vkFtNtLmGo20Am6kpWj1mhiepYgDddUjux0E3GiQFoCVCzHkBIk5nmNaYBZEzEjQEtHLTqg0YmE/4+Zf1i2gWnNEwFuKW8J3HJ9z0wxs0sg93ft3CH68cr5s/DsHBXPRrXmS1aQ3M4kepw8puresuyDjXYrQadLUNdBlE0hyqYRRUxvHkl2IUYzdtsd2YPiOJQIZc5THAQKGCMwy5sZS/SwBEUqIJvr2egFPdHnmNpYRb45sF1PgFzHpcxi8thYWDCOU7Q7PcRJhIrv4tgLR+FkEX7mn/4EXnfHDaDLD7NQiI4iDitbNwdKCmBqVM45naiWsrSOQ0+08MlPfgO27+Gpw0/gnte/EXlO57sZrHQ7sGYCJdOzGjIwqpZZJlgPO4LjLEmaZCetCejjpC7sZJ6QDdJ6LI5tg3WnIhe5xglUkw8kwlXmlVHaKjU4AVGjkwjIxvMeyyCRZ7Su0te1TJYTqbg7kP/9vVRXUlodaTg4rzPyWWq469wjxZM8+0hgmaCV9JX9lKhg1WcB7iWy01HAO+szaydFpd6Qswcne8l8oh3k1J4+EGTDp8+iLJNRcX+Ccnig/CHvRXRICAm+u0gTOie6qFbpvOAo4Jb0tE7LupNk/FmChTPH8db7bsT3vPNNmGOFESEU924FMgt4u/V8AWqLzICglyKILaS+jQcefBKf+9tv4nwUYn7/AYTkKacppRGy1EIaZ3BtH54bIs9ayBnRzchMm/zGvYACrAorZdQ37TsBHKsjMthOlXNAJjW3DZGNvqkcTZT6qc5Uff1U9BFmuvBVgOwarb6Q5WYou4wp4bHZM4zawzjn3Ee0bO9vXprT+ilwCh0x+vk6Dq/c0elIMuqSBNKxqbgtHRA7j+H/1U6oAwVUsnWQrsP9E0d/FQ0vjhbkdc/Xae4z5PEyos5JIOng9puuxFvecBsqFARBD7ONqi4BwX5Qdql//T19MIASuN0SU5UPlxQoKXC5UGDrmtrlMrKynyUFSgq8pimwEXCropAGtW5pHAiiHs6cPyURWTzM8ADDswc9q+k5SQVz9aU8LgkyrXbcp2gdFcmoFN/R93Rba94rPq+ObQPnaKMom8hJJdIHBvBRfdj8d9RYVSobpRyv9kBVdy2p28lIO6YrkzR1APZ4TSx8+kv4kz/+Y/zPv/MryHfN4uEHvoxv/uxv4e3v+yCS22ax48b96D59FJ/+4/+Ca/ddiRvf+GY88Nk/x/t/4f9AeOQkvv5//T7ufM/b0dlTxzV33InHf/8TePqzD+CGt7wRd3/ou/HZ3/hN3PeBH0L18UP4z1/8PL7tp/8nvPTXj8N/9izu+6mPYu72q/DQZ/4bPvWLv4r7brsX7/3n/xRnZxIk26fRobHHsSVSwA4YxWS2wwszd2vnwMzdhf1Of476fGOO9ppT5TA5mhdVjdvREbc0A6lLA38GANTREoymjCMeHm1Jh9uoT8G1XXhiON7qxXiijhiZ6V0P1koiOBFW0Qlfwic++fP4+Z/7A1TtHbjhhqtw6uxBfOxj/wj7r5rHv/vVj+NHP3oX6vXd8OLXI4vn4NRP42f/5a/gHe94D1w3wMnTJ3HipS7CyMP111+Ll44fwj1vuB5zc3P4+t8+geePHpXUmotLGW67/Wrs2DGLW26+Bg8++DB8p4pt83tw15134+Chb+L2O+/AM88exezcPkzN7MUb7nsHbG8KvW4iqQXrNRoFaboJpZbuAw/8Fa69/gZce+B6qY0bBF3EYYhPf+rTWFg4i+npWXzwhz+Mnbt24OTZZViOLzVsSX2ml/zC5z+HW2+5DVft34dumEhUWJQyzRS9w1VsoErIuxq4lYhbiQI1hViVKYnz6lWVSYrGPdZyC4MIRw4/idtv2q9SnTFFq2RZJFDh4egLz+GRv/saduycxpVXXIEr913LWUevG6FWBz716d/F7GwNB66+Do8/9i289a3vwOOPfAvnz61gebGDN913P5KIafBquOWOO/H5z34Ou7fPYabhYc+uORw7fhQnT72A7Ttn0Zhu4OSZM+hFGW657V7s3HcjbGcaIVMBi3c7I023yl/kYZVqWdVTs3H83CKePbyIxWUPjtcUr3na8xg9xMSBjt0CnEWBGVPWILUasMFUcL6Ofgxhe0uwnJ6KpMwbcDJGvNFArMBJmR0BgXTtb23MUiDX2nVHkIrpDgncSp0/E6WrlyFnrZ9Gz2TBNOmxMwL5GkvtZ5FQa7dv0NP1UTV2o/YsXYhXpSw2oLAxXGkzVLFdidwm8jk65kyiRFnjWfehCCSznhr/yfStalM7Ixn8bg0+q+k1nHpe9iYVSa4MaprntQWNEQ2MDMxZxzyLBRyp+Z6AtzSOF42qFwK4ZWT+1752EA98/RBqu65C4NYYjoROkKJiVeFZGVyESOMWcqbmdZj2u4puj/U/Cf7XlKHRRINYoapzyXXMNMs546QY/Uggjnxc0ZF7a9eDRBj1QVRGKCmAVekPhbr1BaBVzcuoxSVubciYOnJkpKGppT4wHg+MyDotbAEgVtM8MDL3UyvruoBSB1g8UnTEuYAxttRuJFjQbXVw1b49aC2exPmFIzh76gnU6xGePPg1VPNFXLl7Fq1lH/v27cXzRwkCxWjMzCKIUpxdaaM5tR3HXjiL+97xPbj1tjeiG+SwalWklKdSL5JgpiP/WAM3iWL4VeqCzCjCGtdSuU/KMrSPfxPbpqv4uZ/5SUxXbEneRz6TmoY+o6UHxlxKEgGkZeg0lKo1q3dYJS8kHSqj7wg+EV2p4fRKF1/+xjdxquWgufMm9JIlwF6R6PFciuiRTozGp1BgmtgGgLqkNGa0EaNVbNYS1wZ0syaV9qaN0kUW0rKFUdbkx4wOQiIqBplJmFY6jQOpyxz3Wrjx6m349X/3H3D62FG8/rar8Mk/+kNsn6virfe/CaeOvSgOC4zGvXr/fgFXj750DFdddT1OnFpCpebgsce+harXwK03HMCzzz6L7bv34JrrrsPJMwt47uhRXHXtdfjO734vfvu3fldSSP/ABz8kNeX/4gtfwXv+u/8eb3vP+yTFL8E0ytxqtYJAdNFB8vaiji6RrgLcruZ35fLEWsaudnoyhKGMIXCdqehE0YcG8oe1hAmyMRPG6nTxg32YUdvadUobnMkojEZl+tsYU/UKKp6DoLOMMGjjwJV7cfO+Wcw6EwC34vihIqxNpWmToYN/bXWAbzz4Lfzpn/033HLHvcLzluOhFYWwKi7qdRdB2EWnvYQkbkl63qp9NRxrHq6fwHYjhEkHadZDxScI1IOVRxIFqjLmkH626Bgp96ZMOV4RHIkE3CUACSyuHMW27XXs3L4D080Gwl6IPMlFp/TcClLSNXUQRBmWWl2cOXseC+cXsUc7XHoVX2X5oD+V76MxNYUwjdDuttHutVFv1rB7zy4Bb88trCAKWM+1oup3ppFkX4minoC13BOa9ZrUrK34HuYZGd6sw7dTTNUI9AZIc5ZKSJAz4wazIzh0oKig046RZxVxIGy3uH59oOIhsDO0Ox3EUYC9u3ej02ljZfG8ALQEbDnfTDsua1dJHiRMIZ25CKJYInsZxswanu1uR9JGU/bHsQL9CJLTMUci6qIMHvdelmJwqxL1S/HADAAVx8Y3/ubLmKm6+KPf/bfYt70JKZJNQvhM8bFlpUocN+nAFuA4GMPrYC8OH6niE594HM2pnVhsLePUwhHcevtN6DBK2q2iHbTgzLD0hQMkddhOAtvpSWHeNA/guIw05pGaehizGPiw4x1ckQjdc8hYe1nvUyLHJNuH5JfWRyHtzKad2vhXyhtJC8yoPqbuZa1j/TujoE3KV4nU1UAmZQMIJtsqgle04UxFT4pTWL88QxEipS4SI7U4Bg2y9qNu1Z7Hp6U91vLUaYT5R4oUqdvL1M5pIim/KRfY50a9LqlkZdwEzfQeLk4gGpzmBq/q/ip9T4FxyvmoqOcI6XKyJiO7yUPMkKV0TQL4Yh2wXLRbLYkCd+lU4nqosk5yrSbOmbbrotPpoVKtIugu4cnHH8SH/+G78f7vvAOeTAN3C4KLSp9QMOfWXE+EWnmAKO4hTpv41pEOfvtP/hrT+w/gfN5FUvGQah53ZEJZe4XJ15uoO8xcsiKRz9TdpUY7s5WI0xF1deaFYmaTWPQxJyMfsSxFhsxVZSjWVDkabAOrfeLFiYmlT6hrFqojGUuPngtxkdZZLkxTyoFy9GUcrNbeNcDtKgh/AOcXBwEisQAAIABJREFUO16ANCXlMQF4k65Zc6MqacKsCdznlbOv0J61jwm85hmqcQabfKXtPUr/0aVgipHGyrtA7WlOjtgZymSmyzLxFQLFIvHo6JBSHsSydzKEf6ZeRdxdRmfxND70/u/CNXsqsJIENdeFL06NRnfUp6y1aHkJ3G71iFw+X1KgpMBlQYGta2qXxbDKTpYUKCnwWqfAOOBWpVlSaZJ5hpIUyUGAbtBGN2pJjRReBGx5l56nrEnDw/Lqyxi2CdwOi9O12uTg3VH3igfA9drSqrOxfCsVe8jHc2BEHeX/Ofjb1vqgPCtHbxlxHAnw4bpMv8o0fRb20Gv/C4/gV3/t3+Kf/Plv4jxCnH3wEJ7+xT/Aez7041i62sLOmw7gi//+P6KXxHjPP/pxVPMqWp0Waldtw8nHn8RDv/qf8I6P/ABqt+2HX53CAz/7yziwlONsvIJb/uG78OCXv4yb3/0+7Fzo4t//9v+Dj379U/APncXBf/kfsPeD78AV738Lfv4DP46fuPfdWPjyI9jzkfcg/77XY4UHtkYDp5IAjUoN9SAXL+/x8zN8citywvDcrT8HgzTJo+ZuVJvjvrOZe8VIttXcq6LiRvOpSuKk0vsNTMvqfaaaq/isQ6YMc57rY3p6DjW/MSFwy1R2PVisycdYAJspaGPEnSmcOvcQfu33PoxvPdaGn1+LbdsTPHrwYXzsY9+PO299A/6Xf/K/4199/M2YmZlHeO5+HD0S4pvP/SGqtTnUvdtw8uRpPPPck3jkkcP43/7ZT+HJJw5j/7XzuPPuK3HkyPMIeznOnF3CqVPn8PjjR/Gxn/wgTp48hmuvvQZLi8s4ffI8zp9r4V3vfA/Or5zDsZMvwrKrqDd24sA1jMK9B7bHWko0MuaoVX3ESYcSBZ3ueTzwxb/C2976NvjVaanV115Zklo+p04exyc+8V/w7d/+dtz35jfhzNlzcKtVVGoK6GEkRh51MeVbIn9eOrmAnTt3CXBDT2UFHRie1YdtPb0sJyd31kxtDr+iQJsgUA4WTC/N9qpOijjsSJpC2qRcq45uJ8L0tP//s/ceYHad5bXw2vXs06f30aj3Lluy3BAuFNvYBhswAScxELhUw00IhFwSkkAoSYALyU8zNmCaMQYbcMHdlm3JVrF6G0mj6f3M6WWXs+/zvt/eZ45GkoO4PPkvZLY9z4xO3fvbX3m/d71rLezZuw1Hju7Fm2+6GboaQqGYh6EbsEo6Hnzofhw68hQ+8L538z2wbRfBQBCZbB7JiSSG+odwvPs4g8/jo6PI5/KYnJjA1Ve8ClMjw0gmRlHfSH5mJuYv7MLBowegGkHUkTR1fSditV1Q9AaWMfPs4NiT7vwOSmrZsEjGXdFhQsaR44M43pNAKNKKULiOvSMdKwdNIRYyeaIl4ZQnWFqZwHRFiUJ2G1G2W1jq1iIfUpWA2xz3WfIplV2S+SbPMJJDpEwcgbbT3rb+/CmSfgI2mYavOFsJRRNexCzp56ObXlLSoEy3x5bkT/DeTOuXLlcz3QVQR4kh0QWmvQ59f8YKmbAKuJ0pf1btkzoN9ohkHEmSnk1llH38bCEfzT+UaPT+puQ0K51VCoGqr766IGnGKsuLj5A3ntmpmSnDfsHT7Ag/U8n+zYqMgKrAtkpwSnkEdZXHX4BAXR5N4vh9ALckqfm5f7kTanQ+tNp2JC0LSohkRYsIuDIMyYJaTqBsTqJs5aGCPCHDsFUTNsKwnDqY5aBgtpJPqZSFQf5eBHo4AZYqZml02eR+KeKTM9dknrE96eKKJKMnT+dL3VV721aD+9Wsncpd4ASsw4m9swO3VStnleyk6KwCuBUpSn9dFL+rC9B8UFn8lpm9RuAPxRQ0R1FymeYWYtXIjotIUENqahjLl7QgnTyJXz7wfcztrMP8lkYkR8aQTls4eqwfTS1zUSyVUSQGWqmEUwPDCEZiCAVr8Sfv/ACAMBfEqFEVpmvBLJEPJ7GLmFsiEvcKyd4Ty0jIBgulljJLuDYGDPR0H8JVl6zAO9/2ekgWxYui/WVdBJK+v+orAbf0OjFnOyhbJWYOEuhiyTpeePkIXj7ag9Z5K5G1yRJiCopcgFqOcnGTLulQtBRsDDMAI0lxwG0SgKuSgEq+mmWScZ/2lK5IHHos/ZnzKbW3I+n8I4BbIcnvh4E8liUHZj6FmKGhLhrAT390N5578jd49ebVGO/vxkDvCbS1tmDf7n1Ys3IhS3O2tzZDlTWMjE8gnc5iKplh/+Eduw4jPTmJP/uTt+AnP/k5lq5cgjnz5jPAu2DJUuihMB554gleV2659VYEI1E8+tgTqG/pxJf+/at4/sAImpqaOI4nMI0S6QR60PzA7c+FHf5VevLz5JMx4/AjImKcnVma4vl8i8lbHJVktZjnffbymR8sRJLFQZLTwuuW/+Ul9M1inqW2DfKZzCTRWBvD+oXtaCJi2Rkf+EoP0PdUn7+Q5fZPl6aNQhH47vd+CknSMJXKwrLKmEqnkLPzCEQVBCMEVNvQVR3xmIRoyEBEXwHXrgfkJFyZvGdJecJCLKaxVyzJWBJTkIo3ifVMA5x+U0JeNwyEw+SV62BiYhK5XB4BgwCTNAJ6GZFghBl2sUgNQkYchFfaFrH6VOSyLiaTeUwlCygWCYCRETfGWZaeFQvoesinWtEQi9fj6MnjHEcVSJYYLppamhAKhZCcKiI9BZZmJiuLluZmxONRZvgOjwxwccHE2AgikRAWLpiHuroatmXQFAeqXEI4pCEYJp9UF4pWZvDLdCz09Q5ieGgKAS2GeKwNrq3zvK5EXOTcBJKZSQaI6TMdy0QmOcVWEbQuWcSuL1PM5aJULCGTyiCdVVCwQ7BJ0to0YZEtDHFTTROpbIbXE9q4EvhBijekFmJoOso5k9XQNZ2KUDTkihYKJWoXsp0Joau1EffcfRfec+vNuP2974BrlREg0JbmqfMFbr1tge0W4CojHFMlslHs2uHgl788iGUr1nMR9MjYcbS21sE0s6ipCUM1TKRLgzALVJ9Zj1AwgmBIZzWUvEknT57uLvvLSlKR5yzFqhNFS2oS5HMrRpBX+eWt+0JBRHjbcjEXrzgExApgjZWgCLbTdN7L0xxP/rbU5jyEKYTg5dTzH6dimLICXQ8gEAjw/pbncs9ft2INUDUMeW2UbMEK9r1qufjIi/U89QIuSGI3EwHv0pp75vVMx/RTU1O8r6br0AOkOhNgyWyfLUtNwbL+VDrCQL5Yp7nwiBD9MwI1KhAQDF8u2JA1Bm1pyNL7iZEOh9irVCxlI5dJo1jI8/dFIu0wQmGeL8R8R5F5CT2Hd+I/vvge1lti1i2zQn3msVjLz5U/OPtMRueWheNmYEu1+P++uw3PHZhA24rVyKkOClTAatP8YSKsmQjKeZTzOThpwJAUxEJBuGUDDkKwJTEeqDCL4zzeHzlQyxZUsgNgr3MZrmrBUYTn8cwiwGllF79A0O9/ZPtBrH7BSj0tnuc4zI/BvbhZTPiinIYkwnlJqXqNt6SwYsqMkNafv4koX51x8Jcjeozf50Hl06sNAdfkU1+9Bp7e6ufyzaX2CVL86RUEcOxO950JCzPC8aoiypIKmJoE5zQtaG83QsWUVGjDY4q8loWXNPVrBRp0WWdP2+TYABZ3NeFVm1agOSKD9rUBKmqtbHy8Dz8zBJ4Fbs8rXph98WwLzLbAH0oLzAK3fyh3avY8Z1tgtgXOqwVeCbil6lvhgSN8y+jIF/KYSk3C1WjjdS5RwP8sWTIzbD+vU/5/+MXndmKh4NtvT9rYCV9gF+1qFIFfvYiv3/VNvOW+r0CPhDHx8Dbs+dydiELB9+yT+Ma99+Dxj/0zWjashlUbwJEf/Qq5qQxuf/5B9OzYg7ve/wnotRFseN2rcMUNN+LRf/4S3rD8Ipy0ixg4ugeIaFj8hhvQcmQY99z/I1zz5N1QRhz0f+VexDfNRcubLsOHL3oNvnrXAxj8+g8wEilg5Wfeh4RdAm3/04YCgzbBeYs3b7NHdQtU3/Np1iZDHLLKzApZ1pjdYlMCKGCgLlYPg9k+53dQQtw0yWeMmKYySlaS2RChQBN++dB/AOHHURudg21PjeLyLRtw81s/i9e+vogPvf82bHv6UaSyA1i0rAFt9Rdj8fwt2Lj5w7juumaMDRtoaV6BQ0cO4+23XY7Dx46ivXEz8sUC4vUS5s2bh18+8AhKBQeXXboFe/a8jMVLFuDEyW7ccstb4djAQw8/Dqrjvuqq12P+wjn4zBf+ATW1zfjU33wOX/zKHXjrLe9G0SKGKkm10WZUgmEQJFREb+9xvLxnJy655GLU1rdxIiUaDmJ8bAxzOtvwne98B52dc3Dhps0wgmFOstH2X9N1lgAkOVBKMAg/OCGhxtLtksyJJ94+c/W+V7HPtCgCXQXezsBIhX0p7snp9SU+MC+SB5TIUBThpwZHZ9BFVhxoWgkyedkWyQ9OZt84qszOJMtIJycxkTyGizatYwaGIguwJTuVQCadxO7dO5hFVsxlGRA/fuwQJ0b/6Z8+i30792DvS9tQV0/JOxVbbrwGz/3mIejhCHJFFx1dK7B4xWbY5SgULYpcHgiTkvbvELmShJ1FN0hRkCoAz2zbDzVcx6xFWQlyQrVUmMCSxTGcOvkMosEswmFqjxISUxPQAhHYVjNiwYuha4uQzrooKzm4alYwbmFAIuk2OQvIGbhUgCAFhdxeBbwUPreUWOPUGiXZvPyPACDppTZXuQtPNc9PypNF9uX+KowLz1uU5ls1QLK50+sPV/N7gKlIoInq9gpjtwLYnLsxK3K3VbLH/sgW/csDoGf8nvk+0e98SVhxjjPfWz1jTIOK068VHvPT7/P7skiknn3d5cQYwSNEKKKBYZegkjdpyGDGkzh7f+L3pKN9pvT5TWGcStq+6zB+ct82LFp6E0bSWciRImxpBNEIECoHMXJyD8LqABrrUggHLGQngpia0pGSFKxY93r09Kuw0IyiLUHWc4hGLNjFKSj0b8dg6VtKPlpyiYtbZJJbJi+3mWCpl2AW91y0zWkyip7E4sxLFAVtfl+Z+T5KslFadpqte3p/O/Nxzu0Tk8Pz9WQHZEHzFv63Fek+/7Hp5yi5ns1m0dBYi0RiAk2NjYiGo8y2nRqfwJy2JshuASe6d+HFbQ9iKtkLlPOoM+IY709gxaoLsP9AN2xSD1A1FEwLoVgIE6kpRGvq8Kab38oy97FoE3toj6bGcOTEUaxffwHGRif5OimBzWw2/zy9RLQoaBIxouqEkUuO4tL1C3DrTVtg+MlMQdLinzOAW74hnOKuMG69lwqWJNGK6SWyhvF0CQ888SzCDR0oULGhYrF/rSHrKOfDbA9fdiYQivVBCR2HopsYGTWRnmpHa9MmNDUvwMjYGEu80rxJ/qAEQpMEJl2Xb23BnrecSPbAXepnnKHVGRAzbWIAE6AiCiyI7WvmyLe2DqmJIdTFAjy+/uMrX0T/0T24cM1inOw+imI+ixXLlyObSeHQ/mNYtHA+0ukpHD9+Eje+8Y0oFMiWxMWzW3dDdUp44w3XMdPr2edewMq165BIZzA6mcCR7pNYsnwFbv+rj+Gb37kTo+MT2Lh5MxwpgLf86fsgB2uQmEzCCIZ4LFJMypKfTtkDbqfjGaFUQRy+c8frp0uhnj5SiAl3ruNcXoHc5/37ymz5qvMhWUlJZg/uYjHH58USvVMTWLuoA4tbaiCxB6ByVk/Bs53LadaWvrpBhYVbxEsvPYMdO7ais7MVpF6tqC6CQQOKEUCulEc0QlLJUwioNmKkFJK1kU0TYzEGw6hFYmoS4ZgBy/dnlUhqlOwCBE6k6zr0gMGgYTBgQNUD2LfvAHKFHD8+b+58RCMByOU0pHIeuXSeAf1wMA7bJpatBNcxYIRqMDqaQU1tK0q2jN27DyAUCmNXz1a0dsxBNpNnGWZi0nV2LUIyVUA2b0HTAyiUbCSSKZiOjUWLFyMxmQXKEUyOpRAJh5CYHEdfXw8uu+RiLF+yGP39p1B2bISCARw9cpiB20gwiKNHD6BcLqKjsxGhsIpsdhKy6pC2NeqbGvlcw6FatLbMQ7EgoZgH8mkLw5NDmMyOMHholgrI5zKYmhyHoevMtF2xbCnqa6LMxi0V8gy+UrWGVpRhkPVHyUbJdVgtIByPsdckscjJS5YZ/ZrKChIUTxw7eQLlaADhljoc6zmF1s55MIIRvLzvIMYnJlh22C7lMTnci01rluPuO77C2jh20eS10F9ff+tlj5xMioCil2GpE8wILpTr8KWvPghXasW8RQtx/wP3oq2tGYnxcSxbugiqmsNUci/i9b2I6BEYzmIkR2Ukp1zE67oQbVqK/lGDbWzkcA7ZUh/q63SUsi5kijtJ6dqTafWLTsVyRXFN9X5FrCPTClGk4CDWSQIoqRBHsEypn5KaCvkH2zzvEJgrYFYbZbvEgKlfiEYALv0Eg0H+TY/786coiKJiEUkoJXChxOmqKtXrHVl3nL6WikI7BnUrv8XdoHOkNYdifvIvJjljOlf6bpLRJuluw6AiMKGUQ+dM12HbwjeUAF/eN7ikGEH2CzZ0g15bZsY2nbPLctkCDFYVnT3aZYfANAWFXAZ18RpMJsaRzBADXIYRiiEUjjBLPaQ7OHbgRbzpNRvx6osXQnJoPyiKvRhw1kiamNrj3HmEs/U7y8kiayUxmtDxPz/1LTQsWInOFctxaGAItY3zkE05iIdsyFY3Bk/8CuuW1kMnNWSnDicGyijaEaxa+yr0j5bhKnWwpSAkUioi0NopQae+QAoJRVP4zeouXI0koqloqsye1lRQwKxsLkIR1ifEWqXCZt+Ghop0SWGJIkhm1c6Mh6k3eMWOvvcye4F7sVY1U5fXfe6+FCAJdjX/m+8dnQ/JupPakkdu9cJ3/zPKxKBmYFVs/ISSjngtRbws+uDFg9Xx29kKEfx7ompcbSni7wo4S9fv2/GIV1ar3hDj1iXg39t3cOEUFROR0gUVfanU/wQznK3I2JNY7HdI7cC1CggqDoZ6DuF9t92ElojQKAmw2I9XBMWKUlXH9FZmFrj9rSfy2RfOtsBsC/whtcDvkP76Q7q82XOdbYHZFvjv2gKvBNzS5kUkqITfHx3ZXBbJdAKuLjzkzv/4Y0b+zr3hog0zedzyho+q7U1KLAKtSgTaz57DD++6Ezfd+S8oKhbGdx1C31d+gov/9F3QrlwBaXwAO378K6TKDq54559B338Cd/3H13DbIz/B6P7DOPyLJ3DpW26iEloodRF8/68+jvqchItuvRXb7voGxuwcrvmrv0TD7m78+Fe/wJt//n2MPb0b+778Xaz9y3dhzBrHg3d8H1vmLEP+5DAC6+bjwo+/Gwm1DEfXIEXCKOQLCKnCn2b2qG6BcwG3Ivnx+wRu/Y0kbfwI/KPktKyUkU/q+LvPvBlvfVcttj93GF//yl588EPX48SpF3DNdSsxNd4L3bWxal0dIjWAlWvDqZ408uYUHv71AaQmWnHzm96Dl3bthhIcxtLlC/DyjlFMEXKnUPV9EBdsuAif/tQXEIsG8eorXo2ek924/oZrMT4xjpGRCUQi9WhrnY+3vPXt+OVD9+Ol3dvR0NiB97z3oxgYSsMIERuUfKDII5WKGMiXzGTwltTwSib5kqlQtSDLFBPzzwioGB0ZxvDgIFrb29nnNmCEkC+RJxsBo8J3luTj2JmOgT/a8BKyJ5LrAriVmJnFYJzHxKT9NW2zzwbcniEKUCV/TcCtUiZmiZAI9cnWDCaqBL0QY4FkAiWoMoGUxBYBA5560GRglxJJuqqit6cHJ7qPoq21AU0NcezfuwOKYsEqZrBj5wt48003oLG2CYMnBmCTN5trYveLz2PO3A6sWbcGqWwBP/vFI7js6hux+fJrYVsByGoUli1C1sDvYKNMCQKL8wYSKH+7dftRBGI1XBEeNCJwbRMhPYeRkecwvysFTR6BZGdgFlJoaIhjZGIQkNsx1NeB1uZrUC53wpLIwE/4KMoE3FLiWkkDSob7BIHCQpr29OyCz7qnxJkAsESChUYcSa0q7EUp7qtgq3J9u0g2cspfsOH5Yykh4jpwDWqUaaa/UJOopoV5FJkKoCv60SsdzAThl5wO0FLyh8Fj782ng7Cnn4O4fh8iFYmc6gaZCeDOBBrFOQhfLf+ofo/PKD3bdVDSkgEpZiI4AriFi0iIGEqqx0H7/QC3NBp/+LPtONZXQk39YuQdCWW5ACOYQj57GFZqP1YtUrBxVRw1oQKsfBJyOYzRCRcvHUxi71GgY/4bUdaWIG8HAS2HdKoXtWEXmi1DtkNw3QBsAtSUIlypAM0liX/vvrK9JrHkvBRbNat5xnOnAa4eI5RYMrwEeuug/1nTn0kAARUHiPtQfZ9EF/HuzwyPW2Zpks9dVcKwMt9789qZ95zmPIelM0MhHYcO7cHzzzyFrq45uHD9OizsmouXXngWrY1xtLSE8dCDP4QiZxGL6EiMZtjHLhyqx6q1G3G0+xTGkwTWxpDKpzAxNY5QNATHstF7ohdrN12GkbEU+g734O23fxQd7XMxOZlANBpHKplBOBJl2cpp9iUVMQkmkUg3hpFLjOPS9XNx602XI+ir6J4TuPW86dibWCRlffaMiEEIuBVyymVFw1CyiF8+8TyizZ2wYUJBHq7poC4cRXpyACFtCm1tCdQ3jqNoHUUmn0AsNh+jQ404diiCiH4RIs0LkGZfZRdGMMigmkWJf5IwIMlOZp8TC1T0AfYyJO9H1xEJZ0VlT2Vak2j+ZBarZSIe0TBw6jiWzO2AmZ9CQ00ID95/L/bveg6t9REcP3ocF25cj8OHDmLXzv1wrADiMRlz53Vi+dLluO/nv8L8+XPYu5SYb+mJSZbI7T3Vi9de8zpk8iXs2L0fRoRY0SZWr78AgXAEDz70MC7YtBn1TU3483f9D+ixDpzoH0FrSzsyGZp7BZuH/MaJJy1myukbIgoKaJ6ljPHZ4/Zzz43Te4Yz5hxeh881p7qQfVlTX3bae62Xvua10zZLCJDnH8qYHB3G8q4WrFrQxklrf9zQ/kUU+pw7LufwwYsDRO0QtUJBWFIgjf6+PUil+tDWGkXRmoRbzvMaTvELyaKmpsYRj8swdBMDp8bYBiBfGEGAnpuMoatrORxJyHmTD72s18AuK8hkclC0AIOZRCskZl4uU8T2l3ZhwYKlWLhoCfd7kmO1zCys3CiD/nQtuWyOGfWZTB75vIl0Ko+29rkYGBrH4MgkYjWNiNXUM5BVjAURNIKIxxvYN1fX4xgYmMCePUcwODIBSQoiFInBsstsvdDe3omAHsLY8CRi0RgmJyfY+7SluREhQ0dPzwkGVRctmM9tlUolEQoZHLPRfJEvZhAKaVBVYts6aG1rgiYLb91CwYShk12Gg8GBCfT2jEIqawhGwkjn01yQRYUokVAIjXU1MAIaFz6QrUYoQCpFFsujhw2D1UoCpoQYDMRiMViSi0Qmi4JlQg5oCEYjDMIRqzmXyyCTSrGUe7aUR09yFGPFHBra2rhYpufUAHt7E9M5oGkIGxrsQg7zO1vxqY9/FKrrwiCW9HlDagKTLCYBI+LC0VPIlQvoHbHwo3u2IVYzD7E6A/39PXhp+3ZcsHodGmp12OWTaGkdxoWbimiJ1aAw1gSUmjE2Usb9D21HXdtl0OPXYCjjoqAloUdS0LQCCukSIiqpC1Bsq1T5a/qywB7TkNYeb6GpxAhc9OjNaQzcCl9NLlJiput0AZFQVSApY4kLGVRag2yLQVLLtlgunN5Hxcl0z0LhkGjbgPAcJhCU5knyGBfWBNPFTz4b0vcSrvYa9+cRnn1nrt9UlKepHP/7sU71byrEob5A0s8cGwcCfE4ELguvWptVCPych6ZpUHQVBTPPU6IsC8sVmwBnRwC5wv/bgSZJrFDilApoqI2zzLcSDGAqk0U6W4DJlhguWhriyE32Y1F7BO+4+WJmRqoKtaXFXtMq7Y1+h15WhgXTLeNb33sYjz3fjS3Xvwn7Tp3E/OVrcerUBGKhKNITL6I+dhivfZWMRmMSETWCdLEOI4V6HDiWwLadA+hceDUcdS6m8jqMWAz5Yoql6YOahgCVL5gm5LIFi0DRIMXxomgsFAp6OQ0q86Z18vTiwYpiFcXrxLplsJTWlOmYn/bKvrTwdOGaB4J6uknVBQYVgFQSHsJC9UPivkrrMvtav0JbMgDrr0OV3xIXbmgEjE4HYiKCmTFezoyjXfaj9os/uX9WnAKmY/vpPsyq9HzQd4mCtNNjRhEuisd8IJv/wQVNVMxK+1AbOooYOXUEb7pmC1bNj/NuiuYq3t+yp8UscPuKG7jZJ2dbYLYF/uhaYBa4/aO7pbMXNNsCsy3ACQ6KdP1jxkznJ6R9BhJJDFGgnkhNkkUYJ3XO6+DKw+r3MIziJbxnIoL+c2f7ht/nc7+vcxCh97mqZf0qXh+49eU1m6UgtOcO446//nssv/hCWAsaMW/tchz7tx9i2ZwVOFUaxrp3vRlp18VzX/o65kWbURsOYevJg7jtp3dg5GA3tn7+65g7by6Utlosv/5q/Oyu76A8mcUtH/sYtn73O9jffQi3fOj9kAfHcO/dP8XiJauR7B/D2gs3YtE1V+Fr//A3ePXVr8bKizaiv28QP/jBXdj0xmuw+aY3IE3SqbkSjFAQhbJVxb34fbVb9f093/v6X3UO5/oe4cczrYXkgQNeKzFwa1PykGp4Vf6b/EvrYg0ISsHzGjr+i4nEQgkukk2S5TL7MyXHivjgX12Ft95WD9ty0d/tor9vBNffeBFkbQANdTY6WsKwzHGkUjmkEzHEaoJQo2MYGzXwg2+PYHxYQkNTKwLhMoywhIbGBgwNJ+FIUQz0juKijZfizjt+iNp4FB+5/YPYvXsXFBWoqYvhyaeewaLFK7F0yVq0d8zHke5uLFi6GDt37cfyFevROXcxtEBzBIU0AAAgAElEQVQNwtE65Aok90TV/FStbbLkcECnJJOEQpGATQ2hgIFcNo26uggmxycRMkh2j6ShNWakkJ8ZebrRWKL9N7UHSXJWJ5ErIJhfrV1hSAkvaiHwWSF7eZv4CvbmNbc3J1WqFQTgo5B8GHTeeDM+Q4oElLCQSbawDEkrQJFtyE6IGWMMGDPGS15ZJWiKjKCu43j3MRzcuwuRsIZ8ZgKum8Opkwexf9+L+PCH34PU1CR6TvTgxhtuwTO/+Q327n0ZK1YuR29fL/RgCO9453tw708fQNeitbjymptRKhLzN8Jecoxd/w49jK6YkszEfhudAra+1I1IfR3KCiW9HChlEw0xE5Ojj2LlynHUxdIY6hnCaF8JbW0GYk0JDIyWUMhtQM+JeVi04I3QwnUouRbIP4qksik5JavkjZuFLZHvHrGWxclWg2U+K6sC2Hj3UKT8xFoigHq/el8IAbIHmeddykkPz7WSx43mMVo9oLPCrPWyKILhIY7K5/4nwG1lCatKtPB7qa94y51f0X+al1qVDm41yEpsUYKkZwLBM0ESXp99qIwbqQpAPi0pxVdzdltWekaZ5rywvJptQnEdhAIKQrrOcpk+AMfsR1+mbuZw+S36m+UCn//ydiixRrjGOCQ5CjMXRFh3kE48jhUrt+OKyxWUEr1IDasY6Mlj7boAyyTnS4vx0BN5jCVXw6h/NbJ2LYyohGJhCBGlCJXYRnYUZTdANm4oaQTAOAhYVEDBhqrTfcxPrPkjfQbj9jRWbYVB4TE8GOcWRQFes1eBwZQ4pp/KB3tAr9eLuSnF+yp9nc9FKARUjwMBEJPEoEiq+4dgYAg4VNMlTCZGsHz5Ahw6uAvDQyfx7NOPYdOGdVizcjmO7N+L3S89D123sOnCFZClHBITJJFcwNhYGnPmLsHI2BTq6luZjX6i7wRqm+I40XMUoWgQjY2NLO2ezRSQSJhwnUa87c8/hGAwjORUmiVIyQaAgESzRPGB4A37Yog0L9PfJUVBNjmGS9fNxZ++6TIGbmk64EHiFxtUwFlPEoGvX0Bxp/uu0iMWA7fUzraso38yh18/vR3xtnmEPiCAElRLgy4VYZtPY/GSftTU7YWKcSQnCeynIqEwIpFFyCVW4Mi+BQg0XQCnsQHpYpHXVZp/TK/Yjgp/fEYZFwVREQkDay5014QG8mukKyfwVnhmUjGJWcphUVcdHn/kUdx3z934zN99AgvntuG+n9yNwd4jGB08hd88vBMf/OBb0d8/gLGxcTQ2NSExPske8W+5+Y149PHHmT3W0dHBrL8jB48iZEQhKxIuvGgNUpk86hqboAfDePiRx5BIlVie9+LLL0NNXT17qd7+l5/AWMqBGqxh1lkqnUa8ppYL8rjIQPbauTLvcCmUkKUnSVMhTH7GQX1zGqw/PU6qLiL5LaYGMecSaOQVWfhgvc/EFqwk4VNKvpOGHmDl2sTkBLoaoli3eA4DfXQQiESvJQDmPwNuvRIBEb0zcFukElUASRw/8RKKpWEEgyXkcyPQNBtBAyhkRxAOOGhtCiKXHYNZKmGwX4MqGeiaOwHLHkf/qSAUeQ5a21ZA06NI5YooOkAgHGOy+Nj4FE6e6Ee+4CAUrCFcBKoSQnvbXISjBLyGcPDgUbiOiXkdcThmFpl0CuEQbb7KyOUz0I0AYvEY97eGlhYQbbVo2QgEw0hns0CglX2wjxzuRjAUR1fXUjy3dSd0PYqpZJ7tLPRAmF+TSudYEaZkFVEuF9DV1SkKzjQV6XSSZWEb6utQEyWvexmRcBB1tbUIh4I4sH8/Tvb2IFZXC9sxUVMbhWOXkExNIhQUbNcA2a0YUUyMTcEwotC1MFwqtiG2ukx+wSEGbgvZHOpqaxgUpu8gkJ7YtjS30NpvlkwUCwUGr2nOyRQKoFo1l5SMvJ5Kcsn5UoHjzGgkBEPVGISivrDv4BGMTk5h48aLkM1mkEym0dzSwmzTUpFiNyCbzmDe3E589PYPcMxHvUrlOOO37cn+/C9qTAhcsrQESq6Clw9M4Cf3voBUxsGy1e043n0YI/3DmNfeDEMdx/U3NaNrXj9UdTcyoymMnWhEczyO5uZmjKRc3PmjwwjX3w6tfj2ycgFSoAi4BcimhkBZSMKzN/V0jVBlrSHfWJJGF2uPrzYiihtony9sBQRQ5I8bX/bYB48qRWIcPFGwKAq8xXLlMuOSwFtfmYBA01wux6AoFcNQH6O+oJDHsM94FAFX5TOm40APofWmljOyBJUphwrzxLnzzOydvyg8F1OUYC2ST6jtsXEJWLZZtpy8cUldgc6PVU/YO93mogv6oUJRh+dJYtxqXLRJygAE3Kr0Q77dZDERUGEWC3A02q4E4CoGK0LQfCuVTSSHT2FOo4b/+YEbYbCKLkklk8A3teErg43n6nmO6yBXMnHPz7ehu9/EaDaPctBAtL6JPbMNpYBg4CW8/jUltNTuQqpnCEMniqhpbYfS2ApTqcGRnjIeejyBtgXXINywCmOZHOQAqbTYLMmrkb2JTbrseUAKQA/UsI8vgfO1tbUMehcKBQHO+21eiTnFfaX1VNTQeBGCCHD4f5YD5vtErG+xrnNqiiSaK2vMmftwhaSgSXFJUqDpGoO21M9IGp6LYs6xC6oMY5/16/U/EY6wkfKMeEv8m/YbZz9oHIhYx//saravuIbpOYG7En0XXTt5YHvKPPzeqnPicVXlv+w/T0xdKlAzdAqFMkgOn8SGFfNx5UVLEVKqgNuZA0Y0v3/MMm7PczqffflsC8y2wB9GC5xvqPaHcVWzZznbArMt8N++BV4JuBWNMw1GkRwOVepPpaYgh4SHyfkdwnFy+qCp1ZdJqvah47rbMySUps/Hf27m1Fz9vurn/iu+x0+0n325oM0kSwjRhpKrREUirBYawkkLex54CDmqoOxqxJpLNmLqyd0o9Y7hhJTF2qsvQ6ipEaW+EYy8sAuTqSTmXbAGdRvXoly0cPjhZ5C3TWi1Iax/9eUYPHKUJfvmrF2BweF+9Jw6gVUb1iFqutj/wi6UEyXU1zeifekiaAEZR48cwNK1KyHXx/mz+46fQF1TI5pa2nhzbRYtWApg68Q28e/ef0Wb+ruM/z/7yMxzqN4J0Qa06n5XS0Ry8sMDbqWZUskE3JIA2/kfxN4kNkPZteASiEueRKaLz3/p3Zi3fAzPPLkf89pXorGmFTtffgLX37wIr7mqHZnUXmQSZfz0x73Y9kIS3/vxO3Dw5ANo71iAvTtC+Mrnd2Nex2Y0thlYfcFcHDu+D6pRg1jtfOzb04uRgX709ozA0GRcfulGBlnzhTTmLWhjdkfZ1ZDN2ViydB3SORMr1lyAJ596Dq+75g0IR+LIFiUoehCmVWbwlTbclOAjthIVW9NOnRM5kgxdUbiCn9g0IUPjv8n/jZIriqrDpIp/AmJYyo0SAn5pc/We1JstqgpFRHJJJN/4Lw8N4NSz/1gFPJgGH/iTKKFbAXwllmwU7E7xwzKzHvhXdkkGnRifGrOZOBnB+TuL5ZMpMU0+d3axiOTkKMxiGju2PwO3nMFg31Hs2/sC3vCGq3Hfz+7Bgvnz8Lef+ifc/6OfYPeu3bjuuutwsrcPJ3v68eZ33IZdL76MeH0HbnjLn0EN1KBQsCErBidWT0sW/NZdrQybPLwkGUNjLp7feRI1TfUoq3loJO/sWnDyJ7F8UQKK9Gu4Zjce/Bn9DKGuDviHLy2FrZVRMi/E/r1zYZuvwtxFF0AKqLAkh734wFLJxGTIenCAz5PywUUxpjjx73nYimRQFeOWEjreNXGizgMq6Z3s9UleZt7NofmW2oLAFpukySp0DZEj4e+RfRameJ/oKsL/jP9xmqbm2RtzJjjLaSO2zRWdy5dzE8LEIsnpJ2K8nBW/hvJNPnDL10V9nc5PiMyJ7uglv6Z/e0QGrx1Ino56KP2usNuqZON8yTj+ONXLU7FMHGW+bchlEwYl5w2d/W+9lKqXdKsqePit+5V4IQG3//yVF+GGQ9BjI4AThptvhJvPoj5+GG9/xwhs+zGM9fbi0fsHsfXJMhYsC+O9H+qEaUmwyutw54+SCDbeAISXCMk+OQXdyUB3VKhWFI4bhKW4KKokxS0hYNZBokzqDHbtTBDdB0r9e3O6HLLH8vHAdp9FcjpDlt5JBSSn97Hq/lZxd/OYRh6UzB5605l2HxL2+ogv5e2FY/5nCLlHG6pO/rYmVDmHnpP7sHvnVuiyg4mhATTV16E+HsH4WD9q4wYy6TGWjUynTSTTxIaqx0UXb8FEMoeu+fORyiVRMDOwnTz27XsZy5YuZWndfLaIYklFrGEZZLUGl16+hZOjJZIQDQTZV5uYHdzfuI2m40aKEwuqjVw1cMtJS+813jinTibagyBDLx4kZlblcW9+5/cR25bWAQkmVPROZPHI1p2o71zEQLLhAhE5hmLyFDo6X8SKFUdQyD8KqaRgx9MSvnfnQXzgw5dj6eoaJKZiOH5oAY6NtaJhxRVcaCLUGiyhEkDnx4oNMkswin5BDFtaByRmvMh2gUEB8vmmJD8xGGl9MHRSSighGpDw4C9+gice/Dk+9pcfQkgHHn3oPjhmHkeODKJrTj0SiSm0trWhu7uH/TgpVlywYCGSiTSeeOIZrF23Ao0N9Xji0RexYd0crF67EgODw+gbGES+aGFwmCSQDbR1dGI8kcK1b7ge+/cfwoYLLsTV19yArB2AHCTAV0XZcVAs2SzHS4VlBNwJYUU/wSzKmggsI4ZphUlUGe8i/uP5sbpyxf+b504/0X76JCHG19n3DtQnuL7HK5ai3xRz+r2J5yFK6lNyXlJYNtgqFVAflLF6QRuCnl/yb8O29T7KA7HEHC0+n2ZfC45j4fEnHkEiMYholPw7ya/Zha4VobsnsHptBHbhZQY37/jqbhzYU8CKlcAtt86DFkwhVDsfzz46gub6GzBn7gpYyJOeKzKFEoJU8OCUYRjk2U3tSCo8DiuOjIyMoWTZiIRjDCrS2NPlKFYuW4V8LotcNgXDoAIBC4nkJNrntOPo8WOQNQ3pfAaKHkDHnC6c6DmBBa0LkM8VMDQ0imAwhpp4M/J5snUIs2xyIBCC44i+HQpHuW8nU+OI1+gMGNuOxcxms1REJBzmcUmFPASkhoNBZDMZr1hKxsDwOHSjFhr1KQmYmBzDiRPdWLFiGXLpDELBkFgDShZq4rV8vZoagEPzuiVK6ajfF/J5NDc3YXhoCJFImAEyAoYIVKd1nBnwNA6J+QwTLq33qoacaSKZy6NUJvlXYn46LOFKXtjFbIb9c+d0zkFX8zxokgHJU2tRaL4uOyzTTJ2LmJvjiSnUNzbhhjffLLAlbx44J25zznXQhUtMYYoJ1TxsOYYdeyfx7PO9KMsayvIY9u3eiZASgiEXcOF6A6+7vohSeSvCWgBf/8o2ZIfT2Lg2go2bWtA4bw52HQrhju83Y/GGd8GNRFEg4KosoUZthFMkxRcC14Qagd/H/R0zgZQM3PIcJnxCKBan32xN4YG6HC95JqHTXqCeSogn3crtQnM++dyyAo2I13id9UA5msOYvarQXshmCXr6IasR3fBsGIi5y6oKogBPeG+LQc9sX2JR8oVUMYc5ZveBdD9OpH2RX0brU3K9tZQeJ3lZTePrYgDXpkJKaifBoCWfWpL+pXiRCggU8oam+YQ9VUjjheIPWnNJRll4tWqyC10uI0CytrAYnAWxUhWdrQUyRVoTDLaHCQY02LkErHQ//vr2mxHgqZbiF5KpL/N3a6RGc54ll3S/S04e9/58K374s63oWroKWauMvqEpLF28FNFQFte+FuiYsw1q+Sl8+1/3o2eXiPsuvbYTV9+wFkZ8E/75S7uQsddj0Zo3YjxfgmuQsDdNhzIky4BStqHJRVbMkaUoikWTu1g8TixjUigAs/O5KN0HH6tASCr0lbhaS8Q11Sow1YzS058T8vjnrJ2kWNkmoJZ8rIV1Dv2b1zQGbs8Vq5+dhcoRHO0rvZEzswDvXAoTtG6ptnNWRTKxxzg74EvNQb64vN2o2uv4bGB/HEy3CXFtAUlVQdbzOgXsZhp2ZhydjWHccNV6lkmuMG5ngdvz3KHMvny2BWZb4I+hBWaB2z+Guzh7DbMtMNsCZ7TA/x1we7ao8JUa2Ye5qtMw9Lef4KnUKp7lMf9zz/b6V3pu5uv9f/tb2urvfqXnqq/rXOdAm82zLxeionm6vfwNsg4JEdoYBVQkZJurRl3TRIjk08oOCoaMcqmEODQUaYMuSwi6MgxJQ9qxOEGokreMRvKzJQRcGTFVR7JUQgYlFCI6TMlFmJgHyTzqAlHIlCRRVJTMPAqSBdnQYObziMdj7A3lEJuEmAFZCyFXY/6BHAqg4JosE3g6S/qP5d6drT/8Z33E3+D5fcP3uBVtJDxuhdet8Lh1Kx63QYkEjc7/ILyfpLUk2YTkkF+eAL2+/O+3A4G9eGn7YTTXzMdHP/L3+OUv7sHSVSauem0QucwzSI2G8NAvivjWt0/isa1vR8p5CimSjAyvwOc+OYzcxArc9CcXortvGw4fOQ5XiWD56o341QNP4dTxUbzrtjfjqcefxAXrV8Kyc1i6fBHLoB07cRKXXHolnt++G3O7luP6G/8UJ/smsXP3Xtx66y04NThBJl/sAUjMHpk2nU6Zpcs0WWHPKUpWUBIlHFaRTxURiRrsr0RSnexhSpxl8tukDTlt+j1AjUciEdW8RK9fPuEnB3yJd28fLgA+7/N84FZsmj3gy4fG+Dtmzlf0KVR4QZXjQv6MGCOUg1bIV0y1oKsug9NlW4GqCUa0a6sgxWZJpwRUWTAxCfgtl1lGkJI9x4/uQy4zhsH+I+g7dRjXveFK3PPj76GjvQ2bN16Ek8ePo1Sw0XOqD9ffcDOef+4ldHQtxImTQ1iwdDUuvuwqlKHDdmXogaCo3n8Ficiz9zxqTZJedeFIKvpHyti+qw91rQ1wZJJFVuEWsijnT+KKS11Y5vdQTO7Byf0lJAfn4t/+bTf+8nMZbNjSjKGxdgz0X4RTJ9ewL6kWjcJ0KRGsw7HDIrEoE1Ok5CUtvMQFF7aIRJwANj3/Wk8mmcE2Ahh9oL2qgNy/975Esp+4pEScL7NMje8zFgVoSgAD9SGRKPREUEUS32NWMgPjHP6w3I5nSK5Ny575q0E1qFtZrao8VE8DcBkuqQZ1fVChGgiZBhp4DFTOV5yQD2T7BQnVa8/pK5lEFs3M2KKMkEb4IckAOiYoZxkNCuD2bGmn32VjREKFX/72ixjPZdDUYcEpGAi5nUgND+CKywO44MLnMTn1KygOMD4Qwre/1Y2jp07gju9ej8Gex9A552r8+Bcajo+tQtfyG5AqkXdyChGlAN3SoFrEPguipJZR0FPcippZD9kRsox8hyvLsGAczZQg9ucO/3d1grG6HSvvEy8UbAvJA7r4Ds5g1XoFA9PAq5cerPQD0crTnyuSz37BwszzYvZzOcgejankAOI1QH2NhO4jOzAxcgp9J47CtW0GDor5NGpiYZSdElauXoV8XsLQaAajo2nEa5ux7oKLse/gISxethiDQ71YsWIxtm17HtlUGo7poL93AO0di9E3mIQba8D7P3g7F9EU8sSGIyCI/PkEG5vAHT/xydwaiSQ9S8hNjeDStXNx65suR5DmQJKPYAkD6nQ+UCju0TRw67WJ19nEL0L2CCkWBV0lV0XveBaPvrAH9V2LUCzaUJ0yQi552w5i4wXdCAUfglXYgVRvEPd8cxK7XhrH+z9yCda9CsjZeRRzq/DIVmDOqtvQ0LIEpVIRU8kktACxAQVYRGOJ1x7f35jlkCUIazuScQW0QIgmeqG0QSAElaY4RbQ3xbFv53M4smc7jh/bjw2rl+L4kT04cmgvli5bhgx5PcsqJiYTKJZMZHN5Lq6zTAtzOubgyNFuzJ3bgXRqCkODg2hpiWHLlstw6MgxlIq0LoyhZBI724ERjmDJstWob2jE3j0HcO111yEYrcPCdZsRiBOTU8FvHn0SHR1dWLhwMQO49N2+YCOBt/7ffC/4FlTHvN6kx/39XIzbKtb0WRabc81H5FuusNS9WNN94JYBBJYyFqx0JvpRwl5R2Xcx7BaxekELQh5wy2fojW1m6Z51LRTrnfhhTqWQ1PeI9eQV/9WvfRfdx09x8RmpzuQLBZjFUWzZBFz/hhjy+UdhBOrx9tf/HEsXdeC293Shsc3GeLob7Yu78OSDOezfvgzLVl6CYNwhSi2mUhmOtfPFPMuMEjjKbD9DQ21dLXp7T7EnLsm4EhB/5EgvQoEFKOZV9vel2MO0ClxY0NzWhFAkgp0v70JjSwv0UBBjiQQ/Zto2WtUy8vkCYrEaLiKbHE9i8ZKVHoM+KdQp+H7TvCWz3DkpnUAqccEcAakkWRw0DNimiee2PovVK1cyeEvMQnq8kM8xsKroEShqHcplhQGcPXv2MGhXVxPnsUBFIKRoUchnGUCjMUYyx5lMiRnATpk8HVX09fUhFKR2cZDP55g9zd9v20gmkyiZJfberW+Oo4Qcegf6kcoXEIzFoQRDzD6cnEpwkXGxkENrUwOWLJiHUj4Hu1hCvVGLjSs3QC47UFwLGhwUckkuspCJFaipGE0kEa5vxMZXv0b0DbKq8CVazitsd+A6BUhykQv3Ck4czz4/jOe296C5rRmONAC3ZMFwotDLaWy8EOha8hi0YDd+df8EvvCPB/DxD7Rg7bp6RKOTKCCFmvbX4G//XoEceS3qOhdDVoNQHA3hch0XkphqAq4sGOeVWMBDvljm2Itz/Gii2muU96XsNSqAW5qe+ZFqeWXfT5Qk4UHFljor31TWSY8hKBiWcgUMpr/p/pIXqG0XYJo5AcB7BXb+b5/ty0VpFRsMEd1RUV5FTcd7n1jWxVo+DRz7wKCYu6gf8rgmMN8rvCFGMBcC2LZnMyH26PRvYpLall9YKrPnK0mbE4uWCkj5uoiBWjZZhUayC1DLJUyNDcOxShjP2WjrmAfbDUAN1XBBBintFFKTMNwkPvy+61iNRSZFA4Vkbwk8dhBgueTz0cqhe5BGyRrH17/5E3ztGz/Dxz/9aQyMTkHTmxE0YjD0KVx9Fc01D6JUfBajR4IY2jsPd9/1MN76F624/OoaFOzl6BvbiP/97RNYfdE74cbqkafiSgbcFaBkwFBcBPQ8g/WqEuVxQYAttQWBpmwRQJuhmYxRDpBpDqaYnyJAX+p6WvLaj1dFPO2VGnprPvGQzywcEoOQ7hf1KbYwINDds8hh5vgrpKeEUoR/Kt4LqUCAgGCV/Hk9hnZVzsZnmp9t+CuuC91jzp75/OkWJtXPcwElF7r5cbsX13unNFMQT8T6xNNWWBlJJdWtch6KmUFrrY4br97AoK0P3J61DaYD91nG7XnN5bMvnm2B2Rb4Q2mB3yU/8YdybbPnOdsCsy3w37gFfhupZBEBCxkYn3ErBYXX1/kcXNN/fm85n4//f+C1r7xUVCeJ/ZN1KcGoUurAxVgmiZp4nKvbXUNHzimiLl7HrLy2WB2SqRRXAgdob+RIcI0AiiTPKgExS0LU1ZAu5uBQZa8CBBQCgR3kiaGpKVDTRcT1IBxZRjGbRcQwkJcsmKqLSDCMkZFBhANByEaAX6M4EgKKzoAabWZVQkv+qO/f+XchqvrmJuGOPe3pRw8xcGtTUpSAyWrgtg6h3xG4pTFYdguAVITsRJlJZpeAT/7DO6AEDqG+tgaxwAIsmX8lnn/2aVx5bQM2XW4hMflT2IUIXt6exyf/+hS2vvghJOwHMJYeRFfnUvz9R7PoO1aHT3/+Bjz02L0YGQyifc5yLFm9HM89+wL27jqE9etWIZWYxLo1G/CNb92BN910CdatX4cvf+0ubNlyKRYvXYNLN78WergTTz97ACNjk7jqdVcikUqjobkZOZK085i1xK7lPT5JukGGw1XsNuI1QRTSRYQjGiJBGVOJHGqiJL+lMEODsmdU3c80XS+RJhJR0wyearBWCFrS8yJhxd/mS12SdaHPmPZlZjlpIHySxP30jqqCBWJaEXjLrySPTkoMs9qkDZkYIAQqsOQWJRR0oKyKnqHbMMkjVg2wR26pUCRtZQZvx4b78PgjD+DiS9fj2aceRHtzDVauWIif3vMD3PjGa1FmBpeGPS8fxM4d+/Dxj/8dBgYncPcP78Pb/+zd2LDxYriq4THDCNymP4U/5G9/UOKlxOByWTLQN1LGi7sHUd/WAAsJaCQQ7ViIaxNYNr8fjv0tyFY39HI7vvnFNO7/+QF89zeLUY4fQyLbipHhy7F750Ks3HAj4s2tKBJb1wmi7NQy6E0JaBl5yK55WrV5tewe/e0nAH0JNs5zsFTp6VfHfsVeMsYHu9h70qNS0W9K3/mJPn6YAeFpkFQwwQRj0Af5ed4+l517FWgrkqQ+6ODLaIv5oZox4P/t54TEv32wlf4mGWhKJoo7VwF9T8v4+MmtGb/53AVwXPlOH5w8C2u4TCxCRTBJqJPqLLHtMnBLbJKooXPCcTqV6CtjnNul8pX6G6XtvvStZzGZz6Kl04adVxFXujB+6hjefssc1LbcDct5hmU5f/D9Sdx51xTefftCvPHGNiiJndCUVXj46S785vl6rNz8LuScEgIBE7qdQsDWoZox2AiiqDgoBJJwFBOaTewqASpWWLcz2bcC0q0C74mJNO2Xx4Cd134V0Knid1uBYj2ZRgKAZsohV73/LOdRKR7xgdtKEcFZgFv/OVdFqaQjFKqBY09BwiRK+T4EAyW88PTDcKwce6w21zWgvrYWycQkJ5tP9Q3DCKlYtnoVxsazyGRtZPIOCiWH45BMKoH1G9ZiYmwELQ1NiAbjnFAeGJ5CXo0i1jEPGy/chFQqAyIsmSXBDrQpk8iHV9xV5Q1eUIhxO4rL1s3FrTf4wK3pAbeEfHqsL3+6rcy9Aqjz6+HE+KbvoTmW1gOFGbc943Ttzw0AACAASURBVDk8vn0f6uYsRsEsQJFMuAUbNXoKm9cOIF+4F7pzEr/83nGMndqAXMbCtdc0Ys3lU9h1cAfmzb8Iv36oDEm5DqtWX4mmpiZm1Gqazm1C3o2CdUc6ECS3SYzVIkomgTFA2nRgUmGWEWbpV5JwpfFH0pm65KAhbuCX9/0ALzz9COZ3NWPo1DEEVRvJyRFsuugi9Pb2oatrPp5/YRsGh0cxlaSRIqGxMYoLN2xAciqJkZFhOHYRc+c2QZJsLF++HINDw3AcCePjaeTzRUQIoFNUrFq1AY898RSWLFmBLVu24I7v/xAf/fTnsGz9hXjysSfwi5/fjw985KOoq2/g+0jMS8ER9lm31NJi1Atw9uzHuRhI4tVMwz7zjVV9e+aTLB3p9SGOqAgsZwBXTPasVuMQ61NjqVwCnTSSLc2OYtPSTsTCgqksfA6nQSNfdv/076NvML0iAMGqo34onOqBkgN87RvfxfDEFCRdRTgeg8vKDFO45iIDF61IIm09g3ymhHu/cwqPPjiG1vYIPvzJRoQbexEINmGobxnu+a6FLa9+GyTdYT/NqUSKwVRN17lozSRTeUjcB1atWceAbDZfYD/OZCqNRCqLoqMiX7JREyfv1wCz2goFAj7jyGRLKFjEjlMxNDaBsckkA0xUAKBm0mhobGSmaUAL4uSJk9xPVFVHU0Md8oU8+zg7ZZMlSkkSecH8+Vx4QPedwGOa/wnw6mxvE+eUmERNPIZ0MolWiutyWb4PHV2deHn/AYRCYRgBA47t8nWuWbkKqWSSY6REYhxNTbVYsmgujnUfQXNTIwJGBEULyOdLyGZzeGbrVv7MFatWcb9nNnAoyEorVtGERGxIRWafYcclliQYuC0TyzFoIG9aXBwYDAQwOTEG2bHR2doCs5CFWi6j//BBXLxmFV510QWw8ilIJu2FyGc4x32srCgYncqiY9EyXPaa61FWAjDLLgJUpHFO6t+5RkgZbonURUjY1ERZqcG2HYO494Gn0dASQvscFz1H+hB1OtEYCmLLZUHMXfkbZEt78a9fHsNDP+/GukV1aG8t4i/+RyNG0r1YtuFa/ONna3C0rxNL1m+CpilcsCvnZPZRRkyH7TEbK4VvrJohwSQw0i9kY7BruhCFxotv4UOgJhc7eMCSrzTAn0eALPlssv8tgY6nq4cI4FXEXbRWivd6oJ4XDGmqBk1RGeijojixvgqwjaSMfbWL6qJumgKosJnHsj+tVNWy0fd4S/gZ8w4VilKsR4UeLOFcde1UEErfR0UyvioWn58qQyfLhUIR6Vwe+ZLFSjRUzENAZdDQITsl6JKNoOIgYsgY6j0Bq5THweN9uGDTZXCUEMcjqhFmb+5iZgqqPYX3v+s1ooCT4i1SooGQB9ZJnem8gFumxMIulfD9u3+Mr9/5bazatBCHjnejpnYJFs5bjy2Xr8PqNf0Ixh5Esfg0GvWFOPjUEnz/m3fjH78QR1kzkS2tAow/xfs/9iTWv+qjkOtbYBk25wHKDkklx6CrZTj2KFRSrSmLuJxkr8k+SwC3pLRTEgxuL26t/j3tny5imulYwVfT8QoeT4upWVjpnLsY6lcksU6FI6kUKREYiFKRqEnMYK/C5yxDs3qP4ReZVVji3no3M947dwGQ6I6ihOlMJQkR2519Da3szjzw1u+XfremIjFRkOC1DRWLQXgt065FJ+Y6TFiZMcxpCOPaK9ayTy/JcFfqrWZe/yxw+0pblNnnZltgtgX+CFrgfDJffwSXO3sJsy0w2wL/XVrAPVfpu59A5AhSMAnpv2wugwRtwgMaV4m6xJwiemZF8pg2eyqksspSpCINRAk2kj4lHzDa5FFyROUkCEkEcWU9V7vTeyjKFZXQXO3vCibA+YLElfvna0JSiT5JTvK/vWdFWb+o5qw8938z3Z/7vbSpqU5yTVeGOjALRdTG6+CYNkyrCFWXkZVsuJqEiCqhmC4gqNdAJTk1O8cybnoggFShiHIoiIxZRJcURiTrICHZsGIBWLILJV1CkxpFGhamzBw6Yw0sbWZrMgLk1VMyGeAl1q1mBHhj6RRMZvq6QWLYltknqz5awxvYskkVyD4Zema7naNN/8gHkg/cCmaRAH2Egw9tOFVYjg3Fk0q2qhi3IYnMac7voL0dSegFdJKAy0GyI5Cp2t0u4BN/+zbEGyZRUxNDPDgX25/pw9joFP7j2x+BEX0apvULGHIj9r0k4ZMfO4T7H/ow+tN3Qo0kEY8vwGf/xsR9PxrA+kt1LF4RRyywHsOjRcxZMJ+HPyUZ4rEgvvHv3wDcOmze3IEbbnwtdu7agx079+IDt38YDz/6OFavuRiXXPpmSEobbAI1FQmBYAB5ZmSonPymRDhVSZsm+RTK7FUX0BROdOeyRU645TIpToyoJFvl0DUHRJKItq2q7snbCqKWbTOcPT3kGXQTY5GYA4JhSYn+aganDKks2Jt+Nfc0s80Hbv2P9IAIzkJQQliwqWlu4qSUa0EhhiuBdrIFTROMMapUt0oklUky0RJkjQAyGkMyXNtFUNc4EUjjfqDvBPr7unHJ5vX46Y/vhCpbGBo+hcsuuxgNLU148dlnUVfbgAd/9QiuvOK1LIkcCsUxMp7CNTfejPaueQxmU5sKZgNJcVMC5XzmM0qgFdlvqyyF0D/iYMfLQ6hvb0bJmYJLILOTR8gdwIY1aejKfbBzh/Dkgyl89R/78Km/uw0brunFvr4nEKpbjqHhdXjm6Rgu2HwLYk1zweLX5TBQjrPXFTHVCLRVUPTYejOr5AWoqiga+zn6/lK0FsiUnaiAXCKrL9YbkYenxKGQ3POArzJD9wiwtCd5vAmIQgC34kdAd1XFF550Hz3nkewqfcxTxeZ/+33NB5b5MWKqEJPVE2GYBmGnx3xVob33OeJuiQIn2yvCp75EoJZYo6aLEqiv0SlTIYNIG5HsOA3W6nWm+u+zLfU0HsuUBHcklijVVBozBNxaUKUySyWfDtxOn//59Cz/XbSqf+Z//xpSMIBoTQblfAARtxVjvYdxy9s6sGjxExhO/QKUOM0kW7Bnbxaf+dIefOeO1WjEKALyGtxzv4b9Jxeha9lbkKd5qc5AOTcO1Vah2BH2uDVlFyU9gzJ5ANKs4TFi/eSc33emk3P8SAWcpXajOUqQeoQ3HvOguYv6DA1xoxlH9H9D+JnzXfQYT8I3Wfx7+h7Q39SC033RZ5Mz29pjOnHu0ZcMr3pMvEaBUyb5UQWtzWFsffY+7Nn9G3S0hDA+chK1YQNLFi1ELpVjlmipUMDJkz1IZ5Kob4xyZi+RzKNtzgIMDI6iULIRr61BwNBwzetfj727X8aObS/h0k2XYdXK9di9rxsf+rsvYM+xPkxMTPCYUFUNsUgNklMpZjVV9e7T5JKLkop8YgSXrJuLd7yxCriltqREPIFvVXPVtKXGtO+vGCRVwC0bnJMiiIxeAm5f3IvGzoXI2gUEDMBKp1GjJrB62SlE9edQmurGe9/+LLLDGtk4Y8EyCV+6YyOGJ7rR1rwZX/jMXtzz/XGoKikWSNACJDnbiSVLl6KhqRHBcAgtLS3sNdvc0oxoJMprkavXIF/WkTdJ/cTgohkC3lguXypjYmwQDfUR7N6xFZ/+Xx9HW2stIgEJ7Q1RBFUHuUIO4bDwJs+Qt6BqIBiMsxftnpf3MqC2fu1qPPb4M1iydD4aGgSbspgroqamDkNDw15hnYqWlib2yCXw17aAT3ziU9j+4k78+pHH8OW7voeRZBq3/vltuO4NN+DP3vkuJDN5Zu6wvzJ1CKLfszb1dGEGxRhnO7hvzgCy/GIawZAVoI5XS1L1ER4gfAamSzMdSeAL1p8AbUWIXgnZJeFxSjGD7Apg1iF1mZEeXLZmIZobanncWpYlmFivCLRVAbcs8UrnpbCaB82+JoAf/+LnMGrjsFybfdrzxQLymQFsWm5j+bxhGOEDGB0YREfsVZjoi+Bfvvg4Ln/DcVzy+gLKzgIc2DMPX/niIN72jo9AMVzeO0UiceSyedTU1GB0lKTLw2ht6WA545df3oMN6zexZ/T42ASD6dF4BPXt9axYMTE6xvfn1Kl+ljAnsF8LRJDJFtirOpMrQVICqKlrQFt7J6aGBzE6MsaSqcViCalkitskHoszaEyeuWNjIxzTtHe0cnEA3YViwUI0GmOvV2rLkeEhBnHnd3UhnUqhvq4GtTU1LGN7queUUEOhtUNXEI1FeS54aftLWLt2LYIM7mSQTiWw8cINOHBwLxTJQTgaRChgIJFKspLKCy9sQyqT5RhmxaqVePdfvBfpVJr9mvcfPMBM3Dq6rjmd7M08ODCCUpEUQoCpTA5KIAgtGMLQ6BiK5L1ZU8cMdStXwJzOdnKfRjxkIB4owy1M4YrLNmPhnFa4pQwMRaifpNJTUAI6Sq6Mxo4uLF6zHrZEnqYaSCPnvKN2Wj9MB5JO5XAmckUdTz97ED+49y6s3tiOQrEbuUlgXt2rIeV1vPb1C9Aw5x7okZP45Cf24NAuGR/74FX41y98Ax//X8vQtXIQwdir8G//1oL+iaXYfMVVSKT6ECMJg5yLkiUhJ5MtBYGTFFMLliudP0n/EshFxQNsL8LxEzE9BVBK47kC3JL0scdKJJCODvGcYK/T59L7XMmColF+QKyfdHD9Ds3NLMMsFGro9UJFmWKpsieYINiz9FNh2Xp/0+fQ66jwlb7X//HXzwp7l69FnKt4blpRY2a8w1GSBzgzoCxowpUYTsSL4nOoUMElT15iUmoaz82urKBg2cgWCigW83BsYtoWEVDKPJ/XRgycOHoQpQKxwHtxzfU3oaxGkcg6gGKwl24hk0AQGbzv3a/n/kTAre3avE8M0L5mupT0rHPu2R6kVEm5CHz+Xz+LH933Xdz2oZvxtW/9OxyrEX/y1veiozmO116rIRx/EmXrJYSkVrxu40u45modf/0JHUMjCdR2XINTw1fg4599GUs3/gWaFq9A2smhSIPL0RFV66Egh6nJQwioJkZH+rjY48ort6BQymMqmUI4Gkex6KJUoqiGSiQpFvJyLrS+kEKUSx7CnloRF05SN6E+JWL9SrGQN+FzTO/LIXnaAJXCMG8/RvNUMjmFwaEhRGMxLroixrRgyIscFM1TXELpKzN5xWDCIkB0A78kUWepfK7g8AoXBCOaDoUCZF4j6Tn6TIfzWmXZ5aJkKoT0j7OaAXjFbP7+gcujvD2qGI9+3CjGBtuUcBBKhcd+fy1DVyU01cdhqBIUt4TR/uPobK7Fls2rOfqkn9OAWz9v48dQ4iRnGbe/9SibfeFsC8y2wB9SC/wu+Yk/pOubPdfZFphtgf+mLeCSGSAf0wFndT5FpFAo5c2pFGTzGSRTOahyFA7JMclpuCSpI1GqIwDJDUJywtDdMGRbRSSgwDGnkM33oL4ugGKRElpxyHoNSqqDROH/sPcecHLXdf7/c+p3+uzsbN/Npm96SIfQAqEIInJSVUQRFT0V1LN7inp3ynngWU+PU0GKKHqnglKUKjUkIZDeNptNttfpvf0f7/d3Jlk48Hfh7nw8jn+Gxz7C7s7OzPfz/dT3q03g9LvJ5p2UCh7TOtWWJeQtMzYwQNDTSq5cweq2qVWwHK7kECcH0Ewmo5tbsdKqFQ31EGixYhgG6UxKARth27rVYsxOWljXYtkqsWU2W9WyNYfH7SWVTuGQQpxYn1ZZo3+JbmFzCNMZHGWPbsILObEwA7fXQSE/itMWopBvEh8+0oUJbO4sFavkqXiIxpO4fD4qqRwBpxub28nA+Churxe3MJqzBYqWCqFQA72Hepg/q4vxZEQVf4loDMPtwl8fYHBw0CzmWB1MRCcI1NURT6XweL14XV4mJsY000oOu1KkSSaSOJx2/D5h/Me1vaQwIEUeyb3z+b1kUhkt/kh71li5csCWQ5UwdOVQ/upKiL9Eq//PvYdi/2qta8rWTBBXRpRNrawFwJVTpACMhtNNfV0Yz+vMuDUdW0umzZhYa7nlPcf5+T3/hCeQ5A9/uJ8ZnYs41JNhWvt8Tj39ZFatiVIo/oJDu0vcdMMwzz+X480XlfjM11aTtQzRe8jCN792mNkz1lKxpbA6K2SKeRrq5+B3z9Js24Pdu/nnb3+Bb938TXZs7eODH7qSQiHOvb99gpUr12JzFckVJEstytrTLmX92W8nX7STzBYUDBC1rSglKrWAWc2ClIxAObhW8zurBGlzDJs/1y+kGJDH5fUq4z6ZkmwlC06X5AmaWYlSCHwlSFVj7dd+XiNLmK8vWbOv1QfMrK+jr1dVQ1aLAFbV48gUIlWHqk1tbRZVsrk5V5oH/Oq8apHXq76fgG2ikKjWEZQSU8wr2DA62ofTXqI+HGDHzs0sXrSM+GSeLRs2M2fOLPwBHxde+GZOW3c669at44mnnuLc8y/g7HPOJ5fOYnh8pm2dzGF2KTMey/ZVPolkpKH2owOjRbbuHsEXaiQrgK0H8qlDGBxgVuckjcE9dO98nJ/espX4eFlz6i64zMsp55zBSMzNphfzdHf7Off8D2MzOinkPTjtPrVRlDGSF+t3IfPI2qHFvanVBbkGyT2WwqNZ7BF2van4qGC15zUDWYvtAoTX2roiKiEniURG1wSxjw83uMhlSqQzeVwusXOEfL6oih2n09AcM1FaSHFRcg2lFbSQZLXo+lAqFnHazJKtFhqrwOyR/iHr0xSQV/u1qLYsKDFG6p6vBG5rIJ5ZxJoCHsv3mr1XwnDZiMdTtDb66B+O0Rj2q62pmY/uxCUqobxF+424zkreVSaT1j4X9BtayA/4A5ppJw9ZJ+vqRJ1Q1v8XC0yxwyyUzOJuLBalrTnE5HicgE+UVja1HpW85Fovqu0SjqVXTR1lAtx+5Zv/jt3rIxSq4LaEqXN0Mti7g3BDD2+9Ik429zxbN03yzzc+gbVUIZa288v/uJDB4ShW+yJ+dNtWsK1k+pzzsLlazNEoCkspoinSY9Wim6kgFKVNVU5cVfq9KoD9MlC1CjZZzQxtHdH6r4CsVYV2jRCiBWBTLVTFaat60ylZf1VQV1RiolZ6OQhsKo6OCv9N6oD0gRroNcUUwOxLolCqTjNWq1s7l89b5IF776BSGKVSiDA5eogl87sYHR4mMhZVS8OFSxaqFausvw3hZu0zjzz2qPb/9hntpHIp0tmkqkvFwtTrCWq+3TOPPcfipcsJNnTSPHstsxetVPBM+pCqlQolLW4LiUUAgVxWxp5JavF6PfrexYqLXGqSk5dN5+1vPRWXrpm17FSBaY8Ct6bus1b2nKJUmTJfyz2UbFBRx0mf6htP8tyLO/HWhSlVMwWNEniKAyycvZuG4DPkkk/hN9xMDhnc+I1dvOnCdk49M8zIWJ746ALed8XdXP7mt3PW+nPIFfK8+NJWXty+VUlH+w90k8sVTBBSxnuljM/joampmY72Lny+Zk45bR0Wh42WjnYMrweP30skGSXcGsbwGATDfq67/iPs2LWdoN+NiwzOSoZEYpLFSxZq9nBv7wCGEaRYdLFj2z6WnrCC6TNaeW7jo3R0huicPp277n6MSMRK15z5DA8ME/R5MBxlAgEb2NKcdfbJ9PcfZs7cBVB28+D9TzB/0TKWr13NV2/6R1aetJYLL72C+ctWkMwXsXl8RBMZBYoVFLXbyaUzuByGzmOat60F5RqxxBwQMqxqZBWdl3VeNOfHkhUz07xGjqwW4O1VgFj9KnQdNAk35kM6hcy/uWrmY9W2WD6DrPHiAmMx5ziX06k24E6HXSigRAZ7WbN4Li2N4SPrdm1/+eeskoWkpPNGbT1XlNhUfwto8ZsH/sBzm1+gZVo72XROHW/8PguGYz/nvMnA4vw9dfl6Pnj14xTGy9gtTj53YzO2ujEWLjiLL3+xl57dZ7F41Uk4G+K6Pxfr5c7pnYyNjDA5OaGq01KxzLKly1QRKBbDqXgat9urbSRnmYZmyYSVaAGYmJjQTNbxsUlV7S5fvpxQSM4IBSKRGCnxeLZYcbkMHLYMsXiMQl7WsRJ+fx1er59IJM742AQuiVWoWPBKVmomo2CnqG2Hh/tpb2+jIdzAwMCAEgJlTnjwoQfpmtuF3+MlmUoyPDxMOBxmxoyZJFIF9uztIxSqx+NxkUrHiCcmMQwHDqeVWHSSluYW2ts7eeaZZ1i79lTchpue7t3s2r6ZBfO7mDV7Lk63i+GRUZ7f/IKeb2wOB6FwA/lSkcP9g6oa1X2wxUaovpGhoWGCoXrmzJlHX/8AixefwPhEhM2bX+SD77+Wiy9Zzd987Dvs3bMHt9ugbMmTzcYp5rOsP/00evbuYUZHKz63g21bX2BGZxuH+w9y8ilr+Lt/+KoCU7K++10e3dMf6yOblnNOBYdRoFIyeOKJjdz83c+waIUTbzDLEw8f4Jq3f4PYWJiu+c0sP2srBR4hfdjHOy64g6C7xGnrw7z3w+3YgxXSuVVc9fYezjz7Ruo75oAxjM05Siljxe7wkClnyBZkbHiw2VykU3nyOXETcKhK28TBSvgCXhLJGB0dbZrv63K49GxdyAuQK/bCQpAUoKoKZuo6N5WsUcJiK2GxyxgyLY9Nq2XzDK7kRtm9m5xJkyiJSXCsVERhWnoZca62D5LXqO2/a3v2I3t32VeVTCtj+VJFohAVbTYlFggobc4kpnXuVLJUrlTUuVvAN/m9ueczP6t5Xqu6oxydjdB4b7VOl12hMA1NKaO0YbGY131SZGyIZDxCKODhYPd+fvWrX/DJD19NY2snBYsfuztMPJVTe/QD+7fhd6a57tq3YSuJnX5Z5xR5wXJJCK3HYpNc/aBlKKazfO/7N3H3fXfy9qvfgbe+kXvufpBT15xIU32Fs9YFaG09iMvo46VNL3LjV8b44feaCQQG6R+3EGy/gl8+5OOWuwe5/Np/ZDhdwh3yk8uUcZVd1NuDREd28+tffAufI8P01iDFcpQ5C6bxm9/dw4euu55cSdq/lYampfQPy3mtCafTTTwdxyp5waI8xo3DsDE2MYwnIG4Woo6X3pM3CYMywgTsl9xkOduVbdqP7XapHaUoF3P4PIbu6cRyXQ5RMi8KsUryrCeiEQyxWS+KutxGwB8klxGQPYfXcFAuFnQ/73K6yORylGSvaBdXMam3+PT8UyhKLIwTcobGG8l7WRwFk7VhcxGNCqnRS0AyuwsxLKVhzRwvll3mmctiIZ5I4HQbhJsa2b+/m3BDiHw2Z55rRdlelDEmLmZVEpNNrlNssuXMIjkA1TOqkE1tYkufxO2wUBf0EpscY1qzi0fu/xm7t7/ItR94Pz+65Ud0trfy7W9+S89XQiQ+sql85Tn36Ob9OHB7rJP58ecfb4HjLfB/ogVeb43i/8TFHf+Qx1vgeAv8/7cFKpXCFOC2pvcx2+Oo8Z2pqJXtdTITIxZNY7O5KUuRxZqkIlmFVgFu7VByUM5Z8NhtOK0pSvl+bJZBSqUBJsZGcVYasdpm4A7MI4WduvY2JlIJciWxTqrDabNQzE7ismZwVdw4Sw3kyiVK7jwVS0ltewu5nB7m1fbUbjOZrBmxHnMoE39kbAy/Twr0NlLpRLV4XSSZSOH2uFQlYjJ4izhsTsqWkm7UE8kEbpccPgQwlXLg//5DwD4prNsdVtwWO+XiOG4jRj5ziHj8AKmMALf1FMqtlGnEF5iGNxgmmSmQThdob55GLCnqRDe5fFZB08bmBtKpjJmd5XQpmCpKAY/kP6VN4FqKyAJGyKE3k08ruGgI4BFP4nFJTptpWWW4nIyOjNHU3EgmnVWgtVDM4/X4KJWL5DK5ahao2HRJ3pEFn9PHZFJsGeXQYzKuBRiQQpoUf+Tz1Ipq8v9viEcVtJ3KBtZcW826k3YR4LaM0+khXBfG/TqAW9WH5It6XyRL1W6Xw1+MTPog/3jTZ5ndFcZuL7Br9wHuu/cwb3vrWVQqfq66qou29g0c3NfL/p1ZwuFWkqlRZszz0dTUxfe/t4OtL0b5+Cc+xVMbntWgS5vDicvZSGS0yH2//R2XXXGh2mQ99dQGpjW30dnZrgfpfXsH+eh1n2LD5ieIJ2K8/R1Xs/9girkLzsBm95ItFvD6Jc9NFLeGjleZR0QlKAdiLder/aAJuJjWyQLavhy4lTGrhXoBbOUAbhGVYLWOIgWYqtLwZQobtWk7yqhXRWw1B+vPA7dTsilfpqisGUkefT8tEk1R9fy5XFkBoU00xgRt9W+1ECbqgqzaCro9Vv7tlu+yctViTj5pDbFYGpe1nonRCTZv3sBzzz3JwsXzcLgc+ANeXG43Tc2tLFu2Si25S0VRNEjRzaVj79geJnArM70kvx0ezbN99zC+UAtZzQFLE/ClSMdfIpd4kdVLPRj003PgKSKRQ/QcsDCrq4E5887hYJ+He3+3n2kz1rP4hPMwXM2ApwrWC3s8R7mSw2mXQl4tJ7F2f8zCmxTdZA6XYrZiB9WcWatNQPBM1YrTZL9LwcNkwYuFYhGHw7Q5LZcLpDNZ6uu9WihMZgScLSq463RaSKXyOka9AQ/lQlnVD0rqEUcCzb2tVJUmVaDB1LYeyZCVuymFJi0yVW2Z5X7KFQlwW6jFnlcVKUf7SpU9X5Wo1QAQNVsrlnDYJVdXOojJuC9VyqpKz+ZKuN12fc9EKoshttuGhaLkW1rKuMStIZnSQqYhTWKxkhL1lM9NoVDSOVreQ0gkNfVuNiOZgWLfLeBtkqDfS1qK/5UKDXU+M4K02pH+u8CtgKw3/fBe2mfOIZUaJD6WZawvycJ509m3717WnVNm5eoC+UwfT/xxI6l4lPPOn0++5MDwns0fH5ng1p9u5IK3vBePbyHeuhkcHhrD5XVQtuaEcqC2yNayA2vJ0Dw2KS6bFthT8mNfxTb65YrYo/Z2r/y5vM7UzPqX/b5qv137WS3LvlaIrt3/P2N08p8smac+d6p9n5Q50+k8daEADfVOfn7Hdxns3syaE5eoLhkvzwAAIABJREFUklMkl+KisXPbLlrb2wjUBdm4aSPTpnUSHY/T3zfEJZf+FfsPSp55hVBTPWMT4ySTaeKJNHabl1Q8RzpVJBlN09o+myWnvYVVa9czNDSkyjoB0YKBAJOT45pLKbmVQvAS4oN8VilgSj5lvlwim5zkpGUzuOKiU1VtpMQLdWuRJNijc9VR4FbGiIx9U0llKiKrvBjZn1RQ0FaB27EEz7+0A28wRNHqwXCHcVEiO7qNXPRBTj8xR0PDYSYjG3C5HEzGYqQzDqzl6UxrvoCbbniM/r3wwasu48knn6J/cIBVa9aQzGVoaGxQopnMz7o6lUvEJ6Ic6u1leGCISDRNfV0ro4kJYukkIU+IeDahCt2GtmaCjSEcbhdzFsxl/sL5bNi8WRVb/d07KOdjDA0d0vza+vo69u07RENDJ8WCmz17DtN7qJ8z1p9GMj2I11/hUF+EAwcTGK42LEJOKJgZ6VYyNLd46JrXSChsaKxGS0s7lD1se6mHctlJ0VLgxNPWEs/mOWX9OcxceALpsoVIOkPbtJkc7hvQLNRCNovTYlUwPpNK4jRcR+zeTdv5o2aeSgqpZRLW1sLqeqgnhiPArZldbs714qIxZc2vzi6KxVnyWC2iddVdQtW62HTGkflbCQHFAuGQACZR4tEJpnW0sm3jBs4+5SRamxuP5Bz+V4BboSnJruKIQqlULXjL3F2pcNN3vstYNGaSxuxOsqk0XsNgz55NvOWiTk45s49yZR87n02w+/kEF11wEp7wYZo7Ajz0QIabb+xnxfLP0t7Vhrs5wsjImI4nw+HUfUyoLqBw0cjQIIlYnNmz5zBz+kx27tytBL9sOkMkGldFtKjaWltaFMhNxmO6jsk1NobD9PUfwml30NLcrMDmyNAI4xOjTJter2B8Y2OzKm5HhkfwB+p0/x6NxvD7g3jcPh3zsrcUy1EBc612UWjaaWtt01xZsQWXMT979mwlM23avAmv16vv7/P5qK+vJ5PNVqMaRKEmiucKLq84qkgUTIFkIs7w8Cg+b5CJsRihcCMdLdMYHRqkkE4zd85cJZImUxl1D0mkM/iCdTQ0NWOxOvAGggwOjTA0MkK4IawEK7FQlnPdrFlz2Pj8ZgWNZ86chcvwUCpb1LK8u/sgXV3z+dMTf2JoeBR3nY+x6ATNjU2MDg+ycF4Xo0MDZJJxFnbNpr+vh96De1m+fCE3feNrCrrm8zncTiEzHbPmVg/SQuC0WFJYcfH4o3/ii393HY3tA4SbDIr5Rs469TpSiRaKlSwnnNlHa+cWGhxRhnvG2PL8MKevm0MyF8PpmcO//riX7S8tY8WaD+ELt1JyjmA1JqgUxCXCqQCQjJ18vqKArc1q4PEE1NZW76/HpQTmSHSC1rYmurv3Ul8fVEcVWRbljCft53S6UEViRZw4JCO+Sk6SsShERAU0NVhD/5P9phJxdYqs2SNXzULU3UZhuSp4Vd1/VG2Wp67Nr6aSr/1MVbFTsqunro1ilSv9UQh7Ml/LvzUVrZw7pHYg537TScPMsn3l/n3q+irXZ5c9ZdlMbVfNprrqmBv3su6JS3ickrNtoZBPU8yZFr3O3CjpvIVkzkHR6sfw1tHW1kS5kKCcHeAdF5+BQ/drNor5groTyZ70mHiWtc19Nab7+//6be7+zZ0sPXENZbsblzPMlg3PUMwc5u2XLuT8NzXich6kb/A5fAEHAU+FdNRKuOkcth8M875P3Mv6t/0t/mlL8TZ1kMwVTbV4Ok29o8ScdicP/vpucpMDBAxIpQcYi/fSMbuJwbExypYggbp5rD7xbczuOo1tO3pxB+pw+RwURRZcNCjkhLxmxfC6yRSyWJ02svmcmXwjZEk5x8m+X6pJVfJzqWInlcwoYOv1OEnGIpotXF8fIJNKEArXsXfvbr2n8xcu0FpQJJbCCLQQT2Xxe9zq2lTOZwlI9nde8rul7iIEUIOiovYO4sk0Lo/UkIpEJsbxGUHCUmtJpclXclqHylXEHjqk49gm9RFLBidRigUhTLpJZrImgcDh1KNesSwrjJwhpNYklu/iLuXQPYRYnDsc4rhRoVgoaX1AHARyOTnfGzjkrFzKqao24DMoZWPqzCQEzrt//M8UEn0UcinOOONMbrv1l5xzzuncdcfP1aHIPIGYa+1/Sis4Dtwe27H4+LOPt8DxFvg/1wLHgdv/c7fs+Ac+3gLHW+C/0gKvC7iNR2SfqxtStXYR0EoPcsKWLON2Fslld2G37CGRfhbDGMKwlShnnSRGfBQLs3G4ljIWDzB/2XrihQo5VblayWUTOGxFQp468lErPnsHqVyCnC0CNlF0CDPRqdlMUy2W5G/FbiiTSuvhXVQjskEXxZZY2kXjUT2AFUoFvG6PHtrksOn3+lUNKuCA5KMk0ylVxfzlHhUtpqczE/jcaYqFw9itvWQLG7DbBkglU9QHGzk8OkalPI98Zgkh35mE6hcKUZR0LqWHZLWeLeSVYRqJTeKwOTBchoIdcpARAEQKMoWSWLWaZr7CwLfZ7ArmtjW3MTE5gdNwaoaYgLKSU2UWv+S1zewaVZPZxUoth9PlUODW4/WQy0rRHFXgTE5MqrLHbXiYiEwouCSFbmnnYDCowK1kJUsWzZ8rYP/l7sH/wDv9hYDbYkmsekWpWqRcSpPJTGIhw7e+/RX6B3ay6sSF9PePcdedz3HttVcxNlzizefPweV9ktlzwePJkCvFKeWdjI97ue2Hw2x8eoLFS5ZzeHiMj33qXfzq1/fhtM3kQPcgZ511Ogd7d7Fn7wt0tNXz8MMbOf9Nizl57Wk89MCzNDU309rWguHya2Fk0dITWLDoTFK5IE6XXwE/hyHs5rzmjlnsVmVGK1grNriqqpW5wyzSKqgpvPwjwK3o5gSktqmStFguYbU5tL8LFJMXYFy48FpPrubXTgFSa9ZvNTZ/rVCjz31Nxe1RgKdWMDqimFTevWiQjgLCU4s/r1Z0qvUuM1mras9cBSCObC4rBQpFyZ4r8eMffx+LrcCC+XMxnF7qPM08/+wGHn74Id555RXqLOryiqNAWvMMW1rbWbx4mdprmna6psXr6wNu89quBZz0jefYvmsIX3072UIZh1OUoJM4LcNkE7tITb7E9HYLszodVGx7qZTSWO0zePSxSZ55RpShCzn3/A8QDHUoYF+2SflLMgUFFCprhpjkAB+1lTUBsdq9kntXs9CrtaHZvgLESYFMPql5vVYtvcv8JGSJIn6/nUhEgHBnVeEvGdPiwODFcNk1f08UF6IMkr4l1qaSuSaZeeouMSVXS9Reqh45AlBU1WVVmzMBSU38dUruqzSVpZryWLNnq2VVvSzovdaPqv+qJWERp44PK7lCgcZ6L4lMWZXlQl4Qm7RyxaJ2qV6Xof8KOUaQXgGqZQ72uezc8x/3snr1arVPlaK8tKXTaWPHjt20t7VRVxdUUFuuW6pMosBNxONaWBKLNllT/R6x7/ufA26lxnjj9+4mkcnhMoqMDA7TvfsAXbNn0tpi5dbbb+Sb3zmHrvk5WptLZPNjahMXnazjd/faeOyxOF1d65k5ex2GbxYTsSIun5dCJU3FksFqEZ8+ixnVUFKJxBTL3tcGbqcWbI/2tZr9YhUvrKpyp84lUwvOOg9UldqvBty+GgB8dH45esx85Wd55d8d/b3gGy4y2RT1dQ4MW5xf3PV9JocPYimkaKoPMWNaJ9lMXhWkYv07OibAjY8Dew+obWrn9Bn46+rI5oskszmmz5zL6OAEbn8DQwMTxMZTuDx1tDR38r5rP0zW7mB4MkIsFidcHyaVzigIJXN5Lp9X5Z+8rjhtpNNpVZFKf84RJZuYZM0JnVzx1inAreilLfbXBm6riadHio+1OVvAAYkOEIIE0D+eZNO2XYQamkgW7ZTtXtyOLK7iEMmhbVSyO5g+fYymjkEq9h7szjKOSicvPe0j2jePf/rKr/jo1ddiWBP4wgHq6kNs2vAsJcOgmEmbtp3qJpJTJbpPCH5qLVzRPFG3L6hjU9xHQuF6zcDd170Ph1uygfs1v7N9WgvReIyhkXFVONaHXJRLGepCHg4d6mb2nFkMDIySzVqpD3VQKjp4adtu4skEnZ1NLFoyg0g0ycFDE0xOFhkeGSPkr8PlsOByQX3ISUubB4stTyyRZcmSRcSiJQ7sH8Hna+CyKy5lLBJhz/4errz6/TR1zCAulvuhenbvPYDd6WL69BlEYgklQ8q8Jkq82vwmiIvyq6rkp7LYfIqlqNyLqpOG+Ts0Z88maqUjoZMa5mhm/VXv3VH9rtn3VdMmBW2JEzBNWU1mVs3pQEGesuY0V0qmQquzrYlNGzey56UtvO9d76S5seHImlFbP14Jzkzd7UnfkVVEVLu6H6jawgowky3m+Nef/oRELsvOfXtobAjTGAoTDjSSiTnp7dnMO6/04Gp6nhkdQlstk03YSEZh4wb4zj//ifa2s5k++zQaZ7jIlA5SSVkIe5vUsaaxMYzXK2QHaWMrRbFhTabweX16lhLFreyv3d4A3YdHmD1vAeNj47q+iZI9nzXVkxotkUpSL3tulyhdU5pbG4tHlcAkZyYB3iLRCIlEXC2ahXSxZ/duAgE/huFkYmJS9+NC6AyGmuk9PE5dqIHu7m7d44nyduPGjaxevYqBAVP1KmcmcT4SwEzUtx2dAbKFAUrlpNqohup9dM5oxe1y6N5GFPpCqhKraJtFPnOWaCSJ31OPreImmy4QT6YUKFHoxupQy2eb3eDQ4QG1YnUaHt3zTJ8+XccOlRzZTJaW1lY2btzE4OCwKonlzNLa0k40Gtfs4IaGJuZ1zSOdzWkm9cDoOAGfn7bWZqwViTOBrjmzSCfjvLBpA6VClr+66EIuu+Ride2QazVEgS4H32N8CGdIVHR2R06Jic88/STf/pePsXBpmL17BnHYWynlw8ybfzrRxASNMw+zdM0Ec+aM4XUlseMlMWknOhbmDw9l+MUvE7z1ks/QOnMVZYeddD4qIUaaf61ssYoHu1UcppTarMQKOXMVcvkq6Aher0sJoKL4K5cK6kJisRX1rCj9Sx1QZGet1sbmvsy0JBbg1abRFfq9ReZ+QxXxEnkk64DaLxck41tiLmp2s6ZdrTpWqCLX/Jr6mGqD/EqCU+13NRedmj2yPE/t0quAbA3Ule/lOvRLLI9dhv4rDyE+1IhXU/frryRIyaeT/GyZ4GStORLIInOdnEmsov7NU8lnsVkrSjrPZlJMToyxcJpf92yZopuc9O2inE0q5DMRyA/zhU++B6dVLKMLJvHPIo4V0l6vo9xcglK+wg9//BPufeR+QtNaiKfzRCcLDB3uZ+G8NvKZbfzVRZ2cdUY9oY4BUvk+yLkoJeaye1cL3/7BNgJt61l86gXkXQa4/DgNH9ZyThXCI4c20LtrM50NYXY+9wLJ8TG8viJWV4oFJ0xnYHiQ0cksDY3zWLB4HcG62URiWQKhOsaiIxr/VNfQhtMQRb8djz9MNJ6jhAOLza1nOqk7mI5VRT1jqYuSFbLFEm6PRx06RHHrFrK+nAEKORKxCQrZDH6vweRETF105s+bj+HzMZQUGxpx/EjqeVGI6zJXCKAv7glK9Hd7dI4wXCahP5/LYi1n8bjKVIolDLvUZvLYHD5SBRtFq4FFzgmlAuVcCkeliE8ypp02PeNaZK51ONQSX6zoxbHM5TZBVFmzErFJ+g8f4uCBbiYnJjQCaN78BXS0d9DZOQOPN6CqePmcdmtFiZiVUoZ0cpLH/vA7OtqbGB08yAO/+TknrlyorhMSf1EqWlm0aD633XoXhlOuRfa+x4HbY5yqjz/9eAscb4E3SAu8jpX0DXLlxy/jeAscb4E3dAu8LuA2MYzVSFGpuKgU66lURD8hdRlhFSewWocxXDuh8jzZ3FY8diu/u2cnlUITF17gJpH0kCvMY2i0jVDzybTNXEkWSOfjuMWasSJq3QDPPvoiKxafhs1ZIsck/jof6XTKtJTReo4J1AiLWIBKKbpLnqjYxDW1NKuNmhQYIpGoFiuFwS5qUQE65e/kwCcAogBhprWYHEKt5EsFU231F3lIwdzL5EQPwboxbJZ+ivkeKB/EUUly20+2Es9kOPciO21tzSSiSxg8sILFC67E5pPsnKLafe7csYPnNmzgwgvfSlNjg7ZNPB5TAMfn95kKMbV3lHtk1cKcFFpFWSzXOjQwRH24nmBdUFnUctCJTEZU7OL1+7W9BTBXe0TNTLKqFbWwuKUdpf1FsSxguEuY6U6b2tu6PW5V+wpjXw7JwoSWv5eDtap3jytu/8u9TCz9TJs4Kw6L2H2VqJTz2I0sN33j00SjY8TiSS67/C1s2riXrrnLWbhwNWPj2+jp+T0uV46DPQdYsXwl99//CMmEh4kxD53t7fhDBn969jnOOGc5wUAHEyN12O11aks7NLKbA90vUdSDaZL3vPutDA5EefLxvaxYtYiFi+dTLPjJiJWkFebMO5mOGauoWAwySp5wUqhUGc4SbKqgrPRDsT80mfumfZuAY2qiiP2ITbKpyhVQStnzapVWwmoXy1zpw5IjWMtIEnu2GvBnNmsNuK0hcUegtao12muNctMavvpsrUWbBWlTL/vqits/B9rqXFUFbaviS/O6qwWhkhSibQJiFNi1cwsHD+3BMKxkU3lcNlH7OOgf6KNYzDEZGaO+oYFNmzYxrXMG57/5QtaceKoqK3JZURxI7qWAOq9HcSvArShuDQYmMlXFbQeZohA2pIgghcQoHnuM2NhOxod24XVlcToSjI8Pk0i62NedwetfyCmnX0KoYQYlcRIQlYRV7lUBq8UszChAL3mSqpat2W6ad+SVbflygEvsZSXDSgqF0iekgFjtOxZzXhcloCgY7PrSAjo7KeTieDx1ptV2xcyPkvVACnPixKCggPwndn/VvLTqwqa2u6q2qHYCLfJXLZEF+D2CxdYCs1QkZqrTqk81xRRTbJPNH8g11KYA8/+l74vdrBSLBXx32kDc00RtkMmaxUcpSEoBsljIUyxLEVEUJQWcDtNkVlSPV1/zPq6//jqWLFpIXtX+DlVjf/3rX+e8885jzZrVZsHTaiWfKzI+OsasGaKwSqndmuG0mxlaArhUP+J/V3Ern/6Uc95EqWIQ9DWTz0lme5p4bJSu2dP1sw4O7mLGLDstbeJSkGBytMiB/UkODhTpmLGGuV2n4vPPIpayY3iDJHMJbM48WNOm9bbyyBxHgVu9WbXsu6P/ausfIW+88vdVkGmKStd8/tSc2qNT95H+aiL4LyMkTQVia4XnlylnlRhgzluvBtq+bIFQy8ba60vRWiIKrJQLMeoCJZ567Nf0HdjBcN8BXA4HXpeb5qY2Bf8moxGaW5qoD4eoFIpMjI1xqG+I5StPpLvnMNNndpHOllm56hQKeSnSGxw80IfX5cft9nPK6aeTLOY4PDxIa2urjj252FQ6q2t9Y1OLqvqE+DYyOq5qPlGS6HU5oqQT46xZ2snlF56CIQp1VdweA3Bbu1nVASN1XtFmih3voZEoW3buoaVjGlGxArcKWBXBWRqnzhqkf99hRocO0NyWpGjZpeBSZLhEvL+eYsLN9hef5OrLryA2HuGsN5+v6uG6YICyzBvJhN5TIQUKwSNVKKgdrSgk08kkeVH151OkIzESiZjmctbABNlnjY6NMnfuXB2z/f39LFu2XAu8e/Z3q3NCR2cTmWyc3kMH2b5jv6ojA4FmsmkLD/3xGUSgI4StltZG5s3vZDKWZN/+fv084pri9/pobfETCjmpb/KQyyfo6OwkX7Cy5QVR001XJ4zu3l4effwJ1q1bzwc+9FEGRyJ4vH729vTzh0f+pNm3dlFzZsXdRrKzFbrBKuttFTnX3NlaGnhVzGOCudX5rrovt0tedqGWLW3+XvtBLVNc9t/6N+YArLklC+CrfUMF1ua+XP9GnyV7CAFsy/jcTrWMtJQLPPXUk+zZupUbv/JVGurrjxB/air317ZKNkF/uR41J6jFm8u1Wisk8ynu/cPvCTSEmIhP6nlCci9tZQsOi4tsMsKG53+F2ztO19wgWHIko3kGDmXYtLGoIPjceSvxBOtIFxOEQl7a/Q34rR6GBgawS4xMWeZsu5KIhDgq55FgMKTztFg2i4OOw+nG6qqjWDH33KLoknNQLpOlsbGRibERPcOIArYG5taF6shmMpqFGw7XqxI+m5PoEq+Cbvl8RjHxujo/+UKWeDyq+wW3y0muJIQIF7lCRfuugHnShqYa16XPE/BXmknWvng8oYRPqyVFfb2stQKk5XF5bDQ1y/0okc2lFTgRcCabFceeIAcPHqattQMqYg8KLrdXs30dDrdJ4LMaJJJphofHFVoXRZo4AcjvJHLHJlbjjoJaHmdl71mumHtDJQDn9f/F9ldU/6PDo5qbazg9DI6nMTxhzcEVcGRsdEgVp+L+YbdZmBgb1/PQVe+6imvefQ2lUkVfx+3yYBPr4GN9VMQpR86cWW3zp556mK9941N0THPS11ti9epz1FllcDiG3WVh+domRia3Mrdrhualuh1+UjEbW18YYXjEz4q1FxJo7sQZrKMka3cB7FYHTslnLVjwGAF1zFBAVjnIYj8uKj7ZGxU1m1XOXUKyEaW35ILKWMmVs6oQFIKukpdlj2SXfF+7grwC2Aq4WANENfvW4sRm9SopU0BH+TMB6cQdRAiaAnrXJH/VnZ1JttOYkKPr3dQmnUrWM3Nxj/5W9iu18VwDX+V7+fxCOlBiyJT9Y229FjNnObvK55c5uXY2kDnJ7nBUzyBVN4Hqvk0/r1gxi+JW3XtM4kqVpad25XqGqQjIKBnJckwpKtklaI3jDTaRLroo2wNMRFPaPqV8DMMS4X3vOkc2cdgtZXX4UmVzWT7LsdcdhMSYLyT5yZ1384v7H8Db2EGmYGPfnkFSYzEufdvFzF/QTiy6m0R6B13zPGCPKKGrtzvDvr1uQvVn0TLjVJpnzaDsspArpymV0jiteaY1ubn7tpvY8cITtIeDZMfShN0hHEaOYmUCi5HEIq5nOQdnn3M2bk8L27YdpFSyULaWiCcn8AQ9+Bs7cPqalcjZ1DQXr7+DQlGU8R51hJA9tsxjVquA/jks5LTfFm0VLEIkpKQEGzFYzidjpCKTNIWCrFwiivlRHnnocSWjSPb22nWn0zx/PhMZycC2kpVBYrHj9vpJJKV2hRIUJa87GPCr0lfmzjqfQSUve6Me2luD7Nu7S0lrTlcbiaybitNLyVKgLI4/5Ry2YhmjbOCwOsgUktTV+3V+LJZQZxwhbPT27ObpRx+nYCmTSyeIR8bJpZNq9y9fov4Vp4vGpmaamlpobmlm2rQ23X/v3b2Nw4f20de7j+jEEFTkM0o2Sl5Jm7FIXE+WGzdu5aKLzufO239h1nccpqfJccXtsU7Wx59/vAWOt8AboQWOfSV9I1z18Ws43gLHW+AN3wKvC7hN9mN1xaiUAlQK7VTKVaBACvK2FIZjhEL5SVzGFmzWw+zfPswXPrQfj+Hkzl+GSGbTpHOzSSSXsLenjpNPezc2Xx3JXFyZuu2NM/n2P/+E0YEoXsPFipWLiSSHueiiCwkEguzbt4/Zc2cTj8YYGRtl+rTp9Pf1E2qop62pldt/djtnnXmWFjW2vPgCg4MDvPmCCxjsHzAPoFar2nuJGuTOO27XItoHrnk/E9FJZaxXrBUKZdNG6X//IQpDg1JxDJfrEA5bL9byAOVsnJ/d+ijbNg9xxXsvZPqCFykyjN26jMO7TiKfPpGVp6/B5rKocvaZZ5/h1ltv5V1XXsmbzjuPyESEsfExDh48yLITluEL+tXaye504BUmfy6nLPm+vj5mzZrFzTfdzNpTTub0U05TlazYlv3sZz9j1pxZrF65mnxR2KIJeg726KF/xvQZWgw+YfESRsfHVBksWXbjk+NMa59GVm2JAmRyGeob61VtIe0uRSA5fAuAK6/zRsi4NSsF1RzFasKhWTz4n7ZKLlKu5CmX7dgqDqwVYdJLQSjCFe84h5aWAOGGJt7/gQ/w/HMvkUwWufztV/KLe27FUkmw8Zl92CtNrFl1Ip/5/Mc5c/1K2qbZaGoJ8eKOnew/eIgPffQiLOV69uwocfFfXcM99/yceLKXaPQwvQcPsXzlLM5/80o2PXeIp5/cy6oT52pR+QMf+BIf//hnWXPSKk4/62Jmd52o2ZlZAfqdLmyGg7yQBATkUsWwae2qhWEB4KS8I2oGi011t1IIkeeYAJ/Jbi8LY15AKslTFItDsXBzOFSFqzGRr6K4rQElrzaOX8n4f7XnvFIRpza4Qn6oGsm/mmLuVV+nMiUd7WikpVmgViutHIbLQiw+yksviZ2njV27ttLbc5DZM+awdMlSVUc88fij7O/ez5lnrSeTzZFIZli0aBknnnQabledAreSCSXF2WO3XTtqlVzEwcBEmu17xSq5g2zBRsViw+WUDNY8jooUFDOMDnYzNtBHNl5hYixNQLLwGgI0djQSamwkp2G7Dqw2sa4zlMEuygspSArwIBmdksNWU1BMVSrKHGHWzsy84ZoNtQCsJvCvo0zHmXkvzZxctT72WYnHRSmXo6OjiYcfeYKnn36Gi95yEbPnzCEYENv4gglcSm66gLYSdFW1ZZXPIS8pxUDsNnJSWJuiEFHngWoD1yySp3qS1YBd/czVvqkft2o7XE0prYIMZs5tjRggilozuVOKsmKHXiZfKNBzYD9Lly5TEoyorNQqN5XSwlOhVNIit5CPdCxYrZx77rnc8KUvsv7MdSTTOb3WcJ2fv73hq1xy8cUsO2GJAlGiJBIizve+8x1OXnsip568VseqjLeAV3ISa1d6JLH52LtWdVAI+WTZyUsYnyiweN6b1F4wlTvExOQB3EaQj33we3iMVrr372dkrId0WjLEGnF7QtRPq9DY3kTFIgpRF55AA6Pj47gCTrAmQRS3apVGP8w1AAAgAElEQVRswaqKW0PBD1nP5b6+mqr2tWyIzX5VtXWtVo5f7e/lsl72GqYPibkkTM0url5/bT6aaqE89blTX2/q674aqKv9ymro2CkVJvEaeXbveJq9OzeRiU/gdRrqLnKw5xCtbR0kUglVvgtIkRAnDMNF38AwCxcvZ3gkquvKwUNDhBtb+fBHPo4/EGTn9p00hMOqavT5/cw/YRHTZsxgZHiUnbv36HMWLlqqwMTe/T2kMjkd57t27+PU09YRFNBKFHR2sVgfY9XiDi5/yylmXBwSIChfr6W4rQ4YbZQayq4Xra0pwK04tZRtsKennxd27GbG3LkkiyUqhoANwzgR1W0rnko7E0NJDh8eJVvohVIKW6HIOWuX85EPXMaKZWXaGuo55bRLWdS1mHI+h+HxkMlmVJmey8texar2iqYKVNYwUboalO1FKmLHLYrcYonJZJLRnh7sbq8S6nr37CUaiel96t57kHXrTiWXL9I7PMaMrrnY7CV6evdyoOcQwTqfAgShUBsHDwyw/8BQNWpC7D8NSuUcq09cwe/uf1KLzQ57hZbGRs4+exVWW4FQg5/h0QGisQTJdJlM1sZ73vNhDvWNsLOnm2efeY4vfOnLrD/jXGxWcd2IcsOXb2TB4hO4/hMfYm/vBFaxRhZ7W3EMyBc0j9h2JOy55rQjQ0rsUWVuqGaTa383SU7iDuCUGVJIMFPs4pUQqU8qU5YxWXNyrAK4sqcR4qaCOuo/LyLY6vMVVJIbLnbKJbUaFXXkxg3PEvT6+dR1f0OoLqTjsTZeauvJa+0zZZcvn95ezZs3A6Y1XJEcBX501200T2thLDpJNDZBUKw200kSsVECHh87Xhpg1oyF7Nm9i2QqRkNDPfk8zF+wELffgdMoU98QJJezUcraIZ2CXBqnw0agTshuQjAS9WNBrYaFZLl163ZmzBD19TCBYEiJSZFYkmy2QCGfUwBV5o+A36dzvyh2o5GIzuEet+kgIfsi+RoemcDjdeu6aC5fJYolIT0JkUfmggClSl4BXafTTlNTA+OxCJFcgaeefVbPSbIOy5dk6fYd7lM3HQGJBUAWG+bDfYdpaWlRC+uA28Djdup75AtpJVcVCnI2SOp+3+v1ad/0eYIUSxVSibRm2ro8hq45Ykcu2dtCCBV7X9NRQxRtXjZseF4tpFevXsPCBfMJ+W3k0mK97GZ0bIynn3qa9evPREBrWdOff36jKoxXr1nDxuc3KnnX5fLTN5CgWPEo0TQQELVfheHhQXw+D4sXLKKpsZXenj4cNhcf/+insFicIinHYTeVmsf6kC2QkGTttpISyZ5++g985e8/RVOTgbU0i3jcQiDkxuEyyBWzzF7QSjZvI1+YTyLixm0LMjmeJBxuoKmjnkCrm4IzTVZiLSwGuYyQlFy4rB7y6SKG3a5uJi4ZuGTIZiPY7BKXIESvjM5bAkju2b2PtSedrIB4NJ4iXSjp/KbuNpWyklOEeCPqZRk/huFW8peA17K/kPYQUCyTMcFUAWnzubTOUbKnN1zi+uRU0E2AYDP3VvZocuaVuBATuK0Br/8VR4rXUuLW7snU/fjU17U5HQo41wjD5uc9GtMzda2ukajkNW3VzG7Z8csUaFolm1+yP5JzgLVSwnBY1Wr6QPdetmzeyMThrTQ0T6epYx7TZi+ha8FSJRt4XWV2vfQ4n7r+3QQ9NhxWAZ3F/UXANiEfHnPvoliJkCkNc8c9v+Pr372L0dESC046i2s/eDVPP/4SQU+IZYtXU8yWlKQwOt5PrjjJRPwQNmeZ+vp5zJxxGpGIC19dEIszQyp7kO3bHqO9KUQ6Ms6Dd9/BkhWzCPlL9Gzvod7VQCDkIJnuo67BQf9gjJkzG3X+qg+10HOgX7O0D/UdUNv0ugY/o+kyZXcDc7tW43a3Ew7Pw+ebgT/QSansomJx6rnFaheQVUDbLOVKFqthIVfIEPK7sRSLDPQcwG2HZQvm0hQM8cTDDxIdjdHW3EI+k2Pf3r28sGM7805axVkXXYLbF2JkMkbFalAoC2HIdFSTGAkBQC3i4JDP0tnWjMNS4u9v+Huc9jQNDVa2b9vM9M55XPHOT+Dxz2I8kcPmtZMvR1X9G/QE8VpCFLIF/NIeqQj7D3Srwr+5pYFtL27n/t/di60szmRuDFG2y/xbLhxxinLaJAIlr3sMObvI5trnd6tV8tDgIWLRMSWdtjaHVH0r79tQ30S5ZGViPILb7aG7u4cVy1fw29/8XudMIVwcB26PdSwdf/7xFjjeAm+UFjjmpfSNcuHHr+N4CxxvgTd2C7wu4DYxhNVIK2BbKdVXy5SS5WnDosFjCVpbDzMevZtMdiMN/llse6yeH9/y7/zgx34SuUkyxWYM43T+47djrDnxWuYsWovFcFIo2Xhx815+/asH+ewnr+fpZx/gsUf/oIqPeXPn0TVvHl/+0g1cevllNDc1MT4xoQWELS9sYcnSJeSzOQU1tm/bxrx5c0ml06oeGhoeZsNzz3HGmWfy/PPPM2/ePLUTe/DBBzl93Tre/7730T8wQGNjgx6eiwrE/WUeUmj2uiqaB2wYO6lUXqSSTXLxmx/gtDUpxiINfPhv6qlvtxGPlYiPnMqenc2ctP4i2qabALbY/vzghz/k3LPP4Vvf+TY+r5dTTj1VbdcefPABzau67qMf5ZOf/hR/8/FP8Nt779W8KinKCpv4cO8hLrjwAm679TZlYF96yaX87r77FID9xo3f4I677tQipFiSDQ4O8tlPf4bPfO6znLV+vd6DkZER1qxere+zbetWps+YQVtrKw/+8UFOP+t0Tlq79kj+kAC8YpksIO4b5vEXAG61mJLO4PG6tDBazBXUes3msHP5xedx8SVn8uL2x7nyqsv405/+REvrLNad9jZuueUu3B4fjz/xMNdccznr163m45/4a3ZtG8TrCVMfamLZqmn84j/+wJnnNHHWmW9jpK+FA92jJFNj9PRuplCaYNWKZVgdKc49dzm/vOcxhg7nOf8tZ7B6zanMnXsKt976cyU/fPj6zzMZEyDWUEBJiBEusawV60S1WxQTRBOwFdWVgrhSAlFlpglwys+knK8ALmUKuSw+j2n/lklLsdNQlWQsmTVt9aos+iOFHRMB+bNW3H9OITv1d0eLQWZvtWlepgkmyuPPK23Nv9H7VK0Jm99XcVV9CbHnLWjW4ZYtz1GuZGhta+TggT2aWTfYP6gF2t27d6lFYm9vDxs2beed77ycE05YidcXYvmyk7DZPFTKknNrvoHkZh/bwzSDk6sTTezQpAC3/VWrZAd2yYwtVfB5LJRyJaLjo7Q2+bGWi8THSnhdTqKpOMFGG+6g1bS4L8rnCOB2hzBsNgXgK2LtVshRLGUpiCrLauaRTc0e02xoKY5VbfAUKFFFhfkzLT5O0YGa98BUVsq8UhfyYbUKk93Os89t4pZbfsLs2TPp6xlg4aKFnHvuOSxZ3IVwAVKpnFoqJ+OpqlpSFEOmFktV3kIykV5YVZOZgoyjVts1oGBqfzBtsc303aNqbROAqKms9e+qbqBaLBRyi0WKMSOkE1Fmz5pJMpWiIRiku/cQd9x+O5//wue1cO/zetT2UWxqxRpTLI6bmlsUOPP7PMQSSS644AKufOc7uO4jHyZbKGmh0esx+NSnP8+qVSu57JK3qdW4qLkFSPr8Zz+HYTj4x69/TRVLUuyv87pVmfw/pbitkGPu0g5am2fgZDF9fYepayrS3O4gk6nQGnoTF77lQ0Qiccq2ccq2SRxWH5msacdqc4pCw6BYlsxrsdHL4nBJFnIWRNFUKWAtW7GUzIxbtagTS8IqcPtqQK05VVSVf1PkPaai9LV+93J17JG/N1H6I8Pu1eaGl6ltBdh6lTnktZS9L/ucSvpwqoLI763w+CO/prdnC+GAE0sxQy6VIhSo5/DhflwuDy6PB6tDCu1pdm3fxuqVKxW4q4gSxROkrWO6kncGhoZYs3Y1e/fuJJuOUcmlMLxOUvEkdm+QxqZWxodGyFYsNLV2MHP2XP37555/gdzwOJ1zF3DJ1e/THOVUJovH49UxkIqNsnJxB5ddcDJOsYVUafT/G7jV9pkK3FbZD4Kh5sWS3Apbdu5j87ZdLD5hGalSgYJN3BbShPx+0pEKDkuI+kA9kViOUj5LKRMjKA7hsX7ee/l6PnLNedg9Nj786S+Qn5gkEY1QJyCgBVURixqyWDRtLWW8yFhS4pnVgtNtYXDkMBabhc4Zs0WGSN/efWze8iI+b4BcOsPmTS+o7Wy54mRgMMVppy6iYHVxaHiIhkbZQ+cU1LE5LDzy6IuctPZEGurDPPrYs8yZs1AL4Xv3HSRU58fnh0Cdl61b+liyuJUrrriIQ717yeTTmnv+298/xznnnEhjcyfZnKgTLTzy1DMMjo/RPKeD3/77vfidAR64/wFu/8nPmDZtFu+66r2csGoZuw4OYvf5KdisVCTjNpfBoTCLrLKyhpk28WJOLwQmW6n6u4pFQQ55nqx1kplcEQColg5ZnTMVQJS1XrLEq78zF0hzvy351BRMsovmSlpNIoTk2wrpwzAs+LxOYtFxZrW3MTDUw19/8FoWzVvC1//un6hTtao5b9fGSu37V1sLxQFAupYofY8obk1bDWK5FF/5p69RdsoupUL3gf10zZ1LdDyGvRCCvJ85cxcwMCzq2RIlS4aypagRLbL/lX3Kgb09BLxhmhum4zF8PL/xcVavWUBraxPbd2zD6XYqEDo8MszI6Ah5scl3uhkeGVHlrc8f5MD+bpbOnc20tmZ1VpAzSiQSYfvWrTQ3NXPyKSeRz+V0j+QyDO2X6XRSwdRYMqntkMmkdFoql0V1WFAQQdSX+UKGVDquSklZgyQ6ICcuLgE3bp+ZSV8DwESxKMCX/EzOAALmyhlC1tuBgQEqBSexsTylQplCMQcSO2AVa+ucRtTIOSyfLynhLOANqnq2PhRmPDKBxVHRLF2fz0vQHyQWi2rGuwDD8n4el5sD3d0cOnSIrrld2n5NYQ92MnjcDiWNPvGnP3HZZZea7hnlMsPDQwrIrlu3jomJiapDkIfJaIpstkQkFiFXSBONjZt28/X1BPwhmhraiEdzeN31fO2rN+OwebCpJfDri9Ax53Jpt7ICm3/8471889tfZunSWYwO+OgfSDA8epgTT16L4XYTavIQbmvjsQ37ufSST5AYceGx12G4bAxH9tAxJ8RwYoRUvozL3Yil5MZadOMz6sinC0q0EkKHALbFUgyf38zXzWYmaQzX4TYcjI2O891v/Qvvf++1xGIpklkbJ6xcRzQmYDt6ryR6SMgZQmoTa28h5KgjVa6osSgyjh2GCc7K4BFFqeGUPZoon/PaByXOQ4g5GmIqs4OqV+V+GnjE333KYyoo+1rr9CuB26nr81SC3ysjNgrlkipu5SH9dqpVsvx86vtN/UxOdd4SakrV6l2A56o7RkkjKiqk4lH8XhcdrS1sfekFfviDH2BJ9nLFu65heDLPuRdcTjxVpKWlgaeffIhHHvgF9/7yR8zuDFPICnnRit3hVmBY3b+O8VGkQKqY4/5HXmJo0s7AhIPxdI5lJ84hnY3q+amcc1DJeXE4gqoITeXTlB1xreOI2jeXdNDZOp1c2sLYaDcPPfRvxKN7KGdyNPmbSU9kiY4f4Nq/vpiQz89tt9yGz2chmx9l3sJWzUluaqrD5/GxZcsY5561kqGhw2QzcVzuIAOjY+ScZZyhaTQ0zyaTNmhuWkBH5zJmzV6hESb5goWC7mmKGhVjtZXVvlvIB+3tDRzYt4dD+/eybs1KFs6Zxa4d29m+5UXaGhsR/6lCNq+qfnFUm0zGuef3v2N0YpK3veu9XHTZFUwm8wyMJcFm6FljcmyUjqZ68skoreEAu7dt4Zabb6JoqTBtWhCXM0MwICS0g9Q3LODGm29l78Fh8tYSTq8QGexYizYMS51GJ2zZ+iw//9mtjI+M0tnVpfUOceQIBwIaDVOWDGSJAqNAnd+je3EhH9mtJSVgSg621E8k0kIs6IUkMTo6TDYdZ3J8mKGBQ1xx2dvYsnkT+ZKV8YkkA4NjLFq0kM2bt3PllZdxyw9/rK4Gkk99BLit9acpMRPVH3ktFotYGBx/HG+B4y1wvAXeUC1w7CvpG+ryj1/M8RY43gJv1BZ4XcBtfByrs0ilIod/D1hTYM1grchG1kEpk8cb3I3hfpxy6SXycSuO6Fu4+qqv8e8PtBJL7CeR9VLfcCG3/fQgM2dfzqnrLyOWzhIMNrNnTz9f/tKN3Hffrdzyk3/g+Wef4yPXfppNz2/h17/5Nddddx2jo6Ps2LGDf/mXf+EnP/4JHdM6tJggh+8vfvGL3HPPPWzfvk3Z7JLBtGfPHhYtWsQZ687g9jtuZ/v27bznPe9RC7vvfve73HzzzVoQjyfiUpWScJu/2C0XBZrk3ZRzYzQ07ieZeQivy8t5p/yGGz49jy1b9jE4buezX+7Ealjp3z+XB3+f4aoP3YDNCClw/dOf/pSlS5eqGvmOO+7gS1/6EgcOHNBioRwCVqxYoZlzgUBA86Hk+qX4I+2ya9cuHn74YYYGh/ja17/GRRddpJZtUki55ZZbePbZZ+nt7eXOO+9k5cqVdHR0aCHkl7/8Jc3NzcrEl4OQgOCi5F2wYAGf+fRneODB+7n9Z3ewdMVSPvaJjzM+Pk44HFaQV5j8tSLQX6yh/zff6C8A3GoEm+ZYmgUVu81k1ZbTOZpb67jkslM47y0ryRRH6e8/xF9f+xm++g/fpTG8lDVrzqdYnmD56kbuuusbailFoY1SshHKQU5Y0c7ZFy7mwUfu4Zc/f5gLz/0cH//YZ/jXf/s+jz32ayZjvZSKca7/+PsYHu7h/t8/TDRS4dxzL+Jvv/B19h8YZfbsRaSyBYbGk5StAVwev2ZfiU2V4Xap3ZwUeqQGIvbHUvTQjNtqpqgACJqULQofCzgrQgYpqTLL63Zi2G385je/5Yc//CErli/no9d9hNb2DtL5MiVh8VftFRUYk3YSC1IFhE3rRS0N1wCaaiH5tbrEK4HbGhaj4j19JRO4feXzXqsA9J+A2yOwY4VCUQr7zzAw0Mu0aU0sW7aI+x/8DZHJMc4/7zz+6cZ/YFpnO93d+2loCGsGUiqToT7cwr333s/nPncD17z3IyQTeYLBpmom2RRc8xj6vfYx1eWgwO2OvYcJhNvUek0Z8VY7GcmHslgJh5ykU0W1XQ35DQU2MvkkDhcUJHsun1fAyOH0qfWqICzFbFZz6fw+B3V1XlNhbROFjainzdsj9TX5SqeLWoQ2M9fMTDV5mMDtyy0L5X6b0tYydXU+BgaGmD69laefeYpbb/2pzlFyZYbVrfOPrB9i9yiZfaLe8XjczJw5TV9CsgZFxSTvrZClAJsCIk+532Z/EAhDFGA1C2RTpakxjqIClr5cNvvgyy2RTaDCzGA8mh8nwLSod0VFdvutP+ID136AVatW6bVv2bKF++67j49dfz1ej0fHlRQcw8Egv77vPl3jrnzXu1QNODY2waOPPsaTTz6puYWf/OQncLvcWix1uww++JHrCQYC/N1XbiCZEXWMXZW1/YPDPPjAA1x04VsV3OvsaMNrOGvOgNr2/12rZDHh7FrUQjSSJjbhZ/GSJVx21fkk0mN0da0i5D+DA90x3D4nZfsYOcugrl8Jcasth3XPISofKQSLSqGpNcxkdASLNYdVCn4yZ5QFtDWtklXRp8Btzf765QpZc0p4OWhrfv+frZJrz6v1xVeqhWrDTBRGtdd9LZXunwN0X/mZXv3zmd29WJJszALz5rZx8zf+lqHuF1l90lLGhvoZ7h8gNhnlmvdey7YdO+kfHKJz5nRaW5sJetzs37OXVDrPgZ5eHC4fDS0tnHvB+Ty74Sle2vYCZCfpnN/JxMQQkdEoTS1BAqFm9m/fjzMQYvrM2XTNW8jWbbvIlyRKQUCIEebO6uK9f/1R7A6D0dFJtSm3VNykoqOsXNTBpResNYFbmWVEQfn/UNweAW7VMl++M2Xr0i6qmLRa2LR1Dy/s3M3KNSeRKibJV4TUUEdkLKfRGpIDLQ4hgUBIcyDd1jxrF7fy7jefzoK2MKVImnd/6GpmLplOenyYpqZmbWDZUwoAJntDUZ7JHKfjwGra8hsOOw6PnWeefIwNTz3J9V+6AWsyTX//AHfedTcTkQiLFi9h9559uveSzE4hVeULZQLhFhpa29Wu3ed3aM6kz+9h42aTIBeLxnnqmR3MnimuJ6fpnPjHhx/B6UizZOlMuvfv44wzTqGlqYH93XuUzCQK9FNPX88LL+6gb2CcoZEYhZKdXKXEqrNO4vvf/4G6OHzsg9czOTTBqSetxeep45Of+jwT8f+PvfcAs7su874/p/c2Z3pP7z0kgZDQITQpImAB3bWha13LFtvqI9b12fWxrYi4giJIl15CC5CQQBrpmWSS6fX0Xt/rvv8zGBDU+K48r++Vc13DhDlnzvzP7/+r97clsAhoa7MxmkrjDAY0MlPAd5mXBDS06ZcZG5IzaFJbSVGrCmhrVfDWWGtLFhMpa4WyTpETjgnqoCFwjzB3jJx4IaDJ90kHC0tV3EScatMqJKKyQqayGlW0kF+p5lXBabdBMZtg4eyZPPXsU/z29nv5xtf/k4DfUNwKEejYMfhmSknDeN64ZiUHTMzlMsVkKxU+8pnP8vBTT3Dlu9/Dpk2blBBZ46vDWqyHood0fpyyJa+qsGgyhtvvIl9MUS4W8DiCZGIVCilw2Rz4fE5Va8XSEarVEjW1YdxeJzt37dRxKaS8dDajympRsh/t6dMx5LbZCVmLtNYG9VqFpJPLZvQzCjAghCQBPHuOHtF+6vN61QJUXW3IakatWCHLazqndBKLRtQlJ5dJafZ1MOjXviyxJvFoFJffjckuxKuMnhlSqRSzZ8/Ws0VbW5vu/ffv309zczOJRILOzk5dS6sFBy57A0MDo+RyaVxuB06XbQL4LamCU7IXBd6Xf0uGr4xlsXoXwoL0X1kDC7ksmXSSYMBHqSjjDs1f93s9uv44ZS/osGG3yL7QRCjoVxto+bypVJJCIafkxu3bt7F0yWK1oZbsSyGLysThmADJRHUsiuCahhCjYyOq5JfhnUzk6Oke5pQVZ3H6Ket0H+KweVQFfPwPY6+YL+RUBWs22djw7Hqu/9Ynae+o4YVnB7jwwndqDEauaGLnK3uZMquOpasXUT9zFh5vO37zFJLjZcbHIrg8ViwuExafm0Q6r/njkm9aSBdwm91kEnkFbcSxJZeP4PdDU4ub7Vuf5s67b2H2jKnqqnHn7XczMjjK6WvOIR5Jc8ZZb8fu61RQW+6D5CXL+BPrd3nIec1msyvwKlbX8qX+LJUsqWxEHWPcbgc1oaCOZdmPSFsH/EFKFYmkEPeQKtm82FeXyedFzSv3VpSmBmlPvhvKXsNF4o3UuLL3m5x7J/ff8rNJcsbkujpJ+Jt8zipjoVTU95S/JY/JGBXZX0zOFZOvV1Kd2EfnZb9quDyou8Bkzq+QEC1iJS0ksTL5bEoVt36vm1AoyH2/+k/edvnVjMbLlC0BVUZbrFW8ripPPvxbvvi5D9MQduJyWKhWqmp3LWpkm0TJHOejUK2SqlTY9PIA2/cWqWtrx+SzcmTgKDZ3gVI+gwU/bnsj2ayJWDpJU1uAoVgfVpesYR68tiADXQM4zEVmdLpx28a58/afMHp0hCP7Bwj7mshlx7DaEixbtojFi+Zz15034/ZWmTWzWa2Nh4b61Kq+obaRp9c/Q8DrUVJSPpvQ9Xfb4SGq7np1T5m3YAVLFp/GilVnkclZSGehWLKQK1QoyHphFlKAjHMJUsnw5KP3Eg4GuObdVxMbGeLxhx+mnM/SWB/W7GYhUolyWQiHcn/FHWTK9Kk8s/FFbvrFrQRqm/n0l/6N+cuXsW1HN4VCidqaILnEOG5zmdbaAB+75mrcQQ/LV8wnn40yMnSEw137aO+YztG+KJ/6/NeYvfgUDvUNUd/UTLFY5pe/uJkN65+nuSFMT9crnHTGGo2RkLO5OI28smMnLruZ+hqZH9NQyuB1mKkLedWmPZceI5Uc0X4mbihOyRW2im20uHWJrXlVLc+HhwaZ2tHO/r17yaSSZPJlKhYH/mBI51K5lqVLTuLee+6b6D2TxNZj+tOEMcYx3esEcHucY+3Ey0+0wIkW+Ntogbeugv+30R4nrvJEC5xogf+ftMBfBNzGo5jtFqplD9WKg6o1DpaIZheKT2Mhk8Dr3Y/Ls5Vi9iDmbCMb7mzkxp/+nO/+oJW61gTJnA+3+3S+9x8bOf+iL7J4xTlktfBfIRQIcdONt/PCi4+zfEUjp61ey09/dCtvu+gyLRzceuutfOQjH9GMx+3bt7Ns2XJaW1sUaBQG+Mc+9kkeeeRBjh49wo9+9EPcHg/z5s5jSmcnXYe6eP7553nHO96h/974wkYuu+wyzj77bC1QyCHf4hCjyrfKKlnyPG047DAysJPG5m4cjm2Uknmuu/Z+/vkT7ySezPLQk0/wqX9tVsvZ7Rvr2LjBwXs+9C94g/WqCLnhhp+q7fHatWsVrBUQd9WqVVps2blzJ2eccQYbNmygp6eHK6+8Um2S5WAhRRgBUwWgvfzyy/WALoWYbdu2sXfvXs1b+ehHPqpq5B//6EcKgEgxR8APKWqefvrp+nph3Qu4K8XJgwcPqkJFVMAHDx/knPPP4YzTzySejOthX4BmAXjlgPXHrGz/pobYmwC3wn4VS8JJ22S7zUUoUIPLdPxFoCoFytUMhYIJu9mHqWxWZaDdk+Yzn76KRx5/lAsvOoup01yaZyiqu1NPW8me3Sk2Pp/gnDPXcd66FXzne//E2Fg31ZyDRQtP5awzL+M3t97AlBkBxJ3u2adf5kN/fz07tx/k3vvuwGotcfHbTqPryItcesn5PPLQ42rH6nD4uPzyD1JXN4NSBY8CQ5UAACAASURBVMxWNy5XDZmiWYG+iXRatdhVNPZVK0WDw655WPJjsb61iBJXrChNmtNpqohKSlScFqrFApHRUX5+48/YtGkjZ591Ng67g8NHulm+YgVrTl+rtqmSFWexWijkxQK3gstl0/cTFrv8PVFXTqojj4nNesNu9no17bEWZgYp/s0V+cdatE3arqkCU9qoWlVbcbHwleLEgf17KRQy9PV2c966M4nGRtVS75ZbfkE8EWHZ0kXKthZg8eWXtymkumbNqQyNjtPbM0gikeOqq65l3brLqIjatmjkGyl7/y+IYysUy4YlsMXMWKzA1l37CNTUIdbJZptTc/aEoa8KWNEQVwS4lFzLqGFXW/ZgNgUwmyQX26rAmbaXuYjVIkCu2C3b1Oc0ny+qPaIUrAw7RpvhQjqBr0v/kLcXO3ABUSfzzWQsWc32CeKHoVKQ52026T9FtaSrrRVL/T38/KZfaVFZbPMT8RgWs2EhKXnNQk4RwLepsUHXj2IuT1NTI1OndNLUFFb1UjZTICF5VIGgqsc1302Kh1JwtIq1G5QKYrEsQjvJgzNpTpzkwokVm4DaYttofCajzxjKYYOEIfZ4MhdWKmW9x/JZug93cfcdtyGKjo//w8cIhIKsX79eCUbf/va3qa+vVzDT5/HQ29/P5z73OXWSuOba92kbimLy0UcfY8eOHTpHCylJiuyyPtaGa/jMZz/Hvn17eVAcFYqi9pbMwwI+l5Of//cvGR0a4vLLL1Nlk8tm+R+1ShYwbNasaYyOj7Ju3Xls2/mSAgUfvu7zVMoNBANLGItkcPohWx6haklD1akFR7PJLqbper3anpNzrpA7LBMgkIZwTgC3VSmAVaiYJbPTgGher2T9o9aLgt78kccbAaoK3B+j9nsz4Pb1b/um4OwxLzz22g0gSj6rRZV9DY0+IqKUeeA3ZFMj1PjcOK02Fi9cypo1Z/LFr3yVVDrL7Hlz1NLy4vPO4cnHHmHb9l2cte4CevuHGR2P6GC95O2XMDI6yP6D29m7dxu+gJ3OKc2a6XrkyBCVdBVPbZ0qbweGRhgZjVJOZlm97m2sOHkNra0CACTJZPJYJuYii8lDNjHKsnktXHHBKmwK8MlcU8Jktqkh/uTD+GTGWFGl06tOBZPArfHRZT6XsWiyW9l1oJvHn32OBQsXkSqM4Q/ayCV9lPON2BwuJPa7ahX1VxWn1Umtt8DRVx7nxu98nk++61p2v9DPZde8k96BHcyZP1vHp6wxko9pt9lUYSagncXvJxOJaH6mWBzK2N668QVefOopnC4nnZ1TONrXR2NrO5l8nhe2bFbT86kzZjAwNITJKpm27WzZup2enkHmzJmnhf6xsREFbjuntGtMx4bnNjJ92gx6+0c43DXOqpWr1S61q+sQmcwoPp+Z6z74Pg4d3k+1mleiidPl0MzihYuX88Mf361EmIrJht3p45S1q7jymst56pkn+N2d9zK7fRbrTlvNwV0H+OfP/Astbe2abWp1+0iWSxQsVroHBpg6bw4D0bhmaTrtDl27JDdZ+pzFZPwsk0zicbo1ikPm4ZpgkHGxEzaXNRpBCCNqjy9OKx4vlUIBS6WMS5TiThfFfJ6amiA9h7vVntaKQ4vwdqdD73Mqk1Q7X4ul8qridsuLz3HXHb9mzeqVLFu2lF27ujn/wncSDNa+xiZZ+s6b29sa/hKyJzXWZ8n1NAgRMvRj+TJfuP67INmsVSuRWEJJAJIlmk1HCIasNLYEyZcsHO3NMTJapFyxEaixki9ESEZTmEtm7PrucaqSi2irw+qu0/iWxqZ6CuI8US1TqhTVijaZSev8XROuU7BI+3g2jSUTI+QWd4WU9ktpT4/XTblUJB6LKkFHso7LlZLa6EejEc0wPenUWboPlDVK+rCcccTxwuP3UcqXOHS4G6/Xr3Er0qczyawqviKxuK6VskZOgmCNjQ2kNB/SAMaF3COgwSTQlivmqAnXEAqHFIAq5I3MVBkjchaQ/b4AJuICJGpiIfLF4nFS8bi6YzTW12muo+x/fH43LqeFbDaO22mmNuxneLiPlqY63Sv29x/VtVbmMlHXyvoZrg3qWUbGgiho+/p6FXhcsGABNeEg4+Oj2CwOXBY/lbxJOGMKGOdLeXJFY64Kh+r50Q9u5MCeBHfd/t+cfvJ5lEoCuIoriBHdcHwPubY8FQpUVZ3u4v57f8fNt36TUNjE3j2jLF16Bvv39TE6Wmbx0pVYPREs3gLhtnk0NLVQyCQZ6Y1Tyvg447R30D9U5GBvN61TmyibRDGZI+C2Yy4VSSdyuJw1hrOHOYPDmSObG+KB+29leLQbuwVcDrsqninZ2fTcFq58x3to6VjAgqXnsmv3AZ56+kmWn7SY9esf47qPfJj9+/arNbbsfWRvKYpwySYuFkskswImV3F7HOrM8fWvfY2O1jauufZaRoYjmEwS6eAklipSV99BKl0gGKqlVMpikqzQiUgiUUwLCWDSyliAW+kvk9/l37JHnFwD32i9nFTcvhF4K/ulV0Fc2ZdV5Txg7AkmnV6OXV+NPbzEaBhOKKKyrVZlb1ehWDZIdzYh8ki/QfJSZZ8ENnFgsNt45qGbOOvcS8hXvWRLDrKFKqGQn3RymJtv/B6/vOHfmdZei6lq2DdXqwZw/ee497y+/4lCPlnOs33PIJt3D+FvnEYsXyBTiuH2unGaPZjKfmLRAk6vjXiuD19DiWQ+Ta7gwVysxW+rxZSP0FZXZXTgRY7s2cZD99xPR2MH7U2tbN/6EtHICNOnT6OuoYajfQfI5KLMnt1BIOBgeKiH+nCI3u4e5s+Zq3NM174DSqoQcHvLyweZOvck5i1fyYGDh9QhKRpP0tTSRrZQYsGi5UybuQB/oJF4MkfVbMflDtLb3U2sfx/nnraKzpZaNm1+mZ3bt1IT9Km9ezwWoba+VvOqU9ksFnEFqlQNxXgixZTOaSSyZe5+6Am27NzHqrVn8+EPXoHZ0cboUB8UC7TUevj5D/+DXVtfYt6cTiqWFCMjg/QeOkJnexs2uxWbx8HzL23lJ7+4naaWudx2z5Pceft9mh/udlvZ/vQjrL7wXJpbmoiMR6kN16k70diQ2BynkXCfupCHgMdKOjZKMjpMwOtkcGA/LmeRaqVIXWOLWmb7/LVKoBgdjcrlkUxkcFjtBP1Bzd6WOddfU0Msk8LrD2j/OXzoiAoRvvvd72HXeWoSuJ2wj3jjSesEcHt8k/mJV59ogRMt8DfSAieA27+RG3XiMk+0wIkWOL4W+MuA2zhmOaVUJE/PRNUWBUvcyK2p2Cnni2TzL+IPbcNU2s2+3Xv49Y+KFNN+liy1cuU7WwnVLuTOO48yNNLC2y7/RzzBOkqWLGarFCvM+Fw1jEcHaWxwqvVhNlPFbnMqa1ayVusa6kmnUpodJAUKsUh2eVy8uPFFUpmUYdsrhz+bHK6KBIJBysUS6VxGOf+ysZeCTS6b0wyeqgAJhbxa4Yni9q2zSparKOJ1WYmN92Kz7sVq3UaNL836Rx7ntl+mcLmtfPRT7YSbA8RjFp55FDzO01l32XspmaxqD5TLZlVhGJLPWa0wOjRMuK4Wi9liFGuEqW63kxMlgMut7SIHAFFepTJptVuWNhXVgbSpHFolAy+juTxuEqmEAiyi9pKMRbH0FCutkAAawmSuGJZ2VouVRDyh1yB5W2Upzlql+Cb2ZDktrEgBQIBeOai+mULx+Hrx/wde/ZYAtyXK1RyVsqBFVj0QF3IZnN48N//ym9xz3034a8wsXjqHpUvnctMv7+Hjn/g7Bnqd3HVnFxdf8D4o57n5VzcSjW3D5azjo9e9m5c3H1B7v5a2MCetms+OnQcIeqdw7733E4+PEgh4GRjs4tK3r6CtrZmH73+eJUsX4/Q4mdqxmpUrz6e77zDZfIl7732ctilzWLX2LFVXiEqxrAxqsYCy6hhURa3FTD4jedgWPC6nFvlUIau2uVbcDomCyxCPjLHtpc089cQTCrDNnj1Lx7Lb5VFrwd379omhMguXLGXh/FmEwg2a0eV0SM5aVdWTUkQ0soMEbDMZ4G5h0ur4jbd3rxZQjlHmvppROgHAvVmvO7a49Gp2ligkcxm1yDp65Ch33XUXc+fNZvasacRiEQ517ePCi9bp9d1www9VfRuJjPG2t13Irle2sX37Dnp6IjQ0uJg3b4EWKw4fOsqixStYtvQU5s5disXi0TlZAMSJeM7jHhgC+IoFbb4E0USKwz19eAM1xFMZqhYbJvlS5YGArBNZhDJ/+Uy4HGKBbCObsZLLiWKijM0hCgdRPGahmtN7YTU7qJaksFvV+VaB9Qk167EqC5m/X6OAmMi5FeVbuTiRP6sEGymsSSHOUFRING5vzyFu/tWdBANBVcpM5mtLf5ACoPxdKXpPqmrluubOmqVkFumLknUuykQh+wRCLswOHyarZEdJMdGqucoyn8nvixWs5p1NWuhJQdCMWqpK3pwhFDTgRrUHF/VutUomm9O+KmNBvooFuf4Kv7jpRnZuf5kZ06dz7bXXUltbyyc/+Uktzq9bt07vqShxpZgqn+PKq67itLWn8fGPf4JMNsvw2Bjf//7/4eKLL+I73/kOn/nHf+TUU0/V6xMw+T++/30lPP34hz801JAWA1x57oVNfOXLX+KKy9/OuvPOpbOjXcEpsaX+n7JKlms/adlahISyeu18MoUE+w8d4eRVF7J0+bl4/a1s37WbgeF+mtvbCIVrNR9SNPrFsljrTxImJhAWnXcF1BXragnElFxNQaykb9oM629zQbV7xsOwT590RP59odT42WvXoz8C3Crzw0izffV3jlHm6LOvs2r/U2vdm4G3xyr7J19jXLfsY1xkUmkKxSgzp9VjKkfJJEaIjQ2x4aln6eo6wtw5C+jpG2bq9BlK6Hll13bMxSxrTlmpCtlcscKceUs4eOgIB/Yf4NwLL9K9w/PPP0PPof0sPmkxTqeVl17awtXveg/z5y/irnvu0yK+LxCir38Iry/EBRddhskqqjdxLslgtTlVVSdjWPYImfgoy+Y3c8X5xwfcqsZ2or1fvXEq5JzQYlos7O3q5qUdr7Bw6TIikVElXVCqoVoJUDUXKFvTCtxWyibhmdAednH7jd+g0R6lyWph6dzTMVeKJK1pXD434dpaJdnY3G6K6QweiXYoFEjFYppF2ZeIMzVcy9jYOIOHe3j6rt+p0sbucvHi1peYv3iJeHKy++B+zE4nkUQcX7iGobExWjra2b17N9WyCZvFxvx5C9iwYTPLli3Q8Ts4PEI2H1Py27nrLuS73/k5SxYtFRsYXnhhs1pfhsNe3vfeyxge6WFkpHci61T2bRb2Hhjg6NFxvU6vKt5k7ilhs1QJeoMsmNnA0jkLOLLnAE2hOuqCdYRCYdKZPOHGZhyBAHZ/gOFolKb2TtzekK6ddqdT94Y+v4+qALlup67vsp6abVKIj+la73C6yJQKWL1uve+FbA6/x4PTIkCtk1Q8QSGdppBMKZgr/xb9rUuUd24PLp8fh8uNw+lQFZJYsIr1clny/co5YpER9u7exuYXNzA+Oojf78XlbeIfPvVVgqF6HeXHEjL+OHBrWDBrircCtwZ4K47NOeC6z3yNgUgGd6BW41pMVQvjo8M4HClcniyFalxzE4slif7wkMmYVdkqontTWchn4rqQA9MoVnueRNJOMDyVwcF+zZQVBxJfwKdnFsl/lSlM9kpjYxF1QnC63HiFpOOwkoqN6X5dQC6Zx8VeU3JEhXQj+3xxUxAQXTbxQlwTQkDeNEw2n9e1SAA3IUvlMgVdv60mq1rSezwBpWHJsiWAvNgXi92o5AwL2KvglkQGmExKMhI7T7VVdrk0AzovZy+Xi7IpT9GUxqIRDTKfGnO1kLMEXLUrESqneacOu9gZG64R1XIJ+RXdpxXk+SI1IS9ut9yVPMGAE5/XSio1jt/n1GzeTDaNWbNXBRiUvyFtLICykEENha0oc+W8Is+J4lWzfy12zHk75CZIZTYzhYqA2mV9PwFo+44OMNg3xjsufSfrzr4It92n/UKyXY8/hLRMLh9T62CHTSyXfWzeuIWvf/PjmO2jhIJtapXcfSjO3LlraW2dQdFylL7R/XzsU9/h9t/eRi7Tw/Qp7TSEp1DK14OlicHRDPOWLCaaGsPrtpJLxfHaZZ8rBDYbtXVBdr6yic1b1lMsjOP3WzjSs1cVigVxlhJSQcXJ+HCSlStPYd/BAc46/wpcXiHe7lHg+/3vfy/rn3xc96Evv7xVgctgoEYVvVe8/UoOHTpMKOxn+owOdr6yg107dxAbj+r5b/Upq1m+7GQy6QreQANYvGTzFrUMzuZKeLxOVc/LXkjmOd3riQuD2awEAnVZ0Rzziu6L5J4ay6sQMQ1nEulHxv5RiHBGRqyK5iV+YEKZK3th2bNJf9C+VpFYBYPRKO9pUDp/T+PUCAy1TDHYQmI/Lvsm+Vuy7xVSo9Q8ZO0R9mpFskpl4MjfFDtwmxWv18UDt32fc86/jFjGTKihk2SmrCDm+OgRHrj7F/zsh9+gocZFpZTV/ankKJfLsnc1nAKO51GiJGmwPL9tP7u6xylafbrm+EIyPtOMDUXwuupwOoPkyhmylQhWX56K2UY648FtrqeathNyFdi36yGef+IXkIzh8fjx2nxYRYmeT5DLp/H4fAwMDlGxVFiwcBa7drxCS3sNuWyKoNdr2OibrfQePorb5dM9ZGR0nECgFou7no0v7WHJsiWkc3GcLitHeg6xaOkShkfHyZVMrFmzjsXLTuFw9wAbntvG8sULuXDNEmKDw7z44iYF+psa63RM5woZPVNm8jnNY7e5nJoxLw5PQi7yVUwkxqLUNLQQbupg597DPP7McwyNRvjg+/6eRYtnURsIERke5Ntf/SKnrjqJjRvXkykOkc/mmd4+i1gkQrGYonVaHbsO7WPtuZeyY88or+weVyJCe1sL/gA8/NBvcTtsLF+5Uu3WRSnrcnoo5wrY5Zwu5IuBo+RSY9hNJf33ssXzKORGKJXHlfSVzhYpVSwk03lqwk24PWGGh2KUiibGRqLkxQbd5iSXyWtEiC/sVWKs9MUj3Ue59JJLueVXvzb6uLDAXgPevuE59wRwezwD7cRrT7TAiRb4m2mBE8Dt38ytOnGhJ1rgRAscTwv8RcBtIioxXoZhqEkq6AktjpkqPkylIJaKk0TyRaKpu5kxdYCC+QCllIOQs51kxEopL4xzF7fdto+zz/4o85acjrfGRY5R7I4yyVSSWn8L2XQJu8VBMpUiGPAr2CfAbsDrJ5qI4bBJhp1Y7BSVMe72ehgdGVHWtxy+RBkq4KEUEDSrLJNTIDHgD+hzopoS9roAtrLZlQOeKG6FAS+ZeG/JQ1jH5jhOu5ViukQ60UW1spVweC9ORz+ZpFNZ7qHaGgaHYeNzMXoO1XLWmdcxa+EytdVR8MDlxmKTDNwEdodd1RBSZNP8HAE6JoBYURhIoWUyK9Lj9qg9tBReRAEm7SjtKaCt/J4w5jMpOSDZ9GfKvhdVssmiQLkAHXJfhHUvz5XKJQVLCsWiWhg53AL+ZjTjapIxLQfo12cQvSVt/df8I28JcAuFYgmLVVTaYjmWVaWCxVLmistPp0xCrbEuv3I5CxZ2sGffEUzVGg7uEZATzj3zvSxftIznX3iEH/zoS1xy2SotRu3d3c/wUJrm5iYuvuQcli5byQc+8HG19kqnx0jEorS01vLdf/8cTz79NHf/djMmc5pFSxdSX7uEyy77e1x+C/c//DCPPvwM511wKUtPPg2LZAFK9pAW/yxYHVYlBmh+rdRHJdNHCnaqmMyrPbLJJHmNDgXVNjy5np3btpNMxJgxXfKYa3TcCggrFlFOl0v/RjKVpbvnqOZZz5wxnYUL59Hc0oLN6iCXE0WIgLiSMWYU9SxiMa0hs28OzPyh4vbYbeAfz79+I1WfpOSVCxkd508+uZ7nn3+WOXNmse68s4hGxnj8iUc4++wz9bP+6pZfKEBeVxemvaOVl7e8xC233IbfLwriHPm8jX/94mdZ/8SzDA8n+ezn/only1ZTrTqxCXg7+dGON+J2Iu9P6lDylcjkOdB1CF8whMrBzBYy+YLanhW1AGbT3EyXzD1IEVWFuhQk2zKTo1hKaRFW8p3EGlIKDGaTA5tZ8rxsVEpmrFp0M2xsj223N8o706KaFurE7UGKEwLolchkCgSCLjKZNKFQgO4j+/nxj27C7zeUtnmxUpu4ZVLAE8zLKP6hgKuob6X/CalgzuxZdLS1a/756OiwPifzXLAmQLg2jKiOwuFaHM4Juz3Jc6zKnGkAslIUFA3XhGjZyH1/FXCW60dJQgaYVVbyi1okm80kkwlVeNx22294bsMzzJ45iw9fdx2NdfXc8LOf8eTTT7JkyVLmzJ7N2y6+WFUGUrj81y98QQkxH/rQhzhwoEvnCLG+F/cEcZf44he/wKyZs1ShIFm23/rWt+jr6+P8889n3fnr1HWhsaGeu+69jx/84Ad88P3v5+ILLyQUDOC2242i/cTc+XurZGnQv6CDAV/4l2+STMXoH96r5It8yURr+0zMNgcdM9t54qlnmTJ1MWvXXqLkEulLUuQrllNGJuqkLE61t+qFbKQJV61UJd92EoARG3lZ+83FCbvV19oiv17d8lrgdFKx8OaLxrFA7CQYbFhlG4oeefy5itvXv/bY957sP68fH5oVWhHw1kYiMUBDnYPD+14iPtZHTShA39Eetr28k7raFiw2J+ORqLAJSKfjWMoZUrFxEb5jdXg0ezVU18Ks2QsJhhr49a9vZ+bMOaw4aSVLFy9m9yu7uOd39/JPX/gsodoQI6PjpNNZ6hoacDq9iFI/EhXQSD6/kDusWuAW9wMhern9FVWaLJvXxNsngVsENPvTits/AG5ftfwTlwYT+UqVA4e72bprN4uWLicWLVIt+rBaBPgrUjHFKJnSapltNrnxO/x073qFLU88wGnzG3FmBpi3ZC4DB/bRMHOWZlqH6xvIxmJY7Q4cZouqwew1IbwuF/1HjvD167/OV7/2VXqP9vDS05soRbMk4ikl/E2fPZuReISs5GTbbAyMjzIwNoIn6CeaSgoKpna40fEYjbX1NNY385vfPM7ppy1jPJqg+2gfwRoLZ551Ki9v30E+Z6O9tYMj3cMcPNhNqVDg1FNPYsb0ZhLJIQWGJEogl61QV9fEXXc/g9Xq0D3j8FiM9vZWFs6bgSkVZWZrCwNHe/DbHAwf6cGUL2GpyOixUCpW8QWDBhkwECSRzihQGXYGsZltONwuTDYr/toQbr8PT8gvsmTcIT92j5ucqD19Hi3uy9osReZgKERibFzteYf7B8lJBMf4OGNDI8RGx8imUjgsVs0FFNJhVohVDTXYfV4tZtuddnx+L76gV/MzvR4HNmuFzS8+RzI+Rn1tUAkFrVMX87kv/Sf+kEQFVF5jhzrpevGHI1nNXtXFQpN7BbQVUpyca8yQLMH7P/5l+qMZHL6wto/N6lIgtVJNUSxHKBPHZJNMRotmb+ezDiyVIMWcjXJeQCkhy2Qpl4cplmLks+D31ZFIxvF6XHqeEbBGsoQlukTIOU3NbfT09qrtp4CJknMr/VxAfcmzFvWqZNrmxS7ZbtX1Nyl91WpRC2VZh0RhKOtjsjSggJW4Q7hcXp0rK2VjjI6PRTEhBEAH4gQja75kmTbUh9WGVGRz8vfkIaCynMv0TCDOSLkczWIXWioyNjqG1+fF7bOBvUSuIJ+3pKQgUX9lMlldg9W6uWhkoxqAmk3V7A75brbq3qFUlrNJCbdL1s0ChbyonMVOXQiLecqljK4F8vcy2RKYjbxKmSNLJcO+V2yU5TwjWatinSzuQk6nXdfZyFgUe9mBpWRTm2iP348vFNL5SkBtuab6mkZ6untZMGs+H/3ARzBXTQpiWyzinHO8a56sV6I8LlItWzBXvWzZ9DJf/LcPEarNMnXqfCLRAqWiAHe1zJt/Enn62PDC48ycfgax8RhNTRba291s37GZo71DNLUs5JS11xKN27Dag7qPqQl4SMfHaW4MsPOV5xke6cZmL9PXf5Curp0E/Hb8qowcRfzL5WzW0TqVoYEYfp+fQLie3uFhFixeqOtDIhHhtDNO5fbbbiVXyKmdtigIjaiMAgvmL1Jgb9as2URjCbZv20a5kKe/t49cOq1tNXXKTGw2H22ds5k6YxF1zTPA7CaZKep4qVTL2k8miUm/d1SR/iH90rivCsRO7A/lNcf+/ySxb3JsS58X4Fq+JnNs5XflPCxg8KRaXMf4hIX760mDk39Lfi6kan1eyN0a8KJmMQoii+JWXmuulKmUivrlstvw+z08ef/PWLxsNb3DKepbZ6nitq4+TD49xjOP38H1X/40jbVubGaxwq1Sqco8cPwuTPI5xDMlWSzy4o5D7Osew+QKYnJYSOdGFbzvOrALc9VCe9sMVpx8Bk5viGQ+T0ndS1yUcla8Fiet9Q669j7J4QNPceCVzXidkotbpZQrUyhmaGmrIZYc4mjfIJ1T5zJlyhReeHoLNpeF9tY6Du4/wJTONrXUl+PV6HCMpYsWc/DAISXjp3NW8iUrjc0y/41QV+cjnY2xYNF8EqkUm7Zsw+6sobl1FmeddTHTp89WR6aefQeJDQ7gdjnUAj2bSSlR02wzSEMJIXHYHVSsFooSo2KzU8rn8FdMeKwOBUTzFRPBcCOFcpX9Bw/xwlPPEqgL864r30b/kX51uBFyhORCFypj5NIZLjrnUp5+4glqapwUTON09Q9Q39HBaMwO5hZaW2aRTMXZd2ATVksOp92ipNpgoFb3HiMj4yyct4Cew4fZtOFpdVULuK147JBNjhMKuMlkRvBIVnA+x1g0TU1tPaORBJWqZEcHNZ/e5fRTzMPQ4Bh2m5u6cB3pXJJoUnLQ/fh8fnVSW3feOn784//S/irz2O+B28nRxYrFbQAAIABJREFU8Qdz1wng9q9ZEzrx3ida4EQL/F9rgRPA7f+1pj/xh0+0wIkW+Gu2wF8G3I5hsxeUgatJVVJ418KHHyoebEieyyCHj95HIvUCdeEilooNp9VDOlVm3+4ELzw3zPKTrubk1ZdS29RMviK5mDFK1ZgW+oUNbKn4qBb8CrKUqulXGdX5QhGLWhIJWChKOpOqb4OSyVWqqlWWgASiSCwJC1YORArEGkxwKWSI4lbYvAICSLFc2L5iTakKGtOxHNy/ZutLHaUE1rxmBJGHdHSMXOIIqcxGQoG05tIUKwlimQFe2tbLQF+A5Uuu5ZRTLhcIFm/Qoyz4fC6nhREpLMhnlkKUFHIE5BJgV3KkpHgjz8l3Laa63QriSvEnk87icIoVlSjZJHdHFMgFagIh4klR25oMe8CJHKJ4IonH8/vfV1BmQnEm15DPiTpKcmqMAolcmzwvdp1SnJL/F8B3Mrfyr9vKb8G7vyXAbVXvgSrDRCFgEtBWch1j/P0HLiWa6OOCi0+hrsGK3eHE6Qri87Xw2GN76Wifjc8+h0LGQSY9ht09xu8e/glnnrGMQ4eGeGnLIRYuXM7Jq1dx0fmXctGll2uxa/aMTmZMm87+A6/Q0hpQhcP6x3fR1Bhm0bJlnLr6MsJ1U4gmR9l7YB+BUD2tndOx2CXfVtjpKn/R+UH+aRN1oRDahe0un6NcEHgFm9WCyybFGjtHD3Vxz913Mz4ywtzZM2lubNTilABM0XichoZGVeKJRbjJIkCZ5J6JsqLAkSPdSnSYMWMaK1asUKBNikMCkkm/FztduSYp4qjP7bEeyG/STY4FeOTlk0qSN3q5Kivf4D1NFLGbCkQiI/z29tvw+dyq6CyXCmpvKEXcZUuXcNtvfsWDD97P0qVLWLZ0KWNjw9x886+JxeLMmNmkdp1S/HzH1e/i17+6m6HhDN/97vUsXXKyghJWq9jXi7VwCYfr+K39pDCmygS9d2b6+gfxBoJkcwUFa8sCCttsWtgulStKchGAxmpxG7lzzgoWq1g/ShZhjlKhSqlgpVJyqlLcLBDBhGLHMEKVOdcoqGkRTLKKJ4BMBbNEyT+RVywdfyJ9FIe4LxRFzZLG73ere0Aw4GD3nn389y9/RWNDI8FgDalUBqfDTTabN1joVlEjlSYURTJnicWuJiFrMTOdTKgF8ZxZszULXAHckUEKOSlGGsoLWTtCNX7N+g7XNxEM+ihqUdOw/xZ0VudCi5CKBBwWZcaE9ausMwIsWCQT1EJBxrHa3laNPlkucvudd/DshmdZtHAhjc1NXPa2S4knEvzjP36aOXPnaBH9mne/B5fXrQWmz37+80pYEkv7ltY2zdBMJlM67/f39/POq6/i5JNP0euWefy/briBTRs3aRb5NddcwzMbnlU1lBTYDx44QEd7GxesW0djfb3mWb4WuDWUrsah6HiL2EaZUex05y5oob9vjJEhAc29OFwezX4MNlgZGR7nHz7+VaZ0nkQiUWI81kuwxqFW1ZM5xjKjCBvLAG5F1SxFVGGD6DMTgKnhAjFJwnojEFWLs68DWQ0QVf77p49+rwdvpU0EBHg9EPunVqA3Uuceq66dvM7X/ExWeYuVfDZNKCDAR4r//Z0vY6lkND+8uaGJjrapdB3sY+qMWdz3uweYOW8uzc31ZGMjFDJxtbgfGh4jGk8za95iVp18Op1T5/DSlp10dMzU3LThAYnBsLFt+zYi6THWnnUaIyOjqjSXzysArjSVze40nA1kNGlWtJBkrNpf84ySjg2zZI4AtyuNXFRRQQsQ/0cybifXDUNxqxPChJetcY/k/4pV2H/oME888wzzFi3Gag9gMXs191gIRiZzUfd/UgwVYN9js7Jv68sM7n2FFleBt191Js/f+p90zp5H47RlWGwu8tks5UKRcG299qcD+/Zr/qdYRVodNjZv2UL/4ACrVp3MHTffga0kKn4LPYP9TJsxHVfAx0hknEgyTlHWN7dT/3/+4kWsf/op6urrFFwSoKO9dQaPPfKCWuXOmj1bc39dHjOdU5u5/+EHWLRoGRue3YXT7lTlpNns1Pu7Zu0SVdMVSwnKxRz9fUNk0h4qpSSdU+bgD9SQLxVobm1koPconoqZaU0tDBw5QjoSY2prK5ZCUVWwLquDVDyl5DwBKMQ9I5lMU+MJYE7mxZOaQqlIXtZSUb9ZhXFlmQCnLdg9LqxOB8VqWUEZp9OF3xfUjPOx4WFSyaRaOnqF5GOxUFtTq6ro2nCYxoYGtWOVn/ckxki6TOTEPrhcJp1LK/FP8lJtdhMWU1ltMgf6D5PNJLBbYWw0wfQFJ/Mv1/8Etz/8at6lzjal0h8hCcrsYMwpOo8I4UNjABTbIlmBa677J7r6x7G4/OrSISqy1pY2hgZHyGRThEIuPH7hNeWNfllxYi4HySYt5LOiMhUgSfbgkr2awGoq4bJbKVdLqsATAEKIP0Z2p+SH5nWtcjpcOBxu3cdnC0Ui6TQmm133+k0NDUryUQKSyaQ226Jya2lp1PsnpDcBvYRsUHUY9tWiwC2VKhNjUoBNDwP9ohx26Zh1u7x6ZpJ7Lvnz5UJcNpkTYGtRwT2JIBC3E3HwkTVL7mckEpmIObATiY3j8XsoFAuGra7Vrtcjey/5TJNAme4tyoZFtYwZySKnaFOSjZ7dynmcTrlGC+WSZIyKetZCbW2QdCah1+X1ukmmC1isAqIbk4M4YOTyBnAthC0BmEdHRxQYl7Em6uBUPIqlWqBaFMVeAYfLiycgwK1YP+fUoaWtuZXD+/Zz9mmn8fMf/5fuUYVgpopbNcY9nkdZ1fMunRuFqObi0Uce4pvf+RTTZ9XQVD+f/qExItFhTFYfU6cuoKElrIr8rRu7eP97P0gmNUokepDhsQN4Qg4yRTtTZ16Mxzcfi7VJ+4/TXiSXHaSl0c6D993C2Fgv9fVBotFhug7to6mplngixthIjo72BlWLhkMNjI5E8XlDtHa0kS1mqG8IUyrnGBnp1+x4aU8llE2cHwXkF1Aqmy2wYsUp+P1h+vpG2bt7Nx6nDY9E5FhMms/d3jGFsfEkDk8NVmcIT6CRxctXE6xpJp6WPup51UBBxv7k+VEU5YYts5F5e+zaKP36WED2WBB38rWyf5XfPzYPdxK4ld8Vhe9kzu2kq8ux9sqTezXpR4WiWDqLr7+huJVNXVXIetITxMq8VFI4V0mnsq8zSx6znV0v3kP71DnkKi5cgSZyRTmPm7Bb8tx28w+44QffoKXBa5x/ZM9rduj4nMzmPp4eli+WiCSzHOobZ9vuHpo7Z5DIpfj+D7/O2NhemhodRMaHMFddXHfd17DZZpBOh6iK9bwvR7GQYHp7K4M9R4iPH+aVHevZtf1JTj11IaWciSOHRnh50zZWrp2F1SV5xha8rkYlgPj9Ae668xE6OoyomunTOkinU3oGmtIxldbGdrq7B7nzzgdZe9oZVC1WNr+4kdmzpxOPjzOls4V4PMa+g4dwujxcefV7Wb58LS0d09m6bTfj4wmcZhO1AT+ZVIJ8IYvP61GLajlfqMmKqLbdHjJy36vgCwTU1cFjtmAWMnmxYrhOWKxK5tU9vMPNCy88z77du3U+nT59Otu2vUwuEyeZGqQhFGTu9Fm8sm0LZlMWl19MrmwkigV84RlE4kJMczIyPIzLVSHgt3Goaw9tLR2sXruW/v5hJRC2NLVx+29+g6VcpL21Ab/HSiEdw+OQ/b/sYfKkM0liiQRWh0sdSzIFIcdbcTh9lMpW4vEMfl+YXLZENp3H4/ZSKmeJRPqpr69jypSpSsSUvYjEoki9a9KR5bX96Pe0y4mfnwBuj2egnXjtiRY40QJ/My3wp0/vfzMf5cSFnmiBEy1wogV+3wJ/CXCbSIxis4k5j4AgYnnkoIJYD7uUwS0HaxMJ3M4UPUe3MthziIHeIbK5cVJ5yXBsZP6885k27SSyRZgxcyqDY33YHSJQkENXUgtFtmoICrW6OTc7RRVbJC8gpLCezSY9NAmzX77LoV2ybKtlQ8UkSloBKaXYropTCV0R4racsMQCrFAwcgktVgpyeKqaFWSUQokoBP+UreH/VB+SonIyl8VkrhD0OHBJASEWZ//uzUQj/aTjWeKZQaKZwzh9dcxfcAFB/1KmTl2E2Sr2RTFltUuxRFW1dqfaGrscLv3MciiU4ojmLipEVlG1rChj5ZCoLGexODZblT0vhUF5L2GyCstcCh4jIyM4hO3q8mhRRA6/ouwVJZpkZznE6jaX1/dxi/IiI32jotciIIUccqV4JKpcKfoYeZZGEerNbez+p1r4LXqftwS4lbYUGzGzOB5jt4tqsECl3M8nPv0uGlsceDw2Yokkp609l+7uYQLBOpaftIKNm7aybfMQ82atYdfOjTQ0l8Deg9VWYGQ4RSRSwmoL8q///CUOHDrM9d/634SDAepqvFo8E5vigcE+xsfiXH3l3zE2liGZqnDFle8llS1T31jHzr276R3oo6V9Os3t0ykUZcCZsDslu1NIBEbemSiGhJ3vdbs0z1YY61L0ySRSPHj/w2x6/nkWLpirmWd2q+SciR2fQUwQKywBpcN19VpIESWHdaIvyZgV+1j5Ln1WcpjFvnLNmtW0tjaQy0kRs6KFPFHnilrUCGD9w8frFW/yikk89s8Bbo8FbxXMJU8pN8odv72VHTu28/bLL9VM0x/+6P/wrne9i9PXnko2k+a73/kOsVhUrW1rAkEeevgBVZFu37GNSCROR0czCxbMo7G5laHhCA6Hn/PPv4gpU+aq2rZasWG12BWsErLG8T0mi8hCDjCKyP19w7S0dBhxmmJJWDEpaz2dz5MtGOPcYrNq+btcLVI1iQq0hNkiRWzJ3HVCyUu14lKb0kn3LilYC6AiinHJ+ZI2mizsTqrxJ4tyb/QZSoWyEnVEUS1KG6/PrXnBd951j4IFAhiJVZnkS4+MRGhslOypGDbvROFVQGCZ+9Q9wLDazSRT+DxuMqkk0UiUhro6li5dyrSONkb6j2oWozgJaN8wCXAtlshmWlpbtKDd0FhPqEby/UQpAmabASoJHivZfmLzJvOqwyF20YbdnrSpkBnE3k2A3AMHD/LIY48yNDKkJBeJAfjKl7/C/gP7+bevfIUzzjxTs2s//alPEZ3IdP/yl76k8+pVV17N+evO5+abb1aSg9ghS/9fuXIl5557ro49Ies8u2EDn//85/nG9ddrJvp99z/AS1u3KlngSHc3iViMU04+mXPPPguX3fG6jFsDgP5LgdsqOS64fDUHDh0gnw7Q3rKcUj6EzeFk5SmLmL2oUS3xps88iUzKTmfnHEzWPNl8QlXa+pclv0+BWyNpWfLhxEZ2ErStmCbIAKaCXqvxe6KMfq0K1hjTbwbcThK9/vgI+sP3/J8Hbo+9gmOBW+Pnkgluxm7JMjrcxaMP30E44CCXSRGPxAn6anlp83ZCNXWEGptUUWmzmhntO4LXaVVF45HeXhwuF+lUFovLgzdQzz/905fxesLsfuUg5qoTvydE1WSl5DDTNzSo86xYoEruo9ctZBIBSQ1V06TqSZpbyQhCyHAVSUWHWTyngbevE+BW4EEJ/Zb+JBDum2fc/l5xOwncTpAghEgiY8hi5dDRHu667z6mzpxFXVMrbr+fcjWFqSpZrALoi4uDZAhWcVhKBOxWNj/+EKuXz8Ob6+XWH36RCy69An/DbC2Yyv7R5vPTt2cvnXPnKjFkw0MPMnvJEqymqqrvv/u973HK6WdQyJt47J5HlUhYW1/H4NAAgZoQJSoMDg/q9ynTpxFLxLHarXQf6dbsV0/AS0trB63NM9m7+wh33PkgnVOn097WTCw5SENzgF17t5NOW5WIIUDYhRdcTDSa48GHHqWzs4ZpU0MUixHCNX7Ghseoln1KQDnppFMxm20kMmJJaWHmjBnY8bBty3ZeeG4Ly+ZOpSlcg1PmvVhULR1rBIEsCYGlRLlYUUvGcCBAJhZToFjWcJlzRYXpcrsnciIn8h5FiSsF86ShcJSYglypij8QJFRbq2u0qG/r6huwu926Z/TW1WKvq8NiszHW1aX7xFguyXBqnHg2RSaXUwvhaGxcs2DFmSGdjFMX9lNXF2BksE/7fnf3UVpmruAj//LvuHzhV3PsZXRM9sc3IlPp3DBJQjEYmyK+NfKTLSDUw7/75BfY1zuMVYrlFZPmvnqcPkz4lQgga5jDmsdqzlIqZMhlslC2YxUSlcWtZyQhLopi1utxYjXn8XslSiBDLC6gpw2/z6tKWXG/EUeRvp5+mhoFkBN1bIV0rkAinyEujhIBo/1lfZF9kVj6J+NxdSQSa+l0KsnI8IjuLcR6OJKUXHkBve0TJKiq7umFTCF7JAGxZA/lFtvridxPUbU6bIYSWdZiOVvJmFbAvbZWrZrl3DDZtjIXaOwJZXxer86pQhwTsFiIeDJHy1whALG8TtZ12VsowFYsIRzPStGmCk5pj0pZHJRKVKpGrIbYDBcmMpwzotB22qkJhchk5cxjkHcM21yDtCMPif6Q84Ws7/Im4kyhtC85B1lSuN1Vzb7O5auqyKuIZ4jFrjneHa3N7N7+Euecdgr//dMfYJb9iexd5bOYDFLOn/8Q4FYcldwU86LatfLb23/BD3/yRabPaGPV8qvo6e/hwcdvYsrMdmy2IF1dUVavPI9cLENbs5Au9hON9eHz24nn0+w/MsAlV32C08/6O7oO5aiWrXh8VQ4eXE9nq5Xf/PwH9HQfZuGi6Xg8LkZHR3XsyHiy2zzadi6HVx2tIpEEHneAnt4jTJveTmNTmKHhPnKFJLlcUhXQMq/19Yvi0bhHjQ2thIK1ZLNlnnl2m5JQGurCeF02bKYK4ZBXAS2x5Q/U1JErmRmJpxkcTvCev/sQ8xaupFwNUCi4FTCXs+EkyDq5vk0CudLO0tcm1bjS5+TfkyrZ18cICCAr58xJYFZeL+8vBGVRqb+R4lb65LEKX3nPyWzdQlFihgxyopCIhMyoZFQ9TRt1BFnHbOJKMmGXLHvJo3seo6ltOq5gCyWTj6rFRaGQpsZvY8eW9fzDB68i5DXhtBlxIPl8Vfetf8l5WNbAbLHMc5u20TscJ57NE6gJcvsdNzE6sptKUQA+J9OmzGZkyMOnP/4Tcmk/PUMRiuZuGhpdvLx5E5uef5FkYoTR0YNMnx7U80g2VaI+3EYiliKZO8L8xUEa6xo5tHeIRCzD6jWn8atbfsOiRfOpVIsUClkaGsMUS2JxXkMsktLzanf3AF6/j+6eEUIBJ1PaO7GYrFoj2LF9N3PmzOeaa9/HqWvO5NHHn+Tg0V6NYUDcS7CoE4CoS4UUkE+n8LgN5a2QKWRPLrUfWWOyQuYV9b6S1gsGKb9UpqL1DquRSzwxD7ndXnp7+zjYdYidO3exYtUqFi1YwK9uuoFD+3Ywta2WgMtEbdhDLBHBUxPE5A4wmijgDTZx4GCPkkMLmRz792yjqS1IY2Mji5csIxpJMz4aUzJV14GDzJ05A5/LRjGXIJeOEB0bpa01pATT8fG0uls0trTSNzRMLJXW3F+TRaLILBph4PWG1GpdpjCx1C7lU5gqWe1/M2bMZHBwkM7OTh584MGJPvRG51rZY73GSeYEcPvnT+QnXnmiBU60wN9QC5wAbv+GbtaJSz3RAida4M9vgb8IuJWCg1UAP9HPiOLNQVkKpxMqI6/bxthYn25Ugz4XPYf34fPZGRjsweJw4fdPwWqt0+Ayf42Lo/0Hqa9tJRkvEa4JUCkmKZfEzs+By9Kmuax5kqpgkp2rz+MjlU1T0IKDSwsLkhMTjUXxe31qKSbFCWFvC1PfsCIqUy5VMFvEvkysOgXYEBCppIx+t9OlhQ9RnsrrjYyQv/5DiqE2j7DD8+TSA9jMCVzWEtaSg0JGsoKjDI2O4PAECde3UcJNMNDB4EiKgC9PMiV5bk4twKhFZ9Wktlxet08BXFGsSRaV2Ccn4knN+pPnRNUmxREpeAgT3e10a26UWOwIU11AMmmHvBTMqibNyzJsasXaUEDzClbJVCqUVbErf0csrcWWVgBeybmS5yTTSgo48n7BoPEeogSYzDV6qwDyv/qdfEuAW8Peq1iqaHamFGjFLbxaHGX+wk5WnbKQq991AaFgDYMDMQpFD6efdjF33HEH0dgIK05ay9HuHu6++0bOPncp685fw65dXTz+2DYyaRNrTj+d9177Pj7wkY/z9JPbOfeclVTpZ/fuPXzi4+/HavZz0003c+qaU5g98xTWrrmMeCaJ3SNjL0djUw133HcHVqeX08+8QFWIUugyK3NebIorpBJJGmo8+Nx2uo8OEvS7Cfu87Nz5Cvf89k7xgtb8TpfDTj6T1YKdz+fV8SoKz0K5gsvt1ew+UStKEUfIBC6XQ4EDUd4LoGaoCy0cPXpEC5TTpk3j7LPP0IJ7sVBR9U5BMIU36RivUc5OZHxOFn8lv/nNHpO/93r7NSkDp2M9PPnkwwrIbd/2Eq0C+PmMoufy5Sdht9r4X//rqwR8Aa55z3v4j//4Puecc6aqILZs2cz6J19g1qwOduw4yAc//G4tWmYyRU5dcxZnnn6BZtxm0zJ2JcN6AiQ9ro5fpVgUxYoUZctsen4Ljzz8OPV1rZpR1dzaQV1DE8GaMK6A5PGZKFZKlCmTLWbJl4sKzlaLZioV8dK3qFWwqurFkMEsBTcBK428YXmIrZpkSb4RqDapfHi9bbX8Xijg4fDhXlXWiB3l8MgA3/729/Q+i5pIFEvRSIK05EXV1FEqGoqcilNAP9VFGiYMYqUrlqaVMi67FG5jCkSJGmxocEiBiOa6MFdedD4Wc5VUOq2FUPm5ZEi6PG6d96RPiJJYgNGa2lqmTOmkoaURq1P+kgF6Z7MlLZJLG0iBWkhF8qRkHUYiYpPp5Yaf3Uhvf5+Sj3p6e3St+vl//ZSxaJR//eIX8Pt8xBNxPvjBD3HLLbfwgQ98gAcffEAVa6euXs0Vl1yqirdT16xh9uzZWsy54IILtNAp1snLli1jbGxMyQI3/uxnCgzv2LWLBx9+mOVLl3Jg/34tukqh+3Of+QzTOjsVUvu9VfL/W+C2xNKT57JnXzdz5izAbKphzsyVNDS0UCwnGU3s44qrLuDpZ54mGi1z9hlXM9CbpbFhqpIuxN3DYGCJX6EIKaWwJ3bbYssuP5rItDVlqZpFBScvd6kN6hupWifVO7qzeA2wa/SSP/X4g34rVsETxf036tN/bN54/etfD9K+fq1UG8lymbpwkGefeYAHfvdr6sJ2muqDjA8PUltTx/bNO5g1fynvuOrd1Dc3s/6pp1Vx/tzjjxIdHqSxpZF8NU8wLDmbCYYiYwQCNWpFP94/rmopAQY+9tFPcdKK09i2X4q3C9SiXebd7u5DuvYLKUEK5rKPKRXEXhL9/0lFU1VsWyPDLJ7dwOXrVvzZwK0AunonXqO4nZh/1f5AtPImeoZHuPeBB6hvbsEdqMPhrcdqB7ulqBo54e3J59D3KpeoZtJMrw/TUO+n77mH6D+4mY7prQzF40yZOUtBRpxu+rduo6+3l7a2Nvbs2s1Tzz7Dp7/3PULFPPf+7nc8+NijdE6dTaFk1jEsBA5RPMqeSKY42Z/KGjQ6NsTChYuIJ6I0NDQwOj7GviOHOfeiSxgbyfL4oxvp64mo+riltYk5CzpwuMt0HdmjqsaOjimqep4zZwmPP7GZffu7mDathssvO5Pt254hFPTg93hpa55GX884HnfQmKvGB4nGRvEGgzz9wiBnn3caA309XH3FZZy19lTNY4wP9OO12Al2TqUSjVNN58jEkox19+IK+ijVmBlLRRgfGsFUqhAbHqWYzJAcjeCx2nEr2TCB3+HSzEBTuUKuWmE4l6N99ixWX3oppoBPLahNdslJN9YDtZ0V6wHZuZotlIvivgFl2beK5bzc3oms1L4d2xiNjLJoySIe+91dPLfhKbVJFhKM7OGT5jCfu/4GvKEGHWLHKtT/GBiiDg6GiYDxNeEAL4rbaLHC33/yM/RFYphdLpKZ7ET2pp1iwUMuK/vjcVzWMkEhoYldbz6D1VxSgN5ulwxCJ2kRjZqrqkZNp4s4nT4FOAb6+xRwbW5qUJtVUZ7JOcZqtqkzRTqZMfbZVhPFao5kMqrzteTQij26kHUEnBWHjeamRv0unzsSjRp+rnIy83bquUbmcyFXFEvG+iO5waL0kn2TzAcyn8rz/oBXcx3tNocSmtQtpVIxYmc8HgWKBeSSPZXVZlOgQghyAorNmdtJKtGPzSbAbUVt0k0m2QMY2aNCipW9juzP5Oyh85e4aQhsahVwt6DkUXXqsdlwOWUfY1dFv4Czkp0spAIB4gS0FiKSZNgKGCNkW4HWhAQgkQcC5ojjkBH3UtbPr0TVUknJAPK+DqeHbK5KJlfBZLZjsYrVdYbG2hAvbXyaSy84gx/8+9dwmCU7QuJd/hLgVtRzOSpqUWLDZq+ycdMj/OLmb+Jx+wj7zuKRJ+7jzAvrSBUH6euPEPSuxF7qoJhOkoi/zHBkO+2tU5jWOYdipZ3Zi1bROq+BPd2j7D9QoLN1JVM6Orjnd9+H4kFavBU2blivALcQTlpb2unqOozb46O+vpGdO/ZQX9+Cw+FVovW2rTuoFyKkqUog4MXhNLP/wC5mzZrClGltvPDCc3p+8/v9NNQ3q+3t8NA4xUKZgYEx3W8FA0LwTGO3lJg5vQOfz8WmzZuYv2g+hYoZf209z256GU+ojnPOu4ypM9ZQKIRxOX26hxegX+7Xq+uFkH1E5aoZnsZ8/3tHp9eSrSbXdemXcj6VfZ4QBaR/yXlUr93np1IqvarAN5yoxFlGVObJV4kJGgWkZwrpLxb8QY+ODRlOst9WAHfC1cNuFTKQYTgsY0XAQSGhCkC4Y+MddE6bS9kapGLxY3f51e0n6LPw+Q9fxZ1338y8ma2UCuI6ZcZiEZWk2rX8qS0xjGGBAAAgAElEQVTHHzwv25ZUJs83/v16jg51Y/O46Dp0hFQiTSkbw+fJUROS3N8se/dE+f73b2ZkyMWc+bNxejLs3XOIr/7bt/AHPLg9VVKZIf0MiXiengODrFi1luHRHqbNqqG3bwcBt5N8IkdzQyu5fJEZ02cxODzAWDRGIjXOkmXTVaF98FAXC+YtZnBwnFgsRVf3UewuK++4/EqeemIDhaQJm9nDJz/2ec6/4BK2bt3B+iefxhP0Ud/cwMj4ME6fH3uwFpvLy2DfAKZKiZDPSyoaJeB1YzfbNM5E5hdRogpPQ/q85N0OJyMEQn4lHWXTCeRIJBnEAugmE0kCwRqsdjfh+mbGIjH+66c34rA4ueriy+ja/SIP3//fNNU6cDtN1DW0ki2YKMjc7HXi/X/Yew/oOMszbfia3mc0KjPqXZZsucjdxg3bGOMYbJpDIEsIkJBG8uffkLIh2UDqUhMCIYUQQkmWbkx3wxX3bssqtmTJ6m2k6X3mP9f9SuBkk++L+b/N+Tir4ejYRhrN+z7vU++rZTow6PGiv2cYBo0TjadPoqY2F3Qorp1ch1Urr8ITv30a+/cfQWV5Bbra2+C0W2A2qOCw6jE40AG7xYCcnAIwwWLEF0JBcRGsDjv6hz3oHuiDPxgUQqc9I0v6JIl1kYhCRjRpVDBpgIDPh/z8fFHccr+/5/09o1nRf8sZYGxP+wGkMQ7cXvRoG3/DeAuMt8DHoQXGgduPw1Mav8bxFhhvgYtugY8C3Hp9HuhGgdukALfknPKQRQCPh2Y/sjNYiOlFNNoBpyON7o5myT6C1gqzqRpGQyUsDjfCiSigiyIUVkOnzkXIF4GVxMJUP8zMfhoxigVfUhOTDFceqMYKHARnyf4eY3ETDOSBnha+VCiQoenxDMp7eICjYoGFi3iM6kJmGpFJzjwcsl7TSIgqlLbKBDUvuik/0htSKi28QcBmt0CNQei17VCnz8HEPKb+IYSCAzCanQhFaMlWAIOpCNFIOcymPISjHXBk6BSFw6glHA+eLJjyMOrMcAovOBRh5lRKgNNYLIJgKCjsdMXSMCUgt9frE/sx2jVJPZRFIDk4K8ojWrqKCneUjcyiWzJJxRwBbiUbl4UcFnBo3xgKBeR9vIZkXAHYWGTm5ymg+Kg1qtiEKkssD9EsBo/Wz/9OeyolIKXKphzgyXAeM1GltnHMyPMjPZCP+qb/LXCrFps6gmpORyZMqo+WZ5QixkSxGbMJdVQWhKE3hPDb3/4M06aVoOVsPTo7epCfPwGlpTNQPWEeNm/eijNnT+KWz96Eu7/3DdRUOyWfjTayG985jQmVM8RmyZntloKW15dAT08EjQ37YTT1Y2DoJO772Y/w9JObsHnLMXzla9ch0zkJixZdw5Mw/GE/HM58BEMBsRbTGozQGa3yHPh8qN6RXqRWw2bRI+ALIBWLobzYBc+QB69teAvv79iBBXPmoKSgCOFICFoVlR4hsVBmBjXHazqlwrDPjwxnJtx5hVKwJxDGPhONh6U4rzco2Wm0UKfa2261IxDyo+VsqxQGZ8+ejWlTJ0Kt0Ul/ZnFYRTveC5W3Upz5646gUhS3o4XMse9SpCN9d+zPNNWbioWhMo7S8qVGBCZ9GKdOH8Y99/4IkXAQtZOqYTdbUVFZgZtu+hfJt3377TdxcP9ezJw5DUePHUZVVTV27twjAGV+gRuHDx/EvgONAGy4//5/RXtbD2bOXIAlS1ZCo+HEqVi5cTzSQeDiXrQRDkGlIlyiwYG9h7Dp7S2wmjLg94XEgprj35bhEEa/IysLObQkzs6EPZMZd1YYDVbJro2GVUimFNtjf8hHaBfQpRTyjcwrdDegO4MylKVcJXPBaEEffH9q1AZRqvwyJynq5RTSJJfoNDCb9BgY6MYfn31JgEkqi4KhsPQVrkcWsx2RaAwjwz7kFRQhGBxGLMHMWyUjl2uHzCZU+DDzzmBEIhIRm3iCLvxc//AANOEQqqvKxcqU9tss+hF8IYhKy1gRayWZzx4QYJ4vi8WG0soKyVt2u52Si5tgAVdAa1r6RwRo1Bn08p5Mhw0//OlPxcKRVuBDniHJsf3SF78oRdO7774boTCtnw1YsmQJ3njzTfzkxz/Gzh078MTjj+Pue+/B1auvRH9/H556+o/Yvm275JDRBo5z/7x5czF9Sh0azjThJz/5CW655RaxS379rbdwru08Vq26QsCpcDiEVDyOdddehwkVFR9w9JWnowDf/zU/6x/raZynqydXw12Qh1tv+zx27zqIve8fRlZmDlauvgwbN7+Irp5mlFUUYOaMBYhH7Jg2+XJo1S4Ew8ye56eP5dwq10FFBsczlSds2iRdCFRUubEwy59R5lr5qwh1RyfQUYBHLNvFf/7DQc/5Nf138wzH1qD/Cvam2cHli99LCOAodqwyQShfJEIRgFYU/OzTo/eRoipYQZIuBHGlYH2BYlhpaZXcK4uQtM2rmVgCT38HnvzdI2huPAlVMo5EJI5HHnkUjU1nUFs7GQXFBfJvgjzXfOIT2LltK55/6TmodMCI34NsdxauWnsV9u/fj7OtrTLm49E0dDoLksEonK4ClE2YBUeWG729vZgwoRIrV14h6n7uP0jIysrOlrFF0JAEIxZSpWmp/vT0YnpNLq65Yi50tBanTbIgshzRNJz8UMfN/8PXmBJXdgnSTgpgL8A9C/pqKhoT6Orrw+b3tsFicyCQ1EJryUFGJqMCGLlBtxXR1EFHokgygSSVm0Y9qqpL4Tm2D5GRLvj9ffDHhjE4OCREvmnTpuHYkaN49+13kOfKxerVq8Wp4fdP/gF3fu3/wZ6D+7Br334YbNlIqo1wubLh8QwgFg0gOysDWo0Kvb3dyM1zIxKOiMIyKzNLslsdmQ54wz5se/8EKssnYGggisbTXdDpLULUKyxzY+78KZgwsRivbXhFCBw11ZPg9Yaxa9cJdPeO4KabVomt7Mnjp3DVlXXo7uiEQUelpRm9vQMoLa1A38Cg9MPu/gGc7w1icDiAxYsvwRO/+y3e3LAeb65/BTOmTkFedg6CPj+KXPlYtHwlmk824Niuvbj6xnVI5WrhiwUFmCxw5yMVjgmwaoglgQgdP4Dg8ePwDwzBXVEptutklA37vOgJBjFp4QLJwmXeL59DPBKG2sZcZJKMjEhqVeLe8NDDD6O7qQmX1k5Ctt0Bm92G6okTkVVdg2hPD97b9A6aGxvQ19uFPiEm2CXLmSQXo6sKt379x3Dm5P9FVMGFiry/O0NdCNyOTm3cF0RVwF3/fi+6R0ZgsNoUS3ZRk6YRDjP3Wwd1Oiz2xwQQ9Dxn0ALfkEIk6kMoHIdGZ4dWb0MkHkEoRqvhfMTi3B8HMdBPwJOxLgycoRiU9tQBmE1UZyZQXFwCq8WGVCoOpMICrPi9w0LwYn+i2t0fCIpzSDwZRTOjKhwOWExmcZMIBSLwB8dyQun4QMKUssfmyKIqjrmRHFOhoB/hcADu3Bx09w5IzrXY0o66NPDMRVJSKBiS52Y1W+XMQIID11DurRilkU4PQW+g8p7kL9o/0xWG+31FDcvnwXxcngN41uKST6UeY18Uha4WWo1OrE3jBN80Osme5XmM4BkJpjoDrXrD0Ks10BOMMRllXeTLamNER0oUlvxsXjPPMT6vV/YvXKv1OiOisRSCYe4DdLBYMwS4HRnxISsjg55L2P32Btz+hc/g/h9/T4Bbqm6pyFXOOxfz4l3TKjoGo94kc/Wp+vdxzw+/gabGM5gz7Sa4CzPR59+BtHYI/kAc2bYFcDlqkQgN4+iJF1E9VQWdRo8zjQmsvfrbCDGfV9eHZ196BRVVi7FqxRdwpqkbRusADuz+MypcZjTXHxMSG0Fs7n26u3tRVFyGzs4+yUX3+SIoLavEjl37QOXhzTfdhIN7d4vav2+gGw6HBWVlhTh2/DBGvEPSZ/Ly8mVvScL0mTMtWLhgCXLc+bLuHjp8AEcOncLnb1uLl19cjynTSjBxYjVOnq5HfVMf5i2sw9LLVuDJp/+EVauvwarVt8HrNdFKSwi+VJUz5khUraMqaj43xYlFiR8hGMj6wpg1tsIrUPaG4gjD9WA0j1ZIARIZoqi3uV9MxtkndGIPTmcp7g+5BxSCkZqZu4oqmWOT6yrv2R8YEbUyz7Y6nUHcfnhG0vCMER9ztOKazj0prcV1QsB79akfYvb8SxFVWWHLKkGKe3MkEA0Pwaz24oY1i6FJx6EneU/26wRv6SR2MX1L+VkSrAmi/+yBe9HQegj3/OhufOvb34N3JAabwYgCtw0DA6dRUeVCcXEpDPocTK5djvr6E2hsPoazzX2wWNx4//3diCS9mDWvFidOnkFpaS2uWLkaW7ZshsWihsHIiI80QiMe1JSVSxu+v28vVqxYgVDYh/f37kdnTxccmTo4nDpUV1dhcHBYSAtanQmeYR9c7gLs33MYIx4zbrz2Knzly3fBYsrCW29uxPCwDxlZGUKIjLNtjBqEknF4Gbei0sJhtUHD/pDgPl2HiD8Aq8EkzkTMB2e/zBytN/ijIYRpPZ+Ow0KrdIMe8UhInJ4Y98Q9NEFnqlmTaQ2y3Xlit7z9vV14d/1buHr1UpQWm7Br+5vo7miD21UsrnK9nmEYrXpk5TlRUFiIVFyNP/7uBUyoqUFesRP1DSdQXl4Fq8UubkUEW/t7e1E3ZaqcVYK+YUTDfmTYGZPQDrPZKXFGPX0eOZeUVpShq69bIUSzjhMKioU0OzjnRc+IT+Z23lPM70emM0POBm1tbVi1ahWee/a5CzoQO9MoE2m0XjKuuL348TX+jvEWGG+Bj18LjAO3H79nNn7F4y0w3gL/QAt8NOB2EGo9bTGpZGUlXsmZU6ct0KT00KniSKTqAdU+GAzHEfCfgpGZhFElUy0ULIbfVwtbxmWwZ00CrCkEWZtIOaBOmaFO0Z6pWw7QJrgQDdNsjqAqGc+Q4hk33yzSK0ChRg7qZJaLlcwow5qHLVqsKopPndjqCMsWiqUqcwNZ0O7t7YHTmSm/m/m5PNyxzPfPeLGeS4xYp1UhFR+AxVQPlWo3QoGjMOmi0KnM6OsbRlrDXFo74tHJyDJ+AU77bIR1A9CaolLgYBGHGU3OjAwBAWgXxCIID660Ulbs0MyI0t40Sds5CAudRRgeYqg0tjtswnzmAZYg9hjAygJLOBwUlSLBCb4IjgWCfkVdq1ULGE5mM3OwTCYy5TXo7ekTwIkABe22hCkfCYvalp/J6x0DmsV6LZ6AyWwUtrSihFIyiGnrLKq9tGK5rNgsRz74nsloEnCPh3gC8cl/0rP7i/7xN4BbFnlYwKJShmxq/t2gNyPTkQWjigWzi3yxVh2LQa2lLTlAJ2LaiMeT3bhqzUxcsWImJlaVYvO7e5GZWYjrr78NFZXTRVHw9lsbMDzSjcbmg7j11rV45dWnYLWZkJ9XCq02C2fP9KGldQC/fOQP6OnxwheMQ6dO44H7v4vJ05h97METjx3Egw/9GEfq92LY58AdX/wpbNlZ8Ee9cGY4EPLHYdJbxSaXYCkLIjarEV6vH+lkChaTEXotbZ6ZUZ1AR1svXlv/shQhL5k3DxajHqFgQMkgFYttRaGp1FXVYove3z+IoqISGIzMtE2IxSpBtiTzfqWIMwrO8IAv/TiBrJwsWEwWtHecR2tLq4z92toaVJQXwpHhECstsVynMp9se7FPV6zEybBX7D6Jtyl90qBRC4jA4m6KgCKLRKMVFxYiP1CI8T0ifKH1cBh6XRhbt76DBx++H1WV5Th3rg0hXxg/+clPBVhpaDiFBx/8GdwuKzS6CL76tTtEEf3Ky1uh1rBYlMSKyxfiVP0JDPQPYeaM+dj4zi58/nNfw9o166T4o9Ub5WAPDQu2FzuHKYpbtjmt4xtPNOHFZ19Abc0kJaw1zSJ9FH7/CALhkOQda5jdRmV+Igqbwwabg/OoFlZ7JvKLisQyVK3XQWtifpMWURbRpLimFQU1524WylhfYEGWpAR+cf7ic+DPxqIJmdupsKalPBU26ZBXCuZebwAvvfo6PMN+5OYVIEq1VzQhc108SZKIWvK8FSvHNAxxQdURZXE3SWWUDjq1FslYDCYCZAmlAEenAeZDioo4HkHS54PDYsLwiAcFBfnIznZiYk2N5AhTBTvs8Ujxj3aKtGi0WR1obz+vWPSC6kOdrDXufDfcbhdMFo0ozySXTaVCJBbF2bMtiCfj+MMfn4HZ4cDA4AAWLlwkObWLFi3EkSOH0dfXK/2xqKhQ1jmC1eXl5XjkFz/HysuW43O33oIXX3lR1LrNzc1StFy18gpZExYsWIDpdTPR39OPH/74XgGmll26HCcbmtA/Miw/YzGacPTwIdz6mc9gzqxZSiYlVaSjWhA5DI3hmx/hZMS3fvN730V+YZHM32+9+baoyo4cPoK58+bAaNRIQTESDKO4rBRnm9vw9a9/CzU1c+APGhFP0UozCbVWyVxn7iYLz+FYVPohs8ticSWrnn2GqgVmkhIgp9uGKHhYZCWoSgtNAQTZ6VJQMcCZxICUijMPUsyzG1XxKgCrcuOydrIPjtp7iwKHqnECr3SsIESoBaIRH6wWAxJRqsO0iIX5mUoOPX+fRquCRqdYgSZiaqhSBJgVK+gLX4qiSGGHKEpCBQAWdbE2Bq1JhRHPINw52ch02vH2G28gODKM6VMnQ6NO4fy5M9i1cysKC1xIJbkP0KOqrBQnThyT3zc4NIjSinIpfnK+o133mqvW4sCBw+js6oXLnYvsbBfaW9uQ8AURDIdFGedw2DBhci2mTK8TZcjgkA/zLlmExrPtyMopRHFpFbxeFh6tSKbCiASGUDchF1ddNgcaAqlUso02qGKcLEmjykwqduRcAZTxMwZ7K/9SvmiDKu2BNI6fOIH169cjt7AQ4bQaIbUWhaWlqCgvF7Kaw2LFyOAQcjLsMKvT0CUj0ESCyM/Pwcntm7CTtslzpouq/uipk6L4vuNLX8brb7yBVCwJvZr7Wi1cmTkor5yA1rY2+MIhNLW1w+zIh8GSjZMnD6OwMANOp0FyA+02JXe9q6cXM2bNwp59+zHkDSA3Pwc2hwH5bgeCQT9CQRvM5gy88+5e+EN8zBqxS1x3w5UwWtTY8OZGTJxYgaLCHDQ1nkUgkEZTU7dgoVS6mQ1GLF5Uh7y8LLSea4bLnYM9e/dDraaLClX+QFlJKTJtVjSeOo1fPPowFi5fiheeew4H9+2TuSQYCKG3tx/LV6zC6jXX4D/u+Qme/88X8MBDD+IH994NlcaIJ554BBMnTMBdX/9XpCIhfO3LX0Dc50XIO4LqsmIMtJ+DNSsDGY4MtJEsGE6hauZsaOwOIUEkolFoCSqy99OeXk0r4KRi6Z9O47t3fRNmgxrZDkZvhHD5ihWYMG0G0j4/tI5M9HZ2oeHgASFzlU+bgv3vbcGrL7+IbHcu9M5C3HXPw3Bm546CPB/mTP89m2Tpe/+FoDU68ngWSKTw4MOPoH+QbggZGBzwiq13VqZLxiL3sF7vsLDoLCaTuDAoxEaCt1rJ+SR5gUV8zusmswmhSFQAKrrW8D9+POdzfomDRTwOm80mxEtap3JfS7DUYePePCKREmmuxUnOf2rEaBeuVUNt0OJsW7MAse5sFyw6M1QpNcIRv9gtE9OiOpWAJ/diVCVyL8NrIAGTtqiKC4QKPYODUJlMkmVMda+e1thGE0a8I8p907FIsoBVigo5TvcdrudBUYnnuDIRCYdlnRUVZHo0u3N0veBnc6/AZ66cP8xIJUgQ0SvrdTgqZCYqaknCIvGKzh1t59tRWVYOg0VZk6wmE0Jev5BxewcHBNirrK4ShyaC+Zw3SUr1DHvhtDsEFOcarU5zH851JI1gKKJEbtB+BSo4HXYY9Trs2bkNKy+7FL9//JHRSIUEjMyX/rtknr+/l1cIrlQ8UwUMvLr+eTz8858JqSqdMqJyQjk2bXkNefm0mE3h8IFW5LldqJteicwsLQYGqdj3orpmJlIpO853DcCZ7UC2uxBVNdPR2TGM06fP4opVy9DbdQbvvfsqYiEf8nPzYDWb0dvdjcqKShnjJ07Uw+UqhCu3CD39Q/D6Q8jIckGriiPi70dJUR66ujrEBaS1rQWJRAQZToeQerl/6eholzMmIyGobIzGIa4ex46dgsfTh9zcLCV+QqOWfTbXlPKKStnvUaVLknFJaRUuv+I6OJyFeO5PL2Pm7PmYNXsJAmESfpJI0K0F7Is6cWSRzptOy/PVaKjPVs6oSkoyu6SiDOd+gH2NbABR2Y8SATk+WZOgWjMRJ5FUhXSSIDDX8FGVK/ekWpXsKzS60S8aA6SSAhTyTMraANc9kiIJJo9l8LKfci9BC3ODTi91iZM7fo+cgnLYsiuR1GYiqTYjGg9BqwlBFRvAuqsWw6pJQSs2IVqkIiqoeSTk4nex4C2bJ5bCn59/Evc9+D2UV5Vi+WXL8erL78Jpd6K8LBc9vU0IBPvEYnjp4k9g+tSl+OUjP8fBg4dRUlyARFqFUJQ4uha9Ax0wWHRw5WahtnaCZNYm42kcOXwcudkFSERIiHWgp6cLff09qK4px5z5U3D85CmcaW3BlVcthtc3hP6BAbES5rgaGPDDN6JFT3cQDnsmvnrn17Fy5SfQ2tKG97btEnDSYrOJNbKUkzicBNPm+UqDtMLwUM5SqSQMOg2stHePJ9Bxvg1nzjRjoK9XSJWTJtagsLgEMWjh5dqh0cp457xH8icdxVIJhUBOu2aeH1kfYV4vSZYDAx688vLzUKuimDN7mkSHHDl8SNohL8+FQIBkTR1Ghj0oLi7DkYOH4C4oRs+AD4NDHtTNnCYkrt27dyIaDiM3N0eJsPJ6hdBLS3yOy86ObnFLs1ptQqZnPY31k/KKCvQNDghpU85Kaq2yFkTiGBj0IM+dBybR9HZ1oaS4WO6He/3Fi5fg5ZdfuiAnWSGIXkh0/6tZalxxe5ElmPEfH2+B8Rb4eLTARyhPfDxubPwqx1tgvAX+Z7fARwFuh33D0OpSipXZmPohrYEmZYeadnSJERjN9TBbD6K/bxNUCS/27bDBpOnAzDlWxFMOxJI1ONXgRM20q5FRkIeoZOTaEQnqYNEaEE+cg9kAqKM2YW7T9o6gK1VQijIjjZERr2x03S63osT1eWG3OUSJwo04i9a0SBrxsuCSgl5rFBWfZFsiLYcwgpq0BRJVKQ92LHJQPTUmoftv7x5paPRqsetMR72wmE4ild4Co+Y89u8+i2C/HWabBln5aWS41BgYsCHp+xRKim6A1qmCypCQAzQLJLz3zq4uyTX0+xV2OS2BWEgjy52MVJfbBb/XI+3GIlOGMwOtra0CnLjzaDM3WjwdbU8CaDarDTo9VclUK8fluCzFGwHWNEjEmRdMpnRSCjwsQlH5GPCH5Fnwc3mIp10zr5WEf9prkcVPdjLzrlhU9wwMIyc3RxSKvB8Wt2i3xsIrs9KY38V7YvFJoDwNwWml0EP1pNil0ZL3IxRX/n8/5n8GcEtcQbJveI8EnuJIpmlRGcU3vnkzqsqdCHr7kU6FEAykMW3qckyctAwmUyZOnDiKpuYjsGcAXl8bVKog8gty0NnRi6KiGpxp7kXdjKWYN28FfvObp1EzcQo00GD7ttdRWhGFy6XCD77zGtasWQaT04RZ89Zh5rzrkNRq4A97YTIYkI4z1JOMdhZTCMrTQowgPzM9qWpMigqp9UwL9u3ZL5asLFBVVlYhGgkjFglLhhFtzQUo4UgXqRULMxyfKVgsDhw5cgQVFRNEkRKNp6QoSuP2v86VHcuzYvGcf1esPJnr5cHwsAdIRlBXNxXlZWVwud2jgI5SkEwS6FGpZB4QW3UWgzQEcdPQjVmqcp64ALjllMG+PQbcEtylDbCGQgB1HInkCLZsfQebNr+NgX4qZWfi8IEjojq64/NfRGdnG7Zv34qMDC26exuxZu0K6PVO1J/sx/r1tOTMQu2UYlHE0bqz/VwPpk2Zh9s+eyeqa6YhnVKAQ1p1so9Qhfihye0/0sMJhsShSicRD0XR0tiC9S+ux8SKSiQjIaSTUWg1fC4JxBO0H9SJ3SA/hwVmWiCHojEMeahqTUJnMoEWqQazDfasbNidmTBZbKLMpZpKZzRBbzSKDaPN7lCcAoJB+X3hWFLA+UAoLEoHgrBUEEuWZloFsyYJbTqCn//yN0imNMjMckOtMwpoy+w6gqei7mfHE1tdzhcqGEIs+6UBgxbhZALheEyxlycYFQxDp1LJF4tGCbWUCCW7zKEzoKq8HIl4FAODfRjxDCEU8ou7g9ViEfCjrKRMAfhVGthsdrFrpt0l516qWGOJKFSaUfcHKjMyLLBYzchxuZCT48TLr76G7u5uHDh6FENeHyxWK5YuXYpNmzZJTjP74aZN72LOnDlSrB4YGEQ8FsXn7/g87rrrLnzh9ttx7TVr8MxzT2PHzp2YNXMm3n7rbdyw7pMoLi4WwtOVq6/E3d/7HsIERkuKcetnbsWmbdsx5PXizNkzWLZsGfbt3oVclwvXrlmLSROqpT9TXyYY218DHRd5OuLbP/npm+EPBqRgzuvi+vTee1tFsekb8SIn24XMrCwU5BegsbER3T09qCirxde/8xDCERXC0bDksFPNLYA8wf041xyjFLboamA22xAI0n3DKEoGgqSiUE0mEE/G5O8EgCj4pFpGiVsleEv1DCFRFZJamiCKFm4UtP0QNCT4OibQHQNVCajSsDOeZuGYEQWMFAhJnlmuKw8hf1jsKbmf4VyWSJFERmUJ7T3Z5ej2MTZOL1D/fqAE5lNQ5kLZAVHpynklTfJWTPphIhqB025DUV4OzjSewIP3/xTTplQhw27EkSN7UFKcD5vVjI62NgEVy8sqcfjIEUyfMROhcBTtbR2iRKG6qul0s+SRulwu2OwZAuDUVlTgyMH9ON/ZgdLyCvR7hjDgoaoG0ButCAaimCy6bJsAACAASURBVLt0JVavuR5plQFGs12IOxpdHBHfh8CtlqCr5NtyciRA/peK2zFV7YXA7Vg9W1HjUonFArpSRCep4ZlnnsaqT3wCauZ7OjPFVp+EPP4ugucOsxXB4UF0tTQh7hvCpLICTJk+BbvWv4gtb72Omz55vcydJdPrsOGVl0TFUlVVg907dsOiM6EotwARf1iy9Kx2J06dacLpM+2onDgDQyMxnD59BCuvWAi9LoLenha4XFmS8z4wNASHMwvDfh9MVjv6hkbgcKrgzjKJku/93R6sXr0AGzcfxpA3IWAYlfsZ2XZUVJWisDBTxgPBEe/ICCZPnoPNm/dKIdo37MfkSRMkK5xZtrQrDUW88PoCiMYNKCwsxNmWLlRXViEdGkKBOwP3/uiHKCorw8svvYh33nkb+fkFMl8zD3ztdTdg+cpV+PmDv8CvH/8Ndr2/Gzdffw2ynA48+cenhTx52y23oTTfhXvv+xmObd+CypoqGPRqbH3hz9Ck4pg5fx6+8Y278Lm7f4gZl14Gg8ks/V2tJ9HHJOOXxXQhWknmqJhZ42ffvRv2DBOmTZ2EoqICsY4kkUYU0jojTu7fj862c0IYON1Yj5ERj+x/unp6MHHGEtx+5/dhsjo/yMvkSCIhkOSYvwveXjif/dVcxmH34AO/QE/3AJwZOQgEogL40AGIweUaDdWrapm3SKChdTH3rSQm8vMIUJJkyC8CsVzfCCqSmPbhxyrgrZCKTMyZpQOOGT6fV/Y9JB1xD2w02RAOBqBTpcWKWq/hmqhGkPtjjQpOVyYGfYOwmA1IRhOI+qNClk2rfPK5caoDmbcbjsBo4vlH2elzf88oFe7RScRkxITeZERcq1YshTUaAWEZH3Du3DlxACHhklNmKBQZzYmNSUyNzW6G1aoV9S/PVCRkxZNKri0BWhmzacWZh/nsdGgRq/OUGka9RfYUQthkX9FpYTIYxS2I6n3OQUO0cNZoxU6Uc50mlYZvaFjaNxgJSW603qTHSMAn+wqe73jdnG/pzJTtzJJnwjEXj4fFWlUiYyj819CqOYok1cQWM840nMbaq1bhlw/dL4CrTq0Sm1Vl5r24l5IFzPukCjmKN956Dffddz+m1U0SEIjnr8mTJ6Ojo0P6EQHm4uJ8jHi7MOTpl6gHAszT6mbB549g1+79qKqejHnzFyKvoBSxWEosZsvKKlBYkIeNb78MJKMC9sfCYdnHst3Ejcpkx9CwD1ZHltjEWmwZCPD8pI4hONIDJ4kgFrOsjRs3vQOn04FIlHswDTzDI5g4sQoB/4j0TxKl4nENclx2FBUWCXjE8zkjQIixtZ1rl3Oi252L5uYz6OrqEfeP0tJyeLyDiAmZwYlgRI3rr/8cHJllSKToXkKij1b2l+I2kaajU1QAVO71uTpzo62As4qTjwL2jQG5CiNDCCIkadG+WEOHixTUaQ1UknlPO3L+qVVy0oXomUQyHUeCO8Q0TxRJGNVaZX8w6hg0lr3LzxQSxCh568LsXX4vcP4daM1ZyHDVIKHNhMrgQDJF0HcE6lg/1q25FHZtCjopomiRCqsoPuZG6+K27Lwwbl/iSby2/k946Bc/RP/gEL75ra/g0MFGcTTJz3dAo41j4qQCVFdVwjscRWtTHzJstEP3Q60x4FT9OUyonYlYOo3TTaeQW5iBvqEueL0DWLBwHo4cPAWNygKHJRsGLWNI/DAYVTjdcAomqxHzL6nFufY2+INeTJ4yQfrGgf2H5YzDM8LuXcdgMuThyk/cgLVXXydj7eChQ7I2ZmW7xAZdOeeRwKXkuApRjn3XYBCiNoF5u90q6lmCpiQYDA4MoL+3B1VVFXK2ZL9ktIHN5kDdjFnIyy2UPZ84H9FSmqp7k0kAds4rNEPh/CjEimhMiIB0hqBLRmNDPfbv3wu7zYKSogJEQn60nTuDYMALlbgkJHHsaCNKSnLgD0XhDatRUFSMMC3ozVT0BqXPErjt7+lT3BTMZlhMNvT19guhh32TZA66H3COrKqqFELN2dYWOBwZMFkt6DjfJdbzZosdvT39mFBVI2SSoF8BpdkPmXF71VVX4YUXXvgg//kfmKXGgdt/oJHGf2S8BcZb4OPXAhe/U/v43eP4FY+3wHgL/A9sgY8C3I54A9Bo9ZJNRDtC0PKO5ppJKmapWOmD1nAYRvMRqJLnsWdLA/7w0DDUKR9WX1OOK64uRlxlQUu7A55APibNWgZrRiH8QUCvzgQSGmzb/AoyLCZY9FlYuGQB4qkIdu/ZrQAuaRWuWnOl2J9SgTRv/jx0dXahoKAAZ8+0wJFhR0FBoRyUuamlzWA0HsHjv/q12EWWl1UIcDmpdhIaG5qQ7cpCKBBGZrZTgFsWg4SI+0960aLMojdBm4rAYjoNFXYjGerGb37xPpLDU7Bz13uYs8yNz/9rPlQGE04droBBuxK1c+YhoeI5Q4/Dhw9jaHBIrv/aa67Ftu07sHjRYikY8ZBw+nQDLrvsMmkvHvJ6evsETLj88svxH/fdJ2qBGz71KTmAEzzIysrE0888g8uWL5diBwEur9cDn9+Pbdvfw/Kll6GktBj9/QOiNquZOFGOysNDHgEqeNDPyXajvuEUTtefxsKFC9HT043JU6bCaNCjtbVNwI6APyAgR2NzA37/+yfx84cfQld3Dwry8zE05BErXVoune/slCISVWyTJ9eKPRCV1O3n28Csodx8Am9peXYEW/7pr38ScAuxE2P/TCCajCGWDMFs0OG++76F5sYDKMi3IycnjmnTZqOvV4vJtVejvX0Ym959AyVlObBYUjh4+D0sv2w+tFQXHTsJnS4DeXlVKC2bjJqJM5CZnSdF4heffxFmQwoLl+SjpeUAdmxpxtKlyxBJprHs8luRkz8XgWQEsZQfqpQBFoMDiXAaBj3zaANSBGQBj0VBm8WIvt4+HD50FG2tLTDpjaIUJCDKgieVVDoNS4ujxXzJvVMKMCyC0jqPRdjMLBf27NmL6gkTUVpWDn8grCj/hXT/4VbtQqtRUcyO2vQJCKvRwGg0SA4kc53JWK6ursaE6gmSOces0kAoBoNBK6x9Fj2lhjDK4DeMFYhG2f6iuh21S6YFueAsVO8lCf9Qvco6E4t3UfT2duD9fdvR3HQKhYX5eG/rNlxz7bWYP2c+Hnv0URQUuMRq8Z2Nr6KyvBCfve1LePH598TuevqMSpSVF2D7zu3IzsqB3xtFTXUdVly2FpcuWSlVH7ag0m5qYWpfXBUojWQsLMAtf09/Rw/+9NQzKM7Nh54IfJqgbkJAMAJniq06VQsqmUtoAWqx2oQpHgpHFFBbrRY2P8G1cCwhChq2l93hgMPphEqrg9FilX+TAc98covdjuLSUpoIIxyLS1GHii22Jq24HTYzfJ5hPPv0H0UhaLGSrGMQdZndngGNjraHw0p2mJrF9TQi4ZDYbevDcQyOjCBBEE+jQoSqW1ozMicrFoOB9ou0hNcASU0aMQL4KcChs6KooBBGsZ9OSTEnHAqIJXx9fb1Yq9IWnvZxubn5ovRmnhytUZk1R/ICi44EqWkFTlIKRzKLokXFhaLScjiceH/PHjz3/J8x7AuIGtzusOO2W2/FgYMH0NBwWsgutDeeOLEGe/fukefwjW98A48++ijMJiPWrl0jhezHH39cCDz79x/Ajes+JWqZvPw8FBYW4deP/1pUnxxP9/7wR9izfx+279yJ+QvmY2CgH21nzyIRi+LGT67DjKnTBGBhz5Ix9H8AuJ0yfaaM+UsWLRLVLcGD1tZzQrJqaW2Fd3gEt33uDlG5ULXBtWnjW1uxat2XserKa0UZRucIujow09poJhhEJVtScYCgLa8/KLaOGRk2WetZDJM5gYVeWi6OWiuyqM09i9SC+X0W8cW6F0gRuJX75ZNS1hRlXlFUDGPzjaI+UwgmJHow25v2nzarDp7BHrhzspBOpOHzhmC1ZEjWMddstY6OFwQ/NGL1SUeQD19/2dCjWl8FNhDgVgFw+Zm0d2SftZj18A73IzvLjgy7AS3Np3DowG447AaoVXE0NZwQG3QqysxGC2bMmInT9Y3Yvn07ysorJXOxoakZeg3BjwBc7nyxbfUMDCLb5UZxSQn6u7pw+YrlqG9oQlFpGTxeH860tCErI1vypEsnTUVp+QTk5BaIDSEBdY5RjSaB8N8CbknSUUtK4F9YJSvIFveXf6m4VdpHAW4JgIkDiAp488035O+0ijXY7HAVlkoutFhh6vQIBXwoKyjC4488hHMNJ2FMx3D1ykux6urVOPDGerz+4vO45ZabEYiEUTF1qpA8nnzqj2hpbYODdvseH5xWO+bOmIMdO3bBH4ogu7AAew4cQ1VNHZqaO8VVYcbMGkSig9DrqOyJwJ6RiaFhL2z2TKQ0aniDSeQWWNHd2yGRIIX5LoQCaezZdwb5BSUY9sVw4lQzCovz0Xr+HIKhOD65bqnYSHa0d8sc1t7uRUnpRJQWlaGzvUsUddFYCEH/MArysqHWJDDi88FgNMJic4q9Mskb9cd3Y+7MKZIhf7atFfUnT0ihet26T4qLx/ZtO3HFlWuxYNFS/OrRX+H3v38K7771pihrCVo98thjQsD78uc/L336np/8GI2HD6JyQgUS0SC2b3gV2Q47Jkydgp/86Me45/Hfw15UqkQFcCwJyUkrwK1k0JOIlqT7hqIMeuAH9yDHnYUpdVPgyslGQXkZVJQLxyJImwxoqz+F9S/+J/oHeqDVqaHRpVFQmI+Wc+cwYeoS3HTbd2GyZn4QG8LxyT4hJMAL9gb/6N6QzsL33fcwOs73ICvTjQTdGtIaBegTTb6S68w5XYlrIZGRNsGK+ww/k6CfuMWwh486SIgTCHNeGR0idt8EDhXwiQA3wfFYPKq4qtA9IJVGJK44ihhpH8tYFFnntSAcer6vFw5XJtR6ztJpBL1+6FU6AW67B88KAEBHHF4XXUr477Hr5HzGPsX1itfA++H65Pf7kJnllGuMcT+vJfiagMlglmsi2ZJkK4KtBFlIyowT4OO6maILgkn27wRPs7NJxkwKmVZn0IqimOQ5Ekd4094AQVeDEJ64LlJhrFgzW+TaSPLJdDqFeEQHpYrKSvi9PgSGR+C02BEMBJFSp5EmcOP3weZwIBpXHKH4DBw2h4DriShdAhyw2y0Y9AwoJNAI3Z0MQsDicyQRymY14fTxo1i9agV++6tHhPTFJ6jEy1z8i+0uzjEEIFMxbN78Lv7ff/0WSktzkUhGpM25PhPUYV8hyFlcXICRkR4MDQ0iP78QoXAMvX2DQvxZccVqnD17HhNqpmDGrHkYHvFh46at6OzshlqdxLzZk3Bg3y5EQiEsnD9fVH+9PT2iKBwe8sJqz8CwNwiz1YH8wjIcOHQYCxfOQTxEu9kQDhw4gKlTJqOpuUEIuLLeRkOSh0xHJO6XCbwRjNbpDWg/14ba2irpK3y2refOiQ02ra3ZtlSqMv+b0SzTptXJM2ltPyXkzoKSKgx705g3dzXOd0VwycI1gMqGWIJrBhXYVLJSwa4Ch0hKEmWVzGQ+F7FOlggeevKTbMktO9fmseiDUZKPimsJ13gSrkgypruOIuYdI1rIKk/wVohaise/lpQ1MeT40HFjrAeMEULG8rT5/8XqW6vFmQNPICOnGDF1FkwZJQgnSGIywOvphE0fxCevXgqHLgUdzxXQIhFWQavXfDTgVrYkabz00lO4/6EfI8dtwrm2NpSWzEZBQQ7MFj2amk+iuDhTlNNNDe2IBnXIz7bDrEtioH8Q0bgKuYXliCRSaDhzFkVlTpxubIFKE8K1167Cwf3HEPClYdKZxQHH5/eirq5KSD+Hj+xGboELKqr1e/vgsDN73IrMzDy8t3UH7PYczJ2zAGvW3AC7NRtnWs+hpaUFGp0W2TmuUZev0ZWdUTNaWljrPlBRc//mdHJ8WMQin0QHzk9U0XKuFKKHSiU5r9xL0yrew5iRMAmTYVRX1whhYGyvSfI4LcQJ1nKvKMc1uvOoNIqzTzopcyBdpAgGU21Li36Sl6i4HervQ3PTaZkrSKQicZ2q4N6hIEpZWwoHlfWYrlM6DZxOmzgysGbhGRrG0IBX+tO0adNx7OhhuFxOJYaK5BCDHql0AmarBV1d3RL90NXZLec5q82Jvr5BlJWUY9gzDK1KJfszzuFszyuuuAIvvfTSB1nQ/8BMNQ7c/gONNP4j4y0w3gIfvxb4aLu1j999jl/xeAuMt8D/sBb4KMCtdyQMtcaCtDqGtNqPtDoiBQ1NIhvqlAY69SAM5v2Ipt5GOtGEoa4oVN6peOa37yGhzsK9D1aKHQ80M/HKhvNYsuIOVNbMRjTBA7IVEX8Kt3/m01gw5xJcufJqtHeeR16JCx1dHWhvP4cjR47h29/+FtrPnxeG8rFjR2EyUhmSg42bNuOS+fOkMMqDMnN+eLj41eOPiXXv8uXLMDQ0JAWS2kmTsG//AQz090rRnN+bv+ASROJBRJNUdf73v7i4aHnQpD1wMgCL9Rii0XcFuA0HnDD7luCGT/8bvvLdAixeY0A4kUB7w0ycbarE0qtugCUjWw7HLMafOHEC//r1b2DT5k0439GJWTNnCdA5ffp0/Pk//xNfuOOLeO21DWKfROtDqp0uv3yFqLXYjvPmzhPbxIaGBnzqUzfilVdeQVlZqdiNsbiwefNGTJ48RQAEAuNXX70Wzz33J5hMRlxzzbVy8Hj2mWdEMUDQhIpIKmrJ1KeC58TJ45gxYxY6O86jp6dXGKIEHywWKzq7OtDd1YNbbvkMnn/hBUydMlWsQL0jXlx/3bV48qmncOmSJdi1a5cAflSdNTY1obioEL989DHcc889KC0rRSDsRVozasH43//4PvyEfwZwS11pgtbfMWj0egHAUohAiwiee+Fh9HUfR093E0qKcrF06ZUYHNSisHgBHv/VswgFQli1ahkam46gakI+tm9/F76RYeTnF2PRosuh1tigNzowZ84ixFIpbHh9A7o6umA1aeDMDCEU7MBA3zB0OjsMllwsvPQmZGRPQUQdhdqQRDSgQ4bZCQLLBG7T6agUjlgQoyp6z+79UhBiX3HluMTeUQqatIKSwsNYUjYLLCySUNk59qdob2VMe31UX7hhszsRi7Fgo7DlFbDyv774GSQe8MUCDf/Nwzy/aJ/JgmooGBQ1B4ultbW1mDKlVlRwBGrjUr9JS56qkimZFpsqqvJYCJLEVf45yvhnEVrAHQK3EkaclvsjOzudikhRff/BHaivP4q2tmZhh1P5+IPv3YNdO3ejubkBLS2NaGltQHa2DZ/85M0Ih3WiZjhRfwjuXKcU0bZvex+Ta+swbepczJq5GJdfdiVo/Cq28EYWMxS74YsFbllIZ1iwKpGGp7sXL/zpzyhwu6VYDKpxaUmtpi0dS8ZK4imLwul4UgomJtox0t4xFBZgSUs/T5VGijRUqhEEZ26ToogFkmo1XHkFON/JfEe9ZNqdqK/H3PlzseoTa2C0WjA47FNUlYkETCbFiu6hBx8S5Y/blY+0SodAKAoD7SFphUgygM+nKDRiIVERJ5gFzayreAoqqjQNegQScXgCfikSUcFj0CigLUEKcUGgwlpNhZMaiKgwhSp0YfUPi5ooM8MmebJi/Wizwag3KNmDGgP6+vukUK9k+emFCMOiUm5ernwWQScpJidiUpzu6uwU60SrzYrznW3oHfKgobER9fWnsGbNGvj9XjzwwIOomlAplscLFlyCTZs2yvz52c/eIsScnu5efP6OL4h65wc/+AEOHDgojPzrr1uHrKwsLFm8AMePn0ZTU7NY2Hd2duGyFcswpW4y3t64Ge3n29HYWI94OILly5eI9XJetgsa2n8KcDs6Vi8cZhd5OuJQr502Df19/ZhQMwnZOVQThcUhoqOjCxUVVejt68PCxUtEAcq1Ozc3F6+/vglVU+Zj7iWXynMk4JlKUTkVFcIWySF9/f0C/hLADQbDYsFJC1CbySx9hvaZwdG5gH1RMtylAKx484lCXuq8BJiA1NhYvgCwHYNTRZf/ARg0qkbmfEw7/2QMyVRUVD6hwAjisYgU24L+KFQwSbwEM57D8QgisTAsVhNiibDiLvDB6wJN3ujnKDG8CoAs4pS0FjqNHYkYnw/z/AIwmYDBgfNobjyKkeFerFp5KR595CFYzDrkunPQ39eDiTXVKCzIFwvuoqJSvPbaa1i+fIVYTrd3duLt195AQVkZFi26VIha59vPS6YtSWGhSBBTp9Zh9pz56Ozqg8PpwiWXLEYgnECG0wVfMCLZlxyrRrNR2pjkAqprw94hTKuiVfJsaJMJRXHLArmGxdO/Ddz+Td/IUStpKa7TajaZxO+ffAL79+/DDTd8SlSAOe5CySFUMkONyHXlYNNbb6P55DHUVhQjNNiDBTMno2r+LOx79km88eoruHbd9QgmEpi+4jLY3C50NjTi3Xc3obmhCRaCYOc6UFJQInaK9U3NCMajCJPUAyuO159FvjsT1TWMAemFxUYALAiLxQ53QRFa2jrQ3NoCXyCCupkTAXUSfn8/aqorMDIcRiiqh95oxuCQX9SLkyZX4/iJIwIIZ9gdmDVjAmLRJDweL/yRNLp6gnBnZ8KdnYORIS862toRj4Ywa3atWOqfbWlCXn6ugIzu3ELMmTUX/T1dmD1zOrZufQ/n2rqwcOFMdPd2Y+UVq7Dk0mVoaGhGbd0MUatveOU1HD92Et/59jfx2ssvCpCx7sYboU6r8OpLL6GopBhzFy7EUFurZJyH/CM4umMbCvNcyCsrwZaNm7H2ti8jbbIIsEKrfPYJFuVZtE4l4vLEaVvLtYED8Lf33Y+iklJMmjZNqBL5pSXQMws6HkF/bye2b3kH297bBJU6CaNRC6NFh7NneY5IIzNvIe5/5DewOtzy+xWw9B9Q3P4v9ojMVX3g/kdwvr0bdnumMs40PFfwTXGufKI6JUhJRSf3F1zXxAWAIB2JWyyumy2jCtTwB3ueRCo5mr8pUntxhiCIzj0IX9xvCyFNcmm5x6C9rwHalBrJGPPY6RwQRzAZQ9dgP8wENqiwjMQQplrbbIbfx2x5gl4G+AIB5fOSaSUWhgAwIEQpAm78mSxXDrQqDTo72qBJJlBeWiL3xR/knoZrCIEDEmqoViXQSZtRhcyihpHPNkaXI6uiWCQmrWU2vZJPSotZ2o3yrME2IbmKeaFGqw19Xp8AfLLTS0MUZAR2LVaLxOAUFhVKPMvsWbOwYcMGDA0OotidL2SMc23t6B0gWVgvpJzcgny5Lz4LqtiKCgtlDA30DyA/Lx8jVIumU0Jsaj/fIe1NEpBk0YaCmFBVgb6u86ibOhE//eH3kU5yl0cXoA/JOhdztOB9iChUBSGebdm6Ed/+9rcxcVKV7OXYfnRQYb/hWYlrF61Wo9EAAn4f6qbPFLVq/8CwxPgsWrIMpxvP4hOrr4bJ7EBXVy8aG5uF8NrWfgaf/ex1eO21F2Exct5zY6CvTyyve3s8kgntzMwWBW80nsbipcvR1HQGHip77WZYzCacqj+FzMwM2d2R+DvsGUFWTgYCAeY2+0VRm5+fK05Iw8M9MJuSsJi1co7juc6dn4+zZ1phtfGzsnC2pQdqTRLVNZNkHHD/c/z4UXEDiCX08PrV0GrcGPZr8Z2778OIl4RUbhtJSvIilvBCrY0LmSaVtCGdtkLLKCAdaw0E30jNZoSGBlqNWtx9xFI3QdKQMn5CtCOndbdKcc5RyFcpOTuQpMZxSmCPhAZZbsVoQwW9+BcrrjuyVZDYAuVLea4fLtpKDq8C3B7Z9hDyiquhMubBllWBlMYOPbNbIyOI+zuwbu1S2PVxMNiHNKxYNAW9jpm/yj7rYl6S9JCM47e/ewB/fuEP6BvwQq0haOhG3fRpyHbnYO/+95CZTbtePzIzi1B//DymVpfDkAoKCGg00c5ej6MnW2Ewq5GRbUJaHUdnl0eUngvnT8SunYehVVtRWOCA0ZREaWmhnLlfXf8KZs2ehfbzHpkrK6tK0NTYjtKSaqhVZnzxS18Xe99T9Q1yzqIzFgFSWiOTAELFM++B/Z8kTZ77w9G4cu6iu4XNCs/QIFrPtcHr9crcSFtqxi7x++IoIKTQoMxzPGNyvVenEjDo1JLvTKIgiWeVFVUS/UD7ePZtEky5TzfojQLm0+HAaOU63C9E8QyHAzarRQDa+pPH0Xi6HtmZTjkj7ty+HQ2n66VN8/LzkUhp4PP54ciwITvHKeCxRpUSsDwUCAqJRafRIRSMCIll+vQZ6Oxqh0qlWH/T0t1g0OCSS+Zg34EDAmiTsByNJMQqORana5QJRYUl8AwOIR6JS6QV+x3dQdauXYsXX3xRus6F/fJ/0ZfGgduLGWjjPzveAuMt8LFpgYtbRT82tzV+oeMtMN4C/9Nb4KMBtyGoNVak1dFR4DasZNwmc6BJELjogtG2HwbTNmjSjTBprGg8YMMPv7sX3/9BDXJKPPAEh5GXfz0e/3U9Jk+9AZcsXg1/xAe9zganORu3/MvNKM4tx9Wf+BSOnjiG/HLXqEViFOFQFAsXXYK9e/dJ8WDr1q346p1fxYGD+3HpkqV4+5235ABGcOYzN9+Ml156GbWTJ8JqdeCPf3wKd9xxBw4dPCTWkF/64pfx6GOP4F8+fTPOnm3GjZ++CcGoFxrD2OHuv7eHkCGfSkRhNxkQDwxCZ9gPo3k/giMNMMOF53/bgpfX9+B3L5UioG5BNKFB1HMV3ttoxg23f1WAWx5cfvGLR3D82HFcc801YqV65ZVr8MQTv8dVV62RnKHMzEwEA2EpflSWVuIXj/wSX/nKV7B82XLceNONWLduHV5//XVhpF933XU4dOiQtO2NN96IZ599Vg4GBARYjGJGY0F+IZ5+5imsumI1HA67MD55eKFVEW2KWATZumWb5K3l5LgEDL7pphtx+NARYfJ3d/fIgaOkpAQ7duzAV++8E7/9yDgb1AAAIABJREFU7RNyYKISSFEWqVBSXILWcy2oqZ6IQ4cPYtLEWikc/O6J32HBJQulOPnAAw/ha1+7E1esugL+MPOAWa76a2nYf+9zHA0zHf1c5bP/j2fcIop02ie1bmiskqsajA4iEmnHhg2PQ6/x4NzZBjis2ejsDGL2/NXYsu0wEnETZs9YhNpJE7Fx43oUFbsEWPUMDSHDnoNwOIWpdbMxNOzHgsWX4kzrWeS5XPj5Iw8jLycTDnsSJ45vx+LFs9DY2A5H1iTcfse9iCSdiOuC0JtU8A1oYdBYYNCmJS8rHg0gO9MGny+Chx56SAoSLPizqMH+yto7lQg8rLOgyAOoUacWK0AWLFn4kwJvmodaWiYTgI0KWJuR4URGZo6oRzjOaasnVmmjBRWl6yhFNsmO4/tHwQ/Ftk4jyiG/h1lFFgHQSE5gMbWj47yoCZatWCb2fA6nRYoKBGwV2zXAyPxYlhhHs5jkekezeOW584vXNZpiN0b+J5DjD4zgsV89AH+gH7fechMWLLoar7/+Gxw6dAyeAQ86znegID8Xr214A1/72u3o6h6ERmsTheXGzW8gK5t5iEb86U9v4vZbb8bmTbvx6Ztuxy2f+bx8Ju/FbrcpVyEZtxe3fWWGMm0gU/EYejo68fprr2Hq5EliOch6FwvuLFixAEu7XhZuOU9oyZRPMeuaBTbaSeplCLIQotHR8k7xkOZzICTPtqG1bVqjQ2dvH7JdLgF2gwQ+DUZs3LIVtdPq8OnP3Cx5vXH2BQD+QBAdnZ34w9PPYNLkKejvHxZ7ZJPJhmg0KUVtqlRys7NgNmrhtJmlX5kNtHwMwqbWo3doCK1dXXAW5iO/tFTAFwJ/vD/a4rHvJdJxxFJxRFNxsaA2qzJQVV4lTgImo15ySe1WM7Zs3Yyc7Gy4qCpKq8SKkm0/VsCj+ojsfSqMPMNDosLmXEx77pkzZ4htm9i+q9Rim7xvz15UTKhAdm62gMT1p5vEoWDv/n144/UNUpBesmQJVn9iFZ7703O44orLcfDQQZiNZsn5/fKXviSkBhJ1nn7qGQz29uILd34N0+rq0Nfbi8KCIulb0+vqpFDp9XsxacpETJ1Wg8994YtSdD+0fy/WXX8NvnPXXciwWqWvfwjc/lV/urjuJfPiwkVLcKL+lBSj5l+yAGUVlTh+ol6UQx2d3bjl1tskq3nHrl1izblw4WKxw2ZOXIj5wTarWFbn5GTCnZuDE0ePSr8qKy0VW1HmITrsDlHqMmcyGqIVpIacEsVen/bckRh8gSBsVvsH6b20zJbxS/tOgiYfqGyVgT5WvB0rjF3477FcWgLxVD1RbWu3GREO+vD97/0bvvbVbyA7Kx/RMFWAOiTTagEtKOUKx8LinKDWjqLHY0vV6PXI3DWqEBYgZ9SFQA0tQp4U7MYsWCzMl2f+cgba20/jnbdeQkvLacybOx07tr2HgG8Eebn5MhtQ+fHZWz4t9oL/8bP7YLXbxY6cBDCOL85xJqsNc+bMxa9//RtE47T7y5VxG0pQJadG/7luVNbU4fp/uR25uSXo6RmCWmeSTDl3rlvGTzjKfSJvhiNXhbB3EHVVuVi9fDa0tMglcJtKgDkYfxO4FZB6tDB+YT8bBW4J3BMU5vpA4Pbdd9/Fl770JXQzlzenUO6X8zzV7q7sLLz43HMoyHHC29eF4e42XL5oHiYsmIP19/0IZxtO4qrr12HnwSMoqqlBfkmR7Fue/ONTUCUA78Aw3M4ctDSflXFeVlmB061nkOXKRTSqQcvZDjjsJrENjca9AtyTQBNPqmBzOGGyOHCs/gTmLViA519aj2yXHrl5WZg7dxZ27NgLqE0or6iWwnMqFRcXm0jYj40bT+POL18Dk96APTv3IxpPQmPToa2rC1ro4fXE4XY6EQ2FUFyYh+WXLUA05qOWX9RnbD5HRhY6zvfCqHfA6/Gjvb0NM2fOksL7Y48/gdtuvwVr1q7FSy+/irkLF2P2nEtw7/fvwYb1G/D2G29i9crVmDy5Eo/86jFZh//tm99BjisL37zrLjQ31GPKlCkyt+585y3k5WSh7vLL8MbTz2L+6mvgLq+SccNiPG1zCW7SupLAioYbmRTtcdm54/jN/fejvKoGE6ZMw+DQECbUToLdYsJAx1ns3LYRB/e/j2SCxXqq01TS5+0ZGTh4+BByCmbj+z/5Pcy2HBk9Y+s9QUmxW71YxS1JRUngwQcfRUd7D4xGKyJhujPoR9dUKjUhdvUk5FBJRYcE7i8IsNKBgiCE0agXtSHXSxKEODcJQKQhGETrXBIYyF3g/6O7R1Qca1jsj8Qiom6kEk9nVrK9I17FAtliMiIY8aNroBt2d5Yo5Ya8ISSIeCUSyHLYEA74kUgZxfqYVsA6vU5IFSQ8jfh9MFuskjnP6+S64hkehkFvgsNqhjERhUGrHc3x1Mp1cv+lqGdV6O/vF2cjq9UidvZqlRaz6mZCTfvcSBSt51oly9FJpWwgKOQlt9st9scd7edlzNLevae3V8gSaaNRLJD5rAiYEFThWaSirFwUdrRKZaQGSVJ0uODPFLnyYdLqhSzm8Y7AZLcKIHn44AFx8GCmpN5kQmVlBVatXCmA8MaNG3HufAeKSksl37K7t0esgc1WkwCAPT0dmFhTicG+LkyfUoufP/QzGA3Kfo/E1I/yYv8Ph4NCZuW5aOeubfju3d+G0aTHuXMtWLlypeyBldzhNHJy3OjsPC9kHM7VfQMD6O7pQzAYwfJll8PrD0KntyAzOxfhMPdjCRSXlmPHzt04fmg3bv/yzTh67CASsThKigpFbRuLRJFKqcQdiWQSgqocywVFpdI/CXb5PYPIzqJCf0SybM0WC7KynWhva4cz04ETxxtQWOTGnLkz5GcGB/oQCnSjpjoXTocNp+qbMX36VBhMFmzfsRtQMetII7+HRDGqK7t7h3DowGnMmF6GrMwcZGUV4d1Ne9F6ZhCTZy7Hpz9zJ9z55QjFYhJpFEuFkEiHoNElkOTeLGFGKmlSQK1YDLFoBCn2H34lU6JwZPY0yXdatVpIXlQFx9UaxEez5emGkUrHZJ5l/I8Av4xCGQuY5bIkfr2KGlaU4KOZ3H9rHuE5hfMMn52oODUadJ5+DmmtDYXlMzEc1MFoy0X/wBDsFi10KQ+uv2oBLNoktIiKSp7PX6+ziHXzxYfcchmN4PHf3Idnn3sMkQQjIhjfUSNuC5xrBoY7Yc3gvjWNgA+wWQphUaeQY+EUnMS+Aw0IhWKIp9JYsmwO9BYtBj09Mjfs3VuP2poiLFq4DOFgDD19Z6E3xlFcUoCmxjN4//2zuPqahUgkNOjuGcKIJ4hEXItly67EHZ+7UwhHb7/7HiKRALT6NLKzsyXahiAsxy7bmmQ7sZ0eBWtpdc45i/+PMQgkYSjxFCmJg+GLoGuO242srBzZvxvMJmWf7RnGsGcAkypLEPIPy/t45iRR0ecLoG76DJSUlIo1PQ9xcq6MJ8TxhMSPEf8wioqLhdDL6A6OW71OJ9nOtFJ/6fn/RHdHB6697lqZ51556WUZW3T7IaFTp1OjumYC+vq6MTTQh0mTaiSahGsAnU44/3KsUwEfJNE8nZCoGY02LWe3/Pw8nDpdL3tVxgy4cnLhysnDwOAwfL4gfN4Ahgc94iTAZ8ezK+dgArck21943v3fzFfjwO1HmdDH3zPeAuMt8H99C3y03dr/9bc1foHjLTDeAv/TW+AjAbdeL9TCKlfsHqW+yFy3tIWmxICqHSb9USSxHT5/PUyqHKycvRsP3F+L2YuC6PO1wJFZCq16Ff74hw5MrrsecxcuRTTlh1GvR09XL04dPYZMay6ajveh6exZZBbYsXDxQmRmZeLRXz6G2z93G17f8LqolSxmM6695jo0NJ1G3bQZ2LR5o+Tebtm6Bf/+/e/Lwevff/A9YVWuWHEZ3n13o6g2Z86aKZv6LVs2YcVlK0VyM23qVATCwwCLqP8M8E9FxmQQsVAQZpUWmc52+ANvQ50+hwxHDmoLNuBbd/9/7L0HdJ1XmS78nN6rjspR75IlW+49rrGTOA0SSkInEGCAn9wMvQ1DH8pA6CUBMgmQRrpTne7YjrtlW9WyrN6l03v91/N+UvDkHwaS/17W4o5Plpcc6fjonP3tb+93v08z4Mp3euFLDsPpWoRje5tx4ogXl1/7VlTV1oqK7djxYwII0HqVh/0XXnhJgFlaZRKs5SGJFnlPP/WMsOWXLlsuKrFNmzbh5z//ufx829atolqi3Q7BW3794he/KI0TNtx4OFi2dLnYFLGJQpvZhx96FMFQAF/916+K4pdnYzaxmNVCNvvkJC267GhqbMI3vvkNrF61Bte+5Ro8/NAjAlRs2bQZ/kAQv//DHVi/bqMwzfv6zorykWx7vtczfT1oP3FSbEOpqGJuzsOPPIwvfP6L+MxnPwWvtwyXXnqJXLtYMgidSVFw/F0ffxfFbQy53CxyOVqIFSInwFwMagzi8Wd+hb6e/YgEQjAbipBIWnF2YA6XXH4NxsZDGD7nE+VBJhvF2MgAmpsbsGHDRXIg7O0dkAbzxo1bEI6H0NPXjUQ6hsHBc1i/ahUaakrw3DN/wumO5/HKoRNYtfoduPlTP4YvAiTVc9Do80iE7NBk9bBb1bAa8tCp87j77vvwzDPPYucllwi73u9n1rRiJRwRe0G9NOd4iKUVn16dQ56KE7G4o+21AqKxMUKQgwqq4ZFx1NTUwmZzSsOK36NSRUDV84DbhWYtGdkLGbecw3xQRRKPJeC00gqLY6kRkIEqUSqEqZR6as8erFqzEus3bEBVpRd6Ha1+c0J+cFos8ynbSg9XAW0V8JaSOwJubNAqFmt5seWSRhBUGBjowf79e1BRXYDpmWF0nD6OT9z0cXSc7MbLLx8QIsTdf/wjnnvuWTz++G4cPnwK3/r2T/Hd7/8LSss9uPPO30rW9759h6BRF+FHP/gONq6/WDK7mCdGAInNXpIGaAP2eoHbeRdSyVJ+4bmn8bWvfQVFhYXSkKJS3+0qkHWDf8gqLyougMNqhS6vRTahqIh4gQnEs7lH0ojBoFOAdFB9apDrxEas0vCCNBHzasWedkFJXlZRgYcee0xsMH97x51KLq1KhQcefhgvHziE+qYWTPkC0ohSqfVIp4isqZFJZaBXqeEtcmPgTCfSsRDCvmmYDWqc6enEyNAIigsrEEqnsGbrVqzevBmzVAimmM9tVPKJaa+sU0GtVyGvZ9PfACQMqK2qE7s+WsZTecwsvGPHjqCxoRFOu13mD+3WOJ+pSoowx1WnEntlOxW5RoPkUjHLbmxkVCze3E4Xmpsa0dzYjMLCAjQ0lGEuEMbo+JTYMFOV0NRYJ78vHI5heHgYux/bjS1bNuFL//JljA4N4sYPf1gUrJPTflx33buh0+qxe/ejiMaTsvaXFHuh1RvEjphzZMuWbQK2y/jnsvCHfMjkCIjSLjKM3q5TaGtrwdvfci1qystfY5X8Gmn7GzgdMa/TbLMLiDw5OYWahiZRY3zjW/+GX9/2W9z8yU9j78sHRDH85mvfiuISL5YsXYEDBw9K86yivAzRaBB9Z7px+MgBPPbQw3CZjfj4pz6NibExHHzlEFYsXyEAt9tVhEJ3EUKhGKZnfYgT5LfZodIwF5Gqb0V5pqiJX/PZaL8pSpt5+3MxBvizuvZVRwB5juIOYDaqYLeqMDU5jPKyIoTDPnzxC1+UPL03Xf12rFq9BemMHjNzISFWuD2FiLKhaVAJ2KkUU+c/lP+XtU2y99gchjQTtWoNygvKMDfGvDQdvGUuvPzyU1izthX5XBT33fd7tB8/gjWr12J2ag7DQ6NY1rZSgE1vSSH6+nowMzMjtroEcaqqa6Qp2t9/Dhsv2iRkrEt3XSF7P4lbV1x9Na579ztx/Q03IJ1UY+OGHQAjL86OobysVu5Dkl6Y3RtPRWF3WpBMReX98j4ncLu0vvjPwC0jNgje/XfA7cI1WVBByaVS1nrGX1BRzrXl61//KqampnDTTTdJ/UGwraSkTOoIaWTmsrCQGBIL4Ym774A2GcFlWzfA09aCO7/4aSQjAex681vxxAv78ML+/Yjn0tCZzBgZHYM6Z8DSlgbo2MTP5oVUoDPoMTI9KRnAahhg0DA/PY5QeAb2AmZsJ+YtvHPQGExYs24DjrWfQGVNBY62H6HIGMMjE6itq8Kuy6/ArbfdDm9JNfa/chQXbWpDS2sDDh3cJ1DC5ZfswsvPH8Kh/V0w2w1Yt2MpTE4DnnzsAIrcbowP+1DoKsTmDctRVVkk+0p5JRV7MYSjIYQjYfj8cXiLFuHx3c9hxcplaG5uwuOPP4b169fj81/7Olw2O57f8yxWrVoreyv3oq6OLtzwsX/C6QMvYWZmCpdccTWi8Thu/dkvxNr1Pe95D1564QVRW7ESefHpJ8VasrqyHN+75Sf4xBf+Fc1Ll8raQ8t8EqyMeqNkR4qrAwFqAvcEcuMx3PLdb6O6vhmLV66F1WaHp9CNVCwEc5Ebo6ePij2l22nF7PQ4+s724OFHnsKilkpxaVi88lK858NfgcH8nzNuucb99+qj19b582uAkLWAH/z7TzE2OiVqdNYbOi2tYjNSR5mtWlFbEdzy+4ICEnFfZD4x57zd5pRaYm7WpzgyMLM9HJU5S9CAWDKdF0hOYyknhCba91OpbSURxydrisPlxFyA9poaRPxJ2I1WFLgdyGvTmAlNIpbPwh+mw4UNJR4v5nhPz03CNzuOpUs2wO+fQygcEWVzMByBwWSA0WJBcWkZhkdGZB1SabQIhMNig8oQHE0sjJCPtSaz5WljrBYCAu+nzs5u5DJZeEuKYTYqkReVVeUYOjeMyRGCFbMyRuVlZbJ2nGw/JXXAFZdfjgK3G0898STGRsZx5ZWXo7CoGKf7zmBsbk5si2mFTCcg1hH8N1zv6ZDEx4oVK3D//fdj7Zq1SCeTmBgZkxzXtmUr5GwwOjkhxBFFveaHy+3GzTffjF/98hc4cfSYqOdIMtVojYgnMpianEBBoUfAIpJRSSRJpWNwOiw4tH8vtm3diN/ffisjL5FlRrBWLSDYG3mIs4ZWI7mXjzz6IO699y5UVpbLHN+7dy+am5vl/MTagKo9kouf3P0wFre1Ip3JIZlgFrpJHEa0OiOGh8cwPDqOuvomfOxjN+HIsRPo7e3FY48/jPIqD3Zdfgn27duHmelpiQCorqqRcxgjhRa1tGJ4eBTP7XkR5ZXl2Lp1C6bGJ9Hd0YGm+kp0dHTIOPFMyFlJUIsAfXl5MZxOh6gX9+07LtnELU0eGFU5saJdtKgVd99zH1av3Yg3vektKCgswisHj4irFUkJzS0tOHz4mOSSDg12oaGR8Q3liCZo81+Gj3z8c6htWIHxqRRUWhviKTUCoZioDnlDUe3LfU2jVtxeeF/zDGE0GGHQGSS2h/OXpDnGeIirC3PracWv5RqkEXBMq2OdyXWc8SzcWxXVK9Xm9K7IZ1Xyh3vWa618FuzN5Uwyb8F+vlUyzxIko071PiREs+LKJUjlbbA6vQhHYzAwfiM8jmuuWA6Dio4DJNhkxcFGp2H9SVDy9eU0kcQWD/tw6NAe/Oq27+OFvb1oaytAbW0bgqEETneeRiIbRllloUQYDA8HkEla4KLqVZtE+/FeZLJJLFu2GEtXrMI99z2K5atrhZzY2Ngg56fDh44jHE7hhve/D2pdEs8+/6hcAxKrT5/uROviNszNhjA2Ogu3uxT/8bt74XKV4Ec/uhWRcBIFnkIYzWowHpwERr4mwXxq2cWmeN4hgecDRl/w2rFeJeGb6yrBXl5vZmOT9knHL84dvcGEMJ2dzDaxR49EYwgEQ9CoshjoOQ67RYdSb7nYrDNb22Aw48UXXoTRbJF+yOLFJBoYEYnGZe2he0dOxTmvzB26BBS43GJJ3NfdI/seVf98jVt/9SuJmrr+7dfhW9/6Fg6+cgAmg0FypltaF2Fg4BzO9PSguNgjxEH2Tbge0pmHLgLsURjNOqRzMXJT0bZsKcbHx+Qzr16zBnO+ALZuuxg9PX0YG52QNWt6elYychMxEhaycNjtMjZ0syIBhG4Er+NxAbh9HYN14akXRuDCCPzjjMAbq9T+cT7fhXd6YQQujMD/0BF4Y8CtX2lqS14Ms6tITaX+TyfZT9nULBKpYygoHIBecw7f+9YePPNgDKvW5KGxADd/mva+i/DiM2a0nzTh/R/6PFwlhVDrlDynVDwOr8sGjcqAVNQGDQvdbFxsj2ixI9klibgwutnOJIubln5K7hmtaSw4ePCQHA5oqSs5bf45OeSxOT81My0FLxmPPCBQ9RSNK/lJBF+yIBD0d7LbVWWgM2dAs8DgzCxy2Q5Yradgtw7hrjv34fZbM3h+3wZM+DoRTTMjqg33/BZwW6/E1W+9Wg7Ss36ffGbmT/FwQmCKzUsCuTzo0FqWrFIejsjOZCOkpKgE8SQtrvMwGU04efo02hYvlnEgMMScGh7QmcHIrFo2/2hPRuCGh5dgKCgMfjKfOW48rFI1xgOo0+5CglaW2Zwwf/mVh67xiXGUeL3CPGUDoWVRi+QPsnHC1+N14nsZmxiDzWqTAxubXQSDaXPGZoLYz5EhTUsrtVrY1bR3pv0aWavpHJvxSqbp3/XxdwFuk0A+Igd7KimYHarWMAttEi8+9wfk0hPo6zmL/r4RmGwl2Lz1WiSzFgwNzcFbXI09Tz+JDRtW49FHHsDo8BB2XXYlDh9px/XveDf0RqtYeTW3NiGnzuDLX/kcvv2tbyITT6Cushxf+uJHEU/14EM3fgIez2bY3UsRSuSRUFElroIu5xXFpdmQROfJTrz8wnPIZjJYvXoVUpkcIhEqDrSSicaMNT7C0SisNpvSXBF74TSQSQnwSZUJ7002VXidCYSRgT88PI7q6hpRFZKlTes/NjzPV9wuqG0XFLf8XZz7nIMLChySOOKhuMxb3htib8h7P6vk1pltZmmEjU6MivJ21aqVqK4uk/tHI97IyuyS7MuF4E+ZAwuWakouViKeRDZNG1OqOrOwWGnxNQubXY3/uPOXGB8bwPaLt6H/zCAu2Xk5Ok5345UDr2Dd2rVig7t+4yZ0d59Fc0sj0ukoKquZfTaH48dOCgB59VVvR6GnXKzW5F6jkknL90fA8fUrbtms5hrMj3Gi/Rh++7tfo6m5WazI/HMhuUScf7TujUZDyOWT0KjysOmtsJvscNjsMkZ6rRaeArc0d9lYItjJjD6q5Pgzvk+qZtiYpkqX1y9NNaFaK/bInBslpWXo6O3GK4eO4MZ/+gha25bAZDYhnVeJLWYGWsmAIujKjFuTzqSohNgQy6Zw+69+iqmhs8jGg1i2uAkjg/2w6jxoXtqGcwQMFy9B65o1CCVScLgKEY/SVpmq6gx3MeQ0WeR0HEsd8ikdmhqa4XDYEAzMwem0i11v5+nT8hmZZcs9iFZoVBzR0oxp29l8SppAyTjV4gkYdDpZ4/QkHCSSCAUDSNAqOBRGIhpFcUkJWttaUVFZhgKPE06HFaOj0+JcwCwtm90GvU4rv4t7Wnt7Ow7s3wenqwAWsxOTMwFZk0lIWLKkDYlUSjLO1SRGGAjADaGutgHFJaXyGuLMp2aqWwoOpxV2mxl3/sevcfG2Lbjxfe9VVMjz6cm88v8fcPMNnI4u2nSRNJpaFy8Vck8mB6xcvRZOtwfjU7PYdvFOBEJRFBaVoLKyWpSAH/jA+yUnGvmM2EdGIgE88fgjOH78CG684f04e+YMnnz8cdgtVpR4SzE5MSn3e6GnFC6XF1u2XoylK1ZLPt74tA8ag1HWvFQ6hxw3mPlIvIW1Q7mn522JacQ4T7xQHBNF3q9YuUtjGKI+J2ilyoehzgdw6uRhBIPTePCPd6KpbQlyiTxqm5ZjYjKMD9x4kzQ1fcGo2ARGEzFY7TYkaCk8bz9O1a/i2aisI4rKVslw1+u49xHzSiI0NYrGymI8+dRDUKmTONffhY7TR7Bkab0A8cWFRXjxhX1Yu2YDAnMxxGNZVJTV4GT7cYyPj2Dp0hWybpB0YLZapV6oqalDZ1eXWAQT2Ni+c6c0HLft2IExvw9H2k/jhvf/E3qYlZfUwaB3IhrLwGZ1CfDgLStGJhdHMh2FSp2BRke7VI0At231Jbhi+ypFcfvXgFt+7gXg9nwHSQK3Amaz4U2ljFqcVP75f30an/3MJ/HSS3sFIKTS1O3xQEdlmbeURvJwmvXoOHYILpMOzTXlaKkqxcP33omSwgJs3XkZ7rjvEZzqOYPP/csXEc2k8dADD4kFp396DnajWfY4fsaSinIkuE5QBZTJiX0+QXpoM6iuKcfY5DjMVhuMJhsOHumFp8SNTVvX46FHHkHr4nqkc3H4AiHM+kLYunUnnnjyaTidbhSVFMLmMKLzVDcCvjlcfeU2nOnqQ3lxNWKhLJ5+9hCsJQYBbsNBPd73jiswPT4HB+1mJ8dRXOjA2f5OZHMRNC2qlXV6dGwcpeW12L/3tKKEungLzp4dEvLGLT/5rgBvP77lJ0I4+ea/fV/2Df/MHMKhKKoqy5BACi/u3o2iYq+olVQGg5CCVFSZGQxIBYOYmZjAzMQ4mlavgJnKRLquZLXISk50XlwXUpmUNMZ5DzPPXje/d8o0Tyfw6+9/D81L2tC6Yo2QCcqqKqBKxWDUq6WeDEVDGOg4hSP79gpBYN/+/fB43JIjrLWW41++8xuY7W4B/RZsS+Vu/W/Vtn8BuFXcVnHLLT/F1CTXeyUXlqpZ1sdOlxk2u16AAqr+mOdKtRVV2nSh0GlZv9BKOSJEMwLkU1PTOHr4uIwHlWbiWJFMCGmMNryReOxVUgaB24kputIAZRVVONnZB63GBm3aCnVWjVw2CXuBFilNDPFcFqd7hmDQFaGwoAyD/eeQSwURDE6ipqQa4WhYFMB6swmhSFjIQMxQpANBhJEGJHiptaKu06gNyMUVLpsiAAAgAElEQVSjWNFcg+qKcrE1JXB2/PhJUbXOzvoki5WU3UQsipLiYpSVFouS0z/nE1B60aIWqZlOHDsu6tqKyipxpaASmWcBnk1o075q5Ups3rQZJ7u7cLKnGyT0cA6S4kW3JCre+P/pZApr165FX+8ZAVhp9V9WVio5yTyvMGaB+xmVxXP+gGTC8jxR4PFg80Ub8eNbfoiykhJYzEYhieq1tGPVyPmI4M2BVw5Ab9CKZf25/jPQqDM403Uab3vLVfjtrT8RFTOdAzR67RsRQ8oaznlA4JbZzI899pC4PJH4Wlpaira2VtkPx8dpyU2r/xzm5mawfcsGcSw5dPiwnLusNidWrlqF3bsfR01NA7Ztu1isq0vLKwXkYt22Ys0K/P7uO7Bi5XJ0dXUhRaUigNmpGdTU1uLUyVOorSWI65T4jYa6OgHK9z7/PExqAxrqSvHsM/tRUVGCmdlxBBhTkdfAXUDC7BLZU5kz2tjYKOtHeC4Ah9kKl82FVWvW4tSpLkzP+vEvX/0mDA43HrzvPtz+29/J/U/yArM8ue801HuwpLUcWr0WWWjw6GPPQq0vxGVX7oLdVQatwY1ogjnOVhQWVaGiqgoaTQ7aPC3WY1LHp9M5RGIJca9g90GjMUCjM0KlMSDFPgL3djrxa0nsywqwR5t1klKz+QSyoIpTcX3g5zKoddCq9dBAJ3UOSVpUgZ8PzErNTweBeYXtQr2g7NHKOYNk0c59d6CgpBLhlA7eylak80Y47U74Zqdg0SZw9a7FoKkXo0no0JHOJ6FTG6SHQvD4dT1IWk3FcO9dP8fDj94Ju9MoZ5q52QwmJmdRWFwIZ6EN4zMTiCSSqKpeAr2mGC88/TS2X7RC6ohjJ47jTW96M06cbEc6k4Av4IfD5ZC5wRiLxsZmOXMsX7ECi1pqEYn48PSep1Bb14Dnnn8Bpd4yIZZcd/178fa3vBuvHDyGo0dPwWEvhN1RIOc3nYH1C89azLBlrAtJuSRxJqW+oNW2Atiew+DQoBBQ3S43CjxucYeamfNJX6K2rh5l5ZXIq2gvz1pAA6vVjlcOHUJjU7MorCfHh5GKziAanJV1hJbdXLe4JjObm+s1M3GD4TBq6+qwdt06OB0uTM9MQa3TSO+I11av1cu/ZwY4AVLW9nQ1KikpFQD2lh/8AKFwFO+8/jpkUgncd8/dmBwfg5HnRI1Ksm25BzOjm593ZmZazj+suVg7Gs1aaAw5GE06ESUweoUOFHSfIfm2pq4RfX2D4hxT39CMnu4+6LQGxRZcrUYoGJLPxZrk2muvFavkBeX33zCHLgC3f8MgXXjKhRG4MAL/eCPwBloT/3gf8sI7vjACF0bgf94IvFHglqxVZmxK+o8mCqhiYNKMOmeBKm3C7GQnVOpOeIp7oTeeRSI8jlg8hlzeCoOuDn29djz1ZAxtS6/Btsu3Iqcj+KJBNqOCVk3V2ow00LXZEui0ZrGToS0ebTipIuJvpuWYWLCl09IwEBAgkxXrIyqLeBhjM4UAD3Oo2CRlo4QAIR8EDdmEJUDIhuxCZg17hf/JBvH/4LTI8yCZo22OWTLgAnMHYbEQvO1FODCAkmILZnwhJNNGqLQ12Ls3jJ6TJbjy8k9iUUuVZGZSpbNgCUtwmpaHvBYcF4IobMpyDHhY4GfWGjRiU0bAlKxhqncyaYX1q9fpFYBLLBmZ2aMR+0m+FpsKzAbmvyULm00lybNVK3ZD/HcL2V5kvcs1IZieySrALlV14pqYl5+x6coDEVXTvAD8GbO+RBmZZ7NDOaDTZo3XnKCapIXy0J5hxhjnAg/sChAkGV48xp2Xb8ZLd77iYuG6Lhy4xZ7pvEM3nysWved9b+Hv/+00+C+AWzZAhU2s1kszlNeAOUYuhxsmlaL+fH0PZsOlkGMukkaFZCYJnZb5SBH88Y6fQq+awezsWRgtzH/zor5xK4aGdZj1JQBVGmYTGxM5dHaelGzgzo4eZNIqbN5yMeKJNM4NDSGVT0h2XENTldhLmnQGmHVq/OJn38D171oLvdGJi9Z9FMmsG9GsCklVWKyhrAYXBs4Mo6P9FAbO9KC6ogylXq8QLEgkoI0Vx1bJgDPINU+mMgLcsknH5rtBLKnUAsywkUbgtKDQLU1THrgzOSoPMrA5HChwF8l8SWeVLNy/9Hjt9V6YC2wYpGJJAf4lr4priFYr75FkBebxsdFE/GRiclwO+kXFRWhtaUZVmWINR9CY9x3nIBUVbOhyjrLZRvCMnzMeT4q1M/MhzQYLdHq+2wS06gT+9OAd0OjyGBocQCySwnvefYOAoy+9+JIolO+9+y5c89a3oaF+EXR6LR546B6sXrMMHncBfvzTn6G8tA47d1yJHdsvh8lklUZDIhGD3sB1NAedjnPs9ZWvBNFiCSqcVXjuhefw5a98AStXrYbeYEE+q4NWa4VBb5bfpdOroNHS9jIFs8bMKYZsik1zEi2mJbc4k0xK5hhBy/Vr1qC/vw9FhR7oNFo47VY4LCYIzjwP3HJ9oaxVpdUim8+LZWn/wBD27t+HjRdtxCW7LoPdXYjv/OiXyGuM0OpNAognUznoNTqYmGUaj6DM48CPvvN1IBGCJh3B6uUt6O48hYtW7sKE34fDXd3YcMllWLJ2I6LZPKLxDFQ5xaaR6yFZ9zl1ltiDWNflksCKlSvlOqeStJznOqXDkSOHUVZaitISr2SF0XqbbHo2Co0mNiWTQgjgVUjEkpIDnIjHZQ2lvoMEFOZ1KUrdOAKBAOKxiKICUatENcSccapzHA5mJephMBrF2pBrM9fC3p4ePPTwoxgaHkdRcSVsNhJcspIRK0pS5v7O54jSirqivEKaV9wnqETI5lKwO00IBGZRUGDDPXfdgU0XrcHHP/IhmPUGsVxV0mDVCnD7n4JeX98KxmfTCo7Xu23pMpiYqzoyhnQmj4mxCXz1298VNa4vEEZFZQ2CwbDktV+ycyvOdBxBWYlHIg3uvPN2mIxaWEwGAQ2odCDIHQ6GUegpxCjVWLSii6UxMjqHhOT57cTV17wV6bwG6bwOauZVUmWjVhQ63EMUpT73BKrk2ehlbp5eUaLpqapkbqV6fk+huj0l9tkE8Xl9Tp3Yi9mJLkxPD8JdYMXxo4dkrTObXZgY9eH9N3wCxWVNmPMn4C2vQigaFzvPWIzWqya2n5Ggal1yIXUy1tyLOR8sFhPmAjPymamQPrT/RZw++qRYL+p0KSTTIbG01BnSSCVjApTYrW6c6x+Bt7gKyJlRUV6HTEaFo4cPI+DzYceOHUJUYb5weUWFAMiDg8PoP3dOsoMPHzksjU2ul1V1dXj3h25ETqPH6VN9sFmLoFLZoNXakU5xb9dKfZalesioQjoTpZhWxpLN9Jh/Bsuby7DjojYhqqlBwoZS9/2XVsl/Bbjl7+E1Y83yh9/fiU/d/M9IxtPQ69UCRCWSKbFsJ1ikkFGysOo1cJi0yMRTsJvMWFxRhFhoENVl5bhk1xV46oVXMDI5BWuBCx/67GdgSKXxxO4nEPEFMT06Bg3b+rS45jVnvYmsgHSpeAwWqx6B0BxSedrdJsXSlGCL2eoQwN5bVoRsPgx/MIzKajdUWhN6zw6JBeX09Bwe3f2CACRXXb0VXR2D6Dzdie1bWmDUmWFQmVBUUIrHnngJS9cthq3QiWgoCVXGgEwyh+efex7ZJNeVhNRoVdWF2LhpqZDcjhxpx8DQDMrLShTlk0GP5kVNKCoqFGeU559/HgPnhvD9H/w76hpbkIzGMDI0Kq4UzS1NOLLvOZzp7sLSZStQUV2LLFTwVFZCk1ZsrrlAnOvoxPTwIJasXQOLU7Efz8OAPNfxebcEPo/rUjaThkFP9XIKKgHwFeD2B1//GpavXYOqpkUCvDUtboEqnYLZasSR557B/ffdK+uRzWIRW0vuyQQbxXXBWoyPfu6bcBd5X7WKZB24ULv9ZdXtXwJu8wL6MFec8R90BmG9GvD7YbIYUVdXiYnJYYn8oL2xVqODt9Qr9TbzC7mG0JHI6XLg5ImTQgR1uz2oqqgRohIV213dnVL3ELySzPTCAoxPjKG6pkqIGl3dXVIDVzIfO6XG8IAfbQ0bocnp0N3ZjkXLyjEVHMHLRw7DYi+D29mMaCgrBKC3XrsTZ/tOYPBUF4qLCjE9OyPAYyaXQbHXi67eHsQSSSQIZDg9kp/IesxgsGL5kkVQpyKoKCvB6PikfL+sshr33HsfCkuKxZaU9c+ixnr45maQTsbFVYPAo95sFECV9ZRJb5K9SBx4GhuFaNt+ol2y3JkNPD01hU0XbcajTz4mrim1tXVyrvP7A4rFuVoj40KC0/bt23Fg3z45bxC0DwaCKKnwwu52CmD4m9/ejk1bt2N2zodIJCZnOVr82iwmyWudnhwXgK6irALI6RCPpqW+4D4aiYQFRCc4W+RxIZ9PoePUcVy2czNuu/VnyllTtj+V8ucNPLgGcj/nXvvwIw/gxz++BWvXrcLtt9+LNWtaBHzhGYnOBmVlFbBYDPC4zPjT/Y+itsYr+9DMXBTVVeWY8/uxkiSkvAqjo+OybtMJpqVlEULRCPa88LwQwIR6lMsJ0HTRho04dPAQzvb0Y9PmdTh3bhCrVq5AUgjLMeSSCSypr4N/ZgaDQ0NoP3kWdrsOhYVOOTvTrUfupzxziqOKswrPSakUMgSz/HQtyUGnNYki2OcPSabtjM8vZAYCtiT/Gk0GySytKvVi1fI2LF3WisnZMbBUHZ4cxMDoMJLZLCLxHMamw4gldYjFtPCWNSIWTSIf9cGuz8NbVo7yyhr4gzG4i0oBHQl9BMEcSGTyILyr1VmQzjIn1Qh1BlJzuQtsCEaCUOvphJyWs1Se+6v49dKxnVJ74ZYoWdZ0i2AVJ1a9tGe3KJmq8+QQjgnPDQt2yfwZ14r2Z+5EMqeC21sLZ2EldGaHRDwZtWrk4gHs2tEKC/dGWrlrgaya9SD/oy33a5w//tp8k/eewK9+8nXseepuVFQVibuYQevBqY5eUdpP+mYQTaWx47Kt2H+gA90dk2hqXoSiAityuTj6+3sxOTk7T6RNwmDSi+MAz950PzDN255z76uvr5X75YknnoDN7kQimcPOndvwzne+C0azVWJf+vrOoaKiBjarU5SjrJ0ko1iywfm5FfedhbHknKJjBh1lCNjSYp1kdPYHGOfB8V+3Zj0Wty3F5NS0WAbnmDKezYvi/oH7H8bDjzyKK6++GuvWr8PY6AgcZhVmp0elPuSaQKI5gV+uTbzXNFquuzFMTE6IfTFjm1oXtwqBjW+SpAfW8iSS8BrzwfqX74lEXBL+SbwYODeIu/5wJ8pKCtGyaBFGhoclaoq1SdDnkzqOey7XdMa4cK3k2ZiOVqXlRTAa89AbdRIPUFJSjCGew9OQ35lXG1DgconbjlZnEjJVJByH1WwWZhHnD8+gs7OzEnd11113XQBu/9r9cuHnF0bgwgj8Xz8Cb6xS+79+WC58wAsjcGEE/tFH4I0Dt2rk8swm0yKvCQFaH1TqGJC1QJf2Qp1WYXz4JIKhAygqCsJqiSEUCSGZMmNoUIcD+wOoqb0Um3fsQnGVGoEUs0ScyKSMouDS6EaQy4WhyRVApzJKEcxin+o7LshsZkrTW6eT77GAXWjSsFkleSjz4NuC8o5NowW1puSnzFtFLoCVC+Cnkg35Og9Pb3Ai5NRMI2PDWAsaJcWC5zA1fgC5TA+KXFkBUHz+FKD24lj7JHr7o7ho89uxdMl6uBxmZDNJAWl40lCazgRPCRSoBUxdsCblz3noikRDMJgIqM5bywr0ruSBSv6kKIjmvxKcEcCUQKmSR0oQVl5fxpiq67w0Rfn3BcB0wbaW9kB8noCjArApWY4Lv4fP43N4qOdzeCDi7+fr8HvS5MuyMapYrfLvfLz6e+av7/lgnHwayTKaf2+KROrVZt5r2dNyGJv/HAs5RueDuQoY/TfYLv9dgFtFDZkRQEHJXNWqCdrH8NQjf0RDrQ33338bdEY1XIV1yKvLEE+Ui+2YTkeAkS3XjOTE8VD84P0P4Z3vfB8yaTUmpuagNRoQigaRySdQ31iNrs5OeD0eDJ3tRj47i607q9F+og/rVn0QJls5zK4CFFUwIzeJro6z6DzRCb1ajZKiApj0GrnWJErwusvBN5+XPDGFsezF1PSUNNatZB/n84iFaYWWxcDgAEIhP6ZnpnHpZZeAeUfhcEQaUYlERpTyBQXFAoqzacvm//nX6Py/854W6G0+527hq1xrjiUJCPMZV5zjYg2o0yOV5eGcea2K9RnBWNrvRUJhlBR50VxfKSCtzW5HkYfAclSUrnqSCKj41GjFxovrCEFcNi5477D5m0qHkEoHcKL9AKwWI4oKi/DsMy+hrrYRF23cjFt/fas0g3U6FWZmfdiyZac0vAiUmi0GjI+M4Yc/+jGuedN12LhxG6oq6+F2MWOV45GCQc+GNQkMC3l8f/viFEvmReTGO+346eP44Y++h9bFS8RqU6OxIZM2yHwh2K7WZGEyq8DsXqvBinySjVAT7FT+5nMCoubn8wxF1SB9TzoqJBCLhiUvV51JylwhWSPP+1AFud4mqwVqNi5UgMvjESCdjeyy8nJc/ZZrcNud9yPK96pivjHtUpWGl4bNWE0eVl0O9/7Hr9FaX4583AezNoeRwbNorF6LwydPYXjOj/WXXI6VW3cgllXDH0woiof5PDM29LLqnFgdS75oOoc1a1YjmUqIBSlzbvV6LQ4c2I/GhgaUl5ZJI5pWsxybZDwFt0fJsKLiVuz7Uln5SutsEgY4oZlDx0a+4NUalVj+adR5AYfZVBIXCBph65R5SCCAeaN2uxUFBS64XARg9fDN+XDg4GG88MIBjI1NScZfRXmlqEnZlGIzlZaLs3N+bNx4ERwuujEE5++LHHR6Pi+EohInvvdvX8Nbr70KH//ojTAIs58Nxf9dwG0eXm8JysrLpJlvdzjF0jmeJJFIA4fDjW07d6K0rBKhCD9/GqNjYyByfvftv8TSxY2SrTcwcBZebxHCQb+APHRcZYZ3KhGVnNZkLIH16zdgzzN7sXrdJkzNBtF7dhAOdzFu/tTnAK0JalFesdZQ7hPeP6JkzaYFkKUtNtcCq8UujUI2ygnmEBQwMJ8ZOej1GgSDtOW0YXRkEMPnTmCg7zAmxs/CaNKguroUzz93CJ4iD9Zv2AYVbDhxsh+f+OSXoNIYMeMPQmswQq1m7jddKxRXAuTUsobkslT3cB2CzLlQlDmUagGzhvq7sPv+X2C8vwOl5bQvN0GlNgKqkDQJSdzw+6Jwu0owMxWG1VKIstIayZkvLDCjsbEK/rk5FBYX4cCBg2hsapLm/+23/x6l5V5Z89hMlFzSTAYmqxXFVdVoWLQYx4524i1veTfKyxuQThMc1YqCmWNP8Jb7E9XmtHeW7VijRywwg+VNpX8GbmkNrf4bgNsFm+T5r/MeC7LWSa6hXo/777kH/+vjn4DH6UI4EoLOoJM8ZE9hoYDtVJc7qFbXMK92EiatBm+5Yife945r8YVP3Sw271dcuQsjE35Mzvkw5ZtDPJPC26+7DkcPHkEumUImnoROakMgTdCW+w7tU7mmJaKiXE9nk1i+ajn2vXIADqcHKrUOs7NBrFu/Fnf+/iFs2FgHl9uE4ydPwmIvwPRcDNu37cDUtA+nT/djesaH5uZaWEwqxCI5bNq4CLNTPhw/2Inqigqx73SUenDgyGF4iyswNe6DbzaITDKGwgInTGYNGhobUOAxSQ1FUsTo6BTmfAkUFthFTc37hsQTKvapfKSV+6c/+RksXbECqXhSyBQjw2NCgjBazeg6sg8up1XIH82tS+ApLYfB7gAiUWRZ9+l1GOzsxMzYKFo3rIPZaFDqZ5Nd9j6u3bTAV7HmBsQxgC4MWmm98w8XwiR+/4tfoG3lMlQ1N0kuuMnMswC39wwivln0nWxHX08v+vv6hdhAe2I20E0WGzw1i/HxL30LrsIS2cMls3KehPeqiv4v07v+i58okQPf+/fvYGxsBCbaCxt1CIUD4jRhMGphtZtgtzkw55uVWsQ77yYTCATF4ndoaFicEmhVPzY+BovJIqqu7q5eASNIslLuuRY8+dRTQvAhuECCJP+cGzwnKi+qYwUQ1bqQjdoRmI4gEp5DdZMTWV0Es9EIzvYHkMuWYvDsLJYsWoSNG7gWzsAaN6OyskLUzrQWj6eYIa8ohXv7+uF0etDZ3YeBoTHo9GY47G6YDVqMD/eJu0RJaTnUOgOchUV4Zs+zqKmrQ21tNWamp+C0WjAzPYbJ0RG4XXZRyRG0r29sQFdXjxBnCLAnCLqs34Du7h4Br/mZSIQhSamgwINoPIqeni4lwzcex8c/9v/g5MkTONc/gG1bt2BibFysbEkGG+wfgLvAJa4KZpcZiXwK/ecGMT41g3XrN+Fs/4CAwsFAQKyaSaro7jiFnTu2YmJ0WJyWGupa8eTjzwkBimRg1nFV1RWyp1L5HA7M4umnHsO73/lW/OzHP1RUmdwhuCG8wW4g1/CFjNtHdz+Ib//bN9HYWC81I61RLRaFMEMCb0lJOerrq9DXexwjI4MCJvHnJH6y1qYCkv/PXHhm0lMxL8pKTwF2XXkl+ofGsO/AKzKHJEpo3vWIkUKHDr6CTDKB2uoqRCNhtDQ3Sy125tQp7Ni0EVkC3kNDUsNU1VQJwY5/p6ORP8Cs5ihaW1rgKSrC8OAALCbi4VHkSRSLpWC1uZBMZEWZHU+kkKLDDl2hZmdkHOmGlEgAU0Mx3PRPN2Pzpg0IRqZQ5LUjjTgyqgwY01xSVodHH9+Phx7di+qaVTCYiqUobaxSo8AWFbB51h9GJJGF1V2EVF4Hb1UjSirrEUpkEM+ooDfa4AtFhHily0KIoQlmiep1yKiyUOk0imMDLY+ldiQxTSVfNXmNnCuiiShUWoUYvUDs5vlz4YwoGdXzZ2dxFtAotWy47yB8wQhKaxqQN5igN9tgNlkQC4VgVKWxY8sSkF/EvYOOFBlVGloSwmSmv75Jxho7H4/i7t//FA/86VaUlbnF2nvNqm3o6OjDOEkL+hxKKoowMRtEMm1GOGRA29KV2H/gJVRXsR4rwAMPPIK1a1tw6uRJcTtJxLMIheMwm20IhkMoLi4UB47pqTmEI3FxuNq6ZQeuvPIyVNfU4Oy5fpw5e1Z6DpyfrOl4FidRnnUW9wEStlnHyiOblSxr5mVzfojy1kBg3yzuPPFYHP5gAJVVVdi+/WIsbVsquwUt66lAZWYw5/eJ09341y98BTaXW+6Rz3/xs0Jm6Ok+BZfTjkg4LDbFc745ycCtrqqSfhKBWUbjMMKELmT8GR3L9AYDWhYvRlVFhbwere/pHsWbnwR3padCd38S/9Wy1tusZhw9/Aq6TneIqxvjU6iCf+7ZZ8XJh4R0p6i380jEY7A7bLJmhkJziETnYHNYZD3iGYJn4nA4iyVtTYjEkpiZ9iMUjAq52mJ2iP9NLBKGQUuSnHJmpa38AnB7fo/kr5z8Lihu//aj8YVnXhiBCyPwDzQCr28X/Qf6YBfe6oURuDAC/7NH4I0DtwQ+2aA3Iq8NAZoZQDcLZIxQJ7xwGcsR84cxPHAMvplexKNTCEbDmPWTKVmM2rqL0NSyDo5iMzKGc3SjRCbjQi7lUPLb9EPIIwBN3gpCmjzUU8qlsOipriQQoDAhqRxlYc2mEP+tArbx9RQLJCqaeOji8/h3ggoKmqcwktng4gFDgF/B6NimVhiW/6cfdF3NsJmf00Kf1UGTSSAeGMPU2GnMTPYjEowjn7dj2sfuvQ2LVrShoqEYbo8VFNtmUxkBNGnhRoBTOQ8RINAL81+A0XmbWCqUYwkCTARnFLDrfGUpn7cAdAmA+xowVgFcszJWHEdeD8m0yyi2pwKqE+TIzb8u8/gIwqoV9a8CQDB7U1FKE8jiv+HPF5S5CihMFS2Bd4KTVFYrILrYmM4rrYW1uwDMzzfpeOBlc52q7YXDy8JnlNedP2DLa83noZ4P1vL7r4LR88//m6//3wW4zSNL9RIzm/IqYTrrNQTkYziybzd8Mz145ZXn4S4oxPLVl2BkMov207PwljMjMyXM6mjUB6fDhP379kqe6rlzIygvrUU0kYVKq0eWmbL8LJosQgE/DGoVnFYNUokxFBQnoMpb0X4sBZO9DFpaT+WysFK9pwHcdjesejvUeeZLReSATqUliRFsfGZSSRhNRiSTcVHRsgkkLOxsVvKTef2o7rY77aLMDAQDuPyKXTIfklRy8us8cOv2ELjlfZ+T1zj/mi5c29cC7udfcz7fqFMhSqBBrYbZYhFVbDLBLDItFxLFymsesxeLbjZl9EZMjk9ARfVvMop8LoXBgT687a1vwrJlS+btO6kx4hpEAEMr2VZWi1UAGbUmh2QqhHwuifsf+COsFhOuf9s7QawmHqNVqho//ckt8HicGB0bRIGnBG9727vQfrIddXXVKC0rEkssl9ODj37kJpSUVEGt0qO2tl7uPdrJETTh6yiWa6+vfE1m8ogls9AbNTh6+jC+/d2vY/Gy5TAY3KJ8SMQNyOeMotjMZ2OIxtk8yYiFaCqehdVsnVcgaWC3sgHDd5KH026TfFdm4lGJy2w6vVYDTTYJg1YhgdCRgRbJVNNz3aC1HcF7p8spqgFe/77+syirrJLMsGiKDgvEbUns0ErmExXpVr0aVm0Gd//uF7hk8yqUugzwTQ5hePAsDh84C3thIQZnA9h42VVYtfUSTPrpQmBHNqURxaOsGXIf5KHhxKZDYj6HlStXyP0nIL0aMJuNOHrsiDRmSD5Y0rpEyDJcQ416E8KRACw2qq6VPFmuiwTwYzLnNALK6YX5T2Wlot4mkYC/a8GimBuS8n6UDFU2apTstqyohWidzIYQVUW0j4xF09i3/yBefHEv+vr7UeApQk1tA9S8t7N5zMz6sWbdOjicLsmctlitMmd1Wg781MAAACAASURBVDXSmTjKKwrxpc//Mz5043vxruvfArOeYCJnkmKY/P9fcZtDZVWZ3FuXXHaZNPUnJqfF9pE5Yz/89x/iM1/4stCJunrOYOcll4q94+T4iFzTRDSAgN8Hv28GRqNegBGSPKh8Y1OruLhYcowbm+oxNDAuykdvZZUoysYn51BV24yvfuPf4A8n4A+ERbFNhWKcucSMDhDKAq3NmXkWl2tmNlmlmc57jgQrNu+Y/5dKx2Wum8y0GdXhZPsxnD72EsYHO2E0ZOAuMEGlyaK7ZxB2pwM2eyHGJyJYsXIbbvjIzTg3OCE2kXQN0OvNUFMFTCKctG8537kGKepfuhowL5ZAKPueuXwaFWUe7Hn4D+g69jLsdouMBVXbXCskO7i2AeEwwcsyGPV25LI6uF3FiMdCCPj7sHJ5PSoqKuByu9DZ2SlN7Z7eHhiNXKsSYiVKK0FGG/B+9BQVIxijQtgmLijJlBpulxcFnnK0tK6ARmsW20Dmx9EuVq1VGuMEWjVGI6L+6dcAtySkCSLyXytuWae9xipZqdwUq2RRRNM1RKXB7vsfwIdu/DDampoE1C8ocon1LHk9JNCwISuN11RCgKkilx2rl7bgve94G6664m1Y0uDFZZdeitExH2KpNCbmpjHt90mNU1JYhIg/AKveKCQG1iVU2mYpPifBLJ9DKpHAXGAW5ZWlMNut6O3rEzt/rktdXWdx+WU7caL9MLJZNa67fjOOHj+IQ0eHUVldJ81jh7MQ01NBdHSeQTTKdSCChvo6rF+zCN5iL+75wyPQqzVif13eUIGpuSmk0yqcPN4nymU2xJ1OA3ZeshFNi+rx8r6XEYknEI3mEAglsHrlWpzpOoPZmTlUVVXA7XYIiW9yYgLbt20Vx4CO031YtXwJ3vGu9+C+e/+Exx97Gpfs2IKzXccR8E9jSdsy7LriKhw4eEjAvMWNjUJkSmZSqPSWIBrwI5ZlzakSa9fJWAaLV66WPFWp4/R62Y547xu5rvD6knFBx4xoBHf85jeoa6pHbXOD5LxSgZoK+nDgpWdRUlqCwe4OnO3pxemTfVCrcqipqhSV+pn+UTgqluM7v7oNNnHiUMh/rxIRz6v7/no9xxmm/MlkkvjdHb9GKOwD37rBSLJqWu77FAlHZqOo+1nb0tKXdQPXehLAuK6zZiCpxmK1vFpn6DR6IfXQ4tdut8k+wP1O1niVStaVgoJC+QyMMiHokchEkNMGYDbakfBZoIMFuUwMwcQg4phDUUUF/nj3y6ip2gy3rRr5TAZDA0dQWemAI1Ih9RHrbearGi0k8GSgN+ihoeWm3iJzLx7PIhDgvmbAM888hWw6KvtddV09Xj54GC1Ll8HjKcbUDAGWOIaHziGTiKGpvgaD/WcwMnQO17/jOvQPDsFksWBiagqHDh2GQW9Cy+JWrFy1Bq8cPCh59iTrMO5iaGQUTz/1FDZuXC+uI8l4XPbBRU20Wi6Q/GCSnGanp7G8bSlmZ6ahVetQVV0pYz0VmMRc1IdDR48hEkmibdlK9PX1Sx4xc9F7T58WkLehvhZz0xMyZ/x+HyrL6+D3R4Qk4ykqFHIhVdU2uwXBgF+IAqdPHsP73/sOfOsbX0FWLHYhxIXXWU69Ot1YB9MhQ6XO4dFHH8RXv/YVlJWXoqmpXoDb/v4hqFQ66PWKe5HRqMG2LasQCPgwPDKElkWtUi/39PTOx95YUV7uEXv1ocERyaymQ0xtQzPCsTSOnTiJgYEhWdtr6mqlviZIu/fFlzA9MYl1a5chFgmhqqwMs9NTiPp9KHK5UFpSInEKPM8xW9lsNMtcoQqaABtB4Js/+xk47XaMDPRjZu4cwuExRCIhAf3nZoPweiuUrFkNo26M4mBD4Hp2bgoqVRbHjnZjoCuC7377F6ipLEci7kc6GxX7eKvLCbXOAr3eiQcefBGHjg2gtWUrYgkDzvWfxZt3VWLNCgsymQTSdKUw2aQOTOa1mA7GYHUWIac1IqfWw2BxIJakA4MJNPRisehnnjsti0NRJEh41ujk7EzSoCrLqIO8EDr5lX9IrFbTHWCeOLxgQ7twNpa+wvxZeeF8wXPP+OE9kpGus5rhLCmCwWoRYiqjMtTJBK68dKOYTZCQxbmV5B6vZf35emFbGklkkU8lcP+9t+LWn38LdXXFqCqrwLkzE1iyZAX6zvVheHxQgFuDzQ1vaStOnRxHMquBxW5GWbkH9fWlePDBu2TehfxBiTaYGJ9DUXG5ZKtabGZUVldI/T07F0JJUYUobLddvB1Hjx6WeCNxLgNNGBSnrYUHCSmso7Rao9RSdMiiJfDYyLCQN/j++W+5nhr1ellL/bNzsFrNWLdhA9asXafkg8eiMBpoQayT6BbO/a7ubnzwgx+VOASLwym1tae4BDd88AOw2G2YmplUIlDyWannAgG/4hKQSqDUWwKLibbScQFUuVbzGk5MzUr9QrJCXW2dgNK8poyOGhsbF/tosXKPRaHXGeSMqBK3FpW4QRw9ckzqqQKXBw0NDTh5oh17nn5aHFm419M62em0orqqEp2dJ+BwGMRhisSfmZkZTEz4UF7pRTCYQE1tjdxTExMzEkvGXGmekVWsU5kRP9/LIvDMc+E999zzn/ocf2W/uwDc/vWC4MIzLozAhRH4BxyB19f5+gf8gBfe8oURuDAC/zNH4I0DtwTWjMjRDk0TFMUtNGGoc1ZoMxVIhwGLjnY4E/D7T8DvO4tMihZnjTBbK+EurEIgrEJhaSFiqiEEo0HotAXIpQnckpU5hWw+KK9HEDVLWzVa7Ao4mRfgVlHPUolJkPG860ewgECsNLppnayAl0rjm+CJZh6gVUBBFuuKmpOZofwZ//ydFLcqNaIZSFMmn0gin5xFgT0NnSaAwMwgQv404gkD8ioPPGU1yOq00NnIFI/DoNJATTAzv6CY5bFv4X0rQLSMjQCS89+XgyJVmwpTUwEulX+/0JVQAC8CBgKHvfozsqXlWCnKOb4egcR5G8L5LES5EBKRqYC3CwdceU0ecBbyaXndFlTU89duAaQVRS1BdSqg5l9PAVWVa8zX5VsTpfD51mWU54FWRgpIQmbs+Urd88HbBTvk89/f+UDf+cpcZWz+yuPvAtwyM5OgjR55qrPm3dvS6Uk8uft32P3QQ9h58Qr4fRksW30Z+ocjmA6lkcxAmgL0so1GZjEw0CWNMdppqaBDXW0rxicD0OqZBR2Et7wUI2PDsFut0Gty8DhUsNsT6O7Ziy0XXYljR0KY9scxNjuFrt5xfOnLX0IiPo5kNAm3pUyabfQmYyYnh85g1CvAUCoh9uc8ME9Ojsv3iMmzIUSWdySaxP4Dh/ClL39RbKSMZhNKvMXzFm2QfDyyjtn48xQUC9BKYENLhdeC+nuejPBfAfMLCm5eSU4xi5FwlAKKMS+L1prKWqKBzmCSOURQgSpMKnsyzGVlFpzOABCQyKdw7lwPnHYTujrbsbi1Cde94x3CRKeVOG28aBUWilI9pABk8XgYWm0ODz9yPyorS1FbUSuKP7ezUHKAR0eG8fOf/xgf+cj7MTUzisOH27Fr17XwlnlF8bP/lb1ixeUtqcDaVZtwuqOX6AEuvngHTCZacueRSIYlm0mnofLpb5i7501t3le0l2Vu8ZMvPoIf/fyHYkE4NROD369GUWETYhEVjAba18eg0sRhtetg0BlhszqkwTI3OyPNGCrh+JXgrSqfk7wnki9oMcZ1O51KIpuKQ5Mn8YSKUq0ALGzKLtjP6U0GASUW1gaCm2wKawxs2LGJThIKrW4JfKahJuCajKDUbcZ9d/wS29ctFuD2TMdRBGYnsGPnWxBJZ/HrP/4JSzZsw7KN2zEVzCAH2tSaoM5rRc1F4JbLCYFbjU4tDdXW1hYB0AjWsVHpdjmEYPDE44/Barbg+uveIXsXVQTSuNQxq2pGcvnY3Kddm8vlFqs2AdapSE/QYjuNvFohJfFqUf/BzEwhI4kDAqUZOcXtQHLcqZpPS0OVizSbSJKfp1EJYFBZUY2KqmIcOtKBn/zkZwiEIli6fJWAuOMTU1i2YjXq6utFxc4mGBtaBKGTqRhKywrwza99AddddzUu3bEVjTXV52XcUpGysHfOT63XN70EEKltqMbU1CSWLm1DfX0D9h94BVazDZ7iIrGyI7hMJTsbz1u2bcX05AzGx0YQmB6Dy2GVZjCBSlo4Ul3Z2dmBlavX4IUX9ilW12otikuK0d3ZB4ebKiqdWKrSrnfHpVdhzbrN6Osfhlqnh8XinLe/zItS3em0iXrCZNKhqLAAzz/3Au69535RppUUl6OhvgkrV66WBpzdwUw2Eg3i6OruwNDQWRx48SmkQtOw2bSwOXTI5uJidx1LZDE47IfFVor6xmXo6BnGjsvehE1bL56394zwEiNPpa2Klu0E86moyElTLxhiZr0N0VgQLrcFZ/t7kYyHsbZlMfY+/TT2vbwPFZWVclFi8bgo040mi1hWvvmat2Fqag61dbXoO3NWMpqDvi709R7Gzp07sOfZZ2XuxRJscObEMvDl/fuxbNkyaZZyTRkfnxZ1GtcG5sUxP9BicSEYSuKmmz+DRa3L0d1zTmyotTozYvEUDCaLki/I/cCgQpRWyU1e7NjYpsDTOQK37F7z/wjeKpNJKhUpQQigzdctJITxzzxwK/UATXtzeeSTaTyz+3Hc9PGP47LtOzA+NgSLTSfqxWiSNuAuyUA8eeq0qD0ZARD2z2Hp4iZ8+qaPYcO6Xdh18WJcdeWbcfx4B46eaIeJ88DtEDV3Mp6Ax+GCKpVRcrpZy+jUFEUjkkoiHE2I7fb03DQKiz2YoR2iyYSoqGUC4gNfW12B2toyDJzrRmtrKeKJEFRaK4LcG0wuJJMamAxu+f0EyMbGRzA5Pg63y4wbb3gvjh4+iuLCUsmxhT6NcCKArq4ZNDcUi51pV1cHlq9ogdmiQTQRQV//IIqYsRjJwR8gyF8Lq86KJ598Bh94/7uwc8d2PPf8M3jx+efxuc9+BuNjY/jNbb/FZz/3ObzrfR/Ej773fdx5+x34wfe/g1//5LtIJMJYuWIl3nzNtfjhj3+DbCqKb3/ra7j9N7/FRVu3YNHiFpxrP4H+3m6EgwHk9EY4qxtxxXXXw2xzCDhppkqX5Ky0Au4KrYi50LyY8Sgeuuc+ON0O1DeShJRFUUUx1MkI+k4fhUGbw22//BWiwSjq67yoqijD4MCg4sShMsBY3IaPfemHMDsU0PN8V5a/bJM8v/Gdb/0uE49gchqpTBSP7L4XmRyzmpPIIwlu/eR1URVFS/NMOi2KPQI4/EPwjPaitP10uwvkXEEVqdPlwuzMrJihFjgLhCRBFbg4TUhprILFZseZ3j4saiFIF5OIE0ZJxBKzSKkHhMxoTFcilzIgEfMjrZmEtUiFjjNnUVW7BdlkNfxTeclQdDvT6O09CP1MBcKxiNQOiWQMVptF1L5KLa5FNJoSYofLScLLJIaHJ9Dd04WiQhc2broIiXQW074AquobEaYDRCqN48ePIRryo9xbhOvf+macPH4Ymzasl8zI2bmAuDqwdNqz5xl4y8rQtKgF2bwKY+MTqKiuQVFJiRBLR8bG0N5+UnKKufZyIIYGBkSV+8H3vw+nT3VgbmYG+XQGbYuXSCwBiVU3fvAGcaPoHWQ2bju6e/sEnCso9ErOaSKRElvm0yfbsaixUeqyF5/fI6p4g9EgefY6oxWbNm1F/8AAjh07CofDDpPRgHAoKAAv5/Guy3bg9t/8WmrEDKMNdLR7fWPnQrGLlyNWFrt3P4xvfPOrKK8olbxYgjV0cOA193gKBCRdt24VPC6LkFBILuQ8IeBOMg1JYvv2HRQFZHl5BTo7OoWwZLNa0NK2DCdOdks2JoHyhsZmOThR5Tw+Poq+3h4samhAPpfA3OQ4HFYTzp7plXWttKQCbYvbMDI6KkAVx7ilZTGWLGkV9Xj/2X6xOf78l/9F7l3Wa9FsDOlsROzVNTkNPvzhj2F8LIgyrwdOhxNTE1OwWY3iznLZJdtQ4HHiwQefgDZvw+c/80kgw4iSPOZ8UygqcoOMNZPVIVaxeVshRgcmMTg0h2hCsRXevLIOpW4NAiG/5NuqNHpkVGpojVb8/q57ceDIMVTXN8NZ4EEgHJNcUO5XLodT8lJtrgLk1EZEkioks1qkcrQPZw9AOTkLGZxEI5Vybk6w1pJz5Z9JvQtnR47Rgsp24fzBtYauM33PPoB0Po2CMg9cXjfURjU6T7XD43YjHYjiYx/5iIC0/KU8x/BsQZeI86Pc/9qRc+HndLNiHf3Afbdi70sPwWFV4UxXDyL+DC7fdRWGRoeQ12Qw7Z9CIsN6thCTExmodQ54KyrgLXPCYVfjD3+4DRazFps3bML4WABPPblX1LYr16zF0qWLse+VlxFNRvHmN78NV115DSanZvDsc89JXcEalvbJrItISuH/W+10aVBUoSSv8B5lHXH2TJ+4LjHygWBpljbljMrR60QFOz09ica6elzz5jehtKwcgXAYoUhUXJoI6uq0RrFgD4ciuPEDH8S5gSGpmRiPxYWHdurQGvD9n/0cw+PjYrUei4WFqMAz5+z0pDi1hII+FLjsKCstkbxprjWcBe6iEiFTzkzPSJ1K4mhLayvKSsvEDp92znOzsygsLJT7hPbsPNPws8/Nzona2GQ040/3PYCJiQksW7JU7us9e57EqfZjQrArLHQprgUuM5BNiIMDc6OPHDmKUCgm9S/LprLyCrEIn5iYhUZjRCqp9GNMBi1CwVnodQpBiTb1l19+OR588EEZ07/xcQG4/RsH6sLTLozAhRH4xxqB192a+Mf6eBfe7YURuDAC/1NH4A0BtyFayhAw1ItdMtTx+ZzbLJA1I5e0waTNwaCbgEZ7GulcBxLRMSSiduSSzcjmzTCaXfB618MXyCOWicDqMCPFnLks7dHIcKUNWhLI2KQxktckkc3RboogrJIpo3T35pt95wGwf7ZKU0nTkIcrgngLdkcLwMCCEpXfV1SrGgXIzSnKzb/Hg+qaZE6jFP5aFbSqMeSyXUjGuhGLTMA3nUAiZUBz63qMTsfhdjfD4VmC8YkQrEY2efn5FGtjRTGsALBsyPNzSjaPAt0qebEmgu20PiZQzUOAolAWdWEuN5/lonxfrFfnraA4Nhx/Rfz657FZADX57/l85XcrQPmCWmwBMOXP/gyYKq9zPkD6WmCVP1NyHBVbZzaulOcrh+iFhpwAGfPP0euMYqXEgyPVnQTtFz7DwrxYyD5bsF5+VdE7D/ot2OkugH9/tfEnH2VBqfHnzLT//Rm3VC2nkMlSzaFn71iUf3mVHx1HHsNvb/sBClxubNt6DfLaYvQOBjA0EYDF4RLwIhYPIBqbxZneE7jpE/+E2267TWx2i4trxErRYHQglsjAVVCIUDgkNrcqqvBKdaivs+GuP/4CjfVrMDGmRzCeQjgdx/h4Fv/8yc8irxqQ3EBVyoMMs9LM1FlmYLfZkEowq5jNYy/8c9MI+Gfx1FOPo6TIg+3btwoINTA4hId3P4kjx9rR29uFW275EdyFHtTUVM2DVQpJIJ5UrJIJ3ErGLDOEOS8WerDzSuqFa/dncoIyx/l93hcE4Lo7j6C42IPiYqWRSPBWUbgxOzePWCwtry+ZvBqdWPdyHKPBiDQA7BYD9r60B97iAni9bkxNjuHUqXZcceVV2Lr9YrHJTIpFuJKDlcoQYFNhYmIY9913j+QSffvr3yEGjJ7uvv+XvfeAjrO81v2f6b1pNKNRGfUu2bJs2ZbccQOMwTbgAIZQE1oOgRTSCSlAksMJgZwkhA4JOEAAN2wwbrhgyzbutqzey2g0vff5r73H4ibnn7NuzLk3a7GuZ8WJo2KN3u/73rKf/fwebNnyPubObUZjYw2CISe0ainWrF0HpHT45ZOPQa2W44YbbsXUhgp846GHUVZag2Ofnmak2by5c6HWyDPYzkQIMrGMi5wXK9xyNzfhYgUhtPUcx78//Quo9dlobT0PpbIQTU1XQiHN4cxhgSAMhTKFQHACp8+eg1ypYUcGdaTnZJv5/iFRkBB95CQtLynlwlg4FIJzwsEd7eQ6omzgcJhQtBnUHBUR6e8kQlLhhz5Hovaki0pHeN1QFIFIDMm0EGmBhHP4aH6igoZRLUcsOI4/PfcUKgv0KDKroZensXDuTIzavegZGkXboA0lDbMg0uYgIabcKzmQpDGTQsjiJAlKAnb6CiVpfs6qq8vZWUlOLLfHBZMxCzbbCLZ/8CG7ym/98m3shnG53CxAUoPMzx/7Me666052GBHak9YhyhbkuZCJD2le3wjPRqIs5aClYwnIiX5wIS+Y3Ag8/15Yo6gATIIlNQLQOHHGO2XuygjDHIPX62FUYWFxKXLzCvDCy69g27bt0Bsp07IK19+wDiWl5ejs7GJBk5oRqOhLxa2sbAV++/QvMaW+HMuXLsDyyxYxjp2y1zIZt/9z4daSb0JZWQkXo+l3oYIbvd/+/j40Nc1mfKvH7cGMpiZ0dnQzVm7ZkmXY9v77nEdIhe6S0mIulJ08dZrz2KjwTQWvmbObodEQujyGWhJAAl60NE/j3DmjKQ/BYBwefxQ5uQXQ6rM5W1DEcA1qOKJ7jmYSyryj4r8Cf337r3jxpddQXloFrzeM9rZOqNQamEzZKCouwPLlizE01Ic/vfEKZzYjFkQq5EPz7AZs3LIDCxfWoL3zPEQS2vOYoNFbcfJ0L2657X4sXbEa5zq6GClpycmChBqq4rQPyTRdpHgfklExyfVHGM1g2AO324a8AguLCkG7G6lAFLEIFU6TGLaN4YplV3IW9PYdH+GjHTug1mqh1CgZVU7YytqachzevwUaZRoOuxNl5aUYJNxpVhYLtVR4PneuG7PnNLK4RJg/KioSnnB8xI7+/mFEYnHo9EZGWpMo3Dh7Hu772jcRDKdhd/kAgRzhKM2lYs5RlmllCLDj9m+F22hGl/3fCbcXesoyOxYSb0mGzQi3Ig7HTmL3+1vx9bvvRUNdPVLxIDzuMYilEqh1ekRiKUx4POgaGENNRSmMWTrYbSNYOLcZD9x3Ny6bvxxTaqzsPh61OaDS6Tj90BvywVpUyO4fAWWGU1k3laFeCKUSRiVPeD3wBhMIR1Jwejyw5OeyO7SzsxsiCTVGiRhbSe5EhSyJ5tk1SMb9cLhGodErkF9UhlhUiuPHu9EyexnOn+/D2PgE+np72PVN88MTj/0Q61//M+qqazEy5sDQSCfuvOfLEKQEsNmG2B2dQhShiBcQxhGNx3DyTDsEYh1CIREmJoiUIUMqFIZerYE5JwfP/uFpHG49iGd+8zQefvib7Lj95je+jxde/D3mLlmOn//wEbz6wot47aUX8NQvH6F2OCxcuAjz5s3H08+8AGOWCv/x7O/wzbvuwvd+/GPO/LWdPQ2/x4WBnm5Yq2tRv2gZskorEA4GuQlFJFMglkyx259EeY4ySWYQ+t4JO/Z8tIPnBGqQGR7qQWVDNYw5Orz/8u8wPNAOiTCGZDTITRzWfDPOnu3DlKkluPaW2+GP5sBcvQJSpfHihNu/TcHgTQRb80iyQRJBbNr6Jry+MQjFUUhlhJSnpsco7zEFIloLKIJCDIVSiVAwyAQBEnDp96C1kJptwpEwI0BpjaC9kTAtYIwoPWcqpQajY2PcLGabcGBK/TR0d/fwekYkGxLPcvO1MOaHWZRI+3NhG/RAp5OjoFwKqS4OyBRQKGqw8Z12tO7rRK45B1/5ytWIJ8aRmlBzcyMJt/YJ+jkUbZKhDK1f/1e0zJ4HoUCGQmsFKsrrsG9vK7Z9sA1rrr2G16lQLAFrSRk6+vqxfcdOzFuwEB3t5xEJ+1BalA/n2BB6Os7h8Z/9DAf3H4R93I2pUxthMBiRoOsrFOH5F1/itYeEe4PRiGg8AX2WkfdYH3zwAXR6DUpKrPB5vThx/DjW3biO94VP/uLfUVRohU6tZSHn5PFjjGt+8YXn0dXZife2vIVYKozi0hIMj4xDIlHCnJOPnu5+NDZOR8Dvg8tug0wM9PV1oq6mkpu7/LEEQok0TOZcxpOOjo7weYIiBSh72ZilZ6xyfU01Xn3pOUjIsXyBakTEhc/zorWa7i1ybL+/dRMee+ynyM3L4QYwug96e3u5YYbeB5EwYnTPSEXcjFdRXsEUBdpLM05WTvn2EozbbIyKp/uP5vWjR3tgLdZDIlNzLjI1EI47nBw9Qeufc8IOg06LCdsIpOQkTVODcBp5piyO49Ab8zA4PMpO6ZbmFhRYC9Ayew6L750dHZzvXDttGpKUaevzMxLWFaAGFDHy8gqgVRuwcsU1aD30Kb507VrEo1Ec2LcXzbOmY8/ePTh17BNudnzttZegN+tw7dXLYesfZEGWKAbU4PSrX/0eB1uPw2RRwulL4M57bsLaG29CMBpFZ2cnEAgjT2+CQq6AXKHgBgi1Tsfr0bPPPYeOjq4MCjmZhNvjg88fgIT2VvQMqCn/VgR3MIXq+mYsWLoKxWX1vE4RmUHIiy2tLYlM/jrtzyBBLJlp8KZxn2wI+dtm3snmYBIV6UVf5z25Cy6fAznFJojVQM9ABzddjfQNQClS4T9//Z+Qy7XcGMo0ITE1LmYa9y72RWsENWW89urTeOWlX2N6YxlG+wfQ3+nBvDkzOTO7b6SLYz9Gxt3o6nEglczGjJmXYWDEhtw8PWSyCPZ+vBXXrbkKI4OjGB9zw+UIY9zmQWPTbJxtO4OSyiI8/dtfQ6vPwr59h9DfN4jKqkpueKVmA8qlJdGWfn9qbHG6XIw9JuGTCCDnzrVxo41MQvs12mtTzSLjVCUSDzVNOJx2LFu2DFevWAGf18cuV5VGBw0TYtwsyhJyms4pj/3059i0aROaZ87Gnl0fM8ZZIhSzUN/fP4Qrb7oDV665jhsvBvt6IKMDczqOgN+DdDwKt9MG+9gIZBIBUygMeh1jkKsBWQAAIABJREFUyEdsLoilUo5ZoObT4eEhjI6NcgNEQ0MDWlpms2BL+1Ry63N2dZJiWzJ7Y4rvITx3dlY2JuwOvPryK8jKMuCGG6/Hn//0Cs6fPwuzORvdne2Y3liLcCCAwaFBmM0Gbvyhc4LRZAbVMnr6BhEMRKHTZiMYikGppAYTJZwToxAgynEt9PyTmHz55ZezcEtj+0++Lgm3/+RAXfqySyNwaQS+WCPwedbSL9ZveOndXhqBSyPw/+QIfD7hlnI4whm3bUqXwYKyG0LARQkJ5bEpxhAM7Yc/uAdyuQ0KiQyxsBjhoBgiqRBudxJq6TKo5QuhN1QgkgwhlnYCggQIJ0YF/lRUCiRMEFFBWhxAMOznAxR3FJIjiQ58F5A8k6LfZ3mnScrTyXTe08fY1USoZEJTMp8oU6MhJwAVX2RSwoYR2pVcd4QD/tdM+zRuVDzweT1ALACVchAQHEEicRxioRMmfSn84TBOd/RAb6qGy2WBVnkdygqXIhQe5hzgjBhFxX1yJmdwmuTWISxnLBbnwgCNA3WokqONrpdAJGbX7CSymP6XXuykFVA3dSZXlsaDXhIpCQeUxUgHLUIlU7YwZf9kBFsWpmJx/tn0+ckDLrsJGPNJooz4M1T1JGJqUuTNuM0EjFaka0WCG11n+jj9u3S4p2ITl9bokH3BuTvp7KU3TSIvHVrIgUZ/Jh23jB/lzt+MOM8HmwvXfvJaT+ahfSbuEhKRCi1JQvH+E132/xLhljqzSVgjtLaQC8LpZAwKOTA+1oFHvnEbCouyYS0uRs3UhTh0bAQJoRWhMN335FCPwO0dgds9hKqqEoyPjaG6egrsE1RUNsIfSCItVMLp8nIhQymVIRxwIMsYwozGfPzht/+BIutU5Fpmwu7xYNzjRDhkwr33PQBv8CCkAjFkyWKIpXJIlWn4/R7E4xFoNSrGJFPWmNuVEW7NRj1yLSYsWDAfPV3tGBgcwieHT+DQkePYsnUr3lj/Z1RXV0OlVl5A55IrizBycZBwZyRUciIjtNLB/L9ikScn80lc+t9eX7q3CQn222eegNNpY6xjw7TpqKyshkJBOa5pFiHFEhlk7CwVIhiIcFGW7lGFTAmpRAizUYP1r7+C0ZF+NDdPg1ohR2FxAY6dOM6ZonVTGlA/dQb0egO6B3rYYUvjQQWaQwc/gVqtg9loQZbewvf800//FhVlRbjllusgEIfx+BOPoKCgFOtuugcpcgQIU1h3y42oqqpGcVEZrl1zI5JxIWeLWSw5nMklEhEOPpNbTbjVixNu+WEF0uSsG8P53lP4yRM/RkFRGRSqPCQSWZDLrIhF5IjHyDHvh0pFtLkoWo8exdCoDcPtHbhm3TrMa5mDeCxTnKZnjVwiJICQUEbFR2pUoTnL6w+yaElIP61Gy9MyoVkDPh+vAYRSy7XksDuBsqQ6Ojt5DqHsUX8ghHhKxKhkKgYnknHOa8zSSuEc7sburW/CrE6jsigLZq0EBbnZkCoV8MWT6LV50DnmQeX0eRArzOjsHYdOmQOxQJ7JuiXRm/CIEnL10/wqwrSGes5po5xbmgt1GhVOnjyOQ598wmvH1SuvgUZJQnScxX7Cfb7y6ou45ZZbGINmsxPuDEgQfpeK+ilkCv2M9BdzsUgqkkJAn7iAuc+g51OIxSOfrU0099HcSKhkcr3QeFJuViTshVzMOAR2iGt1WZzzGQiF4feHsWffARw7dgrlVTW45dbbeN0hOgExXzM5piHkWPR44bmnIJEkcdcdN2PRvLnshfw/KdzOmT+LXaokSjgmXCgsKkZ2FmFlBewc2r1rN3zeAMLhBDcrNDZOwbjNAblCB6VKw/MyXYMVV12FGTObeK0qLCnjeVEipVgFAYxZ1PAlRMAfQirq5PvC4fJDrc5CLCmEw+UD4daHh4YhkYoZTU3Pl0hIzWNxpNIxGLMM+Gj7DmzevA3ZWRbEEwLIJUqeF6iZYNw+imQqxnmTlCtOIlTA6YJ3wglTthYFViNOnDzGTprK2iqMjnkxOOTFimtuxoPf/gnaewbh8PgxPDyCyoo8xKNeBH1+0iGBpAiRKK2nlEueJm0Tfp8T5dXF2LNzG1oPfoyq2goMdfQg4LRnctbo+RGJ4aIiqtGA4rJinD13Gr6gB75ggN2gCxfNYGSjIAy0nWxD8+xmXkv3fLyfcdEzmhowPDKM+vp6xkeO2WzsiOM8b7UGfR19MBiyMWqzMYLYaMpBToGVC8D33vctnO8aRHvHIGY0zUckKoRcqWMHiifmYcfttErL3zhuozxnEa7yHzpu2V+b2Y/8L4AtzeypDMYyFYOMnMnJNHZv3IL777oLMojQ0jQFFWWUKzoMo8mC7bv3IpZKw+Hyorq6htGxdL2LC/NQX12JJx5/GuXFlB2dy9hqQiCnyGVP7qFgEPk5FvhdbgjiCc4hpD1jipqFpCK4AkH0Dbvg9iU4NzpJpX65FCqlGsEg4bcTHAWRpVVhZLADtZW5KC6mRh8tOnvbUV5TA/t4EG+8foQLtzodrRFp9A/2I9uoRyjoQcPUGljMJgwO9HOh+Fx7P/IsOTAayJkWgd3pgsGoQmNTGVRqGRLpFLbv+gSxhBIGYylGRwJMJE4Gx1FsNeHLN6/D7Xfcinf++hb++uZf8O2HH4ZGrcYfn30W3/v+D1BSWobn//P32PnRLvzwew/jj888gVg0gJVXXc37pzfefB+zZ9bjq1+5A2+89hq+euftCPg86O9sR93M6ZCGgxCr9ehyB1A7q4U2j7Sh5CgGr9sDmVLJFAExRVxkNnNIR8KwDQ4xXYFyJoWIQWvRQRAcx6efbIdYEER5qRknj+3jmIHyMitnfNO8F46l4EMlKmffBZHc9Nk+j++UC3m3/+3h7m+FW/oiAT18k8JtAJu2rofN3gO5Mgm5koRbIm9EGVupUGlBebYkYlFhnt77ZJwLLXrkCC4sKuQxs49PcDwArWnk4KY4C2oW6+vth05PMQRRzvSeP28BNm58H0PDoxxH4PUQwleOhhlWiAVKRJxG+F1pFBXmICYYgjvUj3FvEMmkFWXFq/DeW/tgzc2HWDwBhTyE/BwFx1UQLUetUjKal2IrqGmso70HDVNm4NyZTpizC3hNP33qPO699168/dabLGElhRIkRRK4/UEcO3GSc5BHhodYuFUrxNyMoZaJ8P2Hv4X20x04dugsoz2Ly8rwje9+C+tf/yvsbie279gFhUaDgsJiRniTSzYnLxdVtdXYtYucuTkwGPTw+3woKSqBRCTE0dYjuGLZcs7hrigrx8e7dmGgb5AR+XPmzMGRo/tRN7WCRclTZ85Dq8kGUiIUWIvQ2noYSpkM0xumYOuWDWhpmQ6/x4mcXDNs/gCslVWwjdvhcLlg0Bt5PaVzAWH4i6wF8DgcmFJXjR999zvcIMXXNtNlctF1gkxzVZTnWbq/tm7bjO9//3tQKKVMjqAsWnLM0VxPOZvUmCgSiOBy2GHNt/L3EZmip6cbwwOD7PRTqRQck+D3+tDQMA0TE3bs2HEAl1+xGCq9HnkFVjTOaMK7776H/qEh7P+4FUWlFsxumo5DB1qhlAhRVpSNonwLcs1GtH56BimJFtObWqBQKnDF5VfwWbG8tIL3HXweFgAKpYqvBxNlYnFIVGoEYwnO8zZoNFhx5RoM9g3i7q/cDdrgtB48gEXzW7B/7068ufFtRnDv3roRTmc/mmdPRTgYhccZhDilQklRDZ79wys4ceocVq5ajS3bNmPdnTfh8quWYO/BPXjyyd9goKOTtDfUVuXjheef47xpEugtFjO2bN6AbGMWO6cdjnEUFxcjFAygq7cHDnJUBiIYHPXi6utuRV3DQqREekx4YuzAFQqlfLal8xS5kWmOoUYJsUyPGB2nL5wFSZydbNYgZ32m2VmSESIvnHtpP5LsPIDuoU7UNJbi2LmDGB7vhVIhRn93H6LeGN59azMUcgPzVZIJiuSQIJEGo/gv9kVrI835b7zxB/zwhz/G9WtmorrciicffxlKmZSbNoLRCCpqLJAo1CgqacChQ33Q6KxweQJoO3MY0YgP996/Frt2fAjbSAjffOheGHT5eObp59mhfvudt+KWO27G3gM7cejwYW4Go/WScplNJgsj0SNcO6H4EqKEyJCbm8dxNydOnMAQC5PZfG/R+NG+lR4HaiKhxkCf28245OuvXY26ujoM9PdzkwntkwViGTczVZZXsOtcq9IiGokweaiirJKfSFM2rQVRFnRJ2Gz99BRODjihMFCedgTpZBwhvxde9wTyLSYEfEQdmUDAM4Fw0Id4lBpM5Zy5nRRI+fxHZw9qFDSbzUwqmHBMcP5zKBzAvHnzuLHQ4Zxg/Do1O0v4XCiHTmtAIBDm/RLlm6cSEfzHk7/Bjp0f4aqrLmdU8uZN78Bg0CEa9CLPbIBareLfleYZapwgTLlUosSEw4NIOAGLpZDpCDKpikVxh30YlDpDGfE0dxG16oorrsBbb711ofn+n7qLLgm3/9QwXfqiSyNwaQS+aCPwr6ngf9FG5dL7vTQCl0bgCz8Cn0u4DQxConAglVIhHc9HOq3MiIH03wLCQPqQSB2FRHEYOmUPxu192LfTDp8zhUWXTYVMM87F9s5zVlQW343CwssxOjEKscoDgTAJlUIHrysMrSofUkE2AkEvIKFu1gSLsVS45wzESPQzgZWFGwEYkcVIv2CQ86E4U4tco5SZSkiiRJK7dekgJqaidySCeJJ+poJzTfiAKkxTgtlnAu6kK/T/hpibFqSQEkS4OKAUkThzBsA+CNJdsI9OYOuGNpgsBkxryYFcT9kwGkwMLMLsxgchUdB4hPkepMMjudKo65UOHOQQzOChybUziTvOONnEEmkmWytOWZKZLFkSbskRwIVioQCRMAlMlLmUyX2hQxV19Wbcqxn0Mh1qCFtLRV0Sw2lMMyItLZks47NwlMF7Uu4u5QNmHAo09vR3GlMSawmRRAULEiHo59KL/n0qyqRTSYSoG15G7yWTXZwRi+ngnGBBmIobjLblDNyMUD8puJLrgTNzqUYsEvHvRN271N3KGXypjKBP/yY5tejz/L0k7sZj/H08Dhfwz+zm5J+VQlqYwTb/Kxy3mZgmQqfSGMe4QQKpGEJeF/bt2oYD+z9Ay5zpkKpUGBqjDKdsDI8BeqMBfu8AIlEXzGY9rlyxDJs3b2CHQUF+CUZGPJBINJDKdPAFokiS71AsQyqRRjJGWWxUqHQhPycHapURb7+5Azn5eejs70VZ6WwsXX4lEsleLrgirodaoYJQHIdMJuLMNrlchkg4iA8/3Aa/14tTJ45j0aIFUCpkuP76a9Hb28NFtG3bd8HmdOMvb76JDe+9C3NONl9/OqjSdSIcLhWLKCct22S5gEpO8XM9KdxyznFG3v9sbp5s1KD7hoR4uv8IfZulE2Pz5r9iaGgUhUUlaJg2A2pNFoJBcsZKEYrEkYyTECrj54vuK84mTaURi4Zh0Clx6NDHfA0ILUj5aJO4Oyri9/T1cmHw9ttvQ2FBIRQqGYIBPzemkCuTHHVFhcUsUIklQs6L5txGYYRzYxOxIOd9Ns9agjWrr8W4fQQf7/0Yz/7hDygpKcNPf/oECq0lPC5ajTpDF03Ts5iGRET+sIt13DKfHMloCEJpBLv2b8F3fvQNLL3qasTiSthsgNlUj6CfXCm5iCcCCEcc0OhEqJ9aD7c3iGeffRZLly5FdWUlO0JUCiVj+qjx4pePPY6IP4DaaQ246847+ZmKUWY25QD7/eho7+I5oaiwCPn5BZwtR9eOEMCEVSaxjARTcgZS8ZuEmGicHmoponHKI6Z/KwmVDAh6R3Hu+D6UFWgxo74YbvsgutpPYdbs5Xhv61Z09o9CZ7HiunVfhs3hRyJFGcwiSMQaiEUKCARSJNIiLlQmkjFkG9SY2TSNnTDhSAgyGTUAgbGRc2bPwtiYDT09vbAWWNmNOTw0yoLXc88/h/nzF6C0tAxSGdEOhHztSWATXcjdZKR/mgTDTEOKhDJlyYl7IXedEdCijDOV5l6ao6jImGl+yTSjEHpUKCDBPhMbQA0NgWCAfw7N0YRnprlDqVZjeHiUHSjkLpCIpZArtJn1QpJGeXkBfv+7JyEWxfGtB/8NDXV17ATlzFWazycdt3SzfR6uH9Ioryhjx3BDwxS4HE5uyCEXttmUjQOffIqCAjPuu+9+9Pf3o7X1COrq6jG7eTaG+ofhC8Vw061fhsvn5XmhqrSQnUSJtABZ2RYM2lyQygg/l+DcN5k4AbWMcNJBKAiLDBK6k1xUC/gDyMs1M2o9k8OWWfso25jGXCoW4K31b+DDD3dArMxmJ5Oe9gmhAK9/UqWSkQdKqQBCsRBStRbpaAwRtwv28TF09nXAH/ByZjc5guQKNX74g5+hfmojzp0fRN/QOBy+AJRqDTQqMf+hnGaFXAWVQgWJRM5rMuWmUT9VjsWIkbEhlJYVoH+wB3t2b4dKlMLRg3vxy1/8Ak/++5NM2sjOycHevXvZRVJaXoIx+wi8AS90BjXOtZ0Bmb/yDPkoMBei7exZXLPqarz19tsoLi5CMpWGx+vmBovevkE4nQHkW43o7etjp4xUoORnb/bcWQjHEmhr78OY3QMBNbmoVYjF0qgsm4qvf/tRJNMyON2ETY1DrJAh6HFhaqUFl82ZAlrhRWnK9OZFORP0x2nYF3rqMtu5zOuCcJtZcTMzO7l16HtFyQRSoQi2b9qER7//fUjSAjxw/50w6GQsdJpMufjVU3+EQaNEV98QpAolKirLWfAkXGGOKRsb33kf1ZUWWPItcPu9SIuE0Bh0nO9LDUxELxDEk5AKREwBoD0kiY0SmRRRIjNEZBgc9kEsk6G8qhI79+7m7ExvwM/7B5VSBqkoyfeiUSdGTVUhLDl6HD1+Bnn5FgwOj6OtbQzZ5gIYjfmMfuQidCwCj9fFOXxU/LUWFDDGtXfAhhTFWyTTqCwvRkVVCZRqylKVwWDQcM7n0U/Pwh8AxBIDFHIj54vPnFaEhx64EyXlpSiurMSObVt5b9y8YD7vw3razsNsyYXH5cbmjZswNmrDgvlzkfA72bFEwhrN69Rkkl9TyZnao10dcHZ3wWw0YGywD2Ih4HU5ock2Qpidjbpmour42LVmsORDrtZCotTyfMRZ8oSCp30VYfOpgZKeKRKFogGOdRg4fQgmvQhmoxyBmAsCL7kMQzhz9gTySyth1srQ3tUPS80q5DXcCkizPiM3TEagTJIa/uFh7f/nuGUZhB23KYQyjlu/DRJZHPGkH0IJ7ZMzeewanQHpJDU0EvFVgHgkxvtGKWN/k7wfKCmpwLGjJ2CzOXnNpvXDWpCH7Tt28P7TbLbA6w0wElOj1uJsWztUCjU3XxQVFaOuth5jtlFseOdtWPPKoZWXQCxQIzffBE94CHnl2RAqtFh19T0IRvX49GgP9u89jMJiHTzuYYTHj6C0tISzXsfHRxEM+lnAVaqUTE9IxlOcaZ2TU4CR4XGMjU7g2lWruYmsZc5cznvs6RtAQWkxtm3bBktuLjcxCQVJeFx22EeHMXtmA6ON9+05iMEeGz7asQf33fc1bsaYcJLDrxfDoyNQatRQqlWIxCOcXx+NR1FUVIicPAucbg/PuRMTGWTuyMgwbKMjTO2gfddtX74darma6RZ5eZmxor0OxXHw2SeUaQSyjzvg9Xj4Ob31y+sw0NfFrvRFC+YiGPSif6APwWQKOw4cQF19HQuglFWpN2jg97lYLCqyWtHR1o6F8xbj2w99F+lkJsCAM24/hyeS7kPav4rofCdIY9sHW/Dwd74Ln8/JzUJEPJCKxDzv0jmFKFGFhcXw+sI4f7YbTU31aDvXwbhaIkikEjG4qEHI5+XzbiIpRlaWFkqlDOfPD+Dy5Ytgd9A4mmHJz2P0MeXdB0N+ps/LpEIsW3wZvnLn7cgvKsRYXy9u/8q90BvzMX3GbP4N586dz+cxeh+036VrQ80WtEbSHmzyLOQJhCBT6rmJJ9ugx5SpTSgrKsGtN38ZBXm52LZ1E1pmzmCX7803fQlScQq7d38E22g3rrh8IULBGEL+BKRiHcQiDX7/u5c5z/O2O26H1qBBUhiHPkuFlOCCU1ephk6jRlFeLlZctRy93Z3Q6ajZMobTZ0/jO997ktG6DXUmvpfLSvJx+ZXLkJJJEUynMe4M4Nq1t2Jg2I2BUQ8qambA5QtDpTFCIlVkCDtiInrR9ZIgHCV3uoxFRlqhSICn2Bki7tCZNtMQTlErmTWB6hJE8xn7ZCukCgECMQdOnm+FwzuGgoJcjAyOQJiUYNN7H/Bek/ZTtCek+gTVH+RSxUXXlOg9R+IxPP2bX+J3zzyFkgI1EjEP1Ao1csz5yLPmI5qMQCKX4czZbihVhEX3QWuwoL5hKoSiBLZv24zmlno0zZjG8RBLlqyAVKxBa+sJPPTNb0OllWPztvd5PcrKNiLFLmQqBAj5PBNPkhhL5yQxZ9yTW/bcufPstCXyAJ3jKO6K9tIUZ0GN4EQiICIPidWFhQXsZtVp9JkajUKZabAHNQsomUxA5ze9PtPMQvWCwoI83r/SeEdCmWbQGO2/IhGo9Rr85f396Lc5OTaCnj9C1lNUwgTlXRO9DQkkoiEEvE44J8YQD1PGtxg1NQ08p8cSFMVCpLdM7YJwxrQ/oiYJt8cNuVKOmbNnoqamGja7B7aJMM63d2F8fIIbEi0WC9wuD0ZGxrixwOV2ch2FGgKzsw3INhnx9hvPY0qVGaYsNY4fP4HsLC3a2/pQaDXBoDPCORGAzxtFMJRgakuCUoh4TyhHIODiMyORi5xOB664YjnefvuvPIf8U5Qw4JJwe9FP26VvuDQCl0bgizACl4TbL8JVuvQeL43ApRG46BH4XMJtsBdS9ShScT1S0XIWbhkxJIxCLIxACA+EkmMQivdCIjyPnR90Yv+2Ioz0+VBUJsc3HslDVGDD6HAJRvqr0NL8dYiVaqSkbiTTCRhUFvz40SewcsWXUJBTiDfXv4nlS+dykVWr02LPrt2orKqCkfJikgkWK+2Ue0jIMrkC7R3t8Pv8mD9/Pg4fbuWN/JKlS7lI/KfX/4yqyirucCScFrkhOru7UF5Whl27d2Nqw1RIFCIodfQ7gUVgFhzZFZVxkv537r6LHnwqQgoTECniCAV9UJHLQ9IGsfAI4qFRPHTPbkwpqcP5jhAK68fxlYf0iCRkaP90CpTCVWhqWcg4MnpPBw58gt7ePu6U3rVrF2M7BwYHYco249Tp05y5tWzpcozbx1FRWYbOri709fWhpbmZc59GR8dgNGZx5iIV0j85cABFxcVcLNz+0UdYumQJI49ILKeT/e7dexibfOUVK3Du3Dm43C7U1NRwcY8ypgjh4/X6PxNns03Z3OX/3nsbuNt21arVfOAl525PTw927NyBNWuu5UJnaWkpH8BOnjrBhZKZTTMYK+p2OzlDU6NR83UjvKZWq2Y8KbnPTpw8CZvNhsuXL+c8phkzZ7CITe+ZDjeEXcrPz8f27du5e3blyqv5MEduP3JekSBEOF4qno/b7dwtXFdby4ViqVgCp9vJB0p6//QiwSUtjCFFbtt/geOWhdsUaQUpIBWGUECNCzFEAk488oOHuVBD1qzLr1qL3gEndu09ibyCaiSSHgR97ejpPg+tTof6+qnweoOYM3cRtmzZDpFQAaFIDrXWkMEEJ5KQy6kIn0A8EodYmETA70KWQc+H7v6eAXaY9A8NIj+/FKuvuw52xwg7RJAUc2ZPX1cbjh//FMuXL0d1TQ2LWjSme/ftw8d79+Kuu77KHf3XXL0SZ8+eg9fvwzsbNmHC48Wbb72FP732CqoqSvm60bWmwjIVNkg4JTdrbr6Vcb10kGbB+MJr8tn82/+dzEtlMZ+cPmJy2CXhdQzi9dde4vEoLClnd5ZSrWNMIXVO0z1H2HRSCzK0Tg6GQyotZLyqQinC3r074ZgYQ01NpqBNxVC/N8CiZDgSgD/oQnl5CfQaLabUNHAOrEGfdaHxIQa1Vs4Oq1iSXJpCdlRTZhjlfjm843jkB49izcovYcllS/DUU//B+gbNaSUlJbjpxpvQ3DIn460VixCNJnj+o6wpKkCIyI12sS+2tpGQ6MOp9kO498G7sOTKK6BQ56HtnANGYy1EQiPCYboRE5BI44jEPHBwPpQIQ0PDmDF9OiMOyU1FuVWEGyOnUSQYRPv5dnZELJg/H8l0GpFEBGqNlsf5j88+D68ngOVLL0dT00x+DslRRQI/ZR4SetvjdSI3NwfxaAyjY3YWjxIpEWfxERo1Eg3DmKVEOOjEQO8p1FXlwePox6Z3/4qgP4BozAi9QQeNTs2o4NLyYnz7O9+G1xdAIJREX/84BCI1BCINYikpFEodi8ZZasqAM2ayDCNhFqJpnB2OCS6EU/GJ3EIkeC1ZsoSLx+QOoKxkr8fPBT2auxIJcs+mIGCxNUN+IAefUEyNNNQgkYZMIkaast842zfFcyg5E4kKQcVCeg/07HCzCjkESXBk7LyQ//8kDpwRfvQ5ARj1RkWjnNwcJBIxLrzSmkZ4cHKsJdJ0X0dRXVWC5559GmaTFqtXrcD0KQ3Qq5R/L9zSPTWpsH2O01FebiEX7ZQKORqm1LOYoNNqUVxkxdatH8BkseC++78Gr8+Pd97biFnNzbCSSNTXgVPnOzFn+dWY0UxO4DgKjEo4xwZhMudAojbCzxluSohTCchiPkT9TnZY0rxIGd6BYBh+j48Ld9acbHS0nUIiFUM0kUaQ8lxlUnT0j3J+7Z233oKt776FzZs3A7oCyJRZSLjHkKXMNDNFBXJALIcMMUrFQ5xQyEoFtJI070uidK1SgC/gZ7yr1+1E49R6uBwOzGppwT33P4jh8QkIpQouKNLbJEcnmaYzebek/6S5MYWuI6GhbROjjB9UKGXsokvH/OjracOODz/g63zLupt5DTxz+jQ2btjACSkeAAAgAElEQVTMjlm1VsfiqtliZGyxRCSGQiqD1+1Clk7HhUeHfQKWXAvvDyiXjdYSyrCjaAWaZ+lyu90+FOVWwB/0IhB1QiBWYsmy1egf8sCUWwCbe4hd46Vl9Sgvb4RYpEIw6oRQEkc6KUc05ENViQmL5zVAnKSY2DQElP1Iat8FOZZ+iUz7QWbOzeArOWDwM9E287k0I/ZFlHObiGPD+tfx2I9/gmQkiB8/8l3s278L1RWVKLJY8crzf0ZleSX27N2PcBqM2Q7GwjCaDCi05uPtv2xCaXE2cqwm+CKEhhZDICRSCxXoJRALSFBPIR0j2kgmQ5meNW7kS9Pf9bCPR9A7MAShSsLuKXfQg1A8wvu7LKMWpcUFSMeDGOzrwpSacowM9bH7l5pWWg8f57VHrtTjyKenMGvWDC6Md/f0IBmL46orl6G3u4sdqrQ3az3ZBplKAoVUiatXLkcg4GVBp793kEXTGdMaMT7mQiohxsSEBwZtNua1NEMgdGFkpAtXrlyJVddfj7fXr8f7Wz/E/f/2NUZcvrdxIxZethhfuvFGPP7Y49i4cTPuuP02nDjcCue4A4sXzIM1Lw8bN23DtOpi3HrTDfjzyy9AJZNiVuM0FpdNtC/o7oHFaoLEIINQIUNP/wgcwSiqpzWhctosqAwmJDjVQ5CJQUnFEQz4+L6ntYHEuuGu8xg4fwLFuQaoJAl0nzmCkd42VFcUsXONhNFDrR1YtrwJbR19SBhmYNHNP0Naavg74ZbW/P8V3fEPFsO/y7flXR2j0ukPue5ff/NlSKQpxlArVGJASPniERbd5AoZRAIlRoedUMoNyM+1cgZxb08HCq15F5q0FHA7QtCqzfD7Qugf6sWcebPgcDhZaCSnM+25KB+WBDvK5h4ZHuFsR9oHEzkmS58Nnz2MhqkzORbg1NmzcPt98IS8aJrfDCU1MqUpr1MOhyeM3v4hjDvGOStY1HMUfX09jDqn/WwoFOB5hN474ZtJAMyxWLjhiJoZR0ZGUV5WgXNnOrh5bfbsWdi/fz+cbgejjM1mE4+9TCbGjMYGjg2gZ4icc23t3Th9upPdZtdeuxZSmYrnsOeefxHmHDMmJsZgLcqDXCHE+MQoZ3cvXjIfIzYnXO4wTNnZ2HdgN4xGDfr6u1BSauUMx46ODqy9/kZ0d/Zh+4e70DSjGX5fhO9vcqHRWY9c0tQMlJNjREU5iY0xLFu6CFJpZq9mtw1zlu2obRQqnR5CckumE7ymiyVJaLQkACV5L0eiXCouwpTaZtxxy4NASgmBQAUh/UMkVl3ki4Q1EjxJ8KN5bteuj/D4Ez/D2TNt0GolKCst5vuOzkzUwER7wEhEAH22CefOtnMGJ4m+BbkWdLafZ8cx7SdpDbeNO6DV63meomdYq9Kg/Uw7ptSV8HvNMlK+ehixZAItc+djw6YdsNmH2VXdNLMJOZY81FbVYf1f3oBteAQKmQJqtQYLF1zGkQAvvfwa7r77q3y+ojWbmpppn0pjTeI4USEgkDIJQyaVY9nypZg5o4nPkrVVlYxj/+odt+HPr76CR3/0Q2423f/xbgwP9uLypZchFIzA5w8xBYMoOn/44wsYtztx7erVfN4kQk15eSmcTjse+/nPIRIQgtaIdV9ag9rqcrgcNshVchazOvoGcP9DP0K2WYPp02egu6MDZUUFuO/BB6DPNkCmVjOW+HxnF7q7+zE+4YY3EIPTG8JVq26AJb8Ug6MeSKRaJNMiFuppDyeXixEngZFIDUhwHAfhbqsry1nQJtpKKiXkRjyOHhLFEO/pxNHjhxAMu+DwjOLc+ZNobJyGTw4cRGXlFLzx+juQyzSZ+Ala8whhTlSqz4Hipj0hkRhe/uPvsHPbJtxxyw3oGeyBRibFsVOncKa9A1KVgt22SEoRjwrg90RhLbJCohKht68LVdVVvH9obmnhPVddfQPmL1yM/PxCJsUcP3kKYpkUBsqL54yPC3OlgM7GQm7EpnMaReyM28YxOmpjATbbZOYxCQXD3NAiEmWibTweJ5/1yyvLUFJayusdnYuEYkLMa5l8lIl9EkImEkImoYZrcjVTc3sGl0bt9bSXofdNZ3JaG7nBQAAo1VrEBBJs/XAHxuwuqHRZnIecFooQCISYhiNEErGgD+l4GJGABxG/FxPUnZoEykvLYTBkcf2HkOP0j4qlIoSiYa5B0bpid06wGGvMNqJp9mLs+PgsDh89zdeT5nJqDqSGBo4yFoogUyr4OaUlx+l0cmOy39mF2hIJvM5edLb1oKIkCwpJCrFADCZDHvp6hjE85EYwlOQGCdqnEkWHnutIJMTrA505nC4HLruMzvObeWwmiWd/P1VN7qo+m8MuCbcXOZdf+vJLI3BpBL4YI3DxO7Uvxu916V1eGoFLI/D/+Ah8LuE2MAapLIRUUodUPIfdtiDBVhiFEEGkE05oDZ2Ip3YjGWtDKizD+39K40RrGFOnFWHFjUmEJaeRTlVj984kpjd8HeVVLYikfIwtJEfIv339AUybOgs15U3YsnEL7rh9HY60HkTznBZ899vfwW133g6NSo2+/n5MmzYNp06egkgiQlFBIYxmEz7evZvRMafOnOai5A9++EMMDw3h6WeewcqrrkLr4cNoamqCy+lE/+AAqiur4PZ4uHBy6NgnWHvTWtRU1mBgZIDFo0lk8D/eEP8PbiJBChKFGKHgBATJCWg1vUgnjkMqiOPXPzsIUaASKWEMdXNcaLncjUhchv4zzRjqqsWK627ig4hapcaLL77IzqplS5fxofyee+5lh1ZXZxd3wvoDlEmk4MLssmWLcfLkSQwNDeHur96NMdsYXnjhRfzsZz/ByZOn+OPkQKXi0rx5c3DrrbfjV7/6BR9kOL9GIsHWrds4h2rcNsEC65QpU/jjtbU1cLk8XIynjlsSSwl/ueqaVfAHAnjqqd8wqu2yy5Zw5yoJaaZsEzZu2oAbvnQTpDIJ+vv6WGgglNCZM+fQ2NiAQmsR+vp7uZi0aNFCRorRe9DrtXyQnDlzZsa119GBkuJiHP30GK666kp0d/dyEcHn83FBm/LT/vKXtzinRqlUcU5NVVUlTp8+w93/9DsODPRzafjIkSO47rrruIBGYpnRaILL5cTq1asZKR2OhyGSpJAiIfVfJNxSwZO69JEKASnK/aTCSQx/eOY/MHvWHEQTIuiyCvDJ4Ta0dQwj30qos3FEw13oaD8Li6UA0xtn4uSpNixbvhK7du6HUCiDWKqA0+VhsaSstByjYzY+QGvVerLvcRFSp1VzYVKrInxwCr39/Wic1ogVK6+G3eFiHCcJSB9t2wSXfYSLgYuXLEGh1cr5bZTdduz4CbQePoIv33obguEwi+eDQ8N8D27Y8B5G7ON4f8sWPPWbX2POrJks7pCbkE675NIhByGhmPPzrRmUKGmpJK5eEJMYnZ75Dx9gSZwiEZWKB3SoZ4PXBceITiHArbfcAEOWGV+55z7os8yMP6RiOrlh6b7i2GZyrBPRkYoFjMpMQSwTQq2R4tChfRjo70ZtXR0jzwQpEXRacoSGcfrMceQXmKHRyBD0eqHXGlBeWgmTKQelZeWQSuUQS8WcpQtRBgsqlpBAHUQiTZ39Yu5YtxhzGTv86muvsAt9x47t7Kh84N/uw9q1a/lepcIAfUxKSPp4ggsEQspcushXOpHBgyfhx4Ztb2DTh39FXmExTJZyDI0QCs0IiYjylpJIpqMQS6nAHWR0qSAthNPh4E5zQt+SY5SeT8LXhQNBRnNTlptGpbyQyatBgtkGJFbKsXvXXhZuqyqrUV9XD7lMCtvIMHJzsznvMRj2QqGUYKC/C4moH2XlJRgetWNoxI6UQIpINAGNTgefz4vjnx7hLMnRgW44xocglVDNUYmUWMWOkRnTp3JR2Ou2466v3s5zpdGchw8/2geRVIdYknDfRtjtPphNRoQ8o9zAQAI0O2CFQs54IxoAibgMahAIeK0oyM9HDhW4hXSPaNldRKI+3U+cYZvOdMRTQxE5tFLkVqA4gBS5ysllTH8Huy1ZsErQWBNSjsTVDL2As9ip3EvZ5GkiXVDBkAqI9P4yTUZsYgQVWinn0s4FRroWkWjkM7w4YZujiRQUajUScaJaxHD6xBEMDnTi2jVXYdHc+dApJ4Vbes7ITZZ5Hi90M1zkHQZ2mVGBmn6f+jrK/Ixy4T83P4+F/RkzZ2FWy1zs2LmbcySNZjN8hLUb70dJVS0iEh1yrMXItxhhkMWxoHkaPvpwJ8Z9EYRTUs6sC/k8uHnlZZx3/Ojjv4RKa4BUrkI0Rk0oXiyZNwerVq3A9x68j107Q6MO5BZaMXfpYry/Yz8WLZyLp3/5GLa8/WdsfX8rEpoCiJRaCL02mNTUiCBEWCBHSqSALBVGIiVASG5mZKJSEGOHIeUoiqRyqPV6qOWEnXcj6HWg7cwpzJk/B9//0U/RN2pDMi3ONIMlqXArZHZJZkmheT7FAiU5w9QaNRJpEt0JsR1EPBGFa2IY7eeO46UXXsD1167h7z2wfz+vuZTz1na+E3VTpkIqV2JkbAIyuZLXMJVcDFOWDhN2Oz8HdM9QFnUgGOQGgQmnA8XFpRifmGD8YXlFBbzuIMaHfSgpLUI07YXLF8W3Hv4ZtPoiBCnHVehnETYUFsDvzeTbiqURpARBpJMKhAIeVJXkYPH8RojJyXohsYInWV4/Mw4e8mBOlhhFjG7nDIcL+bYX5nZysSViEKQop1GILW+vx7cf+AZSiTjWXLMEECbRUDsFyVACB3buQ/PMOVyQtrvd0FvMiKYTyDJlIS83B/v27EeWXoOConyE4zF2lnFp+EL+noRzt+kDGWx15nMUxUHZjPR+xEgkBRibcGJogrDZSij1Btgcbv5dSktKeV1Uy5Q4RwVwoYgdwJQtSAKc3++COdfCEQVyhYYLy+T8mzWzCSMDQ7jn7rsQ8vnQeugTdpee6e7nBgNC75aWWOFyksPHDp83gtLCXFjzchH2h2E25UIhVcCcnQOrNQ8SYQQms47zRSMURSEQQmc0oqiiCm6fB5FgCFq9ATt372GSgMfrw6qrr8LpI63o6exETVUlzIYsbk4oyrNAQe6l0VGko1EY1Cr43C5UV5Tj6JHDmLtgJqICLwRKKVzuAOR6ExMOlEYL1FkmQK7me56JL8kYQoEAizr0/BCq3GMbRtIzAb1ejl3vrUd/+ynkGFRIRgOc5U3ri8mSA7t9AnFIoC5bjOkrH4RAnsX40klKzmRu+n8/Sf1XVnKG2kLKBGXSv7PhLfT3dWHCOYqyimIoVVJ8SmsLzbECIVpmNyMcjrJolYglMTo8xnsmuUyBLZu3MvliyeKl/LWUt2nMzobb5eJ96tSGBnZKUfQD7WfZmabVor2jgykVtTU1PEYTdhekIj1yc63wh/yQKKXwBYM413kei5YthVynwfGzZ5ASSZAkEoBciVA0xuIv2kcxONjP/zaJw6WULa6QYXhokBs0KIqCxFxq6qHmL4qnILy8UW9Gd3c3f55Eu/b28yyeWAvzYdDqMDIywA5EvUGLvPxczl/tGxzB2bZuuNw+XH/9WkTCSQz0D2Ljxi0cc0OECnOOHqYcIh/EUFiUC5VaDo8njHRKyWJIIhmBwznGdG21miJewALitIZp+Pjj/ejvHUZZWSWLw4VFFXA4PCxcnDt7kq9ZTW0lPJ4JxGJh5JiNcDonkJVFY5eDfXv3ssBRUV0FhVaJseFhTG2oQTweQG6uHt09XXy/GQxqaFUkPM7ConlrgBQhrpXcbPU5SMncAJjZjlJTVRLbP/oA//6rJ/icMaWuis9KtEbTuaizo5dJAF5/FONODzf9UdNSwOeFUi5D47QpOHv6FF9LOu+RWzqWTKK4uIQbnk4cOYqYP8B7LHIFujxu3hNV19airLKKM2xffuUNXL1qDczmXOTmF+LGG9bhw22bEPTYEI9GuFGHzjy0vz98+BjWv7meaQvkMqfGarlCynmkREeiRjTaE9MZk5p9HvrGN3gfRGc3akAbHRpEw9R6nDp2DI/84HvIteZj7wcfYKC3G1dfeQWcDie8gRDUWj2kShV++9vfM+WkwGqFTqeFTq3m89/I8DB+8fjjcDi8sBYU4b6v3Ib62nK4XTZuFgrFYkhI5PjK/Q+isrYeq1atQndnBxrr69A0czpEcimSAgETR55/4Y9obW1lp6svEIHemIvCsjpMn7kAGkMBnJ4YJHINIBAzZtdA2fJ+D+QyEYTpGMZH+3H61Keora7A0EA/8QKweNkS2CcmuPmbGlSvmT0fvX0dkMoBjU6KI0cP8t43K8sItdaE9W+8A5lMzWteBkNN+ccpiASfJ0M5hXg0hB3vb8G2De9gQUsTVl63CjJxGh8f/AQ/fexxmPPz0d07CKU8Cz5XAEZdNrKyDXAHHBgbt6Fh2jQMDY3gh488gnPnO1E7ZQrCkTifzcKxKMQSRSZOg/cjSd4jULOZWEoUlhTjgocGB+B0OS8QjRR8T9C+l8RyqVgKqRhIxMLcgE3PJDUOFBVb4fF64fZ4IZMqkZ2Tx1EXen02u5HpXCNMJ7kRg/boGg01g6S5aZIaGEiwpaY2amyYpGbRXobGVabUcFP3nk+OYGTcCY0+GykBZRYnEaZoEZr3hEAiEkA85OMc+nDAB5/LyZEV1GxZXFLM+GSKayIcNZ2teH8gFDG1gOIlSKAWyXQYcSURS4gwMjrKTTCNjY3Q6gzYsXMno6Mpk5n25bF4krN+rYUFiPrHYZCHoJBEkWvWYM8HGzBjWh2cY+Nw2QOIR9NwOUMQS4hipUAwFufrIZVlRHCindHegtz6K1euxBtvvMHz+D9+TW7aP/vsJeH2ok8vl77h0ghcGoEvwghcEm6/CFfp0nu8NAKXRuCiR+BzCbc+H2SEqU2S60PKwiKE5ACkHx9GMmaHWtsFiI4i5G+DTpqDXe/GcXD3ELJNAtz4VSMCwpNQqGqxeYMdU2vvQ9OsNYxopQKHxzuB3//h32E25aCzbQxz5iziAsbRo0eQbTLxIXLJsqX43ne/y1kjlA0ylYuTUrz95ltYtnw53n7rLdx2221oa2vDu++8i527d8HtdOHVP73KuSM7d+7A7OZmLiCvufZaPPH44ywy+f0+fLjzA3zzu9/EnJY5nPdGSDM6XNEfKgr9n30JEY8moVRSEbAbWk0PwqFPIQfw+yd3QxQqx+BwJ5qv0GHhlQlEomqMdM7FicN6rL55HeRUzE0kGSH74osvcWHo1VdexYMPPcTC2csvv4KcHAv/DjKZnJ2zL73yInfoUu7iDTfcwAeyRx99FGtWr2axtq+vF8UlJdi5YyeeeurX+PGjj+Kee+7Bjh07UFFezgekT48dY0GLDi43fukGnDl7BoODg5g7bx47aKnDnDCw58+f58LKnJa53JVLKNUVK67EoUOtnKPHjtholPOIysrK8MILL/DHqDuZOl2bm5tx+vQp7lS+7/77cPDgQcydMxdHjhxm/OjuPbuxZPESFv4o+4neAwm0D3ztAfz88Z+zkE0oXjo4zZ49GwcO7MeX1t6AzVs2c/GMuvxJjJ81ezYL+5T7SN9vtVp5XAj1S4d8KmjR30dHRvDEE79gMZCQb2IZGK35rxJuMwVtwqqGkE76IRbFIBCl8J+/eRKWnHzUT50JidyADZv3oL1rFLkF5VCrCT3Yi1jUhyJrGcIRQlMDDY0zOdess6sPQpEUZ862sfOQ7hMSwRsbmxi/TYLCgX17ufBGBeBsvZ47fZ1uF3e25+bn46Odu1FdW4eFCxfhvbfXo/3caUb0LVq4CCUlpbDZ7ejr60fb+XZs+3A71q1bx/mIy5Ytw5mzZ7lIePCT/ZDKJXj0x4/g0KFPYDTooddq2HVFohflgQrJASWVI48ct5SpnBJkhp5fhAW/gK7mYhmJXIRGFmXciOw+zGSUJeJhRlauvX41kRnxtQcegiE7hwtIJJql0xlnfcZxmynWC6hKLxSwY3JSuD1x4ghOnTqOGdNncP6uVCSHQq5Glt6As2dPwmjSQa0Sw+N2sgAjl8kZ7UeiiLWgEFZrIefokvuUMK3sqr6Qh0YFCiqoEgaOnu9Tp07g9df/DI1WxQ771auvxre+9a0LxR8SFzK50yTgEvqWDvQX+6KmGXKzktjyl3dfwvp3/4T5ly1BMCpGJEqiggIioYHFMQjIbUDo7hiLj4TXJrGVmjW0ajXjm6m5xqDTsChETgkqmBC2kzJvSYBMCtNw+7zQag1wOlwYHRrldz21vh7xWJgLZmIJoakDsFgMaO84i7f+8hoWzKlD8+xGeLxBSJWE+KZc3iSUaj0++mgPbCN2jI2MIuwPskucnLuUVemKBrmoe+WVSzGnZSZ2fLgNg0NDfN/c97UH4HCHkIQccXImpGSQyTOodpmYxAUvZOSqYCx7EnKpjK8VOWdp3SCMWywSQUd7O4gwYDQZkUgnOOdXr9NDqdSwWK/T0j1BwkWK10y6vjI5ibSEao9kHMQx1uy4WYFFAnIdyGT8s0ioZbMfibgk6qZSXMwikZPwlJnc7szzQFQE+j77hJ3HgegUlA9LBTX6HGMQKduNBClBkovWzz37DGO6b735BixddBnUcjln/mbup/+pcJtGQb6FXXZ0T5AgZjJm831BBbeRUTuuXrUS+iwT3tu4mR3wRFZQysW494ZrsK/1MDrHvJCotIhFAphVX4xXXnkWy+Yvwqg7BG9UjJY5C3Ds8EG8/fxTMGhVePiRn0OhMcCUk4v6KY3s7K0uLYJIkMLvnvoVujrbUVFdg9LqWsyYuwChpAAapRS1+SZsfONlXvcS2gKIlVoook4WbmksokIFUiI5ZIkQC2EBKeVWiiFDHGmBGEFCu6dFkMrlUEjFkEsEkApTcIyPcS7hutvvRFf/MCCRZxpKBJnrRTMU9XHwfMMZegL4fB689qdX4fE64A8FWegnd1ks5IM4HYPNNoaQn4gSeXwvDA2PYXBwmPODCfmu0GgBgQQmswXd3Z1Yu/oqfLh1I3LMZpSVVWH9G29hxow6LrySYEf3WG1tHQaHRtDROQBzjhEFufkIeSlygHJgg9AYLLhp3dcAsQERcm8LA5zxKpNRc4eBEfDJlBcKDeV6prgoWsHC7XQWpuUk3LJoOxk18I+E28lQ+78Xbun5I/y+QiKCIJnA9s0b8Y0H/g2xcAT5Fj3yrbmoKC6BDBJ8+slRLF64FBs2vw9PNIqishJ0Dw2juq4aVRVl+PPrb6LUauGsc8LO07NG14HY5ek0CcMCLpISmpVQxZRzLSDRllpOKF4hFYVYQU7bjOPRHYwimhTD7SV6iRrplBjlJdXo7xpAIpxkekc0TDET9L1eyOQiTJk6FZFoDFqtnkkltL8oLiqEZ8KBSDCD9CYRhITbrlG6/6kZzYNpDdQwR9nvAYSCfuTn5kAplyBJkRQiMZLxJEeG0M+sKi7GuG2MXVDUiOgLBKDPykI4kYRGp2XKRFdXFzq7uiEQi3juUUhFSEbciIUCEEKC0qI8XL96Fea3tGDLe++h0JIHLTUEjo4gHo6geWYTNwVmGVUQqxMomVoLz4QLenMBuofHMWvhUqTVWiBJazVhH8ndnEaC1nbCP5OAEQ4xESPmsiMR9cLe3wmvcww5hRac+XgHJuw2WHJyIBSLsWHTp5h/WR30FQswZ81DkOtyPosGmdyrM5L5v31NCrX/9QsoPiSORx79Ado7z6G7qx2NMxo4p/7jPR9DkJZi3px5iMf8WLFyMbZ9sJnX6BwzZc3WY9dH+5GdnYsZ06ehorIIw6M9LHJSDMyBfa3c1Ej3MDX6GI2UsSpBVlY2P5s0AxD+taamludEm20CY/Ygz+2JVIKdX8GIH/6Qj+fKxpkz8Nrrf0IgHEYkHkdJWRnTT0rLyuA/F+E9M4lgdBaiBpCqqiomU1DTIgmJJSXF/PMJI9wwtQHHTxxHjsmCqVPrmaxCoi81fJI7n67PyPAgYtEQero6eb6prK5k3DBhno+fOIupDY2oq5uC8TEHZ/eSI5bQveSqpvmLBNvsbGqQi6O9ow0OewCJCDWaCblxNxoLoby8CFlGPQaHBngfN6V+ChOC6Nnwen1QqdXQZxtx6tw5KFUKFqNpn0gxBR/v3YOC/DxuVK2prkJzcwv279vH9yVhS2umVHEsAN3rSxYvwqfHjrOQRFEiNCZr116J40dOYP7cy3Hf3d+BXGZCNEzTtJiR+Bf7Itcm3YM0g9F+4b0N7+Enjz7C9zGJmiRQDw8Poby8DNlGM44fP4JVq1dDJFawm56+7+D+/VCrFFh82SIcbm3F6NgYn3uvX3sjps+cxbnr//n7P+BL16+FloTMUAgylYpx0/8fe+8BZmddpw3fp/c6vWdqeu8JIZ0kSECaNAFRQIqCBVdsu+qiiCIoIrCKriLFjVQpCSQBkpCeSZnMZCaZzExmJlNP7/2c97p/Zwb5dvd73zd8Xl6fbs515cokc2bO8/yff/3djes/M28PHjqCjpOnoVbrUV5Vi5FhL6KxJCorq8UNQJUNiRLyZEc7yisq8pEQegOuuvpqpMUSOAe7wyH7DfmdZRUIBP3IMKKBikK9HtFoTPbY7FexSEQiRXhudp09i6mTGlFY5MTBDz7AYO8ZrF25Ah6PF/5gGBabHTmlGkeOHhcyNhWa6UwKs2bOwEUXrcHw4CAe/OFDGB3xyHlx+dIFuPP2W6DV5OByu6G3WjEaiuI3f/gjMko1qqtrkI7HcMHiBZi3cD5UGjUGhodQW9+Ihx58AG9t2QydgWC8DiXlNYgkcrjyUzehum4aIgnGJehk72/gXB0OQcc4BKTQ3dmGk+1H0dpyEPPnz8SEmnLs2PkujIxBiUZw8NAhTJoyEQ5lDaZNn4i2E4dRWuHAiGsAra2tUtMwWwvx3LN/gkZjGsubICGUFtRZ2UOfux13Ctl0DIkAwdMe/O6Jx/CVL90FbbEDDz3wPRw40mFOzCsAACAASURBVIwpM+eIWv/E8dPo7uxFWVGlkAXcPrfsTzZc/AnJ6t74ycugVGvh9vjRf3ZAyAqFxSUIR+JC+OM5Wvoyj0V0SohGJI92xDUsVsVUoxKYNBhMSKcyGB51o7CoRAhlowO90KsUWLliuTibEYQNhGhf3isuR9xblpdXiwuM2WSDVstoECWU6hw0WrqR5eNq8grWvMsQyRrcw/IMz/gSriGyH05noVIyQiUNo8WGre99gK4zZ+EsLkNONllKeEZHhVwQC3qRjkeQScaQySTgHekHcml4PT7pIyQaGo1msc5WKDQS28RYExK5SVYgGflIawesxVUIRONCduPaxhpCXW092js6xCFHM5aDnMqQdJZBdXUVAi43hnp6UFnmQFmRCe0t+3DjdZfj5T/9UZw++noGEQhEoVDpwVQY/h57oVPOQ9FIQBwP6HS2d+9+Iaq/+sqrY/v+/6sck/PA7blO5ufff74FzrfA30ULnHv16+/its5f5PkWON8C/9Nb4GMBtwG/HGSoy8oyd1ZJazEVFFmzsG0z6VGoFG0wWduRSHdg17Y9mFR5EQ580IW9Bzrx7QeKkMqlYNAtxaM/2Y0rr/oOamoWSSaaVmMTFdGmTU/gonXL8c6W7bhw+Wq88+4OdHScxPqLL0Yuk8HQyIhYcLI4U11Tg9LiYngDfjzx2OO48wt3IR6NyeGWQB6Lot/89rekkP+Tnz6MpsZGNFJBEgyiv7dPGKerV65CJpeRorsv5MPNt9yMsvIyYYHzM8YzQ8bVTn+tfkOVWjqmgs2mRCTcAputEwZ9J9wDI/j0lW9j03O34dXXNuODg2788KcNUGtLcaK5DtvfDuOGO29DWVWVqPH+8Nxz2Ld3P2666WY52PLPvn37RVVK4Cwciojy9IJlS9HWelzspP3+AO66805R2fz4xz/G+vXrsH//fmg0WsmbIXhH9RyBy2nTpuLUqVNyMKdSedeunWKDS2s1qmxptez3+/D+++/juuuuz9sOZ9JyMGcGLa2H+JyuuvpKAWgJ2B0+fFgOXCxeUTG98dJL5evOzlNSSOL7aL3M66TVM99fWVmJG2+8EQf27xd19M6dO7F8+XIp6vB3sdDFZ/Tb3/wWt91+mxzqeK28H34mM2COHj0igDWLlwQMCWCTYc4CA5nsLOhYrVaxZpoxYzo2b96Mu+++G/fddx9WrlyJT3ziE/mcXlqbJQn0/O0UtykBETNQSZY0lXO0cUrhsZ/+GAWFxZg+az6Uaiu2vXsAfQMsqmhgMRPIG5XDfUlxOebOXYhEPIfBYTeKCivw6mtvoLFpMt57fyci4ZgA7zfddJPYhPGQqlao8Nabr4sybsGC+XANDeFEe5tYqn3y8ivgcBbg+z/4Ib71nX/G0qVL8cpLf8KBPbvlQHnxhg2S33bq9GnJsd29Zzfe+PMbuOXW2zB9xkzMmjUbJzraxWrXabeirIRFsigMBi3izB6zWKRAT1Y1c6RoKUv72fKKajnsU3E7LmmQPGc+C4q0xoBb2tvlRMmYz/5kQZx9hKo7m0WDd9/biv6BYUyaPB3FZZVS2CEwy+KBQL9Zhair/qK4FRwbSlUORqMa7R3H8f6Od7F82XJEwnGUFVXgl798SgDt+voapJJRlFcUAYq0ZBa6PS6ZIwMBPxxOp6ibJ0+ajIbaRrkffi4VLlTe+f1RARCoQpFsJvcovvTle+SAThKLxx3Apk3PSc6TzL8KpVhH03aMY/hjbVzFnjWLZCaE7bvewufu+izmLlyI2vrpCAQ1UKqKkc3S8pcgSxoqNYHyuLQR2e20fmTR0GbJA7MEUhrrascKlwL7jWUSM7c6Bo1RL4rbTDIjP+d0OAW4CgY8UEu2KsGPNGw2PZCN47kXfo+6mmKU2JRw2I1iRdY0eRpCkSTmzF+C93ccwM9//hTKSmtxorULDlsR/L4IzMa8CqpvtB2lFczpU2DB/NkCxm7bugsXXDAXgVAYq9Zegpq6iRh1hWCxlCCVVkpWrIrkJEUmb8km1m/5PHHJQtVoEItGxObTarUISSboD8DtdyEU8UvBKxGn/WEcyTgVtbR+Y364Bno9raTVAswUOO152zeDE0ZLiajgqTjIZ6ilZR0iYYIgJ+cfPmPazvHF507lC4v7eWCXNsr53Fa+j4AcCTdsXxJiCOyzU3MssOAVDPoEAJo1rQHX33g9amvKcfUVn8RFK1ZJ/nteB/oR4PYvXIlzXAozqKkqRjyWxRNPPCTrOwvRpSVOnDjRLvmucxcsRN/ZIQwOjaC8ckJeVZ9K4NJlc3Dm7Fm8f6gdDVNnANkEdGk/Xnz5edxw+VWomzoHl3zqFlG/5uJRzJ3ViHdfexlPPrMJl3/qelx2xafgcvsQi8YwZ9Z0tBzYi9de3oRjLUdQUFSMSbPmYtaipTA6S2HR5FBtUuCV3z8lVqFJUzkUBjPsuSAKTZxTMkipTMhpDDBkowJchjRF0OgNMKoh1t2RZBY5NS3obTDqdDjZdgxHmw+gpLAAV155FT792dvQ3TcMg43FcCq38zZ/VJmqcmO601wGBQUOsfukRWgi5cOsObMFvGEuXGdbi6ghFy+eh1PtHUIeoGtEz5k+eH0BrFh9EZ594S1U1hShqqYeVTW1oroOjJyB3ZzP1N2776CAIcx+pdqJcQIf7NkjeX9z5szB4SPHMHXKVCRiGRzc3SZqwKUr56G4pAYVVTMAlQNGqw3+6Ii4T6RSWiQTOmpeoFLHAWVUXAySsSiaakuxYtlsqFiEFDLMGHAm7BsWZSWl+SOK2/8euOUEz8w8JgRyCDzw7W/h+d//Ho//7KdIxMIIMK8yk0GhxYmqmkb86d//gN9ueglmownOshIEEnFcevnlKCkpxLe/+c+Y3FCHInEGCAuZgmOTTuYZ2s4LoM6xROW81Hzzo0Ep/g4SX5DIKgUwoOIxHEvBG6JDQBqRaBLpVFYiKxg7UFpQJATCUMiDunqq8iPo7RvC1KlN8tyo5iHBguA7R/NlF2/AgX170dZyBLXV1Vi8dCUeeOxZdJ31obyyAhaTDjod89EjcBSYJTsvEPCIco5Fbc5FJM5FQ1EsnrkY+3ftlcIugRLuffy0dzebxcaRhJ94MgmTxYpgKCQWkF2dJ3DH566GRpFCIpqAz+OWDO5VFy6HXq3B6Y6TKC0oQPP+A5IBzAxcWrur1Dmsu3w9znR1YseuvZg6az5mLliKgtomgHMPbStJMGHONx9gNEbGkHydIxhPIVcijJx/FEqnFe6De3C8q0NyiPe/9SbMFousH+VVDXjhxRdhqbsQ//zoL2Arrvgv+X6iaPtvXx9NTeYbxkG5vHU3XVq+8tV7xVp/cKAPJaVFoiRkHIBJZ8OalWvxyqvPY+KUanR1t8naMGXyLFRWTMTZfjcMegusNhO8vrMwW5WwWA1AxgSj1ibABhVqzEbnHruhoQFlZeUIh4OyX+Ycf+AAbY7PSNZ6KGZEYVGlRAUYjFqkMwmc6jyBq67+JNZetApfv/+f0NfXKyShNWvXiOKef+IeFTZt2jSWp1ssmZIkFdGm9P3335P319XXobGxAe3tbUIqI3g3ZfIkqFQETNQyH/DenvzlL/H1r98Hg04rKl6n3Saq3d6+HiFFEvB/c/NmTJs6A+vWbUDthEYEAyHs3rMHS5YuFTA6FPRArRE9M2Kx4BhQEoHflRQ3EqMxn/FJoHhgoA+HjzSL6rasvBT//tt/R21dNS699BI5q7V3n0I0mxT12puv78Idd14vZJOD+w8KwYm5mC0tLUKQaz3WKoAOx0JxuRORWFDODMxw5XOmqwbPL9FoAJdtXIef/vTX+PT11+DHP3ocKrVVVIAKFcf8ue+q8usxSYC0vE/jrbfexE8e+rEAT8xrPX78GKZOnYxQKCruMtFoUNbqp578BR568IcSAxSNhFFfV4czPXQQKkAgEkUwlMB3v//PmLdgEcLROG76zGewadMfoc6SBMVczChKihifohA3HZPZgeZDh8VhZ8GiC5CIZxCPp/PkxHQCvpFB2QMQ3NdZjZLHG3CPCmGVYzoSjSOZyANswUAEl19xJQJhPxRaBSzsC8MjQjwh8ZYgJN1yCKZzNrfStSOXEfB7x+YtGB3ox8Z16+Dx+iSfmGBhVqFCWWW1ZM8TCFarlRI/EYuE8nsQlQqJZBZetxfxsBdWiw6lxU4Bk/uGhxHJKrD/SCu2vr9TgDa/xwW9RiXONBeuWYPTnZ2Y0NiIX/78Z9izbw9sdgfiqTTM1gLMmL0ANfVTEE8poTM5YbUXwuP2wajWwjcyAqtZD6fdhPa2ZrS1HEAs4obTYYJOl0XriWOixCep9d33dqCsohDTJ16DdIbgcxT+4DAGh/tQU1ODbVvfw7QZ8/Dcs5vGgNs8IZznlr8obs+NHJDLJpBNhxANupEI+rD19Vex8ZK1OHbiGJ781ROI5tJI5RRweyKw2wpRX9MInVIvJF231yfz/hVXXYlly1dKXaW17QQUSo2A9iqNVkilnJMi0ZioXmnpPTTUj97+M6K0VWtU0LPP6PSyfvt9AXElslhsUGkMQkDs7+tHVXEBbv/MTaivq5GzAUmKXd1dolTmzymVGlhtTskazqQV0pfEiUTJdSIPzgqZNpcTRyFGPPHbchZXk4hIwlXefUgNFSx6o7h8ca3hmvP29h2SZ6wzmqEx6BH2UzUeRSToRzYZRzpB4DaGVJLZsVF43T7YHU4htrFOMzzkRjgcl7gbq9UJh71AXL86TnSgtHoChoNe5NQqqblwvJzt6kJRNQkoBXJt3MdyxeFZlC+C3LFwElpoEQm6ociFoFFG8c2v34N333kT7tFRdJ/qFmcpLx2bHE4EokFU1FSAWQNnTvdItBUdrRhPRfL7ls1v550sxHL7/9iPzgO353h6Of/28y1wvgX+Plrg3Hdqfx/3df4qz7fA+Rb4H94CHwe4Dfl90OlyyCqiSCsTshnN5QxQZJ2Sc5hMDSGROgqrowcW/TBee/0FfO2eBGZNy+HRx/RQKrVwOpZg+1sZHDyQwc23fBkTamdCrbYBWQ0SEarqQtBoQ1AghWRGAZ3ZAV+QTGsjMszlS0Sh1xow6hoRdjjVnL6ADxaTRXJ4qBDSaXTyPhaqEqk4jHqj5DyVFJRKYWjUMyobf6vNIlad8VgcgRDzeZmjyeJJDDabTQDMccUtC91/TbtkZU4Jg6YA8YgLqfQpqDW0fG6DzZDB7vd240v3DGLmDD1+9tiFSGQU0Kiq8atfHkdT4xWYd+Ey6K0Ey1VSnGcZ0WkvQCKVgFZFy8ikFAt4KDIZzIiSQT1mRUcwgGxX/psbfYKVtJxmph7vkSoN/j6+h+owgg9sPwGzkJPDFgEmsvFZ0Fcr1fL/yXQ+h5QKIBYY2K4ssMnPCaCWHXtGQCQSgUqhgpaFoP4+1E2oE6B8aGRIrosqNIK/LARUV1fLc+Dn0VbOZrEJ21dvyKuVqGRMpkkG0EtmJLNpqJhlri7BOt6PWIoqFdI2ETJsMxn5XcWFxbBarOjs7pTPNRlNcNgciFOZplJCo9KKFZHBaJBr5jW4XC4peFJRx4Pt30pxS+CW1lQaFS2SUjTNlLzbnz3yMBYtWgqLowQubxTb3tuHeFKNTEYFvSGNTGoAJqMGJSXlWDBvCV599Q3Mmr0IPT392LFzDy7ZeBlefOklvLtlKy5cvRq33normg83C3jL3EW3a0SY/wSXjh85hl0f7MKaNWtw0br1qKmrw9VXXI0fPfIIZs2agy2b30L7iTZMnjgJi5cuQd2EenR1d+PkqZN4b8dOAcdvueWzAu47Cwuk/5mNZgH7WKxub2sRK0Sy9jOppBTSMylmv6ZFVUjmMlUCBDpZ5GeRiIdUJd1GqRyUfsZnks8mZr5XOkFlMlnZWuljAb8HwcAountOofP0GaxZtwE2ZzH0BhOyOSqs8uMiD9yKGTyUuSxY45J/qbIw6JWSxfbqay9jw0UXixqkuqwOv/jFk3KIpiK2rfUILDaSJyqRSCXh87thNOoRDgVFfUGrRCpNmhomYt1FG1BSVIZIOClFNZvFCMbUSv4VCNqF8a1vfUsAt6GhASn8PfTQQygtLR9j6xuk+KNQqOR3fpyNayLG9lZAo8vitbdexM2fvRPf+cHXodE70d4+BJXKiXTGKIWZFIsd2ThytHXWaGR8kvBA2zJmRZ1knq1Bh7WrV0vhjfZjBBIlq1HFDDEVYukE0nz+BrOAnrQjZSGFKl2qPq1WNbQaqo568JvfPg2LWYO66gJMbahCod2C3rP9WHLBBRgacaGotBwmS6Fkrl15xX2w202wmB0IhTKor50sao2UOgjX6IiQAgiarl27Qv7t8riERf/ZW+9CfeMUeLwR+ANxaDQGUXZ5vMMoKHTInEKr04Gz/WPFF7OQf1jYpsKE8wcLdLRXdRY7JAeY1txsHxZ/CN7GQxHEYhFEw7yWYfT1dklxkwVTjrFklqmpJikOESQrLiqCzWEX9TIzqtnG4xnO45m3zPFOZrLCys+D+HnLZDL7uTawuM0iPdczgshsfwLByWRCSAhZWs8ZNHDYTfjqV+9FTWUpbr75BqxZvkqyJ1UyAv4awG0aixZOQtdpF1556Sns3rUL725/T4BBn88Pm80JZ0ERPL4gdn6wD3PnLZTs7Y6WZsyoKhDlxwfHu2G0047cjwvnTMajP/xn3P75O9A4cyG+eP/3cexYK0ocFlRZ1GJr+pMnf4dVF1+GBQuXwmSxy3pRUuBEOhHB4z97BG0nWmF1OjF59jx89u4vwZ/IQB0PolIdx6anfyEkoYi+EFmVDnaE4SC2kE0hrTFDqTPBmI2MAbcF0JosMNGCOxRBkBboWqNYfUp+LbJiEfn+9h246647cP/3foDunn74InEBKgla5I2CCdym81/nMvJcUuk41q7dgIvWLcWK1Stxpu+MFPH7Tp9EIhpBwOtFaXk5KsvLJZOu83Q3qifUorS8Cm9s3ooFS5ZhyOUVd4H1F61CT9sBHG/ej1mzZ0qRnA4bBKSofqLCqrK6Cj/60U/h9ydw3XUb8eqrW3D8WBtWX7AeN998E461NeP1t97H7XfeB7tzAvzBCKCLI5VJQKstgEFXhFSK7gQ+KNUJUfgl4lFMrKvEquULZK7WEKelxD9vPjxmlfyXjFvpcWMEnHz27Vi03tiendbeqXgUWqUCT/z859i3exd+/eSTODtwBopcGiWFhXCdHUGJowRn+wfx0MOPYtdhKqAq4IuEEEkm4PMHYdJrMXXiZNRVVSHgcYlqnuOZGZzcf3DPQvCWGduSujfuzE8LR8b9KY1QaC2IJtNiRcqcdipJmbsYikTF0pG5rVwPaZl96MA+6LQqFBaakMpERIXF9memPO3XCarRJt81NIDykiJ87Sv3wqTVIJdK4eFHf4k/bT6EoUAOxSVFCIa8CId90GoVqG+shtszAmeBTUCEUdeQXD/nHovRht72Ptx4zY1CVNvy9jsSJ0EQj2Dx2YEh1DaQKOeQddLtobIticmT67D1rTcwudGByU1NaG/rQjzKeSstiPXURjNqKsrhc3lgNhgQCgQkd7Bp4gRccMEClFeWIRRNoqCkElqjBf5wAoFIDEUl5UjE4/ms4FxO8pYjwSBSmRRyKiUobNSpgQKrEa7hfhRabbjjju+isakKt31mvYwSIugkjb3yxnb0BSx48KmnUFBaJXPfONFy3Db5vwdvx3vUuGVHPlPxowXvH/zgh+LSwtiVrtMn5WwxZdJkTKqfiD27duOLX/w8/vzGy6ioKsGBQwfx3HMv4IEHHhJV45e+9BUYzAYUlzig0yuQSMQQ8sYQDUZlzWZ+LPeRjN5gZv327e8KuNnYOFE+k2AuAZMt7+yArWgSduxoRm9vNyZOqpM5IR4LYe1FK/DFu+/Am2++jmgsLBENJDtyfSDJcd/eYzh+/LgQDknmpOqWpFWq7R5++GFUVVXKZ3O/whfJdoePHEI4GBQQmaAd40sIotXVTMCixQuxf+8emM0m1FRV4t13twkAfO+X7pW9NN1qJk2cJLarb76+GRNq67H/QDO+/KV7xI3D7RlFSSkVxsCBQ/uxYf0aHNjXjN7OAXSd7oFebxLgl+saYyGmTJ2MjRs/gbffeVNUzffceweWXbhYzmmjAR9KJtTIvv5kR6cQs0pLyuF2eeGwOkQR53QU4f5v3I+D+w5g8aIlOH26EzllAuVVJZI5/Mc/voNpUyfg0ksvg8mkF4eP997fhrbWLnznO9/El+69H/EIibtaaA26/wss5L8WFJhZSyBZnDOUCrzxxuvi8ERSxdHmwzAYGf3BeIVC7NlzABObGhEN+2A1q7Fi2RL09fblFfKhAGLRuIDP3AfPW7AQy1etRtPkqQjHk9i1e6/EGwwNd8rYIVDN/SX3VYXOYonA2bP3AJLJDC7beKXMN6FARNSpYX8YylRO1PqP//JRTJ8+BbF4UJTIJPTEYwlUVtUJObHQWSo2tiMuLyrrqzHsHhB1vlZvgJlOGCT+JZNyJjNoCUpxjtUgGY/CYbVgzwc7MDo4iNVLl6K3u1uImMWl5fAFQojEEuIIQNWizW4TJb4AvxYzvG6P7AUMPJtmYkA6IoQzJjekFEqcdfux6MLVMDgLJZM8GY9BRVVoMACVTodUJgOL04mfP/xjGV88UybSGYx6fVi16mIotHosXb4GJ052I5bMYvq0Gdj8yqu48dpr4XUNodBhRtvxQ3jsZw9i5fKFeOP1Fxlugus/fbGsOUdbOiVTfsOGxUilObZpr16F3v6TSKbzRL+WllZYaJX8/EuS40qwMk++y5OAWLc4506WiwO5CEYHziAXCcI3OoCvfvkL+NztN6OrvxveaBjJHLB5SzMa6spR5CiROcjlDkKh1otCdsbMWWhpa8vvG1kyUCrFIQYKpsjn8q5jSsa6RJBKRFBc7ERFRRkizP5Vq2GyGEWhm0pnUN/QgEQqh3gsKfEUPl8QG9avx+qli6BBShxnjrceg8/thZ6kolgUbo8X2ZwSZrMVhcWlSCeysNlpe59BeVUxVFTcarX5vHlxVVKIrXQym4RGSSWsSsgcsvtVELblk8kiHoshlaFa3oBwIos9B5qhM/HzWyXbe2hwAJlkQkjJ/DseDyIadyGbi0s9yDXikfEyuWka5s9bKP0/l1XC4/Lj5ZdfRSrBmoMJ0XQchgKjuKGQ3M41l/OtxxdAeGgI0GkFbM3b3IChvFKXQYRRRzpoTBoYbQro1TEUFOgw1H8GyWgONZXFiERzqK4pwcJlcwUsJ7h++EA76ionyNm0sbEJO3bswsIFi/H6669LDY41mDxN9n97CjwP3P4Pr/+ev/3zLfCP2gIfp/71j9oW5+/rfAucb4F/oBb4eMBtWOyKs4gjrYwjx6JWjhY/ZOlmoVT7MDC0C1B0QKfrRUlpAnZ1BoFkJyJhNxSZevSersTTj5/Bddd/D7MWTMnH5uVMCPuMMGqtcDoJvLjgY7agXo9ETg2HrRCReFTYjFQ78nBG1e2oe1SANxa1/T6/AIGS05hJI55MiBUj/04nUrBabPD6PVKAJ9BXYHUimUvBNTwKjU4Lh90u10KALq9G0n2YGchiEAtB40Xzv043UIpNmEGbhEY7gK4e5rYOoKrMi4HR/cJa1muL4PdqkEk0Ytd7Hpw+FcPGT34OcxatxpDbAyPBpizZ8RrEYlRaKOT6iV2Vl5XL92hfys18NBoSsJMAgt1qk0MTQeoCMoz97jG2pkqKh/x5HsCrK6oxMDwghX8WVNgGer1OwKLxPEUeUviy2+0YGRlGZWVVnqmdplWoUcBdyUhKZwT4HC+sEUTjYZEHQ14zwZ/yinLE41FEIlE55ClVCrHs5QGRn89rI7t3HECnUm8cUCeYzGIgC695IMAq983fS5DCbncIEMwiOdUF/GyyhgluENTgdfE6eN+SE0kFuWTixFBXUysM3lAkKPfEe2aBVmrLf6uMW2Gw83BKZXEMmVRY1INP/PJx1Nc3onpCA0Y9YWx68U1oDHaYjHZkc2GkU0Ni+2i3OVFWWoX7vvwt6I0GLL9wDQYGh3HFFVdh69ZtOHPmjIyN2z//eXT39EgCqc/tRntbG4YGBrDh4vXoaG1Ff38fFixYiHnzF6K4tExsZqnSOtPbj8OHj+Bw8yE01NWLOmxC1QQMDpN1PiRW3pUVlQJIeTweUTuwQMyDLu1sqcJx0G5LSAYaxCJhGeO0rqJSkFbJzHBjxi1tsFg4J2OcD0EAW84jY6FiLIWIUlCVB19Z4BtnbScTEYTDI3jmd79B24lTuO2Ou6DWGlFaXony8irJd/rQKnk845ZArihgaaeZFSB8aLgff3j2d9i44VKxdJ1Q1YgXX3xVsmYXzJ+DTCaOSzauw4UrV+Lue76KmTNnwBdwQa9VwesZEZtcKseMJB4k05jUOBnz5i6ESmGE1WJCLJFAKhuHwUQ3AhX+6etfw3vvv4uZM6djcHAQDzzwAKZNm55XOOjN+XsUtDevujzn1xjoTcuwh3/2Qzzz3Ca89MaLaDnRDShoeVwKnc6OZIqqWC/iSebjEWLKyhhLJRIyVsgW7+s9I8+1qaEBTjuzkmnpm89kom00x3VWrRYghaAnVcg2s0myDhPxEJx2A9wjvSgvt+GRRx+B2z2MC5ZOxNDZPth0VlyybgMOHd6PopICNE6qx4h7RCw+r7nmM1ix6gqcHfDDH8jI3JLJ0JJTI8VTzgnpZFzsjUtKikTJTEXrc8+/IMXP5sPHUVpaLbleXk9QiAJmm0mIQb1nesQVgEW4/jO9qKurQUN9gwDUnCdqa2vg9/ng9riFeJJIx0RlQxUzVa5UqTMPkopbAle0DGZeaYHdCpvNhHg8hkg0i1Ccc3ZMlG9U90qWFm2TM7RnzckYtTvsKC4sEvIDWf4qPUFmnWTdcj4j657tz7WRuVtU+1IFQWW05CvLfMrMrhzi8YgoDIuLZW4iigAAIABJREFUC/D73z0Ng16NqVMm4fKNl8JG4PHDAtCYVfJ4xzrnLpbEzOnVMOgz+MSGi9HX24tT7SclR6ykuBT79x3Ep2/+LNpOdOLIsZOIxJOShVZfUQp7LoaWEydxcjiI2QsX40z3KaxaMA1f+cpduOna67Bi/WVY+8nr4fWG0NfZgfUblmP7n/4Db31wANd95jZMnDwdvf1DONHWLv1s4fzZePQnD2Hm7BmYMWcuDI4iuKMptHb3YkZNBaYV6LHp1z/D0SNHENYVIJFTwqkMw67LQpFNI6MzQak3wZANIZ7KIqC0Q8XsN5mrsohnAZXeImQQ9n2ClCGvG5vf2oo777wNd37xq2htPw1naSXUOq7JzK8lJJWmKaoolJQK2g6qhfyxYvlKhKNB3H//V/DiK2+g8+QpzJ/VhEjAD61KjcamRtn/EDDs7umTXHGlRo+cSgelzoBoIiOF8YbaGhgyPiybPx0dp06J9fyoy4MoszoNRink0vaSud1bt72PgI/OG3ZUV9UiHVYJCGsv0GLS1Lmob1wAnaFEgGqdNYtQJAKlwgyVwo5wmHuIMJwFOuSUGQGDJlSXYtni+WJboJMBQBWr6PDzhcyxFNkx/e0YcJuvP46b2uaJgrQJj0NNhY1CgTOnTuGxRx4Rt4bhobMwmbRIx2LQQ4OzPf2YNmU6mo+1YjgcQlapRDiVQlVtHXx+PwI+P7KpNKY1TUVlSRlGR0YlB5vKokw2IWq5vOI2nV/nWSDOce2hSiqHZEYJlc4iYMrAyCg8/gBUJGqoaPualNvidTKT1mTQo+9Mt4C/zGoNhaOYPm0SvH6/WMUXFxfJs0zEIgLI+30xTG8sRXV5GaorynHsWBuOdfsxEs6IGpLjP5GKIpvjPEJA1CmkIo7xUZcbxaUOmMwmmA1GpMMZUcXW1tdJNuzx4y1CUiLBjxfZNKkRFRWVONXZKfMG55C+vk4snjMZZ7o6ZG9sNupht1kQ9rsxf+4cTJvUIPfjGRkSoITtP3vODFx+2VocaN4Cs1kPr58W2mqEInFYC4oFAKAijnOuyWAUW33aUOcSKZqMIxSLiTsFM1VPdbRBo8gK0aK7+7S4GtDGlf2M+YEtra1oP+VCcc0qfOvBx2F1lMtekGsf74HzpRTzKdv8Ly/2JH6ff8aJKWPAbQ4I+EPYu2e/RHDQKcPKudtpx9BgP44f3S/27b09Qxge9sBuL5Z23b1vh7Q5TTCmz5omqraCglJs27oTXae7cNklq8Rmlfuf9vYT8PkCkntJNTedcQiMHD3ShWUXzhpTl/HaDVBrijF7zmIBeUZdg9h/YA+OHD2E227/LK677lM4duyY5Jhzn6PR6uSMRAvk1155R9w5vv3t7wg5s7e3V/a1J0+2S1QJbfOZsRsKBWS/PnfuXDQfakE0zH02z1AZUd13dXUi4PMJWOOw2UQkrdNqxEaee8bFixehuqYSqXgcU6ZOkd959HALhkdc2PrOtryDi+zbNXA4rRgeHoDRrEc2k8S7725BQ32lDPDy8kosWngB9u8/KOOB+0yuj4lkGJ+77dMwmdSwOY34+WOPYO6SZaismyQuAU1NE7Fv90Ho9Ub5Q1XmoUPNONN1Bs4Ch0SifPaWW9BF4szOd1DXMAHJeBYHDh5DTUU9TEarAMVenwunu06hqIiuCFfjhhs+B0VWLdb3JJqNZRCc07aK45LnyDxwq8Qrr7yCb9x/v5xBTIwhUCrhLHCK0p75x5MmTcb6i1bCPdiN050ncOzoUXFVKiwqEGcEBa1qlVokMzo89sQjMFodSKQyaD7cgtWrlyNHB4h4RABhkkaoWI1Fw0JoHR0ekbMfyaoEuklSzXFTmwIMOguMBh1+9MC/YO++nbjskxfjjTdeRU1NFSwmKxgdarUUYKjfhbmzF+HI0RbMWDgX1916o6gnqcjNZpVyxiDYxbMe74nrnk6tFAIY94rvb9uK0b4+fHLDOoyOuvPkFqNZ1qGcQiXgn6W0DDGPGxajUXKKiwsK5JwaDEXkmuORALTqDPR6PhugZ3AIwWQWC1ZdhESCrg8pIXtajATjA4jGkwIul1dV4V//5Tt4/Y3XhWAYCieh0iixYvUaTJs5B1ZnMXbvP4RkOotly5ah9dABzJo+GdWV5cil49j29ptoObwfWlUWiXgANRMqEU+E4fWOorGpTj6juLQQVscGvPve25g1ezK6e0/iyNGDsNstSCRyKC2rxnPPvQi9ziwAKUmWxNjkDK+ke87/USn5n/pfAtlUCCHXoOzhnn3yMcyeNRmDI0N46rdPs9HhLCnG4gsWouVIO/p7h9BQ3YARTwR9wz4k0nlyj8sVQmPTBAwMDcuY4rmM2a7MdZWYDq1W3GUIwk+oKpV+EYrQujwAq90Oi9WCEM/idHoR0JB+GGo5lM2dNQdIRpCKh+QsWVJWItnfXB+ZcUuAWKPVw+FkdJEGkXBUst5JVvj1r5+AwaSF2WSR7FiSWbjfpYsYwWVemwQIkWCrICGRoHEUVaXF8Pk9iMUzGBz1IKvUyM6q52Qnrrnlc/jkFVfInMj9A2MG0skEIhE/0tkIQmGvALcd7afQ03UGaqUGeo0eZWUVsJos6DhxSiK3SLpKMus5l0IkFRHlMS2i05mM1BNInKS9NNuY4HK+NpWTWgqfPdfAkqIS+LxD6Og4CIsxg+NH2nHZxoW4aO0aDPSflXtrnNiEb3/nQZSW6/HTnz2Mf/3uj9FzapgIMNasXiPuDLRmfvbZF0TQoJCs5P8E3P6XiFucB27PaSY//+bzLXC+Bf5eWuCcSxN/Lzd2/jrPt8D5Fvif3QIfB7gN+qLQqanITCOtSCInlnG0zqSVVApqTQLZrBcn23dBiUGUlSaRznQilQ4jk6BFmAp7dvkxofIyrFl/HUzOhFjhZNJ6qHJFSMe10Kg9gNIjOYd6o1UsjGhhStCPNjleL4slDikskMVMu18eKlhI42FRLPfG8mh5MAoEA1LAJ9jGvwn2UYVJC0mqHHgYoPUOvy8ZgVDkwV0pvBGYZvEuf6D66wK3EJuoUMiHYqcRw4NtcLuOQGc4gyJrDFpLCu7RFOLhErS3xnHoYD8uuewSzJw7B8mMGXZbqdwbLYxYiPd4vSgqKBH+Li36CJbyYBON0H7WKCo9gqIERL1+r7QlmayRCAEYnViB8fdQDcHiLe+VRQMeMvhi2/CQlweGlPJ+5gTzM9heBBrY3izynR0cGHtGeYBdngf7COiMF4OeB5pEUg7kPGhTgclDIF8EtMwWsxQyVGqq7rRiX8iDsQDomYxYgfEzma2TtyDK24myaMVnyUIJnx1/fvz5CdjKSqpCIRlwLCbpDYYPi31i82rNWwVazBb5HTxsEQQmMM7fT6tTtlk0HpdnJwDZ/wa4VSqYvUMwPAOd1giHzQmDginG5/5iUV2pZt4Ssy2pWElLTuAzz/wOZrNNwAlfIIY//enPsDnLkM4oEIt7UVykgU6nEivSWDSJY0fbMDAwIgWrmgm1WLhgEZ577vmxrK0GXHXVVXh/5w5RjDAv7+D+/Th+9DDu+6ev4be/+pUUfy655FIsWLgIdkch7vriPXj+j5sQjkTR0nIc3V1dYoM8Y/p06UcEadnOZP/zmXP8sh01Wq0UG1Vqtm1Ovue02uDxEtxkP6NaOCH9lkQLvsierqisRjI9pnhK0z6L38krbfjM8sX9PMmCfZP/z0O05IoSkEcarqEu/OpXj8PrDeL2O+6Wg31xSbnkQEYiZLHnc0alr9OxKz/LiaKAmVS0avP5XXj66X/D+rUbRHFbW92Et9/ejqA/iI0bL8aJE0dxxZUb8fk7voC1668SZvvrr7+K9etWIRYLwOkwIxINUVIsOai0DM6ShK1QY9Hi+aJYYV2N4BoVNX6/F9dce7WoLkpLSyTjdsa0GQJgq5RqKZrwb45T2iuf8yvL8Z6CSqPA29u3YNPLf0J5dQ1SWQ2qaiZhZDSMoD+OdDINk9UKk1mPcJBKviQ9ywSQ5fxBhRoLZ5FwWBS2VE5QNUHbc/5NZRCVxLFUWu4vk0yK7TBtg1loSyXCiMf9iIQ8mDevCSdPHsGsWU3o6DgFZU6N0bP9KCsuRyQahNvrRkmZAfMXzsLMWTMQiVMd0oQf//h3eG/XCegMGmh1NjgdxQi7AmJ9zP7EsU/bMqNJD6vdga9//RtiKbjl7a3o6OjCN775bezc+QE2v/0Olq9egSVLluAPv/+9EDse/NGD2L51G157cRNuu+MOVFVXytxVXVklyioSR+h8kCLYQziOtuORmKwvrIBmU0moWTj0uTE83I+y0mI4HTaxQWeuK9c8EhKETMLCUiz2oc035xsqCWhzSvU9Lew4R4tGU8UsPTpGaES9QdCZhU6SVFjsEkVMOiMKZ86vnMvVOg3SuYxk6JEccO+9X4DJqMfaNatw0/U35LMNPwRuxwAOVks/1skogU/fsA79fV1AlkG+OVjEzr8Bfn8QI8OjiCdzAnbQIrSgqBQujw/VJcWYP7EW+w4dRfnEOSiqrMIrL/0HLlu1CLfccIXksKdVFqz4xNWSz+Ye7MO9n70Ou9/bjq37DmPpyrVYsPgCHDx0DF6vT+4tEQ7g9//+tFjCrlq3ARmtAR19zNKsg1mRQZNVjReeehTHW44ibihGSqmGLetHoSk//yZVeij1RpizEUQ5pyltkqtoUmURjibhjyQkA9doZk43LZAzUKTT2PzWO7j33i/i1nvvQ8/pHtAsjw6UKsm3yyGTikGjYhEyIwBuQaEN/X3dePq3v0J9Qy16+/uFGEAwRUPFxYRaydRm/5s9ZzaCoTCe++OLqG+aKH8yCi1OdneL8jFBgNnjQoVNgQvmTEJXTy9G3V6xUvSHQqioqpGiO9u+uroMq1auwrvbt4tdZygYQTyQlLE+e14DLr38GiSSFuRgFfvBJPySAZnN6DE6FJUiv9GUhUaXFsCZhIbJE+uxbMkimU+pqpS82HHF7UeA2/F5K6+4/QtwK/uvMQiXdtXyJ5PBn195BV+558soLSmCVqMUG1Ywo1WlgyLF/YdeAG17SQkOtByHyeFExQTapIbFzlWZzUGvYcE4gGGCG4mYKOvHP026uhQ+uQpQeEnFZ17ZzuvJ2+drYLHbYTCZEYnFBBQWQo3JIBbMGrVKnASotidxREhvag0qSsvg8njELUSK0Izm4H2lEzBolAj7AmPzaRqXXXoxEkojduw/KkobgqwOpw1GM63ps4inuSfJu5/09J4R9SXnDoLPTosBIyOD4gDAz2HRmGAO12XuH4dHh2Xd0Ru08jNcYxrqatHZ2oqKcgf8Ho/srQwGM/TaKMrLCjFtci1Od7ajsb4ShQ4r7HYzSksKUVnpQDTSj2QqKqqreCINq92JkRE3SssrhJRCm0etWi1KTDprcI5UMtOdezONSmxjGWmgEcuNjNiAcx9Ke9XiMgLsbsSSKVHhpVCPRRfeCr2RNsB5RwGu8+N79f93xS3n53HgdlxtS0JB/nm/8foW5NJ5whcthAucBXA6LWhr24fu0+0YHgxgzqxlUKstSCRTONXVhn3NOzBnwTQhD8QSWfj9ScTCCnF8+OTGVagss4t7S0N9vajkz5zpxbvbt8naMG3qNHk2VK9yb835hGsAzyout0cUslTAlpSXIOBnO5SgpfW4OCpILASUCATC8u/6+gY07zuKl15+EV/58lfFGpsZrnyRZMVIEovFjBkzZqC8vFy+T+tju70QTkcp2tsZjRJFYWGBgJpV5eXy+SRnmUx0Pkrh+Reex6dvuEFcIEgKzaTi8jPcKVH52nKsFQ0NTbj88svR3tEOr8eNefNmo7XtOIZHhmA06nDoyG5MmlwjikpnQTHWrlqPtvZT4qx0sPmgZNITuF24eCa6u9uRykZgMRsQTSvQMGmazK+HDjZjxtSZ0jeGBocxedIkiUQZGhhCU1Mtjh9vw8KFszCxqQE2u0k+v/lQKyoqmtDUMBk+bwinu07LebNpYoPsDbhXu/eLX4XeYBEQmxauHOPn+hIbXNokj7k1vfnmm/je974nThqe0REBxvl9RtFwjmRu5shQPxSpIOwWEqyUKCkplX5AEgZVogRbp86cjauv/TRC0QTMdgfefGuL5OIaNBYBh7g3oyuBxWLAxMYaHDy0D4MD/aKWnDt7lpzJeAbjnoy2snnuTBa/+bfHJZoiEHKjoMAqzg4VZRXo7upDdWUdhod4Lgca6ybiz1s347Jrr8TV114HtUYPrzeMZIp7boPMuQRvFXRZ4ZE8Q0JTHCfbWzHU042Na9dIzqgnEEJJcRnSCiVOd/fiu//yXdh4fjw7gP2HDqB5zwf4t6d+hTWrV6K8ogoqtRKRkBcOs17WSKVeC53ZhhhUmLloGUY9AbF75+ydikVEsWs0WTDiGkVxSSl6e7rh9bmRzaQRDAQkm7y5+TBKKioQjMTFV2FwZBQ9PV0watNIp6IyPxXa7HCNDEFDhW+cOdx5u1uDgdnxBbKfff31XaipdaC2/lIYjASaXTjV1YH+s4Ow2ejipUJ9wwT8adNrUKroFkWrZPK6MrKfUinYv84RuM0lkU2F8cG2LThxtBlWvQqRsA/7DrZh8qwyDLhGUFlbh3RGiXg0A7vFCdewDyZHCbS2IihVWlyw7AKJNTpwqBlr1q7F8dY2mf+5P6brEs/mI6OjQh4k/BnyuhAgQYlovALi5sXzWzoHIYfRCt4XiODtt9+RvqpVqVBeWoArr9iIslKer8Kw2UgqskjMB+dOnc4IR2GR9MNMOitRV1wrX3vlT2hsqBP3LNYc+LtZYzh5slPIrlShU+VqtdpkDWQtJxwKYeH8WQgGAzjdfQa2gmJkFGohsXV2dWPx0mX4wj1fkjHHMwsJM/FoHigmWYskYZ77Wo+3wO1yI5fOYGRoSAjrEZ9f+teEmhohHGZTKXEas9gseaW53pCvkXCeDUck0iAaiUvOslqrlWtm3YJrEusI3P/u2vE2+npPYPKkKvh9Q1g0bw4qysqRjCcxMuwSMuzRlhMwmRWYt2ABdu7aiVAwB4/Hj7q6Ktx+2+3i2PDsH/4oZ3yCxOeB23Odqc+//3wLnG+Bf5QW+FjliX+Umz9/H+db4HwL/OO2wMcCbv1haJV6OZxnqIRQsvhOAJcFIgJJCigyaqizavScOoKz/Qeg1Q0iGEzC7y1ALK5GVe1ETJm2DAVlxVCb/QinAlAqTEDagVyS1jsRJOIuqJU6pJMq5KAXEIUb3nF7SH7Nwsx4Bi3/n4cNqku5IebGmMUQvo/FhPH3f5SFzyIPf4bv4+/hz6WSeVXYuDpvXOU0rsD8a/aGnCKLjIrFIx00WZsUGYN+F4b6ezE6chrRRCfSSTW8owZAacD0OY2YOrsMPGdnM5YxpfNYZXP8wlhUlGLo+J/x749bEv5n08G/5h3959/10Ws4188Zt7A715/7W72fJYExJcd/A9xS8UawkMAtD1L8msCt01YAvYJF+nN/MXeQB30qbAhqUm0bCvnx5JNPYe68BSgpqUBP7yBeevl1FJdSOZqGVssx4oPDYYFGrcfwsAtqlQ6lpZVwjXrErlot5IGQODnR4ppgIjOjqUJnTimVXLR13XjJJ/DEL34hINCFy1dg0aIlkke5ecs7+P4DP4DL5ZGcPKfTIUQAjjseZjmuPiQ8iFoqr2iVXCIWvxUKpLIsWKigkYJrRnK6iGKybkulpgB98QRsDifKKiqloEAQKpeh6ipfpB0f6+NWsBy7YlWr1uTzj1lEYmE7m0THsb04sG8nWo534KL1F6O6tkGAovKKSkQieQW5oIofKm7z/ZFlXqqvbHajgK+PPvITrF61lrVlaFUmsaINB0MoKytGV/dJXHLJWjz2i3+D3dmIDRdfgqeeego33XgNdu7chpISOxoba5FKxFBeVoJoOCKFi9OdXWhqbMLlV12OtBAexnLSkMHPfv4ofvub36C2rhZfuPsLWLFihSh81RotEomUWNSxiKIeyz89l15GQgQ/n6Dj0bYWLFm0BIXl5bj1ji9iwyeuwK+f/gM2PbsJmXgCd33tPsyfNwcv/scL+PNrr8JRUoIbPn295I3/9umn0XP6NGbNmSO2xL2dp3Ht9dfj5ZdflAIJi5iLFi+GzmzCB7s/QJyEDY0G8+bOhsViQk/3SWQzUVGlLb9wOs70sUgTYikEJzt8qKkugIOFNKoMFAkUFVowe85kOBwFmDptCpIpLf7w3Hbs+KAZVnsBsjkTRka8oLH7OJCfpNJAr0M0HIetwIkHf/QQ+voH0Nvbj7Nnh7Bu/Qa0Hm9Fx6lOzJwzB3qjHsePHZMCES0jd+3YKUD6kkWLpKDD/sV7l/FJJF2RlWfHdYX9j/csbgVKtdhMG3RqjA4NYPcHO9DUVI9TJ09Irm9DQ71YaHLMkKhElUFhUZEQkqik49gigJIHXAjAUL2sAm3U9RarMP5ZJCK4zstIJpLQaQ2SWarX6hGORaGCCgajUVR1WpNJMi6NJiMMei3efvttdLS3YfXKFbjlpptRVFDwEYz2/ytwm8TF6+fjzJkuVJZT/V+KkD+MUDAOh8Mq1uRubxAOZzF8wYhkpBlMFtSUl0EVDUOlM6N84mxAZ0Tb8cO4Yv2FqCo045ln/oBVF1+OhNqG420nsW7lMkytcODVl/4DvSM+LL9oAwwWKstikqE3d85sWWNZFFyxcgV0ZjOGfCFk9GaklDqU2c2YU1mEPzz+MI4eaUbaWgHo9FAHzqLCSbvsLCIZFVRUDCoSiCYS8CksAr4ZFMwGTyIYTYpVssXmQJJAGIkNyRjef28nbr/9Nnzurnsl3zSjZM6zDkq1QYrJdANgph6twrOZGBw2E8IRP7717W9Cq9dh3/590BvMaKifAKfZAg3dLMIR3HPvPTLU39z8Ft7bsVesb90+P7bv2I0rr7kWHZ3diCXSiAR8mN1QjAqnAd3dPVhy4Uq89Oc3UV5VgwtXrJQ8OBZsV61eDZ/XLYX7l196Ec0HD2P5wqWoqiqCO9APR0EFVq2+ChpdIc4ODqO6zolf//uvEA5mYTGXoaFustgOrly5AL/93e9EUX/zjTfgphtvEAUqAVcqCP+foNoYOW5s0vqvwO247ja/JtBKkaSorZvfxle//GXMmD4TiXhE9qHMYlURUU2kZSxwfEQzKZx1ezBKUBUqKRwrsgrEwhEk02Eo1VSfKvO5j6BqUw+tht7YdHjhterE0pFrukpNC2SuCbRTplZUIdmrBNACwaAA6Plcy4yoR0nMoFo34PciyQgPkn8cFljMVlFb814IpmiUarF/TsRCSCfSMGlzSMcTqJ9Qju99/7vYtnM3Dhw5hmnTZ+B3zzwjlptUsVKxlMpk4fJ4JcaBJK9xVxFHgQ2xhAehiE/yOtUa3otSSHMWi1HWaQ7y4tJS+ZrPhJaXSGfQ13UGFaWlCDPPEilZs7LZqIAeDz30DWx56xWUlTnEvrSsvBjJOB0+otAoWaDWiZqKyl6uT8xjZxY9CVokbDHKgAQuKnVJGFJoVEjkcvAH/UJGMXNOInHO64XXE5D+zx4QisRkjBFA1BqtsNln4sprvgGjsVDOB+MK2zyx8z/3sQ83yoTcx1b0vE0yKRkCnOQYuZvCa6+8gePHWnD06FGUl5WKEpPgZEmZBYUFFpSX1iERV6CraxCnu7tFRVpeXSSKW9bOGVWxc+dBVFU2YvbMBTBp1Th98oSsA01NTdKGx461iPMILfbbTrShublZLItrqmvEwaapaQIMmihMRiUWLlokOcA6kwEnT3XCUVAo+YfBSELsSQPBKCKce0J5omZgYATdPV2oq62X9WT//gNiEbtjxw5Zjwh0LL3gAslP7T/bL3NjdU01hkaHcfhwsyjD2ManOk+JVbLYo4bCqKyoEOD2lVdfwU033oQT7W1CPopHQ/I5zOsl2fH3zzyLKZOm4rbbbhd1GwEIuo4wd5d/e30e7NzzPkoqiwXk+9SnboDN4hRLX5+XxAfu34D33t+OT16+DkACClUKLrcLIy4PdAYdIpGY7P9IfCMAYzKZBdQOh3xYsfwCTJnahFdffRMWa07siKnAPXDgEIYGPGhqmg+/14+GhskC4pQRCD9+FIGAD1/4wj34/J1fRDbL/aUWStW4ku1cdlRC2xKCRJ4IArz22mu47777RLHM3Gqu9bV1ddj9wW7p8wsXzofXPYx0zIuZ06eIUp85yMwstjkdQpgrLCiCnRFBWiMC4YhY4v/8scdx+HAXihxTkE4yI9QAv28Uhw7txte++kVMnlKHttbDMJm1WDhvjhBnbHYr4rGI7LPpBJ3NJbB58+uIhL3o7GxD7YRK2O1W9Pf1obSkAr1dfZg9az4+2LWXsyOsRQVYumY1Jk+bISrgbFqFFB0IlFpksgoZ29l0SpTqp0+0or39OAwaNbwjQ7j0ojXwuNwIhKPicuOPRHF2xI3vfec7cr7oONWFk92n0NlyDJ+/9XYBSBnFUlFRDquR1sshIdootGq4g2FMmbMAV918K+KpnLjxcEOuU6sEOE6ScCwEZtYGNDLvKbKM6DAgq1aB8U+OohIEw2FxzfD4fPjnf/kGNDoCv0n09/ZjUuNE9HR2w2SwoKG2HpFQBK2tnSguLkEyHUU0npB5rbS8DGplNRwOE0rKHCgosuDIsf3ynGnffaylA++9u0ccXXgu5BoRTUQlLubD+eccuhjPMtl0HMcO7sfjDz+IiG8UKy5cgpraKry/dx8GPWehNZkx4vKhrmYiJjZMwdy5i+AoqkRCY0D3mV7s3LUL+/fvF4ef73/vX8Vme3hkRNZC7h8TqZSAmbS+jvm8UKaZ3U6SPhXSSYktkvxnhVJiVKiWNRit2LfvgNgFsw8VFllxw/VXy5gnYE3XBZKAcoo8qZYuWgWFxbIvZU4uidlUir/79hboNGpxhFq3jnOAEiPDI3C53HJuJYmYBKzKimpR/9PNQPbZRg0uWLZfqLuDAAAgAElEQVQUL7/6Giw2J/RmKwqKS3H0eBvmzl+Ia6+7QZwnSJKhKtbr8QiZiaQHr49xYBoc2rcXw8ODErGj1ijkOgYHzsJmNaG+boKIBqLhELR0uqFFsZylaS2vFqcnLgJcf3id3CnoafM95vzEuZVuEwf37sWRQ3tgsahQXGRBSbEdrqEhBP1hpJM56LVG1FTXSp893nZUyNGz5k3GsMuF3r5B2KwGibni2WDrO9uFfCWuS+cVt+cwis6/9XwLnG+Bf6QWOA/c/iM9zfP3cr4FzrfAhy3wsYDbgAdaDQtVamRytDcivpEAlNE8Uz2jhSbLrDczcik/RoaPksOK4eEg1JomFJZUQUVGrqlKGPbeZAeU+igUKiX06lLEQkroDUmkk0Ho1AaocjrkMmqxOybjnQcKKgm4yabVIzfJBIdoE0wVGr+mzS5zmPg17X5oS8ViDsEp/s0//Hm+h8UEu9WOYDgoBwgeNqnGHLdGHgd6P5b16P+hrxGwSitVyFJlQAYmAb20CnHaY0Z8GB7pEZBLr7fCUVACi90MjT4JpYpKxI/kcQlY+9HXuPXbR/5fpHvjYOjfChT9uMDtXwq0/38errncmKrxbwbcEoRlMYvUgjyIm0jGpDDOfNTK6gk43dWLt7ZsQ3FxOVIp2jIpkVNQka5CZVU1Bs4OY2hwVPKHbVYHYlGqXxLCvqd9GBWFVHiqdTrEU0lRvlBBaTGb83Z8ZAyz4JEFli5dhnRWAaPJCgsV8GlaRxI8zCusqfhmD+DBV5Tswiqn5TgBQqrKFKKSZwExQyvbbL7Qw34qiixaUmZTomDktQ2PUl1ZioKiIimUS9adBM8qBMAi05lqCbKu8wdkpbCxWawR6+McpBgZiwbhHe4RRUNb+0nEkxmYbQWoq2+SwzUt3ziXscgs4AGvVRS8Yxm3yMBgUiOZCOMHP/gerrnmGslM0yj1ApIZ9QYkklG0th3BqlVL0dp6Gm4PsGDRMmzZ8haWLl6Aw0cOQKdTo6amAj3dp7B+3UWivKci9UT7CXzqyqtQUVWVV3MR6GD+aTImuXIEf0+ePIX77/8nXHfdDWJ7x4IB2dwkDDBIiQqvc33lnwvFamm88OJLuOXmm1FV14h7v/p1zFuwBL94/Cn8edNL0vbff+hHqKurwwt/eAavvfYKiqsq8xm8AB7+0YMY7OvHVddeI2qzjvZ2XH/ttXjyiV9KUYLZ0RsuvhiVtTV44Y9/FBtVKSIvWYKaCdUYHRmEXq/AyPAZ6PQ5mM1UNw8jGnULOKLSUS0fh1qRhd2iRlVpIc72DcHv8+DfnnwKz//xTTz22OswMQNcQ2DDilgsA6MiKJmeWrosaHTwh2iLnsayVasxc/Ycyebj93VanawnJPQwc42FK8lxY8GPamJaPYuNehpVlZVjjgIZASKpbuM4IMSff3ZKGV/jLgVq5nuqWbBLibp4+7a3sfGSi/H000+hsb4Ws2ZMwZ7dO8QO2+12obW1DZdeeim6urpEMc5xxfWNKqnm5kOYOXOWFAWpPsuJjZxZrJUZEcBCHIF8Km3Hs76pXKf1G10JRKWl0sBRXILTBAIcVsxfsACtLS2oqa7CygtXwMRMvQ870vhXH3deT6GxoQpFhZDc6br6OmhVOhxubkFdXTUyaaCndwBGk0OAR43OKGOywG7HkR3vo2nqHMxcdhFSCjWaD+5GXZkd4dE+LFi4EEXVE+GOZhBPZAQgmVRixSM/+SGuvOFmaM1WeAOc1zRSXKssL8PBvbsQCniweu1quP0BqE1WeGJpGBzFyMXCKNcp8MwTj6C97bgAtzm1FqrgAEosLPomEMtpoGE2syopituA0gq9VgtVKopQKIoYnXW1RhiMZsk4VaRTYil7qqMdt972edz9la+jq6cfsbQSGr0DCqUR6RT7SQImnQqJREgs8R0OMwJBH55//llMnTYNvkBQ8r3NdB/JAgU2GzLJFKZMn4xsOiPEGSoxe3r7MX32bDy/6WUcOd6KotIK6fNGrQopVw8mlNrQOHEKDh1pweHWDsyYMx9Lli0XR4FtW7dh5crVmDF9Kt57dxs62k/g8KGDAhRPmTwBlbUFiMYySCSNuO76z+PwsaM4c7YNvQNnEPInUVszTcDNvv52qNRxtLWfFnDq7jvvwL9+7/uypowT7v4yR/03SqOPKG7z78vvW/IqtvxcReD2pU0v4e6778b8OfORyaUQi4eRZT5iMgMN1c7cZ5HkR4eQXAbeUEQK9CwCe1xeyZ9TaYFELia257S3pp242D1mVUglmelNa+S8BaGo7xRqxOIxpJNhIJtX0OYJf/m1hvahXJNIQuLay7mD1rDJFJ0yMrAV5lBcpoXdwexso6gW7TabuIvQJtugUSGdzMBh0sDjcmHhvFlYuGgujrQcwZtb3pLrYzFeqzXA5wvD5ihCMBhFIBgRBTRtmElCJDFxQn2T5HYPDLugyKlgHgNrA0G/FKitNuYtsoBO0kEMVotFiBwDfYPQKo2Sc19XWy190uMdRGVlEQqLzZKZmE6HUF9fIcQajRaIRUOwGGzIJbVQQYdwNCogXCwRl/xBPjS3yyNrKd1SOL9QOU3nlkQ6BYVWIwri/r5+DA0Ni605CShuj0+AAckLzVKlphQ3Ba7VDRMX/y/23gNKzurKFt6Vc+4c1EHdklo5BxACBYIQQQQB40AyNgYMxgbbePBgxoBtot+MCcZkGwMmCCRAREWEEMpZaqlzrK6unHO9tU9JzrNmxP9+z/i9LhZLUoeqr27d795zz06472dPw2RmLiJVV8W976/n2J/uiKKVPj6niuvZnwG36SwefuAhiYgYN2YMBgf6YHfQJpjkHzUmTGrBsaNH0Xr0qBBnWsZPELU1nRKOHm3H1GkzsPrtd8U6mJ8BLSzT8Sy8br9cBJ0QCOjR2aVlfItk0R4+dBjzTpkLV6mTvgnI5NNIxcPIxnqxeOFsdHZ1QaXRwuFyobW9E4NeP2bMnoeCUo+Vq9ZgcIjOJjbEkxnEEkmMLinBpEkTsXbtWtnTDXQIsJhx5MgROeOwZpg1a5a4EHV2dmJwcAjl5S6o9cDbb6/CuJYWtLSME8cUu8Uq2csEcvv7+jA85JHM3GuuuQatrUdQU10Jv3dIzlMkUG3dtk3UnAsXLIJGoxMglzUgFb6/+tWTWLFihajo3nn/PRhsVrnnqLxctuwCybvt7x/AwEA/stk0uro7MG36BFxy6XJRzFLQ9vSzT2DYOyDnv9MXnC5AEoEb7s2JRBQWsx51dVWw2PRoGdeIwcEe7N69XfZv95AXLnsFll90BR78+b+L5Sg/w/ETxsr9yvt6wvjJ+M53vw+Fgig8la8GySQ92UeuUFwXOOE5H997fw2+c+t34R4cxMxpU+EZ9ghZiwDSYP8Apk6dgtNPm4e21n2YM3OG1EQOp0OsW+mywflWXVOLlilT0dczAJ3RBIvDiUd+8Uv89jersXTJtdCoTPAM9cs58dPNH+FLX7oId/zzt/HuO28JGWjBafMkDoHvlfn2Bj3fV0oIodlsEm+tfFXAqUQigqbRDRhyD0pNm4glRAUYDETw+utrceayUzDn9IWYNvsUpJM5mIxOaHVWpNOMJikSKlkn8XYMBLwIB4bRum8vgp5BLF14hqg2M4z+VGmRKyhgcbiwadMmsdBNJOK49OKLBej7t4cfFkV+RUWlnC2MWoUQnIkVDg57MW7qZMBgwT997ZsoqEnoVoprk5IZ3yol0vksdAau2RDiwQmnhhO9ACFs53PI5LJiCZxMpXHTLV+HsyQPgxFIxFJS2xt1FiTjWRw93InGhjFQKnV4+921Al7ShpkkiF27d2PZ4ksQCg+jvqES7uFuHGs/JErMRDyFAbcfH324UYDbQp5GNXTKKUYGUaV80lYmhaI7w4aP3sf+7VulrtEo6foRwaG2Piy9eBGmzZoLq60EoxtbUFVag/0HjmLtJ1uw4+AhDAwNwR8KS0+Fj9ENTbjx5m+JrTqvjep9fh6MWBoadEPDcxwBzixrYhLeSZSh2xrt//XiNsHMdCo/9+7dj4GBIag0KjSNrcWXvnKZnDdZ66s1PG/qjlsI60V1W1VVLS5MXKvoHhaLRrDy968ABOKPR0CxR8N1mr0cfo1zwmZlJFBBHAV4FqI7Vt9QH05fuBCfbN4siuv60U2wOVzwB0MYP2ky5s9fIMpi2hrzYEplLYm6qQTr64TUGDs+24yOrg5xwtGpctAa9PB6BuAsdaKlZYwQHXkGYH3N2GWVQotUpujSRutofr6hSARGUzHGxmK1ybrLlF7GrSCbwqqVLyMZC0ChTCPPiAYNkIxFocwzoEQLl6NcatZkPIFINAi1BmiZNAadfd0IR8Kyf5NcsnDhIjz166egVuuEIDWScXuyK/XIz4+MwMgI/N8yAiPA7f8tn+TI+xgZgZER+LMR+ELAbcQNjTaKQoHgjFVARyioVEhJU0hVMEKZyyGb9MFsDCAZ74RBl4LHE0YWTijVdugNtbCYZyOrNCKU6YTGEkIyF4Ai74JeXS2NLgKXtJQrZn4Vc01pFeUeGISJNo9qtRTcOrUOiWRcgF2LqZgbwwY3m1BmowXZXBaRaFgOFfwZAlRFSx2VADq0TmQDib/Ht1K04qXKrZiX+ad2a/+nbZLzzPQpmJAtJMUaWqtSQKs00PRSDvkmPRtRCaRyXuSytFWyoVDQIJlKQactQlfFTuYIcPvfcmv/NwG3ZDpTHZmhJa5Wi3Xr10kmW13DaOzffwAbN30Gm80pTUQ2UwtIChhLG1XmXKZTWQy7h1FWWiEZPbwnqP4gMEhLtlw+I3lFSp1OgDeqAzQqFTyeITgsNskczmYLuPyKL0nDjcq4QCgi92hOwKWiZS4Pv/w92r1JFhCb2wRQaQfJ7L8TtuYEbxUa9s+PK7GYgciDa06a3QRjtXpaesfhKi9FRWUlkqmidTItwQmU8d7k8/N1pUl23CaZFqJUWZ5Q5xPwiEaCMGiZC6sW4DlfUCFEe2SFWoCWRCL9B+BWOsx52iXz4mibzvuwAI2uAJNJg5//7F5MmDAeVqsd2VROFI9ch+iq19fXgenTJyAaS8JgrEA4ksTAwCBGN44WhQcbnmecfjo+27IZZ5+1RBpnWr0K8VgYp84/VX6OzSFaFRK8ZqP9vffexe7du7Bq1Wrceuu3cc0110pTSKelRRaXxKKyXizBT/ZRoEKMduPA9t278fzzL8JgdWDi5GmwOV3YvHkLBvp6EQyFce6y80QxdezoMWzb8TlUOi3OPuccyZJ+8/U3EA4GsHjxYsQiYVGqXrZiBX7x8MOSJUVAfcmZS1A3uhFP/eoJaI0maaidMnceRjePQTDgh9NlRXf3MZm/LeNHY8DdhfJyB9yePgQTATQ21cKoUcA32IdJzaORiSVRXVYOvcaMXz/5ErI5BwaHIoDailRGg/KKWmQT7QIOMMs4kshAozehoXkcFGotrM4Smb9sPIuClRlpFos0rmhZGQwGUFJSKimctHwkSYjKHGaFkzDA+UEwtWh3SxtUJSxWszRqqEDgPJLsyQG3ACMWsxEez6AAY9/8xnW476f3YOL4cZg+bQI++3Q9JkxokUb3rl27sGTJEgwNDclny6YWLeCam5uxevXbOPvss9DLLCxmd8aTonbasmULZs6Ygd27d0tGYyKRkv2NgDTBAj5PMVtUAY3eCKO1qNSlYp1WjfyfVp4LF5wu++bfnkknaelXvFvRMq4een0WVRUV6O3uEUJIb68XJiOJVTkYjBqYLHax3dPqjGKxOr65GdU2GyKJHOadtRwl1bXo7WrDJx+sRC7mw3dv+x7UlhK0DwQApRYusxEtlTY8+PN7cPFXrkROxYZaQZ6PYzqKoPfWT0QBO23GVHj9AZhc5Qhn8ojllXAY9XAoMnj+sUdw7GgrMuYKaQjrE0MoNdLbMI1kQQOV3gQz4oglMwgqLJLDpstT8RZDhraHGhIqtAL2uPu6cHjfHrHz/P73vodv3Xob2rr6oTHakMpqoeC+ryggHvVDo8zBZKCKkk3jMKx2AmsqUVoTcCRpRpSE6RxUXPdoy51hvnRcMjPpMtDR1YVXX39D7LM7u/vgoa1e8xg01ddi38Y1aK4tRTASx2c7dsNSUoll51+EZLYgCuHOnh7UVFZJ1uvM6VMFtP3VE7+EkXmMTj2cZTpUVNXjo4+348yzL0E0EcPufRvRMnEMqsrrceRQr9g+prMBeLwdiMWUQp674vIrcMcddwj4xvqLpAnuX3/uDvIni9bfBG6LpK5iQIckvuPll3+PG755E+bOmSvZ2ZlsAup8ATqFEka1SoBbOjRkkUeazg3ZLAxmi9gn9HX3wzfkg0qnh0YAT9a2eWnScp3K5jPSnCYAE0/GBGBUFJRQqBXIZ2m9T5t7JaxWsxD/Mqkc1ErmUKpEw8k8a+4/knWrKo6DzqDE+KllGD+5HCVlpaK4HfZ4RalLG3TkcxjqH8DYpgbksilUlDjhtNECNQ2tQYlgOCDKGrXGiGAwhkG3D/kc/Ug1sNlcMJltosSMhKNC6ugb9KG0dDxyeYIFdG+gmDaLaCwiWd8E40gOImmLZEfu27xPTDozht0RaWgT6NFolVCp6WyjgtGkgFaTl78XCklEoiFp8CdTeeiUOsSDCmhVehl3gk78XGj5y5o7l2GG6nGwgoQxUeZRGZdBXlEQpSldC7jfc91klEJOHDqoJiKJi0Ab639I7md940Q8+PATsNqcMnn+NNbkPyZccgZJFsLxCcfZVFTe8kvZdBrHjhwGC5XOo0fEcSQaJcGIjX4ddAYThoa7YLVrRU1Ge/pELIOBgYCcdbyeAG7+zi3QqDMoKBL4eO0a7Nl5ABPHTcHo0c0CSEpeo4EkrxRMRrPkodfX1SObp0VrUbG87fNPEfN1SqZmPJ4U5WAsmYTWYMKGTbtw2ZdXwOGqxAcfbkJBoYHdUS6ZrNWMOPAG0NPbI41/AglU+FVXVcvnT4IPFYJUN3IgAwE/rBa72Cev3fCRRIQwz52EAnEryhJssInajSQfuopYrFaUlpQinUmLotzrcYtabeqUaRj2eqXWdNiKNr7MhOTrCCDbN4AVl1+Bz7d+jngmjdaudhkLqsaZR00FHF+Hc8Rmt2HHzm34wQ++j8+3UplmFGLGhk1vw2jOS35tXV29ADYElImWpJJxmMw66HRKJFNhzJk9BZlsCuvXr0MqSXJBHuNbGhAMZtDf68aoUTWiMDcYdQiEQvB4PKiqHoUnf/UbUdkXCOwqeQ+f/J6Xk6zyInBLkKcI3N4G7/AQ8lnGIRhQX19U3o4bO6YYfzFpIgK+YWzeuBGbP/lESH1LFi/GU089hSeffgnLLz4bd937Uwz29QsAaLbZsHb9RmzcuBvRgAYqBV2mQjCa1AiG3Fh+wdk4e+kZ2Ld3O7zDA5g3bxY0JPCkkxKLQKV/gqpJBY0ltEjlslh+zhXQaUiO1okThF6TR2mpEv90+UVi1f/RR5twymlzZF8879IvoaKkEvfd+zC6u92oqm4QlwKSGPU6DQJBL7514/WoqavG+2+uRMDdj/PPWiJKSebzUiGr0RkQDMeEVGc2W2TuD3uGUFtdiddfex2HDuyXWBACse1HDyAZD6OyohTvfbwZF6y4DOdcdD5qm8dDobfKPE8lE3JuocNEOpcWAgnnMXO1Wc8pVCrk0ylEgnT4sCOeZN2nEOCWriS3fud66AzMsS1FwBdGIatCPqvGru1HkMupoVRwbVNiwaIzsWjxWUims+J20DxmNCKDYaxa/ToKiCMUGUbrsQ6oVFnZT9IZgyjenc4yuZ8N3GcYT5RKSq11sg/u0Zl0HL999im8+dLvkEvFccF552D2vFnwh0MYN30KXKWVUKh0+HTTdry7+gPs23kQ0XwWFY310JoMUlPSEp1nk0g4jGXLlkk0yMEDB+EqLZHanGAj73klbdZIdJJ1k+ThIqF0eHgIR4+2igKW6yjjZg4fbhUQlOzXMS11OO+Cc8R9Rq0zwG5zyfzgPR9PpGB3OFFTWytnHdbfXd1FEsZvn30BTfUNxf6P0QiH04kjR1qFpEF3KK7/3BPYLylmSefgKivF4WNHsGjJEnlO2jz7A0EhkuzdtRvfvOXb4hj14Udr5f0xGonuM+lkFpFwGkooZa3nenFw325kMwlo9YyVUkOrVUFvJJmjIE5JVMJyz7UanFCr9TCaTLJ+scYxmc0wW23Sr2EdyLMpgWmSZyKRGI4e2o3KMhMcdj3yBToH5KFVKxAOBIGCGmajHbFICjq1HslkAp6hPjmHeP0elNdUiLsAe1nMs2ft+fFHVNyeqO1PkPf/wxk1knF7sjfbyM+PjMDICPxDjMAX6H79Q7yvkYscGYGREfh/fAS+CHAbCvugUVPtQNs4M/KKHKAkaEtABmJPZzF7EIqtg93RgcH+bRQkoLKyFv5IHJ5hFfSaOTAoL4VeNxX26hzC2TZkNcNIx21QF+ow7I7CqFfCYivAZtXLwZHNcB6umAnCgxUZ1ifsjJlvS0ZtIhYXxiOzs6iQYqEs+VA+L0bRAjVBtmdWAB42BXiY5kGRhzlmxfL5WIifsEc+0QRiMXwi6/b/JHhL1XJBZUGukESeGXHKKFS0Rc2ZgZxRbGq1+jwKajJA+X71QLYU6aQSWh0PROm/mMEnGgvH/6TK9k8f/y2KWzbCTmYbLdqM/rGh9j/4Jv07A7ecl2yO8hDLhqKAbNkc3lr1thwY6xoasXnTp9iz94A0AjNiQUXFbTEbmEAurXzJyLWZrcJ4/0NTiUo81XE78nwWyUwGOZUKCdpe6bWIhMJwOu2IBMLye1abAxddvEJUvZkcYLbaRaWo1bNhwwZFSiy0cilauRZBWt6ndPDlvUury2I+cLGpxfwwheSjKsWKlF11NqqpCGCuG1UubBXEEnFUVldLs4f/1muLudcEpgjSSg5RLCbNCFHjk+SgI9hBxVRe1gM2SWKxkDDvmWEGJV9bJ9bXbAjncsVca1pmstFNpEQhgbcKpFM5WKxGKBUZULT1b//+sNgB33nnj7B1yzZpHGRzBH6zaD26D5OnjIPVZkYkFoPDUQK/LyLNwKqKOrS39wp4Mej2iHWgVqeGe6gPlZWlsNtNWHrOMrHoJJCg0aiQTDHPKYoXXngOP/7x3fjGN67H/T//uYA66XQeej2tKGU4ZZxP9sGcWX4mBG7feucDfOO661HdOAY33HgzGptHY+WbK3Ho4AG5Hip9kQV27tqNw+2tGD9xPEbV1grwuWHdOmmgUi1yrPUIujo68I3rvo677voR4pGItMev/drXoNIp8fQTj6O0ahT8viCmTZ2BhtHN0qRgw/jI0UMwmrSYNKUF6zd+hOYxjdDoFHD7+zF2XD18g/0YbG8T4Dbh9cJlsaGztROJeAFVlaORV1oQCKcRTRTQ1dMPqzMJR0kJLPYSHDrWgbKqUTjjzHOxbdc+zJgz7w9ziox9qkU4h5npp+f8orhbrKQLolZlJubAYL/ki0qmogLSAOacomV1LpeC292HgYEBybdlg3zUqHqxPy5xugQACga82LVru4Cvzz//DMaMaRbF7dqP3sfECRMERPn0009x1dVX4dDBg9LgY/MxFo2hdlStfG/unDno6++X/c8z7BMV9JYtn2LB6adj7569qKml9XdUQA7JaE6TZFWEKCQDXKXBp59uwYoVl6GtrV0aZ4sXLharzSsuu1zA6z9fvU8AHSev6OY9XV1dhhKnGXNmzxJQVKtWYezYcWhrO4a2Y51CEGCGmMcbhN3pkozbxtoaKMIBlFc3QOOsxdkXLMfC02Zjy0er8fWrvoZt2zbCWlaDaN4Ao9mI4JAHdiTw+qsv4aKvXgOdxS55k+RjUclvMerx8m+eQ5nTgvmnzEWmUEA8DwRSOSh0Jlj1WmjTYTz1iwfQ2dGOhL4UCq0B9nwIJYYCCtkMktCKVaU+H0M0kUBI4UABKgSHhxBPZJDneqLUoKBUSS5ePpPAQE+nAPbMmH9/wyb4AlG09wweV3QZhVyjVeehU3N5zyCZiCCfS8FkpiqReeUE1ZhdzHw/JQrpDELeYZSVuGTeUbnDDHvWN9wPOrq7cPv3f4BAKIo5p5wqqvLAsBu71q3BuLoqfPcHd+DMZcvRNH4all96Gcqr6zB73qnweH0I+n0oZ75lJISVr7+KdR++j/rqCsycOV5cP+yucvzmt6vQPxDCzDmzMDB0CFqDCtmUAlq1DUa9GamMF+2dB1BbM0nW06VLz8Vtt90uc46NUrEQlWzfE6DZX6xYfxO4LdYGx40QhIy0avU7uPXW2zBnzlyx3WeEAO2GtVyz0ynkUglR1uSVBeSUQCQRF5t9Ks+zyQyGej1wD+eQzTthNNnAqNlI3IdAZEAiQFR0mFGmYbYVYHUoUVHFHMMqVFWVwO5Uw1Wqh8vmgIKxCHkNdGqLqE1DgTji0bQQpcLhGDIMMyYtL09LYw98QT+GvMPo6wvAH2BdSjVRAS6nGsl4ClXlZlRXVkg+ZGmJU7JR05mEKGT7egfRP+hFJJxCiasEJotDyFR9vQPoH4jJCNHyWuIBNFkk0trjGcQEQBUoK7ehuroaJrMBBq1ObFO5JlHFMzgwIHa0BNtKS2qg1xkRixPQzglwplLlkcnE0dZ+WPZCNu4NJip/suImkEpkYNK6BFTnXCQRkqB1sYbOw2wuEihYo/P7XGAIclO5RTtpz/CwqJSY7cnf4byXnFAKZAsQAgrXQq5ltMBvbpqJx554Ck5n6UkAtyfg/2J2PR9/WOfEnSOHg3t34YVnn4HfP4RxY5sR9Huh0mgQT2mhUhsxekwlBoeOQaHkvhzGvn1HMNDvwe9//xZMBgOuv+EacYqoqXPi+htWoKbagSOt+9DV2S0KNe7brEV4b+zc0YlgKIl58+oF3CbJh2cUA+uZcEi+RiCVjXp/gGQ0Aj56tHd0oWnMeLGujUSSsBd92zAAACAASURBVFpdUo9xD4v7SPYKyd1VUV6Bzq5uVFZUypj7fIHj5ycFbDY6GBUVb5m0Cu6hJMaOmYQdO3aIdTPJfGqFCjabFZ3tnSgvKxPSFm38L7zwQnExqa+vR09Pt6xLvLcddgc2btoMr8eHSZOnwOkoERvg6voK5BIFPPX0S2g71obh4CCmzZmII62HpV6kEvWss8/E1s+2YlzLOFGW79+3X+ZDf28/pk2fgc6OYxgYakO2MIzSMjtKXOUYVT1KlGfcG70SNUDCbxiz50xHb18bOjqOQatVCsBr0FtgMdkQj2dQUVElYArnO22luZdn8wVMnDADjz3+ArJppWTOs778Ig/x3qCSk+SEQk7cSX54xx2w2yzYuX0fyiss4m4RDEZRVVWB2267GaeccqrkQfu8AdzyrZtw7dVXobm5Cb3dXfj1r5/G2eeegzt+dBe8Hg+gVAvxiJElC884E7FoSgglfK/5fBLpTAwlpXZ0dx1DZ+cx8Py+YMFpQgRMJRLi3JBIZMTViucD1o5lpeWYMXUGhocCaGioRMA3JNbaJS4tHn/0AQRDPnT3tItdOZe0xqbxOOuCFZg0draouEfVjUHQHxFgdsFp87Fhwzq8u3olmsY14bONazHY1YEz5s1FIBQUUqPV6QK0etzz459g6/Y9sNusCEYSuPmbV+Paa65CT3c37v/5A9i6ebusEw5jFqcvmIempgb0DrmxfstWfPfOH+PV1e/hwLEu1Dc2I+Dzimr4rjvvxPhJExCKEMg2IZNK45MNn8jYca069+xz5V73BXzYum0rTl2wAAaTEQ8+9K9QK4bhdrdhwvhp0KqM2LenFU5nDVQqE15f+S4UKiMWn70UV3zpK5gwaQq279kDp8uFj1/l97KYNLkZuUICXT1tKC8vlaiaAXcA1113A8xmu8wJ5iczBob1/RciW4KZx2m889YbePn5Z6V2Gejvwr8/+m/QmozYc6QV7V39eO+Dddi+7QCaRjVjdF0zkoUshsJeeANejBs3VtxlaJcshB2jCT+55x6MbWoCHVr8wz60d3VCr9FiaMgnQPbgQL8QF3t6OhAK+FBTU4Hp06Zh7qyZGDdunBBDCPTybMaV9lDrHqg0xX2bdv0EO487WkOj1cmaTkUqAVHuSXsP7Jdz4mO/fAITx08W1b/UosqCuAPIXqlQIBgMij0ya1wSkKhcr66uRXtnF5rHjsWUyZOlBicYXFtbi46ODrSMH4+7f/xjHGvrwNr1G7D/wAHp+wz0uxHyhmT94lmW1uucI06XE1arRc6ezMHldfE8zf0nFAkiGk0iGk1JJIPBapGzMQ+9PH/SIYjra2lpORwup/we13ESrDe/vwoGqxoqbV4Ad5NNI+NoNpmRTeclQoRWyRQnjB9XPBvQsYOK9/XrP8FVV10tRL29e/di3bp1eG/NB3JNBHT/C8rtEeD2iyzoI78zMgIjI/A/fgROpuP8P/7NjFzgyAiMjMDICJwYgS8E3IZC0IjdC5nIKhRokUzgNq+FKq8TS0ClbgeUug8Qir6LhlITwr4SfPDB55g6ywazrRRB/yh4ehajkJ2HeWfMgztyGEZnFIm4CQZVszD2lSo2ybMY9vdJ04qMcB6q2UQgOFC0TMtJpq3L7pKcGDbFeQAh69Np5+8EpNnF44KwMalQ1Gglx4sgDn+efxdbVWZx0d41XWRRSkOJrSeVSg4I/78At/K8OnF7VYKgCe1/kihkTchnDCgvLUUgMIws4lBpqWZIQZGrgMtRg1C0+z8BbosWsn/1+IOt79/jPlCdJGj7h5n5DwDeEpA+3sz5O1klc36yAc3mCNvXBC/Z/Ht7zRrJtamtrceaNWvQ090nc5uNGObZFRS0DCfIr4TZaBVg06Q3SaOWynWy09lYpTo2k02KalKl1YO/QUIGFafRCBW1GqihFMsvnc6ASy69HCHmqRktyOQKwiBn3lM+lxSwlc8pz8ucWY1a1EdqstqVSui1GgGhyPbnPcZroAqFjWsCttlMEtk0v8bsqDgGBgfkPqYigtmkzAUTS6scMKZ5nNzHtCTk+iD5fWpVEUjW0hmAmbnMuytadFKN6ywtQzKdkcxCL60c03nEErSLUxazl/4CuC12jXlPcZ3IIpWOwGLR4OVXfoMD+/bi6aefRm31KLHriieiUCgyWLt2DQJBDxqbKlBaoZdDfMCXgNM+CsgbUVk5Bqve/AAGkxUNDY1oHtMEr88tWYR83wvPWIR0MiPJe3xtArMEv3p6u/D9739fVJe03WNGmHzWVDanqWZiPiCzGU/mwXGnTTXfoxo7drfippu/i+mz5mLmzNmoH12PD9d+gK2fbZa5teLiy0TJs3nzp1i/eROWnr8ME1paxOJs1ZtvCEh/3rnLsG/3LvT19WHp2Wfh4YceQsBLS7ICbvrWjUhlktIYd1VUw+cPY8qUGWhsaBYWfjAYgdaok8++qqYCxzpaUVZeIso3Oig4nFZ4ujth1SgwymXHxnffQS4WRaXLAZPBBIVSh9KKGvjDcVES7tq/B5PnTBE10r7DrYgkspg0Yy7GT52F7n4P6pvHifqUuc7cX8xW5hUnoVEpkIslZTzZ9OND1CpJWqIVZP7ywfnWWFcnavVkIo18IYm+vjZhyE+cOFnWCiqjA8GQABlUlVHBfuDgPpxxxgJ8umWLOCjMnz8fe3bvkuYOla9Uz86ff6oomZhBWFSqQYDtHTt2YuHChdi+fRsaRzeJHSUVUJ3d7RhVOwp9ksdlEYCMzTM+Py0BaX3KrYF7aIndgZ6ubslV5L7Ja5w4fiLKy8oxY/qMolrwz6bRCRv7omL35B4FNI2uE+UWyVWHDx1CdWW5NDUPHTkiQBKBEa4lJaUViCaSONLahtlTJ8NZyKJ/yIveYBpnLbsAX/3qFVi/+mV8uu49TJ4yBV+7+XsYCGYw5PGjsbocYyusuO+eu3HZdTdCbbYhQVVsMCxr3KzpU/DpuveRTydw2mmnIJ3JQmEwwBtNwFlaJUokRcyHJx66F329vYio7JJXW66Kw8HM0XQCaYUBaq0JhnwMkUQCUZULbl8Yu7fvREGpBTR6ZGkNS2VsIQejTglFLoXLLl2OlgnjceddP8F3f3gnVlzxFbg9IaQkj1wFl8uCsH9IckIry0sk55mfE60ErVYHOnsHJCvP5/XBRocR5oXnswLuULFf4nJKBARVt1SPUqH3r/fci57+fgwMutFQW4OcfwDKVAy1DU148bVVmDV/MZrHT8Ann+3AeRdeLI3U0hIX9uzegQP79uCzzZvQVD8K2UgUOl0WCm0SeaUWJmMFhjwRzJo7E/HUAPzhITjs5Rh2hzGqpg6dXfvg8fZhxtQl2LN3Ly5cvhw/+/mDAtyesNIsyOr2XwFui/bjJwhdRYcFKl7VeGvVu7jp5m9j0uSpYs/PfDw1clCmUiik4uIAo9erkS5kEIxGYDCbJA9WmVfAabZBp9IjEMqjbyAuecUFpEVZajCrUF5lxbgJdWgeVwulJotkOohkOgSlOg+NXoFUOgivf1DsjEO+tGSuM57d7wMSUSlhwVIym+XeQ3t12U6h0ylgNBdzcdko5r7Dd8f9nAr+cc1jxLWAuZxalRLhYFBAVebakQxAxU4mnRMnFqPRAq1GL/aRzMN0lZVIXqdCSfJTTgiPBI9D0YjUwCTo+HxeRJjPx8xHRTHbPhjyy/crK8pRUloizeb+wWFR9FOllkwnhQjF+TU05JZro60x9xvurclUQvYGgrNpZjxLzgBjD9QCTGTztEBl7c73r5d4FO7HBWWxvqZXulYFuBx05tGImoruHqw1qGJKpzKiRNWpCfwTuM0IuDV27Bw8/vjTcLpK/6pWP6G+/VvrVFG3/ZfA7XHmUy6F6669UnLUz192Dvbs+hzjxhXtNt3DSVTUNOOTzWvx6usrseTMKUinSWwzI5WM4sDBDkyeXI2LLloKV6kBkcgQunoPI5v3werQCKjJt8t5SiSD4ymrcz4rn6PPR+BRVyTp6Y3QG+xiI+vzeqUeY/ZvJBwhzUyyHY+1HoXLVQb3gAfIs94iUa0AralSrElptUulq8PuxLG2NtRU18j84X5CbgPXFl6TP+CHw14DFVzo6XUXVbCaovKWBCbuh2LxnEpLVj1BVarKuJ8Nuodk7+Fn1d7WXlyvLEXAMxZNyuvksnm43V58+UtXYv26DRhVV4/5p58Ki82E37/6MubOnQWdXo1dO3dgxsxpOLD/IPr6BnD7936IPbv2Y/u23fAM+XDq/FOQV4ag0sXQ09MDlVKHzRu3QKnQQa2i2k0Dg16PqspypFJcs1QCNJIEYbdYxJJW9gKdUWrE3r4eUVuy/qJyes++Q0JYeObp30OlMiOeyApxUKU5efCWdwDdLFibESB8443XcPfd/yIqW69nUMDumtoqVJSXSl301a9+BcsvvgSRaEGIWGveeRsL5p+Cvu5OAfauuOJa3P/zf8HXvv51DHt9MFls6OrqxqEjR3HxxRfBMzwg1vyFAhXbXGezcl+yjmo71oqhIQ/OOOMMGYNkkmB9FcKhOMhjZqZ3WXkN8qkMvnT5l4UY5rJb4XKacexYO6ZOqcddP75F7NG1OiXc7kFkcyoMuYO4/JobcN6S8zHvlMUIhHgWtwup5tu33IIHH/wZnnrhGeTScaxZ+SqGerpw+cXLEYnG0NHdA7PNgdL6Btx7511CNiXpcvfunfj1k09i7JhmWQd//tMHsfXTLZLjrMlk8NADd8Dv59m4AL3dibzOjA8/3YZAJI1QNIoJ41skk/WrX/kSKmorkc6S8KoThe0d3/8htn++DYVsFp9s3IT6piZ88+vXoa39GO5/8H5Mmz4dV19zGdy9O1Fdacfo+rF4//3Pcf6yFbj5lhvx9tsf496fPSyOLRmocNdP7sGis88Rct6n27Zi37rd+HzbZlz/zavQMnE0yiqc4jJEQoXPF0ZVVYOQIwWsJeOPR0na/p9sOSWLWgbhqA8/u+9uzJw0EUjFsXvndrR1HkNFbS2OdPbg0NFOjGuZiqbG8Qj54gh6woinI1AaIJnrCxcvRPuxdsmqJgmINvnjxo7Ft2/5NrZv/1wyvm2sN3fuQjIDpDNFMimV7zVVFTjjjPmYNWMarCY9kvFosb61WqCmBXYmA6OBSlSVnEN5xEikMgLcppg/ny1G0vDcUNfYiEg4hGNtrYjGwjBwrckp4A9w3yoSfgbdgwKiVlZWoq29TayzmXvc0dkhUQPcI3kuKXFVyF5GwjDXVxIPqKLl+ZCLLmtlp92FaDwme+bn27Zhx/btaGqoQ29vL44eOYaS0lK4nKVi03+0rQN2p1PmNM+5JEkRkLXbbSgwq91SrCl4/uvt6xNSNcmP4omWVyBEtbJahajXi1Fjx0q9zUcuzXs1jXDYg/7BLvT2tku2vCpbgFKtE3cKxvckgn7ghEtUMo98Wil7NntcrNtJinv33XdOphwfAW5PZrRGfnZkBEZG4B9mBL7QVvoP8+5GLnRkBEZG4P/ZEfhiwG0EauZ4CS6YQkHN7Kk0FDkHVGk7cklmYO6E1vQBovGNsBvteOKefqx8rQ833V6C05fqEIrnkImeiUP7K3Du+Tcir00hnO6G2VINd38em9fvwarVb+Kn990hWZHH2trFwmvGjBl48803pWCdO3euNBVoVdne0YGdu3bi0ksuEZsrsstZyJNdyQwnHtiee+452B12aSZMmjwJleWV6O3rFfDjxRdfxJQpU9DY0CgqsBwt9dJFlr+wYKkUYOfhi9iP/iezK5dLS16aSmGAQsFjKK3yaClLtWOxcaI30MIpK4fPXMYIpcqAvCIiSsqidupEO/N49uCfKW3/uIVJk+oPqtu/x7T/D8Dj/+yli8Gi/9lP/fd//+8K3NJqrZjHw5M+QcdcvgC9QYcPPtooys2Kqiq8+vvXEPQHYDFbxQ6ROW4FZbHhrQTtwfViBaViippajQxBWubYEmPPUcGbEouqdB6IZ9h8s8Gg08Dv88k9QODW4/FKk/Tiiy8TW9BkKgu9kQ1oHaw2Awq5BIUA0lzlc8ZjUcSjEQGK02kCsmmkEnFR9xHYok0z7Udz2aQ0dgu8J9jGlsytNHw+DwbdbixZshDnL78QPf19mD5zJlauXI2Vr6/E4kULsWvXXrGXZRPAarUJiEvSBkEh2k+yGUGlCA+5zNRS6S2IpqjmNYrFoM1ZyhazKH9FcUsIWayb86K4paJNUVBAo6bCKA69QYmSUguefuYJbN60UazsyMSuqxsFp9OGykoXWsaNxrYdn8DtbcW+gx/D7/ehZewM1I+agE0b9qG0dAx0GgfC4YxYNLtKSgR8ySsyMFv0GBwYBNHzeCwuCh2qbRPJGErLSqSxcvDgISxesgQLTjtDGr6cGwTKi9mPJ3t7FFVGXPdIJlm7/jP86F/uRUVVneSqZfIZ2Bxm1NZWC8v98MGD0iSura0TJnkkGceezz+H2emQZhsbO13t7UgfBwPZ5O9sb0MsEhHiwQ03XA+f34NXX/s9dHozkskcZs2Zj9qaBhjNNmi0RacEvi5JAIPufoxubkQ0moBSaYLNbEH3kUPQZqIYU1WCLR+9g7pSO8w6IBb1w263IJqMIa9SIJ5JweMNoHH6KWIby0ZWaU0DJk6fg5LKeuxvbcP02fMEKDSYzaLmov0+FYyVJaWIB2mtXcy3Y14th5ikg2DQDwuBCjbJtWo0NjYIiJEWAkAcBw9ux9DQIC5cfhH8vhAMRqOs56FQRAAO2iN+/vlnuHjFJWLL1t3ViSuu+Ar27DkgTR8qBNav34A5c2YLIYlqgpqaWhw6dBCnnXYaVq9ejdNPP0Ns47gODHs9GN3YKCDZtKlTcejIQZSLFSvvR+4UdDMozg2CN0SQ9EoVhvp6sXvXHtTU1GCgf1AUP4sXL8H5y84Xe+gT2aLFGfX/BbgFpk+fDrd7AA31tRjo65d7k0DeqFGV6OzswLQZs5DO5LD/4EHUNzYhGk9AU8hiTlMt+vrc2Hq4EzqzFQaDBvf/83dgVGXxs/sfRL8/hcZJ05HO5OEb7MUn69bgiQfvx29Wf4icRo/yqmoBDnLpNH56949RU+HAdVd9WcCicDyNcVMmod/nw879h3HumYvx5CP34lcP3YchtxthhV0UtKXKBKyqrKxVaeih0hmhzUQQjiQQVjsRiGXR090Pg80JpUaPHEE4nUGAYIdFDxVSqK6qwNtvr4aOueDOUjz5zAvQGY2iytZpaeubQzIRgt1WjEzo6+7AQw8+gg8/3ID7H34IU6fOFGtBrUaHbCoBnVola+vc2dMx2N8r9sZ9vT1CVDGYDLDY7PAHA+gdGMAHH36MmooyNDhM6D12BB09fWjv9SCrNGDclClYesHFeOvt90QF+ouHHkaJ04HdOz7Hzm1b8dorr+KsBafCqFegus6OiupaPPnrV5DKqABlHkptCDq9ElaLAxqVBZ3tXXC6qEbVIRpy4MjRVnz9G9fjh//8I1HZMqeX4MEJ4JYz64+Kx+P/IIZ2XClenHdsgxbjISQbXWx/1Xj9tTfxjW98E01jWsRVhQomKm7NGjXsOi3sFiPMJh20Rq2Atha7FZVVVaiuqIK6oIK7tx+Dwx1wBzox7B0SMJhgKBvMkQhtxgna6BCJJOB2D2PI4xPAh6AFc03p0sA1Wq9Vw2oxwqBTCeFDrcpDpc7DYtWipMQKnZ5ZgHmxSsxRkRvOIBiKFO2ZFWo4nC6UldNSPyLODcMeD4J+P8pcTrGPZ2ZtQWlAOJaSfHrW4bRkJjBGEgnJhjU1lQiGAkilY7Kn03JerNILzFhMy31Py066mhAEJMEmmSIIR6vIpNgHi50xraXzWSg1GoQiYQHxuCZx3jHrk+CKCow3oPKJzhbM8y0Cz1RMpbMJqLjmMIMxf5w0VSDQnIXFSqCSxLO0ENHY0JZc8HwaVaVOUdXxvQhXCgTHSTzLiCUm1wt+/0QmbywSx+RJc/Hrp/4I3Mr84J5dIJmJubp/+3HCdPtEDV2MHjn+fyGLJx59BIlYCAMDHSh12TGmuQHvf/gRkjktoskCPv98D1pamqSmrqzk/q1EaYUapeVqWMxAJDos4BnfbDgSgM5E9XDwj7aeuZzUdGKvqdVJfUU7T5JyqLgV8phSjUReDVJveI5RkXyTTqLM6UQiEoFBrUV/Tw8cNjusJgty6Tx0VLNnMojrE/InASUZP+baqqjmTQpIxxqRUTHMiGS2MZWzBFw1Gtp5G4Xgx3qMJCOSffh7BRL0YjFxmiBxjkQJkmF5L0aiCbE25thzDjHGArSUV2kEgA8Fo9BqDMjm8gLEzpp1CkyGSrz04kbMnDEBQETqn6rqMoSCAdmHuVf6/WGMGzMZnR39UKsMojLLIQadqQC/14+ykmocOHAUOo0ZZoMD/b1Dojy/5uprhWy4b88uxBJF4uHwkBsZ1jiEp13Mr0+jurYCY8Y2oryyGh9//D5e/v1anLt0MV54YSU9XWQREpfkk66pju+Wsu0WrZLfeXc1fnjH9wUIViCLUbXVQq6kk8nYMU14+OGHUFZRg0RGC7fbhycefxSLFp4Bh9WCw4f24567f4yHH3lErKZ7u7phojPJkVbJNF606Ax43L1CAJD7nPEIejpW5eTPnTv34PCRozhzydkwGa3weOjQMaa4Fqggc86gNcOot2D61BkY2zQWrUcOQKOmJS7z6cvxy0fvw+fb1qG6pkTI1IWcErF4BuMnzMCNN96GUfXj4PGEJBvYbnfhO7fein/+5zvw4gvPoKKqDJ+sX4v2w/ux7JwlQkiio0Yym4fN7sC/3vNT+INBqd9J9px/yilYceklQjL52b334+3V7wtRr8Smwe233yxrtd5kxpILlsMdjOHRp1+AJxCD0WzB3NmzZcxPOWUuGsY0QqFRIeQLwKgz4BeP/EKcgKhsvOrKK1Hf1Igf/eAOUUT/7MEHZAW4/rqvwNu7B+ecuQCFrBIdnQPQaM1Ytuwi7Ni1H++8txa1jU04beEinHnuuXIdaoMGazesR7W2Hq1HD8IX6EdllRMTp4zD4IAbzz3/Alas+AoWLTxLLH8J/olTjpGxMF+svUC3rkwuiheeeQqv/u43iAd9KC91QWcyI5qMo2FsC8ZNmIZT5i9CRWkdAt4oHGaCpmEkMwE5jz3w4P3YumWrgLRcvyXiRq3G926/XebOE089iV3bt0u2slJvhUZvkRo+Eg8hn0mJlfDhg/vQenA/ujrb0d/bg2QsIb8b8PvFrchhp9NRRHK2STaqrKqDRmOC2WKVMxvr4gMH98NZ4sB13/gaRtXVCoEMagNiKWa1k4ypkLMia3uPd0gAXK6fBHQJmPKsxwfXnXQ8B61aK2dNEi2Zl0vVLclC4NqKHMLROJ568klRrNtsDoQjPiiyCZSWOtDT0yegcirFtcwgGcF0UqmsGoWmphZxO+A5mGvj2MkT4Y4FYbRaZL2kAw7tmVmnpUi0JGnTwDXVgI8++lj2VLPRBLXaDq2yVK6rosKGWIIK5jaxrQ6FgsikMtLf4r40NNiDiG8QJRUulNrtqCqpQC6dEVUwge7TTpuP559/9j+YRydq9uP9oeJ2OALcnuwReeTnR0ZgZAT+IUZgBLj9h/iYRi5yZARGRuBkR+ALAbfhINQalpJZ5GnVq4zKyyrzJVBnTGCLwWjai2jiDRj1A3h/1THsW+tELOTGpNlOnHOZBaFkO8yGxVj5hh8LFtyA0S0TkUEU2YwZKmU5OtuG8MAD9+GrV16A3t4uWKwO9Pf1Y/acOfjw/Q8wqqFO7CZpnzN+/Hi89957wsi/6qtX4rEnHsOypcvEgmztx2vx3e98F9U11fjqlVdi+fLlAubSkpKqvG3bPsf5552P9RvWS0O5vaMNYyeMxaQpE6SJwkxcHi6pzi2CIdL6luL4T/8strNPfquQRlEhi0Keql6j2CsVlEnQz0+Z10hemsNql8ZaPB2GWqeEwVSCYJjNK6p4NChk2FhkEyyJAu1kqUTOATqqfYi+kdVJIFSnRqaQhYaKK76n49avBFj+VFEsWXqi0CLwxgYQ1RRKOdDx71RHsgHEAwPBBwI9/H7RQvq4ckKUykqxDGWzTdpvfwZ6HwdlBaA9MZp/CtT+lXndyU7tv8/Pn1A0/10Ut7kiqJen1SGJEyrkCgrJhX3pd6+jtLwCFrMFr77yiligWS1mAZ4yBPsVeVGRa1QarFnznhyorWYLMumMWLDxoM4sUgKttEzUa3ViF8bcv8H+AQFXCV4y1zOVSEkO0oSWCTj/vAuRiKUQDIRh1Jtw9OgxpPMphCK+IiAbCYkyIxaNwmG3IRQMCgAcjYRh1OlkPnH+6bVaaXrHpUnqFtss5FOicCCIY7HoMexP4pprLsUN3/oWdu3fh6kzZuGVl1/Hjs0fYPyYOqxc+YE03/bt7xAlAfFWk0kHu532wQWUllXg9NNnI5GIFRuneqNkLeUVtJA0Yebc0+GsqEMiVUA2p4RCpZVmtKgTqVLKpAWYFmWrinbCcbhKLHjxt8+iq7sDF563DPv37ZEGeiadQDjkwbRpk7B583qYrAUMDB4W1R8h87FjxqG6cjRWXHI1BgdDcA8GsXPnPnluV4kD8WQEdqcVXrcHdpMdZWUVyLIRTfa4xYJEJo1MPg+fzy85svPmzJXsL655bJjSPeDku4zMBebnwUa8Cs89/yJuuuFWlJRVIRHPynvnmknmO/9nrp1Op0WK+YVKNXIkAWSzKIgFfU7Wx2nTp2LYPQh/yI9MKimNU66rtF89e+k58Ae8OHD4YHEep3OYxCxd5hRyWVSq0d3bi8b6UbC5nGg9ehhNTU3IZHLweWMYXduIZDiA2PAQGiqc2PPZJpSaCWaFYTSoRGWTyiah1CoRiITQ3R3Aeddciw2bNqN3wIOCyoiJU2dj2sxTsHv/EUycMh0KjRoZghUqhTQy2VDNJtOw0vZV1Nsama9UcBsNMXFpBAAAIABJREFUOng8bmkecWljo5HALQGlWJiKlAKOHtsnKoZLL12BwcFBsSgnAYlW42ajUbJq9+zdjXPPXYoPPngPgWEvTl+8FLt2HRZbZe4q27btwAUXnI/u7m4BM7jmtre3Y9GihXjrrdU466wlct8xBzUcDWL06Cbs3LkD06ZNxcFDB1BWWipqdN7bbHxxfp4ANrjKOkwGdLe1CVDEx7GjbTj/ggtkjp5zzlI4HcXcyD8+/sq/9iTW2gJqa6ugVBbQ3NSMzo5OIVgwh9fr9UqmJee3i6rhzi7MmTcPLtrAch0Y7Ba7vp3HutE0fizc/W688eKv4elqw0/vfwjTT1uE67/7A1EgIB7DtPFjcPftt2N77yBu+d4dmDRxItpaD4u6kCrbDWveweO//DexKJ84ZRoaxkwQ0PaZ51/CzTddhwVzJuDxhx6Axx1ASmEBYw1sqiTMqjRUSCLDHEwSPXJ5BGNZhAt2hFJFm1erwwWFViuWm3qjQQCybDqG2upyGI16vPLKyzhr6bli3z12/Hjc/oMfiuVkIReHMp+E3WQUdeMrb7yMTavfwnD3AOK5NLzRNGyOckycOAklZU4cbj0AJW3ls3n87rmnUVFWiiNHjuKHt38fsUQOOYUCsWQWZy5diEOHD0tG60B3F0aXOPEvt92GkspK/Ms99yEUz6CyfjTsJeXoGxgS28fLLr1U9pKGulECdt9/33246wd3YO/+HbDbVCitKMWLL/0eepNVgLp8IQaDQS02foqCBoVcCtlcDA6nFoGQQ5wSrrjiy7jjhz+CUqkVohHVwFIbHJ9BxerqRExC0d3gzx7HFZxS0+TpiFLMHF+96m3cedddWLLkLLk/aAdLWMSk18JpscBuNUOjZW1UEHteqmoJVAV8AfiHA1DSvtfOENoQuns60dbWhf7+YXi9PkQiJPGJFlZyGzkPpJFrsUGlouuMDrl8EZzTScxGWmzSjQY1bFaDKHMVygxU6gISiRBi8YhcC8lO0RiBS+5Feuj0VKqyjssIEBYOh49HCyhlv6VbBWtcjc6MMB0ADGYk02mpTwmiUvnP/Z5jGI0xMoD/Tou1JF0p8jmlqCEFDKTbjJGWx0p5nWIdRzBPI3txKp0sEio0KuSQQ2mZSxSKXP9JEGJ+ocPhlNiFTDovyiix51drEI8moNYqkcsnJBNXiI8E2JWsW4qfNvcBfg7MTeR7IgmGQABjQihXZp2QIMFKUaw1mUfJrHC9Tid5uVR0sSbPZ7MCHk6cOB1PPvk0Slxlf3DGKda3Rcec//jBKzjupPFnFEjGJKTxxBO/FKUtQSpaIVPhReUUrUWHhoZxrK0XU6bWwTPcj1mzmlBbZ4XZmoVWn0bA34+CQuRkUmfpDHoUVATCCZjnkEgnZN4TLE2mMkhEUzBbnMhnqLxlDV+QrE/aaRtsRoRjBM9VMOi0yGXTMOmNCAX8MNCW2GZBlJbIBUiNR4Wb3zeMvL1oP0379OJYsBZXIR5jbqJRCBQK0J2E+1oB/oAPJaUOUdJxPhEwZ01J8Jf3gsNqKwI7hQL0Wj2GPF6xcmZtoNaqodFrkSAJQMfXpKUoYNQ1yOvRMZWKWJejAuvWr4fLUYapk5fgt79dh4pKM2bPbIROa8LWz3pQU6sSp4hYnHPTAJWamZMxqBkVU6BFM9WyavDtxKNxGA08N2qQiOfgc0fQ1zMMZYFuLmYBZwNev9i6ErzWak0Y3dQCrcaEqsoabN++XZSA/mAvevqHYHfkYLaZcdbZy3HTDXdCCYfk24oy8uSPeFKv8z/eByQpvLPmXXzve9+TzOSqylKJIWGeLcm61113Da679mpE4gnYS+swNOzH8889i3lzZ4sSkXXo7bfdhscefRRLly4Vx47yiiqsfOMNaHUGXHDeuRjo75Z1SEB4xoQYjEI+9AWC6OrqEXvYc889XzJGOzu7UV5eBbWOMRxRqREsJivMOhNqq2owdybBT4KqRui0wNH2A/jl4w/jd688i0WLT5M5p1frxEqdZ71f/OJRIT9mcwqp0xgN8s3rb8DTTz+Dp379azhLSvDp+vXobW/F4gXzJNM7Q9cEqrrtLvzr3T/Bth07sGzZeeIYkkceX/7SlxHwB/Dgg7/Ahg/fx/yZk0SpfMUVKxCOhpCmBb5ag9Etk/DIo0/Qt0rqh7r6BtSNqsGs2bNR1zwWelr3RsJQFyB7WSwUFtePO+68E+WuEny8di327T+Ib91yKxLpND78cA0KmSCmTG6RmALml6rUWhw50gaFkjEJBBV1WHLO2Thw8CAcLhecZSXYtmMbDFk7tmz5BGazDqPqq/H+h2vQ2d6Od997n/HlKBToNHCc2EpSgOL4HDl5tqW4GCSzMTz3zHM4sG8nPAM9aDtKID+Pn97/E8w/Y5HYTkdidCtQSGaqzeqCupBCKu6TtWPb9u3YuWMHrr76Srm33UNuVFWV48lfPS42+D/5yY+xefNm9A+6EU7kUDOqThwT6uprJNuaaxwdlJiXrOZ7YBSAZ0jmn8ftkTNfKhWDzzuEXDqHQY8X+/cdQjyukL2QhFcSoq6/4Ws4//xl+Oyzz/DBRx/A5XQhw96IklbKelx51VWSCewZdsNkZgZ9QdYIXgtJwSRbkURkNFgl55mOFLymQ4f247XXXkEkHEQqlYBBzp4pfOvmb4vF+4MPPIy2jm5oNDmMG1uFSZNahNRSXz9aPnPJ/jbbhVzLPZR28LEUz6datB46jBd+9xsEE1HkFSRKWFFQKEV123qsDT5fUJx8XM4ysVD2+oJYtnw5ZkyfCYXShv7eGPz+iLhjDLh7MDjYC6vdJoA0z1Ncb5kg4BkehMtlFVeWTCKJdCwh5wyb2SDjWl9biTdee0F+lpFHRYj2RD11Ygc8nuFe/OcIcHsSJ5eRHx0ZgZER+McZgS9Qqv3jvLmRKx0ZgZER+H93BL4QcBvxQ63LiWUlG/gFsnWhgbpgh7qgQCHrgcFwADrDNmRTrVix7BN8/dL52PBhO5xlOlx9axWU5l7o9TPxyis9mDH9akyaNh+JbAqFnBNqlOKeex4Qq6JwuB+rVq1EQ0OzZB4tXLRIGIh79+8Tuy9aw8ycOQszZkwXlmM8GkNldRV6u3tQV1eHl156CT+6805MmzYNd/zwh6K+ZRYIG1QOhwOXX365ZJ2MnzABU6dMwQcfvo8Zc6biwkvOE8YplQ9sFhWVjkU1gXSo/uJB/C7/BejYVNRoJCuFMLgaKn0GBVUa+ZQFyrwRhWwAWmUBioIaOWUWKqMK0WQOeYWO7RaYVRookzEokUUKKRQsOkRzOWhUBqizSqgSBWhoYVdII2tUgliuNpNHnuEyf2IDTbtpsvzJFi3mHhabXfw73/sJu7kTCgZ+nQ1yZsvwd/jgz1ARQJY+H2zI0wqJzbcTr8XnkoaaoqiGkGaIPP5SYXvChvgfZPv9uwC3/Myo5GOzUS2qyFS2mOf38itrBOCgsuXtt95EWjJCDdJ0YYOwoFSKBSzn8ssvvQzv8JA02gjuXnDBhXKw/ujjD1FVXYXlyy8UoIcgCg+oGzZsQFdHJy7/p8tFzbXytTcxbepkTJ8yBb4hn6iVIuGYsH+9Qx7EaG1coO0nVTlpjG5olIP8tddcLblSu3btFDCKQC2brrU1lZg8caLY/1ExSFsuNpVpE8vsMeZg2Rw2tB7rxA0334gzFp+Jrr4BjJswEZ0dreg9vAXh4U5s37FXMhz7+v0YdPtF/WEwqeFwWIvZa0ojLjh/HnKZ5PEMxILknWUVemSVJkyZeQYMtiokclrEk2xC60WpRBBbSeCFpAUlwVFmCBmRTEbluVevegOffbpJbBWH3L1QKQuwmHQ4eGC32NVt2PCJKOl1mgIcDj2SibiAl1TwrLjkctRU1cPjplVqHgMDQ2IvyYZ5JpNAicMleYlbP98JhVoFfywJtcmCIa8ferMFSq1WFAlLz14CvYAGSWgJOioIWxSzI//rD8L3aep5kE0nsfnTzfjpPT9DXW0jlHkd3P1+RCMkYuik6c6spRzJO8jCaHFBoTZIU512m6lkXBQzEydPECCDjPBUMobTFswXte6+vXtgc1jFwlNlON6Mz2alMZJJpoQcQFY62fLMYNOZjAgGgrJWqjRqsX902WxobmhExO9DNhaBWauBnU1e5MWukvNPb9SJ0pT2agODPlzxrW9j9TvvYmDQC43ajJKyGmHSK9VGqLQ6KNRKaPVsytFKOCdgg+QpFnSyjnHdE8tvWhAy5zSdgN1mPt7ULaCpaTS0eg2GBt1COmjvOAbPsEcUM1wXqyrKRHHc0XZUcty8niHJAm5uGl1szIpKTAedjpmDRdcHWhcTVCHQZTCwSa4tqsaVVL4PS+40fy5HtwZVsUHM68oTiFWwgZoSwFdA2wKQkZzenLD8qbRnfmYulUJlRQU2bfoEfn8Qc+fMxZy5c3H5Zf90XHF7fB79LW7Nf32CCShXW1uBkhK77KVeb0CIPQR/CBLQCrhI46F6MIPa2hqUlZWjpswFbSKMnXu342BPDyZOG494OIzrrvwyGitrcP8jv8SiCy7CNTfdiCOHD6CxpAyufB7PPfM83t93CLfecQcaRlWh8+gRjK6rhs1hwe6tW/HsU8/ilFNPFwDfYi/HoDeIQCSFyRMbYTfn8NhD/wsDfQEolRaxuzNpMjDr0lArYsjmk0hk6GZgRTilRTBlRCyTQ+9gL8wWkwA1wUBIbL6pMsznqXwzoKy0BB+v+1gyfqkmZn7nP115HRYtWYzuzkOorbDBYXDglVUrsXn7pwgf2It5jXVYv3sX3IkCxrTMwZKzlmDStDHocnchr8gjG49g+dnnIBtLiF3q3Xfdi9nzFkBjtiEUS+Ciyy7GZ9u2wGTU4pN1axHpH8Bj//4o2lqP4sFf/C+UVVfDaHOgpqERbe1dmDBxMuLxBKKRGL529TV4d/U7uOcn9+DDVW+jpq4Sjzx0D3JIYPOW9bC77BgY8GNMc40QgjyDXmg1aricRlHYm4wqqE3N6O71YMmZS/DY408Wgak8CTJ56A2a401GTiSCbdznCKapBaT5s8eJaSg2yXQGKM6VjRs34rHHHsW55y4TgkUkGEI0HBXAk3sZVYRU1hFMoFMF1y9acnIt55/8XHRaBTLZKJQqpdi0e4eDyOXjsNscAizS3pj56BarRS6JpAvue6mMAkwhyAuhRy2kDt6vfFNcK/K5rBBqCDQTKKUCVCz7CwUhcrBmIimHSn4+CGTS3lFuNamRSJqjxpRgddH1hQ1xKqr5XCdob6xp+XsSBSA/d9x6UyLkC/I1vn4RuGWmInO7CbAV4wROWAafuP+EoJPPHP98ijd+8Zr+qNohYacoiS7m1x5Pzi6CoXSDURZkzyyS9oqve+JauB6xzuR7IHBIq3mOXSoeK34eUnfnpb6kEpDf49p34nnkPRYKiETiGN8yHc8+8wxKS8rl+SWnPcvx/mMd+9fL1Imm9h+B2z+SnQgMZ/Gd227G1q0bMXlKC2xOE3bu3iM2wfU1NZjUUorqWit6+1sxuqkcWn0GqXQA4ZgXFPnSyYSfpdTQWZLuckwgQDITg1KZg9FM8ID5tswdJ5mS9ZoeyOtRyDMvWCmAUYFQlDom7ka8Ps4FzjN+j4AwFdAkivFootfp5W3SFpfrvkJvgNlikDziaCwigG4uQ7KDGshpUcjThr0YWSF7TCYGi9UgNRLjMnR6Q/HaOT9TGZgMzCbmnKRCkEBkXkB0AvoKDaDS0wkmilw+CqU6CgXMyMebkM0okcmFAIKpGiu2fLYdF15wAd589TDyyijOv7hWlLuJaA6//Ld9WH5hDSZPnIRYPCTXrlBzDPIIBH3Q63VCnEjGCzBoLQK+MWajvS2NMc0mGLV2/G/23gNIrvJMF3465zA9OQdpNDOSRjmDJLIAkZPJhjUGG2wDCxgbGwM2DqyNjYH1msWAAYMxYGOSECCJpIRyjpNzT3dP55xuPe+ZBnmv719X1F97i9ppakpo1OH0d875vu99n5RO6BAN5mAxFuODdRuRSmRxyy3fFIVcT78HtfVT8enG3Th4oBs+7wCMJqCsUo+qOhM0+qSQFc444yJccsHNAEqQzVhkzL9IBmnhepexggpvvrUKz7/wAicMsakdGRpAwOdBsdOKe75/N5YuXiAAp8pkxeHOLnz04YeYMoW26QEBY6+84mq8+MJzWL58OYYGB6UO5h6d9erJJy2H3+NRcqZTJOFBlH489lAkiiNHj6Kjs1sIWSQFcI6nK4/FZhXgKJtOoqioGJp0FrOnt6OypAQ1VVUCxg+5R+EoseL2u2/HO++twvyFCxAJ+qFOp2GzmGF3WPHEE78XVxReD7zvaTFrtdgRDMTw20f+HRZnKT55by1GB7twxvIlshekZX4ynYWjvBz/9rOHxB66vKoSXt8Yzjn3PJx55tlimf7Ajx9Ex/5dOGnJPOzbvVs+n3N6KBpBIp1G+6xZ2Pjpp6iqrcXw6IjUQzW1NTjtzJWoaWoTQiYJOnTL+O0vfoZIwC+g5XduvR0lldXYuO4j7D/UiZUXXgpHcRle+POLuPKayxEI+CRDtK1tKo4e7ZB81NdffwM3fO0G/PW11yTaIhKNyNpQXVODjz7+CPmsDgcPHoBOqxaC3fqN69HT1YU777pLCDFl5eXi/sE9qpC6smmx6JYC/TgfrAYjyRj2kDTKLkQ+j+eefRYOpxNfufxyRBNJRCWLOAe90SLrKqMhHEY9wt4RIEfybrNM7vF4TFTMw8ODMu9/9PE6sfElcefDj9YiEo3LPpSAaTqtgsvlQlmZS/ayBFlpqc5xr6okOY8xAHbYrFZR2dLul/MPs9sJAG/csEHiYQi6ck4JBcNCIia5gvmvXp8PZpMJwUBI4lO2bt6Gleeci6amJgRCVOPnJf6AdRjXD9Y8ahXjTNQ4dKgbRzr70DS5Wb7Hhx+uEaB3UlOdkB3KSoulPiHAz/W0v3dAzq/JrMeMmfVQqegSkcfwqBuNDY3irpHPpjEyNCSOR2O+USHrcp7lPcSx93r8iCcyCIZTiMYy4hJkMFmhM1qh0VuQzWmELOIsq8DCJUthtdoRjmah0ztEeczve/ToEWR5jarVyPK6yOcRYbRKPo/aSY0SKcAaS2zyGdmTTkKdTWOorwOnLF+IJx7/CcxaCHirGAQUHCQKG/eCbYBspCaA2+O81yaePjECEyPw5RiB4+l8fTm+0cRRTozAxAhMjID0hagb4UPJGStw9AotNKVZw8YGy4McIvGgsGQ1ejao2Aziv7AprIYmb4KOJsPZQRiM+6BSfQqDfghP//sGWLOleOyRDpx8Zg2++0AVkqDF0kL8/j8O4KyzbsfMuYuRzDHvyY5IUIvbb70Tp52+DIlYAIcOHcRJJ58iDQtaZ4X8AehNRsnlY3Yfs0J2bN+BxScskezd1rY2bN60CR1Hj4pt8i233IKWKVNw9/e+B1dRkRRezOtkY2f9hk2iWLLbbOjo6MC+A/tw0aXnYfEJ8yU/l812pWmXl+arAJj/1C5ZSqbjvqa4sTaoCNLkkFHpoDamkFPFkU86Bbh1WpPw+0bhsJYhEPHD4DTCG4zAXl4NfzIFUx4wRSIwUbWrykBTbMcQFR1mB7LxLKw5A3KxBEwmPdKaDKIJZpuaxOrMZlOY9GwCKnmoWSmiaKvJ3xeaZCzCC9mg/B0bOmxGsNnHxhqbk3wtf2ilRwUHx5ZNBqpBqH5k84qNOKp0+Xw21KgEVRprijLiH62RJ4Db//1iohUhbSDZeGOhqkcqw0Yw8OJLq8QCmfmNq1e9iUQ0IkWtQRQzOaRyWck8dDjsePa5Z+EZHpJcp+rqSmksdB3twDvvrRZF45VXXY5PP90ijQja0H34wQfSVH7gJw/g8JFDePXlV3H2mWdJcbj2vTUodTgpFkDYH0A+k4XKqEMyT7tPWkmmRJVLoOq2227Djm1bcejQAbFjZYZi/8Agipx2LFywQEAr5thu3bIFNbXVaKxvkGuKOXBqvRZbtu8QNvzCE5diYHgUM+fMxdEj++Dp3o6h7r2i9GpunQqHs0RAXqpYeP/yGLRqNhoSKHIaMToygJkzp8Ki53WoQ1ZlQjJnxNRZJ8JcVINoSouMijmnOSVLOJsVqy+tGmJdyVwjKjLZHHPYLXjtb6/i1Vf+jJ89eD86jtI+OI2yUpcw7s1GvVhoElCvrSyDUZ+FhiCuBhjs68KCufNQ7qpALEzbNqfYNrPBn8omEY6G0Da1HfsO9OFHD/xccjQTWRVgsmDE40frjHactmIFli49AaedehKsRr3Y2elkpqYZNoHb45uTCAzwekknotixYwse/c2v0dTQCFVWg53b92Ggd1SapuzVM4MqkYlBrVMhT9WyxiyfGktEUF5eJo1jNoMbm5h12SVq6mUnLcPuXbvEMlCt1SKaYkNbqyhDDCYYmAuapK0fLdQcGPMww80pShGLySogaiQWhNGchd83iJOWL0cumcK2TZtQXuSETgUBsJnxRmWrSqNCNBYRy+VQJI6LrrsG77+3VhjutL0LhxPQaM0or6iB1x+U76Vmjp06h2yeOZcqYfpnEwROeN8pZBOqBKh6IrhOIIeEBtqxtbW1wmQxYqCvH9FYCl5PENNmzMTZZ66QbEiqkw7u34vVq94SxW6x0yHKpoGBXjjtdmkM0x6OjH0CTgRVODZcgziHcm6lNVt5eTkOHjyoWPmzka+lYiYhJCreRyR3UGlFXIVqPPGDoBCCSzktXPn/dCblGs7rGxCAPJOJSGNRpzXhkksuwb0/uA+VlbWi0lLynY+Zlb5QZZRHQ32dKCwi0Rhqa+rh8fhEWWm3O6XhSxJRSYlLgA6SOajsLrGbUenQIxj1wlLpRGlFMSpKXTiyfS8aappwqKsP13/rWxgMBPDXl1/Cz+/9Ieo1Wvz7b38Pd06PG2+9HRWlxejpOIxUPIppU1sxNDiEJ598BguXLEf7zHkwWmzYvHk3Tly+BOl0FBq1F489/GsMDAShU1kE9LYwY0yfhCYfkniINJXiWifGojoE4wbE0kB3X7dkqtXW14llYHllORLxqADnbNQSjH79jTfE3p2ZkmxuRlI63HbHHaittCATH4PD6ESv2w1XRTHWPfMEphfZcfevHsfMpcugM1egrqEWVfXFGPCOiPrerFHhqgsvgN1oRE93L+753n1onNyCBIB4OoPLrr4Mn2z8AEajBrlkDA61Dt/8+jewf88e3HzrbTjplNNRWVeDTdu3oaVlqjRWW1um4orLrxKV3SsvvYL77vsxrrn4UriKbDj34pXYuuUjPP4fv0UqQyKMEZMnNSARTcHldME9NACb1YhENIgD+4fgdJjh86Vw47dvxPd/cL8oltjMJGFNbzymWS2KWmW/WVC4fnbN/ZfrjXMIlaP8eXvVKtxzz92i4nYPu2HSU5kHsTAWoJTz+Hh0Ka2F2SQnqMbrnwAHQQZu7aguItDB649rR3d3p9x3RUVOuR8J1rIhy98xT5YKRoLQoVBS9kIF55EC2Y1/5z3K5/M4CJZyz1MAMAWQHQcZuefig/9eAF+V+UaZw/n/yh5N+fzCoxDpwfcWEJgWx5mMfF7hvVLppOzXlJxNroXcSyggakHFz8/k/xc+U3m9Ctmckl/L91L2gYoNMX8kr3c8+52fzx8ZA+YLq6k0VkDUgqvKsZ/J5yrHAdmL8kEnBhJiJFdbTdKJMneZJbMcCIcJBvK8ilmyvD/VnFPbZuLJJ55CaWnZcQC3CjD+mXWOHMH4uKpyYvV89bWXoLf/EGIJH2759g3Q6fPoHzgCVc6HxgYdnA6bWA1TEUqQUa1JwWpn/rBPiD/MeFRBD+SpklUjq1LDZCUhLIZYPCT7cslLT/NOLbjScJ7lOed1wj+5D6EyOzq+BtHlQjl07rdtVocoUHNZEoq4lkbkvNC5gnnAWi1VaUHojRrEYxFYzDZo1QZRp1Jxq9gZ05GFB0CnkpTsIHj+CagQSKFN6ah7FA0NTUJG4b5JSKzj2dQkAXFdIYmEO4hsLoFMbgyZtB75xBQgp4Val4BRVwy/L4X9B/fgiq9cj1tu+g986/aTUVIVxqi3S4CaUU8SenUCNmsxopEkdFraqZPMlhNrV52Je9kcUhEDNNkiIT+kEhG8+OcjOPlkJ9qapyGd0iCT1GHW9IX4+2tvCQlj5dkr8N6a7di2awCZfBY2awhFzjK4HEbYnVqYzGlYHHmo9bSiVmPBgnNwwcpvQYUqpFImsaT/AoLIzwgE0TgVelq8+9778HjGsHjxAuzdsxc3ff1fkIiEMaWpDjdcfy0uvuB8FJeWACYjOnt7xTWqvb0do263KPG/dv0NeOaZP0hERufRo5L1SecK9/AwVqw4XezySSzkuqnUcLxn8+jo6pR9lM/vx5VXXiX374jbjdq6WnHoMWi1SIktdhGysThOXboMFoNBCF2hUAC9w15U1ZXj8af+Q85xKBwR4ldodASlFSWyx7700mvR2lolVtckVDAeo6dnEP19Afz+94+jbfpcfPLxBvTu342zT1smxAP2DoLMTjeb8cdnnxcF7sCwW/LYly47CTd8/SZRHt53/08x1HkEI8Mjkrf88C8fhJYOKGoVbA6FzN3V2yM9gt379go5h/Eod//wR5izaBnCkSRi4SB0WhUevOduhHxeREMxPP7Yb1EzdRo2v7cOXX3DmLtoKWgCT7et9jkzMTQ8gM0bN2Hegvk4euQIZsyYgaefeQY/+tGP8PIrr+CEJUvE+YtEcObD/ucf/hOpVB4jIyOYPn2a5Anz36j05Px68MABLF68WNYg8palBuY8T5kkCRXHua/iOkgnDZJTGTUhpKmiIpk3hfSSSsPmdIntfyyZglZvFOv/TDKGZDgIs9Egjg+0D+efnOM5HzH6w263wO0ZxJjfg0gkAPfoMLLZOIZH+uB2e2UN5LUR8FPNzmlEPZ7XbkZxsV7mCVeRVfJZTDxWAAAgAElEQVTb7dYiWK1O0Nqe+9rW1jZYLFbFqYuTex6iqh91e1BZVSlAsNliRDIdQGmpCx99uBHnnHM+prXNwODQsLRh6EpCAoLRYEEqyb26C8FACmvWrkdndw+SedZVJhw6vB/l5cUCzI64h+B02qHXaNHT3SP7DNbOrPXo7DRtai327Nkpbhe9Pb1onzEN/T1DUGuYCz8GrZbzOlBUZBNXH15v1ZWVYi9uMtlQWV0Lq7UIWoMZPj9zbU041NELo9EOg8kOz1gAg8Oj6O3tZ/cHRlORuDuRRMY+k8VmE1IlCQms9fs7uxCIRjFz/jxZJz0er9TWNrMJOZKQVTl4Bntx2kmL8Lvf3Av9Z6Atv9mxDiaF9a3Q65sAbo+7YTfxgokRmBiBL8UIHOcy+qX4ThMHOTECEyMwMQJfDLgNFoBbpWmVF+CWSWVaaNmsyXsRCn2MiooemIy9GB44CkOmFn/+8yq0zihCY5sRTlsz1q3NY817CfzgR0/AYKEFHG1gjQhHc9DktVIM1VXViprIYjXDYKR1aUp+2B5gUcImG1UEXo8XtdW1CIQDkltDAIH5O1TtlJWUQm80YMvmLWKrzGIuwqJTqxH75da2VmEwssEUpA20SQ2Lwyw2bLFEQlQMbCIpzHLFLov9RREeHOMamRdbv+NbLsgAZmsnm6GgRw+VIYmsALdW6PIG5NIjUlCrcnak8ino7BqkoEU4nUPeYoAhkUa1WgdNNiuugsPufjgbG9CfiCIcTKLWWYVUKARwo28zQaXXIBSPQasnyENVQlrJJLOY4fcHpCGmo2WdhpaobBIahBXN51AFQeYpv6LFbJEGO/+9YCPNRgELU2YIR2NRBdjNZEUxxiYBG0G0zyUIwX8jQKzVccz+q9qWf58Abv8ZcEsLRhZ1uTwVD1qksgpw+/wLb0kjj3a0Gz75CHpp/qbB4TWYjQLcJlNJGE1GvPKXv8A35sX09pmorCwX4G/bp5/iSMcRydt78MEHsHbtOmHwq3Jq7N61ByMjw/jZQz+TLGgSHC44/3xEwxEc2LtPFIRmnQnZVEYUkhlVDolMCh6vF+3t07BgwSKsW7sGd915B/bt24M1a94XVVdba7PkEtlsdqxceZbcs7SL9Xk8iMSSsFktsFuM0uSiLeewewS33n4nlp1yCvr6hzF/0WJs2PAhBju2wj/SicEht1hbHe3sFeBrZGRUMkJ37NiFG2+4Ah+sew9VFcUw6FSorCiRfEMWxmqtDdG0Fs3T5sNRWodwQg3ozIjFFDULAbpkPIpQgIzqOLyjPslh4oBbTAaMDA9g4/qPsGLFacim4qKiqKutxLp1a+BwWHHy8uUoL3Wh3GnH6rf+Bh1SKHWaEQ+MYd+2nTj79LPR29UvrgUEGrLqPIIRP3KqDMpqm1FWNxUv/OUN/O3Nd2ByOhBOpKExWVFd34Arrr4Kc+fNwYL5cwWIptUxzTxpdaxWKU2743lQpMl5LZuO4823XsXXr/+G0oynBaM2K9/DanWIpSIb0/Yi2nGnpCGh1ZuBbB7haFjslkWFYDYKWMk3mNk+HR1dHQJckSgyMDAIPy3ftSZRj2UyKsm/y2Y1SCZICtLCaLTBbHSgqalFMmJJcGHzJRgfxlhgEE0NDWJ9t3/XbvjcI8imElDnstL855yTziSRylD9rRWr8HMuOV+yBPt6hvDppzuRTJOQo0FJWaVYT3O+T2fTQoLJ5AkacN7SQ5vTSw65NNg0VNIp4Avz16mWoPpPp2Peb42sK8Nk5ifTSMQI4pehpa1VFDNDgwNiGU7FeyjoR3VFuagQDh06BDsb+rGEqH5V/FJUDqc412bEPpjNGq1OL+olOhkwP8thAyIxFaoqbQL6Egx22Gyi9qTyW6MjYKQWtQH/pGqNimCb1SR5u1QvGc1mycmk9SfVrxaLHYlYFtOmzsL5510Gp72EpvnjCsh/XPOO8/KSS7G0pALnrKRVY5EQRIpdpbjo4kux5v335dywEbhnzx7U1ddg4cL5ApI/8+TvcPqJc9E73ImkIQ2jRQ9VJo3JFbXo6+jDjn1uFNeWw1HpgtmYR1NJMe64/Co8/cTTaJg+B0arA81TmtHT04vnX/gTrv+XG7Bv3370D44iEk/hiiu+ita26QiHEnItHj6yDaetmIHfPPwwhoaC0Gks0Ko0sOjzMGoTyCZ9QpLIMZZA64QnDISTzPXUwDumZFhazCaEI7Q3VcNhp30e1dDA5ObJePfddyWjOBqNSOMaBie+destKC8xIhPzwwATbGWlUBm1ePq+++HfuwPqEhfO/eqN6OwNorKmArUNJegb9ckxaLMZLF84F6N93TJP/enFP6Nlejvyeh2SyODk00/Cpk8/hkqVQInThgqzHdObW7Fx6xY8+vjjYiNZXlONnEqFPfv3Y1JziyiKAr4gli45Ac899zxeffmvcBiseOSxx9DfexjPPv8kPvpkOyZNrkVNTSl83hCG+z1y7VRXFKOyvAyLFsyGw+ZEbKQbUBkwY/EJmLv0VEBtBDJqqKgAGo9S4LWRk+lK2Q8ocN8/J55wfNn85Z6EwO2LL76EW2/9NhYvWaxkko9bLIsSkPurnJIvycaoos5RVKKicFcBeu55xOVAyYAtgKD+gFdsyZk3x3uFQC1PF+9xPmQvmlfcLwiOFNxKCF7yPQpAZUFZWgBqC/shISaN54gqiliNvE4BRRXrciWaQvk85TlKvmsBFCb4WQCKuR8rALwK0Krs4+R7ZZV5sAAcH/vehdcXAOGCapV/j8UJ0CikSf4px0HQN0crX6vs+XgMBWtiBYGkmowkx89VttKgH39wL8jzx2NRlLWc/xWFrOyiVWo5XhI8eH9wv8nXEPAskFX4HJ77WCyB9umz8dSTXwC4LXAGj10k5cJTYgPOPmclhkb34Yorz0MiNYaycgfKKsyIx/cjmeqD3eKQNaq3pw9FLjpI+KHWJJDK0MHGgmiUUStmWM0liEezSGbyEm3BfGJe3dFIFPFkGBYrfSLiyIMZwyRGZsUCXLmO1UJoEqIC7w1GqKQVxSvHLhyKwWiwCpEvn09DreEiztqM3BIt9AYN4okQzGY6LFDlzbz4UZiMViX+AARnSWCi+isvKkaCDpIVwHzhJG2/SXIKi/uCfywgoLJyrSjXg5AL1BqotQSpafOcQToXFLBala6Ve46gtlFfhp3bOuF0WeDzhLB9yyhuvOV0jEX3QaePQaNJoajYjlCAGalGhIMZ6LW0YlWLC0YOEUATEQVuPKhG1K9FeVk5crkUcjk9ykrtWLemm075+N6d38TePYfxt7+9ITEMXKNJTCuudKJxSrU4BBw+dBDJRAgtrXXI5kLI5KNgHeceSWDK5FNx8fnfh1k/CbmsXnLtJef2OB8cN2YYK4Uj8MZbq0SJes45Z2PX9u04/9yVksfdWF+L+354N845/zyMDA7AzP3imjUCLl1z9dX4YN06HDxwCE/8/j/x+uuviWNDYMwvNRaVrhzje++9B/39nTBbTOKYo6e/MVW3ZrNY5R86fBT79++XGAbF1SKLu+7+LoK+MaQjcahzOVgdTuizwNIFC2V/xa9MIP9o7xAWLZmPnzz8kESF5JmNHaYNrB5mmwX5dAw/vu9+eLyK4wTnUdbiBHBNRifuuvO7KKqqw0frPkbnzm245Lyz4aFDD0FjkwkWqx1/fO55HDx0FGabHcFQBHPnzZO12jfmx2OPPo6923dIXU6L+x1HDyE+6kEqm4alqAgPPfQLrF23Bl+78Sa5dKkQJ2FvwaLFWHb6CiGKxcIhAdzefuUv8I+Oigr2gvPOw5JTTsM7r6/C+o1bUN/Ugj888yyefPpptLa3yLenS4mGtQLnVM6JzIhWq2X8OI7BYFDuxdLycvzg+99Hc8t0bN2+FW2tbTJXXn311UIG4r7wyJEjOHHp0s+I4ARweQ8mhKDH6+T4HnT1SSUjOLBvD3wer+y5k3Eq7lnbq6E3GAWwzbEm4F5Wb4DV7pQ1jWRKZlKTnMGehkqjzPGMQIknYshkkrLfZrQF4xBIBiZ5mPcMgWiFWBuF1+MT9wk6FNFSvadnQHpCdMaJxaMCtpPAwjmHGd4+XxgtU5owPOyWeYT9gOHhEGbPbsXg4JCQJYuLCdwaEM54oDXmsXf3CO774V247uobMeLxIJ5MKIIBgtAZNWz2cnQeHcFLL/4dPf0jYGT68tNOgtVqwm9+9ZCAmznO64koNEV2qMNRZNRaGEhEzeZEkQxNHhZVApF0TM6v2eaQ9dRAcggdkEqKJdqKjjFmsx6VFaWorKqQ819fUw+Xq1Sycp1FpVi08EQkMll4x8I40tEjatxQOCZ53XRM2rZtJ8YCEag0JoRCUdn1FLmKwImGAC2/G68drndGIWJkpW6nVTSJl5lEWGoGs0GL7sMHMX9OOx771S9g1qth0ms+3zlJGlVhofvcLWNCcXt899nEsydGYGIEvjwjcHydry/P95o40okRmBiB/+Ej8IUUt+ERaA1RZCXHzC62rSzgCSQxD1KvTaKv/x1o9FtRUzuARPwwMvE0assbEUzQSjOH4WE7nni0GyvPvhdLTzkLGlOaHF5kMywcLJL5M6V+CoZH2AjhBjYlIB+LkYKKgCxWMvDZJGADqWD3S1USLV6lYZfNiJJpYGgIjfX1kjvCBlFjfSNGvR6xiqUlDXM4WVxLI4jsd20eGpUaqQxtQxUbIzaORM3EpuI4cDseF6hcRV8QuNVm86wFkFPrAB1B6QTUWROMaj1cxUTjgOiYDhl1FjClMRqKwaS3wJjJoURnRn7Xfhz64EOs/XAtBjVp/PTPzyFZWY6eUAAqsvAzKtQUl0KdTqB/aAAqi0kUjB6PR7IFy1xl2PDpBgG1OXYsxsjiHhoaErtjk9EolrIen0cAl4KSgw2AmTNnwu12yzmh1XLBwrOgMKFiQuy0JUcXolphUcImqDThGL722ePYLlpBdfAlWX7/W6ySswIicqyZCUprqHSOShjgqWf+Jplzg/392LVjK8qKiyXPJ8GmK61l2RQgQzeXw+t/+ysCkRCmTZ0OV3ERFixcgB3bt2HLls1ob5+JCy88XzKGcpmc2FoRROF18fa7q3HLLTdLs+XCSy7Bgf37sXP7DqSYOZfLwmIwfaYsMlvNGPW4MWfObMybtwDbtm/Bd279DjZsWI9V77wtFm9l5WUYHBzBzJnTsXLlSmnWEcByDw2jvKIMddVVYk/87rtrBeDg4zu3346LLr0MRzt6JO/6Ly+9AHf/AZQWGfDH517AWWedjQULF2P27Lm48867JPd167atuPyyC/Hqy69h/uwmtExpQHVVpVh4JdJ5GEwORFJqNLXMQknVJITjWSTS7M5rpN5lszswNoZdO7ejta0ZTodLmmUbN3yCqsoKnHjiEnhHR/DBB2sEiBsc7BdLXOZn26xmrDjtdAR8o5jVOhlv//0v2LZ+PaKeYegygGc4hyXTbIiGaW2rRihO1YcOiVway05ZiKOjcfx17QGY7RZo9GYUV1ZjwO2D2mhCIBTGFddcg0suvRgzZ0yDieoDWh2nFKWFmt6Fx4msKZAJs5WC2LHrI/zyF/eirr4ERr1a1I/FLpeooLp7upFMx2G06hEI+jE2FkQoHJfc8UnNk9FQVw+L1SLKW977VNdXVpRLftm8uXM/U0IXlxXBO+ZFPJmBVmPCqNuPrq5heH1xHD3Sj2RcjU837cPkKa2YN28Jmie3Ytg9Bo2JlpBqdHd1QatSwWm1IptMoKq8DCFm8bmc8Ljd8Af8opCrrqkStf+RgzskhzEaSyORyCAWy6KktBLdvX0oK6+ET8D5mGTbUklM8gNVR4kQs4nVsv5wTeGFoQAWSQFFqaRkY8vppO2ZArzoDBlEUx4YTIrNaSaVhNloxAknLBbLPvfIsGQUWq1mlJaUQKdRSVMrkQoAuqQAwbTqt1utYp3Ga7C6tgazZ88Rt4negX6csGiR2C9m0ymUupxC8hFLR40aKbFtC4q7BJUNbOClaENN29iEYr0suZ86DWxFDthsRZLZSbs5Nlpdjkq0Tp4Fo8EJiHpbyfH8BwXkF5iemfXF9Zlqzq1bt2HZsuV4Z/VqIVMtX75UCFseWvghh4rKUrEjD3hH4bIZEcuEENMw0y2CmN+PbCCKmopaeINh6Ox2xJjlnc8gNjKEixadgGqHFcGYX9Qs1iIX9h7uQGv7HFx96+14/KHfSFPt8NFOrDjjLMSjCXg9Y9Cpddi0ZQN+/9TDeOThRzA05IeWVtrsdBn4k4E6H0U2kyRPASmVGUNjacQyVMsbMDw8itKSMgwO9aOlpUXW2K1bt0iDlGtpTU01NmzYgKXLTpBcXzbkzI4yfO2mm3DCohYYNWlkI1n0eNxIq7LoePcdPP9v/wZDVSVu/N4DyKqK0DCpHus+fgf7O/qgMzmQCPpw8/VXQ5WjJW8av3v8EVTU16G8rgrFVSVYfuqJ6O45hGjUh4oSJ1wGM3754EPYe2A/zjjrTPhIztJpZe9jsTkEBFi1ahUmT5qEWDgCl6sYNZW18A4q48NMSLPNiCNHD2PTp51wOrQodZVj9/Zh1FUVwWF1oKaqEq4iOyoryjC9OIPe/iHMnLcYJ517MTRFlUCG3q42xR5SpVEII8fsBgqwEL1MlMfnTUchTSSTn+1F3nnnXdx9992iTOOekO/HBrv8xz/Hf2SbJuCtAjxxP0cwR9Sm2awQm7iPobUxgViHg64kKcmp7u3tEYIbCYNcj7gPMpksktdLIhX3OQXFagE05fsWAMtjVbLy2eNApqKYJyCsqGH5HoUHnydOM1yLxl9DAOrY14oVb5b2zClpgBdUrwUFrYwcLRZpS0+niIIqVsZB+xk5r6AGLnxOAYTmHrBwXAU1Lz+Pv+N+UCJscwSHFRUv506+byRC8O3zsf/M8nn8d0K8ZLavwTBu/azk9PIs83vw9+LMkk6JEoufXVDpFsBn/o5kwlkzaJX89HEqbjmZUeWsqHoL5pIFMJJRAJdfcQl8Y2489vivcPsdt4uF/eTmOhw+uAE/uPcarF37Kia1FqOkTI1QbATxuF/2Srym7RYnMjnOzcxM51ngtQYhJTls5QgG0rBbS2F3EKQaFeAwr2YDnwAus3GVuANVnqQ47kUsyKRJlE3K2sJ/T8TTKCsrhVqbhNffJ+pTId4kAghHPSjCdGRzSVTXlCKbjyEYHBO7YeYzk5DEc0aghxbJ0XgAOj3rGzXU+iIMDLrF2UG5hlVy3TscDgWsErclBZQvXNckiukMdlmzqaTP5SMKoJsjCEwVbhTFzia8+Ke9uObapfj5z15Bba0L116/AMOjh2EwqmXu573J/YvVwnsvIzbSGhVV8sxoJ8AVg1ajhlFnQNAfkOMnQGk2WnDocBe6OuOYMfVEfPXq67H67fV4+eU3EY2kYLM5EU34MaXdiazKLdmX7e0tyOUiyGQCgDpGqhQAI9wjwLSWc3Hp+fdDr65DMkFw6R84JsfVOVCiCugylMGq1e/h8OHDuOiC88Vd5rprr4bVpMe0thb8+jcPY/qUyaLsd9VWS8Y4CQx0PSGxac6s2bKn5nkWgolGK4rDW2/9Dk45+RRcef016Du8T8A2ZkQrJFwt7EVO9PT24o0334bT4ZQ9hMVmEVckk4nxFAnYDWYYNDpx/OD7t1Y14YzTlqGjo1Pm/363B2edfSZu/e4d4gbjqquDf6AfBhPVgnQeMUPnMCGfiICWMnQ9ySUSUFlIKtNj+ycbJP8zlkjhwFbuyS+GxWhEOByV815SWg4jlfcWG5KRKPR2J1J+vygUdRYrHvzBvTiwe7+QA6dMacWTf3kR4RE3MrkMDE4nHn/0UTz91JM40N2LfCIKlbjp8JxpoDUaEaeCMZeB2aBDLhmX/xfiJtXjqQw2bdyMtR+tx6w5C/HAT36OH//4Aaw4/2yMeUZQXF6OfCYjKl4NAetIBNaiImz66CPJSmfMEtcRru/f/va3cdqKczAwNCDj2NDUKKToiy66EF1dXXjttdfww3vvldpaZgW6pqhot5+SnOLjfeSyCaQjQYl/IWCrt1mwYc17snZzno5JfElYakbOR7y/9SYD3GNeWIqs8pxwNCZrdirNY1HLvE6iLyNPSsuLEQ4GxK2LMVVUO1uNyrFzvib5QyEXfe7wQCU/Xb0YTUCHNqNBB39wFLF4ED6vF35/UNZQWuCzbuVSyHWb42MympBIpOQeCYRDDAdCTtT/avzgnh9h0ZKl2LhpkxJjYtCgrKIEHu8YXn7pNezafRh1tVNQXl6HcDqP1qnTUVFejo2b1gtZMhIJwWjSSxRPIhqXGA4SIklEKSkuFQcU7udZt5CcxfxsgsglpSVCsCSg3d/XhXwuDZK6YrEIGupqUeJywj/qxsz2GSgpLcP+/YcwODgMo9mGhQuXoKS0Qgg7Gq0BVVVlcDj06OgMIhSJYcTthVajExLz/gN7sW3HdlHfspagaxDXSLfHI/d5KBKSqJ221gaY9FmE/F6EA350HtqP0085Cc88+SQMdMf4bKP+/8k0mbBKPt6bbeL5EyMwMQJfihH4Aq2JL8X3mjjIiRGYGIH/4SPwxYDbYWgMAYCK0JxDih/FSpkdHB20YP7fIAb630Mg+CFmzLAhl0mKParJXIK+/hTeerMHrZOvwUUX3QatjdlPISmqs2kjSotqEE+MIUD7IXuFqN7yGmbEsWGukAejibgUrbRKdtqc8HhGYXXaJIOJ9qsEVCT/yaAXZaA/EEBtdY2wyWmBw6YfC9uKsnJ09XTBxeKBmiIWCPms8jyDokot2CWzaVRoWP2zy0aV+wKKWyq6GLuTZm6tFnmy5dUp6FU6WA1aHNr/Idau3ox//c4vEElGEc76oDLaYIUBlpwWb979Qwx9vBnFKg1sLjs+HOrE2XfcjAVfvQpDyTQ0WhN0ORUSgRBCVFnOaEea9qHJBIxaoxRn/UN9aGudJqx7HZUjyMqYUClW5HCib3BAzm9leZWA4yxIa2pqpKHG5lQ6x/yx8VwxMu2TGdjsFslK1Bu0UsyyCGLjkAUqizyx9yOYK3VFQYlxDHArFnFfgN7+/+p+/m8BbpknRgUKi1iVNGNpckphziOPPikFNNWqZF7XVlUKOBOj+lGVE0Y75V687qmYZT9NadqYcNFFF+Gjjz/E0NCANBG++c2b8fjjj6GprhE2iw1dXd0CUMyaNQtbdmxHTV0tGhob5f4h2MoGkipHogPEZrWnuxtHmNWTyUjeNMH9w4cP4vwLL8CWbVvE4m3WrJkYHBoQtrY/6Me+PfuF6d3U2IgxjxfFRU5s2rAe5517DpwOBx5/9DFs274bN9/8TVx11TXo6O7BvPnz8ewfn8ZA70FMa2vCi3/+C5YtXSZASGdXpygcGxvq8ffX3sO3vnkZtm3+BI31NRge7MP5550DM7O3YknJZ40kcmhsbkd1/RQEIynJrmTzn01K5lSNDPVjzZp3sXz5MsyfNx+BYADP/vFZ1NXUYPlJyxENh/D+u++itMQl1zsB200bN0qm8KWXXCIWrfPamzHScwR7P12PhG8YGn73nj7UlVcil6Qy3YhgNAy1UYNQKoQ777kLu3p9uPq2X8JaUo2mlimiRDZYHYimMxgYHsGFF1+MG77+NfletKxkRhmt4Gip97n9/f/tTUHtANPdksgjgMGRA3j5pd+hfUYjzEaSLsIIBgLCzjeZLdAZtMjk2MgiqGsXNSzzugLBkKLWViuNWK4OJA0M9PajpKwUwUBw3G4+B52Jc0ECJjPJHDaxO4vFAZ8vgf7+MQwO+WGxlODQwR5EglSwptDcPgtDo2HU1DZKprnL4RS7N6pF9FSrZnLo7emSvObrvnotGhoa4A+MYevWrfjtLx/Ao4/9BmvWfIR58xahsqpeFEvMT7v19jvkWqTlMHNudWw+EhbNASXOcpgMZmG7U0lpc9hhMRmRV/OezAq4z/xZsRJFDlaOjymPaHJU8sCyGQIEeYx5PUJY8fu8QhwYdQ+LjS7nWVrrUTFrtRsQifvFfpmfPzgwJMdD/Gp4eEiUb4qKxgij3ijqmuBYUOy8mTNNZwg2nqqrqwU093o9YvtPK2QC2pWVFdKYI9hsYnNclUU4GRZ76ngsg6Cfag0NSotqMblxBrQaqzSz//8Cbpsam9DX1yNgQLGrBJMnN0tWmt1uxaZN6zF/wVx0dR2VH5vDhkWL5iIUGEO5qwQd/d2CA6SyETTWVGHnxwcxtbEMKahhKS2BymLGhg+3A8EQLjuhDVeefToG+/YLeSWnNeFI/wh88Qx+/sgT+Ovrq/Dxxi2oqanHV6+9Dp7hETitNjkX37zlG/jpww/h1796BAODHqjVBskFNmrzMOvTQIZN4JRY3GU1Foz4U0jlLchkNXAPjY7nxUexdOkyVFVVicsAQYyGhnoB0teuW4vp06fD6xvFkiVL0TPshtaowzVXnomeI3vgMLhw+nnno7S6Au8++Tg8O3fiaCCEXzzxPNZ+vAfNLZPhDQwjr7cgrzEg6vdi3owWdBxkBmcY77z7NpacvAxD3lF8sPlDNEyqQyw+hr6ew3A5zOg53I8lc+cjmYljx86dmNLaCrVeg5HREVjtNnT2dIuN++bNW6TBbLGY4PcEkAhmEAllEQxn0DipGLPntuLI4U7Ju7MaSwS06Tzcj0QkhWltbfjWzd9AIhbFWSun43c/egAt85fgnGu/BqiY5Um7xhy0NtdnwG0hka1QdNPon2qkY0Hbwr5AARMJIAKrV6/GPd//IWbPno1YgiQlm2ISKGrTtHiEC5BLxU2W//95w5yuLZzjNTo9jGaLrIFcl0KhsFjcW21WBPxj2L1nl8z7VE/b7HZpAifizNnlXKeQZAoqWe4VCyBxYfY91h75WCC2AH4V1LgCtI6DtP/MKplzDH8K4G3hs0ia4/6VoKcCeNIJQFGxci9LspyoDrNKZqnkYlNJNv7cwucXPpDrVi4AACAASURBVJPrEfcHOTb7cySNEXxTXqs8crIfLBwPywBFMawQR6JRutgoakw29QsRGXylopY2f2brzM/igwot7uuplhN3AL0BRmaOa/WfgcM8bgV85ndMShTH7FmzRIlIkkRhPP/vMm5T48CtjPox4C1zJ1O4+JKLsf/AdqTSEQELowm6G5hQVlKME06Yh8f//U3UT87jun+Zg3jKi8ZJlSguZj55Gp0dR0U9qlKn4PUNwmAggJ6VnEN1vhjuoSTsFu6pMzBbGDfgRzYfRE4VlSJHDZKvzPKTjquhyjH72Cj/lssrYAMb/nQBicX9KCu3y3gzD1Srz6GoyIKctxI2uwG79xzEe2u6sOLMyZg3rwb9gwPQqkm6CghAoNWxfkvBYtMimqDitkiyRznWdA2gWjAejyIY9H8WDUBVsID72vG7NU8FuwHpODN3SfJJIq8mwMzbOyUKtUzShs6jY5g1Yzru/8k7uOWWNhS5DPAHaX2qgV5vlfGhOpJ2rSarDlpdHlmxEVdDpzEj4IuJFa3FDFgsJIUlhJhY7CqH01GJjz44iFzGiW/ceBuOHvLgnbfXY93azZg6fRoqKosxdWYpVDofYrEAKsoc0GjjSKS9iCc8kpupIYGMwG3bSlxwznehyVcik6Li/IsBt2JNLjE7VCtmxWWis7NL9qDPP/88vvfdO8VZpqm+Dj976OeY2daq5D4btBh2D6O/fwDlpWXYuHEDzrnwIpjpimSxIRUOIRGLw+xw4qknfo/LLrkMropSqONhcS7IaxTFv4r3bESJ6yBARwDZ6CyCmgQzElDsDgGH89yjCJDJL6rBGbPm4ZTlJ2Pnjl3i+EES3Ox583DHj38MI+10aVOvZ5RICgabWcBQdTaJTJa5udxD5uR1b7/5NrZt3YELLrhQiHer3l6FeCiMi845F729vdDqFODdHwzJXM76hhm3Q8NusSG32RUi0X8+8RT27t6HZCoDi96INevWYcPGjSguKYZOr8Mbb7+Nl/76V9zyjZuwbPlydPV0yx5UpVEr4K5RC6vJJCRLo1aDVIxEAqq5mT5iw44de0DX8LnzF+OhX/0ad9x1BzLpBNav/1DyT/lEEgo457FWikYT8Pk8ktPa2tqCvfv24dDBQ/jK5ZchmlZh7jhBkWpMp8uF557/E95dvRpNk5rwxBNPoLy8Qo6PdRrXIGXeV5wVjuuRTyGfTaC/qwOjgwOIR8NifX7k8GHZL+r0RsxfsAiVNbUCmrPoDkaiONR1CDPmzRJHGq5jVIqSJBGPkRDFaIGcxOUkUwmEw0GUlBaLA0I8EoNWTZWwQsph7U9yI9cSzsvs15D8FAozq9wsdaCNimzQXYfzeh7cA5IIzh4Nx5RLCm3d+XoS8rn2/uUvL2P7rr3Q26tgtldg1B2Aze4Uwm/fQC+iiQCaJtWgf6hb8rvnzl+AoqIy7Nl1EB5vBIe6h3DGyvPR2NCArVs/hcmgh81mhtfjkeNi7cA4WYvJIsTGoD8IncmERCaDvgHO10apf1mvcD5vaGhEXW01TlgyD7vEhWoQkyc3YsznwdGDBxAPeKUOZG6uq7hYIiuGh9xyjlkbsT/GdZB5v/EkCdhanHrqKQKwcz8Sj0WFwGl3OITQ4faMYGBgQPYbJJ3SFp91M89Fb+8B9PTsRXfXUYQDAWSCIaw8byWe/s8nYTaYxEFE2SeNX0/HOMMdc21NALfHdaNNPHliBCZG4MsyAhPA7ZflTE0c58QITIzAcY3AFwJuQ17JXMpDjzxMyGnigDqCrCoJddYKTbpUgEdNPoIjhz5E0NuNXDqDseAI/FEPxvxZTJ50Ek466UaEYhlUTFLBF+6BnlmySTtioTzsdjZI1RjzsQmhQ05Fpa1aWNfc4LPxTAZ4QW1Adj5VsVQU6bVsfIcFPGDzhiAGbYiKbUUY8gxLM4oPu9UudkG0eaLlHd9LshbFEjiuFCF6Zl3G5c9C4+1Y5cSxg/1FgFu2+bXc2GeY9ahBXs2mYhpmgxpFZjXmzWlDU90S/PGpvyGNNOIqqu2s0MdVyPe58burr8d0ZwkMZOvaTdijzmPSqYtw5jduwGgqC73BjtGhUdzzve/CN+bBTx78KdpnzRKVAr8rWa1k/Je6yhBPxoTx6vF6pKicPWMWjnQclgJj/4H9WHHGChzt6MDoqBtnnXm2KNl++5tHcdlXLpVhYNFNUIJq5s6eTlE/EGwPiz2V0syqqCiTc0Iba4PRIA2Kf2aVzCKH5ttfmsd/C3DLelzJ/stkmX1Ha0kCXXn8+MGH5HzSJnXv7l1w2mzCEOb1RdIC1VRUNDEfk/bBtHxiY5SMYVpcs3nHIvGll16S6372rNkIjQXQcaRDrIyZQcV76JLLLxeF+uGODiE0ELCiJW7n4cNwuYpQVloqIO7BA/tFeXLehRdgUlMTevp75Tqrqa9BZVUV1q1bi97+XiEA8P7btGkz6qprYNDqYDWZBXA26XTYtXMn/u2hXyCXzuJ7d9+Na675Kk4//Qx09fZh/vxFePGFF7Bn9yaceuoy/PrXv8NNN12HnTt3Y9++fbBaDJjcVI/XXn0Xd9x2DXq6DkODDAxaFZqbp8BVWoFAJAGbsxTBWBp1ja2ob2xBIJyQxlU4wnxrWs1l4fWMYNPmDZg5ox0tLVOkocnmm8/jw8IFC1Fc4sJzzz4r2aYEoJsnT5ZMsk83bxZFYZHNhHwyhHw8iIRvCKUGNbIBL/r2dWBmcxNUZLpzHlBlkEIanpAHN99xMwaielz9r49hLJlBdW0d7A4Xisoq0D/iFuB24aJFuPOu27H0xCWSoarK5wQsFifQ4/b1E/M8sWwEQugd2oUnfv8z1NU7oNWkoGbunwCDeZjMikVmUKxeqSpSgGeeQ+/YGDJsrokLQhQWM9WeBrFTcxYVwTPqgdFoFkUVWeQkAFAlRFVjNAYYTC5otSaoNTZMbm6HzxfD6tUfIptjDp0dGr0RmTwt3fU4cICZwnmUuopR4iySzOZXX34Z561cCYfdJopANsY4/7zyyisosmhxyy1fRypDwFWFmpoGtLZOxSmnnYHXX39DbPtIBpI4V1VWiCV6jU6cC6hEIFmFP9IHIVCaz8p9RpUuQSFmQSdTcbZoRCdI62deK1wzmHsaZ14zY4pNbApZZIYjmML3ikUj4kYgarJxMgvvLTaWwtGIZJCx4cRGIB/OIieGB4dRXFoMk8EkTX2qIakAoRJBb6Bidwy+sWHJHExnmKsYlD89nmH0D/QgHAnC5DQink4gnc5Ls624qBKhYAINdVNwy03/ivKy+s8Vt2JhPz4rf6HKKI+qykpEw1SIMNNNJaCg2Ppp2Ig3wWozSYahqKsSeWnsNzbUYWjQi86+fuRNOlTUWaDNZWFIZpGNJTFzzkJ8vHU/uoZGUFdjRdYbwm1fOQctLjv6D+2VppfKUoRudwgRlRE/ePwPuOPbd+KMs87DoUNH0dbSgvfefgu3f+dbcFZU4etXXI5f/PZRPPzwIxgc9gioxxXJbFDBrMshlw5DjazkxWVUJvSPhpHI6pBKZzDY1yMgT0WFYqE3b9489HP+EyVnUpwsFi5cKPsQXl/MChz2elBc7oDNnMSRfVsRGcuidfZM3H3fD7Dr769i7+rVCOvNuO0nDyORpUIvAKtDh7RWh0g8CbtJj/JiE/zeQaQzcfR2d8AfDWNkzIu3167GqM+L2ppi2Cwm2C16VBSX4t23NqK5pQGxmA+VNdVI01rfoJP3loa/2gajqXB9MwNRD5e5FJlkBoMj/QhF0hh2+9DcXI+qylbs3r4P9dVtiAYzKLKVwGxg5nUeLVOacdFli/HcI4+hcvIUXHrdDUICIOCs0tBGnU1GjdxzvGc+v7y4C8gc4xlQuOCoTGUOH/eEzAlUYdWq1bj11tsxaxaBWxJvaCms2BpL1i0tYqkIUuVlfrbb2Kw1w2mzSqOYzeNkNotAOCoW/9yzUPVD1Sjv3+Jil+SaHzhwQJxKFLteyDxGO2cuywQSC3m23C8ea3f8X9W0x4K0BWvjwmsLoG4BIC2obvk8JVtWaXDzwTEoKGPZOOd+qgD6Fl4v2bN6Pp8qZc7ttHofz6LNE6hSQN6CkwrfpwDokgwWCUdlbfpMtTxuZ01SCBVIVCfThYDqfd7TfC9e55zjlAxi5Yx+/j0gzy/swzm+CtiqWFdraZ0tOSSKJTMJLJmM4tjC46YaSQGBtUL6oW38vLlz8NQfaJV8PMDt+Dz2v+V28xcZJFMRPPjTH2DX7k1IZwMYcfcjFtehubkGiVgCRoND8pwJgkbCMQwMejGtvQpnnzMfk1vK8epfX4WrzIS5c6vAyOV4gsr9uGSuD/cBdZVzocrb8fv/eBcXX3ISauqzSGU8yOTpepNALqsBclzLOa8zUz0Jm92IfNaI3u6QXAdTp07Gqnc+gQZ6VFfVwWzRIZkKiJ2+WmVAsakUoQit5w+gqyeBRUtqcOopcxAMRdHbO4jh4RG5NmhrXVbuhMNlQVdvF4pLyqTGGh4ZRkNDrSjRbHbaWquRTNNCNYFcPin3lQC34kCRRiqehl5dCo3KJfddTsX8aEYPpGR96umIQK+pgnvEiz37vPjaDfOg0hCkjUg0RTLJtbFI9pR6gwoaHVWOSu46lW+VZU0IB3KIhjNw2NXI5v0gR41KSK5fRpMLnR0+jAwlcfutD8Bqrsb69bvwx2deFGISszNtVh2279gAjSqNmtpKtE2tgKMIsDtV6B/oRlwChO1YsuRirDzzRuRzxTSrVuaSL7DmxRMpuU8K9ePmTRvgH/Pj1FNPxr899BB+99ijAqraLEZcdcXlOGX5MoyNjUGlVUlNVlpSilAwiPfffx/nnXe+WLhyL15bXQ23e1RqqTXvvYe5c+ZhcmUlHDk1xoZHpB4mscVkNmF01IPGyc2onjQJr/35JTkWKh35PqzTPLEgElpWmDmUlZTBoNbi4UeeQEURM5zDMOg0yOTzWLR4MebMX4ARr0fmi2g8Jnsf7q/c7kFUVpdJjvrQ8CDqmxpx6lkrsH3TZtjMZtTU1GFk2I11az9EKpZAaZFL8enS6gV8JeGG6yfrhqERNyZNniL3PxWxdXV1sm6OeQMwGaziznHu+edi3QcfCCmLZDZer9z7DAwNYur06eIExWNkNBLjO1gLMdokFY+J7TWBahLqtCotEqkUpk+fjRjtlccYDUT3mjyiUT8MBq2QIUSlmeQ+KS1zF9cMzm+c6/g7qtE55/LvA54AzjzrLDkm5d+ceOXVV2Wt4Xx39z33SL1M62WCoTxOPo8g6/E+SCDLxELY8PEH2PLpJhgNemhVCpBKsLG5pRUNTU3gjdLT0Y0xfwCRWFyA2xNPWixArsftFQKw2UyVO4kS3H/RMtko+1qFLMN+CsmEWXFV4PxbcNZSVLfKd2B9yvk9FIoIaMs9K98rHg/BWWQTC+9C30ZysiVmXAWH3SHnntcs6wLO9bv3HMH2vcPYe3AYdlupEOF4D27bsQUGsxrVdSVon92GSMwvpAOaVXz0wQYMDHvhi6dQ2zgJS5eciM7ODhw4sE/20Mz/ldgrkh8NRhh0BtkfumnnzAinPOBwFSOVSCt9kgRje+yKnX+K9tMQ1W5TY4O4Wh3tOITq8hJUl5ZIVAuVs6xpGL9VX18vFvOpBOuGjBAIqAA2GM0Ih0KoLC/G9s2fiPUxCX4zZ8yAy+XE9m3b0NLSjKGhYYki4rrY39+HKS0tsqfq7NmHcGwEKsbVWMzixnPyiUvx0E8fGg+YGN9TFTKTx6Pcx93aC5fYBHB7vDfbxPMnRmBiBL4UI/AFtmpfiu81cZATIzAxAv/DR+ALAbdkdKuZpcV8UzXy2iDyOj9ymig0WQs02Qrk48xlAgzqIEK+fnhHPQiGfYAuh8rqVthsLdBoa6Ay6JBQdyGnCyKXU0OTKwOyJqhVAVHd2k3FyOYz0OjyiMVjAg4UGlYsEtj8L/ydxRSLJj74ezbJxTZSTeuulLy2UDAQdJDfGYxij8fNNV8vRZnZDK/XLzY1LM5SqeR4EZwRizC+1mFzIJZkAag0qlgI63VGae6TkStNWWGjKrm4x+Z7/cMlp8qJ9VKSClQWPFR4mHQw6pPYt2MdfvbTH+Fn9/8CU5u/gkDEj7QxiJRKB4fOhtSRo1j91FNAIISTli/Fe++8iUU3XoepS09EOJVDMqdFNgmYDRb87W+vCbBL4LuluRUdRzvQ09MjRdWkSZOwZcsWKY69Pi86OzrldzK+RoMAtj998KeiPuA47dy5U+ygaIV67VVfxU3fvBG7du3CgvkL8P7a99E+vV0anKeceoqom9948+844YQlaGtrE7YsC2ACvGzsETQks5cgu6g6srSVY4ZrIeVOsTY89vF/As7/n97K/0fgNjOeNarkIRn0ZricxTBRcfQFHsr1x/AyBm6x300LxDxuuPEWaRxo1Roc2LcPxU47KsrLRGU3Muoeb4grBTjZzGM+nwAlHHMqodk44b3DhvW5554rRadn2I39e/ZhzB9EaXkF6hsaYbLbsXHjRiSoZMpkYDLqUVVTjcHeLoVZ7bBBk2dmcxZlZWWobahHR8dRuEpduOCCC2C2WtDR1Yk33nwD7bNmwD3qRkVVBXbt3C2KeC3UcNptGBroR5nLifKSEpx68smoKq/Afffdh+nT2nHueeeLvdSiRUvw5ptv4L3338YN/3It/v76G5i/cAGGBgbEgnvrls0yDqveehfXXXMhSopsGBnsgzqfxaRJk1FVPwnxdB4avQmJZBYl5bVoaJqCWDwtwG0oHJIxZRPX7/eiu7sDxQSny8tFMTTqHpVzQSvbN95YJYx02jyzEVHkdMrcs3vXbpx44jLJl4uFPUAiBHfXQZQbtXCoshg+MoCGcieMKp00hbQGHdRmFfo8vTj9nDNgb5iF377wMT7eekCA5FgyiRRBAroQkPGuVuOxx36Lr371Ouh1bFxkoSEyCKUhf7wPqiSYGaZWxXC0cyv+8Iefo77BBb02I2rbbIbAsE0sv6h0Skp+rF5AEaqv+Z0jUQWsHR31S2PR6SyWZgRVlWTm8zlshJF5XlFehf37D8IfCEGjM2Lf/h54fTG0z5iO3gE3Vqw4DwcOd4kSR6e3QKczIplOSiOcVsK93d0yv7e2TIHf5xM1I/8kgF1dWYVJkxpRXV2F+po6AVyaJ5dLti5VHgR/mNdLBcf99/8Yv/rVr6RRk6E6j/JxFcEEJROTeZwCKFBBxttOp5F7jcYAOo1GVAlsbBG44PxFm/10hueA2XhapDIpaRRJRq5aJcBeOqWsVWwE0e6ZjSoC46kkDWMV6zmuI5KjOZ4RLoDReA65AMx5yJzOplA6pajElfOeEzUaVUuSP6/Jj/+dGdk8jAwSSYLUCWTUYUCfElvFYDCCImcpRt0+lJdVY9kJp8Jk5D1Agg3fVwFb5fFFKqM8MLlxEoYGRyTrVxrIriJlLFQ5tE1tRUfHQZSUOiSbcdLkBgQCPlEHH9h/FAECQsW0gQxh0YJ2jHX3S6TA4IgPKa0VeUMGRk0OzlwO5y+chylOO2IjA0glMyipn4Lth/uhdlTgpu8/gK9cfT2uu/4biCeSWLxwAV7503NYccpJmDR1Ki456wL85Je/w2uvrxKSCLRck9Kwm3RQZxNQZRNiWx9PpBFN5uELJRBKZJHORuG0qTGtbYqcs4MHDmLFWWdi/Scfw2y2iAp6x/YduOHGG/C1r92Inu5O/Osdd2DEP4Lq+hK0TnYhGw/AYS5BKJOH1mJEZTKBWEcHeqNJfOv+X6K2ab4ogVK5MDLMQtaqRHH77tuvIejrxwi/bzaDYDwBtdGIhMiY8rBbTfCMeJGKh1AueXsjCAa0mDWnFtlcBpFoDv0DXVCrs6iqqcCePT7U1Cr2pP5AEuSwtDZOhlGnRzzN9dugWEWn1fjog0OorazGzGlL8PILb0ALI4w6oyjwCarNmFmFQ4c7MHv+Anz7jrvEspGAp5bWkOLYolxMBcKCsvorOc8KlHtsNtt4zmqOVscKIPjaa6/j1ltvE1t+ZtVlaRMvxJWckCL4XrznqKw1GQxi3cj7kN1q2rhTfRNNppERO0nlM6lmZJa1EFOyimKe4CLVPbR7pNWjDK3YMitWxgqwqoCV/9UiWZR34yrYQj5twar4v762kE1bsE0uWClzjAiUFtSrhb3nPwCr4/abx6p/qWgjyJBIxD4DfQtW05y/Oc8U1gt+5uffg3tXRZ1cyM8l0UQ5voz8js18kiq5XxaFVS77mfUx/437AlmrCCZkFFcHAgIFcLjwnahINOgN0uTmeZVrIU91MedRnk/lONh0p4MLCURUxcaiCSxYMBd/ePLJ4wduj7V+/2xO40klkTKGBx/8Pl5+5Y+YM3cmunq3oLa2AqFQHhs3DGH2jHZRUe7dexRabQ719VXi0qDSBLFwcQvWfbQXbncYZ5xRDaPRilQyhMqaHJqnVOGFP25BOmFDZWkVNm/uxcWXLMfs+SXYvHU7JrVkBUQlWEfwluQfk96EQCCCfXv9UmNo1Tl4PbT4NaG81AGPO4bubtruc13RoLSkSAgITMKd3FyCZDIGnZGEKxOam1sFjDt4sE/257RSJfhmdzBn1IARtxuphBYWswHRWBgnn3wCtu3YBYMhhZXnLofb0weTSQWdKIiZG52SrHcNXZEySWjgRCpuRVVFkzhduD09cp2UFTdi785RJCI2jPniUKszsLtyqKmxQqONwem0IRKPSk5oKp0UEtWBg4cE4AgHc3DazZg9YzbUea3Un329/ZIJX1FVisrKUviCY6iqrEVPrx+HDvbhyiv/BcXFtYjFs3j++T8JCE0L1z07OjFn5iK0tUzC1m27EAr1wWzJi4PAiHsAPr8fZmsJrrrqWlx77W0yxlQ9KyTT41/0SMqVmibL3OoMtm3ZjHAoiOXLluKZp5/Ck088AZPBiPIyF6Y0T8KM9nZR3xUVO/HBB2tx1plnyX6CREkq7xrrG7Bjxw7J5YxEWLeaMToyImNcX12LWDgsAFVlZRVGRtxIZxWLX+63WtracPjwESHQCZmJcUAEDg0qqLTKXFheUiqKys6jR2Wcedwkb2ayOSGKGoyMzfGhrKJScl+pxOZ8MDbmQ2VVCbK5lMyN3HtwrqyuqpK5hXsrgnbMtKdqk9d0OpHEGF0MHA6x1aVdfSzOOiQM57gLFve0nCto18xjjsV47WjGCcblsn4kaOtLMLu2TiKQ6PTCuUhHf2vu2cZ/hDiXz4uziYGEbpKymTGr1oIAezqbh95ohtlslWtQBdb2WQFXBWTlXJbPC9G1QOp2j7jHSViKrT2BvpFAFBdefAE0ap2omcsrKvDWW29j/foNKC0rw69+/Rup+0kiktxyIZmTeKMQco7nwb0c77u333wdb73+d8ybMwtXXHUFVNkcRj2j/4u994CP9KrPhZ/pvc9Io15WbXvv613vurK2wYVmbIhNyQ0lhJgbSAiEmPZhkwTChykG21SDwbhibHBdb+9V0mpXq941vfe5v+f/auwNH+Sy3HvzXSca/2RppXdm3jnvOec95/80jE1NYXRoWJSu/FxOl0cyU8+e60ZrS73ENTCypramXrKPDXTxKHNfmZFz4n5do1Wur9PtRKaQFaIfQXWv14uHHnpIwHQSE2U/5LBLO/B60QHj/Lnz4lpBxwfOqxyzJFBwPHENQrWr0WgSMJ7txPZjP+AKgWvo4Yk4TvcMw6C3y16a+bl9/eegM3Hdm0ZVjQf5clGcaeLxLMxmF9wkIyRpsW2S/SP3syeOH5M1OO9VZr1RSJIkBE9NTkr9we1yIZlOorbWg4mpccnrZVQQYy8InAZnQkLqdDjsyGbSCIeCYttO4LTETHuTHZFwFAuXLMKqlSsxPTUl451W+dyXcA1LkgV/RxIf7+G1Xjvy8VkY9Rq5dzHeJRaPIhwKoauzUzKRx0bHMDY2qrjtMAIllUJRk4XJoZYokSqvF8MDA9i8YSO+9Y1vQ0tCnKzXSYBS7ptSQZkro8hyS3nMA7eXMtDmj51vgfkWeMO0wKWv1N4wH23+ROdbYL4F/iu3wJ8E3EZS0KrMKJVMKM4Bt9CGUdYloS5poS44YNSqUcxNo1QYQrkwA50amJ4Owmj1olx2w2pZCJ2uDQWVERpLAMHUkGwIy3knihk99PoULBYNwjMJuL1upLKK7RrzT7gZlE2I0YxMjuoio2wUDUYFOOVDrOTEwqcotjFk5XIxTFCWx7CIxQeterir4+aUhSIWjriZVUMr/66UDCs5aNxo8XcmvRGReFTsLmWTQaubdPa1LDKlCE8bNsV++Q89aGNbJLM6l4XeQFuhEvSqMs6cfhE/e/he/NntV6KraQeqHNchnIygaI4gUVRJxq2+kMQj3/sWnHodbrjpRvz66cdxpK8Hd33283DaGhCciUCf1cDrrsa/fP1raF7aLgq5yHQI2VRGNstXX3U1nnzqSWzZsgVf/epXcfnll8sGglmjIyMjuOOOO4QJe8899+LmW25Cb28vnnzySTz04EPoWtiF22+/HbffdrsURagwuu+++3DllVfKho5q3upqH377/G/xgQ+8HwsXdqG+tk7YzwTDFSauotKt5LixQCpqEC3BDiVH7fcBt//Xgbe/B7hlQZcbX2aNsk9xU6tnTun/AnDLfprNFMWmlvVllY4q8RLWrNsoJSVuerlJZHHdbrXA6/GIlWoskZQMISpumVvGXE22s7+GP1sQDocFYGUxYtOmTfj+978vmbVmown5QkmKKavXrYfBYpFcHr3JhL7z5zA2Noyd171JsnLLxZy8ttlAhQhVAXkpAnJzaTSbJYf6hRdfEKvlweEh+GqqZIxQlVbfUI+aqho4LLSljGBqchTrV66UzFIWkAw6HX719NMydj/44b9Eb+85LFmyFE899SSefOpx7Nx5LR577DG8+cY3Y2hwCCdPHhM2sstux0sv7Mb2bSsRq9oR1QAAIABJREFUC8/CaSGzegKXX74dFqcXIIAHjeQ6VlXXo7GpFdMzQSnQJFIpUbWw2D09NY5YPKJk+gHS31loosU655if/exx/PePfwzDA0OSZyW5zpx/CkXJLW1d0ACtpoDwzAjsujJUiTBWtbcgNDKC+GwQPpdXim0EDS0eC7r7L+Dat2xF87Kt2NMdxdBEBHaHExaq9vJU5hQFNCFD/a1vvQlbt10uoCGBeMUGlLZuf3je+UPzkViWlcpSGH7muZ/j7z55FzweWkMq+d7FAl/cCI2GpAsJbRLFBm16s+k0Ghua4PX6YLHY0H9+UEDbsdEJdHQuwJrV66QwRes7znMVoEBj0KOvp09Ax2gsjld378OqNevx25d24apr3oRQOAZvVY30wfHxCWQztOdkXzZKv2UOLIkmzFRjXypkc6ivq0NLU6MCoKupPiJYqkUBmbns8zJUYt9JYk5B7J0bG5skg5v3BhaZeM9QgCM1ylQgiD6EjzlQt1IL4Rw1lymlYFAqKciJbquUl3ZjEUorOZVU2DL3m4QOBWCfkxwIuCTvQdCpzGtJ1aNyH6OlPcc+QVtRvsk5qBT7V1qRUq1NS8Q5K3olW7wsVqMc54U851KqW5jVrpNCIy3tCEYWVTGUVQl5XT6Pz6FawmK2oaV5AQx6OlRU5EYVF4QKkHaJ26My4Pf5Ucwplqui2NBROZcVlbDct1XMnGRrFIQw1dLiFZtN9qOsSofZRBCNCzyo97swdW4IxaQG7ior8nototkcarwu6FMJbGltwZJqHzQp5hwbkYIBQ8EkXj4yils/cCfO9I/AU10rKqClCxdCU8yio6lB3CVefn4fzI4WnOm7gFA8glQ+DZW6JNlhGoK2maz0NyorsgSQVDok8yVUVVlx3TWbRaF0/OQJsQRsbW3Fyy+9jJnZWSxevFjer1jUYNXaDchnYhgcOg+dRYOqehvq/HrU+RzY98oRTEZyyKoyWOFwYFVtHZ7cfRS2li5cfe27YLJZEIiMwuwxosrvwrO/+iUO79uNxV3NYmcaSzLrzgmLwwNvTT2CwTAK2TR8Lqdk9Y2OjIsdafuCBeju6VGsObVmxBMhsROt9nvlmpgsRin+6vQOhEKzaG9sFGU4nUGisbCMy6bGdgRmUujvm8LMeBKZeBl6tQWqslqcVuieMFtIIhiK4M733YFvfvM+ycCkWwNHBtUmikltZSwQtSN4VsFJfh9wS5B0biyWgUcf/SU++lECt2uRyZWQKxNwVUBXkjjKtAcWQopCtKDSSrJiJV9QKeaSOEISD3kJnAMUlSeJFhxzCmGP/dVgZDZoDtPTUwgEgjKXKWNZUYRWANpKzu1rxD7mt4oqiLapSp5tRS0r0RGi4lV+z/swHxUQtbIGUr4r5I+LiTmV9VPltWVtOwcS8z3kXqCCKFR5D+M9i0AQ54FKhu3Fx19sm6woWxW1P8+RhJAKgVIhJSprackzBbFwBWhhcVqA27nPxTbifZH3KD6fcy3HDy87FYlcxxOQqcwNSiyJci2UzqD0A14rvpesrdRKLvj69Wvx4APfg8/H/cVcbMecTbT0kouq1Rff+y4uaL+uRuL7cQ5K4eMf/xCGhs+IMrGzywmvz4ruM8MYHsqhUNDB5XTh+ReOoq3NgzXrVuLY8R5ks0GsWdeGHZdvwyM/fwEdbQ3o7RnHub5+ONxlvO3tXXju193IZ4yo89ciGk2hps6OdRsX4Ec/fRbXvdmHTZuX42zfGQHjhgaL6D+Xw5ZNNbjnSyexZKkHO3c2obd7HCeOzgIlDcwWElSdGBoIoK6mAR2dVSgUU1Bri4glRiWyxOmyCnmpsXEBwpE0jh0ZgstdBZNJcSQqIY+aWjqm6NF7YgImgw5+vwe+KieC4XFR2rZ1+GG2AvUNXoyNT8Ffa0VTsxe7d+9F1yLGCRQRixSxf08CLY218HodePSxV9Ha4sTirlU4eyaAcEAFVckmbg/JzCSKxSi6upwwmBk9kEC64ERjqw4utx1HDl9AOJCA2WCXXPiGmirJ4V22dBH2vtKDmcmC7MMWL12A1rYG9A+cl3WnQv7U4tZ33Y6169Zj996X8atfP4mBgWmcOTaJe7/wr7h+5/U4cvgg+s/34aWXX5CsW62uiDNnz2FyMot3vfsafPNbD6LEbHcQZCPQeenAGnONScWiMJnK2sMH90sMSFtbq+SF9vV0S6yDTkNVYuq1sVTtc6PvbK+Qg9kPOIaDgSCcDrtEJEQiYUW1STVjMiXHuKp92H/mFNzVVTL+GE80MTMtaw+uGTnGGE3AMUPCMtcbtNpGLgUD7Y0LObHH5Q6Yw02j4j6jLM4CZgtdVhhDMihRER6vF4loXNZ+XHtyH0FSBgl1Wq1aCCYk/nINde7cOTk/knsJHoYDYYV4wf23CkKKmw2GxDKZ4KyQTlSKgwEB2cq8RnU4wWUS3Oj4pNXpBRjl8SRM640GySU1Weh0wrmHLa8SJy46RtA9qyTzL8ShhmtCAofJVFrUvoxZKavUsl7gtTDqVYiEgzKXck7mPMjzkTVVgarS+JxtvUrWw3SIoCNATqXB//uNrwuph22woK0df/Wxv8Zvn38BNbX1ePa5Z+H2+uT1xF5eb5C58U8iW5aVOXnfvj3oPn1KHD+SqSxqfC5RaQaDAZm7167fIAD18lWrsXv3bhzavxsdrY2i8qyua4DL5pToCqPBjGwmL5E6rG3Y7FZo1GUEQyHkCnlcGB1GTUsz6uoasKCtDZ+7+3MYGRlT4iFSGQGCR8dGKLfH1/71X3HPPffImoHKZ62efUMDs8mKxqZ6bN68Bb3dfVJrIIGb/Y3kEl5P2kdv3LgB6zetx7HjJ7F0yVpksyo8/fTz+MUvn4TRbJV1t93lgJV23wU1eDvJ5VTIUN2qLyGaiuAtN75FIrSOHT2KfCYnytrQxAQsNhuK6ZTM9ARiSXKOxYJYuaIVI8MXkKKrgt4ohPzgbAj1dfWyh+Y14t6a/ahQzMPpsCGczqNscosTUHWNHzqtRoQDdNUh8M9xr7CRlFqRuLtlUihnYnDo8pJxTTU2CYzsL6OjoxgZHlGiiPJ52YOyv/E6uj1u2D0WwMDogoKQJ/p6enHF5dvxnW/dL2QB1hwUsiX3EgrX8ndXUfPA7X/lyu/8Z59vgf/cLXCJlYn/3I0x/+nmW2C+Bf7ztMCfBNzGQtBqadtmRLHEQlcBUNNetCAFZD3tGpPnAJyGyz6CaOIYtOoCDCoXZsMaZLNepFP1MOu3o6X1MowFzsHl0yJfTkFVtkFVNsFgKCISCsJicImaAdoitBoVQpEInHa7WBuRTV5EScBcsvqZZcPSOpnarOqxOMRNFtnKBGzHx8bQ2NQkm7BUMinHCzDFIvpcXgsLGJRRUW3BglGKNp4mkxSfKlZv3CiTqcvX5M1BnoOygBXxVFwAUQIIFZXUaxZzv6fblNQl5NRAtkTFk0HYrjRp+tEPP4dU8gxa6jQ4ujuKjob34Mrrr4anRYdollZCHugyCXz3m/ciOTuN973vTvQN9+O3B/bj+lveicVtq5GL5OHROmDQGnHi7BmkLWr4PNV45Ic/wqa168WCi0DewOCAbKqpDmIeKa2Qa2pqhHF7+PARrFi5QgCqyclJTExOwGwyKcCX1YJHf/GoWOQyr48KXmYWMXuUeZIsEHIzEolEEImExP7rvXfeKSpbFupY1KMyksU3ApuZNFn/DlE6snQmwMnvFNwqRbn/qsBtuUjVDlXaSpmbVedoPI0ly1bA5XBI8SIejSKfSQupgBlYTU3NAoTTMplM4I985C8xOjokDHBahbO4MTIyLFmYbW1t0n9pNXznHe/B7NS02OodOXocbR0LUV3fILbJsURCNvHt7W246qodaG6ux8jwgPT5+tp6eD0+2O1OGYPMlmKW2tm+c1Br1WKhyxxQFlzMZhOOnTiOhvp62K1OTE9Oyma5paEWv3z052L51dnWLmADmc4vv/yyMMZrauvQ0dElGWG7d+/Crbe+E1/60pfxqb//W3nde+79MpYs6oTX58bRw4dx9fYtuPbqqxANzMrm+dnnnsOp3rE5Kj5zAQ1obunAiuXLMUarK1rmMv+Pav18BtFISApStbU1wroeHBxEfV0DGhobMTw0gl279uK2227F5PgUDhw8JKAY5x4WherrG8TmcOOmNShmY9CVszh/+ggavE6YymWc6+6F2+YS1jlZ/iabESfPjuDTd/8FLL42TESNWLRiA6pr6+ZsLYtyPVmcTEiRyig5wFRE6HUaFAUwJgB36UVGFgILRUihpqf3CB579Mdoaa2BXsOilAY6De19zbDZPcLsLpQVsILKOouw5lMy3plv3d3bLec3PjohRR6vp0pywLJFZnIxj5YASBplbVEUGCyMUZtF8JAgdaFcwpXXXINFixfDYrUhEo1iaHhI7EvddiMWtrdKcacoWdlqKWBQYaEuQz67jmQJApj5goC3fP1QKgYzLYpVvA/lZF6vWIQSiKcylkAppx2OC44xKlFVohC8iLk+ZxfKIagYArzuCvC6DSpBGpGOvZb1yB+YscmCE19XijpzwIRkRKo0UmSRwuWcmlbUu6UC1GWV3LP4hkIKKJdQEgBfUfmpSHjR6eW8C/mcgFZUDJbKLGwyG1s5T6psCVyxH1O9UkirkM8pn4PnVFXlk3sdVfgd7e1zIE1lG3Sx+8FFGVp/9JIoj5vesh0etwlNTS1yfUZGhzE+PoZYLAyNRgW31ykkCbvdLMXZunoPBvqHgaIDDQs68dOnnobVocWKxS1ITgcw0heEwWpAwVBGfXszipkMhk6O49N3vgUNVi00ubAYgMNkRyBdxjceegHNixtg99WgrNELeYvW8tUuO47uO45qtx4enw/Hus9heGoSdS3VUBnphpGBgaqbdAIWvUFU0ixoc/UQSaZQUGth0lqRYAZjNi/kJVr7cS3ANUdTY5OoewmYNTctQDgcFcve4yePgtGVbr8FoZmzWNzehFee249D3bNYuq4ZrWo1lnqr8cuXDuLghQK++vV/woXhIYxOnkOyEAI0aZzv68GGVQthMqjFqs9scyCeK2M6mIC/rhk6jRGHDxxDKQf43EaYrXbEkgmU8iWkM0WsWbUEhUIWyUQcTc31GBoZlPlIZ9SJ7WVHV6fYex7cPYDGBi0sViPUOhXyxRIyaTWmJnV401WX4dmnXkE2AcQiKSnC6gk66HVQ17diYmIcb3vbTfjqV2nnJ2YRAr6S1Kck2pcFZJ2TW74eOfpv1LZy01OAfSF1KeDtY798DB/72F1YvXoNMrkiMiSYqKmEJXDL8cJcUOZtlud+p6hq+XfO8QKYqrWiuOW8WlF3cmyKMlc1p5YlsYGAgYY25DEhGTHXjoQpvgbnmAo4WwFyFbCTqlSNnHMFjOW8U7E85r1ClFdzLgmVv/F7JY+2or4l6FAhtFXskJVsWQVMuBgQrri9sMCrgMoKGa5CJrx4jUoQgZ+Bx3H+UWwvaa+cVFTEr1ksK4g6QSDa0HMdzPVyxTKU91KCL/z379o2E3SVonU2K/fcSnvxvUgUIHih15C4qbSj2FPS/3KOAPm6xabyOvwcVNetXr3yTwBulWgABVZT+lFF902wqVhI4QPvfw9SqQCuuXYr9ux+Hg4XHWpacfxEH6x2H1qbm/Ct+7+HxYs6kUqpMDEeRmCWYE4eTQ0tMNsKWLNmIQLhCcQTQSSTUbgdBJJobdyJgweOS1Xdbrfgqqu34fCxA/D6VNAQdIgFYLNR6VbGyEABO6/djNOnxhHn3Gil/S0dJpLoWrhSwCWU2WY6rFjZiZdfOoKurnqkcwn0XxhEW0c9AsFZ2T9decVOnDjZh3PnpjExHhOwm+q/VDqB+oZamcOGeoIIzUYEuGXmep6Z3kgjkwtjzbrFqGvworvnDKr9NkxMxGCxpWGxqhEOpuDxMCe8EeMjM6L8tTotmJwYAYp2qMrsMwVMT8bF1SJXDKC1qRbpVAA1dbUwWrSYDqawa08fNl5WC6eDgKYVU8x512gxfOGcWLkuaKmBSe9Hz5kAgqEAGlp96OhoxeNPvYKmJi86u+rQ3dOHZcuWYc2a1fD47BK3s+vVvejrHsGqZRtQ7fPjicd2o6OtCsuWLEFv71mcPHUSOoMebl8tVq9djk986lMKUGcww6BziG31pTzEM2AOuOU8RwDn+eeexQPf/Tb0GtrDUp0IWMwWAWKpNK3218j8Qitfh8MmSkQ++DeP0y3uHuqyGg6nHZlMVpTZjMegKpb74pNne9GyoE3GTUNjkwCY3d3d8FX5JeqGUSWrVq2WcUsSBdcoiXgAahXXZXnZE3IkcC9Bwhd/NtD2fm5uoO2yzmAQ9wgqFtPxhMyjJKNxz0giAOdNEqw53jnvv/TSq0ilitiyZaUogWlDS3td2u6HIkGx5uVeW/KyVVTzE5SiQplAlzLWhQjN/XI+jXyOpC46gJDgVZYaANua0RXJeBIGkwGZdEb25nw9vg/XXYzs0Ko0c/neyrqRbchID877zPcleZKkHwK7BgGhlXmbX9y3cm7iPEXFJomDbAfZv2ZoO+1RYpZMZmy/YruQ7V7etUtA7+bWBQhForIv+uzd/witzqDkn3LBDa4lLq1vVfohPzcdNr7+r1/DQw88gFg0IITFHdsuw47t2+D2elFXX4+vfOVr6L/QD191FWamZ3Hlti3YvmkDmhrqMTE9i0gwJKQykmmmJqewfft2yXpPJmNy7+QenmRWvd2FxvbFUGt1+MXPfw6nwy1tQ+KjKLhzOXR0dMrv+vsHBICk40613yWWxlzn0vac8wdJBIHZkKzthTym1gmIy742PjGBVCqG93/gVixfsQRrVm1GLF7AoUOn8cgvHhc77Ww+B6vDBr3BJMQrp9OvZFQHokiXVegfGsJ1O6+Dx+1GX28vxkfHMT46BrfVotiXi3uPASqpQ0BU+zm9Gk6fR8kbLqpgszgQjyXlcw4Ncl1kFJI6nX04uD1epxCUWf/hfs9kNqI0Rwyz22yYnp4Q0pi0I4m1gIytaDQkwG05GUS5oBDZuf5mm1OdTsIk3YIYX8VeThcjulw5nA44fA5EUhFxzeH6ivPjTTe8GQ9+78E58uecO46At8rupEJ/uiiAal5xeymT+fyx8y0w3wJvmBaYB27fMJdq/kTnW2C+BS6lBf4k4DY+Ba0hgWJZh1LRhjLVDSyQqbSKHWQxDpNxEHrjEUTiz8HhCGPfq0PIpTXwVpvFvgroxGh/F4yGDVixdiNShRBK6gSSiTwKeZ1ksXmsHoTDKSno6I1qyQfh4p7WMVToUaHGxSyLVsxl4+bHbrcpzFXmjc0x8rkZzLJwplIhSZuZAotYemH3ZtMZZcNINe/cwpkFfYfDjcnxcbi8XljNSk4NAUda6qQyaVHcRuMxKQgSiGK+F+2EEumEgAfcZFfybf49kLFE5i9zN62Kgq2UVwtw+7WvfhAzU6/iYx++EYPdWvSfbMZt7/szGHwpFHQmJBNZ2MtFfP2L/wB9PiuFq0AygjPjo7jl3Xdg9eLNiARiSE3F4XF5YXLbEVBnBNQy5tWwG7kJyEtBTkqhYnVFcEonGwi2Kduaij6XwyWbCavFirxYBkI26JU8Nf7M9pbMo1RSMpKkaKdR1CX8G+1/aEnF91fej0rbtIBxqXRS+g9twKj2jScSksnKzWgFLJfNx9zm+f860FZqfmzHiq1jJdPt/4DilkjZnF8rgRhu+WnXuWjpEsxOz6BI5c4ciMaso1AwJKB77RxbmHaGLS0tYlP96qu70dzchI7ODjzzzNOiQFq8eCmGhgbg8XgQDs7i5ptuxJmeswiGYpgNhDA7G0FZq5WCSntHBz70kQ9h775deMc7bkEuk8Cru17B1Vdfj/b2RfjZzx7B9MykABdXXnkF1q5bh7N9Z0XNKEpCKMocAkS0slIzayqdxaqVy/G9b38L3/j612A2GrFh7Vp8/K6/Elb53/3d36O75zyWLF2Ev/27T+Gpp57C0088iV2vvoLfPPecAA39Fwbwgx8+BH+1V6z+pqciWL2sHV/8/N1iwdzS1IS7P/d5vPzqaVgdGrhczPsFWlvbsfWybRgdG0OWdo2iB2P7JsXiin2Wdsjn+86hf0DZwDM/m/ZvLGJTAdzW1oG62jrU1TeguakZjc0tQhy56qorcM3VVwDFDKq8NhzY+yI8DjNqvT788AfPS+GLKmUCCwajCpFkAe/+s62weRpw8zs/hNaOJRgcHBAb4tbWBUjncpiZmYHJZEF1VTXsTuZrKX1DClpzYOGl3At4LF+CYIxOU8LMzBB2vfIMGhtqRMWKkhbloh6JOO3jtHIsrZL5Ziyqsi2e+/Wz2HfgIBwsImaV/MXhkWHU+OvR2tyCUkklhQcWw6hooMKHlmfMqLXYaePmQHNLk1hhcp7NFXMC6ocjYUW9oaZNpApqAhQFpaivNTJnMStFMCqcOR8Vc3kBbAQEIPhRKCJHi1GXS5RekifG7EedTo5nH+XcIyABlaxMRCMgTMBA8iC1/0b5f7ENaiXP8mKLVAFPyswAI3iulEp4fgL+vgb0UjVYlPsagVjehEhGoiMzrY1Z5OVz2NAZ2vbNVV5YqCTAq9KqJfuQ8ywLZpwLWGYlcJujZSVfTwhWVJ7kKY4WFTr/xkISwVyq99VFB5A3z+WMlsUyjgAPc5ubmhpFGak8lHvF69x9BW67tEcWt9y8FZHwmAD5VOHzXmMw6BBPxLBs+RJkMklYrUZARWKP8lXMqaEredE3NAKNQ49QPAC/245SJIWxwXFYXV7oHDaEMgmUaDmeyuCaJUuQDUwjlwuLmsvm9ePQqbMYD6ew/vIdOHG6F5FESubHtpZmnO89g+aaOqiLebEsbV9ai/HZMehtOixftwTnL/RKJmprQwMS4ajY7NIGO5MvIkELZ4cTXkcjkLbAoFOAq5HhYZw7fx5Njc2SG89rz4Lv1BTzyTTSFzn/TQUmkS8nMT7ai8s3LMHsWByvHu2Hv9mLFrUGG5vb8KNf78OJ4RJOnz2J/YcO4PDxVzEbG0EoOgpNKQt1OQuPyybkGAKQ+w4PgxFnyWQBLqcHTXVNkl0YCszi3OAoFrS3iOKJhT9/VRUi4ZAQ2riWIiFnZnYaw6NjMFmNkqM8ODCLTDyJy7etwIWh8zBZTaLYDEcSqPa1IhJIocrTjHS8AJ/bj9rqWlElB2dncTZcxMT0BN6082r84z/8rWQMSr5zCdCrFRPu14FbkVnOAbcX271fZKk8B4By3cKvp576Ff7qr/4KS5cuRTJFFxWSCiuZ8IrrCXP5OC6pvpLxKMr1uYfYHLOHU3lL5TeL9Yo6VFHI0L1FIUgQuOX9k+OAoEgmlUAqkRBAnmua1wFW5dz4nIsBVf6O51NxZKnYIvPcKvm2ldfgOVbmlcrzKuOxAggr4IaiwOVcxgdfXyzs57JwSZBTwFKtHEOiHq8d+x+P4b/5cwUM5bE8P+Zku1x0lWHeXxp2u0PWtXSXofUq18q8UIU8bZhprcn7gfK5OadWVLiVdRzfqwJG8/wqYHbls3MeTMQScwpwJUOx8qi0TcUCms+RdWswiLVrV+PBB6m4vZSMW8W2WVlFKX3rdXtudp4crrvuZuh1IVT5zNi3/xTWrKlBb29A9iO3vefN2Lt7tzgdaNVO9HQH0NVZjVAgIfmcL734HMamSpIbvXyVGddd3yyWoqoy71dFHDncg6NHppFJqoT8UF9nhMNhxNBQHne8dytsDh1Gx85JJu7seBo2mwu+Khf6z9Pi2CV5s8uWL5RYEo3aiJMnutG1sAkNTV7s3XMCgUAOnR1tGBwcwUyA68IC1m3oQn0D7YOB/XtPIpkEUpmCAEuxRFSUcfU19RJ1oy6pMBucFgIN7dND4TD8NWa5N2l1JZRVzOYsY8nShVi7bgWef/5ZzEwnMTyUxZYtCxAJzeL06STefHMNqqpqEA0V0N7RhGh8BntePYLauhosX9GKydEpXOgbRW1dNWrqm2BzVGEqmEAym0JPdw/0Oq2MsVIuhVgwi67OWrS3LsCxo4MwGP2oa6iBRlfEyVOHBOzjXoxOB4sXL8eBA4dx+Eg31qxpxz9/9V4EAlN48aXnEYvGsH/vPqxfuwX5bA5nu/vR1LgALlc1xiZn0X3mLJatWo1v3v9tWVdptATFOeYVJfwf+6gAJry9l6ja1KpEbfvIT34El8Miim2CPHSDokU77/fV/lpRRlsMeiFRkTBDYJYgZE11tViwUqHKjG6SHzhXKg4eGqhKZQFpGTtCdSzHGO+xE1MzAqCd7e8X0uUV23cosQwEvixWcbSKZ6PI5Lknc8i6nPtBZTxzfCtrdb4exzXnB7pTcUVDEp4oWg0G2fdGIgRshTcjilaSdwl00emDRFFGgnD9wvMlcYvrbK5jOddyLV3JyeZ8ytfk8/gzv+iYznWMOMMUOPcowKqog2nHnEkjk8rDZjPNEUN0CqDNDl9SCcmYJ0YXAZ4XQcra2joByowms1j6lrn+I4mnwHujBhazSdb6nLsqcUs8F+6TSRoRFx5xK1GybzmPTkxPibMQYy5++/zzAqDT9SiZziAYjuKZZ5+FzeEU1x6NVskb53xbiX76Y/sXjyPQzP1AX18Pjhw5iBNHj+BN11yFLZs3ITgzg56ebnzr2w8im0vjtne/CwsXLhaQ+tjBgwhOTuLMyVPilEQ1KcHuzq5ObN26RfZOQ4MDiCcieO43z+CGN+/EqjWrUdvSjnA6hzPdSt77wq7F0jemp2dFZTo9MyPEVWYMOx0u6X/sZyS+FYtZsbjeuXOnPOf48RNCHqyrrVeIg/RfB1BT7RcXnW9/5z5cvm0NNm/aAK+3ASgbMDwyjVQmL6R9AvlldRkzoVkcO3Eahw4dRzgch91Vg5qGRThw6BQ2b9wi65nTJ0/h4P79iEXCWNTeDpSKMBsZR8KoF/apAiKpGHJGA4paDTywYePyAAAgAElEQVQun5BV0+k8Snkl2oHXOpvKytrAYbfJmEylEkJ4IGEwn8sI4B+NhIVgkYwxexfwVXsRCM7IHrYyXr1eDxqqPSinooiEmDFcFBJhIpVBdVWVOF05HU6Mjo5BZzBKP+VYYJ/KFLOIpEgQokucDsP9F7Dzmqvx4x/+UEgMHHfKPU1ZP11Mt7wI0JgHbi9loM0fO98C8y3whmmBeeD2DXOp5k90vgXmW+BSWuBPA24noTEmBSAql4yy0aG1o7psEoslVTEGg2EARlM3krFjsJu1WN31GNxeHZasNuOzX/IinjRjZmIlJkZasf2KdyOeiaOkicNs8cBpqcU9X7kX+Uwef/uJT0mxjZsI2t3QKolKrWg8CrvVjv0H9mP/wf249e23wuFyCGOa+a1ve9vbMDI4jCNHD0tGKzdTZKFy4a2oNUqSK8tsIVbm+G8unOV3RhPC0Si8Lg+iiZiseglg1vj9ePjhn+K6G66DzWITyyYypXl+BB2/9E9fxMbLNuGKK66QzS1fj8UusQT+Q1ZtKiCajkNv4gZVCz0sYud64cIT6D//GJZ02GEsLMfgmcXoWLYQZUcIJb0ZDosHDpUao0eO4pt//ynYTDronVYs3L4F1995B/pGplDjb0Y5XZbsQ4LDRStzfDIwljRQFctSaGPRmgAuN2BNTU2yUZffO90YnxyXjajX7cXo+KiwRBsaGmTTzo0rPzc3fPx9pRApgIhWJ0ALMy2Z60cmMp/DL1on8xhu4Fl44HvRypc/c7NB4Jc2tC4vs40lwO61IuvvWiZfSj//P37sfwRwS1AtT9IBbbznWLRU55WL2HzZFpw8dkyY4szeNOkNkg1m1JukKMCCAW2waF9G8Jy5VAQTWNBlXtPExJhY/NLuirZMzDDWaMrY9fLLGJ+YEgvW8bFZ2FxuXH3t9Th9+gxuvOkmrFixGBs2rMPo8Hn09J7CkkWLYDDY8IUvfQXP/OoZYTMTYOO4u+vjd+Haa6/G9PQk2tvbRbXOvaWoAyU7MI2qqmqxNu9sa8Wf//l7oSoV8fBPfoxWAivnL0Cn1yh2zDYb/vvffAKPPPILPPnYU/j8P35asq0C4YBYchGoOtNzBmOjIwIIhMMxAQpoV8d/09qZkaBJFptz3DAX0LagQzJ0z/b2yhwRi0WlIM9CE8eI2aiH0+2C2+mC1WHHmjVrsHDhIsnL7erqkvHOzFRaGJMcohSVCTga8fab34aujg4BQX3VdkxPD+PgoX3YuH499u89CIfdg6mJWckbo10WFW3hyCyGRyNYvGIVPvPZf5TiA4srQmCYy3akdS4t1ywWu7yP5H3Roo5FtT8w5/zhsVBGltlVyMOgBU51H8ETjz4Mv98HL22lyzrk0rSAppW5Rixu1Tq1WIeajEb5rMkELdGsaG5sEgUwQSparVNdQFtA3jNoqUegm0Ua2kR6fH4k43Gk0mlR4TDLiaAii/AXhi4IiYC/4zzBvs/ipFGrkQKMwWSWwjmLyiaLRcg4vA606yZgW8jkkUtnhFBEu8C8Qa8AIbxIoMJNDaNJL3N0xQaPc7VB1BBSzRG4koBopfjxu/NQxd6UBV7F3rNypBYq6Ofs+yvbCIKsyheBYQIV/F6xMyMQSMCyXM6KkoQANouc+SIzctVSlBbCDIFl8HNw/FNNUhb2PfOJ+XexZxUna60QIijgZTGSioYy1EKiMRjNokSmkz+t3VjMZN41z5/qH7vDJn1OssnkUQFuKz3oUkFbZdLqaGnGyMioomScA7KN7B+FHIoCxlDxzcJsGVY7FYBlpJIl1Ht1cPpdsNY44fLZMDM+ipuv3ImbbrgF2ZIKwWwWGVUZfp8bOhZPjx6HQ2fCwOgUNIxVKJUxOh3A0PgU2hctQW1jE37y8M/EmWDd6tXYsHoVDDotXnnheXR1dQiY6qpxYjw4hl889VNc/+ZrkEkm8NjPH4PX4YDdZBVbSavThaq6WtQ1N4iaJzwdkr7GHOfe3h7FSpzxC2paBPKel5N+QiDmgQd+gc4uP7R6gyg3HLYCGqpdmB6LYe+x08hrNFjl8WKlvw4vHO/FcEyFz9/7PWzetg1Ts4P45nf+CXv2/gab1i3H5PggNGrahKok59XqrkY4mcfgwAQ8rmq4ODdlclIUDCZiGJuehNNmx+jIFCZGQ9i0oRMZyac2weZ0IF8AXnrlCJoXMC8zD4sZqKv2CHlNawByhTSC4ZAQXtRqEw7sOYlli9fConfC6/bBbrHibE83Dh06AK2jXtaJN99ys7giWK2KJTEfLP4LaCtfr7uHKzf+OR/l3zNpsZ8q9sLAE088hY997KOisMtkaAnqgEanrKl4HNcZtFq/GBBV1KCKcleyU4kVzxHQXhvTZYU89rplMoFUJQOWp0bwwUyFWTGPiYkJ+eJ7VcDQCqhKwKPymhVbY66bKrbIF4OzlXzZitq0AthW1LhU0VdAzIqCt6Ky5Xtf7PDymiKXftQgaYCga1qO4Tny5wqAyp8ralx+599tdhMaGr2SYarkU3oFvKVCjfndkXAM4+OT4qxARRL/xuNmZwMCQlRA1goRsKLArVwH/r1iEc21Jt+TbiGcv3hsBXxW7OUVZWwFDK6omAkWbdiwHt/77v2XCNwq/IAKR0C6m/xPNGwoFiP40hc/gZdeegKDwwms32ASECGdpQNJL4aG0hgbLmPlilps3LhJ7iF79u6FTp/CzW+/BpOTF4T88q1vPgUuKa65ug65QhAdHV6YzDpUV1dhmvPRhRj6embFQjgZLSOdsmLnzo04evw0ZoOT2LK1GcNDYxgdLqKzw4LqatqC5rBi+RqUS1qMjEzgxRePwOmyYMXyVgG1+i+cF6DEoumC3qhDU0sduhZ1iCXsAw8+Is4NgZkkzBYXgpG49HujUY9EMipWxOWcxHrDbKHSUVmGG40qRKN0HqJIWAWzieRLkhKA2jod3vmOnTDozQiGxhGNB3D04ACmZ3PYcaUfuZwGQwMhrF7vgc4Ux+R4DFsu24DZmRGYDSakowVU+dpx9Ngg9h/ox7ve8348+/xvxVmhptaCWHQSBk0B61atxqG9h4XgqtZZcbonCqM5gbe9fSdCwSnJr8+kzRganITDbsTQQAR33fUhHNx/AGf7BtC6oAWr1tTj2Mn9aG6qRzIZR2B6BlVVfpSLWhTyWsTiRSTiJWzZdiU+c/cXRRFNggn7O8nJl/KoALe87xVlbwQc2LcHj/z4h6ir8Yuqlnmrsq43kAwcF9tcjq9sMiXrIAKsfIideoHWwWlRkPLcK4sS7jcF9KQDz8ys5E1TXRqNRGUNZrJaceHCoKhtqYbn+CRRjHbHdGhwuO1iXU3HF9ogVwgVFpt1bm9HS/OykPMIXnKfQGIcrXEZyUACLtdrkUhMADu6NRBUJhjLeYXvwfmOY5wnTRKMKPRzhTkrXp3MqwQUuf41Goyyf6zMzQST6WBBooXNpmTQci/D33N9SZeXqqoqGbtcEzEKhoAt5yCSP9n2BFm5FiLQmWBOLonGyRQsVrs8n+1LRWM8mRAgmmtZg1En5y5ANdszGpVj+XPfuWE47MyBziJfVNZ0XLORkJnIFPCB99+G5pZm7N27X/YEL+46IHsc5mU//sQTck1y2QJMJJ9rlfzcfy9W6Q/1OwLf6Xwag8MDiEdCWNzZKaTbg/v3wkI7bBVQU+tHQ0MTBoaGhBz73vd/ALl0EdFIEqtXLcXChQtRW1srzl0kJj388E/w6c98AVu3rcSixa345Cf/Wtoik8/g+V2/waNP/VyU0qwHcD5WXGy0co2sVjtSyRTGxsbkfsw5nPfZQl6DhvoFOLD/kBB3e3v6cOzYKbz1rTdi8eIlAlCyv3BvEI3EsGzZcln333jdDZidCqK9fRlmZ2M4eOg4nG4PDGY9bE4TckjDYNHBQ+cA1h7CcYQiOfRfiOEnjzyNhto6IdGy1jMyNIShgX6oigW4XVZYTDqUChmkCdhm06ivdUGDOMqlDM52n0ehSPciIB3PwOfzC8FgcnwSF/ovCOmNwCnHYEFjRMnohMvrlz4UnJ4USxESapuaGhCLRTA1PSEW4swAJhFK3Om0aqRiUXErGhwcQm1tvWLznC/B5fHCZnMq0StaPWLxJEaGx5CORqDndTUZZf1e5XUhGY3gLTfsxH3/+i8VP5K57vK6h0Sl/8wDt5cyg88fO98C8y3wRmyBeeD2jXjV5s95vgXmW+B/2gJ/EnAbC0JjpCKNBS+W3GgtqYa6bIZGrGBCMBh6UCjuh1E3g0wkg52bX8H9978HzvoYCuXDUJmKUJW24LlnM9iy5U7UN3egqKGtkRORYAn/zxe/gtraahh0Rdlss9hJW6mWBQswNT6BsYlxKe4wP+7ZZ5/Fls1bEI5GsHLZcuza8yq2b7scL774oihqP/jBD0nx+Rv3fQNej1fskk+eOIEdO3aIpe9sIACL2Yz2jnbZbB46dBBvefNbcPDAIcwEZtDR1oFnn/sNbr31HXji8Sfwkb/8MB79xS+xavVKTE5MSbVn/YZ1uPdrX0ZjayM+9clPCYBUKX5Vsvx+38Vg8ZIZMrOhAAwaLYpZLcrZNPy+KUzN/Bq68iRsmg3oOdSGzddsRyDXj6LGgHSqBG02A7+vClNHjuHEk0+gaWG7ALflxlpMJzNIFzUwa8zQFIBIKIS6xloks0kYdEZhOlMJu2fPHmHY+jw+UdPS+okFZxb2a2pr5DM8/vjjuPEtN8qGateru9DY0CgbUoIoBJIIxCgZbWUBXwlEkBHO72SkUpkhRcJUGiYLN78xuFxOYTQTXCRw2HO2G08//TRuuOEGLFq4CIlsSgoLlWzhSmFS6mqXDEj9T4fB//oB/xHALQEk2iQzP5pqIAI/6rIAsbff8W447E4BmmKRGKxGk2TjMEuIpAWz2Sb2nQR+xifG5foqBeKCAH0svLBdaVlKhQefQ6thqIrYveegQDZUeftrm7Bh4xaMjo1LIbWtowWXbV4HvU6FQi6JdevW4cUX9+DzX7gXN9x4kxRiqCTdu28PrtyxA7fccjO6T58WVvLIyJAw4VlQoRI+KqolbqITsBgN2LFjG6bGR/DSi7vg87nQ0dkmxX5aGfuq/XB53FJI0kMr2ZO0PDfbzGKf5XA7kM6kBJCi7TezCNMkGxSKSCaSqKurR1mjFoXA5OQUJsYnBNRyO72i/qVFLNuIhYim5mbZfJO44XI5YPd4kIpGoTMaRdVAkFaMBpizFU+JQlMAKJVKCgwkfbzpyqsRmAxAXS6C9ujs3/56F5avXIYHHvqRFA3Vaj20aj3CwQDsFjP6ek9DpdWitq5BLPCoGOWD46ZiVckCGG1dWchiwY8qvowUvgyvGT/+8Z27rIw3QREzGBm9gFPHDqOKStRMURSkRgPBKqtkLBdLOWSLKRTLORgNJinWsDhE8IDFLRb4SPDgObFtWKhQVBFkpufEnpFKoampWVE9Uw1G2z8W7FjAYpGMhBgWlPidhUNRvzCTPJ+T12b7EuWLp5ICJleysVhUoY2fpqyCSWeAUa+XuSmcJVChg0GKSSV5XVrEEoTme9L6k0ASHRmk2FosgcbG1N4KQUlAHEWbJfNQJc92zrJVxPC09iMoWaYCmECkwnonaC2KNrFDVewAOceJnWvltaEWZRTPSQFR6GahQaFIL2Ml35EPgg20P6UShsVWFn5pb00Qms9hMZXH086axWZ+Z1Gd7hjML2Nxn0AtwdNkJgCoMmJbzqJTxSaRgHlnZ9dcsfWP70X/7pFloKWxGQ6THa0tC6T92Ff4WY0m2otn4PHw3pCFWlNCd89pVFV74LCa4HcaoTKUoHbo4fW7MT48iBqbG3aTAzqLE7FyGc66apTzORiZizc2iXpvPVR2NxxVNegfHMTI2ASKKg3qG2uh0SvZ427GBfSfFyvFfDojCm/OC8OjwyiocihoM9BZVciVUigXszDrjVDnVShlSqIwSZLYQet32q6WC1DT5jFfkPtlZY1CNQoL8Fotr4+i8mZxnipcEhhidNCwO+BxqaAtZpAI53Goux9FnQ6NJWCh04NjIzMYjNJGtRbX33QjbrjxKnirbdj1ym9w6uhe7Nn1PFwuM1ra6jEVDCKazCGaBpYuXY7pqQCmRydQ5fQim05iaGYWFpcJmzZuxPD5IYQC0/A6XTKXsUjNAmOuUMLqtasxPDaKgaFBKchqSsy09iKeimB8chSpNAuRBvj9Neg9PQCfpxZ/fuefC4Bd66+B025DTU01+vtGpdBb29CATdu2ypoxQ1vyMm0uFTKdog6htfEf6EG/sxNXQEuSflT49a+fwd///aewYeMGFPIce1zjlJHOZaWtuQ6hJajMb7yJMJ6B+nYW24VAQN9mBTiujLHXwVSSLAgaKhbDnH/5vhzXvBcze1NoFCXFXphffE/O+wQrOOcpxes5gLhUkvWSEEQMBvl7xT65Au5WrIIrSlQl07Ugz6MDjWTySma2AjzzUXnu77qUCFBMdb4oxhhRoVzji0FTgisVi3e+LgEWKqWMJjVUmhTyBea9M4vWLAV6Ag6cl5idnM+VUC6TDGKEgZaVXPuVSgLYsL3ZbhUwufKeCpFhjsAyZ4kqClqVSrJVeY8QdTNVubQtJaiSZx6kMk/z8wvYpdcJAWz9+vX4zre/9b8JuCUripb5MXzpi59EXZ0FvWcPYnz8HFxuLeobqoUwpNYYcexIL7pPl7FjewcOHByQueymW9Zg776TsDsJTFmwcUMX8nmVqLRpm8lYGbtLh4GBIdTVOeFxtSA0C+STLrzwm5M43xdGV2cTuhbXo/dcPzZtakEuHUM8RnDTj4HBfvhr3GI5u2f3IWSzMTjdVrEtnpoKIRpNoGWBF4lkARdOMpsT8Ndqkc4lEU/QMUgHi412nRlU+a1wuD0YnwhDo8uhvbMRRnMZdiuQiIdFCcf7GC3hbVZGaPSIrb7V6pRs+L6zAZnHwiEVbrh+Nc72jsHj08FiL+H82Wn4qxphsZkx0D+OY0dG0NqhwbJVXrictTjbMygKNLvVgHh4BsuWrsG+g+cwPQsk0kV0LVmEWCIIl9uIpUuaYdKXMHrhLOr8XlhNVsRTKlgcfvQPnMPJE4NobOQ4M4hSLhHPIse8y0wZ0UgcPT3T2LKpDWazEeOTk+hc1IWhoV5kczGxXea9JzgbRSJeEEcok6kK69fvwO13/AVUGqOQXxndUiEN/LF3Q47MZCYPk1H3mqPA00/8Ep//zGdgMpB8FpJ+TcIewZlMltmuKsn5pEtIPpuX/RWPEcv0TBG+KresaTgPcBxzzJAYybmElq9WI+caZW3BcUJ1fBkasavlmpVrD85NzIfleAoGZ0V1y9igRCIu45bE23whK+AvyYF0xIhFItKnuOam4QCJVcyh5booliTRoQSLUQu/v0qxhy4w871KLGS5V3Q63fD53DLXci6q2KaTcMh1H8c1wV86sTCOh3tEgsAVVwCqpLnHt9IZS0f1blTWlJxb6GDB4/hF1xISsCXXN5+Xe7lOrcLszDSyvAfr9JIBn0rnYDDRBUqJQWL70W2GrgtWk0FIQ9lCEVUem+KOkWYNwiJAezCSRFtrg9hKUxHtcDpBBSXXtbQMnpwaRlV1NVpb2/DMs8+Jmvov7/ob2Y/09Q3guhtvnAMpzQIOci8nMR9/wt5WojDKaTzx+C/xExIC/D687713IBoKYsGCFkQjEVGacq/y/R/+QNaCerMP1+7cgZYFi2TtToJJZ1cX+vq68b3vfheT0xO49dYbsWrVYpjteqSTUTz7219h3/49GJ+dQHWdFXX1VRgaGlTI2WmSlQzIZPJKO+bysNntmJoKyt6wWOBamGrRMpKJFLZu3YaBwXH09Q1i29bV0ke4LtdqDXLd+BqDQ0OYmQpi7Yr1uOPd/w02mw+TE2FEYznojBaJD4nEgxLjSoI9v2x2F7w+Pz2AkEgDI+OTEmdAMjBdeAb6+/Hqyy/A53IgFJrG9OQIqrwOuJ0WcUdx2LVY2FYNl82Eyckw+s+Py77G43ZgbDQhMV12m07WNrMzM7BazAIWd/cNw+z2Y0FHlxBQJataVRQ3HJLUXW6nODdptCohATOOSiEDmOQzezzVMp+aDCaodAYk01kUGc8i99iIjDMtjzUY0dDQiGpvlZDsTHodTAYtek+dwMYNq/HNr9+rEJSVtId/86hk3F70y3nF7R87kc8fN98C8y3whmqBeeD2DXW55k92vgXmW+CPbYFyWbxXX7MKUzJjlEdF1afYiSlWsPF0TDZMWgOBORa0545SlaEuG6App1HMD8Fu70Um9yKM2hlYtEZ8+PYBlNLcmMTwkb9th70uijIW4acP92PHjo+iuW0FimoVzMZ65NNW3HLLrfjEJz6CYGgE6XRcGIhU0vLdGurqsHDRIvzDP3wWn/jk3wjQQuD18NEjuO3Wd+HO974XH7/rLilQ3XfffXjgew8gEAzgiccfl3zPuz93t2zA165ZA6vNhvPnz8Pr8UihimAv7arWrF4tSidflQ8njp9A18KFWLZ8Ge758j1oaW1GOpnGLW+9BV/64pewcdNGuGkr2d6IB3/0AO6//35RvHGBziJYRT3wh64J1RzcMPvcbqgLBqhZeDaew8G99wHFcUQnGqFX3YjLb7gG6cIItHYvZhNZlIyAPV9E/HQvfvOTh3H5zTdh4fqVmEzHkbLbkVfpoclrEB6dwif4uT/9abS0L0Ask8aFwUFRVXGzvbBrIZ7+FUHT6/G5z31eVFbXXvsmBAMBVFVX4bHHHsdVV10phUpuplmMXLtmLV56+SXZfGzdulUA4FhMyTTasuUyvPLKy1K4blvQjnPnL4j95sjoiCgtCcSQEX3u3DmMj49KPi7baf/+vWKTTECdhRWNQSdtVylqVuwA/9i+/R93HAsYFW59ZdQo9qXcLKtVCkCgWJeZ4XF6YFKReX7pDyoFWVrg2GMeJMECMsj/4kMfFBC9vrZWFLc6jQY2ixXpZEYAA+biErhicdTr84q9Ewsa7HuVQjMBINoO0mo1GAyIyoaqW+Yyjk/MiuJArTWhpqZeNtpU6QomVc7ibbfcKMARLbKOnzqDk2f6se3y7WjvWIBMMo2fPvyw2HEyK5YW5Cy8MP8pTwWwWHYrsww3qgTwHHYrmhvqMDVFBUVOLNBrar1o6+hAoVhER1eXMOOpdE0Eoxi+MCAkC6fbCZPVLPmoVI9S0cgs5ngsIWo32hazXVjs1VtMcHvccDtc8Hh8Yu9L5Z/dZoffXycsfXEVqCjyC3kFpC0rbcZHpTAfi8fhcDkRjyYwMTWFHI8TYLyIfXv3wWqwYGpoStQSZW0eWqsOjQuasWXH5WjvWITZYBwuuxcaaEUtzfxMCaRUl6WASgs4qkmpciBqJ7aY6Zzk8PpraoWdTWCCcxfZ7RyHBBAv9ZHNFlAsqSXbi0WzMyePKda5eXr9qVEuzSnUwEzxPDT6MjQ6zl8sSlB5RkiGKuq8WMjzY9Dai4AgM4Ir1p+iCp2zWab6hwCkAAe0X2YuuUan9GPJWyzJ52YRjsVAKvrtNqsUSNjOBODKBCfm8n15P2C2FO3sS7m8WJsRjGWmVUlDRTKVZUqeJL8zO5224mJnOpczSQ2gZI+VCJRpkS7mFQs9ARwUYLaSvSY2x3LDVIDc14FY5iSSlc/PTWWsAgwp1stKbprYJ7N/sdDJPEdRoCmvJZ97LgeU/YZjpFLXI7DMYiiBQCoOxRqbOV0kkMxl4LJASZCQAAeVLToeq9FKEZqvJYCyqoSSKoOiivaxKsnq1OuNSl6btwrt7V1K9trvA9P+pJ1RCVds3YBcJik2gQImsdCXLwrgPDU9JYSthoY6sbbt7+/DihXLccPOa9B3/AQee+pRLF63DLlyVtQlTr0VwakQMgTJjSZE8zkUshnU2e1wZPLIZwooOpwo6bUC8uzddwKJVA7V1To0NnfA6zbJdS9I7IIyP3BNQBUYCUXDEwNIFiLQ2pglHoDTZYe2pEIxnUciHJdsT51Rj2QuKdnNJAho6D4ClbShYpNbFOt1qjXi8aS4S3DuJdDFv1usVKTbhBCRzwTgs5tQzhnxzMuHYPe5sbqqGh1OL/b3jSCmceHwyTGYzDa0tNfh9tvejs1bNsBp0+EHD9yH8+fOIpMPoqAuY3I2iFO9U9i8eZW8/+jAoNgZW816NHXVw0tA9fwg0vE8lixsEheOCIvQdgfGxseEEMHL7vS4Rc1PAsmpY92SScesT7fPgrb2VkxMTuHA/m7MTOawZFErrr3iKkxPzsBC8M9Ciz8/umqbEImFUdfcjM3bdzCEWslLEMIC7cRJvalkFr6+AP3/zGAX9TmOXV47AoDP/PpX+MTf/A1WrlqJVJLzhFbsaEXVxXlGlOV6qCS/lu81B9a+RsZQbMyV9FxFDV/JoiY4wLsuH7Shl5w6lVrmY84XVOrQglyyfF+bs4oC4kVjUSGsESghqMCxRABP+hzJLGzjclnGHR+SwcisRRnUr8dDKOAsLTwVxa+yPp/L7uW8oFYIIZyT2C78TjIKQU+xTs/lZM0llumS60hgtCjnks1lJUdTLOxlvcp8dL0oqzO5BJxuA1SaopCDkom0OHNo1QScmfdoEuCW45fKJBJGOEdXAFqSn8QaWexcmdutuAhQUcf3FWcAUdnzM3PuVNT2SrYwP4NOrgvPn88nEYxtLlnhc8AuyX/r163Dd7/73UsHbi8yfheAWXo8LVhzyGUi+OhHP4TJiQGYTIxxiaO9owoTk7Owe0to66wRUKS+rhXppAlHjwyAl8Zi0uDEyUnU1ZiElKlS6+D1ueSeNjMzCZ0+C40+B3+tGnanAWdOJYCiEX5POzIJG37w0K/Q1t6EzoV+ZPLjuJLZ0Y8fw+EDY1i+nOMoJrcar5c27Tlsu7wTemNZiBRuj0EiBto7/Ghrb0RichTxVBzpTBzZAolODrioZFRpMDo+Lfdsl8cnIKM5p9YAACAASURBVEM6l5Is15oam8QwSFxEmXmUVNPpUcxT6W2B2ejBgw8+K9mz73z7mzAzG8BA/wgOHR7D2bNT2LSlUVTFEyNco1BZN461K1diz65eWBw5mO0ZhGaLiMfKSBFU0xbQ2WnGilXNCMeA554/gwWdVRibTCCbKcPptCASisJmzuGmN29Gnd+Ivr7zOHUmDLXWI4rFhgYHTGaueYCx0RlouL4uZ7Fi2XKcOX0G/f0TuGLHCowMjyMQKMPlqofFqkL/wAm0t1VBry9jaHgCsUgOZrMbjY2deNe7/hyXbXsTtHobuBQg6CKErEt4SG8qlIQIUxJyVQm/fuoJfPbTn4HVqCVNS2Y+AqpUPesNRiSSnCd4/lQpFsQ1g0QgqutIhDBZrDBQmZ7Pi1NJhvE/dB5QEuyRSUeQziqWw3wdxb2c6nmj/JsuJwTGjCYTMrkybBYNitkSjFoLDLJuLMuegutZ3gO5Puf8x4/ucROg9CKTSiKXL8DhdoE8GaruU0mq/dWwWm0yk/J+RjJSLJaQqZ7DNhQKiDUuxz7JmhUngsAcQBsKhxSLdroKCXFNmZF5Dy0VC5gNRQUkNOp1ivMD5w1lwpD9Ji2jue5LZDPwudwwW21IC0kljxqvV+aidDYDu9MGu9MpcxrX67Ry9tXVosAIILUaDQ31Apgz+5XkcK61gsGQ3LsJ1nLdzxglgoG0xZ1LKUE2nZY5fnT0gmS1cs0aCEXEFScYiiCRSQuh6Ps/+iEsdsabKK4SJB1yn8b1w6U/GIWRwj1f/gJ++NAD6GhrgdvlQCQ0g2qfT4BSvV6NifFJrFq9GldceTVWrNuAw4dPoWPxKnl/UZ4HZmC0GGTvpdGVkEpGcOrMYZwf7MWRI3uEdE17dofbAjoaR6IRAfkJVAcCAWlbcdLR6mU/wP7J68+9AOeZYkGFsdEpIZcQwOd9lkQLrmXHx6bF2efChWE4nTaYzBZZc87ORPDeP/tveN97PoxININTpwfx3HN7EEvkYTDaMDY5hVgyKfbTqWweJrMTRqMduRI9xhJweEySp7tuzVpxS+k+dRoHXn4RjbVVCCcjyCQj0GtKMJu1SMWTaF/YJCA77df9/lpcOD+MU6d6UF1dL4THttZO9PcPCkAvmfAquhJY4bBZMTY8LLFaVNcyJ5tkkHg8Ju5WjPDhfZhqZnGVKOUVAoTFhWxeh0KJhM0SCokM9HMORZwTeM+w2BxQMaqFe2NaptPBLJmHOg8hOJv0GvSeOYbtWzfgwfu/Cj1tyv+NUcnFTjmvx00AmAduL32wzT9jvgXmW+AN0AKXtlJ7A3yg+VOcb4H5FphvAaUwVKk681+vT3X/BrwVX04FmGIOXTgagIaEVObwsVA0V2BisVurpmJuAAbtAGz2IWSTvchEwug+moZB48c9X34RH/tkMzqXNUFvWo777nsVV17zQaxYvQ2ZQgEmowfBmQy+8+2H8Pm7P43BQS7Un4bZbEBH2wI89vjj+IfPfAb3/tNXZANH0I8L4WVLl+Lb3/kOtl52mRQ2fB4Pzp49i9HRUXzyk58UIPWf/+WfxTb59JnTUixftGiRbMJYVONGlsWsAwcOiKXy8uXLpbhNJeKRI0fEBo0bSeaCLlu2VApE69dvwNe+9lUBKk1mIzqWdOCRR3+O22+7XSyIc4WckvEqCqs//KBeT6/VoJxJQ5MtwKnXQl8awSM//jIa6uw4fGAWb7rh79CybDkS5QjKFjuShTLK5QI8tGzadxC/eOj7uPUd78CiTeuQ1qgQ16pRpp9hsYzYdAg/uP+7eMdb34q9e/bCX9+Ixx5/QqyImCMTCgVx+PAR3H77bXjppZdko3r06FFRA334wx/E3Xd/AcHQLG66+Rb5+6qVq3DjjTfhn//lK7IxowKHxTwq4OrqanHixCmk0gnU1zXKJpavQ7Y0s1QffvhhrF27FqOjI2K3xY0MC8UEEwkQ3X333bjrrr/G1ddejVQuLdk4Fbu/irrkYivA//9HMcfAxdmPlZGjlgKpgGniCclCo6IuctldMKiYKXnpDwUYU/6TIhKB11IBH/vrj0n/ZSYON8wsmLLfVfv8oqLm5p39lxttsU4zGUGwkXVrFrZZQGEmDy1vk+kU0smUXHOVSgEeqHhnAcpqdzEaSF5HCthqIBoJSmZmYHZW7HJZhCDr2e3xwF/jRywSRV9fr4AZBD65oSXLm2AsAThugAne8BzIuqZ1KYEqgnU2u0XONRpNwmjUwF9TIxlKDqrDRN1PECUDt90pJBJufo1zmVRmu1mU5NxYE5QhcM32sVosUrSiCokPAsgEuPjIE7jSGQXYrZAG2G5SOFd8FOeU9LTNI8hIQMYkigiT1YID+w7gfH+/KABE6ZWhgtADKxXPybwQQbzVLixbtRx1jQ1I5jIIBMIwW+xS+E4l02KbVS4WxbZVrSpCr+M8zbxTRXlElQQ38GRoZ/MFVFX74a3yS0GMOV3KiVKZeunAbcXll1M+CxGnT50Usoa0kWSSKcozYn6MUWLOXS6fEbNTk8WGeDQGs9UiahHm8bJtKmAt0UkCzey2LNZwbBNbJnjBz1VxKJC8MpVi3auoYAkmsr0JcCpF/ngirhTqeKIEPwUAUQr8zCon6MJiJ48njEbbZL5WIpOcU3tQlUplqwJksI9x/lKUIBqFVJDPCzCnNxqRnwMLZO4Rte0cgKuilaSinqsoa0UJWCTATzBSJUVIAfCKHLME3XVyXsoxtD9nEUjJChZcvqTMFSx+8rxYbFWyNqmyq4DfCkGE9se8L0uuu4rAA9V8VOuyjalM04qNsvRcsWeuqP4UIIXnpdEzH7cgczWtT9mHlH7rw+JFS5Tctf9twG0BC+prkUuHUCppsHhxG2pq6jA1OSPFP95P6uvr5PNP0qrfzBxVI+KRKDJx5uOlobMapYhI5XUiFIPb6YFKq4fV7UWKc1UqDX1ZhcxsEGWNDhq7HZ6aammPvXsPo2ths7TTb367H4sX1WHDxrVSfOW9vqaqGuMTE2JNHQ4HkMknYHZQoaKGxWFEIDANg1ZxEcilWRzXwmjWK84HksVbgKqo5PdV+j2BOwKfBM8VMF5RGnIMsF/TXhIqPTxOL3SqIhxmCxwmLx7++XPQGmzYsqQT9U4nXj3WjaKpGqGYFtBYEE/R/r2ApkY/7rzz3diwdgWy6Qie+c1TOHbiKA4dPQ6n1w5a654/PwS7VYXgbAZ1NV44PEZksv+DvfcAsvQszwWfk3M+nXNP9+SchLKEBEigQM6GazDsgjFc8E1e1zrcrd2qy60ywfa99gqMANmAACGCQCAUERIKk3NP53y6++Sct573+7+eIyHhOyrVFir3sYcZdZ/wn+//4vukisw9mwZ7UcgT3K/C77VJLh0tKNfiCdnfUUWzHIuhf5BKNDuWlhdFVcV5nGMkmy1gLZbAzHQSe3ftwumTFxHw+LBn125s2bJZCuAem1WKldt27MJNb3kzmiy4iw2yCSYLi9WXzJJbu5pF/kNzC1v2p2JHT3WaAlp/8IP78bnPfU4sH9OZAixWBYRwXlIqeT7RLOQLsUAXcNaY16m9JVgqLAlmUyuaItcfzisEB7jWElgUILRZU0/gWzdNqNRIPiJIX0e9QfKSmp952QQfSeBj1jxBCSFVAALikjRBW2u+TlsUSzadsZ2Q7Fuq7gxwk2OZ1+RwWGUe0WtSS1KvrMucV/khHM/8w0/knMB7V60W0WzUUK1TTcf8Wj+aJmb9OWQPy/WX5CkheJSrSGfyCIbakc8zu7eOTJoZlhkFb5ME5SWww2tUDUJSjcxpnM8NgJtuN1yK6OwhAItLra8c45xvSahiYbqQY0YwQSWSUTj/q7lO1mhBONS6ofYdZgFPWPjnXHXw4H585St3yVqllcd8fqsK+SV3W4ZVssLxOX8StC0CYDxCGp/85Cfx4x8+iraoDb09fgT9BF8rOHT1AC5MXsC2rZ2Yn0+jWLTine+8HlMTc2JfTGeDdDKD5ZUVIS61tbfj/IUYiGkNDETQ3umD3UlVchYuVwCVoh3Hj8zg3OkkKiUqw23YsrUfnd0OUf+ll13YsfUQxi6egsmWw9LKAmr1PK65fh/27N8kxMuJ8VVs2zGE9k4/SsUctm7fgTb/OTmHkKBXKOXVWsH736AiTo1x4uld3T2YnFzBkSOr2LHLjWCEtqNm5AtpAchS6Rz87naYzSHEY8CDPz0Du9WN7q4Qkpkq5mYW0D8UQWeHDXt378CJI2v41SPziERDuOPOw5iYnEBsOY5wmx1tXQ7EllKIxTIIuH2ifLv2miFEwwG0tQ/jxMkJnDw1jWeeXkJndzsOX9GLC+enYbcUsGNnN5qNIs6eXsLCPG1vafWcg8NRwvBIp4yN2ZlV2G0eWG1VHD50QNa/+fk5BIJ+ZLNp7Nt9GM26BQ6nCSdPPYstmwfEtYLOS9WqFSePXwBMLnzpi1/GzW+8A1a7B9W6IhxcruJW9pQyNjhfcUzU8PjDv8T/9Zd/QfscVEpKyc45Q1sHc23imsd+o7Oq+TfnS+5TqfbmuOY+2eVwoFwqCCmIxIJIewRt3VHEk3FR13MdEvcQKn8ZaEwCm1O5sXR0dorbTYSxOHOLCLj9yoq5UpY5hHMBQVHOKXQmYf55gW4MpqY4JRFQppVyuVZT5LBqTc6BisCrHH1ICOHehiAy1YXcE5XLVXE24TiXPUi9LgQNfmeCrASmurs6sbLC80cduWJFSCi7duwQEJj+BgGvT6zG6eagSC0NjGwlycwlZ4tyPgevx4eO9k7D2SkNP2XkTbOQuAl08wzAV5KkQJeXmsmE1cVFZNIpuV7e79VUWmJm6LBAUnE+mxEwvS0awdTEhADonMNsFmaWq32quE9ZHWIfnEqnRflMJS+JyPmSclJ5+JFHZJ/KtUhcZCwqC53ry+U+mg0C00X84z/8Lf7n338Be/Zux4ljx9De5kNbNAyfJyDEg2wmjVAwjO3bd8DvD2Nqal7O6NxvcaxHOyLiG1KuFnD85HGMT51HtZFBoZKBP+SByVwX5wmesbiPIblGMu6TSSGvKWI19/JVWfMIhjP2iPtHnpPcTp7rqpgYXxAgmedQXg/7B/uLIg5W5bl0DaA7WqFQw7ve+XF0tI0g4GvHffc/iEce+Q26eoZlz8S+4SDIayKwaZLsWzoJONw2NE0ZrMWVu9Tb7nwbvC4XFmZn8YPv3ou33fkWHD3yG6QTK4iEfXDauR+oIpNNIJlYQ1dfhyInz68iX6yj1iAJIoBCsQq70yNk5hwttatlON1udHZEkVyLyZ6U+3mqp9k2JOixL4XCIVHmsm14n10et8Sx1BtOmM1R2B1eOI28XYulgdWVBThcFiSTq2iLhoT0yrWRNR8ScyPhYcRXm6gIKbWK8TMncf3VB3Hvv/wDHZoVmdNY0xTFS/0v90Mt+4UN4PZyB9vG8zdaYKMFXhMtsAHcviZu08ZFbrTARgtcbgs0tc/ay7xQgbI8Kqn8Fm5Ek6kYbO4KmhZCJVaxFhIFgxThi6hVYigXJ+H3JmHDEs6fegx/+zdn0N7hwehmG267Yydc7m342YNzODtWxUc+9n8gEOoS61IWd5x2N/KZMgKeNliatMy5CKu9ii0jI8J6pR0qAVlm3hIkyudzqpAOs6jlgpEgkskEVleUBRRVdcyiPXf2HGwOGzraO7C8EkNXR5eoF81NxVWmrQ3B4GQ6ibZIu9hp1hq0jjQjTuvjhrIppWI0k82gLdyO1dUV2RSzKFCoMj+UKgqlFFNWfjoj7aWXEWJ6dRYEmB/EDX+5jLDHhYnnnsJTv3wAH/rMp/HVL/w9Nu29Clfc+mZkedi325FIpdHjC4DGV7NT0/j6176Gd77rXdh7+BBm5mdhdTnh8lHxxuIl8OW//TLe+MY34qc/eRBOq1tsAq84fIU6XOSyeOThR8RmkId7thUPJQvzC+ju6RZ1xPTsDA4ePozvfvde3H7b7bj55jfgFw/9HF//xjfw1jvvlHxc5uQyf3Rs7KLYTe/atRsjIyMIhUKiyKWCb+/evaK6/epXv4p3vuOdKBTz0ma8joX5eSRTKQwODuCqa18HM22FDGWjBr+1evl3geEv16VfbYvlppAZLgG3l+6whIBJfxRlm1Ec5HW5XR4EfQHYTN7LHaryfFrAiqrSKGaLhWKjhr/8q7/C2MWLGBwclAM0CxOFYkEyWMX6NJvB8tKSvFapXUpirUtgJJvPS0FKsnOZ11NnFpddCpkssOicQH4XMsiZZ8cxx6IPAXiONX5f2oCx3wugZDKJtXlPby8i4bCMLc4gtGOVQofNBq/PLQAWAVifxyOqN7LqtR0l7ZR1/h3/ZoGWqnh+B/aDzo4OyZvtamuDz82Dr9OwUVTWlFKgMhRVLKyw4MAilFI+K7tSFsPYlqKAojSBxXbOJcLiF7TLsHTURWR+N4Jllywq160pBViklbUCJQjMidqUSlEqjewsXDVFDc33F3WlqAqoglTqfAEVRO1FtW4DFoJ/JqolrSgUSwJ8en0BZV1dLImdVndfv6jhqNSgIoA4HQ/vr2TjyrleK49YqPvxj34oFtHMIRYAkoCokePKJlLWbryHJPJY5Tr5e/YT/oYFDLYJm1Ip11QR/pJ6/pKNprbq1DgNC2C6+K4Hi7YvZaGP761zaQVwpUKsWFrPuWXf0sUk6X1Udhm2pXw/2vLqz2Dbs/9okERUb4a6i9+NQALnTAERaFHONhblrSq4KVDBqrKFLRYhKBD8E/ABTWWfVqB1aF36mVgbWyzrY0ssQt1uAyQ1SYFLbJ8NZYwGWale4OcRCORrpGBaYzspJR4Loxp8Zv/m92PhlvOrUn+qDFy2tWpL5veqe0eCQSy2ItdA9T6BTM7horh91R41/Okffwy/fvQXGBzchKWlOVFEBIMRAdZqlRrSmZzksPG6SZhiriZt+6cnL4rlXL6YF9CQxJ9cJiPFsPl5xiesyPhh4Y9jq5KtYHTbDiyuraFGp4FIGCurMVxxxWGxPv/a3XfjwIHdOHBwnxTFqAYi2MT4hEQ6BYvDhK6eIDo62+By2xEK+2CxNuHxOJDLJyWv0OGkgicnxTqCBix8V4q0qFd2jjpzlPdclBbVmlw3i/Sci3hf2C8JQFHta2laUcyUsGvzLnztq9/D3GwO73rbDQJ+nhmbwdJaBUtrZUTaN8HlDqBeKSKdigkZYnTLMD71yU+gs7sNM7MEP06Awq3F5WnEE3FEwg4sLi1hdnYKpnpDCtyc3wgoBAIRZekXdGM5lsLo6CAW52OoN2jjW0UikYLX70Sh4kIiNYNtW3rgsLlx6uQctVWwmGvYtX0L5mZjOHNyBqGgH9u3bcMH3vt+AYgSBe4bk9i8ZQtuu/OtMg6YtazGDYEFpXXUf3R3s0jvVGrT1j/st5wjWUDmz5/69bN43/s+KA4MBDYyBZWfzj4lM9Q6+UaBtApUN1SgVNKS2GGhnSmlYcbqqhXx+vcMg5b5SynWOQ9wnm+YFBimPZ5FcW8o6WX+MnJ6VVal+kwCISyQi918pSyW2+WiIq+weM9rFOJNg2oztSYS1K1VyqjVaZlvtIsBSitOkfpu8qDC1ZiXOJdRKZzPpeF0MtvaCpuDpCj2aQ9cbn6vmoDTXBdtJPxB2a03Gy6MXYgjnSHYUlbAlYScqngUXhvnB94H9nU+OH9YTWZRjxXyOQWIkmBW4xixSf9nsZ9rHvenBJ1os8koBzVf2VQEQUteuLaM1vndvA4CwmxT7jvfdMsb8NWv3iXrn57b1teT3zV3qeVuvWs1TWXulri6ook8vvv9f8LRI8dRZX54KYVzZ86hmPdgaCSAVD6HRNyF3v6mWBibLU30D0Tg86r9My1Uk6kEUina/zNjshdriTVR/JEsaTLZMTVFtyAX2qK09jahs2NEXn/kyCkBBQb6u3DhzASuu+JWfORDH8N//rPPoYYMdu1vw7Hja7A76rjxpm0YuzCLWsWP556fQKXKecWG3r5BvO2dC0rRx5z0qlKg8/bZHXS8oIWvG7WaGY26A889M4+to/vx/NHn4QqEcPX1g8gXV5AvJMWFgfm7fb17cfzZJaSTFqytpnDs6CwS6Tr+6q/ei6m5n2N0cwRTYyYcfbKKG669E4vLM9ixz4f7f/zPuO6Grbjy2i2IJ6fAqYfuHlb4UCtnEY8lYUUAz/+mgH17NuHebz8LLmt3vv06dHY3cf7CWXFW2jTSh6PPn4LfO4z5eTOeP7os7en2iCYU11y3S9bqRDyNeDwredfZHKNAwnK2sVhqiAQ9CIdsAh7NTK/C47XA7w+KqphjgMSPyallfPnLX8Q73/1+AUpor25l7r3p8oE1KtBlSBLsatTx9JNP4BtfuxvlQlYyxiORMBJrK2iPhCWLs5SnGwMJFMp9RFSpzEwnealcEhKi3seq3RcQi9HNpSKOIplyVSJxRPleq8HrcanYihzXKWXlzgghjiVaGZPgRrA1GU8q0oZZzcXcHynglftwztM2ZHIF5eoBEkgcojQV5wyrsm7nfofgsiJh2uU54ihQVmQyycKNtqMtHIGHRLFECoPDQxjdskXOKyST0iZ9x64dQu6hlTaJIoxvoZKXIB+BXc6pzG1NpuIolYooFfNweX0yJ9NRhC4/KaowiyVUSiRQM8ZEuQxxXqHCNFfIyQrEGBJ+ZztBbqtVyOkkf3X2dKNjoA8ra2syp/A+RUIhlPIFaVML7ZUNYmEukxayCl17zpw9g3jVKmt6PJUQm/6GGYh2tGM5toKBwQEZY8ppQKmF+V7qcfm79mazimo5j+9/95v4zne+DhPdU0x1lMpJtLeFZc9Bq3Keq5cXYjLP1GtO3HTNIVQyGZw7MwmTpYahzX3wBlwo1AoolovIlzJweq3wRbxI51Nwe5yi9CexxGSmhb0Jbo9bQH663fA+yH1GU5GAnDaxtubaxr26tuNeia1KtndnR6fYVFOZTVcqzjEEXUPBiBCeeb+KZRP27H4TLoytwWpx4dwFXqsL7VTAVpqiRoXZilyxKAC5XB/3WAE3ujpDiK/FxM55945d6O/tgdvhwLfvuQfxuRm4A16k4jFwWedejv06mVjA+97zJpw7dwazs6tIpOimYUemUIZPalQO1JtmWHnWpEsPz0Pcwzg4XhsCRitCngPBUEisjxldw/m3va1DxlU6lZO5l3vFasWGZj0g0QP1OgkCWURDbqBZgLWZx8riBN7zgXfB77Xj4thZ5DMpUapnMk7MzDXh8UcRX5pDYnkOb7vtDbjrf/431YPWgVuDNGLME9wNqR2RPDaA21ftXLPxRhstsNECv08tcPkr6e/T1W9cy0YLbLTARgu8TAv8a8CtqgFd0kDw8JvOJEFch8XQWp3ALQ+8VslutFrysNlTWI09h2TyCHq6C2jzVnF+4hisJjv6u7egWvPgxMkc7v76r/HvPvp/YvvOa2CiraWpJvasQX8ApoYVhXQFTmsQTrcNpWoauVxGmLFjYxfEupjZI2IhSjUWAJfLreyjCnkpoBNAYbGL9oss1A30D0jxkIU1bqx5MOUhkGCQzuQShRgPAI2mHMSo6KKljdi4GcV9Fop4COHhWb+WxTcqs1pBCR4QNfD4ckxtHjRylZKA0O66BZ6GDeefP45f/eRB3PGBD2J42y784ptfQ7pZxR1/8F5U7ECqTqvPOpApoLu9E6dPHMf3vn8f9h7Yh6GhYWzfuROVelWsZAtlBXatJNbQ3daNdC6LTDyLzvYuOWBRfVgolXD+7Dns2bMXmWzaKCTbkUwkxFqwp7NLDrfnLpzH0WNHcestbxagemp6SpTFkVBEDjCSrdioS/7U4sqiHBh7unuUJV6pgvnFeckLDQfCWF5ZkkMOX2e32LAaX0XAGxA7S4Lk3oDHANSUJa0uSGog/GXbc11F89sd/tVW6mql7SXFLfP5LhWYWaghYETFjhSaqbh10IoqCPsrBG5FRWiAR6ISMsCw737/e/jWt78toDj7IA/MBNHJJu/tpe2XG5lMWu5Fo8Zxq6w7aeXHa6N6RVkVMoO0IDl1VEPzwbGi8DmTMLNZxGH/k+I1v5OL+ZlOKcxKjq6N484iqkse6MXiTYoUBM9YUChKf6g26yjmWMBWSt9qqSR9z+/2wEHVrJ12brSWdKGrs0usd6mkdxKcrNUEHKGSsswifY0glJHRqgu+VBOLTbTqQ7z/2nZbVJWGLa7uSwRRVUGaNrVUOCqlFse9AumMTD5DwXipyKKUkjJX0vZOMvhUkV/lf7PxzCiwsGaw6sUiU7KIlIXr+jUqCZmAndLXyWqnZXi5JPeBVOpkOgtKXglQ5PIsMPWJYoYscLHhJPjMMXPZO1cW6lkwpz2fAqq/dc89Umzj/SF4K/dW+vMlG2CqrIifsIjHttQFc92ureAo20SDr60Kej5X92dNsCAQ0Lr2qExmdZ+tzKw1QGINiok6t6wsR/kcDQ7ruUMBl5eINK3XqtWR+nW6v6hrZH8gYK+KtvqaNPCqs3wlb84AbHjt5QqLPioTVxfpJHtY7KyV2kwRHS6B2aoXqXxcthu/k9iKt3x3vqciN9REucf3ImBBNYQCUgi8qDHNfqzz77SCXN8XBVIDFlpz250vIBrx+kkC4Z9/zTHi8jZXNXz9H76IBx/4Ia6+6irJgPvVE09KcfbRx57G+979dlycnBJ1BuenxcVFUXkz5/7smTOiGksmWKwtSaFeLCJNdeQLFdgsJuQLzFT3iFK4p6sPiUwWERK0mk1Z206cOC5uGb193Xjolw/i+uuuRSgcwMTEOGKxJdk79Pb0wkK/OWsDbg8tqS2iRGk2KwgEqeQC0pk4isUMPF4H8vkMcvmKkDFIynA7GkIq4f5CK/lVxl9Q2nhpaUmK0CSxkIim1DZ1hMMhNCqkwtkR9oTxw+8/hkLehCuvGkJ7eydOnZ3AwPBOFGsePPzYEfi8EawsL8MjNt+0JveIBY+O1wAAIABJREFUlfOnPvVJ3H77raLmm52fQDa7irPnT2Ds4lkMDfWis6sdc9OTcDmo9k1KTAPzD6X4XylJm0ejbWIvz3xkqphIVrHazYitxeEPuWROt5hsotQtFxvwur3YvWMPkoks6lWztH1bW6eoSkjAKViolGxgZHQU11x3nZEPaxOwQRMDXhq4VUr0FwK3hpMASUY1rkFAsVDClq3bcfDAFViKxeCktNGw31Xq0Evjdn2uXlcOqQI652IrFexcBgz2iFbYayKPjBm6GRD8JdwpOdX8KDWm9UOvHZxLZYwZ2dQs6qoM6jrK1TxMZk6cDQFO2BeYv05yjOhiJCdbvSOVXZLLLYr6vAGG8vuz4KvWKk3YUBmwyopdkUQMEojdDo/HBZudtowlAc/CES8CQe4NEkKSoItBpVIX5X0ymUYuT5Ut1zKqcZWqSpNbNDFBz1+K/MUCtgnVckXUaRwPtDxXlu+0OiZJwS57PwJL3CNKE9Im1uaUojfBHu6t+Tl6XdBzF38ugBHJK6LkKgsIfPsdb8E3vnG3kGf40G3yv6K4Xe9essVhGZ4OEkXUm2k88tgP8NRTD6Az6kJPjx8rsVmUCjVMz6zCag/jicdPYnraIrmH6RTJTXbs3t2HsYsL2LOHdsUDmJy8AH/Qg5Mn1jC7kEN/vxX9/b1YWFiE2x1Ae0dUrJm7u7sk/oLq+NnZOK66aqu4aHAfWS81cNON12IxNoGJ6YvYvmMI07Pzsg488OMZ7N83AKczjGNHJ5FKKteJmdll3P9IFyxmB86dmRHFIZWoxWKFKaNo1OkK40K5YEG15MKP7j+NjraQZOcurIyjs9eHQ1cMCADENaucp/3tAP75a79EuehGPlfGxEQGA0MufPSjt+F/3PU9tHXYkVptIL7gwo3Xvx750gpcgTR+9esz2HugE1dfF4LbV5E/PM+57GHJaVycXYDdEsb0eAUTFzI4cbSJ//if3gSvz47zYydQrsbFvcLtimJuOo7+/m04enwK0Y4hxFaW8dzRCZlH/suffQgnT0zhe999TPI0S7Ra9rcjniTw5xf3ksTqHIaH3IhE/ZieWsW+/VvF8vvo0Ytih8x9ZWw1jn/6p7tx/Q2vF5tXkhxpef1KgNtKqSaKUdlbGUSrv/vCFzB+7gwiwRCs5iYS8VWJx+AeazUWkzFE4Ir9m/tDl1geK3IhxxgJrhyvHA+KDKnOqFTEnp+ewuDwoICbHDcVZrBXq1heToqykMAmoVm7jdE3IcmXZTwGgSfOpfxDPJHv6/N5Zbxyn9/V1bWu4udnkazB/se+RpImbZVJKOOEx/HZ3t6BoaEhFdshVvVWcfNw+HzydzWZwsz4JNbiq+K64Qv4BNhcXFzAWjKBYCiCuYVZRQrhmaHWQCZN0KuBmalpOVsQmCPXkecathn3TLUKbb+VMpGETjUvEWRuILa0LI5SjF8gUYsOMbzetvaIIsoQXPb71FxrtiBdKiBfKsg5amlxQZS15WIZ3PDu27cLp0+dEUK3z0lLd9pOe4VA23BHRUWczKYwPDJC/o3YJK+sreLGm27C3V+/W4iGck6qE/hW1tCvJN4EqKJWzeH5557EXXf9LZooytxereVQKZMER9JgCWazDYVsGX29Q5i8OIf+9g6EPR4kVpOoNari3EQy/uCmIbH2HZ+eUBmthQyWV/O48irlvkL74Fw2r/Y6XrcoduN0LPH7JWaCZwflzJYS+30C3gR1U6kVFItK9VsqV/H6G18v93NiYhqFQknUtj5fGBfHxtHXO4ATJy7ijbfcjg99+LM4e3EZTzzxFH74owdRrjbh9UXkb4vdjWKlinC0HT19vdLmUm+oVxCKMo/Wh7nZWekHA/194gTy2KO/xBMP/AS9w/1IJVcl4sfltAooeuMNh7FtczumJsZk7jDZXMgVq/D4wojFs3D7woh29KBUrYt6OhRtk70z7eK93gA8Hq8o/PP5goDSPAOXxbnHKrUm3gtG3PA8zCgJkqTobkUQnCQ8OmKgXsLrb7gOlVIO89OTuOLQAZw8dgyVUlnIfRz7pZoFDatfaju5VByz4+fwmU98DP/5s/+bkBSoOFbEtVbgVkG2LdSTDeD28g4vG8/eaIGNFniNtMBll79eI99r4zI3WmCjBf6Nt8DvAm51EVsXpHgwYsGUdlOVGg9KNtT5h6pbAlaSrcFNaArN5iImJh5HrTKBzk6gq50WcFYszJZx4XwG9933LN73gf+EgcGD8ATa4Y+EUSin5aCeSqzB0rDAZfOjXragVCnB6aP6Rtm4up1OyTYkg1hbGJOhnGZeksWCQCgkuSo8rLJ4zeeEAxEsLjOTkwx/rT6qCXs5XyyqQiSVb1UCTzZRSJEFS4CAWZe0vpMMREOFwdMta2p8vljfMC+oXF63RuZhVxe0NEj0Ul2NoF+lXkLA60U1W0DI4cVjP/k5HvrhA/izP/9ztA9vwtmnn8J7P/phvOcPP4iPf/ZTWEyuYXBgAO6GA6eOn5CsWF4X84a+ec89+OY/34P5xUXYnQ7JfyQTlUrPYyeOYf++gyjny0isJdbVXjycB31hTM6MC6jINlmKLQsb2+vyYHZhXuyAWTwm45vF7VAgBJPVhKWFJQHXqH7hAdnu5P1LIdIWgdPqRIzWklSN0da0UZdDLw+DVCKyzVjQKBVKksM11D+EyelJ9PX0IZNPS/GgFUDT7cm/XyvALUkCtH3VwK3b6ULQF4T1FVolEx0Tu1Mjo1OAJQDjE+P4y7/+a7lnouxlrms2K6Ats2jbutqkmFvM59etZzWQRUCBKh8W2Pl+VMRQTMyxpskHGiCivRiLGhwj7OOi0K1VRc0gNrW8pyxGGEVXxbYviZorl89K8ZYFHBZuI5GQHDw5tkgg6O/pEQWt20V7VJe8v3yeg+AIr7ukCt4EAmg1KWomk4x5spc55vkQdZJRvOZ35vO1akkDdBqc1YVhDSJqZaPAZwLaKUtKTcjQSq1WEoAAxobtLEGy1vfS/ZfX4fH6RU3A9xJLSVNTLKypaAgGQ4Yisib2mBxvNmYKmwim1qRwTxUrixQWFvEdLrHvy+YL6B8YQntHl8yJVExR4CF2WZe9c1XQSanITCyCKiWcPX0aFy6cx+bNo1JIZHGPxSsCy8wN40OpmalKUQSLVkCUbcPiooCtxj3R41i3mwY1NWDL36+rEYz7oO+HnkNpqdc6B4jKywAzNTiv1y9dvGe7K3UYi/PqoYFg/V7sd/wOGiiQYqOTynCVv8zn63ut3zeRSMi6qPtYKxhLZZPY7okaRSnStYJdLM1lDF1S/qkcSCrnFFirC556rOq1WAO/ep1hG1PYR2KE/FvISQrclvWsQJW8UtbzO/Jnqu9bpUBJG3Qq6GlvxzWT8QG0tOd/v6qPZh3TYyewc8dh9PV04Mor9+HkydPiYmGz8t40ZW1gkZ3WwmMXxzG3uKCyiE1WUTaSRBAI+NDRSTs7ZvalcPXV18i1+nwBsf/L5Yp47tnncc+/fBuBUBQ+Wqkb2d1UgwwPD2Jy6qIUidluXGv4ngTgNg1vwuiWERw/fUJsFdPppChYcrkKPF6CtqzbMnuxid4+Onp4sXnLKPx+D9LJVfg8nANV0ZwP7UTBzFO2K+cI5qNynKus06pSsxbyQM2Evu4+XDg9hkq+iKA/iJGRTWIbmcqWsH33YSTTdfz4p4/DavXh4N4r4LQ7BQCwu5w4efyEsqQ1NXDu3DkUSyl43DYBvLNZzitmRMJmHNw/hJHRXumTgaBX9nS01uS1EEAuFkvSX5gByJgDqqpobX/mwhkhBNE6lzKiUDAKU5NKJTdMdTP2778CmwZHgSatI2uwWUg6qWM8lpL1aMfOnTh0xRUGcKusMjUx4HKAW/Z/Zqva7VQEq7nurW99N86evYDu3j6xyNYBBkK+MQglrWNNzzO6f1NByrG3rl4l2igAtbJVljnBcE8gYYjWjCy68wWK0GQo6wzSSOvn6jnj0vilTTJgsTFPXKnThHCViAsYz8/hNfN1zMmW/abME8wLJIFKzbV6HWr9LL22adBW5riGCQ4bYyva0dYegt1JxTHtgAuo1kjuc4rKfm0tgXQ6KwqgaqWJUrkOpysKs4X5hsrBQgO3SpnPNV05KMg+j9bMBIyZGU0SpGSTlwS8CQb98HgZK6D25Rzf7GcEErmPcDrc0g6SCS25lGqvwD988GfcYxBs0pm33KtQTf5f/+tf4xOf+Pg6QC95uC33vHVtuTSfteq7jUxh+SX9gzh2c5hfPIFvfeuL8PnzyBemYLGm0d0Zhd3ehULOg0oJOH7sAqanFtGoOXH2bALZjAmFfFOsqOVeNBoYGnKip8+N02fSWFquoa/bju27CMzmcOH8Enbu3gSHrYpMPotCtoCLkyns3DGMbds68Pjjp+Hz5vDHf3IHnjv6hMxvJ07EkEyv4OChbfjSfz+DN928C2upHJ55ahoedwBd3R3o6mnHnR/4NRx2N/y+qGTV8p5ybSkVad+dgtPpAxou1CsurK2U8ctfnMRb3nI9nn7qcezc3Ylg2IZAyCnZk9ddcxMySTPuufsx/OapNOxWoKMD+OM/+TDOXngOW7dvxVoih/u+9yu8/rp34CcPPIwt233o6PHi7q8fxfYdDrzuajuGRwPwhyugutluCWJlMSnzxPxMFZtHRvHlzx/Dm9+yAyOjYVwcn0A6lUGkw4zp2QxqBTP27z2MqaklLK2t4g23Xovl1QVxfZmZmReyTyphR3ylDo87jOWFMqZn4nA7w6KcyxdTsJhyoq7bujUkxCSf34+TJ87g0OErMTM7L2DS7r0HsLy8gvvv/7HMmeyTFhstv1VfvKwHiZHZAlxuByoC+lXxkQ9/GI8/+iiY1tEeDcNtd6BYyMHnpcNEWJGycnkh43CdoE2vGmcEKSvCkltLxI1olIrMT7F4BjfddC2+cu+3eXBCk9miThe+/PnP44t/8wW8+ZZblKvGckxAWcbkjI+P47prrkW1UcfS0rKMX65PmuwlWdc2m/w3CU/cr2sLdu4zBLh1uWC2WmHSZ16DdME9B/cUJFZwf8QxPz8/j+npaawuLUvmOufadCYj8wjJ3ySDu110lMpheLgfF8YnxcmCKkoSEqvVJrZu2YKVpWV4fG5Z6whk9fd1ioMUidxcMxsNk7hEkBjGa2T70dY5lUis749WYstyVuF+giAuiUucd9nuyWweVeELNREI+eQMF1uJC4mSlt6MbWLbtIVDcDsUWB0M+CVmic5SsUxNbJKPnDiOSr2GNFXULjdSuSz+8a678N73f0DZzRsODCR8UIXJteByH80ms8IzKJTS+MT//klksnPYvLUbjSYB2wxqtaIiiFrtDA2ROJtquYFkbBWWWlMAQY/XB4vNjng8iUSKNQkT3vO+27H/4G7c861vIZ3NY2p6GdFwF4YGw+hq6xCb6m/9y3fE9advoBPZbBEHDx0SO99nnntaiPTsL7TETqUTqFRToni/5uqrhLRSLtWx/8B+HHn+mKzlJImdPTODoaFuzM0uIdrWhj//879G76Z9CHduQqFUx5EjJ1EsNVGuAcl0Af5gO54/egLnxi4ikUyjYTLB6/ehUCkhtraKSEcElqZZzsFbR7eIE8Ty0gKOPPOUZAE3GxU47Wa4nXagWcPIcA8unvsNbOYGllfWEO3ohJN27pk8+gZHUCg3sRJPo960idsc/835oauzDwvzK2g2lbsBHVICgaDcSu75lpZiQqzQanQSLRkL4nbUUSmuweuxC0l3fnYOE+PjmLk4Kar7tmgX8pkS6pU6+rsHsbKyhq7ubgxsGkA8H5ezYV9XO+79p6/g7PlTGB3quNR9eIgXVzDtz7EB3F7u2Np4/kYLbLTAa7MFLrv89dr8mhtXvdECGy3wb60FLhe4FZuhAjf3c7C7bLDYmV1WQ4VWcRYyuC1o1qoI+fzCZpweu4gLZ84gn6Jt0QqqzRRqdRuuuPI29PbtQWf3ZtRpidQooGHKi80P7eAi/iiqxSaqJSg713JGwAweWnkQY0GE6iWeZHmg1RZrPIjpog6BWD4INBH0IMjDYo6AsrSzrNclVzWeSMgBjpk0BINp6yO2rFJgVcUpbqI1cMufra6syMFCW9KJRaqhcuBnajWYLiC9fL+qw+FkkSyNZjWHRx/6MZzmKsbOHkUk7JeDZDjaAYvDj1S+hkLNijvueB/aOvrwkfd9Avt3H8Lrb75JAOmdO3fhiV89gbGJccSTCfz7z31WDrUsHPG7MVsstrQEj9MjBzl1vVSL8ADJQjPBEKvY4NJGmrl2VEP29fYjnliTAygVz2wPKhn7e/qxllwTgJjALQ/qNubzWu0oULVpIiOXbZoXtSfzSRfmFtDV0ylqC1W0rgmLlKrdRCohhXMWKqjipFWcsm5VIJqU1AxVy0sX4losEV+iwVvBtldjnGt9DTkL6nyk1LZKdUseg+qbZH6TSU0VK0kE0v6mV2Y/Sqtk3mu2mwaA+HG0Yf1/v/oVnDp1SljuLOQQKOc9iXZGkctnxN6bagKOB4IdtXJViq20chbFK9n5hh2iyhxtiMqVY0wDRVKYbTSF1azsz5oyDsl0JgBJ0IXX2GQ13VCfMuu2r69HVGjMMuahlhZb/FsUOgLEm1AplUTlzr5E0JBFXX4O1bW8dzz08prY1BocUwz4kihMdZGXY47jl4Ul9lc9H2jgUBfYW9XxGriTQrlh3a37GP9bbJQNwkCteimnUvdJDei1qkY1+Cg/I6gogKEqfOtcVFoV0hKc4AiVC5xn2P/5vflFaXHJa2NRnQgTsyeptM1m85LlbXM6MbxpM0KhiMrREvUe7TaVyuzyHob1N9X81AAR8K7X8KP775d7RxCZimqCt+KML32ewDb7uAIBtUW8Bkdb1Zq6kM5X6fbSY/vFQLhu1xer2OQ+GVakRGtagVcBcwzijb6PrcCG/iw+r1WRxvdUajNFEOBr2c9ZmGMfojW4tsfm52kFm34//kwDpLoP8rVqjVFEID60Pa5eHzQoq4kBGqBQNqHqPXV/4mv4uRoA5nWyT/KaNdjM8UdlA78zvw8/l58p1sE1pbprVcUJqYCWyU3A7fXLd+d4YaGJ78G8UPa3l5trL69v6WfXgXIef/qnn5ECJ+3yHn30cQT8IZmrxsYmUa0pNb+QSHwBhIIhRCNtoi7nekgFH0GgzZtHsGPHdgFcCQieO3cWp06dxvT0LJ55+lk0mmZRQRRKNcm/Zj9lG2ZzackH5LpHsFXsHW3KErhSKWFhMSY/D4QjBsDIuceEZGpVwE3WVg8d2icAWNNUE+thKlXtdlrZUoXLPYiyouQ8pJTVShHF+yLEgEpVrNzdbo8Chi11FMQyNI7ejh5U8mUMDwyimMsxxRsrq6tSPA2EO2BzRmE2hxFfq+Jzn/6MxEp84H0fFFcMZninszk47DZ4+Vk2EzLZInp6Q9i3d6e4IlSreSzHxlCvZTA0NIAa806JwpjqiEYj8u+jR48KgYePSCQq+4RCiXluHlE006J2YX4JtUpDbK6p4KtXmrj5pltQyBIIDKAuReEqIuEInNEhTE5OChng4OErhCxHlSWLu+tr+0taJb+04lZs+8ua+CDbMJw+fRY33HgTbr75FqymMqJ4YR9v3TNoUo2ey7VCXo1lKsOYR11XNvbsh+w3kqutnBeEOEVgj6pcSQfhz5Wdvp7XWuc0va7oeUpfixr7JIJwbaF9uUXcOPhz/nepVFBEJNrtVyoSKUHLSSry3B4Xag1lwc++pOcufq6eF/Sax7mBgAvtSRfnV6S9HU4Wnfl6OtZkxTZUYgOY28zc9BKvxyH5tXZa6TZIvlHkJz0vq/X4kuW6bs9WYNxhYX6tE06XXbJn29qiDCUQMEeRXahAIhirxjvnWLZTq9OCBqS1mlhb43NeJlGDNp0E3x782c8EGFNKQJXdrc8JLz9PiSGsUdbmHK2IaOsPE8kLs/j+D76E+eWnMDBEmGVNwL2AJwRz0y6g3+7dOzE7Oyt7X9qz0p7X64kgtpjC2IU5LC/WsbxIMk4dNrsLQ8M7MTszh1On5pBKqv3t9u19WF6MCRnlTW98I55//gjm5xdkDKUzJXzsjw/gf9z1OG68yYa9ezajUbPjlw+PY2DAhQfuX4HF4kJvnwdzM3lsGh5BLpeA22OF3TWDtrYuvP3tV+HosZM4eXoCw8NeXHX1KCLtLqzFmUFJEkkDXZ2DcNh9+NTHf4B33zGCuak0pmfjGBk1Y3WtgltvuQJz00nMTeURDvaL2r23txN2hwmr8WmcHZvF3HwFWzYfwNVXX4X77v8Gbrx5N9o6vJiYHIfP68fFySPYc7ALo9tcSGVWYWr4MD01J5mhsUUSBmx48pFVvP6m/RjZHMXx4ydRKVMCmoPdaUZmzYVIeFCA1lCHE1t39uC+H0xgz94aPv0nn8ZPf/oIjh+bRGIV8Ps2oT06gh/e9wjaowMYGtqM7du3wO0u4cCBUZw5e1qAqoWFZTz+2K/gD4RgdzjhcLrEAeITn/gU/uDDfwiHyyUkA6puqVq83AfXcs6XHN8kerAXjZ09hztufwtGBgcwOT4m8zytxRl3wDFRZb4912+S8SxmeN1OWac4FzHZx2qyiHsR54qV2AoOHDoo+2Bv0Cdg77HjR2W8zs/FcPPNN+Cz//7TQtjkuY8KW557+eBY5OsGNw0jx2x4h0NAWistjmvMrFWgK8e1xCQlk0ilM0KUIdDLccj3oAX/8tKi5NSn0xkZR3RrqjWUE4HMrVTect4wm+AjWGa3YfPoZgFy+Rl9A/0Ym5gShWPQ58LoyLA4XpGokc5lsLCwhPa2buzdexDlchGNJomKVPHSJaAkThbcmJIUyaiJ2LKy5NVuG5y5uQ5LbEWlBo+Ta6RDVJDcQzDCRhPB2dY9/b3wh0KYX1wWS2RxCahWsLISQ3s0Ku3JPOJUPCFW6tyjr8RiAhLC7hfV8NziEmqMY2GD0WnBZMW5sbOIRNslq1faiSEc4kggJZRX8KigVE6jVivgO/d+A/f96J9x8NB2nD13DE4H42lIOq9IBJLFbMfs9Bx6u3thYs2irtZnuj0sLq0IGZ8kTC49K6u0ra5g85atcvYiMGqBBZVSHttHRxEMBPD4E09Ixv2uXTvkfDk2voC9+3bCbjfJXmzbtp1IZ9NyZujtDiK2OIX+gQGcPHkGXk8nrrxyJx74yaNSa5mdS+CqK/dKLSLJKKjuXrzjPe9HsHMYJlcQqUwRbm8QdrsXa6k8qnUrFpbWMDW7hMnZeYxNTCKXLyEQCiJXKqPcqMPitAthIBoM48D+A7CzT1bLOH38uNgkr8xN47qbb0C5wOifVezdvRnV3Ap+/cQjUteYmZ+TnPuunh5Eu3qxafMOXLg4jXLZBH+gA+WqCQXm7Np5rlbRPwRuNcGZAgfua0lG5voqVuCFgozRUCiAkM+ELcNBHDvyG5w+dVrOuiRN3XrLWxBfS+LUibPwOAMIBdoRX0mhkCtL/NByfAEuvwXt0SCe+fWTuObKw7jna/+IapGZtypDVzYpUpgwrwdOsHu1dLENxe0rGG0bL9logY0W+P1vgcsuf/3+f6WNK9xogY0W2GgBAbpaSxUvaBKt+GktfPHf5UoaycwUzFZa6zCFrClsWDJmYbKjXjGhUTPDYfHA2nSgkC4hm8ojnpxG07QGr5+M8M3wh3qxsLSKjp4OJNPLsDrIJGZxtoSgJ4RmxYxysQmr046qmcpWlYXKwyGLiroQrVUbKhtLFbp00YaFHxa3eOjk3yx086FVSFqlpQv8upjOzbYuiHPjz0K+VkBouzb93ro4SKslUWAY1r6qiKUBXa3/eGGvY1G2US+ADlOVYganTz0Lq6WKYMCJYjkLM8NxJDvUh3yhgVSmgl27DqEj2oe5mVW4XQEBwNLptBQUu7u6sUY7aL7GYRerNR7YmAtospphtxIoM6msVBrClYoCVAvwRca0AcpJ8d/lRqXGPKSiWNcSCNd2oDxoa6sutg3bXcAQFtxbime6jdiWrYAV/y2qMBa0LcoWVIMSfC+ecy+l3rHN9DKsbBMvH5R69Uf7ukKIQJIB1sqVimqHh3FVCOW/mSdIwJRtRXWBBaofXu6DxWQFtig1nijxGrTasuHU2TP40pe+JH2cgDk/a2Z2Bl29XcgW0mKlynMc7SsJjMshnAAsrYYbTfhY6DdbUchnpYBtsZHpXpU+zfwpWpBRIcTiD+8xgTreP4/XDZ/HJ1Zn0XAU7W1RtIXCUuggEEn7P95rFpkIBKpxoSwcCc7XaJfYqIkFL4kfkpsq/28oXpV3pdiwNWoEYSDvq1Q7zM1ziM2ZLsJrpaUu0rNvtRZyNajI570AXCUoaNgsarWPbmM913C+aBiCzReTCfhaPe9ohaT+LN4zgrcapGNfV+oiqo6U3XurMlSDi3we1Qb8EwgGYbXaEVtdQalE+y4vAoEQunr7xM6UAFzr4/IVt8rOEjSGFZcBu4C3v3n6aSwvL0l+F3NuBcRYz7dVI5MKRElPMsY+wWf+m/1SHAdIwGi5PpIK+By5zyTUMIvSsBle33Ab/9D3ScaWkVlMdbEidWg1nSqCsb01eKwEc4adOHODDUUcgVEFipKsouYt9lUW5DTAovuOZMhWmX2sVLAaSG1Vz0r/M7IltZ2hXk9YMNNgKa9fr6maOMTfaXWv/n7qOUpppvuYtKFhl6yVdnwds1l5fUo9q8AgbVfKOZrP4fVp8Jiv1aQimYMJFNWbUrRm4Y3rJOd1Wq5Tvd8KHF/uXPXSz2+gXi2Kld5bbrlFsmkZYUDrYN4/l9MrRCpa53HO5PzEexoJt8Pl8sm6zzxZgqirqzGk0wlqVkStShCUY4ljgwr2wYEhOBxujI1NCQmEHVBAU+Y1222S80igm1bgVJpyfqJlMIk2zLXjesf5ivmcVP1w8mxCgbv822ZjxhuztO3IZmtiA9vV6YDfp4AiHE+7AAAgAElEQVRg3i8SwQaHBiU7mNdOYJTfk3OSkFRIfHE5EEssCTCRz+ZhrpvR29kDr9OFZHwFTocFqVRc8ntd3gDm5+Ow2f2olC0o561w2gLoaO+WucHvo0J3RJTHBOlo8xwORySfrl6vCFhM4Hly4ghOnnwK8eQqstkU5uYI8IQF6BViBkjIcSKdScPn80sxn23YNJGgU0MkGhXQtpgn8NbA0mIMw4MjWFtN4sC+w9g8ulWK5lwfLoyNIVNx44YbbsB1112HQCisMq+tSnGrCQsvr7jVPUnHEKh5msNZ5hkBEVU//n/+7/+Gv/ni32H7zr1ilazGodo/SDa1kU0rezSzGgua7MI5jHOongPWP7WFNPbiuUjeXxSaanKTvbK4HSi1pbIIVr9bV9BSZWyMbc5P/HwCsnR24filKpXEmwYdDWSOU0QmjgWqf0n0oesJx6omVCnAV1mnq9gDpTLq6+uTtYUq2vhqWtbwTDaFXC4lwIdV7jdELdXZGRWFdT5XQq3aFKcBFqAj0ZBYYfJ9tTWzkD4MIqQmQOnvx+/K+YaKcQFs2yNob28TdTxJE7Qd5XWSUEJAjKQfAjsEKTWh58WAt5rf1NymSGVNUMHOPc5dd/0jbrn1TYYCWa0Bei1uXeN/ez5i23JeoLqWSjfmTRvsAYmj4LyawWriKL5y91/A5VmG25uG21NFKVeCqUmgmYQcOo24JVeWr7dZXSjkG3Dag3A5QrBZfWjW7VhaSqBhdmJgeBSzM/M4eeIsJidTmJstoFjgnteMaoUENhb7gY52v7Tf7bffhFJtFs8e+zWs1gB6emywmG1o7+hGrerCIw//BldfeYOswadPX8TRYxexZWsHSJh75onzeMc79orannm7/YMuHD8xjzvfPiL2oh5fCtlcXCIWopEOLC9n8cXPH8HVeyJw2lzw+R0CCl0cz8DcJDEIiC3wOzuwabgLbjcwPjmH2257vSjgvn3vc7jyyitRLK2hrauBa6/fhXu/9wC6OsPSLgvL8yjVi3jvH/RKpuPslBX7941gZZXA3ypmpvM49mwNt9+5CVu3DuDo8eck5iOVKkofqhYYk+HCiWMX4PTU4fKXMTVdxYc/fJUQeswmJ9Ipks2OY+JiBj3dbVhdLcDrDqOruw8D/b0IBhxoawvgmWeekznZ4/HhwQcfRSJVwrZtI+KQsGlkBD/+yU+F/MH9qdlihcNJksnlZ9yy38la2+RaT5DHjkwigT/7L/8R3//+fTi4Z7c4LhG8o2Uu98aKmLQV0zNTQlzavn2bzFW0YKValv2McwWVpH6fX37G62OO9YM//5kQbbknJpGH8wCBWgJtF86dl/fjGp9KJmXM0LHJH47AHwrL2CShir+jhT7BSLGerZTV+K+bYLLY0NUeRCpXFrcb2SvxvGi3wuNxKktkpxPRKOcTt4x1Ki+p9lVOHybUyyWMnT0rqnw6/jC3U/ZCtZqAWk55nXLxoaKR2dh0pyEQzYxROkSQaByOhIWEynMKx8qNN96As2fO49HHfoWuzk45f3OO9fg94kLBLGMSX4RQ4nAiHmd2qgXt7VEh2pLYxKlc9h2NOkwkIeeLsq8gUEsQNJ1MCPhGdSwJ3Da7G0EfAeCyrCnveMfb8LV7vid26OcmptA3NAS334sLkzP4wpe/gDfffoeMVYkXAc9TyqJZyJavYJPFjNtas4RsjgT0Gj7zuU8itjqLnj4ffF4rzJYGyqW81E14b7Zu2YF0Mgk0ynBY6/K96XrgdvsQjrQhmeBzU8hmipL37HUHZW0lkMj9vMtqRjGXRipZQmd3CHUSWQ3HskKRGbc23HjjdeJWct99D2PbjkFEIwFkEivwOK04dOggnnryN2JZzZrRqROn0d8/KGSJ0ZGtePa55+UcunfvPnzic/8BxVoThRrw4EOPYHxiBssrKcRTBawlCyhWgb6+TegZHEEDVmTyRZQqdCaqIF+vwOZ0IJWk0teKq664El6XW8D3nz/4U7zu0EE8/thD6OvtQsBPZXsZh/bvwkM/+h4mx85ieHQY6VwC1UYFvoAf4Y5OBEPtsNq8KJVMqNbt8HrbZO0gEcnvZayPiuji3o5kK+m/EtFSlX7HfpXOpAzXqDwK6Rga5biofvk79kefyytA8aaRTYYDmk/IJUF/CFaLA3Oz80hlM1iLx7E0O4PR0RHc++1/wehAn5yPOYesP4y9j8QrGVWUDeD2FQyyjZdstMBGC7ymWuCVrKWvqS+4cbEbLbDRAv82W+B3AbcaEH2xyrHR4OZ4FbliGiUCUxYHzDYnGqBqhSooM5o1Fv5cMDdp0abshpkRZ7FSrWVFpcZCm1nAxUqdeVJ5WCxkBDckk8cGO2wml+Sl1Zo1wN4Ua1GtguIBRBelW1UVrQoKXVASINAobAlYaFg6taroWovqupiu3+vFNqt8X1081ypcKZaz6GeoEnQhv1Xd9VIYOQt+3GYz+4jfiQfcUlVZGxFs9Xn8SGWScFOlKaCRKj5SreBy+wVQyOVzArKxGEg7pFxRqYapTuaBpVQtKzBDip11OajyYOFhkY55wIbSI5tTRXu5ZqqgpbCvAMii5PWxqKDUaHyNVmbpAh5/R7CXBVJR3xp2utpaT+UxuWWgaXWby+GS78nP5M/WC4JS8ayv272+uA++3Gj9Xeqw38FReEWDX8q1hlXxC4FbSagTMJRMe94TKsdYLGC7ShFXCoWv4EHGPQvFRk4mv6+2TqZV+EMPPYQf/ehHUnQg0EkFXalWRLVZhsPlkHFYLVelSNBkxhz7SFOpXc2NpmRDU4EhWX8sJDlZ5GqT+8YiPDOLWJBhlhEPiPyZz++TDK4Gj4Z0eqWyr6nybKkA4mcICGWGAIIq91V9d4K6eqxwDMiY5S+kIM4mpOKJTHkCLQ5RC7C4Q8Uc/2ZflkKtgH9KzSogK4FRI2+P6imttteAKp/PApooq3SerdGmfD2vmWNIv7+MeeP7MsNI5+GqS1XgId9TzzVyXwxbXfkmtLgz1KBy/80sRinwXrsF6CxYrbQUdZEorG1iZcZxxdzBbD4v7R2ORNHT3w83c5XI9DbAQxXVq1S3l/vg/CAAgajxmVlulgLB+XPnkEomBLjVyjD2MX4E25EFGK0saQWddTF/3Wb+RUotDaa2guC62N6q1tVtLPOu2SwWefq1GvjRwKZ+bqvCWilPy1KoJeChgXhtccw1gX1HE3f0a/W1uF1emUv1mqDAIlWE1FbQ+rka9FUgqnXdTlSDp/p5vAZtlcyf8fkEMJTaVAE/2opfg8OS4Wbk3Gmwn99BWZkrK0X1Xgr01fdCtw2vge+lyBN1QwkOsfBm+3Cc9/T0oL+/f91O+XfNqZfbv0Sh3aihWMjjgQd+irvu+qrk8zKDjcQEFuxYaA0GQtKfqaJZWlwSMJaOsaFQWAq2/oBHQNZqrSgKwrELY2LFziI7VTW9vX1SSKUaZHUlJaQCfjb7Nj9PEUeYH2iVXE8OX7ZrMhVHR3sn8uWika9NZ4QG8oWs3Es+j59N5WBN1BQ5dPd0StvTVjYQIKhSgsdtlTZl2+lxXsjnkUgm5Z6TyMSCNe8HrV5N9iYCET/MLKM2TPA63QypQ71KUhdVhBUpLidTGbg9YaRTJVgtHpTyVhw+eD2ufN01Yn1KoJo20eRfiILRUPSUygWl/uUa3qwgHGYWXBKJ+AoWlmYxNTUOTh+pdFwUiMw+53OpEOF3I6hE8IKKwWwmL9+Bdu0shLdHu9Db249mnfOgDZFQm4BxdAVg4Z/WfrPLeVx/ww2Sk8iFgGqsUklZ6+vHSwO3CrhUjxcDt01RCrK/sN9z/uFY/Mxn/wMefuRJmTM53gnoK3BWkzcksH19rAupiAAN11auW6LOluncUOEa2eaGswuvRI899hnaAVu5rBvWmuxrnBc0EYXrF8czxzdJFlSJWi3MoCOhhXwAfh5Vooo0Q2cDWqgSOCRpQMgyXIvtan9otioLZU1S5HymVayaKMdxTDIK5wFRyiVSFO+CDg/8XrQvprqPgDetl3k9zFDnOCsWynA6vbJnkWzTal5yHtfJeS2EJyFyGs4b2sVA2oe53BXm19bke7D9qY6z2RWRRlkhNyQPkBaZAmAbasYXz+N8v1aXA/17AkEf//gf4Y8+9kfynZSVswLe9RqrQfjWteTSnMXnUXFL4JZKSto8G7nC6++TRaU2gzPnHsaxE/ejUJ6Bz8+s0gS6OkKIr+Vkj+B0+pFJUUXuBLEfgiCVcl3yuUlKEYKRzYxsOY26qSoK6GaT+ZYWzM4uwcFYmCr35WacP59U/65WsXvXMGKxGp577oJEGOzatQtLsWmYLWWEAj146Odn8KY3b8MVh1+HH/zgYdicTYxsbkMqs4x0xoxzz01ix84BAc24F6Ql9pNPPQeHK42LE2Vce10bdu8ZUWe2hgkPP3QUR5/JYvtwGNu3DmJmdhKRiBc+vwfZdAnj44uSS7u4mEYqVcVb77wB0zOTmJ6O45Y3X4vjx5Zx5VXX4KGHH8LrrumF1VHEamwN9boV8XgR7V2Ayx/G6NYsUskcfvCdFbzzXfuwaUs3VmIJ/PCHzyPod+JPPvN+HH32DGApomHKIZOs4/ixKcxOFbFr11ag6oHD2YTZVsD58yv40B/eiAd+9hC6u0IC1OZzDbhdQQT87ThzZgy3veV2yRZ95pln8IsHf4nhwVHMzi6IapQkFFoZMzuVBKbunn586UtfhD/AtaYmIKLq+yTXXT5wKwTFclWcaWRN5jxUI3G2iS/8989j757dKObyKNDpqLNTzn71BkkcNoNkRGcGAtY1ATiFAFlTe1ra8TLCgqTMasMk4FixkBWFZTqT52YcpQLvwYooYbNZqmXNKORU9iljcmQPbHbATDKTU8XaMP+c653Yx3OvQ1t3Ibh55bqocidYpc6Eitymlf8kmShCnUmIw/z+XHO5LgvZslqBy25FIZOGzWoRBWwikUYo5EcqnUUqlRYbeU7C3APQ2aG/vwdd3b1IJnKYm6fylhmyJDpUxYmLJEOu5+1t7aJYzBbK6O3sQlt7h+zbi7Ui/KGAEJzja2vyuQLOkgjaqCOXzSCXzcr3oVo3nUrKvEv1Kb+DOBUI+dYscTOhoB9Bf0Ayx512hxAbe3q60d/Xh0SSxBlpMKRzOTz06OM4dNXrcNtb34oPfuSjaJosAtrK/E+CL+NcSlW4HcxQfiU7qgaqjSrTz8X+/vzYMfzFX/4lbLYi3J4afD6e6agY9sgeQDJYmS/tIjmI7lmsBfB80UQ2nYfHFUA4TDcxzk/MDW4gm87CYXfJudbUrKFZr8jcxn7Ie8CvI5mudOYo0FnEinQ2gzNnljA41Amf1w6v3QW/xycE0OePHMXQ4BA6O3uEQMH9HqOYTp8+gyuvvAoz07O45U234o233opkIQ+rx4snf/0bLC2vYX5xFZlCDUurabEHtzn88AYiCLd1i8J7LZGEhep2SxPFSlnqJYyK2rZ5K5w2u6j7H/7lL4QYVcilsGl4QP5dKRVwyxtuxFMP/wLPPPkoNu8YRSIVw8raEvbs34N4Oon9B16H1TWeH7iH9iARL6JQaAhhAUijXM4IGZCEV5KSVZQCs+arsockQZDjlnsMEpWpADZVqca3wR9kbJAVpnoD88szUheTs43JhHK1AJ83gpHNXdLuhSywslxEf+8QPveZz+CqQ1fATuJDuSwkHJ5V1vdLxpKmKO+XKPAANhS3lz/cNl6x0QIbLfAaaIFXsJS+Br7VxiVutMBGC/ybb4H/Favk32qkpso3ZGGyUKmKFS9LTlUe4Bq0b2PRmQU1ggBF2FkYYoHI5ECVdRKqcsk2bbIARmAxD4uNiI+yHiID1NS0wVQjGGojzosKSqg1qNJUfEEWf7gBJrDIIhsPgzwsCdBi5IFpxRUPaPydVuQqAO9Scbz1+ym13kt0CwMM4eeJpVyZwA5zCJWaQgpm/IcUtQxlGP9tfM4L5GYtb8+inc3Mg30ZdqcLdcmKNEtWi4AhBEdYVjIUGLTBadQrYnnUNLmECSvaRMM2tN4kuG0FzFaxb9RsaAGIbcoyicVBrQjjoVpb3mmlolYsS1HSALoFvOZh1AATeKgneKxzz5RKlnleSomhH2x3HoyVDSHBLAUYiPW0KCNUAZUHQKXgLSgFDUE0sRVTJw2tC//XD7Yvz1o2NDGv2pgncMvDKsHbF/+fQLMWHsRNkkFI1bNiwlItS3voV6a4FfGp5CwrUEbur6ESrTL/tVLGr574FZ586knMzc9jYWEBNpcVJhv12ATirALE814xV8vr9qItHBYrXB6qmaXKgkQkFJa8Yh7IWfgQNbShiBSihDEGFZtYqWd5PSxoU7DVIAtbhoMCk5R1rEmK1gIEGO+lLSZFPSnEh7oAsvq7KaC1KtfN91AgLZUJBB5oq6zsLGlnJdmr7CtSgFfgtuQTGlm4Yvmsi/fs15Izy+c3lBJYbK6oKLBcskBv+a78/kRumiw28/oNK2zJG2bhmdWt9cK/ApxFGU2VhkndK60G1Rl+Wlm0bvVusKU1ycDMXCqrHaWyMb/ZrGJLHQlHEQyHRRHFApD+vgqSMDJi//XB8pJjQQELFpW5JXNcA5l0CvNzc0gk4lJglGJ9Q9mQ8ntS7UeVqJrvCHSo8a4LeKJ0k1xwNV/xfvO/1T1lG5kk71qDEdJWVoIbxiUa/V5Uc8xBc7vFGlYDY/yZBl55L6mIENKEKL4JEtHKLiu5UiofuSnFOOmvxiTjdKrCqgLBzQJIq7WFlnxqvKrvqzKmNSAv38sgVMi6ZABJ6spJsinJ73WurJ6HtB2wBls4D6s+Q2WosmwVtbhhm8xr4kOPNzYl1yB5nfH9xVbcyNJStqFs57r0Tz1n8HVcI3Vh1CS2+VYhaFChR3tkXqsmPr26wK2aE3L5vHzXp556Cvfe+108/tgTyGSy0m9YPOa8xIeyUy2iXKnBDIfMt06nTTIc7XazAKcen0siAJxupxSHuTazuEyFDi1eC/kyXHa3UpBXykIgYbGZpBOvj1ngtHZkm5uRSiUF5KA6ommqS6GailhRH+UyAojyvwmEqv1NQaxgywKM0hWAWZ0NyZVl3yURhn0lGolKv+P6qIlPYjlfLis1OpWPNjqVAFazTYgvTqsFdis1ORUBbjkPuziXm5mHWEMuSxWXB+1t/di35wDcbtpKR1Aucy9F9w9l/avnQ6XEJrBVA0xU33KMmbC6tizvn82lpEDodtH6nmqtwLpKQ1m7K1cD1W9sovIn+YuABovaqXgKVrtTslRpsajmUys2jY5idOf+dXtyKod5IVTwcgzqx+8GbltLjmpSUAQVlXPObRinG6qBE6kk/u7vvyqqq+mpSVHJ2R02Ea9y/rkE7JmEKKCyoQ1/D8PFQghyxt5N1gRj7dBkP0VEYhtTjW9Y0wtBR1klSm4yLTINlb0a44qUIUQhmSNIdCT4TAtiZt4S8lXEBrOZayT7j01AM5dTWW2LOwkz0A3wVKnui0KQUrbuOUWyInHPIKsoMhSJTSpnW80Vqt8pBb5Szcm8UFNAKtW2dBhgUb9cK4ojht7n8vWco/ie3P+ptV+B08o2n23AtVft/QhC8W9Z9y08Cxjg17pLiSKssK+o+Zdgr3p/OUsYWb/iZlCtioLwhhtvxJtvvRW33PImlMplASVe6qHbSa+zL3wO7w6/F//wmrh+Xcq65X1oNguwWLJAM4ljJx/C5PQxJJPTKBan4XUT9AHKJe6r3EDTJmOOJwGONc77VOc7nJzLa6R6oFyvIp1PC1Ai5xUr56saAgFa1DMnk+AIz0/qWtZW13DvtyexMMUsRmUbv5ZchMNlQqUIpFMVfPDfXStW6o8/NobeAQ8+9JHDqDfy0hdPPrMggBfV1sVCE/MLaYxfjOHg4TYk1tbgcHsR9PswN5tSjgU5WqDHUa9Y0dfrQTBIZW9EQAj2iZXlBO86EvEMEokM+gdGxLY2X1hDo+5CKNgBp9OD1fgSbn7jATz9zGOolOwCZM/MrKJ30IS3vXsfyuUkTh6P4djTcXFguvqGbTCZKvjJT07g2uvbEQp1YPJiDj39DpQqSZRyZpw5FcP0VBGRsBOdbf1wOhnNQAeoBPYf3IEHf/4YOrt9SCUryGXN2H9wK/K5Ms6PLaCvrw3vevebsba2ilPHL6K7Y0gs9WdmZmBzuBCNtqGjo0ts3N/+jnehq6tbOUgpsxfjTHP5oC37G/chdHjQe3eOfzkL0ckDDZw8cgTnzp7F9NQUYsvLyn7dasZqPCHji/2ezg3c23MeLhVLso8mYMbfEYzkvjieTMHjckhWpqlJtT73HFY5aEuMBdWSnNstNgGKSP4j6ZIPC/fnJOM4XesuAZwSuPfhulUqKxck5VLCfRVzSzNqTmKEhhGtwkWPa6sQz7j/qHEeVecN7tcI6hKg5F46Q9Vnk0RLOu4AkXAQNrtS7AYCXolv4T4hsRZHT2+PsntfTqBabeDA/n2YW5iRthgY7MPyckxqDIz3ofvPjp27kE5lsbyyqvbcgjybsbgwj/jqmqzNsi+rMz6hBL+X8UgkeuWEuOpyOAVki0Y7hMCi8rvtojolqPuGm24QRfDRoyexZXRQyKyc14LBgAB7O7ZvhT9Iy94SFpdjeP0tt2DH/v2wuTyy1nBVV2NcPegcQTD5lRSbufZVZE3h3MsaSRljF0/gnm99E7Nzp5FOraAucQhc/9X5m4RMKt6Zj8v7qh1vuEaY5drMykWK7lFcz2R95dmVA6Iha5baI6p6B6/BYrXJfeSaTheCmdkFscGn+1MmWULI54Ol6cKWkT6MT4wLWDs6ugMPP/woopEQYitZ1Kt5tHV0IRwM4SMf+SiGhodQY0RWrYbl2ApcngCKlSbiyRzml+OYW1xFMlPC9OyyAOZUY5dZE+E6Z+JemHUPOzwuNwb7h9AWjSIaCaO7sx0/+dEPcfrYEfT1dyMQ8iOTTmLXti1Ymp7CwswEqvWCZMGTaMN1K50r4MDB/ZicWEQyXkSz6VKuJwVi3BwfKXEn4Ljk2OF5UNyjzGot4zmW+3X2LznfcVyarBIxwWcEw150dUfQ2R1BoZSCxVqXfWcqm0TTXBHHBrqV9PaE0Rbqw64t1+GWN9yGzSObYeOeqtFUZ1oZ7yQiGb3JAG712tfSxzaA21etGrTxRhstsNECv08t8ErW0t+n69+4lo0W2GiBjRZ4ucLGy1olv2yTce/O2iCL2o0mqsz9a1RYlkC9WUbTRAY7D2/qYLpuedukFa9LmJxUz6pHA00zATrjuSz6NC0wN+xiRYamFU1zDXUz31PlWwo4YeSK6nd58c80gCHFppd4fusm9iXf6zI/R8qKyiXvsh7qCFcRwJpgLTfwdaotLhH/5f2YJ2mRaEmVr8aDQJ3WbgouVgdAjXKqkqMBkrRCxkarGFaI6kJ1S+kGfVHL6TA3ecdLCKoYBBKMMoCq1i/9Ur9ThoLqPV78uhf/TIGgLD5cVlP+//5kA/6X+yYAlVGg0LxWp40WqlbYRUXGgqC6qQrou/ysrEs3+oW0WQ3U1VigNZukYLsaX8PU1BTGx8exkliByVKH3+9DJBoRO+OgzweXzSnAJkH0MIFaqwXJeBK5dAoOuxMuD4kETSmOkNFP5TAL0ixEEQhj4dFLtSeVtbmCfC8vwV+rTQqsLNrw+QQBpThMpaSR3SdFahZljf7HvsFsZB46aXsmxXBDQarVNhrgalXVS99X9QWVO/iiXiCgRcvv1nFAgr8ErIwisraA5LVS2cvCfalCG2eqk2l9aliME7lhFhUtgM0qa5iFJx7ALXYLGjUFlClgTN0nsZY2KWBRWzrzMpVqqi7tR+U5gUsW2ZUKlMU+p2TYUklBazUCN163B75AQDKr2Z6XxvDlzjwvPVxe2H6G+tnoeCTHUJlAmzUSLKTtBVwkeCCMHAOgV+CAzC4kcxg5k1oJqz9ZF9U1UURUJSQflJVDgFYgawt1+TyCBiSh0DawoEgeVO3xda126wRpdb4oi25sVwIbzEtbt7Y3rDcVWHApp1aDITLvGipsWoi+3EN/V63u0n9r8oEmyejvr5WwreC9tjPmtWlHB90nW1XJui30e2rlbKvrBK+z9RqkzdbJTErhoXJX1R8qTr0+vyhAFZCtSCH6/r3aEysL0CxesqjM62beI5UWtBN+/siRlj7d8slNM2xWZeVOhSALcmIRWK+g3qhg65atYrHIa4+vJaSQy4IzgUufOyBzHIFGfh7tWlmYDPh90teSqaQUTlXOrQKobHYz8sW07DkI4rJgLZaMlSr8fi96+3pgNjfh96ssYVFTCNGJChQSpi7lOGvykxTd2beNyAHpc7Sjp+uB3Qanx4NapYlGrQmryQqHnbmnLJxSZU3QlxbPzIWlMteOcokgH+clJwK+EHp6B+B1+8GvYIJVFMoybxiqqfV+qAExmTIIIrC4SXtbs1glF3JZWB0WcUrhvMw5ig/O4UW6eQgYQEEwyS4KNFXgWQCJREoK0iyyc6xxPWBOusVw2jA61W+b9rXk27bOQdQkrU+kv9URXzoQkF03nS38f+2dWZNk13Wddw41d6MbTaABQiDEQZbsCNkiXxxhP8h+4u/xj/EvcjAceqGDlCJE05I4BCCAIBpo9FRDjo611t73nszK6ppARLZqZbDZ6BzP/c65Z9hrD/HrX/8mfvPb33ENRH1djGkI8eVsRye7WlSxLjPle/Yb1lKIh+mwxAhaGLPX9pL8N+8tOZmRcaV8z/uo7qXV5mPRgkwLAznvWKby1A4Q+4MBHRRYe/FtpaiHkwLSA6PWM5y0MN7KuaJSoGNerGw0mO9qPoHDwgz33bkVsr3HOOP1fyisKtPNTR5IDcu+6/abuMbmu7pNK/awxQNzlRwG1/9gPP34xz+ODz74gJGn7733OKPoIXRj7bnJnkpCBH8/93EacVjHFcE2GsJpEXXHX8WrV1/G06BGcLIAACAASURBVKefxBef/yrOTj+X6ETnGEVra85MB06UQaEjjtL6Q/SY476FeJ+lBCSOYV44icODt+Lo/h4zzSAKEUIU5ubZ2Xvxd//rSQzifabTPZ0+i5OTZ7y/sT799X/6MP7pn/9vfP7HZ/Gdd4bxl//hrXj70X5MZ8fx+NFfxa9+9ev44Ls/iL//xT/Fv37yNP7rf/nb+MPnHzM7zv7BYRy/nMWTL47jnUcfxLOvTuPJV09iMHwVh0fD+M47DzgOtd5jTB5REIOYg+wfiJrHXuXBQ2RNOKHYNp8O4p13HsdbD/biy6/+GF8/PWaKTzjJHNx/Ee9+F0LeIj77ZBCTr/88Du7txWTwcZycfB1vv/1+nE0+jY//9bM42n83sOzu7Y/i3UcfxXx2L06PkRZ/Gk/+gDkce6iTOLo3jB/+xYfx7MWXTFsP4fzjj/8Y7773TnzyyWfx9fNXce/eTvy7v/wey3q8++jP4mjvURy/Oo4/fvkkDg6O4qOP/jy+99H34/s/+gsK1P2jnWNuVID0/K3DcZ9uKstgqZLPP/s0fvnznzMi+De/+S2zR9DpbAeZYyCoIrXvHvemLF9wgVMe9pkHWEt2MQ/QBZrvrUwbcMysc1ztmeCcgdSyL5AhYjiMly/lBIKfQPQpxifS5WNvAOc2rKNYw5CBAeeAp0+/4jyD96m0BMbEgpF/iPrHWJGzBubGYD3TOeaj2SQePkSJhGUcp2D6+L33+Nsvnj3PdLLHdCR7+PZDnjHeefeDeOv+20yfrawB8zg5PY4Xz5E6ecr75tnXz5gaXnW5F3T62ru/zzWWZxHM6SOlXuc1Hp/Ehx++x1TcdGwdDej49+mnf4gPv/s9ivo/+9nPeA/87X/77/z873/32/jJT/4mnj9/GT/4/ofsTvQZ6nij/Ug7PsBcvLMX+/fvxcHDBzFkphOIoiPO+3BRr0e7k7/uXMt1K88aODthvtoZLeLzr34fv/v9/4vnz57E73/3m/jk498zfS8cze4fvsW54+TsjAxgX1BiIDjuLHU2griLyHA6ucq5B302n2NNgJOO9onyAcSMif6FAyvORooURYmXE9SbPZnH4c5uvHj6Mn74g4/i088+jUcPvxPvf/fP4pe/+Pt02p7G/SNk7Ip4/Pi9+OlPf0onNwSPYj//xZOv6Ni+D6eXnf04nUU8ePQ4zqYR//irf4lf/MM/xtfPjmM5GLMPhmNknUI0s5wckEnlex9+j85QP/rB9+OX/+fn8Xf/+2fx4OE9psD+4xefxw8/+jD2sG7PJ/HkyWfx4NFRHN3bi08+/Zj7nR/88Efxh8++jFcvsG9CTdv9iCXuS+wNnkfQ9lVrXOeiyVTjvXGIhhyecQdLOIse8Zons5OYzY+ZNeHRo6N4/N1H8fh91PZ9Ei+Pnwcyou3sHMVP/uav4z/++/8cH7z/V/Hw6Dt0yKJYC4Edrl9LOWl1jzwatrayfM3C7XVvNr/fBEzgjSDwzVjE3ohLdSNNwATuEoHXRdxeyAFGLtjyMghiMUAUJ+q+TZhCUGYPbBxROxWRSq1BBa8jYk+iANOrKgari1qE5/uQCYRh1BoyFdKC6cwa4XZVuyrzWytDrjS/E3ybz216rj5009euf7SHN+s4DYIwq02U8iiQfkiMJAniPeAJQTtrvJHL5Ua1dTFGZoM0zLeCKn+PMR/ZJ5ST+et1GOkXQ/RY//5OENPxvHutldLEdNNrm76rYh+2927E9ZRbgsRmGXbrxlCd3hIn62bJaNCMnrv21W04faUJiBHvld5ckc6Khn158jwmizMa1Q4gBqJWJ4QF9PR8FmN4WUMEROT8FGkAJ4ziZKpIXgTSpcHAKcML8pihJh+Mj4ziQvTvHDWbcG/DIJIp1mAFh1GUUawpWs+n/E18ht/F/0sJPL2ElymeMHcnHin88XuUvzKtoxl2Vcg3wazIqeY4XW9j1FPWl0J0N4xASM0GgwujIxBNhWtAO/A+GGczVQCiFJmueg6DbkY0jnFoRvjWnAdpRfXjGkeyh0OQlnU/DdWI1MR/LmK4CwMAUk3rs7QBQ0SAqMhUkhKZFckA449qJ26OJLr2qOo+UGNpddOrUc5UninoMYIqawmiPYhyRFo5jYd2vkDdMEVQM101jI6s5aVfgKFJwu2IRmSKIBBNUNsXIYxMSYzPKGK0t34oXTwezKTAesmKSmb64YxcLbFUTgCKlu1TSitaWDb7PpNDGSErcwLaDgPSpod8ZbIWM4xXGEcZhYwVTb/b19nsoleXS2YcUMpmpV2uVPSKSEcau3QAyB9WNG9fy7ltT0XVYdjBkI4HmVWE7gxRcRLfcH8qK4auuRWDuTZUJH/+ffPRtPmTxyenHU8YARXEuWB0BsT2zY8BBQHOGxwGmn0hmEEOQQ3WyuiAVHKIyinBjxEkHCeI9ESkDerYDeLgcIei5OlJ1iHeRXpSCWI7OxHjHfyGajUrun6mnQ0cOWCIrqmIhlPV74YzB64F2UEqkrzxd2LWCrSnE/OqBiqMp6PdmOGeh/CKmsqsG4eUmOhP7LGUZh5zzDAQPbMbMdiJ+RTz0jL29iFc71L4HQyRrQQRMjLKIitEN+91GwKtxtyqKSOmxjIbIBWTtVdncmoYIVJkkE5mSI/IVNu7MWDmArR3FCcvjjmnH9y7v+KYI/EuHzX/ZXRjPV1zz6pwW89edRRmxCTugzkimRYUvCFO8FZllKymMdz65dAARxvUb4dgr+dzphmG1kpESTWX0F0KnSQUPVMR+IrQrSledXM3PZSpo8GS+2CM7TEcmzAvjJCiWu+Rk4zmWY7ujLrVFKRMMIiqK8eLqievCFtEbCrzwwWN6Tf0tbHv3nj9Xa0aXNN1a8jOAvHqjfzTO7XhWUbbZoaKmu8pLrC8ANJAai5H32Hu13w9vXCOfu3IaRc8dgZ2vDqfcHcHxhAIp/NYTJH9Bn2CDAdywEPEYCxx9kGEK/ZN+Hca7xnKjSwcOP+gVAn2EUi/utA+Auv4EtlmUBLhLI7u348Z0rfj+oaobY+I+mUcHD6MF8+wB9iL4WjKz2O9Wyyx/iEN6He4Z1vEixiOUD8Z6wciwk5jPHwcx8dwFjmM01Os2YO4//AhI2ghniJFKJ2rZliD7sXL53CqWcZoD2uwMgZgHCJSEuMJ/640/lg756wbrZIKs/kr1tiM5WEMFgeM5EO6Uu4TZpjnEYb2PIY7r7h3PDt9GLvz92O0P4jjydOI0YROMsfPX8bp5Djuv7UvQWJ4wLVssRjEaPkW/B1idqaI+OnkRYwG09h/eBjLySvNc2C6GMd49zCOX5yyjMxwMI/BaMlU3XKeG8f0RA4zVZ8TzpRKDXxerO2G8lWnocvel7cE9rrYS4Lh5PhVvHoBByDsJwcxONC9vPKHS1/mcd84qWgBgeArZVuZNZjlAAvtGQSkftbh3EXRbRgL7HEhziGdLhyZDva0d8V+pGpyc87CXYDJVU5084zW57/ocYxxpr0/fonngXT2Wc6nFPawZi+ReSjLFi3QLow7lAPCeMR9h/3yfBGj/X3u2ZYoJ7RzwFICz59/HfffeTuWs2lMjl/EAAs2HiOde46fPo/xzn6MEeHKzE3Yxys7A96jfZjcm6eoV4vyMBS11dNYD2anqFmLffdevHrxnPzgfIDRcbKYU5jGIOe+4wy2D0QuI0sW9gFVCkeOPFQfKXzi/kQmI5LpZsDbGJm550t7jPyDlzGdnVK8ZeR1QEyXM6gcfTC/Yp+C/QNKI3Fx0V4q/yDjw4jRuZgf4CipMyDmC85jQ/Sh9jHKwKCsFdjTksMOMizBZtFn19nh0JDj2rPnz2I82qWwjz2XHBCRgWef5S7ADCnmkfqXDghwVJoiZwHGyE4Md2BXGsecWUD2YjKbxWmW2uGubQHnNw11jPHpHGsqnNG01iCtsLL76AyBfd58NonD/b10isDcCEcGzFvIEIN66nCagGMK7j/8PuYnZYnQ0pEpQNbX2IGycnUlH/h6rYnoB+0lyWAxieVwwVIJjKAeZjaoPPNiDTzaPaKwLqcM7PFw9+5QrMUcieut8jGrU0RVue1Gm4Xby+Zpv24CJvBGErjNmvpGXrAbbQImcDcI3Ei47faoMD5ArIHIiJo9Mx7kUKcNm2oItwHhtqsbhQ0vDhISYfvaZWm44UFGXsJSOurBBHf8B7a7eKW2oG0vXfRabZl7OaH/1EWvXfd3br5IDGOwkFDEMy9dX3H4KUY8BjGCZrCEyJsRGnwvjEyKEFp/rF9rez3F8TojvK6v/ZspaDcJYtk/r2vDOq+2fTc0E17ncr6R90oa6GNYZIbsxaVReVTzjJaiY53XbjpgNnyex8DlMibzmdLLRsTxKdKbIb2d6lXVvabIDxwMGR8shwHW3FKUy7AMIJssVY2o1hp/VmDmtfIkSou1hFv+oYi7bszFp9sahiOKl3ID/xOPhNYAVpb8rFWrySZht9ENFFZhz0rDWDHJNMoXDqxN4cArk1caOGFky7pGelnCeUXz8JlsTwls38hgzi9p7djt/EvhlrWAU8wnHxkF1U81hzefqijPjEBbudxMWU0RtQRCjhEZ5Ctqbf3aaChaIOWmDHRl1LyIQRmW6n3wxK+otE5EvQVAfH9b1/i8kH6TMXyxWLV+PWtDKNOVatzW9V3EqWpFMv14CrglDN8CyaUf5azQTAtMN8rIHkSzttFOa1914dy5YFpvGaFllIehsbttKdJJOOB6n0F2LAOWAl7rCyJ4MKKhDqeEjUqvTBss6r9TCEf9URjMhjHHer0YdjXMW+enugoKaTA8Zl1ufF5ivVLZsu4p901yWtNuB3sBiKUwMKq0AIySMPaNRthbQahHTfFhjOj8kfdil4b2gu4oXZv3cb6nvYU3LdCcqqcSejkv4bM1oUs85txFZ4E5I+JxfYeH+zL01+Nawi1/9NIx1b4B4+n0DPWq1RaW6YD6eoVHobjq/u8md3c1Y/0ub7+LaCG4TuDIoDTe5QTC1Pgrkm9/YUrNv6lVKG8C8br6od+ntHOFvmmNVY2pK/BbeQsM0vy6GmyKKm4GQo6firhVagyWTciU+23bMF9VVoVKO8/RcYV14MKmr5dPboRbbYEgU2WJCyUFopCv8OzMz41/j/Nsk+ehlZuKHOoPxNzkS2G3aVna/dHlmJvoP7aIePlyGvce7FB4jEDka52tXupeO0YtYzyNmthTRu2Pds5ivAeBGKUUdvgcIx93RnH86jQOjpA9RWc3dTfagkj6Hf0n/ezSGSGbSMeFAfrgNEs+QOyRoA6Bazr9KsajkxjGgzg73qPQcnhvHIPxgtMGSuQgCi4GJwK4fCvibBgnx/OYDxdx7+Ewvvryi3jr6N0Y72EsPGU60sESaagnAj9vnIDZbpXYCbJJmMzUtBsnJxAxR3FwpHI6J6cQhOaxj7T0qE3/8kUcIPoT/nKIFoUj4v4+Hb/06O+jTdvh694Oq/eG/kXhthaqzIzQvQ+R2rhfeFnp8JnnRNawlPbY37Ld5IUC59l27MG4b0tBun6rHXf1g1wEMcUr482wOFRO+m7O10CtsiO1D2UmnNoHt3vm9sKzPA5LjsBxgLWDU1RGGR2kmWVKdTkv8DqQih0R6uMd1t/eRc1ypPzaHcdscsI58uD+fW4qJicnsQtRD21fDOlsQQdNCtnN3FObEHjx0HkTY4WF4SvtAtRHCpTzk1MJzLlX1fskcp88+4rXvH/vkM4UEJJ3jg4iUK4A18glcqhz1QBp7iVcaz7oT4tXW502jzhcFTXuOTKFqGmzySzOJi/lc0onIEXR9o6DuCcwzrVGcp7NIw/Hevrr1h5Ef9c8jvUnRdnV6aviyPns6kwPuRc2Iuxl5B4D5BB6ldmjnDnlOJ4uZXyPooFzPDfZwiCGwvEPOupwoJIo7ZoK1gFHgeEOz8XMeAABl2W21NVoyXSmdNHYJ2CNRAT24f1DOu7qfI8sKmexf3AUkxO8dxyjHexpdmMOB0HuvZQKfeXR3p8XbWFwvzFjVO4YcU/AIYb3LLJI7K1+Lfd7uI5ZHOyrfvxsqtTIEMJZqzzLfqw25txCh5ct3N5qEveHTcAEtpXAbdbUbb0mt8sETMAEsMnbdIS7hAyEWqXGhKAogRZ1adOWr71s5g7OaBGmTcYBqQ7FacRBFB8NG9iwZ+hHHhLolQvvUH5Vf4hu98PrDX3da9ft7m/rd7q6jxRnU5hd3+inUXXBdHqKal6N17j61eGgcJMHD1C3fHxbTG/ZzCt9HByrjl2LVEdQRC7J+IoHHBJWAgZv2AcrhppsZXULvNRRQ1EHN0Vn4rFYwJh3qjRgrLujWnRID4qxV2JvJwhSyEXtWNXp4TVkzVheWbW9MwIpnSa1Vv4uPiPPXxhLWBu2RG56dOt4LQOBjuj6bbQrI254Vq8I5p6jbFi9XF6p4MS40nGvdt8mo1sZZWW0lGDYCaE4TENMqUjM9M5H9AdrTiP1NQ1hfdRTcVF3q+5Tdnx3n/KnKsf864RpCjMSc5aMLkqDRPOlJTTddBhdNMDL8FHNXzVdpmU5BfhCp+9aE27LE79J0duluL7IqFdOBBnaVv3RRpzU4Kuaykwb2Aj8rahd9177d9WDZa9nOypiq+oPt+Jld/++ps0ty9XlVOlV67G+1FZkXCvAS5jV2GsfxeAy4bZzEElBo9Iu1+fa66n+qFrmlZq8BN0/mYjLusFV41gilK4Xov36ItPfvcoGoejccvxqhXtFgsH4pkhLZuxAtMgOjJqKYq66y/odpTctI1nV/+zurYHqcvZzRa257fyj+YMOVEyD2HccIyiYCl0OBkpxuSqqVeQPIthV8zjFW6bRhUGPZllFumLtp20dEX9wcIGhXDwQoYu6s5xDGTGadVdT/xU3XC+EOxgu1Y7yJ+kNnpjLYexUPdROHMg09MyWMFBmAhqmWbNezkBMMY8+zNSziFqqFMNj/m7NiSUarrJYn3vwbkl/F1k9Nz+P6QMiTN3rVdu5G9ccJ332Bt4HjAzStTDbQue0o3Wloq67OV0JKDKqtDEXZ/9rblQKdo3XDTufFGpWBVvNsawTCdGQRvcU+FiLHeuyaq2vzwnlCMA25m1T9z2eGDNafdNq2PsoaT2se7C+JIXVixaNC59vJ7FkNFiLuCXEdaefizeajA5Nozb+G6nOyxHn2s2rSy0k2dzKY4NoUvQhS7fkvVL7hCUyDA2QZpQxuDFk9LvWaRVfxmcR3YhIPIjviviezyFSIGsOxhRSisLgr/t5corUnqrFfHYagSDFTP6BgNVYDJCB4hVTkQ+YxeiY43V/+LjP9tx2H5oyRnpn1JJ+EIsZ9qQDpYF/dRy7e4iy1RjVdexyXkDmg9Fu1ioNRKjW/gN7MuwtcYnox5pjVWMdtTWX8TJicRSD5YGOe7zuE577lvP9TLcKB99Tpokf4nnMwdwrIoML2jhm9pjdXWR1Gcd8uhvDHYh5EHtGMZ2gvXJCwN4SKfOxzxzvosYmHMyQDnc/JmdDZk5gqQz6EWptHSPecTiIGTJ9IH0t9luYqyiopUNKDqZ2JN50r9VsBc8P0dxS8TyXgj7qh05nk9hjxKv2Ke3eofbjm8a7/Gj6iFze/1xXsHpmZpF0UtT39HOynG7AX3MW5x3MYVm+QTXOlTWlhnkx4W6e/9M+mrM2U4ij3/oZDlGP+J4pzinIppJ7N2RLgUcV00OjpjXWTWS+YHphOZfWPh1Ok8xyg+jJpTLloGY3fgdppXH/YP6XExfOIulDyusXC667bCciSxUV2juKypsLjq3zBbIFoZbrIs5OVR4EZUogFiuqFKUCVNcbzjVYH3luylI4sF/0ecJ03WM6FPWiLem8dpC8fmar64OezAwmo4hdhLdyD4hzmWwo4CnNubKtjJi9oR7datokNWKz8pbokFVJqGxzs/rJPzfRrn4fMu7M4vjV87h3eC+m8ymzj5xNJ3RYY814WDbKiRCvTSaMIt0dVZaxTLWPMhkLZUbBHKIsISjBhPrLED2XMRwj8w6ubS6bSuZ0Uzdrvzk9m7DsBu8X1JVH/eYZnlO2KT1yr5IOaroXtR5r76Y/HKNMdNPMEu0ZsNfHV/uavHI/mwcqpqDmPYc945h9BmEe9oM9BPpyi4KMCBPOx1o/03aWdjLOeSvDxsLtjfYH/pAJmMAbSeCm+7U38mLdaBMwgbtD4CbCLT0Ql6fpjb6jNL4VVdseQLinxWa7omxx4sfOs4xYjTzQeaGLvQ48+hxFLxgqKPCmlaWpvdptsFeeaw1lVeRyg/GMp5LWCleb7+v/jtLhlBVo3fi06TWlCK54YsZAwqDTRsO05wfWvmX1LZqKlcJ49XGVxYopjppjSdviNWrd1awdSb6VG0RtvD7T1T646IrW++n6v6MDufqvN2CkoZd1Zpr+2TQcbkJxwwG/Ds4z1FZNo2Z5H6eEHKwVmAZpHjiHcEZGqjuk4oRxOOtmsc4y3qsrYo1PGk2Qbg2nT0VZwFBRghlTg0K4ZRoreU+z4h/zdCJQQgnIJJTQtM/3QjaWN7VYKXGZUm61MfWq56X+4WuMQtDhm8/yyyFe9N7aJQzjyC7nj2pDQcdzSv+ldOxNBzHqEydzGBtKvJAYC+MfjE0yI2Wv59DBd+D+XQ12K4NcGbQkyHJkl0JEwb1EDhghFHUqw9mQab6U2lbTS4lb+DdS6p1/1Ni+/gBbn3rq2/U30ofNY4EU0sw4l2NGIcjduFCEYiNYVo7RxmDWGbjruRSW2qthyswLLoGv0XM+x0z+RieG1vxWaUtLeKKRLVeMpj0UOJGmj4auHI9MASeDx+YoNn1PR3st9aleW3U42nQ5xaIbgZkq9KLeOxfNmZDU1F48rDSwneF0LbVqKyqXNUniFZwTKsLv+mPosk/Q6DoYZRZH1cEGc9THYzrjcw+RUR/oPuIc0hinUEsNUQeI/KoAoXKUYcwE07jrfsZ1V81JGv67OUepFGl8rCrxZFbjhXet7sEcF52g1+0hSvTL71lzCNkYlcFv1fypCJjKjdtHY0AYxoyJdyqjiZxjJHlJcITQNB7uVDBQNzYxx9JZi2mlNXPJ0ImdVaZJ7phrNeEeAfMQ5tnMFqHU/6pBmoqCRn92xAxp6YeaV9GfmOnLmWavXf+6+fymwm192fqiWvej5lPWRp9BDNuXYJ+p/kWtv3PFBA5zuePI9QB7WkW8aaDJ2N/sF7PPZXitWUDfVetPP3+d31+U/L++i8vVIZuotYCYU6ylg+MFjiT8zhRqOBemoKK2Z4aEDftGzSnNny6do1LPrpuBL7vH+0jsXK/5gbWI2y5aO7+/2HbtWP2VcoqSeKt5WbUz01GhSitc2rjmDXVz47ezI0pa5u6OJRNEZ5z7F9S+ZTriijzPKHkY2hWBmsIQ71cIt0gvCscOREMryq3fj6C3lVFjOpkpGm+pVKHa22CfNWLdRs1JFXmP74Y4NYrh8giBZTFYIK12lqDILM6DoxPWvEaKT6YIR8TweJDpSLHmSYRVbUSs58gmAKeHHMe4FzgH5IORYaitrPlUtcoPYnI6Y23G2RJpkA9iPER624jJ4mlEvIjx8GHE4i2lbcdoQgrlwSs5pSx3YnKqSFrU8AZDZDrYRWp2iqqVdUROMBCARiM4i2T5GAqVEpK5B0ZSgBEi1SDqKE2q/EyQlWESg9kgdkb7XRkQiSSoZ426ras7jpVp6zrjqh1iOelvcrRlxF7+JOUlpN3l/g9p6LNESTndcD7WXLA5FarmebljtrMIZvPeg6d209pzYz+kNU1b8UzNDJoUtOo8UP2vmrncLzf+KNrLXpwNC/Mx5gTwZf/il8uxBXdErQlYL7P0SO1tcV/AkYWp4Hcl1CFDx+4esq6o3+VIWfvmFKB5XXLWaksFcC7Nc0OdCjD3QwjEGotrgZiIfQL2FeKzjL09RM2Kw8kp6l/P4+DwINugTDQUvOlNpZBOMMW6XCIf3G5gzdBd3630m7P7XHG8MRXwDGmGUes0eG+PxooqrVTYmEN0/qs+1gpVpa24svPa+rOJmOnftTKgzbRR1BMFk2/rTnldJiqNqT6eFhlvUKsZXFG3nfcdnAFyTdOapV+liAvxEhHTNSkTGmdmlXRAHXGK74iO1jXqjKQ5BudbXVhlLZIjFJ0L5vMYo3wALE1MHY/zK07K2I1pHyPfBthlVGIB+9MF1gOcFzDPswSQHNeqvwVsdR7B2tANnvY1pFFGFDLK5fD80F+/9iTKSCRfWTmCzmZKRz7eg5qLH8N7tJ/m3qtZrvtWlLNjjTy+4ojbK95jfpsJmMCbReAi29GbdRVurQmYgAmsEbiZcIuSRdpJQ/Roq3heZJjsDFubTsLr9rcuDTC8qpFaB57ZlQZwi7sw7XrXaWGZ/ICAhyIcGDIaqA5CnVcn612qvhke9By/yo+tMb9u9djmTHaVX/vG3nNZtsdv7Idu+EU6I0qIXHmkIYT3RSNMdfdGdfZNfrf6sun4eor1xvIflJMz0mcMT/lUM2gIRHQFvMP5Xhne2yhYGXsrErZJOdqJ6NXwOuSX3aHMvxij2cA05pBVNo429BS8OYdUhHInrmbNUP6MaqOW0atkhf6Z/rdLoOg0WNqSKgq3PRDrzsL9VuJCq7xTFMw36HdXI2jRr2Wz0iQo3w/GsqUPSHVPGSGYeq6QrBndwWVTukeKH4how2erFm9GJErzhRFt0yCq1l1pdlj5gtcKt10Kyxw3FLF6T24K75W2soRbip8alBTg021f4ltFXKsJFCjKWSCFWQ2BPopDQ1af7SI/Ko1gcq2awzVcO/E161qtR0sjEr0EX6SzVerHFAQq8vncwrbKneOk6fT+Nl0VPdqulxFN39MFU6ehq5/76/X6xpJt+9/Xb6fxNSPdaSbqQvz7aHJFnPa/yRTCOcG3kb/FY2X+usl8teEzSOOHSALKgzR2plMEx077ATlP1EPjZ32zUCFL00OBfwAAEMxJREFUcvxQ1GtG6pc/VpYf0DjsHWoqUkZGzZwncq5R3bASYPo2wXhX0boVvbva7xrvFcW2w5pq7Wdq3l29TtRgVDS+ykxUMFQFJGbCPgqSMOYhXV93/zMiSfPEDtNV9qmoa1hqnlOqZc5nmYGzZ1ozq2oo0i0so0tYviLvW1BGTU50lAzVKXIjWmU6ZypWmlU5uHvnlj2Kfzkbdp18sXBbwyDprY2itM5269HqmMC/mHkip0E4mMjAL6PtqoCS8mmFCaU0jrbW2tE3W/eYHP0gFEiMUHmLc3ds99YLb5uVWnetNCrRnPceroXRY+lERe4QEFaj8Io1TfGZflW1WHV9EhMull/PEWy8BysS8Hq3f0af9rNN7jXavVJtmBvnlm6zmUzbiXFtjdD6qO9TXb8mje6VGpuRsbUbSEZMXZlzcv28nBYgMkKIxd20zxTEnGfT0aPKUJRzyLklo6aqTNOpK1TNSfw9n53FYKy0vRAdylGCAmQ8yF0S2oaaui9jGHv8g+hT1lqcZx32ciKBiDM6ZvpMRPJDcJBThTKH7CAibSARFllXkF58b/dAjnoQOOEEgzIuiyyAzWUGMgnqW0/kTIbvG+3Fycuz2DvcjeUQIpucbBEhG8PnEfE8Fst7MZw/giYtgQ9ZEIZfxDCesybuYv52jEd7FEDmixfqy8WhxvJQNRzR+vEYwvUJ58HFfD+GccioR0SezeYTCdfYn9EJQFF7iDBGnU/U/KVAgrPkZIfpb1kmgBGm6khF8PWDp70vrr+bynW2Ox9onLffw5qn6XDANSPHCOukso766hmii2xduy+qxUq7KsfC9rd0W+U+gPNgZshijWJtRCRo5X6WgmM5IiKKOddmOPtA8EXQfzk2cK4SP+3tdY24J7lPg6NFRrCqZO4yJmgLRWq1FHWdKdLj7kItW9RUZz1yvS7nz6w8vUQ0OhwaIcSjXxcci7jvMK7hvIU1HZGXnBeqrEnLvkTMdHRBTXE6hKCdZKG998npGR1/kMEDv4GrY6kCuAUwG5G+lNkcVpy5FJ1cInU3l3dJhrsYyVw4mqLqV5q7mjHa7Tf6Plc0tc48PO/hnshsEnIAwsuIDj7pxGqJ/TUXK4JVNY77JMlgM4bNpzuc1x4t/6ZzmOYzvqU5HyCzwBxZQrBHTcdfcOM91zgKKzNGRjAj4nlt28fvH2I8VqSqvA44RumMO2DGqNjJ7E85FjE+aoyfnaFet0TbLoML5gaMG80WDEjAPMJ5h5HnyqpdDrQkVXvnmLFcRp5q9EIXjMDcGfnmdSco7CFmrCdMFwmKwKilXuc7jGPMx+CAkllqgNqAsY8uk7OfHJ7TcaeZZPSfFm6veVv57SZgAm8wgZvu197gS3bTTcAE7gKBmwi3tQ2sfWs3QZY9bR2ctI90c70C1a7mh7zKaYZF3aI6VNR3bfqqTa+1v70+m1/ltav+Th5ar3CF3VvWzdCM/+FuvIWpDTkPJM2xX8+uf8OGXz9nfbjhknaFn7rOtV/23m0XbmkLyUMqvWPXLyh5ydu6ebxu/F4G5YLXZWisGJ56k248HRvX2sCXevGsTw3Zm7Xb9Gztz9b1tGlX6/US5C6KCOq/Z30wnR+T9Y72ldcZ0tppRn3TB9NvCqqXcHvemL1pSmife93nLr4dM+X7hkipVjA7N4RadS/7WJ7XrxsoNx9g61N4K630/V0rQJJIoydnI0bJrubp6j639vzGa00hnzEjr7nILiK5BJOGk5wTBIjXkwVVS3yq71XqREWO19gpAb39/FVny25splFVKYAbS2Yz1vjetpvODezVKH5djAys1Z7V+yOvN6PhuTanSCufjRx/Wee1fr4fr/q2lvmtakdeNo9Vm1K4paiUUTvnJ8t8hte/YRFK8bAiA9tr0NDUqO6ZpzvGivPAai9rzJ6/zyR49qJa25pyhMFlKGIf0SJpNkslln2yod9phExjK2ta1yWzU/QPzu7pnKPIin4srM9JnV2/shLwa+SWsT6X6bfKIaBSXpZTiNzJavzJYAgjs4zYte6ojeUKU7/RMx1R6Fzzajm/Ynb37FpvbBhNdRVrTlPNUKFYm4JEg/GykZmibLW1zcbSkOuiQ1etyhtG56pXRvvrG5ZkvaysC9ryNW+CETkdWnQ3Z5hcXlyNhtZRZsVBZmPjskEbJ7nXfeAyjJu+sB3V9fpFs+vm39Zc1tc2r9rVF0vSl7WzXJV6g/r6GlgjG9FpSxrL0TeInG1TanYz6irQtctohbG6q9XFiJqfMmhMPVsR+Ip6jzhsHA6gfp4xXbJSq5/J4WOZdRabdNgQEyBkQcSio8dwIBFqrKwDjFiD8EWnpkUXySnGEPvbmrw1DUgs6+efccymmbqWwYlK1w7BFamiESWs9NAHFD84XEfQIl7GKJC5CbUZDyVMDJAu9VUMGQqMNMaIbIajiUTF0QhZmCRYLHH9SzDQHKkyFv3ECeEJjlhjCm7qO4rGEIHnEHHg0JEnqoz0ax2bLhs5V399daXe9LmVNXrjOliOIbrnL9obtY7A63eWxLwUaZt5pVxqOAqb8cp1Lvds576rOc63+5F2D855KNtK55Fm/zfD2pvpm+vOgcNQCZzVFpV60P6Mgl7eBRRW6VQnwViRrjkQat/H7+v3dptmmrz1yu9NmW5SLK8tJUpZQxRkKuR0RKxMHYVR671EaoqSDd+aT1o21dK+TZePkcvGW+0N+jFcznw5O7YAuJRVNrT1306RnGucHH66d+AamXq4me+6720cYZo9S7+ZkQNJt4a1e6Lq8HRW1X2vOXlly8f5JffG5VxUv8WQU+2LeLblXjkzqrRZKHLvKXFed4yY6Sp7ibMX5rtzUG4BWpT6JKTe9b1Ie3pq17vVjtDYLVuOzvAr7+jud9bF0C2c+0itRSXovm6EoOF12u3a5Yjby24qv24CJvBGErjoZPFGXowbbQImYAJF4KbC7bdH8PYHmm+vrf4lEzABEzABEzABEzABEzCBf1sE/tTnkYvE8k3SGcj2gsPNxes/5TW1stWma6jfXnERyyGzyfTW8rmOaW6d63U++29rBG/L1bhHtqEnLnPOue598k1/3zYwumobbjuiv3V2Fm6v2rV+nwmYwBtF4Lor1xt1cW6sCZjA3SWw/cLt3e0bX7kJmIAJmIAJmIAJmIAJmIAJmIAJmIAJmIAJ3JKAhdtbAvTHTcAEtpOAhdvt7Be3ygRM4JYELNzeEqA/bgImYAImYAImYAImYAImYAImYAImYAImYALbS8DC7fb2jVtmAiZwCwIWbm8Bzx81ARPYXgIWbre3b9wyEzABEzABEzABEzABEzABEzABEzABEzABE7glAQu3twToj5uACWwnAQu329kvbpUJmMAtCVi4vSVAf9wETMAETMAETMAETMAETMAETMAETMAETMAEtpeAhdvt7Ru3zARM4BYELNzeAp4/agImsL0Elsvl/9je1rllJmACJmACJmACJmACJmACJmACJmACJmACJmACtyDwPweDwewWn/dHTcAETGArCVi43cpucaNMwARMwARMwARMwARMwARMwARMwARMwARMwARMwARMwARMwARMwATuEgELt3ept32tJmACJmACJmACJmACJmACJmACJmACJmACJmACJmACJmACJmACJmACW0nAwu1WdosbZQImYAImYAImYAImYAImYAImYAImYAImYAImYAImYAImYAImYAImcJcIWLi9S73tazUBEzABEzABEzABEzABEzABEzABEzABEzABEzABEzABEzABEzABE9hKAhZut7Jb3CgTMAETMAETMAETMAETMAETMAETMAETMAETMAETMAETMAETMAETMIG7RMDC7V3qbV+rCZiACZiACZiACZiACZiACZiACZiACZiACZiACZiACZiACZiACZjAVhKwcLuV3eJGmYAJmIAJmIAJmIAJmIAJmIAJmIAJmIAJmIAJmIAJmIAJmIAJmIAJ3CUCFm7vUm/7Wk3ABEzABEzABEzABEzABEzABEzABEzABEzABEzABEzABEzABEzABLaSgIXbrewWN8oETMAETMAETMAETMAETMAETMAETMAETMAETMAETMAETMAETMAETOAuEbBwe5d629dqAiZgAiZgAiZgAiZgAiZgAiZgAiZgAiZgAiZgAiZgAiZgAiZgAiawlQQs3G5lt7hRJmACJmACJmACJmACJmACJmACJmACJmACJmACJmACJmACJmACJmACd4mAhdu71Nu+VhMwARMwARMwARMwARMwARMwARMwARMwARMwARMwARMwARMwARMwga0kYOF2K7vFjTIBEzABEzABEzABEzABEzABEzABEzABEzABEzABEzABEzABEzABE7hLBCzc3qXe9rWagAmYgAmYgAmYgAmYgAmYgAmYgAmYgAmYgAmYgAmYgAmYgAmYgAlsJQELt1vZLW6UCZiACZiACZiACZiACZiACZiACZiACZiACZiACZiACZiACZiACZjAXSJg4fYu9bav1QRMwARMwARMwARMwARMwARMwARMwARMwARMwARMwARMwARMwARMYCsJWLjdym5xo0zABEzABEzABEzABEzABEzABEzABEzABEzABEzABEzABEzABEzABO4SAQu3d6m3fa0mYAImYAImYAImYAImYAImYAImYAImYAImYAImYAImYAImYAImYAJbScDC7VZ2ixtlAiZgAiZgAiZgAiZgAiZgAiZgAiZgAiZgAiZgAiZgAiZgAiZgAiZwlwhYuL1Lve1rNQETMAETMAETMAETMAETMAETMAETMAETMAETMAETMAETMAETMAET2EoCFm63slvcKBMwARMwARMwARMwARMwARMwARMwARMwARMwARMwARMwARMwARMwgbtEwMLtXeptX6sJmIAJmIAJmIAJmIAJmIAJmIAJmIAJmIAJmIAJmIAJmIAJmIAJmMBWErBwu5Xd4kaZgAmYgAmYgAmYgAmYgAmYgAmYgAmYgAmYgAmYgAmYgAmYgAmYgAncJQIWbu9Sb/taTcAETMAETMAETMAETMAETMAETMAETMAETMAETMAETMAETMAETMAEtpKAhdut7BY3ygRMwARMwARMwARMwARMwARMwARMwARMwARMwARMwARMwARMwARM4C4RsHB7l3rb12oCJmACJmACJmACJmACJmACJmACJmACJmACJmACJmACJmACJmACJrCVBCzcbmW3uFEmYAImYAImYAImYAImYAImYAImYAImYAImYAImYAImYAImYAImYAJ3iYCF27vU275WEzABEzABEzABEzABEzABEzABEzABEzABEzABEzABEzABEzABEzCBrSRg4XYru8WNMgETMAETMAETMAETMAETMAETMAETMAETMAETMAETMAETMAETMAETuEsELNzepd72tZqACZiACZiACZiACZiACZiACZiACZiACZiACZiACZiACZiACZiACWwlAQu3W9ktbpQJmIAJmIAJmIAJmIAJmIAJmIAJmIAJmIAJmIAJmIAJmIAJmIAJmMBdImDh9i71tq/VBEzABEzABEzABEzABEzABEzABEzABEzABEzABEzABEzABEzABExgKwlYuN3KbnGjTMAETMAETMAETMAETMAETMAETMAETMAETMAETMAETMAETMAETMAE7hIBC7d3qbd9rSZgAiZgAiZgAiZgAiZgAiZgAiZgAiZgAiZgAiZgAiZgAiZgAiZgAltJ4P8DjCmmlcSh87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" name="AutoShape 8" descr="data:image/png;base64,iVBORw0KGgoAAAANSUhEUgAAB24AAANcCAYAAACXOo9DAAAgAElEQVR4XuzdB7hlZXkv8P/a5Zx92vRGm6EO0hEFUeyKWGMv0RhjiR0L1iiGNDUxMVFTjDfXchNvcqOxJBpLFBRBIvZCFQQGhmGY3k7d7T7rzBxDEqMZDC5m5rfxPIxz9l7vWr/3Ped51vPn+1YRLwIECBAgQIAAAQIECBAgQIAAAQIECBAgQIAAAQIECBCoVKCotLriBAgQIECAAAECBAgQIECAAAECBAgQIECAAAECBAgQIBDBrSE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IECAAAECBAgQIECAAAECBAgQIECAAAHBrRk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IECAAAECBAgQIECAAAECBAgQIECAAAHBrRk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IECAAAECBAgQIECAAAECBAgQIECAAAHBrRk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IECAAAECBAgQIECAAAECBAgQIECAAAHBrRk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IECAAAECBAgQIECAAAECBAgQIECAAAHBrRk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IECAAAECBAgQIECAAAECBAgQIECAAAHBrRk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IECAAAECBAgQIECAAAECBAgQIECAAAHBrRk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IECAAAECBAgQIECAAAECBAgQIECAAAHBrRkgQIAAAQIECBAgQIAAAQIECBAgQIAAAQIECBAgQIBAxQKC24oboDwBAgQIECBAgAABAgQIECBAgAABAgQIECBAgAABAgQEt2aAAAECBAgQIECAAAECBAgQIECAAAECBAgQIECAAAECFQsIbitugPIECBAgQIAAAQIECBAgQIAAAQIECBAgQIAAAQIECBAQ3JoBAgQIECBAgAABAgQIECBAgAABAgQIECBAgAABAgQIVCwguK24AcoTIECAAAECBAgQIECAAAECBAgQIECAAAECBAgQIEBAcGsGCBAgQIAAAQIECBAgQIAAAQIECBAgQIAAAQIECBAgULGA4LbiBihPgAABAgQIECBAgAABAgQIECBAgAABAgQIECBAgAABwa0ZIECAAAECBAgQIECAAAECBAgQIECAAAECBAgQIECAQMUCgtuKG6A8AQIECBAgQIAAAQIECBAgQIAAAQIECBAgQIAAAQIEBLdmgAABAgQIECBAgAABAgQIECBAgAABAgQIECBAgAABAhULCG4rboDyBAgQIECAAAECBAgQIECAAAECBAgQIECAAAECBAgQENyaAQIECBAgQIAAAQIECBAgQIAAAQIECBAgQIAAAQIECFQsILituAHKEyBAgAABAgQIECBAgAABAgQIECBAgAABAgQIECBAQHBrBggQIECAAAECBAgQIECAAAECBAgQIECAAAECBAgQIFCxgOC24gYoT4AAAQIECBAgQIAAAQIECBAgQIAAAQIECBAgQIAAAcGtGSBAgAABAgQIECBAgAABAgQIECBAgAABAgQIECBAgEDFAoLbihugPAECBAgQIECAAAECBAgQIECAAAECBAgQIECAAAECBAS3ZoAAAQIECBAgQIAAAQIECBAgQIAAAQIECBAgQIAAAQIVCwhuK26A8gQIECBAgAABAgQIECBAgAABAgQIECBAgAABAgQIEBDcmgECBAgQIECAAAECBAgQIECAAAECBAgQIECAAAECBAhULCC4rbgByhMgQIAAAQIECBAgQIAAAQIECBAgQIAAAQIECBAgQEBwawYIECBAgAABAgQIECBAgAABAgQIECBAgAABAgQIECBQsYDgtuIGKE+AAAECBAgQ+J8U6Pf7/f/J4zkWAQL/PYFeknb66aU/+08tvTSS2a+UP5WzP5nF7P9S1Hb///aef+/51uz36rvf1ttzp1ab+2wnSVmkfNW6SaO/+xjTtd3vH0p6vSKNbpGpejJTS0b7u99aHrO/p/R/72rm3lUWKAuXB6n9+6+53zQ/vqMsT65839xJlhcye/VeBAgQIHDXCiwoimL7XVvC0QkQIECAAAECBH5RAoLbX5S0OgQIECBAgACBX4CA4PYXgKwEgZ8g8G+xZRnb9lKkn3r6aZSp6lz4uie0nc08+7UU5YfK/LV8yx2/9hy/fHsZl65fCKgAACAASURBVBZzn9+TiRZlOFqGseX3Zna/uT24OwRudpL2nuB2uJfdNfaEwXvfuLJCGcbOBbflGe0JY+/4n4jM3lWWhea+ym8Kbvfe2ycIECBwpwQEt3eKzYcIECBAgAABAndPAcHt3bMvzooAAQIECBAgcKcEBLd3is2HCPxcAnfMVcsVt2VoOxu4zv67DFT3pLOzK2mL2Rh0LgKdW9Pa3hOPlidSRp5zX+Vx5o6/Z/HsbJDbLY+VZGDPwSZruxfhDnaSXj3p1pLm3ALY8mDlgfb6VVaei6TnYuTyYHMriPcc8D+tui3/viy45717XdcHCBAgQGAvBAS3e4HlrQQIECBAgACBu7uA4Pbu3iHnR4AAAQIECBDYCwHB7V5geSuB/yGB3dsjl69iNpAto9bZxbWzieu/7VFcbn88t+NxGWsO9Mp39me3RZ4LYmfjzl5SbpE8u1q2fNV2b53cq5WfL2aPMb0n6G3tiUinkgz1k5G5VLg8UPnGucWvu5PkO/Hasyx47kTmVhD/xyPNHnsu6N1tcSfT4jtxjj5CgACBA1pAcHtAt9/FEyBAgAABAvubwJ26dd/fEFwPAQIECBAgQGB/ERDc7i+ddB37kkBndmvkMqas7c5Gf/xM2z1/3hO8lpnqXHDbnFstW65o3bNN8mzcObfb8Nxq2bnn3u5ZgttObTa0LYPa8ljlccpvlSt2R/rJcPmXs6nxHZbwlm/6ue787vBA25/2FO0fX/xccLsvddG5EiBAYJ8VENzus61z4gQIECBAgACB/yzwc92+AyVAgAABAgQIELh7CQhu7179cDYHhsBMerPh6WxwO7dA9Y5ZZ+3fVtTO5bJzGwnPfm7uvXf87OwDbO+wcHUu3C0D3fbuDYznnl1b7PlercyA54LbuRW2taRdfiPF7PN2f+4bwJ8Z3B4YPd/Tgb282LmG7uXHvJ0AAQI/XUBwa0IIECBAgAABAvuRwM99374fWbgUAgQIECBAgMA+LyC43edb6AL2QYHp9NIoc9R+ubR2z2Nh566jvnu35E4Zrt7h2so/z8xmr/0M7tkeOb3yWbi13ctu68XuLZR/vPFyGQ7XUp/bJ3luJ+I7boE8t9J3Lh8sa9d2b6tcvu3nXnh7x97cIZievbAD7s5ybh/rvR3YO/Ww4b0t4v0ECBxYAoLbA6vfrpYAAQIECBDYzwUOuNvr/byfLo8AAQIECBA4wAUEtwf4ALj8SgR2B7dF6mVCe8ctjsvn0pZf9aTTL0PZ7mxIW/R7mS66Ga/V0k0383v1NLtFim7SHZ9IbcFwxvvd7OzNpD4wmGbqmZ7ckaVDC5JuO510Mzk5maHBVlKrpT09k5HWUKanpmffX/T6qTebmel0M1P0M9AYnF2cW4bLe/sqT7t8lat65179fj+9Xr8snaI4MIPIfr97h4cQ7zH6mel1aXVgeu3t3Hk/AQJ7JSC43SsubyZAgAABAgQI3L0FBLd37/44OwIECBAgQIDAXgkIbveKy5sJ/I8IzKSfehncloswdy+R3b0CtdymuMxya/3U0kuz101/fDy9ifHUW41sK5+NWyRD/SKNqU7S7qTfGshEuplpJu16I93006zV0uoXaXa62Ta5I52RWoZqA2n165memJzdOnnB2MJsn5pKMTKaoZHh1NOYjZNnOp20UkujKFKr7/3t32zePBve9lMUu1PcMrQs/65WK1L8ONG949Lf/xHWu/FB5lbb7u2q27kHFt+NL82pESCwLwoIbvfFrjlnAgQIECBAgMB/IbD3d+4oCRAgQIAAAQIE7rYCgtu7bWuc2H4ssHvL4/z74HZum+LZRbjdNNLO4PRMtl5/fbZff0PmD7eyaWJLGrUi5XrYWq9cxdrLwLyRrN+xNRkZzFTRS7fXy9jQcGZ2jGeoqKc+v5VNvV0ZmOlnZDKpdYrMH1mY7lQvX/jBd7Po3ifnAWc/Mv1+PZ2imVatkeH27pB1drHnXt4BlitryxW2ZT47G9zOhre9PX9XPjN37oBzK0nvRJF9bjb+44OM/7sXMLe/9V424b97eO8jQOBAFRDcHqidd90ECBAgQIDAfingjnG/bKuLIkCAAAECBA5UAcHtgdp5112lQHtPcFub2ya5XJVabo+85/my/cxkINMZ3DWeGy66OFdf+KUc3q9n3qYtGex202kUmR6oZbrWT79Rz6bNmzIyPJJ5o6NpT0/Pboc83Z5Jr1ZkvDeVYrCWJb3BLJiopdcuMjK6KFvGp/PB734th/zK4/Lc33hzxlNkvKhnQX0oo+UJlnnrnXjIbRna7g5uy6+5wLKXfrlaeBZ97oG6c9sAHwjh5NyDjP/tqcV3fH7xf32TPbfi1m14lT+vahPYDwUEt/thU10SAQIECBAgcOAKuGM8cHvvygkQIECAAIH9UEBwux821SXd7QXKvHZ2nencNsnljsn1ZKZIdpUrbdPJQH8yrV0Tuf4fP52vffjvc+z2qRz0wxtT60xm62CR8cWtTI41s37jjowU3SzsNjLWb6bR62fbVDcjh8zLllo7m3dsS6tXz+HdVlZMDWZqqpNafSwzw2P55MT6HP7GF+bxrzsvE8VAJouBDPVrGdneTwaLzD5gd68fsbp7he3ur/LP5ebN5dfu4Lb48TLecs3xgRLe/vvgtp/d4fbugLtI7b987q/g9m7/w+wECeybAoLbfbNvzpoAAQIECBAg8BMFBLcGgwABAgQIECCwHwkIbvejZrqUfUZg9pG2c/nmnufbtuvJVJLtvfGMFP20euMZmpzObZ/+XC77yw/msE1bsvTm69OY18iVA0W+k5n0DksWLZ6fZzz1V3Lx2/9Xhrd2s2iklnWTnWwZKXL02aemNjSYqVs2p/PttVm0bjqtmXoGBuanP7Ion+vtzJHnvyQPe/GL0qmNpl8bykg/aWxMMpRkeM/S4L2SLWPJ3UuJZ59tm3Z6vU56/U4atUbqtcZcbJ1k7s93DHD3qtg+8uZ/C25LnXKL6zsGt4166fCTXoLbfaTBTpPAviYguN3XOuZ8CRAgQIAAAQI/RUBwazwIECBAgAABAvuRgOB2P2qmS9l3BOb2yd3z736R9Iqkk2RLd3tGikaa7ckMdfu5/fOfz3ff86dZtnlDdq5fm01DQ1m3tJPR+67MCY84NbfecEPud7/75wPnvyf3PWJ1GhPTuWrtDbl6ciDPueDxGZ9qZ/HUvFz90YvT/eGGdHr19La2c+j0gny9387Bb3hRnv6GN6XbH85Uu5+xWj0Z35OttspstZdu0UutX6Tod5PeVNLtJL1+0qvvTqCbndmH9vZrA5lJbXZt7WCvm9r0VLpbtqc7PTn7/caC0dTG5iW1gfQykCLNFOX+0L3abIbbrZVrcNspyjd3aunPfmt3ENwvn47br6eWfmpFe/fe0qmnW5Trerupp9izvrc2u463/G765TN2y7/fvbS5/FP5T7nut+g3k14ZqO7Ys0C4Pnsdu89hML1+I72iPM/d64IbvdlDpVM+uzf91Ht71k0XtXRmt4Qu31OeTNnMPR+q90qU2Yq9op9abyKZ3pnOtun0Ot0UwzvSHBtLBlakNxtil2fZKI+eenqplWuUy2OWr/LZx+Xh+0l9zzmkvycQLk+svyf8LYfoZ+bg5RndcbPmuR+duW2s950fJWdKgMCdEhDc3ik2HyJAgAABAgQI3D0FBLd3z744KwIECBAgQIDAnRIQ3N4pNh8i8PMJlHlb0U+36M5GjmVAV2Z8Zf42WUymlkYGes3ZlO7KT34kW/707WltXJu1ixfmSX/yZ/nMZV/Npz7/3jzj+Q/J4OTmbNjxoyw4fknGbx/OpZ+8IdO9nXncrz00F19xSQ5bvjKrR+6Zz3/ootz3Xqfm4a98bj5+wbsy9n++m/WNoSx544vzS698XdIp90WeTUF3Z4Dl+bSTmdpEukMzae/sZKzfyeS6azK57uZ0J2dS6w6kX3RTO6jIyKJWikOPzM7BhelmMIvKPHfd1nz7ZW/INZf9axorl+W05/9KjnrGU9MZW5x2MZJGfyjZ1s1Av5neWLJroJOB7s60avOTqfpsSDo50E6nPpkUtfSnhjJYtNNq7Ey9O5JefzgTzU46temM9BvpFkUm+slAUc9QN+m3O6k1i8zUe6n322n2e+nVemn3axloz0vRnszMlq9m++3b0h0fTHFYkYFVizOvfmi2TzXSbB2UyV6RMr8eGZ9JfbCZ8YEi9X43rfZE0mum3xjMZKOTbtppTRZpdod2J/CtMlueTlEMZKJ87PBQL42p9Zn41hdy4Zv/MptuvCWt+3fz5N99S5pHPzHTvZHZ8LlTG8lUp56RcsFzrZ/uVDv9Xj+9ei29ZiMTM72MtIo00pm9ppRf9Xp6pWW7nlq533bZv4GfsM317N38HZd6/8cxPhCeN/zz/ej6NIH9REBwu5800mUQIECAAAECBEoBwa05IECAAAECBAjsRwKC2/2omS5l3xEoQ8VaP52iDPzK1ZW1NDplcNtLuz49u4VwvducXWz5/X/6h0y++/eyaOOa3DgymmVPeWa+P7UjX/zm5/Ks5zw4w/3r0xzYlW2dWj71z9dm9RHLcvoJp+Tii6/Ow590TNbcsjmTmxbmuxd+Mw88+d456LBjcss/XZjDvrEtP+j3suRNL87jX/GapDe4Z8VoP92Bcjvf3ctLxydvz2im0hhv5caPfTxrv/jRrL/+yuzcujX13mCaQ830hts54qxTc9Q5Z2fpQ8/O1LyxtHqDqW+ayIVPf2a2/ujazCwfzUkv+PUc/4xfy/TowmRwZPfq0fZg6hMD6Qz20xkqd2dup16Gn9NFuo1+xoup7Cq2ZqgxmFZG0ux108hk0htJrzeU8Ua5yHUm8zqNdDrtzNTLx/PWksnJ1AaaZbaayXo/9W43rVn3Wjq1ZhmNp5jcklu/+uf5599/bybW9jJ2zuo88o0vyKEHnZnpqbGktTyTRW12hevA+EQGW81M1ppJptPsbknRGUmvNppOc2L2HJq9odQnh2afXdxrTKVfn0ivM5SiOZCp7njG+rdm/Wf+Jle85aPpr9uRdadtyBPf/da0jnte+pmXojuVyYGx9Gq1jLWn0+lNpdNIBnqNTG5rZ6Q1P/VmIzO1dhqN8mI66dXG0y1mks5Y+u1Wmv1Ginottebset1/fwf/74LbuRC3/Ms9+3XPfmKvH2q87/zcOVMCBOYEBLdmgQABAgQIECCwHwkIbvejZroUAgQIECBAgIDg1gwQqEDgpwS3nfr07Ha59c6e4PZTH8v0e96aQ26/IWumxnNhrZu1J63IgmOPzuT4pjzqIQfnoIFaPvvhi3PoCUty+KnDOXzsAfmzt16UY08bzvJjjswPfrQ2w51Gdnz/5kx8a1Pu1xrLYZ0lubC7Mwe/5dw8/txXJ2lmOLXUut3ZUHmy6Gcqnczr7Ezj1tvz5d/5YLb984UZ6G5MY3EjWxv9TE70M6/RSHNiewYHk878BTnheU/LyiednWLxkUm7lr97wtmZWLcmU/MHc8YLXpJTnv6yFK2h7JreloGRbqb7I6llRWpppl70M1gGhzNFOtMzqdWLtGvT6dXH02z20+j2ZlezNuojSW0s3e5AdvXKoDZpTffT77RTDHSSzmRS6ye1XiYGkolmK8PlP916+u1iduPkYjCpT92ctZd8IJ889+2ZPzkv7TMPyqN/86VZsfohSWdxesW8tOvNdBtF+jPbMjzYSK/bSrfYlV59a+r9eal3R1OUe0s3pjPRa2ay3UqrMZKivT317EjRHUmtPpSZzpaMtNZn/Wc/kuvf+I9prU+uO31DHveed6Sx6skZ6I+l1p7K1FCRdqOX4entme7vyo6BfoZ6A5mXRSl2jc2G6f15vUy1d6XRaqZf35FedqXWH0y7XIdb1NPIaIb6o7u3Wv6P4e1sSHvHvbrLoHZub2e3+xX8NlCSQBUCgtsq1NUkQIAAAQIECNxFAu7k7iJYhyVAgAABAgQIVCEguK1CXc0DXmCvg9vfy8KN1+eKWj2HPf/0rDl8MDOtRq685IqcNnZidt24KRs3r8s5z31Qrrzl6zlk8fH5yj9fmx1b52fhysG0Dr89Rx53UFr9VhZOzc/mL1yVHX9/dW4ZXJCVb3xlHv+K89Lr1zM4+yDVfrr1MridSTtbM7+9LRf+9juz8UNfzqJePfXDmrlpdCqtk4/JISuOSmPD1sxbc01u/86VmZnoZuTkw3Pvlz07Cx/82Nn9gj/z5Mdmx3U3ZfiQRTnjVedm+dnPSFqtzHQ3pzm0M+2ilV7/4DRqC1O0a+n2+mk2GulOT6c+PZlaezyZ3paUK0znj8xuTZxiOL3uYIr6WLoZSH1nO7Uy1C2XLWdbUkxkemp7BhbNy45mK9uL4bT6w1nUaaVRPjt3diHqTDJ9bdZe9rF89jlvzfLBBdl634Pz2D94TRavPDPpLU+mW+kX5ardMgTennoxnUw2k04ZJk+lKBopyv2cyzS5Vc9M0cj2Riu76uXze6eysDudeTNFis1bkuZ40tqYbV//Sn5w3ifTvbWWmx7WzQN+9y1ZftwzMzhVpDk1nt7oTLq97Wnu2JR+czozw0VSn5/saKY5sCi19kD6jdF0+hNplMHwru1Jfyb9Bb10h7rplM/nzZK0snw2DP+31x1v5e/4fNs7rrg94H8yARA4UAQEtwdKp10nAQIECBAgcEAICG4PiDa7SAIECBAgQOBAERDcHiiddp13K4GfEtzOlIFgufp0z1bJ3/vHcqvk383A5mvylaFmTnzpaVk7Np7N4zfnfkedmY+d/80cufT4rDhlQW4avzHHn7E6a274UeYPHpavfH5DTjpjeU588HiuWfe9bJkssmTF6tS+szNDf3lttvaX5uBXvTxPeuWr0+vXZjfJbSez2w33MpVme01a11+Zv37eeZl/S5Kx0Wy6x1AOftJDsvpRj0zRH8jy8XaKW6/Lxa9/S6Zv2JLeaCMnPfWcHPOiF6QYmZ9LnvHsTH5vTVYdf3iOec15+fraLfnBxRdnuBjPkcfMzxlPf0rq9zg9yfJ0pwdT1Lqp1RuZWbcpN178hVx/+ZdTjG/N/AXzsuqkU3Lofc9MjliV/sBoer2RTG7elZHhBendvinXfOojuWHdVZmY2ZrVJ6/O0lOOy+Dqo9NfsDLN/vzM64ym3i0f/pqkuzOZuS4bvvZPuew5b8twbX5uOeugPOJdb8jBh9439f6yZHIw6TeTWjdpbsnUtd/LwI07ctN3f5Brr/p+JsZ3ZumKpTn+jHtlyZn3Tm/lsmybN5rNZTA8uSuLtm7Ntn++LNdd/OXsau7MqQ88OkcsX5wrfvfCXPe9DVnz2OE84h2/k/mrHpllM8MZ3Lo5W2/8Vq785oWZ+eEVqTXamX+Pw3PsOY9Pa+nhqbWGy4cgJzOLsutH1+Xqiz6W26+4JrXOdA4+YWEOvdeqLDjpxNQPOjVF/YjdD9r98av+k598NLdL8t3qB8TJECBwFwsIbu9iYIcnQIAAAQIECPwiBQS3v0httQgQIECAAAECd7GA4PYuBnZ4Aj9J4KcEt1P1idQykGZvYHYD2+988qPZ9c7fSmPbVVl370Oy+un3z1ev/14OP7GVE+9xRK784vZ8+gtfz8KTD87tm9fmgfe+V7bfsi7HHXFElh00Pz+45ps5/vgjc8MPrs09V5+RhQffI90rJ3PNaz+eb25s55ALzstTXnFeim59dgfdXi0Zr0+nNrk+zV235Ufv+Yvc/KGPp95bnK1HLsvkI47LY85/fbYVQ1mY+Zm3c3sa227Mtr/521zyV3+f3mQ7h9z3+Jz82y/KwOqj8pUnvyTdS2/MiSsPyS3DQ7l07S1ZPbI0IxPjuX3L1iw4+/Cc+KZXZNFJ56TROCi1Xhl2XpiP/8U/5Karv56F83amMd1Lb2c/o/V5OeVhD8ipL3lcGmc+MDu6rQyVMfeVV+VvXvnG3Pi9a3PkqtFsuW1n6rV2lpywMvd7zrNy2FOekgwvTTqjSX0knW75jNiZZOu12fCJD+bSc9+XocEF2fC44/OAd70xS5eclmZvflpTQ0m/npTPkN31o3zuXe/Mjv/71dQ3356Z+o7Mr83LaDE/xdJGth4zP4/88B9lbWMoy0dXZWTbxnz0ac/J4stvyfSuLZkeayXNyRy7YiATtwxl88jyfPsB/Tz2nb+Xgw45O/Nv25nb/9/HcumHP5CtV16VFf1eGsP9bFwwkIEHnJwHnvvCLDv+lAw25+cHf/PxfOl//9/MrLklS5vJUG0qW7a0M7KkkSe86tkZe/ZLk7HDk/pQkjKwLSP58lZ+T3h7xwW3d5xPd/t+XxE4UAQEtwdKp10nAQIECBAgcEAIuJU7INrsIgkQIECAAIEDRUBwe6B02nXerQR+SnA7WRtPvRicDW7LZ7F+95MfzfZ3nJ/5O29M4yGHp3/S6kwtH80l3/1qHvWEVfm9P7wsb7rgJdm8rZP1G67N1nU/zMKpRVk6f1GOO6eeD374GznrxCPy7S9sys4f3Z7ujf08afUJqX1jIpd361n42hfmia98ddJvpNHvJf2pdIqZNLMz2bY+17z+gtz8N59Pa9kh2XraMVl9/q/loNPvn+3T/SyuLc3orumkfls2ffHCfP5Fb8i8oUZyzJKc9fsvy6J7nZyLH/3ydL50U5a3BnPjwoFMHrE0B003M3PNmhw2NpgfdLdm7KkPzlmvviBDK05I7bpv5F/f+u5cdelNqS1vp7W6nYMPmp/Bjcmtn1qXbtHNqS94YI582UsytXJ1mrfelL/8paelfdP2HH/cQdnWnc5By1Zk04atuWrthpz9vGfmfq9+ZTI4lkzX0h+dl+lGLelNpbVjTbb9y//Ld1/13nR2Lsgt5xyV+/7xa7Nq5YPSbbcyPNNK0S9SFFO5+cZL8lsve17uMTmYeUUvC+bVc0RnLAPXbc62jetz89J6DvqN5+ThL3xx+ht25Zo//qusef/Hc/zQwuxsFJk4blk2rv9R5m3bmUXtZdk1b1G+fNi6PPvPfz9LDr1v1n726/nGn7wv2676QU46ZmUWLZ4/G2xv7fVzXauXh7/sV3PPRz8s01f/KP/rxeent31bVhy+KGNLF2bZkmWZvOnG3PK1G3LiyhVZ+fwXZ8HzX5hiaCT92fNvpt+vpSjKcL4Mcf+Ll7v9u9WvCSdD4C4UENzehbgOTYAAAQIECBD4RQu4lftFi6tHgAABAgQIELgLBQS3dyGuQxP4rwR+SnA7XZ9IMpCB3kBmesnVn/lkNr3tDTm+tzHf3Lot649YmvWH1rN+27Y88OzhrOmP534nPTUX/9XlefyzTs/NO76Vw5un5x2//fH8+geOzEQm8s3PbMqurcmRrdEMfGJDzpgZyabNjXxtYCir3nBuHvvq8zKTeobST31mIvX21O5nso7flm+f+xvZ8fGvZOCgw7L2uEPzwPe8KYuPPCHNqXnJ5EjS6Sb1Ndl6yUX5wkt+I9O1mew8ZkHOeedrcuTJp+Syc16WxjfXZGBsLDecfHA2HLciT3noo9L/1+/n+v/z95mut7Pt2INy6pt/O8tPOSu9Sy/KJ3/l5Vky//Ac9ozTMvz4Q7L8hMMzfFM7l/zy/8qum27N0BlLc/zbX5vhMx+YW/7iL3LJb38gC5f00jru2Ize97QsOvyY7Brv5iOf+OeMF42876MfSdGrzYawneZAdhTd8gm3Wd69NRs+/4lc9sw/zJL+stz6oMPzsD97U5atPCOd6eEUM/V0u900x5LvXPm5/NmH3p7GksGceMLJOeOw43PCwEh2feij+f77v5CZhfOz46En5Fm/8/p0b12fb7/pL7Pjm9encVgjnXsfkdpDH5Rlg0U2fOIz6Xzl1hQTvUyeNZzH/Oar0ltxQr715x/N9/76Exk4aCyHPujUjJ16UkaG5+e2q9bl05+/KI95+uPzsCeckUvOPS+bv7E1A8cuyFEvOCWjJ52Z5UtPyMTll+ZjL//DHDs9L6Nnn5Pj3vbGDKxamU6nl4HmcDqdzAa4tVpjdu3tf3q50/f7isCBJCC4PZC67VoJECBAgACB/V7A7dx+32IXSIAAAQIECBxIAoLbA6nbrvVuI/BTgtt2fSrdfj2D/cH0inLF7T9k6t2/lxW3X5frepPpPnRlpu+zJAvHZnL8kUfkj/73xVm98D5Z/6Uf5fQnnZaJg8fz7c/+IEsXLM3k0YM57MjhzO9tzW3TOzLQHs26P7g6D5ypZ2bXvHyrN5jV570yj3r1q7IzRYZqyVCnl0x3koFd6e+4Ppe9+DVpfeVbuWk6aTz2AXn4ey9If3RFmhPz05gezXStSKu4IZuv+HY+9YQXZHiwlokjFub+v/O6HHPWWbnwl56bXZdfmYVHLk/3Kefk0Gc9JUctXZHiB9fm0ue/LDs2bsv4EYuz+rWvz4mPfWK+//LXZuPffi6r5i3OisecnMFHH53uvIH01kxk459emnXXrUn/1BVZ9abnZclD758v//q5Gf7qldlcFDn4CY/OcS99YcYOOSIzMwP5l3+5NJ1Okcc/46mpd5Oi18l0o5/ttW56qWdx76Zs/ezf55Ln/HGWdJZlwwNX5cF/8tosXnV6av35SbuZTr+bojGd8Zkbc9PN38rBRxya7tr1aW+ZyOi2Lelecnn+9W+/nJ2NfmoPOTW//PpXZuv3rs7lb/2rjG/cmomTRnL0c5+aE576/Azu3JXb/+EfsuFPP5td163NjvvU8kvveku27iryzfPflx3fvy0zJ6zIEc9+bO7zvBel0x3Mpus25Rv/+rXc8/6n5LDe2nzgl56bQ7bXUztsXk591UPSXHZs2ttGM3DTzfnqn7w/Q+PzUjzorBz31ldl0fH3SL9fz0BjOP1+I91u0mg0Z7fE/nev2bt8D7u92/x+cCIE7noBwe1db6wCAQIECBAgQOAXJiC4/YVRK0SAAAECBAgQuOsFBLd3vbEKBP6TwE8Nmgtf6gAAIABJREFUbqfT6RcZ7LVmH016+Uf+NvX3/0laN1yZNaOt1B53cPoPGkoxmQxtW5xLv7w5K4dXpbF1PJOHLcmDX/yUfPC9b8sj73//vP/vr8gxRy5Mq/HtrH7wqnR7I1n4tV2Z/vQVmbxuJj/sDOX41746j3nNedlVq6WZpFWe7Ew/3exIf+amfO3c8zL9j1/O1NhY8tB75cw/OC+DK45O0V6Yor4oU51+BgduycQlF+czT3tFVgwOZHrVkpzy+tdm5Vln5QvP+bWs//o30jhsXla/8dU59PG/nKX9dmq3r8t1r3xFvvfVH2XyoAU59Y2vyYkPf1i+9JLXp7jwazmyMZDt9ensWDGW8VaRZq9Ic20nu9rt7Dhsfo4+9+k56SmPzEXPekXan7869UMW59iXPD8rX/jcdOqjSWNBBhsj6c700qnVM1hLav1kot7Lzlp79mmvC6d+mE1f+Lt8+QV/nHmTC7Lz7KPz8He9LgsOPiVFsShFt5let5sik6n1NmTXNy7JVZ+4MO31t+f6XRuzoNdNd83GNItO1mUmw4+4T579mtdkzZe+kcv/4L2Z6U5m4z0X5PFv++0sWvWgDPXa2frZz+TGN/3vTF5zQzY9aCBPe//vZMOajfnWa96XkTW9bD11Rc76nVeleeJ90ho8OIPdgUzXeqnXtqRx7cV51xNeklNnkoHBIpvGmuk0FmagO5rRnVMZv31rmstW5vsLBnO/C16d0x/xiPR69Qw2R5I00uvVUivusFXyj+/uy6cpzwW3P2UrZT/KBAjsLwKC2/2lk66DAAECBAgQIJD85F2VyBAgQIAAAQIECOybAoLbfbNvznofF/gpwe1MfSq9cpVkdzDdIvn6Rz6cvO8PM2/D2mw94rAc+6r752uDV2XTLcO5+itrMzI8lRWLB3OfM+6Xi67bmf7yI7K4fmUecuwh+aM3fzr9qdGccfpBGRzuZWlzLFs+d0WW3zKdBZNj+fz2zTnyTefmCee9Ov16K7V2O/Uy3Sx66ffG09+6Ljf/wdty0wc+md5gke69V+ch735zilXHpJ+l2Tg1ktHhsbT6N2bN+/4qV17w3hT1XnatPjSP+OM/y5IjV+eyJz8xm7//3QwctSzH/Ma5WfjoJ2d+vZ/i1hvz/Ze/NLd8+7a0Fy7NPV/7shz+qAflo696bXZ8/Vs5aHB+Tn7Acbns1hty49REeq2R9CeSZqOVW7dvzEOe8dg85leelS/88nnJ5dens3xh7v+m8zL2lMdkcnRhJjKYbm8gQ/X52TEzk8UDAxnuzD7mNt16yu+mseWK3P7Fv84lr/7zjM7My/hDV+WU1z8zR9/zYZmcHEpnpp6B2kBatX6mvvmlfOmP/iAbL742k0vHsuOkg3Lk4mZWjk9k0/dvzfp6I1OPPC2//sZXZO0XLslVb/lAapPJ2vuP5Jff/8fpjp2coTSz8V8+lx++4b1pr7k1Nz9wIL/6Z2/I5ts25luv/avUv7MzE2euzDnveUu6R5+WwdqyNGfa6TQaqTfGU7/ui/mLR788q7YWWXziwencd2n+5Tu3pJ0VmdfbnumpHZkZWZF1vXp+/fzfzH3u9+Dds9QYmV15XBSN1Gv/MbgtQ9u5rzLOLr/vv9fex3/DOH0CP0tAcPuzhHyfAAECBAgQILAPCbiD24ea5VQJECBAgAABAj9LQHD7s4R8n8BdIPBTgtup2nhqaaXWaaaT5Ief/6fcfP65ObqWXDzVz0XNLdm8up1lo4flqCWr0xm+PM969oMzva3ITdsPzzW39HLqstuz9YrP5vgj7pcLP39tDj74lFz42e9kx9Vr87QVh+T01tKs+9HGfGNecvgFL8kjX/TipN5K0Z5Krd9Lc6BIOhPJ9k2Z+cTf5Yu/+ecZK3Zkeum83Pf1L8zIwx+ZzDs83fqy1KY76W65Kn/zuF/KPdZNZ8NoI5vutTpPfOe7sqg1msuf9LR0r74mxbIFOeJVv5alz3pW6t1eeutvy8W/+uxM3zqRiZEVOeGlz8pRT35YPvWO383NX/lqxmoL8qgXPzm11QdnR2sgkyML055q5dijj01v1+0ZmDeS1kQ3n3vO65Lv35DxwUZOf/nzsvJlv5b+UCv9opUd0/3UW4sy3i8ynFbm9QbTqSUT7U7Get0UUzfk9os+lItf+odZODOag59zVo46/1fTWnR0+v356fdbKbq1FBs359vveluu/rtP5B4LluTQJz4uVxw6miNOPCir1t2Si877UDakm01PundecP5Lsuuyy3PdG/42A7d1su1BIzn7j96YHHFWip3t3PzxT+XGd/9DJjdtzQ/PrOeZ73hZuju35xuvf38WXjGV2w9u5FHv+c207v/IZLqeot3L9HQn9eF2Gjf8Sz705N/I0ptaWfXIU3KP3zontzYOzZXr+lm1dDILxvrJ0MGZ7o5l6eIj02yOzIa2tdpQJidnUq8PZqDZ2D3QP76zL6dsLrgtv1eGt27774KfeockcHcSENzenbrhXAgQIECAAAECP6eAO7ifE9DHCRAgQIAAAQJ3JwHB7d2pG87lgBHYE9x2i066qaeWWhqdpCh6mSyD214ZojZSGyiy/XvfzKcff3bOXLE0324sSuMxJ2TnUb1c9NHP5IVPf2L6x63PrlvW5nvvvyFnPfRpGTr4lHzognflXsffkif+5hOzcaKVd//JhRk78ric+/wXZNvv/79c8/5P5shTzsxHN63J49759pz05KdkPAOz8d1IO5nfT/rdnUltQ4rr/zWfPf/NaVy7Lt0d3Sw5anlOfdZzkjMflWRpult25NI/PT+bLvpSVmYkG+6xIu1nnJMzn/v0LO3O5LJffkUGvnV16kWR6dPukZMueG3Glq/KzAf/Nv/0px/KyIKBbFu6MKe97iU57hH3zfqPfzif+a2/zvJ+K0vPPDGnX/CC1A5blrRWpDuzItPrbsj09LVZeNTKWaevvukd2faFSzPWGMrkWCsPe/PLUxx3j/Ru25i3/9bv5sSHPCJPes3rkuaidCbq6f9/9t4EXLOrLvN99zx885nPqSlVmQMJGcEQjAwBLpcraisC2l653SpqO4Joe5G2B65T9+3H63Nbbaf2udAOqE3LIAgoMiSQBBIklVSqUlVJTWc+37y/Pe99n/e/v5MUabSpyFCm1pfnpOqc8529137X2mufWr/1vn/LQ+m6KKMxHKxi4yO/h0983y9jKbBx8DtvxtwbXwmttheY2Yc0KaDpDmqOg4/8q5/G9sc+jbLr4jve8ZOwv+Mu5OEWjr3jl5D/9XGcSktsfMeteP3P/zBw6jQefdu7kNz7BIoDBQ685mVY/O4fR3TfQzjye3+I3n0n0StTbL18EW/69Z8ByhRHfva/IHzvwxhoIb7hTa+B/4bvhdZZwsmPfRJ/+ZH34mVv/h5cOzfBX/3o29H+dBPjfIjl770Vl//AT0FfuBylvYos20TZTaHVlmAtXo041aW+raY5SNMCluVKIrLGf9XLv+zZ4/n0g38nuGVgtvpn/yUzF6kLvVQVUOD2Uu15dd1KAaWAUkApoBRQCjwrFVD/gntWdqu6KKWAUkApoBRQCigFLlUFFLi9VHteXffXVQGyMr1EoeXIoEMjuC0qXBZjAqQ6jNyCaeoo187iF198B140N4ediYFXvePNuOfsPfit//Jf8W9/4YewvfV53POHH4V7UsdlL/lO3Prab8PHf+3/xvDkZzHzIhc3veol+MjdI+yENv75d30b+v/hvyH73Dk8qgP3+AXe9Nu/hfkXPB8hDEF2jRhw0xIwQiTaWej5Jjbf+x584pd/H976AGaswWm4SBuLKNv78ejjT2A83sDN+ztwHRdnL9uL69/8A7j6+Teino/xF6/7IRT3H8GhpVkcDfpIOg703Mba8R1cfeXlWJ0E0K86gNvf8kO46o5bgC98Bh98y7+GcTzCaNKDf1UbB154KyZOB2dWS/zNZ+/BgduW8E9+5E3Yd80N0B9+CO9+889g+IUNzPkl2rMz6Mwt4Oj6Ok7pJVZefCe++9//exS5Ax0taLqHEiU0OwKiU1h93zvxsZ/7T9gXOIj8FGfKFGmpY2Q56PkOrnnBbXjdW34cD7/v3bj79/4Y+3IfZbON29/4Opy8/27073kQs6mFU1mC9NW34HU/9yMw4xhHfvVPcPLP/gZROIA568HfcwUm2yNYQYr55iJOJWM8fsjCm375rWjOt7H+X/8Kh//fP4GHCE90B+jccA1qdgurj53CE3M2bv7Bb8GLX38nxh/8OO77hQ8iW9tAUY+x57m3Y/Gq6xFkq7jn8MdxZhJi74teie94y79FfW4PdN3GcDhGo95GWWoocgJcc8pmWdeWg/H8qGTCW/XP/q/r/KBOrhT46iugwO1XX2N1BqWAUkApoBRQCigFlAJfMwXUv+C+ZlKrEykFlAJKAaWAUkApoBT46iugwO1XX2N1BqXA/6AAOZm4HktBZqWg2+qVZQmSIELNrgF5AcQJfu0nfhLFvffjxUGCjlvibD3Gx70+bn7VS7Hz7k/iQNBAdwR0XvdqHHrDy/H+t70dV/S3sbWxjWtfvg+bTh2PfeZhXJU1MN/1UJQt/HUSYPCSm/H2P3s3AlOXdtBpa8QlkOQorTEKZwg9C5AdfQwn/vwjOP6hj0E7tw0vNzAOYox0A/rSPDbtFJtagqXrrsWd3/NG3PCSl0GLR0BvA3/85jej9+CDuPXm62E7Ok48cgTrvRS520RWn8PIquEF/+Tb8fw3fBuaS7PQt9Zx4o/fjePv/RCSJ05CC4bIS2CkldCXD+CxLEN+aAWv/am34trbb4O+fQwP/fc/wuE/+CDsJ/poRAbiXMOg7uPUnI/u3nn8yp/8qXzNLT2YqQvEE6DRQxlv4rG/+BD+/Fd+A3tCG+Y4hGuYKEodiWdhXS+QLLXw2re/GXZdx5//zu9Dv/9x5BsjmJ4DPUtx5x234+jp0zgx6WKyZwU//I63oLWwgPCBY/j47/4BNh95DNokhKMZKE0dN7zi5Xh8awuH107jNCL85L97Oy6/+SaEXziKh/70/Tj6yU/BDFih10A60VE4s3jcL3HbD34r7njDXYjjPj73zvfh5Hs+jLn1AeqDAqZmI6hrOOtneNzXsOfOV+C73vIOtBf2wrIspGkG07SgaRrKspQ/n3oR3u5+qPq2arZSClwiCihwe4l0tLpMpYBSQCmgFFAKKAUuDQUUuL00+lldpVJAKaAUUAooBZQCl4gCCtxeIh2tLvPiUmAX3BKZaU9hMzaySFKacaFlBbQc0AwLRz95D371Da/FmxwdK+EEO0WI4/t8bKHE89Z8rGAOJ5Eje/1L8Jx/9s340+//CdwRaGj0u9gsNjGeseDHGlojB76zhGMR8OdFH9/8C/8Od/yL78NI06SyaR2AnefQigyZHiPSJ9C0DHYUI19fw8l778MT9z6A3qlzCHpDpNBgz80hm2+jeflB3HLXXThw7Y3QDQ9WEsAMNvHOX/1lbBw5jKuXZ3HD856Dk8dO4PDRJ5BYLaT1eVx58x2441XfjNbKMlzXgl6kGB9/GKc/ezfOfOFz2DhxHGEwRmkY8Jf3Im8vYfaq5+K2V7was/uXoWlbOPfYfTjz0fsweOAk4lNdxBmQdNqo3XYDyisP4OWv/R5EJWDlJZq5CzOPUXhD5GkXjz7wIP7q3e/BTG7BmmTouB6GgxHq821sJTF2kOBbvv9/x8rlB/G5T38Kx9//SQwfOwU9LbAwN4cbX3Arjm6u4m/XTmJLc/ATb/sR7Fm5DEV/gCOfuBun7zuMUw89BEcrsLh/L2552UvxicNfwOG1czgzGOAnf+Zn8NwbboQ2HGP96BE88qlP4dzDjyDd7iFJTHgLh7B8y/W44X99EWav2ouwCLB14ghOf/we9D79BejrfWSTBInvAHvm4Fx1EIduuRO3fuNrYNo1AbV86boufy+KAobB3lYvpYBS4BJWQIHbS7jz1aUrBZQCSgGlgFJAKfDsU0CB22dfn6orUgooBZQCSgGlgFLgElZAgdtLuPPVpX/9FCC45YvQdgpunzThFgXKooROm2kOpMEEhmbi937gezH3qQ/iel2DkWbYqulArYb5c0AcGnis7qD1ptfi+f/8tfijN/44bjgboHluHc22hr4zQTAK0agvYWA18enRCPe2bfynT9+NZHERETSpbupIhdMqOpchzglS+VNDAQ0ZoqCPsNdFNhihiFKYpS5A1W20sbDvAEynIZHLGQyU5QR1LcfqmcMogz48o8Di4hJWz5zFTneEWmsJSelhad+VaDbnUaR0jpYwbKAoQkwm29gZrmFntIF0ksDWXdTrHTRq82jV5+G6LURpjMINEZcDoD9GvjNCvDMiTobeaKG+fx8St4bYsVGUtpica5oFCwWiZB2OnSMOY2xtbcA1XER5BE93UeYlQj2CrdnSQfPz8ygNoMhSBOs7iHp9kA43Wm00Oi0EaYzVSReF38TsvmXp0wZMFKMhsq0++htr0AzAafpYuewQzmx1MZqk6KYhbnrubciQivZGmiLsbWO4s4FkPEZWOnBn96ExM4da00NcBrBMHUYZIehvY7LVQzqJkMUpDMuG126hPbeAen0Jht5EWRrIskygLWGtArdfv1tenVkpcJEpoMDtRdYhqjlKAaWAUkApoBRQCigF/iEKKHD7D1FP/axSQCmgFFAKKAWUAkqBi0wBBW4vsg5Rzbk0FCAblajkLwa3wnLLElmawNJM6JqBfBzAcH1sHX4I//H1345r9BT1oAd4YwQTHVfXmujlDexc/Ty84v/5D/BW5vDf/uW/wuQv/hJXTvroGClG2QSpaWJs1HA8A9632cM7H7wHC8+5HpHO2q9EnYBRQurupiigZwWMtITuGIj1HGNEyJDBgim1cMs0Rh5M0HZaMC0PWsQivRZix0SkA3E+gW8RA08E5RZlBp3Xm5cwYMI0XBSZCUN3kQu01WDoGhIkyM0cMRL5YJg0329AR1ImsHILbbMFozRQFjm24y2UXglLc1CWBbRCF+Cq6yY2NzaxvLgP4yiE7fhISiAtCzi6hnoawECO0tAQazkK3USABDocqYFblAnc0pA4ZE+zoKc5dMNAoQOGbgBpAU03kI8C6J6FwjPRzxNkpokCJeqEx1kCT7zMJUojQ0Yoz1Ds0kAaFXAct0LmhoacELpMoZusfZxKjLam15EVLowccIocZRJCszRoVoFSzxBqJYZFhKIEfM2FV1pwC1v6gaqxfbuO211wy88JctVLKaAUuKQVUOD2ku5+dfFKAaWAUkApoBRQCjzbFFDg9tnWo+p6lAJKAaWAUkApoBS4pBVQ4PaS7n518V8vBf4ecJsXuUQll3kOWzcBTUM2nsCwPXzmvR/Ar/3cj+KnvuvlaLlbGPZO4cbrb8d//I0/xT/9pV9H44Uvxb3HHsEVeor3/JufxmuuXYQ5HGNrK4dWn8XdR0/g9z51BO+5+y8x/9znITVc+GYNZqZBy6ZiEJqaBczMgBGTUgK5WWBi5Ei0AkkZIwknqGkOZtwG9EwHJiSLFkrWxqVbuG6KQzXVgKAIUehEoTSpxnB0Sz6yOEHLqiObZLxEmC5hY4lC1wQeR3mMuEigGQbyLIdlmtBhwNFNmIWOcBKKRvW6i8LQMUGJSDCvCb6T+LRZ6jALDeUoQWEayLQCqW3AMjU4bFzBiy6QmSViFAi1HKWuIy1y1AwbVg4YSQqHzlsBsLxOwlDGWOvyKcIQcBzA1pBrJXJCWF5tkUudWj3TMBn1wNK6luMgjRLU7DqMCNAcFwgzwDQh5FwvQEqbs53idHaQxoCeFPBNG8gKIIuZZ43SNRAZJUaE7LDgQkeNDuh+jEIrYTY8EuYnR3jOCGxNe/Lj6zX01XmVAkqBi0IBBW4vim5QjVAKKAWUAkoBpYBSQCnwlVFAgduvjI7qKEoBpYBSQCmgFFAKKAUuCgUUuL0oukE14lJT4LyoZLpu+enul1I6U0tNoCTdt4ZmoMgylJkGctxPf/Q9ePzwB/D8m5rYe90c/uKP/hC508GpkYnPnjiH/VdejpuuWsQV8yVOPPhBvO5bvx/D0eW45zOP4Tf+vw/g9T/wvXjJq74ZS3OHYBY29MQAkmkjyCZJK+1SYnZBoAuaS0uUpgbdqhzBGuFyym/k5JMCNTXbRMnvJ3kFgS1dHMWEpWScmqkjKwuYdHtmJQw6b7Up/CTU1RIUlgbHtOTntfxpwuw6lMsCuZGjtHTomgY91eX9kZ4jtjUketVmv9DgJYA2ioG8ADwPMEuxFRO8FkkG3TSQ04FqMyhaCsEiy1LYtoW84HUCbGIFTEsBqqVvIQpj1DRTvkaYLFZiGmlNIMpSxFkqhYvrrivXSGCamcTSVe1ivdShx0CZlJDWuhVg5bnjPETpaLB8H0apA1GOMithCUFndvZEIHHpWIhNIKb6hgNL8C11E9ZftQelnJsvgls6bXc/v9RuOXW9SgGlwBcpoMCtGhBKAaWAUkApoBRQCigFnkUKKHD7LOpMdSlKAaWAUkApoBRQCigFFLhVY0Ap8HVQYLegLU99Xo1bgr2soANVrwBpCSRJAt91BcalaYxgvI4//+/vxH13/ykOXubic4/cjx/8se9DlhXI4hhXXH4AmR5iHHdx5NiDiEcH8OH3H8fqWo7/401vwv/2La+Ba7Zgay6c0oGWmgAhKU9OqGkSQJbICk0cpaapybfIPk29MoVKNi8LufLF2q+MRtaApADcAnAyAka6RzXAqaBoRhCqAYY5PRcPEdNVCpBP5nYFeOmWRVTCyIyKmlYld6toaZJJo0Su5ygsRkpncBJGEuuApyGzgWj6dtaMtQkxw5QnrS6gzKo8aIJZgwHOQJHkwpirayUcLSvyyctP6X4lsAU025CoZV4T68b60KUOsc3itfw6QalWIslSmK4tX0qiFFpewvFtZBoxaokyLWAwFlozEI8SODUW9X0qOpvJyZReZM4ymDnNu9N4Y+kANo3Al1HKhpyH3UGmy0tkirNF6coSZVF8kcNWQduvw72uTqkUuDgVUOD24uwX1SqlgFJAKaAUUAooBZQCz0gBBW6fkWzqh5QCSgGlgFJAKaAUUApcnAoocHtx9otq1bNcAdK23ddTHPNJ1+35Vz81mkJHijIfo0CBNC1w4tgR/PVf/QWOnPkcLK8LIwmxXPdRxiFWxzF6uY7tyRqK6Dm4/fpvwKtffReuvu55ME0fWQY4cGAZLlhxtqDDd7ferrSH2LBygYpLdPoZESxdqEIKSRf5FgOINCCkARcAj+ixwmpJL2n1nxxk95qnF1TBSZ6JH6SzObRpPVu6WHU6fnmu3Z/ddZESgGo5cokSZrKwU7lzq9KxEs9cuZfphmWMMCFmUYFwcaDy53UEsJBOa/sypdgSAjr9mIJY/jCZMF2thLz82P0Wf4Yf1ITR1vKqWLd8PK2LQcRa/cdWPXVp5w2DJ3XWBcxWugs0n567kkOq5Mp56bLdPfeUs8t7aZyWvnqW30bq8pQCSoFnrIACt89YOvWDSgGlgFJAKaAUUAooBS4+BdS//S6+PlEtUgooBZQCSgGlgFJAKfCMFVDg9hlLp35QKfDMFfgS4JYH2/3y+d9+6iQZsnKCsrSQpTpczYKhl3hs9Rg+89kPo4wGSIY7qBkmQq2JncjByv4F3HTt9bh6/0GYpinu0VIzYWgWylJHLDZaGzF0gZIEfnSqumUFZp9sB12eWgUMK7ct/3zKcZtrmqQtE9yWyGEgF3BoSK1ZHRotubsQlgchEJU6rtUHYaSFHJYAywo7Vn9Oz7FLj+X4PNAuRqWB1oZWTKOOhRHzGktxuLLWbD49PsEp695WQFNDKmcz5CyEnwJAd9vI65yCYgHMUxi8C2UFGO9C22lp2t1+epJRT3k1j0PntE6tBY5rUseXV1Ch6upUbB+PSUNwBZqnIHhqOt49roDoKUhnpLa2S9zPY9x8AxOp1UspoBRQCvwdCihwq4aGUkApoBRQCigFlAJKgWeRAgrcPos6U12KUkApoBRQCigFlAJKAQVu1RhQCnwdFDgPRH6ps+/Wuz3/e3TaJlM/pVnqMDMgCQHDZ0TxBKaVoUgDieDVjBqy3ESZOciHJRos9uox0rhAnOcoDA2OYSNmFLNmIIQmENEF0CS8TUgVSRCnhFCIYlWjFeJcPc9FK/9C1MWxW2ilgFjCUrpGCW2ZbixZyvzYvW4eSyvEyVqBW7pHiym41aFNse8uuCXE3E1mruhqhWQrV60JjVnLpKsEznwRUBsleBnx1OdKDM22MMTYkPY/zZP6pWn5F9lWBZ5OIe6uNHL55zuKn+YslvZIlrE0rCK+Aq4rcMuPimVTr/KpKGq6iKfR1fzRyjn8pCLVSXndu6/dhvHPqRNaWW6/Dve2OqVS4B+HAgrc/uPoJ9VKpYBSQCmgFFAKKAWUAl+WAgrcflkyqTcpBZQCSgGlgFJAKaAU+MehgAK3/zj6SbXyElHg6fm65102naYFfZpFijJJYbBuK2vhajqi4QR2s4V06ubUEw1GXMKwNJQ5656WKCwg1HMGLsPSCFSrIF5+TnBbQIMHHXUaQycVoIVFR25V15WOWqkJO3WsVo7ayiW6+49EtnCXYVZfp3N3CjbPp9HTHGBGGxMD736L8JLYVoDkLug9H4oK4SS9JPitvlFBZILR6Z/SwKeik8kx6QTedclWLtXpe6YN340ufrrh9smf+aJ+eKrs7vkpzue/d1ePXRMvtXgS3ApjLr8oevl8Pi44WX5QR6kXEv3Ml0Qy8y8yRgjKCcipXTVoKrcu6/hOPbnTOr2XyJ2jLlMpoBS4MAUUuL0wvdS7lQJKAaWAUkApoBRQClzUCihwe1F3j2qcUkApoBRQCigFlAJKgQtTQIHbC9NLvVsp8JVQ4HxT5pPH+7scn7tvIKjLIhgs/ZqGSLIQtutCL22gsFFoLiYakOhAQyuCniuJAAAgAElEQVRhkbIGI5RJjtT0EPsWMtsQgsnarF42BcCejZhRx9CkZqpLesmCtQSCLPzK8xn61B1bNWa3xur5tVSrCGO+pvG9T35OmEgaPI1YlkOfH/jLLGF+nFfUdZeInv/n7r9Ed390WpN3F6PKt3eLy4o9l/nO+tSqeh5dfhoc34WrT687+2Qc8XnRxLvZ0Tz8bljz7inZLDp6p4baJ+vTslk8tsDb89KYd/U633xNCC3g+mnN/SJX7y70nl7ubt3bXQReuXd5nN0zfiVGrDqGUkAp8CxTQIHbZ1mHqstRCigFlAJKAaWAUuDSVkCB20u7/9XVKwWUAkoBpYBSQCnwLFNAgduLpUP/HqvlV6SJT6eCX4tf678knvwHXM3fRzbPu57/KQD9BzThS/7ohZ/wKYfp9IBVBnH1ifwxjSI+v5vKEmkcVc5R20ZoaJIO7KU59AzIdCB2DASs3ppG6BjEd3S82ig1F5EORASOZQ4nzdDMzGl0cQnYGlKTdVcr3GeTRp7fSON8t+0UTp7vhN1tcmXirdDjNFKYvtCq0myFGNkqVpbl/6uI4/OK++7C22ld2fO57fSQlcN3l7bSTavTvZpNU53lqDB4XKn9Oj329LjUS4y5uw7V3f7c7cK/6zZ5ylJcweGpvZZxx7su5F1wK1xZrunJXOMna9vKNTwdSj9VSfipaGr2HFk2j0O7MF/T2sBfFH+8296pi5fuaSrNiGp+XHiZ2/MF21X8K3e/PPNZ7u+aS778ee18QP7lXdHfdV8/fe788tvw5Z33mb7rmc+3rAtd9fbX4rnwTK/vq/1zT9fvyxmtX2qMXKiGF/78+GIl2Hv/4zmrr/y9z0wFbr/aQ0odXymgFFAKKAWUAkoBpcDXUIEL/S30a9g0dSqlgFJAKaAUUAooBZQCSoELVSDPilLXiXcqN1xe5NB0HYauy99X11axsbGOoiyg7bri+L6shOs48p4ip5tOg2PbSPNsWmdSQ1Hk0DUep4BpGPI++TzLYdmWfM7zEuRkeQ7DJHIR1IQkjuF6LvI0k2hUwRFFAdd1kWYZbMtGkrCCJblPKcdlGUnbdhCGoRzLMgzkeUU9siyHaRpyDEbMFlOowmvi10rW7dQ06Lou0bLCeXi901dRlPIe0zTlvLZtVUmyVvU5vycvTRPt+Dm/wuMVeS6fO66LIAhg2zbK6TmpvWkZmIQBDN2AYZko8wI8n2EY8nM8RpZmsCwLWZZVXyOUM3REUQTX9ZCm1XW6jo+QxzItcTmW8kGAxOvjO6g326dB16rw1Syv4mbl3AXx2tTDVxZynUmaCkCyNRN5WhXP1IzKQVkUJjS9qr5a5hps20WeR4CWQtcLZBmgGc5uaK4cp2RD2CS6IflXasH2UTOthMH436lrk+0XsifFPSsAWMoY1aAbbC/bIErLOYycH7qMYV03pJ95CJ1aThexdVOTMZQXGUyLWhTSBuovSbNcBteqPmQfcOxX/TnVcpqy+1SZ16nn8knj6LTvZUxOY38FUvJYvF72H+8JC2maV/ddnsJxNORFWvVPQezmoCRplOOW0mbHsTCJIuiWjX6WwHBM1EpWhCV0LRCZJWJk8OmeTVM4loEkylFqFlLLEGiplyVcapUUQFpW0lk6ChNSE5YNsjQNGhtL7UxdxkRK3fnzLL3KscR7gtci/WggLzk2aXI1oGuGgMe0yJCVCTS9RE4Nyxy2ZQk9LbMSnuPKuOHf2S7pRZ1AukTOe5OgtSylH+kh5ciwdIMT1dRVqiPJEliOIfc4x4Jt8vy8Z1LRlnOP9F5RyLWUvJ+yTM7DC+I1WCbvyVLus917zzCq8ck5TsahJDEX0MtC5pKM9wrHCY+Xc25gu/JKG86XhMmMdWbN30JDUdqVp7k0YGgmipznSmAxjhopsjyR+1Yq3ZYmNN5vWQ6dc2yZo9RLueehV1C6wrIcK0CSpbBdG7le1RfmiDBYw1funxJJEsFx6LMuoBvVfM9rraasaj6obstY2pMkvB+q9ua8pwwLxZNR19WctHsvcg6T/ua8qWmIkljm993nhTxTeE9xLpTnjLwRpm7CyKsdAU/NnxWC4vGTNIPBY5sZW1s9V+gup3a8H/IQlsX7vHp+FIwENx3keTUuOQ5lrhdYrkHTTWg5M8Crdsr1yjE53/L5Np2vp886ueeSBJbNY3AsVWiejzjbruZc0+TzLZFrMi1T5tQkyTkMZO6oJl2OX7rlc3i+J88LOT+fsTJBYnp+rXq+xSlMzl1ZpRPvlzCKqufKFNHJs0GGWfUeGd/a9FlZ8pnG8ejKOKEe04fT9JlWPcuqWaqQMcrr45xrmdVzme0yDc4qlQdc5tGpbnyec66kpub0XuL8wGGZ5xkM00ROAXRuomDVZm2q83TyqO6IaT9Uz6Zq2mG7eDl87kkvydiUCtDT+bd6LldzhCbzMvu9+p2l2jAiT7Lp7xG7Na85Fqo2cMxWx9NFF95jtq0jK0LoejWPp4khbS+N6RzBI+oWxuMA9VpTxpr81jE9Px9qBm96edbo0Epbnj1sCbXis0WeV5wnp88gcdtPf9GohgjHF+fXKvqe/SZP5d2/iyDVmK0C6Ks+5O8BOXIk/J2BT2aT84Ymc9/+PXuxsrggOvF+4jOGv79UR2I2gKnA7YX+wqzerxRQCigFlAJKAaWAUuAiVkCB24u4c1TTlAJKAaWAUkApoBRQClyoAllSlFwc312YTdMEhlVFbD7w4Gfxkb/+KJaXF+HKgnOM2bk59Lo9FAS3NiFqKou8XDh1bAdxEsvCLxexuUCdJiksx4Zr2Shy1sPUZEGYi9hc+M7yaoFYQG5RyCJ1KvCkQLvTRhzFsBwdo6Av5+LCI2GX5/uYTEK4ngfLriAuFzlnZufQHwzguS6iaALbMuQ8BLk1r4buoCeLm7sAmAurXPzkIijPyYVrSzdpS0R3p4tavQbf96W9shhNh12eCzLhcQR0Eso6rpyj2+vKsWr1usBnwla2mQvvBN3D0Qi+58niKs9dUcUMGQEXQZvjCFTiwnieF6jX6xgNhgJWeCweW/4kUEIui8mu4wlc5WIxAdR4PIRpWgI0yLgEoBslojgk5oErsIxAiovJDgzTE3iW5qWA2iiO4bgELyXCeAKOiYbrQY8LIPNRwoFmRygNDWnsotRSuH6CNOaSuA3DmCDLRzAMLljbSEgEpwGyAummnktqUAEbasBl6hyZgEvA1j1YuosiT1GUMXSzgGFxuTuR9rAfCG6zlLC3AiaEf3UYsDMucJswTGpZIk4JvCwBKQSJXETPtUxAo+sRTpVIogiOZSPPCuQC5syqH0xC/qqPd2FDRRwID6qvFWXlc9R5DfxakUnfCcSmJbNkNVlHQGyeExoS5I1kzLCOqWVqGI+7aHVsxPFYAI2peQiGOUzDE2hAqNdsNhCEAeI0g1vzERUZLM9FFIZTBFPAsE1kRQ6LkCxJ0ag3EAQcP9V9yD4usgK2acMg4MmqTQUV0OSwJ3wtBMhwPHGDBmE6ATdHXJJwUwTgiD6pbKwwDQJBQ0AgoYtmutANRwB9kk1EH/487x9CLgJE3te8p5qNJsJJJH3nlhp8wjyCqiRBTCBjmtAJMwnBheETKOsCY0FYSkicZKh51VwU8p6zLeimUfVdwXNmMiex37mZg0OOG0xyQjf2fkHIxr7P5b6wLF5PBdw4P3GcENAR5GZZDNNM5VhRlMKyPBnjcZTBcR2BJNxgUBQxyjKSccu/x0kBz1lAEuuy+cG1fYE1STqAXyuQZgPYTLwuNJhaHVFEcOei1nARJtswrELmnZRzj4BxnsuErnOjBOHjFOZoFUAkbOVY4zxA6FkWmdTElWrCBO8Ez2kqG10I2zgma76LMO5C1yMBjygdlDk1tOE4dWQpqs0NyKuNJkYBz3eqDSKZKcCK8+p4MpJ5WeAUN3cIrq0q8WoV1a4AOLFebKLkboFSk3FVTscftTZNGwXrOSNCljMiXLzgyDJuMuFGgQgFQhSIkctBDGi6gyTVYRl1mHZNAHiayW4R6VfXGEk7xqORjBM+bwi1bZvAqwLzfM5x7uTnwXiMWtNFKsDXgqH5MHT2HZ9XxGeJbMJgHwtMhIUi473D+1ZHFE9gmASyjujNcdkf9GR+EdO2ZVQbdyYT1Go1Ga9absA1XcQR5zrew3WZi6ohybmjgp66EMwK4MlzSYuhOZxTdcRxCsduoCy4oaHSt9rAsgsPq40w/Mi1CDAy2TBT5txAAViGJWCdENnzfGR5UcFjw0JOKE7AOH2eUy/H9+C4NsZBUG38EkBYIolTgfp8LnFjhUBf00CcVpurOGdmGTd2CLmVe5Pv5/jjZRqGA0PneObvFATSGYoyg84NPsZ0s09Zue35bCFM1jXOt9yEo003h+VP9i+fHbxfeP/oGrev6NCNFLoVI8nGsinFNOuIkhSmb8gmBLknDVf+dGxf+oJzCudD9j2BL5+BvMf00oGWcd6v7hW5/2RjTjXP8pkqwFdL5e/VB++FFBonH4Gz/C2JG684501BtAjE71UffMlmgDJBYRbIdA0JP+cmgLxAMgnRXd/Ay170jXjRC55P9C7PVsuqNpwYep3Xr8Dthf7CrN6vFFAKKAWUAkoBpYBS4CJWQIHbi7hzVNOUAkoBpYBSQCmgFFAKXKgCWVqWlQuV8JIL13S+6nj06FH8yq/8Ir7xm14kjtv1zXUBR+fOnsXs7BxWVvah3+vLwrdAS8NAEIxhWhYmwQR79+6VRfzBoC+QNZxMxBmTJwl8zxfXKVfQ6/WaLAzHSSQLu6dPn8b+/fsEJHzqkx9Hrz/AFVcewtXXXoXRaITZuVmEYYKHH34Y1z3nOTi3uobxeIxJFMv5tra3EU5C1BtNmLYubqkojmRRnFB2u7eDufk5dLtdcWTNzMwgzdOpWy9Hr9dHGkZoN1toN5uIkwTD4RDtdgs1vyaOWb9ew7A/QL3ZxNbGhgBfQpVWuy2OKr6Hf58EgSzY7mx2ESYT3HnnnThx8gR8n9fsYTIJMD8/h4cOP4hrrrsGw0EfrXYHhmYIwO33+3KsZr1RLfTTRZjl6Pd66MzOYGnvMnqDHiZBhEa9iUk4EZBL/SoXHSEP25bCdS0MhwPU6lxc38Hc3IwsJI9GAUrNFtCRxAaG/RSe35LFf3H6FglmZ1soygh5MhA9kzxGXAzF+ZelvkACzzel9mo4CQQ0TIaBOM/4s7TUiduIC9FlFY9LAJBmOWKBAVzo5z8zclnE5zUmiYsktgWclUhBNmiadKkRIloCC2lWjegmzS2BZwRQdS+HoUfIUgICH2VpI4rp3tNhWT4GY4LoEq1OCybjhqNQAD99XeIgJxgzdBmfBN3VxgILpUAZXQBi9RI/FVw7gaEnAiAIxwmeCDdjbliwCL545AoSELIRpHDNX/yiRox6o4Rlp+h1zwlcCKMx8mSMmRlChQSmUYGIQTfCZJTCMVzZnBCw3XkG23XgNeqIUsKryjktDlG63AkuM8Jwbk4wxUGZpnTT0Y1nC5gh85NrJrEQV2rl6CbfcXRCCA1xGKLZqsH3bATBQMaUR3cn72c6QkUTUt8KtMQpPyyZR3ilBDRyu2vhdBOBhqwYQtMrbcfjEWzbQM1qA7mNJCsEwBaEx9zkUQBhGKNWa8DULSRRtYEjGAXichNXMTcXtNpIeH2ljmEQoih1NJptRHEiG02YCMDe4DzEsR3HMeIoRa1Wl/Gk6xZS1gMWJ2rlvqcuHJt01NHd3h/sYHFpTtzHpsbNEXSkVg5xahmHE3Gga1oO29Hh1R0YWoEoJZzOYTp08RJmFTLu4jhCq1lHq1lDHA2RpjHCgKC4CS2vYRD0ML/Hhy6uXLprxY+KNKGLlkBWk7lydnYewTiQfg3ZhiJAzavq5dJ43KrNY2NrIBsCeM8Q5HmeK/fB1sZZjCZDLC3OSf9b0l8WNrfWsbK8KJs/er2u3BfUjvOg59UQTmKMRhPZNGEbNWigaxmycSCYcD4nbKzc74Tu1IfOd36N8yXHrGayhnIBx+WcRzhWIo5CAfyllsh9bOptAd4mUwasISw9QRNzaHl1BNFZ6HYPtTY389B9XaLIO0jDNvpdA+MxQbYB3UwQRn0k3AxgGKj5lWOWLkTOP/yTYLXRbMhmH8JIjjHOwwTPrCVNOD8YhPBcQuwSs7Oz6PV30Gj40pfc3GHo3CwCRJMMWhFhad6DY+s4e+Y0hqMBOjNtHDx4AONJIGkNnGMIjgnzCG+rjUlAnBASunJMtpPPNiZJNBoN2TDBZx43FPHrHMfiDKcDn3OXxfs0kE0r1I/QlGkPuy7jKvZgmmKBDHEZI9fzKlpb02STFaPMCW25aYjnrDbBZPDqNdk4wI1CtkOwGWISxMgKC47bgG3XBLoSfM7OdgCdzlS2j/PiBHWvBiP3EPQDNJq+ZIEPRzvinLZsPgeqCs+8B7lBi+ciuM2KEgHnMZtj05TNLhyrMe+hKECn1RHozPuhCnvnxg7ObbxWttVGEmfipvXdpoDiMBrA8yHPqZjs2nCwsNCG4YzQ3e4hDGwMBzE67VmYuotGq4MjDx9Dq9XC4uIC6nUXm9vnMBzuoDPXhKmXcg9yQ0y1maVKJuF/kjKgaUiTWPqPe8P4TOa8QgjMDQclLPndhtvbHIubAwx5thICy30k4QsVuKVrnvBaLybg/h/DtREkMeIsl41ZDc+Drxv49Mc+hne8/e1YWZ6TzRN8nnPjgm3VCIgVuL3QX5jV+5UCSgGlgFJAKaAUUApcxAoocHsRd45qmlJAKaAUUAooBZQCSoELVSCcpAJufd8WcLsbA/jbv/Wb8HxGLZb4wkN/i1qNjhoXa2vnsGfPPiwtLIt7lACSC8h0wNH1ysX37Z1tLC8tybHoOpWFQoKwKEA0GeHzn38QL3vZyzA/v4BTp54QcNJo1AXkvv8DH8Add7wQo9G4crxlOd71rnfhxS95CV75v7wKv//7v49OZxbPvf56PPDAAxiNx7BsLrguYjAa4VOf+hQWF5dwbm0Vbt3D2tqqRIcS1p5dPSfv68x0sLa2Jm6amblZrKysCBTm9ezds0fcKaNBH67twK/5eOgLDwkw5nXSbVxv0K2ii8MuiQkEQgTBRNyOh668AkePPIqlpSVxxg6GA1lIPXbsGG6+5RZsrK8jmAQ4sP+AQOrbv+EFuP9z92L//r0Cevft3496rS7wjaDp85//PFaWV6QfOjOzeOihwwLWvJqLxZVlAVYL84vi8O12e+JeNiwdM+02HN+SKM1ajYvC7IsQlmeg21+VBWMuQNMZF0eMmyR8b+Lk8U0MB5mATi5wE1wTNJfWCKm+CdMJAJOgkufxxcVWZHSMZXC8HDMdB9GE8IRRrZbAKMvIxcG5C57oKLJMRxyShGGVu40OKggYJggqyhoSOpckVpgOwd3IYGAyiZHnhDEeRsMEwYjwxYPrO3DbCWARgNGZRredhXBSImR6M+gozBHFBVozs2i2mhgHYwz6AxQ5ndauwAnHs1Gv+0jSGHHKGGye2wBKusjoQGQ8KplDhraXwtYTgcqWzesgKI8FPEgUp3jMCW5taBpdVHRpE6oncGsEr0P4fopw0oNlOFhZWoRtpEjTTSyv+LAYSV0Y0LMGjj96CrONjkCD7V4X9CIyMvbU6jmJuc4Y8SrR3IWAHUIdwn/Ha6E0GlXMa14gY7IrwSSvqaoYO40WrWI96SLmP/qsXIPDc09r1PquhUbTq1ybJd3IjPytAD+BHsEIIUMcs2+rzRy7kbhM5da0SBxtXs2BZcWYpANxgBNwUm/T4gYOIIhi2Xjg+jWkeYGdnZ583my2cPSRY2jWm2g32gIl6QKEo8Os+QJeNrdHKECQ72JrZ4Beb4DZ2QUBkZPxUKJ3Pc9BmWXwDQfD7b6MS8chjKyL45qQOBiH00jzUjaV8FJ43/N+Wd/cQrszA79Ww/Z2F2mSodlsC3jjfFhFr9NxbcKveTIlR/EIhhnB9TPEeRdpOhS422nPYe+eQxj2Jthc2xao02x0ZOxEYQqvZkJzckkXaDXn0WrOYjwOMeEGhDzB1vYWZmdmpF9nZxbQbs/js/d9FiuLHEsGNtc2YKCBOLSRJT6igGPUxSQIBRztO7CInd4ZjIMuFhcJqOhZryGOJzh77iT2XzaH2Vkf2zur4izkOGcMMc8/HE6QxHQJcgMHY9I9AcKuX5dr0QwTtVoHuu7Asj14XlOgeprQoQrkhoaNyRZCLRJwy5h3OgzpUs2LEJ5fuQ+zyEeWMtq1xMx8iX2LTaz/7SbsrMTKPhOzyzm85gSlFiEvLGxvaFg9U+Lc6QhpZqDZ9GFYIUbBFjr7r5X5emlpUeZyQu6DBw4IQCcAPXnyBFqtptxj7E/bsQQEcrMFNyHVaq5A3W5vW+aN/QcOYDyaYNAPBJLKJiZG2scZynyCpRkHiwszsnnG1DWsb63h+uufi253G6XGOZ6OaD5/GfEfYHunC8trY2sQQTdsdGZmpJ2D4VA2uTSbTbmneI/LRgbTlDmskDrXGmo2QbGFYDySc3IjCeGzX3Nkc4lsOZFUAMbYJ4izBHa9hoSbPsoSrUZTItIJbAvC06Sao9lffFbyWN1eDynTMTwbnbk51GptnDm7iSzVsbx8AMEkxtb2DtqdBpI0kk097Y6PNJvApz6Rhd5GHzMzTXHiDwY7cBwDtstNPbm4kmU+kfj/ap5KuKms7iKm47aoYoWrUgB009O53/gicCvR3UVVdoFQOIxSTCY5LKOBRq2NJB+jP1hFo60jHPN6NVx95fOwsNTEmbX7EA4jTHZqsPWWQFjO2YSqRa5jz549cl8fO/YIYm6ymW3BcVm2IIChpah5dDlXqQvcmMLNFLuRyeKMJrjVIeCbMJaR4IXOPuBmLj5vdPheQ56DdPXLRhKJMq/iyfm7AMEtQxDMZASHG3xcmxcKw7aQpznC4QivecUrEff6CLpd/MSP/TOJU+fvU65vT53XUOD2Qn9hVu9XCigFlAJKAaWAUkApcBEroMDtRdw5qmlKAaWAUkApoBRQCigFLlSBLKfjlg48whtGdTJKNcdb3/ITeP3rvxP33XcfsjQWh9KhQ5eJc5YL2oVmiLuUrjsueBPaEmzyxb8T5tCpuuta4oLv1vYq5ufa4l5dX1+XBcnFxXk4jieu3g984AOyONnptPCGN3w3RqOBOE5Y9/HcuQ3s7OzgN//z72JmtoPnP/8FsB0XBw4cwO/87u/iqquvwV133YX3vff9WNvcwEvvugvf+LIX4+N3fwKLK4v42N/8jThV2PZGqynAd211VUAXIWu3Xy2OX3P11XjFK1+C7vYGfv3XfgPf9tpvxckTJwSQHDx4CJubm5hfmBeN1jc2JKZ27759uO666/DI0Uex78B+fPb++0WTPXv3otfr4YW33y4L5adOnxbH8pVXXSWLr5W7ioupCUajoTiY2QmLC4viEt63b5/oSej98EMPYXllZVpX0ZRF+e5ogLn5WYFtdK/yfHtX9uDT996DG65/joDM1dUzmJtrI5gMMTfXEfez4XjY3OxDKz1YVgOjYYgwSFBrNbG0tIyzZ9cRhkAWuUhTF1FgoTVvobk0wSQ9VUUCZ/tAZma66/B9giFGjg7gN1JESVfcVIRYO5s7KGLWTLWrOF+mc+qGxGzTzRpFoUAx1nalo45tNjRG2vJnKiMnYRmjaqW+LwyJnc1yA0VKR1SE4YgL+VZVx9aPoXu51IAtS8ZkV3GTOaNSHVcg9M6gi/GkWnBn/GYUFUiCWZRZG2E4lpjoZqshkZwE6EFAByDBrYNSPuzK5UuYEI+h57G4bXkPEUQwwpML7Fy4l+qzU+hbFBVMoPPYsz+HDsGFwZhfC8eOPII0muBnf+qtuG7lauwEWzBLA61aC0+cPIOdjR6uu/YqzMywPu8EZzZWMduYR6Qn+Nl//XbsO3RAat/6jbrElNLFSnBLR7Vbm0OPwM7wBLgXjMVO6colOGDsbhXnKZHV09qJUtO1iGGZjGsGJtFIHGV0UNsmnY2hQFiLEcuEQDKOK7cuo8sNy5P4XLqii4yRrzaQeRJ3TSelXnoS9x0nm3A8A3uXlwG9B9MeSyw75xUCDYHmEmesYa4zj+7WtoBbxrTSeasbFg6fPI3mwgqK0sQwiBBGBeYXVzAaB9jYXMeVV12GpeU2xsEW4qQP3zfg2w62T23Doyu7oB4FxiMCWhsz7Tn0ekOBG4RW4mS1DHFYtjozOH1mS6AkY5652YP3rsTJZik6nbkKdoWMgWckK+9xjvMAcwtNjEbbGI530J6xsbzUFJcoXZpHD2/A1hbRaVZu+RMnD2N+WcdNN9+ED3/0HrSbe1CvLSCJdAyGISymuech+oN13HrbTThx8iTmOiuy+eLeex7ATTdfDtsfCUCrubMIhkCamOh1x5idm5e6nuNgG3sPdGBaIYbBOlgW2yhmYRRzyBKO+xGOHjuC51x3JQ4d3IutrTMIwy4mkx3oRoKFhRbqdRtREgiM39haxyNHjuLW227Hc655HoJJgg9/+BNy3mZrHrZFMM6NAnQfmkgyHXFeR5gSjHFjA+cButyr+4nn1y1Gsm/g6mv2wHF9JBMfURcw4zFafobLr2jCrhUYBwNsb08wCQwcP7YG2/bRnmnCcU2MBGIWaDdnEFmMTy5x6tQpzM3NyVzLePtGo4YR4ej0OcanIZ9JnHuH29vYN9PCnqUWoI9xdvUomm1XxnyzOYuaO4d2exmTIEG/N4BXs1H3ffRHYzxy9HGps0t3baPu4eEjD+O259+EYMK+Wce+/cvwPFvmmm53SzYpLO27EkHGuXtTnnGss8sNJDWvLhua6HZuNVtI0hyT8bhy2uc66nYdc405ieyN4jFcjw5WJggwwSAQGM/NRLZLmFgBvihJEBY63HpL3LbbG5viuO7w+EyeaLXEvbu9vY32TAeNVkP05Fx28sgGXLuFlZUFjIM+4jTA4sq8uL8dGlEAACAASURBVOpn5mbEbbq2sQVNczA/uyzwnpsFtHKAbncVNc+H6zkC0sVNbZgYD0bi3KWzno5hQkz2BR3utRkXk3ggSRV0SNMZ7bq2uFnZdkbAy2aZqStdNqJxi4rrYTjO0awtShz36toT0PQUBy47iJ3NAGfPreL666/G/GIN6xvnMB5GCPopmvYcDu6/HGurG+j3RjKX33DDjVhdWxPAz2fc4uIMwnCItfUzWFicw+JiB4PupswBdB57Dq+xSqXg7x8sfcDJlhrRXc/NFxybhemgMLhxiHXcdamBzZrM1FC+Nk1TkGdSnkpENuuQdwwbHqdqxtn7Phymm3DeO3UW2TDAT//oj+B97/4T/OL/9dZqejeA4bi6Xy1L1bi90N+X1fuVAkoBpYBSQCmgFFAKXMwKKHB7MfeOaptSQCmgFFAKKAWUAkqBC1SgKPmqgC2djwXrehqaAKRv//ZvxZHDh2VRm96Vx0+cwOL8PC67/BAePX4MrU5bIO14NBbXT6fVlgVE1pljbC1BGuOJuYi7tb6FwbgH29XRajakjioXhLmASRcRweYjjzyCV7ziFQJtHn30qMQot1ptjIYTNBodnDl7FpdddhmOHT0uUbG33vp8nDhxAqurdIOZuPKaqyVWcWd7G8eOP4bN4Q6smocbb7lJIoT/8i8/JAvzVf09SFQoIdPW5iaSgnXwbPS7O7KY7vgmzp1bhec6Ao64uHz55Zdje3sHc7Mz2NzcFji3tcXY4VlxrxKSXH/j9YgnMY4dP4aF+QWsr61hcWkRMzOzuPf+e3HloSvh1Tx4ricuX14/3V4Eyqyxur65idmZDna6O9KeG2+8EQ899BBe9KI7BDZQJzqKP/ihD+Fbv+M12O5u4fjx4+IkplaEwCdOHsfrX/86gRZPPHECrXYNO911cbX6tXnkZRuAi9F4ImCZi8yOZ8HxHHH10n04HmVYPzeW92exKfVaZ+eb6A+fQDDuIxnNwdIdLO4fihORQIX9Ngp2sLA0LxGYdIpV8ZBVbC+jm6t6hiU8zxT3Jj8su0CUjAU2ZFmI8agPq4zhsUYuStQYX2oaSFlLWaODbkbcvmnE2rMWfK8Dw3QRTEJsdleR0oFkEQjkiEK6h0upcxnFGZb37JFaf71BV8ApazzSLWyUy8jzBkajvkQB11us5UvKrGE4mCDP6ZR1UcKHXtJx7YsTTGd94mwi18VYUMvSppHOlbOK9WlJnwkU6Ealc40gYm/7ftS9Jmpukz+Gj3zo/djZOo0/+6N3ocaaw5GJpjOPnfU+zpw6gzQOMIn7eNFdt+DE6eNY3rcHuVaiNx7hN3/nt9CcnRFfLOO7WeN0EoXijOR4zzUXo1SHbrlwbDpmLXFKEr7wfmGbWH+aL9YG5jjhuIRZoNQJUEOY4pjlBoEIzjTm07QZCcpY01TgLKEQARWhAvuKsaRayRqoJsqc7uEmXM/F9vbmNEa7iZ3eaalfetWV+9Fu0A3ck6hz1vIltKFrl0AmpYMxK6HnBRp+E8FwhFFvCNetI+b1xQT8TdSaHXFaMwZ7fWsdSTqCXwcOHJrBzKyOnd4TCKMt7FlaRHd9gpo7I7DWtgi5QxkvlunCtuiUreKSuSGlVvORJCn6gzEa7RUcP/64uN65GYLgj/cyXX90wwKm1LHlZgICREOrHHcE+qynmRVsUwnDTLCzs4nJuIBvLsMxF1CklT579rVRa2R46OHPo91eQadzAJORhslYQ93vIEqH2O6ewYHLZsXNuLW1jZq3iEEvx+kntnHFdfuR6ANECcFzLPcI4VOrNSP1Vnl/bmycQaNlY3GpI/HpSRwhCz0c3Huj1Crd3lwXsDwebqNW1xGFXYyDTczP13HNtZdBL1N0+xtotn2kBd3BPprtjkQxnzu7hfGYdbstoOC9CIz7MbLcQqM+I+NsZ2sEx5xBkTC2mHAqRaGFMs7o5Gdd0faMh2Ynwsr+BnZ2tvDE8QG2Nwa44ioPV1w5hzjJsL01wHCQIgx0bO+MZd60nBJLKy34DRPb2xviWGac9GhIkGlInD/drI7rYWtzC3EaI4piGW+sy8pxymcX51/PqmGyHSLPhzh19gEs7bVx623Ximv3ox+5G+dOj9GsLWNhYT+GgwEefuTz8Go6rr72etSaC9LGXr8nLvs8j7Fv/x6MRl2p/5ylgWxW8T0TJ048JrG6G1shLHcefq2JaBJjMBjK/Lu0vIJ+dyCbBAhvu90BRsORJFbYloOCm1QSzlfbCMI+Wi0bmpkgjvuATthXyGYT1ow2dcbQl4jjDAksuPUOGj7ntRIOQTPnW+7MYb1ryxSIPRyPsG//Pswt8JkAFIGHrbOE3RUkTrOxxIA3WgSVkdQV970m4hSYBLmkIjBRYXFPC7CqjR6cLxgHz0081J4bTnhtApYzOmqZyE/Yn2M86srYMBnlzZ/j5MMg67yAY1myQSJLKqer7DvhhqbCQG7VYDkN2cBTlCFMm3e2iWgCRCE3brXQnjUwibawubWJ8YCR6g6WeZ05N67YsgFmMBihWW+jKBndPpGUEm5o8X0L+w/skVria2fPSN1tSc3IOTcyop0bj6roZJYIsFi3W+eTbQpkpxt9oHNs8jnDzW9VXe7Kzc7MELrdufGH83EsdcOZheCkJpCwlnKCMEtkw5LPeycvsdRo485bbsOjDz6IN//YD8O1mSWSy2Y11jSHphy3F/jrsnq7UkApoBRQCigFlAJKgYtaAQVuL+ruUY1TCigFlAJKAaWAUkApcGEKpCS3XOAkvLNt5CkBjIGff9vb8MqXvhSnHj8pbpiDlx3AEydOoFHzEaYxRnEoMYtchOQKION/6Y2pN+uIwlhAJ+mooetwPFfcPYZNeFTViySopBOJEaYEuFxsZ3QyXbWEJXSncFG3qjdpyOKl63gCXAkBWeeUi6mO58tCJAEuYdHS4oq0hbHO99z/GZw484TEyL7xe9+IX/ilX5C6gYMRa73W5edyxssSLqaVI4Y1H+lMilPW6d0nC9a7UJttZntYR5CuOMY7EzDwQvsD1surwbAMiRGdmZ2RhVdGGdPRe+SRI2h3Wmg2WuKW5YUQFDBykeSc0HMvI5H1ChLvMDLTMiSONphMcM21V+Ps2bPirtoFvjfd+jwB1FzwnpnpCIBotRr47OcewMtf/mJxlLqeidm5NooiweGHv4Dlpefg1Cm6myy05wzMLThwfdYFZY1Uuv/qUl+x5neglQbOrp1FFAZYbF6DGw69EgszLQyHa1g9tY0k7qI0zqDf7WPjXAxdZ51cG55zkGvC4uyBk8JrAaZVymJzwohYI4Nf02G7uXy4XoE0H6FEBMMsEMdjGBwvaSH1H23XlpqrSRZJXxIKJFkubibTduA4jGx2RW/X1uA7ldt2ErAGImsZAuNRjs3NAWbnFmVBnQ42Ou5Yj5Px0kGYI81KBJM+Si2TWsAEHVxIT1PWETWQJnSpeSjzGnTUOBBhNEokRYCUJEPqubKOJzdBVC5ijnGpf8qI4pQOMjqONVzpPSYRymbpo4hThKNtlPkO/sUP/lMcWNqDe/7mPmiRgzLVMNOsYd/eGRw+fhjnggm2RgMsLC/h2huei7jM8Zu/89uYW14CDA2O7wmY4ljmfcDz9hgn3qiJS15qL5aGAEpqRDjGGqnktLyPCRbYdo75jLVUGRNbUgcIPC/KBHE4kvq0rHtbr7F2ZiHzBh2T4tQtTWRpNb7FpZx15JyMwzX1mswPtjeB6dAtPcDsfA3LSx3YhY9gJ8XG+rZEINOxTe0Iq176TS/BqDfAh977Adz14pdh2O2j6TcQjCdozy7jzNomLr/iWnzh8KPiyG7PzCItExQIMRyfxcy8hgMHa4iSNfR6p+AzdjXmXMAo0kJcr4S1JuGS5WEyjsXFTvhdqzfEbVvVPc6xvh0gCAnhWB/XEfcx63vLBpRMg6F7SBNdxh5KW+obc8NBo+FBt8aYJGehm9yoYSIOTeSs5xxCYmijaIgDl+2R2tePHTuB/nAb+/YvIBhnEndsGzPS1m5vDWnRw/6Dbfk7I3qb9RWcPcX46RnM7llAL9pGqTM2m7WACd41gZd0/7G273gcIc807N9/UOKhbcNBMEyAnON1jJ3uKezd30AYr0M3xriMscmdGixDF2A4HtAtbwtgXN/soTQcdFqzOHXqLKKYNaMbAoyLjFBNx7AfYTSKYJqsN+4gHE/g06GdJzCsFJ7HOqdGBeZsH3WfczGHtS81yXd6a8jLAWZXdJiz2/CaPgY7HnY2+ORpyFxalBNxmTKel/VqSy1Fr7+KSbwF19fgRzxmhEajKSCefdyot6TmrOfWZBPQ3OwC7rzzm3D8xEnZmKPp8zh6vMDqxmnMLWW49YX7YDkT2dhDSG5pi+htl/C9OXQ6bWh6hFpTx0yngbVzqzh37qzcG47NZxohZYB6wxWQu2fvAg4e2oui4EamIR5//HFEQYloZEikL8cNoR9jmLmRgc+bOE4klpwfVXqBB25xKWBwqwkGwx1kZYi9ezuoNVmPdiCbeNj/TMzgRhYDjmzcYLzxOMoQJqmUvvVZM9txJMKc9eh53/PZwhjnrZ1tGeN+3Zd6v8UEMEsbSRg/mdZBNy7jyJmSMByPsbSyKDG+o2AkzynGl5tuB3v2HpIUCMaFN1uMpQ9QrzNiPZR5oqqJG8ocbDumbBKa9EMmtD9ZN5sbRRjBT235EnArrn/ZciHzWVF4QN5EoSVI0r4kN9RqM5iMuMFrgH37F9HqcKNLd5p8wZq9BWYW52HVTWzsbAlA5jND4peho9moS8w/739PSkykGAy7Eo3OTSVpzLmeiQtAo96WSOtedyjJDSybwH7gc102uUgKRQy9GMExItgm599qow+dtpyHefPynnAcOtWrZyLPzd9BityR6HPGakt0PmsihxHC7gB6EOPfvPWteOd//m287V++VWppZ1kMy2Y6hcvfpFRU8oX9uqzerRRQCigFlAJKAaWAUuCiVkCB24u6e1TjlAJKAaWAUkApoBRQClyYAjGLiDJOsITU4KPjlhGoP/9//ixe/cpXYn31HGR5kfAGJeIwgsmoxZorDhy6cQi+6JghnCW4jaVGpSZAkrCDNfFo67NcB5rJ6NqqBufy8rK8h5HKCwsL07pwOSZhKBGNdMbSDTs/tyBQTkBolopLlselC4lRj8MR3ZpxtWhbAJs721JbTjMZsZjhsceOy/footpg7OG4j82tLalxSzh06NDl4prjwrLtOuIQbsgiZyEg9IknTklUpERnysIrI2Jt9PpdASZcKSb4TfMctbovcZnNJusPWrAdghsNwyHdtRkuv/xKnDhxXFxEvAbDZCyiIdG9c7PzEh3JBXLqUm/UJI56Y3MDYcR6i1WsJKOa262G1NTtD3sCIFn7lrHDjIu+997PwPMdceccOLiCesOTOo+M5rzxphfj8RMZ2rOLqDdN+I0S/dGauACbnRpW11YlTpj1PlFY0E1XnKLrj0co+rO449YX4c4X3ohOS8dg/BiGvTWEwRj3fvp+DMckVTPI4wPozByC7iToBaeRm0NYjol6zcep06ekRiSjpMVpHAbiAKSjkRouLC5IBK1lEGyIK0gW8qNkBOisyRggyycSuUsgLc7ewQ7iJIapFzCKAJZGYEh3kgXPnYFttZDEjFqm08lBEMTiziW4kQ0HOl2idVnMTtMQGWIBLOwbam7bNQyHHFseksjGZKzDNBrINR2RFSE3uGSeC/Ak7mTUKzcnENzStcd+5osuKl4QPz/onpX7LAwClGmM5bkOs6nxgltuwnWXH8K73/UHiEZjXE6oNh6j5rhozC9iaPo4tbmJcxv/P3tvGitLep/3PbV1VXVV792nz373OzN39iE5XIf7MqREkRYlWdkcIUgCZLMlwOJItkzYgWwJsIH4Q+IgASIlsBDLic1IFjUMF3EXyeFwyNnvzF3OPfvS+1bVtVfw/PuO5E8B+I0Y9iEG955z+3RX/et93yq+v//zPKf49C99BtWVJj7720/hgUcfgWoaAqKZDclxF8yZk6miN+rDrtiIEuZDEoUaktVIcKtQDZvTBnrhSy2YgHOdeYo5GxoWlt5UvBENWZaOKPQls9W2DQGXlqlDU3M5XyrwqTKm/XLELN2EOccq5j6BLiGULgBTM0KcdHbgllQ8/OhlgcMnBwmmAx225SKICRAzmSeBP0e73oIOFf3THh6+9gBefeFF6ArnkAEvmFB3h7e89d342jf+UmDs2vq25D3miDGdncJ0AqyvMwc5hO+fwg9niPIivBCSl5uJJSsBGVVxJnTVlHWFimTC71KJmZMqRhMffqTBpbsALWkDZtcSunKuaJjPCLCZ+6xj7tOemGCthKJrYuqfIM1ouwxUay4cuyCQZjjoyXtxXly77x7JMj08PEKz0UAYL+DVZBTBNOqwzQY6nT76g2Osb5ag6DOBlUXKirMiTo99NKuXUK23MJ6NkTIzVOVYJlCmMi8U+9UsXUA7Wo2X3RYG/amsmeWyjkH/DgrGHE45he2EWNu0UaVLsBqi1z2VzNdGtQ1/miEKeJl0xLmKTCWwT0XJ32isIgozTMZUa9uwCrRJVgVeSdOAWIYDjqbBVInZMhQdVxoH5sEMuhGLunce+qiV1hGETGWmojzF2rkKnn/tRWRUY8c6gnmOstsQK2XmDh8d7KPZqqK9VpO1otPdRxBOJFM1Oh6JxTEzijm+Vb2Ak5MztNtreOjBRzCezPDd7z6DMGB2eYi19Q0cd1L42TbcmoVSfYa1rRyD8a6oaJPQhK6sYTYyYBZquHLlMiyb/36AcX+IYXcq8L9ccgRKrq81MRieimV2veaivVbHxgbthQPJTC3SPlhzoSRF7O8eyZq4sb4ldfN95oFzbi0sdAl1qRg2tALmYYDhbIJJMIGqZ6jVbaysVlAwcyhqJLmwXE/pfqCpzAxWkcYaCmZJ8rt5rxgNhzg9OoKh8fpWEM7nYvHNNYTrGdWylVpN1urZ3JfGHM4b5vkSIlLFaxqmzHFmwvOe2lxriMPBwck+GisNUfcPurR9rmA47EPnPdfkPE3lfscmMss25F5GOCnqcOSo1um8MZKGDjZR8F4+Ho8FbtLZoGAUpBGLYJp/2pYlbgkGisimBYSeD6dkyPmPhjO4bh3NFrNpcxyfHMIyHeSpjsl0glLFhOGa2D07hs1mjDSX+z1jBngfZzwCmwJc1xb3CALmJI2Q0mWAyvFUgW0xNkJDHKaSh65Ch6ZTRU6HA66VqTxrxWkMNc9QNBLYagxDVaEXqFLn2stnMW2RmS3wlisw12GqZnl6TB/XkNB2nI1ByKSRzYCCcDRB03Twix/5GL7wx/8X/unv/+NFNjkt/MVdhc8xhSW4/ckel5evXlZgWYFlBZYVWFZgWYFlBX6qK7AEtz/Vl2d5cMsKLCuwrMCyAssKLCuwrMBPVoE4z/Mky1BQmVWZ3tWp5Pidz/4mPv3JT6JzfIyFx2uKXNRJDkzHxmg+FeUGAeMb2Zb8ZKpe+UVIMBpR4aILaOWmpl6wRNlDUEY4RHDG36WCla8jxKCK5q8VsKrAvbLrSMYkYZ8oXWihKLaDmigiefzc8HdLJVHvcsOWm/K0/qyUy2JrSJXq+vo6ckWRjDpm2hL6dDpd2RRVdV1e2x8MxO6TqkVu3md5Kpu2hB8nJyd44cUXEUehbPTbRQv7e/s4OjoSBS/tUJkByN+jrSetiwlVe72uQOBS2cH21nm89NILcF2CXV3y+qgY9UMPTtERfsbjcVwHPr0cFea5JlJrQmFamF64dBH7B7vU16DJLME0k2PjRm6r1cL+/h6eeO+78cpLLwvUunhpG6qWYaXVQLfvAWoTGxuXxUaXzDLNfKytl+GFXWSqhzhl1qeBPLXRXrmEo4MxvEmC3vEQ8bSIRx+4H+9+RwlXrpagRnXJZrXtEEHsIUYBlcq9CBIdBTfGPDrFzD9GmqQol6oYj+eiND07mUi+4MFBD2msYzyKcHzYh6HZgGogJYzIclHbFgoKUiWE7WhQdGYesx45VIM2noBZLIhaStcTrDRSIO9Lxijfi/mKSbzIpxUL6Nlcxg6tRWk5meeJWCpHURUxlY/RXOyAc4W2lerdMVmE52VwnJYoJKfjFMViXfJbZ1kExaC6K5dsXAKS6WwsoIPHVCwuFFYcuwt77oVNNvxbgDpHuaRAQ4RK0cXhzime/NDH8cTjb8POzedhF2IUNAW90z5KZhNWeQUzw8QJVekFA+V6DWES4w//6F/CKJqwnKJcU4JbNlTwcwk0/MhjpKjAUYIFJTegMVMx4XHdVdvmPFdtof7OUlgFE8WCBSVaAAa9oCMKFja2BLVpRvA+Q57yHAuS9yhqSU0Ry+u5H8DQKzALFaRJjPEog08VYdkAT382C5ErIc5ddFGtmdg/OMNJR0GUVNBsrgqwJ3jm8bO6c1qVDoawVRPJPISapLAMKvR8oDBHTltnxcRklmF17RIUxUZElZxGYE/QTwUvrVlplUqlnIlpkMLzU1QqVBRGyNOFEtkuluEWSzg+PkOpVJGcWwI1fk1ohayX4M0DUYHTapv275ZZEJBUtEuS4WpozM4lPOfSqUAziVw6onD1pipKTg1xPEO5lsNxQslyZZ3Iq0cDTwDP+fMb2Ns7EDto1rGgl2Tu7N7ZFavk1TUXtpOjYFIhmyPw2XhjwzLqUJgBHS0ypLmuXrl6BYeHBxj0R3CKLiZTH06xJA0SVAYS6PveFEAHtXoEu5iiVjexvsks1SEm4xOx853OJshTFbZZwWQ4h+s0kKYqxt4ciapgNvUEnHF9m45ni5xPq7gAjbR2LZgCjqjGpsqbzRSWXUEUZPA8gira2Adorxdx4XIFd/ZfFljsuhWZv2yaKTkN3H7NQ4GW1raHXGFTTCz25d4sE/tx17Uw8zuoVAuy9tGa+eDgCPetrcm8oAp5a/s8Do9O5To//vZ3iW3w4dEZ7tw5EJXktfsfgGUW8fqtY+yfBLDLGtzaFFfvr+Cse1PWXNpTj3o6lKyKktNGo1HD/uFtjKcncKwqvDGtcU00GlXEsY+irSGMp4gjZtXyfkfr+xpazTK63ZNFhnpjHQWthEFvvLDpnwfwPB+bG9s4O+uJ9W4QxAIU2ThEgEvl+iwco9p0sLrehFsqwPMGmIfjBRgl/Ms1hHMCQDoGFOHP2MihIWVWr1sU1fx0PBaL5CQKcfnCBQHR3V5HICuh5uHRgTQotDc3kNkWdo72cfXKVTTrVQx6vUXUgr5YN1VDQ04798kYcZ6i3mogCiK0Si3Efow7d3ZFSUxFMZuzgoCdHrpYQTcaTRkjfIYgUHZqRTQ2ytg9uC3NT2y8orqU4JprBJ8n+BxB5wuqU6n4zdIUFauE8f4YFbspDgyzqY/N7XXUGyYGoyOBw3lmIvR1+F6MjGtxFdBdA73JnL7Scm8nIGbWNVXxhMn8LM1Q5dmCTgt8FuDfacnNewvHOu+hbARhw84bdsmxNO/cXYsjulykcGl9TRvkMISaK3JOvF8S1i9cSQryefycmHbIWibPLvwZ3U8yXQHfdR4F8hxjKgaSqYe6YeEXP/pxfO3f/Rn+8T/8HBR68ucLq2QJu10qbn+yh+Xlq5cVWFZgWYFlBZYVWFZgWYGf8goswe1P+QVaHt6yAssKLCuwrMCyAssKLCvwk1RgAW5TFAht/grcZvidz34Wn/z4k+idnYFb6VSNxmEotsmZCnRHQ8m4pbJFsuTieGHhSKtlXYdl2QIyuInK/FcqvYKYOW3MjuSGPTMwY4FEBI7c6OUXN0ZpG+x7VKYR8NKC0kQUUWkZy2to90pVCjfguZNPcEkVS0YryHkgdpIExdyQrjglUfXwfQim/HAum7qEoY7DLD0dr1y/LkCNKh5m6/o+wYWDra1tAR98bypf4ygS9fCrr76Cfm+A7e1NUYlRiTscjeTvekGDN53LRm7n7Exez43XarWGw6N9OLYrNolv1KvdbuHkrCNgmioeZlIyn5SfRxk08w+5QctMutFkDMM07m5YG+gPugJzucEr6t6CCa/nYfV8G9vntuX4/t8vPS35pFQF/vIvfwbP/uAl+IEtMGhzq4VcDbGz+xre//73oD8ciuXw0XEHRsFBtdwEOfyPfvQ83vG+d8GPZhgOztAoGZgMXsf73vZhfOI9v4EsmIglaaWh47B3G8Wmii99/Zu4euWd2FqrIo8OYWiZZDLSkpU2m7pWRNGuiqrXNF0kkSKWsqenfdy6fRt9v49pPJFGgDCitbQugIXHFce0xVRQ0IuwnSo0zcJKa03yTHPjCFF2IPUlKCY4Yn2ozmamMZWPVlFHlsaYBxOx5KxWCb9LCOYa0owwY5EjSIhO9fHrN3bkWE2riskoXKgorTLCgBbXpgARHifHqWFqovoiVCdM4nUkVOA44nC1LEvG3FiUvoTNIaxCJoDWn86x0VpBvVJEMO9AU2aYjHpoN1tghO7U85FqKUzHRLHkYkrb0yyGwuYF+pxSvXZXjS5JugrtTlMomiKv4fhg1q8/jRCEMZKI1ppUDxfuNikIf0aaJ1BzDYZqI5uriMMFCGZdyA9UlfBHBZ0+A9omKwSiKhSVUCCH7dAOOsLcj0QFqikVqLAl45KQ3vdCaHqOWr0kkHw87kHRNUx9A7rZhO+HAiYE7iUpnGIRCnNu+X0Q4e2PvRXXX3wZ2xubcMsOukEPX/7W17G5fQmqVkbRaWIyoyXoQmVMpaOmBTAIws0EJVdHtepi2J9iPotFrZplVAxy7aHFryPqxF5vgEa9KRA5iZmVzHxmg5hGgA7tsVljg40FKdV2ISzLQa83hK5acJyajHXOIeaQsn5FpyJjKJoT49O6uIQk7WEeHeLchSp8n1moGvLEhF1oydrmeT1pAmDzB+FQGM6xfX4N8/kYceItxqxYudLu2UHBcFG0aO09wnw+x0prHXM/Rq87hOuWUatXRUnpz8eAWAxTSwAAIABJREFUGiKKJjh/cR3VKsFnBwUjERDNNZoAj4OCKkM21WiqJgpHzuPpZCbj2bJLCOICotQUtwF+JtclwUN3mx+CwBcwLeusZYranE00R90Rcs2Q9dLz+1hbr8taWXabOD2e4vDwGAUrwPpWBWHk4fR4AiQuqsUWHMPFZEIwqaHfOxEVuFFQ8ba3PCLKSELQc+c2MR53YTu0zY1xtO9LRjiVwe3VDZycdDCdBegNJmJry7XPdipiPXvl8j3i1qDnOrIZ1xMFdtmD7bL+Dbz+2g1R4SdhCa69Kjm70+kMzWYVcTLF0dkAdnlL1jfCZwL+es3BfD5CtUrgmGJtrY7JtAcRWWYxJpMRbFo3B7SPhzhRELYzk5cq4c5ZX+6XHGdUgA8GI3GvIDBWlQD1GsGiLi4FtPClgwBVqgTVecbGhAxnJ7T1rSDwM8m6LqgKKqWioDzaoStZjvFohPe95z34xMefhG2bkvXKqIAXX30R3/jmN3FjZwfDeYL1ixfwzscfwzPPfB22mcF1NNj2wrqfDVDdwQRxqqLSWBc7+oP9M8x6c8kNJoxmFiztl6vVqiiY2TzAsXD16hW0V1u4cuWS5I5/4zvfxGn3TO7fGzLvy6JIPT6mTfhiTFERSwUr1yYqUtlwQceD2EtlLnmTxdpVaxbgzQ/RXmtjb6cjDRYE+7rOBi7AoFuHmiNOQ4RRIBnXrCGfS9jcJQ09fB5KIlnbJRM853qf3c3HdkQdzQYuVaXNvyFzVzLRmaEcLRwZCGXl98XumfckquL57FSU13uSly1LspyHZRVEvRzHVF7zXBQk4cKiPlUV+PRm59jQDFJcNMwifvnJT+Drf/7n+L1/9JQc513PdFnTAGWpuP1JHpaXr11WYFmBZQWWFVhWYFmBZQV+yiuwBLc/5RdoeXjLCiwrsKzAsgLLCiwrsKzAT1IBgltChwJtJwluyUKR4e/95lP4uY99BMeHB1CzFKZOcEObxYWdqh+HonCl6nVhexvKxib/4+veUM++AWL5c83g5nyE2cyXDUsCE25GcgOW31Olxd+jCpX5tcx4JTSl0itLA7ETpdmfYZgCEajc4vsSKtlFV9Sok/EUpm3LxqpNe0PdEKtVWgzz54SmhLsEe5PpFM2VFsqVCpjNx59xwzWKEwF9j7/tcVHgchObG648L0K3gmHI+Y4nYznmSqUsG/bUAafIJaeuXClL5uwzP3gG91+7XxS/P37heWxtbOCDH/qQQIW93T1cvecqXr99SyAs4e88nMvm82A0wO3d27jvvnvwrW98D+3tJqyiJZvalWpZakP4fNrpYGNjHb1eX6xux8MpPv6JjwvUfvqLfyb/tr29hWd+8H00mzWoKOCsM4HrOljfqKHectBq13DhwhX8q//z36LduojNrSuijA1CgkUNly6fQ+4o6IY9rG2YmA724cLGyY0JRocWHrjvMja3K9g/OMX6hQ0Moh/j5uFtTMdrePDSVRhJH/dcOof7779fNo+9uS92nMMRFYoOSm4Zp2dd9Lp9PPDAw6IsOuvvQrdigbZUIRpaSXJqi3YLs1mOV1/dx2gUIQk1vPDCDZgEzfUy9PIYVo1ZuapYVHLDm7CI43Qw6MCyNRhmLnCBf47GVFyz8YBKU0UykBVtAV8J6ZqtFYEjlWpThOfTSSCwk39nrG3dXYeam2LVzIxoAgTaBXPjn585m03EWpTW2TNvIv9GFfbeaCI23KenJ6J2C+YTrK83MR2coWgbCOczAS9JOMf6egsm1axGgnjeEztmZjMPpxPJ/F1ZXUWSZxiNRwsbceZgimouwmgwhKpRXUy1L+eXgSzh/j7tjQnQOK5p6Uu700X24kKpa0JTHcx9VbJ5TVqW5ousReZKxnGEOPKRpRwjORSNGcGEGwslbaYw85hztQI1rSNiRifpYkqAaUFVQuRagjyizWcoGcy0qi5XVmQsv5FzTShlU8GW54j8QObzRz/0EXzl6adRNC1cvHoVlc11/I9/+Ae4ePFemE5V1phcKcDzA8mVDhMfcTSW7NEcXAtGCGdTPPrAY/DH80VutUpVvQl/FkgGLLNbx6OJXEOBJzx3Q4PtlHFw0Ee90RYAQxDyhi02Gy/YjMJrTEjOdcr3Fu9Pxex0wtdaKJerYqmMTBMl6dHxTWyeszAPDxElQ6k9MhemsorTkzPkoC01xFbXshQ8/NgDKLkFjCcTgUKTiSdKctpuTz1PrKzZkNEbHkPXTDxw7W04OR7C0EtYbW9i0O9hOO4gjEc4f7GJaw9u4uTsJsaTM6y1WvCnHkYjjtsyfI/AmPPIknHAi0oXhCAi8CaE5GeHgFJHwW4jT3LMA2aW00KfamdCKiCllWwcLoC/QWW2ilxVkGoavNjHymoNhhlhda2KwWCCnRtdhH4JVqECvRAhzSdIMg9KbkGDjYKaYrW5iaN9ni+zpzOE0QBvffwKDo9ew9wfyZilinQBMoHVtSYi5SK+/Z3v4P5rDwkUpor3jEC73MB0FsoYpNV1xLxrj007gJ3naBaALBqg1jRgWimqtQV4ZPYw0qJA2yw1pFlhdXVFmgVOe0OoxQZqjYbY/BaLOlQlQqd7jJVWCZoaY3u7jaOjHTC+lOr8SrWEw14f01RBkrGJIsf2xrbYNlN9yrvzcDha5HnbLqxCQfLem/U6lGQChBP4Ptf34sLyXIVEAezu7aPXHUlDAeE01fZRmKNea6JZq2I0GEDh/U1l49FElJ95muKeq1fxgfd/AM1WU3KA22srAhp3dnbhBTlK5Qp277yKk6Nb2Ln1Iu69dxtukZmxHr77/WcwDzM8/q7344c/vo6Tzgj15iYeffgJDHpT1Cp1aZ5iI9VsOhYl796dW7AcU8YNLZOpnGaTwTvf8Xa89S2Po9/r4w/+4A9RqzVFEe35IXZu30an20Gx5GDmzaShgvc6t7yws89UG6NJKGO5WrOxfaGFg8MdlN2K5JbTHSBDALu4yPiejDIE/gymEUnDWLPZkKYvrn1cG8fjiYxvZtTy3sFmCj478FnANplxSzhL0B2IPTyfc+h0wGvHsc/XE7ZybUmzSJpLUrWAhBbrtFWmnXKSI0lzFAxL1mauPwToVDBnCZt1INbxRc2EqZlIuD6mC8tqLVeQenNU1AI+8+TH8c2n/xy//7u/sWC1d0EwwTaD6BVFoax7+bWswLICywosK7CswLICywosK/AmqMAS3L4JLuLyFJYVWFZgWYFlBZYVWFZgWYE3KpDcBbcGlbQErsoiS/C3P/tZ/OKnPok7t2/LhrtdWOQx8nVJlouS1CwW5WdUZvGLG5Hc2KQKi2CVfxJwMsNWgGeB6kMqtha5i6LWkgw7vgehKXPtaBE4ExvlUskV1QyzIMtlUzY7+bv8HL1ARVgmSl5uqlLVSxCrGwUBY7Q1TIIIaUALzYVVrUffUmLBuwphgufxbCr/xvck3C2Vy7LRyt8naGS2LaErlYzcuM1z2rzO5D2oxKHShq8N4wj1eh0nnTMULUs2Y23TRKXKHFYFgedjbXMdk9EE/UFf6lOr1QS0aJYuG7G0uHVKDlbaTdmEPemcoForY+9wF/1RH0EYoNM7k43zWqOKKCJEzDEaTsSKlMojQqfTk47UQ1EV/OAH38f2NtW3G/j85/8UTonqP2ZcMls4kmN79NFHcO+99wps5Hm++PJLaK20YRSKePD+x/DKyzdw8ZEHcbtzglrdhZFkCHsRfviXf4Jf+tUVnNuO0Gyt4l/94S3k2TWYzQDD8BSWu4Z5D7CTMvI4w0OPPITN9TZ0U7+b+RiJKmln5w7u7O7j+suv4sLFK/iVz/wS2rUyxr1TaRQgZCRI5fmNpzMUXVdU1az75ctX5Nz/l//tf4ZVtFHfaMLLme1aEOUm4UQW4676SZONc38+EXtfZuSGITfRExRLCqa0FvVDFN0SCoYtm+9RTFvkkqhvqTIkeCIsjcIIGhTouQpbXhvKteA4F+WVoYtS9OTkWOYEQXkQUvmpCkyfqLtQcwdZ4qLfm6JcdhEnY5imgtkkQEGvI5pbKGhFRNEMbplzz0M8HmLuTwUUR2kKwyxg/+hQlHkcx5yPRdqH3j2OjCp30xEglaSKZDzSJtMsFAX6cbxwfPOLx8m5zAYJqtcyTUdvNgN9ljlXkyhezG/TlkxX09RBk85CQYWq0TI9RM4sTaVA42joiiXWnXEUiLUrM2SpiDRNqvtZb85XqjALomZXs1zgEVN4eRzVRkXskmnRzjmMNBdwO595ONrbW+Rx6yZiw0FiumivrKJgFaHwM/MMumkITNaNHLqWShasAqrT2Vyh4fTgDAWq98UKfWGTrEAX+1nC16LtivU686WlaUVXgUxHFBcAxcB4PBV783K5An++WBNUDahWy/C8Kfz5FI1GReZ6p9MTKB3NmQmqoVpdwWw6xXB4gqv3bGNv7zrKZUesmWkFzzm8ubGJ7Y1LqJVWUalaSDHEcLyLat2UuiiwRPFJYEjAw/NKcg95Psc8UdEdJXj5lV08+/1XUCltoaBXYRpVrK5uot/r4s7eTayuV/COdz6EyewE82AIxwYGvSOZH1vnNzAc99Af9GS9DqIElWoDmu6gczZGGDEzFCiVGvDnuigrWQ9p3kkT6GqO+XwmuZqcd8xBpqqUCmHmqb8BcdnIsbLShuelGA18jMdDqLqHalPBxkZbjvvkeIrhwINlx3DLgGYaODudolm7itODGFpeFevnZsvCt7/3b3DPtRLe/d6rOD3bx97OIdLYxvve+3HcOPJwdHQCp1iWLF7Oi53dQ5w7fxV39o6wtn5Osng1wxbb5HqjgWHvEDWXbhMB1tbaAqZrtapkDQfzUNT4o6GPkltD52yA0Wgs45vqzDiketmQXOckmcObDhCFM5y/sArXMXB2so9r1y6j2z1CrepKk0nPD9D1QhiWjf2DfTRqTZiWhbk/x+rqmjQJHR8diVsFx0i9UZc5oWdzaMlclM3MZObY7fcHqFYrsq7z3tnrDuS+Va83RUXLccPFLZhH8tm01/anM1TcMrqnHUzHE5w7f17m56uvvyb3W1r1v/c970apoOHh++5Fq97AqNfDWquN/tmZOE3QYcALPPzJn38e/ekQ25fO4Z4Hr+Gb3/s+HnzkCRydDFEp1/DSi6+K0vnOzpE0S0RBKus4lfa1el0aRJ5/9lk0Vup44NIGHn7wGjqnPXzvmR/ibY+/A29561vxyKOP4etf/5pk1nPd8OYTjKcjUab7qYZxZqPgZqi3M5nLjtWANzEEhNebptiNc/2iGnnuKdLcQsW6a3M9pwsImyRGck4EzXxWYbMbm9L4fmxkYO24joQB7coXtvxc8/j8wkYMxkPwnkAnAbo5sDmJ66w0u7ChxbSR6QW5L6c5BNxS9c/rQxt0Ku+5EUfDdTqI0JZeyVTEwxCZl4pVsmIwlsJEFieYj6bYqtbxH3zyU/jG00//NbhdREvLs9QS3C7/f8CyAssKLCuwrMCyAssKLCvw5qrAEty+ua7n8myWFVhWYFmBZQWWFVhW4Ge8AkmeieKWCsi/Vtzm+O2nfhO/8Mmfw+6t28izBC5thWmnjFQ2eSmjKtq2ADQBqczUhCIbrQSQ1Qoz/WIcHR/JTiE3iwk6CLdojUjARABK2OS6rmyC8nv+nNCENpCyIe37CAMPUUAFLkHMG+qTIoiY44RKFojq6OzsDK32KlZXV7FzewembkDJaMGrCCTl+9PysCB2zAliblwXCii6jqjXSGUrVSrjxhgOBzh37pzAGM/35fXchG01W/IzQlTm0NEOmhaStlMUVa5pWxj0+rL5TOjI8+Hn0aWQkC2cB5jMpnJMhGEZ1Z5KitWtdan/1JshV2iTGSNjvm2eAFouUJUK2NPTDpI8wle/9iWMxlO87wNPSD5l56yLixcu48aNHYESu7t7AmT5tbu7i073DBcuXICSBZiOz+Q4Vle30Wpt4PjkTLaEH3rkGm7tvIYrV8+J5W+n18GNG7fxgfd/GP1ZAdOohr07O2hXNWSzE3z0Q+v4+MdzBL0DjNMYrerb8Cd/egs7hwGK1RXY5SbmHuAUKrizc0fg9ObG2mJjnXBGXSgZmW3YbLawuXEOzz77HA8Flzc3UVR1tJp1UZRS7dhqNURVatrMHbQlS5Yb2QSB3/z2N9DpDVAormDMmGPVQL22IqByNBxJ/alAo6UzFYB2kZvfCvIsEtteo5DK94QHeaYjSVQBnUlK+88yBqO+KLloy6rqtMdcbLwTPBet4iJ/OV40FVAlzk16np+oqlLmS1IZzsYGZh5GsLQuSm4DeVrEeEJ1L8eyL9mxBKuNxga6HU8UW0kaot4sAukc8cxDtVxGqVKWMU9779NuF+2VlgAjwkxD0WCbFibjEZr1lqjOEkXHzGNWJlVgi/OktTmhABXjbEhg3iObJqgII6TULRMUWbJRgGN47lH1nosqmfCAtqNUNOaIxSYZhLi6Aa1QQhDqAqBp+82MWYILt1hBjghJFonyL8tpZzqW5gc2S9gm84NHolCmcr1Ie/I4FptiStFofd4kJOr2oNAFoGDK991JH3NpnGhinqRiA+2UyvIehFO8+HnK686MVV4Pqv6nmIdsfGDWdiIQiVmhVKjyHNmEwfl4eHgoa8fG5pqsP73eCI69Khm6YUDbUoJwWinHiJJYlNOjSR+FAlBruLCKzIPVUXTLOD7qydg6O+uj3+ni3LktNKiCVxT0OkPYVgXeJML6+prkpJ6e7ODy+Yfh6OuIkjH8cBfleoA4W9j6InNgKE1RnBIUOY4CxZhBL8xRsOooly8hCjScnPRRKbUkw/Pw8FSyYTkOxRbWyLGz+zqSlEBbEWDl2IYA1xSE1VQZ21B1Q/5jCvrxUR/zMMXFi/chAy3Mu0hSwm9bABYHEy1vC5KznEk2MuGlTatXyRRlbrgOQ9dEHcw1XlUKkkPd73pwXRsra0VsnnNxe+c6dm51UdBrqNfaMO0EmTrHLOZ1UyXPdzRIYBkVDPp9UcOWKh5W1nME0RFUNUWp2IRlrOBgj9bFNbkPsRljNGYeL+3DFUynIdY2L8KfJwgiNiGweYDjM0aujrG1yblMsG9iMp6jVl2RHGJmrTIDnfcVqraZYUwhNvOSOTdtS8NkMhRV/Ww6BJQIK40SNjZaknPb6xyh1WSUwBRl15Yxf9wbI9W5psTo9fuIwhitlRUZj7yZlktlWS8IDGlLTVDO61m2TahZIhnpPDaqL6fTCbrdrij+mZtO2+GNzVWxNhcVdJZjOGKji41wziiCHNViCSnXMtqoS/Y850wu+dm8P511OpiMRijpOkoFHe16E6+99DLe/8R78Qs//3OolUvipBEmAX7w/LPw4gCxkuC4e4bVzU3s7Hawu3cC23Kxt3uEZmNNoPzVqw8gjaQ/AwW9gMOjQzQbTdx3371iyX7jlWek8Wc8nsl1YU7zaDzBYDTGr//6r+P6DUYemDKud3ZuYTobwak0USyvIUiHcCoxwoAKeA0r9Quypmf5WK4Jx3lBL4vLAO8VdDCgmlZhJ4aSwaZ6O08RBcyRVeXezvqzJmzQ4XrMpiyq3x23LLCWDW68z9L5YQFb2STCBrkEUFPkaQIiV4OZwHQV0DiHaJ/MRrZMFO60cGfuM68lrzPvHVzHuBaxUGamQMsU5KoG1SxAMwzkcYrUC2CmOT794Y+KVfI/+e9/S6zLqdgluJVGmKVV8s/40//y9JcVWFZgWYFlBZYVWFbgzVaBJbh9s13R5fksK7CswLICywosK7CswM90BbI8zWm5y43efx/c/tZTv4knP/oR7Ny6CeQZmo2GqCS5YZjEmWTAUsFDaMksSipdCDb5Pd+HGbdUqhAmUWXSaDC7ciZgl8CXX3wtN7y5ibgAXKnYJnJzkhm1VI1SNSRWzjqhC1WUPuYhbWktAaVUAHHXulypYn9vH7V6A5ubm9g/OJDNX6oECZy5iU6VGsEqiRpVLoSvlUoV/txHTtvlLBWVL21bqdZZWE3SFpa5edzA5mbtQp3Lvy+UlYb8G18z9T1RJxFE0LaZlsrMhiQUowr45JSb1VQZ2zAKhmz6csO3TxVWnuD2zm14/kyO9eD4ADu0Sn7wPuztH2FrawMvvfwyTo8G+NVf+xQOj3fR63JDfIxWs42z0y5s28Xrr93EBz/4Ebx2/ZYo/6gQohX0zJuKws/WXfijGDs3d6Wu99x7j2xm11t1nHaOEMU+Ll/dRrlmolxlbqWH0biHs1MXuvIWFAsqrt2jYNT/Kv7u3/4I8vgAn/v7/weUrIXf+nvvQ2+a4T//z57Gf/Ff/hM89+IOQs1HY4Ob+B5WVhqycU0b6YODXRkn7ZU2Tk+p0uqh2WyL2pDNAHkSIQ58UbYS8LklF0XHgVsqy3tU61VUajUBqYQEQTTHcDjD0X6Mk+MIE8JQyUDm8CUoonJKhecNYbs6zp9fRaPpQDdSjEYD3Lm9h0atjWq1helkjumM6lIDChZjh7bYWoEg0EeuBCiVixjPJsh1CwWLlrEc97nAeEIO/p0qXI4PqhWZi0jFNrNKZ/4Ma3P+LEfBUkStKRvu0MUaNYw9OOUC0nyGgk3AT8iaolKpiWUw1bBUqZ+ddQUKr29sCpivVysyV7MohqFq2Ll1G/fdcw1eTOVZhIz+mDmVjsxNLsjc4twVCMDmB52QgtBqYZssqt04FfWgWbCRRATQbIRY5LsS2pKys7bCNxTIXDeo/E5pPx2JAr6gmzLXaBvMrGLCCGaM0sKZObrM3aUVLI3Q/YgQSUO5WpG5TpBEy9soDOBNp8jTHCXbljq0W21Mxz2srOjYufMy6o2m5JXOgxRewHejIpTXgpmxKmyrhJXmGurVBnJNQWTEGM0nODw4FFtjNhCQjbFRg5m05YorjRm0SiXIJpzNUh3TiQIVDqwCrzszm2nBnGIyHUNTUzTbVWxs1KEZCXqDU1EiVyoNjAa0YafqmlbaCe699z4EXo7XXz1A99THxtpFhHPCNNo1T9FoltCsb+HmKyeIkwHue7AGt0Z1/0BA56BLv+4Gep0QumGh3S6iXM/hlnj9LaTMDFYNuTZUR5fKNioVR1TPzHa2iwRFCjqds8W6Y9qwTRdqZmA09DCZ0AUhQ28wE7AHjfCWgdmAN59CK9BUP4HnM7/ZEbUh1cocR8MBrZl1AV4ERrT01RRayHK951gzpKGHKnSOG9rRr62tCdgtl2uYTUPs753ctdNnRmgg/0bLZt0o4vB0iNX1DVnTWMvprAfTinD//ZswzRij8RmCuYe5F8Mt1kUVWynX0awU8d3vfk+cHzj+JlNmortw3DrCGJhM53BLdWn8oP00Gx02tsswC12Bh6riwi22MBz4kldOBwSqiakipk2/bVaY1A4NRaQaBdpsashQci2xPmeTiVXIQaOJybgntsK93inKJQvrq00Z7/sHXehGXRoDGBvA+yCbobhesqa8B7EWzUZd1sXBsI/BYGEvzqYoWnPbtiP3JzYXMdOYALc/OMPG5oq4Jhwf70LVFxBv7GfwA2ZWF6BCgT/xYOom3GJZmrH4P95vA96XxaKZ6t9QMoYds4in/+zzeOLdb0HZ0WGbCh5+8F4UHRuNlQbGszn8KMPYj3BjZx9BmOKrT38FD1x7GK3GCnSunwUHRwengGpga30b3//BMyiXStJIwoYlNo0NJ300VspgJvx8zmxZVZqYVlbWMZrOpNnjxq0bkuXOOAHD0rCy2oJrWhgfd7G1dg5hmKDfP8Pewev4wAffiWv3X8WgN8ZozAay5O6YzESJO/JjOJV1zINYbJjZREYFvzedwXZdWZsIt3kvp0Uy9bBUjqtaDMukffJULPepwiUcZ24w71ts4BHFrUa4TjeJRZNPFmVIAjqeUHWryDODAFsBuWwaILzVxYmEzU4EzTQAoGW4rmbINRURDZ/piZ9koKF4STPxCx/6MP7i330Bv/sPPyeKd34+ITDdDwBtaZX8M/30vzz5ZQWWFVhWYFmBZQWWFXizVWAJbt9sV3R5PssKLCuwrMCyAssKLCvwM12BLM9zbgIT3Oa0KRWrZOCpp/4uPvqhDyOMAtl0p30y1XjD/kA2EVu0RewPBNYKuOBmIvNuaTFKm9U0XVgvZlQmLmyFCQols5LwFMzVjBaKuJwbyIpAH74PFX5UDDLHM40T2eiM4kjALRW3VBq6TkkAL6EzNyLbq6sYDAZ3N61tOS6+np9NWMX38L0Alm0KaOXGK1WxBIEHB/tiQUmIQdgEqjDVBYQjxOJmKTfF37CFpmUi/03A4F3rZdaEQI12zTxXgmDaPWrM2uXmLrP8LAuvvnYdq+1VNNst7O7tYefOHXSHA5hFe2F/m8TyPjdu3sS5C9s4Oj3Czt4RKiUHYT6FN5/BNkuI0hiPv+dBvPDS83ItKszNDCKcnJ7CKbq4efMOxsORADpaQhNABskEjumi5rbQOenI+RB0M9+wtboK27Fw5epFPPLYA+gODvDc89/Fe9/3dhwe3cb3v/caNtbehiykorOHi1sx/rv/6kkMeq/hc7/zR9C1Bv7OZ9+GTG3gb3zq/8Hf+rX/GmFuYxCeYeu+BgxLR8A8wls7co1X2yuSsepP5xiNhtjeWhdV58nhkQAcy9RQr1fxox+9JOOoVKNi24OuOTjrHUuGarW+Ks0A5y62MY98aIqJ1cZ5ILZgaDbSVMFkzMxHDzMqqjMg8CMBh67D96MykpvghCgRyqUVRFGGol0SW2+q2rixzq8ojeAwbzH0EKdzVKtFTPwZctPBLPSRpFMUbSq5AZPWyWEiilTaEFN5xSxI/l6cTaGZGVp9Kk8DlKoWhtMx6o01DIYpyuW25GQ6JROmQyvNCVzHxu7OEWq1Ei7d25Lc5ds3T5ClFqbTAPfd8wB8nzm8ppyP703Esvbk8BRWwUWlXkKqhRiMhqLgJfiguovKeWYIE5QT+mfMRkypDrNkHqsIUCvpyFM2TVRQKraH76vsAAAgAElEQVTQ642lGYDZtqZFRd9YoCrViVR0KjmDbX3odoAkniMhbLo7Bjm/qpWGZFxH0nDBTMtjbG5ti2rNC5g1SStvF9PZTOYpV4YoCbC2zmvji81ttUR15UjAqWRjZlQhc03RJR/VLlYxGE1hmkVRyNqWIzmss0kE0yijVllBrdmE07ZRrBRFVU318enZmcxBwmvCsPe8/wmpTbc7RLczgONUMZ1F8KYJxsMIaWhAyRNUqzpm81OkKe3V74Nd1BFnMxmn/FwlryKOWMcURUfFpctropBmzZ579kco6CX0z6YCaSvlBk5O9sWilao+rrlhMMHFy23cc/8a4rSPcsVG56wPFS7GwwRJpGNv/xBuqQC3rIny1qR6LzGgQofvLRTUVNHOvL40K0CNUKuXcO+9V6EqtMxOxepX45in2tmuA7kjatb9gwF8P8GYFvFIYTkGvGAM8v6A1ziJJfd5AeQjlErM/PYEQNlWERahsVPGdLxYR7NsjjiiBbkDPxjAcdngEqNQKErjhmVWMOwHiAJV1ItJ6kHTYiT5XOBimumYR4msKarOpiEfs1kXb337BVx74By+9pVvScZwHIc42utjffUqGo0VHB4cwFTZjMNGG/Z0FNDvT5lKLk0TpRLXUF9s7zl3udZqhooL5zcQeiO5l3DssBGAjTK87/B8pHEkpE24Ct9LEc5zxJGCeruFMA8AlU1NMxQMBaurVVFjZ3JOCVRQte1DUzOsr7Xk/nNwMIDrrsv4YJ6tbRcxHC7mHZssuOZJ00eB63dZ/mSWNhXjtNalzTabo7j2s6GErhLSUJWnWFtbEWV8ksUYjwcCznWCzmJR7JFZ/7OTnli0V0oNpJGCOGS0gYYwZu45G4t0UX1WnBZeevEVGBpw+fImTJ0OBGOkyRwlNnmZBTz22DswGHrw5xl2do8xHs7ww798Fr/4i78iNvSsI+cpm1CKjovJhONKR2OlBlXN0F5tYTIdSVOVomt48cWXpeFhOplJww/XM003UDALYsHP3pRKrYKCbYpjhJZmKCsWxn3aMBSwvsbM8gN4fhfvf++7JAO9Wm9g+9IFGKYKTUngmDY6w1MoWSxxCwcHx7h9eoqQDSuZTuNvdDojIFLhmlW4lSamdFWgHfa0hyp8zNMRtJIpNvUk+Cq7AsIQTtHAyBuj4LhIFAOT6QSNRgmZF8LMTCQhm2iMBaCPWWsgTgOJhkiTAsJYQZZrMCw+K0VwDEYyZAiyDJ3REEbBQRQkcDQLJcXC3/jwk/j6F76I3/3c50C/FDYGcIaL/YWiLsHtz/TT//LklxVYVmBZgWUFlhVYVuDNVoEluH2zXdHl+SwrsKzAsgLLCiwrsKzAz3QFBNwmVPLQ4pXglhvaOZ566rP4uSefxHA4lM1f5uYRYvb7fZTckqin+G+ElASuVFC9YXfMTd3FezEvbqFO5X8CwO6CXW4g0gKVcIwgj18ENvwsHg/fl8CNf1LpQ8We2NDmuUAeKrsIganeZJ4fP4cKx5iQVdNkYzkMQlHPLaCyioyehbSULJclH1UskGlPPJne3YC3EEchbGbO5rTIXYBY2jbz+EX5WzAFVPBcWQ8euaZqsJnLlwHzKJZs2zzNoEFFQdMwm0zFOprAl3BoZbWNgm1h5vnw5h40vQDDMgVyUFmlaLoo/agqdSsubt6+JUq93YM7ArB+8MwP8fyLP4bqxKLQTOMCStUSDMVAfaWIXMtFAWybxQUwTBKcnpwJcGlROaQqKNpFFC0XlUodtVoDZ52h2F2//Z1vw6vXX8Kzz/0lbEeHPx/hbY8/ips3r0tW7vWXbsMbjPH4wxfwn/5HH4Ft9/Gd734fql7EY489gn/9+Wfw+7/3Hfw3n/3b8JIU5XYVh709WEUXgZdgMvDgeSEcy0F7ZRNJmGA07KNoMZu4ChUpej1mSzrY2lrD17/2HZy7cAG1VhnjcYDxJIJbsXDS2ZPMUD/woVkh5qEHXdVRsXUoCQGdizwzcO3qA0hiRaxis1iHljOrlZa8voybfr8rymqCliBIMBiOZexSocYM1karJvC1tdKE5/kUugqUCJiVWKnATwCPn23EKLk2xiNC0xI85meqmSir52GMEhWk4Qy6lSBKPFjdGzh/6QrmYYb+IIBVbMHzFJhWGeOJJ8pnXaxZIzSqFRzuH8EqJnj8iSv40Y+ex3yqYX31GsqlFp579oe4fGUDBTvCdNZBjlCsdFXFxGgQQtNTrG+6GI0HYqk7mcxRKTPjknarNBRmbmsGbx4s8h2dkliw5tkUZUdB4KeYjFIUtCryTJMmCsvS4PkDZHmMjY0NjIdzJLEhSrxcHcAuzSQntVRxRclZMA2MR0NUa1Xs7NwWO2CxK7+rJOQcHPQGuHzhkuTvvvDCS7h46RJ2dm/BMBVcuec8FG1hJV6rtXHn9gGOjnq4fOleKGmOWzduYXVlE9NJIOC5vbouNu2XL1+U5gjmHZ+d9FGrrsOfUTXoAGaM9a022mvrSNJc7LsTxLCcAl565Xm019dw4dIVHB32EQSEkHUomoXT057A22qxDddRsdrW8NrNb+NjH32nNI7c2buFIJ6JDDmOLYR+Ez5h7/gQ999/CSsrTdy+tYs8hVjhbm+dx3Q0Qxxmok6mOr7dXsGwP0IQd/CWd5xDrW7jrHO8sJYXwEWL4Rhrq9sC2wly9/cPJOuY49Oh44HkLJdwfHQq66Io3Q93BfBeveciTGsB4HrdPrwZLbq58tNSOpc5AjhAVhJoT/VflIQYzwYoVajGL4qSlEpdWtRLs43AQkJ+G/N5DN8LRSXI9dwtljAesTmC2ds5xgLWTVgOUX0oY1XTisgSHXMvk7xRgvhFNrQHt2RKcwIUKrWZmpsKHK/WuUYF8Gc+Lt9bwT33beO737whmbCK5iNPXMSBi0a9jv2DO0gTiKU51ddJDDnvLCfITcTeVtMVBKEP1zVh2rx+c5RcF+PBBNUK7bMzUY5z7b946TJu3byFOptfRhN5z+FgKqpgvl+12UQQ+YCWyXxWEKNYVOA4VJ0TqObwZkO4riUW3q7LNdnG9df3kWtlzDwqvAnRSwtr5+FI7m22TeDXhx+MUakW0WxVBI6nQYKStVh7ZjNmHSsCAIVm5qq4PnC+LaIINAxHQ1Fulpo2dDsTq2mpg25Lk4OaW8giZlRT8WlI7QE2P/G+Dsz9TMbW5nYbD9x/CcfHO4jCKUbDAUpOVdaSslOX8eD7EUaDsawFaWyg2xtLnjMbI2q1Oq5ff03uzYqW44kn3oWdvVsolWmnvrBWZ4NXpzuRMTUZj7G6soq19qo0ZXH9pnNApgBhEolFOhug/CDExuoGJidTUU7zOWJrcxWmoWKlXcOLz/8AVkFBsWKhuVbHhYtr0NUU5zY20GwUYGszWByGqYozP8St7gCt7cuYBcDp4QDHN06RefxnG8dzH10lRcOy0OazjeojsxRY7gpG/T7UaAKLDWpRDKukiX30NDKh20WkuY8idNSMGpK5BSW3xK0kzgaYJ6cIkzEMzi21jmJpHX6gwAuo7o3QLOlIwzGsUhlDz4dhOYjDHOF4Dicv4Fc/8Wl8+4tfwj/+nX9Ake/dL5Hz8l62BLc/00//y5NfVmBZgWUFlhVYVmBZgTdbBZbg9s12RZfns6zAsgLLCiwrsKzAsgI/0xVYgFvanf41bKUB5lNPPYVPfOyj2NvbE0BKJRU3rQkOCAfUXBFLQari+B+hKkEt7Ve5gc+NbQGbOa0ADVH98HV8DS2R+cWNe/6cv0M4xu/5H79/w5KYWZM+s+TCUODAv6985fsRMPHfFtCAwHYBihdKWVo7pn9lZyzqW9p2WtZf2R7zZ2/8Do+ND7tR6EkmZqvZlN8XFfBdO2f+nb/Pz6TCl59BJZTYR0ax2CJWxK4yhpYrKLsuet2uwAu+lrCQallRE1PrZREWqJIjeef2HbTabQERVBQxjJV77ucvnkfRsbB7sIMPf/CDAhQLuoZxPMS3vvdtUU4OhgM8//wL+NSnfx5u2RXlLSn8xuaGKHupLOJxr66t3LUgjuHPIvhzwu4U/nyhhts/2hdAxCzSqTeBPx+Kveajj7wDT//JN/DOx9+KX/uVX8bNG9/D//ovvoBf+eUq/uO/9R+i15vjj/7oWfzRH38L7a0reNcHP4ArD1zBN773PYRZjq3zF6BBx/VXb2KjfRH9Tij5k1k6Q5ZoqJUbSNIAhp5C4YZ0y8BwdCCAgPDs7GyKbq8PwyqgUmlJbqBTsXHaOYZKC1eDcGIOJeuj7NCGUsNkHODey2/BnZs9GEoVaZxDVRNcuWcN/c4J1tc3Ua2sCdQNAk9AyNV7L0qTwPFxB7duHGA48iX/knbaVPCx4YD2mbMZoT1VXg5cZxV5TCtpqqVigWwEDjoMlOsuTruHyMTOdY5a5Tz8uYaK8WWUnA0cHSgIgyaixEYQj7B+3kRrK0QYn4oKr6AVULQsuK6G1bU2bt0+wng0x71XH8JsGolF6nPPfR+XLrVhWFQ+EsqWMRp5UGBje/0qzrq70MwJdJ3nT6vfAM3mBpDbmE7ZkLGwcpb830IA3U6QpjOkgQIldgWCa7SVHfmi7j46OhDo588nkkdK11vORWZBUvlNZa1lUvEYodPpYOfODmrVqljofvUr35bs12rNxXDQl3oy13N9bR15kuPma3dwtDdFc83GlSv3oN6oSKawF0wkg/jlV18RtaSmWiiVmmjU1/D69evY2joHJaNVaxkvv/ya5Fxvbm3A96cCFh3LRRSyWURHHOpi5+zHQ4Qcc4aNZquF5koTuqkiSnz0Jz1R6VMFGkbMGWZjRR1JwjxToN5oYT4d4sL5Fl595Xt4/wceg+uq+Na3vok4DuC4JSi6iTBUoWkVaHqMgjlGpVRF99STppJapQ5Da+H167uosBnGiLDSdmU+nnVOcfVqG9sXyzCsQDKE93YP0Wi2peHh1ZdvoeQ0gZyK4JHAtc4pQbqGrQ3aBecYDPbgeV148yGqVRsXL57HpctX0WqsoXM2FHXyK6+8jIuXNmmyijCcQVMczCYKfI/Qz5XxoamGXG8C21t3XkGlXsD9D17BZDqE4xZxfHwKDS7COa16m2IZzGtNiBvHOQLPkOzXeXwCf5agWNgSq+04mSKNdZTcutjBTmdUrRdRZMPMZCbqTyquRWWb0OaVq7ciKti1jRrmSReWnWI4iHC0P0BrLcf9D13CnVdj6JYK3exB18qYjnQ4jgbdzBHNXWnwYfMBj4+W/L4/F+txgtyCUZSMWk2lnb8h6sWim6HejKEbuVjZBnMgiTQ4xSq63YEcn7xnEgjopaJ1a3sDXrjIKycI5lpHtSWheZp4oh4vl5jhHIqF7ngwknvG5cuXMZr6Age7vZGsWbQ2pzUwc6AJ9Dima40SRqMuTk73sb7RgmUxzz0Tm+NWY5HDziYn3tF4byV4ZxMP7Zd5v2IzD2386VixstZGksc47Rwiz0PUqyX5fTZpFGitP8vuNsIscunZ5JVECXb3jpDmMT72sbdi4h1hNFms15VSE7s3u0BahGOyMagK3chQrjDHfoJHHnoPfvTDV0Q9S8C8trEhNuR0Evjokx+RzPHxbIRbt1/FlSsXEcYBvvLVr+DK5WtYaW2Icv3ShYuSKbuzs3BwaLfb6I+G0tgx8X3JreccjIMUmafJ+GmvrSLOY3T7HVnnqXQ+PryNzY0WxoNT2IaCg92beN+73ol5MJd78VqrjWapJpbLza1N/HDvJuxSSWyIrXkOMwXCOMVu/xSH8ylu7g2wvzNGs7yCzdY5hPMC/PQA5c0eysUm0omF7bUM09EtzPwCFLeK1492Ec9TlJQqbH0V3nTRYFataZjMD+CUdVQaK/A8C5OpgUxxJO4hiKaoOwaC6Qim68BLY2SqgnLJRTL1oAUR/uYnfg7f+uIX8Lv/4O9DBxuBFg4kUCwqkJfg9mf66X958ssKLCuwrMCyAssKLCvwZqvAEty+2a7o8nyWFVhWYFmBZQWWFVhW4Ge6Av9/4PYzn/4UfvzjH8vGKHMeafdLWEkbZObHchOXMHKhmmP+ZS6gkxvDb2TAEngSGBLI8u8ErXz9wmLSumv96MvP+RqxYc0WOXN8HaEvN5ltpyh/8ntCU1o/EoLyNXxfqn95LMwD5PtOJhP5XoDSXVjL9+b3/PkbEJfHu1AGM3+OcCADmKWoUVlZks+i+pV/8vhowUyY/Ea27Rvgl8emmQZGsymatSYKBV2UtmW3JNbQtLF0HBsnnS56gx7ijMoxHYZtoFy1MBh2xa759KyDVmvlrkVoKoCXUG373BaGowH+/Ok/wzve+Ti++OUvUnOGRx59GJ7v4dKlS6jVa/in/+yf4dm/uIlf+43P4I//9efRbNK2NMDFC9twSw4unD+Pr/3FX0iGoWW7mIw9HB50sbaxhu3z5wQYWcUCuqd9uFUdtZaDF76zi9/75/8IF9YeRr3s4F/+7/8DXvzRl/Hxj70bX/jTL2PntoGilWM4SvHgY49DtV288/3vRX29gedefB4XrlzF3t6BXBNCmlZ9G7pWkmzHtbWmAIKToxPJFiakozWqXUwBZSpZlbXqCnqdFAWrgO0Lqzg9nsOfKShVgbE3gmPTJrsvFrH1Gm2yRwiCCVaadYGcbrGBolnF3u5tsR5utx04JR17dw5xbvMeWFYJvf4+hpMjrK2uwCgUcOXyvXjkkXeg6DQEEna7XQH8pm1jNmX2ZYwoVPDDH14Hwhq6R1SsjTHzegiCLtJsLlbQVLTF+RSg5bJqo2xfhWVu4NLFlxBFNk6OM7Rb96Fgl9DcsPHgY01c3/kK4oyw30fZLaNaKgNqiJuv7eO55/bwxBMfRMFQcevWa9g/vIX3vPetiMIRajUHyBMBNQRlqlqAkhUQJRNAn0rGJhW2VGoy81NVCI6YCVmWPNfJpIPeYB+qEcAoAAVlBba6KRaz9QYVu6eSrVytVETR+PBDD4uV7+07t/Cxj74XUTrDV7/yHTz3g138ws9/EgXDlsaML33pyzh3blvmz3g8wt7+LlzXFYWortTx3/6d/wT/9v/+N7j1+h1stDfwmV/6mwJGqeZjbuzUG+KV117E5asX5HN3dg7wwvPXMfdoR23ioYev4dz5c9i5uY/trUv48Y+el+xkKuOpziTEHw0msEyqvjPUaxsYj2dItTmKLo+xiChJEKcxbNdCueZgbbMlc27/4BjD0RzeLEfJbeO1145QaZzHaNxFwZygWtZx6eI23vLoQ/if/sU/x5XL58Xu2baqYmtKRbhRzFAwPKRZD6bmwNQbAgstw0XnlFbKFrzpGFfv2UCSjgRQOiUDT7z3QUymp1AN5tB2JAeaKtSbN3awtXkZG2vn8OKLr2O1vSFZvjz3Z5/9IU6OT1Esarh4oYl779tCqaLCtJm7ybl+KspXb5rCderIQTvaCo5Pb2I4OkMSmZgMdbRb5+AUa4jiHCu0dU6ZVTrGcHyKtc0aVtdqODjcl3U0inI45orYNkdzWgwHWF9to9ZgVi1Vrw5My0VrRcXJSR9K2hTFeqd3gHbrAo4OB5hOBlhZq4k6fDg8E3XvSquFmzdvY2N9G2GYo2hV0O0MEUdcEzWYRdrrK0iTIgy1BrecIFcjIFxBsWRg7F0XVwUVFkwrgW6lSPyrkvHrzwmXCbAWOe3VKtcKD7ZVFrXx3M8RhypUxYLl+FjZ6GM8PZYxNBox31nDeDTDuXOXxYKf2b1ZnghMrdZdHB4eiGLULlm4evWKgMnDw0NpeiIYJej1vZlkXp/b3katXEKneyqWy3uHJ1jfugijUMT/x957BkmSn2d+v7JZleV9te+enp7p6bE7sw5rYBaWC2AJ6EiApMijoKMohSQGGRRPOnqJPCp0cUYK6RQXpxN5PFEk70SJAEgKlrjFLhZrgHVjdnqmzbQv731VllG872B4+oT7vlu10ds1XZVZmW9m/rPi/3uf52m3eqqmbre7rK6uqWuD/Mhneb0OCqUMgYCHeDxCMZel1agTjUTw+f2qtpX7ktiSezwSVSDHakC5Ula1qrg7RMJR3J4g3f5Ax4la4wTLknNQ1MF+IsGU2lY7bX7smDTqXWwTB+1mRxWsH/uRD1Cp3GXiLHJwdEObRmwTH1HfKe7ezmM4QwSDJuNJi1hC7uVddu7m+emf+jnqjSZ3797l7ta21kVy4S9dvsQLLz6P6TdY31ij1arr+PLUU0+SzRYJ+sOkkym272zx3e++xD/5R/+Yr339m9y9c1fBb3845NLVhwjFImxvb2Ozu4kG5mFoo1avae7w+asX+Vd/9C95+gNPsLI6R69UZM708a2v/SV/+i/+Jb/5O7/Kfq7C/MZVBsMJ9UyG88EkyWSUm6MSkUSIjz38KM5WizmptTRVHe4ze+YUNVeQ3eKEF/7qZZoHTW6/vsuP/+wHufYjXmqNEQHXMlbzFm5bAfckSg8ntpCPar1BrdzGNYnRrIvbRxCvfwKuNobpJBRJceudIi+/fAevOUM0maRWL1MvFknGokxcTjrDHvGZJM1GlXapSMxr8PlPfpIXv/Zlfu83fxUHFjbuN83ZCMi3oim4fU9/+5/u/LQC0wpMKzCtwLQC0wq82yowBbfvtiM63Z9pBaYVmFZgWoFpBaYVeE9X4IeB288+9+m/AbdihywTwaqG7fXpdboKSUXpKnDmgZJWAKg8F4tjAV3ykNfluUDWVuu+LbE8BJo+AK/yukBReQgwlecPFLOag2sXK9ueQtkHrwn8EUgVi8X0R+CqAA7NIoxEVHUrf5PPfwBoZdseAF0BufJ3WccDZXC/38NvehiPLMqlku6HbM+DfZDnspxAKLFclvVpzq8AbPuEaqOGXaa4PYZaQcuEvQDu/cMDzTK9eu1hfMEAzU6b+eVFAkGTv/irP6U/aKsls1hV2uwuFhdXuHnrJtdvvEOlWtKMOwE3wVCAM+srmldYqVa5/toO82fjLC7OUKnVFIz08hOWLsbZvZ3TrFR/0k293qGbHWLOwqDjxHCjeb+Sb+k2TILBMCfZHGfOnuGp97+PcqVAIhmiXC3y2COP8NDZJ3j+299j8/b3cTtrbN76Lo9dvaj2xzffPOEkMyQ1G6E3snHuyhXqvT65UhGbp09yJoDD6cHpMLly6XHevv59JjbJpI3SablZWIoRjRvMLaT57kuv4nQYrCytkj3JqMWoy2lSzIkNcAPDCz7vDNmTBqGIXVXBDoL4/YH7KrpJnFFfcku7LC6FKFRuMybPaFIhFo0Qj83y6kubzKZPMZBsZrp4fZJzKzbBMB4aChxrjSrhqIHHtHHp0kW+9/23WFpe1xzMSqXIwmJCQfRS6ioTy4vP6yUU8jIe9sjnjhhaPQbWEJfbq8vU6l0i0RkGluQoj7j51tusnz9Fx8rTm2QZ2WvYnU52d4tYPVHTyXXSx/SNsdtGDLoGW1sHRONRTp1eoFg8YmLr8tTTD6s18snRIc1GXRsGxL5YAK5bMxtHquaWrFmBuU6HF9MM0Wq06Xfbet5Va2XcLhc+M4rbGWbQc6hSbNRzUpEc60GBxVMB5hcNGp28NgGcHBc0t7XbGul5U6+VWFhJc7h/wKDrZNgLY3r95AsltSUv7liYEQdXn1xn680MS+cSlCpFzUK9cGGDcqnMlUtXFcwN+iPu3TtkcemU5h9v392h1q7i9kxIz4patML5jYeIRmZYXT1DuZohX8oRCcY5PMgSiyTottsKBxfnZ7h58wYBX0itiB02UwGUqLQHky69oajrHXi8XlXNiwVvd9Akno4SDPq5eOmy5pYeHZW59c49QpElxiTxBkacu+jj+tuvkIylaTUshfsXzp+iXG0y6Lv0WI/tfVxmkeGkRtyfZDIS29cBIf8sxVyd1ExYs5YHvT5up0m30+PM+iypdBifN8Jrr71BoVjC6/Hwo595ThWyJycnJBJxarWK2tS32g0mE8nPlXPtvt38xtnzxMIJut0ehWKeQb+rgFJUrZodPBGnAbEiNtna2tJxTCBiOh3TdbhdPlVm5ws1VdwK9B1NBqyeWSE9m6bRaGKbuNjbP1EV6mQ0weVw0GzUMH0+gv4ITqepisrRuKl2vanIecq1EtjFqWBCLlNXVf3sYoRLF9YJx/yqwhW1fzBk0mk3FWgFfAHNCpb6tFpii+ygVvLS64oVeBNr4MD0xnC73IwmQ5LxBCM69AclxrYm4oot4NDuHNHIXdIcY7XZDwb1/tVstrSOch8IBExcbofW1Br01OIbR41Ioo3D1daxOBD0qvo7EgmSzWU5vXqGTnvAoDfBcAf1HHS7fXS6bc23NTxehn272msvLpym2x5RLdfV3SEWD7OwmMZhH7C3v0U4EmQ0cTKauBkO7Zr92u9JNu285t3KfVIyiwU4S+Z2rV4iFPIRDPnodZva/CL3rUhULPEd1Jt1jRaQe66odQWsliplzY4XRa7A4EZroJ8Tj5k0W3lanaJmLEuOvB2DfK7OoOvAcIUYWzaG1lgdCB6+dg2Pb8KIIjZHDYerowDbcIVxkaCQGeCyBXQ8KpT2mZkLkExGdF1f/tLXefSxx/mJn/wpWs02R8dHfO0bX+PZH/kE9Vadk8wxB4d7HGcOefppgbYZFuYWMQ0P33vlNRLRBD//n/2nHOzu8w/+8T/iJ3788+wdHhBPplg+vcqNd26xtbvD6XOXKNQHzEbS7N7aJLU0x3ElT7vRYGYpjct0k7I52H7+Zf7Bb/82tU6J3/j1v8fGk09R83g5KJe4uLjChbaLzRs3KW7E6DlH+Nt91heWGLXbDPs9rly6RLVSwpEKEj+7RMwfoXZQIXdHMpZ9uAN5au0GvbEDu3G/McwkgTFy0mvn8KUMBi7JJ3cztkxmZhbISxxA1EG5VsZrxjk6sti916TXN2i0RdXvo9fqEY8mGNntNPsdXF4PvXaLVrlCOhDip577UV786lf4+7/16zgm0qQmbSXiIOIU7foU3C7i+N4AACAASURBVL6nv/1Pd35agWkFphWYVmBagWkF3m0VmILbd9sRne7PtALTCkwrMK3AtALTCrynK/Dvs0re3d39QbZtCbtN8vl8Onkc8gcVXgoMkMcDcCuAU2CpAM/7aqyBqlMfKHDFRvW+snWiKluBnrKMTKLLQ0CuPJf1PlDqOlxOBaMCYuVvMsEuy8jnC8SQx9LSkm5DsVDQPLxwOPw3ylp5LpBNVLwPrJYfWB/LOtVKUie27+fXWqKSc4rFqYP5+Xn9THn+QEks6t776sG6QhBZhzUa0h108YcDtOotzfP0eLyaGdxqt9g4fwGby86t23fwhvxq+Sswt9NrUirvqR1xs95gOBqzs5vVSf2j4wNOnz5LLJbghe+8zENX1rUuI+Q990gkosTicc0dFnBdqVWZmZlhaXlZLSRD4bCqdUXJJJBdtvmrX/0qP/W5n+Tu3S3NQKzVWxiGSalUUdvm5z79HHv7e5gBg/2DHc0c9HjchENxHDaDcFAsiI/4669/jXFvwqMPPcHC3CrvbN5l//geI/uI+OwsuaLkwq7RHbQIhCW/NsGNm5usrJwhPTNHt9/TDNpKpcWZ9VX2DncIh0NUahVV6Z1dvUz+pEYqkVLAILBT8mhFJSfHQRRrogJttapcunSFbC7Djes36bQMgv5lRnLuWU3CYTut3jHnzs+rVWkuW2LQc6natFKs4fG6VKlqehy0mg1ymbzmo0r2sMCwUDik8MZjBtjZvsd4YiMcClKtl9WStJStUSkesbjiY2kpQjIexiF5n4ZH4bHL7aNWsdjdzWH6gtjdFo22WDcv0us36Q8r4Ordt3Z1+cjnG0xG989xsfMUEFvIlWk3bGrpe/b8CqVyhljCp5Ct3a5z4/otFueWCZhhxuMhsZhJubavdsuBkNjNola//e4QazAkFApTrdSYDMd4vZKJOKRUaKgysd+F7EkFwxVgYX4Rn8/N0koYa1Kg0drD47MhktJKpce9nQKVYgeHw0Mo6KPRLhMKBTg8qFDJTmj3ahTzQ37kU4/y5JNPaDbvxYsXFSbOpZb5J//zP/xBPmhN85Pn5+b51jde0WMsmcMTm12zs8+un6Hba+m5eOr0Kndub/Nf/Oe/jMcIkc3m+PO//DeEIn6Glp1ivkI6MUsmc0zQ7+X8OVF773F0cEwilqJZGzDsC7AMkSkcEgwH8PlDCtk73S4uw6HQMF/K4DachKMxlpfPqOVxodDEZUTJFCyM4AinO8/Fi+tau17bgdvtIZffZ4IDh91Pu2thc3VJL4o9rZNW3qYZ04bXTrlYVVvgViePz++iWqlgnxjEozOcXlui3qiydfsIyxqztLJAs1knFAqyv39PLaCz2WOwTRS89vsdtUCXc6Xf7xKNRTRjW+x3xUZZznVZr1hXS6PIwGqRLxyBzVLlc+akwKmVdVWbSmPNoC85wYZmBY/Ewrh5X53qcEMiFaXb73Jnc0chZLMxUBVwR+xa3ZJ72lBwa5s4Vcl8P6O2prA0Hl7D4YRSZUcbSURNmpxx8fhT54lFw9y5u6mAOBQO0uuJPX+fhZV5mnVZvsN4PCIYDDAaubBPUrRbdhrVDtZAruUhlXKDUChOvTKgWq+QTvvx+d2q4h+N2pqNfXTPxOlyK2wea8azxWQ80eYGsQkejsTeuE3fquIL2ojFZaxpEYuF1QZZcn09HgGrfU6O5fyRhgCLbncIExfJ+Cx2hweXw4PhdZPJ7WtObcAfp5BvqIpXrrFENKn2+aVyQa2Bk4kQ/UGLUDiANbYxmrg4Ps4xmQiUlrxuB26XR++bcjx8fq9CUsk+T6cT+luUt04H7O3fU1cIyZDO5TIEgyG1rjYMl44F8VhEVbcej6HZ8NZwRCabYTYdYzQRNa+lVueMHXRbY1qtAe2G3McNDHHAsARoO0ilo2oLL6DX4RgSiUpDk0vV31ub+9gnXmbTy9hscm8Vu22HOiM4RcXsDfDBD35Im6K8bp9mtn/j+W+pHbx85+gPupo3vLwi9/X74awVacqyRpxb3+DCxgZ/8sd/wr1b9/jlX/uvCIYibN7ZpNnpsru/R7vX5fyly3QHIw5OymSPcxKAS9wboFOosBRPMmg0CLoNep0mZ9ZW+MAHnuRXf/W/5vS506xcu8bdToeabcyk1uKRspPi4SE3LviJri9gZUrUigW8poFLLMHbHdLhEMmVKMf1A7wuP75xiF/5wt+lX8tw9+5fM3INcMSSFLpBBlYSrxXE1y8RN/YpdHYYB134fQsMBx51byhVMiyuxOkP+0Rii+zvdbl5q4DHO4M1Qu9LoqIWO+yx08HIbqPaqDM/u0C3VsfZtfjxZz/Ni1/9Bn//N/+uxLPr9xF5SMStzTbNuH1Pf/mf7vy0AtMKTCswrcC0AtMKvOsqMAW377pDOt2haQWmFZhWYFqBaQWmFXgvV+CHgdvnPvksR0dHCi0Faj3IkS3kC6QSSQWzonAV6CkgVSDs/z/PVlRNDwCsLHvfkvi+QvWBtbL8fgBhH7xXs1YPD3XyWYGjx6Db7/+NPbHAWpnwfaDcFXgq6xQQLA9Zn6xXIPCD3FzZFpn0FlDxQIkrr8tzeb/AWfkttsYhv6lw7j4oCCqglXVHI1HNPxVQKqDpzp07un75fLErHlg94okopeJ9yJ1IJtVaWnL30rOzPPzoI/zRn/4Jf/jHf8zMwiydfpdw2K+WwR6vnbnZJcrlgqrhBCwUS3WWFheoVdt4vG5M083O7g6xWIpQxGQychEMetna2sGGi2qjTLNVJxKLaV6jZN1KvWvVOmfOnSYeS/Htbz/P008+xuF+ltn5Gc2SvHbtYfb2D7lw6SIzyTS/9Zu/xdxKmjNn19Q22eVykisUOH12AcMzIZ895KVvv0qnFqB4nOPa1as8+cFHKTV2ub39Bs2uk0RyiZ27HQx3RGGeL+jVvF5R7y0sXqBcHtMf1UnMGNy9c4xluUnPJqm1ytgFjrhCTAYGk5GdZrPG3KL/fpZhYoZa4wDDHGDHhc9vcO78HG+++T0Mw4vT7aJYqbK3J8rLOQxHCGsgttw+zZ+t1jI89fRVGq06O9t7MJbs1j6G3Y3PlJxWUer1cRs+VblOxj4CvpgqnvtWU+MBRfk3tAyY2IlG7ORyb5GeH2KzVQkGDCIhUWKP1VrY5TSoVgSQpSgUy4RjDrXALBZNGLuIx5Yp5sdkMh2GI4vUvIfE7IBK/ZjV1XPUShNK+f59sO524Y/4yGSPOXv2tP5bMmG7TbGqTdDrgDXokkqbnLsYwQxUGNozei0cHzfvNz00qgQCkmPawTHxwthLszqk0xwyHIjS0cP8QoxgSDKpbZr33O3Wmdj6lCtZwpEo9UqHzdvH1CoDAr4oc/NLqri9fvMG8/NpPJ4w1x4+xwSLP/uzr/Hbv/0req1ubt6l3eqoCvM7f/0G8bkAGxvntUlBbEy3drYVQogyWxSZTz3xIYWAyXSSre1NLl7coFar8/rrb+OweWg1BoQiMXANGU4GVMtNlhZWqJSqCgC77SaPP3aNYMDHi8+/wLA/VnBmuIKaGeoxXfStPoOB2Ja79fqf2Eb3s5Y9NjymRy3Yw+EEXm8EtzOAxxel2OmrbfDCkuT52slnarSaIzxeH5HofRcAJNHZcBEIOTFDHXrdNq2iDY9L7NptTGgTT5gK1jqdllp0C1CTpoWR5WJ+fpnD/SOtYX/Ywm6fUK838PlMtVIWdb7URn5L9ne7JapRQzNLDbcLbD28xoR2u68ZpT4zxkTyvF3SSFLCbYzxmgKpQ3jcQXLZqiolW/UJboecvy4dN8Q6Wpoj7I4Bs4txDK+NVqfB3t4+hhHCb0apVpuEAwbjYRfGY5wuF6YpzS4C3kW13dBxOZWWHF8Xr73yloKjq49ssHY2Rbl6QvakqMdcxrHxWM4IG36fh+Gkd9/eXFT7rgF2h4XTPdZmGFFIi22yy5ZmMoxrLrgob3fe6dPtjjUvWGzgxXrWMBy4PXaaXWk0cBEKROn1RjQbbW0OsDsmav/c6ZXwmCO8/qG6ANidPXa2DvA656jXJIPbTSScwOl0c+f2FjOz81QrVR0z5P4lx2nj/Aa3bl5nbX2NyWRALpcjGovrsj7Tx969A5wOlzbbiIW+gGOxfpamo0AgSK3Zot3rYbc5MM0gHkOuhxGGW7Lj72e2l0olVW4vLs6r8rdcLtHrt7HZJ4hrRDwu4HZELp/RcSIai6oSW6C8P3Bfget0iQtGH5/fSbWWI5VO6jGvlOqMRy56nQm2iZeAP0y70WI87uH1Q79fZ2ExhuEZY/okczymDTHlchWHDTyGU4G5QHaxQ45F0gwtF5Vyl+ODrMJ8UZAL9L5y5QrlcoXbm7fpDwc6xgtUDgT9JBIxnC4nLrdkDXfpt1tMhiNVt377336bSqXGz//cz+NxmvzFV/4Kj2li+gN0+j3MgJ9keobtzS2O753gj0ZZWFjgzte+i7/Q4fLSKmHZv1yFkr2P/XQSm9umUQASZdDzGlSl+SwRprJ/xOcci5xZWuZTf/1POfeJp4naXXSsHs1hh5FtTNAw8U9s2OxtWlaVRt7iqYsfYT2+QrNwl41LHqqjJic9P2/vJanWlvENfSz6Tnh47QAjUKHvkrEpRaM65u7mNmfOLeELSoZuD38wxdZ2k+s3svh8s/SHYwIhn14HUp9qu4nIeB1OJ/FojNJJFh8OfuJTn+GFr3yD3/mtX1Fwq4OtjE42hbdTxe17+cv/dN+nFZhWYFqBaQWmFZhW4F1XgSm4fdcd0ukOTSswrcC0AtMKTCswrcB7uQI/DNz+6Kc+qXBSwG2/19M8S3kI8DQNr4JcUdQ+UKuK0lYmiwWqCtAUlesDdar8TdYjikBRdUn2nkJVt1hCDvXfkkUpE4+97n0AHI6E8RgeVVxWqmVCwRDZXE4nyAXqPsjUFTAlajQBUwI3RNXjsDsUbOi6NVNXLJLvZ+sq+bDZmJ2dVTAr2yXvE6WkrnM4UKtkea8ohwUii/WybFM+n1cYIUrcg4MDXV6WkexOt9OBQ60I4cKFC6rwvXH9hipZc4U85y9dJJ5OcefeDiMbZPJZVdY5xW6532TQE/tLU2syEMhkTXA7XWrD6Q+aYi6tamYbTky/k4N7eeLxELFYUi1E270mLpcdr+lj++4ejU5Dj0U0HOHG7RuI4/Tp06dw2iza7QHtboPDoxMuXbzM3MICn/r0c6RTKa7feBuvz8PW9habd27zM3/7p/mjP/3XBJJewlGfQonduxm8jiR3b2VIxOJEkwbnLieYXQryxS99C3omOOZYXjmFNawr2BYL6LECMxOv30enN2Jx+TSVWpmZ+RkCoRCvff811jQTd4elhTnsYzc7O9tE405V9w17Bv6gXW2Mq4UhPl8IfxCymRPWz2yQWgjw1u1X1Oo4nVyk23IyGYYY9Lx02hbjSZ+1tTh2o602qpKpKco5h5jkWn2uXnmUVqPH6uo612/eJhiIcXiYVwWoDQ+jsUsVhnJ+CcUVyD4e9XE5BQIdEwzB+voMvV6ZQvGQTqfB7PwsyWSaUlmyd0eMx3YyRxGSiUWGfYPt7R1SMxHmV3wsLAewOTrU6nUajQHbWxm13XXYfHptWJM2w3EP0+uh0+qqgjQVXaWSt/C4ogrEHI4Wi6ecOIwMTm9B8zt3dioE/AncLgP7xEUul8dStbsDGxaxmJ8LF05TrWSJxoK8/vqrxBMC/ofcurnJxvrD5LMtQv45To7L7O+dkErOqH11u9Og1a6wtrbC4vIc6xurXL95i1OrS+SyJ9oU4Pf5CQRC3LmzTanQJBQyCQQDFLMNPvbxD5M5yZCYDfHyqy/TblmsrqxTK7bZuHCedq/DK6+8RCwRoVwsK0iSxgSHzUtqZo5mt87S6jLlQpVuZ6CK4KE10DxHa9BmY+MsuWyWVr2rGaxyHD2GjA0DHb8k/7PeaGMYHlUx4hiyuJym3RWYLjm6bs0EHg6dmIEg8aW4Zlm3WhalYp1wJKnrK5UrzMxKTnWG0aRDMh3BYzrodpvk8yfMJuO47KJyFOvhqp57zXqXy1euEg0FeOvtVxiNusSiaVUlr67O4jODfPfl17XWYpU7Mzurlsynlld/4FjQ10xmeU1goMBSsbLXBhpVR4pTgaXnqezr/XFM9seny5im974bQb1OTLK7bUEmQw/DIRSLYms81u0MBF24zTHFcgav6cFteOh1xoTDKbW3DvndTIYdvIaXRrOhAL/drVMs5olF5tWmN1t8h16vTzHX5YknH2N1bU6V85lMjpOjgmZG97oTTG9Qry3JXbaGLWzOLguLYQxzSLV2QjDswjBHtNo1bLjpdAb4faIy9tKsD0jEF6hV+vh9SQq5GuORNB4JWBXbaofWSO5L6XRaIbs02/T6HbxeN8ViVmGmP+BlPLYoSiPNWMrgoduRe4SbubllfS4W7o16E38gQD6XVVV4NB5iMOgouK5Vu4QCswpOB8MmqZRYz59oA4gopcWFoNu2qFY6MPHgsPtw2r2MbWOqzZIex2qtwerKKq12j9FwrLbLAnqlkUgaPbweN6dWT3F0eEhXFbgDBfdy7+x1u/QH0tDUUZArz+Ue22rXSaaSyvBEqTueNBWKz8/P6tiXz1V0vOm0J0wscctwYThdqpzuWWVCYSdLy2JvL8C3iG3ip9ueaINMPB7TfOV2t4ThsdO3LLU0Fxh5b7vIoC/27TJG2Tg+OcFrehVgi7OBqIKff+F5PvShDxGOhfVeK1BS7u/xSBjDBr1uh0qxrA1Yjz/6PrXofvm7r9LqdqnXm7S7XYLRCPmi3FPmcIhiPZrU7xrtdoduocbm994iYYboFatcW13n0pVLvPjqS9itAT/26U9RyGZ47eZrmEthDvoNWtkKv3PxOTrVFj+39VXij18j7gpRbLXpOp14QxEmvTHu/hhPxEVr1MTVtvHRi0/w/J9/mQuXgnz4p9Z566BDeXCR3eMIlbLJB64uM2jsMul/hQtrPkynhxtv7lMu9FiYXyAS99AfljF8DkLhNFvbdW7ekviDGRwuNxNtgpOM8giHJ0eUm1UicWnEsGO1GqSDAX76M5/l61/+Ir/33/6GNhPJfxLl4LA55f9TcPte/vI/3fdpBaYVmFZgWoFpBaYVeNdVYApu33WHdLpD0wpMKzCtwLQC0wpMK/BersC/L+P2+eefv58ZGxaryIGq0gQIDHqDvwG3Moks8FNAp4BFgQYPsmglE1cmTQUgiuKy0xEFn9hejnXyVX4eWCaLBa5ABHlNrI9lXQ/yaGWCXWBtNiv5gaICdSnAFYj6wKZZ3qsA1uHQ1+VHHgJXBd7Ke+U1gbGyjEzcy2eLekl+5CGT7A47GG4Bz3UFHbIPsm2yHtlHAbWyDbIeAQCyboEB6WiUbqtBJBLVbM5atabw1vB4GAyHNDpNfMEQybk0E4ddc25FoWV67PR6kh1s4RTln8vLaDih0+lhm9jvg3HJbxyPNFtQ7FBFeRWPphRUi8JNtk8AjuyP5gzb7bQ6bZ0UjycSapksj2g0SLmS01pIVqLAJuwOhbf5QlEVfZKPKJmoAqPlmK+cWuHmzh2++sJf8+W/+BLpmTjd3oiDnQqme5Z4LEmusIcvNCA14+Xx9z3OnZvHvPzdO6TnoiyfinJ8nGEwsOELRCnXMyyeitPpGLjcs6yszTC2txXe9wdjEokZBsMaHs+IVqPL0dExV69exG/GOd6vqoWxHJNidsBk7MbvF5ghtqdDcDUxwxMiUcmfLBEJzcEogNX3qupLjpPhGVJp38PhLjO/5KXTy7O6MoPP8LG7XYCJwdkz62rfPBwP6PWG9Ht2+m2DwUCaD8DmsOR/DAdhEpF1irk2vW4VJgWi8QEPXVtmaLV47XvP89DDpxXcDKwxzZqoXu0Mm2cZjSaqyI7EbDzx/jWGtgKlcpbsiViBB7GGNgbWCJtdLIwFiLUIhCaMkevHgpEosz2EvGmqxSGGPYzHLdeag4mtyJgMQ1sWu80gFjvHyVEVrzdAMV+mVMwwMxPkuc9+AMPToVDcZTCoUyrmVLnodno5tTrH/uE94pFF6lUnJ3tdtu8WVGUrlsKtWonjgwOuPn2Ghx66QCAUYH9P1NBOTnIZXVc0LurvId1OX22R3377BtVqgwvnz5OemeHGW+/oeTqbnuHs+WVu3b6hdrMbGw/xlb/4FnNz8zpu3N68hekzSCdS2oARjaRUNT4SwBcJaeNBPltSuBWLxjk+OmQ06pGIh8gXMly+dFmzb2/d3FKYl4ilNfd1PBrj9QR0m3z+gDan2BxDelZb4Z1Yi4oC1OeLYHpDDMZ9Rt4GLk+IQSeCz5fE6TbodOXYBMnnK4xtXWJJg3DUjVDk/d2y5qiePRtnPBpSyFV1H0KBCKMhpFIzDAddur0qo3Gbubkk9aZkjvo5PCgwHgXxee87D6yeOsU3v/lN1s6cVvhVqVaIRkJUa1VVxosDgrQYmJJXbPdpo0K3X8NrSoatpXbSfl8COz6qFVHryfg5YGITJaZTs4AP9zL4zbAqU4tlUec6tEHEFzQolvOq2vN4/KrwjoTTjEY2rF4Tq1+n1+mQmk0RDgkY72smrFhCSyNIvZ7j7vYmTz/5QS5duahj48237zEZmxguL52Opbbg4XBMP0NU0x6vg063RDRhkkgGVBnqcPZxewaEI34Ft9aoitc3ptWAezsnPPmB83TbY776l2+zdvocCwvzGK4YwUCSk3yOalWgolNzXPf2tzXTVgCznJ9in1wqNhgPnczMLOl54XG7abWrCrbFtljG3v5giNWzGIyGpJNpcvk86XRKAa7k7K6trtJq2GjWXKp0LhT3WDubptHOMTMfZv9wRxuLxkMHzeYQ04jhtAW1OWV94yytXlUtjGV8kLEtkUhwcpJlOByrvbE0GMj4LM1TZ86cYXPztlrQy8Ui9za34WY0HCqwLxYLBII+haOFfI6e2GlHwtq85HLJGFNXi+hAyFSVb8AM6rhSq3Zo1vqaOS1uxaNxT5XcGxsrmP4Jre4ROzu3eOTaB3A6/NRrXXw+ge097I4hrU4Nn99Ppz1k851DmPiJR+awjZ2an1ssFelZfeYXZhENustwsn+wR6PV5PTpVayhpY0Q7U6HYj7L2sIib7/5Oobbw0c//BHy2TztVlfHY4G2u3sH2BxOzpxbpzccks3mMQ03H33icU7u7jCot9nc3yOQiFEv1TjJZvn9P/gDbn3rRd7+8tdpF8swGTHotMDV5fTFOYyZKIV7GX7zqZ/mX/+vv8/1D53mdr+Lb2QycnipWhM8wSj54wLuoYOOy44zHuCjD13m6NWXyG/d4rM/+z4e/tw6X3yhSbHxfpZXLvHC86/wn/zMp6hUb/POnT/kfWfjmK0+uf0mly48puPQ1s7bXHvsNINxS1yeGY0i/Ivf/3PszjBnz52j2ekQCixjuJP0rAEDWx9r1KVZL2BgEXTB5597lm98+c/53f/ut3DY5d4xkmxbnHglv3gKbt/LX/6n+z6twLQC0wpMKzCtwLQC77oKTMHtu+6QTndoWoFpBaYVmFZgWoFpBd7LFfhh4PY//InP88orogIbaeadAFeBlQIts8diwejW1+RHJpAF1j6wKH4AVx9AVAGFTqdds/kEhghgFAWMgEFZ3uFwKnwUS2OBpwJ65T0PMnJl4ljWoRm1P1AAq2r3B1m3AlMF2io09noVpg4VqDrUblkmwM9fuIA1GOhrYgEtFpayzEMPPaQZuvv7+yTicVKphJ4SsozAYdnnBzbOsk0PgK3mzY5GZDIZnnjf+6gVigwHYlFqai6sCHtlf3SC3fTRG/SwudwYPo9OtIqlo+yrbWxpTp4AwkHP0qxMG3ZajbbmI0pWbqMueawefD6vWmEmkylarY7aaMpEvkz0ivJrPBljjUacZE546smnFBqL2lX2WaC45Ab6A25u3rrO/PwinW6PTqfLoD/QiWBROW1tb+OwOxUUS27u6bU1ys0GL7/1OnPrKc6sz5PJnGD6Etx844BIaJ5IOIJlNdm7d5OZ+Ri/9Iu/wKuvvMGXvvRXans5OzdLu9NS4Or1hMkfFFl7+ALeoINsrq4AyGm48UhtemI56tQ81glD3C4np9fOEgyaCqKGw4kqKwVybmys0+2I6nWs2Y6iKhtPXFi9IC5Hgk5rwtz8LIYJjWaRerOslram302zVWBkq2P6oFVrMJ9Ks7Cc5uDogO2728zNrVCtt4iEowzlv0FHrZLtDoExYjNq0u8mMFxpHLixI9uWZzTOcfZsgna7RChiV9vVWiOL0+2kUbW4dXMH073Ew4+eJxRxaI6vqAXvbuY0X7ZWr2hmq81hp94SO28P8dgCyVSUVueQdjeP1zPB4RgRkUzM/oixZScRnMU0RP0m9q8j3a9y5Zh08jRWP8Ybb77BjXe+SyTm4CMffYRPfvCD/PVrXyOfz+Kw2RSwvvDCqzz11MNUSiXNWbQGLqy+QaflYNAVyNRRwFdtlhmOKnz0Yw9zam0Jqwftlo12c0QwEiBTOKZSLum1IepkUbQKFIvFQprLHI8mFMiIAtAfCFIuFRkM72e11qttVZJJNmu33VNb1XQ6zmjY5949sQqPc+XiNarVFvf2DskVSqogTiXnNLdZrodHHrmq2aHXr3+fdqfOZz/7WXa39hRGiaLQ6/HT7/Rwu9yq8BUgJlBOriNRmJbKOYJhU7M57TaXWmfbcdPqV0mvujH9MwzacwyHXs1H7Y1bFCslVWY73UMWVoIYXkuVsvvbXexEKeVlvOngcttJRJfUorhYOcLlGtNQxaxBq9kkNeul2cpTLbVV3S35ndZQ1LJBbUjY2bmrYMwfEGBc1999q83y8oJeLxO1eA8TDkcYTwZ0uqK89yj8Oz7K6vWCKFXbA1UiL5+ap1TK6rhQq0pucZFLF6/iM6N0ukPazQGFYlFzpiUf1uHw4nL5GA08jEZurAEYTsl+HdPt1ljfOMPN5pBggQAAIABJREFU6zeZ2Gysri4RjdvZuXeHds3AGjdZvxBVl4CtzTwHu1Xm58+oar/ZrlKtFgkGfWp9Peh3cBmynQ29t8jYrhmpThvrG4tUa1m1B07PBml3Stp0IvcTcTE4tXyOna0i+WyTfLZONDxPvz/BY9o5PNjn2sNXFX6Kk4OMqWoj7ZDM0AmNRkebZ0xvQBsneu0htXKbYCBIIhFWgLm6tqiW7tn8iTbZtJpd+r0xRwdii5zWjN/1s+s65u3t7mD6TZKJKNbIUnvh/YN7hCOiMpWmG1MztaUxQ24a6+cucnCQwe8PEI3F1IpZ7n3SlCD3PBnHRSktyz1oemo0mmBz0Wr3CfgDTJjovXE0HgKSi3vffUEaCUSN63I6KVcqdIW+S4RAwMviUop7e5uaxyyNWtKQc/3Nd2g1RcXuwO8L4Ra3iYVZTJ+N/aM3OLWWpNWUnHTJuY5qc0qt2gS7k+Xl02QyeQ72JY9ZGqnc7N/LMJM4jdPhY29vV2vvC3jwB32qCpYc3Ju3b2n0wY/92I/x/ddfV4cOcRj49je/wZUL59USPBlLiWJUVeNyrjcbHfKFkubaxlNJVfmXanUOsvsEUybBzpBoE2bnFmh1Olx/8Xt88at/yY2DXf7wd/8hT8+f5vbBDsOIB1vA4OWXX8Er9RwO+Hv/5S8yv9vky//3/0Pnxx7hqc//KL1CTQF4vlrF4fUgHRiLswvgn6VqOSnsvUHl3qusLUT5zutf4fO/+Le5eZDi+zdm+OgnP8Kff/FrPP7IQ3h9RY6PvsrHLs9Tu32H4kGdXKbKMx9+hp39m9zd+T6f/dzH8AfDNJouSpUR2WyDV17/nuZyB80VqtUJNpeT+aVZwjE/HpcNQ7J5203+g098nG9//av81q//mn6nkbRgya122gy5Z03B7Xv5y/9036cVmFZgWoFpBaYVmFbgXVeBKbh91x3S6Q5NKzCtwLQC0wpMKzCtwHu5Aj8M3H70mQ9x48YNVcxK5usDNatA0nNn1nUyWf4mcPUBsJUJV/kRkCsKVVlWJpfvQ05Lc/lk+vCBmlbUQQJXZZ3ykMl5eU0mp+PxuC4vQMlnmgpBNW/3B79FgSv/vm+FbNfPlNdEnStKU3lNFLGyblnv2tqagqQHy6dSKf27AFzZZoEDogKTSW7JDHz44YfZ2trS/RT4K++TyW/5vFQ6pfavCnsTCf0MxwRV1ImV4/nzG1RKZcqlCoGAXwFqsy1Wjj2GkxFDIdF2uwLx8aCPTcCzNVZw4HJ5MFwCb2143WLPO1KYaXq9iG9noZjXz0sm0iwur+h+ynEaWBatdhtrNET27RPPPsvWzg7/5x/9H7rdoioejS0uXFxXZd6lSxc1l1DqKPskOcKi2DL9fq5fv8nbb13n0uXLvPDiC4wNGwvnlzl3ZZVMYZdKo8iLL15n4+xZcictzq49xP7uPqunFnj15ReIxZ38nf/4p7j9zj5f+uK/ZWZujmIlz8WLF3A6Q1SqknFb5f3PXGXrruR82rGsIaFogNRMilKxzXhiEIn5SCQiNGoD6u0MvlBfrVTv7R5x9dFlZubjVIp9VdIenewozDh96gKvfneXVtMgFl7S7Ntao4jbsBEM+7BGNgr5InanZDMLON5jbLUJh01Orc2QyRyomrbdkvxlscJ2MGGA3WXhcApQdMHYw3AUptEI0W1DKOjA6egTDNiw+jVGVo25+SBu74CDw7ssn5olk72H0z3A8Lk43u/y7Cc/TL1RpFWbUMlDMTumkG8QS5jYnEPG2GgJDO068ZkRYvEAtdouLnefVMqPxyvqqS7BoJt4JEIlX6LX7rN+5jy2iQPT8LF/74Dbmzvs7R/R7pb5+Cef5EeefZJMbpvbm3f45jfeIBT04fOGsU0szY2cnU3z7LPP8id/9Bcc7DcI+OKa6TkeD1hcifPaKy8S9Ln5wi9+mMuXNvjmt17gZK9Br2tiHwfpDLpU60X8AT9bW3f12pTrUVT0orCXf0vTgChHL1++/IPrNYrNPtb333hrE48RYm31PHdu3MVht/HkBx6nWinw4Y98kD/4/T+gUq6pUlashMUuO5FIUSzVyOeKrK+fY35xhu17d/D5BYy5icUjfP/1t3E6RHltVwVru9YgHAhRLjXU9laOq9g+u9w2Hn3sCnfu3KJaK+ExvKoqZeIimvAze9pLsznBPl6hP3BSaVQ1Z9fweXE4TLr9FjZbg3a3SCKepl4ysI2idHsWK6dmOcntUcpXOXvmDL6AjcPjLQynE7fTr5bL0Zgfl8tB7uQ+sAtGxWHARn/QxdIc7ZBmshqGnYXFWZqtqubyut12HE47o/GAcjlLq1MlGokQDEa4efOWNoCYpg+bbcLi4oKOl7VaA5fL0MzaerVGpXrIJz7+NI1aR/OPk8kVtu8eqpJ4OEJrXa40FHab3rhmRBuGn2DAT68rgM1OIOSn1xOl/BE2+xDTb9FoVTg5rHPtkYuEYxbHxyfYiTDoBPAYcQyXTW3Ax+MuNrul2+4zPUxsDhwTJ6YvpHbHYssci0SZnY/T7Yh17JucPjOr9unVWoErVy7Q7TW1SSDgT+l2joZOGvUexXyVYCjAZCwW+H7NjBVVpuTMim2xjMX5fI56o0w0FuL6jTfVgn9iOXGRUNV4qZzXHGPJGxclsih3pX5ul4fMSYFoJKG29bff2SGZ9BGK2qlXq8zNnqLbkXPIy/5ehisPXcPwuNi8e5140k+jU8D024kl/JRLHeKxJfy+INlsRo/Z9s5d5ufn9N4lVvKyndLoJNeSjOWSuc7ESS5bRiCuwE75m1huy/1Q8trlniH3AbknSpa7rFdAsGmGOTrOaGZtLOEhNePDsgRU++m0LPZ2T7D6kgscY2ShdRDb51B0wKnTUV753ne02UkasU5OCly4cA2PJ0ql3ObNN26QTKUIh8NU6xW8RpC6OHDb5H7e0OtULPsF2Hr9bj03Jc99e3dbHTEk4uAkk1EHDKvb5tzaGgvzi4T8YQ72D1lbXaNYqrK7fY87Wzv4xdEiPcv88gr/71e/zvLGEpHFKH1pwtrPc3FhjS/9qz9h+61Ntaj/3Oc+w8c+8Awup52qrc8k6qVlH7F2eoPKcV1t1DcWl3jln/8pHreTb7vyfOYLP0l+Z4d2tYzf52VldYnUbJIXXvwOhfKY2MwZzp1L8uLz/4ZGJUN6NsLP/J2f5cXXyjjNp7mXs/PUM1d46aUdEokmpvs2C54mZqvNueWHVDUuzVnve/oC//sf/jO2793kE5/8EIHQMjZHjPX1q3Qti2w+w/FhkUK+RqFUIl8taBRFLBiiUSyTDoX5/HN/i9deeIlf/W9+Xe3HbU63qsTddqc060zB7Xv5y/9036cVmFZgWoFpBaYVmFbgXVeBKbh91x3S6Q5NKzCtwLQC0wpMKzCtwHu5Aj8M3H7m05/irbfeUjCYTCQIBgP3rY07XapisSv6nbHAxvuqW4F/AnHlIcBVQKhMFovKUsCo23ARCgXodFoKZ+V1AaLyeKCulX/L5wkklYlpmfCVrD9RBclnyPrkNVG9CnB8AI1lQlq2TSapZWJaXpf3yvYJXBZw9AA0i5JWgLFsk/x+8B6ZBJd1iBWxPJLJpKpuZXvkR7ZRJ6CrVd0neS7rnpub49Y7twiFwgpPk/Ek1WoZibuVPMKAwioH3X4HazjG4XaqunQ0HusE7aDTpdfpKkgIBkKMh7LNI/ymD9PwcHB4oApen8+D3TbWvMhev89JNqeqG6m11OHU6qpul2RzfuITn6DZbvH6G29QLJU4tbLC3v4+29vbJBJxVedKLuKnn3tOsyxFZTu/tEipVMHrNTG8Ju/ceoeFxUUFE//LP/8fMdMGifkI6dkk2eIRN28f8dj71lUhdLhbxG0P8tDFqxzsbWL1yrTqQ370b32YUmnCm2/exi+QrFzloYevcHS8S38gsDOA3YXml8aTKY4OxVJ5wuz8KnaHgds7VkglCi1/xEGtuU+t3lFL5UjcxshmaU6s5KWKwhRbjVDYRjZ7xOXLj9Buurj+ZoF2LYDfXGQwsDNiQCR6X9Unii23G2bnx5SqO2qjOz9/SrN4BejIcRPo43QGcDmCuny3azEaDbHZTQb9FG5R0rbvYLgGhHx+MocnzM0k8Hi6NFtlVZJhH9HtF1hctdPsH9Brn2Zt9RqZgz7VYotarYTT1cbhtJhfnKdcbtEW0GP3MRoZNNsjrH6fkM+pebpzc6IM9xOPe9jaep2T4zuE/E7isTCmYdKo9DVLVjJkl06bXH0ywsxcnKODEm+/tcXG+kPcu3fE/PwyL78q17iLWrXImTMb5LIl8rkSDiRLVtTrPRzuPpnjPZKxMF/4hQ9xak3UeXepVRsMLYM//aNX+PCHPsjdzRP2jw/UsvO+RbqPZrPPxYtn1a47l8uqOrtULur1+8lPfVIbCv7s//oz3v/U0xQLZVUdt5vWfZiM1L/OcNhmVB2w9tCirnd1dY2Z1Bzf/c4r9HtDZtKzal8r212uVml16iRmojz86EXsrrE2YxwcnWgm7ZkzF9m8vS1RtnhcJlZ/jNcbUttisU/2qj1vHadrQiIRU9hVKVUp5CvYHBPmliUTVbJvI5iBGL5QWPNF9w6PiMbTiK+sZXUUBgksZSQZtA1c3olCzXDYh8fXVqAZi0cVTkkAtVj3iuo3c9QjYIp9rJz7ljYMiEpXxhcZ06QZRNY7HstYWNQxQ2Cd2MiLG4Eobt2eIS5DMn7Ba8Qo5pvc2dxiZi7J3HyUSFRUvRVVj5cKLUKBGSrlBk5ngw89c5mXXnyVdHIFGwHubO4xGIxIptPaGJEr5tXGPRyM0O5Y2DDweaOq4HXa3NQaFU6dmmFi72kdxUJX1LTPfOyMqq3feG2bdrfKqdVFMntDRsMACblGHEMqlftWxoGQWDmXAbtmervdfnxmmPHQrp8dCZpqP22akgldJT4jtuWiyC3x7I+e4ytf+yvSiQ2SqSDtXpZEbF7PK79rhmy2oJbErYbFoA+mJ8zS8oqe525DejZ69K0y40kbr89Os9Gl23DjN2Pc2dyh3x0rRD7cPeChRx+j1WqzcmqRhYU0C4tp3J4Jp1dXKJb3efv6S5wc5tjZyuOyJ1levsLBfgW/P6bq7lDESzjuptnJ0OhkOXN2kaOjHHb8MBEQL44RAsLFNtrQYxyLRWm1W7qvjz36mGYKt1sdYtGUKk/Frrjdauu9rV6vK6B3SEZtt6/WyTLmyUPukdZgRN+STNyEKsWz+R1CQTuz80luv/MOjz78BNlMmWJGPkPyg9N6zQdDbp54eoVM/jbr6+vcu7en10QwKMC2xfbuMdZgQiyeVoiez4uFfExt1puVieYZ2xxj4vEwtUZJs9PdHjtjLLV1lkalUrnEwtKi3kPbzRary0scHx6pnbOo5Q/3D3XdkUic8XBCRRoxYgnScwv0h5aqpfcPdphfTLDfLrOwsUbt5j6/+3O/RNQT5AvPfobPPfUMjTk/bzpr5Eo5yicZzpxa5j/6whf44pf/gsWFJe689Ta5t+/w4Y98hN5ylL/8xlcwBhPmAjE+9L4ntQlh93if3ewRG6tn6ZRrLK+f5dLj1/idX/8NlhZT/N6v/RL1WpO94xHlzjlubEEglCCRKLA0s4M5zFI/KeAYhTA90pTQptY8JjHjomc1iMRSrJ19H//9//DPOLV6mQ888wwjugSCE2JRg1AsTKlaIXOSw+PwQG9CdueEC6vnef07b/Abv/Y7TLDjNByquJXkBLuNKbh9L3/5n+77tALTCkwrMK3AtALTCrzrKjAFt++6QzrdoWkFphWYVmBagWkFphV4L1fgh4HbT37i46p8FXAxGPQpqV2mpepZ++Q+8JTHg3xbmSh+AG0Fgj6Auv+uvmPNExT70V5PVLV1IW0KhMUyUj5LYK4oWCUjtlyWCW4/dptYsLYwfWJBLBmhTc3w8xgeur37+bpeASQ/eMh2SBas2P/KMgJaNQPW5WJ+fp7NzU0FrrJfAlUr1ar+W8Buryv5fDadjJb3CUiWbRALYVEAy0S4AFyBtTKJvrq6quBpMLRodLsYpqk5o5IDPBmOFDvIxHOv21Ub47Eoc11ODNOrEEYUVPaJqJg6BHxBopGoTrA36g3NtRXVU6lYUPtQgbb1egWnHc2gXVpdpd5okEgkFViL6vQkl2dmJkUkGmNnd0f/LjO0ctzETlYgw9LKGgf7B6oyW1pa1HxGmcSXY9IdWNQkN9dpaOajKDBFtfdP/7f/iYlh4TCduD1hEqkk3oDB3HKM4bDH3Xd2aFQs+s0JromdVNxPPrdFJJrizMYVytUmnXaX4WjM1u4dllfmKJfbVMpdIrEw/UGHxaUVVT3Wmz2cLp/aQ7oMsQuuqWLy3MUzWOMutUZVraBdHiedntipmozGExx2O6bLQTzqx2NOaLZqCpyikUV6XYPMSZNkYgG7w0kmJ6plO4YRVOVb3zrE8AwU0oJL7arlfIzEYvS6cm74cbsiCsJ6vYFmBYoK1ek0GY8GOBxd+p0Wfo8P021wb2cLJi2Wl9Oqsnxn83UuXl6lYx1Trh4ydJyjWZswHgRwYqha0e3qEIq4WVhawC7KqOGEeqtDtdGm3uzTa42gbyPgDRIwxda3zuVLpxkOSzgcYjO7S6N+wmQ4YNAdsTi7xuL8OsfZ25y/GuDkJKdq0zEOXnnlBg9fex97e0eEwnFarT7HxwX8vijFYo2T4wJDa6SwyBq2SaQMPv4j71cb4eHIEuG3LhuLptW2WjImd7b2aUqOs99PKBqnWBTlYpgrVy4zGloKYrxeg2qhyfufeYKTzBFe0+Sll75DOBSmWe+o5fO5M1do1HpMRg42zl3U3NBqNcdjj17h8GCXjY1zaiN7fJjh5nWxcm3hcXkYWtBoiVJ7jC/kxe210+rVCEZMupacexOF/rHYLMVshYBhUjgp4vdFMFx+tVmeCEB1ibVsCZcbhqM+dptdbWANt0m73SWXPSGeijCyWzjcBvHUPG4zTM+a0OsPwCZqNoNIKE4w4CMQdDIUNamjh0dVuTAYyvotPB6Dw8NDAnr9tXT8KRcsLl96XHM/a7UCbq+Ndrup45Oox2WskvGt25Fz1aYWvmKzK9mf8wvzqtwXq3o599utPrs7R6RT8woC4wnJjx2xu3tH1XmBoNhUN0gl56nXaswvGsTjEzbf2cbliFGrwtBy0+9OCIZi968LCZPFhsfjU9jbH4w0m9tpd+n1bbON8Qdd+ALS7CJ22wJ9w8wvG3o+vfG922C3VGVpH0cY9AyFcZLLLSBOILRYwUtDyeysbPdEm1fkMwX6t1qSnTqm02rjsPlwGj21HC9kpJnCwbnLbjEzwGlPUK3vE4yI6v2EpYXTxP0p9g+OCPijbN3Zp9cdUy7VNQda7kGy3PxCWlXMp1YX6PZamB4Z033Uqy1CoShHh1nCEalNU9Wnol4Wi+qc2CaPeqoy9ppuZtNJ5mfTxKJJVf22WyO2t485PiqRL9ZwubwEQ2G9t/gDPjq9FgvL84yGkndcU1v7+5b7I+KJMNvbd9VeuVqtkEoldRlp/JF7iIzlrWaHYV+U2GIrLdbK0kBg6X1PxiyxKtbmo5BYYHfUXl5U1NV6l3Z3gNNlIxzxks8e6z1wbfWsQupue6jHUFwKxOp8MOgyOx/k7EaAw+PbuJ0hVV836kN6Yts+GdMbdMnlM5obnUot6L4fH5cJBlK4JqbaPkvDjtM11vzg2YUELgOK5SyRWEibHoajoWbcbt65g0OPfZixWFd3erp8OBBW5X00mtTYgGKpQqvbIxpP0ZOGJo9X7bad4wF9+1jvu7/4Mz+Pb+jgl3/hFzm/cIrTkpmd8rHnaJOvFRj0OgrLT51eotmoUc0XcU8c6ogxt7zMQauq9+cLp9exCjX8ExcnmRy2oEnNPiTochGxOag2azzx4WfYvLtL7niHT334GjP/H3vvHSRpft73fTrnnGamJ6fNeff2Dne3lwAc7hAIAgYpQqQpUKLLlkoqVZlliSJFUiyZ5SpLLBm0FcwyTdFWoEBSAAkSBMRDuri7t3lnZ2d2ck/onHN0Pc/coPwX9P9dT1XX9vR0v+F53/f39v4+z/f7DYTpNu0k9moks20w+xmZcOALFDjYuseg3sBCgEK+gyTST8/F8AT6NLsV/MFRzbj9vd//UwxGsWF3MRKXZrQqHjfEp8YJRSSjuQ+dAQ6xQq73iflivPnGO/zDX/4NxDV7YDoEtxaTSb5XDcHtR/nL/3DfhxUYVmBYgWEFhhUYVuBDV4EhuP3QHdLhDg0rMKzAsALDCgwrMKzAR7kCPw7cfuEnPsfDhw8VYEk2rCg9BarKT68t2XmH1sbyEAgpKtqjvFuBqQIYBKIKFJTnlUpJJ6NFoShQ98jCWCCDPJdJZQG+AllFDSvQUZW7Npuuv/dBhq18VpZ7lKMrz0VxKp+VH9mOI/tk2bYjmCzLF/gqqlT5u2zrIbAURaVZlyl/E9NmUS3J8o7WcQShZZJcFEyyjUdqXVmWSFjqvS4Di5lSXqxyJbfWjFnyZyti8WxWwCzb2ey0sNps+hB7YJH6tZstTAYjVpudQa+vvw/6okbrqNLWYbNiNkG9XsFmNbN4/BgWu523331XAbTss0zGP15d5fTpU7z33nVV3F69+rSqsyT3VwCIw+mh2erT7xt0nwMBP6l0CpPJqjm/jZZkDvex2UXRVlMF4O1bt3jz7b/i7MdO0Ou7yKR7RGOTTM1P8o2/+H2mJ4JML0yy/jhBvTjA3LficTgJ+Cw0OlVy5Rxzi7NaS1Ew7+zs4QsEGdBT1bHAWlHZSt6oZGiaLRaMZgcmq4N2Byw2AxZ7D4vdxsjoJDYXmG0G9g9KamNc75QxGM0Y+nZsgyD9ptjj2skWDoiOerC7+jQ7Rc1Q9QfC1CuiVKxgwEW/b1HQYTINaDTLajHdarcolUsKJzVrtyswTyxRLWolLcBXVIACHkzWKq1mHYc5SK3YwNTrc/HcSUqFNDdvvMMnX32OYnmbZjfH8ZPTPHq8SrdnoNByazNEfHSUSqFGvdzFahIrWyfxiQgDY4NqM0+jU2dgNFCpNcinG0ScMzRKPUwCuAti5WnAaKoQCPUwGDKcOD6CySjKRxOx8Dj9npV/9+/+mNm5OOtraQymNp//4sf5oz/5umYXF4s1kqkKva6VRr1Hu2mgPzDTKtWxBQaMxJ0Ew25mZuME/CF2d3J0WnaqJYOCGqmRydLjYPMxA3uN4JiNYCjG5ORJ1tY3GRmJ6jW1k9jSzOmx+AgnTpzQjOSlpSW1UxZFrd/rx+UIUMzVcTuCmI0OzEY7U+NT2ojgcdtIJNapVgsKmMQSuVQqUyyUqFdqhP1hVeeKJXRsZIRnn39aFZyZwh6buxscO7XI2sYWO4kUbm+IsdgkEY+fH77xQ8KhMc3wlPNQs7J7DQb9tiqx+wNR7glIEXRkotXoEfKPYjA3qbR3MamCzUofD4snz2ruZaXSxmr2020ZsVkNNNq7RMZcRESpnt4/hFIdyUWtMzk5pgrd5P6+5lqLHXoo7CcQ8PHg3kO9PiLRoEI6UXmnM2nCIbFdrqliU1wMJLc0HA7o9WW2mKiUq1hMYTLJLtvb24QiXhYXZ9QedzeRJnlQoFbtcurkeXrdnioeRRkugPnylTiV6jYry5sYBn7GYqe5e2sdu1Vs6Z16PXY6fbWWlmtPlKdyjXQHDVqdImYLxGJhmq0qnW4dj9dKt19mcmpEla7NVpm5hVGKkvttd2MYyHlcp1xu0e+ZCfrjFPN1BgOL2mC7XS5MlgGZrNipFwmGvfh8Zty+JsmkNCk4tRlIVKdO6zgGrIxOmLl//642Wnj9Rpyett5/wuEY2b1VtcxXNb1BLNDFNj2P0WDVfSmVanRakvdswGpxqoJUHCLm58fY3dtSsOtw2tSVIRoLUyzkicfHcbldCs4FrLeabW2SsZlc5FJlvY8IpK6VGnzsxYvqdrCT2GN5eZNMqkYh38U48NDr2Ehny/gCBkbiJt3nickJNjbXePHF51WFurm1jsVyCOCz2cwH9v4FHZukwUhuXrJuaWqSMV6aokCOU1VznL1enzoqHGW2y/k1MBppdjpqRyxNTgaDGXpy73JQzFWZnJhlY2Nd85kx1un2Kjz3wnk8vgYmY4dK2UK1ZGFrXVTKBjw+OzbPgIGhLo7zZDIV7LYR6lUrlWIPm8GsDQ1yXLt9UWUX1fK+b2hjd5nVrlzGjY3NTbw+r+6n3+sj6PPR6/TJ5wtEwlFSB2ksZvl+4MZssbG6tkG11mB8Ylrt/v3BMLvbW/jsNlrJHAuRCS5fvsLv/8G/JRoIka+X8YyFaFeqVDNZei4zz3z6ZRrGLo9XHjISDGCTPPVKjb7DylbqgEKtyqdefY1GsYqx1KKaymmTTc9txTgaZOnOAwwlaSioKgR//fUvcuvuu5y/OE3EFWdQHuBzJMFwgM0ZId80UOoaqJbSuMwD6mUD3bY0Hpjw+kRJa6bWrOL2Ren3gvyb//OPGRi8dHrg9tipFDN43Va9N/YNXSYm4hybmWNhchq3NJB0Brzxl2/wj3/tN3Ws7mOmbzBiMUoUg3kIbj/KX/6H+z6swLACwwoMKzCswLACH7oKDMHth+6QDndoWIFhBYYVGFZgWIFhBT7KFfhx4Pa1T35CbYnF0tTrEVWsSSGuZOqZDYeKWoGG8q+AQ4EeMiEsQFAmHsUC1GAQy9kPLJX7ouCz0xVFYKeDS71tRcHYxGIVtdMheBWFrVgFCxCVZZlNRvrdNgNZT7tNq9nEZDbrui1mAWvdH8FXn9erAFiUraJ6FTiqyzSKxebhtkn2rqxDbEXlR5Sz8hmBsWLLXK7UdH9kv49A8JHls0TxhsMhBSJH2bCa0WswUGk3cfu8ut2VUhmf139oI93pqiJOVIXy+Vq9riBXBMsCekRp2+9Jjm1DIbVkOxp1+43Q71CrV2g1qoxBHdcwAAAgAElEQVTHR3HYLYRDIWZmZrl17yGPV54oELbZbQqUBToKdM7lcrpfY/ExVaqJiiidTFGqVhmJj2Ox2lRJKyB65ckaU1MzWkexzC1Xq7ptHo+Xra0dBdQ7exvkKxmiI9MYTR46fQNPNp/g8IDXY2VscoR7dx7SawkmsOJzezDSpVDJ0x10cXuczM/NUalWcDk93H/wSHM7vX4vZpMNo9GiqmNRYIryTli4zeahWmththpVBdnqHCocQ1EP07PjeHwhhcvZwp5mV9bqTVUbZlI5zYSNRuMkU1m6/T6NZv2DHGMHXrdfVYoCkfu9DqVykVqzw/ziMUZHR8jnBUBIo4EoC/s4XQJBerSaHbyeILlsDbvNT7UpcLNLSxRy+bZa705EwoR9bix0uXPrJp/9/Cd57/YPmFwYZWDt8VjgQr3J5Qsfx+W0YLEOWH20yu52juPzV5iIz3Gwl2B7dwVMdexOAcYyke/AjBNj08jmkyf0Bw0CYQdjEz4uXFqgVN5nMKjgdtl447/cYGw0qorzyfF5lh5tsrqWwO5w8cKLz3L77vuarSu50XINLd3bUAgn1tEHmyVmjk8wOzHFwrkp7O62NgTYrG6Wl7YxGTxkUw221g44c+4y2Vya3a3HjMXdPPuJc1QbGTpdEyazT223g8EAyeQ++we7munqsNt1u5aXV/jMZz7Lt/7iL7V5QSxYRdkntrozk7NIqqjFaKVcKPHcx55hdnaSr33tP1BrVbG5bDjdDpLZtII3h8lOo9xk5faKjg/HF4/z9//e39VM41Q2wR//6dd49sXnuXn3DgarA7Nd7NpbzIzEufXeTRr1LlaLQxW1AiEdTsm6LmA0DHC7nXr+53NZVdM6bE5ioTFCUS89Q5VkKonV5qLe6FNrtojHR9WW1mp2qsJVQOZB6onawHqCISx2i+ZiCiQWkGg2yzhkoF6rae6qOAc4XTZVVwogFVhXbZbVYljGjuXlxwrfZOzMZnN6rQvEm5gY1TFJgKLUIOiZpJTvEQh6CMfslCspdQZwOoIKO2sVExazm7bkWhub1JppRuMepuc8ei5tbuzidoaZnT7D9lYSu8XN+tqWKvFHonEGAyvFbJ1O26iwrNIqEIw4sDtNOJxmypUMvUGLK1fP4Q1Y2dlZZ9Azs72zyYmT87pvB/spnFYnI9Exte2Wa9bjCqnq3Wi0YZIxoSHq06pmTIfDXtxeB5nMPr1eRbPPO22TWrm3Wh21MhZng1DUTiKxhdXiYnxyhGx2n1BIMsm9JBJ3GBuL02jUcToPx0uBujPTsxSLJXy+ACajlVz2UK1/4vhplpcfsbe7SWwkojnP0uxSLOXpdqUBx6r57wcHSQWjkhsrD7Fz9rnDmAYOhY0rK49Yvr/Eq595UbNb5fiFgzH6XTP5bJ3EVoZex8jSoyd4fAHNQd9Y3yAYEkv0wzHJ5XYwOhpla2dTlahyL8tkc/j9AdbWnjA9G8Ni7amCNxYbJZ3OqtJ2fm6BjtiIp9OEwiG1S67XawSDPpqtOq1enVBE7lUDdhNJwuERuh0TzXoPr0viAOT+3lAb40o1Qz5/wLPPXsLvs/PmD95kbGwRQ99JvdbT+5zYYgdHvBhtfaZmJnjw6DEWq1et5evFDj6ji3I6j8vjYmDq4fY7iI76KVRzmG2HSttwKKwQ+e69u9q08OLzz1HJi4V6VeF4syUK/qI+RHErVuQnTpxhemaecrnKxsYGie1dZmdmadXqNDN5gjY3PQaU6zXGYhEKjSpmn5NsYpeLx44TnYpTo8VeLsX+wTbPPX2JQavNw/sPcfp9bO7vamPV6ZOnSWztkD/IEPEFOX32HE92thiZn6GYz1IvZImPBkjsbGDAwssffwGnR2T24q1gwWZKUcivEAhGaQ6sYHHjczvo1MvaeNBuihJZsqMlj7aNyWIHgzSK+fmt3/qXdLo2xsZnVK1/sLvFYNDC6XaSymdUrRxwe7AMYCY2wieee4Hvf/uv+Ce//uvarCB2yd3+ALPRitEwBLcf5e/+w30fVmBYgWEFhhUYVmBYgQ9fBYbg9sN3TId7NKzAsALDCgwrMKzAsAIf4Qr8OHD76sdf0WxYmfDf2dmmUi7rc5l49nu8CmyLxaKqYgVQqrVsIKCT7QI6ZWL5SHl7ZKssylSr1aKvi+2xTJqrwtNm088dfuYQCkuGozw3ijazIyratipW5T0CKeVHVLnyXvldla8f5O4eKW0FwB4BYfms/H6kEpZtkN8F5Mr2yvsEOAsIMBrMait8pCAWaC2/DzgEwqL2k9d0vwwCqA20+h18oYAuU/bLarErLFZwajKrSlPeb7XaFMap9WcgoKqhSq1CIrGDxWQgHPRjNRsJBbykDvbxBzzMTo+r9ebm+hp7uwn6A/D6RzhIZhCZleyTwGpVAff6CsjFovkQutk0X3RzYwOTTRQ3aAZgLptjbDzOzvYuXl9AbaSv33gffyCgebltzSz0sp88oGfo8Vffe4N6s0EkOkKxWuL+w/scP3sCj8+rYFiscAv5PNWCWK5OqrW2ZEeKvazTIQreCiOjI4e5n4OBgtRMNqMqaFFRTU1OqspK6uN0+HDaPNQU3DQVllSqJTr9juaMtrtNzdo9eXqR2GgEo6lPMr1Lrpyg1iphtQbotBxYzBGSB3UqpR52u5d+p8+pk4vMzoySTe+QyyXA0KVrMuHxhxRUyzESaCuqR7vVrLBIoHK93qFWFmVakFbTRDAywkH1gGg8Qj1fIrOTYHY0xmw8xsqjW1y6cAKL28jG7jqzJ+e5+eAe+Vqd6dlZZsNxXc/a6jqlYp1mvc/pE1do1rqsLK8wNzfD1OQomfS+KtUly3jryTp2Q5/ZmRgXr8wTn/Lw8PG7dAd1BY3FYl2tjouFLrHYGNtb+6yvb/GVv/k/8Pv/7x8y6Bt47rlnuHX7BrWaWKA7FQ7INkxPxxkbH+HK+csMDD2yuRw9Q5tyvUg6XcBq8bC1kSGfq2G3Su50h5HRGDuJNSrlFF/5xb/GXnINg7Gj2Y3pbFXPyfv37zEzM8XU1ATlYgn5z6RYHIua0ucL8YPvvcnJk2eIRcdot/vcv/+Qcr7M2ZNnmJ2cwjSA0ydP0et3FepsJjZZWlvC4rRSbdcUUkYDMVqlDluPtxi0BuyvJ/jkKy/xE599jW/+xdcx22E3e0Cj1yUwMsrGbkobSmwGI/FIjO3tfSKREfJZuaatmpkr/0ozidVipt1pYTIZdIyqVitsrK0zNT1FNBpR+C/Xsqhli2KtWsgxNzetOZ2iinU5bRw/uciNm+/TM1qJT0xQLhf0nA8E/WqBPBaPk0ommZiYVDi7v59kc2OTxcXjONwWmv2qwjaBnTarC6PRSq3apFgsa96tgEJRMItFcXw8rueqqFhFVSxZyP6gjf2DLR1nzCYfrbqd1F6DVlPGrh7tXpromIXIiBWbQ5SSAx4vb+i5FItMqDK2UipSKuax2swk93fZ3z/g5PGzXL70NMlUjrWtTYxWgW4tLlw4w9LyXSIRP5PTcXb3ttUeX9waZAwWZbDYDMu432t38Hn8CnEFCst5ZbWK/Tjs7CR46qmrFIt5tYj3+73UmzXKpYoCT7Pp0B5bIFepWNLmEMnUDYXdbG4+4fTpM2q9nE7n1Qp6Y2OHcOTQRjiXz+q/Ho+bYqlAu91k8dgsyYN9HeNF8Sn3Hjnmoqb9wfe+z8WLF1XBurG+jj/gx2wykcvntOHGaELvSz6vT+9vhWIRj8tN0B/EYXOQTqU4trBArVw5zJ4tFIiPxgn6xSq6zUg4pvcayY9NZppUqkaq1Tb5XEGt3ROJhAJys9XKowcPGBkbx2SxEo1E1RL4jgJOm+ZYS53FMUDyiMX+eXNzQ+9tktl+sC/Z8RI54CSVSuJy23G4jbR6cr3aVD0s9zmBtVaLjWqlpo00omz3+X3amCBWzdL41JTtyxbJpLNMTk4SDAXodjtsbW9gtFno9LpML8xTqtexOlwKDH0OP/6+h53VTdw+J0abAZfXRiq7R3Q8otbqOztiYd3U81hqcmzhmDb9rD5aUjt/2fZcocz1925y7uIVAsGwgna3w43L4WZzfUMfDptd73EyDnU7bSKhMCdOn9KmsUfLjxgdG+PSlUt6nGVcunX3NhtbmzzzzDPaeCDjmlheLy4eIxKJcePmTcbjE6r2/ZM/+c96rOUxOhpnNB5XS+fYSFCbceR8kDo6rHaOHVvUPPmNjTVtyjIgFukmatWiNqBI84zDYsVpsjI7O6v3S8mYX9/YplCqkUoVyBWaVCs9PJ4YdqfY2ZfweQO0GuJKYsDqdLCb3scuyx/08dodRFxuvvLTX+a7f/EtfvWXfxmbOKPI96OBNMfJPg+tkj/CX/2Huz6swLACwwoMKzCswLACH8IKDMHth/CgDndpWIFhBYYVGFZgWIFhBT66FfivKW6np6cVsDXqNYWtorYVmNttNxW8HuXbyvNWq31oayiT0e2WTtLL4xCsirrPrRPPAkll8loUNQJ7BWCKOld+BHrKQ5YrE/wC+8R22OuWfMmqwlmBtDIZe2R57Pf7GR0Z1Ql2UQhnMhmd8JUfmbA+duyY/iuvy7Jlgl0msQW6CIg+AsyHVs+yrZJnaleQLPsuObeyLbJsUagqlLVadb9kYv/QotRCrpTTyWrddtthbqPsvyxTbIAlh0+WJ8pe4b2ynJHRUVafrCvAbbcaqki0mA1k0ylcDitPX72sFpEW84D19ScKTUR5HAxFCEXGebK2/iM7aln2kUW0/Ct1kdcEUglwkv0JRSOsbW6oteLKygoVyQTtDwgGwwpuW52eQgexm5VliHVvOBIjk8/w3vXrrG9tEImPkM6lMVrMtDpiWXqgxyQ4ElWFpcAuUX2VC0XCYXktTCFf1PrL+wRmCwSR9d25c0dfk+xgUTCLUli2p93s4Xb5sDucqmpUe2q3S8yVVQ3rcNnA2KPZrjE+OUY8HqPZrWOy9unSxen089abt7HZ/Pi8I7idQYwGOyaDiWNzszBos/7kEU9WH/ELf+vnKTYK/Kv/699w4fxVXrj2Cjvb+yTTGbUeHUi2cLnMwUGKSGSUVsuAy+nH5nAjhuHpTB6afSwDAzZDl8TWPX7uZ1+l00/waO0mpy6cZHVTgLKFWsNKIDTOs5eC7CdqpHbB4xolk0oRCArMbzA3N69ZwZ2WhQf375LJrWG05VicH+UnXvssszPj3Lj5Q95+97s4XYeA5Omrz7O6ssd7797Dbvdhsbh4+umP8b/8+lf51BdfYjeTpFguMT09qVar5UqJ5N4e7VaTy5cvcv78WWx2q2Yr/u7v/i7nzp1T9dba5qbaKYuNbSHf0EzQfk8aFgS8i1LPw+kzi5w5u8Du3hPsTgvlSpNKrcut6w9YODnJL/yNn2dzc1OP9f17jxRWST6lANOrTz1LwB/W/Myl5VVmZ+fp1Nu8//a7vPTCi0zGx/nYM89QKuXYT+7xzs13aAyaxKfjeENeDlJJbt24w4WTl4gFRvjBt3+AuWPkyvkLfOXnv8yv/uovcenqeT7zhc/xK7/xT6m3B0SmxsjlSzhMZr22mg1RU3cpi8WpSeDVpKplRbEucE+MAMTWWxRucs1KDq40bhw2mohVvFXHgXQ6icE40Dzq+PioZp5KHqgoy0WV1zfZqYobQL+j8EuySy9euqBqbmmAEVApDQx2m0sV9e12hy5VZhajassrY5IodQvFGvSMqjTsCeEcGMlkJZ/YpfnPgmRq1TI2HT/F5r7D5sYeXlecVsOFyzah1sey/nYvS3uwxSc/fYqRcRN3796j13HicoxqBvPBbo1SsUmj0cTpMjA9G2ZvfwmjpcbP/vxPUKtldRytVKwUc5BK5rCY7XTaBs2ovXbtJXa2dwgEvCR2t6jXS7zw4se4/+AO8/PTmjvq9/vIZgq6DnlIk4uMF0tLj7hw4YLec2SMlTFAxlOPO4DZ6KNYaOJy+g5BY6eLXvm9GrERaR6qKUAtl6XRwENiJ605zJJVLI0gY6OjCgmlBtJwIrBwcXEOi8Wk+dn1RpWRkRilYkHHm5defJ5bt95XgD4xIXCzqhbzr776Cd2+ra1N3T6x9s1lM9rU4/WbKJWlEaTJzNS0jiWdVov52Wno9QlIfrrLpQCYXo9CvsDiwgKpbBaHx0On19TxTc4/uV+02gaadbEJr7K8vEE+X6beqnOQTHDl8lOU83Zq5UML9ser95hfGGNsPMT2zpreX2Ucbrf6dNsWpiaPs7m+TyFfZno2jttnZW9vC49f6mykVi+oerrTael9VmouanhRMY/E4lTKdc2aP3F8nlIhw1g8TK5wgNHYx2g2YpNmgoM8S8sJvL44fVxYrH48riCtYpVqMYUvZCU25qXVqbL6ZIWpmSmCQQ8mQxebtYvf68FldxPyjfHPf/t3iI2N8fRzz7O8vKrX64ULlzWWoN3qkD5I4XXYeXT/HgGvi/NnTrEwO8t7772DwTAgNjJKOpNlZfUJ65tbPP/yy4SjMeLjk1QaDb7xzW8ivs4SPyDKVLOli89r4dLFs0xMTLC7u6/j18svfZw3vvtdTEYzJ0+e0gaM//SHf6Tnw6lTpzCYB4xPxfV7UKPRwmkXe/Jdum2JPHDQ7bWJRkIcJHeYm5lib2+HU6dOc+f6fTJ7RRbnF3iytqINYOISYbU7CITCNNpddaVwuQMYDBbSmQLR6Ahep6jv3RhsZvYzKZqtFoV8llggSMjh4he//LN891t/ya/9o1/R+7ISakG2OkowtEr+6H71H+75sALDCgwrMKzAsALDCnwIKzAEtx/CgzrcpWEFhhUYVmBYgWEFhhX46Fbgx4Hbz7z2Kd5//30FjaJKkfxFzYRtNPB5XaqAFUtjga+hUFAtHff2dtVuVCxGJTtUJuJFMXWonjUpPDpSvcpEeq/XVotQUYaKhaosXyae+70BvoAXq9lGr9vC/EHerADfo2xcgcUCPI+smkVpJABEQIKsS94rQGVsbEzB7RHYFCApAEbeF4/HFVDK+wUk7+7uaSagQBJRI8okv4AP+btOeX6Qpyvrkv2W5bRaTVXxBCMhtd48UviKMkzWKe/xeL0/2jcBufIesYg1GA1qZykQU8C0gDSBZ4bBgFMnjhGLhLhx4zqDXgcGXfrdjqpnL195ilSmRCqTwWQ0KXyW9RytWxSwokKTesp2CgAXWN1ot3B6PeQKUiMzqXRG1VKitnr8+LHmAkoGYzqTUWW11Pitd95ldmFWJ6wTe7v4oyEFt5iNHDt5DKfHw8Olh6r8FTXX1OQE+/v7uB1Otrd2cNhdTExOaX0FcghI31hbw+NyMTY5qZBXoIccD8mYFZguMEqyOsXO+sSJk2q7e5A8IBQJq+qvVq/S7NTx+txY7SZVDl556ooqjySzsVZram0cDpeQV52oTuzskdo/4NpzzzNod7l3+y5nTp3k/IVz3Fu+z0Ziky/91F+jUq1TkkzIXp+NrS1VKFerDS5cfobd3Sy5XFVtQa1mNw6rh0IuT8DtolI+oFzc4eMfP086s0ylvs2Vj52jUCpw594qHu8Ex09cJTYyw+76DxTCZJItlpe2OHPqLC9ce4Z8Pql5sKWCqCnTOF1mTp+b4tKlGWIxD2997wc8fHBXYZLA1VQ6Rz5bY3R0jrffuks8Ps/S0ormXQpY9Xid7KQSGG0mIrEw1UqZfC6nQCzo93PixDEFfDdvvq8ZtKKYTuzucu3aNfYPDljf3KRWb6tysd8TRbpk4XYUskueotgR+/wuBnQoV9Jk81mcLi+pTIEv/dSX2Nvb4/3rN/TcCwQDdNs9Ok3JxjWRPBC7Zh+GgUmtOyVXWY6zAP+ZyWnqpTL9dpdXXn6Jc+fP8O2/+hZr2084d/ksy+vLWF023D6P5t3ajE7uXL+LrW+l3+jxlb/+s5xYmOHrX/+P3H90l57BxMuvvcJeJkep2mRgMOFxeGhUa+zvpUinspw5e1FV8QIRBYrs7u7q+S/jgKi9RU1oYEA0ElFQI+ezKHNl/BGAI78L+BPoR7eNDBmLpxcpFnP0gWSuwMT0FG63S8/bWrXC/n5Cx1fJGj0Ely3N0p2fX9DrxukWw/EqdrFID8doNjraPGA22tRuWiCTXNvTU4cqX7mWxAJYFIJiIy7KP1FXS75l8qBEpWhgf7eKoe/SfGGHc8DIuJnT5yPkiutqyV0pGNjezGA0uDFg04YFgc+1RpZTZya59tJFMrkNOl3J8XRRqzTYXm9QTBnVcnp9fUcVmqJuP3/uIpHYCN9747uq/F+cn1XVaqvdwGDqkSzt8OqnX+D6jeuHTSLhoF7/MhbMzc6yu3dApVRlfGJKzw2zyaKNA057+NCat1TD6/UrjJII6mw+SSTqY3tnXZt5Oh3pvLBgxM7q6iahgCi7DxuKpAFJbNDlvJ+cmlB4K3ngkzp+7ZFOp3Tsd3vter+bn59hfW1dAb7X72F/b49qrcapkyeJx8e4fec21VqFkF4bEwTDJgzmLGtrSwoPpQHI43SQ2NliNBZDZMUupwOr2YTdasUk9zibmfjkKNV6SQGoXMedbhuLxY7ZYqfTMeBweDXXVZW4e3s65r/7zvtsrxko5bz4fUHOnpvnje99k1IlzbnzJ/TcbTZaFAt1/L4RysUO3baZ6el5stkknX6dUNBHrSlKXRNma59s7kBV3KFwUGvU7vS0wcLtlmvWwPzcLNVqmV6nqde/2PhLDeW7QCZbwOuLcP7Cszx5ske20CBfbGA2OXB7AlQqBerNw4zuRqvE2FhU81qvPX+VUydmyCQTeOxmWvU6c9Mz/NI/+DVOX32Ft67f0Xzo86cvYBJDdaNVHR6Cbhfrjx8yGvLyi3/jy0T8TvrtOnNzU3TVpcGkDVl3HyzxP/3ybxGM+ihWmzr2Tp9exGRz4AkESWcLOFxu/ubf+jn8PjNf+0//XhXx8fgEb775pp7Pcg8TNbw0b2jzU6WmzVRyLohNutx7AyFxb9ji2PyCXt/bm9vq4HD23Gm1nS7k03r8BwNpdssyEpwlHp7DbnWwvPqQnb1tgmE/JVHlupy4vG5t8tpJJGi2u6qyFkcMyVHe3UmxtS852lFOnDxJp91k4/ETAjY7f/cX/jve/f73+ae/8RuqkpZGj4EBzAZxABkqbj+63/yHez6swLACwwoMKzCswLACH8YKDMHth/GoDvdpWIFhBYYVGFZgWIFhBT6yFfhx4PZLX/hJbt68qZPcxUJBwZwANskFrZSL+ruomkKhsFq1iqJ0fmGO5EFS1WiiVvP5/ArzBOKK6kesDnu9rr6u+bVmsSa2KqwNBIIKhEQdKmotWXY4HMFmtegEugBWASaiypR/zSbzoQqz11NVkPwcKWRlwlsmTOX3u3fvfmCDbFTIIUpUUezK5Lo8F+Ap7xPoUalUVR08GBh0fQJl5G8CbgVkynNRjMqkvyxLaiOflx+FOAOpkU1tVsX3VNYj+ylQViCyKLwsVqsCIVm2LLc/kMl4xyEIVitoE3ablZnpafZ2digXixgGPa3bSCxKr9ul0WzTUjWoqJUP83sFKgv8OLJ/FpB0pIiWv8l7SpUy2XyBZrut+ZiSnSnbL5PPAhYyuQJmi1lff+utt1lbW2NqelrzROMT49xbeoDVbmdydpInWxs6Ke72+ag1JI/VrtsoloySa2w2mtWSsVo6VPWKak7qJ/sq2yPniAC9Q6VzT1+XfZG6Sg6wZAKLDaxMkNttDrV4rNQE5hrUllOUaJVGRRXK7W5L9NVY7V6ee+FlhWM7+1tYrUb297eZmo6r5XZq74A7N97H7fBgtzho1poKyly+AM9ee550Lokn4KRSLxKOhSjXq9xfWuHV1z+vqrFvfestOh0njaYRry2EZ+CiVs7Q6e8TGR0wNmllbes2s3PjPPvsc9y7t0yt0md3N4PLFaDXFRvmKidnz2BzdhmLO9nd3cJh97O71iCXl/O4hS/YwR9u8MzHTil0sZsjPLj/gHRqk3w+w/HjJ5iemufBgyfkMw3294sM+g5y+bJO6tcbRUyWHsGwl2wpjS/iJxQWa98CsUhEbWQFOIsl6uPlFZX0yXn/+NEKJ04cp1lvsfJ4nXq7rXnSAg8k/zgUDGtOpqgR+/0u5XKJarXI3n6Kyamoqker9QYWq13VqAILBGzdvnWHUCBCq9HWfGWb2c762rZmQMr5MRIdZSQep1atq73s7vYOk2NxVSVOxMdU8SqwLBQL8Md/9kekCykavSZLjx/z2c99jkJaFMRpUptJuoU2f//v/R08TitrGw81D/n2vds0ul3eeu82RouTLgOmRqdwOtyamenx+NjbTSrAHRuboJAXqHRoxy5WuAP6ei1LNqqc43L9y7kqLgOFQlEBm9gki+2pgFsBrWJDmzzY5dqLz7O7t4s3GFI7ZWl4kdxOs9mo6mexgZZGEAGkktEsMDaZTGnzilyjpUpJLZTFGlUtbK1OPWdFSX/h/CUFzHKOSPatnPdiH53L1DEZXdidA1zeDoGwGa/Prvubz9VVzZ1N19je3tOsU7OlR6fboNUYUC33NMe71iizf7DOcy9cJJXdpN0tcebsMY4fP0m11mbjSZKN9TSFTJtypo/XEdEGCqNJVMAt5uYmNBtYgGSn0cVh8xPyx6lXxRK4yeKJedaSb3P52gJvvvV9jp9YUPtus0XGs5qO8dL8YjCYsVqcJA9yCtZ7PQNGgw2fN6TK+LHRCeqNGm6PqPllfNvHYOiq84MAt2ZjgGEgitKUPhdL9s2tLc0Tl/NY1JFen+8w2/qD3HY55gLs5RyWcVHG38ePJZf70PJZjqGob+WzmskaDjM1Nam/C7C7eOkiXr+Zta07ON1mbXqSMT2xvcH8/CzNepVQyE+nWVcLaoHZ4VCQne1tvScZTBaikbhalBeLYk8fwWweaGZztZHXvNnzF86TTuW5efM+tWofsyGG1RhlZ2cfq9WsFuWiZJX8dFnm3v6+2vaKrXyBG8YAACAASURBVLDcX+U8i0TCgNz/6kTDo+zu7RONjOoYLPehfF5g/SLrGw8ZGw9isxsoldOaMzw/f4z33rvBsbmT7O+maNRa+N1BbXqSpqGFxUUanSbRkbAqUfuGPo/X1umbvWBw43XHSCez2GyiHrdht7U5e3KOidERuo0GhdQuZkOdEydGSJfK/K//6i/oW0JcOv8Ua4838Ng9hLwh9tY36NYq+OwGvvDpl5mdCDMR89Dv1CiXs3Q6TczyHaM3YHbxOM2OgdWNHVa391jf3ufhyjpr23t88vXPERkd19z4yEiAbC7B6vLS4f0wGuHFF1/U8UHu09J0JuenNFtIE8zo6KhmJL/19nuq5h+Lj+u9T8ZaUZxL61AsFlWwXykXOHPmBNVSAX/QR7VSZdCyQ8eu53u339bscJfXjsNpo9qo0mdAvpjXcac3EMF2D+koMmHXLOhALEogGiZfLNDrtNlcecLxiWn++//2K/zgO9/hN3/t11Vj2+13VXUr9+YhuP3Ifu0f7viwAsMKDCswrMCwAsMKfEgrMAS3H9IDO9ytYQWGFRhWYFiBYQWGFfhoVuDHgdvXX/2k2oWK+kmUoAJC5Xmv1yE+GlVVkihFBbgtLS0pxJybm1MoKZOaAjGmZ2ZUoSZ/k8lgya0TqneYs2en1+1Rq9cU3onittFsKITVLFiLlW6vp2ofyW0V6CewRECogD95yGuiwBXlrS5DrDQ9Hn2f/P1Q2dpRlafY8d66deswB7bf5/Tp0/o3eb/8CBA+VBdbFMjI8uT3I5WtTNoLYJRlynNZl3xengtgFEWTAOqu2ER322pNKFBUYI/aJPa7uv+iyBGgJct3iELUYDqEw0ajqtI0z1JUYc2W5vSp/fGgrxPBZpNRIU5v0KfZ62A0H+bWyb4p/LTbdVkCiW1qX91SGC6qygcPH+przVYHi82h66nUavpeUf/KJHRvMOCHoiy6cEG3/c6du7z26dfZ2N5ibnGB3YM9fvj2W/gCPnomaPfa5EuS1efS/VJIbzGrLbLL4aIs0NXiUAgmEFmOnaiiBdgKKJffJUdXtl32U+otk9PLj5e0MUCgmkySj46M0Wp31NpZt7fbUYBmd9owiH0yffyBIP2BA6vTy9zsND1aGIxtBZhiNd1qlPj4yy/hMTs1M1OgbeYgTTFfZHd/l6npCf7yO9+m0WkRn5xgcm6ee0uPCccmmV08w+O1BE82EoQjEwRDMUqZAiM2N8XUDjPHQ7iDfUrNfQbmJhcuXaDZHLDx5ACHJUQx26SYrXH29HmFc+MjMTK5HXqDPOnsJpVamv3tPZ6+dgGPy8rk9CjNZlXVhttbB3TbNpx2N4ViVtXn/kCItbWE5t/GR6dJpku0W2LbnMVqM+HxWWh2SwRCHjr9Jv5wlIVjJ1XFLNaaYkW7u72vWc4CC7wen16fezt7qra9/f5dsskyDt/heTu3MKO5nwIGRYUnua/lUkkBmFigy2eWlh7qeSj21q1OWxsdUgdJVdQH/EGK6TK7Owe4PC4yqRwzs4tkUnka9Ra97oDz589jt9kJB0OcOXma//LtbzMSjXDm9ClVWGdySR4u3+fq809x4/Z73Fu6R2gkrArrxMY+01Nz7G3uYWkb8Vjt/NSXPsfO1qrmIFcbFd65fh2j1UEmXaVvNNGstHF7/ZpReef2Pf230+lhszo0Z1KsiuXalutdmgxkvBJb31JJbH2lMcWKzSoNKUZt2CiVih/kdreoVIoKbiNRAbyws5tgYmaSVrel6kvJVO1221y+ckkbPGQMlGxbaVCYmpxRwC7QsNPu6tgnUFGgrcvpIZ3OUq83FaKLTbAASnUUaLRUnRnUppIGbm+Aaj2P2dqlUEwyMjKqVrn07UTDMm571LrV67ORK+xgtQ/0OJUKDeqVJl5/kPX1DWZmRc3rxOEys7W9TiQWJTYyzvV375JOFWk3B4T9YeLRGOVSgUq1wOVLZzl79iT3797BKY0ElRYzk/MkdlJEAqO8+84tDGYTeDoMbC329rc5dnyWfCGlFsp2h03rL3yqUmmSy5SxWt0066LWBpPFSDaTZXRkgny+iMfjJZM9YHJqlHa7ogBZjpHkKHfaMOhb1N633RKV40CzXKWRRe5nMuZIc4jcx6SZJ53OaKOQuChITSWfWTbkEOzK+C9TIgZ1lRDAvb2zrfdCAbqvvPIy9+/f5969e7zw0vN67fX6Hb1ORVXr97kUThcLGeq1CnbJ/g0H1AZf1rMwP8fqyopuoxI2g5FsLq+QXtwDypWKHv9wJEqj2eHChUucO3dem0Ek03plZQubxalwezeR1NxoUcvL/UnG5k63qfm/sZEQ4YifUrGo6t1quUksOqrOBGIvLU1TdruVTrfF9vY6n/2JT7K5taIqXI/HTqtTo92tMbcwxfaTbXodA59+9TPaPJFN5ylki6qEb3UPFZ7+kF/HCbvXjcHpVOW7KPjTyQLTkwuk9lOMjUaxGLp4nQZeeeEi3XaafjdPqbjHwskLrOwb+b3/+z9z+annyBzkyaWKWAcWwl4/64/u85lPPM/P/OSnqOS36bfyNKpZRkbDOl5KI5DZaqfa7GC0ucFkw+kLIwHYhUqL77zxQ77+539JdGyc8+cv8+ff/lMqjTyvf/Z1xiWDOpXS++r16zeZmpoiHIoe2qNnMqqwPmzcsrCyus6Jk2cZGR3X82B7Y0vPL2lCkvNHvgu0W3WCQT/5bJJPvfZJ/X709g+vQ9f8wTFXyw1GxkbxB3yHeeMDyXK20usNSGUkn1nyt61q/S/nMNIkFwmqG8fJ48ep5PIYm10+/4lP8c0//hN+41f+sd5rpUlEMovlc0Or5I/md/7hXg8rMKzAsALDCgwrMKzAh7cCQ3D74T22wz0bVmBYgWEFhhUYVmBYgY9gBf5ritt33nlHAZ4ooOSLoADPYiGHySh5tA2dlFQLSI9HQY1MXgsoPFKrivpLJodF/amQtd9TECoT06IOPVK7yqS5fEYeR8BVDsehKvVQuSlw7wikyOf+/+87Wp/AQYFHou4UqCzrEDWcPOS5vE+sCWX98tpRVq7sh4BbWa4AGVEGy3uOALC8Lp8VuCXvPXzfYc6urNPtcpPP5HXfa1VRyPQZj4/pRG06k8Ln8yj0EWVysVT4kfq23mjgD4R1Qt4rAHkgtrw1BbACbwc99Llk5MlEsdhUizISiUU0QK15qLQVSCEgQrb3qE5SA9ln+ZHXBJiKvWZXPmgw6d9yMpncbCqw+MY3vsHswjy9voDwoELf69ev84lXP4nZZqPebFCqVfjBW29Sa9YYmI2YbWbaXQGoDs3kE5vWfq9Lu9U6zHRsdwn6QqpKlLrJMo9Au5wTAr/ld/mbPBdba9kmzQHN5VQJF43F2FjfweP1YbXZqdUO99PhOFRxN5oCcyUf1ki10cPtDVGvVzlxalEBRSTqJ5VKcOfWu3z+s5/ic69+ip3EGgOx6ZZ8YsOAXrtBOn3Ao+XHFCp18qU6nYGNYrXLzOI59lIFNveSHDt5AqvTxsbOOj6HCVs9T9Bl4azY926sEJ+dpNFtUVVQ4GTzyR50bNgGXvyOGPVSB8PAwuhkgzt3HzA1PYnT1aNvSnH2UoBaO4HRMFAL5VrBQa1kptM2sbGRYH5uglZT9r+BySw5tRWeefaiNklcv36Lg0SRUj3P2ESQi1dOcfL0LA6ngTe+/wPc/kPb2K0NUfSFWJg/wds/fJdqpYHFbKXT7hGJRCkVij9qtDCZrdp4kcmmmJmZxGDsUSzl9JFI7PDUU1cUGt6/90DBdHfQVDgo0E0ydKUJYXX1CcFAmEggRnIvg8lqUSiYPshy7vwl8rkC2WyBerXO4uKigitp5ohFIwx6fVVvy5ix9OghV65eZHt3i3AsyObuBsVqAbPdTLFWpdXtMxuf463vvU3EE6Rbq/PCc09TKWX5mZ/5Ijdv3+De/QfUGxCKjDAxM0Oz1ufb3/6rDxT/XVWvJhJ7VCtyHrv1epJrTfJT63UBtw61spX8VBkrYrFRrZ2MFTK2iQpclPWivI3HR7FYjeRyGb3ez5w/zchYjMTeDgUJgxUFsdeN3WFXECxgzef1sX+QVDtkAaiiAt7e2mBxYZZEYlsbNgTgmU2Hin2BOK2mNJe41Yp9dWVVmyBEAVpv1wiE/QppxGKXvg1D30mjZqRRH6iCtddvYrTUMdvK9A05QhELFrMJq9lFyD+p5+Bk/DS3bj3GbHbg8R3mrhotXUrlHPVGWVWERjOMj/lp1gua5zkxPk6j1mBx4Rg+j4/xsTgPpfaSt9tp6XGV5gyXJ0AiVWNzNw2GLk63hf39LW02WFyY03Pv7bfeJRqZoFbtUK+KvX2VTrtFOCp27knNGpXmA1GTJ5MJVZiPjAT1HBUVcq0qWexeOi0DyWSGQMCvTg06Jvb7qoCX+4s0rsh4uLBwTMFtRuF4Q8cjgbadtqg3S3qvO3QMQC2THzx4oA4A0kQyPz+nEE3GXbk3iAp9anZBG2vkPiDK2uPHFlhbfYTf78FmFyWxUeFtLpdW2+FYLILNYsLltODx2enTUltpk9lGpdyhWunT7TjIZ+uH4zg9xsajjI9HVcXt8/rp9Yxk0gWF6uVSXa9xsZkW9Wxv0GZufpJ+v0Uw5FGb/73tIkHvmO6fqJYHgy4m8wC7Q/JurbqPV69e1SxZGWOlNhabESwVxicDxEIhDP0+Z0+fxmI00W/3KBdqPF5ep9c3s7q6RbPVp1ptaba6xWvCF/NgNhvoD4zUq9DvuBh0LbQaNRqNA669sMjlizPUaxmatRrjU8dZ2szxz//Zv+bKMy8wFp1i/fE2VpOTVrVOOZvm3IlZvvJzX8Bt7dBpZnHaRCVvpFqpKQAXlwqDXDsuDwaTja3EAQazDbvTRzAywoOHy/zb/+ffk8nksLrtjM3EmZqdVkX7xpMnnL90SSMA5DtO8iCtx/j48ePs7Ozo94HZ2Vlu373P5PS8umjIuLG7s6vvm5ueU6gqMFy+P21urmOzGHE6baq2lteq8t3C6eILX/xv2NjYotFq67h8kMxQb0hEgk2bS7Z39iiXqodNUlYT3W5D3QT6poE2Xj3z9FVCHi/NXInXX3iZP/3an/A//5Pf1PFYlboGAybDMOP2I/h1f7jLwwoMKzCswLACwwoMK/Ahr8AQ3H7ID/Bw94YVGFZgWIFhBYYVGFbgo1WBHwduP/v6a7zxxhuaOyoTvEsPJccUTpxYZHI8TigU0Al4gXECSwVeCMiU50cKUIGNYiMpcFMmvAXCyHMBvQIZ5DMC8I7yWQ8zJW26HgF58nMEbgXWyWdlHUeAUmCqKE9K5dKPrHZleWpv+YHiVtYj697c3OTMmTO6bQJlZJ2ipJFlSs6rPBcI5nJ5fmTnKxPxsj75vGzzkeJWliGfl5xIj9uD3WqjWqqqalbeA2J5yiFcNBk1t3R+fl5zS7d3NhVyy98FmlrsTtodUehaFcyI6slhcxxCTYGo/gCVUplypawTuwFfgHKtDBaTKhsFfMpD1GBiSSzAQuoidZQ6yD7JvokaOBobYWNjB4/PrxPQ1XqNRCKhaijJGTapqrj/gZ2zTWu/d7BPvdUkHIuRzKR5+513VDnYNxvpDbq0e10CIQG9DVX2yv6WC4UPVLZmHDaXKolkm8RmUo6L1PPIOllel+2X7ECpUSqVZH5hRrP6lu8tKwy1mJ1q7zk6OqaWsgIMJYOyP+gxOTlOq9nQ5VXqTc0qFJBtNFk0K1RsQ21WMz6vlcTOKtVSin/wS38Ht9tILpPA1B/Qr5kw902EYj5a/Qa5cg6H10ut1afesdDqWnn//hpGq4u1zQQHqSRWY5NxX53nnj6NJxih3OpSbvTJFGvsp/JMTixw++Y9HCYHVoONfq1LPp2l1+oSntkkGI4xNjrO6NgYzUYdq83Ie9ff0WMhSk5RWK6sJqnWsiR2q5w9NUW9GFUQdfzEFCtrdzBbe6w8PKBjqjA7PcnzLz6P1W5mYOhxcLDD7XfWCE6YiU/M8XBpVXN+R0fiTI7PqupVrGbFatNqsSnQkvNY1OvSgGC2mvAGvCLmwmgesL29pkrGAV2y2bSew9FojG/+2XeYjM9y4dJF7t56oOrC6dm4Xtui4pOs1vdv3KGQLTPAwNTENMeOn+QgccCjR49xu70ktnfUalZU29eef45ji8e4e+u2LkMeYrt+4co5Wt0m79+5icHcJ1fIYHVYCY3FuHHzFnPTx6gX6vQabWrFEiGvky998fNs76yqQljOn0qtQyAYZWNzm6mJY9y8eUvBq5xXbpeHZCqtik6/P6i/C9xrNsQtoEqr2VbFmmZvWy0fNHcc2r8LnZO8b1Xklgtqie7xuAiF/WQyaRxuG8GoX2HjqVMn2dhcY31pjVc//3G1I3/yeIPLVy9QLIiy1MHyoxUdqzbW16iWijpeBYNe4uNjapm8vbWl57dkQYvqU8cNg7gGHKozbU4X9VaH2EhMP/vMM8/x3rs3cTp99Lsmel1UCdzqVOn0Spp1e5BMQM8MfSc+d4SD/RyvfvKzrG9sgXFAr9+i2apgMPVptpuadWo2yVhtwO4YUCynKZeKauO8OLegcNlpt7O3u8uFC2fY3lxjZfUh8bEYL75wjcmpeZ6sV8lkWjxeXSIQdDMYtHi4dI+nn3lKYeF//A9/iNcTwWH3ad6u1x1S9fVOYkWV5aJSlkxXgdq1eolg2KPnq6izTUZpEDIRDMQo5Gp0ujA1HcHn87Kzk9BmGwG+1XJd7Y0vX35KVa1bW9vMzS1w48YNgoGQWglXqznNY5d7odwHZDw9feaUNrtI1rNkwAucFYcKaUCQ971/5y6dbl9zR+V6WllZxmo1EQh4aLcamoEsDLlcylOvVdXaWM6fJyvLhIMBHHaHZtuK9a40psQnRukbRDE5wGgaaBORAFm73UWhUKXTtOD3xhSYu9xyT2kQ8PtptZt6j75//wHv37zFyVMnOX7sFDeu32R3d59IMEYoEOWdd95mampc1dWFQhaf36v3H8lWzqTzRMJxCvmqQmFxTBibiHD/4fvMymdcJhq1Al/4/OuEgx7NvRX1tTTetFodtWCW7PBHy6usPtlkYLTgdgu89+IJePEHPWwlNrFYzQpFjQYTV69c4WPPXKVWyVOpFbF7Pezvp0lspzGb3Gys7VPM1ynkSsRjMUr5FNGwmy//9GcZHfGyuf6AN3/4Q4xGm6pht7b2mF9YYGFhAZ8vwLXnr5HNFbFaBYpXFd4HvEH+2b/4bTYSO7z2xc9z8/ZthfFup4vR+JjWUdwkLGazumXIdwtpnvAH/GqV3Or06BsMnDh1mvX1TQqZgq4vGo6q5XJB4Hm3SzK1R7fdZHt7U+GyAPJmq47VbOH5F17SscZolMawFju7B3jcftY3tlVx7/b49e/qxGHok8uJbXyXumYNGzH0unRqDX7qc1/gF376r/N//Pa/4F9+9XcwGQXyduQLlQL2oeL2o/Vdf7i3wwoMKzCswLACwwoMK/Dhr8AQ3H74j/FwD4cVGFZgWIFhBYYVGFbgI1SBHwduv/zTP8Uf/MEffKCq9RKLRlVhIhmuT1YeKRwTuCjA7ciiWCavxbZSJt0F2B4C2BaNRoud7U21Ci4UP1Dfqh2kwM1DiCfL03zTI6tkq1VflwlHgQOiypSHQD5RsQjQEUgqytkjla1AQZlclYlz+ZtAKHlN4OSVK1dIJpOqmjkEIUGFm7KdslwBu6LwFdtMgZyioJGf5eVlnag/mrQXMCzrk9xAmbiVfZe8xE6zRb0mVoiHqlKxQpVsUFGhyoSpPMQyud05zMlV0Fit4guG1K5WFH2yHbJuAbBbm1uYjYcKYoGpUldZj2yj7Fs0PqLgUiacZdmyTlG4NltiNy2qVIMCJbH8lJ9oJMrI2JhOBAugkG0Q8CzKzYODPc2yTWcz+l45MisrK7rPC8cW+fo3voFJrGGdTtrdDluJLarNOg6PE4db1HtibW1WUJ3OpImGwwqQxH5ZlJsO+2H2rkw2y3GTfVCw43TqczkWe3t7hxbUnbbCjdHRKHu7+2xsbukk9qBvUMVRsVBSK2uB7bVaRZVkFlGpuZyao5jOZTl79iK5XAWrzaOfi4YjnD8vAMXOwf5jmvUkiwtRnI4efrebmGOaVrlLz1Chb27QHtRo9TtgcWC1hzHZw9y/v82//p0/4Cd//qdxeTwsL93k1KwXp7VHtlTGHxtlfSdNptCmVjdhtwZxWD0kNtaxG1u062n8Hvjbf/srNExPmJqeUkVz8qDI8tIeE6NnmJo8ofa07U6JYnWXvqGhNqUCZjIHHX7vq28wOjlDu5en2y/QM1YJh32MTYzw0kuvkEoV+N733iaVzOHxeTEOTFx6+gLVWlXVcisra9A3cvrkee7dfUT6IEOv3uXYseOcu3SBP//zb3Lt2vMKHV0eOzaXmY2tJ7zzveuE4k4mp8YYHY3o9SDXneTB/t7/9jXmz0/x9NXnFLqIeizg9+qxXlle5dy5i6SSWSxmOwtzizjtLm7fus2TJ+uEAiHW19f1Glw8tsBBco9Pvfoaf/5n31SoJueDwLBCPseJU8dZPLmo4NTpsrK6vsK7N24wvTDDw+UlLp55in5rQDlTJL23pyrJf/QP/0d2dzd4uHRfAWuj2VWA98K1T7C1ucv1925pA4Nc04djSouDrT38sYgCQbFNFzh9qLA7VLpmC2kFY2pj3EevV2m2sNqslIoVzaUUO2lRUAqMkWveG3AzMT3KzdvXtdnFYOwr5PQHvKpGl/0/zBW1MjkxTavZ0ZzsRw+XmZmcUtgTjYZ1/QcH+zruBIMhVldXVeUssFnGDgF5Ah7HxqcpVVvkCzm6vQYjoxG1aH72Y8+yvb2jCkRR9tZrYoEvmd59JiamKOc7VIt9hcKSwSpNFLnCAcGQi2o9h9Np1gzyZrtH2D9Ovyd20R7sbiuNTpVMNk21XGJiUoC9BYfDTCKxyelTxzTrVCwE/F4vuXyexM4+7ZYVu9NPs1mj3akrkNSsYK+TV15+ha9+9X+n3xdrV1GCSgOGi/PnzpHLp7hx8z1OHD+tY4H8BAI+4hNRTKYuu3vbWlMZL1aWN1l5vK1q1LHxEI+WHql6X463ZHtLc0EqleaZZ55leytBuVzh6tWntU4yjmqWuyrcizrmy/rknJGxR5pHjh1bUCWj3D/kXieWtNeuvcBbb79JVWCc1aJ2u3IfELW1NqpI1uigS2wkojbJkxNxJicmtMEnn83itjtpNqT5R+rr+iBL3EqhtIsvJEr4EYIhH5Vqk057gNsVha6Htcf7quJeenQHi3XA+ESMUNirFueiHjcZ7Tx5ssnudoa52ROUK1Ua9RLZ1L7a8koG8qNHK1itdiLhGO32AI/bR/Igz8z0HJlMURsZpAFImnZcLjvp5C4el41yMcPLLzxDJCjWwDb8wcOsbdkOgeylijRU+dnbSPGdb71NNi+RAlDrNOkYGiycnMUXDNLtWtjZziOH9fVPv8bM7Ai9zv/H3nsGWZae932/m3OO3X07T3dPT57Z2Ryw2AVA7CKQIkgIpKUqfZBLMk2KJmkSJEWJLFIyTcmy9cF2qWyqJBIkIYIAsURc7BJhc5iZndw9nXPfvjnn5HqexkD2F/o75nZVV3ffvuGc57znPafe3/P//4ukk5uMxcf44n95iWKpjccbJRqZJJnKMzM5zZ07tzhMbmMyd4iEPdy7d5uZ6RlCwVFV0sv1dnZmmsxRiu2NDV742MdwSSZ8vconP/GiXrPMGGm2W/zL3/9XXLm9xOPPPsX58+f13Lpx48YPc9kjaosu9w6ixpVmJHH3aLZaWB12tQAvlMpMTU6ztb6N2WQiFIxoA4O4b8ixPnlygZFYWI/9nbu3VQn+iU9+kmtXP+DrX3mJs5cu4guE9dputzt1fErW+IULF7VJ4L6yu5g7ztNd3dqmIynsHjfbm9sMWl1ibj+//gv/jO987Rv8u//53xxf1+W+pN/T+wqjweA3GAylB+h2d7irwwoMKzCswLACwwoMKzCswI91BYbg9sf68A53bliBYQWGFRhWYFiBYQUetAr8XeD20594kZdeeonLly9z7uwZRkZkgTvFF77wp9itZlVHXrp0iYnpabVAFDCU2t8jNjrGoNNWSJrN5kilkgokREEZ9Pt+ZF0si4j3M2pFtSqqFQGfknMrkE9AhliSyk+BjwIa1e73h8pb+SnvIRBT4J9AWlFDyYKqAEdR0qqFaTDIzs6OQkKBRPJT3kcAiizmype8h2zvffWqfJb8LqBElLXyPAGF8lOsluUxsReWz5C/JbNWsvRkP0Tlepwb26FQkEzgnlpu1uqikMoSiYT0fWWBX/YhkyvRaDX1dbIfAoQEioklrsvhPAbDmhFr1gVbUdA63Q59rsGkEZkKtkWVJc8RYDwYGNS2VaCXfKZsi2RGSi37WBRUSb3szuMMXXmOvPf0iWli8aiCPgHqX/jCF8gXCvzKr/yqwvdbt+9QrFaIjkTxhQLYXXbWNjd49733iI/EsFktmhfr9/oUuPv8QQxGE7t7+7rdMmYEfsiC933YL8fsvvpZjonUrNGq06fHww8/orVziu3w1u7xArzZqnad0VgEI7C7u43DacdkMiik8gW9lMtN+gMblWqP6akFhTOtloClPT7z08+TzW2Qzaxw/sIMAa+TicA4fruHQjkNpgEWh4OjdAGD0UejZaPWNHJj6Q6egJtmr8ide+9z8fw5DA03X/7SVzh5ZgpfxEt0dJRkpk6/4+Fgt4nHESCf2cXtKvLchyf4hz/3JNfufoftnaDCqnAkwNb2lkLMxx59hle+8wNOnj6r9RAgODKaIJWUjGkD2xsZOh0bG1trWB0tzpyf5OLlRbq9Ok6Xm5f++mWCgQRe7ygeTxS7zU+n1aHTr9EflPU8TB6m6XZhb+sQh8OtftsCaR579FE2N9fVyvazn/0MvU6bTOGIV197g7sqagAAIABJREFUmdhIhNnZKfYPdrVpQxosZE64c2eJlXvrTE/P8s7bV4hGRjU79PnnnuWDq1f5/stvKrj3BlxYDQ6CjhCJ+XGuvn9Nz7lyscjiqTNYzWbqzRo9Opw9d5pXXnmVyckpBZKSxyzjR2BluVohv5ti4eFFPvKx5zl5akGzkN987y2efPJp9raTZA4zGLsGXHY7mdQhxUKSp595XN0BBFJtbO5SrTZ55JGn+PJffoVaua5zhZzXMt7lfPzsZz+rSs4//7O/IBKJUSxUcDo9OB0eytUSTq9DFfXa/FCrqypS4M2xaj+tWZZioyuW0c1mnUcfvUy71+Te2m0CQa9aLfv8Hg6T+1rLfr/L3Nw809MzCoffeftdVWKHQjGuXbnB8x/6CW18eOedtwiGgqqs3dzYUBA0Ozen55HMs5FwlFhslGwuS6NVU5VvJBbWPN0bN27psZE5Zzwx8UNI3db56/6+i+rQ7RSlpxezQTK8O2xvbxEOB4jFg5pvaqCjSkyBhQ6zl17XTL3ex2iXzFAXxUqaSNhJobyH3dHHH7Rjd5joi8291UYuU2J390jzmEVhWihtMjLm1rlH7PjFPlpstuPxmIKv73znFc6ff4h+b6DW1MFghOsf3NDfz529yMHBEZl0Ts+V8fFR3n73deIjfqIxAYA9TAYru7tJhcui2q+W0SYesaCV/8v1QaC85ORKzvCZU+cUpMtxefrpD6mq/JvfeJXZiXPMzMzx3vvv6mObm5uqtBWAK0pVmbdkbhNFteS8/+AHPyAY9rNwak4V1blsVpWaH/nIR3jjjTdU9RuNicVxQo+rXEucMuccJZkcT1CvljWfdW19CYvdSDAYIJPJ6370BxYa9Q5z8/O8/c4bhCIezpw7SaveJJ3K6HtKc0W+kOXatauYzAa9Bsr1LB4f5cTMHDdu3DmGs5Eg7W6OWl1AepLLl57i3bfucHhQxGELYjRIc42Hbqen1sntdkPV5OnsPqfOJNjd28BitNJrGvA4/IT8UfKZnG6v3QoenxWjtYM/ZOXk6SlGY35s/RaxUJjN3UP2D2p841tX2dxuYbWPsneUZno+wcKZEbqGAq1OXp0IvE4Hj587i9Vkozsw83/9hz9lZWOf3/n9P+SVV1/j9NmL3LpzW/oRSCRiXLv2virEp6fm2d1L6/GWuIJmvUq9XMLvduh7bqws023VGR+JMTE2Sr1a5Td+7VdpDeA//PEX+MEPXueRDz3B0tISp06d4sSJGZotcQGQjGsTd+/e1SzbJ598UpudJAs+MTWhlueSPRyPxAkHI3zn5Ve0ma3eqHH1yvuqhD57epF0+khBu8cdplrrcfvWHRwuh9pni7NFLB5Wy/UTJ6b58HNP87ff/TYut8wrNb3ux0MzVCsDKq0W1WYDr9+nTUqFoxz5/SS/9cu/yqtff5nf/B9/nWqlqg0f0oBlNhqGitsH7WZ/uL/DCgwrMKzAsALDCgwr8GNfgSG4/bE/xMMdHFZgWIFhBYYVGFZgWIEHqQL/f+D2ypUruuA4PTWpMPU+JHW5PWytrbO2tqaLzbIAfh+kCnQSqCjwUWCIKJ8ELkh2p9gnimpUAIKoSAf0sFlFcSsWvcf5t7KQ6ff68foEwjr0OUazSa1cBTIK9JSFflkIl9eIQvc+0JS/5f/ymdPT0wooZRFeoLPsiyy+ymfLgqts3/28XVFfyZdADAHIkjcpSjRRuQpYlP2TLDt5L1G8GI0mhR8DBrpvksspqjixBpXf8wUBEcd2zAIeRbEjXwK+c9mcvkYWfsVWsT+AQChCp91R5ZYodKQ2NrtD8yplsVU+SzLz7ufuyucquEUsQuuafSt2kMd1lbxGlwJqr0/UVm7dtr39fQ72DxgTZV25rIDBYDSoPa1sz+7eLu1um4PDfR5+5GFVVwvMfue9t7l86RF2d/b51re+zfVbN/m5f/BzJKYm1d7yGy9/W/P5ZNsr1TIzM9N6PMTq02g2U641VD15bOfc1xrK931oLtsnnyNQWY5TpVLGarcoyCknC8SnEpw9d0HVjzIGjw5TtFtN0kdHjIyOqNVkuVjAbDGRPkiBbcDMiXnqjYEuhou1sNgOd7pN5k9OY7d1CIasxGJ2HPYe1VIBl8HO4uwCDreBYjWL1WHD5vABbnb3ymzvZen2BzTaRSrNI1z+AYsnT1LN+YiHpri5dIVOr07P0KfVgGyqTj7bwGIyEY9ZiUQaPPeRSWzOJLfu/IBO84XjxX+rma2ddWZmp1T1uHd4yJf+8g4XL83x8Z94muWlLbyeKOvrO3i9Aa5dvUYsHmBsIoTXb+atd29w6dIUjUYXs9mL2Sg5ym0a9b7mgvr8AdrtIpmMZCpaVSHaa6KKMJeA6nyBcDDIiblZxsbiPPX0Y2xtb+i5tbp9GyxdIlFpcLBpRuzHPvpxHTvf+ubf0q4ZGUmE1OpZclcrlToWs4VWrc7e1gGRWJBTi6d45dXvaW6suW/m5MlFDg+Ten5MTo2TPUodn/MmG7HxMI6AHbfXw5NPPcOV96+ys7tPp9P74flgo8+xshTDAJvdqlmh3b40HuSYGJtmb3OfQddALBLm7p2bNOt5/t5nPsXly5e4cu0DtUsV1WCt2uAX/8kv8hd/9ueqWhVRv8C3T37ykzp2v/2NV3B73czOLLC7K2o9B2aj5GPaqVSL2lggc4DRaKbZ7JDNZDUXWs5TcR2QnwLMRJUpKvRWu0arWyUU9evjI/E4U9PjdLod8jlRmHrZWN9QSN2oyxxj5dzZC4jou1HrcOfqTUxWIwOLKGPHyGYzCrNVRakNKtKsYeTcmfM6Z1idJmrNEmmZI7sGxkanWVvdRFzco9GIzhWynXNzJ9QxYXFxUe2CBQg16lVMmOl1j1W5LqeDXDaFydAnEvHh83jY3tim1RwQDo3CwIJoXt1BD+1ug3DES7Umim8rZpuBalVs5TtYbHbNO67VJcfcTKtVw2jOM3Miwtrquqo4TQYz+UJR4fLa2joXL11UiC2OAMmjw+O5PRRmfW0HsBDwh7XBpd/rq6rT7bGzvbPCibmp4xxys53xxAx2m4/r12/pOJA5qN1qq7raaDKppW08FlP17d7ePi6nXLecrKyuIHhr0HOQ3G3i9YS12UWeI80xcn0IhYK6TXLMXB7nj7LG9RphMhAI+hlLjKmbQCEvGeMmvd6VBZK7PTqGKtWaZu3KZ8n8NjoShb64NrRwuq30aLG7u6WNUQuLZ9jZ2qcl2eGhEFs7azicRoIRD6ViGp/Xhdfjw2F3c3iYYTwxTT5XVMtncWKQZgGTWXJ9B/QFwvtcGE09RsdiNKotCsUGY/FpyqUOd++sUS23KJcbeFw+TBYzdptdG4xq9TLhqIuj1B4zU7P0mj1qpQab69uapfrYI4+QTO7R7lQxW/sYLD3io2HGR8KcPzGBw2xS6/1qE8KxebZ26izfO2R9e48bd69TqBwQjktkgUmdG0J+D9Zem3g0jMnqoN01sL2fwmJ3s7lzQKZQIT46RrFU0vEh9tBPPfUUr73xFu22kUsPCfzvsL2+hmHQYzQa4sbVKwy6LRbnZui26xSzWdJyL9Po8Ruf/zUuP/I0b159h+9//3t6nyHHZmd5jY5lwMVLF7QBS85z+RaQL81OHbFW77Y5d/481WqdUr7MoDfQcS/20tLMUcznOTzcx2KS6Acj8ZERzGYftZqo9x2ajy1Hp9tpcnf5FlvSqGODT//kx8HQYu9gUxuUZE61GoKkknUWz5+nPejx/pWrNOsN6oUKiWCU3/4ffk3B7f/yh3+k9woCl3sDMEnMPQwVtw/Szf5wX4cVGFZgWIFhBYYVGFbgx74CQ3D7Y3+Ihzs4rMCwAsMKDCswrMCwAg9SBf4ucPuZn/pJXn31VV2YXlw8yaDfV/WQqMLqlZrCQrV9BF2wFjB33zo4GomoBe9RMkk4ElF46XE5sciKoVr6SkZbV2GbXeFsn3q9ocpV+RJwKTbAsrxoEhtct1Mz4mSRVADLfaWtQBwBxgJ/ZKFeFlcFQv6/v+9b84raVtRS8nzZJ1E5ifrzfqbu/UzcTq9D94d5rAJaRZ0r/5PPEhgr7yewRACA/H4/s1UWTO/bGMtC7zEMPlY7iRI3k83qZ+ZzsnCbVNtIeX6xUmF8aobk4aFCVlFxSZ1lZVUWdcWaVGoj7yf/l/qJelX24X7mr2yXQHLZRrFZlrxbybuUbGJ5nUBSUe3Kc0TRKzaskhtqMEq+nlha1gmFg7Q6LYXRjWadUqmg8DcxMc5f/NkX8Ti8zM7M0mVAsVqiVKtgc1hxetx6zJZWlllfW1PbRzmMUsNqo0WhWsXt8f5IKS3HSGom2y6gWbZPYKD8LcdQj+2gR61Qxuywkj/IEJ1IcO7seW7dvHVsR12vK0QZS4yQPNzXfF2xIvX6RLXdZHtnj7HJKUbHJkjn8polLCrhyakEy0s3CYc9zM4kaDYqhIIhaJnJpFIMTCUiow7mFxOMJsbY2U7SbtnZ28uTPCqwtHybz3z2E8zOx3n99dexmiY5d/ZxdrY32d3ZYW9vF0N/oCB5djqB0wmxmJX4iIHpGReHR7dJZbYolx9W5efS8gZTU9Pk8kXGJ0fJ5rOsrWX59E9+jL3dNK1Gn72DvWMF4DNPkDxMKTTaP9xWGD85PcIjjz3On/zHv8Tjl/PCqlmydpeLSl1yG9sMOnJetfAqKJJQTRMmt4XMVoaHnrnM2GichfkTrK9vcOv2FaJxL3fvrPPMRx9m9tQ4b7z1Jnari9HRCb72N69w6eIlyuW62n9KfuXm5paCsEAgRDgUYuXmCidmZ1S5/Tdf/iZuv5tWo4PX5VW4mdw7APOAVquO1yMNBnZVJyamR1he3+Czn/tp9g+S7O4lKZWqtDvSECCWsw5VJQqk9fg8akvrdbs4tbigUPov/+LLTE+eoNPoaubx9OwERmOHRCLKqdOL3Lx9m2azx8FBGsPAyMLMHN/8+tdot7uq0JT87bH4OBvb67jNAaYXJ9nZPtBcyVyuiN3u1vxmUZC2ex09j8QqWqCpjGlRJYoFsGRSd3sdhbYut0OByanTc2xsr1Aq547tZZN5Ll4+A4Y+xWJezzOBeK1WTxsepK5i2S4quX63RyguebIGxsbjbG+v6zlWLJXVdlWUrEaDUdXUyWSaM6dP0+42MVrNtFt9LGYXmVSNRq1HKpXF43Zjc9g0izgcDmrThMvlVpWr3QHBoIv0UZbJ8VkigRixSJRmvUKnXcVqGdBrt2jW6tSqTfpdA/Vam1y5SLPXptGUPOCG5oo6nF49bu1uT+elLl3d/nwxh9lqoNkSha0Tt9upualTE3PsbB9qDdqtY4tYmRMkW3ZAW3OWRSG6tbWh/zMYTMzNLqrt861bN3E6bAzo0OlVKRSzP2y8CZAYnVEAWShWeOjxgDb6iP21AGuB9KFgWMGeWB3L3CKZyzIvydwpc2mt3Cd31MXl8NPtiEWvR5uVpLlBmi0kb1tU0zJvCqDOpNPa7CT7fe2D62o1PDExRbFY1rE3nhjHYnGQyRT0sanJWQKBsNrlixOB2QIel1XnZslbF9W2yTzAHxIl8wG+gJX9ww3qjQrPPv8hzW4WS+tgwIOJPpWyXJfNFHNtAv5R+j0T4VBUs3GhxVFmG6cbPdaRaJDUUQEGVnVoCIS8ROQ60G7q5w/6kgNexmL2UKl0qBTb9DrSHHRsgz82OsrGxgoz0wnmZydYXb2NzWpQZW7yUOz3J5Amr72DpIYqmwZGTk3MY+6K2L/P6EQMd1CaNoKaL24wmtnYPOKN126QPKjSqAnANOB2mOn383h9dir1OqFIlFKtRrPdJRyP02h1qdYaeo5KjrfJYFEVtjQLJNPSVBHQOsajEZ1zPE4Hayv3CPrdnJieZHtzndRRkmDQx6nFk7z55tv0+waeeOJJvX6LEjwUDjEyEufLX/4rneePUkkdY+JCIPckMg6yhQI7h4dEYnF1Gdlc3dSf506f4+7SXZ3Hp6emiETCHO7tqAPIyUWxrO5iNDlVMf/uu++SSIxy4eJ5dZEwGQfs7W3Q6lRweaz0B00cDokOgEggQbXSI5nLMjo5QSabJ5NK45ZGk/aAX/unv8g3v/I1/vXv/f6PIia6/b66gwytkh+kO/3hvg4rMKzAsALDCgwrMKzAg1CBIbh9EI7ycB+HFRhWYFiBYQWGFRhW4IGpwN8Fbj/14gu8/fbbmgkrN4GiDhFAKAvdPrdPVXgCEBVadEXxZ1Y1zuHhgQIaAaQCNmVxXGCk3WbGMOirClGApXzftwu+D1Pvw9MfQT1R4grEq1dotf8r8LuvzpXXC+gTMCCvEQAialuBsQJlBUrK/2WRXWDufRvl+wrYY4vOuipz5fu+Zad81n3VsLxewKdYUN5X996HoffzeOX9RCkrf8uC/zF8Plbjis1nMBhWYCuKIIvZit3hoFQs6+J4qVpjanqWXD6r2yrbnE5n8Po9mkEr9rViiyjgWvZXIazNRrVUwWa162eWRaVqtf7IollqIe8lP0XJJYBdlHiiXhLVlAA9m91GqVzSmnW6ogC20Ol3jutsFDgsmZtm/TvoD2EZmHVfBkYDB6lDoiNxjHazKqS3d3a4t3oPn9ejqluTwXScM2ww8PL3vk9vMNDFbQH4MmbuZ/zK9smYEWgiP2Xfxba5L6vSRgEAogoLUCtXdV89Lo/qhjbvrZCYGFMF0862APkohoE0BdjENBqDyUCulKNLB4vdhNPnVhAucEWUT2ILK0DOZLTgdnmxWuxYLAMCESNdQ5FyLYnf58HlDGIxBli+t0u10sLjsTExHcBiazAwmHDYT3Pr5hbFzB4Oc1+VYmcW5jH1oZDJabanxdJhasZPz5DGbC2xvbfE5laCfL7K1laaJx5/Eqvdw/5ukkyxpOeN1+3l3Xffwe60sHBmlpFEmJtXV1Wl9/Dlx8jm0rzxg3eYnZvi8ac/xP/6+/8ei9umGYsWswGH14zVOSAUdiss8Tt8nDp5TtWrPneAfs+o54TkOkrOrQCEjc1lxiaCnFwcx2o1c3P5LqcfmkMW+isVgaQhVu9tU8jXiUbH2N9L8vDDj6pidWtrk49+9KPcvHoDm8nKh59/lu989VUKdcnEbGmt67UGbqeTbrtDuVpQ5WitVtTz5LmPPEEw7iNdSuP3B1lZ2yKVztHuSAa2m1arC0az2mQXiyUmJycU/tcqFQy9DqcWTvHu21c4tXCGzdUtHHYbvpAHt9em6rQTczPcvnsXMON2B9nZ2qWUzlApFlQV2et1iIqy2OCk2a1z/sIF3nvzOg63A7PZpmBR4FdXsklNXfqGgebQij2xqLnFmlwGmGyTwBkBeF6vh0DQx+7uDi6rDX/cRatdVcgn56LMpzabWevncHgYHRXVZ1PnEZkvU6mMqv0lp1YyNT0eJ3aHhenphNpr7+8fcubsoiocJde2Vm0xNSm53AZSmUPiY1HqtRbh0BjXrtxlfv4M66sb1KoVPfdHx0apVCvEYwndv3pd5tcBI/GoQn7JRf3oh58lHvWTyWwxnvDRbGSoltLEo0E6za4CVvpm2l0jrY4cIhtHyQzlaoNCqaZ52t2egVyhQrXexOZ00dK5x6FgTcC15Mh22gbi0Um1BC+XmoSCAr4sFFVJP8BgbKuivT9o4fXK61q0Ow3dZwGt2vTRayngHJ+IqapUXAcOD1OkjwrkczW8ngDFyrY6AsicKc0wcoykgUbmwPX1NYVvcu2S95PjI9bzsWiMZq2pc6vMTVNTk8cW95kM4xNjx3nPLplDu6qil6YBmWfk8+/evafjPh4fU/gvjQOtZhcMVlrNPtVKA7fbj9vlp1yuYXc49fdiroLH7VX3B7n29fpNpmZHeeOtVxgY6ywsTmmzgQB6scYW6Go1i5rXQjQcp1JuUqu2KRZqeDw+GvWmjnPJXt7aXmViahSDoYvb48BssVCrN7RZp96o6rk/OhLXhiyZf8OhGE6Hl1KpTr9rpN3q6bZKg0ypVEEsI/q9LhNjCZr1utpCSxPNk08+pXD86vXrWGw2HNJU1OnRrzZpVqq4BIZGfWBq6VzV7tQ4e+YMRoODVt2AxeCmnG+QSeXZ3NoCi4FgNMjU9ATNbpNqo8poYpSjdErV02KZLed3tzUg4AvRbfXIl8pYnTZVG0sDlth8i4JcrgRyDyGNFUb5vS+qfok/GKNRr1MqFOk2WtSqVYXzxVJe3Tokm3ZsbExrJHnO5XJJ4ery0jKNSpPJhVnWtvcUIss8ZjVZ2d3Zw2y0YLVY9fpvtVhw2K0U81nNxY6PxOkOBuQKJdrtHtlMjvGxcbq9gR63sdExhcNybMrlnDa8SLOLzWZhamKSVDqNw+el2m5ycJgk4PVjGRglPJjf+43f5vvfepXf+c3f1mY4Uf9LQ4Hcg5mMw4zbB+ZGf7ijwwoMKzCswLACwwoMK/BAVGAIbh+IwzzcyWEFhhUYVmBYgWEFhhV4UCrw/wW3A1VKyg3f5z//6/y9T3+KV77zHbWslcclN1L+KaDWbLIwMT5NOp3TxWwBfQ3JXesLeHRqxp3NblHlp9od94yqFDQOREllVdtfUezIYmm/J8uofYWRYiUpi4sK06x2BXi9geR0NlXtFg5HdFH9GJza1CJTlbtmM5ValUGvj9fn030QlZPb6dYF/U63pQpUAbOigFKb40GPPm1V8TVqohKzYLcLWDgGl/I5skAvNpZiaSqf1Wy1dOHV5XYrnJEPEmBaLOQJ+Hy6iCvbIsA2nc4qKLVYbAppRS1byJcwmc2qwJVFcVkwF8ghNTMaDVRrNUrlsi6iy3aIfXI0HlV1rMAAgaGithMYYBiAy+FSEHo/d1eyJEuVMpVSRRepJWdWYJLP71elneQ6inJaFK6VslgS2xREFIo5AsEg3X5PbWMFBJvNJlX19vpdzUrtNjoUimWuXf8Au9uhlrYGq4lUJk2v3+fm7Vu6CC0QZPnuXYWwonptdPusrK6pLXMsHtfPFhgsx08eE+i9sbVJYiyhsFlsdGWbBfIJPJf6He4dKEQRu2wZWyI3EsW30y4Q3Kr1adZbNGpwlMyzcHKOUi2n38GYj1qzgsUu+cR5FhZOI2xd1KyioisKAHfZOHFyDIO5isnaJR4PMegbKOTL7O/mGPTNmIxGXvzUs2zuXCcctXP37ho338uA1Uerts/zz1wkGrOxfOMWTz/yNFfeusMnPv4pVWtdufY9RiZs+CNdrt96g+XNAE8//WGuX1siGBjhgw9W6HWstHsmVc8ZjX0SEyFMjg7egINSKUMh3SYcmmDQFWh0RL6YVxVYMBJjdXmVaCSG0+NgZm6cdi+H12/gxNwImcMibvMY4cAIt2/fIhT06bmZSWfYkqxbW0ttWJ1uE/Pz07q9+wf77Kb28Ea8eH1B2q0BlXKLXLZONJyg00ZtaHOZHLt7O5p1LTDj+tUbzE7OqH33yq01+sYBxVxe82BD0SgOm00V0rVqkcsPX1CFttvu52f/4cepdyssrS2rJfadpVUmJucwGKyaS+t2+9QKuNVq67iSeUPU/XZRjku+tMHI1voONquL6alZzGYjB/s7tDp1Tp6ap9/v6LkrquFu18D3Xv0eDqORoM/D9tY20UiUf/xP/oGCptdee43YyAhbq/s0RLHcl0YTaYQwqmK/1i5qlma/Z6BelyYNg8Is+Z/MK6JglTlBzvdcTnKJ25Rlfoi5mJgao16vHI9hQ5/r795l5tSI2mAz6NHp9LVBQWDw5uY2LpeXXmegNuKjibhm45rVgrmsgFdszkVtK5C32+nj9fjZ3d2nUMpqfrUAb7vZpRboAjgNGHVuEpAl6n8BTDPTJ8llq3TbBhpNUbwbFHyLlbHfa2VqMoTX3WN2NsTEuBeHvYvR0CWbSuHz+vG4AmxvpajWOkxMTmnOpuRhmywyn1upNTvcvruOxxtiZW0bu0PmSbsqlds9sWY/4MK5R7h+fRn6Nj3X5H/ylc6ICtKtTRWNelnVqKdOn6DVK2NzSBOKU9XJk1OTBINehVu9nlj6i/q3qU0yog43GW06j1x97w6TExMKuuX6I00hfl9AG2VUwTs3r9bJMje1mq1jNwZji2DQRCYrltkW/AGf2vHKdkuuuFgTy+OiBH/o8kO0mk29nomddTwa13mr0Wgfg2ubZJaLutKimd0GRFE8YHd7n1KxQiIxRSbdoFEz6rZ3e21cbrtoedXaWsZNJBpmbmFOM6tfeunLPPLoZaampzg43MUoCeYWM6VyEavVxNjYKOVKkZTYyo+M6DW1WCipLfTE+CRH6UOcbiMOj1nVv5lsjmhkRLdL6uV0SB58gb39XWZmJtXa/ejokOnpCSy240Yum8lBuzmglG9SyNboNNFGj7HRSUKRENlcDqfbRWJynKPDXTr1IunkgT4m87wCdJ+fnc1tBcYet51SLk05V+Hc6Xl+/u//NEfZIht7BXLlKmsbqxgtJuZPLSh4l7gGOWaSieywOjVz93A3qQp/gbqesFudDHxer14z5FwSa/PRsbHjRqeuNFL0MVus2ighjRdycTUic4xHobQ0Ah3s7v0oCkDuUR5//DFV3MoYWF9b59r7V1k8f5Zqo02n22dp6R5T41NMT81xb3mVC+fOs7S8rONDlL+1agmvx4PNbqbdb1Bv1wiFo6yubijcl7nv8CDFzPQcToeb5Xsrek4888yH9Jp/9+5NLJYeiak4ZqeNw9QRTqdbx9zKrbv4LC5+45d+ha/91V/z7/7w3/4oqkCiGaxi5W0YgtsH5T5/uJ/DCgwrMKzAsALDCgwr8GBUYAhuH4zjPNzLYQWGFRhWYFiBYQWGFXhAKiDgVnIPTSZlYcfgdnAMbn/+c5/lay/9Nc16DavJQLNRJxIM0GjX6Bo7BMMT7G3n1VbR4TTQp8b58+fwuP10uy08PhuhsE+tOst5C/1OB39Abid7CnIdDq+qLCV3U97D5nIouDUNoFPv0qit8oPoAAAgAElEQVTL4qUZswP6xjrFSpFuW8Ci5DO2jlV4BoGLTl3oD4SCVEplVXS5HS5yqQKpgxT9QY1yLY1YIOcyJQL+GBPj44SjbsJhC6nMPpVCDactTqtppd6pY7Cj4FKsMkUxKDC1XBbL4rouxAukEqgrNp+SGel1O1mcnSTil/0RC+UWTtdxhu695XsKo0TlJfaqon6V9xMgPDAYqdWaxEdGdRFZVL8CdsUeWhTDVn2sSLtzDInLpTL1ZkPtS0XlLFBIlDyqlu12FGz6Aj7SRwJTe7icLl2MFtWfLGwLGF1fWSUUCCpglteLsk1AqryfX7e/p58v0DeXzyns7qgVaJdcMc/5ixex2O38wb/+V7g9Hianp8jkCojIx2qzM5ZI6HulUmmCwSiTkyeoNxr8xZ//GdGxMYwWM4ViEZfHTV2UzQYUQA0MBlUAC/ByysJyr4vP7VHFkkA62V7JBxbLZ8lVlZqI8tBitWomsYAOh91JMnkE9InFIxgtBkqVPE6XU8G3qOMkPzQSitFu9xXWeH0BirUy3UEdX1BUa06cjqhCKI/Pweb2Ou+//xYf+egz2F0dwjEnhVyN27fWNfuz3mzyy7/wj6iX8tTzRcwdE++98T5Os5s/+qN/w//+f/x72v0yjzxxilL9kHI9S7IeJeAP8fW/+Vuy6RrlUoNHHn2Keq2rVuSf+vSneOlv/op2p66Wv5ubGyQPMjhsUdqtGunMLgbLgEefOIk/5FOr1UHHghGrKuJLxQw2aw+Xw0S1BPWSS4FntX5EKn+X0XGHqpyzh2Z+5Z8/R6MJ9+4e0GkZKeSaag29eH6RVHGXxPg4y0vrWIxOpiZO0Gx09VuaEK6+f4X4SIznP/wc3/rWN9RK1Giwc+f6MsFwVHT6HK1s4h6NagNGv9PG4bLqfi2ePqGK20ceuYwv6FDVtzQOvPfeB9RqkontxGpxayat0+EhGA6rurBcLuL1ujTTVM7RxNgoHo+LfKag2bUy5gu5Am0Fb2ZmZ2b0nJWmDsmj9bhEPVjitZe/x8VLZ0ge7TM1Nc6Ln3yev/qLbzI64Wd8apwv/uVLSBdDIDiC2xMmky0dnxuGFn6Ph15/oOfbcVa2RXOzFxdPq1VpPptl4fTpH9msW2wG6s08rY7YA0uGqlXBrcPqwOOXTO4Qb755RSGSqDfFXtXnDeIPhEgdZTk4PCQUFFt3C512U7OrG9WK2mXL568s7zA1ldCmiHKxTDYjY97FI09dYnNjm417+6rc7vUl4zaKwWSEgYFUKofXK4pjaUBx4vZ55WHyhQJO27GqTwBTs1mhXs0zNzdF0O9UiCq2wQJ/BRCazHJcDWxv7TN34iQeT4hmU2CYjLNdnnz6aZ07Dw73cHldxGJhdvf21D53e3sXnz+izw1Ho2qxGwh6qJTT5PJJgn4vHqdLYl/xOP363EKtxs6BHLcJzcSW4ymNMKLiLRYr5LJ5mq2mzmeipM5mU3R6bUZG/FjNNtKpgloIF4sNjg4KGI0OKqUmXm+IWCShyk2B4dLUEwp7ODy6RzjiotGsMjJyPPeKC8KVKx8omJNrnlh5t8WqvysNAjHNMg36A5ozLc00YtV9+uwpPH4HTq8Zj8dCsZTC6bBoznStUmV3e4+5uTNcu76kzTkCnQXIGwYW7txaZWZyAcPArrbXxoGNRr3DzNQJdTToGCsY7E1V5zpcNnxeB+lsCp/Pjc1qUmi5vrbJQw89zPUPbjExManK50DAo0puuYaurKwRCkZVBS05w9LIIE1PTpdds4q3tteZmBjVmuTLAl/NjCcS2KxuCtkqdptbVbmbGynoOdSaW1wLGi3UUtvltjI+5lFVtORi5/Il1te2mUhMs7qyQrtRoVxI4nH0uHh2jueefZigz0Zv0KfVdzI9d4YPbi7zvdfeo9oQW+8xjCY70cgYr778KsbBgNnJKc3QrUrEgbVP09jA4bbz6EMPszB9gnKuyO1rt6gUKqqEXVle1fNt/uQir/7t3zI6Ns5e4QBH3I3D41RLcRlHVrNF7dlNBqNeh9wuF1OTx+NvdGRErzE3rl/TOAiH04URCwsnz2DAynde/i6XL15mb3dPQfDiwhx3b96gWMxiNA7oDpoUq2XiYzG9tkViMTBZsDmcVGtNYvExtZt+8523+Re/83vcvnNXG5zyRcljN2OxiRNBkanJKczisFFv4TBa+cynfoqv/Je/4g9+53exGKX5q49ZEqwN0sIxzLh9QG7zh7s5rMCwAsMKDCswrMCwAg9IBYbg9gE50MPdHFZgWIFhBYYVGFZgWIEHowICbgWcGlVBpu60qib7/K//Jp944aP87SsvYzZALBqilM9SyGcxWQZ0DC1KhS7nzzytQDEW9zB3coQ7d68rPIuPBrHZB3S6TSwmH3bThCq5+qaKgkS7zUNdrByLZbUp7XVbpNKHqp5tNdvUqx3abSMmoyg+a9SaaQUEZosNh81Dq93RhX6X26vvWyiW1IpXsk5X1tdIjCToNKCUr0giKw635Cy6yWZrJEbmiMci2Bwdas0d6rU0YyOz5FNQL9s4yh/hDtkUJt68eRuPx8/ZM+fU9llApeR4Smae3+9Rq0WxO7SajeSSBxwJmHC66PZ6qsAS1W46lVLFlcBV2YZet6f/l4V/UQELTBX7YrHoFBgpkFOUhWLNvLO3x9jYOOubGyTGJnj7nbeZnJo6VgzTo9vv4HK6Ffo2mg3sVhux0Ti5dFYXu49tle3s7e8RCYVF2kylWFbLSlHGivpOFp4FeIi95TH4KOrgF7WtwLS2qG1p06aJ0WJUIN3qdvnud79HqVzVPFWTxcJHP/5xjtJpSmKD6XKrjWzm8Ih4MKz2kl/6ypd5+duvEJ8YwR8MiuyHgVF0TbJw3afVbdMfDHRfKsk0CzOzCuG7nWPbagG3An9EoSV2j1a7nbGxBKl0ht2tHUYnJomGg9TqZVWJC1gXFeTOzo6qegWiS4bkY48/pgvo8re8p4xfT9BNppDR9w/6E1jMIc1YDobtGK11TJYGI2Nh+oYGly6d51vfeJ39/SSPPXWCJ5+4wMtff5mHFh9ib3Wf73ztKsV0ka9++f+m323wpa9+kSeeuYzB0uV/+rdf5r/7xee4vlnmr//k+4SmLKTTVWanF0gkJhQIj49Psb8nWZ8tzcq8cuV9tra29Xjtb+9j7LYxBwecOjNNfNTPSCJONlsgEZ+kmK2yubbDwsw8Po+LXreN1RQik+qzu7/J5s41xmct/MEf/jPq7SO+8tX/gtVuITE2w/Zmkf2dBtWimXIZpufHCSfcpNNHGA0WIsE4K8trmle7ePI06VSaa1euKsSKBEPYLXay+yXGFsZZXd1Beg3EtrxULHH2/GmsRiPLy7cZnYyxtrHEqdOzNJplXnjxeVZWlxXQFos1xken2d1LkU9XGRuZ0fcRuBcRxa7TrvOE1+fA53MxPpHQzFRRbEfCYQWhu2u7BCMhpqem6bY65LNFXHYnPo8Ph83B9tYWibExBr0B3/72N7GaDSwsTpNJFvD4LIyM+3nvyl0uPHyeDz//Al/8y69RLLdwuQOkjlLYDB2FqDKPybiU8WgyWtne3lYF50h8RJsvRPk6MT6h6ji310GjXdR83IlJAaw5VVOePrPAl770FZ599kl9ntirCnTN5QqcWjzN0u1V0vsFnvjo4+zv75JKJvV4BP1+FhYWSB+lONiTvNUS1Ix87NNP6muluWN2YZalpTvqFBD8YR7x5NQ0rXab1bUNtbqVJgiZ/0W5Lede39Tj0sOXVIkbjcbpddFxLsraUqGk7yWZu5Jd7nA5KJcLarnr8YvFshufN0CpWCWVymM22qlUJMfYx+Kpk9y8dY1Gs0IsFmJ3b0uVo4889oSqCw+PDvDIfOp1cpTeJxBwcemhM2RSBxzu7NOqNxkJj+C2efng+h3mzj/M9n6S1FGaCxcvsbq6/iNL4nQ6pfsltuzSiGQyDajWyty5c5tLFxNsb+8xEp8g4JNGHbCafZSKTVpNadKR68+A5eV7Oj9fuHBe82xHR8McJreZmhrV4/fee28TDsf0+QzsmhEr4HZ56S6nTi1SrRWZGE+ws7mhOaztXo9TZ06rc8RhegusdaIxAb0F7FapXUR6TTjYPmB2YQ6DWayaLTidXmoy9hxS/zp3b6xiMrhIHeZpVPsMuhaCvihVyYd39jC4ekxMjzMzfUIjC0SNmhgbOXakqJTUGeLM6VPcvnNDHSOkOUjAvShwK+UK58+fZ3l5RXNd5Roj41uiEmQujUbD2uSjEQitMp6ggYnpECsr99QyWCC+5O2KLfr5cw8T9I/y5htXKRVbtBoGDg+Omy4slhZuj51zZx4iMTHLu+9cYyQ2xsL8An/+p/+RoN/Mp194mueeuYShX2TpznskEiN0+2Zef+sqK+uH+IKTuL0JMvk2pXKHRx95CrfTxZ//yX+ilE3itEKzWuS5jzzL3Y27NNstQr4gjz38GB964kNEQ3E6tZbmth/uJQn6wvhcXt59+31V5netPY7qKdb3Nrm3sqL7LM0O+8kDcYYmFA5TLBdZOHlS7wmuXv+A+fl5/F4nK3duHbt6mOwYDVZy2bKq8xcXF/UeQpwA9va3ePETH6NczjM/P0On1VDngmQ6pdf6WqNCYmqS6ZkZvMEgvQEEghGK5YqeX9KYsL62gdXlVrW+HCcB/9K6Iw1yhu6AyZEEv/hPf4Eb167zu5//55rh3et2sJmtmnHLENw+GDf5w70cVmBYgWEFhhUYVmBYgQemAkNw+8Ac6uGODiswrMCwAsMKDCswrMCDUIFB/78qbiVTTaxrZU3vt37rn/OpT32SN15/jVwmRafVVDvISrlIIj5K0OUj4A0zMT5DPl/QBdlo3EOrm2duQSwZe/QHbUxmOwFvHKs5QKtvpNqDD27cZXtzX9VEsuArsNXltBAMiIqtrdl6VosLjzuAy+HDKnbJzSItsTA0mvF7fdQbTfIF+cwRXWTe3NrEaBowOzvD7sEuFpOFTKaqqsp8cVezPmUxP5ksMjt1FpfLwf7+MqGYgZML4+zvpUlui+1jjIGhTatbZCQ+ytmz53UBvVyqEPD7sVhtalkpsLNQzFMqFSiV8mrTbHN7yeZFlTani94C3yYmJvB4Pfr69fV1tYydnp7WheBqRfJw2zTqshCbwmS2qnJMlLjhSJQTcyd00VgUoQKJKtUaG5ubClRDkbDaP5otJs09lc+TbF3JuwxHw6zeW9UcSwHH8nyBw/K+Av9kEV8Uv6KoFYtjWcz1en2aVSvFF5gr6kyxg240agqCWq0qHr9TrSLF6jMUiSh8FaXSF7/0JVxuD1WxLna5CceiJI+S7OzsEbSZaOWOcNis/Pf/7Bf5669+le9897u6jQ63C18ooGqxdDaj6lv53GarjdnuZGC0KuQWVdM777yFxWwiGAioRawomkWdKUC22x9gNByro8WGO5/LKbAWhbOMDckyVKvZ0VGtuyiexQ5TIK3+3WtQa+eYPTFPoxqimG/h8zsxWdu4ffDs85ep1lI023XGxmb4+tdeJRC0E47ZeerpR9ne3MBjd3O4leSt776v48g0sPKf/uPvUquX+MrffImLD59hee0Wn/jJF/jlX/jPtDoDIgti/Wznp37qMzgdPnZ3DvniH/8VoURMj5s0MXQ7Hc1FbNarREflGElWZYiF+TNUKj183giJyUm2d9ZpNUpMjEepV4vMz8zy1utvYLe6aDUNql71Bmzs7i9xcnEeq72F3V9XOLy3W9SMYLEELhVtrCyl2N7YUdDxyE+c5v2rN5iZFigeZfXeGnarQ8dSrztg5d4as9MnsFusTE1NYTSZ+e4rr7G/lcQRcNCt9bD5rfzMZ/+egtaXXvoaP/Ozn+Te6g1WVu/S7tr52MfOKOjf3y+QSjUI+WNsbR/idYbYWN/FYfeodbpY30qO52FyF6fTgsEoYN3P9t4O8wsLNOotJicmyRyl6Xf7qkQfiUjeZw2r0aKWwmKdvr66rmNfOlZq5RIn5mfweKy88PHnuHjpHC989L/hxc88xouf/DTf/tbr3Li+SnRqnFe/9m0e/dCzZI729XjIOLqv8vT7gkxOTnL79l2FM6FQWI9hTseiXa2avQE76WwSs8XA5OQYe/vbjI3F1Na2UKgSjfrYWD7k4kPnFL59/etf58yZcyTGJ1hZWdFmkVwmy5NPPcEPvv86a0tbuOw2tXn+1Gde5J233uGnf/ozCnTWNtZx+9yq9heFrWRTP/TQZV5++RVtjJGcYFFYijpb5jdRv+tYq5eJjca0IUKs3kXtLzbukUhUc3clI1n+lnNHgH270yTgC5JKZjlKplhcPMlRap/BoEMw5FPnBXmunKeFfEVh53hiSsd6o9FR0D49O02msEd7UCWbP9LM1ZmZBbodE53mgGImT6WUVTAcClpZ3biNwWHC7Y9QLnbxuKIU8sfneijsZf9wjfmFKXL5lGaGmk1OOi0D+VyZkUiYnZ1dbfIRmCbW1A67ZNHe4YUXX1CLZQHjdoeZVDrJ1tY6oWCMmYmz2vwieclGY08zZcfGJhXcbm7sEwxIDqxbbeWbzapm7dZqJdxOO+cvXOIoladcq5MrFLE6TBhNHUbHQhwe7tBq1rl47jzZVJFqoUYgEqTcLGG2ihuARxswMpkDPvzsh1Q926hXcDnt6vbw9htval7r1vYu6azY7ksGrQmvW465jWh4QhWwYu0s16p0dp/ZE5LR2iV5tEliIs7G+paOhyeeeJydnS1VgpdLRbXfkFzUeGyMcqnOqcXzcmXG7fRz5eoVfBEbU9MjLC0t4w+KKrZKs9FUB4RQRFww6kRCk5of7hTIX6yzvLTB1vo2J04scufWMm5PEIvVrbnIn3zxE+xtbbEwN0G1kKTfrvBTn36ekaiX69ffZWI6QbnSYHV9hyvXl2i0DIyMz+APRnjz9dd45smn+G//0T9kb2+Z/c0VrKY+czMnqFUGvPf+Dd69do1irY4/FsPl9Wvzl9Pm4aGzlzQDvF9t8/C5S7hMNuy9PoZalX6vA2YTnpCfQr3KB8t3+GBlidfffxuz20k4McJ++ojDXIbJmWkC/ijNeo/MYYZ2s4PVYNH7FrkeWW1meoYO5Waej33iw+xnd/FFPVx6+ALloxIjvjhGDOzt7fDOe29rXrLcV8j8EYvF1Slg+a5AZImTcBEORjH2LPhdfnUasVlsGKQJzGSlURIHERuf+5nP8oNXv8fv/cvfxWCy6PVdv0zqju83GAylB+E+d7iPwwoMKzCswLACwwoMKzCswINQgSG4fRCO8nAfhxUYVmBYgWEFhhUYVuCBqcCgNxgIvBOAJeBW8k0la/Xzv/0vFAL8yRf+VHNRBfiNJY4z4RZnTmDWRckBR+kDDH0rFrOT2blppk6PUC2IwqWAy+XD4YhRKTR0MfwoW+K1N2+Qzko+o53JiVlCoQCFXIZavUB8JMjA0FEFrqwsiu2i3eLG1O/TbzcVTIo9qd/nU+AoOZpi6WuxWsjnMzRaolYcw+1zUa/VSKVL2B1uMrk9vD4nVrOTUr7FSGxarVUr1ZRaxs7OxNnc2IOul1h4FofdRCjipt1qc+vmLcrlqtrwHh2lFBjK4rz8z2wxquLW4ZAsRyP1dpvuYIDH6T7OmS1XNZNXaiawRLZX1IcC5ATyCBzJZbNkU4cM+mIj7SedyqjSyxcIqLJHQK3AtQsXLrKzu4fT6VL7SrEIjQZCqpCWzN3j7OE28mKxVxaLT7FKlgVjgWICb0UlFx8dodWRzD6jwlyBL6IYElvUXLGAxWSmWqvq40ZZuB9I1h9YTEa12xQFm9RerGcFRNicDmLxEV1I3j88ZHV9jeTREQfJQ3a2dxUGpQ4PGQzaPPHkE+zuH/Dkk4/zlZe+qtbI7oBXAYFYJ4sqSlS0nV4PVyBGvtFRIFzKZVVd7HM7qVWK6ukt29butNVCudOT3GTJBe1RLlYUmgmsWl5e1kxgUSOJulYUUVeuXFHAI6piqY1ANslBHZsKUCzVKWV9hEJxvF4oldO0u1UKpX3CQScf/vgj+H0j3Lm1xeyJGHZ3j0wuTyad4+9/5mf53/71/0mjXOdzP/uiWmFeOH+G3/qd31TV8uhkRK2NW/0WzW6TEyefZ3npHlevfKAwS6x2LWYHjzz8GF/84pdwuzzUylWFzwaLQY/rhYdOcObcqO7b7Zvb2GxRwqExsvkcheIRHg8sLIwTCfk43E+ydPMe9UqfU6dO0u02MZoHfOyFD3HnzhI/+MH3mD81rRmqR0cFDpNJCuky5XqPzaUsl548ycOPXmDncIO19T0iYS/nzp7W3NVTC6fY3NjC4/KztrqlWZZPPfY07719ha9/85sYjFasdqeq+eQ7uXnAx37qowqzlpZuMjWT4LXXv6/n82//i1/SpoCV1RXaHRsbm2nSR3mcDi+Neg+rWfKxDYQCoeNjZjZRKGax22WiGhAK+VRBms5luXz5ETbU6jWMz+NlY3UDm8WhmbMLs/OaASxAV7IuRW1bLwvs85PLphX0Xbx0iv/8n/+YtY1NxsYieHxxrt9Z0ZzqSDzB9l5SoXkiHiWfTSuQFFtrOb/2dg8UXIu9rjQJyGPShCDj8/AgSa/fUaBu80jubJ35hRkmJkcplnIcHu4RDPn1vJ6fn8PnDvHBjas6PuXEtjscOl+USkWW7q7S7YHb5iEUC3L6zDzhUIRCvsCtm7cpiVV8q83cwrzmFAs8Fshu6pvUOtjj8WqWqmx3p92jXq2p1XyxUNDzUJop6tUK3nAIj8+j22Oxmdne2dbzTVS5YrIqNsyZTF5t0XttmfNiVMsdba7oDdpYzEbNp7VoY4lLHRGcdjeXLz/K1avX1eY+Gh6h1xponmymsEMw6sRoFeW9zPWiZHVgNblw2lz0ux3qtQIMxJbfiCfkooeBw8MULqdP83sLhSzNVo2R0TBuj9i/1/H5PNTrknt7PAd0CqPERuIUCnlu37lJq9kgHo/gdFvxB1zsH2xiMndZWJxRSJvJJLl08UmWbhxxdJTF4TSTTh/o8TwxO6/XDbvdg8SdS4OAwGoBxlNTY6TSBzDo4HT6mJyaY/8gTbXZIhIJay736GiUYjHP0u27nD557thieG2HsYkxjLYBxUoBj1tcEAwUSmmcDpNuXzwe5NFHL7K6usTk1BgnTkyrTb7J6GJrM8XG6gHb2ymK+Q5+76iCXJvFjcvlodORrPe05gQ7nWZy+fSxCjoepd1u8t5773L69Gl9njT+rK2ucv7CBZ1HJeNbsoBl3IszhNwzTExPkS9kMJv7tDtVSuUcgZC4YAi4l9xmM0tLS0xNzqj6ulzK8+yzj2rOsyjpk0dib96lXu+RTuYo5csKKBvlCjajgWefeYoPPfUEfr+NXG4Di1XOxVGOMjlu3b3H7uGhXm8cNgu7m3sEvT5+6Zc+h4UOsZCPzfU9nO7Eca6y1cbG1g7fe/0NNrYka1kanuy4nT7isRG8Tj/NWgOnzcHJ0Cgn3UHNwTZarQzMBlqDPmaXHZvPQ89swOSykyrkePP997A67Rwepbh2fRmrRSIOXBhMJgWvov5PTE8wMPUIRr1sJ9eJJUJMzo5QqGao1ssY2ibMPRsmTExMSIZ4g05bmmp2yKbSBLx+Bl3Jv3awu7Ur2RGYDGYMfYeqscX+WK61nVYLU99Au94k7A/y85/7Ob750jf47c//JhabXecTOQ8U3BqG4PaBudEf7uiwAsMKDCswrMCwAsMKPBAVGILbB+IwD3dyWIFhBYYVGFZgWIFhBR6UCgi4lcw1o9lMVxa3jQYFar/+m7/DT7z4Cb7+7W+TmJCsTz9Wu4NGo4ndZMJND3olIjFRBI3Qa9sZHZ0gnV3FYBOrSiPNhoGdzTL3ljfI5Hbotbt0W6KYjaj1qtnkULAjC+wCyUyWLk7XsQWwBJ/a7C6FrQajEbvThtlqodFsCaPUx9welyrFBJ5K/qpYKTdaVQIhPwZR6XaNOJ1uuj2xBLVhNjrpNAz0uhZVuZrMHRqtFPn8AUaDGactjMcVx2DqUa3n1XpYFKWSeSqKVoEdAlW7Yumr1r2inBKFapN6rYrdYsFus2hOrag/XQ6X1stsseo2CxyTvFyxQs6ks6r6E3BtMnTVKlGAnKhDRdUrgEWAtNgAi/LV7nApABZAKRDCNBgQtDoRYiA5l7I98lqBvKJMlPy9Y7WfDYe8ZtBnd1vshMc51NzC7g9tgsUu2CTLuars7LTbCnvE6lV2tj/oYzFbFNzKSnu72dBxYnc4VRmXLeTZ3z/g2eeeJ3mUoiBKXrNJIbXYxraMZlyRUV757vdZWl6iUKhw7tyiLqLfvnUbk82EQYpokF3p0hv0MNvs1LsDWkYLDo+bdimPy+um16wScNup1SpIorLP76HX6/7QYtav+cjFQlmtnYPBkGbzSv6nKBUF+olqWX6K+k9qJQvYCrb6PertigKxgHeSdkvUuBlVD9eqdSrVNM1Slc/946dYmJ9TIKLw0Gnj3WvXMRjN2HDgcZs5e/oUJxITJI92VQFeKOVY29wmVyoyuzDBQSpJJB7D751Tm9eNjW21GA0GQizfWcdj93FweEA6I9bgFowmAxMz47jcTi5cWKRWy+jUlMtVyReqRKIxOl05f1J0+3UunD+p4KFVM5BP1bj67h3Gp0KUKmnKpSanzs4rcDZiw24ZUdVlJr/PzZtrdKtWTl4Yp5SvMTodYnxinJt3P+DkwglVEWazFW5fv8eTT1/6f9h7D+fY0vO889enT+fcDaCRM+7FzTnOzOUEBjGMZVJUtETLImWXa7Val3dlW6SkpS3LYau8u7XltSSvaFtaeymJihwNSYkzw8kzN+eAe5GBRuicc/fZel8Md/+I27gXBVQDON3nPd/3na7v9z7Po6p3yTM9d+ZZBawPri2q5anTI7moIQ4dO8W9u3fVe312dprBoX76+sLcf3ibarXAzuOaVa8AACAASURBVM4m8/P7OHhkUjM519bXyJeaDI3N8ODeYwVyohb2uf143T61ka1Vq7hdYpddotmsqbp6bHyEerOp115sfKXbwWG6aNTqWt+ZyRmufXCVEydP4XS4cJpOVZRHQhHsHTuhoDR5lKg3Chw8NEcytYXdBLHbvXplgec/9awqrP2hKN5QWMd1OBDS5oFaReBKi3Asoup5WR/E+l3UnDL3RKFaLld0booNucPtVLjoD3jx+V3Mzk6wvbOl5x+JhHQtMU2DD9+9QaNT5tlnL+p8v337tlpOb2xsEPLHef7jzzI8PEI6k1OALucuduDZbEGbHwQcy+877E6OHj3G0uISGw83iQ6HtfFEQLiqplttyqUyjVpT54M0X4xJPqjfx/2H97BsHYJBL3abjYGxPoZGBnWuVCo1nb+djh2Hw0U6lcdqmThNH52WWJ1LNrE0UggsNdSCV6Cx2+XU7NVcPoPNJutzR3OgxY5Z1NMun4llb9O1iS21C8uwdH6K5bKJl3q1S6NqEQrG1Aq602lg2WqEIk4azZICSXFV2L/vAI+fPNZmnUjMxdrGfeJDPmbnRvmT38swPjlG/0A/m4k1tf4fGIwSCLqwGU1W1haYmh7Gog62FmNjw6yvpdhabXDy5Dly+V1cbqn3sqr8TdOt4LhW3RuDsmwKAF54fA+Xy6Bc3Gse8voi2GxuvIGQAs9qrUytVubUqRMsLizxzlvvMzE2i8Pw0LY6ePwu2p2Wzv+x0WFKxaxaawtQFdvnvv6QWjiLDfTM7BQO00Y46iAa87J/+oAMJFZXtnj0YFWtiqsVi3KprffATseBabgoFPfGrDQteDwmb7/9NmfPniOxuaXPITnMci/8xCcukcpuUK2l2dpZxuOza7NAPtfB5QxRKqfVQjkeH6JcSeo6ZLXduN0+vY9KPnW76eTRowX2Hxzm/LODrG7cwe0OarawZbn1OFbHjdF1kdwukEuVqFdalPIVXKYbl6PDz/6dT2I6OxTKZXZ2d/GFAsSHhyiW8qS2t+m2m7hMGxPDQ1itBjXJkbc5aLnEycMg7AsRC0Qx2lDKSVNMna2dJE9W1llKbNKUjAiXi8jAAL6mxUDLYN/IuDb8BENhsFnYLFEht7WxSe7xooh2O/diBsRyvFRrk8xW2NhJcv3+PW48vE9oaADxbu44urh8DsYmBjXT1rR36O8P4XE7uftggUK5QTAQIBIKiOExfZEQXpeTvkiUZGIbv8dHp9EmsZFQ1wBxE6k1TRptB7FwjHKphMt0IL7K8l5LXtc//Mo/4MoHl/nqP/lVbNIAp+4Uhlol23rg9ml5m987z14FehXoVaBXgV4FehV4SirQA7dPyYXunWavAr0K9CrQq0CvAr0KPB0VsDpdIbeqDpGNR8sGLcvGP/4n/4yXP/9jeAI+HG4/yUIVw+Gkg0VVIEW3SiRkx+2xqaVpclfUjwN0rSLYC7rBv50oktwW9ZWNQGjPm0+AoWyuVyttWk2LcNiLzW5SqzdxOFuqaBL+YnUNtVy0WXsZpMGQC8sy1frSH3Tj80kGrRuHU4CzpUA3EPBqhqDm0dHFaTPoNJrYbQbdtkW37aDbspHeKZHNprGsGr6QXGfJjWvidQew213UOhaWY+/6S00E/rqcopRrKKiQ/V3ZuLXZBCwIK+qoijYYjGIYDoU1YgsbDHgplcT+16FAplzJ4HOadC07i8tbunk/ONCHV6xHK3WCIbfCZwuTWs1QKF0qZWm3Harylcftouyt1ei0Ogptbch5dbRGDoeB1elSrtUZiodJZ8q4nA79G7kexUKFQNiPZRf76AZul+QoSl6haNcsLEtUU3sqQlGAttuW2sk6HBZOE4y2jXajo4DCJnCs0aRa38bnC+NyB8gXsliiHHX68XhbmpPqDTjBdLK5tbIHlWsWpWKBi2ePcvfhIu1unW5X4LGhoEeUdtJE4PQ6yJcbuL1uTJtFNZci7DZ482++w/LKY4IBnwI8AeXSbGA6TEKhMKlURtXNAq4EmKVlgz8Y/Ai8OxTW6uPptF5DUZJprm9hT0UWDDnULlWUuzZM2rUWgYiLM+cPcu78NAtPbhHw+3n/rcfMzR9kbXcNu9NBciPJ2fOHmBgf4daNmxTzWap1B3P7BtjazRLtH6TeqfLg/gqT+yZ46dlPc+PGLbXW9Rgetrd2abab1Mt17A5DwfmZZ06qMk/UxT6fwDAnu4ldbU6I9gVoWRUwmpgum1qV23AyMjhCpdBgZnKe7/3VG3RaXdrdAhOzQWZm91MuCZuQvMkMscg0b/z1u1Taedodm1p4P//ieTBaCgLLFbHyrjM5NUY2mySxlcJom5RqeWam55ibEWDk5wevf8Dt9xfoHx3VMSqLiFijSgNIuVxk374Z6o0ynW6DLk3WH2/wiZef4fTZI1y7/qEqSi9fuY4/1M/o+AFWltdUOWq3TCpFUQOOYLXEer1NTaxDHSbtZp1wJEh8MK5qTlG2Prq3wPFTx8lnC7SbbcLhiAKOlYUVzp0/r4r5QwcOKQwM+kO4bC5Vte1uJxgZ7cfjsTM9M040GuDDDz/g269+D6cngFtq75YmkQhPlkTF6yYSjmIadlVESz6zWJRLo4CMJclV3tzY1HHm0gzZjo61cCxKV7KtadO1ZKz5WFtd5sSpI0RjQW1IWBUgaEi+9J7NeX9/TOGirIWich+fnCIYCGvG8w/efEfPfWh4WIGyWNaL+jgUDGnjwu52isGBQR3zzbqM6TwGpq6Fojg2bXYMDIq5kr5mrzSaNFsKwjPZNDazjc/voF6t0DBqzO2fIRyNEBCb2ZZFIBSjVm0r8C0VCiKA1txyWfMkh1VyZPO5MoFgUJXNdnuXldUFWp0S+UJa82JtnQbbiW2adVnXLGymwNYoYxNDZPLbRGJ+BbTlcp1uy6TTcuD3Rum0bPi8Hl2vBHxXKkWFwV06jI4MK3g07G3NLBbYmMtvqw12qzDDbnJX1wOx6e922wSCfnZ3t/AHPJRKeaamxzDsXQWC0lizs50lm6ypnfze/aqj2cEnT57WBiRxlhArarEuFpVurVEkk9nWrO3kdhLD7tKGlcHBcYLhiALb+HAfy0uLaskcCfl5cH+B6al9uE0fj5+sEgmLtbFYIvsIh2MsLy5rI8n8/gN6r3t46zbhfslpFxDb0vWzUt0mGLZRzOX4+I+8QCQa1Pzn+X3z7KbSOJ0+EutpdpN50rsl0pkiw4OTdNt+kruSPe/V7Oid3TUazTznLhxjZm6E1fVHpLMJYrEAia113G6HqoxzGZiePMyTxceEgl6GRiS7eFVrKYplwyb35RYudTaoac6yNG3UWzt4/TZV2Y+MjjG3f55cNk8kEtNGKavLnj26J6hzuV5rkVhfx2GTazukzULLq8sUyy0OHJzhC1/4PH63l+ROEr/bx/balryJwcTU5q5qu6rzp1Xfy2uX+etx+rEsG5Zl5/HSKutbO5SqNRrtrjpPVBo1XVvk3tofiTI+OMK+qUlCTh/NYpmI24+t1SHgdNEq1WhUKwz0xWk6oOtz4PLKWIBMtkCl0eLBo8esbG6QymUoNWp0TItSs0J8eEBWA5whr6p6JYIhn00yPjzEYH8fXpeJ1W4zOjikdsjRYETvz3KPw2aSSFdZ3crQrItFd52QxCYYdlI7KfweP7/45a/wxt+8wa/9s6/iMUVxK5EJHVx2Ow6brWeV/HS8ze+dZa8CvQr0KtCrQK8CvQo8JRXogdun5EL3TrNXgV4FehXoVaBXgV4Fno4KWCKREjppN1VNKkaYta7F//A//go//Xd/AYfXz/LmNk5/hI7hIKdZoQMkNh6wtvaQtfVVPvXxz9IXG6dW7VKrV3A4odno4LD7cTv7FDxZtOgYbaqdij6HqF6FjkomplgCiz2uzSaqJUvhg1olu7006h1q1SJuV0cVqtVaU5WiCiOaXZFqKegVlaqAD6fLsWfB63cTC7hpl8t0W9BtGrhMP2F/lEa1qYo9UWm1OhUGByMMxIdJJFLkixW6ThdtUR4L/u1adIWRtgW+CHQRqCzq1j1wK4ooAS2WzaBc62B3+T7KVxW74ZYqZUWhK7msYods/+i4drtAZwflUlFBs6hy2x0Bm1W83gD1eleB4N6G/N7md7Mt5yvj0obT5aTerGE6Td2IldfjcJh6LFH5BgIeKpWGglmB5fK8ooQT21CbYw8ey2sXtbXAaIFEsmlst9t0Y9gwTH0esVMW20ur3cHWBtMwVe0sY0UAa6tVQsyU5fzFtlquRa3WxOEQm+YAtnYJo9vA6UCtYwuFGuFQAKvd0EYAqaHY18rzyqa95PdZXXnOxt7razXwOmwY7Qp+Z4dccoP/83//d9gssYWsKHiz2W2qThNFrSj8yuWyKhUl0/bxwoKCIwE1orQVmLa6ukooFNLv5THT7qRYkDrYKFZXtLbx6CTlSolcegu70+Jrv/aP2dne4Ft/9seaCbqxnMMtfxtocP6505rXODkxwPGjhxkeGmR3N8lfv/YeL770HFs7Gcq1Nh5fiLffucrcgf185vnnWV9f4+rVK1htG8VCkZ2VFG1Pg9OnT6gtud/n0SYBUT3LeZaLNa59eJczZw4zNz+IP2qQ2FlieXWFZgOOHbnId//qTfojw4SDQS5/8CGdlpMLz0xw9sIxDhyc5+6dRzx6sMnGRpJcvkgxX6PZtlSVfvjYfq2ZqD/XNhYVno6NTqiNbn9/hOMnjvCNb/wBhw8f4PSp82xsbPLXf/Eu1WabRt2g1bArCLHZW9LegdfvYXR0WMd1oyk2qmltaOiLxPCFTWZmxzUD2G4abG+lqDU9hCNTvPnmO/i9PgbjgzSqNX0d7WaT4XicSllsfu0kE0mGBuNMzo4rrPf6/awtrTE2Ma7qcVENBvxBSjlRYmY5deKUKj9FQT0+PoHP4ycWiGF1OqRTOzrexO719OljFPJp7j24z3MvvMCVqze49+ARdVGwef1U601cAol206rmFtttGU/yIYr4vXWppZBdQIpYCsvckp9JvqnYodfrFVVOnr9wRtfFBw/vKCj0ep0KeWN9Yaamxtne3laL+fNnT2um9cNHC6ysbpDPlfAEgmrh3u50qNTqail+4eIFtbqVx0aGRrXppVquar6p5P5ubmzgNt20m11ikSg+t5dsKku3ja4vsr5Vqw28/gDZXBqXz47D1VVL6pn9I1QbFYKRMKZA6nwJu+knFIrp7aNYyDAU79M81FKxTjpZpFoVu3VTAbqsazZDbNldlMoZPd/R0T6eOX+YWrlIYqvEylKKRKJItd6m0apjOi1iA0E6Vl3ngczTcqmm9tkC3teW15mfP8rK0rqqJ6XOR48d1OPvJDcYHIztrS9di+2tHdLpLF6fk9OnT5NOZ9jcSGg+uKjOc7kCQ4MjlMplJien1ApfQVgoRCadUVW22+uk1apSrRZ1LkxMTLG+llC1rdTOLutHMcXi0kP2zY9TLpcYHZzA5fYDJonEDvvn97G8+oRI1EutVsDu6DIwENF83Ea9TaVY5+GdNZ49/wk8rgA/+MHb6jpx9MgxwuF+VpbX1a7cRO43dSzDhsft0ftEMpUgFHYT8HsxPV21VR4eiVKpF9TF4vjJY6rKHhwcZv/cARYXV1h4tMaj+0WcRnwvX95WxenucPDwJPniNuGwmyPHDnD12hW99UxPz3L9+nVaTRvNhmSie/nYcy9w/+E1bGZF84/FKSAQ7hCOeLl+9YE2bBw7vg/TdJFJlQmHhvF5gzxZfkR/PITp6qojgOTQyxphumQ8OnC5ndSqNc13rZUblLItgv4IuUIel1ds1dfY3FjnSz/3JTZWN+kLx5kcncFhuXGKcrlusbmySK28hdNh4HC7qTaaZPNFbHYnoVCUSrmO1bTojwwQjw5QzpdIpzLsdiosNnOs727RqTXwO91MSwNJpUFpJ8XP/OiPsX9sklxih+nhMVKJHdrNBoavS9VW0vuu1+kXXwN1FnHbfTSbFpVGm1ylRqpUZKeYI1sukcjs8mRrkZajTTjkx+dxsn9uhnazxuhQnIZYU8uxDUMbLK5fv6HxBPlilVrbpGu49Z5br1bZ3dohFAzTaXZw2h18+Re+wttvvsOv/so/xWl3aeyB5OCa4jZBzyr56XiX3zvLXgV6FehVoFeBXgV6FXhaKtADt0/Lle6dZ68CvQr0KtCrQK8CvQo8FRWwui2hZJpvKKCui003F//pr/8GP/Gln2d1K0XX6QanF5vTz3Y6Q9+Aj3LxMX/9vW/z9lsfcObMaX7qp3+SdCpLJiOwZxa/L6xgLJHYUPXXzk6GidkJau0K5VqTUCBOf984C49XiUUHVBEqNpqSqyeKqFA4RqlUo1nvEI46qdR28Hpd+pjT6cVCoGddbShF5SoWoKLcFGBXrlUxTYF+JRy2tmbXZZIl+sKDqsixWW2azSoul52c2PB6/ZSrNVKZPKFoH5bhoSXKQZuohMV1UjZfzT31rUcsnG0KmKuVLoWCqHnsDA55CESEZgo4tJHN1mm1OmpDLCBH1H6iynO7vJpHKApdzZjtiH2ih0ZH8mZbeh0kT1eyJLtInqzYFStRV2gsP1eLX5uBIdnEVncPKFui/jX0NTZbYkvqVWgh11TUfqKmFTtLAZuaTyhbuHrNLYWlml3b6XyUgbcHh+VnCm7lNUhOrChjRW0ruX/2PZvojiiZRUPYEUXwDz+64nStG82ddktzeAWsm3ZDlZCq7pVeAcPQT7FuFDApzynwWcBbR4CtU6TNYs3dJugCe7tEX9Dkf/3nX6NczlOuFvB4BWA3VMlYrpYYGxtVcJBIbNKq15mbn6dYLKp9rKgj5+fnuXXrFiMjI2rTndjcZHRM7IHLhMJ+1jcfMzu9n3rZomvLU62vk9iu8dVf/UW+8xfvsbq+zNikU+25o/0D2Jwm47OTCoBff+0Nzp47x/T0hILDY8fP8tu/858JhAZ478Mb+IMD5PIVDh4+QjUpWZo2Wq2WnnNidZcuDX72539aVX6PHy9ohnKlXCYYCmper9M0mRofZf/8JI1WiSvXr/DCx5/n+vX73L+7ysTYQTbWd5kYG2Nna5lGK8Uv//JXFCy+8doVHROZXAaPK6zWxKGIi3JZbJP9fPxHztPu1jQn8/HjxyTT2/jcAU4cO82Vt29hmVVGxuO0Wk214Z6e3sc7b11hbS1JtysqOTe1SodQMEpf3Ed6Y4Vg3MfEzBhXr11mdGxA7W8TGyk+9elLHDoyzeLiAq12g1u37zIzM0GjEWRpOadNA3vKWofmNkoOqYyjYr7AzNQUlXJFpfDxgbiOa1GiSlODy3SphWo4FKFcLOt1749JxrEoxp3aGCC/q5nPDjc+p5d2o47P59EM4Eo5x8ULZ9i/f5ZXv/NtVWqLVflfvvI9bTIQdaAvGGJlJYHNZtdrJ2NNvsZiUTY3N/V1DQwOqrq8UqmqUvrs2bOEw1EZ8DpB5DWLYrPbbRIM+fnww3cZnRhU2+a5fdNUKgUuv/OAn/r5T1Es5FRleO/+I67fuM3s3Bz37z2iWXFy4uIR7ty5iz8UIhqLaU7pjZvXNQ9XGl9SOxlMw6GNHQfm5rU5QBWg2PE43ZqDWa1U8bi8ey4FXUPBqExYGZtTs2M4fTZu3bnG8y89Q7FWYN/8vFrn/+Ef/QnZbJlY3xAO002lVMXrFgtoD+VKnomJETy6XudZXVvXpg3JgBU4GYvGicUGeHD/AS8+d5HB/jC1Rp5zF0+KrJ+V1RUwHFy/fpcPPrhBq2OoE4JYiosSPT4Y49DBCT547z3KxTZed0wbEQRUy1orzyugeHZ2RhW/uWyZTtvO7Mw8VeuGrnP1WpNLlz6m4/VP/+QvFTYHAmF2dzLalCCNRzabqepvUcV+7nMvsrr+mPfef4uJiWFOnDjO4uKynsfqyoaqbeU+sLm1TDK1zpe/8jPqLNFuSSOKWNE7WF5c4bvf+Z5aDX/iU5eYnBxUl4VX/uo7JLa3+amf/AltpHh0c5NLZz6L0TUJhsMkt3f0WPH4gDpMbG9vMjwS12xoqbWoYCcnJvnt3/l98sUW/f2DamMvNtqSUT5/YB7TYWNyZpwNycgdirG1vY7LY+fYscPMzs7x/vuXWVvdUpeFbKZEvdbh0IGj3Ll6nWdeeIFytcz2zibBoJ9EYk3XTFnXcrkia+tPmJ2dVWvwRitHIOhgcXFVs989vi5zc7O89eYHjE+MEg0PcfndLULBEbpWTZW3hfI2sX4XgYhJtM/LdnKNyalRao0qGNLQII4UTdyOINVqXS3qZd75g36y2Yxm4kpd988dwucIUsrW2D97WG4deO02qOaIhvxUqnWiA3E6lg2Py0+5WCHoCRHzRajna5TTOVXW0rQouyHl7ZCtl9lYXWNtZZWtzQSJlVX6o31Mj0+wf2ZOG0qGBuKcPnkKv8dNNblKI7Wq9uKi1i9U6jg8QXWk6HbFxljmnh+ja8dodRXAO1wuthpZPnhyk+3UNkuLC0xOjDE/P6dNArMzU/iDAc3LrTTqqgYWRa9hc0JLXAnq7GxLpnGWgf5Btja3WHqyrGr7L/3czyu4/drXvobD6VZ7dH3/4NR4gp7i9ql4l987yV4FehXoVaBXgV4FehV4WirQA7dPy5XunWevAr0K9CrQq0CvAr0KPBUVsDodC8mUFXKnylioNlt87ev/gr/zlb/Pb3/jv3Dy4iXmjpzk4dI6psfP6FiAq+9+izdff41spqKqrM+9/CI//ZM/zj/76tf5W5/5kmYrrq494v3L3+Phw3sc2H+SQrFINrfNy3/rC4wOz3Hlw3u0uy7GRiYIR2MsryypDWIs1kdf/xAeT5B2y0axnsMdFLWtAEk/zbpFsdxkdHSGYqmmG+Niu2wzHLqx3xagacj+a4lKo0Crbifi78dqQaNSwusBpwtVFgqokPy7wZE+Gm0oFFsUCgWFiAKQJA9T4KR8L9DT6u6pO+X4ApIl965ardBsVIlFfQwP9WnmbCqdJhgMMDIiyk7J54SdZJbExpaCHsldFYvRerOlChyRKUs2bKstUEGgb0sBqdPlVoArNtOKUw0Bt3aFoc1qBYeAVJGjfQTfZVNWPgRSijJZVGg//JkqewXcNkUJJ8eRnDubHlPMpeW/QB7rIwQr0Fag8R7/FZxq7CmOLUtBuwAQAbpiFW2Yku8oKl1oi0SZriqkwUFbKK68ZrE01jpamlkqENjv86vCt1mvUqs29Gdyfg7TxCMqwFqJdjWL06oQ88L4YIB/+z//KqsrjxTailJXlMcCYlOZFLlsStVwor798MMP9atAIwGra4uLai8qUE3UdGKvK0DX63ErwAsFAprfOTw0quf0aPGmQoCf/YVLHD5yjD/9ozeYnBrHMnJceOYI4aiX3aLkirZZX19HuLdYft++fReH08vZM8/xJ3/2KoePnGNsfB+rq7vcvHKDOgZzIw7N222163RaMDIa5/TZ40xMjHLr9k1VZI6MDDM4GOeVV15hc3Obz372RZYWbrBvblqB/vsf3NUmi2hkCCw325sZLjx7noDfxUDcR2LzEV/4widJ7lb44//2BtVqS5W1axu7eP1tckkLdwTOnT/I6dPHuXL5Oh9efsLJk/MKNUr5MqbNpFIqc/joIU6ePMnNW9e5+t5tunUHo3PDZHNVcrkabmcInydCKpnC7mozNBak0aiq0i8S9bO5ucrwyAD1msUXvvhpzRB9+PA+0zOT3L79mJs37nPs6HEe3ljB9LoJR4OaB+tymmrJnc0UeOnFSzqG3n3nMkcOzZPN5DXXdjA+rKpOVZVubxHvizM/fwCPRyxgU7z33nuUUnmGJsZVEXj82Akc9r0sSFGz2Q2LifFRDh6cI53ewTRs/Of//A3q7TaFUl0tZ5dW12lKI4bLRV9sWJX+L7zwAg8ePNhT02ZSas997Ngx/ugP/5ADBw/y8ssva5NAMpnU2l29epV7128SHY1Tq1dJ7Wxp7u3QYD+7mzv4Qm5qjQrPv3RO7eAlc/S//6X/jpvXr/M3r33ASx9/iRMnjnLjxh2u3bhFIBiiUq0wMztLbCDGtetXVaF75MghUskc7aZYznrZXE/gcjg5dvgoVy9fZXx0gnazQy6dZX5uP9uJLXZ3U0QjUb3u0uhRb1bwBz289Mnnebz0gL54DG/Ay8rasrjQ0t8/hNO5Z3E9PDSOzxNjezuNx23i8dtpNHOMjg8wMjLA0FCch4+esLqUYGh4inK+zVYizcjQBJsrm5w5eVQzT+3Omtoo/+jnf5Sgv49//+//C1/++V8iV2jxweWrOF12itU845MDNOtJHj66zcEDxzl18izfefU1thJJRkYmiQ+MKLB98OAR8YEhHQvnz5/nd3/3dzn9TJSrl69z8tRJbawR0HX//mMK+TKFXEVtj11OH5MTsywvr6nF8XPPncOw17l3/zp202JwsJ/4YB+vv/YWjUaLlz/3o5o/fOfuDaJ9Pn70b39Ks9/l+eX+dff2AvevLzEzN8VOcoeXX/4Mhr2Dy22wtr6k66YA8XyuwuryNoXtJv/gZ/8R1y7f4P333+Mf/aNf5k/+9Js8c/Esd+9e49TpQzhdXXaSy2oHHY+HdK6NjB3A4x/S/OuFhXUuf3CLJ0ubGIbkTnvV+ndweICl1cdMTI5w9dp7zO4b5djpCQx7lXbbxksvfpbHjzZ58ihBrQLVSofvf/d1wrF+pqYmddzKV4G/1299yMLSHXUVOHnyDAsPl9ViuVhO06ybqkgem4iqslcataRJ5uDBY/zBf/lrbJYHr8+kr9/P5HScQEjiEnLUGgWWVp9ow0c0FsUuLhJ2O8VSURttvD4XxUqeQNDL1vYGgYBPz/3IkSNsb+6oDfj9u48wcWpG7uKjRT5z6eN87OIl+mP9akW/u7GjcDbkCZHfzRJyh/A5PLhtDjpNgakmVRq0fHYMjxO316PrS6VZ4/rNmxTKRd6/eoXFpSVK1TJDVAH7jAAAIABJREFUo6McOnJYLbrPzU5xaX6G7O4uza6lsROW6aRUrVOvNPFLk0TLps8VsDsV3talgcIBkelRzXL/wQ9eJ7mzpfe3azevYTgMDhw+wMjkOBHJNKdLtlRUK21708bUkNinB/U9g9hBC9yWRhW7zVTHhD/7s2/zq1/9KlYHDJdzr4FkL7miB26finf5vZPsVaBXgV4FehXoVaBXgaelAj1w+7Rc6d559irQq0CvAr0K9CrQq8BTUQFL5Zwfgds9LEez2+HX//lv8tzHP8l//IP/ymc+/+PEJ2ZxBMKIj+Hiw+v8zR/9DhdOniGVLPLq977J0RPjnL9wlL/887/BTpyZmRk8vgbjsz5y+U3y2Raj8T5qxW1OHDnJ229dp1jo8MUv/hwOl5cPL19jYHCAza0Ep06fxeH0kM+XCfj7cIdHWN0pEwzH1eLXbnjUPrJUbGF3iIrVTVPskDs2arU2NruBzexQtHWomm3oenHb7FRVnSUGyAUqlZQqGU0zxGYiS7/An5goPy2sdhGXva5q2VpFIJ9YNwvIFUAsylJRrwqk7NBo1lSFaBoGrWKFgNOrahuBzAJN+gcGVOHXajRxuiWzt0O5UlNFk5bbbidZLNPqWApCxXJY7KMFUKnqtoOqVzV/WP/gI2W0YaNldDAcUg9DFa+iNhMbZ4G1Yg2sKjo5jto976ly5RACYH94qD1drfJnVdrJvx+CWwG+P/yZwONWt6M1+OFx91ivHL+tr12eU2ojYFRej8N04LA7Vakr+bXClCUr2GFKnrJFpVKm3RL71AAijOqoZbKhkKHRlnMSu0kD06rQKaWJhyDm6/Cbv/ZVKqU0pt1ieW2JaF8Up9vF4OAQu7sJ8rkUR48dVaWWqCDl9VSrVVVjy1d5XOCUAF2n5C/WagTcTvweL5lUkcT2MpF+G8Gwk2efexa76VJr1b6+KBNT02xuJsiX1hmZjJDM5vjuazf5ype/yOzMAV5/4y3ef/9D3O4QD+4l8AZ8BIKSnxpicHBMrWiXV9aZHLKzublBX3+MU6eO4fY4yGSS2AxL7YW9Xo8Cx8UnCQUcf/vzn8OwtfjB99/k2LFhWi0XLueeOlxUoeub60xNj/Jo4T6f++ynmZuZ5j/8h/8LCVp0OSPsbpWoV1sKemYOxvilX/4K33n1dTpUOHR0kj/+5pt02gb75sfYN3eAb7/yBturu0yMDvLlv/f3FPIvLa3wn77xf9Mqghm0K+QqlUUpLUpuB9VSDZ/bR2QwumdD3m5w6tQJFpceMTTURzaf1hxmUSdmcxmeeeYC9+7d0+uSzxdoVDqEQzEePXjI3L4Jniwuaoaxz+/mp3/6p0gmU1y9eoPF+wmOnJrH5wty4/pNZqfmcBimNlzIuJK8aIG9tVpD56DkGO9sJ7n4zHOacSnNGGIJLdbBkiPZrNfAajM5McrqyhKzM9O89NKL/NWrr/JzX/oSb77zDv/Hv/9tnB43Xcvg3NnnuHXnjmYC37x5k8997rNqz33v7l2eefYib7zxOoWiZHZGdM7JuBcbcoG0ogSVRoVkcpdwOEQ6kyQUCujjAwMxDh2ZZWion8npUQW97779Ac2ynX1HxtjZKVEo5hRUnz17nm+/8gr9A/3Mzs2QSiWp1ApU6iVVmoqqdW15S1X22XRWa5zZyWojgACcfCavds6VYk0zUtuSIdzt0t/Xp7mqAsXcbqdmcA6PjvDu+x/gD3gZHBnQBhyf34/L5SGdzTI3d5Bmw0FiM4XH7aTZqeEwLc1nzuczagk/v39eFYKWJc0vJrs7afbvO8iDuw/IZXNqg53LlsAyxSSffK6medhnzpxjeXWJqbkxVjYWCEc9uLyG2ktL7naxnCLW59OmgOnpGRp1SO4UePJ4hVA4RHwwrNa/ouyMxjzcvrmjak2Z93J+AgNlLZC1Syx5xZ7/m3/w/6h1suny8oUf+zG9Pq++8heYDsla99FoVvUYi09WVXErDSdS353dBC6Pxd/+/KfwBw1u3rrN8NAkK8sJEutJuk07rXqbEydOMjkpCvMqq2trzO3bzweXb3D9ym3GJ+fx4KOYzO+pMcV+vtVgenaMdDJBp1Nmbt8oz1w8SqkiLhTidlCiXMkRHx+ifyhOONKP2xXS+q2upll4lOD2rUU2NrMYNmmUCWj+8EZiB4/XQa29id1VIh6PMTI6rI1TMo/S6RwT47M8Xljl4b1VioUmhw6ewm6Tc93A7k0Ri9vZt+8w77/3rtazUbfjdPgZGx/mzu07uB0Dei+URqd9c4dYWl5ibDaO02VRKZV49tnzfPe7r6oV9cmTJ7h65RonTp2m2mhz995DDNPF0WPHyRdyNDt5xqfj0hpEqZplfHIQf8BBrVEimdokGgloLEGsL6YNTctLS3TaLrbXW2S2ikScPo7PHuKLn/gcGw+WCUqesidMKVfR8xUr9O2dJKFwFKvVxNHZm7ttsRb2uPSzbnWIDg1QrNd49/plVjbXyRaLbCa3KZSKRENhzp44SaNcwWo0+cyLL9IfCBHyerC1W1Q0i7xDvVWj1qxjuk2CoTC0HDQr4jQhzQQxXfckzsHpcXD3wT0eLDyi1KzjDATwx2L6Hm03k6ZRqTEQGdB7/sjwqNq3BwKSuWyjXm0ocH7rzff5F7/1W5prbdgNGvUGDpcDwzR64PapeJffO8leBXoV6FWgV4FeBXoVeFoq0AO3T8uV7p1nrwK9CvQq0KtArwK9CjwVFegIHbREUSqnK3iuq/++/i9/k5PnLvL1f/O/8BM/93eJjUwSjg9jmS5s9TJvfOu/0S5VSSbTLK3c5os/+SNcu/4+jZrB2lKRCxcuEhtwUWtt0GznmZudp1nP06xtq12u1xOjmO8wPDJDJltgYHBIbVxTmV0mpqc4dvykwr47dxawCDA2dRTL5tQMxWQqx9TkPrVlbjQEJjo1Z1VAQr0hlskdbE4HFadBstnC7QxjazmxW10McjidkqtZ18xLr3eYTjtAvtTB5fXQ6dbwmm38jr08V1Gniij5h2pTeTMsm6SiVG13mjRbAq46autK26JUKKq1sEBBsW8WFUwoFFHYOTwUp6/PoN6ATLpFrdbCMgxi8Sj5Ypt0JqMA1OP1qcqoVqtRqzc+UrhK1ulHtskCSwXmGh06YoFsNz+CppIX21FFjU1grVxSvbx7dsYCZ/ciciWL9CMbZD1mVw6OJfbGCm71D/f+y2OWbDWLyhbd+BW4upftqzpdtVV1ulyqApZjiX2k5GyKqtewDGydrqqWLauDJOvJ74saSK6TwCIBWdjk77paU8lJbRs+ujY3flHw2Zt0qilGIwZuW56v/8o/JZXewOk21PLR5fGwvbuDLxBkoC/K2vIioUiY0dFRzQkVRaSoWwXYCtwT6C5QTR4TJW7QH6BWKJHZ2VWb3Gx5E3+kwQsvXMLjGebRw2Wi/QG6Rl7B7TvvXldY5PabvPrd13jh489iml7ef/uOQvm+eFThxcbmDvl0CYfHg2WJ/ayTWqXK0ePHsXclI9TGoUMHSWd2SKa21WJ5VRSNrSa1cku299VmV6CgAOf9c1NUclmarRLJZIVAYIR0usLW9iZnLx3kwKEpHi3cpZAvcPPaE5678Am+++03aVRaRPpCeBwuDEeHL/zMp1UNL0CtUMqoJbPkTYuVp2QlZjNFksk8Ia8Xt93G6PAIo6MT7O5kuXVjAdPlZHVVgPhes4BkHQvAajXq9MXFwrWKy2tjeHSQWq3M9tYGh48e0DUmFPZprqhkNi4sPFab78nJSfzeIJmtDCuPl1lZ3uLk2f2qOn6yuK7WuOfOn9AxdeGZS/zpt77NgzuLOL3SwOHC4/TQbjQI+SPcfSBAz43D4dYGjv375nUOX798lVPnzmM3TNbW1nQOf+z55xSKuV0uyqU8xXyW0ydPspXYJBQM4vUFuHHrFsdOnORP/+Iv6O+Psyv5l8mMrk3T01M6nsQiVhotNldWqLYa9PXFiETDauNaK1Xxh/2k00kse0dVrfLclWpVYatkqE6OTZArplV13T8QoVYvUyxlGRjo58qVG/j9IcKhMOVyjVKxRjZbwuVyK2QV5bvb7VAbZOwNAr6QOgEsr6xRzjVwB1yq4s6lyzRLTQbG+ilmSgpvPQEPpZ0yF1+8iFOskxt18rk0G+sbHDl8UHN1v/WtPyXWJ2DIpFAqKAx1e9yEIiFyuQxDI4P4fQGuXL7DmTPPapZsrV5XmCnzS8CR1EfmucDrgXg/zabYEgc0y7dezxOP97G0sMny4wQBbx9Wx65zcnpmgqvXLzM80k+5VsIv18TvJ1so6GtSGO4wiMZCFEsZlpYeMzY+wvyBWa5d/1AzVu1mi2q9oIC008kTj35CAWM+n2V0bIRMZpdqraLHGRoeUgcAcULY2d5RRa5kGL/15ts4HSazc9NsbKwQCPrZ3d3F6wnSFxugVKiytrqGzbQ4enwfp84cwDBbqpaVnO9qvkM+W6HbMTA6JqdPnyWbyUjPDplsjlyhTDZfYf/8MYKBfnwuJ+1GCbfDoeMlm07x7DPnyWWSxAfCpJPr9EW9FIvbCnG73Qp2s0PDKtM26prNbTPsBEMhfP4wpumn1Xaohf+Ny4vcub/KjWuPGRneRyTSx05mhVwxwdjYsGYJi4OEqHNNu4Mjh49qlvzWVoqAL8LqyiY7Oym9r01M9WM4ujx69ITBwQHC4aCqrmem9lEoZdWuvtuWRh+x1bd0nT9+8jiPVm6rJXZ6M8Po9BCDAwOauZzc2dVM5J1kSsTwjI6Ps7K2RrFc1vvh8PAg5UpBs6C9AScOp4Xd0WJ4vB+MJhY1sLdotCqaqzsQ76NRMfDYxilnmzTKdTaerDIaG+TyOx+yf2yWz3z8swQkl97mwGl36/1PVLe1bAl3V9wqpPelQ6vbxjLt2rxhuB00rS7+cBAcJmWZy7kMW9vbbGXy1Ns2bfQp5TPYOy1GBvo4d+oYIb+bqclhXA5xuejQaDeoNaR5qYXRcONq++Q2iGHT1Hhs0ihlN/AFfNidTrKVEluSzZxKsZvNUqyWKVQqmnMs7hwuh0fvw26XR2MjBgdHOX/uAq+99gO++qu/ps1f0nBgdbrqKmDYbD1w+1S8y++dZK8CvQr0KtCrQK8CvQo8LRXogdun5Ur3zrNXgV4FehXoVaBXgV4FnooKtDqWJaoSu0ou9yxu5fNf/paA2/P8k1//DULxIQ6cOM3J888yd+gIrXKR9/7yz3n1z7+lG5BiO3vy9CFVs9UqNrY3xcLXxf75Ocq1NJvbi3TaZQaGPET6DNKZLPP7T1Aqtrl8+bbCyy/+xI9JrCFLqwvUmhXNuh0bnyCVzLK1vs1QX5yTJ08zt2+ee3cfcPz4Sc3RE8tY+dfX309QlJsOQ7PxKrUGhAbIttw4jRg0IByQDfuH+HwFmq00b7/9HtHILJcu/Rj5vKV2xYZp0K4aGG0PNsuu9rdi3SuKQ8mllQ+BNMo/bZbmGopdb7vbBpedWreh4FY2UkWdW6vVVc0jjwnl7MqOtGa5OpSK1gQ4hcNg27OEFTWg6XTidLgUyjSasiEtV2TPqlitkCUbFhsmFg1V8DlUPSwqsh8+TyadpfOREvaHEcaqjv3IDnsv33ZPMav/96itqnd/mFWr6lvdRN7LwxUYoFhXoW93T2nb7er3P/yUmkj+7h7F7WAX1ZhdlHayAd7WMSK74fKaNTdY/hYBvw7d2JfjdLo2WrhpyqZ/t4nTqmFv5xkO23B2C/zb3/qfSe2uU6+XsDlsNDttfIEAhumgXqnhdbvVKlqeQ8CYjE8Bn6KsE1CbzWZVhSk2yfI7DsOBGyc+p521jUc8+9I8/kiXUGiE+/c38QfiXHrhIsubN7j/YJlmp8WLL13iT/7sO7RbFgcP7ufWrbu4XD7sNjtbOymabUvVU+FACFfARbQvgs/nwumwq8p29cka42PjPLz7EJfP4NyFEwqvK9WCqkMf39/mZ37+M5pteeXKNVUjN2tVMok8H3vhBI8Wlrn3YAWH6VGl8Rf/7ks8WrxPNpNmey3PxnoeVzeINxglldjg0sdPcf6ZY/zNa9/D542otW98xIdpelhfyzK3b1JtdldXBSh52UqsMzwQZnYsrpac42MzPHywRindIjwYVZVtKBRlPbHB8tJjQhEZfyam06RczvKx589x6Ng8/9u/+x2+8OMvsbDwkPn5/Rw/foRMJqPq2XffussnP/0smxs7eJwBNh5uEfZ4iPWFOHBoH7fu3MTudJDOprFokUpl+czLn2fx8QaX37uDJWpsu5N6sUI+kyXi68dydDTL1253qNJd5o+oJwVM9vX1s7uT1LEhyrRgWBTxUXYT2/iDXg7s24fV7rC7vcPa2jrHT5xSwFqtN1jfTGA3RanpZieZVgtmGbMyngRKSjPDiRMnWFtbwevz0mjUWJWs1maHgZE4NrvF1tYGLq+DgD9IUCHXLuVSmWggwr7DM/h8bkrlHNlsipGxuILb9fUtdnbyeNwezXmNhvvVIlrGg2SeVqsl2u0GzUaTUNhOKpFXO1tHwMFw/5iuLaMTw3zvldc5cfqwQrdyqaLgN7mT1WxSmRcut2TQFtjYWOT48UOaQZ3cKLGbS+N2+dhO7GpWuVjRR2NhKtWiZiI7nQZT05MktpI0m5bCTMkhd5heTLtbM1B1HRHQFXBrdunyygLYOjicHSqNHJFYgOefe5aVxwmyyQK2Tofz509y4uQcxUqGWF+Eh4+WuX7jEZWKNJq4aHRaVCoNgv5+zbAVtWw6u018MMDps/uwjAL+oJ2Hj+4Ti/apOlzmaCRwgd3kttYtEPRpPqzkZcvYFDWz1GJ0dJzlpVXGxya0sUAacOxi827aePDwnoL5bDanlsqiEg75okRCYXbSm/QPBRXeptLrlMpVbayo57qa1X748DE+eOcDfuLHf5zr166STu/iCUguc5LjJ8/iD/XRaHRptAp0LYHzTpx2F2dOnWGwL05ibYOQz4vD6FIt58ikExw8ME0sFqRUTGN3dejY6rTaNV1TLBqUaoW9dd3hJhgYYKT/AJlSi7u311hfzeiclnYaUWZL08bCo0U8HrH4H6Vea+g8kXEmucG5fAafT5qkWhTyVTbWKtqo5XSZHD58iM2NBPGhEC4PvP76mzzzzDkCIRv1RoVWs6VjxhvycefBY8J9/Zw+fpKNtXUCHp/C6eTOtubiaiOJaTE0Eqcr48Rtx25zUUhLXrpDs6t9AY8C+8HhGEurj7C7ukQHfBiOFi6fHadb+qgaGC0DsxXEsJy4ZT1ot7VxaWNzm2qpTsAVICJjdqeAVW7y/LlniLj8WC0bZse513DU7er8kvuXNHlIQ5W6SThMOh1pBrPh83pxut3ULZO64aRUr5Mv53j4+AHbu+vYzC7NZoWZmTHcDoPh/j4mx0fpC4exS/RATT7B63TTqFa0EcVpGDj2OupotjvYXS5MyU2226k2mhRqNRa3N3i8ua7jtlKtEQ736dwtFMqqbv+JH/8p3v/wCl/96q9rBri8F5E7v1tiE+hZJT8Vb/J7J9mrQK8CvQr0KtCrQK8CT00FeuD2qbnUvRPtVaBXgV4FehXoVaBXgaehAvWOJYINTMkWFRkWAic7/Ot/9S85fuY0X//X/xqb20Ox3ubUxUt86St/n+TuAjc+/EOG4wYDAwFu3nzAt1+5gcMW5cih/eQydVaXkrgcEfz+MPliCo+vRixqx2l0aNbbhMNDJJOyQW2nWClx8Mg8h4/v4533X6feKnHxmfNq/xqL9ZPZTWM1O5w5c1YBoKjcmp0Oly5d4sniY1UuSlZmJpfC5barxeDiyiqGa5SRqYuE3GM0Kw18blHnJtje+ZBqdYsH9x9hmqO88OLP0Gr4adts+CMRGs0gXSuKTVShClolEM6mCiyxHBbVioDZer2iWaherxuXxy2xeTh8Lk2jLVeaex7E2CiVy6pyERtk+dru7NkZi2JVMmUb9Tp+rw8h6JJvu/dnBs1WU39PtoYVsYqNstofGwpHYwE/5eJeHq8AJAHKog4WkCybt7LR/P/l0HY7CpIb3Q6W+RGI/eiYe/HGstHfpVFv/pDp7mXnCjK2yfkLwJXX8FEcsj7S+Sj/VhTbez8Tla08v7xO2XPudgV+G6o4bamdc1NBl6gh5XckD1deoykg1+H4KGNXmLbU2MS0mniMBj6jiocKLkr8269/FZvRwLK1eLDwgGA0gs3hwOP1Y+sY+Dw+lhaXFDqMjY3peBHVrXwVpd/CwoLmkcrPRM2a3N4lHohAu8HzLx3Hsld5693LxIZc+EMBqjX4hS//Q/7gv/0xtUaLmYNx4kMRvv/9t3A7faytZJgYn1JwnNrJsbGeYGJ6mv7+PnwBF4bRIhB04vPZcUuu5cYyPueEKi5b9RYHD+/DH3Jy4+ZV8vk6VrdMLDbIiZOHefJkUXM66/UWNbnW7QoBv5etnW1m98/TNzjEwpNlPL4g7757Wa1Ya5WWWrr2BaMMTw2wu7vK1HQ/E5OjrK5u4PVESKfzClAty4lheLRR4tHDJ7RE1XrhIteuXqNZzPGVX3iZfXPzvPLK93njtatqsXr02CmCoT5KpTJPVp7w6PF9XC7w+BzMH9jP3L5pqpUa8cEBvvF7/5XDRybUAvrAQbE39im8TyS2+fNvvsfHPnmUQKCPlScrVHcq/E+/9It6Xf/y269RbSZ47vmLXL3+gPv3N7jw3GEuX1nkU595nsXFBBvrSVXQNkXlHIowNjbOtevXdQ7IOiFq70a7w+DQEP19cXL5AulUhlK5xMzMNKVqTiGUKMpFgel2eoiEguyu7api9Nxz5/T319cSxMdH1fJVsqsdDhdej49AwE+7LVnUNnI5UcgOqKpccmcLorazG4RF2Z3O0jXajIz1s5NOMD01w8jIGM1mR228z5w5zYMH99ne3mBoeEAVqNlcioXH63TaVRpNg1ZdJpxBJBIjHh8mk0yTTiXptlq4PQajY8PY7TVOnDyE3YSVtQTlSptwKKIQOhQKa93rjaaeRzqZ10YReX25XJ7R8TE21tcYGY5obvDmRpK+YB9dm0GtIuDK0mYcacYYENvr7C6BkIu+/hA7u9vE46N0unaKxRLVWknn+AsvfIxkapdEYksbSmSuiY2rQOflxWUmpscZnRwjOhBhZnKYrbVtKvkyA9E+4v39ap8uymXJOq63moyMjeINBChWC2yll9jJ7NAXG6RYEOv5NpubW/TF+rl8+QOCnhCReFAVi6IcHRwcZmpqmsWVHaxum/MXzuq1y2STXL9xTZWzN25c12vrcnpp1GVdD5BJ59i3b5ZUalPtmMW6WD4KhSK3bj7QLNyLFy6xs7PD+++/Tb2Z5/S5QyRT65oDHAwMsbOZpdPoal9Us16nUaxTqm9hmG28IZPxyRFm5vaTyucZGhql2MjSMaraWOLz+PG7Q9i7dhKrG0SCAWLBIGNDfTRqRcIhDz6vKcJP2uL+YOyBOdMt9w2BwC1skiUelGaNItVqF18gRqNho1ptU69brK6kcLnCFIsVHKabtbUNHj18jN8X1PEyPjamDSQrqyu6psnKL5bmseg0b791RWsijQqBYAC3x069XuDkqRMcOryf3/+D/8js3Ljao0tTg93twHJ68PrDBDx+uqJulZz5RpNOs8Wt27f4kc98ErfHZHH1iTZX+IIeNtc36VQs+qIDDA+P8WRxSTPhZR23jA61dp1yLUdsMEQw6qV/MIxll9iEFk2xkq6Kw4E0CzloNNs6brKpHLauHTsmmysJ0ltJRgeHqRQqVFJtxgMDzIzOMDExrmuE5GFLI04xl8dpmOos4ZQsdodbxxQdGx27SUMcLSSf3uum3qrTtXWRuPft3S1yxZxeV1GLS4/c0NAg05OTDA7ECAc82LsWnUaDgNON13RQzGQ1t1Zed7PV1fmIxCDYHXTtJk2HnXKrpRm3jVZbYa3d7lRHgK3tXY4ePckrf/Udvva139AGLAHAMiccprZj9RS3T8Ob/N459irQq0CvAr0K9CrQq8BTU4EeuH1qLnXvRHsV6FWgV4FeBXoV6FXgaaiAgFvZILerkrKNTcFtm3/1b36LYyeP89u/93tU2h1S+RKHTpzh8ZNlPv+Tpzh+YpfRETs+b5BipUx6p8tv/otvsLXpx+Ny4HL0Uy6aREP7VQGWyHzIxy4cZjQ6xA++/x6Dg1OaZ3jr3j1GR0c4c/44GzuLWEYNt9fQnLqRsXHu3r2rOahipRiN9hPwBzTf0Ot38LEXnmVx+YkCoenpMV7/wV/hcFv4/B5u33pItRrgyJFP0xec5uDMQerVJNXaE95+978SChkYNhepXTvHjv8Ic7MnyZZzpPIpGoTxhsbVcrDTloxBQZZuwCVb4mB06VqS29fE7ZL81hqZTBrL5sLh8mneoWR+djqiNTOxmx61dDZNedxOvdGi1RZL4D2LYkNEzqJI7XbVJnlwKIjTBbl8l2JZrJIFgIrCdc/e2CafWLgdJpVSUaGoU+w1RR4MatMsCipRibkcohKUPF5L7WkFPNb3rvZHxxS74o/yb1UJ7Pr/VbgKaT/S39oE0nb24LHN1PMT9a9saKvaVlS0piiCu2pxK4+JJbEA2FrLotlqKUhWumt19iyRNXBXsnwF3NoVNouqWZRMHo+JR+BDvYytXSHktPBYDYYiPv75b/wKjxfuER/sY2F5EV84SK5Q0IxCo2vHtJlaRwHsu7s7TE1PKyDbTCRUfZdMJvF6PJqJubqyit/rxtGu4TY7vPiJC7zx1hWi0jBQWmX6YIzFZYEw+1hbr3HumdMkc4vcunmXyelhsumSZi0HA1H8/igGTv1eLFBdbpPN9QUuXjpDMCSb7XXWN55oHmXEf4ZcPsX8/mlW155gt3fYPz/L7//+H/GLv/gltfe9/OFVVXgKBHn11e/hdhrMjQ8RDHpxe1ycPn+eew+e8M1vfgeQ679nl9lsVVRh/At//0cxMb3kAAAgAElEQVS5cOEQf/nKHzI1Ncqd25tEwjHCkSB//LvvMHV0lL6+QeLxfm7evEuhUGFmdoxGq0pM5poHNp+sceHCGVrdGv/p9/4cEaxNjB9g3/wBzatstOssry4yMhrRzMlDR+bJZsp88P51Xn75MyQS63z/z97lxPNzajcrTQeFfIndnRSlQpP/l733cLIsq690v+u9d+m9z6wsb7p8m2pLQ0N3Ay2cJt7wxGOk0dNoAkmgJ41gQKOI0ZNCqNHMvJAEQgIJEO2ottWmTJfrsllZ6X3mvXm99/bF3sXM/A/UzYhqG5V5zzrn7H3qrN/6lslskalhVUNBwh/jS7/2GJcvXcJk1fPMs0/wymsv09rWye07Cxw5/gAfXpoimSxhNJlxOltYXV6nr7ObrY11Cqky/WN90jzc3PLjdnjk919cWJKmfr3awGq9h/qNRUJ42lwYzFpi0QhGvUEOJuycnGTq5hRD/YO888YHMkkvEOUGswmL0y6HMNKpLFarFa/HI9N3mWQCb4uPSCxKrVzG6XWTzaQlqvuRR04xdfsW2UKK/Ycn2dhYk0n77u5eFhaWpEm4tLQoTW6P24XRoOHKuRuoTBUcToe8px0uH06Hh/fePivTxwaNCavdLI2Ynq4u1BoFJ0+Ibt23qTdKslt4cHCY6buLGI0mibUVfdJiwEPi1mmwPh9kfOc4qVxSdi63t7ej02opl1M06iWZ7m3UlagVZrQq0UGtZ3F+Ud5T7e2tDA/3Mjs3RU9vO4VCjlSmRDAYw9fiYWV1lu7eVh59/KS8xp1OO1NTt6UZevHMIq1dXj757NP0DQzLAZxQJMxHly7LdP6usV1UcjV0ait2k4dioSzXgwZF0rkgdrcBo63O4KSPzfAyy0srdHb3YLEJPLkVBUbCwQzvvHmBjvZuaUoHtwNywEcMPIgEr96o45FHHpRpf3EfiXXj3NnzjE9MotUauXtnXq7VIk0v8NgiiS5+/sTEkExNi+NZWJwnm8rxG7/xVU7/4i3m5hZoafWQSIQxW7Vy6EIMW6iVJirlOv5NP1MfzUjyw2e+9Cgunw67U09DDKCoqmSLedlznisUsbgtxDJR7A4na0sbqNDRKDYIB0I0KhVaRae3wDLvGGZ8vB+DTkE+l7o3xCOx/lrKVQV6g0BLuyhVFQRDCTY3g9LYS8TTuNxuYrE4s7MLeH09qNQmstmc3DfcLjE4kJTDDrNzizI1LYxxsb2YTQ5aW9oolSok4nF6u3skLl2sN5lsmmgkKjvL9+3byZZ/nUw6jc6gIrC9LhPkZpsNq9dLvlhmeytEMVukUalKgoTY18qlEpO7duLxugmGg7i8TtK5BKvLiwx2drK6vIZeb8bpcONy+eR1evqNNxgZG2NlYwmDWY/RrJfDAKJreeJALw1HhEwxgtlgppIrygoEk95MrVKX6Vv5S6lGZzKTymRIpDP4pwPUA0VarD5prHodbtmB3urysb2+hU6pRq9U06jUaVRqMhmrVqgoC7KGWoVGK9ZjkdA1yGElQc8QVAhxjhVqNaVajWQqS6ZYkPuf6EZGUWBteZnRoUGsOiPVXFGmkkXXcTqZofRLeodKK/boe0MpNUHtqFQkJ8XmdJDKZOWeEQ7Hfjk44ORffvKv/L9/9T15bcg9V+zT92bBmsbt/fCQ3zzGpgJNBZoKNBVoKtBU4L5RoGnc3jenunmgTQWaCjQVaCrQVKCpwP2gQL0hcqLCYBSPeeKXeAVY49vf+U8Mjw3x81+8KrF/a1shNgIx/u77P6JcfpcW248Zahnj2386jdUb4nd++3E+uLLE13/vDi3uLuKJGmZbK277CaKxFFupl+ntNWHTedEpXHi9vdyZvkWhkMdh90p0ps7UQGcQqbAMHW2j3J1ZlAZlJhPD63NSLEAqmaa9y4LN2UCtK0uUoXjZ7vaYGBlvJZlZl32ndlMHs3ObtLQNYTF2MDKwk1IpTSy2RDy9yMT4KAF/gnrFjcvRi95okC/TF1avozcbGRvfyRun30TTsGDWdTIx8jAO+zDBaA6FuobZXgZFiEZtm4WZKxRySdo6e9EZrCSSWRp1LW5PDyqlA6VK9FZqqFT1qNUmVMJkrVfI5BISgapTm9kOxCTWtFpXkCuVJCoVhQ6ro0EsWsPtVJFKlqUZUCkWoV7BZhV9oUaZXM3my2Tli12R7G1IdGMxm5FmvMNmkkktYbyKlFUkUadQrspknk6nodaoUi4KhLF4fa6RRrF0khUVYfdKM6hOAYVGGLdaqmUdlYKWRk2HRmO6149br2Aya8kXUhj0WtnfKAx7rc5IuS5M6zq5nEDWCnNbmAv3uv2EUSw6W1ta3CgbGpRKNUajmlx2k0hoCa/TQYswEoIJNA2lRGa//dY7/OAH/0BgOyg7B3VmI8lsmmBgm12TOyT2W6SbU5kkQdFFaTbi8nhk4k+gdYXpIJDK9xCqJtk9uLVyk727B/G0uKWZ1NrRydUbVxjbOcr07AIXLtzht37r3/Ojf/4nqvkaClUdpbHKyNggDz98ikgoydmzl/FvRDh04Cjr66ILMojDYaJcy9Hb1yLNW6NZjdlqYGHaIFN5dpswC/swGeHll98gl0nwJ3/8Td599yIms4POnm7+4Xv/wnpijec//ThOq42z71+WfaenTp2Qnc7CAPzo3F3cvVr0Bo3sSRUk7h2TY7idDv7270/z+BM7KOQb3Lq5QGdHH33dY+RzZUaHh7l+/TLXblznoYdOcuPaVTL5DM8/+xmeeupBXnzxu/i3/KytRYmEMzjsdmlUq9Q6NFod/QP93Jm+weBILx2dXkJhv+yaXphZQ62pMTjcQyqRolHVSfRzOp3lrbfOsLCwwYljD7I4v87WZoi+vh7ymQSTO1zML8zgcNp4+umPc+7cBdyeFto7eqSBvri4QWA7ilUkpNEQDUfxeL2kM2mZKBfXvjAhhal06NARMqks7778JgPjoxw5eITL568QCoZwuZ3StH3syUf4hx9+n66uDlpbfTIZ7N/aYGRslI8+uiaxxp//4hd5/4OzpNJpiYN9YN9BaYaKjmyT2czy8goBv5/Hn3iKuZlZ2XXZ39+Px+Pl4vmLPHD4MCvrS+TLadnxabFYefed9xkYHCASCjNzY46+0V7Z/VqIFynWCpx6/GH0eh0t7QL/XGV6doobN26jUlU5eewYxWKZRx5+kg8vXOWdtz+QhnxrS4tMB96euiVRzqJfdmhgkDt3p7DbjKi0StLphEwbi8GApcUVOQxTryvZDoSlySvqpvOFtEzNq1U6fO4WmdQ06kS6uCZT6gIlPXVlCk+3k3KxJLGxvT3dHNh/kMtXL3J3ZoaPP/MYdUVZXosbW6s4XFYcDotcm/UGLd4Wr+wBbSjUDA6ME/DH+PD9K+yZOEK9oKGrZYhMtAA1JV3tPgKBNUwmBZl0iEBwhe6BNsYmhxFTRxevX2E9sInRZsHl9dLb08/BgwdIiB5ZRYPI9jbVUpFQKMDdWxs4XE7efOt92WEsOlYXlpYZHh/n177wRW5PTbO8vM7s7Lw0fVPhKIePP8j6yhq1Womh4W4SyQDRRIB/99V/K7USqWyBqD39s7MEgn7cXqdcR602Pe0dbqanF1hc3ObUo7tobbHz8WeekCn1YNhPXdVgOxyib3CIazdvkUoVOHz0KFev32JsZAfXr9zGbnKhrKpJxbN86hOf4MyZN0gkQ6RzYR58+CDDYz1YLFoGO1vJJ5Oyk1ahFiZkXXa3z86LPmrRa64nuBVloGeI82fPs2/XPs688zYnHj7OrZmbLC0vyU7tzu5OYvG47Pedmp6VwzViDx8dHeXI0ZP8689+Jocc2lwObl+7ytMf+4SsNBCmsMBkx2Mpef0IwoHL5SSRjNLZ1Sp7cEVfLTozLk8r62trhIN+NNo6nV1uTGYNtXpZmvXlkhK91iKNyFg8wsEDe9hYXWNlaZkjR45JbPeHFy5xYN8huSfevHlL0jHE9enx+pidnZVDCuaWOsc+2Q160bUdkKQKr9sjccvCXFWqVdTEhqdSUmrUCEejjI6PU0pUcSrcpMJpOVj1s396CW1dwcNHT9Lb2o3LYMNn9xBaD1DNl/E6PTJZL0zrjOxM1sjHR532Xr+66IZWKlSkMxmJf7fbnfJnif+u0esoUWUzts2G308ynSISjskBl+HhYXq6ezl++DAOq41sUqSEa5TyBRT1Ol6Pl0KxgNFp4sadm4xOjpPJ5alXlFQKDRoVFa++8iZ//pd/JWkfCo2KmmB4iOoDmh2398MzfvMYmwo0FWgq0FSgqUBTgftHgaZxe/+c6+aRNhVoKtBUoKlAU4GmAveBAo1GSUBFf2na3utTE2bdN7/9//DA8f38xXf/kngqhaetg1yhzszsMkcPKvnHvzrA9cvX+du/iTCwK8tTz/Uy0vdZBge/Q3/vEMlskXy1SpvvcdbWYzi71nF5lPhX47T7hllcWCOW8KPXq6lVtbLfdGLHCMWSePlpIJ1QkExkaetwUa8XKRXz+NzdzMzOojcV8LVpSecCGPRmmXoU3XaPPLaXyd0dXPjwQxQNGz29wywub7G1nmZyxwG2tjaY3N3PwFALr77yGsFAhpk7IXaMH5Qdo509BhZWPiQaD3Do4GE2lrdQ14yEAyUmx0/gaxnGZGvFaDETia2TL2yiqoVo9ah59eV/Qa+zcvTEo1y6dJGBoRH6B8eJxgvU62bM1m6KZT1arYtcoYpCrZV9oCJ9ZzQ6iCcyFAoV6iLJY7YRiiZwe70SI5xKp1ApFNQqJTQqBRajQZq20XAQg1GPQqWhWhOWu1IiGoV5K1K/tXIJ6lX0ahUG0QcqYchK9GY72bzAPjckDloYMpWSSBaKVK8w7u9dBQKF/L+6bBUFqqqiNHPUCiuKhpFG9R7aWIRo9VqBQhZY17xML4oUlvB+jUYdmVxcGokaTR2dHlKJbTo6BXKziEYtPquK5eUFAv5NqtWyHBzYDsyRywRxWOwY9TZ8jk5UCiMOs493RPIwluL2nTu4PD42ggG6e3splvKsLy/S2dHC8uwytlbnPXyn2SS7CIulojRtRdIqmUzT6m3B6/FRzMVZmpvjC7++T6JZ1To97V29dPX286N/+Qkr6xvcvr3O8GgHmXQBvdbIl7/8BT689CFvvfc+X/3NL3PxwhUW5taIrKdkcs9ktfLha+d46PkHGRoWWF6RyC6hMyjwh7YopDqplDPUaym6Op1censKNCn6erv5xNOf5bvf/R+YLXYymTzeTjNKXYEnn3qKpZkAb796HlerVSY/xc+rlip8/EuHeejhw+SLcWmSvPHGWxJXbDY7ZDqrXKvL9Pjli9MYDXaOPHCCpbklrDYjW1urrK8tMjw0IFHSF96Y5vhT91CnDq9RJqz/5sUfytR4YquEq81DPJqioRQ41io2p43unjai8ZDsvHbYrWg1GmZvLeNs1RDfLPF//N+fpKu7k5XlVd5/7yxWi4fOjgEuX7olO0obxRqfev44L3zpFOvra/zRH/05maiKPYcHaW/zcf7NKeLBLA89f4x6ScnNi1NY2mzSTC2Vijz9zCd4/fXXUagUWK0W4rE47W0dmPUm/Bt+Olo66W7r5vKFK5QLZbq7umWyOBjdxuVxEg4HZFJfmIrCKKo2arIjd9/evezYuVMiq7U6HYqGUhROolZqeOvtt9kxMSGN2PdOn2fHwXFsVjtnz56VyXqBJxY46UdPPSb7eqPxuCTRm01Gahro7GwnGPDLBKvoZV7fWKWvr1eavgIrG4/HWN1cIZnP84lPPsKpx47ItPbq6irXrt6mUdexthIitVWgWKlgdjnleiAQ4dv+gMRwu1x2mWTuHG1Bq1NQKuVwuhwylSfI+MK0Fdhs0WMrbv1aoyST4mazidWVVTKZHG0trTjtTgYGhzj7/jmZJtbrjTSyCp554WO8/vKb1OsVmbY+dOgQb7/zDlO37sie1B37+2X37PiOYV79xWv8m3/7aVbW5kFZw2q3UKkIpLuKdl8/Guy8/NMz7Js4wvjgbtn5aTfZWJqdpbe7jfHRftTKKhaLgbnZeYZGh2ntaidTzpLMp1hYX+TG9DXC0W2WlmZx2i20+9y47FZMOh2ffvZT6Bo9LK+ucPHyZV5/5206+3oJRMJyj7PYHYxOjDN1Z0aatgJhL1H3mTx6pYnurnY8XjPnPnyfaj3Db/37LxCLb0uSwerqJjsm9qHX2Llw/hqri1sU8hn6Ri0yTXnixDEqlSIavZpgMIBCo8bhckmTbXF1lbaObtY3/fT1DVCraVlfDREJphgfmeT0S28xMTKJUWsin8+hVNRwesysbs7hbDGRzifJ50ucPDTA4T07cbi8dPeNce7DG/zzT16nf2g3mUyNZLxAOprDoDVh0hiwm20UczmiyRANdUPifDO5nOwUXlpZkb2pWoMRg8FIsVyWeGiVSo3d6aJarvDQoQe4fO68pCSITmmH3SkR4KJDXOCA1WolRqPhHlS/VsFo0rMVCFBuqIgkEpw69SCxeIil5TmcbhvHjx2V6X3R7bu6Iox68y8Tq2LwR8PG6iZPfexjzEzflUMxbW1tsltYpHw3N7doa2mns6ObWzdv43X7yOeL5BVBfCMVBsZacdgd1Ks1EokEerERIQgPZUxWE2VBuxBDUGo1WwE/fd2DRLfi2M121KipFaqkIkkW7yxiFV3mJSXamprjDxwnE00xPjRK0B+kkM9it1rv7Z7CKAXsDrukPIhnHEHDEMd37/O3S61EP31RDalGBbvLhVJrICgw9koV//ijH8uhOpfDhlmn56Gjh2mUinS3taJVq4huh4lEI5hdRkb2jPH6O28yt7jE/t2H6GoZoN3Tyxuvvs0f/fG3JHVCqddIdLNAPasUymbi9j54xm8eYlOBpgJNBZoKNBVoKnD/KNA0bu+fc9080qYCTQWaCjQVaCrQVOA+UKDRECWuAl8rsq0iXFOjWi/wzW9/nZ37Rvjvf/c9rC4rswvr7Nq7D5e7hR987/tcev85qqkSP/j+NXp3pPnUp48yfa2Hz33me7R2taA01kBTZXm2isnaz9CES/YEuh1eBnoFdnaVTH5LJpJyGRXzM+uMjI4TCm0RDAWkMWgy6fG1G1ArlbS1dJPLVCQu+KMbH7BrTz+dXR4Cgbg0HI4cG6dBjoXlm/Jl6NDgTomLfP/sDD1d/eyc3IPX6+Ls+bdQqosyaTl9e5n1pRxDQxPY7AZOPbGXuaUrUo5jRx6mmKry0r+8xNGjh9izb4w7czepKNTs3XeSaslIKVcltLZCf7edzdUZcqkGdrsPhbpIa4eD1c0FcoUsRosDj7ePdFaBzdZLvWYik61jt3mw2Bwy/YpamNd6cuUqSq2JWkNJsVInny9gt9tlCtZiMlIq5CUykYYwRquoVUrqDSXVhhKFSkujoZH9dgI7rFQoJX6yIczVWh2tSolKW0VhKFIsVqlXDagUIomrky+alao6RpNCvsCXXbZCiLpAIYv+23vtx+J7C6NX2MQq0aeoFMjnHCiK6LQqaXZoVSa0ajOVYp1aLYfZKPoXizKBWWmEyKQjhENRbtx6j7oiTltrJ/l8FoUyIzHYrb5Oeczi5X8uKXoXjRg1djZWQ3z2+S9x+/YcVy7dIFsoyPTydiiEw+2iWCqQT91DSh48dIi5JYEvbUVn1Mt+U2G8iZSfMKKEPqI7WavRolQUyGZX+K9/8RVmZueIJjNsh+LU0BJNhGUGfdeePbLXscXXwp2pO7KjdWPTT6WiQqszY7M4cDq9rCyvE43ESUaTlOolnnv+GUxmNdliErNVJ5Ng29E0jz/0FLduXicY2KBRrZJJlOhp72b35AHuTi1Rqzco10poTWW+/O8+I4cUTp8+TZt3mKA/zc2bdynn67h9NrL5BF//xu9Qrma4dOUDtFqlTHvOzswzMb5Hnsx33z8rkcSZVIVioUF35yCzl2axtZkxmEUvsIZMJiXNDZvNycrSBm5nCwVC6IVhicBvm7h9fYEGaoyi/zIvei3N6M16QhE/kztHyRUybAe22LN7J2vrK5w69TDvvnuGiR3DErP77tuXZE9mqVwhmchjt/rQaUU3pp6Zu9f54peexGI18b0X/4mnPnaC8fEdnD93kVSmIM3Gy5ev8/zzn5XXYTaX59bt29IAtVhMfHT5KmqDlp7ebplCTyZTAlQuOyzjkSQWo4V4KCFuGwr5Ak63i8NHDjC/OE8w5Jc9nQIjbbNbUWm1rKwsS+NOGJziOrLa7KRTGfq6ezhz+m10Jh31sqAE6Dhw+CBLi8v4NzflEIFIFov+TfEVjydxOcQ6V6Kjp4fpO7dlYlulbsjBlWRCJO9MDI50sb65/suO0Enm55c59ejDEt3a1tnC0vIMhWKaYDBLcDNDOV+jkCvR0tpGd3+/7OwW5syOHRMS/5xLZRgY7Jf9u5tb64yPj1CuFFhZWZeDFU6HnXy6iMVuk2l0Yb5Z7VbUWpU8H+urq/I+2blzp0SKizVBGGWPP/4YL/38ZdnLLTtDiyWqlTJup4ul5WWZxF5dWEepr7Jz1wSjE/0kUlEUSkEZiDO5c5yV9WX0Ri12p4OrV6d47OEnmLq1TL2oopxTcvzww0T8MWrlOp//zGco5jNUyzksojc0n6O7e4Trl69y8+5taUS5Wz30jvTRP9xHQ1FlYWGGwMY6qXiEjZVFPHYHzz/3HEF/Rf7MdpEcjkW5PXsXrc7A3NIi77zxPr3jPbIbdGhoSA4QNOoK2Y3bqKmZ3DnBwuIUS8vTOFwGTr/+Ab/7tS9hMBp5+aXTqFWCqKCnUKyzMLvCp557EqPlHolgdHSYy5cvks6l5fXlcDo5f+EqsUSSgeEB2VEtuqoddje1qo5STkFoOYi3vYPNtS287lYyyQyNWhW1WiHT26M7BilVM1gdBsrVHLHtDQxKyBcr/PZ/+D1qCh0/+/lpQuE0eTEUVFVi1pnQqdWIJvZCNifxufl8Q5rnYgChJjZThbim9XL4R3TcinS5WI8NJjMLC4syya3T6ImFUqjqavKFrOzUHh8fZnFpnng8gsVqlOuJ6GgXVQgi4SrMV4VaRVlRlZ9ZDEhptVpJ0jDpfWTSNXp7+kimA5SqYRwuPW63k4X5NeKxHL09I+QyeVRqpcRSi/tV9DJrdRpMRgPZTEqayMIcFX3TVbGv6goEkjP0DLTR19VNT1cvK4tLfPGFL3HmnTOk4knZia3WaFGrdRK5LxL7ofg2Jpuenu4ubly7gdVoo9XThqqhRFlVsTi7RCaRYaBnAK1Sxw+//0P+8OvfIBzYQiFqEOp1nKI/OpmUXdfCKBZ7qEi6ij5x0S8ttBEv16LxGBVlA6VZRzSZRBRWKDQ6/KGQvE6j0Sgba2t0+FpYnL2L3WhAqxR8DHBanGxsbODp9GD12tgKB6jVFTJt67W189Qjz3D76ow0buVjnnxeEHu3GOdpJm7vg0f85iE2FWgq0FSgqUBTgaYC95ECTeP2PjrZzUNtKtBUoKlAU4GmAk0FfvUVaIjSVFFv+8sqU/HSu1bP8Sff+RqnnjjKhavvodI3ePnV9zj64BH27N/L7//WH/PVz+3k8Uf2odBm0VnyLC9F+L3fvkrAX8fTbsXWWuHZzxzlx/8wTSJqw+ZRUy7n8Ll9DA+Osbo2y9r2Rb73N3/KSz+5yA/+22k6evpwe6xkcinyaWEy1kjnl3E5zeiUHsxmOx0drURjYTa3Vhge7kejg+7uDvR6DXaHmZXVJdLppExOLiwvYLY6aWsdYObuIv0DfYTCW6xtLFGvl6mU1GRCKvYdfoDhkW40+jy/eOMXlItaejtHGOjqZm1FvKRXs/dgD6l8iK1whJGRg/R27UdRsbA2s04iGGSot51iLkEqGZYm0COPPsTaxrpMUZXLCg498CDzCxuUKw1pWo2Oi0RuD6FIguWNFA8ce4xsoUQNDYJarNaaKFWhVKxjd9qIRdPYLFYqZfFSGHQa8Vielb2youeuIrxUlRalUic7b6vVxv82bkU5Yb0uMZFKVZVCNSXxyKJjWHQEKhUaEOas6L+UL3XvdeDJS0NeF6J/UC1f7ov0pfwvomdXKXpty6iUBWr1FCDMNdGrq5Z9iIoa6DV1qsU4iV8mq6JxP2qtguXFOZwuszRybDZhHGVQKhsMDg6wsb5BvpyhXC0wOjpBJJiEipZKWcXjpz7OKy+/wcsvvSGPe3B0CL3RSDASkkZDPl2gUiyjUelQGTW/TBHWZAJWfBUKRRQi5azXk0ll8DhdxGJ+jOZNfvf3XiAUifLRzVlu3FqnWjPx4KkdmG0G7A4PsWhC6qRVazh/7hJKpQafb5B0qiSRulvrW3jbfKxvrLG9FKBl0MvBB/ZhtRkolLIsLs8xdX2NZ154iB3DR3n3zNuE/AHZU7x3105MWjPVspK5u8uYzVZSmThmuxpfh5mWNqtMclbzNuKZDNTV7N69k2q1yNz8NIce2I1KIzqEK9gdFpn8FMjR27dn6OnplUmyWCTN0tI2rb4uHjzxCB+eu8DG4hoVZZ62Vo/siR4bm+C//tmLDA0P8o1v/EdeP/MKRoNFDk5896//B0u3A+hlv6oKs9VKKh6na7AblFWyuSQd3W0yBTY6Ooi31SlT5Eplhc2tDWmSbwfDjI9Osry0ycZaEE3DgN5ik+m6bf8SLreW9fWgTA1/5Stf4Sc/+SmVSh2vr5WVlTX8W9s88tij0kDKprIUyyUOHNzL5tIGi/PzMnVWLAtT1k0yHieVFAk4B3Mz86jrKtxOL3ark3gkLrsni8UCew/slSbQ2toKtUaNkdFhIrHYL5PrRmKhGLlsnrLsllbI9KYYcxFGl8iwiw5uMRQgBhpCm1vYPS5pzOVzeZRKhTSGLGYby3cXaevtIZaIUq+UUGsaFGoZCSj3ep2M7uqRmgkjfnJylOmZu7JTu17XyB7cllYnbR1eOjs6SCQybPvjrK+G5fCASqGjpb3JMXYAACAASURBVKWN2dkZNA0VhWoOtbjfG0rK1TJWm02ui0qVUiJwRXKykM9TSlbIN/KyJzeXE/3iRjw+H+vr69TqFVq8PsKhsOzf7erqxGg0ko1mCca2GB8bY/rmHLFYhJ7+XpkwXFxYZGBwELPJxNLCCtl0mp37R7FYdWSzSSq1Ai6XlYnJMa5dn0JvVjA8Nszc3SWyyTqdrZ2kkwXqZaU0y4RBKI6j1etB0ajLnmSD6J9Ng8/dLm5HLE4b+XIelU6FxqBhvzifhRxGvYZ8Kkk+nSKTSGCSfb9aOYgRjsUolEvcnZ/Dvx3gW9/6DuevnOe9Dz6QyVLRxyqS3KLXV/Qbb2z4ZYLa5hD62Gnv8PLGW+ewOMV1YGF2fol6WYXZbqFYrtLR0clDp46y4Z8lk4nLwRixPonO9mMnjskk9sbGFvlCGbVai0Kpl52nXm8rpbyabKqOCq1co+rVKoqagkQsLodqrGYjFpOOlu42tiPb6E1adHoVGkUVZaMscdQCQW00O4inMticbrzeFkwGA1sry5iNOsJbm9itZqxGM7WqBp3Wik6vlya82APEP4u+WfHZREI0mxEdyWK4RyXT5GIfbqjyhKN+xkYnuXF9itUVP6lkUXZ816rCJRR7fg2dTo/b5ZL0iGK1QK4ax9fpIRwMy33C620nFkni9bXLYzSYDFgtIv2ukcMfYs8bn9hFPJZn6sYUDz56Eo1WxcbmMja7mXQ6Jocg3B677FsuVco4HDZymSyi0T1VFkaygV0TO7EarKSjSQ7vP8LizCKtzlaZ2k8nsvT09PP2O2f43Auf4/zVM/QM+8gV0yiUahw2J+fPXuDAgQfIZvIYDWY0Sr2sbhDmfjAUxma1EvNv8Ojxo2xtbrAwv0Bbe5u8Z3Q6nVxvBF59fUP0/Xq5ePEiPl8L8USMcq2Mp8WDSqfjo1u3ZGra3eIjlcsSjcXRqtV87oXP4l9bQ6uAFreLcHCbaqGGy+1hPbBGopjE7nEwNjZJIVWlllNydO9DvPPa+/zH//D7NFRq2SUvqATCuFXQ7Lj91X/Cbx5hU4GmAk0Fmgo0FWgqcD8p0DRu76ez3TzWpgJNBZoKNBVoKtBU4FdegYYseJNU23tfihq1RoZv/unX2PfAGP7oEpFkgIXVRbxtbQSDYXLxAh1GHyp1Eq1V9JE2uHx+jtWFquxss7fCk88OM7Grk7/5ixsszShweAXCt4heayKXFAZljkMPu3j2+RP83X97n0vvr2Myu2XiU6NTUCvZyOQi7D7kxKBXc+7tBYkUPXbigOwBnLp9l3Q6w/hEH739bSwuLFBvKNCqjeTyaawOLTqjipb2VpaX/cRiSfbu3UO+kMTpNLO5GeDCuSkGByYYGhgjm4/R1WNjdX2dD87MMdK/H59Xw8byElZXgomdncJDYTMUwWJrYe+uY5i0XhQ5HdlIGZvBQDI+x3ZojmqpxiOnnkSrsXL+3DUikRwPP/wEZ959D4fLTDi2wuHjO9CbKkzNzGK07WDH7ofJFSq4vW0SSV2uKTGaXWRzVQxGi0T0mkxWqpU69VodtaqOopGRWFPR51oWKViFCrVWJ1+ui3RTrV6TCS2FooGSexhk8XuFuSv6bRUqYapVpRnQqCuplsXvM6FUiORujXI1S6WapqHIQUNPvWyXyUuZwq1CvVZDpSyh0RRQq3MolGkUiiyR6BZrq4usLq9QTCfp9BlQKkvcnVmgq6OPhaU1nC4FyVQZBXo6u33ML8wSjZQYHBhlcWkBd6saT7tNvhQXJmU+DYkIfPFLL/CPP/yZREsnUznauzrI5HNU6zWZsizmKqgbWtLxFGqLXiaWrXZhuNhl76D4w8zW2rrEVAqDWa/VsbW5jNkZ4qu//SyLy0vkiw1On77CyUeO0NXXKjuLS+U6AX+Yeg0SsRSJWBK1Ui/T0+lUgVwuh1arprO3ndX1FTR6BR//5NPSpItGQ2SyKYkKVilNrKzPEZkp4+h0UC7maG9zMTnRz9kz56iUS3zhc7/OtY9ucf36DTRaDZVaEbfHxuKcn/bONnK1DIcOHkSvN8sk3JWrHwroJ06XCbNFRzZXQKFQ0NXZLXHjsVhMmsuRcFqm3zrae9i75yAfXblMPpvj3PsXOH5yP5/61NNMTd3h1ZffIx5P8Klnn0SlrcsEojB95xfWcNha0OlMBANhdAKP2uKiRgWFsk69UaYmkuBVYbDByMQgU1NzTEwM0t3dLXHD8ViadDpPpSRS2AqSwQwak1l2rtbLWVTqKkaTmUw6SUdHFxqdThpJKJUScSqo7gKBqlarpSm5e88umexbnl7E3eaiWCmSyWcpFcrSABJDEjqtuDdTKOvCAGyT13ooECIfTzK8Y4InnnyC06+9xtbmujQBxaCC3eUkEolSLlVxOt0UBWJbwAkaUMikqdeq0pAyW4wSKStMPpH0i0TCUnuBKxZJO/E5E9EIRotF9lLem4Soy3SgRqfkwcdPMDQyQLGSkyZUKBogHAkyf2eV0T19xKJi6CFDd08ntVpRpuKdTgcOu4dspkJoO00mUyIRy2C1WqmL/stMHoW2gdftYmN1SyZCo5EEGZmqVeNxuTGaTbIXuKOjjUgkRL1RvdcBrdWjQSduOYnBFkMKwuwROO7WFh+5Qpp0OEOqEKWvrw+dSofOqGF1OcDefQe4dfMWuVSO3u4eaooqd2/P0t3bjtNtpVIpSIOtxeeR6FjR4ezwaljbEthYu0y0z99doL2tE0VNSWtLB++deU8EQOnu7EanETlRBbUiHBw7TClTFRFG2ro7sTntmK0mCqUCgW0/8zN3GR0cpKutFZ8w8SNRjAYDCoUOhUrFysYaVruNW3duc3v6Dj29Pah1alpbW2UivFgoyL7UfC7H1naAcDTG2+++y3ZoW17rIgE9Mj7K3bkZmbje8Aco5quYbAaMVhP7Dx6U6Hi1rkI8ESUWi8rUdiab4/wHH7H/4C4y6Zy8h1tb2gmHk1y/dosWXxvZdJVyQYGqoSARjGDz2LBbLTJVKrqgS+Wi7O012K3MLS7ga/XhcDhYmZ3HaNLg62ghkc7K867V6ymUioyNDnPq5IME/CtsrS9iNarRqZHo/UZdmJ5eqW2+INZyraQWRMJhec+5nA5cbheh4LY0/a0WGzaHDoxRyooEJoObQk5NLFxjZTFGKFCgkFWyuRHHvxWmVoWBgUH5eKHWKWhoc7T3dDI9tSiT811dbZitCuYXp9CotfJ5QqN0odfa5f+3WvX0D/UTjiRZW1vDbNVjMKoplAWyW5Amquw7sJPA9jodnW2y27xUFhUFdVa3VjG5TfT09YjZEuwmO/lUnoeOPMj3/vJFvvz5LzN1+w4mgwWdxsDi4jKPPfoY//yz73PkwZ2ksnFJLAgEQ3Kw4ejJB5mfXyRfKLF71z7eO3uW4bFx2QnscbvZXl1i9/Agt2/dkOuuSO8Kk9bv9zM3PyeHqcQ1plAKbHmJgf4BisUiGpGErVfJ5XP4QxEcbjdd/f2sbW1J3L9I3Xa1t9Pq88n1Z3l+Va5pRq1S9uDqzDpiuTgdPV3SNA9tRDHUrRzYcYwP3rjAH/7Bn8h7RfxckaoWpA6Fopm4/ZV/wG8eYFOBpgJNBZoKNBVoKnBfKdA0bu+r09082KYCTQWaCjQVaCrQVOBXXYFG/X9mbf+3cVsnz7f+y9fY+8AIN+9eJFOMsxHcxGAxolBoWF/eYrh1EIMBbk/fJp9V0tE2zu1bM6TiZT7/lUlGJrxE4xkuvBvm+lVhDJSw26wUsmWJUdQZ6jz/hT0Ew4vMT+e4djkg8a1uj4WNrRVKOR0hf4jf/8+fIB7L8MpPL2KxaWnrcKNSWLl1fUEift1uE0M7WmS6UCRorSYfocgmlXqc/sFBGoiki/B9VOSyaXwtHowmA8HtCDeuz2E2OmS/YzC0wcc+8RBLKzOY9O1YjC7u3DlDuRjj6U88QKFYYGp6kfaeQTq6emXatKO1E3VJi6Kgp5yqUysVWV+f57HHThKOb8mE8erqkjRLP/nMp/nZv74kccjB7YB8wSz6YEXCpqIx4/R109LaSTCcwGB2MjS8k01/jInJ/aQyRaoVJbWqsF9FD7ESjUJDo1yXpkq9AWXxdly4Siqo1auodUoa9TINAV5U1lEqhHFbleaTSqlHp9VJg0n8EoamwKSK5KBIkarUKhr1KsVyjnI5D4oqKmH2YqRarksjWK9ToNPVUJCmUAgQDC2Qz4WJRbYI+P2olSLRV8a/OotRl6PFJ9DHOY4dP47OYGRjY5lEKsPQ8AjTs3e5ceMmJ048xJUrH2G22Ghp94mGXVpbO7l+dQqDzkm1aODBhx7iJ//8OoVSGa1eSzgWJxAK0tvXI5NyAh9sMzllGjSeTEjjwWg2o9Fp711/+Tzh7SDDw4O47DaWl5bI5eMcfbAfi6NGR3cnU9NzBMJxmYr2b0eo1ZS0d/QwfXsOj7uVwFaQZDxNuViRxygMM61eLY2wXD6P2aGjb7CTzp4O1jbXZW+lWaalK2i1Bq5cucJ420Fef+dVqrUsbpsdX5uR48f2yxRVd2cPkXCSd8+co1FXU6k0CAdTfPk3fh2zt865D8/R4hMIzSRajY7h4QFu3v4Ih9NEb18n62sb93opixVCwThrq1E8LpNEcyuUSpwOH9vbIaxmk0wmivP14EOHKRdLzNxdYOfOfdy8NsP21jYHTkxy4vhJfvbTV7h05ianPvmY/GyRSIyuzi4mdk5w6coFurrbSKQihKMhStkiu3aN4WlxyOGKjo4OPrp0g43lIBa3CYVCy+ryBm1t3RKT7N8Kyc/rczlIpaMy4Sfu13A4hElvlB2iqWJadkXqDFqZXMzls7jcbkZHR9lYWqWcL7K1tSW7d91dYgDExODQoEw+Xrp0hVAwItGmHpePYqEk+1/TkTiPPPoo+WKewNYWuVwWlVagX4vS7Bfp7HyuhMVil0aNSBqKZHUxl6JULEhDWfzhWHQnC5tT4JqFCSNQvmablUapSrEqfr+Rcq1AOVeiVChx+Nge9h2cpFytyKSu3mCUyfybl++QrWQxu8zUKmo6enzkcxkK+RQ9ve0olXXW1peoVisy5RiLZEkmCgS349LE7OzrwOvzEE+E5XU0IIxVrV4il80Gu+yzXbq7gMlplzjcWq2KRiMMo7JMqptMRvQOcU3UJHo8HA1KPHu1VEVdV9DR3yqN2317d/OL115lZGQIn6+VSrlGuVSjUlVQKVdZW16lXKjIYYZ8Ni/XXI1WmOZuDh46wMzMHaan7vDC5z/Nh1evUKrmGJ8YlGuAQa/l+PFjMnl548YCB/ftIB5PQV0pTXSdzoBBaUSVU1MvNEjnsjz6+OPUFQpSmZQ8h416jXqlisfhYHRomKLo6fX6ZN9qrVTn5tSUNGqtDit6kwG10cDywpzsNnbY7bS2tUpzWyThRS6xUCng62zh1t1pgsEIb73zDm+fOU/vYBe5YgGlRkVDpaB/uF80DuD0OChVRfJ1k9ZOD7t3T/Lqa2/K7+/2eFChJxQOoVJo0OvMtLd1MT+7iMPilEj3Qi5BLp/B57Nx9OAuUrkEoyMDtLX5JJZYqRZEBA3FUgl/IEQgGJYY5PWVMIl4kaHRUT66dgOny0VPTxfT03dwue3y/nr+uafYNzbGdniJfCaBQa/EateSysYo5LISsR6NxtFrtRKRLO4/oanJqEc4sCI1K5DZhXKBhhbKjYpM1YrjELeBy9mKzeJlemqZq5fv4HS0sbToZ2xkFx5XG7Pzi4TiEeaW5mUXdnunB51epL3jEp+tU+tQqy0oG2biMVEHYMCgs0rztK6uotY22A5u0NndgrfFjtNjobu7hZY2D5evXqC3vweb1cxPf/5z9uzZhbfLh9qhIZUV2HQ19VIFk9bE2sKqXAMUFchnCjhsLqoVcWxKWaMQCm7gsIl1qCF1Ft2zm/4ALW1inctQrtUkcjsUi9PV3c3yyhptrS2U0knqhZwcmPL6fBIz7/P5CGxvk0wkpJlss9tRq1TScI1EIljMgiiikn3DhXwRo9VCplDkxp0p+gYGSaZT0hi2WiwsLS6ibKhw2ixyOEWjqNHX0yM7s489fIw7d++Sz5bp9vXTyKgY7pzk3VfO8u1v/hm1akPumbVfopKbxu2v+tN98/iaCjQVaCrQVKCpQFOB+02BpnF7v53x5vE2FWgq0FSgqUBTgaYCv9IK/E9U8v86SIUASRb51p/9ASOT7fx/P/hr8pUqGpOKx556kPWNLd568yw2vY6x4S7afCOyzzRfyPP3P3yN0XEtz3/uCKlknkJGTzYN6WSD1149S72mZmDQy1NPPYZaW2d28QJGo5Ib11axWdo59fBTzMze5Y1XPqRYrfG1r/0b2rp1XPzwOhtrCcZ39GCzGdhYS9HROiaRuTa7GqsTVlf9HNp/ErulG39gBYujztzCunxxLEwht0gMhbe5cf227PPVas30943KNKdWq+P6jUvs2TfOwGAXmUyeaDTCQL8Tn8uIWgULCyssr4Zo6x7i4OHD/P33/zuffu4Z9A0Fq7MrtNg7qRUN9PUO8fpbP5EdfYPDPpTKIuVSXiKPjXobBdFdGExiMTklgramaNAwQa6Sp7Wlk0QqT7EEKrWZXXuOUKmpyeZrDA9Pojfa0WnNFIplirk6Vr1PGkfiLyLJpjXcO4uFck2awkr1vR5NkdJTKOqoVMKoFQhlFWqVTqKHK2UFamHWqpRUJd+4ikarkIhXgX4VL3vVKi0qlei2TVOr5VGpqigVOYKhOabunCWTWcdkqrO0KPqEu6GqZmFuE6vRgcdlRNlIsrS0xb79E1QbGTo6Ozl//iN279vB8ppf4maFwf30J59gc3NDmo1ZYfCbXTJtaDQ6ePyxZ/jgvcucOPk4f//3PyadKZLO5WUiUySI8vkcRqOJaCiORqXH6/VRlX2NSkLhMJl4TKZu2zvbZdpoeWGe3Tt3QL2KwaTC4q5x+qXLfPKLB+jo6iGdK8jvH44KxKqdzc0g68t+LAY7tRIUShV8Pi8rS3fJp0ootQo8bQ4On9xLqZZndGKEt868K00Ai9mJwWAmEk5QKdYoFktM9I+QySRIJsPScOzra+HgwV28+N2fYrXoOHl8NzdvzrG0EKCSh30HJ/j05z7BcuAukZgwaLLSkHv+uc/Ia/ujaxflcITRpMVo1KNUaqlW4Pq125SKNX7thc+wuLDC7MyiRA+LVN360jKZWI1nX3iS/j4vG5ubWM1O3j1zAbvVw42bt9Ea1ezdu4ulxVUyqRL9A0PM35xH77ZQSGcZ37WDdC6BzWFmZm4ag0GHVq3imU8+Tm9vN3/91y9y6tTjrK9usrUZQqc3sh0IUyxU8HraUSjU8t9FEtSg1aDTaSgWczKpWqlVpLmTSMQwWAxYbRY2/RsYTXppOuYSeWmU7du1l5A/SDAUJBpIYm6517vb3tnB+NgEb7zxJi6Xh1Qyg6qhkkk1kVxT1iG46Efj1EncrehpFVhho9GMQq2W4dhCvkJJGJdqHcViWZpWSkTSXNwfVWkG6mVnZZ4GNRJbMQxOA7lUFr1RJ1P6ao0ai1ngkLU8/tjDEgutNegJhmKg0HL6F2eIBQp4+4QB1YHBbCUcjjJz6zb7juzD7dSSToeJxUMkElH27t0ru1TzomN7OynXlq3NAD29XSwsLDA00o1opS5k88TjOVRKNX/w+3/If/nTP5cpT7vdKQ2kSqVEIhnFajPicjqliRtNZWhp68If2GZ7bZW+EYECT2CzmOT5iESD/OZX/0+2t7e4euUSk5OTlIplbty8y4GDx0knMzJZvWNskuBWkG3/tsTWez1u4lGRWszSJTqJzUY2t0L4Ixv87u/9Ft/73l/LntSDB/ehVDV4+/Ur5PIRDh/ZLxjwbG2FiMdSEoGuRoMir8S/Fkaj1fPU06cwWaz3Es4qDWKSZf+evfR2dskeVzUKzAYj03emWbwjkNMtuD1u9uzbw+LKEqvra3S0tzE8Mkgul5H4b5NeL7HMwmA2WvVobTo6urux2l2SWHDu4hVprv30pZ8TikZQ6jRY7GY6+zoJRYM43XaC0QCVukh+m6SpPze/QH//oFx7VSot1z66iV2YtdGURI8r6yqsVgs7d3WwsnaVw4d3sWNyhGIpTTYXJyKS+7kUKytbdHR2oFJqqdQU6PVW3G6BG66Rz2nJ58u8//4H6I0mib33+zfpaGuh1etEp64xOtTH888+gVGnYnNzieWNaRxesyRa6LUG2S2u1+hkt7zopq2Wy7Jb3emwUa2U7g0GqfWk80p0BqccHkom7iGOp+/ckebnoYNH+cJnv8M3/vhzqJViUCrO3NwyKyt+Hj71caKJGA3yPPLoMVlzIPDDZrOTSDiORq2XvdB3bi+wsRalUTOTyZaoqLIUK2keffRBhkd7mZ65ycBQN1qdSLE3WFlfkUhqcX5ffe01Av5tPvvrn+HizCXZfZxKpHBZ7RJN3tPZTTqRIp1KyRSs2WyhVK3IPU/c00pBtagIYkUNvUFHpV6X+PNSpUIynZYDF/likWwhL5P2JrOJYrmMmobsnxUzVCJ9L5D3Yj2+N0hTlKn2QqEg9yuxvog9ZG1li1QwTn9HG6FwhN179xBNpcjm87hbW9FotYyMjshhGZE+F9/babdL3L/4eclUDJVeSSAq7jUX1bICbc2IqW7Da2jn7OkP+dYf/Zm8LxSiWqHekPu7QtFEJf9KP9w3D66pQFOBpgJNBZoKNBW47xRoGrf33SlvHnBTgaYCTQWaCjQVaCrwq6xAo1FpCCuiIcoCxTvBRo1avcg3v/N1Tj66n5++8k9sBJaxe51M7tnL1asfsbJ+g+c+vYdC0sHUlQZt7S2888FrfPk3d3HwgQl+/tO3yKUNuB3dpHObZDNFzr3tR60ycPKRHezc3ce58++z7U8yMjzOzNxNRkeHcDo8bGwEWV1Z5z9982v86Mf/SGg7RWtLN4GgeBmuRqmqMTxwkK31DDeu3aVUKRCK+RnsbyOTqrA0G+fTLzyJt02NWqth+u6CTNqWK3l2TE7KBOPN6zPEojlOnjjF4OAQKyuLvPnWadnL2dbupaOrlUsXP6TF1U4+WUAn0kfVCrlSHqVOz/6Dx9BpbQz29ZCLB6gWtjEZlMzc3SQYTHLixDGWlu9ithjYXN+U5nC5pGB9xU9/7wBzc7OYzUZGRvqJJsNEMhEOHX6A5aUNKnUF+XyVSkWJVmdlbT3E6NhuHn/yU+SKdfK5CqVKDY3SRDmnk92F8XgMlVKgi6uYzXqS2SQGo45CMS//Lsxagf+sU5fI0lw2Qq3SwGJyS8xlNlMmENiWPbO5fEp+NmGC2m1u9HoThXwNo6WA2RbDaKqysbHEu++9yuXLZxgda6Gt1YReLzCyVUb6R7l4/gZBf4p23yC5bA6TycDmVoCxsTHUujovvvgWn3r2AWx2E7FUCBQakskMerNSGk/t7R1YzQbUSpktZnUtyPETj/PSz8/w+S98gStXp1ha3pAmoEqjxWK1srA4J7GmLruHtcVl+oeG2Qz4cTjd7N69W6JZa9UKGxtr9PV24nbY+ejyJTo7PLi9doqKJJ0DXmmKnf3wAtWGglg8wc0pYbYMcOzoQ/hXg7z39llMFodEEJdyGdpaDXzlK7/OD3/0Cn/259/gyvUrLK+vyLTw+Q8v8eipp5idWSCbKlHKN/C6WmWP5OLVm/zl97+G3ermxz/6V95/9xqJrSy/84f/lzRafvHqL+jp6+S5Z59iYf6u7Bt1eGz4o348Xh9KhQ6N2ojD4SQej/PKq6f52NPHpfm1uLggzY+DB47yzW/+JR3tXp547AnZq3nr5jR37y5x8uQRqqWCTGd2dHilQaFVG3DYffztiz9HZVBhMukkZrWSrEskukKrggSMPrBDdtUWy0V6+rowmw1cvHReoqJLqSpU4Xe+/mU0hgbvvvsB83MrUNXj9jnkNaXTGpmdXaCvd5BoNMbg4Airq6skYxEMer3srBZo0WQmgU6nliaDwJ92drVLc2x5eZkjRw/i9Xm5c+cuM2eXKTVKfPqFZ1mYX2J6egZHu51MLIPeKnDJVfLZrEyqKeoqXE6XTNGVcxn279tDILgtUbbyS5C5Gw3MVhuRcEx2SGpER6XeiNPhlj2u4bAfpaJBMZNFpdPgEp22Dgfzd2Z44ORh7HYr+XxW9kTv27dP9sW6HQY6243UaiXefPN9UpmMIEozfyuFo0OHVm9jbGIHKyubVOtKLHZBAjCSyYTZu6v//2fvvb/suu4rz8/LOYeqVznnQioUIkkwgGIwlSlKlGxZkrXc03Z7pr1mTfdMu93BdtszDm13z9hjt8fLaretRFoSSYkRBECQyIWqAqpQAZXDq5dzzrPOgabnfyAffgEXQqHuvueed3n2d3+2NLNn52/ym7/561y+fFnuA9evzeH1tDIxfpQ7d+7gcjl4/Imz3Lp9FbPJzP62Xxr0A/0jRCNJHjzYkMlIaZIbDDKN7nBYyebS2GwmmQBOZwqYLQ7SmQypVBKTUSsRzpVKUSZze7q7GB7q5cqVyzQadQ4fniAeS/BgbR+LrYWXX3pZdpf++O9/wvCRUYIHQWxmK9vbW7gdovc3w5EjkwwNDvDKq6/wP/9v/4J/9du/jVYLJ04dY3tnjUIhK9O8FouZCxeuyEGW9rYOpo8fJxyKolPrJQL5+999la9//WvMz89Lo6+np0f28Q4PDtHV3onJYGJ0cFh2Xou+U9G/26JvkZ28IlXrbfWyub0pzWSP183jjz7C4sJdmdatlUsoGw08LheJXJwSRU6ePcPuXgCd3ord3crY2GHCqST/6c//nHcuvkssnUCtVxCMBmV6ubuvHW+bh2Q6KQcBDAYrkWiclfvLHDtxiu2VTUr5Ev2DI6QTGfnf3/rG17l48Ue0+tSce+IUoYifVCrCkeNjzM7PkCvkKJbK8tkvl+u0eLpZX9+WPepmiweX1AbchwAAIABJREFUu41kIs3Q6Lj8ejvbe9Lou/bRVVKJKHaLHq/TjtGg5KsvfYHOTh9/9V//C489fY4rl67I9fKNb3yT1eVVUskUQ/0DDPT1kkrHcDvtREIBmRy22x0USlWqdbWkEMSiWTo7Bvjxj37Kd/7273jxxRepVAsUiikW7y/IPfbsIxN09XSiUBoYHB4ln09LSkKjpmXx3g7xaFFq2urzYrFoOQjsk88VebC6zdaOn3Q2ydHjRxgbH+b+8jyhyAELi3McP36EF154gaWVVV754esSYf7rv/Ebsg97ee0+1+YvY7LoZRJbmNErdwM8/cIx2RHu8DjkIEy2mEOhUUrUukjLF9I5LGqTRIWLIRHxvIi0sTCyXS6X7H8XJmqtVpbJZNFfK4YhFGqV7AcW5nWlUpZ0DLVa/HdV/hnRdSuIAeL3CoWSpAnUKjXKqSItZi+jY+Ps+fcZm5wgGI2g0esktl40WgijV2C1hQGcSCTRqcWQQlEm8muqKg6PUw4qZdMl1EUtqpyeobYJPnjzGn/4u38MNTHhpZB73M9/2BUKhSinb/5oKtBUoKlAU4GmAk0Fmgo0FfgYKNA0bj8GN7F5CU0Fmgo0FWgq0FSgqUBTgf9PgUYjL41bGQ2TBq5A7Zb4nd/7LZ549gx/83d/icNjRW81snvgx+8P0jto5nMvjfDKdz/iyjthlEo1J8508Fu/9xlm7lxnZ7XK/My2xMKefWyCxYVlLr19wPBQH2OHPHi8NkLBGG+8dpNHHj0GlChXcugN4tBTK/GvWp2WSqnBxQtLPPPsY/gPdghHtzh6bJJ4tEa1pGd+Zo1Go8yRk+04nR5u3rjL6nKQ02cm2d/bJpeFqRMTaETwTYtMmE2OT/Ng+YDrV+8yPDzB9PQU8XiEm7evyySmTqTnKklefvlLvPGPb9Nib6PN14ZSU2duYYZyo0EwnMJiaucbv/SLLM1dxWYq4POZ2NgKMH9fJBpLPPrII7S3tvHDH7wmE0dGnY1cpoLb5aW9rVUeaofC+3h9duYX7oh6Wrq6euno6CYeT1Ovq/D5umlv76VUUVGuKLE7WrHYXLKHMhyOSZzl7s4enR3tD5GthaI08YTpqlHr5AF2rS6uu0o6k5Oo11qtgtGgkWaYCO+Inr2a7BG0SvOp3qjJXxPJPpHeFH3BAtG5s3ubUnUds0XFxsamcInp6fKxuDRLW6sdj8dMIhYhl81j0tukUb1494Cevna0hoeJ7Pn5FZnmGp8YRa3RcuvGqhwYMNp0HDs+yeTkIZlImp2dYWSgncFe0f0YY3v7gFi8SB0TL3z2i7z+2jvM3bvPmTOPSYzk3LWbDB+ZxO12s/FgXZp//kBAHpD72jpkwslms8gkVUyk1pJRujvaqVfz7O7s8tJXP4feUcPg0kgDsXegj49uzJDN5RkcHubdty+QPVBx+NQ492c3ePypJ7h37S6BPT///F9+g45OL7fu3CSVz8hnpFSr4vJ4mZw8zNUPb7K/G8Jp81IvKzHoTKyvPMBgSvIr3/os1arApbrYWD/g2rUZ4okUra0trK+tM3V4nBe/9gx3792RxtIPXn2FusrG13/5MwQOoty6Ocezzz7HT3/2ujTbH3/iDPVGhbt352QC/cjhYwz2j/LB5asyifjI2XPcv7/Mg9UHEiN88/Id/of/8WXU6jo3rl+XaduZ24vsbiRlGjElEJ3JCMeOHmV9fQub3SGxz3t7fiLRCMl4TJodoqN1Z3cDs0XPk+efwL+/SSwWosXbKntq333nojSaRXJ5Z2OHqemT3Lh2nToq2dErUN3CwOjqbGNrc53QRpix4yOyg9S/t4/ZrqNcK/PPf/N/Ymb2NouL99BpNRwEwrI/UtswEtyL8sSTj9PS3sqd+TuyK1JsayLdLRKuiwtLMkXocnj44OJlHA6b7IoU+OxwIEZdVaFQKHPi5BHZo3mwHsPd7qZ7oAeVUsP8jbs4vC5Onj3N7VvXyeeyjE2MSXNT9FiK4QmtViPXoLfFLXt3BaJWrKeBgX6yqRRejxWjQXRQa6SWuUKRre1dibqtNsBktsu9VKs38Oi5cySSSQq5JMl4gHQ6yuTkGIqGgnwpy+b6DuPjRxgempB465mZGXzCJExGSEXynHjkkDQ4RZIxIdKLCytoqjqGDw/L9PDG+ibhYJCRkXG8Pjf35u/i9oqO4Cp6mQ6PUq4Ucblscj8TaNaurg4ikQOCYT9erwu3zcPtqws89cJZjk2d4JVXfsru7j4dbZ3SYO3rHcDj9MgO1YWFe8R2Inz2pU+TK2RYWlwgHA3T0tZOd1+v7IE+9/ijch3V6yWcLjubmxvcvj0rNXU4PGi1RqaOTjMzc5uFhTlGRgbY2z2QKFrRBW3QG+UQx6W3rvOlr7zA9LET/Je//CuGBgbp7OikraWVVl27vC6B4xYd4GKNCXR9JpmSnpbZaJBI4BaHS/a/phJJrHYTVrcZj88r+7ntrhYaCvGhoufGzRlS+TwmuwWz3Uw4EebHr/1IonmLpRy9gz043W7u3l+kpa1DIrcFMSGTzcveXoNWz972nvzebKLbOZnAYCjypZfO4/SYpXnpbrXyo9de4dHHz7Jwf0GmjMXzPTZymMBBDIfNw8b6DpmcSNybZULZ4/FRyJU58IewW50YdUai4ZBMz4aD+9gtBuxWs0RrHz11imt3ZmXqVBAW1lbX6O7qkeum1euhxeuSgwrh0AHRmDClDdK0NBrs9PYNc+fmHHanS5rre3t7MpFbLmWwOg3Y7RqGxjqp1TN4WyyoNUq0RgvrG3tEQ2IwwyaHszLpEplMkfXVLdxeL6PDI6i0CjlMFY+FWVi6T6nUoH9gUKbWFxbmZQJ9bm6Gvv4eqpUGsXiakeEJ8vkaT59/HgVq3n7rZ3T1eIjFgvKzXgwpiM/7N372OvlKltaOVswOE71DvaSLWbQmnUzeivcAMdwk0rnFUgGzyUitIgxcHQaN6ADOyYS++NwVlACtWi2JFdlyiUK1JpHeonJArVI/REsXig+NW70OvfhcrgkjtyKHHxQNFcVEiWKySDadxd3iod5QMTQ6IFO8YpBEUABEz7bo9xYpXqfTJYdtFFXRG10lVUjJwQHxb1r0Nsir0eSNjHYc4tIbH/IH//6PaQighkLULTQTt83/A2gq0FSgqUBTgaYCTQWaCnwcFWgatx/Hu9q8pqYCTQWaCjQVaCrQVOATq0Cjkfm5cauVB74ijiFSJL/zH36bc0+f4g//9PfJldLU1Q1GJw/xYG0Tg6mAw1vAYNDQ132IcLBALC4MXYEs3iZ8YKReLXHq1FF5WLi7E2V+Nkxvv4XePh+ZZJaD/SyxxJbsxtRpXPJQM5n2MzzmplorUMl7sRp7uXXnApmc6Iuz0VCINHAFtdJCsQCZVJ4Tp45gdxrk35+bFZhGBdPThyU+8cMP7rEyH6at20UodkBPVw99vSNEAmWKeTW72wF87R75PQhUb2truzSb7i3e5viJcdpbvLz52k/k4bHJrJO9fL3DI3haOnjj9ffobPMxOdBPb4eLO7c/4t7KA9p7uzEYRUqwTiEvML9W9FoLB/txahUt1DWyD1Ic6AqDR5i3nb1u7t6bkZ134uBWo9LK3kiFUmBv7ThdXpKpInaHF43OhNvTKjHIqewu6UwUi8mMsq7EarHhsLhkqrCQr6PVGAkE4oAWk9kh0bQ7u0FUmPF47FRqKVLZABqtwCMrZX+iQNR6W5zYHVoisU2iyQ1U2jz371/HqK9LVLNIZabjReZm7zN19JhENapVNXmoL/oFi4UCR48ek0bU5vYet++ucP6ZU6ysPODOrQDf/pWXSKTDXHp/nlxGxZNPTxMMHRA5qGO0aMhkYzgtWnra2qWBnC9CZ9cAN66v8fVf+Trf/ftXSWbzFKt1gsEgQ4NDMsmUSMSplsoy4aTTG6QRsbW5xdDoCJl0mnAowMTYEMV8hq2VDWxOBYMDPehNWha37/HSN58nkUkQi8ckwrqzs4srH84SCOzx8le+xtytZZZnd1DpkSbnuUce4b2f/YSAP4XDZWLi2Bi7/n2JWdboDNJIz6QLWI1WzHoLFoMFs84oYu2kErcxmuzYHR243B0srTzgweqOPFT3eVtx9ZiYmBgmFokQiSSo1xSsb65hcdlxuPSsre5SKatlv21vbyfvvnuZkfEuadxPTY2zuHBfpqUNejupeBaTwUY6kcVqtbOxtUFLq1t2XD751KOkkjG2N7cksjOTVkmE9/DAJKtrq9icJpkkczk9ZHJZBgeH5bMWi0cxWUzSWFKqG+zu7PD8p5/m3BOP8eGVC9y7ex+7zcxzzz3PlcvXef+tq3javNIETSRSGI1GvF4Pgb0DLHaTXPc6jYZWnweL1cL1j27y+NOPyL7Tn735UxLxFD0DPezsbfHUU0/IJO/O+gFjEyMkQin6+4d58cUv8OMf/Ziauk5oP4S71cXQ2BBLS0tYTTacNgepeIqPPrzKy1/+Motz9zgI7fOLX3+ZDz/8QKZJu3q6+fCjK2gNBqaOTUsj8url6+TyRY5MH3vYSWl6eA9FV65Kq5RIVDEkIJLSXV1dsita3Pt0NkW+kJNJ0YtvfcTZRx+V2GIxvLDn36NcKuHraGV9fYNHz58lmUqwsbpF71AnOtPDjlG9Vs/u1g4nTh5Doagx99Eyjg4Tvb19tPm6uH1jTqJx05kk9UYVm0Mnv7eVhR2MRi1jY+MyiSsGPETXsEhdi0EOgV0NHITQlHV0j/XKYQ/xLIluYZQKiZAViFeB+C0VCkSCITKpLE+eP0u+lKAqCALbm3zq+XMS3Ts3t0qrz4fP14ZC0BsaKmLRuDRMxfUJg77F08LcjTtoLWKvMtPW1sa1a7fRmvQSGXvq1AnCkaDci50uB9Vqmdk7i5w4cVRSGAS5QRj1uyJFqi/zq//k2/zVX3yHkdEhHC6Buq5QLSHxzwKTa9SZ5PX09vZg1JswGgycP/YpNrc3+PKXvyLRysJ4VyoUKBsKCrkM6oYCvUqN02IVcUrZh+1wWFAbkKjoQrFCQ6HG1dLOd3/4KqFoQqbzHV43DbUSo8lINB7lwuVLOJ1W2ROu1KpRaLSyn1yk+EuNGiazRf77Asms06hJRWN4nA6i4SBDQx4++7nHJAr4zt0lUOV5/PxjEs1749YM7R0+TCYb8WiaVLKAXmPCYhUDEDr29v3kckX6e0e4N7+Ey9FKMVcmmy4wOjKGVqViXSbyldIkLlXKeDt7aKh19PYO0OL1cfnSB/T3D5FJZ0glk3jcDmmoj40NyoEMtUaBfy+ASeOmVGjgsJvIFWIYTHD2sWNMHupHrSkTSwYxmzXUKVOtlqhUS/IemR1O7t5dY3czIjH4Yp2LHvbefh+t9lbevniFwH6Svr4R+vq6OXP2CHN372A1eshkc2QzKWnELi+v0tbqkuvm5o170gh+8vGnqFU1RMMpGnUNBrWaT3/qSdSKOvFEjFK5QKaQ5qdvvkE6n8LutVOoFQklI3T0deBpa8FgM1Gsl1AYRJdwQw6V6LUaapWKHBhRNKoS6y5w5PIFp1aRVAsxHFNTqcnXG1Rqdfn3xPuURiNg3Qpp7CqVSjmoIoxbgWUWA1RK1OgVRtR1LdlMjmqtwjvv3sDnM9LZ1S3T4fWGAovZgdlsQ6FUUypV5LidTl1Hq22g1DRIFTLkiyXUdQ26mgFdycKQb5yLb1zhD3/nT8SslXwe6rIuQXxHTVTyJ/bFv3nhTQWaCjQVaCrQVKCpwMdSgaZx+7G8rc2LairQVKCpQFOBpgJNBT6pCjQa2Z8bt5r/btzW6xVp3D7xzFn+2W/+U3oH2zDaTfhDUaKxKDa7lnI1yee/eIqWVjvLyxvYrK1c/2gOrVaP/yBKe7sNo96AsmHEZnNz5OgIG5urXLp0i8PjR1ic3+fISTMKVYGN5SKBgyxGs4qv/vIJKtUMf/2nc2w/yPFLv35U9sfNz23gcHhJpTJYLDaUCo00CwYGOmlptbG+sUKhWOKzn3sKlbpOvd5g8e6uNEunToywubnI++/dpZBXYTf7MOhaUKtE71yKVCYm+/1MRgct3ofmV7mSxe1SUc6HaWtzypRUMJwkni1idTio1kpMHz2C4Hh6LC7y6QI/efunuNscuN1muntbUCgrEkFsMlrxujvZXA+yuREgn6tRKddlQszpslFT5FGoquQyGcxGIwatTuJcBSLx/sIW/f2dON0tqLVGqjUFKpUGh9dOPLNPW7ubSqFIW0sbIranbmhlqrOYrVCvKqlWlZRKInUrUJoOXK4ONBoX4rg4m01QqqbR6etUG2kSyR00+hItbQbS2X0y+QNUmjKB4DZ2mwW9SsvOTpgWT7vE3w4ODFHIF2jvbEWlEqb9hkwDKdCQSOZZvLdJV18vVpcLi83G1Y/mGBnup69vkA8//JByGdn3arcb5cH+xkoIi0vDpz99nrX7S8QCcSYODbG9G6dar6HS2vjmt3+Ndy5cYebOXUrlGnabg1AoKE0w0fWaiEbRqDVE43EOTR5ha20DX1cnsYjohY3gaxVmQ4auDg/pRIgnHj/Dtdv3uLu1zDNfOMzI+BDBSIBkJkVbe5tMKYuEaXtrN0WBsC7BBxeuyy7j40en+OjCRWKROFqdk0PHR7i/skIyk6Vab0jDS9xPp8Ui8+xaVBRzGc6eOomGIqVKnbfevcauP47BpiAZa/CVX32CRx47wcraCrGYME5KhAJpNAorhXKWoyf6CUWCsoM2HI7L9SW6JyOxAL62FtmdKL5fp9OG3W6Txs74yBGC/jiJcFpErjgI7stnJJdJyUGK/r4eCrkC62vblFMaWjq6yaWrsi/SbNeTyaSlKdRQNEin0rJDMhwRqOS87AWNxEJodSI9a2H65BRXr15iYnyIaqWOTmfivXc+IBrMSPxnPJCgRo32rnbuLcxj0Rk4ND1BpVDmzo1ZvvHtX2J0bJR/+S//BRNjRzg2fVimVmdn7qE2qNHoVHR2dpLJZjGbzRL/mwkVePJT53nwYJVMIoNeJP0cFmpiQEKnIhoJY9KZKRdL9HX1sr/rl/2l9+dWee6z5xHxQWG+Pv/8s9K0TaTi0lTX6pQy6RZPJLl3b1Gm3IQRUyoWMOiMhPYjtHX7aCjqMukp0oZ9fT3EIwmJOc6Xs+xsbvPMc89y+a2rtPi65JoVad+6ssH60jI6s1oizqfOHmFre5P+wR6ZMtYYYGxshJmZOYYHRiSO/saVm+hMSj792Rfkvb9x/Q4hf4w2XwdGi54PP7rKE09NcePmLahpcdudHD1yVJpPApuuoM7MrXuMjPdRKFRkn6jb2cLsnQUmJo7ILutsLkO1WpTJfIFzrderuJx2rFYzKqVKri+R8Csm6nLQ48jJEUxG0W26if8gJHHo5UqNoYFhgqEw5bJIX5bZ3Nr8uVnvJhoJYbWb5aDJwtIyYX9UJh6njh3j/uIira1enE4nt2/fordb6BHA63VTq1YploqUclXCuX3au7oxG3WkM1m5PouFHHvrIcwunVx7Wo1eJlBbW7zyHnZ3dxPZTkpD+PFzT2C2GCVa2dfiY/rIUTbX1qVhOzY4jKJcpVaqSMyy120nmYrILlfRqa1Qaag0FLz+1tvs+4OgVqM3mtGZzWRzBZRqDcurqxKXXanlERz7gjAs7XbyxTyFRh2dQYvBoJXobI0CkrEwHodNXsPZM0doa7NLc/ErX3uZv/uH7zE0Pobd5WDh/hq9fe2gULN8fxWLyYbJYMVmtbG6el8ipleW14iFk7R4O+WAyd5OALezVeoRi0Ylxjkn0uYOm8RlByIRdGYLuVyJkydPsfZgi7a2Dtn9Wq/XZIo/ENzD47GRysTR61Wo1Q1Mhgbx6AHDw4OkRKLc65WpVkHNEElS0RstsMoCK1wo5GVyOxZPsrsXJJXN0t/fjd6oYnx8kOs37qBSl3nk8GnevXYZj6uV3Z0ICrQcPTyNw+6Sgxd35+ckAWJvd5P93QBWi0Cf27l/b4sXnnuG3q5h0okSezshHjnzBCH/PvVyjkg4KHvrRedvW4ePQjnPxtYmoViYSCqGxqSnWCvRUCmwuezcWZ7l6LkjmG1G9DrtQ8yySvTDltBqVLIWQJi54udSMSt1EsMoar2BYk2Y/DU58CJ0EHh10Yddb9TlwJYwb6s/79NVq1XyM0anMkJVJWkR1VpVmrvhcBCd9iHSXLwLiEENg8GC0WCWqXijTo9V4OwLaYqie16nkZ3f5XwVZUmHoWxmoHWUi69/wB/93p/QqCtRqVRyX5e2bdO4/aS+9jevu6lAU4GmAk0Fmgo0FfiYKtA0bj+mN7Z5WU0Fmgo0FWgq0FSgqcAnU4FGI9d4mLQVxu3Pe255aNw++uQ0v/6bv8qzn36clk4vr735Fju7fv79v/0tXvvJK5gsJVS6NAplmbOnn+XS2wHy+TxHT3gpl4qsLO1hs7Zgt5uZPiN6Ed9HWTcR2AVFXcsvvNhNNL7BlQt+1lZSTEyMcPIRH8HwNn//V6s886mnmXrMJA//HywnWF0NoVLqaSC642oyidri9RAKBShVUjicGmwu5cNUkDBlc0q6uvqwO5V093p59dWfcudmlu72bioFk8S3qjQViebUGwyUiwpMBi9qtZn5+RmOHG6lr8dOJLKH3eYhk4fN3QA16vT0t9Lf04l/fRufo4NDo1O8/vbrLKzOcmxqhL4BH8VSgmw+LQ9fc9kq2UyNrc0I2xsxDEat7KedPnmSfCnPe+++h9mio9Pno9XjIhwM0NXeJtNs4pBcdLXW6gp0ehPBUAS9xYTKqJEJV0W9httmw2YyoKw1GOjuIZNMs7mxLROOIqXjcrfIlJ1aa0Gjc1IsNPB6fdKMSqUjlCoxbK4a+dIWyewW0cQWTpdJHjA36gq2Nvcwqs0Y9Bamp0/x6j++zrknHmVvb1uaacKWFIkinV7DzK1tpqaOEglluX5zBZPFQ3dvn0wrJqIJ+gZb0agsQJ6JQz1EIwnm5uZJpMI8eX4ai9FA5MCPXiPwk2Cxe9nZi5IvK3j5l36FtY19Ln1wlUQijdFgZN9/IM25/r4+0gnRiexjeWUVm83B+MQhaW4KtK0wbqenJokG9wmHdpgY7aOro59XfvQ+5o46HWMuNFo3R6d7icYfdrgKk1AYUA1hgpcaOKxeKnkFC3dXUNSglCpQLJZBqaZYqaDS6lDrRFJa9MVaSMWDeESiNBFGQ42JkQFe/OJnoGDir//m77h+e4W6qkaxkaVroJ8nnp/CH9ySyd9qXUMiWiWTaHDy+Hlu3rrOsVP9RKIBlEo9XncrG5ub0jSv1oqcOXucnd115mbvyb7PaDTOkUPH2dkM8GBpl8nxwxJZvbws+pf1BPw7DA930dLiIRKOoGromLu+icPTgk5nZ7C3j42tJboGegkEDqjV6xKj3dLqxdfeSjQWZm9zh6qqhHgkR44O0NrWQqWcwetxkEnnWF5aZ3MlyLmnHqe1pZ3Zm3O4vC7au3xcvPQOX/3aS7J/M5lISUOokGhw+rHj3LhxUw43GC0G2ckqjBCRoBYa7+/uMzQ8LE3UcCQikewyt6ZWYDAbOTjwSxyvwNAKU0eY5w6bk3g4RqVQIR6JsbO9i9XmkEnZUrVER7sPETYV+F69XsvK6jbHT05yaPIQM3dm5d5oMBgJBkMS522z2VChRqvT4XDZ5dcTRk1rqw+NVicNko21DYJbB3zt27/Em2++Q62iweFwSaNWpVPLhK24D8lkDI1GQf9AL+OTo8zcnCGdi2G12WQfq9PmRlFWEo4GOf34MYlV312KYG4xsbt9IDGsmWia42ePMDzWQTAUIB7NsL8ZplSoYTQroaQBfZ3e3hbsLiNqlZ7NjV0CB3EGeidpNDREwgmZ6k0mgjjsVnL5LCdPTlPIZwkGAgwN9rO3t08wtC9NstfeeA2TyURXxwAbm9tyXZw+fZaNzR3qdeFnalFrNOzu7pFIxsnlchLNKww8g9nAvbtLFLIlee0Otx2DwYROrZMDLUJrmeJ+5lnee+eCxNHqtTq2tzcYHO2jWC1htbvYXdsnUUhJE9Sg18q+WpEaXd/YlgMGaq1W3i+90UC5UiEVzOBpa5UYeYFYFkZeo1xFgwqv04Wy2mBq8jCD3X34d/dYW37AZ55/llolL2kPwvRq6+zEbLVS06gJHYQo1UW9gIJKTYHR7JDp7MVFMUiUpaurle29HeYXF2ho1Hg7ffz0nTdRapWMjA1QKmY42N/CYTNSL+XwuJ0cmhiTaeb9gwOmTpzgwqUP8LR3MXFonEAkSrUqqkxVbKxvMdg/QC6dxWqxsrm+TKvXSU9PP9ev3qbD102xUJPDGy3eNtmpKnpahUbrG2t0drYzPDosBxf2/ftsbm5LjLbomhc/WywiMVxEp1fR2uahUEqj1tRRKEV0UyDvLRgMWcwmJ2aTl3JBQz6nIBzIEAllcLvaWFvbks+YMB7FPRS6JVNpInE/nb1G9MYqx6bGsVrsqDV6HqyuysR0V1cbbrcPjdJG+KCCSmFBUa3x2o9e5fTp4wwN9tDR7qGUT7P+4AGPTJ2VaWO1QtQS2FFUtVjMLm7P3qBnyIfBrOODyx+wcHeBZ599Vvb3jo1PyM+O/YMgm7s7BCIhTpw+TTyVZG5llpZ+B+FECJfbQU9PNx2dbSSSMbnX6vRqxICbSAqLBLJSrZC0j6owaWt1mWwVFAixvsqVshxeEOatqCcQaVfxWSmS8eL5EH+vVlNITLrYY3PZtBwaSicS2OSQmkoOzOSzJVZWNiTFQwxriHSu1+mmrdWNxqiRKWGl6FLWmFAUNahyGvo8Q7z340v8H7/7RzQaCpQqlUSEqxUC4axodtx+Ml/7m1fdVKCpQFOBpgJNBZoKfEwVaBq3H9Mb27yspgJNBZoKNBVoKtBU4JOpQKNR+v87bsWponzbq/I7v/+vGRjz8f0f/S3dg61UFEUqjQoXL93mm9/8MhurO8xgpgR+AAAgAElEQVTPztLX76SrzyHxqem4kZxArZrNJFNhNNoGOztJBoYcTB5z82B5E03dR7WsxOUxojUmCYX32N3KUMj5+NrLn2FjY112G0Yiafr6vfg6taTTVYJ+BbGwAqPeQTSxx8BgK+2dXrY3D9DrrQRDm6RyB3z2i8fZ399jf7fIyNAYhXwZmwt291bkAXZwX0E+ZcKobcfX2sXWzhIms+im9LC7HUWncdDd28nq6hwqRZnh/g7UqgZ9/b2kclmSuSJGi51QKEK9UmG0p5tSJkl3u4+VBw94sPkAp8fE4HAHFpuOza01UZlIb/cQ+wcxalU1W1sHlMtFuro7GRqZIJmt88Yb72C16Dl39gzFXJLt9VUa1TItMmlWo1Asym5MgQAOCOPWbCGeLdDb14tJp0ajrPDYqaPUKxm0qip6NTIJVCzmaFDD43VKhGumWKau1JHNi55HAyKiE4mE5H0X+OSDwK5EVZssOoLBA+4vHvDyV89z/94Ck2OHyGer7GyFeOedVU6fmUAUQwqDpFQp0d3Twc2Za9yZXeH5F86j05h4+92rPHiQoqe3hZOnDnPj2h2i0STdXW04bGY87ocps1Ipj9Gow2bTolI22NneoberjbWNTRKpBr/w+c+yH4xz/PQTvH/xI7Z2DkRTH+Ik/MB/QCIew2w0y47d7q4+Tp44xXsXLsp0tkg5iQ5YkfTTKKukk2HUSiUvffE8b/7sI0wWM+Nnh6jpNVy5ep1PPXeOaDxCIHQgDULReTo2MoFZbyPoj3FvdolCpkIxX0Lf0Mh0n9Fik6atVq+noWxIJKdaWUHVyDEiEKBuPccPDTE62EkiFsJp7uGNn13gb//uXfYOSugsdT7/tc9w9NRR/vGN7/HoE2e4en2WgD8qe2LDwaw0QBTqssQ+J5NZPG6f7O9VqRv4fG6GR3uZnbslUdECkTt75x5Wi5MWZxfLC9t43K0s31ugf7gPtVbB3OwNvvBF0QVZ58PLM4SDURQNPfWqnmJeicmow+m1YDAZpNmztb5GZ18PWp0Gg0knE4jChMgUkoQCAXRGNSqtmkOTI1TKaWkOZtJ5SnkFbe2dEt0sulXb29vY9++g1cOp01PcuP4RKpUClUKD19HF/L05+Tz29Q/IrtT7Syt4vF5Uag2pTFYmMMXvo1BitVll76QwmISxJpLSAlsqzMaeni4EpHT19hrebi9npo9z69pNDFoDWo0Bk8nOtavXOXbyOKFwgHK5INPTw+ODmGwmlpYWJS5bPOuThw6RTqfp7Ozm6tWrEolcKYvOSyPRaIxcLk8ikeTppz/F1Y+uyQ5bo8FEJBjG1+Fj/8BPOpeiWi5JpKrJYpVJRIPBgFjEYt3qFCrZf2mwmNn3+9Go1dQrWU6dm6anu5O5e7fxtrpkujEWzOD1teLfDxEORDh1cprhyR7WNhYxmtRYDG5uXV2Shs/ZR6dYvDdPS7uTx588weLiItlMAf9+jHy2QVfHKHduL0FDjd2mZ2pqjOWlRXaWA/QfaqevuwuLRfQEL0ojOZcvY1a56B+1E42KgYlhmeHr7O5h6f4K66sBdBYFQ8OjMnW5tr4uk7LTJ46ztvFAmlx7/l0mxselYX97ZgGjXoWmYub5zz/L8twqHo8Xq83MxfcuS6qAXqdBo0ZiexMpQQposLMZoX+gm1AkRDAYkeh5n6+F2VuL9I/14Gnxcm9xkVwhTzVTo6WvFY3BzO72FlaHUyYkBYpaWVfI3unxwRHa3C20ONwcGZugxeEh6A/gsJix6NQyiazVqcnkc2j0Wmbm50imUvjauzFbnJQqCl749IuUq/CXf/HXDPT1SvrC/dUlIskEZUWdUCoqZCaVT6LWCXRtBaNeSTi4SzKa4td+7WuMDveztbHC9t4el67cpVBN8aWv/iKXP7xG78CQ/BwQKGjZDV0qMTY8wub6BkN9Q6SiaRo1Jalkjr1tPyNDhyRqvVSsSMNUdD4L41+k3uOJiEx3Wk0GErEoPb39NOoq/P6QHGoQnzWir/b4iaPcX7mLQl3F2+qQ3cJDwx0Ui36i0R2Zji2XlNy6uUgyXqSQg2gkTSHfwONqw+8PUq8rSKeztHe4+NxLj5HMHJBOx8gXM8TjYUZGRmjvaJP7jMNpJ51OMDs7K3vPd3f83Jt9wNHhc/R29lPIJ2ltcWDQNXj0zAnef+9tiukch8cPEwkl0KBn5tZdHj3zJPNrc9RbKhjsOnQaPVevXGN9ZR2d2sC3v/VPqNeUGA1W0pkCxVKVV179Ecuzyxx98jCPnz/FzNxNEumEHDYo1gqcPnMSg0VPpVGiRhWlBjR6lVzTtWpFdv+KXtxyoSiR42qlioZC8fBZrgt8cvmhcVsX3bbITlqxD+QrJRQa0UFflT3Y4jWsXi5TKhbRaXSYjVYUDTW5XJlKufHzYad7GJR6Tp8+ydD4MLlylkKphMVow9Awo8xr6HX18/Y/vs///rt/KD/rhXFbEYlepUYkqpvG7Sfztb951U0Fmgo0FWgq0FSgqcDHVIGmcfsxvbHNy2oq0FSgqUBTgaYCTQU+mQo0GpXGQ7dW4P8eGrfC6Pvd3/8tph8d5d1Lr9PW42Rte5WF5Xv801/7Z1y/eo1UPIPD6qZYypMvBzl19hiBgxizt7aIhhUMDHZidTRkGlb4g4MjHkx6D7c/2pJo43wpgMNuZv9gH51WjdPZQX/3IW5eX5bIzq5eK/MLVxgc6ieXVlAp2DnYK3F/cZ0vvPgMH3z4Nkq1imNTU2xu7FGpZzgy1c3AyEMz4c7MKuMjxykWq9y8fYO+fhsD/eOo6m4+eH+V7fU47e291Bt58tkEsViMR89+CpPJzeLybawODRsrD/B5vYyIhFcphcagICvQyN5OdFoH/+07f49Jq+LU8SEmx3qJxKKkMklcbhs6g+hPjJFOp1hc3GVkbBCzyUI2Jw5mTdjsNnZ3d1DrDOgtPkLhDOVCiXwqwf72A06fmIRakXKpILt5/QdhjEYLyUyaVCaBzeWm0NCRTKYw6ZSYDSp8Xgvnzh5jYf46+XREJmn7+js5Pn2IYMgvD5dFOnD5wX06O9tk52A+l8FsMskD4Z3NfcwmlzRwRA/mqVOnZOdkOh0nHstSzGs5OX2En77xAffuHnD+/FNk8zl29/eIJpI43Sb0Bi3f/PYv86Of/Jgrl0L8L//6C/LXRP+sQKP+8Ps/Y3Jikp2tdWl81soN2eUqsLQGrUgXKfjed99gfGKMoUEDw8OH+PP/+29Aree5z36G7t7D/OTNt9ja20Oh0OL0eGlU6rKTMxgISjyxMBQzyQJm0bebL+HxuKUhoGzU6GjzQqNEtZrj0UcfYXnpPpOHB8FkpaxWS5M2GAnT2d3NQShEa2sbnZ09fO+7PyAfz6M32KhXQK3QysSt1+bEpNPS0d0lsaCFUpYWnwuVqsovPPsYRyb70WvKNEpJqsUk6WQInUYlk8RORwfReJ0fvvo+q+t+MqUauXqZ6dNTbPm3yRZzTB4Z59atWfQGC9tb25QTNc49e4q+nkGW7q8TjyclhnRouIdWn4ur1y5jNgu8ZkoacyJ567C2MHNjSfYTFwo5Tp+ZxmAU6U+bXNcej1WaPRtrB6w92CERL2DWuenu6SKXT5LLpYhEgxK/PDDU/xBJnBGJuwncXo80gkKhA9nt3NElzJc0+7t7nJw+xd5egPmZRRL+NEPHhuXwgMDE6nQqTCYt167eZurEACq1goBfdPlqqJQq0vjcWtxheHpI/lt2u0MCAW7dmkGt0WEymWX612oVpksck1lPXVGVqVmB99VptCTiGTQqFY+ePsf9e4v4vG1kkxlaPa2y+3jy0HEisTgrq8syHWcy6QkEDyTqVW/S09PTSygUoqWllVy+QC6boyi6JUVPpVorTdGWVh/7+37Z7RoOh+UGmoglJOpXq9XJtSc6PBeX5mnvbsFkEXh2YciUOX3qLNVqg9d/8jpOh4tiviz3YNF9KZJ4hXye7l4fx09N4vbYCAT9vPfqZTTuBmaLTX6NdCTH2dOnOfvECWr1Apvby8zcuSmR79c+WmRq6jBHj41SKKYwmbUy3SvQ13qdMDBDhAIpSgUVxXxDdm8PDnTicBpYWVnCYRfJ/CwmvZWtBzs4Wgx86unzZLNpskmBzPZy/epNunt7Jdb5lVfflsM6h48cY283wNbWHqOTQ6ze3UBrU/PNX/ll3r/0Dtt724yPj9HW7mNicpzv/M1/5f78NjqDGpvVytSRE3R1dvLmm28yPDAk09vJZJhiMSt7w7e3dzn/9AscHEQkunl4aIiFhUWZGhU45EAwjMPjkkMtOqOBlQerTE+f4Ps/+D4Gh4tCsSCHTSLBIHqdoCEUqBbL1AplHGY7X/78l5kYHse/7cchkqCKGmZtXXZ/Wy0WmVoXrlu90SCeSOP1tuP2tKHRWFl9sM3f/8MPMBvt8jns7G5hfHKMv/6vf0s8k8Tb3kog6kdjUpMrJkBZolCIszHnR+9W8Z//0/+KUlXhv/23n7K5vcovfOZp7txblh3fiUxeGozHp07J9GYhl2X5/qJ83jxOFy3uDh4sbdPibicYCHNi+ow09sulqkwB12t1AuGAHFSp1spodGo55FGSe2ODrs5u2W8dT2ZYWd2QwxEiGTo6PkShnENvUEmzWatVynS46FYXPbgC5XvnzhxanYFYLCkpD6VSVfZ8GzRivdc4dmxaDixEYrtcvvpjjp3oxulsI3gQlr8u9hhhuiuoya75vr4BKpUiyYSgMJzFaffiUo5z7c5tuYdnkiJNnuTah5d46cXP89Gli3hcHvyiM9tsp7urnwerG9g7HViHLKRKKbmvuO0uIsE43//uK7S622QquaOjl6GhMXZ2/PzDP3yPb3z9m9y7N0s0tEsmk6CjtxODRce7l97h0afOEYyHsToskhxgNOso1Qo0FDWsNhNmg45aoSQNdUEBECnXQk4knUUXrQ6dXidfNMvVskzXoqhTrlaoKWpUqmV0OrXci9KphEyzqxRKquUqZpNVovotZqfUtlSsYzFZiQVCFEWnulGD3mxAbzSiRYeqrMGmdDDQOsJbP3qfP/oPfyLf8ZQqtVy3ste5iUr+ZL70N6+6qUBTgaYCTQWaCjQV+Ngq0DRuP7a3tnlhTQWaCjQVaCrQVKCpwCdRgUajLOiPD1HJ0rQVaZwyv/MHv8306Qn+n+/8BXZhyJn1LNxflshQm91CV48Xi8XI4uICGp0Cj8dBW1sbP/7HC0xMTJJMJaU5KJDJAt9XKuclZjboT6FU1vG0WIiEDgiG98lla3z28+epVmpc+eA6wVCc8dFe2rpaKRcqtHsGWbsfolJSSSPNf7DP0vIiXf2dFMtlLDYr0WSYru5WWtptaLQqtrZ30ah1REJReru7JC5Xr7WyurTLwV6SrvZB7Fan7LpMJZPyUDUZT0tDxtfRTjwVYWlpls4uL7/xG99ide0eufzDft2r1+9g0Fj4hec+yw9/8H3afG6OHh3l5u2L6IxIfOXc3Tk6OjokntNkNHPzxj2ZzMzl6tSqKo5PTzI6MkoqmyaUiGJz+niwuINBrcdiVDB7c4GXXppmb3eFVKKI2egjFEqg0ipRaIp09XeRKEIskSV04Ker3Ue1WKJaKkKthMlkkOaCw2kjEg1z6Ngh3G43hUKUU0d6iUX3UIjEkLJCtZwnFNhFp1GiUijQajQSPTw6Nkk+nxa1qLT4DvEPf38NhVLP8IiPyYmjEv9YLCd4971rGM1dHDnaybVrc3T3dLKzE2TtQYAnnz5JNLVOS4uXH35vmUfOdMt01e3btxkdHaGQyxOJhijkq6gUJooFkaAN02hkGBjoILiX496snxe/epxbMyG+9au/ylsfXGA/vofRJkyYOuurW5w9c5pELIDeqCSdjRM8OBD1gxw5fIjNtTURfsJqttDb28Ps3Rm+/JWX+f4rr/PSV56VwwexVJBEVmCWO8hka7IL+OIHt1lf3iafr6G3OGRnsEj1WsxmCRVvb2nBZ7cQ2lunXEmhVhXo7HJw/NgATz1xHIO+QSSwS6mQk8mrerVGo4ZMaZbVIaplFU5nF22+MTbWo7z2+mX+7E/f4tGnJ1Cb9PjDEcrUcLV6WVi6z9TxQzSqKaLhGMWCAr3WjtfTQaVSo6XFTTwaZXd/h0NHR7h1647s+m1v66ZWUcrex2g4RTwS5swTUyyvLZHNglpTRaOtMNg/iVptYWbmBtMnplmYeyB7Yd0OO5HQLiptlUotI82V4aExnE5hfh5IY2hkZJibN69K7PjLX/sS29t+AgcPU37r6+vSrHA6HXR1dUqc8Ttvvc1zLzxNKp2g0aiyu7stDbd0psLa+j4vPP8sd+/PyR7pOmV0eoE/D8tkW1ubj56+PvnnxTMr0KVmoxqrVU+5nMNo0mMw6MkLw97Vzh/+wV9SKdV5/rkvsDB3XxogIv0mMMUiGRcMBiXC12azy2S2QL2LjmvR8Sn2jFq1jt3uQqFUyt8TKW+r3SH/TDwSl4nZ9s5OAv4AWq2WWCjAwNAQao1ANytl4l386OhsZ9f/0LBcXV2T5lY0miC04adztE/2yWYzaWwOK5VSgeBmiMeePcUXvvQVbt6aw2qzs7e3y8W338HqsMneWvFca9Vqzpw9idms56Orl3nq6Ue4cOF9ilUlDreJw4cnafO1EQiEZDJ4dHiM11/7KblcUabuxN7b29PHM888w0cfXmVre13u1SNDg5w+fZorFz8g5s9w7pmTrK6sioA9RoMek8EkhzE0ShXpdAat0UgslpB4coPJwnPPPS/x0MJAnJiYQKvXkEzFmLtxl0eeOi73pkwuLdHRInG4uLAsn4tsNi/Ty8ODgwyPDDN17AjXrl9haXkBo8HG/Nxd/tlvfBOL0c6f/cn/KdeU0Eagjzc2NrHYLDz/C5/mD//oP0q87cjoCAaTSXae+/373Lgxj6fNh06jplwpMjQ+wu7urkwtK5UaLDozxVSJo0dOMdQ3ylD/GPt7D6iWDuReOTMzS29XLy996StEgjG5X8QjKcqlBi3uNiwWF4qGkmAgwvzSPNsHG2j1ajngcOHCe+gMOuwOMw1VhYaqxO7+LmhSfPrzjxPPBIlED9gNhnG62+nt6+TWzXuybuDJJz/D2z+9SCyRpqu9h3wmw0Fgn6GBXjRaMfSwKwcz0pkSxUIJl9PNkcNHUanVrK8JvK7xYeeqQqxLNQcBv1zDYo2ajWIIIY7JZJGJW5Eqj8fSst+5s6OLO7N3ZD+r6MZ1uuzo9Rpm5xbo6Bilt2+Udy++S7VexGARgzRWevs7GBruJ5IIUSrkGRkexmA0ShNS9Jn7D1YpldPk00UuXLiE19OCSqEiEY2j1xgYH5vEZrJz+PBR3A4nfv8ea+ubXLx+W9CF+cqXvkitXGR9ZZGfvfYOh8a7+Df/7l/zn/+vP+PsuUdY29qkp6+X+cV7XLj4AWdOTnH+/HlJcfjOd37I5z7/PJ0d3SwtLcn3nZGRMUxmi8TrHzl8RA5dUK7wx//u9ymVi7T3uLm/scHv/8d/y9U7M7z9/occnZqQWHXx3I2NDpBJR7Ha9HIYTQx+qJVaabQ26gJdbKFcrpPPi17zCuVaBYVOKd+zSrWSpB9olAoq+TxqpQKtUS+HUkQlQ03wUJQCp6wB0W+v0MnkreirrZTKGJUN2ltcbO/vcRAMMTI8js3gIB3MYlXYmew9zPX3Z/g3v/37VMoPkc7VBoiaXpWCZuL2k/jS37zmpgJNBZoKNBVoKtBU4GOrQNO4/dje2uaFNRVoKtBUoKlAU4GmAp9EBRqNYoOGEhmbQ0n958btv/+Df8O5J6b5F//qN+kb7JEGYziaQKnQ4HRZMNrA5bGh12mloSDSTgJZOiyQh752Ll2+QrWkxGA0cOjQIZl+EQfBeq2ZRqMmTd/5+VucPDUlO2sfdsFqWFhYwW63SITgU0+dZ27mHvO31tDULUyOH0Wr0/Kzn71Ld28HdUUDq8NKqVpk+uQU71y4DMq8ND9E/9zY+Jjs2HPanOxs+0lGs4yPH5VpzO3Nfbo7emSnokj87O/tUsgXUClVtHV2sbK+QnunixOnJtjdXaat3UU4EiIeS8ruzVKhzsa6n+HhXmkQBMN+rPY6doeGQCDMsDisNhix25zs7R0Qj6e4dW2fl75ynlQqy5UPruJ0uHE4HZjdZi59MIvb5sJqMNMoF/jU08e4efNDpo72k04UqZVNVGpK1jfXeP7T51DpFcyt7pDJligXKzSqdWkeZdMFXvz859jc3JJJM5FUFLfX2+IlW8jRKMd5+fPn+Ojiz6TRrVEr8LqNZDMRrBYt9WqR/v5uwqEQ3/v+Gt/61jR2u4md3RzlipsfvDJLX08Lv/hLT/P66z+mrbWN1QerVKsKrHYTRqsGk9HO7PwShw4Psbm5hlKtZ2R4jGKxyM72AaMj4xSLdZbkIEBVpn2HBsa4fPkWJoMTm9WBSlNEhJOyUTWHxg/RP6Jj7u46I+PPcn3hFv7UHmqTleXVLcrxIkdPHpfdqoHQFhMTQxzs7/PkE4/j39nj9o0bjI2Oks1l8R8c8OTTT5JIp7gxc5tTZ89I/GwyFZTGklptkj2N+3sJzFYvm2t+qhUlNpsLvVqNxahHrUIm/+xWHXp1nq52OwZdjeNTYwz0tpBLhzDpGxz4d/A47YgbkM8KNLUJg8FKpVqjqvVjMtpIxvKUCkoc1nYaDTOv/ugdXn9zEV+nG7vXw9r2Dm5fBw0NJNMRirk4w0Mj/x1JGoul6e8b5OaNm2hqSs48fRKtWkMgGKS3d4CZW7PSbBTDFPM3Z7HYbUycGOT2jOiQNTBxeJjF+RvolE4OT5/g9Ve+T+94N/lknYOdkEw1Dw52YjArmJjsk2aR6FqsVTXy+xb3U+gqTIuOTpfEjm9vHTA+eoxMOku1VpEDDwJfbDTppFEvMNQu10MstxgsKOeraDV6dDY98XCKnqFOtnfXZYrW3WLGYNLQ6nMzMNRLX18PDUVd/pv1BtKwa5QrpBJRjGa9xD6XKyWsFjfZTBWD1sXrr10iHimgVhlkml+YIvFElL7OHnZ2t1A2FNTqDWkais7nTDaL2+Fm3x+gXKqg0xllj6xI0RnNJoqVIkoU6A0iTViUHZWFdBaFWoVOI9DZZYmZLhYLVGp5Tp8+g9vt5Or1a4wMj1CrNZi9My87R59++hmJhrc7LHS0t3PjxtWHX19Z49d//Z+gUGt4950P5VDLg8VV8hmR8vWSy2Wo6PJY9RaqJYXAnlJRVOgZslCvltEYDVgdLpkA1mqNbKzvEAmnaHG34hc93dU63T09BHeDJCNpxo+PUS1VyOezcq/3el34WrwS0Z5MJCRmdnNjU3bf+lpaWVxcZerYBGf/X/be+0uytD7z/IT33mdGem8qy3vT3jc0NI1HC8jMggQCzQhG0o5GnJHErGa1EpJAQg4QHhrRaqB9dXd1me7yvrLS24jMcBne2z3vW1rtLzr7B6ii+8Q5VdlVmXGfe+97o9/P93meg4c4c+oC127MoDcrObj/EB6fj9WVkByyiUZizMzOoFMJR6AWh9NKOpVmfW2NnXsmUajUzMzMi4ZijGajdC2LXul9+/Zy9eoV8oU06XQKm12AvGEZPb9v736e+9ELUDJy6P6dnDt3EafdDiolWRGVLZydsYx8TtltDnKFPKszIe57/F7OXbxOZ0eASHSDPQf3SqDc39/PuXPnJMyuFBtsriXQKI08+eh78TgDKBUlQhuXaNYL1KoN2c2bSmTo7erj4N4jbJ/cyUZI9Hdn0an1dHZ2sX3bDgZGBihW82xGRPd7XoLjZ3/yLFvJKHaXiYayhMNv5MMffy/nr56k3MzTVFaoNJv0DWyTP2d+ZoW+nnF6Okb51l99m733HJN9sHOzMxRyGbbvmCSViksndb0pItODWMxWFhYWWVlYwOZyyueQGDAQ4NZut9PX1y8TJsLhsHSzHz28j4X5GXK5vOyLFs94tUonYeORw0e5desWoVBIDiYIt7GICRcQMlsUUeVeSrWiBNFi7e8fCbIRW6VaL0qA6/e7pbNfxAhXyyLhQUS8W6hVS/LcTN+Y5szJC9I9vWtqErfdIzWcmtxJo9Ygl8mzMLcoYWy6WuDXf/PXKefzXL14XoLO0aEBaNbp6PLxgx9/n8HxYca2j9FQQSIVZ6BngOe+81Meuv9RCZxPnjpFPpNnbTXFl/7ki3IYYyMS4fSZ89yeuSkTKfQ6HYPBXmwtDfl8hp6RbpY3ljj88D08+/xzDI5PYDRbZY91oZjBqBMOfNHDW0erFc8/qxxsaNbqNGp1NCLju9GkUr3TQZsT0d20ZHqGSqeR7vpGtUa9XJZRyXVFE7Vag85koFITAzMtGe2+vLhCZCMuoXC92uLRhx7GZtSwtDAtO4+Vah3htQgem5duTx/KvJIdg7t565Uz/I8v/S+aTQ0KtVLCYLVSBhi0we3d+KG/fcxtBdoKtBVoK9BWoK3Af1gF2uD2P+ypbR9YW4G2Am0F2gq0FWgrcDcq8P8Hbvcd3MY/fuvrmKx6nB43M7MLpNMFGWvr77RTqeYlrK3XazISWET9iWhWnVYv40AvnZ1leHSAnr5u2W+3vLRKq6HA7XGR3IphMGnZsWOCG9NXUamRAESlUtJoNCRwVGk0JBNpdFipZtVUqy0sVouML52dX2Dnzp3EkwlCm2s8+thDKLUK6c4Rcadmi4FsPkd4M8G9R4+iQCX7VY16G5VinWqpwcTYJCuLq9JFG4/GMBmNVColdAYDkXgEt9fKoaM7CW8s0mpVZUSqiJ0Ujkeft4PVtRWMRj3dPZ2MTwxSqWwRi4dQKtUcOnRYbr7eunWbrXgah8NDq6Xk4oVr2KyiX9EiN6UVKiU6iwm310t8c4sOn5dbV25gNdfYsaOfcGiVnq5+6TaenpmTrmizVY/b72V6KS4djMLRm0yk2Eqk6erswucNSFfV1Xi+FtoAACAASURBVKvXaDQbNFpNnG6X/LWymSNgAZ26KuMp8/kK/X1O7r1vH1qtgnqtLB1/Am4JgNXb1ydhilJpZHElwWuvzNDXPcLQiHAdxuj0jhEOxWQf656Dfg4e7WBhYQ2VxsLBI25WVtJo1X0SgF28eAmr1YbVbOfylRn2791Dq6WWDlu/r4vb04uyt1VEy3r8Rhn9Ws0ZGRkYodJaIhIrsmP3e/nuT3/MhekzdPT3s5USUdL9DPX3cePaJUqlLFqNcL+5eebpp7lw7ryEuDqdlo2NMDt375ZdghuxCPFUSl5j27aPUxMuKOFGU+mZn13j6qXbOF1uLAYbZoOJVq2Kol5G2arSqOTwuW0cObabbdsClFpxLAYTeq2WWrmCot5E0RStnwoUjRaZbE66CA0ms3R2ietbq8uwlUih1+ixWu0U81W0egs6g42b02tcuLRKrpzjyvUQt27H6Btx0dHVicViYM/u/Zw5fRG91sLo6CSvvPKKdF8GOwPye8c2Inh9AaoC5q/HaKkbuH0WvD6fBDUGc4NYIkJfzw48PhtKTYFrZxdIbAkLboOPf+IDfONvnkVntlMpwf6DeyjX0szeuMnuQ1NUqnVu31pCiYF8viwdrgplDV/AhtNllmCkUUFCTQFoRQSpTg+JrSTlXBWrwyC7Frv7fOzevQ2DQSsHNcQQRiwRlXGp2UIaq90o+01rDRF/raClbFCtViQEExBKo9Oj0RhQt8TgQRGlsoXBqJPXT70mwIQRt6uPH37vZ4TWkvR0D3L7tnCwp3A4nRIQiWGNYLCTSqXG+vo6NnEuyiVimzFcHo8EMOWKiLMtyehTtVZJvVWmWiqg0IgGXaVc71qNFpqW6D9NYzVZSG9lUGlBb1aTiubRWzT4PF4JvcWxJiNprG4b73q36PVelM5Hm8XKSy+/wOBIL1Pbx/F4XGTzGVYWQ1y/chNhN3z3Mw8wPjXA0so8m5EQvf3ddHUJ6N8iFotiNJlp1OtsRpLkCw1sFifFUkUOzmQzRairUFQ1lKpFdu/dw+ylWfLNnIzeNeh0BDo9LC+s4nX70Ojh6rUb9PV24XK65Pos3KnCTbp//26ikShe0UUrYptrFdLZLLcuz9M30svQ0AiboU3p4szmsyxOLzIyNSjPo3Bai3hfm81Gb18/S0srhFfiuAMOubZrlFqGRgaZvn1LdiCvrS0T7BJrmpJSuSCj3d85Nc2BvVPy3hFw+eyZS7KL2eowy8EY4ZpMplPUq03532uVBhqjmlK5JsGc3WPn4OH98noTEH/79h2srYbIZ8vSZd+oKtCrzbjtXoZHu3F5RD9plmw6h9loY301LIdkxBDQRz/0S4yNTJJOZKGpwmK2kUllqVWrVMslzCYzfX19DA4NyGoAMRT0/We/Q7mZw91pY3LPMC+feJlqK8Wu/TvYSmYp5tWktjLy+OZnV/G4O0nGsnR2dMshBxFPLCoBHnroAW7evCYTDaxWC6H1DQlpxfotnlfCNe7z+mUvsriGRey3SMa4ceMGLpeLRCJBwOdGq1ERiUTl9xYOc9GjmkqKvyPub5N81iaTCenSFQMJwoGeEoMOXi9un4uGQrhHC7RUdUx2A4EOLyaLgUajSks8dxRKjHqj/DkNAcBrJVQqDV6Xl0atRXQjymY4wtVL1xnsG+TY4WPyurh9a4b3P/0MgWCQm/OznDl3hk6vl6G+PlYXF7BZTAwN9Mq+2Wq9gsFiIFPOcVt0xCsVBDx+YstxohsJRsb6WV5ZYWpgN13jHVy4dIHJbdvkMYnncCabZXZ2lqXlJT78ng9gbqi5fOkC6XKSqX2TRHJx7B63yIqmVBWx7CpK5RyKVhW9viUrF0xaMyaNDbvNjEpZhWYRna6OWlmn1aphtdlkbLXOYCWxlUOlMQhzL5lsQQ6PNFotStUSSqWIpVbLr4kniYDvoie4kC2SiCXJpnL0dQ8SDHhpNEpsG9nB9577EYV8heHeEVIbadxaF48ee5wTL53m937nf8ihpAZ3OnfV7ajku/HjfvuY2wq0FWgr0FagrUBbgf/gCrTB7X/wE9w+vLYCbQXaCrQVaCvQVuDuUuDfB7c1hON2z94JfvCTb0uIMjw6yszcAvF4SsYlRmLrWKwGOjr8svNwYKCf06dP09PTjcvlkR2Uc3OL0pEnNn2FK/CFn79IwBeU0buZXJLRsUEq1QJzizP4/R4SWwlcLgcjYyO8+OIphse6cLs8NIpqbl5cYGx0m+zde/PECeqNJslUks5gp4Q1wsmVyoj+xjQ79+wgFt2k3mqQyeelA2ppcZVcuojf20UkHCMRSzE1sZ3oRlzGSOYyWemMEZvbVptZ9jDanEYMRpV0EQrHoMfrpVlvEQ6JzXEjzVYVs0XHgUO70GpbZNJRzp8/z8jIEF6vj/6+QV568XW0Wj35XAGXy8/SwjqrS1EmpoYlbKpUa2RLVQaHB1lfXaQz4MZu0uGymwn4XVy8cFb2PRaKBTY2IvT0Cgja4MKVWzTQo9I0ZCQ0qKVTSrixhOtKOPRW19YolyvU6nVsduEQUqNqFSgnQ7jtetkrKpx+8VhYArJ9+3ej1QpAXiGbzaLWqDFbLExP36ZcVJPLapmZWSG0nqSvJ8j7n35agpilxTluTV/D4zHS1+9lx65+egf8vPzyi3j8nSwsrUq4FNlMo1aaJCRbWwvLje+BgYCMWhVRyQH/APMzG6RSBQ7fs42GosC5UzMoGg6aqjBPvutRgj1H+P6//DMldZZ4NovZ4qZSqqOiSTIRweeysRlex6g38OU//kN+8uOfMD09R7Vakz2w1YaWfGkLu9dFIrWF1qBnYzNBoLNLOiE7Al2srYZZnF0g6O8gl8qgp4HXYcCqA7tZxeRIN6ND3ai1LcYmh/n2T77H9M0tPvahR1G2tLzx6lmmtk3Q19tHKpmgWMqh1inR6lU0FDXq9Qr6RkNGj6qULWr1krwnhN4olOgNdqo1PZlCnZm5HH/398+SErHCSgf+TivNhoAqBXbt3karbubM2ZMS0lisVjZCawS7hYvVyOraBk88/gRvvvWGdKoL2OnvcBHZCrFnzwi3b4oOZA9qXZNaWcPi/Bpuj4H3vvdd/Mtzx4lu5akKt3A5z659E8zdmEaBmvGd42xEQyzf3pT67ZNwbUF2ixoMalQ1jYQ7tBQMdPdz4+Zttu/rJpOu8N73PYjDKRysRQnjjEaDBLEiOndjY4OmQoHFZJCdmqlMHJfbjtGklfHn5WqJaq0qrxsR5y26GkV/Zq1yB7gLXYWTX3TExmMpentHCa2k+frffA+HzY/PG6RYLJHNpnG53EQjImbZitlskoBK/HzRLxno6KCYz+Pz+2k1W2wlt6S+AjSKAZNsMSrjm3O5goy+Fl2zxXyJgL2DYlPEYivRa3T0DorI8BUWp5fpG+5jsG+I2VsLROMxmtUmLbUCs8Ush10unb+E1+tmI7yBt8PBe55+F7Ozt0kk4qRTGaKhFL2DAb70R1/k1JnjcphGrD/pbFq67YRbeGRkjPMXL8n44UKuSqlQx2F3ce3abUIrmzLCtburF5vFzqWLlxkfHZODMPVqTUKvQj53J2K91aSQquAJOqXLb3BggKWlVfoGuqTrcnFxRa4bsnO52pDR52J9FI7NVlMh42wFcAytblAt1hgcHWQjEia8GqajxyufGcIZK9aZVDIve5PFmiDWHDEkIgCoRqeRDusPfuh9nDjxhoReAtoKoNholDEZrKQTGTRaE42mgJQqeT3o9Hr6egd4663T6Ax6+Tyam5/HaDTJuN98schWZIvx3cP09veg1qpkkoLozT129CihtU3OnrqIw+KUzyqtUk8yvYlO2+SBJ/bJxAWn3cVmKMrtW3N0dfTSHezF6wqgUelo1hVo1TrpaG4Ua+hRk06kZZzzjl07ZXdypVmh1Cjyj9/9O2rKMtl6lmRhiyfeex+vnzzOffc+jAYTc7NL5LJFQqENhofGaIjvrdXJ+Gmv1yuffxaLRcJX4QZXK5D94cJJKzpVhbtWAN54XCQJaCiXyng8HgYGBuXXxWt1dZWjhw9JJ+yN6zcYGBiS8K9QEA51nVxr5Jqk0xOPR+XfFY52EQXe0RcgmopgNBso1opY7Eb8nT6UWuTXcvmsPMdGgwC2GjkcICCuSCvwuB3yXhSDESKv2GK0UClVCK2GKRdEMsOqdGsXckX+6xe/SKlald3WIhgkHo1gMRi5dukSerUA5SbMFiNKtRKVXs3rb71JKBpm266d3Lxyg6N7D7F3954711Y2QzySpavfLyPcBdBOZzLy2tuxa5eM1n7zzTcxoiMT2pIA9trsVQJ9XuKFHP5uD4HubvKlMrVGQ8ZUK5V1tOompWISi8lEvVLFoNeiUbXQqxUYdSq04r2B7K3NpETftJVcXgBajXRKF8tNWkqtdNg2aKBUKciIe6ReQ6cVw3H1O+BbOKFLNUx6E0uL6zKuXK/X8cCxRygpq0zfnsNtdRNfjaMotHj60Wc4ffwdfveLf4BSaaBaFyZ8NRqVpu24vbs+6rePtq1AW4G2Am0F2gq0FbgLFGiD27vgJLcPsa1AW4G2Am0F2gq0Fbh7FPj/wK1agpamQnTc1iW4vf/BQ/ztP3yV1dAyw2OjzM4vMjm5g2KhwPVbV+jt7ZKwYXF5UXaHrq6sMDY+ztzcvHSBVqt1FuZXcdidHLvnHsKrIRLRLel+FBu/DpeVq9cv4/Y5ZZ9lMrXFxLYJzFYLFy5cw+oQUcMO1C0T4aUENotLdu6FNzZZWJiXLia73UY8HpOb+gcO7eX48VeYmppkKxknkdkilc4xtXMn09MzEtIO9A2R28rJ3sue3n65sSu8eW6nS250J5NbGM06ltcXZXdkKh3HajNhMVvIZgvSOSwgTrlUJJOPYXfo6O7x4HKbZYzoytIKQ0MDOJ0eYpEtTpw4QzZbZHJiiqXFFbZP7Wb65gIarVICFrvDTTJT4czrb+HrM9MTdKHVKOjq6Ca0uiY7RluKCqVKmnqtJh2WYGZpaVO60d46eZJkOsv8zKawLINSzVNPvUduvN+4ceuOw1LEZDYa0k1sMaixaxo060UZTarWqlEqoVDKYbGJLsimBB5Wq5V8Li+db4l4kovnZoluVHG4WoyOjdCqmVlejCGY8fYpEzO3FynnFUxNjKEzZXB7jMQidWqtCkce7JcxpDRN3LqxJGOmt1IFjh7bhtWuIpNJc+nCdYb6d3Lt6grxWJ6xHd1M7urh2oVVfvidizIq+dO/8QH8HQd45dSrzEdmmV8T8dRuNAotZr2ecjGN3ahH1ayztLjGhz78DPFYmlOnz3PvvQexu6zcmlnk0rlZrJ1Kunp7cHo9pNIFFEoTV69MMzk+yWD/ABaDHrNOg6pZIx1dQd3Is3Oih4mhDhS1DLWScOsqsQe6eev0Rb7xjy+zc2qMoN/L8Vcu4XKZ+d8+8UsYDBpQV6m1hJu1Jl+1Rhm/wk+1JpxrdQnfWwhYIuJdnYhc5FJZQaNlwOkScb5JbtxcpVLTsJWJSngpXI+T20b52fOvcGs6yfadFhnHK+7Der1KIlLhxIkbmIwB1Loc/YN9bGxGJKyvk6Ony8OV82HUah3bdjoJrVZYmEvg72ixd+9Ojh+/RVPTRKHRk07lsFhNjO71okXPzdnbBDrc+FydeHxeOoI+NNom8UScRCJKeGmTdDIjtSzkCnR0BnB4xJBHkP6BDnL5NBqtWoJWASYNRr0ERFuJDGaLXQJErU6DRqfEbDHJnlgBMurNOo2m6H1s0RJ9naKZWyNcsw05lGCzWaQDbmsricXswOft5m++9iOunVvklz75cTbCURlPLFz5Pl+A5aV1PG6/dCkLh7oAOyI5YPuOKRwO+7/CZwEDdSiUCirlMoVyFpNNdEcLgN4k4BNuV4V0Rwo4mEqmiEY25fsTwyyrK8ukkkkeeUQ4397G7rbK+GJxvBcuXJSg2OFwYNDrpRN0aGhIOnXFenj16lViG6J/W0M6lsNo1fHF3/80TQr8+Nnn6O534+/wy/7PaCzJ/n1HqAgg3FRRyBe5ee0GjVqT8NIWOrNadvhWCw08fjedgQ7CoZCMau/v65Px9aJruFmvSfemgHp6g4GBgQFef/0NksksHUE/Y+Mjcm14+ZVX5LrSPzBAtVpldWVNOs4FPBY94aJTV6x/LqeTXCGHyWxieWGZ3ft2yr7ja9euynSFQEeQpeVF6vUWmWgWq9cs11eRPjA2OcL+A3t59bUX0OrUOJ12+TNFP+2184tYbBpsDjep1JYclNEbDRLACbq3uLiM0+mWwEur10pIKLqMDx89zPLSIk6fTXaUNlt1ovE4PT1dWE1W1ucitDQNGpUWtXSDhqKOJ2BnfPsAvi677Ivt7uwhvL4hB2hqlRatWguPyy+duGKt7O8dYHxsklQoRsDipaezR15jtWZD9rFfu3WD8e3jNDV1/vyvv0KqtEWJHJ//4md55fWXUbZ0REIpZm/PYTSZyBdyPPzwI+gNei5fuSJ7a8X1m0qlpc79A0PS2Rvd2ESn1shrr6enT0JdcS+sr4ewWMR6XpBQ98CBA1QqVflrcd3bLBaMer103ArwXqu16OrqhZaKdCp753lXFgDWQCabQaVWytjznQcmiKbC7Ni9HV+nl0Q6QSp3p4e9WC5IUC4TNOoNCReFY1vcQ8Ip7HY55Icsm9Umhx50Gi1KRGS8XbpzdVqtfL/FXF4mIfzixRew2Oyyt1uNiqff/S5Meh3LcwucePMNeX8Gu3p5+/xFdCYlGtEr7PfLqOLI+iZuu5vtOyfp7umRz/lILCqdtgJknzlzhlg8zr79+zh0+DDf/8EP2DuxG1NTz89//i/o7TpsXiN2v4dQIkxnTzdNpQqDyYhWK4Ymkui0LTTqBjqTWF/Ld1zGKNAptRg1RjSoUDXV6FUGNCrtnWh4jQG93iAdtblikXypSDafl0M+Yi2PJCJ3hkYUCjmIJHrSheOWZhOT3ix7gRVKLcl0jvmVZR58+BGK5TKXz13BZXKiraq4d999nH3jHH/w+39ECw3VBigVWulqV6BsRyXfPR/120faVqCtQFuBtgJtBdoK3AUKtMHtXXCS24fYVqCtQFuBtgJtBdoK3D0K/Bu4RSMP+g64bUhwe/TYXv7n//WH6IyiG00loUoqlZMOVtHFODQ0iN6gkxDGYbfJeMbFpQVqtYZ0kx49eg/Xrt5kYWGJT3/q17k9fZuluQW6e7qZX5gj2NXBW6ff5NCRg3JTV2yuG6xaLp66zoNPHeXg0YN84xvfxG724TD4mJtZINjVTTySkFGYs7MzciPf43LK7kuFqinhw+TkGOfOn8XT6ePWzRmOPXi/7DbNpfOUixVK+TvRmW6Xl8h6GIPBLPv3JLhNbck+zUQyQqmUl325ff2D0tFmNllJZ/LY7DYymS1u3r5MoENP74AHj8eK2+GSEYYCWIt+x9vT82hEX9+2XRJchtY32dpK3fk+6QyZTJZiqYrD0cPWVgydKc/oaCdD/b1kkiU2w8JJVeKBBw/yne9/G5vdjFO8bAPs2nkAh13LG28eZ3pmhYHBCdRaDSdOvs22qZ1YrQ5u3ZgmmRCuIRs0G+i0ajq8LiIrCxLQdHZ3YLbapIMxHNmgUC7h7wjIGFnRkSrO59joMFev3iQRz/KJXxWOXJV08YVDC9KhfPzlc7RaDh55eIxghxOn1SQhbHpri2c++BQnT58jV6gyMDgkN8ptdot0tM7NxTl2dCcryyGUCh0qpV5qFo8lmVsIc31+lsldHXR5x/jrr7zGJ35tBI3WyuTUk7x84jQXZ04xuXcnkVgKm1nEGeupFFI0Cllqov+00eLhxx7h9Jm38Qc6UGlVVATEMepYXtnE4jBRbtYxGI0ybrdUVHPj2jz5tTjbju6mu9NPJLTMM+9+hNF+P43yFtpWjkphE0Uti9dpQKFsUW3p6OodZHk+zI9++BP83gD79h6WsbVqvQqb04zepKZOCbR1GXNttOgozGokMEdRQ61pYLHqicY2pKOxVmtikhG3Tcpl8Hp7qFYVmCxmhB9Lo1LJjftMIU2umJIA0WRVYDbrZZR3s6miWlKztpqhlFMwON5HsSWAiw6zRjjTcsQSG+hVAfR6NSptlmSsxlaigtMtIqXXSaebNLUm6lojr7z2moy2ffTJ+9EbtHd6ZVstzCajBHLh8BoGkwqzWSvj0gV4oqGTwEerufM1AcjEXEGlXJTAW6tRy8jcaCxKd1envL+K+SZeT6cEbAIkCmCpVCklsBUR4cJ9JpyDws0voJBwomZyOenEE2474bqLRsMSvvb2DqHT2Pjz//sfSUTy3Hf/oyzOr0oAlUokGBkfJ5Mpyh7eQr6A1Sbu7TTNRp3DRw5KF7B439VaGbVKrH0mDHodzVYNd8CM2+uUwynCuX/9+k3MBpsEmsLVKL5fNBqR0cZ+n1dGr/Z397O+HJE9tsL9PX1phioVrHYrn/3sZ2Vn78+f/7l0wPb0BnnrrRMkYwXpbDVozAhrr8tr40Mfe4qZ+eu8fe4kDz92P4VymWK5ylYyz/DQBOfO36BYqNKs1jDqNBi0eunaXF5eQafRkUnlcLmc7NyxUx6rOK5CXvQF14mGY6haSgwWJZcvzjAy0c1WMkU4nMBmtaI1qmRX9tT2bYiL9/z5cyjVWqLRGFOT46STqTtx9wo1G5ubdHX1yGtTOF6DnUE6OjtkL6iwWIphGwEO77nnGKdOncThcMv3J87xVmJLAtdspMCRR/YzMNhHMhmXwN9o1JFNZznx8lXGtnXLdSUajbMZjVBO1XAF7Lh8XvlzBOAXEeWdnZ3SjSvOiYh/v+feY5y7eFa6QuvNKpubYbp7umRHuFqpoVd0uObKOC1ulpeWsTgNHHtkP2fPnSaby8tUg5HBMV5+6VXp/B0fGZdre7l4J26dBvT3D7B3Yg8+k0hQsMkhIwHVxLFrdTq5HrU0LeaWZvjZy8+jMipZ3Vxm2/ZJrl6dxusJSqel6G8XzuqVtWXpXN3ciMoOaJG88NrxN0htZnjkPY8T2YjR5Q+wMr8kY6pf+MUL0sm9uRmhq6ubo0ePSZ3ePvMOn/vc5zh16jSXL18mEOikWioT7OgkFo/JDl+zySZBvU4roo6RWup1RnR60d++IWFvIhnF6TcxMNaLwaTHaDUysX2cQiVPupAmkxcDB2rsTrscGBLXr3DfyuhlvUEOZIn7VNwvYo2wW61UxDPYapNx2Z0Bn4xaF0MNAlqK995swPzsHOViiSsXr7F7+xSH9u8j4PVRLJSw6m38zbf/lqfe/R62Mlv8wz99U17rXoeLSllEFcPBg3uYW5hnampKRkaLZ5x4zS8syLQNMUyxvBRlz9Q4/+VTX2B6+jpWlxGDXU2pWeLv/ukfCHR14w8GpbtbJIRUawXqtQJGi4ZCs0hdJ5q2azIFQiXgdUOBVqHBpLJi03sJuIa4cm6OQkqJsmkmny+h0KQJ9uvRGhTUGlX8AS/lWlFqJNIJhCNa9ODarQ78bi8qlOi1BixWFx5vB1Wa3Ji+LZ/hFoOFTCyNvqlmqn+SN154nT/58p/TQtwTYjtPK+/RNri9ez7nt4+0rUBbgbYCbQXaCrQVuDsUaIPbu+M8t4+yrUBbgbYCbQXaCrQVuEsU+HfBbaspwe2OXWP8/Tf/mqaiicPloiQiblc3pZtnevrmv0VkZnNZnnrq3Vy5cpm5uVnZiRdaD8vN+COHj/EPX/k7/vIbX+fv/+brLC0s8OSTT5BMJ9m+fYq/+tpf4PQ5mdw2zvYd2/nJc8/y8V/+OEND/XzqN36dnu4eXDY/oaU42VSefXv3S8fazZs3WV1cYv+BA7KbVkQkz8xMUypmOXToABbhvmtWmF1d4oMf+jD//OxPJVQTG7/xzRhDQ6M47W7Onz2Hy+GSLuLhoVHCGyGcTjOxeJhINMH7P/A0c3MLRCIJBgZGSWylpFNLpa7j8ZtRa0ts295LOhNlbnpZbiILJ61KKQCXUcJb4VzyegMS2Ir43OvXb8u+V7/fjVKpp1m3YDBqqDRDjE8E6erqYH01QTSU5NLl2xw42M/Etk5UyiZOe5C33rjFRijBsaOT/PBHx3nw4aPs2D3G1/7ix4ztHMFstXL+3EWsFiu1SgWDRovNbKbD78FtM7O2uEC1Uia2laSrt4+RiUlOvX0Wp+jgrFRkt6uIvxYb+WLzPZ1OceTIMAcOdOL3+jl37iJufx2nR0s6UZeOqR1To4RCN1E2qyzdTtHh6ZK6PP+LN1lczEpYcd99x/D5PPzZn32PSkXF4KCASjWWFqocO7pNOv1effUEHV1uDty3B43RwN9/7VUsRjXv/+Ahcnklx479El/+yldQWGqkCjlS2QKjgyNUSnnpJr5+9m0O790lo6XfOb/Kr/zau1hZW5OgqdZqoNRqEHm3ouO2f3CQzWgUq82Fw9KJzxmULsf7H7iX9dUlTr/1GpuhRbYiVR59qIff+swnCHqNrC3folJK0qhXsJpc1OoK/D4/AV+AUqFEKBQintySYCCR3MJgNqK3GFkJrbKyvipjiw8O7gVlSzrQmiKK2eu90++pEbHcSglLRAekWq1lIxzB7nRIsGAyGyVgFABIQINavUhLUZLgV3QOC/enRmXCoPOg13kkwM2V87T0VepNyKUzoMij06jo9IxRq+TJFzYwGn2YjF40uhpGk5HV1QQNtZWtckNGII+NjxFeD5Ev5oRflGarQTS2KXuRvX4XhXxadtA2ajVUahPVqkq6DIXrT/RAi2MT71c4ZwWwTqeTMuI8Ho9Lp2wsFsdudeOweeRQg9BBADfRVyu6SoW/VgDtWqMuO6TF18VLxAQbzTbpHg9vrFIs5uQAhlKhxu0O8gef+VtimS1Gto3+G7wRAwTCdRhaj8h+2UDAz/DIEJHIJtVqmb7+XubmbvPY4w/J3lARd2y1mvEHfDKauNEqMz0zjc8r7kk1xPx0IgAAIABJREFUG6Eofk+Ac+fOU8iWyG8VGds5TGRzk0q5xMFDB3jj1Tck7BNwUkQyP/PMM9y+fZuZmRkWF1cRPFNAz1qxKYdnnG4TXq9HdgKvzm/wW1/4DR557B5+7eO/hdGf5lO//sucv3yJcCROsCfAzMwyxSJ85COfILyRYP7WDBadgXNnz+NyeVlfXsPr9cvBEQnKbDa2T03KNXt+egmjTU1PVyeD/X0szM3K97C+HqGlaOH2eBifHCGZStHd2yOjZYXrc2FpUQJ1k1kMkzhYnJ9nZHj437pwBeAUEcZjY+PY7U6+9rWv0awopNt1bGyMXC7LzRszDA51y2EAAdBErG+1VCcYDLIaWmHfvr18/vO/yac//Wk2Qwn2HZiiVM1QkXGxFlYW16mVWozvHpI/48qVKxw5eg9jExPSSSmuu9WFdfpH+plbmOPRR57k1Vdewtvpk2BegFsxgNE/0CtdqadPnqG3K0iHr5NoOCpB7o0btxnZ20lnT1AODQiguBVPEoskcdqd2G1OCcdbTWSfbLlcY2N9A71Ch8/uoaezm1KxjNUo+nczHDtyFLvDxuWrl3C4rbz51uukCinS2RRLqxsEgh7sLi+hcIixiWGUmiZXr19EZ1Cza88OxibGuXzlGgNDI7LPN5srkklnqeWqLE0vy3vs0ccf5/mfPs9T732PjA4Xw1O1Wh2bVUQUF2X37f79+0kkkgQDnagUCjKZHKlUlkYd1ML2jUp2sSfiCQlQxbrW09tDoZCTzv1IIkyNCk6vG7PVgMvvwhNwo9YrGR4fZHV9CaW6KSPiRW+6GNQwm0UHswKFQqxvqn8b7lCI+7t6B6KK9UCsU6KDV6QHiPftdrmlI7pRbaBVa1hdWOL0ydOsLq3wvve9j9npGen8/uBHPsyh/Yd59Y3XWN1Y57GHH+Ezv/FZFC0d+w9OSSe5WDeEu15cGwKoi9+LdWhkZERWA8yIHux4kcRqhs989ld57N0PkClt8fkv/iYak4H+oUF0BgObkSg79+yit7uD8OaqjM5PVosobCZ5zCI+mXqZVq2GXqlDjwVV1UrANsaffOnvCc1VCPomMWis5Ou3Gd9rZGLHIJHYJjqdGrPtTgS0y+EgnUrhdrno8AdYvD1PrVKVHekiLlkMhz3//Tfo3hPgC7/7X2WkskVrxNDUYFTqef6Hz/Gn//MrMllEwtvmneEKhULRdtzeJZ/z24fZVqCtQFuBtgJtBdoK3B0KtMHt3XGe20fZVqCtQFuBtgJtBdoK3CUKtFrVFi2ldOnJf1TQBH7nv3+Be+87yJ/+xf8puyXdXi+xRIpkMsfjjz3Jyy++xMjIMMViQbpX7r33GF/84hfkhrtwnApnXDKZllGi+UIRvc7Axz72Mf7qL/6CHVNTclPa7rJJ19Xq/Aqf/u1P8d3vf1u6b2vNKsePv0apWqKvtwcaGqx6p+wVdDvdEkTEojE2wxsMDA6QTiUJdga4cPGc7BN893sfJ76VwOK2sxbZoLe/j8sXLjM4OChjcEPr67QaLZbmFmX8cavewmQw4nK6pDuut7eTXH6L9dA6k9tFNHQFndaEXm9lYyPK2twsn/7tz3L24pt09dmwOVWEQ4tUS1WmJnbKzW7RQ5hK5qSgojNQgCnROxgKJdi+XbhH1bJjMxFPo1W5SKe3GJ6wc/DIJFev3ySXqZJPl3n0sUd4442fMTjsZXhogGIOFmcz3Lw+w7uf3MPgUJDegVHOnLtIvlTnys1Zgp13eoZvXrsOtRqFTBarXk13V4CB7h7pMLt4+Rb1lop9B/bQ0dPPW6fPojWaSedyaLSaf3VZ6YhEwuzYvoPN1Sg6pZlaLUOw10LPgIvl9csEgsIhmsbntWM3WSikitQKVfQaOz/8zjkefnyCHXsm+Olzp2g2FHhdQdZDYaxWLeOTvegNLS5fucihQ8egYSabavGDH7yOxqrjw598jGSkyasvvI7DVaSJk0cf+xXCySjrySU0JhMLS2vM3Z7l3iOH2IqsYdG1qBbSXDuf5lP/+V2yTzQs4KzDhUHE7tZqXLt+k+6+XglALl65Ins/f/mD/4k/+uMvS6j2+c9/jgsXzrGwOEtvT0BGYJ48eYJqsc4vffQeHrh3L5VKDmWjTmYzgccuwGUWuxgWKBYoFO50fZpMdiw2L9W6Cqs9wKnTl/inbz8v3eG/9zsHKIlu1EIVldpIKlmhMxAkFk9IaJnLClhZpSPgpFLNUqnmqVaqWE1uGXPqctmpVIWDrybBrUJ5B0AJktaoq9AoHWRSdUwGD7NLK1icNuwOD816nVRylW0T48zdjLG6NktXlx2t1o1a7cBgUchuyoXFDdBYqCEGEEykMznZ3VksF6VbG2WDnt5OCW7rzRL1WgmzzUxNdJWWyqh1RglTBZxrNutYLGYaDbEuqOT7FsMAarUACaKztI7BoEOrUUmnq+ixFhGi5VKFVDpzp7vUYJBrSqFYkjBbROIK0CmiwY1mN+Vqg2vXLzG1fVxGSVvMdhYXQsxObzAxtotvffVH7L3nIJcvXZZuYRH7Kno3xbkSHdfh1XUUTfAEHfgCXgwGLXqDhm3bJujqCnL9xlXpihVRzbl88V87WYsM9A3KAZBXXnpVQrRdu3YTC8XIbWXxdLsp5PLs3ruTXDpNfCPJtXPXueeRQ0xMTvD68df56Ec/Riab5uw778g1YnNzE4fDic/nZ319XboQ+7pd6PUqHnviQSr1DIVKmlQ2Qnd/D9V6g1yxyrVrN7l1LkOuWmLXgWHWFiIoqxqCHb0Sil48cRmLV7j7ijKGVqVUkc2kZaftrl07uHDhAvv37mZ+dpFkIoHJKu79DB1BB5/45Cf5x29+m2gsJuOTXV6HBJBPPPku6o0aJ956C7VSIc+t0Fass2aTmeXZdcrlKg8+fp98f1cvX+PDH/mIPK6bN29JKJ5MxGVktujEHRoa5ubNaQkhbTardF6nM2IQZw9+v0+6/ZOpBEuLy7icbkrFKpHlJPc/flTGxJ955215b4h1VpwLAUfFtRLs7mJubo5KtYKipZdrb2d3J53BgHQ3Xj5/AaPVJAcpbBYryfgWWqWIHG4w1DfI4voijz79KJ3dQd5++x3pfH377bPyfrj/3gekQzgaibNj+07Zk/3sj57liXe9W/YVLy0sMTU+CY0WZr2RQ/sOoGrB2TNvs3vHFJHNDSrVEt/6xo/43d//HI88+CB/+91v8cJLx5nYMcLBe/fy8qs/Z/vubWzGw9I5PTk1yulT17A7dXzggx9mfmkZvdbIlXNXaVWV9PcNSIfq8vIy3YEeVuZX2Xlor7wO0lsZLpw/h9FgYmxiknK1SilfIJNK43Z75dDR5kYMl9OLXm8ily1I8Ct0FEM8wgFfq1VkOoa4lkxWKzenbxHo9hPo8aE3a0jkYnT1dTA00o3RrKFSzYGiTr1RksMcGp0FlVIn7nz5exFnLKi3SqlAJQc7lNAU60JNrg9i0EDEiNcrdXRqHQatDo/Ljd1qZ2M9zJXLl2nI7vkwS0tr2B0Oenu7CXZ10dHpZ7C/X6Y9PPfsL1hYnGPHLlE3gLy+xDCMGPQQgwTzc3MymeM9734KDUaqedjcXEeprnHg2C7QNLgxfYtoPMFbr5/H5fVgtutYWV7giSceYmC4j6VohGSlgsVqpNUoodcpoVZBr9RTz7Wo53UYCfCXf/xP/OWf/oBm0czi/DqXZ37OtiNufuWTn6SsLKJramUPsrIloqZrcm2qUiMcC/GJj/4qRrFeqjXo1XpZw3Dp9BWKujKf+a3PsX37dvlMCs+vErB7eO4Hz/KHf/BlNKLXQKGS0cwifhlog9u75HN++zDbCrQVaCvQVqCtQFuBu0OBNri9O85z+yjbCrQVaCvQVqCtQFuBu0SBfw/cChjwxf/22zzz/if50h/+d7KFLEHRAWh3cfHCFXbu3Mva8qp0/Qnoct9998pN2Lffflt2pIp4RuHsMZnEBq1GbgZfuHCJj33soywtzHL71i327d9PpVrle9/8Fu//2Idkb142l6KpbKBUtujqDnLj1lXWVtcwaExMjEyxsR7FYhaxoUq0Wj1nz7yDyWaRnZjCmZXLZUjEIxIoC2eeyWkjkkoyPDrCwuyc7IhVKSGysYlep8fv8aJW6VhfWZUOKuEMm5mewe93UakViUQjdHYGaTShXBKxok5y+TLhzQhOhwmHz4TVoUBrFBvMJVx2N6HVDUxGG253h9yIDoUiMlpTdFkK0HT79gK7d49z5OghCVCff+4NsikBrvT4gxp6BtxsRkJEo2ksZhfvec9TPPvsd2Uc4/jIIGqFlZmbEZKJFJ/+T+8hEgvJGOtENs9qOM7c0qp0RAu41tcVZGNlmZXZDZzmFkcP7KCYz6HQ6nB4vZy/fI0dew4SjiSZW1oHpZamQiEjX8UmvejxFRG5e3fvJh0vUEjVKRRShDbncXpcMrpVoc4Q2ghjsxgY7nfT4fYwMRrkyqVLXLsYkdG6QxNuDHoTYGBtWYDhGl6vHY1ORAJruHF9WkbETozuQqOyc/nSDBduzeIKWOjvnOLahQWGRlt0Bifo6bmHZ1/4FzYzq/QPjbARS5DeStEV8JBPR6nkE/QGRZzrDs5fuog/2CmP6crVBR564iEyySwvHH+JYLCTvoFBCTO6xDnOt3jzxHFUapWMUxWdzlabhbmFWaZ2TNDZ4eX0qRPEoil6u80EAg58Djd7R4fp9nmIRtaAEpVyFofNKMFYLlvC6exAZ/Cwvp5hdTVJOlXlxFvvMLJtkQceeASPq4f5+Q3+/M9ex2ZV88df/j3puE2lI+RzMTTaCjp9DaNZQa3cQKtwoNea5fUiYzQrBXTaJiptE4WiLoFno6EklahgtwVZX4mzvplCZ3TegVZqNR63Tl4fc9ejmMwaAkHRhVmlXNZQrKdlnHS5rMDm8BCJx2UMrE5rRqcxcnN6miOHD8gocbfHgs1mAFVdxnCL/kuT0YTKpMJgF92NTRmTKpx1Or2WVqspBz0EqBL/U6nW3HHl1us1NBrxZ9Q06lXsdgf1uvizZdQaLRaLnXhiC4VKidFols7PWrUqIaFGp6eJjs1YTLpW3R47knK0NKwub/Kzf3kHtUqJQ9NBqVUhm8xgspqh1sJgFhHLCpLCed5z534tlsQgyriE6+vhVUKhdTo6/LIzW/RFi+vF5+8jmcqyMLdMpVAlEo4xPDIqoZ1w7znsdg4fOkw2m+bZ7/yYj/7yhzEa9NTKVV74xc8ZHR2hp6ebH/zgWdkffP89x3B4rMSiCRYXlyQk6+gISABTqxTweiw8/7OfydjmXXtHyJeSZDNFJneLgYvLKJRGtm0fwOlwcf3mDH5vF7WSEqo6SoUqwc4uCZpPvnlSwnCtSksunyOTyrBv/x7papybm0GvN9Lh9zI40C0jsDcjm9Jt+vCjD/Lqq29QqjR4+pkn6R/o46tf/RoGnRWby0ytXmNocJBQaI3p6ds8+uhDMj5ZnOtgsFvG4c5MLxEPJxjfNSbjeO84sY2E1lekm1C4qwUgFAMvYvhArJUiBj+0EuJjn/wIU1MTXLhwnvmFGUJrMXp7e6QDtLu7i2w6z8ZmDI/PhdPtwuPx8uI/v8zAtn60Or10Waq1WoLBLm5fX8ThcsjUhHqjKjtnjUaDdLGbTEY8bheZrRSVYhGLyczK/AoKoxKLx8rgyBDd3T1MX7tFaGODicltxGNx6WL2ubwIS7vL6+PKpYsY9SZGdm5jdm6WrmAQvVpLrVhB2Wiyc3wb1XyRgMdDpVjmzKm35HPzxo1Z9u4d5zd/979g63Dz6msv88bJ4/K6++BHn2ItHOLkqbc5fGQH5WpZpirs2n6YhqqMUqmhnGnitHlk/PZLL73Krp27OH78DUZHJ+jvG5S6Hn/uVfbdf5h6pcE7J07j6w2i12hlL26pVJPXkNFgodUSgLYpaw9E3LV0a7ZEF3dLOuaFI9eocxDeiIOihcqgIl1Msn3vJGjqrEWWGRrrprvHh0YvPieUqDfKGE0GiuWauPvl3xPHLV4qBaiUSvk5QMRkC64oenFFHH+9VqdcKqFRaOQghBi6EtHdTocTk84oPobIdcdms8vzMTszK3Uv5Et4vC7ikYgchBDX0/apKelyP3/uHPfee69cQ9LptHTr9vf2ce3qNZ555n2sLm7isga4cvUioc1FJncMMzoxIK+Rd96+TGwjw5H7D8ie4chGmEqlyM1bV7n/kYfRWc1sbG7gdTnlcIRWqRbcGqfRhcvkZ8foAT77n34bn62b/s4xbtyYJtWMc+ypA+zav4vN6AaVeoVsQcS11ygURYx8UcLpYKCberWBTq1Fr9Vj1hho1evsPrSff/rR9ylWynLoIZ/O4bM6uO/gUU6/dpL/9cd/It3vwhUu0pJlTH8b3N4ln/Lbh9lWoK1AW4G2Am0F2grcLQq0we3dcqbbx9lWoK1AW4G2Am0F2grcFQq0msJxK4IK1bIDrqVERiL/zu9/gd/8/P/Osz/9ES++9KKEOXanm+vXbsuN4EwyxfraKl09XRw9ehiDUS97GX0+H1cuX5ObhAF/J2q1XkYn37p5i6PHjlAu5rh+4zqf//xv8Xdf/1sWZmb5zve/y/kLZ7l2/TKzc9Oo1TA6NizdLivLK2hVevbt3M/i3BodHT7p4F1cXMZksclNbbHBazKZ6O4NcuHsRYZGevF4vahNBjbicRmbnEjE8bldRCOb5DMZeW41KjWNmogNbMnowJ6eXm5cvUEw2MHt2zOoNQqGhgZYXF7FbHIyMDTMteszxLa26AoGeOTJ+0kkV5lfuY7XZ5ObyrVKS8ZplorgdjmlW1eAaPGviIotlvIcOryPUinH2voyzYaKN1+5TKOiYtueLoK9bjajIcKbGwwOjdAR6JAdorFoBL+7E7c9yI0ri+QyWdTKFBq9GqvDgtZsI1uqkiuV8fn91MtFNK0GpXQSu06JUdGgy+cim89RValparUotSZQGwlF0yg1RuYXRVepFZ1Oi0atILoZYXioB4/HQSoRpVEpyfjnVKaETu9GobrjxBQQTXT8qajg9+jpDprYDM/yzHufYGVlg5X1Tfr7OvH5Pbx2/BIDA1a5Ya5ASTqdRa8zE41tEewQUaQmYvE4ZpeZbLHKOydW+fD7nqHRCpNKtRgZeZRvfvc7zG7cIpnIEBzpY2psAotRy/SNSwwPdGK36Dh34Rpunx2j1YrOaMTb2Um+VOafv/MqvRNeJsYnmV9YZHJskt6eHk69cpKN2AKj42PoTWYSKRGJ25KdgeIcjo4Po9WpyKSyxGNRoEwxU2S8y8Phvdvo7fXicekpF+NoNVWq1YKM/nQ6vEQjWTRqOzZrBw5HJ+uhCJHkS3R29KLR2IlFS7zx+hqxWBazuUlnsI+ePhfdXU6arTQqdRGNpoZOY6acNYgAU+mYu3LlKucvXOH3f//zLK/OyY7ZreQWarWOXLqK2exlY30Lrd7DZqREdDMnnWpaTZlMKkmne5yWokq1kaZ/YDsKtY2//oe/xOZxcPjwg6RTWyi44wreShTYuX0vX/3q1/nd3/sib554haHhLraSIWF6ZXhokPX1kLzOMVSweDTojVoJYCSIU96BmsJR22ze6a8VYFdCGwlsVGi1OlRqDdWKiEFu4PN1sLwc5ew7VwhvrrF33w4eevghFpeXpFNWgBitXksimWIjEmJoqI9CSTh8RZ+zADo6QmtbKFpGBgcmZf+viIMVLlMBjRKRqOyv3dgISzgrIO3NG9Mcu/cggYCHldVl2aM9ONRPJpOSQyo6vYmTr4reSyuNcouOzk6sNjsut4eXXnxZwh8BlcbGRmVX8Lmz76BSKWmVlTg9dhKRGGqD4k5PdDgsYVYp3UBv0QuV5LELsHzkyBH6+vqJRyPo9EoZg3375iKJdEjGBKs1Vn7lM+/ixq1bjIt+2Uya5aUVevv6pSO4UVMSXo2Rz5YktFtfCxNe2qDWrFPKV4TxTkL8wcEBGelcLpcIePy86z2PcvL1kxy7/zD7Dx3gs7/xn5naMc7i3CrdfUEOHznAG6+doljLyij2q9dvSLhms4uuzxK5XJ4PfOBpzp8/L2No11c2SaW3pE6LiytUKnU6O7pk3LU4/rHRAcrlgnxWXLt2XfaqOp0ustmcdPUmQgnGJkdxuuw4fXasVhPJVJJIKEkqnUShakmHtvjz/kCAYqlEPJQgkd/C5wvI/u6FhXkGh8T9q6deVkqXq3CCi6GfcqWM3migIJ4JarV0Ytcr4t7OYdDrpbs2V8qjMmrRm/T09vaxvrBKS6XA7w9w/fwVLB4XWoWKRrGKs9NHtdEgvhLC1Omi1qgwODQkO0kVjRbhpWWGe/oZHxoW6JIrF67gcTn41V/5JC/+7BcoVAp8fR30jvXLaFwBIF9+7Q3qlOVz7eLFi0ztHMPhsHPj5nUunZrF6GnK91JMN2lUNdz3yD28+NJLHNh/iHA4IhMwioWyPDcet192q4vuWo1GK6OdQ6srVCuVO7HIiST79x0iGklIt7RaJdIXNHK9Fh210jWvUctBnHpRhcngYCuVQKlVkC5lyNdy7Ni7DZW+RaGWRqtrMTLeR1e3eG6nyebEOVPTvAMO5T/ie/+/TlsxyCHWBjHsIQathHteLClqlZpquSyfGUadXj6jGvUGzXpLXscaherOeqDWSLe3GMwS14RYf+LRGLdu3ZIxzMqmhgcevEd+DhBRySIh5OqVqxzYv59sKi0TFyYnJ0ltFamWFWTzaeJb6+zcNUoiEeH6jRnGhge4754HCa1FOH3qHfbt20ciEWVudhq1SiGHvUZHRiXMr9Qq9PX0YrfYqGRL1AplaqUyr/ziJbKJJA6LXTrEm2YzOp+HWDJJRXRrNxskUiksNhsWqx0FGirlGqVCDY/LJ2OStUotZo2eQjaN2e0gnktidthk3LNRq4NKnUPb93D2xNt86f/4b6JmWH7GEzXM4oWi7bi9Kz7ktw+yrUBbgbYCbQX+H/be+8uyqz7Tf27OOdet3NVVXVVdVZ1brQ5qSSghjAABQsQBLGzGHsMsjxnbYI+HYANfjJc9MF42tokmiiAjhHLnbnXOlXO6Oef8XXs3zJpf5h+QbvWqVS111a173rPPuXft9/M+b1uBtgJvGAXaxu0b5lS3D7StQFuBtgJtBdoKtBV4IyjQEu6DjGCITrs7mORKrclnPvvnvOWtD3Hl+nnCsTCVWh29wcwrr5ziyfc8KTG8M9OT9PT1Egj4cLld/OxnT0vjbXlpRSZiJyZ2MXl7ml279mI0mohFwwQ63Lz22jm2bx/j9IlTPPjgQxw5fIhv/us3aLVEf2WTpaU5TGatNMmUyjqtugqL3oZL9HyWy8RjKTQ6gVpU02jWJQJTbP6+/Z1v59vf/C4PPHxUJjgT2TybAlHcFAkvE7VyEbfbQaVUJJ/LU69WyWfLEnGrVqipVesyzWK32QmHo6CoSdNF4CQ97g4Gh0e4eOm6NHK9LhddfUF6tvppKkqsri/I7s+x8XHOnnmN8fEd5LJlQpsRGo2qxMWWK0X8HU527tpOs1UmHNmAuoKN5QKTNxa5++geegaCss+w1iowuG2AbCYrDb7JWwusLoSxmTzkUmU6gz7q1RgOp5k6SmoqNVqTBafXIzerF6cn0SpqFGMpKqkUAx0Gur02bKIX1WRkdm0Db0cv1aaGhspIMl1icWUDi8VBIhGjWi7Q292FyaCiWskTWl+iv78DhUpPOJpDo7Oi1YsksYtEMke1XIGGSEXV0KnA4zQxsb2fdHadiZ1bpREu+isPHLhbdolGImFm52bYtXuC8bFhnn32OVLJPFu2DLMwH2ctkqR3i50DO9/EyVdO89THfodvffMXHD78IfLVEs+88lNuXptBq9HzpkfvoVxIU8wlCQbdzM6uky+lZRLZZNHTOzBAeD1NuVnB5nDK87Bz5y7OnDxDJVdj//49PPKWQ6yuzvEP/+tfGBrZShMVDpcHg9HClSs38fl9rK6sSMzslv5+HDY72VSG2FqYjdVl9u0Z5eiRXXicGtSqIt2dTnJp0TlbJ5/NS3R1qVhDqzGi1giDMizT23qDU5q3laoGrc7O9OwSS4treP0WBgaCaNRVNJoqiUQIs8lOo2pBq7Zh0Fv42te+LbuI/+Vf/4GNzSWy2TjRWFgm1CwWJ0a9nXg8y/XrM2RyNTr8ffJ5T09ewGm30eEZ4catK/QPBVBpHEQSFZbDC9JE3LPvHo699DJBr5taRcGlC7f5xH/5U/7+77/OffcdIRxdZXR7P+Vqmlg8JM0HkaQURqzaVCG4xS5RtCLVWCiU5J1FJGvF2hSmi/gQSU+VWLc6rTQtWy0t2XwVp91Fs6WUXaHzc+t873s/kebwXQf2Mrp9WN4DzGajHATI5jOEYxvUGnn6B7rlQIQwIRUKjTS6bZYAtPSUCi38vqA08kQP9+bGBrev3cSgN2DQGSQlQNxzROKzq7eDgM9Nvdni3MmLuPxGAh1+4rEokaUi8XQajVFHX3cfNqcNt9NDQgyyLK/eMXFiMRbm52XyN5NJkwkVMJpV6M0GrGYrmXySbLKCSqtCo61TLSplr+n49gl5/9QbjbKjV6BoxX3I5XRKoy6VSXP6zGkii1G8/V4ef+fvyM5hga1eWlpgYKCfQqXI2uqqHKARqcmp2zOya/zquZsMbRuiXK+ysRbCbDRTr9ZkX6tWo5bm5cTIOCPjW3n+V7/G4bLy0ac+wmc+/RfodRZ0WnEtGSQ54Pb1aex2N/1bO7h1+zYejwe338NGaEMaooGOIOVSnsGhQW5cnSTQEZBG++pKRJprAnUvTCgxdLN1oIfpq9P092/BFXRw6eIVXC63HH5ZWVmVa6ZVbcoe6LGdoxKBK35OoImFOS56RkXfuaA3CNPf7XaRimRpalsYTWb53GZn52RPb2I1SvfgHaNavD5ojUaaLZE0LRGPRGlUqnQPbJEJ1M21NYxBb5McAAAgAElEQVR6PflYls7BbtZCm2j1OuoNkWxXSENR0xCJUQXVZl12IBssFqKrmzj9frmmo2sbeLYGKYshA52BWqmCqtXA7/JIo3hoYKskSKiVSmkICzywSK0vri9ichhptJqoW1re+8H3cvncTX700++zsbZJZ5+HVquGP+AhnogyOjose9FrTSUXzt+iVCnT29crMce5XIF0OicT1416kz27DzA/P8/8/BKdwU75uhyPhqVJXK81iMWScujBZnVSqTTQ6/XSvBUQdmHaijSsSM4rWgoUFTW9PVtYXF6i2qyhMerJlDIyfdvV34nOLOgFCUxWLaPbB7E7zGRyCRRaweeoywEL8botHESl8jcpa5ORarUmE7C//XfxPc2mGK5SyK50sSElTFudViN1VSqUlPM5iZhXK1TyuRl0IuGvkM9fmOYihS2ui40Vca8SOG2R8tdIc168xoqO8VKhKK/d7aPbmZ5epKd3G+lMgpu3LuF2G5ieuolWZeRjH/0w68thVC0dOom5T3Hq9Ene8sgjjI3uhJaW0ZFtlCs5JmevsrY+TyDgolrOo6ZJOV/ArDOhqimol+u4HG4Eg0DcJTOFouxhV2o0ZItlUpkc8WSGWlWB2eKgI9CLyWCDhpJqpYGiWqckcO9OG+hVhFMJiV4Xg3Vui4Ojew9y6qXj/OWffQZRXK0SQWch4J3PNir5jfAmv32MbQXaCrQVaCvQVqCtwBtGgbZx+4Y51e0DbSvQVqCtQFuBtgJtBd4ICrQalZZADypE/5mwVxRINPBnv/g5du4e5Utf+QK+gB+T1YLOYGFhfoWnnvoYJ155mWq1jMfrIZVKMD6+nYWFBa5fv87hw/ewsrwqU1XXrt2gXmthNltRqlpUKnnSmRR5sXmpN/ORD3+YzfV1VsXmb7mAx2PHbjPJtK3b5SCXSdKoNslnBCqwSbCjE5VGy6vHT8j0m86gx+50ypSO2WoiEo+yffsomXyWUCROrlSh2WhQq5VQtJp88IPv48L5s6wsL+JxeXDanNKtFoaN6Fbs6ezFaDDLzd9EMkKhJPCoWsxWGzt37+fMuUtUqk2UKg03bl5HpW7h7rCSycXRGVQcPHRApvZEZ6M4foEmFRulM7NzEhH7kY++i3hiHZ9fYJcTFHIlvI4tPPvMy7i9AbwdXq5PXmR0Ry8jYwOEw2H0GidLsyki6zl0KrNEP7qcVmrltEyCRpIp0sUiqUIRo83Kvr27qBfTpMOrdDosqEs53MYm6dAyXQP9hBpVWnoj8XSJzVie9UgNv0iK1SAWT2Ixm9BrlRy+ez+Xz59mYz3Enl1iEzspDf5coYrN7SCRyTK+4wAraxEMWpM0tkrZPHqFmXwyS7mYYt9dPeSKSRq1EoNb+7h4YQ6zWUFvX6fsZU1mNnA4jITDEbYN7qSzY4gf/fBFbs2ucvehPp5824f4yfefZmExJzfb3/e+36V/pB+jU83qZoR//ca3mLuxhErf5PChUZmyXVkLMTw6yOmzF2ipldhdLuw2N6lshq6eHmwWBwtz8+zesYuTr4ru3Qr7Do7wgfe/i3/7znd44eWXQaEhEOhm394DzM4uodPoOPHqCbYNDrOyJIzafTLZms1VyRdy+Nx2pm5ewWnVcP/RXdy9dztetwklJbKZKNl0HIWiIdeSSJ82KwU0WgPFSg211oxCbaAhmhVNNorlsky36XUqmvUKtGpEIyHMFiu1loaOQD+Vcouvfe3fuH0ryuHDA+zZuwOX24JWp5QGi1h/xXwVnc7Audcu4HS7UaIlk8xAM4Pf4yEarmGzm1Ab69SaRqYXolRURQx2I9FYiUalQofbRSXfolzScOPKvDREHU47y6szaHUK9MYGdx3YKRPrlWpDojgtDmHcOPF6XdJkE/2Sov9UJDPv9CeL5ygMMJH6E7lDqFab1JtqTEan1HV6dgGz0SpTt6FwVF4/ImkpsKZD27ZK09Zg0ktjxeY0olDWKJWzKFVNacjodSbUaiOVogJaBlLJEo06Esn70ksvcuvGTUwaC0NbtvHaKxcIDvrk/cVqM0tE8rbBQW7euk0slMWg06O3iOfexO3wozZqGB4ek923zz3zIksryxw6dLc0wo699ArxzRSlVp5GQcHAcIfEpYvj06PH5jdJTQRuure/h/PnzzLQP4jBZJDd1OFQjPPnLxOaiyJqx3u29hGNJ2QCVySGX3zhRfl9C7cmsfudBLs72LFnTJ77Wq3It7/9I7x+nexvFsnxC2euy2s7ly6iM+jo7x0kl8mztrJBMpGSXZci5ahQKtizZydT129jsRvYtn2Qiyeu0dCIxHlNJuaFaTcyMiINrpnpeQIdXnLZPItLSzz46AMcO3WGvXsnJJo4FFpndHRUGmYiGZ7LClMsRSFVxd3hI7mZxO60sX18kPNnz8p1KogOopd2cyMsMcrCuBY4cMGDEJodvucgTqed06fP4XDYCAT8Mg0ajkRkSj+ZTKHSqOVatFitmE0W6tU6Tr8HtUaDw2zj1MvHsXptuH1e1lZW5QCQxe7AZrNRzOWpilR4Lo9Oo6Wvu5vFmTkUAtdLUxrqIgmqUQsM95L8anHasZjvEB0cLheFbI5ULMbwzp0YtVoW1pZl/3WtXMbpcGAzGWW3cr1WZcfEHaPe6/Vx4dJFSUp46eWX2TLQB6066VRWdmVbLS7++rN/QygS4RdP/5z/eOZnaPTS58VqVfOH/+UpbA4zi6trzC6vcubsZXw+Fx2BIC6nh1yuSCKRpqe7j9mZBQKS4hCm1WxRLldIJ+ME/KLf1ilNW4FG7+zsIZstSq6uGK4Q+HZh2IrUvBiMqJUrovKVRrWOxeHEYreSyGYpN+okcxnGd09QbVVQquryOs0XMxiNOg4fvYtSS6RKRXeuMG/FqNidD2HQKiUauSF7rYUhK/puxffValWJShcYaEVTvI+oyMSwQDxnUinsokO7Xpf9t1qVBqNeh0opHquGQWuUXdEiiWs1W0gmEvI8Hj92jNDGJo8//rhcs9FwRKb/xfdo9WZ+8ONfsHvvLlSKCsnEOv/5936Xy69dZGx4jGsXbzN7e5F3P/4+tvZvJZcVCXQz127OkspVqDfLaAxNZhevE4ou4fdb6e0NYLeacNmc6FU6aoU69VKTQiaPUadGpWyCWkmhXKal0mAw22gqNWRyZVZWo9hsHt7/7o+SKZQw6K0066BuKeVzburV1NUKZpeWeOZXv0CFArPawMHd+zn94gk++xd/hVL8Ud1ZNzJ12zZu3whv8dvH2FagrUBbgbYCbQXaCryBFGgbt2+gk90+1LYCbQXaCrQVaCvQVuD1r4DouG3VWqC6gzUVxq3IwPz1V77ExI4R/vzP/pQH3/oAV6/fYG09wvbtE4yOjPLNb/yT3Iw+ePQQZrPol7NIjKNAb4pN+IMHD8vOxmQyzRPvfg9Xr95Ao1Uyt3BbpmlmZ2bxurwS+TszNU0mmcSs15HPZwj4HNSreT7xyT8kk0zIjdhmRSSjqnLTMVcss7C4xNr6BvUWjO/YQSQW4ZXjZ9i9b4xCIUc6l0WtNeLx+u8kEK0GNtZX8HldGPUa2eG6vromjaytWwYkBnZo6zZpUt6+MUXA10G1VqRYyRNPREhlszLhu7GZoLd/iHe9+0l0Rj0XL59ncvoGiVSY5fU53vmutxEKRTAZLZRKZRKJpEzdlco52Sn60T96kHqjiNmiwWBScvG1q+iVdsIbObp7ttFUKmmoCgyMesiXRcepjrX5FJvLDYoZNQ6Lm2I+KdHEW/p65Ab35Rs3Mbtd2L1eUtk09x49RHhljuTGPC4ddDn0PPnWB1CUssysLHAjGkJjd+Hyd7O6mWZ+KYLN1cHy8gY3rkzR0ePhHY89yvSta1y+cIOPfvgx6pUWtyeXEDu//k4/iXya5c0VbG4b+VJBYl0bFZi6NUU9V6HD00k+k8NsVKJU5zh8aCcmk1WmTldWF+jt7aJUyXH16k38fjtqtVIm+xKxPDabi7sOjss057Fnr9Lp7+XCpVcxG3fwJ3/yp3z9X/+F2bXrfPT3n+LIPfeSWU3xx5/5A/buHsXmdBBP5aQBsH1iJyfPnuH25Az+jiC79+zlxvXbDA4MkowmWJxdJBaOY3PoCfRaeOJ9b6VQqvCVr3wVk8lBo67AYXWxMLeK1WCiO9jL1t4BQusRgr4AH/+Dj/HPT/8za9ENblyYYcd4D36nC6NKya3LFzFq4XcevZ8H7jtAvZahXEqxsDiJwahFWVTiD3aQzGaot5oYbWaiCWFo1O6gMZVaioUSVYHFVahxOTzozHoSxTgV0QHZMtDbM8SLL57k1KnjMqn+5Hsfx2rTS2M4lUzKjtje3v47/ZRNJUvzq7z0/Au85z2PsnfXbuZnkmyEVojnN2hgQWfxkW/lWY2s4/L2UC2mMKhqOCw+3M4+zHofX/ry3zE+Nsb+AxNk8yI1fR2r3cjw0IhMXhdzZdxuGwaD8g5atdmgVhUd0E1pUglTVZguwowRvbbiudVqFRRKtewhLZQrsjNUpDID/i6mpmexO1xYbTYKhQLVagm70042lyaREv2ad/Cf4nE1GrE8hSvRJJ8rUS61CG2kKOZbdPh7OXXqLE6nk3whz+6JXfT6B/jsJ/8GvVPP2M5haUyJTsq5hSXe8sjDnDp9GrvOzZFH9hOPxzl49wFeu3ABs81EIh6XRlc8luDUqTO4XE7ZuXnj3DRbx/zs27ebWCwqMeN79u7mS1/8Kjqtnd6+PmlgffBDH+DKlYu8/PLLfPzjH+fatZv8/GfPyj5wu83Jzond/OjHT1Mo53D7nXdQteU6lVKDTDyN3mKRWgSDHu46sJt8McHk9BUeefO9QI0TZy6xd/8hmWJvNoRh3SsHUzRKA9FIgmtXbzA0uE0OMKzfWqFrrFemtyvVAk6nRZ63jeU499y3n3g0yerSGoEOF4cPHmJ1eZmVlRVpdhZyBdweF/PLG7gCDt73gSf48Y9/LPHHH/noh0nEk6yvh/7PGvzF089SSJSxeZ2yX1ajbvDkk4/zD3//dex2Jzabg5WFVfoHtsiuafF7hEErupKz6ZykO2TyaR5++BGJ0b99dZptO4Ywmkw4nA6mZ2ZYmF9CbzLKxxPJ43yhwOrNBYb3T2DSQzyRoFSrYjKa5UCDSOqKj9WVdbq7uiSKt1IsMTc9TV9Pj+wd9nV0sLa+Lk3WYrFErpCTSXq1Vs3Ro/eiULS4ev2aRC2HwmGCnZ247A4Wpmalseb1uZmZmaKvt4fF5VXuunuPWPqsbm4QmotQbpTRekyymzu0uorHYicVzzA+votkLMfM1AL/+ff/iLf9zmM884unaTTLDGztYXb2GsePv8hmaJ2GBpo6lXz93rfvLo7ecx+vvnqcWDTB7NV53AEfnb29HDt2HJFD7d02LDUcGuyHZlOiyuMxMWRhkN30gpohkOUCU/xbA1UktMX126rXKKVjdPq9skLgyo3bqPQGNEazHOgZGh2V9zTRxVsqFShXi+h0Grr6/Axsd1Nr5X6Tqr2TuBVOoriO8/m8TAGrtBqZvK0IXLNaJU3zfDknMc1NgUhuNjAYDdKoFYNZrWYdtUKBxWCkmM9TLhawW+206i2MOrOsbhBmrVIYmmYzzVodtVqNxWiS9I3w5ibra+v88IfPceCuEax2N77OPpZW5tm9c5hkdJVmpYTL5iCfLGLVu3jHo0/QFexnenKaqZtTfOe732b0wC7ymgqroXXCkTDlagWbU+CQxTCNiVw2jdftYnBLH0Gvl6DfQ6OUx6+DeiIkiQEagxGT1UWmWKZSV+JwdxBPFiQe/R1veT8zi4s0G2ocNjGMo+b4iRP86V9+hg99/Cne/vZ38b2ffx+tSo1Ooebwnrs5+/JJ/sef/6V8cyf+1OpNWQOhUCraidvX/1v89hG2FWgr0FagrUBbgbYCbyAF2sbtG+hktw+1rUBbgbYCbQXaCrQVeP0r0Go0Wi2RuFKoQamgITCECvjyV7/CxM4RPvv5/8H28VHC0RjhcIwvf+lv+dxnPydNz55gBwfvPcL83Cwen4tzZ87K7sTQ2iZ2q5P+oa2srqzxyCNvIRFLYjCqaTQKEnEo+mT7evtoNFoSF7i+uk6rUWd5cZ5sWiQ0K5w6cYaBLV04LAZy6bgkOnsCAVRqNXanS5q2JrNZbowLc9TuEqZMgUw+R73RIBpLkckUSCYTJNNxOvxennrqo1y7fJn5uXlsZgcTY2M88tCbJaJSpIme/vHTvPzcCb76t39PpVLgy1/5Aiazns6uIC5vgBYaLl+Z5OFH3sLYjnG2jQ6TzCZ45diLXLvymuzGPHn6OF3dPdJwKlfqKJRKlpZnCXQ4GJ7oxuM3k0xu0tMb5Pq1KZbnk1y6kGBsvJ9SrUggaMNor2O0qlhdWsdl60FRc3PlwizlfA2n04hG1UCcLbVWj9ZoRWeyYbDYWQ9tYjHpcNu0OAxN8tElwvNrPHx4lKEeBxdv38Q6NMSxC7fwil7EspJg9zYuXp3E7fJz/uxltm3vRa9TkIht0mqUeefb3koh12Dyxpo0kiqNLFWqjO0ax+3zcOPWTZmiFCkfgYGcvL6Ax2bDbeuk1SpjNApkbAy9ToPT5eLJJ5/gy1/+/9i1b1z2/oqUYygkUMA2lpZEOsnP8Mggx46fZX5qjq9+8cu89PJ/8MKvl/nEJz/Fz577JRdvnZFIzomJcfq7uolsLhLscHHx6i3sHj8un08a+9tGt3Pz1hS3J6eIr2b4wFMf5Ec/+CHNOOw6uhOL0SzTYBpTmbqiwO7de/jVr57HoDfT37OFQrZIqVjl9LHr/O6H3sPC3AKRlZTEqe64axRTp5m9d+9kdWmVkOgRXV7l4N59JCNRqvksP/j+8zzy0FYOHBinr8+LwdCSPY/aIhJzK1N65aJElBvNJorlEmqdHrVWRyaTR68zolZrcVidzCzMoDIr5c9k0iWZuhUGp06nx2oxSly3zqAmHN5geXmR/QcOSByuoqXGbnHzj1/7Oa++OsOf/vljPPDAYVaWEiysLlBXFFFqLKTyVcxuI9FUDK3BilZdRaUokM9WMOrEwAC8dvaSHNRotqr09vsZGxukVr2Thm80lLKrVIBQBcI1tLmBx+3DLA37ssTsCnSpSNmVyiXZ/VytlaVJaHfYKZaqRKMJgsEu1lY3KZRKDA4NybRgTPQemy0EgwGZqpfYZRSyWzWTKktj0GoyMrc4I5PfhXwJk8nOzNQSCoWBarlJINDJwvwCoZWYRC+/++3v4ul/+QXbdm+lVm8QCYflc8qGSzRo4Ot10hHoZP/+vfz0J88wNjZKS1FjI7rKQw89wLVr1wl2dfLCL4/TUJZJpcroUPOmR/fx+ONv58c//IFEBH/ko/+JQr7GmZOX8fs7ZMe36M4+deqUJJYKLLDL4ePaldtsGepn6uYsuVKRaqmCzWNBbxLGFiRiaYmw1esNKFpKUqk4R47cRbNR4virF3ngzWNynTVbNeaW15iaXaezs0/ifH3eIIVcWf6OuZlFrCYbCqWGcqksUbiDg1vp7u4mmYpLDK8wQYXJffvmLawWgUrWSH3W11YZHxuV5+unP3qWHTu30lI0iSZi7Ny3h5XlZe57072ya/Tca2e5cXVGJrSHR7cx0L+V185fISnuy+kc97/pfi5eOEdPd4dMR16/KdDVJmnqi6EFYdwKhK1I2woD7+677yKdTXP9xk1cTpdECQtssUheinGjWqUuO0HlYECtRiaRpnfrAGaLWZIapqamSGXC0nCW3egGs0QIi1SrMCTFQJHVapGpWWGuW8wGOZDk8fmYX1xkfWlDpmybghxRLtMR7CIWjcnUsjiH2Viat739bYQiYWk4p9Mpgn4fToedW5O3sdmtDAxupVgs4A8GOXvuNe46coB0JkOuUJCva4s3pukZ7EMn7qZNhbzOhZFaq7ZIJ7O4HS4++1f/Uxr2J0+8xANvOoJSUWNq+gYvHH+JubUVbk/Psmf3Dh544CF+/cIL1GtNNkMRwpE4Dz30ZonhTiWz3Lo1hcPmIODzSlzyujCmPT45kJDJFeS6EdqIVHNToaBULFIUaG5FC5Ney8P3H+X2jWvyNej6rdsEe3oxWu0YzBYUGi3ZclH2fIs0rjBfxWCAWt9kz6FBFNo750jcCxQCb/wbfq/FYpGv4XmJVxdYdZ28/wljXKwziWIXqWq1Shq24kMvaBtmsxzyEjjlelVQCsSwQgfFXJFoKCaPSaSLxbBAPBqjK9hJs1ZFKX5/s0V3ZxCDXsfGxroc+vnZT59leSnChz/0frweG0uLM6QTUZ5413sIurvRNHVMzsxy9tR5rl6+wtF7jnLPkYMk6knOTp3n5tRtXnrlHIFOrxzC0RtMMmldyGXJZ1OYdBpatRID/T30BL34zEp2DHZh0GqIRxOoFTpoqKhVxKWvp1BoYHd2cM/9j1KrifdqWtQaA3/8iU/z9I9+xr1vfoCv/es/kiok+PEzPyKRTGLR2Tm874g0bj/zqU+jboFOq7/zplbceJRtVPLr/x1++wjbCrQVaCvQVqCtQFuBN5ICbeP2jXS228faVqCtQFuBtgJtBdoKvO4VaFUEk1Bu4smkjjBHRer2c1/8GyZ2jvO1r/09tXpVdgeKDX6BQ969a69M+r373U+QzaaZnrnN3n27+Od/+jo2h02mirK5nMSmiuSp3mhidkpsJm9Hr66hUStothSyHy8ci0szQqTBdu/cx0DfVmYmpyUWtLerh2a9Rq0cZ2npKk1lXaYBy606Gp1abp6LxK6y3mRkaEQaOQqVGrVOx9LqGj5PALfLIztbNzZW0euNdPg7mJ6aZ2jrKHt27pfptueefZaXX3ker8+ByWRAhw1VS6SO6ihUNfr6g0xNT7F7737e9vi7+avPfVGidHOlMg+++UH2HtjHubOnuHb2PGadhpnFGxgseiq1FoWKivmlDdL5BIfu3cGR+7fTII/OXJE9jbOzIcJRFXqDm0DATTSxitUmsIk1iZqtFKoomnpyiSqpRFkmRE0mDTq9Ap2+KfuIW9hIpyvU6mpaCjXBDh/UMqhbOcYG/fisTZLhBVrlLLmWBkNvBzWVkc3NvETgNpp6Gk01axsbMlU2MCjMtwqVap79d+3B43SRihU59qsz+AMmao0CpWqGsYlx/L4hIqGkNNJsZg03rl3BoFXTKqsopjWyK7NUj2O1m0gkEtJkFDjSUtnA299xgGKpyOmz5zh8dLdEtV64cEEmI202N35/Fy6nkmIxTj5VxWDoY9+Bd/CTX/yMazMX6B3q5PChA1y/dJGeoAO7TU2yUKOpNkmM9pmz52QazOPxsbq6QTqdZXpqln37DmA2WhgdHSMajrK5sYo3YGYztMDy0iYPPPiANKgUKKVxkEpmWJxb5U333cf83CL5XFFiZlOpHCOju4jG43z6Tz6FzWzg1VMvcPzYy4xs28qRw3dx5dIlrl2forfXg0JZ5tFH72ZwsJ9mYoFcNofJaJWGmslgpS7SYSYT6WwWlUZJuV5GrVOi0Ssp1oQ52kIhzp/eLM2eQq6Iw+lCpxfI5jQmq1Fej2JQQSRUxbBBaDOM3eKEqjAlolQbTX7x7FkisSQHjowztmuClrJBqVKlWm9IxGe9XpboXI1OfAqMcZ16TVxdGmwWJ1cvX0WjVtHb0yUNPatFoM03ZbpRGF/ZcppMOUOz1sJiFF27VnQaExurIZ7+6c/5wAfeJ1O6ou9Sa1BQrhVkcrycVUHDJHtiP/bUp7Abvfzxp9/D4uKiRLUKE7tev4Mp12oMLC+tsbEexuPoJJPOszg/R6lYoqMzgM/n5/xrl9jSM8DEnt38+3f/HaPRQnQ9Rq1ek12zpVKeocGtZDMZ2Zsr0vZvf8db5f1uanKSt771MU6fOktDIGVLVbl2tgz0snPPMAuLC2yuRbA7rXh6HFy5PEm5UuXgkR24JJrbzsbaBnbrnT7KM6dfQ4eZg4cOEYlGmZ6axmg0s7CwRD6Vx+ZzozcYZXfn8Mio7Gy9ce06JosOFGWarYY03ET6UXR3ik7pWrXMtuFBhrf18dJLJ9l71xBve+xBfvL0D/B2BJldjMhrWhhuAj/dHexnYzUqk3q6lp7N5Q2UFoM087LZHMlEUpqggpggXg0EuUAkfQ1GgdFvysGLqambEju//8AenvvVs9LUE0j9fKbARniN//pfP8m3v/l91tdX8fs6OXhkP1aLjWPHj6FR6fD4/CgVKs4cO0etWkVn0hALp/jY7/0nqd+zz/yarp4O4qE4qaJAXytBDIW01HhdPlx+LzNz81QrZUliEJ3dwnDV63RElzfRmPQ88cQT0jhdXlqikC/IPlpxHYs+081UFFVLgdcbIBVLyYS4x2TlzY+/ndMnTzK/PIdOpP9NapRGBSazgUff9igtjYpao8WzP/0PafJ2dnWxsbKBy+ZicyWEsqZAb9BLfK1Agw8Pj7C6toTDbcZkMbGwuEhXbzd9A1vY2AjJISFhjHcEAnz8I78vkf8uk4PZpRm+++3vcPPGDQwmI5lsjoHhYZooiMRiEiO8ub7Gn/3Jf2PblgEi6+u0qlWOHj6M3mIkkozx2sXX+PZ3vsOOPROcPH2KUCRG/9Yt7NqzR3aYK5Vann76GfL5El63H51SJIzL6PXqO3UG1bJMv2v1BqpV0OtNJFIZ1BoVWr0au8MkO6anb81InLXoDRcDDGarRQ48tJTInt2mskmjVafRaqBQCeB1i2q9SKWR4NA9+3DYHTL9LtaYeO8hEtAiVS/M2d8ilEXSVyRjteo7SVvxIYaEBGJdJGhlDUKjdqd3V8w3SANYpPB/8xhN0AqaiEolhyG0Rr1kBJcLBRwmI5pmA6fZTKWYl4NaFrsZpVrFxLadhKYjvPCrl/D6fTz53vfhc3aQLmUlwvpbP/wel65cplBI8553PUGxlCaRiLISWiIcW8dkMzE0MsTA0KC8fsTzqZSLVIpFFPdhgY8AACAASURBVI0mWoUKnVLD3OSsvHeWdHUaBgXb+gcIWBx0WX34dA4qiSL6lkEOz5itXt787vezGY7R0hlRaQ2k1jOszGzy1f/1v/nYJ3+P8X19PP3rf6cozqHCxdjgAc6fPMvnP/NpFPUGWtSyGkJ8QdU2bl/3b/DbB9hWoK1AW4G2Am0F2gq8oRRoG7dvqNPdPti2Am0F2gq0FWgr0Fbg9a7A/9u4/QK7du3kv//Zf0etUjI0NCj75C5duMDY9h1kc3WZhovFIqhULe659xB//MlPsOeuPVjMRjY2NmihwOP2Mja+g5/9+OccPHgXtVqZ/v4+iZsUX2/cuMbC/Dweh4NkNCZNwuXZWVKxOCPbtjE6uB2z3Y4v6EZjMeDp8mFyWeVGcKNeI59MsTq/TCGTlchD0ednsFiJxKKkM3EMeiXBoE8m9WZn53jsLW9Dp7XQqKlIJfL86Ac/kcfQ3eNjM7TMxMQYOuwkYwVazSodQYH01MtuUo1Wj9XuYXU9is5gJZnLceDwQSqNskwLv/TzZymnE6gMNUq1HLlSnWxRQUulZ3L2No88dpimMo5Ko2Fsp5NoJMdmKM/l62EadT12twatvorXY6FYyEhMp0ahJxFNo2xquXltHpVS9MMGCEfXeM/73koiWeAfv/4zfP4gZrMPf6BbJg8LmQ0iG/NU8gkeuncYt0VBMRenf3SYyUSa6aUIWq2TbLrJwkKY3r5Bzp85j7fLSUenW2qp0FQYGhmQicn1+ShTl5bwetWM7ehmeXVOJj4H+/dTKjbIZUSv5ZJMPx85OMiNKzOoak6y+TI6sxaULbkBLwzeXC6Ly+tFp28RT2ZoKYzYXWXe/cRbef6FX5PNlunr90sDweMys74SwWfbiVIZwBcc5PlXnmUufIXugV48PhONQpFWPUFfj4srt0LML5fo698iexHn5ufRarR43G7cbg/Xbl7lne98B7lcnkg4hNViZXV1mQMH9/LqsVegaaZaKcq+UIFa7Qh6qVSqHHvhIu949yNsrEclUlMgwYVpVSqUZVo4l8jTNzAg04q3bt9m21AP4+MCvR2mp9crE2fRSJTr126wb/9+/ucf383czDwqhRZVS4tObUSnNZFOpdFotah1aolPrTYroGlKE0StVKNoqEX95Z2EeL0u04wanZZiqSBxpiLJqtfrMFoEqrsoTaQtPYPSuNUbLGQKRW7PzlOo1lHqtOgtJsq1KnqDQDPn5boTGE2VWkGtUUGhEYaUUSbjRc+0zWqnUhJr1EelVKLVaMq+TmEs2qxmmcYtNookC2m0aj0GvY3EZpqbNxbpDgY5d+4SO3eNcfieu5hfmsJqNxBLh6ThYlB7KOeVuJ0ubt+e4rmfneNjn3gMrUAoF4oSo6tWakin88xOLxMP54hEQ9TKSlQ1DXMr01g0NgL9IuXoJBXPMn1jhocee4jp6VmWlpbxun0cOHCQzmCQi+fPMTI8RCqVloMldarsGN9BXiDFZ2bo6xXp1zmZ8BVulDjfb3rgPs69dkpiWvsGugl0eTA7zCwszkvDR9wzT7x6EqfdTVdvp0xon3jxPFqdGqfOSd9QD7GIwAdvEAgGJSJ2bWUFf2cnpVJF9oe6PB75NR5P4nBaKVeK0kgXgzDCqJIpRZHIVDQpl0TfpSisrEmD6CMffpJodBOFTom7w8u1G7ewWh2k4zk6g73SfE/Es0yM7ZHHfOL4Kfr7B+U1IgwdgcYVCVKRaBTJaXENiV8ssNbiHAukuVgbrVaDy5cv06jW6O7volmuY3WKn6kzdXUNT6eD8Ylxzp+5ytbBARaXFmWCc3R0nLnZefQ6PfF4QvaO1/NV+kd6JH74nqOHyGQyrIvko1LNzNQiPQO9csAmHk4wv7CMRq/HYrGS3ozR0KllWlhwdufnF7FbLYwMj5LLpCV1YW15hUI+L1OzsXgMk8Mkf9bvDrC5uEajBu9/3wf57ne/Sy4RpaVRMjw+yD0PHOTazUscf/UkH/6DDxBNJomE4iwuLOELeNEo9YwMbZP45tB6FJvZxvzteWq1Oql0FoXg/ipbmKw6+TWbF1hlHVa7jVqjSWRjQ2LMRVfsQw88yOEDhyjk8vjdPsbHtnPqzCme/dWvCEXDLK6u0NHdJTu6RR9xS1y7zRYPHr2PPdsnsJvM2M1WmfRd3VijToNsPis/DVazTCYfPHKYydkZ5hdXicfTMs0fiyWpVZsY1cKgrVMoZuUghcGgoybQwzrxumeRXbd9W7ZitppJZWJk8wmJP1YpdXJwxGq1SXNWmLRNmtSaNTl4otIqpYmr1qokJl10LKOoo9E38Qc8ch0L01aY6ncw6NX/Y7yK+4H4FPc0YdCqlUqJPRZ/F6+Bzd8as+JdhlJBtV6V61apuvNzMlEqrOJGk1a9IddMpVlHodPIfu1GtYLHYkVVq0m0vU6toFIrgqohEfaR5QS6sonhLdvpHdhCs6Xi8uR1bt6eoqkEl9eJxqBldnJS1kD4uy3SmHVYjQL+TqDLR6AzQFOk0VMRqg3R0Xun01ulUNGsNWX3bi6Vlde5zmqiQpOFyXn09Sb9zg76XEH6vT3YdTZK2So6rZWHH3sX6+E4GpNFDo+deP4M1UKLlkpJ/7YBOgaM/MfLPyQlzr0myPDWuzj58kn++i//AmWzhgYt1BVt4/b1/sa+fXxtBdoKtBVoK9BWoK3AG1KBtnH7hjzt7YNuK9BWoK1AW4G2Am0FXq8KiIrb32DzZNpWfgKf/+Ln2bFrF5/67/9NbooPbOnH7XJy9vQZiQBOJnIMDW3D6RJ9k0mOHDnI5z/3OfxBL3abRfYGKhVKiZAcHRnnO9/6LnvuOoxKZ5Ommogm6bQKpm5fRUONWGgFk6aFU/R4hlZplfIYtQIV2KShDoAxSLbewuK20T86SLArILvi9Go1LqudZrmK0+7A39HJejhMuVYhX4gSjy6TyyfRalXScDt6z/3Q1FAuNEWekkwqh8GoJxxepVROY7UayWersg+0uydAJLJGb18nAuHY27uFUqmJzuCg2lSiM5ppKFqk82lsZhNXTp5hdW4StaFKOL5GQynSrAacngC3pm/K//+e999PoRQmk00yNbmOTutGqfXy4nMn8HZbsdn0FEtlXC41O8aGadYVREMJlAotkVBULkOPy8nufeOY7AriiQw/+sHL6DV+KjXQaM3yuagp0aonGewPUM2F6emwYNRAVaXkRiSKxd1JIl4mn21hNLhZmFylVCsxumeQSi3P6eMX2Ll3kD37x4lE42SiJaoJiEWXufeB3SyvzJHPlbn3nseYm10im4mi0xXYv38L169cYHDLCMq6jWPHLqHRWfH5AzSaons0x+LSMoVSjdGxHnr6uhga3sL5i2eZnFpDBBTvu38vTWWJRGqRRkmB27yd7//bZSYm7uOJD76XZ499j+sLJ0GpY2ioC6teSy49i9utJp3xcOZ8nI2ldbr6ulmZn0elUcmEmDBZxncPsW14C2trq0xPLrJjfJgde0fEjjoXL1/mvvvvl0jY5cUlOoJB2W1qMJhkN+7q6gqNsgrRCX33vXulqTU2MUQqnWBpYYN8uiaNhlwuQ3dXkFw+w+Z6lMcefUQihr0dHagkavs63/iHwwQDHYQ2wpj0FppVgV+to9MYZBpdpVHL7luRXGupQKvXSlNCdFGKtGWlKnphlRiMRmkYCtNDJAFFYlekV+vNhux1FGlDi9GOoqUnFksxt7iE0WZn6+h2UrkMiWxGJtBEB20mk6LRqEikq0AGF4Q5o1XL489m8zRqTdwuL/lsQaaRRWJSlE57RBpfrZIGX71RJ18tSAOsUWnicvgJrcY4eeIK+/fs4sqVmwwNDXD0/oOsh5ZBWSWc2MRiNdNqaKiVFRj0Bn75zHE2F+M89YfvkHjPbCaHVq3j4sUpTAYF169Msrocweuzy+s4vpFiZOcgXV3d0uQVZpLBYJR9p5OT0xL5WinVZEq8u7uXcCh0J/0mcM3lKo1anZHxIc4eu4S7wyaNbJGsrpeh2qzJNK7AQA9s7ef0qRMcufduvAEPx04eZ2DbgEzpZhJ5JvaO8qv/eJ5WXcX4rhGcdieTt2YILW/KLtpyqSI7tHOFvEwBOux2WgoF+aJIGop+XkGsV8puTGE8GowmNAaTNI3Fh0BSC511Gp002ExmnRw0KBSyjG0f5M2PPsjzLzyHQtvA1+lhfWNDGpnzs8sU88JwD3DilTOMDk/I4YVQOIpRb2ZkZIRCvigJB6ViTj724OAAVpuFdCZBvV65g6lVq+U6E2srmUgTjyTYPjFKb5/A626STqWkoTc1uShN4PBaSl4X5WaZVkmN0WRGpRdJyZYcvomGIzz66FHe8pZHuXz1EotLS3J9CLJDLl+QydSDh++R51DQGzZCUUl+qFSacp1MTk5JrLPd7pD44507Jjhz5iwFgULWG8inM9LI8wRE122e7l4/Bp2edCJLtViTQxA6lZZ4PEZPd6dMq2tMSjq6vdRaJVK5OCurUXqCvRhMajKpLJlCTqKG77vvXhp18fKoIBKO06y3cLrcstd9bm6enRPjFAtZOUChMxiIRGPki0UcbhfNRhNl8w7m2ef24LTYcDmcEoVsNVvk/Wpqelqi75dWV2SNwb333ycZt6G1DTaXV9Ap1XisdlwmK6LuIBjsxOVxyaTu7MKiHAzQ6A0cPHwYo8XM2Yvn+d73fygTywK3Ls5Ff/8A8zNzqHQ6jGYdNZGIrZUoVkqyH75WU7C6volWb5TDUDq9ks5uH0aTTr4mVqo1mYAVieF6o4papyEQDMh7lUavRmfUodVp5HCJMFvFEEKlWkSpVMhz+9uEbKlUkutLdFWL/ycN2t98inUvTFmRuBW/S2T/xQCQuNeIxxFDBneMXjkHIT/uPK6YdGiibNXRGw3kK2UKAo+sUmPUarFpDRgVSpqVMsVchm2jg0zO3EKpVTPo3c72wV1Ua3BrZorZ5SUyhTyVRlO+nqi1GnQGDf09vdRbZZmiXQsv0idoF5Ui65ur5Kt5NEYNNWWTUrMiDXWNXnvnes8XJCJapzNi1BgwNFQYG2oq+RJmrYFsPEVsPYJZbaKSr2LUWLh73xGeeNcHWVlZR68zYzHZuX5tksuXb/GFv/kq//sbf8euAz28dOYX1MVwR8NNX/cOXnzuJb742c+hbFVRYZD3JqlTO3H7en1b3z6utgJtBdoKtBVoK9BW4A2qQNu4fYOe+PZhtxVoK9BWoK1AW4G2Aq9PBf6fxu3ffI6de3bzmb/4c5qNmkwsDm8b4srFixJpKIycrVu30mjWZJ/mO9/1Dubmp3nuuV8xMT4uN1UTiRQjwyM4HG6efvppuvtGcXn66enpp7e3g+9+6xvYLBo8LhOXXzuB3WikN+gi6NGgqpexGrWk4gkKzU7yqq3c+8hjlKmRLGYIxzZkak6nVKIVWNemkvHtY5jtNrKFAhqdXvbruewO1ALT2Krf6TXUGqWBUS40ZH9co6GQfYbJRBS700ChmJRJUI2ugdEg0mVNopFNFhaXOHToPqLRLJlMFZ3Rhi/YzWYkhNaoFY4KKzenWJm7RSy9gM6koNqoUa2p0YnUYSZJvZVhaNSHQlnCZrGyuZ5h6vY6Dm+/RBSXqxlQ1uns8tHf7yfg93D92i2sZqfsF65VqjJxN7FjO2M7h1lZn6SJiud/fYFgYJRiCTbW4+g0GgJegWjN0Bd00tfpJB5axm01cerKdfSdPlRGOytLMaoVtezMsxpdJLJRunr9mK06ao0qFqtBdnQKw6MQrxFZTNPb62dgKMDcwrTcQH7zQ+9gaXERjVp8f5laI8XBAyOUC0UMageXLi+wspqgu7tLIrGF0fHDH51maNgjUaFiaiCXL+H2ODh//hZ9/QF27BxEY8zQ1aMltpFgbb7C+ZMJ3v/+P2Rs9wTfevqfMLpaWOw2nvnJ83QE7WwfVdPbp+PK1SI+/2GZHs4W8nhdHokSrpQrzE7N0dXVyd/97d9y5uxZaKh58de/ppDPonGpiWSiPPzwg+TzOZmO7entlkkx0Y3Y29vLd77zHerVOnqtnlyqKLG9/u4AmWQKk93E0aOHqFRKZDNZujt7+fa3vi/xrlq1gWgkwpbBbtwuG2abEVXxNT71Jx8mtLEpk7S1cp18No/H6aZeV9BoChNCIzuSW0qVxHwXyzkazSJKFdJ8EPhgiQQVVoY0X4UZ0pCGrvh3MYAhzBCheaFYJR5P4fb5sbtdhBIJcoWiNGxaSgU5aTDlZUpNq9XI3yESveKxjSaRJqtJvLTRYCaXzaNRaeVAh1Gvx2a1SBN7bX1V/m6NXkepWmP7yDi5TIlv/vN3yKSKmE13rsVDhw6yddsWtHoF03O3KNUKOFw2aT77fAHW1zaZnlyFijAXGhi1RhLxNIMDg3z9i99n+14fA/39GAx6aYpVaw3qjRbbt49LTQTrXaPVSZN5aHCYH/zgx0xNzrB/3wF5HS8vL7Nt2zBj20c5f+EcmVQKrUZHaCUiNS4XavSPBCUetlFVSFy5QFM7XE6apQaFeo6OjoA0fKObMVw9TvLlvDSMJ3aNMTU1K/t4VXWlRFYLc2n22hzBbj+ZZEaaWOIzmU7JxxGYZpGkFKjdWqNONpuVfxf93aVKE7Xehlqjl8lj8Ty1WjU6tUamXwXeVqVsyfubxaJHq1Nx6/YNxndtQ6VrcOXaFXxePzvGd3H61DlpfmaSeTbXIzI5PbRtBI1aK/t/k7GEfKx6tUi5nMPpMtPV48Xjs2C1iW7iMi1FQyKUBYJYnCutVi+N3Eo5i0JRl2Z5qVjD7fbLJL6ipSW0mqFQqnDr6ixKgYddXJS90eI1wqw3cf+b7pFoaIGQdrqsJEIpmXSuqqo88PBRaS6bzTaZgF9aXmFjboPu4T7W19ZwezwEAgE2QyFSqRR+v4/5+QUcDoc0AYUhKDpzbQ67pECoqw1cXotMYwvT1qDRScNaDB6IgRiP3y0R3uH4hqQN2J0WlpfXUNQ0GEwWHn/nI5w8dVZ2ZheK4tpQs//A3ZIcMDU1g0KpJtjVLRPbfo8Hj92J2+UiEotjt9txe71cuHhJJv1Fb28sHMFpsxPwBrh965Y0Aos5cX2p5OuVzemQ625yehq/18+9999LT7ATKnX8Tjd9wS7Zqy3WW3R9XV6Tbq+PeDJNsdwgnS/IDtqKMDm1aol1t7kdROMRcsUsWwa2kiuXUem08nwvry0yNX0Lu9Mu1384ksTp8rIZjsrkcFe3n3Ilh1LVlEMP5aow8RV4fF76t/Th9rqlIV+tVyQ2uVqtUKlX7yRgFS1p1ipRyqEEec9qtWQnsfgQuGtxv1KKhK1KJb8Kw1ZWOLRaNOu/wR+3RD1A6/9K1iKfg3j83xq44r+Fd6uiiUbRJJGM01QqMTvtGIxmVE1Q1ppoGy0sej1qJVy5donxXRMM9A9iNNg5dfIK9ZaCUCRCpdnCZLOiVKslultcp8KohjoatejXNuHv8NDldFBPxslmkiRzSVL5NNlynpqyIRO64l4rqQhGo0Slt1pKFLUW5qoafVGBWiFMYa28b6hUWjkoENqMkQgl6PT28NQHfheqCpxWN41SjV++8CKFag27I8DEriE0phSvnHhG9iVrVX46fNt57pe/5ktf+AIgtDfRamjvGLeKNir59fmuvn1UbQXaCrQVaCvQVqCtwBtVgbZx+0Y98+3jbivQVqCtQFuBtgJtBV6XCkjj9s4m3v+VuG3x+S9+jj379/JHf/SHGLQambYd3z7K2bNnZYft7MwsH/rgB5idXWJxeZZDB/dJXGg4tIFWp0Ov18uEqzBStDq9RHEKxKnT6UOr0aDXC+OnzsTECFeuvEZObHTGCzhtJt50zwT5dILerqDsF709n6Fl3Mp7P/oUVVWDllZBsVKgo8NHRWxygzRwFS2FNG0VGtHVp0GnMaJT6clnM1gsRml8GHQGMskCzYYGg86KiDMKtKxOA0p1g0otS7kRp9ZM43ZZWFicxeGwUa3UiITSFAotLBYfHl8Xa5sR9CaT3KDWa5TUEhkiqzPEM/NcvX0Ok8VIs6UlX6jJzexmq4jTo0KvVUgzr1UzEw0XWVwJYbYZqLcKNBoF/B0OaSZHIhGJKXa6fKwub5LN5xgdHWB4eCt6i5q10CyFYgWPdyuxSIULF2aIhNMomtDbHaC3083c5C06vBZM2jojW7fwg2d+yfg9h7h8a5ZgYAuLC5usLIXp7O6muzvIeniFQNBFPp8mmYlLo050dtZzShZvbfLgg4eIpzewO22kUhnKpTrpVJLNzWX27e/Cbq9gMTfp8HvQqo3cuLZIpaInmy0xPraTbUNjnDl9jZW1VcqlJj5/J9l8SXbGJhJJudku8LDDoz7e9/6H+fY3v0kx+/+z9x7ecZ/3uedneu99Br2SIECwi0USRckqVrUsJ5ZlJ7EdJ/FNvEk2vW6STXFuEu/mpvjG3sROcWLHlqxuVaqSYgMBFvQ+6JgZTO/1nveFlD17zv4F0kAHZ0RwOJjf82tz3uf7fJ4Sd932OJcuz3HkxG3859NPMz4/wfDRPXR3dRNemCAYLKLTJ3nlhSjdAye5ev467XtCfPy++/n2P30blUJDKprm6NGjnD59BxtrG/T19nHryVsllnR8+Qbf/+6TmHRG/H0eCrkSR08cxOMRCboETqfYJ0bCK4uEw8sSqTt2bZyJqXUK0QRqvYaAz409ZObo4SNUyhX27h3itZdeZ25inuFbBojG1slmIuzbv4eJ81f4sz/7lEynF/Mi6VjFabVJc8ludVIq1tCojeRyAkMszH+BKY1gtIDetGvgCZO2VK1IhK4waoUpJnC0wjwVK/O7KFLY2NyWhoFSpPsCQbLFIkvhME6vX5oZ4dUweqPAz5qkISKMa2GACPOg3lCSyxWxmG20BFvZXN8mk8lJVLLdZqOntYe//Ou/oCUUlBjhZCpBrliiUKoycX2S9tYudEoTr7z0OtfGbhIMBjGZjJSrBQaG+ujqaUNjUJMvpmmoRAIPnE4PKqWBcqFOdCPBzWuTJKJJ7jx9Bo/dzVtvvSIydxw4OEQg6JOmaiKVkuj2PXsGyOfKXLl8lUqljkatJxKJ8fprb9LT08fqyrokBczPz5NKJ9jejqAsqAj0eFgSZrGmhkqrYHBwH5PTcxw8cJCdaEKmKK1WO4cOHCIaidLSEpS9rb19vdTVDYmHPffyO+jsAnnuIreTxagzkc2mKWWKtPX2kE7lMOqMJNMpiY0VKV2Be1drd/s6PeKc0epkmtDt9UgzLp7MUW3opIkv0q7iWyJkZS9ojaowxko5SQpQKmrSvIrGthkY6gZVkfHJcW6//TRTE1NMTs5w4paTsk98c36bnUQch9dDV0ePHEIoFoqoUGIQCG2Dgq3IEla7ksHhdgymGgYTZLI7Enfv93sxmSykM1l5LAr8a6MGhUJZmrJ6vYXF+TVSyTyffPRxlAo9Vy7fwOnw8crLZ7HZ7NRrSkaujJHbKlIoF3C32rn1tlOM3xxna3sbrUHPvffdQ3h5FX8wyOVLV6VJ7LA6eOixBzh37h124nFphAncrhiyWFlblcfBxMQ4RqNJmn8fGLgiva7K5ahVVbK3fGs9KvfJXXec5sDB/Tz/3POsr27IJKnCUKS7rx2L1cRP/eTnUFaVfOdfn5adwcVyErvTzfjkLLecOM7MzKJE6Qpktjju1RoNZouF2alpbHozGrWGVCotk5ZHjx2VA03CjRTJ4YLAvNfr6NVaYpGYvBYIzLLJYMLn9+HyuKVxKIaUJicmyaRSPHTf/dx31910hlowafWE5xcx6w2YdFo2NzYwm62yHzxbqPHaG++yKYgJAhcd8HP4+GFOnjnJ+PQNLl25QEkkqTUaMsUCaxtLRKNbaA0qiT6OJ9MYjVY0WiMLS0vsGxrAH3RTV1Tw+Zy4vXZ5rObyWXndEMe0SL9W61WKlaJ8FMatwASLpKxIqoq+aK1CT0ak9t9P1n6Q5BaP4jwQ1ALx/UEa9wOksuj4FoapQiC7NbvngxhcEca8IAYIs3YXrSx6cVW73biKOjpVg1gsgtvvx2CxyCGoWqmK22rHaTCTjicJLy9x+uTtDAwN8aNzLzE+s0C5rMYqOoE1WpRqDYVqhUqtJukHYjv1Oi3iUlssZOU1Lb4Tw1Cr0m63Y7OYMZj0VOtlaZJvRbflexRDRDq1FqfDITvOC/kiTosdl9qGsabH7fKwEd0iLfp4zWbSWTHwYqVequM0Obnv9N1MXZ3AZXISCLWRLOV5673z/O3/+Aa/+qv/jTvODHBh5GXq9RrVgo2gf4AXX3iVr371TyXGHAzQENcKuaxnVygUqQ/lB9vmRjUVaCrQVKCpQFOBpgJNBT6CCjSN24/gTm9uclOBpgJNBZoKNBVoKvDhVeD/37itS+P22LGjfPnLP4PJqJc41FtPnuT5556TGFiRyjp+/Dijo1eZmByXC5fHjx/j0KFDEnMpjFuxmC4wkhMTEzIdd+poP9nEApn0Di6vn6H9RzBYXEzOLPI/v/mvKFRGbjt1DydPniYSSWK1OKXxU6xlWY+usJncRmnSEE3tMLs4zdEjB+kIBVFWa9hMIgmYRieQjvGYRHlqNHW2txaJx7ZkSk10QnZ39dHb1U8smmYnksZqdbKwsMjW5qpM12ZzKUrlBuVqQ/7MYjHLpGt4aY1QUPSaWvmJz/4c+/cfI7y+RUt7B9FYhEoxT5fXQzoa5p2Lz3Loln4iO5skksIkVpNMxmnvCHB15C26uzopZuqMXJxBiVUunq9vLWMwCuSkSA6V6e7plObG88+/SG/fEG+cvU5ru41jx/uxWPXYnAYqijxj1+d59JFPE42UuX5tkbGrk9KMDvrdJHc2uev0cVx2E7GtDcavXePHf/InuDI3Q3hzB+paVleidLT3yHTXxsYqJ04exhdw8tKrL8ptF0nTy5evYDc5Ge4bJp/L8MYbl8iVEhy75ZDsYXt5fQAAIABJREFUUDWKJFE9TVu7hb17PHR2OMjnEty4foP+7lMk4zpeefk8/f29nDp1q8SMfv+pZ2THcTyRkP2T5UoRp9PO3PwM1UqDzdWC8KA4fNTNQw/fSmQjw+Ur8zzyyS/yjX/5Z5a3F9mOJunpCfLzP/3TXDj/Io1amp2UBZt7mLn5Jba3N+hoa6NaKRFb2Sae2pY9hkaTHmWjhtlkYM+efvbtH+bWM2cYHDjM+avn+c3f/E02lzZlF6Kn3c2Jk8d4771zHDpyCI/HSTaX5uTJ49K4iqcKvHn2Amazk9kbU2xtbKGx6IgvrfP0m//C5ZG3BIWZ6HZUoorFsMD3/v5luvvht3/rcTo7QsR2tmg0ygR9buZmp7FbHTKBa9BZSCYKMhUuDK9kJo7Dr5fGYrlUpVgsy4SfWq2VnadiWCGeSBMMtUjT8sqVqzLVLNKGaoMWk83CcjhMTdRvqnfNmlg8gdlqoVypUKtVUGrU0gAzm81oNHq2NneYnZ0nEU/i84lBiqT8uej2XVpYoKe3h0qlhEEvOku3pVmSyVclhnXq2iomc4O/+drfMzuzQDad59y586yEwxw6OszaRphSJcfHH7oXrUGNzW0gEluXGHaT3kmtpKKQrklsuTBuP/Pjj3Pk0DBGvYrtrVVSySg2h5m6oobJYiaVzrC4GObSxasUchWZ9H/n7fPyfV97d4Zgn4dkLEtqO0ND3QDhcwqDOmjAarPysY/dKYc41jc30KrUmCw2YpEdtDojToebWDSOzerAoNahUakZvXGNoeFBxm6O4fV7ePPtt+Q+EZhmUe6pqCvo7urFarJKfHA2VZVIXZPZKLt5RaJ7//5BFpYX5OCMwBKL4QBhXgnUtTgnhRGqN9nkDUgYVCJBKswwCYKtV9Br1NgdFirlwm4XqFpJNLZFd08rmVxcGnECAzw/vyRxyJlEFqvRysDgANOTs4xfGae9v4eurm6ZUF5ZjqFRW8gXE6Qya4Ta7Nx6+yDdvV4K5RjxxBZms0GSFoqFsuxJ7e3pI5cvSiPS4/YTDLbIffDWW+e4eWOZTz76GFub24wLRHSmgMUs0q8R0hs5HB6XHBAQ21Uo5iVe3ON1S5MvshylYVJAtUGgtY2BgSFW1zak4b6TWCcU8pJIJeU+FElOkdq1WC0k1pL84u/9Et/79+9KrHe9UKcQy/NH3/gTNuamGR0do1ZVSnT6z/7Ml7h27Zo85kdHRzl8+AArq4to9RqOHDvI3/7dN9k30Ek8Ijq0O+nt65eJ3ms3bvD5n/pp/vk73+HwkWOsrm0yf20BlUlDppynnM3LzutQMCiHMb70pS+xvLzCP37zmzJ1KzuYN3Ykclxj0pFNp+nq6JQdup0dnfK8FWhhkTS9OTEu76Udre2UC0XagiEKqTS5eIq+zi7uuPV25qZnOH74AMNDA7z7zgVaWjrZM3CIZ559hVg8jdPnI5FNEUlF6NrbQaDNzdTcOFPzU2QKFdyBANOz49ycusbwgX3SuC3XGiSTGVpaOyXGW9ynDh4eYmBfL0pVTSK0w2sr0hjft2+f7FgW3cTxZJx8PotKt2uaC/N8t4e2IrvtDRozmVRODlKJL7H/xHEvem4NBoP8mUzY1ncTth98C+NbTHbINK40dneJAuK5Wo3q/ddq/FcvrlaYxY066Z0IoZYQLo+P7dgOeTHs5PRISsfMjUmyySRf/okv0+Jv5Xf/5g+YWJzi6IlTqNUmqnUF5XoNjU4nu4KFcSw66gUdQPSKqxUKioUcXq9XdukatWoqmQyxaEQmcXu7uunt7MCs05OIRFmYmqaUzmA1mNCgxONwyUGEYq5MNlWSv6NQLiIiwGq9TiZ+xX1IJPs9Dg+//OVfZmczRjoSJxLd4Q//6m+4MTdOMNDClXNvsh25wQ+f+RYGkdo1dhDw7eXFl87yp//9T6hLWLMeBSY5oKFoGrcf3g/2zS1rKtBUoKlAU4GmAk0FPpIKNI3bj+Rub250U4GmAk0Fmgo0FWgq8GFV4APjtiG74UTHosiF1PmTr/4xx44f5Td+7Vdkp6LZaOChBz7OSy+9RKNWxumwkBL4UIeDQMAv5REptpOnjqPXGlhYXJDJNpEUEgnAkZEr5GIr2LVlWkI+rt64STSRRSM6+gJtNDQG7rz7AeyuAIsrW1SqDeYXwzKRUq+nKVcjRFMRVqLrJAtpTtx2HEWjSq1QgHKZisB+9vZJTKtIq6hFp161gMWgIpvZoVQWfYklkskUyroWtdJEuVgnnc5LM+Xo4UEyuTIXL81w4NAeLDY7qysrtLYGiW3F0KpNWM1eMsk6P/Ol/x29TiRx9BJJKBCIqUSMwY5Wdjbn+Ku/+W2OHOuj0hApULNMm4mU8T/+49d5/DMPYzaYMKoFvrhKdDtH/74eFMoSY9cvYTZrcLosrK6vkEwlJdYxFouj02lJpmMcveWg7GnM5ONML0yyd99+lpfi7B88xcTECv/8D89y6o7DFATeOBPHbNBi0KrJZ5JQreEWmE2LnZnFRWncCoNcpBJF2nJxboH2Xi+tbT7MVpNcjI7vxCUqtD0YYn1lVf65v2+PNMo+8YlP8Pd/+w3Gr03TP2QlFHTisKnZ2pjC6zZw+o5TPP/cZVJxPQMDHczOLlApVak3dPgDQSYnZ7Ha7PgDLTKZLTotRYpJGJXZpJrIRgKnO8vnv3g/r770LqNjBf7bV77I/Po8dX2RsfFLzM/GCDosDO0ZwKDV8fr5cVyhPXJRO5NO0t/fzfzsJIGAG4fdTE9XC8899wxDg/04HAKDuihqEMnkGgwMHqW7q4fHPvEYhVqBV155he/96/dw+GysbCzLlJJd7+Cxn3qQTCYhUbd6sxm9wUQinsGos5BJZUkkdlhammFgXzcrK4vo9QLD6uPQgaPE42k0GgMT7z3Dz/3cF2gJetiJb0hMtkYlemlrKIVhU6tjMlhIJbPS+Pf7WyR+tKIoStMsmUxTKpUxmq1oNQZqNWHsNfD6gtKYELheYWT2dPeSLeVkKlQARje2Nunq6pIJvI2tLWl0qdRaEdmVHcSiI1OgSUV3qDBbRSpyz55BKuUqCoWa9bUtqpUaO7EUFrOF9Y0Iw/v7iO1EqNXKZLNZ+VqFQomTx45zdWQMr8OPoqHG5w3S3t7OwsIcUzOT9PR1ccuJQyhEZF7VYDO2jNVhhrqaRlWLqm7kndcvsDS3SijQQksgwML8FG6nlR977CEsZoGv1VBplGTX9D/907fRqA3UcgauXZuktSPA0nKEmEjr3nkb7759UWJrFeo6yWiWXDrPw088RFtbizTXVtfCLC8vcccdpyVOOZsosLkU4cCpg2yubVEu12Tf79LsAi6HG4vdQiafZTu2zacf/7S89pw7dw6fL4hGraNRbaBWaTEbRBovi9HgkIa6GIio1cuoNErWN1dQCdSq1UKxWJDUA6NJ4IZLu4aUTkWlnJeDJ6JTeLdfFvlnYZYrFQ3iO1FMZsP7ONmqTCGazHpGR68xOLSXarUgUdtLC4uszsTwtBnIpEpU00qOnhqSRv/a2gbxeAqbwwcKNXqTmhMnD9LbH5TdtTvJNSxWnTTLotGoTNNXynDu/CV0GhMK1KRSWcZG57nnnlNSgyd/8CIarYbOjjbKpZrEU8/NLcpjSSRQhcFtMhhpDYWkFuJ+IgZcBH5XdIAK/K4wdN1uL2aLHbVapJTrrK+tMjN3nWq1iLquI9DlI72TQZAjsps5Dt55gMc/+wT//m//ztjYGMdO3iIxxeL8dRqsst/1yf98SqbSe7p72NjYkAMqZ8++Rl9fL329PYTXlnC67bIntVIssRNLyD5YcR0vlkoyDS16jyvVGkpUjI5cl+eVSPsKjPTycpi2jjaZJBa/W5iSArm+tLgkhyJymSxOh0v2Ga/Pr2F12XbNRaeL7ViUQqkkU/6iY/vw4SPMzs4Sj0RRK1UM7R3gzK23c3j/AdaWl1GjYurmDTSKKneePonDLgZAVuntGWL02gTLK1uk8gKLriFZTGCwaTDY1dyYHiUaj6JQm5hZDIOiir/FRa6QxuFySNx4MNTGdiTO8PAB3D438VQUvVFJuZKXyXzR9SqOU5F6FgtFYn/XEd3MBonjFWa66NkWhqR4nhg+UNaFZamWyWZhgArT3Wazyb+TaPda7f/zKP6d+Pfic4TACIvhEHHRFrUB4jOLSNoKzLKAKovftftRpi4/k4gaBYtKK+kKK5ubXB+fYnDfMDaTlZELV/BaXHzliz9Prpjjn5/8Divb67iCPmmaFsuClKGSKVvRI16p1+S+l6ax+Jb057q0QKulEjq9nkpd2KMNrFYrpVyOTCKBpg5uk4UWt5eA3YVdb5TG/tS1G1QLBYw6A/UaEocuSA1uj1Num+iLFj3NYignGU/isLn5whe+xObatuy8dnh8aMwGnn7+Rb71j//GQ/ef4bNP3Mno1Td2e9BzJoL+fbz4o1f5k7/4U+qKKpWGDiVGVAoBrG4mbj+sn+ub29VUoKlAU4GmAk0Fmgp8NBVoGrcfzf3e3OqmAk0Fmgo0FWgq0FTgQ6pAvdRoKFQCk9yQxo1SJQCcdf7w//wD7rvvY/zmb/wq6WQCnUaFxWTg0KGD5DJpCsUse/v7CIVaZVpJLLC/994FjAYjdrtDpsVSqaRcyBV/v762RnIrTYenk0AgSEkkDDtD5KoFfO0BysoK4a1lxmfGqTTK6Ew6zGYjxVKBerUk+wItTiubqShTizO0dbZgtZhIxWLolSqcFhvZTFYueDvcHtY2Nkkn8jTKImXbjsNplgkh8Zz5uTB6jYV9ew+wvRGTyMKW1qBE9M7OT6PS6Wnr6mZjfY16pUommaMl0Mnc9BqffuyLtAT3kMnUpTkh0kSis3RnJ4LLqMLrVPE7f/BzHDnRj0JVk9hQrdYiPfGJ8THCS1MSTbqv/xDFlEh+mlFqq2i0NRaXZ2TPoDBuq/WKXKCO7cQlmjaRjKHVK+noClIoJWjrCLK4HiabK2M2+vB6utmJFjh/fpSF+SUODA+R2ImwGt6Qnbcdwow1GFjb3mEjVkFtVaFS6jEbRZeeGqfdIpO8wkCOxjZwuuwSbS3MIZEizKR28Hutok2V2dkIt956Czabma9/7UmO3t7KwEA7F89fl5jmrnY7x461EAq5WNtYJBLNUSqXOLB/v0Qzz82kOXR4mPfOj2HQ29FobWQyZQx6C9lMXhp8pVJDHme12hYGfZ3BvSc4e/YqZ+6+nyxbFNWbWFwa9FozP3ryHAF7B42KiquzM3QPDyGW7U2m3e5il9MqOwfdLgezE5PYvUYO7B+Uxu3KyjIBX4h0os5br1yCigKlVcmDDz8szYr5xXnZGZrKJBi/eZ327laiOxHO3HmKcq1Ia1sLl0ev4HLqCLX4pEkT9LWyvLDFyMUp8rkGq+Et8tks99x9BoNZhT/goby9ycpqmNuOH6N/TwsVZYpqNUO5nAHKEgcqUp8qhRq1UkOlXJPGYF6gR6sVmXpVC4SnUoNKpaNcrspUp05nYn5pmWqljtFoISeKj9WQKe3ieUW3pDBCxD5PZzIYzWZpXCezWUaujrJ/+ACbW1vkC0UsJgsbq1sUCxWZNM1lC6TSJcqlIk6Xm31D+6RJVakKdKqbw4cOShzopcsXpRl24uhxpqdmsZscMtl+/p2LuFwOHnroQYrlAqlsArfbTjyTIFtIUVdV0ehF328DrdqCVe/imf/4ERffukLfvj5agn7yuRRej5XuzhChkJtKNY/ZbsTfEuDKlVHGRm+wsRYjEkkQX69w/yP3Mj4xjs3mfD8Jq5CY09a2Vn70o5fZNzSEx+Nic3OL7a1NAi0+eaUXOOTIeoJAmx+9ziT7Jjfn1wl2trK5ukF0cxuX34vWoCOdSlIs5Oncuwevzyf3ldgfBp2RYr6EViV6VHOoNFqJShVGbSSygUanQqVqyGtPROBRMxmZ5lOpRaKvit8fIB5dxWaBoN8l+5OFKdvV1cH29haZVFKm1IVhJa634eUVfF43nZ2dKBUqNjcF1rqIyaSWOF+fz04m1cDtUdDe1oHdamdpMSwx4nv37qNQLLG6vYrBYcRiM1KpFmQvpkoN12/cpK2tm8GBIV58/lVaQr2kEhUW5lfJJKsUilVK5ao0pNp7uzDod1PM4n1lMmm8Pq80nkUnsUhYut0utDo1xXwMpaoqE5rBUJDuni7qojvZaKKtvZ2/+MuvYTBaMOkcrKwvY7d7iMQipJMp2ttD7Ns3KLGw6UyagwcPMTU1xbPPvcDP/8KX5TGYSqfldVQYgzs7O2gVZmYmZ8nEM/QP72VhUWCOG7LHW5i3hUKO6PoWpXIRX8gr35c4p50eN6vhNRq1BsHWEAatQd43lHUFFpMZp80lTTfRgb04v8DQ0DDxzA6ZcoZCqSBTom6nm9oH5mSlJhPK4vXcbrccFLA7HPT09HP+0kU0er3UbHJyUu5P8bU0O4/X4yGfzuKy2Xn8Uz+Gz+1Bo1Thsttw2gTyX2CWzYSXNtlaj9Pa3sfE5KzsyRYDHCuRMEaHjrmVKbYTG7KbOZ0RiXWn7BcWPdwKVQOlarcnOhBqRas3sr6xJX9uselpKCqkM3GqVTHIYNnFq+dyElEshg5EurZWq0qztSqT0EVpemoEulijl/cIYVTKPtv3schi+8SfhXkr0cf1hjxPP0CDi6ET8VV7/1EsSqkEalngkcU0Qa2OTqchX8ij02qoVcV1ro7NaMbY0MnE/HuXr/Dq62/Q091Pd1sXH7v9Y9wyeASz3szbF97lpXdexe53YXTbicWj8vXke6pXqdSrcjhE3P8kqlygwet1SYUw6QzUKlVy+TwNo4GsQoHOYCCfyWDVG7HqDOTiSYqpLGaNBrfVRkeoBY/dQTGbZScaI5tIUi2UqBSK1ApF9HUFVr0Bh8mCx+mV/eViP9z5yKNy/1dF8thgIry6RjZfJpcu8/ZbL/KZx8/wL//8P+QwhM81QEfrQX7ww2ckQaUhPts19MLORi10axq3H9JP9c3NairQVKCpQFOBpgJNBT6qCjSN24/qnm9ud1OBpgJNBZoKNBVoKvChVKBWrDeUaoU0boXpolDuJvP+8I//D07fforf/Z3fxGo20tXRhsVoIBgI4HY72NmJksvlyWZyMs21uroqka2rq2t0tHdIAyOXzcjFV6/XQz6fp6Otn1xG/A4NhUoehRYq9RJXblymSgmX14ZK08BmM2K2GMjn06g1SjYjWzLZ1tbTwUYyxtTiFC3tLXLRVlGty9StxWBic30ThUJFz969El25uR5DrzHKPspgyE25mJULzKKzsl5R0RrsYnsrLjGeoVCQY8cO89rZV1AZNQRaAyTiUUr5Mj0dvcxMLNHq7+exR36Kl158hy9+4SsSxyteW2fQsL4epi0gDNod/p9v/znde3xo9SpGR2+gUhqxmq307+nizddfoFxs0Ne5l2reTGQzS7Gawu2xEIluoFBW6OruIJGMS3OjVmuwuLyEVqMg0OLCYGqg0lTI5FKo9HrUwhSuGdFqnEQjOa6OTLO+uoLP75HJT7/XiUEnsLdK+R4qDRUKg4WtSIJEIiPT0bL716AmGHRhd2iZm5+S6UmVykxrS5CbNyfxuC1YzA1USpFkVrOylJSJ31pRw2e/cJqA38eVC1cwG8z4nHaqFYGtrmKxqTFb9OzE8xTyedpCPayvRzGaXGQyFZkSLhTLKJVqcpkCgWBILu5Ho0mSiRRBn418VnTcfoqnn3udT33mU7w79gJ6VwmlXonZ4MBr7aCWy3NjdAR3VwuL0RhOt1UurOdyaZlWbgm1sLSwwvjlCW679zg3b96Q6TqxCF8t1jh+5CSNqor2tna+/+RTsm9XGG3dvd3yWM+XsoSXl/n8zzzBwtIMkegmt5w8zDPP/wirTcPx4wdJJZNUyzU8riCZVAG10oBOZ2bi+hSry6tsrcRR6RV85nOfZun6Dbq7u3jr7Td49LG7aO1wMzp2ns9+9pOgLLMlkpiKBsVcDpvZIvtHq3XQGW1ksnlpJml0Rp5//g06OoIyEej3thAKtDMXXpIYZ53WAAoVSXmsKCSKVhg/hXyBkkj0uZxMT09zbWyWQqlMlQoerzAjjWxvx/B7fehUGpaXwhJ/u7S4Qqi1Xf4uEaezO+xyIEGY18K8nZi8IfHqW1sbhFeWOTx8iLXVdfq7+jlw4BCpRIqXXnqFW2+9Vfaw3py8Lg2iTCFHpVaUSNKh/UP09uxlcy3K9M15UoksqXgWt91FMZfFbjOi1yo5cngfxWJG4l39QQ8avZZstkC9rmTk0iQ70Zzs2g4FQ2g0YgjEKpOOb79+ns6uNg7fckCmRZMiAa1Q4W/3SnRxOpWif88eXnjuedwenzTXNjYiKGsq/MEALrcHm8nC2OioxKYqNSo5ZGI0WWRv857+vXLQwWKxoagrZTrZqDVLs6uhKmC26mRiWpihvX0Ch26hs1fgyC+ysblJZ2e3TK7qDKIfN0+9GCOyfhOn3ci+wQFp3rpddplUzGZTlAoF7DY7ZpNJpjqF6WWziv5YBY26iqeffpXh4W66ulpk8ra1TeCu43hcLkkzEMlog9YkU7A7iTSr2wkW1qNEY1Fcbqc040S6e252hVisgsvm3MWnn7+GP9hNsdCQSWyf30UqG8Pn88h+UXGsOZwCgZzFajXT199NbCdKvV4lX8ji93lpaQmgUOQwmVQkkwk55KMT+zEnfmaRvbtKtY43Xj/H0swWbX1BctkKCwtL3HHbxzDqzaTTWVIi+a7fTRyLFOja2rq8dlbKddQqBWaLienJeXlv8bq7ZC+uMOZF8lYYfQajiWwuI69BCkWDSqmE0WiQKU5hyJltZkqNKhqd6GUHnVogoQV9Ic3E9XFa3AFpzm9srMvkqUqpIhRsYSO2gc1nIZPLyAS9eC2DTg91BSajEUVDKZ/fGmxHo1OztrkhhzHy5bIowJXX5a3NTSxWK709PdwYuy67bIX+wrxbX1yRKeOuzg6GhwY5eXwYq1XH1ctj3Lw+icPq4c4z99JoKGW6vrW7g9ffeZVMOU2hnmVzZx2TzYzJ7MXjDmKw6Bg+sJdsPiWHC8o1YaIie9Sr76e4lWph/hVkYlyhEulNjTwPhPbi/FKrNeRyGYolkQ4XWO+yxCWLBK54FKXb4lgTnzKElsI0F+nSD1K2AvctENHi7z4wdWVSV0yXiCCtQvxcIROj4v6vEp22ChGwrVMuFnd7uusNNBqRyq2hVxkwKUxcG7vBSy+8jslm45Of+DF+4Yu/wHMvPkN/Zx8HBw7wrz/4Dqs729S0IvKupdYQwzMVORQg3o9AR9eFSysMY6VKIq4FGtlpd1JI5+S1zeXyUFWoyNUbGM0WyvmirFkQzxPGskiXm41G6rUK6+trErvvcbl30/NqNapSBYtajUWhkTBji1KDRaVHg4p8rojKYGDw1G0kEgmqKrXs6/3Of/wnkxNzrC5vct+9t/OJTxznP7//TUZGRmj1DXH/fZ+T17lf/+1fo1wvoFabUTRE4llSp5sdtx/KT/XNjWoq0FSgqUBTgaYCTQU+qgo0jduP6p5vbndTgaYCTQWaCjQVaCrwoVRAJm7VYp20Ls1bsXBdo8Yf/NHvcfddd/DC88+i0yqxGAz4PS6ikYhchBXGVjyeIBLZkYvsFrNVGhYDewdlAker0WKxmimVihQLBbl4HkmmEO2Mm5Ft1jfXcDjtclFfrVOh06rRqBV4HDZy6RTVUgGjQSdNhpKywtj8DboG+1GbdZw99zadPZ3YrVbKuQKFTJZGqUpyJ4laq6err598scTWZhSNWiuToa2tXmlcJBJxKqUa6WSRkL+Dek3F0lIYtVLJx++7h/cunyNdTOH0OXE5bKyvbGDUWEhEs/zil3+LkYvTBH297O07SCyeorW1hY2tddTqKkMDQb7/1NdZ37pJ774Wrt8cY25+hVJJIRdoQy1eTIYGka1tJq7Nc3j/nagVFm6MX6WzpxW1qkEiGZWoRKFzoVjEYXewd2APFy++y9D+Ljx+E5VqEr1ZTypTpiqQskozxbzobCzzztsjrK/HaWk143DY2T+8VyYNBVpxeWmFV1+/jNMbwuMLoNXqZSKwXBFGXhaH00gqFaGjwyNTfF1dvYxevUl0e4funhDVSopUKk97Wx+zUxtcvTLDgz9+kNtuG2ZjZYNqUcn0jSUSsRidHcL4XsHrt8kk89LyhkxGra8VOHPmKOmsMJ7KxOMZkqmEPKbE+xWoXWF6bYj+R4UOt8NNNlHGauhgZn6Zn/3KT/P8mz9Ab29gMDupV7RsTC8SbNeh1WdRW81cuTEr8bc6rQ6n2y2Np4GBQbxeP1tb29Lci+3s8Morr1JMlshn89x15naykSK/8bu/wsXLI9y4cZNKrU6+WGDs2ijB1gC5YprWtiBWo5mRsaucvPMArzx9kUeeOIHf24GyoWV6ag6rxSqTlDa7nkhknWGRNJ4PMze+ysT1ZVxWL8VUGl+bBYfLitfvwOUzM3b9IoePDrL/QD9+rwOjXi2x5NVyUe4Pka6to6eBinK5gojK/9EffpNKJY1a4eDujx8WtoLseXYIo7NYZmFpmdtO38ZmZF1izaPRCFaLGYNex9tvvS17lEevTpIrlNAZNaQyOY6dOMX59y5i0uvpaAnJlLrPH2B+dhGH0yuTeOmsMFEdbG5tYDKb6N8jEuYKotFtHA6rNL7UCiUXzl8i5AthMpqIRmISgVsoVEllYvI4n55ZwGy34PFZWVzewOP28LGP3SfTjaqGhnwuz9L8Mi6Hg8jWBq0hP36fi8j2uhwuKKSrKHQl+ga6mBifoViArXACGgY+/vA9sgv47bffZXBwUG6HwJ4fOjrE5MwUpWKN9vZO0rEkRrtRGk2BgJdUJMdGbJVSuYJSoZbpZofZyfLiMg6PE5PRIHtm64rdPspCpYhaocbucTE4OMym6DnW6DHqTLLrtqO1k2CrA50qnJAQAAAgAElEQVQlT12Rx2wx0qCCWidShlXiqThaYVrqDGxtRyVKuyJ6nje26e/y4DSXZF91S2tImrWNhjAAtdIALpeEwdTAZBQd31k5pFAS/cgGC1azk2IxD0qRdhSpyKQ8LkWSUCSEq+XdJLVIVFstdsbHl3nvyhrRBCzMbWOyim0XQx0G2QmbShVIxjPcffc9BLwtrK1H5TFZKOZQ6wqgydLWHpQp28H9A+h0atkZLh5rtRI2u0Xi6pXqXcyt6FRWK6uUSnnZiS5MPkF9EI5SKp0lGt3B6wlhMjtYmF+RncUGg5mLF8bQKZ0YNTZujo9TKhZxOZwSezw7My171cX5cvPGJDqNGrPJKI8DMWBTyCowGI0oVUq04prjcmIwGMnms6RTaWmWVstldJrd3llh0tbVCvL1IuVaRRqGwhz3+wLYLTZmp2cpZ4rYLFbZ1as3GiQ6VyC11XoFaGvyHqhsKMhls3IQolEDnTBos3lKIj2v1GKxW+V9USaEdToKlYqw1mTnshh6spotkpyQz2Sl2anXaKkXa9K4FejtcrlIW6voje/j6aeexWIQ94QKJ46dZGhwiOWVFYn0Tothh+UZWruCZCt5fAEfwZZu9HoLXr8Lk1UngMMkM0l5/9EZzHJQxCE6dxEDQwmUmhoWq4liqY5GY5KGrLgeCZNTmKxiP4r3LrZbdONazGaJRRbpVZFsFueZwCiLoZn/6q9t7Jqi4jj4oN9WPIqvD54j+rzFIJhWo5YJZuoNatWKTDELZLHAIwudLCbRE62Ux0QymsSmdfD0U8+zvhbhC1/8Eh3tXTz35HOyT/1rX/0r+Zp/+42/R2s1YxADP3pxHUygVQunWGR8d4fa3mcj7zZK1JXSjDfqjCQiCdmZG/AGuXTuIm6nh1p5F+3scrrlv0tmMmRFJ65BR7FaRm/VY7AYSGZSaPQa9ColFpUat9FM0OrAq7NgbChRl2pUs0Xy2SJ2l4eDp24lVyxTEeaxRstrr5xlLSyoCDUefuRu7K4Sb7zzLJlsllrJytDA7bz5+rv80R//PvW62C+C8qGWuHWaxu2H8jN9c6OaCjQVaCrQVKCpQFOBj64CTeP2o7vvm1veVKCpQFOBpgJNBZoKfAgVaFQbDbH4K7CC4j+xoFeuFvm93/8tHv/0Y7z00gvEY9s4bVbGrlyWC6YiYWuzufD4/HR39eFwuGQKT3Trra1vyB7Uubk5gsGAxFP29HbJBXuj3Up7Xzc7qbhcjBUYZLEwWirnqVVLqBV16gKnmRFJSw/qRkOmGOcjKyQVZexBL1VVg7VYBJVWjVFvoF6uUsrkaJRqMh1bayhw+YKotTqi4nkqUGvrBAIu2eEXi0VoiA7VVAmXIyjTJ8JQqlYrnDp5gvDqEnPhWQIC31woYrfYmZta5OF7PkVboI+F6W3uvutRsskydYSxoZYGitOtx+NT8qUvP8oDD5+g3Mhyc+ImKpWJxcVNiQ5tafWi15cxGfSEF9dJxuq0BvtlImttPSwTeGJxVbzHvr4+VsOr0rj+5KOPkMnGUCoLqDQFVtempWl04PBppqbCpBIl6lWd7OF9880L0nw4c9dxiqWc7EXV6Q0Y9CaSiQxT02uM3ZzHaLChVWulieH1CfNChcdnYnRkRC56790bwm51SmNVdI66XDbKpRRTUwsoFCaJiBYG3Z79wvhJUCtDNt7Aog9w8V3R1avl1lND2B0qaTYnk0nsNi9nX7+4m2RraEmlijIVl0jl5HGk1eqksZpMib5K0fXrIbGzjc/tI7FTolCq8sQXPsvzL77AemKNfEWLoqqjlNmhu1dB3x4Tly5tsL5VwB/w0dbeyqlTJ1FpVWRyAtfqlkvwArUqElUinWcymDh79m3WJmNk1gscO3WYv/6fXyMWSfLm+Xc4f/GCTNLtHdzD9NwUqXSctvYA1UaFXD5DLq5h39BeNhdW6B7qJRj0kkzEuHh+hAcfuYsL771LMOhDo1EQXl5Co9Jy5NBBsltwaeQ8bp+X28/cyvT8pEQvK9Q1qZ1a3ZBm26ED+6hWCmTTCYaG9rMdTdPZ0UOlUpWp1+npZaZmZrly6To2h14iiQ8cOMzC4jLXry3Q3eOnta1NIkvFAMClC+8Ri2zzyEMP8a1v/QtGo4c7zhyTndJXx65TqkIimZGoVlWjht2ip6+3l2CgBbvdyeraljTWE8kU+UJB9joKdLTQW+BqBVpWIHI9Xh9vvvYGszNztAZaWAlvYtRrJBZ2bW0Lo1mL0WzkyNGjLK+FcXvcmIwOkvGsdBTuOnMX62sr/PDJJ2WyTrglba1BtFolWo2STDpNKODj+thNvAEnnV2dOOwenvzBC9x79wMybR+JRmUKV6XUcPzEMb733f/g8OGDDB/cx8jIGCMXr9PZ2cUdp0/z2uuvYjGbZAKzXCxjtVuIRuMyHSi6bY8fP0k6kWZ07KpEYlvtJpmCWwovY3YJhDh4An6J+O3o6Ca8tCYR3Nl0nkQsjsOr56HHjpMtRqQJVKkVSGeSuNwOiUUXScNytS6xzC6nj+XwGiajDUU1i0mVR0GFRqOGxWKQ/05oKb7Eua5Vq9FrRT9mTQ5ndHX3yOTjzNycRCnrDSqqlSw2u5lEYhu7XSTw1dL0FWjfWqWBXm8ik64xMrbNxUth1tbihFoEmjpPOpOnpcWPzWZFo1Gh1qgIhgLSHBVEBJNFz56BDiLxFTxelxy+EPTacqWI0Sgw3iKhWZHHhkjhyu2vlEX4knwqj0FnwmKzyvTs+to6La3t5AtlNjcERllPMpFndnYJpUJLpaokk8yzvZrGbLCJClqJLO7sbJepxlgkKg3RtpYQeq2OUl4MABlkylygegPedonxrQucb6OGzemQRrFA+fo9u526ka2I7JL9ICW5srmKzm6SWGGX2y11FwhfUQkQicVkN7dIxRpNJtljK8zneq0uB4ZKxSxK6qhQohcdvaWyNF2FtaxRa+TghMCZlypltAY98YQ4r4qSHBEX986ent0uedGTm8nK814YogIFLPa9SKqKHnl/wC9NUWHsi+tMOpGSqPV6qcoDH/84D9x/P/F0gn/6t29xy20nOX/5PDNL87LHdc/AfuYn5+ja38ORE8MS8R8M+SX6t1yDVCoju2pFhYHZopUdt/lSjmpZgUIpeo8lQFgalNWKwF7n5dCI0aiXnxXEeyyXSvJ54j1XGsKU3jVlxaP4uTj+xfdu8rbxXwlccRwplSqZshXod2HminRtXaCYKxV5XRN1BioldHa0S9Nd7Ocb168T3d7mztvuIjwVRlHX8ODDj9LV2sPK9hoX37vIbQdvpb+vh2Q6zd/909dRmfTslDNYfG7UOg3ZVFIe44KHLAbadr928cgCXy+GNUQVQzaZ59iRW3CYrDz9b99jb0snhXSW4QOHePudc/Tu6ad3YIA3z7+Ltz3IWmST8PaKrIpAo0Rn1hOPR7GaTOgUKpSlMpoy+KwOunwhfDYX+aToEFZx/PgpduIZMcYju8nPvXNeXgMz2Qr33X8He4fcPPf6d7HZReLfTUtgiOeefoG//OqfoVE2aNS0sm9c1GM0jdsP4Qf65iY1FWgq0FSgqUBTgaYCH2kFmsbtR3r3Nze+qUBTgaYCTQWaCjQV+LAp0BDxHbEcKVCAjRpivbpYyvPbv/PrfOHzn+OpH3wPjUohk27hpQW0ShVHjx1Hq7Oh05s4f+4i3/r2f3Dk0GGG9x/EZnNQKlVkN5/oM/R6XRw8NMz8wjw+v4NSOUcqlcDj88g+vHKthEqlkMkwgWCORLZYW15ERQOzQS+RjUuRDeK1Amavk7KqjtFhZyG8zMbKGma9kb3d/dRLdRZmFkgks/QPDuP0elhZXaJcy6LWVPF47diseonkrNUgmypi0juxGJ3k80XW19cZGhqgXq8wOnEdg9nAnr49rK2sUkiW+bWv/DZvvHaRu29/GGXDQrUiklx2KuWSNKHcXiMvvfEdfvjcN7j3gVO8d+UtNrej7Nt3CKXKzMrKKmptjWDQjNGgopirshZOYLeJRJmN8EqYcjkvDQjRtSlSYiF/kKuXr7K9leNLP3M/mewmmdw68Z0w993/AAZLK2+8folSQZh8Zox60Uubkv2DbR0hao0Sm9sb6I0m9DojK6tbTEwsodP58HhDFPNFadLKlFw6QjK9wX33nmZyalL2uQ7074GGmkQ8t9v/mEtxbWSJltYeyvUs3X0+HJ4ysfgqtUKdSt7A1kqRQqpCPpfkiSceAGWaaHyZ6elFfF4vQ/sOc/7cFdLZKn29Q5w7N0q9IToRwe8Pye7Nel3B3MIKNUUdq6WBWlWmVhMITRX3PfIgz7zwI7L1NA9/8tOkdopcPv8e6eQkX/7ZRwgv5hi5HJZ9p5VcnRMnb+H3//w3uHptBLPVxNjNUTmYcGXkAoGWAMdP3sKe3n4uvXmF//jWk5itVv7qr77G6LVxJqdnuPDeRTq6O3nwkw9TrReZnL4hk5LC+HU6fNTyNm5cnyWxs0G+mMDmMKJRwYHhA7gcLmZmZti7t5+33n6FUIubEycP093dTnarxJ999f+mu6cdq8vBdizG0MED9Pb38ezzT3JgeFCmfhPxLU7ffoSzr70jsaBDQ714vH5aWlqlORcMhd5PPZaZn1/k7MuX2NqOEEtnqNfz9PZ2yv3s8/hk8n1zc53oZo7bb9vPzdFxdI0gd9y/n/mlsMTSGsx2Dhw6xvTMLAeH97CyOMX3//1HdPWEpMkoEL6tre0ydbu8EpY4U2/AK5HLKEU3qZHwyppMjTptdmnE1Us1nvjME9Lc+Yd/+Ad8fh8Wq0gbO3jgwQeZmJmQCeGV5S2ujkxIA21hYYb45jZaqwqf10V7R6s0xYWZ63Y7OX7iOMNDQ4SXlmlvbeeHP3xaDpO8efYcSqVRJp9NRitbWxGJhRao2fEb1wkEffTv6yYUCHH5vTGJJRZGnjgPRBJVDJrs37+fkUujdHR3oFHr2NlJUEoVMDscZAtpurpDhFcWcfvcpLIpzHabNPKWV1bZv/+ATOkKRHbQFyS8vEaj0kCpK1NXx7jznhMEW3y4PSKtvCa7bd1eD+lMVhrEPl+ItTXxnut43UHWV5YopiLs6evh5Zdfw2E3cMstRwgvzXPjxhQdnaJvVU8stkNLUFw7RDenjr2De1lemeP1sxM89PBhItF5dNqG7C0X2mZzadrb27GaLFTKDTnYoVBoyOS0uFx92GweJsYnWV3dIJPJEg6HicW2uPveM5y+4ySXLr8r8cvJdJS0SCfqVaCsSzx1Pp+TQxhiWEcMR4hjRCQuhWm3uhZmcVEMfyikwe13tlApKUikUyQTaWmyX785w223niadKRBe3iSXrXJzZIadzRxqq046TkeGj7ATjdKo1smkdnHoqoYCv8tDa0uLpDAoGxD0+XG73PLcEUa1slIjkUrJHvdqo0a1XiMlCA80sBhNmExmKsUKJTm0Y6O3q5tMPsN2OkqmmKVUrZJMi5SkDpvbRbZUQKPTky7kUeu1gqNLsVKWqOCgx0Orw4XNZMZsNOG02OU9q5DLSUy16N01if5ei1niocVxJBy1rY1NSvkSbaEWdmI7UruFhQVpQIvn+QMBiZWOvE9lEEMxortabzTj9njle3daLdhMBp7+wdMyFTww0MGnP/M4DZGKT8TxhPyY7A4ujlzG19KKvzXEt/7lG5htOh559H7Gp27S0dmFUqXBKV6zVCKejJAtJkFZQW/QyH51cX8QhusHXwqFEvEt9rV4H/m86GVuSLqD3EcqFZVaWRrlYnhL9sW+33MrnlcsFuVLiZ/vdnGrZKJXfIsktehJFua3SGyL5K1JJ8xhLaFgkOTODlazme3tbZ76/g+YfGuNn/ylB+nwdPH4o59DY9SRL5aJJmPMT81xeOgQ7Z5W0oUUf/S1P6Xv4BA7pTRL2+uodDpMOrM0o4V5LIt5FXUU9Yb8X2HaapUalHU16Z00HpcPg1rHxOUr6CpVHBYLhw8f4+/+7uvce9/HqTRgcTVM//4B9FYjb156hwO3HCBVyGB1WMhXSvK4EZoJk9+s1SOAzNVsCYvGiL6hJej08/lHf1KiknPxLFqVFoNW9GYbaagMoCmxmZ7k5TefksdqMWPm9hMPcu6tC/zWr/0y6noNndJCQww8iTSxqolK/rB9nm9uT1OBpgJNBZoKNBVoKvDRVqBp3H60939z65sKNBVoKtBUoKlAU4EPmQL/r3ErOuRqsuNWJGB/63d+nV/9lV/m0oV3eOuN19lcX2VtZYkzt53GH2zh8sikTNuIXje/L4ROa2J+LixTSJVKDZfLwcrKCk6XDbvdSltbK7palsTqLF63HYfHxdr2JhOzU3T09oJGwczCPE6PWy7WxpM7MsW0sbWJya7H0+4lU84zNjNOoKOdYqnE/OwcOqUGl9mB3eQkFkuQTObwi15Lg57ltSUqtRw6vUJia0OtHgqFnOxMzSTFAqmejrY+idG8enWE03fcLk2c9cgWSrUat8PFs98+y4tvPMmFd0bI7NQ5MnwblYIGRcOA2+WR6R+BA63Uk/z1138HR6BOS4eNbCnFhYuXsdlDtHftY3Nzm2w+SkuLafe9BFq4NjLLlctTHDh4C509PYxeuSSTrSItM3rlKkP7BnGa7ayuLKJWl+nrD7B3IMT0zBVpPphMHZhNQcZGxunq3MPQ0CFOnjzJ3/zt/0WpkmVucRqv30NLaxuraxssr4gOYDMatZeV8BaVSgWTUU8qGcUfsHHk6ABra7PYrAYODA9L1HSpUOets++RTEJfbwsKhPHsoFjJ4PAoGDrkZmrqEvFIlnLWQHtwkPhmjnQyzvb2KsdP9Um069zsvOzH/cVf/BWe/uGLVGpgMtnI50uYLFaWl1cxGPS43cJwXye2UyZfbtDarqWv14taZeDajSm+/Iv/GyuxSc5efJZbbj3Onu4DvPXyKMtTK+gUCu66/TSfevRRvvrf/5ybNyb43E/9JIGWkET7vnXuHKPXr7FvcIhAMMjM3DzXRm9IZG+lmKJRLvLkk8/wwouvshxeZ3ZukWBrK2aLhWdefJbDR4c5fPQAaj2ygzmdzjBzc4m+nn0SC7y8vMz8/LxMw+3EYnzx81/g7NnXmZqalsaC2WjmiSc+i9ls4b33/o3bbr+D9y5e4YWXz0ssc13ZwGS1cseZM+QLGRr1ChaTltGrFzCbdBw9fEgapCaTiXh8h7a2DrL5HLFonK/80i+zEl5lakpgotuYmJwivLoqkazCSJToznqDUNDPzvaW7M6tVsqcOnkrly5fZX5xk421NA1Njbvuupvr527wC7/70wTcZpLxGDfHJ/n377xGZ7eDVDqP0WwmuhMlGAoydGA/Y2Oj7N8/xPL8KpWyksHD+/E43Dz9wx8S8Ph54IEHyWVyPPXUUxw7dkSe17lCBp/Pz3Y8RiQSI76dxWb2EN3awmRS88Aj95IvJCW6VaNVYjabZILz4MGDRKNRxkav4fMGWFkOy47R62PjqDUC/93A4w6wEl7H5wtw490rtAx2cM89d7Gytsj29garyyscGDrGGz96QybevD4viegOLo+LreVt1DY1fT29jI9NYPO4UCk0xONJ2desMdRJrKYxOnR4OuwUqmVpuIuBg6nJaQqZIhaHk0ZVweDAfvQaE4vhGSrKJF29regNalLpJHv39cpUokgztrV3srUV5fKVMVRKPfsGDjI6Nk54MYxRqaO3p5vVlWXiCXGuesimk1htFtKbOXktTEez1PU1iTyOrsXoGgrh8BiZmlrmsR+/i/DKFEajilDITamYI5/PyOPIaXOyurqOx+Onv3cPl0ZGmV9Y4N57Pk57Ww9uV4C11W3KpTpGg5HpmQly+TSbW8v09nXIoY/rN0cIBAO0dbTz3e9+V5qfvT390vHat29QIqAvXrgs05hXRq7K1LXfH8RqsWE3O2hr6WBja5tctsDc7CI78RQLi2tshzOojVpMJjcup5++vn0U8hXZlb2xOoVW08Co19MSDNGoVjFodTLNWhS966rdPlVh3Aq8cWswJPvZLcr3DUGNBq1JR65YkD2zpVr1f7H33s9xXXe276dzzhk5B+YgkqICFahgSVZODuNs2WOPn+fW3Lmeez3O9uQ3M763JifbcpDlkSzJkkVRiaJIMWeABMGADDS6gc65z+nTr/amp+q9H94/IDdKLICkCPRZZ59zuvb6rs9iJb4sr03RBR5fWEK4bZFQGKfbTkVXlZ3aAm1cqJZRdE3KDYVMuYhi0GNy2kkVclSbDXzhoAjrsjK7QNjkQF/XMOuNuKx2mY4WCG2BYBb3D4GVNppMKFpTmscNrYHL7CAxF+feu+/hr//6rxkZGWH37t0cP36cnTfsZGxsnEZTk69dbzLKASiP10e+qDA1vcBgXx8GVOamLhML+knGF2Uv8tM/+bnsPnf7/VRUVQ53lJU6/rYwt95zGx3dEbk+97/7Js+9+JxMvRbLFe68+x7ZW9zT34XB0iSdWcbhsl1LfRqEkY5MKldKFUnkEM/t9vYOmVxOJhOyfzgSCWM0ih7qkuyrFwb4NUNX0AWMEj8tvocYIxNpcPFnIuwq9JChV72OeqUuTVSDTidNYLEeHVYLFrOZdHIFm9Use4RHhoYYO3eO82Pnue/ue7j1uttYmI/z/J4XGRs/j8ftoZQtSXP1u1//Ll63l//xna9zYX6SXffeSrZWxub2USqInyeMaNGtKzDQDYlnlr8aOowCS6+zoJRVMqsZSoUypUoevUmVay8airK8mBAEZ2k0W202Iu0xlpYFLaLMHffsJpFOSHRy06BHZzBgttlQtGuIfr3OgMfpoVnVKCxniZi9/PGnv8L+N9/AWGmya9sN8hlR01SOnDzHe6f286kvPcyPfvEPxNNJnJZu7rz1UU4fPcsfffnL6Bp1bHovKBZoGbfvs3fyrcNpKdBSoKVAS4GWAi0FWgpca/ZofbQUaCnQUqClQEuBlgItBVoKvE8UaDauJW5Fv61AWAokoNqo8tWv/U8e+OB9fP9v/pL56at0tsfYsW2rxC+WSzXUhkA55vH4/LS3dbMUT2I226QJ4PH75UZvXalhtZgYGOxneXmB1ZlL3LpxhEI2i9lmZyGRwOp0UG0ohNujNAxNxicnKGl1/O0xSmodXyRErZ5nNbWIotUpq3Wm5mYZGBoksRQnm87S09GFXjPI5GyhUJGvKdrWRnxlhfhqAqsd3B6RyvFTq5Qo5oqolSaFdP1ah6LDybkL49x1326WEnFUFcx6C6++8Arf/95f47UEOXjwJDt3fgCTMUCppqezq5t8Po2RChZjjfcOvcb08hjx7DSKVqSts40zZ8epKXr6+tfgcnvY/+7rrN/YLQ0UgWX1ukOcOXlR9i729Q6SzaVkQrZ/qF/2IeayeUYGByX+c+L8BW6+YQ1et5lQwMmF8xP09a6nUICZqTixtm727X+P//aHX0JpFDl59iCaro7FamZ6ap7EcoFaxYDV7icU7qZQqtBoCNM5z+L8FAaTSjDoQlFLDA52ymSTSIzWqgpzs0usW7ORs6cnmLmSZGBglEgshNlaJ9ZlZOrqKXw+JyvLRWzGECMDW3l9z9tMXVnhySd2EYsEOXXyFH5vgPcOnsPjscjUpjDrevsHWFiKy03tc+MX2b37FqamZwm3DyKirU1dlmIhISwCiYh88NFH8MbMaJY8E5fO4XL50epucisKC1NLoFZBqTA8OMrDjz0ocbkC6Xvs+HFe3fMW3oCP/r5+6mqDXLbI0vKyNFNy6SSD/X2yc3DTxs0Mj6zjyvRlMvkUp8+N09YRpKOri71732bT1nWEwmEuX75CT1c/c9OLbN16HfGlONFwhMlLF+UQhEhN7959hzQonn/uBdat3SD1XLNGdE6+IQcNRkbXYbW5OHriLPOLy/LrS+NX6Bvpw2o0MTDUy7Hjh7jllpvIZFaYmb4qOyKvdTd7ZQep6JA0Wc1s27aNOZncruHz+iV+VVMaqKoei84mk2pOu02iktvbYhw48A733ns3wVCISq0uz8PM3AInD0zQtTZGMS86YZfp6ohIozubFx2mPRw8dJRMLo/X62Ljxs0yPd/e0Y7NZuHIkaOMjU1QKassTi0xMNxHLNrG8WPHZeJaJFtLpQIWo4XpxStEoxHuumc3hw8foVKooW8YWL9pPevWj3Jh4jxWu1mi1oPBgDR1XtvzGnarQxpAExcuERC9p2YrtYrCif3jrNuxhpXlNM06+IIhNm/bItfe/MIcVpsZnUiFmk0kFhPUK6rEvTfVGuV6UaLdr9+5U163jz32OD975sdkM2lKxRJKuYHBaGVozRC9w1EisWuY3IHhAYnMNltMZPNZiWcdHBxkbm6ByYmrNBt6EvEc3/zWV1nJLMoko0gYHj14ks3b18ue75df/jU33nQjmWyeixcvEQqF5HW7sLCEVqqjF+Rwuw6rz0Itr+CLucnOFbFH7UTCUQGbxeUSPdJTFFfzhLvDZLMptKZKtazidJlwuxzce8+97HvzDdauGcHpFAjbOon4KuhqnD+/xOCgjw/ccwv7393P8SPTuNxGmWzN5mtUSwLhLTqoC3R1tTOyZpBf/eo5qvUSAwN9zC8t09HVSzaTw+12k0pl5RoUH7VqXQ4ZrCyvyF50saVgNJgkEjefKZBYWmFgZITZqQWuTs7SO9BHrabicghKgk/+W4FDzmayKMKgtZrYtn2UNaO9GA3ILtK+nnZOnThKWywor5url69gwsrSXJxwMEI+U6atrR1zzSANZXFtiG7Tuvh+NpskTcSiUbLpND63VyZ5jXojlWKJmlolX8/TQEUVLpwOyrUqFdFP63SQr5ZZzmZoWkwYbBaWVpPYXNfSu7lcXpS0YjfbQNGwCUy86CA2WdE1REBXL9HO4v7ncLlYTa5iaEBXpJ3Z6VmuzkzzgQ/cQzgc5qVXXpZDOKK/VFyzvT09nD9/HpPZTFdHt+w+FTa/Iw4AACAASURBVAlpn0iA65oU8im8Licjw4Osria4cHGCdes2YLbYGL94EafbS7FS4dLsFWaXZvAFXAwOdeHwWOnr7yYYDnBh8pK8N7z43B7ahyJs3r4Vq92EyWKUSWGBKhZoZPFLvo/4Tcet0+W89nsxdqHUJZpXpGbF2heJ20q1hslkkaauyWilWlUkctpoMEuj1my0SNy0+P6iM1dct1abHoO+idPhwCQw0PWGrEoQyVSLQXQTa7zz9n62bN6EzWrnIx/8KBNzF3nv7HGOHjuDy+FjeKCLcMiBz2Xj2IHj3H3LY9y84y5+8OyP+fO//1N+/2tfpmGBqblFdAbRJ67/TY2EMJB/kxAW7ADRP6s3yuSt3eyQQynJxAo2twWj7VqPtFJV5TNc9B+LBLpAPov6hlRmhY6uNhxuu8h9y4oKccwGvUCaK3K9CANaDANZdCacRgfUdHiNbn7vI1/g5z/7BZammY8++TGaDYWsSMTPrfDPP/w77np0MwdOvUpZKeJy9HLjdQ9w8M2j/Pk3voMJFV1DD5pZmsToW4nb98nb+NZhtBRoKdBSoKVAS4GWAi0FpAIt47a1EFoKtBRoKdBSoKVAS4GWAu8jBbTfGLeyuE1ss4qeWU3le3/yHe7cfRt/93++T7VYYLi/T5o+aq0uE04WvZlKpcrBQ0cYXbcBh9PNoWPH8QcDclP5ypXLEkvsdDlk0qarM8JQZxsLFyfobu8hly8RinaSSmcYHBwgkVpCadYoN6u0jfbg6ozxl//yj1xamCcWDWClLpNiolPTbDFL1GqxUJAbxmLDXWxWryRXSCZX8Pm8BINhMoUGC4k0ZluT9m4PLqeBejmPsaFDKWisLObweoIMr1nDkXNHCXb6xU+59nfTKbb2r+MPPv37PPv0C4wMbaejdxNlHIjWwlCHj3R6Fpclj76+xNtvPEdRV+fgyeMyRdQ/MMjy8irFYhWb3UVnZweXrpynWssTbRPmqQ+324la1XjjxYNs3rBD4plnFqcJtYUx2cycnzhPKBiit6OL+NwiycU4o/0DtIcjJBeX+cCdd/PMT3/JqTNXsDqdxJM5PvV7T3L87H62Xj+AydyQWMW5qVXc9k6mLqao1HUkCyty412gN0X3q06n0d4RprMrRiabxOdzyeS1qBZ1Op0yFZZcytDb0U4ynoOmja7OPj7z2Y/zu1/8KOs3dOLx6VlanMNktKPVHUyML+G29bB2tBOdVsFqMlLIXTNfxscm2LhhvTQr3B4v5ycuklhJkUqrrFnfz6Ytm5hbTpIplwQskrNnzxIKBqU59dTnP8evX3uJTDHFmg0jTM1PkyuUiLW3i7pkKrkqmUSaqfFZwt0eRkcHWbduVCbAl5YWOHH8DKupBMmlHHaLnbpaxmy0Uy02cHp8RNsDZNPCYMpjcGis29hLe1eMl3/9pjRZzHo3t9xxM2fOTMjOTYvVKU1Eq9WEy+Wgq6uN6ZkrxGJh7A4Lp0+fIxIJsbgQl6kz0RN7x647+Y8f/y2J5Qyjo2vo7umSSXG3xyNxoCI1KzCdE6cmsXmseMM+aeZdvjxBe0cMh8Mu1/nM1Rm59sV1qzc06ehox+VyojUUlhaWpZEqDK/0apm2YCdNFWbnpunp6yIWC3Hl6qTE9grzTXSTjq4dlual3iiaHQXYWM/U5RlefnGfNDkj3X5sThc1RZUI1abWlMcuEmnz00sYjBrhUBidXi/7Sj1ur0yNz84usGnTRppaA11T4/jxw1w6O4XZ1+Cee25lx87rSKdXKeYyUqMTJ08QjbWjNY2cPnue4eFR5uaWOHniLOtG11MuVDg/PiFR5i6HS/55PlXC4rTQ19eHzeZgdmZOdq2K9L7AzfYPDBCLxZicuCiT5gKVK5L6vaP9dPQEOXHiCPGlBBs3b2VmNs7S8hI7d24hHPFwefIipWKNaLgXVdVwBA2EYm4mJy8TiYax282Eo34ymWUsZiM2h4tYzIfF6ODkiXOcOzOL1QoPP/oAr7/+BrlchXJBQYRCY9EYicSyRHQnEkmZJPQHHTIBLzqZ7TbR5a1HuHxWm1WaW7W6itsdpFoT/d12GQDMFbJSf7NNmJJFDBjJZ2oyfWy3uJifSTB+6ioOowO7w4amqtxy2/W8+Itf87kvPYrJ1OTtt/fKxGm1kmd0eJBgqJ2nf/BzwqFOtl13E0cOneXq1BV27ryehlajViuzmlrGbndzZSZOT98IZpOFSCQi0cqiQ1sMC6ysJPnwhz/Kr156iYW5RXmM+Vxe9n4bjRZMDRPOkE/wx6mWarRF26+lKkWa1GpA1xTmXZFoxM/oyADtsSj9a/rQGxsUCqsoao5Q0I7Xaaam5iWi2dA0UCs3yacrZFIVqiWNpqbHUAte61TVXetUNRqMss9WXNtNtYFJpB6NRvlZr2te61vVGtSaNdn/rtfpUKt1SoUCqtrAaDZLOkNd16TSbMjBomK9RrFeJWdQyVgaVBqKNCGN6GVK06Dp0DeQZqPNcs3QFd6dSMfXKzUKmRx2k1XiiZeSCdZu2Cix5FMzs3IoSRh8Ag8u/p+56Rnq1Ro2kwWaCnqDQA9f6+8Vg1g2uw2Pz8vCwry8LteMrpGJU9EDKxKdIm0sDkwTx1gXSewcq+klmjqFWHuUrr4eApEw7lCAY2fOsXffPkxWG/2D/UxPX8akGNlx29bfoIybMilbKBXl982XcthdDjlwhaEpjEI5TBAL++UzxWIRwwMGORBB00QuV5aDDsLot5qsNNUmVrPoZNWwO03ozCVq1QJ+txfUa/3IhoZIU3eh1eDixDRTl+d54OH7JPVDqTTZc/hNTDEvnV2jGDU7SmURt62AVotTTkHMu5NHH/w8h46f5H999YvYAnoe+J0PUqhXUQSpoInsY1ZU0cuLvAZFN7FYE3r0NERSWlFpqKo0ZoUfajCKZ+e13l5hTkuzWr1m0KqNOqWKqG8wYLYYaDRVucFm1emxY8SkNnAbzehKVSIOL23eEBbMlIt17FYfO2+5g5d/9QbpXJkPffjjHD98jOd+/iIH3jvLv/zwf+OMVPjR8/83ZSWDvhnijl0f5eCb5/jWV7+ORaCeG8IY1qE3mUSM2avT6XLvo7ezrUNpKdBSoKVAS4GWAi0FWgr8VivQMm5/q09/6+BbCrQUaCnQUqClQEuB95sC/4VKFruHmjBumw0aDYXvfPeb3LV7N9//m7+iq72dgMdNuVDgtl27KBeKsr8ylytw/ORpqnWVWqPBmbExvvT7X8bt9ZJMLFMU6MhqhZ/85Bl2bt/MpnUjnD12TKYUBwbX0mjoWZhfxCm6+8ppmfQZ2TzKhYXLPPfOXuYKWdqHhygWMgSdVsrFvEwTCrNKb9BTq1SkeetxufB7vWQyKVIrq3g8bolILZZ1LMQzaIYq4XYHHp8JVamgExvlNSPLsyt43EEi7W3MpxfYdst1XJqa5PzhCTqcnfzbX/0Dz/zg51Axs23rbkyOKKWmFXvQz3xyHrurgkW/zKWxtzhzeh91s4mlbIGBviE83gBXLk0xO7co02XCnC6Ucqyk4ugMCtFYgGDQIw2WqfElkvEM6zauI51Ls7QSZ2hkiLqqMDs9R3dnFxFfiMWZebSqSm9XD5VcAa1SZzWRA72DWHcfmA1cd+N6/u0nf8fW6/vIZJdpKA2MeFCLdhILdSavzOEI2QiG/SwsLmAw6SiWirLDc3RLP16vUyYII9EA8eUlwqGgRDefPzOFUikS8kVYWshwx+77eOqpT/OFL36cnn4vlXoCu11HsVDGZg5RyJlx2dpIJZKUcyv4PW6WFlfRtAr5TJEP3n8fS4tLMv12dXqWfLFEtLOTRDLL7jtv4+CxQ+ht14wVgdFsNJr4vF4+89Rn+eHTT1OqFglEAiTSyzi9TgwWHZowfgoqdpOLUMDLe4cO4HLZpJna29MpMcEuh4OlpSWOHhpjJZ7E4TISCXZjxssd99xFvrTCwuIljNYGqUyaZDpOf38fM7NZidgVHaI37Nwl+3GFAaTp9PzHvz3N7jtvIJPNSBNuWJhewYDcyC/kizSbRoKBCFarlXpdg1WV5cZlZqbnyGfLsos4nS4Q8EcwmcHnDREOR6SJazFbZdJ0ZWUVr9cjkcGiE1qYt9lMCofNTnwpyfLSCpVyg2K2LM1Fp92NopYJBL3SJPS7fSSWk9Kg6R3oIpGI4/LaKRSzEi+bK6SJdgZp6pDoXofdAlULN9y8nY6+GG/++j1SlQQ6k0kmhf3+ADuvv4H5+QX2vvoGX/jdz3Jg/370ot/SaiKTSzPYPyRfp0hPlkslurs6ZR/lO2+/weBQLx6vHa1RI53JIlyd7o4g86IDtFqlUKoRCEWZvDQrcaUGg0igxunr7OXC6av0DLZLjO2lC9Oy61egxivlGpfGJ+kc6GLywiRWmwWf38fM9CydXV1s276Nq5NXGDs7hs6i40tf/gL79r0l+58Hh4aYm1ukVq6it8lsJdFYhNMnTuOwOujs7ZAm68u/+hWesJ8PPnAf//x3/8r1N+0gl19l2/ZNWG1w+OAB5q7muf+JbaAZ8XrCsn/60qXLDI30y/UxNnaBUr7C+k1DMtlYqZakuV+tlqSpajTqZNe2MHzEEI3obhVEBNEZvpJOMTO7gNZws/36bSSSaWxOJzW1gs5QR9NXqVSz0lBq1AyYTW40RUe5pKFvWGjUBXJW4fLFS+SzOcIRJ5/73Md46YVfyIENgTzPZ9J4XVGGR3q4enleXrcjwxtYXclKXPTKSoqVlQT1Uo11Wwbp6OjlyNGzBKMdTJyfkIljtaGSz+WkGWm1WHG7RZeuIgdBivk8uUyWaFsMT8CHqtYxGsSoQA2DTiRqddSrOe7cfQsOqwGLSU9PRzt1pYpaV3A7PZQaZRaXF6VmVosemjV0+gZet1uaZnaLDafdg9XsQKcZJQ5f/CqsNKnV6lRKVZSaJq1Us8GK2WBD3zRAQ4+uaZDGrjCexS+dSU9ZKcjEpUVvxCTM21pNGqbiQ2tqKM0GVVSJUNaMeppGA2WjRryeI1suym7ael3AkIVfJlK/egzCIBYJXIFJb+rkwI/QTaTkc+kcmUwat08ku1PSGA2HIvIeZ2jooN6QA0geqx2X2UZTaVBXKrIzXvT2WuwiwesUHp0cYChVyjJZHAoE5TmwmcwShVwtV1CbTRRVdM4qmM169HqVSrUo77E6o16a0TaPC48YyrBasTndclhkfPw0x946SmwwxPDwsKRciI5js9VKqVSi1qhL9G+xUqBSr8j3F2LApdmo4XKJgQNRIGuQQysGgwlVa0ocssftQlMU7KIzWFOxW8xUq0XZHe60WlBqCuVilZAvhFppUCnVSa1mGRpei1s8d6dm+Pd/+wHrNm1i5103sqqlqKsmKmkFU3OVWLCGUp7Drg+RmHLxpS/8CfFEhi/9wafJ5mcZ3THA9ptvYj65KlHU4j4vtBLPIU3cjKUpK4YpxICLGAjQpCluFj28mkjjGrBZHJTK5Wvoa5cLVVWkmW2ymKRpK2gkTU2VXwu0vr6qI+YI0B9rJ2i1Y1VULIqGWW1iahrJC5Nab+P6D9zPKy++ynwyzSc//RTPPfMcL77wa85fWOClXz+DI1Tk3NTrlJUUK8saA503sfel43z3W9/GTEMmscWrlhFzWsbt++39fOt4Wgq0FGgp0FKgpUBLgd9uBVrG7W/3+W8dfUuBlgItBVoKtBRoKfA+U+D/m7gVyOT/Stx+m3vuuotvf+NrjAwOsJpYRlMVHn3wIUaGh8llc5wbG+fS5at4fAHWrFvPi6+8QjQW48GHH+bihfPo0HDYbFycGOfEieN0xMKsGR3F6fBwy613MjsX54XnX2DD2rUoSp6Nm9dwaW6Sf33mB5gjPnxdHcymV4m2RzHqNcrFgkzxil7DSDgkEYmXJyeJhkIEvD5K4u9TadmF2RZtQ2tYiC+nKdWzuCNWfBEbmk5BFXhFzcz8dAKTwUY4FqUg0IIhB8uJBKXZMt/8wreYvTLD/PQiu3beicnox2D2obd4JN45mVnC6alTLF7m3f3PUqom0Nns5GoaN+3cRbXe4OC7ohu2IDftO9s78PhdzM1PsbK6SCQWkF2VLocTrWrg6OGTeEVSOBTi6tUpopEosVgb4+fG5Wa7z+2hUVNkwiqfLdIdi9HmD9PVPkB3zyg6i112L0a6/Ly89xkaBtHHaSa+GGd6skitoKMtMECuWKdurNI/3CtNddF1eeb4OXZevw2zRxg8BWnKdHa1S0NJbFCLjV6L2Y5JZ6OQLXNhfEoaOX/0R3/IF7/0SXoHfJisZbw+G7lMDlWxUsjqSCXq+Fw+0sk4JqNeGj+Nek0mfUdH1vzGqNA4duKUTHWpTSSOWJgXU4tXCHcG2bZ1q9zYPn36LLWSxhf+r89x6swZDBYjE5cvUNPqbN+5jXhySSJE9Q0jqZUsnbEolWqZq1OTGPQ6XG4buWSFaLtbplZ33bRLmoQCcRkKxOhuH6ZabjA2cYqh4U4UrSSRlnML8/j9IYZG1pJMpGio8Oae/VTqZdp7w9z/8P184xvfIRQOceddt3DhwgWZcq7X6hJLWqs2ZNJv69YdKPUGPl+Iv/j2n2PxVGiWTdx453XStJienpbmruiEFH2/AoNcyJYIBAL09vdy9uw5idVV6hXmF2bZsHGdNDXyuSILc6ts2riVWLiHSxNTEmHu94lUm0hTN2g2VMxGnUzgyq5IpUaxmMdg0mOxmRgaGGApvkhDp8j+yampaSLhAE6rG7Ndjzfgon9wkOnZOaKxNgrFMsePnaCjo5Ol6RXZu/r4Ew+z99W9OO12XF4nijCBTGbmria55/7beWffftwu1286lTOUUxr3PnajTBELnOzyYh6Pw871O7fzxpsHWFpIsXZLH+lMiVKxzN333sH8/Dwnj56iWTew86ZN5LNZLoxN0tndR6GoQE3P6LpBwm0hFuYWpPE5NDzEa3v3klsucdu9NzM5dpnz4xcZXNeJ3WXlwsQkEX+HTNqKzt4z753C0+nk4595hCuX5xg7cwWj3kR3n0giV5iavszw0HUE/R2Mnz3P9Nw0FosRraDw4c8/yNUrF3l33wluuWM9c7Mr0rS+cect0vARxuP80hx33rWLZrMihwaq9TzNZk32ZAcCQbnWBTLZ5fTI3vBUMk8pr0jzTaCeBeJ37PwEFy8uc/8D91CpKtIos9jNmCwq+bJI02uyt3cllZJrTy8yewabvNepdZ3E9BZyeZLxBB2dYfS6BgfePcYtu7ZQWMnjtfmYvryCxWogFGinWKxzaXKapmaQSNe+/j7Gx89RKZT40Mcew+f387NnnqeuNOW5EolasX6FWSWMfLtFpEerRKMxatUKqtJAoHRFv6/AudcbBdatHcDmED2nSdav6yYcsuO061GVEmaRftV01GsKmVROpo4NVgsurxuaBpRaA4tMnBopZApo4kaiafLeZbdaJLJc9GebjAacZpHybFKrqpSLCqV8nXJeoV4WtZ929Fgx6R2Y9FZMBgsGnZmmvnntuaHUZGpW0AOMzabsjNbpoa5W5XkpKVUqjRp1kXbV69AZ9BhNRhGmpa6plJQamVKRTKlAsVFHE6adSU9FU2kY9TjcLsx2G3WBB64p0iwslUuSWCF6ek0Cm2uxYxVJ0GIFtVClMxDGY3Vgahrkz6yI16DUURuCwyyMUZG+FQNZ2rWEsF4vnzkiVazWFGlG1gGLw4HdZqVSKVLIZ+UAlxjAqIjkcLmAwWpC1cNSMonZZmXN2rWsXTOIpoq++CJz8UXi8WXOnhinadTxwCMPys5eo8mC0XLt+4g1LEzuWrVIKOKXxA69YF3/xgAtlYuYTXpsViO1ah6XXRi3dZloVysqjVyTjmiXTOS+9MJeOchz9113YrU5sek9/OzF/2R+IUG0r4OaqkkdHAEzBneF/t4RqtkGSnEBjyNHwKPiNsc49EacL//un+J1tfH5//4JLsyc4Y77rqd/zShziRWaAicg/5N2p7Dpr/1e/LkEQQs8dEPea0TCVo8ZXcMkzVthkYoP+S3017DYwrwWfbdiXYhaikZDDCrYMdTM6Cp6mpU6fruNjUP9OA0GKtksTTF0UKnjdPnZuWs37x06QaWuceONt1LMlSkXarz40n7WbOxndLOb1w//CIOlhtXcQcS3mb0vHOPPvvsd9OKaEO/vGiIdLLDxLeP2ffZ2vnU4LQVaCrQUaCnQUqClwG+5Ai3j9rd8AbQOv6VAS4GWAi0FWgq0FHh/KaCpopVObCxe25ZEbOw1G3zvT74tDdW/+LPvsW50lKZS59Tx42j1Jl/+/S9y97338H/+7u85feYcbo+fRx5/TOJN3963T2IwH3vkYa5emWR+bg6TQUciHqetPYo/HMAXiLD7zvvQ60x8/Y+/TiwYZKC/TW7epwsJ3jj4JqcuT3BJmEk2C55wkI7udtm7Oj87KxOoYrO0qSisJpPSyA15/DIpnMtkZEqqPRrDarDLvst0eQVLwIi3w43O1KSq1DHqLcxPL+O2++nu7iZdyIAJzp4+x0d2f4xtvdfzzM9+ziOPf5hQqIOmZkXXtGIxOikU87jdRvSWAvuPvMD45QP4wlYK1QYY7cQXE1RrKl6PXyIbRTK5XqvR2d3Oysoyi0szBIIeOjvbJA5Vh4G52QUuXphk+5YduOweLp2/jM/tZ6h/kPHxMSbOj8tUXnt7DLfbw7bNmxnuHOLyxRmSqwUWE6vUtAbX37yVXHWZZOoqJ08dZnEujla10xYcRMmbGbt4mUqziC/gJRwJyfM9PTXF3Xfv5sr0pES99g/0yfSy1+ehWq/w1utHGBnppqu9j0y6wtkT5+kfGuVHT/+AlfgMr+57hkNHX5M4V7GxXas0aY+NkFwqyQSb7G2UnSs6ysUKt916q+w8jba1k06nsdjtMnl2+uxZ+ocHZQeiw2ckU0wQCgbwenyYzVbcDh8bN2/kzLmzLCwtEm1vY9vO7Tz34i+ZX1hgaM0gtXKdzvYu8rms7FJVlDLJ5DJul43lpSRLE1k++d8eYnZqhscffkKmtiavXsIsOhJrGvv2HWDjpuukxmNjZ4l1hLl8dZwLk1Pceut10rgM+GI8/fTznDt6gehgB4nJRZzdAbZsWYfP78LpsnHi5DE8HgfZXIaurk6y2SyhUJhYLCrxpa88v5dqDj766UekEbDv7f1YrBYaSpMdO3by0ouvsGnzOiqVCoqiMjExwd333E5VyXH16lWWl9OsLhdw2O0kltIMjvTwla/8rsR0imRjJpUlly7TEP22Zj0OuybRvGLgoqpUZSfroUOHZar0tttvxel2ygS2SHhemJggXyjgdgWwO/0SdZzJZqnWakRibTLNHl9Y5Z2XD0sTzhcx08iZqTQF/lQYSHoMJpGMU+nvG2Zhega9xYjFbJFmq0C5FufLtK0NMTI0wKH9x2XndEdvGKfHwZXLVxkYGiJfzuDyuNl5w/XS6BkbP4sRHZn0Km2xCD1dnYyPjUtk8OatOzl08BBbrtssez99Ph8b1q/n1T17mJyc5Madu2RPpjAWxXnI5pMsr05RrqqsLguTwyeTu9lcApfXTD2jQ7VrdHf309vbg6oVsDvrEkXtsw1z8fwCPb39nD9/gWQiLo3u85OneOSRezgzdopQ0MPsbBy7zcXM1CJ33HkfV67MUKuX2bhliJHRdkzWKnaXxsLiFYmqLpcq0hzVGia0hoFspsLFszMkZ8qsu36Iw4dO0d0XwWKzcX7iCrG2TokpTmcyMnHrCzlwe00EQk7cITuZakYiaUVvqEiTFgoljALvLVKk6IkEwxJF++orr7F0oci6nR1UUnVu3X4HyXiKV559A2+bn7UjG3hjzxuAAYfbLVPZBkNTYqKfePJR9v76NS5OXub2O3bLZPSFC+N0dXVTLOTlWgwGAtisFonPtlnMhEIRaep6/W66+6PoTHWJJ9eaZWxWjWo1g9Yo0N3hx+U04nSYJMLX53HJjtPk6grzy8tUagoGnUWuU7fTj93iwWK0Y7c5UKo1KqWiHEQRww7iviQwwkGPEavVIYeH7FY3Bp2dZt2EpphILuWpVaBS1FBqOvRNExaTHb1I3lqv4aVNootU3MsaDUx6HVazCb0RVE1F0VSqak0auOIa09ebWGWCF2l6CpMWqwnNZqSg1ZlNLVPSqaSrRXK1Mg3xjY0GNL0ek9UqscP5UlGmbUVfrkAqi2Stx+ZEX2tQXMngNJgxCuyyMHVdbkwWOxaLFbXZoCBSr7WaRCGLgQ3x/BSPeXHPEFjocrEkjUfNaMJgt8qfU68rNBsNrGaLTIeKe7HFbqFcr5Ar5nD5xc8wsrCwgFIpU8jnePChhwhFItKAfOedd3nmuZ8Ta4/hCwYYHh2V9QnifIvhhWwuL++HYjhnNbVKrV7B5b72TG3qhbGsEQ77sJghtbKEWWKHGzSrsCa2kamJOeqKij8Q5rr1OwiHYyyUEvz9P/wrL+15FX84wvbbb6Zcr7Nlxw7yxRROZwOjZqWQLGE3VcgkzzMyEMBtCbHnhQv8zuN/yA077uSbf/XH7HnnBa6/eTPeWAhFJ1LAIk0rsN0mTFaLHIARPcdiEOHah1RQuLfSlDaJe5/eINe9uN+J56kwZ4WxK95pCXS9oIWIzmIxVCCHjXQGFEWP1eImvZKkXspj1Wto9RLRoJ+wz096NU3AF2L37R9AqYu1aSWTKfL0P/6UDz/8Sfp71/GVr/0Pvvrdj3H47C+pqCk0xUfQs4k3Xz7N9//qL+Uwg0kMITRUdDpTy7h9f72Vbx1NS4GWAi0FWgq0FGgp0FKg1XHbWgMtBVoKtBRoKdBSoKVAS4H3kwL/f6jk737vW+y68UbOnDqOTtNYPzJCIr7Enlde4djx42zZuR2b3cnadRs5fOQo9z/0kDQyBIb29KlTjA4O0d/TxcEDB1BrZdxOF7/81S8ZWL+Whx99krvu+iCJ5VWJwn3xWixJAAAAIABJREFUP59F1yjT2e7H7jTiC7tpG+zh7SOHeHX/u8wm4hI/aTCZCAX9xMIx5udnUeo1SoW87EMM+gNy01QYZKJLMxqK4jY6yCRTrBST6Dw6PN1edHaDTCXpm0aJWVycSWAz22SHaLlSxmKw8dVPf4Nn/+lFtu+8iY6hQYQfq9fbsBsd2DBSLWQwm1UUUvzHL/43+eYy2EQSxybRpGfOnKNeb9DbMyAxrCKJJJJNHZ1tEkeZSC7SRCUU8tPWFhG0SNmBd/LIaXpifdy87Rb2vPQalXyZ3q4+mZwcGOhhw5YNDI8OyI3z0ydPcensRdKJPMNrNjIwvAaD1Uwo6uON/a/w7HM/5Oabr+fjH/4EPnuMgLOTYgb2vr6Pn/znDzl56oTsChapw0wiLxGcH//c47Kn9fz5MeKJRbkZ7fa45OelxRXstjAOu4N8ocKPfvJjeno62bf/1/z4Z/9Agyw9PVGZ1NUaZtKrFZ595mWaDSMdsW5i0Ta5aT12dpyv/fHX2LvnNZkoOzc2Rs9AH13d3TK1JdJpAintDZlwenVUyhXcLq98fQP9Q6xfv4nx8fOksllee/0dzHYdT37sI7x78F1sdjuZVFr2Hu/Ytg2Hw4bDKQwJvRweWFxcILmSkBvpu2+7nWQyKY2NO27fTUD8DKXJK796kw0brsPrDfLss8+SXFmiUM7Q3hnGaIR4YpnR0XWEgm0EAm3MzKfY9+5BkrNz7H7gLlZXlxD1gRhU3vrpIT7/rSewCpP08EH6+3u5cOE8jz7+KEf2XZIGbFdXl/wcjUapVqusX7+eV155RfaxCvyoMGxFAndwsB+f383YhTFcTi8et08mDRcX5vnoRx/n0uXzJFezfPape3G5rDJVJ9K42UxBmooOm55UegWz2ULfwIDseV1ZWcHuvIaOzhcLEvcp0sJirdrsDspVqNRFatCM3W7nyJFjHD9xmac+8yTnxy8wNz3P2uG1ZFNZsitpNm3YxPzcIoVKleXVVaYm5nH6HPj9QT5w9wd4fe8b8nVFwhF5jxgZGeHUO6e47cGbqZSrpBIZpqZmWLtuDcNrhllJJcmXMhgtOmlIB4I+jh8+xMBAH+vXrqFaKcn0fE3RcfrMONFoGxaLiasX52XSc2BNF3v3vMfHP/kIq+L1TE0xPDwisb3Pv/AaazeGeeyxR/nXf36G+ZlV2tt7GB4eIl8U5rKe4ydPYLFZMZpgeG0XbR0e/N4Qd934CZ772R6JL/X5/Fy8OEEmm+Dc6UPc+9AHJF7bZjfJcyS6ko8dPSU7YnP5Kvlimli7i54+H01DjrYOkWZuYyk+L40di9mFXmehUtK4dHGWRDzHpvU38Morr3PbbTfTP9CD2WKV5/rf//1pYm3d9PUPYDDqsDgMRGLCWAPFXEbv0FAaFYmpFlh5cc5NBhP5XAGL0SpRwc1Gk/XrtvDj/3iGUlZj+8YtOPGy74UDjFw3wtxcXKZTh4fXYDKZcTgcErMtOqNn56a4447bZO/tyZMnufvuuzEZLXh9blKpjEx3Vsolee0L4za9mpGDKrWaIntDG5pKsZImGPESDPglcrZUyqGqVcIhF+mVeRw2HVabQjTilChqk1k0hSoomp6qMKAaOmkIi3Wn1ht0xDoxGgx4nF68wsg0mKjVa5RLZfm5XlmUWG6DzojN4pSGr9cVwm71EvDEqJY1Ctkq2XSJbLpIMV+iLkxcvQOz0YrDYpO4ZFRFDhFYTMJ0E4hhE2arGb3ZKJOvakOhWVGprxSxWizoLSbqNMirVQpqjYZFhz3kpabXyNVLJHICy75Kvlyk3tSoag2aBh0enw9FtKM2r3Wmis5dp82By2rHKFDqBrPE5udW0qDqsFlc8lq1OxwYzSaZttU0Tb5GcV8UHfViEl+nahLtK/pvyw1V4pwFylnY0lazDZvZisFowO11Ipzn5OqyRIKX6yWE+yuGjixGscbd8roSva3LyQQ33HQjd91+F7lqTnbbvnf4MD/9j2fwOHx86ksfQacz8MYb+9i8aQuRWIx8IScRwsL4HhweQCANBCUhGvDi8TixWQwszs/iMDo59tZJHrznEdaOrmcxvszl+Sle3vsaFy5dYnDdenbsuokaTYmrFsa+yWYh4HOjVFax6WyYVAtBj4lqcZ7hvgALUwle+eVJPvHRr/CB3U/wo58/zZ/+7TeJdnp56EOPU2lCpVaX90OR3tbrryVkRU+vSXCbRer6N0laic3XGtRrRZpqTd7zxdCNQCkLfLdAJoukrcsprm+dHMYRxBBxnymVq9icQULBdmZmp9HrVEIBh8TIq/UysXBYpts9Nh/33vIAom3XpIkUe4O/+ub3WbiaYupKkt/59BN85BM3cfTCi1QbacoFG13R63n1l8f5s29/D53WkM+wa2lhMSVAq+P2/fRmvnUsLQVaCrQUaCnQUqClwG+9Aq3E7W/9EmgJ0FKgpUBLgZYCLQVaCryfFPgv41Yi/2R6pCE3nYVx+/gjj/AXf/pd8pkMa0eGsZpMFLIZ3jl4kDINFE3Hxo0bZe+hSOp85MO/I/vzRKquWioRC4VwWASud15uExodFk6MC6NuhMcf/wiRcAdqvU5uZZnpS2OkE7Nks3FMVj39o0Ngs2D2eEgWCry2bx+nz52VZp8wOLp6ujCZTUzPTEkUYTAYkp2WwritVEoEfEH8ZjuldIbVchrNrcPV4cHgNsk0lFprEHaHmDx1kYg/zJrBtZw6fopPPPEpDGkHMxdT3HH/g8znUxjdLpkWNajgbELQZiafnefMhUNcWDzNihJnYn4Su82Pw+bHYDDKZKnRKJDOMfLZPAuLixLXGQ76EUjI5cSSRIVG20K0d8Wol6sszS6zOpfm1h23klpIo1P13HLTLbS1tdHRFWVq4Sqnxk5QqhVlaqYj0kZv9yAdnX2cGT/P4WNH6env5PmXfsENN2zh8099hlKuQjmjoFUsWPV+2ru6KdXzlGolDhw4INOoH/zgB7n/gYdkf3B7e1BiNQNBv0z4Hj16VG5IewMhanWNtWs38eSTH+XWXbdw5PhBfu9zv8sffO2TLCYuMX7hBD6fh3JFxWxycdMNd0gjtFJq4LK7pPkqugiffOIJ3nrzLZaW47L/b3p2lnAsgsVhk2jbQiWH0VpjcCSGqihMXryKSW8kky7wmU8/xet732I1nSEQCvDuoYPU1Qbh9ijZdE4aASaLgfaOdpkGW7N2lKam4HYJI8OA1WqRxlO1XMbr9RJfXiYTrzHcP4TP7WbDxlHMlmsmp9Ph5dmf7WFqbBF/h4cN6zdR04qgL+HyXOtyHV5zHSdOjcs+51Q6JQ2c9vZ2OdzQ2d7O5q1byWbSXLw4KY0X0ZMqzOlsssjE8Sts3rmRzr4Yc3PzRKMRnvmX53ns0x+UV6NIpgpUsjBWhWH27rtnaDYCbN68mUNH3sDntxCJuPF5nZTLFdmFa7WYKRSy+P0W/EELBmONkyeucs+du5iZWZTGj0Cx5vMFRteslUm+cqUikaaapqNaq9LT20sul5XGiyKAp3od2VyWjRs2cnbsHG+/uZ+hwSF6O3rJpbI0laaoGCUSCtHZ0YnVZWU+OSsTfAKp3Nc7KI2zcqmKy+EinUpLE150/k5dnZLrW9xDVuMFSgVV4orX37SB7r5Ozo6dBpHEM4Oq1rCbzdx4w8380z/9iJ7ONm6/7UaOnTzNlZk5nnrqKd7dv59QOChR1U6Xi3q1Sjgaksbt5UtX2LJ1k+xuFibWunVr6Ovv4t23DnLonXH5umtlA0aTi1hHB1PjJzHHDNTVisSQ6vR1GlUzD9z2cdYObmP/Owdpb+/kxRdfYmUlLlPPB959A52qsPXGTbKXViTpH3rwMf79H/8VX8zHvQ/ezflz4+TL83zisw8ST1ympy8i+1nrtQq1uiJTqwJNfvbMBU4cXcbvCmAy2bDarNIge/DBh7k4McWrv36HgaG1qGqT1XRKmrQ2hwl/0Im/zUGgw4nBJPpLhWlblWlqkRCtlmuYTTaaqpH0ag6vO0zQF2V5cZUDe45SSJalSSvWQ3tbB6Oj4mdorK6kpNkqEoYej4tQ2Mfc3AxXzl8m1hZly44tvLn3TUZHh+WAgDBQxbWQzWTp7emWZm69XmWgt18OKTSaGsVqidV0GrfHK/toy8UyJoORplrH5bTQ1EqUSsuYLcKSK+DxmIm0BTFZ7Th8TnTNOjWlgE4nhnjSzM1dkfcMk96Mw+rB6wzicgaxWdxSV4MuR7VSkR2sot9VPE+EiWvQGwkFw7IX1+PyyY5SVWnKFHS5qJGM16iXNRGtxagzYGwIdLEeAwLVXJf/XlxDJnHcZrPsrxX95U0FlLpKuVqRzx0MeiwOi8QYl+tVrCLpajXLhKz4e5FmFsZtvl4jU8wTz6xSVGuUtQYmpx13wE9NU6mIjl2lTlNtSqNWvCZDHew6qxzAkL27opdVGIZiIMBiwWG3YRWv0WiUiWSRuBXmYllgmw16eQ58HjEQ0qSQLaCoCsV8TlIEBHK9Vi/g9tppaDVKpTzZlYzEOL935ACja0blz5pZnGLpYo5v/+3/wOaysrZ/DROz5/n5T5+ho7MTn9vLj//mNT75Bw/hdLqwCrS6x0soFJWI8Ldef5szp8/QVFTWjozS19NHezRKT2c3t27Zydj0OMdOHOfZn77CQmKenbft4IZbduH0exm/PInRbpepZUVrCNgDfq8dUyOPw2hDV9ezNHOJaNhCX6eXpfkkB9++wP13fIZHH3iKo2On+NyXP8NqLkFnX5RPfP4pUhmRWs/LNW8UtQE6MTxgxO/3SnS2uB4EAlkYufKzMNvdLtwuJ+VSUT6PzEaDTO0iuofNZhnSFfcncS+2WsU5sWFUnSglk0ynr6aXiS/PyOGuYjGHw2rHYrDgtQV5/IEPsTidxNi0EfJHZOr8G9/5E5zOCF/56u8xvXyIfUd/Koee1KqXzWvv5/VXTvP1//l1TKJ/WVPlexm9wdgybt9Pb+Rbx9JSoKVAS4GWAi0FWgq0FJCEs9ZHS4GWAi0FWgq0FGgp0FKgpcD7RgGBSpYH8/9CJQvj7nt/eg2V/L/+6A+JBALSvPW5XfLr1VyWZKkoN5/risa9935QGjP33Xc/Z0+fkcZtWziCUi3TEYly5sRxtl23lTUb1/FPP/ghvmCUz37uC1isLjSlwYn39nPkwJt0Rrz0doWp1vLozSbmE3F8Anns9RHr6aGqKIyNi43bEyhNRaaTVnMZuUnb3t2Jy+uSnaSil04kvIIWO81KhUytQNFYxdPpx+gSnYUahkYTfVVj4fw0vZEezA0bUX8Xj9z3EG88f5jtW+7E09lJVqtRMUA4HCS1uIBbp+E368itzPDKW8/j7LAznZvlyNhx/O4oXR2DrK6sspJYxe0WBoBdmhjxpbhMPQ0PDMpu14WFOWr1KrFYCIfbQimfpyvaja5qYPu6HUTdMULuEFNXpqVptpRYwGDVYfWY5Yb44Ei/NNdEmvHq1Cxvv3uAy1cvs2HTBhIrcb72x19h+vJVyrkKUW8H1VwTh8lHTdHYuH0jx08eIx6Pc/vtt3P8+FHZzXr6zClpqLz33mE8HjfDIwPMzU4LC5FStcLaDevxB0UH7wyPPfYIt9+5iyc/9AiPPn4nDQrUGkXZQ+p0OejvH+LS5ByTE3N4PTGZEi0VS8xOLzDYPyA3rBcWFqXBoTQUkqkkfpFA7ojhDXhQtCy+gEUipg8fGufG669j+uoKn/zEh/jpD37J5SuzdA1FpDaVrIbZb6atOyYNEpEEDbf5qBYFjjOBy+ogFo3ib3fJ7sjRNYOyb1ScB4EyFqbHpXOXCPnCpNMpnA4Xt966G4fdTTTSztTUHK+9tpfcUpbp+AxOv02ibv0hN8vJFZk0X1kR59stextXV1MyvbY8l2JgtI9AICRNCoEVFl22Yh2sXbeeQMAvU6/Hjp1gfn6B4eF+JsYn+dwXP82VK1cIh0NyEMHr9Ujk7WuvHWTr5lvo7u1namqShlpmNRWnt7uLVGpFJqjdbqc0ygRi1mhS0bQa+XyejrYudDq91L1crpLJXjNdEqurmE1WBgeH2ffWUXwBB5/6zKdIpVJY3QaqzRwaDZm6EyZPZ2enxImfOnYBnzvAdZvX4ncHKWZKOMx2eRx6iwFFp8q0tDDH9XoLU1emaKpgMpjJZnMU8iVpdG2/brtMSU9cmGDtmvUy3Wmzm7k6e5VQJIDT4+Tq1GX8QZ/EH4+dOiuPT5gPVrNTdp7m00XWbhumWq1TSJfYvGM9h/YdkQnIbDpPpNtHf38/xw+fxe2ws/PWrSwtxUkkkvT2dVGtpGmLdrAwmyWXMtLUXBiEwWIsYnEXqTaypPNJhkdGMenc6HJW7th1L2dOn8dicZDN5LE5bNJsKVWzzE5fkShhf9RLMrlKR0c3kVhUjsXksikK5Zw0wSIxPy6XGYNJJRhyY7YKo96D3++Rpo1IStptXuILaRYW4pw5ewWoMNy/lbHxCdILKmu3r6NUVOjvH2bdhrWkc6uyQ9tgVfCELCJaKdPKwkGs1UWHqBFVUVHqUC7UZdI0m65IDHxnWzelTJWpyWniSwk5LCDMzmqlJhOCXd1dsgfVZDbQ09ON1hQd3wXOnDlFrVJn/MwEdoeVj338ozRUTQ4eGPUG3C43lXJZDgkoSo16tS5NezFAYDBbEZHm5eVlOYzictilUaanidNuxmYxEgy40LQqjUaNcqVAtVpCZ9bJpK4/YMVqb2B3aFitDTStSK1cIJ3OkE7mqJWbmA0ubFa3HKSJhl0ylS3Spk1hgFZKsstbmK9icEUkTR0OF06HU6J/rRab/Pc6zUUuVSSXyVMv1xHFsM16E00Bs96K1tChqXqMRgs6jPJarDeEQSaGJ8zS1BMtqQ1FoaFeM7/FfUc2pzabEiUsDGeRxkSkd90OjA47K4UcM8klco0qy/mMHJjyhAMYbVYMZtM11K5RcJhBrSpY9GZpHhtMRqmvMMdF126joVGplGXfcLVSxWQQyVrxWkEzNChUCpRKVQw6E163D11TJ7vIG6pCLrtCanWZYNAl9cplUhiNIrmrUijUWb9xgNNnJshl6zgDJpp6ZLL9V7/aR8jr5UMf+TB+Zwi/L0A8vsD8zCVcTitOp4ee/gH2vLqX6eklrrtuGz/54X/S09tFcmkFExY+9MSTfORDHyESCPLMnn/npT0vyiEoQSQQCGhfKMC2ndczv7iA0rzWayuOP9oWJZlKMzrSQym7TL1UI+AKEJ+bpj3spFRYknj8fBqoRfj4x34fDSuf+vwnUPUFlmZX+cqf/Xepr0B+C5NcJGdVtX7tGjDpZWpcfC2ew0JIk0Ev12k+l8JhN8s+b9ElnlhZxmi4htWu1SoSXW632yiXavJeJhLORoE+XsnJ1HEynWApMYcv4JNdxaKewuMM8P+w9x5Okp31vfenw+mc4+QcdnZ3NkdptdJKWgklkEACLIxFTrYxAnxtgrExAhvwBdv42gaMDTYZLkFZu1pJu9qcw2yYnHump6dzPN19um89z/K+VW+9t/wHqJqqrVXt7sz0+Z7nPN08n9/3+3UYvHzsiSdJxQrUi0aqJR0nz5yhqa0Lu83N0ROv8ei7dvLDX38Vl9dILmVh55a3cezQKF/8wpcxGuoyBlvEpMtu4Ybj9g3zOb5xIQ0FGgo0FGgo0FCgoUBDAaFAA9w21kFDgYYCDQUaCjQUaCjQUOANpIB03IqzY1HEJz/t1WS8n+i4vWXnTj75J3+M3+OWfX6d7W1Mjs0wtG4Ag9vD9MI0q6tJHnv07WSzIpY1TUdbO63hJlajUYw6EMxg/PpV1q9bR1tnB1/9xt+zYfN2Pv7kpympNVpamnntxRd4+flf0+yzs2G4H6sCcwuz8lA3lc+zICCoPyiKFSWgFfGusUyCmcgCV8ZvMD43Jd01RpuJdD6PYjXJA/Cgw4lRq7AQX0Y117CHPdi8AqTq0ZfL5KMJgkYP+kwNg2ri4x/6JGeOX0Gp+dm89U6Wi3lMATeqsYbeWKdezOKoqzh0ZV5/9VkuXj9DzlhAtWokxeF/sUZzsFVUyZHPFmSnpMvhxml3oVU0ZmbmCAeCuJxOoitR6cQcGOynf7ALo17H5nWb8dv8aLkaMzdmyMZzmI1m7A6b7P70hNxY3RYWo4tcuHqeSHSW3XtvZTGyLAGcuJUWm5XHf+/3pON54vo4Vr0Nh9FFOVPDZnSxbngj3/mvf+eV115FUYw8+eQnOHDgAINrBqnX6jJi85vf+CZ33HEH586dIZGMo5bKqJrKrj27KFcrjFy5xl9+8fOsGx7gPe97D5u2dWO2gkHR8PndTM1OSTeRQUIEL/HVEsV8ldmZWYwobNq4ifn5ZdLJNP6QT4KUWDKGL+SlrJWlC7lQShJqcosjZmZn5mgKtBJfTfK2t76D8+evSADp9ftJplOUtSpzi/O43C7prhR9iQKGCNB04cJ5GZEqnLfLy0u8fvgEO3ZvIJ5cpVQqSljU1SlipFcZGlhDuaRgNfmxWf3odUZcbjuKojExdZ0N6/tZnItw9doUU1PTFHIlnH4LfYO9HD92mvXDa2S/poCXIg52/kaUh9/1gIRSU5OT0gUsAHIun6dYrsmIZAE2RTyxgLhbt27mh//xU/beeSuZeJZINILb62TDpmGp0a9/8wz7790reyzPnLiIQWdlYX6JHdu3YjAKQFdFMYHDYZPwOpepkIuJrssU7oCZclElmUmyactmCZAFUHK5vSSSKRThEqyaUOslWttbpXtXcVTRWws4XBa6+3okiCuXy7S1tHHtwgTXrtygp7sdj9NPW7idsStjLC2toGo1RF6v1WpFEVBuaUUC29hijK6eXul8bW5ukzBSgLCmQBPpVIKh4W6uXLrEYF8f3laH3AN277mF82cvSwdhW0c7Z46exesTznaXBC9Oh4uTR07ga/exadNGXj5wiC2bNhJdXmFxMYLJbiAQCuD3eYmtrpBMpGVUcmtbE1euXJGQrq+vhfhKBr+nhenxFGa9C1fATyKzgMtfp7nXQzwTJdjUTDFd5s5td7O2dwPnz41QrRi4dvkqY9NTJFYjWNxmOrtbKJWzv+vC9mB3ukgmMyhGK7lkjnBbG8WSiEGtyr5Ls8WI3WEknY1SJ8/g2k527d5IbHVBxl4bDDXp7BMu0cjSMq++MEpLZxiDzo0iOlixY7O6qVQ1GQ3e2tZMoZgEnYrba0evF52cWcwWA2opL2OpM+k8xVyVUKANg97O8lICm1UA1qJ0gYYCQUxmM+lUhnRGxBdreL0eubbEwIlIDRCOQ5FyIAYWXA4PRw4cpb2rDa1elfr39HTj93ixWqwSGop95KYz0Shd/WIgRK3WZXeonir5QpJqJYdOX0VQ/kq5JKOc9ToTVpMDp80rr1M4uVFUMsUVtEoGk7mKza7hchvwec1YzMIVqUdXq5PLFkklhJO7KJ2vwvUo9j0xXOLxOCVcE9G3ogdXwFutqqFpdbkXCj+t1So6cx3YrQ7MRqt08gqQRlk4GnUyVlnN1aiqddSChk5nRqvqJKQuqhpGqxNNzj3UZZS/Ubh7xZyUsN1X67KzVl+rS8BtELm7AuKKvxJDUbo6ZRHPazKgKnXSVZVoJslyKi588DhcTowigllVZSyyyWanXNOkG7emQ8I58VxrOuG6rkqXuQDIwn2u6A2YFJN837FYRA2BiNDVyw5oMRQhIn1FT2u5VMRmMdDWFKZUyfDKS4dkMkF3j5+ymufu/Xdx8OWXyeaLNHd04HB5KKl1zp0bIZMqklysEGwKMTu5JOHjB9//BK1hK0dfPyCHjpwer9wP5+eiDA8N84Pv/QzFbqC9qV3uKe987B30dvcQSS3yZ19/knhxVTpWRTqBGCIZWDPA3Py8TG4QncAi1UAMxoju5lg8gcthk5BV7NXlnEq9UsFpMxBZuIHNojA/k8Bq6uGzf/ZVPM4O3vHudxJNTtIUCrD3gd1UaxV6uro5eeIENU1EfFdkRYNwxzsdDjZu3CCj0sui81Z03Ioo71oeq0UhEPDImPVEcpVypYjZJDQ3yi5to0GhUtHkc2Wz2tAZNcq1AjW9SDIpYzDrpRtZDAJoqo56xYxd7+fdD32YZLyETrXgtgT5t3/7AWdPiWoGMx/62OOs3+7k6KmfUq4l0WtB2ptu5cCzF/nyl74qKyRurjHdTQewrhGV/Ab6KN+4lIYCDQUaCjQUaCjQUKChQAPcNtZAQ4GGAg0FGgo0FGgo0FDgjaTAfwdud23fzl994XOIUL225mb0In6xpPHIY2/BHvIxu7CI2Wzj2NHj8oD7Yx/7I158/gXpto3MLxDwulHzBc6dPsHG9cMsRCJMzy6yZt0mPvKHHydbKEtX4b9/+18ZHzlLW9DNHXt2oqk56SAMt7SQzOYolMo0t3ZQKKnk1SJ2j5NEIYPF6URxWdGMMDY3zamLZ4jEVpldnJXQrjUYkPGA4u8MHht5VJraQhj1dex6sKgaAaObGyev8emPfIZawcTEjUXWb9iDxR1CFYfAZgOK00w2n8RqrEApQXJ5itdeeYb55VlyqOgcZgwWi+xw9Nid+L1BVLVMJpWVziXR0VoqlJgYn5Zdv2v619Dc0kxPd6/sic2V0lQrJUpZAQFUzDoTugr4XX7pihLR0FanFaPFwMLyIiPXR5iNTFE25rF77LIfVvQFCliQzuQYuzGO3+2jv6Mfp+IiJxw6JR23bt/DD374Y3729K+5/8GHWF5a4oEHHyC2siKdtsVSSbrrxMH+7t27yRfy0pX6+c//BXtv30O2lGFqeoJSucCffeZTdHa38+Qn/pS9d21kPjJFtSagX5hUJoFBMTA7N0dvzzCFvAG1qJFMpDDURHxqB+NjUxhEvKdJh8Npw+F1UBaustUlenq7UKsCMtQI+ANMTc4yPLiBa1dHeesjjxKNrsqBgcWlJRlFHIuvcuHSRWq6Ok6XTUYTOBlpAAAgAElEQVR9C5eq2Wy52U+oCKdTiWwujdNlp7u7i9Hx6zKqOp1J3XT6WR3kMznqdR1etx+3y4c/EKKrs1sCndePHJNxs/fedTd6pS6/39LcCjfGRDQrHHr5MOuHBti0faPszRVR2FariWwuxWNvfyuvvXaIeCJKIOCTh/1T8zkJbEVHaqlYwKgYGbs4Re9wp3RhjY1MkhFur3yOO++5jU2bN/Daa6+SLWQINgWlY7u7s0vCi8X5Ba6dnWXLngHZQSy+b2tTswQ6r7/8OuWKnho2SllNOkN9Ib90+oquVIvVKp2VAuyImHMBuQUAFE2iwVYTvmZw+awEQ0EJuIQT12qxIMjQkVdP4rS68Tp9REbTLM4sSPeeQHL3PbKfttYW/vcvf01nV6fsHxUgXLjLLpy7LCN4E4ksseU4zU2tRJYWZax6S7sXQa7i2TR9Qy3EY1nS8TyasYrH52dxKsratcP4XQFefekVNm7ZytXrlxGb1D3798tO7XJJJdDkl65HtVRg247tJOKr8l6rRVVGf4s47NGx6wyt6aNS0pNaLYJmIJspSWi5fdcuDrz8EvsfuJOW/iYuj57H4TGxYd0Q927az4svHiQeL5JKFpmfXmR+aZm6roZihUDIzeTkGB1d7fQOiN7vZbbv2M61ayNSs66OPhSTjWCwlanJGelu93htBMMO2jo8lCox3F4jDpdewluzWcQ3G2RUq83uYHU1Q3fHMIvzaX7+0+dRiwZq2s2oXuFETCZWqZaLErYJaCtcxSaz6OAsyzUv4KRwhAsISs2IxxUmmxXgSY/JoaBSolopUxF9nlURkVuR+0OpVJDw3mG3o5hNEmSJPxfrvaxW8bp9+Dx+ZuamCQVCMipZgGAxRCNcpka9cKIqEhwJcCs6VPOlgtwrxP0Qz7vBoEloK9ZuvlCgXtVR1xQMOgsmgx3FYJVxtXqliMNtwGG3oGkl0pkY9XoJp0P0ripYbXrpOreYxc8qS2AtXn9Vvek8Vcsiyl6Pw2HH6bDJtSIAs1aFcrlGWdVkVLJRJ2KPa+jIoKOGy+6lrulQsOKxB9FUPfq6BaoK5ZKIGC5RyN3Uo143UlbBbLLIeGKRkV4Xfel1MY5ikL8ECNbV9VLnmlaT8LSuE/29FVFZi95qpqyvUaiqGMW1GpDpB+JURugjOt6FVkW1RLpeQed14HC7ZLy56NsVfLggXM7VqozaXoxECIfD5LJZysUSgt9ZFOGuNcr0g5aWJjngIvqj1VIRj8uOsBXfc8c+nC4LyXiMQjZDKV9mdakqhwdePHgAvQLhtiZ6B3s5deIMFy9c4dHfexi/J0C1VCMyu4Sm1mhvaUPcYrfTyYQYXPF56Orp5NZdt0hn9sFXX5Zxyi3hJjxuNw6LXd6XmZUZPvOPn8XR5JTwUeyXA79Lr0isxvF5vJSLRWrVmkwHqVc1ivkCzS0dhFo6uXLlGopOQcHIpfNnCAWtJFYXZfLAlg37+ej7/4q2tkGefekwE9NnKTFLWTeP1Q7hcJNMEhHPTmtzC/lsDjGdJXpvRWd3pVyWAw0CHhcLKmbFhlYtU1KzlKtib0e63nV60VVclc+CuM8iilw4ocVwS10Tz1wBnaFGtV5Fr+jl/mzQi3XvJLWiEnR189hDHyC9XJa1B9dHpijXqoRb2/j0p/6Kv/naZ/EEUzzz8r+imEuYDW10tuzhwDOX+fJTX5UOftH9LRaPrLltgNs30kf5xrU0FGgo0FCgoUBDgYYCDQUa4LaxBhoKNBRoKNBQoKFAQ4GGAm8kBf47cLtpeJiv/+2XcdrsaGWVerXCPXfeyfCWzRw6elhCE7WiSSfkSy8d4Ctf+VtePfQKIX8AYTMq5bJUyyrpxCqZZIq777ybG2OTLCyt8sQHPkJrZw//8YPv8+rBgwz1tTPQESbgtJBajdLd281CRMAQvXQvtrS04vF5KZQFlAmzuLJEqphHZzaisypY3A68QS+JbIZzly5w+sxpVqIR2tpbSBRyMmLyrgfvZXTiBoVsgoDDQqcvyJGnX+dD73gPmwd389LTR9k4fAuhzj4qBpOwbZFTS1R1FRwuE5VKgsTqNE//5ofcc+8eXjn8GleujzGwfohM9uYhunB0CfAjokMzaeH0KuB2emQUqwC1nW2d0oErYji1SlVGVI/PjqJRxqyYcdjsrB0coJDNyQPrtrY2vvnNbxBdXWHfvn0yAvPCxYuspqLsuXcH/hYv6XSa0bExGQ+qljRWowkq+RpOk4u79+wn6AjiMXu4/Y67uWvvPlYLBbZs3yEd0u9573uk8zTgD5HJZmRM8HI0yvnzF+ho78Tn9/GZP/9zfv6Ln3Lg4POYrQqHXz/Evfffze+96+3sveMOhtZ3UdVU7G6b7CJVK3n0hhqDa9dw5PBplmdV3G4/hWKO7o4evB4/o6MTMi5SMRtlDHUil+DyyFVcXoXmtmayhSzBgB+trEl35ZreIY4dPcXj73wXLz77MkaTkfOXzuPxe+nvH2BsckxGdzuddtRSiZbWFq5ev4Hb7aG3r4/x8TGy+Qx7brtFgrLxyVHaO1okSFpYWMBu9cg42Mnxa9QpYbdbcTpdFHIVhtdtZd/eN/GD7/8Xy0sLtLaFZMTt0OAabt1+F/FohnQqzcjIFVweJ4uL82haBb2xhs/vIpWK0d3TLjUxGnUSjrx4+DIzs7Oy9/Otb31Y/p+sw4eOsm3nFn79k2cY3jGEx+PjwrmLOFx26chNpXOcff0sZpuJiojsNFi47cHN5Appdm25g66+LhlJfOzYUVLJJHfcsYVSOUVyVcNlW0M+U5WOscmZSdxu980YTol26tL5KRxrLa3Nsg/TZDPT1u1CrS+jVzQKhZyERfLAX5z4e7ycOHqGG1enySQLhJ0t+D1BYqurxJPL3HnvLbS1NhOPJ7hw4YIEyvNzEbSKkdhyhnDYg8lkkS7GTLpAPL4q7/W+u3Zy8dIoBlOFe++/i5GR6+gNCrtuuYXTp86zYc0Wnn/uAG6bX4JWEX0tBgYGhvqZnpgklU1JOC4ir8U9bAqHZRexiOoV0KRQEACvSDDopaJlSCcytIWGMBlcHH3tKHtv38nb3v4Q8wuzbNtyGyWdnuMXT5IqrlDRJ5mZusYnfv9jVFUdyaTK1FQUo8HO93/wQwnMzFYduUKKdDaJw23D7XEST6QYHOiR8PDimets3LyB5eUkBr0Nk+IgNb/I3gf2sxAZJxi20dLuZHzyIsMbe+nqbpVrSXSKCiescK36vEHmZ+O4HM3EY6qMuI4srnLfm+6nu7ubifEx/CLuVq1hUgzEYsu0tjYxNT2OplUluJOx2WY7+bwAq2YZn22x2MjWMhTqosdZAEwRH1yWwxvCVWs0GqR2IjJbrBW3y4XVZkOn08mYatHlnU5l5TMlIJxwd9qtNgmLBAQU+7gAWgIaS2BoMeEPuyXQEhBSDLcYDeL7enA7PPK+V9Qq2UyBXLYgo8ZNihmbzUypFKOqlSQUdbu8cn0J6lop59FqRcpqAoOxQLjJSnOLE4sVqloRrYRcB6JrV0Qki9/F+he95CaTVe41VqsLxWADFLSK+LoMZnOKQiEp49MrpRr1qgGvM0BF1WHS2yW4NejMWBU7tZoBo06hlFVZnl+Bml52BIvXT/3mzzEYLKL1XcJd0VFcKd+MsDVbbLKjtqSqMkVCpxhkBHChUkRnNGCyithlg4y8FQ5Pm2JCXxcdxwkmElGWqwUyxQKlioo3FMBst1EXzlvLzfjkYlmVPd8CqIuMDaNOh9tmRVerUChkmZwZJZdLoVVLBAJuero75PuappYIeL3yvd1pc+BxhPFY19EcHObU+VOcvnCSUGuAqbkxboxdw2qzyP5o4bh221w4LQ7pME7EUrSGeqUDNp6K09waxmo3cebsKebmp6lWivT39siO+rmZWT7ygfexbdNWrs/f4KNf/BP6NgzKdAgBIavliriZGOp6KqpKpVBibmqWkE8MbOlRiyUuXBwh1N5HJlfAqNOzfmAYAXrdLh2FYlT2VterHt712J+yft0ezl0c579+8g9EUyfYuTdA30CYmembfd02s1XuI2bFJEG8TlQeVzRcdoeE3cJJG4+JuGnR564RavIRCDrJlVKksjEw1LBYFfm8iKEFnc4g14Vwd1vEUIZwDIvUa1EYLtJKDALoGjHq7MQiedyWDt71+CdJLuQx1D185zv/yasnXqO1uw23u4VsPsIXvvgH/Pqlf8Tl0aHoWmgJ7uIlAW6/9HWZWiCee/HN9eK3RlTyG+mjfONaGgo0FGgo0FCgoUBDgYYCDXDbWAMNBRoKNBRoKNBQoKFAQ4E3kgL/Hbi97557+KOPfRirolBVVZpDQcSfXR8dJdASxmy1c/rMOQmfnvzkp2SX529/81vWrlmD02ZjNbrE2VOn6evuwO/1sWZwDd/6x39mw9ZdvPvDH6VusKCYFf7005/CZoTtG9eQjUVIrCxLiLlhy2YMRrPsDzXq9fzm6adZN7yOSHSJPbffysLSEm2dbeKEk1BLE4l0AqPJRHtnB/6An+NnjvPsweeZja6QLBZZv3UTa9YPYFFqTF6/QmR8gq5AO//zr/+Bf/nWj3BZ29i6dR9lo4F0qYDL7pZdiMViFqtNR9WQ4bmXfsq1ifP4w07Q6ZmenCcVy9Pd0Us8FiG6soDP48Pv89HV0S0dm8NrN+Bx+oivxFlciOK03QS3zz7zHDoFHnj0Popajp7+biJL88RTUX71219Ih8/w8Hp233ILZbXMyZNnqFV1bN+6nb6+Hk5cfo0T519namqSUDhEIBCiXNKwmZwYK1auXxyllCjjs3h58g8/zs7de9l/+z78HV1s2LSF48dPSCAuAJ7oNdy6bbuM+nW63BKg3Lh+g2gsxrHXX5eQ9Y59e3n3u9/J+97/fj79Z3/ManKJD7z/47zt8fuIrS6TK2YxWwUcyDIzM8HmbRuw23xk03Vy6RLJRBKXwwt1Aw6rg4uXLxGLx2jvbMEX8lAoZ9mweR0FtcDE5BS7d9/K5fOXZNTum+66j9HRcR564M0885vnMFssWOxWLl2+Qmw1isvjxu1xs7oaZf3wes6cOiP7eFvb2lleWZGASatpVKoqxVKOpuYQNrsJm3AyK0ayuSzd3T1kMzkuXjjPunVrWVmOSKdmsVRksH+A8dEpCqsadz6wj2KuwumDp9i0vUs61m7ZfSu33bZPuvROnzrH5NSMBFyi6zifz/G2R99KR2c7Fy9exOl0cPjSEQ69clQCGwGbe3o6ZafkW97yFr73ve/T3NLE2Og4docDTdOYn1yWYKe5az0Gow296A51OFiITJOcuEFoqJ32zgAerxW7w0RfTycvH3xJrtGNG7YwM73Axk2bsdltEjIIaCXomYjpvXLlooxx3rZ9K1aHcDBqEmbFE6uyD9piM7ESi0rYIJ5XEQUtnMLN4VZOHDuP2eikNdwhHZEiSvro0SO85eGHsFpMvPDCC0RHUzzwrrs58tpR4rEklXydptYQPl+QB970Zl55+VXOHD3J4Npe3vLYvZw7f5apuQm8Pg97br+N6zduoKpV6Wy+cmYMr8+LRXGhFqv0dvUxPz8tndarKzGK5aJ89gRVCYcDXL92TULIN73pHhlZuhJdZsuWLdjtJq5cOcXHPvyHZOM6Lp67ysjlS6xZ08Z7P/g4X/7Kl1i/YQfucCcHD7+GM2DDGRIgsk5yfon/8Uef47XDZzh18ip6vZOZmQV0BiPLsXmKlQJOt5Xl5UVypYK8hzrhMK3rKBdu9tHOTs4Tauqkr3cNx44eY8fObYxPXqOp2UMw5MLq0DM9c4P999xOXk0TicxSq1eolsts3bqdE8fPYjF5aGsekI5Zi8Up14RwspZLBRYnF7Dq7HS2d7CwOC+7oMWAxNjYKKFwUAJe0TEtHKcibru1rU1GSddsNXDqcLhurjvh3haOWtFJKwCuAFji54hOc9G7rNfr5RCAiK8WNekiIl10f05OTGIRjm6zWfbFCugr/k5E84rIYgGARV9oKhvF7bbT0tyF1ewhl62SThQpFqro9UY5ZBHwuWS8vVrJkMsl5X5s0tdlJ2xFraGvm7Bb3dIxLnpEqZfQ6UpoNRHxnEAxqQSCNoIhsW6M1GrVm1pqwhlbIFfKSge96CKvaVAqCUekCa83hN8XwmIRcc0J8oWUdPGLruZ6TYfJaJaDHXrRaas3YzJacdrdLC1GsVlslDIlupu7yWUKEmjnCuLn1alqwoFspFZX0Okt6DGh05vRC9uq3ohWrkjtRey9Wq1QoYrFYaduuOmUVISTtlJFLeQpFwqYDKJH2E3daiNRUVlJJIhnUiSzaRK5DHqLCZ1JIdTcJPfM8clJBtaskfdpZWmZXDKNms8RE5UClQw7d29GraTxeERUrx6300Ypl2d1eVXCaENNj8cdwGxyUK8ZGFy/jpaWNgZ71/H6mRM8/8rL1DFRTGsEfW2Mj8wQcrfy8P2PMj83i9UhYoEzxBKrlKtFXj9+GF/AjcfrxON2IfIBBGQ98MJB/senPs27Hn2cH/36RxwdOckj73yEo0ePMr+wKEFpMpGQHd2lfIHujk6yCeH8n2eob4CPffRjfO3rX8XsNmNzmVGMBrrb+olGVmhr9+D1Cyif5PrVCHfueYLN6x8gW6iyZWcHbR0Gtu7oYteuLbKbXURIO6x2mRggEg4EsI3ML8o+e5fDxfTUIoMDvYQCzZgFpKZGa2eYljY/FdG7rOXlcyz6rYXDXPRTiPfduojI1huoUqJWL8k0kJqmyroK4ckWa81h8VNVzfS2b2b3jgdQCxZyaR3pZJmpqSnmZyK85aHfY2rmMuvWWzh+8Wfki8uUC2562u/gpWev8NSX/q4Bbt9IH9wb19JQoKFAQ4GGAg0FGgo0FPi/KNDouG0si4YCDQUaCjQUaCjQUKChwBtIgf8O3A6vXctTX/xLGZEseu3CQT+f/7M/55e/+hXLsagw0DA4uJZ8oYTD4WRwcIgVEbtbLEq3y5VLF3BYLLLbrberm2PHjjO8YRNDw1vYc/ebMDlFJ5+RF154ntdfPUApE8di0Fjb30s4GKZcrVEolshmM7gcdp5//jk2bBzmO9/9Mffft5fLly7LKF1xuH/9xjTvfe878Pm8EkoJB2H/hiEGNg6znMnwy+ee5emXXpQHxTt2bqC/q4Xo/Byf+sMnee63r5CK69m27V7sjmZSpSxVXZnBzn5WZhYIuF3UdAViuTkOnX4WV7OFnz/zC7wuH2+++61ExlcYHxknGHLg9prp7+2lo61T9nquxuIUcyXZ5WkzOVCLFXR1A1aTnZ/85GfUDDW+9u2/4diFI0zNT3J17CLrt6whkYuCUePE6RO0t3ewa/stbF6/BRHSeeXCVc6fO0Myv4zBVCMY8lPRNAl3LUYHWrFOJa+np2UNbZ42tgxtYk13HxdOnubYqbMM77qNWCJNKBxm86YtzM3N8+LzL5FMpxnoW8OaNUOyK7C9rUOCW+GaO3f2LEcPH5Fxq6Lz9K+/9AUmZ8d5y1vfxrYdm+no7iCyvEipkmfdhgFiqyLS+TJN4XYUo5uFmWWG129i7PoEY6MTMk66s1N8zQI2l5XN2zcwH5mhWi9JcOvzBwiGW8inC9JFKtyYAtLtv+tefv7jnzE9PYPb5yUSXZTQtqk5TEG4AQt5GQMqeikrtZrsNHV7PRKeub1ulqIRisU8A0M9aLWyhDkuj0t2Q14aucJ7/uAJzp45x8TEqIxhLRTSWK0G5mYi7N2zS/YLxpZy1KoWtm7azOkjv2VxJsfbH70dnV6ht2eQ9vYe6aYb6Bvk2edeoL2tnctXLnHrLbdw8uRxnnn2WfBXyEfrfOIvPsiNi9P87Ee/JtzloagWZITmnXfeLYFZKBjm8uUR2UmrN1p5+JEnmJick98/FU9x//330tYe4Btf/zLTIyM4gmb8rXbe9973cOLYSYrFioTWh155nbXruvD57RISXrt+VfY22x2iK9hFJpukXq9iNBtRTAb8fj+Vcl3G1Iq1FY0ty2JO4fpcicVQFDMupw+r2U0smubFZ19h0/qtXDhxmfxyDkvAhNNrY3UhRV2pY0gbcYfs7LlnJzaLg21bd3PwwKu4nV6uX71BPJbgjn23cOLUYaZG57nlrs3ccedtHDj0EjU0Ji8sE+71SQdfJlXC4wqSWElh1JtYnJrD5rbytkfeysi1K3K/uOuuffT2dTMzPcm//cd3+e63v8PY+A3p8tx36z7OXTzFK6+9xC07dmExuTh+5Bhd7S3s338HS9EFuU7+/p+/SzSp4WuxU6qrxJcLlNQyvb0WvvGVr2LUe1EUP68eOk1LWzdf+duvkcom2b5rM4vRWdLZFM2tLbKTc83AIBadiWeffhaLxU5zUwvXr49y9/67Gb0x+jsnc43hDetJpVLSLVytVujsbqWmK0u3qNtjw2EzyUEA4VZuCnUgqjVNyk3nrIg8TySW6e/vQa8aSUVyFLJFJiYm+PgnPsG3/ulbPP74O5mbm5U9vyIy+sSp43zta1/lwx/5IINDA7hbfSTUJIvLEQkPvV6vBLWpVFKCWqvVTigUkr/LiN5iSca9Cke2AO3CmSsc2yIONpfJSsCbz4kI8rr8u4DfLwGw+FrhkhTuTuG2zucr2G0egoE2vO6gdAMLaJxMxqmqBTw+G03Nfmx20WGqEluIYzKYJdyqVGoyglgAMD113E47DoeCYhTvH0lS6SilYlbmFLe0eCQg9PmdyMRvVKqI6OEKi5E5uT6EI1Kr6eQeKAYGCrkMrS0itl4Wwd7shjUapXtd7EuiE7Yuep3rOjlwJFyZvT09GOpG4tGkhH1WiwOD3kohXyG2kiUZz5PPVtEjHMk3I3HrdQG3ddSrAtrpUMxm6kYddq+LbDnPK0ePSLf8pq2b2bZ1GwZdnXQqhVWCXDDUTdRrRjmsYXE6iOfSxDNpUoUs+WqZhegyK/FVhobXUSgW5ToTztszh8/zmc/8KYqlxunzx7j97h2yN3hs/DKKSUcmnSLsC1Ip1PDZ/ayupFiOLKE3VsgW4rh9PoLNTWRLZbZuv4XBoQ04zWHpKM8na5g0Jz/5z19x5OAJ9u69FUugxGpugavXrxKLr5BKFGhqC7Lvrlv57ne/R1MgzL13v4kn3vFeMoksP/rJj1mNr2C01bA6THIgRuQELC5H2b5zJ8FgmDMnT1PIFmSP9y07d1Mtlvnpj3+Mw23lobftZ25xjKamEPWyAbfTR1dPiGMnf0tvv4d81ojTspb3vP3z2G0BHntiH2p5hYG+bobXrZWAPhZdkfupGLhqDbdSrdQIeAJ0tHXQ3NRMbCUuI8RNJoWimqeuqxJPRsirCTnk5Q2LzzoFssU05ZpKJpclX1IxWcxyf64Za/L9XlF0GHVVzCa9HJgz1A2UchqFLNiszdy//3EyOQPVih2PrZmzx87y+T//S1YiGUbHzhLPnOYXz3yDSjVBwDNEf9ddvwO33/j/gttGVPIb6FN841IaCjQUaCjQUKChQEOBhgI3FWiA28ZKaCjQUKChQEOBhgINBRoKvIEU+P+DW+EF0Xjqy3/N7bfeyj988++wW8zUKmUunr+ATqvyyCOPSpjS0dlFU3Mb3//+f9LZ1c3nPvd5vvq1rxIKhshlMwT9XjRVJZtNE/L7SaWE46TEO594P9lKnRvT8/QMriEYDHDg+aeJC2AyN01T0E9Pd490WJosVgkZSoUs/f19Mn7TajaTTSVx2x1Mjo0K2wwLs3OITl4BBAI+H//7V08T7u2kZ9MAyaLKll270FktXLx6nnh8kaaQi+1bN7GyHOe3v36Z2257hM6e7STTVSp6FZfLRNjmJbUQxW02k0xHOHPtKGcmjnEjcg3FbcHnDvDIXY+izyoYVB3dvU3UDAVWlqNUSiq5bF7GZFoUK8W8StAXwuvyY1JsdLR2cvXKdUYmrtK1uYNnXvsNi7E5Qp1ewt0+8lpSwmOr08RSZJmVpZgEsha9XQJgs9FIZ08L6cwqmUxKukYFJDHqLGxetwub4qXZ046+ZMRhsLK6sEQ6ukKgqZVYoUYslZVgQjjHbHY7PV29lMplfJ6AjEpemBduPCd7994hHUYt4RaqapWpqTH0xipr1/UTDAV43wffx4ULl+kZ7KN/qJ+z509jtRvYun0jGFRmpheZHo9gMTtQDBb0dSN+f4jxG5NU65o84G7taKGpJcixU4exuyw0t4Xxh8IyQtSsWDh76hyaWsXvDvCBD36Yg8+9yPHDx2jqacXusrOaiOPxuqUbVAwN2MwWGcsaWVqiWqqgGQzSMe71e0HRk0onQK9JENPZ10moKYTd7cXisDE6elk6Vmdnx9i0aS2bN22klC9it7m5dP4aidUCSwtxWpq6sBgVtGQKq9nIV774FY6ePM7pU2dJxBPykPwdb3+7hIBnz5zk/gfu5dXXDtEUDrD71l2cm77G4SNHaGpqprurl+bmFkZGrnH12jXmZhZILGUZ3raeTZs2Y7FY5bMTXY0RaPazvBJhcHCQk0eP43DaeezRt7Nx7XpOnD3JoecOEYlEiMZX6B/opr2tjW2bdxJua5EO6gO/OcDs0hROj43de7djs5tRzHouXj6H2+tkYKCbK1cvyXu7bs16Gfkt3JrCeZtX8xI4aLUa6UyeeCLP1k07mJ9Z5vTBK9z14H7GxibQ1yskEzGq8RobbulnenaSO27fy8lj56QDXTgsR67cwOsNcOH0FeolA66QBz0i6tpBZjnDul39jF4bkwCzZ7hVrtXJyQko6+SwSHI1Qy5TZHU5zl989gsyuvQzn/ocb338zdx2662cPX+GdDqJ22XHbDWxbetWLlw8z7Hjr1Ovabz799/Nq4cO09fbydqhLpYWZlD0Rk6dOM+J4+e5Ze8tfORPPkSisMrcyiJVnQGMNmYmZzh7/CAdzW188P1P8tqrFzApXvQGG3tuu4N73rQfg6HG2k1DEqRi2ioAACAASURBVNyKjmJx73LZHEO9vVCt4XTa2LvvVsbGr5NIrNLd0yVja69fGyW+msbp8GGzuWU3djqdxe3xsWXzsHTkldSMHJ4QblYxMCP6NEVUvYCIAljm8knpIg17W8itlinmVAle+wcGOXfuHHWdDqvVLN2uen2dfDHLAw/exw9/9H0Ghwbxd4TI1VRKaknCPdlNqxixWq0SyFa1moxFFscCFrNVulRvRr+CJr6uJOKODRLS1qqiR9eGyWgkl8uTyaQlKBSvVcYvOz24bD70egEcNbK5hIx1LlcKOBxW2RtqtVokGM2KrvNCUTp/fe4gYVcHuqpw/mYoFjPU6xX5S8RRu50OGWOr42ZksWI0Y1asEuwmktPU6ipGpYbLa8QXtODyCCe5hqbLodNXKBQzqGpR9grX6r/rrc3U6OnslcMUZqtZDjyo6s3XqVUrpFMJzIpwT+qxWszMzszg9HgwWsW1ga6uoOhtWBUnNsWDsW6lmK1RSFdJrmRJJ/LSvWq3OHGY7SJVV3bZ5isqdYuJfE3l2swksysLxHMpcmqB7r4eBtYMSKexSHloMnrRxSvYzDZQFJYSq3hkDH2GjFrE5feSzmfAqOfHP/4pZr2dhx69j5C3lehynOdf/K1MCmjqNHP7nZvxBx0UimnUYgF9TcBNN53N3TisHmLRGCuxeapioCG1KhKgWUosY7ZbcLk9GPRGmkPtGDSFnrZ+7Iqbo68cx+6wM5OcpqpUmZiYpKWtlenpJdweD2g6Wlq7ePsj78Kk2Xn19aNMjE5TLmoM9fdy+sQLrFvXh8j5FUNdmWIRq92OTqfIfvauzh5amlpl321kfoF8Ns+/fef7/MEHHpJ1BS8fOMiTn/xDub9uWT/I+dGD5NVZqDmoFlp4x8OfxmLx8vrJX/FP3/o6mzcNs//Ou4mvrHLh/EXWDK6jp6OLxfkIQX9Yrq3VlbhMVWgON98cWlOzcnjL5jRSJU9Zy6E3lylTxOLQ4w46KYk463xGuqmNikJNRD3XDej0RnTCX63m0NVUFGroKhoGRFe3iCM388kPPsVEdBU9XjlE9DdP/Q2fefKzTI5H+MlPv833vv85njv0L3g8OtBChDxbeeHZEZ760v/8f8Ft/XdRybpGVPIb6JN841IaCjQUaCjQUKChQEOBhgINcNtYAw0FGgo0FGgo0FCgoUBDgTeUAnWRXymDUX/3P534bwFun+KO227lC5//LF6nA4/TxviNq4R8PnIFuO+Be/EHgvIw/erV67S3t/PQgw/wX//5n9KllU0naW1uwmm38cwzv2VwoI/+gSFGxsbZu/9ewq1dLCwnMZrtuD1eRi5f4ezZU0SXI9K10tbexoZNG4ksRwkGmqTrpV7V5KF4rVLBZbdiM5vR1TQyyTgum4NUfJWlpSVaW5rl4fFiYpVcrYLN7WI5toLRIg7qnbS0BNDrxEF/lYsXRygU4Z773kFRNVEoIXsqLWYwljS8ZgtaIc/czA1uzFzB4KyjuBWCooc1XSTsbmV+fJlipkStVkBvElGHdWw2u3QDOhwuLBYHoVATJsWKy+GWvXYCJohOSZPNRKacQW+rc3X8IicuHGZycQSDrUJOXcXtF9G1RdljaDdbUfQGamURJWkhtpzFbnLgczjZunEjlXKF0fFp+gbWoxlEJG4cs96C1+wiMjqFx2gh2NSKo7WHRCZPIpmUzjZVLTM5OS1f0/D69TQ1NxOJLLGyvMLAYL+ENNVSDY9dRDbmMSlVwiGXjEMOhsL85Ke/YHohQpkal65eIplYpl6p8cjj+zh77hIuVxOhUAvRpSiK0SLdeqWCysTkpIzqHVw7gEHR8/qRV9m2ayu+gIekcPjlsrhcHprCLeRSOaLzK7zvIx/ihedfZCUaw+52kBP/xuMikYxjtpiwiv7Xco6qKKekjs6gI5tJszAXkT9TZFOLFW+12jCahbvOgM3hwGiBrv5mjIoAUAXsdjOBgAe71U5sZZWRy6O0NHWjlfUUixpLiytEl6Mo5Tpej5M9u/aw/013s7C4iEGnl5G8c7Ozsh9yw4a1bNm8EYfNTCqVkFBofHGFjs5OOZwwNjUpX+fA2n68QQ8LkTmOHztBcjmLVtVx/1seJhFJcuT4YTztFjwBu4R9A309jIxc5dy5EbZtXidjXgVI7ept5eLFCyxFFqVL8srxcQbWruWRR98MOo2jL50mncgRyUWo1zXpsEVfYXBNL06XmcWlaelgNhtNaKLDOpmgub2VK1dvyNd5x513cvTYKQx6M/09Qxw6eES6wh5+6BEJNdKpZagV6Ohoo6Ojg3/6h3+lZ6AdfzCA3e6UfaJjY+Ns37GLC+cvMzcfoa2tndnROTZsWs+d+/fx9//wTRyKg1v2baVUKuCw2zh57ISEUh/90EdJrKagqpO9t+Wajr996mv88ulfSBAajS7R0dEqHZTCLanT1Vm7bg2RyILsjBaQUAATEd0uAH4iFmV09AaDfWvJpzXGRmeIxuI4vCYisRn61nbjCooI41Y6m9qx2soszM/T2THI+XPXcbrEPlilp7efn//s54yMjMgoc+HCrNWQ8dsuh5OhNWtpa2vB4bTJmN5SpYA/4GV8cgybwy6dozNzi9hsLhnRG4slsSg2KoUy2XQK9FVMJhGzKmCqItcwmuiKFXDUQCy6jMstXP0FkrGkdGCK50d0NYu4aREhn85mMVvMUgNFMWA0IuOTRZep2axgdTlRRayzYpBwVbgbK1pFdq4KKKszGLDYbNhtDtnFWhPXWEe6g8tlFZ/HI3vNS8UCdgFd63UM+pvuVb3RSFUTsLiIWi5LZ6hRb0bT6vK6nE4rel2VVDpGMhWX/bNGvUHGEwuno9Fw89+KvchUd2GzOHE5rFgsenQ6jWqlRKVSks+c6Ac1i0ERnYm6pqNe06PHgN2mw2QySti7uDwjwZroIbVa9XR1t1DXqViswtVbkvpUK2LwqMrYSFTuYeJ1ijh4k3h/MNTlwIhYcxOjY6iliuxmXTs0LIF7W4+dfG0So6FCpVyTgzcGLJgMDglNbSaXjBkXr7FQqJCMZ0gm0xQzGrqySTrTBZQsV6rUhe4OJ1WDjuV0gsnoIpFUjJnoAgaHmZ6+bly1Ol6dnpAvhM3h5YWDr2F3uskWigSbwvQMdvOr3/wST0Dh9jt2yWs/fvws2biJ3dtvY2jtEKdPnyKZSTI+MSr30oHBPibGbzA5scB7/uBR/D63vJ8+rxi0QPYZlysC8ucpVYskUnFW4zHhQaajoxOf14daKBNZEHu/mcXFJSwOLw6PD6vFjtXmwOsPyg70Nn8nY/NT0r164vhJuceHQ2FqVY0dO7ewtDIhhxaEuzqfrTB2Yw673U86UeB97383Xq+fs2fPydjv6ekptmwbploqUS9qeNw2ORiQzxc4cOAVorFxHn/3g9idNaLRLLm0hYcf/CBr+jdz/spR3vbwozz4yD5aW1uYmZqlXKrI59fnEi57MwtzC0QWo8zOzsi+5vvuu0/2rQe8NkyGIulshEJ5lUqtJJ8lGT5v0MCoUtVlKdeyNzvPFTNqWbjGzRh0NtktrFXyWM0GFEU8WBomvYWUqDxwdfCBd3yK6eUUBr1HRqX/x7/9AIfNzeT4Mhs3dnHvgwO8/Pp/UCeDvhamq+U2Djx3haee+rqMKtfrxZ3Rydfc6Lh9Q32Ub1xMQ4GGAg0FGgo0FGgo0FCg4bhtrIGGAg0FGgo0FGgo0FCgocAbSYF6rfI7cCuOYXUyClKjxlee+hLbt23h37/7bWpqgXqlRLmYpa05TFd3L8Hmbm6MjtPc1CRhaU3T+Pgf/xE/++mPyWYy1LUqba3NNIVCvHb4NeKrMcLtHWzatYuO7n4MRgv5YpVUMksg1MrExAxnL17izNlzFKoV3vH7v0+4uZlUNo9VceCwuJFH7zq4cukiLeGg7D102CwYDaJv0CA7OEWEZTaXwWy2otbqFMplCsUcDoeJgM9JuSxgWEkCi4WFBRSzlR079qAz2snmKxjNVnQiMpYqVsUIapFmnwu1kCayKHpLc5htFmYWFtEbzVRrBhYjq3h9QZxOJ0aDHrPVJuGL3e7GZneimO1odR2a6ICs/z+QvC7dbzqdXsZtGhUdZruemj5PJDbOpatHuTp2ihoZTGYRWSoip8XLySLukNMapjW4DafOy0BTB4pW5+qVESp6PVcXZolXVfwdrbKLtM0bJr+4yqJwOfqbsLf14m9ul9CykC/JA3Wd3iBdgcJR1tTURFWrUq1WJWS0C1dTzUi9rKMl6KGn3c9vfvFD1GKGBx98mLlIjAomZiPLzEXmGRk5x/VrF8nmV6kb9ITbO1FMFunYE7HLqXSaeDwuI1TFwb+A/tValdWVFfoG+yUAyuaTWCxG0ukM/QNrZM+tiC994on38cKLB6SLUTGbSGfSso9zKRLBoIDDY0CrZ/H73QwMdlEsZaUTL5FISwhGxcrBFw/LfkCzIuJLbaJylwpxdu4Zoqu7U3bghkNB6XQ9d+68BO2dHb0sLqxgs7hJJnKyy3ZxcVF2H7c0h5mbiDC4dpBCocRbHnpIHox/65t/z8NveUg6w0cuXWFoYIjB/jWYTWbS8QILkWWSuRzTC3N4w150lgqruSUUm0ZTS4jx67NMTQhg1E18KsnE9Bhrb+vF4TNTKGQJBrwSEJrMBuKrK6STaRZmlxlc30l/fxft7a3UtCpzk/OcOHSReCpLKNRKV3sfjz32GL/59QtoVbgxep3l6AItrQE8PrPstyxXVEIBH1fOjmOxW9h9+y5++avnqJb0PPzON3P12hgmow2z0crl81fp6+6jUqgSnY+wdcd6VmPzhJtCLCwuMDG6QHtfWD4Pwg3sdQeYXJhg/eaNeHw+zp0/L9fA0lQEu9vKvW+6h3Pnz5FPZdgm+mgtNvKZDLOTM9JJ+ZEPfpix66MYMdLR1cvzr76OzmKRsL5cLjI7M8GmTcN0drZQyGflGkhnMuRzWdndHAgECIUD6A0aFqtVxi5fuTTOSjTLmoGNqEUNg9HE3PwkLx96HofbSLjVyeatw4yOX6VcLsieWLvdJcGoWFtrBoaYmZlnNbpKcjWF2+4h7G/GbnUS9AXlM1bXGSiqRQm2khkBYnUowpGpq1Esl0TSLg63S3abithvATfNOgVjpS6HAQwGPQaxcenFcIGI5tVjNpkw6IyyA9ykM6DXiQ7ZMoVCXvbICsCr1euUqiX5vOgVI2qlfPPfG403Ibb4hjVNPpvCmVoua7KDU28ULkBhEtbkr3K1Qk5837Iq4a+IeRUdtwLE63RmFAFhRSdrMY++rqFVinK/Fg5cca16MRWhN6DpRKcnaHUBfW/eM+HCVRSj7HlWjHoZ4ywGSvLZLJlsFp0YtrAI169FXq/d4qZWrWNSjJhNClqlLJ85EZsvrkUtqXKQRbwvVSsiklgvQXRFrUoHr/heor9cdKGrpRJHj7zOhg3rZTep2WyUA0SDa/pJih7Wip62piGu3xijudkn4+mXo7M4bEbZQy5+jlqokFjN4vO04LD7ZapAKn+O5p55LNaSuFj0dUVG5FfLdYqFMkajGa2mR7HYcLo9GC3iuS5TyBooJo0UUmXKmTL6sh6lZgbNgF4xU7eYMfqdaE6F2UyMkbkxLo+P0N7uwOuoc+7MVfp6BrhxbR6H3cOunbfK9+RqvYDZDF29TjxePZHlMaLRFNF5aG/qxesK87/+6We0tTRTKolIaLv8TJDKJGlpbaa7x4dGjo6uIMGAG6vJippXZcx3OBiQz5rAgsViAafLSSKRwOKwkkimmZyZIy/+3OFjy9pbaQ51UVKrBEPNHDlyjNW46KdXyGTTrN84xHMv/IZw2Eu1VsTjd+Bv8rGQXJYDDtlYialrS9TKCn/3pW9RymukEnGMJgO/ffq3eAJudu3ZgcGi0R5qQ41qMjrZ5lT4l2//vVy/6zd2sBpfkokIu3fvpVCos2vHXezYvJd4Osnd999J//pu0pkk1HR43F5mrs3TPdghXeYyJrxcRjELF3eMnv4eFMVEYn6Jzk4L27b1oDPlWV5awOcXcel2GTlvNFexuVQUq+hgLqLVFApZPeWCEZvZiaaVyeTjKGaki71eB7PBSiZexu/s5L1v+2OWowXc1lZqFYXjJ0+hVmHk0hT77txGd7+OZw78MzWyOCxddLfdzsHnLvPlp74q48oluK3Lj3kNcPtG+iDfuJaGAg0FGgo0FGgo0FCgoUAjKrmxBhoKNBRoKNBQoKFAQ4GGAm8sBer1ijijly6Mm+BWtATWeOqpL7Fz21Z+8L3vYNLXmJmYxGqqk8uk2bfvdoKhdubmFtm4YQOTU1PSsfYHT7yHgwcOMDAwQDAc5uTJk7S0tEhQcuLECe669yEuj06xeds2NE3EBOoltBDwJFsokMgUmJ5ZYimWY+O2PVSrRorlOuFAAJNoIyzmyaRSjI/dwGoRzkoR5VlG06rYBOxQi3g8wqEZkuDFYBKuStEVqUJNpaMlCKjkc0kZwTo7JzoN7ezcvYdMoUwdIxar6IvMYDcrjF69gsuiMHrlPJViji2bhqWTUuilVjUC4RZsbh91gwmnyyOjhQ0GRUYeojPIzkJRfSiAowS38rRUJwGNACKih1ev02M3WGUvr1rNyZ5Bs02jUk+TL8WYmrvKsROHiMcWCARcDK3pp6O9hcRKgUrWRTFW5vZN21kcn5bwYfttt9KzeR1np24QV/8Pe+/hHed9nmlf03vHoHeAYAN7pyiJlGxJli3HduTIJS6JEztO3cRJdhPHm+za3s06cbK7seOsS1xiW3KRZFmyGiWRKhS7WAGi9z7ADKb3mT3PAyXf953z/QXKUAeHFEkQ897v+/7ewe967vtOMzQ6wpbWLm7v34s1KRGndozBZpaiSdZjCX19Vosdg+wSYyAYDG6AnvyGU0jiZo0mEzarGZvRSJ1ERLvNjN+6RmNdiGgsCUYXuYoFq8tH2WjA4TRTKsY59dILTM5O8cbATe2rDDeE6WxrZXFlUSHaWmRNI1Vb2lrUVVYWJ7LVpt2YLp8Vh8uMyWKmqamF6ak54okUH/vYr/Ha62eJrK1hsVi0D1dcrAIJ6+oD9G1rAFOShvoAbR1NLC/Ng6GkUboSU51K5kklygzcmOapx05SKpjUfVox5enpD3Pg4H69NlZWlhVix+Mp7DandorG19P09W4nlcpz8/IA6UKSqiVBW0cL9cFu3rh0i8jyOs3+EF/6+//G/OIIBnI6CFAtGIksJrlyYYTduw6xZ1sPpUqF5eg6jz/xc42n9re5NY58+7E2bE4LRqOZ0RuLFAoWDuw9TjK5zqZ9LYxObDg6JY54YnKMcDig8La1VYBLjsnJMSIrKdraA3R2tNHb1UlHSxuzk6ucO3eDk0+fZ8/e3eRzZd52973qQpW+3zeunOP5F57H5TbR3BzAbDTQ07qZ6wM3WF5LkchEcTkD7NjbTyQiMcA54mtxItMR2lraNT69kitS1xhkaWaRcIMPm8vK2PAsh+/cR3t7N0NDQ+rWtHpsGrs8fHWMLQc24w8EyKbTJOJx7UF12h2MDI1gN9v5zY9/nKa6Rk6degkzJgI+P7du3OTypTfYe+AQm3fv5eVzZ7k5cJ2tWzexuDir7tFyvkK2tI7VZtDO3rbWFh000UEEqrQ2N7C6EqE+3E4hb+SV0xe4NTihUG1z31ZCdT4KpSR1YTdmawmLTYDdMk5viLVoXLuVBwYG6O/fzvZt2zXq2OvyYTXa9ENAts/pJZsWR2JGIaUMlghgzuZzVGQhMRmlrhi3gK716AbApUqxKj2XVpxWO6VMQSGrOFylV1wAjABcs8mqoFbihyvFMk6LDbfToxHgFSqYbCZyxTzpvHSCVsnkcghJFXekzWLVwQmPy03A46VUKOC0OSikC3jdfnXQpjNpXQ/kNcmjQaBvrpDVyNVSuax/ns1lMJokjtiFzSrgV+CrFYsJsukEFXW+y5JZ1YhbXROrBkqVKuVKWd2rJktVnbQCmgWyyoCH2+3SiGdZ2wWMFnI5vbblo5Av4nH7sZrtBAJehbCZdFrXFHUSVso4nU51OcuSK8cpnycxxnarS92TkopQKJS0r1bi4memZ9iza5c6jNPppK7z+/buZmR0mGKhzNvfdj8XLpzD7bXidJmJRGYol1J63whQ93l8JOLiMvbR3NiuA0mDIyf5pQf78HkNOnBQzJU2enjl+Etl1VG6WqtGo0a4i74Ct80mHxZDEFPZDtkKufUCqdUMmUSefLFK2WzCWR/k6vQQt5aWWM3HGJwep7evBbfdhs8TJp1KUyxAMpnB75V72YjFamTz5k5uDryB32+nd1O7xmUXs0Xmp5doqGtjaSnPyuIqqWRVO3jl35DBmQMH9tPUHObS5XO4PXYMhgLFYoyGsBeLyaBub4vJiNfj1uejDNysRRNUsOD0BrntyF2kswXSuQyFdB6ryczExDSjo+OkM1kam5qZnp2ms6sdq8O4EdFcTBEKezGYqpidRir2Ks898zrVqI/+ndtwWhyQN/OHv/On/MPff4toLErPlnbe+d4TXBu6RLFc0Rjo4QujdLS209nVgs1iJNzg4emTT2BzWBTmD9waIRRs4N573k1Xex+JVI6/+PxnuTl6hXgyxkd/9aO0Nrfxpc//Ld6Qm1KxzLat2wiEA9idNiLRCB3dHXh9Xi6++grlUoRde9pJZZfwuO14fAGCgRaqBnF6p4iszbGyusDCfELhuBkPifUYO7e3cfzEQVK5OJPTY6TSSV0vbGYn+SQ0BHv4wLt/nfVIEZ+jkVLOwONPPMGLp8+RTRX4g898ks6eKs+d+jY2R/lNx+0d6ritgdu31vv22tHUFKgpUFOgpkBNgZoCNQX+/xSoddzWrouaAjUFagrUFKgpUFOgpsBbSAEBtxuW238Ft4I0KnzxC5/n2OFDfPyjHyLgdnLs8AESsRXymTRup4MD+w7q5rOAyvVEUsHr5NQs4YZGdZy6vH46OnsolkqUFDRYOfniq9wYHOP+d93PvfedwOWxkkqtEYmt6sbt5MwC0UQRr6+VYtlBviiOJCuZRITRgXPkMgnCwQ23nMAXiXkVZ9m/RgBK1+Lq6pp2/r1x9SoOd4A7TrydUDBIfH2F7o4WYrElrBYU7MimrfRsFssGssUymay4vgQauGlraeTy+bOYKfOdb/wjpWyaT37i1zQqU2I/rXY3/lCYitGixyob7uIaEzeXBGJWKhtwQnpaBUoI3Ki8aXNBDGgmw4ZbTX6vUMZqNkqKL4VymmIlg8FaxGaHYNhLZGWB0bFBAn4vsbVVzrz6CvWhZrb27MGQqXBo604uvXKGUr6A2WHHGvKQtRuJF8UZ2ICzaqIrUI85kecb3/gec/EC73n/h+jfuYv19SRLy6sKoqvi6rNYNQ41lohjd9hwuGwacZpOruKyVTCU0ozcfIOt3Z2k4nGMZgdNbX2srRcpVC0Kp81mA7nMOu2tYZw+N8vRNZ544nGu3XiD4eEBmlvqSaXiCkbr6xvwuL3UhRt55fQZdu/ZrzGjEuOZyscwmIwcP363gp/r1wd4/0MPce78eeLJBIWiuJMS7Nq1g7vuPo7FaqBUjVI1Sl9kgWIpTySyTENDSKHwylJE41Yjywn8nnry2SrZdIXISpRYcpm3v+MO/uaL/8iR4ztYXIpQLJTo6GjhypVrCm+7u/poamxncHCEkVtjVAwF9h7s1XNZF+xgbSXLpYs3efuJ4/Tv6GX7jg6eeeanLIrryhPmV979a0RWsqysxDn583+hpb1ThwYcbi8P/+THXLpxnkNH9vDK66/R2O7CWnWrW9VXF6S4UuXgvbeRKq9SkjhXu1XjSl1uO3Oz01jtFu0Bja7FeNvbj1FXV8/o6C3GxkaoFkvs271bYaTJ6GB2ahWb3cv0xBzjIzMaxfveD72HHTu2kc7E+eljDzN066Zcprz/vQ8yOzvHwlIEp8+lLsujx27nO9/9ATfO3qJ9U4t2pP7s0cdJxLMcv/OoxggnYnF1L+7avYt0OkeumGV5aZWVyCrbdmxhe/925pcWOf3Sy7R3tbNnzx4W5ubweX0M3rzJu971AC67m6/876/ykQ8+hNVkJZVMMjszx8rCEvfecw8H9x3k0huX+dnzz1GgzMjNEepavNgdFvwBDx1tbQTDPgJBLwGJdjUaKBSk29Wo7tLVuQV1bRaLKKCqlKTz2YLBII7LZbx+NzabEb/En9ohGl0RHIrRUofd6adYLui4SzqTYmJ8guPH71R3XiaRwW62aaR5KVeitamVleV57DZxMUqywYaLVfpT9UPspEIcjQYd6Ein06ytb/TWSpetDB2IM1/+bqFUoliW+GHjxkCF2YrdZsMisda5AqVcQWOCLXYLJqeVsqGi647FalWne75UUDe9gE6/16fgt1wo4bTbKOYKBJxeLAbRQFJaS6yuruqAiTwT5PWYbRZd/+TP8sW8wuVgqI50Os96PIHH66Yi7Z7JBHXhINVKSV+3uHIlbkDWwmpxA1wKlC1T1L8vINpht2O1WfXvC6y1WC0KrmRAQ5MgymU9fwKVJfq8VKxo7LQMBgnol39Pkh7E4SsJD9J3Lc5Pn9ersb7y+stlA26nC6PBxMLCEnNzCxiqRlxOFz63l7HxEQIBn35IJq+kSci9JuC4qalO45TL5TQpcUWaJZUgrRHWlUpJr08B7H6vn+WVFeyOEtu3NdLZ0aRfM5fOUCoUNclBrsG8uqyr+ozMyBBStQQmEwaJeDa5cDt8uKxerBUb1TyUikYy+SLDE1N87ycXWC0s0brFQ/OmVpq7OllaTNDVsYNyscqTTz1FT0+vHnMikcJmt3P5lWEO3b6Lrp5ufv7zn9PZ3aP3SFdHEKe9wsjwGLFogr5N2/F5G1icW9Vu8pHhSTxucSaXNbY+4Atp7PDI2BmGh2+xuS/MsWNHCHi9DN4cIL6eoKG+md5N22lp78Pr0FKH/AAAIABJREFUa2RhMcap06+TK8pgyRVisUU+9tFf00EOuZ4krcLr93D23DnOnLrJhz5+L1MTyyRSUfxhKzNzk2zZuZmgrwXSHo0I39SxiZ8+8hi3HTzB5Qsj7N23l/1H+lnPzuMKWHjj+gB1/ibqfc2cffksAwPX+f0//G1KEkdMXt9DeD1eIpEojz76OO+47wEeuPe9GDHz8qXTPPrMj3j93Bl++b0Psn3LNp556jm97q9fu0Fba5sObkSiqzS2NFKmzK3hAY4c3k1ne5C12DxWR5X+/s1cu3Gd1bV1vfaXlpbJyz1qsUPVTmtrLx6nn1hknNT6JHaniUNHd9Hfv5WVtYgONxWyFVaX4rQ19vGxX/kUsUiOUsagSQGnTr/A6dOvksuYeN+D97NnT5Cfv/h1GdPAZuqgp+0Ez/9igC9+4UtUq5U3HbeS9KHLkN9gMMhCXftRU6CmQE2BmgI1BWoK1BSoKfAWUKAGbt8CJ7F2CDUFagrUFKgpUFOgpkBNgX9VoFqVwMqNhtsNdCtRelW++MX/ys6tm/nsn/1Hwn4vB/fu5NCBPTz95BO68ey22zGbLQR00z6H0epgbHJGQWZ9czMHb7uDuYVlZhdX8AXqCIRC/O2X/4aWtgbt1Lznnnu0C3d9fZ3Ozm6GRyfIF8Hu8tPRtYX1dBGPvx5fwE8hGSUTmyceixKPr7O8HCEej+sGfqVSoS5cr3278m95PD59/d3dPRQrZspV2fw3aTefy2mhXMiSySbUodvW3kYqlSUWT9CzaSvFUoX5+SVVIxFfZ2ZyjH27+/nBd7/F0uwMf/W5zxIK+BW6OFxeddUurUX119JhJ5v3ysArgrykd1EJrf4s0EH+XekPVq0NElu4wWvM0jkn8YUWMFuNVE1V7b/MZtMUyhuxp7v7d1LOb0SVCqQ4/eIp5qanaPD6CAhsNpgpZbOkclkS5RzWgIf+A7vUhbYyMc3FF1/m7DMv4POGKNl9GKx2mppbOXbnXdx54m49f8PjE6RyOZxet0YcC1BajiwprHPaIRw0s7W3g9PP/YKGQIC15TV27TnEG1dHaO7qJ18ykxAX5nqM+jofjeEgb1y7zODYAO984F7iiQh//Cd/wH333c23vvFdzA7Yvm0rHe0dZDJ5Xnj+DO9+4EEFkFjK6oK9ePkS3T09+Px+ZoYn+fXf/y1efOkF1pPiyMrgC/j40//4GaZmxrl584a6b2VD/sobF9XJLS7LyYkJBV8Bb4C11ZhGHpsMVnzeIMFAHS1trXR2hwQ38cKLL7E4u8Z9D9zB+nqCy5euaHfiO+57F9/8xj/T1NSuXcUupweX28Xrz56ibXcrBw8eYNfunXR3dWrk9PPPPk+4rkGjqgcHb3Hz6k1i61EO33aAhx56P8f79vDX/+vLtHX24vHW4XC5iaWiPP7kT5idG+P9H3wfk5PjWEw2lhaiWIxORicniKytkFxOQ6CKoWKgtauB244eoiAOdqORckXAwlW2btvM/fffz40bNzh79gzR1TUFOo2NLXS0d2G1udncu5mLF68yPj6Oz+ejp7dbz91HPv4RMskkP3n4EWYnpnVgQGKgWzvbefqZZ7j02hDhej/t/U3sP7CPd93/Ts6fO8f01IQ6WqfG5zj10lkSiXU+/OEPcfr0ae1Ira+vZ2ZmVu+Co0ePshxZYXx4ArfRx+b9PUxPTuF2ubl88gY9+9t4+vGnuXD5PI/88BHWIqv80//8J85cfJ2TJ0/S0tzCwuwCr519DZvTxpE7jxIOh2hpa8If9KqLM7K2rAMamVxa14ZUOq2wXyJLK8USuURWIWUhV9kAoxUD2WxeO5jlGrKYTVSqJXL5jAT7qlO1vb2XVMpKPlchX8wRDPl1uEFcl5PjE9waGOTY0aPUB8M0NzQxNT6pvbwumxWPw6zrivyQ61lApXQQi/NYXO8STS6Aze1yUapWiKyuamSyLxRQR3pRYKcg1CoKKWWNsZgsGo1sM9twWaVTVtYhyJWLrMbXsbtliMajC00ikSQWX1eILQ7UUDCkUeiJaFwj7U0YsRstxCNRjdh2uJwKdltaWnStikbXKBYLqqF020rqgdfjweF0Sh4yJUOV0Ylx4qk4LW3N6vqVFyTx1OI4FahtKhulVlijgxHnbrVIMpNQR7I4bT1er0JmgZnyQJJ1U45ZYnRt2kkt52mjG1T+LJPJEF9f17VSBm7q60Lqtk0lEqRSCUpC5UEBs8PpUEe/DtgYzDisTtVK3MoyxDM/v6DQ1+V0aMKAPKfi8Sh2qwmrWZ4Jq5TLeZpbwuzctRmf18rC0gSx9UUFuALmm5pDLC3Nk06vU8hlCPl86oB22u14nC4sJjP5dEbjmZ12JwaJrn3zOPOlHIVikWylRMFQllJUjSJ32aRr24PV7KZQrGBxOvDU1ZHIp3jt4nn+8Z9P0tHTzvET+zn53Bu4nF5uv/12kuksQ8NjPPvcK6SX4WO/8WFimQSxaIabN0Y4eOgo09MzmI1ZDu7fym99+jd54YXnGBq8js/v1Xv53qP3cebiBRYXIpw7e4WpiQWikTj9O7Zid2a5eOkKX/7bz1IfDvPUz59k9849tLa0E65r0td6fWCEqekFpmaXMBgtpLLrbN/TRlOTX7WVAYLWthZ++tOfcfDgXk6efIF33v8u8tkcb1y+yonjJxTkf+lz36Or38P/+O9fZHZqimeeOMW+7Xeya9tRvvOt73DH8QPs3r+Li9LtvbJMe28bJ+7Zr7UJ589dx2p2aLx+JpXWte7et72dz33uc1y9cpVP/Pon+I1PfJJbA7fo69uiPfTf+N7XMTjL7Ny9U9eZHz/yE+6/953ceeddfPUrX8Vmsev6tRZbI56Mc/i2o0zPThCqdxLPLNHU1MziwirXrg+oa31qehJ/XYCtW7vx+T3Y7CYi0TkSGXE3xzBk8+zs68TncXNr+JYmSOzff+DN69NAOpGnPtDKxx74BIaqTd3E1aoBmzj2K/IOzgnGAiuRawputYOZdjqaj/P8UwJu/1YH3cTFLreicaMBrQZua98K1BSoKVBToKZATYGaAjUF3kIK1MDtW+hk1g6lpkBNgZoCNQVqCtQUqClQqUow7v8X3IrTSDpuTxy7jb/7m79m5/atnHn1FC2N9fRv20o+kyLo9ZLL5llYWmZscprO7l7aujexc88B/HUN/MPX/gmXL0hzWwcujw+Lzc5jTzzC/NwIvX3ttLV1MzQwxpa+new/cJTFhTWCdQ3UNTYzNDLCYmQFT9Cvm+1hv4t6r1M7EGXLMbqe0FjiaHSdtVhMHWbSLymdteJqkb7Mo0dvo1A2kc6XdSPe4bBTzGfJ51MahdvU1KjgWRxdEm0s0acSkxwMhbRbUjokK8UCTfVBvC4D1WKZlcVlMqkUDocDq8OhDtWFlVX9PIvdpq5Q+U/cnQIEZONdNkoFfogbWKEuJd1AFTeibNqLE8xYqWAziyMXjSIVMOx0O/H6/RSLZaLRGMlEivq6Bo2OzWVytLf5tNdveXaK5bEpSGcJeb34Ah7CzY0ky1ke/umPGB8dZuzGAPZihUPbdhKNRHGEAqTyeXVvxRJp7Zzcc+gwJ95+H307+pldnGd4YhyLy6HgXFx2yfgyrfV+juzbxaVzZwk4XExPzSpsHxqbI5UzYneFFARLTOf02Cgz02MEQ17uuOso7Z2NfPYvPsPI2FU+9vEPshyZ4eGHH1N31s4d/RgMDl4+dZ7G+i76NvdTNhZp7KxnYPCmdmtK3Ofa4hKf/Mzvceb1VxmbGNU+VJPFoH2wSyvzzC/Ma1TtzNQ8Po9XQY7AHUvFwnosTrA+yOitYW4/fhfT09PE1qKCzDGbjWQK62za0s2HfvUDjI5K3+kSa2tRpqZm6OnexOmfnaFjVxfbt/YTjSYYGRlT11JHbxvdPe1EIov4fG4OHjqokFQgwcEDh/nJY48pvJ1fnFPnXkNzPefPn6XJbKcuXMfv//afsLaWYnZ5iXypqG7R7p5Wrly5SCwW4ZlfPEtvby93nXg76wIhrl7W62RhfoHNmzdz+tQZBX6btnYzNT7FPe94Gx6Pm7m5WYVzArGGR4bYv2+fAmSBXh1tnRTKJZobWvjFk88oGN+8ZQujY2Ma6+v1+elq76KrrYXWcD3f/MfvsJZY4oH3PcClS5eYHl/kQ596L/VNYQqlLDduXCWdTtHb0002m8NQsZGOl5idmWd2dpaFuQVuv/MYWzZvZWxsTCNNm5qaFLo5nS7Ovn6Bbds26f0VW4tx7NhtHL/zBHcePM7y+rK6WTs6Onjl1Ve5evkqKyurzEzO4w/5mF+Yo6W1kQNH9skcBdHYCjanuMYr7NzTr32yK6sRVqNRhYFmy5uRw+UKhrJVAby4OEUrcXYKwLPb7QooNwCfQX/P4XAqrJSo3dRaQV15TpedeDKKQ7+e9K2KY7fEwuysAqmwP8h7HngPI0NDVHJlsvEMTQ2NeL0+Usm0doBKF3ddIKjrmsREpzMZdYOKLtL3WjEZSRayer7Klao60KtG6bEt6+uR11fKlzaicDFTKZUVgNpcLtLFgsbwioNevpbcR5lslqJcZza79nSKw1l6YGUYxOVwsTK3QE97p3Y8iyNU4pNlcEQ8tx63G7+sMT6fwtKZmUnSyZRGqueqRdLFLGa7VdftRCbB0lpE1311DFfBKiCyatYP+bX032KqUjKUNLZYvp7AaTk+s8WE0WTW+PtMLk/VWNV+W+3pNRpwSSSvtH2XBaznyUvMcqmopaCiocftJOD3K7iXcyvufll9ZS2Lvbme+v0hPG6fOo0tJjnHDjxeF/FYjHQqrv25ck15nA58ThvFvEQ1Szx0CgMlOjob2Lq1C1/ASqWSZnFpnKohw1p0gdaWeorFNHazWZ8ZmWSaSrGIsWLcGNKpGDAbpZvYqsclMdMyNCUDGJlKlqwxR75YpFo2YDRY1SlP1YzT7dNhIJPdik3SFZw2YvEo03OzXLm+zNPPDhNfNfA7/+F+Dh04wcrqKqdfvsDQyDS//olPU9/QwvXrg3zly/9A57Zt+rU/+Csf4Hvf+TbpTIw/+dM/5Pv/8m0uX7zAPfcdpTEcxmqxceHsJbLpAs0NnXR39PLIIz+lXC3wN3/7lyTjCS5euMBDD34Al8ut64gMjFy7eYPW9lasDruu400tTRw4uo/zb7zGlWsX6ezsYOjWBPv27cJkzGuXtQxONDd18sKzr3PvvXdx/eotUqkc8ViCD//yQ1QreX2O79p+mIGr0wzdmGb37l0EwzZePnOKni1bCNY3cPL0c/z2H3yES9cu8n++/s+8/8EP8MA7383DP/gR+/ceIpPKsjQfYW0lQsAXZPvWrVw4f47/8ud/STyb4LlTz5Az5tTNPXBtkHc/8B4iiyt4PSF93zNwc0CrFsxWK2abmR8+8jCbNvVi8RRwBasYqk6MRhfhcANXblzB6xfHd1oHGdwer9RT43QbaWxx0NHpo97jw1o0UciLI76ia9LqalSHHeQaEe2tRgcNdc1YsGAy2jEbDGTSUX0vFvJ3EVtfpmJZIp4ep1jMQrmNvs57ef6pW3zx839HtVpSp3dFn3rq/K+B29q3ADUFagrUFKgpUFOgpkBNgbeQAjVw+xY6mbVDqSlQU6CmQE2BmgI1BWoKlMSe+m8NtxtNtwJu//sXPs/x24/xv//+y4IDcNqtNNaHOHroCI/86GHaWjs4etsxEqmUxgQL7BmbmGb/oSNk8gWu3rhJMp3D6faquUoAUtemRlyeIgODN7CaXXgcQTyuOnXxdHZuxmp3ce3GDabnZpAQzdHJURqa6rGKqSRfUBi6rX+HRoWGw03qunK5vRuxxCUBtG4SyYS6qxLxJAazHacvoH2J0nOYzaTxeFw0NtYrqpY4ToEAVgEddie5XIFsLofRYsVmd1Aq5DDLZr+xqk5dl8NOtVRSWCJg12S1au+qUV6Hx0OhVNDewn+Lnq4Yte9PJBZALLBWtNWcR3HcGtA4WoriLjNoJLE4wsTeJs4rAcjVqpGmhnqKuTKJWAqTUSCIkVIhQ2ODhWI6hqVUZX1pmcxalJHRIQaHBrh84wqZfBqvy4mtCicOHaG3qY3vfPubNHc1kSsVcHp82N1eIvEUi6sxCgYDvdu3c+yuu2jp6qBiNrIcXVX4Uy0WsBuNbOvpYWp0DL/TTShYx8LiChevDpCvGunduoNEMsPo8AgdLa3s6d9GXb2PqdlRTr/yHC+98hy//uu/TCa3hsdnIxD08fLp11iYW2N2JsryYoKOtq3Uh9uYXpzF7DITXY9hddjo6upmYmqC3/qdTzE6PsLo+DDrqSi5QkbjNC02E4GQX519Y6Pj/NrHPq6QUaNZKxKP6iG6uqrA6d577yGRXOcXTz3Jzh07cXt8XD53lcWpJQ7etZdUPInNZdcYcIlQbWlp55XTr9LR2c38/KJGXQoIdnjs7DuyVTtKTRUbe/YcknpN1qKrdHQ2cfDwTv7sL/5Y+w+XV1ZpbO7A7anjxz96nN6gmz/6w08RDDQwPj5HKlVkcWkFm9WGy2XF53Hiclt55okXWYnOag+wRPdWLTbaOrp4/umXFPwnM0luP3Yns3NzTI5NqVtbXJRHjx1lbmqWUGNIN+tlGECAnQwWRNci6nKbnZrl3Mk3sAdt3HXPCRLJLJs3bSNfKHP6xZdpCgb5xAc+zKZN3Zy//DqPPPw4U6OTvP833kVLRxM3Bq+STMXwB7wEgh4ymRRWq4PFhXUKGRP79x7g4sWLnHnqEre9az/xaFL7SJ0eG9HVdQqFLA0NDRrHK9Aw5AuSXi/wtntPkEjEyWWKen6i62uqe0/fJh79yaNcv3GDHf07iCcSer8aDGUaGuvo7eshsrpMNL7G4so8/bu2kcnL/WxQ17jcY3JfqVtN2nKtXrL5Ina7TYF5JpuiVCrgcjm1i1TuY4kgttk2onU1Fn5lFZdEn1ek81Yig6U3tkJkbZGG+iB2u1mduuVigbnJBRwWk7reu1p6OXHbu5kam2c1sorJYFJAbJYubnGRlioKyMyGjeEU/SFR67Ig2y0KM2V1llj4YqVEsbgRXZxOprUzVaCq1WRRkCogsmoyYXE4tUvXbJE+8BI9vb10dnZy9vw57emUNSkUCOq/KXHy8vWmJsYVJLc0NSvQlfVJIlal79hsMCrEthiNmn4Qi0UxYdD70+gwUNfWQMembq4NDfL0C89RNhlobmnV9U9creayEVvJoB/WqlGYLSVKGO3GjajnalkhrABmOUNynoqVogJMAddy/iw2G1a7VSOfZTZGY+ulf9ti0a+Tz+cU5kpPbflNB7PTYcdmt+lzYS0u2ps1NlrxldGsTvRgIKggW4YeqJQ0grn85v3itjtJRMR5a9+ArDYb2UySZCKK1VrB67PS1h7C5QF/wIbBlFOgli+ukc8uY7UYsBjNlAROp/NUixWMFTOmiglD1YLJYMNisqu7XtzJZWuJkrVArlgkkytSKJQxmGwaWyyvV/SR55O4ncUhHwxtPOMiiVWK8jyzePnnf/4RL5+M88CDR+nfflh7yFPpIpeuXaWzu5P2rhYWl+d548p1nI4G3vtLH+YrX/kH1taWMBpLNDeG8HrsNDXU0dgQVqdqPpsn5K/DUDUwOTHNg7/8IRoamxViFksFotFVLl2+qB3TXd2trK0vs2lzJ02tdSwsTTM9O86VG0O876Ff4dqNmwrTpQ9dettfffkiPo+ND/zKQ5x55QKxlRT5nImRwQXtIz5y+ABf/LPP8tLpl/jFkyfJZ4sc3H+YYDCkHeivnT2LP+THG3QRiS/Qv3crP/zRw+r4NdqzmM12dvVvw+sKcXDvUWKRJDazi03dvYwNDRNbW2N8dIjP/+V/oaGujp+/9CRlmzxLJjn1wmnuuP1O/J4Al89f4T2/9F6F12PjE8wvzrMcWWZkfEyfP9gSdG4JcPKJC3jrAjQ2NfLkc4/x0IePsu/ANlKZLJHlHIlERQdZDOYM0fVJDIUUxmJR473T6Qwej1eHOuTNk9wb8swvFysUsgUdjqmWqthtFnwuxbjkcw6NHLe7Erh8BY1Sz6XCdDbfzfNPDfLFz//P/xe4lRVG1hhDDdzWvgWoKVBToKZATYGaAjUFagq8hRSogdu30MmsHUpNgZoCNQVqCtQUqClQU0DArWzMi/upWhEHl/iYqnzhr/6KIwcP8tMfP4LUMkp3n8QUS/Tktu07SRUqdPb0qptJNhllA31tbY1wfVijDUOhkHY1SndhIp5Q2NnS3oDRUmB+fkY3gj1uj8Z0erx+ens3Mzu3wPJylJn5JZZW1qhvbMVgFPeZuL5S6jq1Ol0srURJpDO0tHSyecs2SdzE7RKAW1GXmhBeiS51eb0UKtILWdDN9ny+QFdnJ+VKWd2U8hqFzkgEqN8f0M8XAQQM251O8rmMbm9aTQaq5YJqJP8vYEe6OkOhOlZjMcSz7PX51AkpoEGikW0SW4oAGQG0G86wSqUsHjEFuEajRCULDDGoC8tuc5DN5/U1SJSrxPyKpvl8EYs48GwOcpkMpXxR42TNhpy0a5JPrKmLdPDqVa6ceZ2iRCUn1wmGA3g8TmwWM6m1NZpDdWzu7Oa1V1/S3s+CwB/p3zVZsbq9pIoVqhY7cXGvCSKyWzly5x0cOHqYielp3A4XsYUIVolT1ehTyWStYrbbWFyNYPe6yZaKCsH7t26jsS7M0M2bnDv7KlduXGDLtk627xBX0Bz+kJVyJUOoLoDF5GBhbpWnnz7HxMgsnR3b8fsaiabSLKyusBJZwe5ysmfvHobHRvjt3/s0r5x5BaPVwHoiSjqfJJ1LkEjGtOPQbrHy/M9fZO/BPRqdLOnVEmspsdzVSpn2jhY93/NTi3iC4ryu58qFYeoaArjcbq5fuUVzuInWnlaslg2n5cTkNLGVGPsOHSASWdUeZQHo8eQam3Y0K0gLOVv4nd/7Y6KrCZ565mds2dpFLDnN1ZvnMEssZiyOzRCkvXcr6VyZvlCR0dFxtvT1097Wi9Puo6mxlRdOnmJuZlbB0J3HjygAWVqe4cb1YZLpNZZXM9isbnbu3qFAOlTXwLe+9W0FnF5/gImxcYrlEgsr87jNLnr6uxkbGaO9t5Ph4WEOHtqvjsGbA9fZvWsXQzdHcPmcOF1e0sm8guSZSbkP1xS8e61mosurGgV9+PZ9nD1zhuGpQdw+h/Yvp7NJMFfweBwaqy0u0Pm5deyWIL3dvQwMDDA/uUxbd4u6ydramhXUzs8ss2Vrj64fonPA7eMjH/wYuVSe7//k+0xOzrBv9z5i0TjvffA9lMplzl28qA72M6+/rsB3YWFR4ePmvk0sLS/i93tJSERtKa/HZHMJRDNgtpoUfMp9Kve3yWzBaLIrzFqLJQn6ZbhEOpGzuD2ODaep3a4OV/GxFotVEokMDruLdCxGW9BGJrGGxWLEYjdiMFewOWSdki7WEg6bhaDPi8lowOt0quO4p6Of5JoVj7NO3Z3/6rjNpXMb8fSlqkJ7E2aFxALbq6UyuXIJg9mkQyJyywl8lzU1Fk/q4IloPDM1xXo0htfpUdeo02rHYrVrH6/8ENgnsczilK0PN5Ir5Kmvq1dn36uvvKpg1y/RzeLgtFjeHN6pqovVIqW71QpFWZtKJSwmE+VCkWIhR7iuTrtfxZFb31FPvJRgemGOyYV5KlYTZqcDs82K2+3FWAFzCRxVI+ZcBWOhjM1kVnBbpKixr3KuxGUrEcsCauX1FQ0bkFrWcPk9gcwS4W6WDl9xxEoXrzhTqxVNZJB1Xhz0GulcKGgEczqT1ueBgE6Lw4RFerwNJoXZko6QSQn8NyhAF4hfKuYVckk0c7lcJByoo5qrYDWJ67aE0WDBbnfoelIqZSmXM5Qr0rWewus309wSxO4w4PQUMFni5LPrqp1upJQr5NNZHBY71UKFYq5EuSDPGBtWo03PX7qQomQqaaqDyWJTF3K+JMutUdMl5PklqQtyjbrsG887u8OK0VHE7AaPO8y16xNkU1aqRh83b04zNDJDfXMbnb3dxBJrej++euYlHbYq46ehaTNjI5PUBUPMTM6ya+dO6gIh3E6n1gNUS0UdSLBbrYSCARw2F/H1Eh5viInJYYZGrpLKLmNzVKhv8uL0mEnnkrq+ShezxWzB4/Vx9vwoK+uL9G7ZzM2BEZqb5LpzMDw4QHdnBzu27eK5Z05jM7rpaN3Mzv6DvHz6AlPj4zzwjuMMDY6wupzRKPjOrjaNs7558xZub5jWzlZypThFowwizRJZS2C0VJiYucbOnduJLMbwuMKkowXycQOlYolPfuI3cdscml6RTq1z+9HDhPw+5tcXWUnF+eb/+Z6mN9x94m5WIzHS62nqgg1IvvXU9Iw+l65cvUrPph5GRodZWB2ltTPAxMQCdpuPi+fe4PCJTlo77VRNOerCfq5dmebMSxMcONrPibsPMzR6DrOxQNDj1mEDSSKQXmZxxRfzRa16kFSFarmiAwhyHcn7p0q5SLWYxmkRwBvQNcNojYIxrr3UpnIP7Y0neOZnN/jvX/xfOjAm7zlkIMWga0MN3Na+A6gpUFOgpkBNgZoCNQVqCryVFKiB27fS2awdS02BmgI1BWoK1BSoKfDvXgEBtwIUxVElvYbyZs9oMvCXf/5ZbjtylJ899hgFca0ZjMTW49ot2dzVy3qhit3lxe/z4nE5dRM7k0iQySSolkv4PC7tQCxkMzjtNjziepXISwMKRwJ+ByZjiWI+STaXVEeugKiFhSgTU8uUilZWImnqws30bt7CzOIs64kkgVA9m7Zs59bwKGabU6MIxakmVEMcYgJNvC63xhFXDBU8QZ/CUKvdTjaTV8dWSUBAUTZEzdonKZv82v8mji6LmVyhrM7XbFbArQBK2awXsGKhVChovKg6e202YomNnx1uF7liAZNVPLpG3eCXKEyr1aZgWTQWuPCv4FZ4iNTTiTPGUDLpRrA4bKVtVGF3AAAgAElEQVTfUTZXhSgL1DJIjKk4xkwSsSmRplZMlSpDg29w4/plBq9fZWzwFsVMWiGRxCZKtGepUqQi0aHlokY+B70etvZu4sUXT9Ld0816IgFGC2WjBQQiWJysJFPkMZAVeGyAe971LvYfOcyV69fo6+lV8GITh1q2qM7j0bFh0hIH6rPTt2MTgTofVUOZWzdu8OqLrxNbmcfvd9PR3YI/6ND+v1R6haoxTSoVVdhgwKKgIRzq4KWTF3j2mVepC7ZidfpYjSfJ5QsaQ13f2EAyk+ZXP/arPPv8M1gcFuZX5vXrVY1lBYgSrxpbjVFOQ6EqoMFMY7iRyEpE4c2e3TsVHD71418Qbq7j/l+6B4OxxPjQDIVSibb2Tn7wjUdo6Gwgk84p2GlobFR4LtG+gzcH8djdhJrqFeiOj92iaMtid9kIOZq47/4H6Oro4ZnnnsRkLlExZQjWuzBYKoxOTTM9toTF6OU/fuFzpOduckZAe7FKwFvHvW+7n5GhCbZu3oHD6OKb3/0Gu3ZtZev2HoTNYCzixM3fffWbTE8use/ALtYWE/j9dVwfusHKcoT9hw5RzBVZj0fZfXAP8eS6Xttup4uyucqtwVv0bOpieGSA5UiED33w/Zy/cJH+7dvJSBSnxcW1KwOMXBti54HDNIfrWJgaVxAoEcd79uzmA7/yHqZmJ/iXH36fnt4Obrv7ABPTEn+8qnHB4oI1VB24nXVYrXZWlpcVmi8vrahLubExzNLSkgKi/fv3a5dsLBrlyMEjuGwevvTlv6Gvr4+XTr3MV//xq1y5cpWbNwc0VvpHDz9KR08H+VyRlfkIrpBbo4Glp1ggmwBX6ZAO1gcI1QcxmGXSoorRYlJoK72xAuzEuSprQHwlz4F9h7h+4yo2mwm3VxywqFtTooXFyZfPCTiUwRA/RoOZajlPObeEgRwms3RyW/EF3Xj9DsLhAE6XBafDRrmYJ5tOK1QTt2kqXmFxvoTVLEBXIpVR163X7dWY4sX5JXXTiaPTJ6DTYFRXrEK6XB6bQxzYbgXYG87hsjpu+3r78Lo9CgTFRbe+FiWfyeH1+LUfVUBnJp3B7/OrOzmbzupQibj4GpubWVpepqW5jXQmya2hYV0XshIpn83S09PDvt17WJyfI5dJk02nNM42l5Ze2SjhYEjXTa/Xg9lt5qkXn+TmyBAdfX34GsLkq2VMNpu6eQUAl7MFjPkS9ooBu0Ect1VM1o2I+FKloscmjesbDyEjFYHt4iOU6Ng3wW25XNFUg7KhTE7Od7WiwFm6gWX9lzVbPt+hLmq7ulMlLjuVSukgjHQfmy0WHZQR57xk1hZyRb0ON3o/qwQCPl2bxX0trmKv06XuYJ/Lj8Vsp1SUQR6TumM3hnLk+ZHDYpZXK3H8Cay2Kh6/AY+/QjAkfcnyVqOE3WakmEtjMUExm8FQqZBNpihk8+qYlsQAk9mE0bzRj47oJtdrxaDg/v+B+tJxLU8aCW+QWIcyWLI4/GYqEkntCNDTuYPhsXniyRK5kpGRsUkisSjriTSj0wm2bvPg8QcYm4kyNB4hvp6jPtTK/NQqRw7dya7teykXqqSTScKhAD6fg6XFWRYXZzQaXeoN9u7dT1tXPdOzg/jqTFgdRSKxWTK5ddW/qalVu3kddhkaaOXM2Uu8+MpFjh0/TEtrMyvLi4wMjzM/O013Rwd2q5vzZ69x9MCdNIQ7KBXM9HZvZX5ujueefZy9u3ezd99hsrksE5Pjer8HgiG6NvWxnlzXGObmjnoyhRQrq2tgzGOzZfX5PTw4wfa+PfS0b+VnDz+tLv7f+sQnaWlsYmhggJbmen7z4x/V+Pe51SUml5eIxtZJJzMEvXUkYknGRyY4ccfdpBJpBgYG6d/Rz9z8nL6vkee39B/Pzk6STJRpa+1hcmqYvv4Grlx7hWefe4F3vueAPvOGbkTwN5i5/c49xFMzBIJerQOQIbf1WFQqo/UalGE6i0SwU9HYbwGyEgkubnB5T2G3iOHfRD7joVqp4nRnsdpzunbYDJvpanobv3jsGn/93/5ePOwb4PbN6whMNcftv/vvAGoC1BSoKVBToKZATYGaAm8lBWrg9q10NmvHUlOgpkBNgZoCNQVqCvy7V6BULVdlI1xiMAXcCjM0GIz8xZ/9Ge985wN89Stf1ei+rVu3EwjWEa5vwFPXhK+1h6JYNypljLLZXi1CIa9gQ2J1C5kklPPYLSacdgupRFx7Jo1mq7pkVlfmWVycoqOtUZ0uoVBAN8K9vjCBQJN2+lUNdqw2D+upApdu3OL64JB26e7ce4DF5VVcHi9et28jithowFAp4XzT7SYxgvlShqq5qpBW3Gf5fAmT2aYuXgEAsoEvvpNsJqWbogI6TWbpgNuI0BSIK0Da63bpxqlFHGKlIvV1HjLpMqVyiWw2q9eQQFuBndmCRDpXcTjc6qwrlSrasypuGIlHljfTBtmdl9JHaZurGrAYbCSTGXW9CWizWi3qaHM77Igdy0yZkN9DfG2FF5/9BS+fepHxkWEMlSJWkxGfx0PA45HEXorZLJV8HqPZgE2dTnKEFYJBP5s39fH8s8/jcvmwWOyYbS6C4UZW42mWYymqNifRdJpAUxN/8Ie/SySeJpZMq/MruraEtVpSh1dDMKxuwLPnXuPwnQcINLnJVpOcv/wKk9Oj3Lp+HUPJwH0n7sZmMxNuDKjdbnFxkmw+ii9gZ3V1AY/Xg9XiILKSwmRwcvjg3dwamOKb3/gR8UQVs9Ws0ZJ1DQ0ayZnKpHj/hz7I2fNnicajzC7NEWqow+W1MzM7pR3HVoubzva+f4PwjY2NxKKrpFJJIpMLGBwGdbm5/XY+8NBD2osbi67R2tLC2bPn8DkDTM/PQMWo8FYASjqd5dixY6zHYizOL2Jz2t50k5tYy8RpbmuksT7MzNQE3R1tb3YoN9Dd200ktsLEzCR2j51YOsaN6zd45/se4Lbtuxi8dUsjaZ984iTZVIbpiSnuuO1uNnVv18/1+z3MLo4zPHqNi2+c57c+9gl1bEYjSR59/HHtfzSbbdx7/zsZGR1ndGyUffv34/a6sLms2kEarg9pL+jM/Jy6ExemF1hLrFAo53FW3fiaPOrsCvjrcLn8XL82QF/PZnIC2CwWjNUiXrebS5cuMDe0SP/2LXzhS3/B0K1b/OyZR7UXeGxylHKlyI7dO5mcnKShoYVUMsdqZI3l5WWcLqeCMwELAvk+/MEP09Xdxfnz57l5Y5DB6xP4A27e9Z53sLS0rABjanqK++6/n1u3hkjokIGRW4PDes/VheqZmZqhrjGsHdACv61mK2aLUd21Hr8bh3SSyr1jk7tH+iWLlKpVvfflc3LxLB2BTg7u2MPX/ukf2bt3F+l0XOOS+zZv0p7sb//zdzh27E6SiQyJREpjjeU6cgXMNLeFmVuYwWAqY7IaMZrLOFw2wvVBHbCQdAJx8ZWks7JYppA3EAx24nQFFaRLn+3M1LQObLQ0NREOhuls7ySXzalDWoY2mptaNcq4kMlrN62sI+K8lZ5bq0XWRgHEZWwWq8LfloZmrCazdkxn4hnhhDo8IpBS4J7GHBvERbrhuZPVSGDw6PiERkmLgzBYH8JosZCUgRSrVYdg6utChPx+Hb5ZXV7W156XLuNqhcT6uoJSZ8COxWPl+tAg4zNTpPN5XAE/Do9bHdV1wQBehxNjqayR63aDQaPrDeLeN8mwi/SAiydwY72WKGSB7bpGW8waTS9OchnCkeeTxF+nsyl1J+r6b7VgNgngKr8Jt2StN2FV12xZXcHaZZxP6pCG6CYDALOz8wrMf+M3fhOPx8PS4gLT01OUijl8Po8OJpWKWeLRZYXpFotD43Y97gCVslHjg2WQp1jMaf+qwDH5uVIpUjYUSWTWKZdz9PS24vIYsdnL+P0mctkoVlORVCJCS0OQfCqlsD8dj2MyWqgUxX0sx2TGJPehQF2jSV2ihVxeo3Plz8QBK88UcR0LzDRapAMZkpmMJkrY3R4MJqs6dzP5KsKqp2dXeePqJNu29zA8GueRn51h+55NbNvSz/zsGve+7T20NHYTW00yNDhEdHWF9fgioZCT5eUJyuU0Bw/3k8wt0tDoI1DXwNz8MoFgA63tXeqQTiaTuH0eXnjxefw+N5lMHJOpSjQaZ365qPB1aXGZaDTFfffeTjwWZ2JsktdelZ7zdu6+8z7CdS0MDU4iWfSyLqSTCfbt305Le5hLl6+SzVQ4cPAIJQrY3RVOv3qK64ODGi8tUdv3P3CcYjlOfE3OcY6O1h6mx+ZZnF1j+voqoWYf9YEwu/p3cOvmABZTle9+81tY7Aa+/cMf8s3v/0Rj2+9/1z2sLq1x/Y0b/OgHP+b3f/c/EA6F+dpXvs4f/+ln+OljP8Hn9+hzMpsosK1vH1ZTgGLBqGvQ4NAFsqVlHE4jO/d1EQy6Of3KSUz2HP27Wgk1WEgk88zNrdO3qY/IyiI+j53I6iIup4VcPqPQv2Io67Ws94A4ai0mrKYqxqqZSj6ornWXM4vdWdKBhEq6le7mt/PSL27xhf/615TLeQz6vkOWU3Wd18Dtv/vvAGoC1BSoKVBToKZATYGaAm8lBWrg9q10NmvHUlOgpkBNgZoCNQVqCvy7V0DArXQLShyvOGU3opIN/Pl/+nPefu87GBwcVtjZ0NiKPyiQzE+uYiBZNVOsVjc+R8CvbJhTxlQtUS1ksZuNNNVL7OIYX/rr/4bNYuK3f+fTXLn6hnabJhLrrC0v09zQyMrSvMYArq/HNILSbLaou0g6/jCY2Hfk7Xjquigh9hKrOnctNrv224p7zW61KCBuqQ9RyKWYn57A7bRqJLDRalTXZrlq1J5AiQculQ3ksuJutWAWnlopEwp6KRXyClSdLo+6vyQ+U2J1rRYzkZUV1tfXiURW8HndGlnp87rUvSLxzB3dXSQLRXyhsJRCaverdO86nO6NTjqFRgInDBiMVf1/dQWLo0ZiW8vSAyxdvEkcNum9rOKwmggHvJw5dZLnf/EEF868TC4Zpa2liYZQUIGDRNMqbJcgxEJB+3IF5oqTV45NDcPVigKZ3s29PP3Us7Q0tdFQ30pkbZ3ZhRXmlqNkS/Djx5/i/LXr/ODRR/nDP/oT4qk0Lq9PnYomU4FcZoVCJsvK/DKpeIJDRw+wZVcvL59/nkef+T7zkQnqwh7edscd7Ny0nbHBDSdmKhfHaK4QqvMyOzemcbLh+oA6WYuFCq+/PqTXzpFDx7nzjnuJraX4+tcfZvDmmEL0isHEHcfvYmB4mN/69Kd57IknWIvHcHid+tryxTxWuwWHy4HHE8TrCVCUTuSqdEFa2LtnJ/X1IcaGh/ja//g/3PnAHRw9coQXXzhFY2OTnp8b167Q3NykTsRsNo/N6tTXNzs7p/G8Aoiam5t143x1aUm7ODdt20xernuzAaOhQmd7C23NDawuL2IyiSsyT4ESwfo64pkYo9MjNLc3EU8nGL82Q3//FrZv38yeXbu4fOEily9cIxRswmJ0k8uX+chHfpWZhQlW1mY5e/4U7c3NhB0NvO/dD2K1ulheifLc8y+yuLDCyloUgdRVY4WlyCILS3O4PHZ++cH3KVT9wQ9/qG5uiSzt6+uhpa2V2fE5Xjt5jvqeOmxWh94XjfVN7Nqzl6/93T8QbqnX41hbWqWzq53tW7fS1d7Bzx9/ij/6zKcJ19fxtX/6GtHYGtv6tyvkfuzxJ9jW3093TytXr15l4Mo023a387u/93tcv35de4cFdLW0tvDo409pb+ztxw7R2tpCc2sLL7/yKn5fUEFrd2+PAlwBPDIwIhHHFgF5JpO6JBXolSpUDRZ1tss1L+DOYJJrvqigX+C/QdybOjAhsMOqnZnFRJ49LVsxpEs8+eST/PbvfJILF89z6OABvvu97/KfP/efef75k1y7fl07hAU+zszM0bOlj3/41j/xu5/5PZ565kmM5iqNrfWk0glcbjuraysKECuVkg7DBH0B7YKWda2ClcjqGmWBl29Gntqkv9Jo5KXnX9BjO3r4CMduu00HAy5dfEPvta62Ttpa2phbWCCeTOILBHSNkeETi9mm938pX1I3vESau90eetq7aG9q5+KFi2QzOXVzCtz2OFyIaddiseH2+njm2edYT6b0evB6/XgCPsanJxRSbtm8WYGXx+XS7s2A16vDPdu2bmZueoalxUWNVk6mkgrPjA6TAlcZtJhfXubKtWvYnE4qVXHCpnWAp6WxYWP9NIBZALTVTqmMgmmJcBZAK0kIAqUlcl+ioeWeEzAr16+slwJ2dQ5GjrtUJJXeALiyzsk12NTUqGuCOCBL5aIugqKtdApnMwkWl5b0nGzb2k9sLc6FCxfZ1LcJr8ujnyvHKMMcE5Oj2CSmtpKlscGDxWomly0Si6WgbMTvq8dhd5KMpwj4/RopLUM5bo9Lnb8S92+0u7E5LQo+xyav0bOpjs1bmjCaUvg8BoI+E9HVedqa6oivRSjms/idPvLpgkaLC6gVICdAXtYhcUsLsJXYfwHRMiQkQF6uf4vJTS4rcboWytUc80sz+Ou8FCVS12jB62/EYPYAXprqtvDUs6dYWErir+8m2NjKfXc8wOjcFCsLUQYHRshlsnS0t5JMrvCDR75O76ZGDh/px+szk81HcPsLFEmBQZzdTizWEItLaX7+8yv09jTz2T//M2bnZqiUc2Sy63g9DsbHJxkeWaKxqYNUPEUsto7X6+XSxSs8+OBDHD54jLm5JV58/jQ7+vcwP7fMd7/7fXWFf+pTn9Ju9C99+b/S2dXDO975HgKBer7+ra9x8eyr7Di8hWyiyHoyj9Vt54679vHtb32L7ZuauePYHTz5+Ek9b5u6ejHjoD7cwNtuv4tnfvE01XKZt991F/fdcw+TE2P8yV/9JyZW5ujb2sdHf/WjNIWbqQvUcf7Vc5x87iSZdJaL5y/gcDo4eOggf/lX/5mXX32NF55+neT/Ze+9vyQ7y3Ptq3LO3V2dc5ienLNyQBmBCBKInG3ARsABbM45TtjnczjwGQwmGYNINiCU40gaaXIOPTPdM51zd1V15bQrfut5W/i3z3+AVL1Wr5mOU/ve736rZt/Pfd1hHcG6DrZt38XevXt47PFfk8qFGZ8coneghRtu2sUrB5/m3NBh8sUsm7f20zPQwwsvHaIu4Oeh972Ti+ePga6AXl/AaKpisRpUAFsSt0jPvUE+0JEvZNQwgdPUptLRxXIIgz6jBjSq2VZ6mm/l4LPDfOOv/pZqRX7fKi4e1aVdM27f8v8BqAlQU6CmQE2BmgI1BWoKvKkUqBm3b6rTWTuYmgI1BWoK1BSoKVBT4K2uQKVarAqO06gXs0FuPEvZrY4vf+krvOvdDzG/FMLjC9LQ1EYqq5FI5cBkZjmxikIUJKVRDJNykZKgK8tFnHYbFjGzqDA2Nqowm4L4XV6ewWqtqK7WZDxDIVvCUDFhwqgMWHEvdboiVrsBs11SVFUOvPIS193yAOu23EFFZ8Xp9pJIZbA6nQrBKqZFKh6lXMjgthpZmBxl5PJ5moIBmtuCqpTWZLFhsblVIihXkGM0EY8lVddhfZ1P9demklHi0TCS1J2fn2d8YgpN01hcXFzFREejypTp7x/g6vAVduzYTnh5iR3btylkYTQep2ftJjJaiUK5QktLm0LvSvJWK5QoFIoKCSpJGZFYehxFb0Eh6qs6hftMxGK4nG6VbstnUpw5doRHPv/HFFJROhsbGOxpx20zUchmiEdWFGZV0oPyO1W3o96gDHgxyctiVpfL5LW8Mjeb2ltZs3kDzz//DD6Xg9GxcfRGq9IlGs9hc/l55Ct/xujUPAcPHeHhD32ERCZLLJGkIRhUyaWxsdMKHV3vCRIJhbn51pv5h3/5O4YnztDS6+OBh+5m585NHHjmeZZnlqlz1uHxOUnkY6qD1uGQ/tCMQiRL8lKlIItVvJ46rl2d5Mjhs3R19nDXHfexZcNuvvaVb3H02FHqGtzs3XcdV8eneO/7HubcxSFOnT/P1LUxTH43O3Ztp7mtlcmpcYqVnMLWVioa27ZtoqOrCZOpotCTGwbX8tTTT3H33W/nn/7hW5w+eQGPx8fUWIimxqA6Z6dPXeCuu+7kySeeIRBoUIZbU2OLSpKKASqJJTHlzBYTTreNvbfsQisWWJyKU8kbsJsc5DJyvHOUWKGu2U7vYBcWh5PzQ6OcPjuGw+XH6XTQ19/JhQunuOXG/Tz47ndydWSMK5cnOHdimNlrIe566D42bF7LS68+w8TMCFvWrWXh0gyFTJGHH/4Q99/3AHazj1/89j+YW5inJIMAlHntyGvUNXg59ORx1l7fzuYtm1hYXFQo2W3bdvCzn/4H3d0dbNq4mZnZObweH1eujChjTFC6gsttCga5NHRJpRZvvetW1q8ZxGV3cu7kGSwGM1dHRvnSI4+wadMmnnzyaf7hn/6RPXv3c/HSBabnprDYdNTVu9mwYQMDA2toaW/l9JkzyswdHZ3jK1/9U5LZlDJzb7/9di4ODTE2NUFTSzOpZEYNHMighJjRwWAjk5NTqv9U+p3l8z7vqrkrQx5GkwW94NIFrFstrabZdTKgoSnDVowtMYgVIlRvUN3T+gKcf+kIv/j+T3j894+rZLDP51eIZMEHv/99DzM/P8trr73Ggw8+yIsvvajWRTgW49dPPMXnv/RFfvrznxKJhfHUuRWyt7W9mYWFBZxOu+rDtchj04tBolN7hJiXYjSuGm7lVcNNTEqzie6uLkaGRzhy5IhKT956663s2b0bXVnH+PCYwkzLYEdbZwehSJSx0VFlREvStq21Fb8voFDEWjZHNp1VGOY6fz3NjS3qvOXSORYXFrBb7CqteenyMFWdgXUbNnDd9Tdy8swZOto78NXVceHiEGfPnWbD2nWqf1SQ4+HQMpViEZfLqQzy5oZGSuUCNqtNYXOvjV8VqDFmi5Wclqe9vVNhjpdDIaamJ4kmVjBb9Go/ELx5oZBTRmhBq6hBC9nL5XzGEwm1X8kwjBitkjyWtHbpDb3k8UgS2FDVqa/Jz5isYlya1H4tJm48EcfhduH2ONWaVonbN9K5gvWXJOr83DxLSyFuu/l2lfB+/vnnhWqtOm17uztVAlswvqlkipyWZGpmBF/Aq/aDQqFMuSi98CZ0OqNK70qa3OVwYrHYVOJZTGOD1YnDF6RQyaMV42jlGGNT54nGJ3nXA7eh00lneQy7VXrOC+p5qLejEy2dolzIKzyz9O7qSiX1nJlJSWodPB4vLo9XGXfJdIZcURDbdqwGDxadUw2MlCs5AkEviUxMDUFpRR1OZwMmUx2PPfYK6ZSRlpZB9u9/G83tg8zMh1T39GOP/Y65uSl8fhfTs1fp6gpy7/03oxUjGE05qmQwmqSD3cLycgKD0YavwUWxrJHSkri9TrRSiQvnhzn4yiRedz2f/tinMOv8GHVuOju6sTmqaIUUj3zhy9x15z3KqP39Y0+zOJPh77/1V9xxy9388j9/zbPPPc/Y+LjC1H/5y1+mt7ubf/rHf2bzll3YnWZml8awO/U88dSTBIN9+AI+Ll05xw037VTJ/Md++wxvv+d+dmzexKsHDnDy4Dk2bFhPd28HP/3ub9h1/Wb27tpHW3Mrv/z5r/jr//UX7Nu9n699/ascOX8IY51R7an79+zn5utu5K//4m/YsGY9n/nkpxiWZG82y9Gjh/nNz1/gG//0JTVMtr5vN0Nnpjl75hRj45e5MnyOT3/203R1daqBrYZgPa+++qrar7W8YL69HDpynMY2P+nCEonEEl/72ucx6NOkM8sYjRp2h4GslqJUkdStJLHN6rlbOqEdXpvqs64W/eiqRsxG6b6OkojEsZa76W2+jRceP8ff/83fqEExnZRNV8qqJgGdsZa4fav/B6B2/DUFagrUFKgpUFOgpsCbSoGacfumOp21g6kpUFOgpkBNgZoCNQXe6gpUqoWqpEsFAywmonTqSdfsI1/8Hzz40MNU9BbyRdBKBioGM+WqUfUL2u1mhfWV/lv5U7rT1E1+k5liQaOgaVgtZjwejzJ/yqUSBoqUtZTCJuezecrSxxmNoSuVVX/i4uKcMtwMxgrzS9Os3zjA+MQ4dc1r6OjbSV2wnabmVlL5PFVBbUqfYbkojbI4TToopFmcGSMRXiTgdWJ3WFQyM6cVcbjq2LBxOzmtQipToFQqK/NxcWGOfC6JlhNUZQ4tm1ZdkAaDkUBdncLIyt+lk1bwoWIw5HNZ6gN1DA9fJthQp8zrpVCYitnO+Pwi3V39vPfBh1T33vxCGJvdJVBk1VWojHHprtNVxZtSKa1yScPv9RKNrCiMqtNqw6w3MD06wk9/8H10+RxWXZlKNkUxm8QqbnW5rEzPYqmE3mjEqBJ8OqqFssKilnIaDqdD3XhOZNPY/V46Bwd46tnfMLimgbaOZjStTKC+hR/86Cl8ARuDazcxNjVPT/9aPvKxT+BweXB7/Rx8/TVm5kZobLIzfm2MNT3rScbTnD5/hqI+R8dgkP6NzcwsjhKNLtLf1gu5KladnWwhg1ZNKzz28MgVWltbVTx4JRKlqbGJeDxNwF9PMNjMc8++iMfjp7mxjXyqzO7t1/Pb3z3FpSvDdHYNcunKFH/0+U8pY3l0clpig7R1tBOXxF+5jMVmpqrXSOUi9PW1c9vbbiAaW2BhYRKb3YDdYlZ9qP/8z49i0DtwWAQ9qqerq49yrqoMJzGRBYsrRiYVgzL6BHe9a9cuMtkk10av0qQ6bi3MLc7Q0FanulpPHhnConOhK+qwm8VUWiaZnaGxzcWHPvYwRpudRLbMy6+eoK6+hdnlOJqWoq3Nz9nTp0kmQtx43T60vI6DL5/lbXfex9TcPAvLC2QLcexuM5sH1zB1aoS58WX2793Ol7/wZ4xOT/OZP/oTHnz/Q8pAHp8aJV/MsGHLIGfPn1ImxcBAH4uL83R392O3O8FA46QAACAASURBVDnw0kHGR6dYt24z4fAKsagYpEHGro3Sv6afk6eP4fW5ueHmmwTQqdKmF89cwOv0EF+Kq07c8ycuMnZtnBtuuoEv/PGXMDmt/OBHP1bdytn8Cnv2bWDjhnV8/8f/xovPH6ahrk6tk1A4jsvj4Pqbrsfj9apEa1hS7RYzTo+brJZTQxySIFztnBaMaEqlRcWszWVzKk0tKHNJsEv6tvQGYlddUcqcqK6m01T/aFkhz+Wik+GJ1QpVPfoy1JmcVPMFLg0N4/MFVO+tpOQlkdvV1a0GNRKJmEobHz16hLb2ZmLxODZ3Pf76eqZnpvEGvNQH69GtRveVuSqPX7p0xdwrF0rKMFddlQYUOlxdp1RVmlkSpWIAmQwG1bNaVx9Q3aojI8MsLCzhsrnYsWkHDXUNpNJpEuk0DoegoG1ouSKh0DLFQhGjzoDNZKaxvkkNcAheWlDfbpebarlKU10DnW1d2Cx21dmp0xtJJFOsxJM8/9KLeAN1BAJ1pFMZ2lrbWYmEMRhWO3NlH9m0cSOdHe3Mz84qVLLX41FoaofNoZDCLo+TlZUVCpo8ppAiKAhVQIZ73D4X4XhIrc1sKUN9U0D1Pk9MTWLQWTHpLQqJ7HQ6FdZbjG1B7cowitNmV2tA0qfSUy3PI2KGyx4p+PlVgoGYWTr1sTwvhCMhlcotVQqq09zldisEfj6fo5TNqWPs7OhSRq10Q8tETVdHJ6VSiVQqyXJoSQ2oyHXe0dYGxioLoUVFhBDkst0uHe1+NVyQy2ZxOFyqX1jLybBMFbvVobDGqWKeLCWy5TROt4lSNY3djRpecjj1OBwGktEwXpcdhxyr1aHS/EZ9DkM1rZDbFoMRh9QLiPlfEryzpvD8BUkmy+CUy03FpCeTlWOroC/o1DkxW82qLzmeTOP1NZBMl4mtFIjGy2zdfB3Fop2lxSSxaI6hS1eIpxIkUhGcLhMen4Vgk5P6oJ1gkwuHy8D8wgSFknSOZ9S6tVrslEpWjCY7VUMRo61KppBEb9GpQaJ0RmNqYomu1vWkYlVeeOoomXiZ+rp6hU7euHG9Sm5PTMyqfWhmdolz54a48cZbeOnllxkdvUommyeRTvGVr/ypepn2g+/+iPe864Ps3HkdVX2B3z72cwzWCjt372DkyixnT1zg0qXzuOrMdHa3MjsTUZ2201enSYWTBNvruXZxlL6BLj7zR59RQw2/fPSXLC0s84mPfpJ9u/aroYaf/eJR0tU4F2ZPopXzdLZ3YTVaOPTq62iZHPfedTf9PX1qoGtwbR/Hjh5RCXGb00p4PoXNVMf8whivHz7A2+68gZdfOcjCbIIPfvCj9PT1KFx3d28vv/3NU7jsjYyNh0jn4kQS0+gNOUaGz/LJTz6A1abhdovpnqBQymKymrDY3ZitTtBbKFFlJb1MJp+jkHFTzBdw2Ao0BR3Ue+rRZZpo9e/jhcfO8Hd/+b9V8l2vK6pEuU6MX33NuH2rv/6vHX9NgZoCNQVqCtQUqCnw5lKgZty+uc5n7WhqCtQUqClQU6CmQE2Bt7gCYtyWyyWFX5Qb7WJwlMs6hcp9+EMfR2e0Ec8UyBWgarQp5KLJqKdcjKtOODEhpIuwXFntjxSMn6AdLVYb2Xx+taNQb6BQKuOUrkUxXSiiqxQoF7M47HqyqRhOh4lMJsW5M2eVUVZf34BWLCtUc9fABrbuvo6qzki+UCSdy+GR7sdCDrugUCsaVn0Jm6FEbHmGpZkJDLoy/oBH9Vtm0nkWwzH0BjtTM0sKmdze1sXMzAyTo6O0tQRpba7HZjFwZWhI3fTu7u7B4XSpJN3c3LxKSIoxkEwk1d/jsRVlbMiL45aWJmwOJ6FElsEtO1i/biOZrEZSkoM6IxVBtBotVPSrvZLVN3qEBekqyM9yRVDKZQSbWpX0llbCrDPgd0iKSsdXP/tZLp05xbb1a7AbdSQiIawmM+WSkJHLVEV3g0GdA2l5NBsN6CtVHC4HyUyS2dASdS0t3Hz3XVwcPswNN3aALs/TT7+E1ebh5ZdH2X/9BpyuAMvhJA5PgI99/BOqL7BclaSWkyPHXmXNYAfPPvUs49eWVF/u4LoBetZ1Ek7NkiqGMVrK5HMpHEYb5MFpcqvez4Iuw9DlSypleMMNN/Lyy68os9bl9ipkq14n5uhq56TD7mRifIbhC6Ps3LyTD37gI5w4dZannjvC5PQcH/vkxzh4+DgryTRVg5GWtjYi0iUqZnWlqLovu3rb6O1pVze8Y4lFkqkQAb+La8MTZDJ5AgE/XncDr718AqvFzeYNW7l46gLda9tVx6ugehsagixMLlA16CmUS2QzaZVwSibirBnoU722Fy9fwhPwKzM/HlrBZjCTTSTZv3snN964m6ujQ0zNjrJjzw4KkgQ1GdGbTRx45WUuXEtRKCbZtWstrS0+/H43sZUYp05eYG48xbY9exgdnyHY3EBai7NhyzrOHTnKhqYO9m/bpZJ+GzZsUbjrn/3814RWYly9Nsp1N+1Rx683l9GKWfbs2aUGDNxuJ6dOnFdJ2T179rGmfz2nTp1naSlMMpFS63xiZIx0McWWbevp6emibNRz+eqVVRMyVaWjo4VDTx/FV+9lbmoOp91Fc3MbHR29fP7zX8BitTMxOYHPZ+T46Zf4ze9/jc/XSk9/M4Pr1iqM7ko0qpJxp86cVp2l3jo/hWIBt8dNOp/DolLZJZWqFKNKsLmSTC8VSmqtGGVty1VX1an9SiHNTSbQV5U5JwMkci2VK4J9l3TZKpa8UpR+SDkFkr5d7QqlXGF5YRGXS/pKdVQrekolcLu8KnkrRqzTaSMWD+PxOuUSIxGL47EHFH5YDCoxbt0elzo2SYWKWaai9VUxgKFSqqrUpOCTnRaz6iGV60DmN8RwlRS3pEUdTjvFUoFcPovVYlHIXp83QDaV4/TRU8q4HFy3jra2dpLplDI2xSQVs1H+PUntF7J5fB6/SiGrTl6LRSGSvS4PuXRGJW8lXS3mbV1dA03NLZisNg688orqHh+fmiQnRIVCFbfLicNuV73bS0tLWMwmujo7VGd2S0uLGriRRPJqJ7eFhvoG1Qdrt7sUXlnQynLMkUhYddFKx3PVVGZxZYGFlXlypZzCWHvcYlRXVUpVfpc8V4iGcv4TyYQygEUf2YMkgStuq3S8VrSSSvuqzwkyuSJJax0Go1H9Xc5/OpNSZq8yhV2OVVyyQP1lUChXUAlsl1P6yrN4XKv94l6vRxEkFhbmVQdvOpXAaLUxsG4DZqtVpYsliZvPZ1TC1u6wqfMgv0ew3VQNqlM4HIowsTRK1V1AZ5GEqhGLTc/Bw4fYuWsH1+3bxvT0NJGlCH2dncxPzVPSyvT39OLxVHA6chTzKdUbbxQqgxjReU0NIwgOOlsokC2XKEpns15HSfqjzWYCdicum5twJMXyUoKVlTw33XA3kWielsZeJqYXuTI8QUOwlYmJGdUh7XJaqK93qlRwS5uP+iY5rgqlapJyNUe5UsBis6k1rWkVhZGX1wmS7pfnsOVwBJvbrV4HyOOSTl2706W+3yoI9mKRbCqjUt9nTp4lsgiVopP2TjtaHu699wHWr9/KTx/9FWNjk9xx1x20tDXx+qGDdHS3qiS3livT3byO8+cukkzHlEF+6fwws6Fp7rnvbWp/e+aJl/nIpx7mmd+8SEVfUunuF58+zP33vQMtW+SyYM9v2MctN97E5SvDlAoFOjo6cdk93H3HfURCMZ555jkcdhcRbYGDF5/B7rGo8xILr3D37XdSyhdoa2khtBzhe9/9ETt3beWjH32Q1kAj8VyUixeuYre68futdHQ3MHx1lJcPHCUSLjPQvwGr3YTbZ8DjtyAVFXZ7HYlolfnZKJs2bWFm+hovvvR7tMIyt9y6nfUb27E5IJVZIZaME44miETTrERTxFIpKtYiFocVfdmv8Np6EgQ8JurcAYLOzWzsuYvDz13iG3/x9dWkLYXVV7wGs+A/aonbt/jr/9rh1xSoKVBToKZATYGaAm8uBWrG7ZvrfNaOpqZATYGaAjUFagrUFHiLK1CtlqqrRoIUogrCV0elquPzX/gSH/7IJymWDcRSeQxmpzI8CyXpVixgMmgYVF+aBI/ELJGwrlEZt2KQSFeh2SLI2lUzWG6oF/N5yloes7GK1WLEZjXh9zkIhxflX1W9jZKGMhrMykCx2uVmvUOhF0tALi+9tGLerJrBuXQSq9mAUScOZhavwwilLJfPn8ZorBJo8BBPrahklSTp5GbnmTNDCs/Z2dGj0jVdbe2kk/J7jPg8boaHh9GZzaxZu07hSDVJu77RnymGSigcUjhOj99FsLkJvcmgEi9Wh4OtO24g0Niuuielu096cCWBpymDRrVsKoWVIvpVkwmDDk1fJpvP4bA40BcqGLQyaBo+u5mOzhb+6AMPEQsvYTPrVTJZHo/X6cJmtJBJ5jAYHFJti1EZQ0k8HhPhlWkq4p4aqgSCAdZu3MJ7P/AxFhdHOH/ucXSVLMePD5FKFXC7W1m/aQtj0nl6/DyeQIDBDRtxejy0dnRgcdj5l+99G1/AgUGno1Q0sH//Njq7WhifukahmlE9tm3tjcrgFBpjKVcgm0rT3tYkZG3yWk4ZdKJCXisp7K2cT0kPupxeZmfmyGXy9Hb3Ew1FCc2tYNPbaG5ppa2zm47eQb734/9g49ZNvH7sNOFYGp3JrLovc1qaQkUjEPAqVK703RYSJQItdpx2O1eHhzFZK8xNr+D11hEKLbB+3WZGr0xiNNooZIs0NNdjMOu5MnSF3ft2k4gm1Plfs35QnTu5OuaXlliYncfv89PQ3MDs7DT79u9lcXYGe9VIIZVj09p17Ni2RXXNZis5nH4XVqeNK5eHScYSNASCLMzOca0Ikdgs5WqMgf4BZfZPTg3j83s5cfwsdf4OQktJzNYqTo90ZGbR4lmKS0necc89XHfDLiZnpnjt8FFMZi/TMyESyTRFcnzhi58m0OhSSWm3s4mZ6XG8bgOTo9N4XG7Wrhnk5IkzCvU6Pj7O4sKSSoA6JQl7434SiTgLsytMLIzT2t6G1exgzcA6VsIRZmemCC+GuOG665U5U9B0dLT1Uq0aFSZ44+b1tLT6OXLsZUZGL6vuW9FPkqWRaIRMLkOhJAMdBkxmHRWdYGxTuL3SpWykrDepYQR1fWBQ6Xe5bmxqLyljs9sxqKStmKzS/wlFScoKBllSl7KPVSXhumqOCtZXEuiSOhUjSUxb+R7Bw2slSbR5KIu5apD+XAvVslyjks7MUxWcuXR2VyXdLvjZImbp39YqWM1ifOgoKoN4NfXpdLvQcppKaUvSt6gV1RCLDMXIgIYMVYjpLI/lD/2lDqcNu9tBOLqM0WxQwwEmvRnx+e1mJzZJxpV1lIsFVmIRZZQFAj6FLJa+W5fTo/a2RDStEuI2q0sZa73dvSr5OTo2SjaXUQlkTcuroRNJzIpJWV9fr1Lvki6uDzRwbewaxqqZfCKvzM1oJMKagTUK7ywJc1k7arevVpWBKHvj0NCQ6oj1+xrYtHkruUxW4ZudLictzS3KtBNcuyRWw9EwxWoBg1lHrqgxMT1ONBXD21CHxWRWmktnr+hlMQv6uqLSgWLCyjlIJmXAx47P41XIZ1FT0rmFcnHVlLVZMZgMrKyElaEqGGoZShLUshy73WrFqHOodSSPS2gKMggg+3/A71dp3kwqo5LPMpQgazAeiyNl4XPLi3h8HrVfeX1elaAeHR1Tz2+CkpfBE9nepUNa1kMimWQlNcfo3HmcXhsWq5VgQxO//d0zuFx1bNrYz+zMMmNXx2lrbubdD7yDX/zsUdatW8ett+9Gr0/Q0uLDVC1QycfRlzNomTiyMGStaeUqubIOvc1FvqRTyVdTwYAxq6OYr+BxN+D1BslkRBsXp85dIJHOkslmmZieoKGxgfaOVrKZJPU+Bw6brB0dDU1+8oUkuVwCg1mu25waXJGkvhpEqOjVdZLPF9EbKmrNRqIx9GYzxUpVmbfSayz45tVuaUkX29GkRqFSpiB7vtGO2+knHI6STmuYzU4G1mzkpQMHWQpF8dfV09beTngljNvrVl30AV8Du7Zcz79+5wecOHKSVC7F3n376O7uJJ1KshINY9Y7ecc738GTjz/L8aMn0PJp2ho6+PnPf8a/fvdH/PiHP+bd77uXrRs2oTfYePKJp/jjz3yKjZt2Mj8X5xe//BXz8wts3rKT+hYnR849y0JoWg2k9fX2q3M8NTHNe97zABaDnn//t38jGUvzgffdx9jwJe5/+73MzqwQCqfp7e+krM9y4vRpnnr2OW6+5T42b9nCQmiBSGyBVD5JLJlUz7lbN+6hmofrd+0ntLzMhrUb+MkvfoDTZ+LGW3cxMTPEyNh5kpkoxZKGyWTHYnFiNNuomPUgr4GwoSa5KimqWg4tUaLRtY77b/kYrz13jr/+n3+JUQZZVA/zG0N2On3NuH2Lv/6vHX5NgZoCNQVqCtQUqCnw5lKgZty+uc5n7WhqCtQUqClQU6CmQE2Bt7gC1Wq5Kok0eZcblJJcFBP3j//0i3z4w59AK1VJpaV31kNB0J9VMRyr6PXS9yncUXl5uJp+E8Sy3EwXE0TcSTEwxdSVrwveMZtNUipmWVpaUOany+WiuakRr9ePw+7A5fKo9KWkeCV1K0afphUplCTFs5qWk8dm0ks3oobVYMSor2LSlVXqNrI8h8VUJRWPUClreOptaOW0wllKGtBqslAsiKusI5PKE16KsDS/TDqRIp/LE6xvYNfuvVybmWEpskJrUzPjo9do8AcoS+KpUCQaj7Fz727sHifXpieJpOJcf/ONdPT0UaxYyWuSsiuppKDZZKJSrqBpudWklFJDrEsxlFZNpopBMjIlKgYDhpIeY6GKtQwOXRWLrkhnTxMP3Xs7t9x+I71r+vj9f/6GSCRKNBShNRDAa/dTLtooFiRxW8Fkr3Lpygk2bKsnlQthNOvYf90OvN4mdu64hfNnj3Hy2EtMT66wdrAOv7+Fc+cm8dYJsnEek8PH9TfdQkrTcNf5cPu9/PXffhOrs0JLW5A777yVcjlNqZxRHcTZdFKl0+RcSnpTkmi7dmwhmZREcgWvw0peYU/N6IwG5pcWSeVyKmFZLFfJa0XVxel1+RkdGcfn9qvUX9ATpJguYrSaSWZzGBxOOvrWYvc28KOf/ppIQgwFSRtX6V/ToR5LS2sDPq+bpYVFjrx6klgiR/9AG8OXrqHlS+zauV2tnyOHT+D31bM4G6K9o0Ml8gQb29bZzuzMDKlUnIG1/ZjNRtXjuRwO09zcTLCxkfHxSZWkFgz2wtwsdhus7e1h4doszZ4G3n3/uwg2BxmfnSCUW2FqaZa6YJD2pg5SS0kKcY3Q7BJXrDH61jSTL8latVEpWQlHJ2jrrGNmeo7ocgFD1UWlEqch6OTK+Vm6Wvq4cedeZqdH+ehHHuLVwwdZCq+wc+etfOUrf8Hg+k2EY3P0D7axe/8O5uaXOX5shHVr+inlV+jpaMXjdJPPZHnsN48xNx5S5sCD7323SoGfOneazVs3ceHyBUaGJ7j+xuuoFk3Eokm17ldiK9idVhwuG+s2rGP00jjxTJqMlseQMlJ1l/H5PbS2NKs+2MamJo4fP86h148oDLUYOJLAzmTiWCx6zDa5pisKAyp9nTqTC60sCVvZMnSqS1SGP4yCijWZVG+l7CkGk+DcJVVbVqlOi8mxanZWq6rzVK5Vud7EZBUEvJh/gleWPUmMW+lsldQiRhlSWd37Vn+2hKYJ/l3MJLP6mgxXyLsYsbKVSfI0m06r3ysIdTG8/9ANrjfoVXpT0qHy88rQlUGHUkklabVCFpvZiq6kp1IoYxDcswxuVAsUdHlMdrMaSjHrLJixUMmh9gRJ13u9LnJaSq3zWCyisKepTBqjwYLXU0/A30JX1yDnzlzBZLSxd+defC4PTz/3NCuxMI2tQRZDc6r31eNxKEM6FY+rIZBiNofP7aGjtYPBvvUE/U1kkqtYYjEc9dWq6gBemF9gdmZW9d0KZr63p4fr91/Ha68fYmRklJtuuZXr9u3nxQMHFEreaDKrvdzt8mBzOqjzB4inBM+7gtVmI6tlieSjBFrrCS9HFNJY8M6SAJeOW5vVzPzcLA1BIQEsqDUje+mIDGKYLSptLyarGNgyGCJruFQu0lAfIJmMq15Yj8upDFzZ41fPo2PVuFKm/up+LM9j8ixlkUS3pMtL4m/pVXLWbLCgSUct8hxiIhRaoVyRcwpOl4e+vgGuDI+o60MS2C63g0Ihjz/gw+qosBweJRaPodeZuDQ0xvCVMd55/3vp61vDiWOncLvd2Kx2lpZnGRo6j81m5s57bmX42kV6uhvpaPcTrDfjtldIxuZobPCt1hpUxagOEI+XCIez6LDi1PuxVZy4HF50ehMXLl5iamZarZOVRBSTzUBzez06U4nGVj/BRj+JRARLtYxHeulNJmWSKwPaZFQJdrnmZP0Kkl+uD3mOkXdZ82JSLy0u0t7VwWJoSQ2oZPIZCpUSdU0NxNNJspqmcNUVnQxqmNRzYDGXxmGzqqS1zeaiVNERi2cYHZvm5JEVNF2em2/dwuTUjBoiq28Ism/vDWRiWVZCcbLJPJlcih3bdzHQO8Dk+CRPP/kMLU1tNAVbsZhtnDp5mvNnz/H2++5i+9b1PP7EM7z49EG2bO/l7W+/i9077sBut+Ny6XnhwFFOnhihiMZtd9zCU0++TH9fO/0DQf7zsV/R2dNNMpMhkohRKJbZsmUjuVSS0PwMPoeVd9x9B+HZGdVN3962ljMXJlkILQkkm6qxzMj4FfwNAVZSUbJFjXAsQWwmT5Q4G7fsIL4SZ2l8ih3r1qghkltvuZ/e7nU8fuBxLl45ja/VgdGuqX5hvaGoMPGUDVQqJkp6oyJ5IAMRaFiNVUxVI5W0EVMhwAff9VlefvIYf/nn38Ak3d8V2WoraigBna5m3L7FX//XDr+mQE2BmgI1BWoK1BR4cylQM27fXOezdjQ1BWoK1BSoKVBToKbAW1yB/1/j9gtf5AMPf5RiVU86XVDGbbEksVqjuvFdrWqqS1LsSHUXXAJtCl8qoazVP8XskM8pVHJBUKIavsAqflg+lh5G6UMU7GA+r+F0utR7Q0MDwWATfr9PGSDSeZvPZ8mks+iqOuIrMdXj6LY7VMdtuZBncX6aRGwZv9eJ02lB07KkcjH0xqoyDSUBWykWCfgDOG0OldqymCSBpef4sePkMhllpI5cvYbZ5UJnNuH3+Ni2aSvPP/0Mm9ZvVMaxHHFX/wDf/t732LZ3Dw+8771o5QKpfJEyNqqY3sBDryb9KtWKMplUf3Bl1SQQrZSpI1JJEs5kULhjY9WAsQjGYhlLtYhFV6Cz2cN7H7iLj3/ig9x65x1899vf4fSxk2zZtIFXn38CrytAc3CAC+euMtC/hmvjlwgETfzZn3+cn/3yF8TiWT7xibuJRnKkk/Ctb/0SnVmSnA187GO38exzl5ieHGPnnj2sGdyMy9/Anutv5OS5M/StXcM/f+9f+MUvH+Mf/9+/orWpntOnD2MylTAYC8QTYXq7u1S/n9w8n5qaxWjUsX3rZjo6mhi6dA5DtYBVBzkxr00GmtpaePGVA/T09OLyenE43Ap/6XcH6O7sYWp8Bl1Fj9fmUWnDTC5HUQeZUhlvQwubtu/hG9/4Lp5gPdt2bWVmbpKevnaaW+tYXJxWacJAIKCQsf/yne+zMB8lMq+ptegP+CmkCquYWzH8rXoqahBBpxKCFqtF5aGdTutq+lFM4YFeXnv9hDKFN2/eyosvHKC+oZlAXYDha8N0rWllcX4WY15Hb0s3pqqeNWsHMLktTEWmmItImtXMX/2vPycXydDkCRKeD/N/H/sbdMY8wRYxmnPYrEEcbgMT01ep9zVw/tQEjf5e8lqUajXHyIVF2oJd7Nu5nfo6O3v3b2Po0jUunB/l/e//BE88/TjXJi7S1dNJNJYkGs3yzf/7bb717X/gjrfdzWuvnODKxSs47TamL1+mZ91avvTZR3jl8Avce9+djE+O8sv//AULy/Ns2b6JVC6Nrmxh7OocpWqR+dlpzA4LHZ0DhEJJlRpvaPaRKy/j8lbYvnUt0/NTuF11LM4mKGQMPPz+D6tUY7C+kVOnTjNydYRoNExbRyOpRIRcMamw6flCGpvdQiydxeJ0K4S2mFkOp49UKqsS/GL8SBJXrhsZilAd0dWKumYdNicmvUmhTzOZDJViSRl6gvlNx5Nqb6lWqqqrV1LzsjmJEVU1QqGkKbN2lTqwarTK3iU9ptI9K4lK+Zz0o8rfJbG6mlpb3fMk0Sm4ZjX4go5gY1D1kMpgiuxx8vjka4WirP8qVpMVQ9mEIARUElewzYYSGjkwiUlsJJ8pUO+qQ18wYtavop0NRsjn05gtOvW7TGbp7RUj2U4inmN+doVIOENdoIUPf/DjnD15luW5BY4cPcTmbRtxuO20dTXR3NLEpcvnMYh5SZXmYCMryyGF4ZX+TsHGdnX0KhN37eBawpEIly5c5qUXXlKpeLPRolDJ0vspx3brzTfT0trKSjyiumEFoT47P4fP6+PEiVOq0zrY0Eg8mcDr8uH2eRQSPJvLYjSb6V43QELTePyx3+N0uhUCXDDWMtgiBnpvXzdLy3PMzE7S19/FusEB4vEwI2MjDA1dIF/Q6OjuxOawqWSvGI7R6Aoul0MZtmaTkaqgztOyv8tAgCRphXgggzNiQJaolGR9CALYgsvhplysEl2JU9DKeJwenF4nRZ2mUrzJREbh4yUp6g/U0d83iM3p5ODBgyRSCfwBL9HYiurCxVigucOvnn/0mLhw/jKLCyH277ueXTt2YzcJUaCJsalrPPLI5+noaGX79i385j9+z0okQd/GRtq6/GzZMcj+67YRCs1iFTy31cXhF4+ybWA3sekEhQRcv/smSiY9Lx9/TQ07DHgGYAAAIABJREFURGIxDh86SkNTEJPFSF1jQCV/zQ7I5qM0tviob/SRiEcop1NYdQZ1/PJ8a7NJEtmojNpCQVt9Tn/jLtBqnYIKXlPSily5fJmt27cyNjmGxW5hfHqSuaV5tuzcgr++Dr1UJVgsqmtXbzQRCYdwOywMDg4wOjpOIpnB46ljbGKGlw6cY34+zyc/815m52c5dXqY9o5Ompsb8Lj8WPUuDh16XQ0PSVfuwuwy69du5fyZK5TyJTW0MzFxTV1j99x1Hy889xrxeJwLQye58YZbeftd78YfsBBsaKBa9nH23EmuXDui9vfevvXoLTkmZ4eZmllk57advP2ee/nXb/+IkckR7H473QO9mO0WRZWwWcxElxbobmnhTz/zacZHRvh//urf+NpX/5hyxUlVr2N5ZZEjx1+lrtnPLXfewmtHDzI6PUGuWEKHmZVMinQ2T0tTI1vX9XP89VeolAyMXAnzmT/5E+ZDy/z7oz+id2MHbZ1+zBZJWwv9wYDZsJq61ZuMFMo58vkYlWIKs+AuCnrycfBa2nn//Z/m0PNn+Is/+2uBbwj9HYN8zyphpWbcvsVf/9cOv6ZATYGaAjUFagrUFHhzKVAzbt9c57N2NDUFagrUFKgpUFOgpsBbXIH/zrj90Ac/TkVnIik4Q8sqjlevN6mbuOXSqvkl2MZVPOkbqGXBJZZXscByk1dwwdJZKEaHVswp9KLRpFc3huVzkqSThIwYa4JaXVxcVOmuTCb3X0k4i1lPR1ujSvI1N7WwpjfI1avLnDpxkmCgDqtJz+z0OA3BOoyGKvFoCJPJgFPST4LKTKZW/y1BqerB5bBjRKdu8ItBsKa/F5/Pw8LcPNMz00zOTXPh8mXmZmap89bxzvveiVFvIp8tsLAY4sUDr/DhT3yGO++7n2y5TK5UIpFJY7A6VdJJjkUl9JDkkiBYTatYV5VUkq9VlOmkkn6S/LKaqOj1mDFirOrRFYsYSnkseo2+/iZuv24bn/v0x7n7ztv54fe+TywS4/r9u6mS4Pmnn+PMqWu87bb7efcDD/LII5+jscnO9p29HD1+SPWTiklz6NAS99yxj6GRYbLmErlSmZ7uHsplo+oYvOvud3Hp8gjRRAqn14fF4WDo6hUuXb2E0WoivhJiz7ZNVMopFhYnSKaWqVQ0ZZB43F6KhQpulxsJ9YxcvcTefTsZvXYZh9Wozo/dYVXGxuTMBI2tLXgDfoUaFZOuoS6I2WzFaXMSCUW5NnwNq97M9q3bWQotc27oEhu37aBqtLJt916eP/AaeouVgcE1FIp5KtUsKzFZMwmV5Jubn6elqYXe3j6WF8PKHNbyBdKJDO2tXZw7d5GpqRnVmyoI0K6uHn73u8eIxZKkc1m0vA6Pz6RMsthikboWO5u3b8RmdbAciiiM9vFjp/DU+SjaqqSzaXqbe0mGYoTmF1U6fNverbgaXVyZuExGy+K2OahkSuzbvJfwYoRo7ir5UhKPz0JBs+CwNxGOzKE3lolHErQ0rSUTlzWS4fVnzuLyWRjs34ChXMZqMfG+9z1Ea0sP3//hT/jlT37D57/2IQYGOzl56jy/+90L3HH7Oxi6fAG3t8zCUhyHvYtgXRvr1q1ly8YNvPj8C3zuc5/mJ//+YwL1PoVIDrY0kC1kmZ6d5Gt//jUWphcp5UrgMLB1x0a6u7u5OjaN2eyiWClic0JHn4dYcorGJpfCcqeTBZp9/ZB3cvDlw6q3+APv+4DqrG5vb+fUyZMcPnyQlZVFgkG/MnFdLgs9PR1EkhEujgwRjcUx6C3odGYaG1tJZTUqVSOmN9K3Ki2rsnsqqEshJwMdYibJ3lNWOG9BlLudLjLpnOq5FbyrGFPyNelfTWVSaKWiwmNbLBbVlSp7hJitmqapDlkxbuXalS5V6aaVa1gSkuVSUSUO5V2Sa/LzYhTLn7J/yffJ+x/2N/ke6QM1WgV5XKaSr6Ir6jEZzJhtZirGCkktQcUgCV895XwFn92Hy+wln9WQkRBJyAomV+p8qxTVvyXHo6saGR+bJZ0o0tTQRcDfzK4d+8mnMqAVeeyx36kBhxcOPMd7H3yAWHKFqclRmhob8bnduJ0OtGwOm6CJy1VCS2FOHD+pemv9/jq2b9lOe1snmVSOpsZWdu3YoVDIy8tJopHo6mPQ61SPtMdvIxaNMjk9xa6du5VxLkb6wtwCr7x6kEtDV6gP1qt9Qsxot8fPsbNn6OjtZeeOPUSjcXX9etwepV1HaysvvvwidX63QtOnklFl/Hd0ttLV1UY6E2foyjBXx66iN+mpq69TvbnypuWzrERWFApZBoCMOukcrlAurQ5qqH5ytWjKVCrSuV4lEomorlrpu7VanBS0EisrMWKxmEqZ2xz21f3UYMVgNJFOadQ1BJXZ7vF5uXDxAuMT47zzgfuxWi1ML05x/MxR5ZF1dXTS0dGhBgKOHj6iUtOSKN68eSOLS/P863d+xnsevJUnnnie1rZu9uzbycmzJ2lsb2Dz9rVgqNDR2sTi9BwTF0fx6z387y99A5cpwNCLxzjw7AEuLV9mIjfJzn27SWezar/asWsnFqsg9FPMLc3g9llUF3k6F1dIZLfLSsDuopLVyKrhJR0+v1+tc7meZI3Lm+gja/q/PhaKRjLLYP8aLg6dp6Onk9nFWbRSnmQ2ycLyEhWDjuGrswys61YkjvbOLoWtliS0XCe7du3BX9dAJBLHZndx8LVjHDtxlo9+4jM8++yLamgj2NiiTOJjx85x6/W3MXThIoODfXzgAw9TKet54nfPYDRY2bB2I/UNdRTyeR792aPcdsvthENxLpwf4qtf/yqDAxuxGB3Mzk7wwx/8gFdfuki5kuORr3xQDRBcHRsjFBshlJhQr1eKmp4vfu7rGE1WfvXbX7G0ssSxU8fIFfKQ02O3WijkMnzzn7+BBT25ZIq5yTnam/u5enlGLiU1/PORj3+QJ194kgMHX8Jb72EhvMju/bvRmw0KJ3367BkmJ8bp6mxix9ZNzM6GuXptjlAkhdvvp3dND+ncCm6fCZtDQOtltGyBfKZEPldUz386nYZRL5QAGTSwYjU6qeYsBF19vO269/Dqc6f5y6//LUYhDqiz+cbgCbXE7Vv85X/t8GsK1BSoKVBToKZATYE3mQI14/ZNdkJrh1NToKZATYGaAjUFagq8tRX474zbj370U+iMVhKJPHqjVSVuDQazQiVW5Wa3btVoUOkz1QK6+ia4TwnmlMSkqFRWE3JiqlQKKvLxB8zpf90EfuP3iHki+EJBjcrvjUajzM7OkE6uoKXj/5WKXQlHVT9jT1eXStCZTQYcNgulUoHR0WGViLPZrSrOms7k1Y13p0tQkJK+KuDzujAadAQbApw9ewqrWU/A76W+LoDeqMfqMBNPxHA53Zw+eVahdq0GG81N7egNgujs4c53vpPQUoxoOktZTGq9nnxV7JlVY0B6LsXQkKSf6CWGxB/M7NXeX3lbNW5LxYL6HoVJ1RupSj9gJY/dVMTn1vPov32HS+eO8/nPf5bTh4+xMr2IXq+xflNQdZ+++PwQH3rfu4hFMzz66M/YvXsjDUEX8/NTFLQMh1+fYuP6tbzvwQ/y0Ke/Suvmdvo3bmTjhs288+3vIRBo4qmnn8NqtdPT18/FK1dYv2kD//6Lf2fthjXKFHnpuaew64oM9LXhDziIJxZYXp5XBpfFaKK+rkklgWw26Z4UfOeCwjd2d7fisJuIRiPEU3GVMJZuVq1YoKe3R6W6ZK2IedvZ0c1KKEoymSK8tIzL7sDucPLK64fIFits3LqNhx7+EHNLiyxHwgpjXNFJX255FflpNUnRKR6vn1Qiqfoo5ea/9Jb6vH6KmiCsTfi9dYQFNd3STqFQUuu0PtjI5MSUQq0K5jSWiCkEdCqdVEje4eGrRGMJNK1EIiSJyjI33L2XSzMTVCSFntcxMzZNd0cX3T0dlPQas9E59ly3kzMXTtDgrwetirGop6SVuX7X29AZNA4fPYDZ7FV9lE898SQ6W1ohdG/Yex193WuYnDyPx22iuaGbY4eO84//5//w/FMneP6ZU/T2dvPgw3czHzrP1//nNxnsb2f71uspl81cGbnA7Pw1vH47+aKZz/7J15mfW8JqtbFh7XrV5SzX2/DICH0DA2wc3MyZi+f46a9+yaljRxlYv5bw4jg7bt1DPJFg6Nx5WrqbyZWi9A7UsWZ9D5lsDi1vwGL1sbgYQWesYrMaiM5Hic7EmLk6z8Ydm9EyRVLJNA31Qe67+x7WrR9kaXGWV15+gY2b1tDQECCRjFDSp7G5jUzPLXB1ZIxy2YCmVbE7fVQxUpHBBouFqmqLlXSsXg2PlItZTEadwq3LMemrOpWqzmZyq8aiOGeCca9UMSjjzYDOqFNGXLkqCNii6lcVU0kSerKmxWQTvPsfEr5i6MoeJkjweCyqjFoxtyShKD8re0wikVDf84d9TL72hzedsYKGRiFXwFQxYzc50Ff0yvRPF9JY3BbK+lVDRbptqznBjNeRTKUx2EyUq2VsVulslfR4YRV5qjeQimVZv3YLD93/IYoVA82eDuLxBC8feIVGr58TJ44ipdOhlWV27tyikpFigA4PX6akaTQE6uhobVNYZK/Hq5DgXp+P2Zl5xsbG+dIj/0N1COfSGvWBIM898xLj41M01DeqpHMhX0Ir5AivTDI6NYRDXf9wx+230xBspKenh+efe5GWtla6O7t47dAhpienV/d4o4HBjeuYW5zD4/atdss6ncogFGM6mYhz7MQRHnjgHWpPSSak4zOv0qyVYlUZjANr1uL0uDh36TyHjh4mFF5WfeqC75V+a+nyzWVy5HIZhbmW/nR5kyVhVAau4LPl2UuHx+MhvBQiFktgFDPW48Xl8irSQigUVgat6nFH1pAFrVBSe43g/aXDOVBXp9bU8vKS6se2eV109veRzmaYm51SSeFgUwC71YjLZWV8/CqJ+Apul52G+jqmJieZnprGU9fO2i37iUYTOKwmZsbHiCzN8+H3v4+mQD3Gsp5KpkhoNsTBF18nuhxVGPeKN4exsczajYM0t7ar/Wx07Bomo+yJLmKJMDa7EV/AhtkKhWJGoaLr3F7cZrsytiMrEdKpFDaLVVEpJDlts1oVXlyun6ImCXVNpaJdZjvRcISu7k4WlxexuWxUDRXMNiupXAaD2czFy0MkUmVOnh6iqdnDxs2biYRXGBudJBBoJJXOc9fdd6re1scff4YXXrzM3/79l5WR+/KB15iYnGElGqMx2EhLsImRK+Ns37yfTZu2sry0yKbNayhX8qsDOlYfW9bv4V+++wOq1RJ9fa20d7WwZv0G1T3760cf4/VDr7J2zTq+/52fc+DlVzl98TkCDXWr6PHSFHZvkdNnTpNOltmwZg/bd+zm9NmThGNh+tf3cPL0UQYG+3C7XCwvLqkBiUc+9wjZeJrxa1PoNBP1zhZOnz7L4vIS3/rHb3F2+AyPfPWLDKzrJ1tIs27jAL/+3e+pb7Lx7vc8wFJokcNHziizfVDWs9tHMl1QQwhGiw6tFKdYSlLV5Sjks2qIzGq2qedbv9tLvd+Dy2nEaq1itxqUcWssu8msmOho3MhLTx3nL//n32GsCt5dXnYIpl0qKQy1xO1b++V/7ehrCtQUqClQU6CmQE2BN5kCNeP2TXZCa4dTU6CmQE2BmgI1BWoKvLUV+O+M24985JMYLWLS5UBnplQGg9GiUm16pPNxFSO62t66ik9UKVKVhNNTKq2mS5W5KzkPSYyZJesqqD4wyN1z1c9WVl2R8gtKkmarVhTm0mg2YZIEWiFNJhYiHo2QSmbw+rwqQSf9jJKGE8NFTFu5SZ/NpXE5HaofNxHPqNSRmInlcpFMOkWhkFGPXToj1TEgWFWbMqLTKUHAljFKqFhfUckrj8ePz1vPtaGraLkSG7bupLmjh4lrk7j89ZgsDvKSsBMz26CjXF1NJgk+tSQGreAJ9QaqkviSgxaM9Kp1oBDTCs0q31sqqi5PMXuqlRJ6XQGnvYKpmuEnP/wmj//6V3Q0uKl3edk0sJ6d29cydO0VIpEQoSWN/t51zM+tcP7CBF1dATK5MsuhJHe8bSsnjw8Ri2rs3XMbI/Mhbnrw3ey+6WZ1fJKku3huSBmT733oQU6fPk13Xze/fey3FCoau/ftJKdlWJwZI744SSEn6SgdC8tTtLU2EmyoJ5lIYzHaVY+jyWAiFg8r/SSRm8kmqK/30drawuLyAqlsSiF3p6YmsNqsNDU3qy7Jmdl5ioUSawYG1TlNxOIKW22zO5X5Hl6JqS6/j3/yU+SkGzMWxuW2EU1E0OtKqhtSMMclydBV9WRSsibK1NcHyWXylEuypiwk4gksFhuVchW300MymVZo63KpjMvtUuaN9GVK96gk9QxGgzIo5bzI+ZQUXjabV+ZQLJnht8++QD5WJBFL4nC60FfFJPEyNnWVkr5AS2czN968n3NnztHZ0kE2nuWm627ixJFRdPoyZpuBhYUVLpy/gs1hxO2zqmGENf2D6AVTnlpm3WAXO7btJhaJcvHCGfRlL1NjSc5fOEdvfwN9az3s2buNidEl5qajvO22e5mZnmR28RrLYcHMZvmnb36blZUkV4Yv09negVbKMTp6TRlNl64M8dKzLxBZWqahp4cCWeqbghSreUrVNB6Pj8bmNrK5BBVdhpY2P7FkRA0xFPJmJNTqcsnQg475uWnMEtLLFLGabFy6NIyhasZld9PS0sby5CJdvV3cefdt7N+5m/987OfY7RZlJEkns91rxB9oUIb7xOQc2XyZdLZAsazDYnNgMFspFqXftopeoYar+L020BUpaAVlLglOXc6vGPJCCBDjTc69QeL2lTd6bamodKB070qyVpCwfxgkkatTTH/5WJLxcq2qZK3VojCycn7kZyRNKjhf6cKVXVDmV8TY1QqyF60+HrmuTSYzZqdJpWplyMFStVHJVsmn88o1tLjMVE2So13tEPU4vBQzRQqpIvWNTZT1VVLZJE6HjVJRo1Iqks9lMcswTa7C2oGN3HnL/STjeerqmsmmCpirepam52hpqudHP/mhWtu33nYjJ08d59577iSbSSn8szye1pYW3E4nkcgK0zMzaIXiG6hpv0KDC852fHSS/t4Bdu/er7Q8cugoMzOzhEIRhSP2+i2gz3HvPffy/7H33tFxXue572/KN71iMMAMOkCwgGDvpEiqWJIlSrIlW7JcZDsuchy3nNip12flJvGNc2IncXxyHKf52j6ucpFsSVajOkVSJMUKEiR6r9N7n7nr3SPm5C/f/6WBFhcwo8Fgvnfvb3/f2r/3eZ72jnZ+8fNfcO3aNQKBNj718O+q45oYG8fT5KW9rYOVlVWmpiexu0y0Bv2YTSZS6bRq1nF73Aqul4oFQuFlTr5+klIpz+9++pNKLSiW+eV8fXzFSl2sinv6e3F4XIQiIWXRHIqLBf+qAsGtra0K2krmuFxD6stvTalLRbwt2cQyNSQbWcZRsovl+iVrgjhJmDSLOuZ0OoveoOFxexXMrtUMCiqKvXNLa6sC+DI3peln586dpHJlVhNpDJqBVFJyifOUy2nm58aV2rOjvRWD9DvVqhRyBZaWltmwYSNV3GiWNspFOLRjN6ZqjZmpa8RWV7CaDVy9OsTo+KhSi3f1ddPU2ky+ksMbtFLUJ5QKc3Z6jlAoxPat2wgEA8pmu1TKUa7kCIcXsNj0eDyiKs6hq+qwm+sKdQG01XKFTCat1mDpqnHZnTR5PKqRRhToElMgNt8Ua8peu1iRc6CMwSx5qzVKlRJOr5tMPk9NZ1A1kzzySCyO1eri5LFT6HUuFpdWmJyK09Zm46abbiQcTTI3t8SX/vhPWF4KMzw8Qmdnj2osef3EaYq5Ml6Xj+mpWTZsGOC5Z59TjWDSHHD06Av09vRx+OCNysGjUMgzPj7C/Mocl66dIxxK8rmHv0g8GebcuYvceuODTEyMcuudO0ilM2oOXZ16nYtXX1PuAIMD28im62N54MBe/uyPv4K/w8GR9xxWSlqxQk+n0rz64nE629awaf0Aa3rXUUnA68+fZW3fOpVmf9PNt3D56jALy4tcG7tKLBWib107VV2WjVvWYjTD337tHwl2dVKpamzYuBmX06McAUKRZQxaFbO1hNlSwWbTYdJqNLk9NEuTgNmGsWLGYjSjGaWBIqGU5rWSjlrBjlXfRtC3kVeOXuAvvvxVqIjNvEy4ioK/DXD79r73bxx9owKNCjQq0KhAowKNCrz1KtAAt2+9MW0cUaMCjQo0KtCoQKMCjQq8jSvw28DtQw99DJPVqRS3NZ2m8kA1sTUuSwbhf8beqeopYKusFev2irLxXn8s4LZ+C6lsTPX1zcN6lqSgNlGZieWy0qMqK2GBKAIVRKkkChNDpYCulFYZtaJys9hsCnLKxrooNiWjMpPLqHxDk0mrW54WiuRE3aaZMGuaer9CPq8yWOXvuZ2ShSuKrLzCzqLiErTa1OQhm42TTMVIJVJqM7hSqCiFi2Y0qxoUSzWa/C0UKzWltnS43ZQrVQrFglIM2+02JekqippU9FlGUQnqKL9Zn3JFVLhKb6s2xo06URaWMEgGp81GFcmQLeF26Xny1z/i9PHnGLtwlqDbxS37DnD5jQus7Q0wuK2Z5dV5nn/+DHq9nXA4x+DmrWwYHOSb33qEzu4mNm3eyJXhBQYHd3LHHffS1N6Lu6eHcDJFuVgiGU8xevUa9777XZw+fVrVJxxd5dLQRTZsWqssQkfGrtLR6iY8P0Z4dZZyJYPeWKa9XbICq3U4bnZSzFcol0pkMinQVWjvaGXoyiUsAubMJmVl6nQ7KFbyXLx0gUq1jNMpmaYuNJNJ2dqGVsJs37FTZRKvhmNK8bYaiihl1vTsAh/7xEO4PTZm5sbR6YtUdEXMWl1FqYCewUipWsNpd6iaitpSAI/kjoo1sti0ymODQVOqxWKxpGCc2aypuSgb8jJPZRwlR1WyOA2S02gwqtdqJrHFdShwUapWMFutGPQmZsYXqBRE6Vlm+MpVorEwLp+L3Xt3kssLZDNz5dIoqXhK/TwXimJzSE6hGb3BRrGoZ8+ePSwuLcqGOr3da+ju7GZ1aZY3Tp/AZJT6pLj11hsx6DVeeeWEUlzZBYLPXuXDH7lPqatFBd7kaafZ00Zruw+bo0ouVWHL5puUJemly5J9usLVmfOMjl3D5jSpXN2O7jbMdo3wUoZte/uZmJpiKRSjubWZLdu2UCoX0WEkFk2zuBAmHIpRrgngSWF2aazGwnR0duH3B0iuRDDXdJiNFmVTvTy3SjKUVgpFf0sL8eWo+ltbN29EX4G1G3ux2000+e1iBMro+DijY5PoDGacLq8CtujrVsloBrK5POVKWSnS9AbQjFVqlUI9R1vlRxowaZLXacFqtdfztstVpSgUmC9qXLE+TqYT1HR1RwAB8wKlBNDKuiVgViCsPHd9PatbKcvaJPakwlzr805eL8/JP3ksrxfVrbynArii1jVUqGgVZX1s1ztosjVjrBpJZTLkywV0FgG30uxRwWqy4tCcjAyNcO+99zG1MMP8wpxar4z6uk1rJp3GpDcTj6QYWLuZwwfewdlTQ/T1bqCluY1StkAulaLJbcPmtDM7N0MotKxglqx5XrebQ4cOKoXsSy++SKu/hWCwnddPn8Jks6tzUtbLpaUVdXwup5uNGzfi8zWTiCfp7upWx3bu3Hm1BvSv66Wvr0tZQWtmM0/8+td4vE2kUmnVrBIMtqnmHWlwcbwJxcXOvlYtcHV0iEBLC8H2NnVeZfMZdR563G7ViLOwNE82m8bv93H23FkO7D+AGZOaX6K2TeayTM3PYnM52LV7Fw6bi0KtoDJ5xbZ5amaSeDSmsq89LtN/yTKW643Y/4ozRAWPy6mApRyXUUkT9cpS2axZVe52tSx56WaqVZ1a7+02sXTWqyxcgX91pbAVh9OJzWLDaHahWZuYnZtlZmaU9nYfwTYPDpuRdDrK1PQ4uWxG2boX8mLD7VUZui3Na9BXvQydGyK0tMjKwiwWo45KJYfRUmXnga1ka0mKWo68IYu9xU4sFcFsFLt9HflMTtVYrPAFTktTk1xbS8UsNquRXCGFQU48XYV4LKIassrixC3HZLUpFbY0J+QyWcKrIXXdldYrsUuW8ZG11eNyKVWyKNrF+UCuZUUhzUa9yjLXaUYKklVsNJGWOe908cbZ80RCcT704Mf53Kf/nEOHdzAysqRAvdRm245dVKt6kqkMer1JNdWIanvTpi386Ic/o7ttPdu2buYnP/0O6WwCp8NLuaCxc+cB1q9fz9z8GLMLowTbWolFEywvpZhbnMHWXFaK6WBTD2v6g9gdNtb33cCzzz1DLDXDxsHthCMZ5SawZkMHk1NzSk3rdJsZ2NjP5oGN/P0//U8iC1HW7vGyeesmNa/nZhdZnI+QiFfZPLiWe47cRylSYXU0wsF9NxGLJzlx8jSBQDs9a3q5cPEsHr+Dq6PnOX/xOLffdYi777qNv/n7v6OmF1jvolrTsbo6j82mkcnGqOlKDG7uoK/Xj8tlpFzOQLWESRrgakbKGQ1d2US1JjEUKRWLYDLY0VVcaLUALd4Bzp+e5L//8VdUrrfMa7kdk0xwGorbt/Gdf+PQGxVoVKBRgUYFGhVoVOCtWIEGuH0rjmrjmBoVaFSgUYFGBRoVaFTgbVuB3wpuP/QxTDYniWSeGnVwazLbQJRoFdmkNinQITBD4IR81QGabCyalB2fKK0qlbKCYQJqxdZYNn/1hnoGrth+CggWlY5smmezKaVSMxj1SiGnmG8xQy2fUr8rG8QCWgS81dWt9axYnShzq3UwI4/lq1oR/WVVvYeo4mTzWbIbZfNSNpwF4pm1utWpAEd5XqBuJiMqqgqJWEwpweQ1sqktykzJXwxFJHOuiUw+h8VmV58pEo1iM1nQ9AY8Xp+yzrQ/7CQRAAAgAElEQVRIrmkNlZlnc7gUpHG6PVI+7E4n+UJRKa1MmqjN8pisdkrVKsVyHqvdgFErks+tMDc6xHNPPMr4xSEObN9OOhSnlImSzcd59717OXtuhOGRBeYWStx06yHaerr5wc8epaOnl8079jK4eQ9bth+gVNYQiU+6VFH1Cq+sMjk2zuEbdjM+OqEUy12dbTz62M9Zu2ENZqtAlKRSp4VXZ7BrRVZXZsgVEnh9djYMrFHK1rmZBZKxLE0evwKePl8To2PDrOnvYXl1Fb1S06XU+DtddloDzURiYTVnZmdnyeZy3P0uAcdvcO3aPO9852Gy+RLziyGKJeju7iO8Guf551/hD//o01hssLQ6hdlUoVAWm1yjAvmFkiBvvQJPwsRFiS2wTlR0KndZwITdoSCsgDyZXzJVBN7odRVKVQFyOqU2FBvaYqmg7FxlzkgTgaj35LOKqlMvgK5WpFqRjXRobuokmxLg28Ts7KJSES8uLBAKh8hmcxgNZi6eH6GlJcjs7DxNPS4O3HCQJ3/9PCbNwQc/8mGqNY14LMkTjz/FXXce4X33v5crQxeJR8IYdFWl8tPrbUzPjLG4PMWR2+5iJRRSTQKlUgavx8TC4jxXhq4xfmWJQEeQe99zO4mVKMGWgLIonpgcV1mjvoALq92sVKR/87W/5/4H7scfaKorBuNJLl66zIbBraxEEri9TubmphR0XJ6PsG3HflZXQkzPT9C7vpVMKcTE3Bw33ryPcDjB8uwSHqsHo86E3e5mdHic3Tv389LTL9O3Zi2FTB6z3cTK8gIOi4NtOweVla0AF8ng9fqaWVxaZnxikuVQGL1RlMgepbTPl4tK3ZctCFCXfFkZS1FUl9R5X4epkittUvBWjkXqL5bY123LBSSKklozy7zRq7VKmkukCUTWqetzQCDddSgrc1XOD7GJdbwJ+KQZQL7EEv1NGb2qp1qPlH28AGMBZGAw6ahqVSrFKvqCkd7WNRzefxPLSyv8+3f/jTUDa6joyxg1k1KeizX76vwqX/j87zM6McrFi+eUdbNm0BNeXSWbFMDXitvu5d4jD3DTwXcwPjbL0kKYdDJHJp1Rn1dyVCPRkFLmu112UilRPZpVzreoywVoSrb41i3b2L17D5F4lKHhUZUznE4nlXpWvrvdLto6ghSLeXUev/jiUdXsIA0WYqvrawpis7jYt3c/O7Zv4bvf+yHXrl7lziN3ky8U1FobjUTfdBkwKCgsTRtNbreyrl9ZCfH007+hydekrg3S8CFryfYd27DaLXR0drC8sqRyWKVpKBsPsXP7VnRGAz/+2SPMLi4QicQ5+I7D3P/g+0imkljMNjzeel7u3Oysgr5L8+MKFIpaWt4/GAyopgQ5LhnvRCKmznOZH7lcVo1lwN9KKppQ64CMpyjuxUJYAG6lIn4Tcu2R9SZDOpWlVK7gdnrxeNuwaE0Mbt5MLLZCJLqAZq7idlnIZpIKULc0txAJxQitRFV27tTEDPHlGDadmWwmi8lmpqyvqkYHT6sLrBW61weJZRbJVSIUqglKpKnUCvS092M2ODDqNHWNTMWT6tqqrn9luSZLJIALg14sw+UaALlCTln9ZwslYpEYuWxWOWHYLBYFcEWRXS3JqqojLuMn1+xyWdXBbLFitdnUfHJ53CSSCZXbKnA+HI1x8tQydxzZRqkiDTJlxsanOfrkG/zTP3yd3/v4n9G7toU77nwXfn8T+VxB5cKaTFaWV8Ls23sD6WSaYydP4PX6qJRqjA6PKYtuOY+9Ph/tHUFaAy0ql35mblrNZ7EnlnN17bp+Nm/ezNNHH2c1Ma+U0Va9DburQlAg8eCNvPDiUfRamvfe/2F0Og8vHXueaDzE1YuztPT4GLpwli1b+tmys490JkqT30Uml8AqyveyuGRIM5qehYUwp05dZv+eAxzefpiVkTDrezdisbp44olnuOvIuxm6fFk5OXT2tGLQijzz3KN09fr5oy9+hheOH+WRnxxldiaLzppiYLCTNWvaKJfSWG2ytqdoaXHhtGvKMUSU00bJaJbcgbIdqhZqtRxV8sLNMehtUHFhqLTQ0bqN149d5S++/Ld1lwKJb5C7OV1Dcfu2velvHHijAo0KNCrQqECjAo0KvGUr0AC3b9mhbRxYowKNCjQq0KhAowKNCrwdK/DbwO3vfPRh9CYr8XgOvVgkV/VKQVMtV3E5rWTTaQUyBN5aLCYFxIRiiepW4KvKwitXMBoN2B12bFarUl0VC3mlqJIc0kwuraCpck3Wi6ItpzbNLWZT3UZZKGcpi7GSx2o2kS/m1caswahRUkC4ng0rShVRtQol0ekkX1agSRZqBfX3azWdUjqKAlA29EVNJdmEYu0rlpeiXhRYJxDPZBS71TL5fEZ9NjkmpQauiRo4rzb6NbOG3WVXqtFINEwkHKa3rRu3zakUZkPDw3R1dSvlmmQmGjSz2uQWFY7T7VI2r6LMktxEn6+VpeUwgfYuChVRcRqp6opk8zEK+TAOYxW7xcDwubNcOn6a86fOsjwToq2lwqc//X7OnBvl2RdOUKqZ8Hd00LFmPb72brbtO0R73zo0m5dUtsJyKIm/2U+lUMDjtHPytZP43G5cDgvjo2PcfNMhHvvlzxUE6OwKYNR0xJMxqgjUlpzSJWLRRWwOI5HoIulMjNvecSupZJb5mWUFJ8VGU9R9AgmaW7zoNBPFik7BDBl3qam3yUVTcxPLy0tqjghwn52PsXnrenIFHadPnWVw64BSes/NrbJl8048jiaeO/osn/vcJ0CXJhqfo6bLqPxOlatbNagMVEEMpVpNKWwFLghUk/8EOGgC9fRGNV+lqUCeE3WksvnUF9HrqxgkB1PNF+G8FQX884W8+rwCB+OJOJ4mt8pB1UzgdkoWc4xc3kAqVWN1NcPhg7cSDSX42l9/l3VrPQQD7SwuR8jlKkRjGRbnwrzvUwdJJvNcvTLNoUM309bZzgsvnKRaNbI4P08mmeQdNx7iQw/dz3PPPUVoZYZkosiefXcruDC7cAW7xczySgiDzsXE+CQtfi/bdw5QKKY58/o5BjZsZdvWfXz7H/+Bg7s34nEHWFqa4aZ37Kc1GFB23pLZa9RsNPtaCYXCPH/0FdweHwa9mXUbtjIxu8TrJ46z/8AeLl++qECby+1gamYck01PMh/C3+7m0tUhfAEPHZ2dKkNY7JFnZxawmB1Mjc2SzZRIRjPK6ryzo4uurg6MopQGPF6nUpCKtXk2U1Cq3a3bttHT24NmMSt756ujV4nEwwSCLWgWPe4mt1IMiiVquVwHqGKxLfBNGiLkWMT6V/KSBeZ6PE243G51jgtk1UwaFqvYvpcUrJV5IA0nAvnkPRR0ffN5+VnmzPWvZCalmlHkfevQt+4gILDM6/WyurpKMpms2yubJXu7TCaXQm/Ro68aKMUrPHjPB/HafURDUX795K+VXbJm08iXijjtTk4+d4w//NP/i0O7buD1cycJh0P87Kc/VUvikTvuYPf23XjdXvxNLXidfiwGyZutsrIcJRFNEokniCSiyoXg2sgwV68M0dneSmuglQ3r19HeFiSTzZCIx9V6ubi4pEDqxk1bCLQHWFhYxWzVMzY2wfjECJmM2MiX0Ws1bji4l2sjl/n63/wDH/7Y+9i5YzeXL0xTymncfvs7GRjYwNzcIlOTU1y+fIXh4WFlHbxu3YBq9pG1WFwS7FY7+oqBS+cv8cxzz+Fw2tX4ypj0r1+jzl2n26nW3+YWPy63KBJrhFbn8bsMJGKrJFJJnnzmaXQmTTkcWFwOgh1tbNw0iNvpUmNks9ro6u5W14rZySsKxkp+79LyEpFIWCnu29rbMJk1pcJubvYRi0dZWJhTNrypeAybyaxS3MU5QBT7Q0NXqJRrtLYEcTo83HXkHvy+FtF6M7+4SFdHD3NzIYzVOiB/9LFH6V/XpZS2UjuvV9TEWeUyUMhXMBmtuD2teFxuoktTlFOLOL0O8roqZYsBh9+LRfKqyVIkw8TEJXSkOXzDNoKtboq5NPmCNE1JFn1VOpWU+jy8uqIiCIItftwupxBccrk0FpNRKU/FJUJnMql/Mt/l9+KxGLFIFElBdTucypnB7XAo1b/Mp2K+QFUaHIwaBrNJxR9EY9G6+4DkDOiNvH76LN/+9in+9Ttf5PwbY1y5NMn+m7YxNbLC6KVp2nxtbNq8jv6164hGxFnBrRonRsfG6ejoVnnrc7NzPP/iS8qGWuIE7n/Pfeix0tHerxoyRieGqZDCaK4ydPkSZquLW245QigcYXllDs1a5pXXXsLjbSGXy1OrFrE6cszMTrB1YAfD164gWuTbb9tFS8t6ZuenWVxZJpPUE8+E8PnMBFrdKhpg7bo+crmkaiiTZi5p5LFY7MjtQSyRZ+jKOBPjC9x/5730NfeTT1d46cXX8De38d73fICV5bByG5lbmGFNfzvZfBin28jR539DLl+mvctNJBJjYGsnRmMJzViiVEgrhbTkClvebIQrFYvqnkPWAWlaq1blfNJT1cl9WAmDXOqqJspFOyZdkP7u/Tz/zFm++pffoN66Jpe9KgbJZW8obt+Ot/yNY25UoFGBRgUaFWhUoFGBt3AFGuD2LTy4jUNrVKBRgUYFGhVoVKBRgbdfBX4ruP2dh0FvUhm3JosD3rRLzkvmpyZKI1EAisJNR6UqGbI5CoWc2iwXUKusPY1GtSGr1Gq5PEkBBQJvS6ImzauMOofNjsVurqt5KuW6gq1ao1Qtq41ITVfFYgCLxagUQclUikpNLC5FzVupY9WabKuL33IdwAq4rVWzGPQlLBbJtxQgZ8ZssmEwSI6sbGJKnh9KyaiyDE0WBfnMJh1GnUC9N6FtTeBeiXI5j2bSU66VVI6g6DvluEVcZxXL20KN2EpIAVubQyymk0yMT+Dz+7Ha7KoWsuErYDdXKCj1mSjsXE1+llej6PQCqwXo2tFMkoGbp0+UN8UEZipUiyVlHVxMF/npf/wHzzz2Iz70gXczOrHK0ZdOsHXvVtZt3smN77wLX0cPRZ2ZSLpIoWagjEYkkcKqmWlzORm+eJE1Pd34PG6e+NWjPPzwJ/jxD77Hyy89z11336FyaSWT1uN1EEvGleKoucWBTl9gauoa4egCiWSYfXv2kMsUMJvshFdjtDQ38+JLR7nzjtu4OHQOm7uJqs6krCr9zc2k0nFlS93WFlSAVHKMBbBFkylKlapSXRkMDpKZkoJely+NY9Rb8bn9lCt5/vIv/oRQeIJwfAq9JlmzdZVWuWSgXDGSKZXqQL9cVvBVrE6vK7cF1srmuQK3Yhmp5o3YdVcwaaBpokgyUq7I+MrY1ueizW4jkYjQHGgmFguTL2YVdJS5nk6nsDg8xBNVWoJrGR1dIrSSZHF2lT1b9vGyZISu5hjcvZlwPMu1axM8+KGP8fRvvsWunTs5dOh2pRr7p//1LS6duUzXOrEDHWBuboyZ6Wvs27uRD33wfVwZOoHeaKdcDfDor58iFJ0DfZkdOzZQyNVYns9Qq1gJBJ00+Q309AlQaqHFvQufpYWZq5cJrSxydeSKypf9f77ydRxeaO8McOut78DlctMWaMNmsZNO5RgfmySZqbCwlMags3Lvu96N2Sy1ivFHf/IZac+gtd3K4lKc1bkK7Rvb8bf7qBlytAa86pxra2/n8qWruBw+2tp6mJ5aIBKOq8zczs42CsW6UlbGsFysoK9ZafYE1Xpx9vw5YvE4e/ft5d773kV7IMj08hTnzp9hYXGadDaJTl9T0K21NaDGMxqLMT0zy8rKiho3t8er1O4Kxko2rcWilNKyPgi4LYp9eiGv1hE5N6/D2esgVpT40lggvy/PCdiVx1aHVa15YqMs/0/ArHy3WKwKsP7X5+W9lQ2zRaNYLWLSWVkeX+ZD7/oIhWQRq2blpVdfweIyUzXUVCOLjMVHHvwIZqOVn//kERbmZmjx+3nfex6gs62dMiUMNT2j10a5dPEy3R19HL7hFvLZEuVijYvnLykgtZKI0t3TRS6TYvTaMNeGLymL5FtvuRmH5ICr9cSlLNqlEaGm05PNFlWetKyzza0+JibGuPmWQ4xNDHPi5KscO/4SHd0B7r3vHk6fOsmuvdtZWQkzdmWZO299gDOnzyo162c/+zk6O7sUJIxG4/zgBz9ifm6BG264ge7uHl577TiTE1PK1tdQ0+FtauLDH/kg6wfWKZvxfDmH2WKSpVIpX3PFPMeOHWdw0ybcUv9ymlolT65YICoqWY9bWWmbrGblgrASWqWzvQOHw8ny8opS0cv49bQ1097aRiKXolSsq7TNBgt58pw+fYrJqQkSiSjXxob5wu9+Hpffye9/4bN87ncf5tC+g2I+QKlWZmVlGZvZSTgSpVbVYTE5GLk6xulT54hGExgNJoItnezasp/IaoR169fQv7aXn/z8x6rJaXJqXK0xYh+ey0vTiDQclNm7exfZ8hQ1bR6TDXLlMnZ3E/FUmonpKUxWE4cO7qe12YvDosem1UgnI6QScayuZoo6C8sry0pJLcfb1hqgf00fpUKeleUltf7JXCoVcwrQ2p12WUBJ56Vhyqiy5eWaKjbIEiEgkDYZTygI7LRJtEBJXa81swmdUc/M/BxLoRUOHjxIqVwjLTbNriaSqRyPP/GSao4o5HXYbF6lxHVa3Bx79ji3HLyZO+64g+OvnVBqXFHFHzlyN1u2bOEjH/4oc3Pz3H333dxyy62cOXOGjz70ca5dG2N6aopkOsTk9LiKTWgJttMaCHLDgQP84z//PQtLs7z3A3fz2vGTLC6t4vd3sr5/O6+9doLTp47R0a3hbdKhq5l48P13EctOKVgcDK7F6bWSkcYibwdDQ0N0dfqxWjRSyQRNLqe6xovaXZTX0iiWzxfwB9qYXwrx00dewOaQ8/ZdHDt6nlQsza5duxk6P8K+fTeSTRe4+fBNOOw2Tp58lUDAy7kLJ5mcvMbOXZvYfaCXdG4WvZYjEl5CVxP1bA2b2Y5Vc1EpikpdR6koTSRi6W6gVClSlSx5ilRqWTRTre5KUjGTz5rRCNLfc4CjCtx+U913iHV2rSauAoLlDR6dTpd4+931No64UYFGBRoVaFSgUYFGBRoVeGtWoAFu35rj2jiqRgUaFWhUoFGBRgUaFXibVuD/L+PWaLKRShcxWZxiUqzAaD6bFfSKSTwrFYQtKJWUSdMwv5ntKMpVUSpKNqFY1mYyWaUcEX9Bq7WujLsOSgSayD+lfhQ1iVgk6/X/mY8rG8iGmlg9alTKRQrluspXoK9sJIsCSlRc8k/snBXARTYxJYdQAItJPScb7ALmBPIqF+Wa2N3qKBXK6A2aAoBil1wuFZQyyajXKUAj9smi7hN4K6pM+bvKgtkg1swl9dhqMZONppQNrN/XrKySE/EEqUxa5e+Jom1lZZWWlhZl7evxeEhJXfI5wvE4ff3riCfStLZ0sLi4jMmsJ54IodOX0AwVcpkkLf4WVlfCyoJ2347tXD3zGl6nVamlssUSwe4+uvo3kC3rWFhNUjPZ6tBWZ6SqN5ArVzDUquQiUa5eusQHHngfrx17iY5gAKfDwl/8+X/nxsM3KKjma/Jw5uwZetd0Mz4xyk9+9mN27N6M2QLbtg8QjsxTqeSZmZliff8GBW9EgdYWDNLc3MSV4YsY9FVi6QyuplalghR4IBm6K8vL9Pb2KGX21PQ0O3btZnJ6FrvLo7JVNw5u4ezFIcplI4WMDovmUIrbRDzCp3/vI5RrYVLZOYymInpRR+st5PI6iiWDAuKSvao8qnX1rGUZUwVvRXOkxtSgLHLr1tjCz2uUi6LMlrGWbGKx+6yo14pAs0qFSqVAVVnZ1tBMBlZDSwqw1Soai0tJwukq/mA/6Yyep598mU3rt7C+s49vf/OfWbdmHXPLqyrb9eCd93D4nUe4evJfeMc73sX5cxMcfeFpmppdjI0scdeRewkGWvjFo9+hXcDofIJPfvz9HD48wMzCLPGMBYfHo+w2Xzn2tAJUmTRMjK0QaOmjucWJzphlaXme9Wu3c+71EAFXF4O9a/jcZz7N6TdO8i///r9Yv2EN0WSEBx98D5MTE0r9WC1V0dU0wsshBjdupqOrh3gqy7Wr4wxduMzgQD+vHXuK/Qc2Mb84xalTk/Su7Wfj5s0sRmKkCxmczRYsdslrLjI2PsaWzduVvbPAYKPRpiCVKB8j0YiC35IpnS9InqwLu9mLy+pTNsyzc/NYrFZCoVUWFxdoaw9wxx23MbBxPe4mJy+9cJRTp06SyWXxeHxqvAQYyth6m300NTVhMotLQB2qGjSjsgevr0lZZe8uKj7JNhXFvsBVWX8EzMp3gbZKgYhYnZvVP3kfWZ9q+roV+3VoKxbGAm8F2Aocvg585TXX83NlSRJbWn1Rj5Y386F3f5RiokQuleflV16ivacdNHjf/Q+yEl5VFsRL00sU8jk6Am14xKq4rY3HHn1MwRmTwcTJEydZXljm9tvu5I/+6E8ZvjJCR1unAoepfJ5stYzVYeP//fd/45YbDzM7Pc7C7JzKCRWLYFEtNjU342v2423ycu78JR555BcK8Fw8+wbFWpnPf+GzVGoldu/ZzvTsBD/+yfdpCfg59cYJ/C1NdHa2c/jwTcRDBWYnQ+rvT8/OcHnoMn/2Z3+mQJw09DT7/bT6/Tzz7FFefulllbe5edMmmn1uerraVS741Ow407OTpLJJBaW8TR7GpyZVtq2M5eXhqzz22K/49O9+Cp/DST6VVM8ff/119h44QLFcwmyxUdFBW7BdgckL5y8wPjbB+x54gJiA/bGruD0eVUtxZ+jtW6MA4LGTxzj6/LN0dnWo89vhsLBuYC3PP3+UZCKKrlKku6OLdCqlxlTmcDEnOep5KiXIZcoqW3fb1t2sXbOBhx76CHaTk1wyx/zsHC+/+rJSpj71zG9obvXLioLFbsXT5KW5tZVkOsMLL77A3ffcid4bIWm4RrmSZfzqGFQMeB1eNvYP0NXejd/rw2QwMjs9RSIZJxhswdfSzPzyKiNTM8rS3+fz4vf5lDr0yuXLZDNpdmzfht1m4+SJE+SyOTZtGlSq22giQalWwuVw1RW1RQHJenKZjMrK9TU1qaareDzO6vKyyn6eX1jgxOvnufn2G7h6bYR777uPV4+dIBDoVGptgyYuCNL0VWB2ZhmPt5VoJMXw5RG29G/izlvfqdTppXyZI3ce4fGnnuR73/2eUpFqRo2HP/Uw73nPe7EYzTz97LOcO3+O3s51SvX6o5/+B0fueScbNm4knsiztBoik0uyddcG/EEH+XKGkfFx/v7vvk1X+3o++6k/4dL5q5w48TKDm1rYsrWbEyfeIBKf5PYjO3nkZ49x4OBubrlzP/PLk0Sjabq6+pmZnEZfM+JxuLhyfoiB/g309/ZTK8s9TxmT2cLI5IQ45RPobGfoyhXOnBnh/JkZ7rzzAAPrNzA5Osd7732QqYkFxkYm6GrvZPeOHczNzfDDH3yf97//fjZvXUckeYlEbphQaELds3hdJuVokknmsRq9UHFQKogq2ozBYFb28dI4VtbnqBmyqqFKXZsMBipljVLBjrEWYE3XAZ57+ixf/atvqOa0/wNupW2pAW7fprf9jcNuVKBRgUYFGhVoVKBRgbdoBRrg9i06sI3DalSgUYFGBRoVaFSgUYG3ZwV+G7j90Ac/isXuVuAWvVh+CrfVqJaL6GtFagI3jUalrpNNaVHLChARRaXk1YoaUeWE6iVb1qQ2kcVyUvINxSpT8kdFOSLvIQo5UfWI2k4sl+X1AkZEEVm/Aa3VlSL6GppmQNMkV1AUsQJoxS5QFLbySqUkUUBOr5NN4LoFswDeUkUyMLU6dEGvgI38VC7XgV4d8L75DgL0xB4ZydAVpWFNbXoKZCqXi0rJqeyca1VlNykQSFet4HI4EDvDsOTgOpxKVSr5nSYFhzQikYjKUBR4a7NZKZSLTM1N0BJoU6ocp62JTCqrbKFF1YuuqCyH5xbmVO1Xw3EmJmdZnJnlvttuJJOKsqZ/DR5fE8lsjqWVCL1rBwhHs5jtbpWzVxW7YJXpqSmIPjY2zpZNg0yMjii76hsP3cDvf/6zHDp4gO3bt5BOJVlZXQZ9jY7uTk6fOcPs/AxGI6SzUczmGr19AdFjqXzDaDiKXmfEoDMo61VR7B59/mmi0RWC3V0kMnmldEyK5ajZhMVsVtBTQMr5C6ME24PoNLHhNrMSjuLyeAlFk3g9PiKrSQw1G11tvYxcG+KhD99HW4eFeHoavSmvlNflmkY2a6BUFrVsWdknXze2rdsi61QmoEkTS9v6WAugFZB7PYu0mC+pMRIkJ+BCXmc0GanpyspKuYpkMBYoltLU9HIiVIishnGbWtBMHgVuzw/PMD65Qpt/DcFmP9G5EIvT41hNVtKFMr62AO9+3/sZn52lvPwrHI61HH3mivo7e/YO4vO28Z1/e5SBDevJ51fRTEWqeR1NLjcjE/N85Wsf5+iJV+hZ30pvv08pxx977Bit/iB6o8b6gV6VTRuN5nA5uzh7ZhiX08u7775TWS8fO/aqyitOpuO0dfRy+colPv47nyAWjrOucyPtgR5++P1H2LfzAPOzSxSqMfoHWgiHZujqaOfe29/Dj374KH3dW1leihKKhshUYlhcenRWHXtvOMT//Pa3CXY5KVUjeDxiVWthfn4Vo2ahWNYpy3U5vyWfVtR4BpOoPNMKtGp6E9HVqPouAE7mlMftYXU5zOTEpFKzDgwMsHbtGnZt367srheWF5UtayIpKnxRt2rK1loU/wJtJfNXIGDd9rqK3lgH97KoOK02BWnrWdsVlSEr64TMGYGw1xtIrl8Z1FzR6ZQqVlTd8vg6vJXfl/e97gIgv6/Oc01T7yugrNnXRC6SoxSr8Acf/xLGkoVrF68yNTfDU0ef5ubbbuLgTQfZsnkLr77yKhaDRVkpj42OKathzWhg9/QhczoAACAASURBVO5d/OpXv1Lr4xNPPsE9d91DX88abr75ZuZmF4lFE2iahQtXrhBKJXC5ndRKFdWcQbWg8rotIi+X9UzTmJ2dUzB9cmZWrYnr+vvp7uwiFFohFF5lZHREWQ+LvXlLq1+N2w9++AOuDA/h8/vUZ9u7ew9/+9d/w/T0NCNXr5Er5JXi0+5wqHzSPbv3kslmmZ6cwd/aQiwaIx6PYbWayOYjFEtJTCYj84uzYvCAzW7B4bQxPDqsFKaFUlkpqUWpK99T8Qxrgv1YjTbyxQIXhy6r7HCB87KuSEOINOr09faRTWe4dmWY3t41ar50tQUU4BULbRnrbC7PteExHv7MJ/G3+Pjlr37B8PAQTreNv/uH/6EaU/7HV7/GQw++V13fRM0ta4vD7sRutclVBJ+3hb7etWzdsks1PhRyVa5cGSa8GiYiOeKT48oOPtAWZHZ+juZgC9F0BLvLxnJkidXIMm3dQXr6Ouhb28vL558kVp3BZjbgNNjYt2kHQbHDRiOXyBKLxDFZrHiam5VF9GoixuTcjLKNbmnxq+Ygj8dNpVTm4sXzyslCQHU8FmVpcVHVaE1ff91JIB6nVMiqdVwspeUcuZ7LLL8nDQkCaq/nPYdWVtWcnpubJV/MYNAM/PM3TnLLHR0Eg62k0gWGh+dU883QpVHa2/oJBvt46ehxnO5m7rr7HvxuH9OTk+qa7fc389RvnmJ5ZYX29k7ecdNN/LfP/zelhh6+NszTzz6txn1iYpynn3ycd95xJ909vSwsLrB3zy5mwxMsrs6SzMZJ5zLMzS/xwYc+QMVQYnxymEBzO7Wcm3S0QjqZIRC0UaPA0785xtjwEA98bA9HXzhOvlygd4OeXfs3s3vvZqLhNNMTK5SyNRxmJ31tayilyvhcftVsIddog8mA2WbBaDGSzKeJpqIUawXGZyaZn1vm7LF5brljFz1d6/C5A5j0NkKLEWYn57j7rnvYMriV5557ju9//3v0rrdz5N4NOFwl0qlFculV5WpitzrJJqpUCpKd7UBntIJeU/dLBq1GXpTnenFEkYayElVxmqhaMNR86Cst9Hbs5fnfnOOv/+obqqnNoLK3r1/3dA3F7dvztr9x1I0KNCrQqECjAo0KNCrwFq1AA9y+RQe2cViNCjQq0KhAowKNCjQq8PaswG8Dtx/+8McxW50kUgVqSIZgTWXcCrC1mUAzigKtSjqTIplMKOAFFaU2VWBAgJnRgF5Uq1Je2VCvVqiUROkmm4fXbf/qSljZWBdwW4e5kj0rsLZuXyuWmZItqxMYK5BPX60/pqqy9+QFAuMMesmcrENEscuV3WEFbsslBWHrQKYOXCSvTj5DHcKIglbklQL9dG8qNPXq7yrMK59J05QaSCwSxea5/jpRcwpINqr8Vs1cP1YBs1IDUTqpzdJaTWW82u1WotFoHfTqdFjtGk0tTgUyjDor6XgOv7eVcr6A3WYlnU8yvzSPx9+MwWrjysgky6GEUj3vWN+L06ZRrRTxNTexZcd2nnryaVpb2rGY3YQiccolAd0CiS0KQo5MTrFhxy4FrsbHxtm/Zw8/e+QnLM7NsGXzIAHZfE+J4q2M0yUZvHpmFxfw+Xzq81y8dJrf/OYXKqevVMmyeXBAvSa0EsZqsSmoXsincXtsSqHnC/iJptPq93W1GtOT4zhtdqXumptfwOHykExm8AfblV307OIKzS3NBNsD2O0Org5NUc4bVWZqsZDly1/+PFV9iOXwNWqGNIVSkVLFRK4g88WqbI8NxhoGnV7ZZSuUb5DxqGcTCpCtVUWhXf0/32XulI1oRqsCLGLrbdT0ShGaF3iOzJ0CZpuOeGKVfDHF1u2bGDr7BsnZFT7ygY/x53/7fdr7OtiwaRuP//RVMqkw3c1r2Lu9HX2torIgsVk4e3WFSHqWI7taeO21ZYYvh5Qq7c++/GkWZhf5xtd/yeCmbu677xCj49cYvjDFTYe3YzJHuOM9N/P9X/6UQGcrbR0B5hdW6Oldp2KgI4mItBhgMLgZvrJMKe8gHElxeega23atYXDrBpWpaXPaKJaLPP/saWwOvTp31vb0c/XSOB2tvUwOz9He1McXv/gHvHHuBBevXIBalo6gT0GjQHM3HWIr6vSwtDqPxa3n9MXjhNIRvC1+zl68RO/aVhyuGu0dHcpC+9roJPlCBc1sJ1+q4PZ6sdmtZKQJoppXTRCi6qwU8lg1DaNewKLkT9vQVY1oeos8UiB3aWGZxYVFjAaNDevW09PbR1tnl4KQiwsLKgt3aXmRUqVETVdVOc0mi4bZasJoqp+nUqd8PodZr9UV+8pWuw6prufSyvOqXaRWqzd9lOpZuAKHZd0Q+Cf/T76uK3NlbRHI9V8VuNeVugLR0rEElXSVVluQ+29/kP7AOk4eO6VAm8VpoXdtL7FUjEAwSK1c5ezp86RTGVKptIJsW7duVmtsIpmgt7eXXz3+mLKCvvHwzQpSRiJR0pmMsoV1+5rp6O3DZtV47dVjCpR96xtfUxnDo9euMjY2RqC9XaklLTYn2XwOf3MLHqeNQi6jXBH61vRyaegKR48+j8Vmw+NtItjWpta/ZDrN/PwCl69cob+/h4c/8QHagx617l64dF5Z3YpCM58vqrVcwfKanp6ebgXu5dzW6atYbHp1Po2MDJMtSF6pgUhslVQmweVrlzFZzArUpbN5pmbm8PmaoGxkY/eAauaYnZ0lnkopi95INKpg8e5de3jq8Wf47Oc+w6M/f5SqgOv2doJtQfbv2M2ps2e48dCNyiJ6YWlJ5bBLdvrefbt57eQxfvX4L9izbycdXUFisQgzU1O868jdSm0bCARUdq5YbLf6W7EY7IyNjJNIZqiW9Jw+dYFz54YoZIp43A78frfKxXW4nJSrNdq7O/C0evn5r36GzlzF5tZo620hV0oQS62oDOFCLk1XRxs7t2zF7/VSK5QJLS9j1EnziUYun1dODQ63h5VImFA0isfvo9XfopqhRHku4D2ZSNDR2aGuVXJ98TX7lBuENC/JdVbygisyz4s53HaLul6WKhVlCZzKZtS1UuavvF89x96i5p98t1ktOOxmSsUCr712ipGRFH6/hbNnr9bHWO9gcHAnTz/5CpMTIe6+51527rqB4eFrbN+2RVmk/+bJJ9U5a7fY+eSnPsmtt92mmp7EAjwci/DoL3+p5o2s1Q899CFmp8aYEOCLQSmMX3/jOEZrhUIlpfKhJTD7xLE3uPveu+lcG6Cj28/QG6Mc2LmTZlcXZ08Ns21wM68eP8mp18aw2AzcemQTM/PjuJtsrCYvMDyxwC23tVEpGzAbmrDonNg1FwF3J6VkhaXJVVzSDFWukivmMFj0oFWpSL6sVU/VVqFmqynb9itDI9itXrYO7iInvzsXwa55Wdu7ntHhSbYO7mRifIqdO7Zx5uJLDI28yI5dnbhcMgZZte6KU0QhW6ZY0FOpaOg0sxiFgL6CQdMpFwGjQYfRJI0pBUrSKFe1YtK3Usl56Qzu4uiTZ/nqV/6RakUiAuTe5z/vdRvg9u1529846kYFGhVoVKBRgUYFGhV4i1agAW7fogPbOKxGBRoVaFSgUYFGBRoVeHtWoFar1q4DUvGFrdTqaozP/sGX+OhHP4les5BM5NEsNpXBKjmxsjlYLiTJZTOk0kllPSpqWFHOivJW1I1iOSpgVd5bwTJRzlZrCnIaDUb1N0TZI5aTdftaATOyI1mHpGJ7LEBEQKnRZBaNiLI11esFxMrL6rBVFK81gcAC3xArQIMCPPJdLJENogQ16qnWKko1KwBPLHRrSH6poslUKkV0Rp367PJUVaAq9c8paKYiwavy3gYNg05Tn1lX06OJelcsmtUx6Ckj+ZcmtcEvG9MCiUTtKUo5ZctaKatN1prAYaXoReV7pnNhbFYThpqZSgEsBiuJaFzlUNb0VcKJOCaHnZLOSLFmYHJ2WakPdYUUB/Zso1DIoKuV8Pu8zM8u0NvZh75qVHmXsgmvNuerAiN1DE/N4OjuZ2E1xNq1fUxPjHHu7BnW9vXisNtpbvYzvzCP1W5XIFusaMXuOZmI43W5EJHyufMnlfL03IXTdHYE2TCwgWKhxOrKsjpuX5OTjYP9zC/MMDk7ibtF1KF6zHKwtSqZlORTVkkk0xhNFhwON6WqHqS+mplMPs9KaJlAoJV8usr8dISdW/dy9uwpvvSHD6OZU4TjY5R1KbLFHJWKiVLZitHoolYrYTAIoK/n2comdV1ta0RXq1tcq7mgfn7T8hY9xaxAeIsae1HtiurPaNKTyiQVXMwX0+i1CnpjhXB4hb37dxFbnkWLLrF/+16+9N+f5J4HdnBpOMXG9R5GLp3nS5/+GN/+5uPs2+MiktRo6Q7wr//7OA9/YT/Hn3yBI3fcz3e/8zzPvzTFX/7VQ7x+4lWeemKW/fu72b2vhc2b27h8YYY9OzfzzHNneOiTg/zkiVdZv3EbVy4vqSaBLTvW8fobL3DTLbdx9OgZBgcPcvy1Caamlti0ebPKKR6dmMAbdGEwW2j2e1m3oY+169Yi6rnQakTlpS7NrKKvGJgemSE8m+XIXbcRj+XZvHkvRp2Rl154nq2D6/F5xOa8it2psby6iC/YSiSRwNHUxNUxgelVhi5folLOMrBxLe+5/wF+9JOfEo7FcYvFq81JoVLDqDIydZQqBewOK9VaEYOyX9epvFs5z6pVI/lMWWU81ko63K5mSrkyiXgSccOWc35xaQmJqO5ft56N6wfwNHsoFgosLy8yNTdJvpRBZ6hD2XK1jGYyKXAocF7s3QXAyZdkLctaJWBK1iU5n0WlK2xW1iNZo2Q9KhSLap140wZANaGUS2LjblYKe9UYoquvf2J3nM1k1XNiURtoamFL/1YmL03T2dTNtrXbOfHqSXbv2UOgM8BLr77IoZsOqbzXTCrDyPCognTJVIbOri78/iaKb0JkAcTRZJSjR49y9113s1vyNK9cobunh/Pnz6tGm2tjE5w6dRwdFd7/3vsZWLee6ckpFuZnlDLz9VNnlcJyObTAxo2bJN2b6alxbBY9u3bvYmRkjCafX2USd3f3cvbsBZZXQpgt0uAgDSFmBWBb/G7s9hLh8CRLiwsUSvJzRAG+ffsPsHnTFqVUva5sljxdsZMWu2xRVTrcDl4/dZzDN96A2Sqfe5hIPEwilaAl0EpPb7fK3TVoFtb097FlYCtNZh9Oi0udwcl0kmg8ytj4uFIICygevjCq1qWu9nbikZg67z1uNx67RwHo1tYgTpebUrlCIBBkbnFeAWeT2cCatT3kCim1rhaKOQItrSRiaVqaW1i/dh2roRWV8zozPcPoyATjI5PodWa6O3qZmpxTP5eLknndRLYYJ56qA+VkJo3NZWfjtgFeO/UyrR1NVIx5sqUoM0sjHLxxFw6HlXZbOz22PlLxNGV9CbPTSklXJpaNE06EyZeyyiJZ5pS4FzR5vWo6xuNpDHqZ26U6bNVBMhlXjhgdHR0Kxsu1q1SW659cTyXDNo/TqKPV61LXFHmuqcnH7NysgoJi6a9ybR0OpaSW67dcR82aEbMRlXvb0dHJzPQCV67MMz0TZe/ebbz0wgmqNSMvHh3mwfc/gMcdJJepqCaBZ597hvDKsrLpftc9d3PrO9+prLuHLg2xuLzAU888pRogHE4HTodDNf0cfe5Zbjx4gHw+q3ww5NyeW5plcXWJ3fu2E03GGB8ZZ/uhTWhmvZpTMk5zY8vs3d3HHbfcjdvWTrmsIx2qkoib+fFPHqGqi9PZ1U5bZwvrNlsIdFU5N3SMfLZIi7cHrWajnNGRWs3jMDThNjVh1WzqXkOcGGrGGrlylmItR1lXJFxYpeIs4mlyk0nl0KMRD6eIriY4d3qYpdkU+3ffwLvuuo9MvMTKShSL2UqxluHS1RNsHGxjbPwUwYCJgQ3tmE01rBYLuVyBeCpDzVBDb65R1RXBUMVssKumllotT7WWU/dhkhWu1Zqp5n10BXdz9MlzfPUr36RaFleLN2886re7DXD79rztbxx1owKNCjQq0KhAowKNCrxFK9AAt2/RgW0cVqMCjQo0KtCoQKMCjQq8PSsg1FY21FUkqNgVC6jQwee/+Id84AMfxtXkI5MpKJvhTC5PKpVRhZL8NYEhAuQk51WgrfwcjyfURrFsqJdLRQUvBYTJJn4mncVisalsUQEmooAUCCxgU95D1DWawahUQ0ajScEPqnpsNoeyMxbIoPJKDbL5KPmlojYRJYpkUdZzcY0Ksohl6ZsxpzrJyi0rC1XJLhWg53LYlYWzqIP1OtnCRlmoyv8TQCOwRtRIAoSVqE4nprrC+erKYPVAgeL65vd1VW9dtVtXbIoaV6ChgECBhLLhLSqlbCbzpgV0RVkzi3q5Vs1hs5kpFyrqfasS0VqpKrVTPJ3C5nSRyOYw21109Kwhm5f6COBKEg0vks8kMYtYOJ8jF08w0L+OTCxBLpWhmMspYCw2wW1trQxNzTOVgfVbt+BymfjZT7+P22lTCtWBdYOk0wWSSbHOtGG2mDFa9USjq6QTEXTVMqVyAY/PQ6FS4heP/kJtmK/p61Ob7G0BPxPjI+QzMfbv30E6FWNucY6aZlSwWsaqtaWFaCxKMpXCbLaSTmfo6OjB5nQzMjapbF4FqS4tr6CZLHjdrSRjefzeFs6eOcMff/lzOF1VViITFEpxZSetmayARamta7UyIm4VxbMofDW9QdnDCpCXvFD5EkvVYrmsjk/AtIx1VRyWRaVdq2CxahLlTCIdx2q3oDPCwvKCOkadwcDY2AT7DhzglWdeZ2logu9964/5wz/9AXfctYdfPXGCBx7YzdLcKHe981Y+8bHv8Hdfv4NHfnGRLTs28PLxc3z5zx/gn/7pf1Muezl3VqxUE3z9aw9i0Kf46798is985iBtbZI1GSGbqjCwvoev/NWLfOvf7+U7P3qZfTfs46mnX6N3TReHb9nPN7/1r6xd300oWmHtup0sLZa4MjxJNCawHtw+D2aHmcXlFeanFvH5Pdx8yy0qB3R6eopsKk0hm6G3q5NAq1+p+8Ta97mnj9PZMcinPvZ7ZLIxyiVR1q8wMnqe0dFJZmZXVHPBLbcdYE3/WnUeHth7gPmxJY6/+io1XVZl3p66eIxAVyuBzk7s3gAnTg3R1tFPKpNRVtd2lx2Xy05ZgSEdZpOFWlVPLJZQ571mMKlzopAr4LG7yOWy1EpV9bez6Sw6nZn52WVMAhIddnp7eunubKerp13Zewt4unj+koJLYvFcKelJF7KYmnToTBWsNquyQBbnAPmeyxdo8vnqkNZooiL9IfVVQq1pZk1PuSC2w2acNhc2s5Vytkh0JULAHyCyGkGPgdaWAJ3tnbS0BOjq7EKnMxD0B3nhmRehoGN933ouXrioXAlknrm9Lga3DCoAPD4xztLCklIWDw1dwettUuuoKPBmZmfZtm0ro+NjmM0mtm3bxi233Mzw1REFUlPJFEMXRjn26gmaAxrv/8C7yKSrFIsaP/zBIyTTy3z0Iw8SWc6xe+c2vv+jv8CqOXn2iSECXV3sv3kXvX09qolDFL/DV4aJhMNqDdu5c4dSc8p6n0jEiEYjKnc8lYrhtNuUFfDadesolMsKkLrcbnbu2sXAhgHOnj/D6dOvq/GTa0woHGLo2hA333YLR48+y8FDBzlwcD/ZfJpr165y7sLZevNP0chXv/p/88KJF3n5leMEfQG+8Dt/wr9887v09HXia3YR7GylyedUGc4CgW9/5+1cvjTMuvX99PX0qTlx6tQpSlED69ato29NP0bNxPMvvqiuGwMbB5icnqBYzNPV3U6hlMEuNriajp6uPqwGN6lUlsX5BR5/4nG1viuHiZoeq9WhGpoKhRLpdJbWQJCV5TBZ0hQtOQXYTBYBqnlaAk1s2NDHc88/idFUJRxbYMPGXgY39eN0WZRlcSFaoxgzKptzp9fB6OQYr599HbffQ1tnUME3set3uRyqMSeTTjI7PaOyhLu7u/n/2HvvL8uu6lz7OTnHyjl3dc5BLbVCK0sIkYSEhDEYW7YxH8b3grEvBhsEDnwXG5th4wC2wZhLNAgJBdRSS61WtzrnrpxzOjnnO+Ys6V6+H75/QDqlUaNC7zrn7LnWXvtoPfN9X6fTyflzZ2ioq6F/Q69mthdLJdrb2wlHYsSTaWxON/liWe3ra9x2HGaYmJgknyuyZcsWVVVLk4NafaczBOR9QCalFtNyrxbgK1bOhkpJLcCdDjctzW2UChUGB4ew2x0YzFaeevJ1br3tTizmGr73n//F9MQac5OLfOmLT7Bjzy72HdjH7Pw0IxPD/NfPf4rb6+LgTQf56S9+yv0P3M/45MT6uOWztDY0cNfttzM1PcWx145RNlRweVx0drdz7NWjmAw2erb0kM0luX5mhMMP3kRrWxMXzp5lU383LreNoK+entaNbO/ayavnThNbqxBehtHBSQ4caqKxNcVK6BousXEvOEnHyzgE1hoDZFMG6nxNpFPynsWqqnt5T2Sx2SmUK5oTHc4ukaqsYbSW9P5ns0kjR5lcNo3N6mB8fIHR0Ulqa5rYufMGtm7dSygS4+TZ15iaH+Ed995BaHUeh7VMeHWR+Zlx9u7Zrvf71s4WIskw0dQaiWwMf9BDIZHCYTJhc0gDSVzff1hNToppJ5VsLU21uzn96jif++xXKeXFAcW+3rCk76Gq4Pbt+a6/etbVClQrUK1AtQLVClQr8FatQBXcvlVHtnpe1QpUK1CtQLUC1QpUK/C2rMAb3Fbh1a+C29//1Gd4/Ld/h0KpzPziEql0hnyxpDDVKyqcvICwnMJLybQVGObz+EimkrovaLaYFYIK2JRsQJdsFBckG3Qd4onaze12srK8oNbHkukqyjVR1XpcbpKJpCq6PE4PqVRmHdyWSmpXLHBW7F7F2tFqsylEEJWbgF2BwWJ9KRDYZLWoTaX8Xu1vzWYqqqYzkM2kcQiYFMtkOdYsNoJir2vQ1y4WyWKbK8pgUXDJ5r58aK6lWqhq6q6eq3wVSIjA5zcyVBWGv5GfKX8rP8trkw9RzalV8xvWzOW8QGRRQZWpGAwY9XWITbOJTK6AzekkGkvjD9QQrG0glc6tW79aCgwMXIZ8Dq/dirlUJBePEnS6VEE1NjREMhbDZASfz8vQ0ACRvJG+Q/dT09pMOr3KlUsnaGwIMjs1Q31NC4aKE6PRoYBd7BjtAm7jy1BKkQyvkkglMNtdDE1MsBKOMjw+gS/oV2BqNVfY1N+l4DadinLzwX2shda4ePUKdfX1mjnqC/hZWVlRS9funm7m5xdVcRsI1LIWiTMzPUdvbx+5YoWlpRD19W2sroTJZfPaLPA7v/dhjMYscwsjGI1inV3UzXFRmslmuqhtbTYTZqORcqGI2WDCYjRTLpY0wzYi6mWbA5fXQzgWxyJzwGrRmkfCIQqVAm6Pg3AspDAtlU3R2Nyi47CwFCIayxCNpNiyZSc/+d4vSM3P8rd/+Yd8/ONf53c/dpiDBw/wg+8/SSg0y6FbDvIv//ICd97ZxfR0lq1bN/LS0Ws0NJZ54H3vZnR0iiefPEI0XOLXHruZOw7v4ZWXX2V1ZZk7D+8gFlnml8+P8477d1DIp0jnIpy8uMJ73n+bqh5PnT1NU2sLbZ29nLt0hWS6RCZvJpe3MD6+iN1Wi83hZjW0qhmi0igQ9Ndz+dJVbcZ4z7sfIhGPszA/TTodIZZY4atf/TJT08P8wze+i91aJp02097Woarrnu46AgE3RmORhoZ6VZ2FVsPaSLE4v8zc7CK7t+5mc8t2OoJtJDMrLMXH+d6T36FssbLjwCbqW9p47sgJ3v3eD5LOlkhnc6yF19TKW+KJrRYH+XzhDWWrTUH6uiq2gs8joMpKqZAlFgmzsrRIU30ztxy6k0vnrzMyNKFKVc2dzeVw2M34vW5279rFrm276O/Yzuz8GmsrKWLpBCcGjzEXmiQcDWGxrudGijWv1+fVvGVRJsYTSWw2J4VCBbvTjQj2jZUClXwep82JsWggEUoQdPlxm528fux19u+5gV/7wK9hNdlUmd/V1c3I6Bhr0SjFUpmhwUFtyujt7dE5J40dYic/MHCdw7ffRl1tHS63k/GJcZx2J+GVCAsLiwoK5+bmFDyKArKhoUEtlEXVKypWaY6R66q1uZUffe8pbXb4td+8m2eP/Ijjr13n47//Wf7tX/8Dh8vAJz7+Eb7xd1/j0Q/cRTZ3nq6Wbp760RWWYkbsNY3aLBLwBYjH4ywvLmAVuGyV5hxYWJhhdUWgMng8DtwuN8W85JL7mZ2dZ+OWLezet0/BVjqXxSjW0vkcJ18/qbbjfp+HmZkp7E4Lo7MDRFNhXad/67d+m6HBYfYfOEBnZxd/93d/q+DQ6/HyJ5/7I378Xz/iW9/6FjfsvonPf/Jv+Pv/+U327tuJx29lZn6U8ckBfvnSUR565C6isQjBmqCqzicmp3RO3XXXPVw/LuuGScGkwNv5+Xm8vgA2u13h7Xf/89tcuXKJluZGNm/qx+W00drUQSYFw0Pj5DM5/Rt5bLFRNsuaLvcEuT+YDKrSfuCdD/Ktf/0mzkY3RW+euuYatbNPJkJ4PFbSiTAD1y9w280H6e5uk3YAgn4vS4uLOh+aW/qwu+tZC4UZHBhgcGiQG2+6gWwuo44Rzc2N2rQQCq+q1bDA+5amJr03yt9nkknq64J4nQ51B2isr9MmFZkbMoevDAySKRTp6etXy+T5KbGvt+L3BzVuoJgv4nZ79B4gOeTyvQB8UaxLnrzVJk4TZaKRVb0WN/T2UV9bx/DQECaj3BCLei/z+wMsLMbJZiXKIEAyKdelnRu2H+bwLXdQNpa4OnCFnzz5Y6KpCA89+j6ujQxw/NSrJAsp6psb9D6fyqbp7mhn8MoVLAajqrUFKm/evIml1RW279jO/Nwc4xNjep+ZnJqgr7uPlo5GXj56nNW5hBETGwAAIABJREFUOHc8uIeKYZlcNqHxBUGXk3vufB89jbeRCddy5rXr/PSnX8dkmeSJL/8eg1euY8x5CHgaKBbl3pCitaWHyakFXC6xyi6pXbzJbMFmd+lYieq+LPcjlwGzDXK5OGUylMpZYvFltQG3OuxIm9no5BRrkTTN7R3UNbawElrl+sh1xodm2bVtA/OTi3z693+HGr+PdCrGt/7131iLrNHeU68K38P33M7S8jwNXjtWRGkbx2DKqBOG2WDFUPBgN7bRGNjB2dcm+aM//AqlvNwXbeuNZxZZyKrg9m35pr960tUKVCtQrUC1AtUKVCvwlq1AFdy+ZYe2emLVClQrUK1AtQLVClQr8HaswP8fuP3kpz7DO9/1HlWDxJMpXC6XeIYSi8cVqNptTvI5UbBa1FpUNnVtZpt+lY1BgZNizSgAVrJlBaAVKxVVJanCzGFjdXWFUkEUSvVEQmuqphVbQFF/yua65LMKLhXghKFCMZ9X+15RGRnVqtGqWazJZFJtI2U/0u/1EopGsFtFTZlVoCxQxul0rcNWsTk2GCjkC6peU2hrMq0DWYOobcuqtnzTClWgq5zjm8e8OUfk2DdBrn6VTF8By8Z1q+k3we3/gb0CZI2Sqbv+bwKR1S5aIK78vWT/yqdi4LJaRZfF5tdqJyvWl+kcDY2teP01hEMxEMtEU4G52QmM5SIeqwWTWPyaDEwODZJLJajxeWhvbqa+vlZB9dVr1yg7/MxlLGzdt4dYbJ6Xjz5Nc1MNNpOVhro2silwOHxYrXYyuTQGU55iOY2JLFOjg2RzOWLpLE899wLBhkYqYjtbLpJMxQn43fR1t5HLxDGUs7jsVoVgRotJM/8cDjvJTIpoLKwKMKnB4dtuJ5MrquVoRfL8sgXm55eIxJIYTDb83iBm0zpIDoVW+ciHHyGRWCGeXMbnF0WYZNhKhjA4HU4qRrEzlhREo8JatefGuG7LnS9RU1fL4sqybp4XZBzEIlegP2YaG1tIZ1NYLSZ8AR8jo6NMTk/z5FNn+MhvvI+JiXlePSZKtg5cLj9jI9eJToRwei1YjAYO39HN9ESK1bVFfB7JhszS3tbL0MCoWo4mEyW18Y1EsvT2bCOXz6qFc39fD6lklMmJYQXfE+MjCqntNiv79m7RnEyb2cy18Yv4W224grZ1O2e3i9VIiGIZLA4nGzfvYmU1ycJihNHRBZqbunF5AtTVNXDx4lnCaxGCwQb8/lpVVofWwvT09KjC8GdP/pBCKUFzk5877zpEQ2Mtdpeb8xcHFfy63XY2bezCH3BTKedVGSuNE/FoXMcsGc8SWotirthYGQ3R37SBw4f3Mzhxicc+/CFePnGcs5fPsBKZZym8yHsf+gCnz10jHM3omLg8dooFUTEaVY0tQExAiICbYE2AQi5HOLTGyvIi+WyKzvYWnDY7e/fs4wf/62cEapoUSpsw4XF58LgdLMzPMDx0jWI+Q2dbFzu37lW71qC/mZa2dmrba6hpqmFhfo6z586qwnN6elJzl6W5oLGpRWsnhCORTJNMii13ifm5CW695Rbpa6C7rYvutm5q3UG8dh/f+sa/QNnEoYOH6GrvVgX9zPQMiXSGfQcOEKip4fr16ywvL7Fx40ZVms7Pz7Fr9061hz1//rwqUrdv366g9szpM7zvXe/VBhhxOHjyySd5/fXXuXDhgq4nIyMj+prETlbWKFFbjo9P0Nncq1bpLx37Ly5cP4nb28RqOERDk59spsC+vZuwuU7x8P39LESmKGckv7iN//j+MCXDzWzffguf/tSn2Lx5M/ffc68227z6ylFVb0q+eP/GblpbmhkdGVDraiMeamvbWFxcZnktxL6DB9m0eQsun4fhkSFOvv4at912q1p1v3z0RbVvtrtNNHTa+fo/foXFWbj97h1cvTLIpk1b2bVzn6z8/PhHP+E/vv2feO0envjKl2hra6OYNfDRhz/J3//1P3Pb4Zs4efoVrlw7w333306g1sMf/8kfs2PXZr1vHLzxRlWYNjU28+JLL/HIfQ+wZctW0uksI6OTbN++U5X/+VyJtrZ2spmMKvRra4NcuXKF46++Qjya5OrVYbUQrqutYS20isvjVNhus5vVQQCz3OVKChnf9/D7ePrpp6hpD2DwlInEVkmn4ywtzjA1Mc/uXd381m98mEohTywaIry6qjnokj9rxIjZ6WVgfIar1wZ0zgvg7+hsUzAvOePi2rCysqzrqKwrDQ115DJilVump6uLQjarLgqzM1PU1wbV5v7Y8eNs2LiBvg0bOX3+Am5/gJq6Bi5cuISxnGdzf58295SK67nyzc0tTE5OaYOBumWk0oRCawrUFxcXiMXCBANODuzfRzJaYmJ0lGh0mU2butevvbkQLx55lb7+LWzavIfxCbGX7uCBuz6I31tLKp7m+Ilj/PTp/6JnQw/OgIuNWzfwze98i1Mnz/HY4w+TyCS5MnCVjVs2Mnh9gJ62Tvw+B06ngVQ6S12d3NvqeP65I9TXtbPvwBYmpy8zOjzC+fMz7Nu/mdMnLrJv90EWZhbYubuBX/+9nVgtZUKLFf7yz77Nrs372Lv1TgppcRGZBkOY2Zkx3nXPY6RDLuKxODY7FMsZxsbEhttGpWKjob5NG8ryhQxdvY2YLHlW1maw2uU6rCcSFSeHgtZUQTdl0vkUqVySaCKCv95LxQyzC9OU1M/fx6UrI4wOXeX2W/Zz4tVjfOjhB9i3aw+1NfW43UF+eeRl/uIr/4DR4uXRD9/BzMIkTkuZmw5sx+83s7g8jtNhxGX3kkuYMRZraKndzrGXrvGlP/salaJEN2jOxLqtSlVx+3Z8y18952oFqhWoVqBagWoFqhV4C1egCm7fwoNbPbVqBaoVqFagWoFqBaoVePtV4FetkjXHUa2BQcDtI498kLHxCaLxBB7JN1Vr45JmvyaSCZGkqlJJFazZnFqSimpVbBJjUcnWsyvAFeAgEFdy2txuryp0i8UcPp8Lu0MsgjNkc2kFb3arVTeJPU632lAKwBRVVyEv2XbrmaSiqBWLZcnF9XhcqhJKJJIkJBOxvpFcLkNjY7PCQVHqzszO4fP7iIRjOJxOzbj0+fzrebjGdUismX+Sl1sRQFKgQun/qGIFiPwqdF3P7V0HvW/+XsCtVdS6b7xbFuWwWjirBfW6nbPAD6mtKHjFQlrPJV9Q5a/krxbLZVUcl9QsGMqqvrVo5iuYaWnrxOX0EoklMFtMRKNLxOIhZFvYIXm6pSINfh/PPf0zHGaTqg1zyQRdne2k0ilSqSQLkTQ1fbu58fCtjI9d4cgLP1dYKGrp8bEZnFY/LldAwW2ukCFfSoEhj7GSZ2ZyWJV+tU0tvPjKq2zesZOKxcr3vv+/FNiLAs9oKNBUH6S1uYGJsUF8Xi/dPT3Mzk5rXQXybtu2VS0wBwdHqakJaI6mjIGoWtvaOhmfmMTp8mimZSZVIJnI6ryLhFf59Kc/QSIpit0VPF4B6uJju56VbLPaKJKnYiipratJNKHSBKCe1evW2aKOiyeTBOvqcPl8LK+uYLa4GB2bY3h0kmIpz9VrV1VRlosayOSge3Mt8/MxZJbkIiiIrlTMWN1WHnrwHkYGr7Fj+y7NND196gx2q4OOtm4WFpYZvDBGbXMtTpsLr8dHd0+fzpvFiUVtXhBIX19XQ6mUY3DgKsGAlz17trNz+xaGBq/R399HU1Od2tMuRWY5eu6XJPNxtu7YzOatmzCYDBjNZoVlmazk76Y4ceI8rW09xBN5Ll++rrmc5ZQUwIivIYhEHu/eu5/Tp8/g8/kwW4zMzo+zc9cmLl4+hcVaZuv2flq72knksqrWtdstJFNhnA4L0egacbVEt2vWrN3uxusS1bWJbDJHeimNrWDl2Esn2b17N1/67F9i89oJp5b4/k/+lSefPcLHP/kBfvrUk6xGszz2wfdz6cp1BSKFoklBmlwLAvZF/R5PxLU5Y211mW4BWDYzboeDSinP1OQ0Z18Z4/b33k5be5fOF4FCos7NZJKE1hYIrS4qMLdbnMTDKbzeWiwmB3fcfjdLS8sKyPs3baCvv59EIsriwgLhcJinnn6GfFaaRSzU1NRrjvPW7dt49IMfYGFxDrP8VzFy5JlfUslDS0Mz7S3t+nuX06NWz5KP/Yf//VN85Lce56FHHmZ1ZZWf//znei08+OCDCminp6dZXVvh+KvHGZ+YoLGxkUQizgMPPKBqVpfNydjYGEtLSwpsZf0RUPve975HVY11dTI/VlUdKVBX1LcffOzXePWVY/z8mR/T1NLAngM380///Pfccc8+fM52IqEFPvCbKXo3T/O7HzrDoYMmHvtQO9ev9fCTH9i44/aHuXDugsLMixcu6zXU3tZKR3srY6NDjI+Nkc+niUZCtLW24XHVEaxpoaOzS3znGZ2YZP9NB3XsVtfWuPmWQwwOXqO3p0ttlaUJY3TsOi8c/wnvevheJiemuD4wRDqZpbW1QwHj3Mwcn/3sn9BS08SLJ17khz/8vkLD8EqStdEUPb3b8fldOJwmdu/dytDIdXr6OohE1mhsbVbl8sjoOO0dXdx00y1q+Ts2cIaZ6Xm9Djdv3Koq7UsXrvLEE3/J1NQMVrONZ3/xHFOTk3rPkkYgyeft6GrH5rCRyabUynl6bgqn20Y4torH78LuMmO0GrDYTWzY1Mfo2AgroVlKxizpTJxUKs6W/g0cOnSj3ifWlpeJRiIYSmWtnzQ9xcMJBbHHTp9hPrTKrYdvZ2F+AZ/PTTAg121e54DAXAG4jY312lQUCYe1oUbWZlG+Sh/L6PAgHe1t2Kxmrl29TEdXh97HY4kk73rvQxw5epSRsQm2bdtGfW2AQjZDwO9XZfLc3Kxm5Pb09Ok9fWRkSOfxjh3btClALJo3bd6IoVLk2Wd/QTFnoKG2gQ293TjtFmKxKLFIgpaWToolK2dOX6W/fz93H34/Tncd2USOF4++wMuvvsJd996JyWrE6rLzkyd/wqnzJ/nQRz/Mi88fZXZuntvfdSt2t4OB61cJ+vwcfellenubCPgDbOjr58CB/USjEf7937/D1MQs99x7Gx/58Pt4/vnnefbZ57nrjnsZujJAXa2VuaUVbrqllrYWE3/+p4N89lMfYG0hSToRIeC3UV/rx+20EfDbuXR2nFr3ZryuAGuhBQzG0rqzg8nM7My8Nq/JeOzZu4Pl5WnmF8eorfPhDXQxM1ekvr6ToL+BSCRFIpHB4/Zhd9nIlVKkChHyxCma4hQMKbXSzhZdPPvkWe6850bOnnmRK8eX+OwTD9Dd0criwhIBfx37d91KyWIjHMryuS9+mYGRcXp7WnDaS3T11rN1ew+ZVBSLwYYFH5W8j+7WvRx55iR/+cTXtIlEFmyDuIKsd6dVM27ffm/5q2dcrUC1AtUKVCtQrUC1Am/hClTB7Vt4cKunVq1AtQLVClQrUK1AtQJvvwpUKiXhAAq1BEJKnqPIXD/53z/Dhz70ESampshk8pjFBlBUXyWxPs5TKRWolAWMFt+wEV5XkoptoxwnrEw2lcUuWKwNg8Gg5pmKXa3H4yYWjygwkcdKJ2WTt1HhQzQSVfvlfL6Ix+0hm86ysDiD02XEZDapCm1xcYn5uVnSmYxuaDc1NWoObU0wQGNj07oCSh4jV9Tcvfq6RrVera0X9ZyAO4HARowmK0aT2H+aMUh2rShi9b83NjffsEeWWfF/Fbn/F9q++TsFuHLCkm2robj8f2ySBUBJnWQTXD6kLvK79Y+yqm41RVNEMMY3rJJFBSz5waWK5kUKHKuprcdotJLPlzRHeHxiSOGJxWhUGGCqlKnzeTny/C+YmRhn44Yezfqsqw2Sy2f47nf/g87+7QQ6trBh6xaSiVWOvfI8G3oEhtnJJHOYsGO1OTFbbBiMFZLpGJlcnFIhRdDjIB6PMTY9y4Yt2yhg5IWjL7MWCWtmbCweVgBpNpQVsPV0tzM2MkxDXS3NzU2Mjo1SKBfo7OxgZnZa7X4FholF58pqmEK5rOMlQD4cjRCORvH76giF4tjNNrLZNB947D2YzHmiUdk8l3EqqvJN5pnA2oqAXHGBFIhuXLfQNrwBz8UOPBSJ0NTaxvmLl8jkKxTLWV579TpiVn3o1tsUDq6srNHQ6NJcYK/XScDvU7vWSknsuuWxLUQjcVKJMoWMn3p/C8deOYbb56W+rlavi7HREVUC93V3k4jHFM6LZbXkJtfW1bK936P2sfK5efNGZmentFlAlNGbN2/Q7GX5L51OkM4k9bGsLg+jczH+83tHCLaYuenQTq1bIpIkmllVe99rl+ZVTfvO99zLKy+/ptCxrbmN1aUVurt7yefFNhzNm/YGarSRQFTKNXU+7E4jDc0BRsaukcsn2bRzIyaH4OoS0VgIt8uG1WpibW1F7cp1qpclk9lAJl1QhafL4aHW7cFRtpEM2TlzYghjwcj73vNOtmzr5uy5V7n9zoMcP/sM3/i373P47m62bb+Bl45ewOGqpVQxUVdXr2p5p8eDw+7gyJEj7N6zC6fdqmrPVDxGqZjDWCmRzqRxBmo0/3l1JYHXU4uxYiYpNtgWE3W1flqaBIznmZ2ZZW56AQMm0vEivc1bGL46hs/n0UaQUrlATdBPd2cHd955F729vZqvOXB9iJ7uPrZu2UosmcQR8HDitddIxVMEvD6MFQM+p3xdn2vxWEqtvc9fuEhXV4+qFN0ej1rMv7leaj4qsLa2xuzsLIl4ShXpGzduoqmpWde02dk5tY9fnJtTNe3TTz9NbW2tqoGnJsb52t99jYGBYYaHhxUuXrx4kVtuuYW77r6Lkydf4eSpY6rMvu8d7yaVNHNt8BL1DXaK6SDbNm/koUeX8Lad4qtfOE54tciXv9LB3PR2/ujT13nwnb+pjS6pRBrpP8mmM+oPLy4JonJ0Oh001NexceMGXC4nDruP1dUYbo+PdC7HRbG1tdnIif09ZbVIj0VCmsfa1tqsNteLy7MYbBWKhgJf/NMvcOSlFzh16hTZXIrtOzbz4P33Kui6cPkkFy6dpr4hSKVSwGpykVxz8Pqrl7j77js5dMsNnDh5jEh0jXc++ADdrZ1cGblGoVCmvqFZFcbHXjnBPffey8rCkOa8Hj92Er+3hu6ODdx66A61LX/6yV+QSeXVAlzspqVZQBpKHG4bJmuZRDaOP+ClsaWOE6dfxelz0NRWh1PsjwsJ0vkEhZJknppYDa2wMD9Frc/Ngf07VHmZSa2r6Df29DM2PKz3QrfDTSaV1aYCsR2/dPEamQps3N2nbUoC6KXpR6Dz5MQEba2teL0eFUzKOiPjIgBRoK3kG0uDS01tgKWFeZoaG4hGw3hcLr13RuJxfH4/5y5cwu504fGJWrdBYV5GmqlKRUKhkEYYiPp7YWGecDiijg0NDY0MDw/h9fp0/BcXFznywln27Opky+YezAYbblsN0xML6pLhdBlYXl3G425lU99N7Nt1LxWjjcvXrvDP3/xHJA/+93734xw7dYz5pQWaWptYCa8wOjFKKpfB7XMTTkS0BolUnIM3SRbsLIPXZ+nr6sftspPJSENHnP37t7G0NMzo8DSR1RL333kft961jW9/998IrUR49/37qZQyhEMZnK4kNX4rn/+j8/zbP32K+ak4seQwJmuU/bsO8F8/eoYH3rWL0eEx/J4uskkTPm8jp167yOZNO6gJBLl8+bS6D5TLWXUIeO3Vo7zn3Q9jt3kZGJ3H5q5ndTWNx1GL1RLA5aglHElitprw19nx1VsYmTlPtrJI7+YGimQYnljE428jFU+STcZYW55lU38bjfUusrkoCwtzeLx1BIIdNNRuw2Pv4PTFAYbGhrg6eAa7Q5TSOTKpGPfeeS9BbyvxNQMHdt3Fc08f54uf+zN1BSlXihrnIA4oBkxVcPv2e8tfPeNqBaoVqFagWoFqBaoVeAtXoApu38KDWz21agWqFahWoFqBagWqFXj7VWAd3Mqmn0BD0zp0NRr45H/7DO9930PMzS8pRC3LNp/kudnsZLMJzeVT28Z0WuGPQDOBKOsWwRXcLpda/wqoELvF+bl5tUIWS0iBJPlcVjeVDxzYx9LiPC+99JLaU4p6VrJKW5pbddN8eHCIVDpKY3OQouTdpdOEQyHNXhTgKmqzltYW4rGYqpWi0RgzM9OE1kIU8kV2797LwRtu4sSJk5pV6gvW0N3Tj9XuJl+sYDBZMJklL9amnybJwS3lxWhXYcmvZtX+qsr2TZj7fxS3Ar8LeQyaiyvgdh3gyoa5RR6zgm6wS7HEKloOEtirVtOFPJXKuiJXVb+COtQ/eV1xK7mYb8LUclnyFC1ay3B0hVI+j8VsUqtlm8moEHdmclQ3Z4uFLHU1fsymCtlMiq/97df46Mc+QUP3NuaWlhCZ4JVLZ6gL+vS1d7Z3UsiXFUyaLFYcTjuJZJR4KkIqEcFrN7O8siz+zbj8AeLpPCfPnGUlEiIaj2M2G6lvrGVpfo6Az0NtjZ9iLovTYWVj/wbMJiNzS/OcOXOOgzftZ3xsXO1wBU5Lubx+ATPSAGDAYjURjcfIZgRSu/C5/aq2+42PPgqGtKpujcYcRlNJ7YZ1/oqC2lRRxe16zrJFQakor2VeCVwWON/a3smLLx8jnhSklMBsk0zbHHff/6COhd/n1tcqyrXlpSVy6SyLc0tk0nnqaxuZnpjFbLKTT5U4e2aUtaWYjm1zbxd2mwmv266vi0qBB95xt9Y5n0tjsxpVUd3W1oKlFNPrTF5oKp3QZgaZS6JyFmAkoN3utKudsii9vF4v0XQRd2MnoViC8xfOce7cKeYXolgrDnbd0EE6U6BSsStcEmgzMT7Lpk2bGR+ZYHxoUtXNkZU0E2MzPPDQO5iZW9SsZF+NH4OpRCoTobbRj7/GhdNtJZmNkq/kKErur1vyMld0jEUdLteGqPBKhQommY9mh2bUFnMlkZHjFiv1hBW3qQVz1sPotTF8bhu7d/dw1x17+c6Pvo7Db6SxrZFwIkYyU8Rg9jI8MksgWANGE4WigNmswqS2tlacDhtLCzPUBv3UBDzks2lsDjtZMRg3WzFU7KwuJ6ivbaWQK6pduoBvi7lMPB5WUGaz2lldCbEwtYqjECSfKCmYFyDc19ej6kb5TMTitLe1qQvAlk1bFZzZbQ6m5mbJUaa2ro7F+SV1HehobScWjlFfW89f/dVXsFrs1Dc0at6mWCPv27ePWCLB0uKyNp7s3LlTlYuvvXaC5uZmWlpaaKhvUoWnzNNQKKKq2Y72dmZnZ5ibntaGGFHUCuiVtbK7u1tVkbLmvdkQItC2tbWVZ555hnBsGYfbTHNrE1u37mNmMkl9Qz0XLx+jt2MbFmORjbsH2HVDileePcXA9TC//bFaTrxaz5e/MMStN9+vEDCbzuF0+hQmd3Z06jyMxWJ0dnbS1NxIMpHQtVfsrcVO2ul0c/rcOVo6OnG4XArehkdHCAYDCmuDQR/ZdJJELEbFUMQTcHLu0hkefegRne9dvZ10d3UyOjLEz576MdMLo/T2tNLQFGRpaY7m5npWFtM89shjuC0+VmUNLBfUsQFDWUF3JBbH6XAzOT2H1x1QkH7ixGkeefgRbahobmohtBbBarSTTubJpYo4bC4unL9Cjb9Gx1ny2wWkOxwu5pamCKeXqViKBGqDbNraTygRomIqKHQuGfNki0kSmSiZfIrp2UnuuOsOSukkXaKKNRk0CiAWjWgW+t7de8gpiJ0kuhalr7efQraoADefLdLZ3026kqVUKbO8vEhRGnVsVm1kkkgAWSylwSMWiWK1WqmvW1feprNZjQCQ5pq+DX1cvnCejs52VdVHohFy+YLmtkdjMTZv265f1+9TZZ1vcl/u6e1WG2YB9NJUUl9frw0kYpMszxMKhxkeGtY5K8rbxoZGTNi0WSKyFqMuWK9QUBTUbo+fPbsPsXnDPs3KPn9xlHMXLrJ5axc/+Ol3aGxuwuPz8sKLRwjUBGnrbGNydhqPz43b6yGVTTI1OUMkHuHB97yDiekxamqC5LM5dfQ4d/wqH//kR1lcnNQ1O5OOMzYyxsToIvfdv4dDt+xhdmoEh7mMoWiWZYmOTg9WS46/+tKT/PFnfl2bJgzGtNbi4J5D/NVf/YAPf3Q3i0vLlAtOjLiZGp9Xm+HHH/8Yf/nl/5d9e7bQ29VBIh5hYkzUxZPcf9/9LC+FuXx9hlzRRVvLRjpaNxIO5bFZpGED3H4XBZJkyqsYHXGcNVkq5iirsQViafAF28WDA6e1iMWcwWzMEg0vUioVqK9rIpUsUyzZyecduNwNtLX2Y7J5mZ1e5KVXn2FoaAiHzYChaKE20InL3Mi77vsQx46c4ktfeELfB0ijk8lQEkNueSdSBbdvv7f81TOuVqBagWoFqhWoVqBagbdwBarg9i08uNVTq1agWoFqBaoVqFagWoG3XwX+L7itKCgVxa2oFf/gv/0hj37wQ5pZKIpb2fQVBZVkKIbWlqGcwem0Mj8/rwBBNpAF4q5bAlcU2grsEOXOrt27+PrffR2vx82G3l4qsoupCtMywaCfy5cvsbK6xoYNPaocSqeyqggsFUUdWMRiNeD12SlXSgq3yqJAymYVgokd5sZNG/V1+Lw+rl2/pnBDgILVYqGvpxe328Po2ASxxLrKsKGpjf03HMLtq6FcEX9fMwazDYvVrrDPUMqvq1LeUMWKmlM+3wS3b84SeS1vAlxR2knOqbxZlmMFWEst5G/ezNGV3wkI1nMoCyA16ka81WxS9ZRm3JaKlMoCygXgCvi1UlDgaFEFmUBNsZKVuljNRt1ct5rNqtq1Wy2kUwncDiu1wYAC9uXFOfx+l2Z3PvXUzzh46+1s2X0LRQGlbjtXL59naWEWm8VEfW0N2YzAULMCLl8woLagmWyGdDJKfdDD5OQEuVIZk81BsL6Jb/77d1hcWaG1vZWm5iZSackbdhAOreqx9WKF7HWrLbBs9O/CtMRlAAAgAElEQVTet5tnnnmOYK2PUCjM2lpIrZRbWtq5NjBELBbH4XDS198DJgitxEglMwqUl5YW+OM//gNV3K6tTWOxFdXC0mJabzhQ62tRolXW55dkXJYqFfKFoqqXRZUtCsCmljYyuSzJtOTRrlGsGEhmy7zy2ll2bd+qcGBtZVXtuudnFlhdCLEynyARTVETrCEZzZDLFCnk8niDXly1Ac2AlfOrlHMKb3O5BPfcdRv1dX7yuYRauhoqJbISIlypkIrn1iG9AYVNdoddoUhdQ52OvNlq1vG32CxqcS3zaH4tTLRoIJXPYbdbFcbHEhG1UtYGCbMFl9uFOHIn4klVx8kTTI5MEQ0lVPG7Oh/DULZQ11mv2dXFSknhbU1DAH+Nh7Ihh9FS1pzgeDIi0458XpRqTlW3CbiTOaoqfVUgG8hnS1itDhx2l+Y+mi0GXC47qUgKQ8ZOKeSls24zMyPTVEoRunu9ROLz/PpHH8UfqOErf/8XBJt8CE4Ym1ilvr6JUCSq6k2B+tL4IU0OgYCXQi5FwOcmFl2jNij5kWZiuSSZQgm72cfRF0+xoW8HlaJcU5DPZvF4xaY9RTGXV9vRWCzJ4Zvuor91J9aKTdXQDrtFmL7aU991x+185St/wdLiEts2b+GG/QdobGjS9bGtswOjxc7g0BCZdFYBpKwxDptDm1d+/OOfsqG/n12792BzOHjt1EmuD1zn8cd/m1QypRm2O3fuYnl5Va29JTdVLLallkajWWG4XNuJeJz5+Vni8QTlQo6dO3donu3c3BwLCwu6dgiQk7VO4Np61mkDL7/8MoWiWDpvprGtjlwhhcFgw1BqYmRojPc/fBdrK8scO/o0B2+uYfNWI8FABo8rycWLA/zLPy2TiDXw0PseobOrm2K+jMPpxSxgXJofCgV9Dnl+AdKSvyrqy7XQMharma7ubi5fu6625wJuZV2X13fx0kVaGutpaKwjm0opeJT1qWLOMTk7ws9/8jw79mziy1/6c2pravizL35BIffA8EU+9yd/xI6d2/n+979LPB7h2uVxHnnsHg7u20/JWNS6iF2uwMVAIEBnZy+DQ6NUSiacDi/TU3P09vRz402HeOXouXVb6VBUmwzMFQtOqxOvx6928eL4IO4Qy0uLaumfy+VYiS4SaPXR1NUo7v3UNdcxvzKPxWVlKbxMMhtnYmYMgxm1SjYYYePGfuwGCFjt1AZ8lEtFnWOSNyvrdFdHB5FQSK2Zk/Eki3OLdHZ2YzVbiaeTrMVXdX0QVbPT7qRcLOg9z1hZt9cXQOvziMJ//dpfWV7W/He5f8nPsl7kcxk8Xo9a9edyebWtlszx/o0beea5X+q93OF0YLHaVNmbz2fVCUHWKIk8aGio13usrOliiy73MZmbss76A37K5byYTGAz1uOweUjEQiwvzuN2utmyYT8HDtxGpWTg2vAgFy8NkU7JPdyGL1Cmtb+Gf/nmN3UdkTV6YHCEHTu3EUvGSaYSdHZ3aDasP+jn6NHjNLXUsxqO09HdRDQ2q+r+8EyG3/rYh7hy+SKvHbnE7Xdv4+Zbe5iZmcAujSPZPAGfk2wqjJUAdnOdZtgm09OMjyyycbObYF2ZSKTE6FCa1uZmBocm2bVrAzNzS2RzZjZu3ML4iKijzezetY/J0SlioSQum5dSrsTO7dsYHbpOMhmlt1eaKSxMz2RprOvSBpJYNEdNsAGH08VadAWDJY+31oTRkWIxMkgoMYvTZ8NX20rZ6KJQiJFMzmGzZjCS1YYsi9mJzeojk65QKZvIl0vkChI1EcTuaMXnaMfhNRNdCzExOcblc8NMjqzhs7fxyY99jhNHL/Cnf/Inb4DbgjYSiXOHwWCtgtu331v+6hlXK1CtQLUC1QpUK1CtwFu4AlVw+xYe3OqpVStQrUC1AtUKVCtQrcDbrwKVsshO161mRQ0qm/Py7f/47Od4//sfZmBoiFg0TjKdUbthOWZ8dIj6OpeqUkUdKBv3onoVcCpgQTaLZcNbFGJtbW00NTZx9txZXDYbjXV1qjoS8FQo5VlaXlB1rsVqIRFPEAjU6Ma6ZNM6nS5yOcnIzWG1mXC7ZWOzoNBAQMXMzAwul0u/F0hstVlVtSbnMj09pdaquUyS5uYWzDY7pZKR8ek5FpfX6O7bxG2334vV4SGZzmMSaGu162Z2pZDFKPDMbFJ4+ya4fRO6vplx+ybYlZ9NhnWFpmooBdwKtJXvKxUFr/IYoopaVyqWFD5L3eUYt8Op0EiUuqIaU63uGz+vW1OLEtdAQWgrRgWSUoNiPqePL48iG+xmo1Gf2+20kssKNLdTzKfJ5ZLYLEb+7V//hS0799DWtw2DyUpLYwOZVIJjL79EY0MNxkqZgig8NbfYiM3p0FzjTCajNqdBr0PHdGpuXsyk2bprtwLxbLHA9m07NW/1W9/+lqqg89mMgvPJ8XX1r6gaBa54/G4O3LCf4dEhrfWli5fo37RJz2t+cRm73anjLuCwWBIo7SCZyJDPV1haXOCz/+O/YTBmWAvN4HRLPnGRQl4Uy2Cz2LGKvXQ+Sz6XV3CULeQV6tqdTjLZnCo5t+/YzrPPHeHUqcs0tfhIZ4qshosMjy3hstso5yrkk3lVmhXLBSSOuJDNYTUZCAY9qqysCdRgthlp7WwmWOelrr5O4aIAeJnfYkvpcjjUBtxkFBWxWDkb1EpXGhzMPvP63EKuBTtWu+S7FikBmUyafKmgYFlUdJJPLMA+kStSsDopGQyaO2s0lsll0wrFRVkqwLxULOjcE1Wa2ERrvrTZjtPiUuAiEMdsdZLLF8mXSmTzOSRV2WTV3gAy+SSliuRHS6kMCiQFLMv80iYFybOWdeCNSSpqW5nKRoMFi9mmsMlkL5ApJilnzXiMQVJLGSwFJ7XOBioZM6dPnGLDpjbufeBGtu7p4NjrvySWjhOKJ/DXNGN3uDXztq62gdHxSYVZDY31BP1efD4HxXyGcinLwtyUAnN3wEXFaOYH/3GK5iY3G/t3k0mXWV4KqY2x1WpRharfG1DlWkeLADIHsVCa+ppGcpkUHreDc+fPkM+m2L5tG6MjgyzMz9He3Kr260MDgwpfopEYjQ2tOh6i6F2Yn9cc2j279+p18vTTz3LwxoNUjEZ++eKL+AIB2js72btvr5BuVlZWdT1aWw0psO3p6SUajWqzyuTktALdwYEhXQNlnfjoRz/CqROv8cgj7+fFF1/UuSPzRZ5Lvpfj5Fq97777OHny5PoaYzaRzqfp39rH1YELzM4s0+Dfxe/9zq8xOxNicnKQDT2dbOvv58gvn6HMIJOTl5geD2O2t/LwY48yPjmt60wwUEssliaeSFEqV9Tu+dChQzQ21ekxAiLPnD0NhgIb+rsJBILEkinGJ6awOZy0d3RoJvnw0BA9XR3MzkwhhvQCj0XlfPHSJeLZFXzuIF/+iy9iszj4u7//B7VFb2yoJZYIY7EY6d/YqznPy8sLrK4tkkxX2H+gQxXL0uxTKpa0ycjt8tDd1cfs3DKtzR00NrZy9vR5crkSLS1tXL08i0nWyYJcn06K2TxOm01t1QUoFwpZNm3pZ3R8iILYcZsMHL73Nk5eOc308sz6muiyE0nGsbocXB0Z0OaHuqY6auvr9LqVay6VTGLIF3AbzdT4fZoRLapQsV53Oaz4fR5tvJDuAlk3BM4qtI3H1FEiX8zi9rjUmlebfKiQSWW0OcPpcKhzhTQ05DNZtc6W5xOQL38v802cJ0TlvBYOaaRAc3OrOiisrK6qMtPpcmntZF3y+YOshcMsryzqulLfKGtZRcFpKpVQCBzw16haN5sRW2aPWtznckVt2LAaLeSzBn75i5fp7d7Mhx/9CHVNfjwWD08feYnvfPsnrK5k+L0/+BRlY5mv/cMX2Lyrl77ePm30EOAcCcfJF/Lcc9/dvHz0FYYHRujqb+bq1SHNqr79rkOcunCOnu6NjAxNkkwk6Whvoa4miM0Crx9/iR5pNMjCO955gIohhdttplCMk8vGOHtqmmLaj9tmJ7y2yo23tmN1SOPOPGuhJA6nH7vTTcVgwO2xIuEFkm8eicZ03fY6PCSiaTy2WlzWWgwFJ4aSHRMWSgLUjeJakqdUMOFxNhDw1Wpm8DqYFqeQBPlyhqa2IFZnmYXQDPHMMv46D2aniWQuTTyd02a1SqmMWaIfAl6cDmmmkyaHGMi9rpgnmUqvRzyYnbhdzVgtfiqlLE6bQ10Fal1tzE8mGby6xOGb3sPzTx7jL778ZXVKkLz6CgW9/xsMtiq4ffu95a+ecbUC1QpUK1CtQLUC1Qq8hStQBbdv4cGtnlq1AtUKVCtQrUC1AtUKvP0qIIpbOWsNun3DLllA4ec//3keeuhh/uZrf6Mbty0trar0ErDm9zmZGh9gfHxYoexaaE2tJbds3aLgQGCqKGHlMWVTuUPURZGIqjrFSljUR4GAH5PZqGqenp5uMrkMZ06fI5FIKtw4sP8gwWAtzz3/gtrI2uzrii/JfpRNaQGTPp+fUFiyN90KMdweNy3NLaysrhBaW2VDXweJyApTM9O0d/Zy4IZDvHTsBKfPXiBY18TuPQfZc+AQoUhCLZN9/hrRAeNyrNsXi/JYzkfO/1c/BKgILJF/k3OUjXr5EOWsbLi+CXoF0sqHKMfkOAF1bx4vjynfy795XG7Mkm0rGbvyJwaxDi4pLBOrZPkQmC5qaAG4ak1rMa3/AhTsKgx+Q8VrMRmx20U1ayC8tsTK4gyJeEiVSTfeehiLK4jJbMfn9tLUUM9rx49RyKYolbIKF4ySE2sAp9ODUzIrU1kikRAuu0lVX0srKyIFVvVqe2cXM3PzWuMdO3dy+colHXOBBaJk3LNrFydfO67Wmzt3bWdgeBCvz43TZVfr3vn5BVbW1vQcRAmdSomlsI36xiDJdJxkPE1DfQuZdI652Wkef/zDuD0GYrElbE5RKZYUNotttt1qJxWLYzeZsFrtaqObFDW4zU4ilaKuvkGzRmWqx6IxpmfmOHv2NNFoiqWVDKlMhWwuo/A76PPS2dlCW1szmzdtWLc/Fmtrs5GAz6vWtTJ3c8UUJquJdCLFWiisKk+v26sW0JQFJjs0M1OUrwJabBarKtKjtgjZbEZhcr5YIJ8vkMqmSWUzas9aFFVVsagNEPK95P5isRLKZBGqKvOjWBBwv668FgvjdDqp8F7mhmzgCziXupgEleXXGwDyhfL6PBJZoMiTjQa15ZacW4yitJVPFaEr3CqmywqbdX1QU9U3LLzVltqkKlGxqNZOg4pRwW3eFCdTilHJW3BbvLgMZgqJEsWYmVzIxeEbH+To0SMsrlznnQ/t59Y79jA6PsxzLx1ly85damvb07uRkZFxHC6vZt7K86+tLrJz+ybOnjlJfa2XqYkRurracHscnD49zKb+Tezcvo+Tr10kmShSG2jkA498gJXVEAF/EI8rwOpyjM72Pv7mb76u9rGf/8LnuHzxIufPncbjcdLS1KiW7KVCTm2SXz92hjvvuZWLFy+xe/ceBq8N8blPf44nf/ZzlhYXVV0oFsIjI6Ps3rWbLdt2EE8muHj5Ci3tbbi8PhaWlohEwxRyObUylvXRYXcyPDzC9PQMAwODjI2OYzWZicVT7L/hBn1MsW3fu2c3p04c5+abD/EXf/7n+AMBXXdkLf7gBz+oTgeyrjz//PO6Dt1888185zvfYceeXdQ01jIyPojVZGNjz23cdvPt/Of3vsknPvFbhJZDxJdsRFaSzCwcY2FugsFrs2zfs4GppWuUDWVuOHAjhw/foa+pYjQxMzvL66dOEayrpaeni9XQqja3CMSdn59gYnKE5aUVDt50M/2btmie9M+ffErX67/5678mGYvxxS9+gY7WFgauDrC8uMCevfs4fPcdPPrww2pX+5nP/KFeJw+++x1877vfweYSleoqGIr4fC6CNX5V41+9OsjA4FUa6usJ1tTQWN/IA/c/SGNjM1RMRCMprly+rhnAhXxJrZDF+tls9mvTTCGdxe10YjGAw2ImlY5jMsi1kcMXdJLMxFhcnefzX/wcRruFidV5nn3pBcLxuCz0XBkaIpxI0NbbjdPrw2qzqRq1UCxrLrM0TZSyecgVVDEteeFWi1jAS0OSBbfLSk3QR0tzozZerC4tqS2yuA2IW4LbKQr9irpZiEOFNDqViyVSiSQOq1VzwwVezs3O6H2qraVVLePFWl2aClZDIerrGxgeGcHldtO3oV/HSx7P5/cSj8ZUNdvc0szVa4MsLq2oY0B9Q61CZskZFvtpyTKWtWt1NYTXG8Dj9mt+s9ghFPNGheHRSIhv/+svePzXP8ptN99H0FtDurLCX3/tf7Jl6152br6VF4+f4eixl+na0ErRECMUX6S1tZ2TL52ho72bvTfvYW5mRrOa//jTn+Hq4CUGh67y0589ze2338j8wjQlU4WZ6TD1Nb3YrWYmJ4eYG13CWwuPPnY3mzZs5a//6t8JBk185KP38tLRn7N3/w4amhqwWhxcvjDGpdeXqRQdvPPdW0jlF7VBzCDrp91MPJvApI0PDpZCYbLFov673erC4/RjMzgx48RudOOxB9R+OR5NIfYVPnEikPHPFPHYvMg9GDFxr6QwmPI4HAYcHjOJbIyF1TmcPie1jQ3kS0XiqTjZUoFCuUIklGFhLoKpYqe1uYW6ej8udxmTJUWhFCGVDulcFRtti9xbShZcDjdtrWJbHsfv8jM2MM/otRUchhYeeffv8uzPjvP5z34Rs8UIZRm7glg5gLGquH37veOvnnG1AtUKVCtQrUC1AtUKvJUrUAW3b+XRrZ5btQLVClQrUK1AtQLVCrztKlApv0FkVOu3DmUEXP3pn36e/Qf289WvflUVlP0b+9WWU4CVgLJiNsH87JRusosdshzT19enP8vmcDgcVttKtWzM5/F6PETCYZLR6HomqaAeUfUZoba2loXlZSYmJlXlJcq9Yrmsyql0Osv42IQqEpPJlFq1rufsplWtdk7yFFtasNsdWCyikLVy7doVzeMzGXOUC0kWl5d4xwPv4vAd97K0vMZ3vvcj5hZWaWnt5vCd96jqdi0Uw+n2kMsWFF6WygJuRdEpUGxdHakqV93MLapy9k1w+2bGpEC5N22Q5Rj5G82wfQOqytdfhbhyrNjtmo0mtY1eP17OwaC5jXKswEejeHCKqrZkUPgmAFs+34Rp8jvJAxVFnNRbMhUr5Tx2qwGf205djYennvwJly6eZdO27biDzXR09UHJSE9XD+Ojw0yMDWCxlKGSI1dMq2pP1M8Ol2zUl9Wu12Qs4fN5WVhcVtvNQqlIb28v5y5c4pnnnuXBd76TtvY2zYYUgPTEE0+oQrqlrY2JiXFOn36dvk29aik5MjasSmmZI9lcVi1YJ6fndR6JGtHusNC3oVNVk/lcGRMm3bD+fz7xO3h9ZmbmhqiUM5Qlg7WYV1Aix7isNhw2uz5vIpWkghGvz68KJZm/PT09atFcKZbZ0LdB7W2l3vMrk2QL8TfGt4LZZMHj8SqsiMcSCijLBRQgi52tWIeLnW25XMRit2EQe/BSWTM+pUaqpi2h4y/WtfGYWIAm10FssUjEnCOTz+rrFJWX0SwA1KAb8vL4ykGReSAwSXCpkZKpTF4yNQ1iwb2uiBVgK5BAwJD+j1p5HfjLXCup0lu8VcuU8yU9J7NF8pzNGFVxZVCr5pJoiwVaUaBYzqvSWZRdFrERNrol3VrhkEJaaS4QpbjMP3kR8ikPIvp7ybemrLmfFUuOiiFBPhPDVLThoh7SPrIxIyuzUd774MM88cUn8HgNfPgj97Lvph6efPZp7K4AGCxYbQ7isaxaKS8tLeu4/f3X/4Pf/Oj9nDl5lsRyiQ/8xgHGxob19dy4/xBPP/kCmzfvIREvcPDAzTTUNzM4MKgZ3b09G7GaPRx54TgbercxOTXLxcEL/PbHHsfrcTJw/Rpen4umxnr+6R+/obVdXlzSJgRRsm3atIXXjp/g47/zcW47cAsr88uMDA/r/LnphkNcvnxVIerrp88qtP3mt77F4uoqk7OzChY7OjuJRyJcOH+eXbt3K+T7xCc+oW4F27ZtY/euvdrgUlNTx9mzZ7XR5dmnfsH3f/QDVcbLWiAWxfJ6fvjDH3LnnXeyd+9etSGWtejy5cs6t960ra9raCGeyuH1u7n/3vtIxuGZX/yQ/q0erl09y0svvMpjDz3OwFWBrZN86tN/wNe//nUe/+3f5frgEIcO3cLaWpjaunptIBibnCCeTDI0MsjgyBD33X8vTa2NTE5PUCrmeeG5p7n98C0K8uobm7QpYv/+G/inr3+DaCLJzt27GB0cIplM8J4H38mj738Ys2Z1O4nFDExNTrC8uqiWszt2bmZ5ZY5jx35J36Z2VU6OjF1hYXGKtbVFmls6mJ6IMTa2wG9+5DfYsnW7Nii4nV7+8Rv/zLWrA3R3b6ChtgGX00MwKApSi9Y6Jfbf0pAjKkqnnVgoRCoZVSt4o7nE4TsP0dhaw+Vr5/nPH/6cL/75f6e2rZGJ5RC/PHaMq4MDmJwOmjo7sThdONw+0vmiNmCkUlksRlk3fArx8uk8DlHF5jO6nouNerGYxmDMq9pYmk4kr1kiz5eXREm8gsvppqm+nr7uHjb09anydWFunkIuS8Drxe/1qAI0srrGzPQUZoOBjo42PG6XroNqUx+Ocvy111hZC7Nrz172H7xBwazcu8X1QCyRXQ5xl7AzMTHB4tIa7V1d/5u993CT7CzPvH9VdapO5dg5TeiJPUnSKM9oJI0SkpAQGIxtljV42cU4sRj82YCNzeJd8y3rTd7F+HMCBAYhwCQllEZhRqPJOfdM51Q5h1Phu56nurV4/wSpeq6+uqeru6rOc973Ped6f8993wwM9Gm2drNpqcOF2PBLM5BcBxLxFIbhxu2SLG6nwvgtm8d49ZU3+ce/eZGvffUvuXv33QqbDxw5wPMvv06sq5uJ2QlCsSD9I6t44omnOPrKG1x/zzbWbhhiYW6R5FyaQqZEzValt7uHcrFAfqHEv/vUhzh0+A3Wr19NsZBj3yuvsWZ0B6bHJJGcpll3sG7NZkbXruX82QtMT8zyyCO7CUVrFAoJLl44x5HD4/h8NgKhIW67/Qauv2EDbiOIy+Hj+Ik3sRl5XF6xzLdRa3jALOPyhlma7+LM+RnqVOjqGsDWEKtxk2goQr2eJ5OawuUs0dctbh9eTMPEgQF1F/aKD1vZQ7NexetrEu1yYndXyRfnNXdaXA0iXTFqTTvVujTNuCmWLCan0lQtJ/19A5hOpzpGVEtib13SRiAZI4Vykli3wep1YVzugrpOFLJ56hVLnUVWjwyybs0oybki3/3GKzQKXv74M/+Zl585wqd+7w9xeXzqJiJNEDbTIxeQjuL2HXfH3zngTgU6FehUoFOBTgU6FXg7V6ADbt/OZ7dzbJ0KdCrQqUCnAp0KdCrwjqvACrgVy0TR04kVqti9fuFP/ph3PXg/f/u3/18bTrmcmKaTdaOjpBMJNq1frZvSsvFrd9jp6+sjnUqrXfHEtQmFQ2IVePjIEQb6BxQCHzl8hKDXq1BLLBgFDip4Ml2kUmn8wZDCr1K5qhbJoshZmF8inkgpoHA6TS5evMCGDZtUpXTt2oTmEIbDEfr7+7GsmgIlyVYVqOnz2EklZxWMfOQ3PsbxE2dIpvI88/OXmJtPcuvtdxKKdnPPvQ9y+cqE2scKABZlisPZVsSuKGU1Z3M507ZtK92GcsrKmk2FJyyDU7HtrDcE7hq6WS7QVd5bO/u2DdbkfRqOtnWtKPFEBinwTZTF8jfyUlJ3seuV+gq8FRBYFwinLy9KX0ufR2S6wudEadXO07Vhb4rKDFwO8Lkhn03wzz98knAsSu+qTcS6B2haNlWquQ0np08dJl9Ywm6vUrXymq0aCEZxm0Ex81UQuBRfYGCgn3w+t3weNqjSuVqtcPDgQbq6u9QGeX5mjrGtW7hw4Ryv7j9IT/+gqoj9fg/7XtvHmrUjRGJRfVxsTh1OQ8fP+YuXFQ6uXr2aiUnZdHcxtnk7Z06f1/cp9te//Tsfw+1uMbcwTqsllpECyB2qtnXYHGoRLDBc7IK9Ab+OmXgiqfbLYjErY69RayhoTSfTamcs+ZFen4HLY1f4Jgi0Uq1RrljUrAY2uwOH06X1lzEij0udW00bdpsXp+lR0CdzyGYTi+capXJR1W9NW0PBrdh9ioKtbtU0y7gVDi9D4nYOst0pcNShDFRAo82Q53Zog4OoWOV46tTwBE1Bo+2x2Wzbaou2S6FvcyU7WnC1gFXRxQlkteFSCa16ceu5lHGo1szynmWwSXimwF/5apMB1sLAhdsm4LYNa0VRK08hY1JeX0Ct/H+l90PepyJmUZvZJac5i+G0sKpyUG78Zh8hTzflbJ2D+47z7gceoZTP8sMffJP7HtjBe37p3Zw6f47vf/9Zhob7ePjh9/La6wdV4Tc5NalqTrHzfuih29l16/WaIyw23ImFPIbdTz5fIbGUJp7IEg6GFJjNzExyzz33sW3b9cSiQ7z48wM8+cTPuPOuezh37Rx777ububkZ3v+B9/Hmmwd59umfEYmGOX3qDNlsmsGhEW0Y2bH9OlUd5hNZ3nPPw9y9+05+/KMfMzQwzNjmLfT19FMoVnnie9/niSee5L53PcCvffjXmZyZ4dLlK5y/cI6rly5qrumv/5vfYO/ee3jppRdVTSzrwskTp3A6DU6dPs3w0DA7tm9jdN06tY+Xcyg2uMePH9fxKw0IYjM+PT3N2NgYLz7/PO957DGcLpfa34plctVq0Gg5GBvbypqRUT7zmc/z5S9/muhAnm9981ucODbOJ3/nd8hlC1w8u8jHP/5v+Lt//O+Ew2I9G+bBB96ljSx//hdfxuPzEggHqYgKOeBhYnqc1evX6Hg+duIwHrebgNuDrWXjwXc9RCqdY3ExQcAXItrVw4/++bWhD8EAACAASURBVIe6dm7bPMZHPvxhVYeWcnnm5hc4f/YqfT0jLMzN4RQ74XCAYiGLy22wbt0qkukFrlw5qwLByakrXLx4lsHBVZhGL2tGNzPUP8yhQ4eZm5kn4AsyPTPLyOAIqWRG87oFrIsiXJwiIuEIu25fx5kzZ7hw5gxNq4bHZTC2cR1rR0cY27oeu6vBfGKWK5MXWDc2yisHXiY2OMKPXtjPxYkZxnZsweHxUJOp5HIRT6Wx2Z141DVBmjtkIbZha8gckV9x6bwUK127rU69UcZml3VCMrLLWFZZ12vJUG0uOyfIempVKkRCYQb6e1m9aoTe7phelwvZDE5bi2g4RKtZV6tk+SouFm6ng3NnT1MqVxgb2waGE5uo87FpprcouAXuF3IZQgEfA309XLlyhXrTps4JMrbSmTitVgOP19R1XRoBPG7J7rYTDvWQSuU0NzgcivLi8y+STZX50hf+B4Ndq0nls5w+c4L/9z//N9ZuWY/H5yZXTZOr5jB9HmI9I7zy0uvcumuHWkZ/4399gz3vuhPTcHPh/AVikYgC5bOnTrBt+0ZVhoq7hzhASGOE29NF/0AfDkedK5enuG77zQrjr9suTQHjhGMONm+N4vM7yWZSOof+3Uf/F4Gwl5F1ks2dYOf1mzHtUXWHyJfSFCop0vkadUyq9jzxdJnkYh+Vmg/D7VTrYjsG0hbUatSwITbyZeytAnZbBZeziemyE/R76OseIOoeopFxkcskadlyBMN2XJ4qZStFzSrgCwVwebwks2XqTQ8OV4Dp6TjZnB2/r5dGvUW5JBba4PeF8PqCYo+gTTmGo06lFqdmLeEPNejrDxIL+nA5msSXJrFqReytBsO9a6nmnFw5neTuW9/Hay+c5guf/XNshrhA1PVa3PbCt3fA7Tvujr9zwJ0KdCrQqUCnAp0KdCrwdq5AB9y+nc9u59g6FehUoFOBTgU6FehU4B1XgVZDAzkVOsmGraiRWg2LL3zh8zz66MN88/F/xO0RO0475XKR4eEhDGzkkklCAcnsC+nmbqGYJ5/Na86fKP3kI5fLMTIywoWLFxkaHNTNSPndfDarcLKnv1ctdN1ej2buzS0sqWLW7fZp/qPPH1IYOT+/QC6XZ3hoSK1vBfbJJrPkO4piUzIBBcwJLBYbWrFArVUrdMUkI85gbnaOD/7qh0hn8mqLPDk1xwsvvcYde+5Ry+B3P/pLzMzM0WzZ9X2ITajk+6nta62mkE6gn3xIhq5AK4FfK3bHK3DX3moDLnlsJYtXNu4FWqzk4q4okCuVij6fPK+At0ajrhv8wrzktUV5K39Xq5bbal8Bt00BtwJ+2+C2ZROrYIFk8lhb9agKYbuNUj7H0ECMTGKBU8fe4PptG/nBk99lx407iY6sI1+o4/eEiYW72bhulHNnj3Ls6Ov4gwKCqzicYrnrwTD8mGYEp8tNNpfWc+vze5m4ekU3k7PZFLFoVG17xf5ajl0ghKhxJQu1Z3CESqPFt//p29x22y1cuXaZ8WuXWL1mtVqDCg/s6e1RUNqyGSwsLOiYiifiuD0OVg2OMHFtlq6ubqanJvnkJ3+TUNjF/MI4NodYkNaleG1wLgBbrIrDER0DXb09pNJZhSdieysQLOjzUyvXsAvpboiS106tVKdlyah2KcRs2UWF2qQpltW2lipcHa6Vn9d1fEier2BReysobqiaS1uplTQX02pUqFplnF6xls5TbbRVTmJFrPNMnt3uf2utkdfUedc+q2qb/JbCVS03RUjbwJIMxWZNQbUAWFHuSqODHLuoaaXpQj9WrL01Q1n+tTTf0KpZqvSUseh0iKq1DbJFJyvvSyCuNG+I+laHVVOszdvgqw1ul+sixyDPre9Z8pcF2LZhr76est/l+rhsOFzy3BaVskWj5qKchdU9I1RzRdIL83gdHmanZ7h9zw1cd+MWreuLL7+G0+FnYmKe9ZtGFVZakufrtrFt63pSyTmcRpNSociBV89y0413c218QgHV1fE5xrasYXR9F4GgW22K16xdx3Xbb+PZp1/l5LHLhILdzC4t8Fu//XH+y19+hfe97zHC4RDFchGrYvHE935E/3A3Pd29ugZls0XiS3E5hbgqdr74+S9w7OgxBvuH8IiVaiDEC8/vY9fuOyhX6nznie9RrlosxBPUG022bd+mmdsC6fbsuZMNG9bzla/8F627OBXsP/Ca5vCKe8ADDzzA2OaNfOObj2sTjK1hU6cBmVsyPwRWyf/37BFVbEJPuQBbGeeSKX7q1Cn23nMn3/jWN7Dj5vKFaWZn0vy733wv+ep59r9+GpctzPU3bmHj+i28/PwEGzaOEuurcm38Evte3K/Zo//4zb/jH77+OPFUHH/Yj91lp0GNqblrYDSp1sucPXdK4ehgbJCl2RTr1q5ncHgVs7OLrN+wSQFiKh5n25atCrlnJyc1MzmTTGK6nNCqYboMdTqQNcZ0iVq+oXnqoshdO7pWx68oQcUCXJwWLl++pO9vanaOuelZKuWKNvmIMjGXK2hDhsx302mqXbjT4SCbzTEzM8v110U1D9Znutmh76mP3p4utUCv1AtcvnYJf9SHGXTh8Nr5+re/QdfwWn78/AEi/YMMr13D9NIiVcmG7YpSqVmaa2sIJBVma9XbucqioLc71AlBGnUcyw0RVl2sjMVdAc1El4YMcQsQG3aZy9KsIQ1NMs/lfVq1Mj63m56uCOGgj+5omEjIT7Pehs7iXiENPjTqFLJpGtUywVCESFcP1UaDeDJNJpfD5XEzvzCv73FkaIBYJMTEtSvMzsywbv1mQqGIXrNs9gYul0NdEOTabDikGWCYarmJ4fDgcYfUBeHUyfOMDI7yqd/8tM78i+cnOX3hKlcnpvEEPUzMncdm1on0RcmVKlRlTXDZcZkGYZ+fwwcPUcgVNcd6YXaRm2+8iYnxq8zPTrJ5w3rmpie5a+9NTE5e5sC+Y6zZ0M2W7WMcOXRJXRnGxye4/957OXXqDLt338L8wlX27dvPtq1b2XP3DkIRO8nUDE6XD7s9SCFvcejN/XjMOpdPVLlt1066B0Pk8i16h/up2CtMzM8yOZ+kSYRQaIR600mhkMVmq+JytWjVLewtA6fDTcuy02pIY5TEKVjYjQpej42QM0zIiBH0ST58naqVolxNYDWKuH1OHKaTitXEMAPEU2WuTS1is8l1NoBliXuCD8Mm9vpObdKqVktyRcDncxDwy71Ek/py9IKcJ6/ZwOOq0NvjwbKyhCXXvlwn7OvHsKKYrV5ef+EUX/7S/9CmgnbDUUPtobHbOuD2HXfH3zngTgU6FehUoFOBTgU6FXg7V6ADbt/OZ7dzbJ0KdCrQqUCnAp0KdCrwjqvAW+BWiFeroRmrYrP7hT8RcPsQTz39I7V5tNva2bThcFCBVzaRIhoK0dfXr0BB1IWiZIynEnRFYwiY7BWLz6rFzNw0lWJFIa5AKQEPouiUfL3xa1dxezx0L0M2h+EkvpQmEu0im83T3d3LiZMnVMUnCl6xZR4fH1dAKXmRshG5AkPlZ5cvX1aAKxu4i/Oz1KoltV8WiGAYJm+8eZRsrkQ41E3/4Cr6B0ZYs3ajvpbb61PwZxPFrUhVbQLkRBHVBrdynPJVXm8lT1a+ys/ld1yGC8MhG+lNPX75WLFYbithRWFs6O/n83ndKG9DxTYMrjcstR0V22QBt/JYO7+1Dc+EqzVVySUWtcIpRSFppyV5gw3hl+2cYkOVli2CPieVfJIrF09TK2U4uP8VfvXDv87lpSRW3akb714zwNDAAK1miTOnD5DJzuJw1mm2BCQ7cLqCuF1R7E43DqdDs257umJq4XnuzEncpkHA5yOTSVKrVNgytlkhtChxBRgMrd2AMxBm/xtvcPbsKYZXDVG1Srx5+BAjI0Oac+sPyqa1xWI8qWCxXK5Qr0vWq4t8VjJv/QQDQWZmpvit3/oY0ZibxaVrBIMuiX1VSK+Zwy6TyxOT2E2TVatXkcpmuHDxMiMjq6QzgfjCEgO9fVhlC7fdoDscJZfO4jN9GC0Tm7QkCEBZBreiGbUEUho2mo4mDXuLOhblelXHu2TTVqqWWg2rlbUgWcmebdapi5LV6aBUKVKXhghD7IzFmrgN221VUd211bDtxom2glbUqwL31F572cVcH2s0qYuFqQB1w9FW47ZE5Su5yA4cAu9VId5+LuHSAozkqw6clsDYNtgXZbJyWIWr8gdt6KpjSvl/C8fyGBebZlV8yxgUFS9iqayaWz0WafYQLbD+vbAA+Ve147X5cRhekoUs5VYJt99ByyEqdDvZRJq+UIyFqwvcsuVWElN56mWbgvm77t/Brt23c+zkWZ59eh/1mpO77ttNJpXmzOmThIMmY2NrKeSTWKK4tRvMTUozwTAvPv0in/3iH7D/wD62Xz/CxORZavUcg0M9au89tnknRw6dJ59t0NM1zHe+9Qx/9Nnf4kc//ilDQ/2qHr7nnr3YGw48ET/DI6sUDF26dJWBgSH2HzhIMZ1j6+pNfPC9H2B+bp74fJyL5y/T29PP2OYdfPLf/z5f+vO/IBzp4rnnXyKTK7B6zVp1Aejr7VLL8A/+yi9z3XXX8cUvfpG+vh42btzA1PQkExMT7Nx5g2bgSg7pzPSMrnVbN27VOZFMJlXlv2/fPl1Ld+3axbVr17h44QLXXX8958+fV/gr5+L9v/wo+159DrcrQndkDYcPngNHhutvjXDh3ASFrFezXMfGdtAT28mxE4fIV8+xcXQ9sxNJ8vkiH/zV9/G9H/6IC5cv0D/Ui90FE7PjVEXp7mzRdFjMLUzjNAyS13J84qOfoq9/CLfXz+HDx7nv3vs1Z3Xq2hRLC/OcPXORU8eO8t5H38N1O7aRS2doWBVtSpDii535cueBgmlpxpmbnWZgsJ/5+RmujF+iWi3ruidq6nyhQMAfUKVqMpFSxavP41UAKvbhAohLxaJ+dbmcmj27+/YRoqEwkUCIWDiiilWx91W79kaVSqNG1Wbh8DqYWpqh0qjy/aeeJ1EyCPYMYPq9NJ12mgbUWhaGy6DeEhvkhq67pszFVktV/6Jot4mSVh6T+a9wtt3UJOpqAd5Wta6QTpwGtClHHBWkd8aFNvEIlK1XyzTqFQxbC69p4Pe4CAbcqpjt7opgOOy0LAunvYlph3yhhMcf5NLVa5SqNWp6ParqPL5+x3bKhTyXLp5jeKhfM4JbLQfVal2tkQUMClwVN4dCoaA55426nYH+VWTTZc6cuYJVbXHD1pvZe8f9pOJZDh48zCsHDnL7rnspVmu4AyYnLx7CF3WSyMfxRgI0DQe5SrFt8V6z0R2SBq8W6USG+GKcyfEJTMNgdO0wqVnJqJ/nuhvXMbq2nyP7z/KBD93DCy89T3yxQaWWpViss27tKMMjI4yPX6K7N0Amk2dhIU7foIvrb9pIV5esQeI576RZrxMOBWjVywry//uXnyLQ1SIQWs3g6vWky2UyJQd2d4CWq6YZDo1m21FDr8ktsZp30aihx2/YTAybobV3GhJRIOe1hqsFHruBxzTweg1cbllTxYK+gtWycIijg91gMZ4hmZV55KbZdNJqSnOWKHxbeg8i662MGelHUjP7ljQZSb69iWn3Ytg9bet7m7huZCmXF/H5mgS8LVYPjxD19eCoh3DUIhx48TT/8U//knq1rs0SMsbsTm286YDbd9wdf+eAOxXoVKBTgU4FOhXoVODtXIEOuH07n93OsXUq0KlApwKdCnQq0KnAO64Cb2XcKiSSHUMhPhZ/+oXP8u6HH+DZZ3+qqsFQ0IvHLba/TRo1i3K2wM7rbyCRTDI0OEK5WmVpcQm74cTn86paR7NsWy0CAT/jV8bJZwuEQlEFm0vxecKS7+e0Y3o9Cr7E3tOqC8CEQqGMPxCkVq0zOT2lCqqe3i4KpbxmlIqCV1RUYpMsG+KVclltaE+eOsWWsTF9zUqprABAIFcuX8AXCFMoVnB7JPewh6rV0ixEp9Ojr+f1+VV12HKA02wrpkRJKZbHHrepG+uqKpQcWcN4S4XbVhjbdGPXcDlpNVqUypIVKHCuDckE2MqH5PPK9wJ2K5WyPiaby2qbLOaQlmSoioLLrs8vxyQgT5BYm78JPnNgc9hpOuoK7UQiWpe61ZuqOJa9Xo/TQdDnIpucozcW4ODrLzI3M0koFsPd3U/NEivrPmKhbjwuN6tG+pievsCZcwcV3JYroh4Fny+Kw+7T8xKKRhQoS+Zg0OclGV8km06STiU1J7Q7FtPNf1E4Cpi6Mj5OtlzDCIRwud2EI0H6Bnr533/9Vwo8crkssVhMrbLFznNxMa6NAGKb7fWK3WSKcrFKrdZkZHgVV65e5pP//hN09wQplhIKbivVAlMzU5q5KEN4IZViZmmJz33+j/nuk99j4tqkAl2P2ysUhNmJGUyHk2atzo7N27jzjjvUPrJaylCzypTLYmtZpSZWws0mlsBJw0GpXqVi1bBa8vOGwljBuDUKtOx1HSuiN603BG3aQTJkDaeOZYfTid0hWbdtXarYbrsqoqRSyqrWyQKvFNCKRbFhV5CtFtwCWjVf2Yat2Vy2VG1DXVVh25bPvSrAhfgs2xrrV4EGoimW51E6rONDwIA8t6rA1TXTrq8jds+qoV3JyMVCohsFIihsttkVTEuWshxJW23bBrdiES0qLnk1b8OPreSgIrm6MrfdTsrNInVbCZujhM9jo5YrUk3XGQxtIOjoIbNY4NzZU6xeF2Pjxk30Dwzxne98j9tu26XQVNybv/bXf0suUWXz1n6alImEnaq+q1VCOB3dTFye5GO/+WGy2TjRLi9z85fJFecxzKbmXAdDUY4du8L0TJxIsJv9L1/mI//qMa5evUIkFiGVznD33Xs5fuIkt9xyO0vxFK+/fpBkPKsZt8lMhuOHjvL093+E6TBVyb80H+fnz/ycnu4+7rv3Qb7wJ1/UfO5f/8jHuPGmW/nqX39NM56lkaHZqCocv/uuO9UG+atf/SrdPTH8Pl/bXhq4+eabOHz4EPMLc+zadbsqULeP7WD//gMcOnQIt9vUxhexn89ms0xMTGqDx91338WRo0faa0itzL/+6AeZmLrE0lKWkYHN7H/tJHfu3Um5cYlnnn4B0yl5pjUFb3fc9UtcuXqR8xdfYXR4HaYRxrKa3L77FrZs387x08d49vlnadktfEGTcxdPYZg2Btf04/K0nQ+mzyX42Q9eUMvzb3z92yzMpghFTNLpOZaWFmk1DG66/h6FdNFogMfe8xjZVJZqsQyNljbXyFrrE0vdrqhaC588eZz9b7zC5s3riScWmJmZIBINqXLdYdjUbUGyQE2XidtlUiqI2japa6nYn7caAqoM+np7WbtmNf19ffSExdrW1GuDrNN1q07A71eFfSKTxuFxYYZ8LKTiPPnTH+paMLJhGy++cY5koczQmhG8ET+lhuShukjnkjhNh1p2O2XaS6eEZeEQEG3YaUiGtDoptJstRGGrK7jdUEgn+dFOQ65/Dm1akbVcoTCSLyvKexD2KODQ1qqrXa/ong2bKOhL+L2ydg/THYsS8Dhx2ZtqmZ3K5snlixokf+XqVTZu2kRPTzeXLpynXMqzacM6bQKR66aolE23B4/Xq64asoY7DaeuJR4zQCzSiw2T//1X32FkZIDf/vjvsWlkCz/44Y85e+4iuVxNVhg+8tF/w6Vrl7k8c5G51CxnLp1g1YZB5lPzuPxuBkZGaImCv2rHtJtqvyzQ3Wt6KRcKFHN5ZqcncTQbFMsJNqwbZu3aftauGaRhia10RRsBJD+5WrHTHx1hYm6Kv/5f/0TfSJSdN66naSuweWw14agXv99JJpugXi1h2oPUyk1iMTvRLhelguS225iayVKpe5mYzlGshWi5TOpGAm/QRb0lTS5u7PJeGw4altjXO1UdLeNL1mSrVqNhtXAaprqFGFRxtipyJVh2MAHTY+D2mHqdq9Xr5IpikyxNPjYqcs7lHgEXTRkzIum3i6V2RS21NWpBmsnEtt4ptskurFKLRt2GYXPhMV2YzhamR9aWArVKHBoWAVeIvvAaNgxdx5HXzvG5T/8ZDr13aDsyOGWw2uiA23fcHX/ngDsV6FSgU4FOBToV6FTg7VyBDrh9O5/dzrF1KtCpQKcCnQp0KtCpwDuuAvVWqyUqTkMyOhU0CkJr8vk/+n3e/0uP8u1v/QNWrUBfb5SuSJBEcqGdC1qxVJGWzhbbNr2Gm0isl4XFuNop5/MZpievMTq6hlMnjqolZSFbpZSpq/qpYuVpOWoMDPaSzqbx+4OUKhb5QpWBoVWcPHkGfzCo2bbTU7Lx7yIQ9IDDAluD/r5Bjp04xYZ1mzUDc3FhTsFIf283XreJKHedLi/ZfIXB4RFm5+do2hwKhwMhgTRZ1q/fRDTaxfz8En29A5RKFVWVCowoVwt0RbsplvJkMzkG+/sV3LpNlwLqrmhUlb2i9pQbZAEPdsOjuahi2VlrNCjkSxQKJYKBUBu+ORwUSmW8HjfhsEDkAsViFo+7pRvAoqBxGSbVmqUqZ4/XrYpb2fQV2JfNFDBNsfpt4PH7sHuaZLIpBblu06vqLcl4NZ1OQj4Th80in1lkZKibmekrfO1//xUDw0MMr9mExxfFbnOxangtPrefUCiIado5fvJNypUcpVJe805F/ecyPQocGzVRbdq4dOmivreHHngXr766TyG0qLGtWpVoLKaAYGZmRnM4o329nL8mOYoWq9esUjj43PPPkUwnFagK4O7pHSBfLFPIl+kfHFZYvzg/g0/sqpstlpbi9PT1MrMwy8c/8TEFJflyhnMXzyrQKdUqCt+vjk9w8207OXnijOYgC6yX+kfCXapMFVCTSefUMli2yocGhhhduwa7w6LpSONwi9LKpnbQ4iAugFLOY7km9seiQm7pOTeW7a8lv9ZmNKm36gpCZUNc4amiUmEmYrfdzh6W5xJoo8AU8At4t7VBeztfup1Tq3bHy1nJorRWK2xVx0q2cQtH06GQVwCq/L2QHf1reS4RvdoNhS6SZenz+FQ5KfTYabe14VaphMcjtt9ttW/DkozgNhhW9XhdMn1tCggbNouilW8DWZuhtazVGoTCER3PYtVcq1cx3SZOw0HZqujzmS0Th9VWENqchjYXiDqxaathOJuqUJM37XZ4sDdMPEYAj9NHrVxm/PIVJq/M8973PEqlkuKRhx/g7JnTHD54hKlrCZyMCIviwKFX6Oo3efjdN5EvlpifSXLXroeoZm0k5vPcf/f9kuZLy1bh2Nn9bL1hE56wyXd/9AOOnTlDb+8A549f5ZEHHuTgmwfYuGG9ZqIODa3m0sVJ0okSiXiBaqnJux96DztvvFGttjesX4/PbVItV6hVq6SSKYVPT/3sGR555FGee/oZiqWSHvunP/0Zzcx+/PFvEgz58fhNFhYXuOOOPZrj/Pjj3+KevffqHFslbgRWTYGsqGiPnziutsnlsljmlpmfmyWdSdBq1UksLulaNTs7zy033cqjjzzC8ePHmJ2dIBjykcsl6BqI0XA0efmV19h5wy28uu911o72E+01VMWbz9S5dGGKWrmO3Qqye++DzE5NIqdm7513qlr9Zz9/luGBPh75wPsUgB4/ephiPssN128jFAnwxA+f1KYJmSupxTLPPfMit928jXc/9Cjrhq6jXDnN7Xf5GRgKc+SNGWqFW6habuy+MnftvY9stkq9lKEn5NMGDnEhECXqpcsXOX3qFOWKWPDnuOXmm4gnlpiamqC/vxfD6SRbyLYbW+oW1YpA/CDVUpFcMk4hn+XG67czqkAzQsDjwd5qaa5rNZMmEApQFUvzVh2H26ljE9NGqV5jZmkBu9sk0tPDsdOnmFtcZD5ZJFUySZerVOoVAjE/vrCHpqGrotqjy/MLc3NYLeFu2sCAo6W/I1bi6pLQlBx0mXrSWuOgVdcJq1bJsiZIera0f8jlVOa2KOulqUKs1Vv1dmOHuGKo1a381KrquiDx1fJ/n9dOT7efwcF+YpGoNuSIrW4+m9HGo2I+p81C0VhQG4SkvtKIVKtX9L067GLlLWDSpYDV3nIRCfXw8guv8frPr/Lwo3v4t7/+bwlHovzt1/6R737nx3zi479H3+AgTz3/FL6oh96Rbp595SkCUR9Xp69yw43bmZ2f1SaBri5x4GixYcN2TLeX8fHLer0QVwu/16/za3Fxka1jY8zPXsN0NVizupeumNgH16kWsmxav5FaQ5w1ZnHYg0zPLvH3f/dPfPFLf0ogaPD0T3+K3Vbid3/nQyRSMzSaRYqZBc1flvrb7XWsehGPJ4DHE6ZWt1GpOSgUWxQrDlLZHIuJCbLlOiVLXCb8eNwBvQaKlb/AZmnuklVcrl9ySlStLB06TTtGq4aj0c4tlnMnH3JHJb8o1w63aaqDhiipxX1ErpvyHLWWjbpknYts29a2115p+JL1RfLV5bw47S4Muwununs4sTekaa1IrZ7H5W3S3RXE3mhSTpfxNPw8uOvdvPrMfv78T/4jhlyblkPRl231O+D2HXfH3zngTgU6FehUoFOBTgU6FXg7V6ADbt/OZ7dzbJ0KdCrQqUCnAp0KdCrwjquAgFsRjDoNgUOi4hMVUIPP/eGn2LP7Fp579icU8glsrSpjY+uZnLis4CcaijE3t8TkzBwDw2tYtXYDfQNDLMTbQE42lXMKFZvElxZxGXZ8RoiFyRSmy0F3X5CKlVV4KxvNVyenaTYNvL4I8WSGWKyLVCatUDCTqrF2zTZ6+2MsxCc4dOSAqnH7elfh84bxevx4TCfp5CKFbEKzJL2+AMlMiWC0n1qjRa6Q58abb8UbCnLy1BnWrd9AIBRiZmqO0dF1TFydVAWXqIVFzVUqF9SaeW5ulnKxzNDAoGYOCrhNpVIMDwwqcBPgJVLYYrGkls+haExVUwuLS3jkfbn9apdas+pEVbEqOaptQCeq1nq9SrOWb1ttZZwsegAAIABJREFUOkycTq8COoE4ouiUjM6WrcHS4iLhSLeqs5yGj2K5jGUr4/N61J5WYKetZcclyt1Wi5GBbiYnrtBqlhldM4jbtPGXf/llFuOLbL9up9pjCjxYu2YjXTGxy7QxPDLM7OwMV69dpio2tEaTQjGD3dEiFAypqsiq1TWDV6xJr14b57577uPsubOaOywgb2Jygm1btpEr5EjEE3T1dZGTnFerxtVrV4h1R9i1azdHjh1lKZEgXyiTSrctOQXaW7UGg4OrqBTyTFwVC9peVXeeOz/OQN8gv/vZT/DyvtfIFDNs2raBZ37+NDfeeisLS4usG13H9LVrFPMlAr4Ip0+dUcDf3z/MlSvXyKTzRGJRVYgLeJa85WwuS7mWwRXOE+03NW9XgLMoUAXUyjEJIFqBmiuqWLEyrjfqqm6z5HuxRV22PlarYmmCEOiqqtq2ymnlcfkqikJ9rmU75PbP2mpZtU9eBrkrecryegJ6RGUlH5JD2xJ1vLyEQ2SzAgocVCtVrKp8NojJWKy38JheKsWC2uzK84lCU/KnpSlCYJmAE319ydpcztoV1V2jVcEbcKsCT6xWnYaXSDSmWaQzswuEwmFVnpcqJZ0verg20RDaMRAVoozztppX4K0o1eQ9Wg1Lwaa+X3mvNQuPx0fEHyUW6OHxv/uO5jR/8Jce5u47b+Ta+Hl+9pPnuG7LHXiMUTLZquZFfv9Hf8/ed20mkZ1SdeGO9bdz8OVzfPixTzDYvY7ZyXm8XicDI1ECvW4y1SRf/p//mYuTl1m3aZQzJ85x3917OXf2DN1dUa3d/GySxGKRsdGdeMwYH3z/v8bnDTC2aUxLferUSUqVMlNTk5w4cYK1knk6NaVfN23azLXxKywuLmijx9mzZ3nkkUfYvnUr//W//1f6h3vI5nPccMNOtm/bwTPP/Jzf+OhHmZ2dY3FhUfNqn3vuOQ4fPszY1i3cc/deol0xVUM6HC0mJ8fZv/8Vjhw+zO7de7h49jJf+OMvct2O6zhy+CD/8A9fY+u2dUxMXmb99k0UGjVCkTDf/e4/qYJ97947uHL1PLlsUufxhXOz/O4nPsVdd7yHmck8p49dJpdYYt3qfnyRAPc8eD//6Stf5ic//AEPP/oo79p7D//8xPeoV2s89tijnDh9CqfXQyASZteuu1U1/KMnvw3VGj4DHnlvL0NrJ2jZczgd6/jS507SO7iHmr2FN9JNPJGiUYwztn6IVcOrOHb0COcvXFQYK9Ba11YBX80W5VJRGw/kex3DHpeCR5nDYoc/0NNFVySkObCrB/sI+z20amW8Lhchr4d6taq2tj6Hh1QujSHNOa0KDVeLQrPEufFL7Lj9Zh5/4rtMzMyxa89dRHv6+fo3HueBB9/H+WtxijWLVC6JO+DC5raRK6Qx1BLXxC5qxqa9rWps2tVuu2Vv0DDaduWyvtqadlXYyjqt1vcrVujSgKGZ2isNGEp3dX6s5KP/4jrRzqNvOz/I4wL2alaVqpWh2SriMmwE3V76u2OsGhxiZKCPSMBPOplgYX6WhfgCyXSc3r4ehkYGcTjFhr2KafrIZkq4nH4qxRYDvas5dOA43378af7jn/4Jv/zIr3D12gSf/aM/IxlP89/+UpwTfLx64GVmk1N876kn6B/t5tY9N+J027g6dU1B7Nz0DJvWbWZ01ShHj53iyswcDzz8EHaxGJa+FMPQzOJYrI9yUTK8neSzKQyHhdOoU6kmWTXYzVAsKuYInDpziXiijM/fjcsME4n1kUml8PlclEsp3C6LO/fsJJmYY7A3hNtRUdWtWNvLeiP3FHbD1IgCsduWajsdLoWz0pAiKu50EcZnSiSzFTLZPDXLwu50qVuHw2WKjQKNlkBcWYsd2AWy2w1cdhtOcWWoWZTKYqkvFtVOPF4PhrgyiGuC09lWUTfr2BTQ2qgBRbmONAXMt+302800bVcGvYYsXxNkfZXH2q/n1HnRsFtkC0nKtRIht59uXxeBuo933/EwL//4Bb74x1/UhiC5V9GGI5s4itg74PYdd8ffOeBOBToV6FSgU4FOBToVeDtXoANu385nt3NsnQp0KtCpQKcCnQp0KvCOq0BTwa3Ys7Y3CVfA7R/94e/zrz78yzz33E9otSp0d4c0+3Z+forRtRu5dmWODRs2M7J2taqDZpcWKBSLFMolhZJet5dSoYTTYeJ2elRJlphPY+Imk4lTqCQ1f7KnP0ImkyHW3UM2W6avd5hUOq8KrEK5zIkTx3C5JO8wRqMlm6cWuVKK7t4BvJ4gSwsZDr5xGK/TRV9PN12xEEP9PZRLFYZWrcf0R/AGwlybnGTr9h109/QwOTdHtWKpKlc20v3+AOl4Co/Hq/BKgJyAt4HBQRLxOKbLpXamsvEqlpcLCwv0dnXrJrA8JpuqpksCPovk8km1u+3q6lGFbC5fJhKNKhyTzV2f36dgQvJsRUnrEEvblkM39Zui5mm0lY9NyU20VbHZa5geAVwVAv4wlXJd4W611qDWrKgSlwaqFhRVTks2f2sWfT1dzM1M4PO6kG1h07Rx5MibnL14UlWisg8s0ZKrV42yccMYxWJFVbcC9SanximVsrSoki9mVFUWCIQI+INUKrKx7lDL59OnT6m1sRzP/PyCwtvR0bWk0xn27XtZx9OW7VtZTCwpIO3qjmk2p+R3yuuXyhXOnjmP1QC326d2qmJna7o8qtzMplLMzs0xODxIoVQiGAlxx117+OrffI1zF8/RPzSIzWlj8sok9WKTsds2q2VoJBRmcSnB+Pg1hdN1S3Jjnfq8Ytks8LxSLVOR82e6NOszW5nAH7PT29ujgFNAqebMNsWu0tR1QeHpMmxRkNtsqopKrHFXHpNN+BUguwJg39pwX845VnhZr7YB7DKA+UVwu/L3Og6WP/X31OpSshDtqrJrCdhySNZsG+QIkFAlls2JU/ISGw1S8RShWIRgNEw2l1tWezX0PMu8E0Ak6toVILbyPgQcSMwzlihLazpPenv7NYc4lcowMCTnpIjDcCi0thoCKNpW4C7DiV1AlYbmLquFl2G2HI/MG4VvbrEhlXHfhhkCv9wOk4AZ4I3XjrKmfx2bNvbjchWx1b2MrtnOtx7/JpHwAB5PN+ValjUbYnz9n37CJz/9Aaq5Bq/+/CAfev9HWTe0ieR8RtVpAp4TyTiRviiT89Mks2leeOU5zl8+w2133IjbdJJKxhVwlwoW87MZxo/Psn3sel585QDHjpzipZdeZ2Z6Sm14ZX1yuT06zsQS/OjRo4wMDaqSVqzNRW2eSiX5/veeJJ1K8fd///eEwyH+9u/+ThsHbr75Zm1MmZi4RjQa5XtPfq+d4223s2btam666UaeeuZptfa9NnEFiX4Vu1VaNbw+N2dOnWZ0dD0Bb5gN6zez87obdZ2cnrnC/tef55FH30WikOLnL7xCainPHfffwp177+D1/S8TCniZnZnQc5CIZ7n15r1s33Q7QV8/PV2raKpi387p82f5zg+e5NH3P8aBNw5w6ugRHrr3AXrCEQZ6e7l67SqT05P0rxphzz13ks4m+M7j3+ejH/x9UskzRLoP8uj7+jhz9iWmZy9zx+4H6Int5aP/+hvcevNn2Puuh5iYO0HUb3Lx7BleeuElbYQRJwKpay6fo1ouE4u2rfU9breqRKuVCm6Xi2oprzDO7/cxPDTAls0bCAf9aiksYzYWCeMQa2FLrGxrqjalXld1fndfL/lKHjPkwTJanLp0jlKzznwmRanRYmJ6Hpvh5trEHMPDa5iaXSQlFvteL6bPRVd/jGDES9PexDDtZPLZdkR0U+zsxRu5DWqliUHmqC4ZOh9kOqjRvcK6lbWkLcNd/pAseZkror5dzm9/y9Z8GdS+9as2m6rl2+uMQFBxBaio7bA0atjqlqqNIwGfNibI9XGgvxenx0kmkyZXzLMUXySXjTO2eQPzs0uMjW0nl62QS1c4eug8laLF//zyVwlGQxw+eIxf+7Vf4/rrbmDjus3cf9+jeL1BtYv+9j9/k4azhjfmJNYf47WD+/Se4sF3PUghW2RheoHzZy8SiYZpmSJ+tbj5tluZnZ9XtWoTWZ+DNJsmVrUpxgcE/Ca1ao5yJU1/T4T04pw2jTRbBv5AFzXLQTJdIhLr1uteJp2ktydM3ZKxk8Hvc7JupJ+uoKnuDT6/V1WsVYG4NbEiFicEUb6W9XosMFSzh0X1agRx+rvJ5Mokk2ltJosn0iTTeepNO15fCKshjSlODKeJLMjSPCVjVNaIQCCI4TKpWpL3XmnnHdvaTSxyHyHgVu61nJL567RjM1zUGk29jot1vlxzZJ0X9wcZJytNPSvXDIH1yKfVwm268YRMva7LPVK9WKWartLjjPH++36JfT99ib/4s79QVXY7i1zGm0PGZwfcvuPu+DsH3KlApwKdCnQq0KlApwJv5wp0wO3b+ex2jq1TgU4FOhXoVKBTgU4F3nEVkIzbt8BtS6ySdQea/+cPP8N73/cwtXqBqlXA6xOFRoNsPsXibIodW+/g4MEjXLxygVhPkLnENP6wlz137uHy5avUa3XiS2k8ZpA1w+u4cPYKfrePUqGI1+tg1x03kMzM0z/QrRuZBw8dombZqJRa+H0BVfiJkrZWL3LnvfewmE5wZfwSbp+hm+VTMzP0dA1x/Oh57r3nfpbm4hTSOaq1ErVKge3bxlhIJDHcHloOB11d3Tz/0st0xfrV6tD0eOjp7mVuYlHtOLuiXWqnKBvvNauJx+tnenqG/v5+auWqApjenh6W5hfU2lSy9s6fO4c/ECAcClMqZGnW8wQCTrVA9AdCukkvmbeibuvq6SKRTFCplqjIprGtSTDop1SqYpVswhpUBSMZwWKf6DRtRGI+kplZCvk8/qDYPuc1R8+qgcfnorvHRyq1iNfto79vQKGdKFYFnPm8buZmp6nVShQLGXp6YgwPD9DVF6VliM2ji2y2gMvppbu7l2QirUrivv5eVYNWa0UajQout2w2S3ar0AhRidkUIns8Hs2zPH/+PL298jftXFZRpyaTSQWDAg5FPVUoVdQeW9TMshFdKpcUTohNtVj7njl9juPHT1HMV9m8eTsuI4BVrem5FIvkK1cus2rtWpYScZ56+mlVl3b39TG3MK8b4unFDNtu3Eo6kySVTuDzewiHo3i8PrVfDgbDOJ1uylXZQG8oTJQszUAggOkxsdnqNJ05nF55vw5qtZrCyJVN8l8EJSsQVh+TTXe7qK7+j3J25XHNQXaK1XMbvv6iQk7/pmn9i+dfATlqX7ySd/sLUFchDg4atUZ7E1/yaO1iq9rOpJVmAUFCYgfdqkusrBt7S2xYHbgDbqbi03h8brXrlnOQy+c1k1iAuChhxX5WPuqWNBW0x5ApquyyZIIKYHVSLFfa9rRi+yy5vJJu26zj9Xtwugwd21Jb+7KyTBSqUhtRerVzfMX+VdaRNkIQiNFQtWBNQY3HZdCo1uiNDuKyBTjx5nn8Hifvun8PlWIJ4Snx+DxLixm6u9YwPLyOr3/z66zePMDNu68nl8nw/FPPMNQzxK6b9rBz6y0Y+EgtFsjnakQiXYrOvD4vL7z6DMfGX6dnJMIbB/YzONBHLpvHawZJLpXYsek2Hnn4g7gcfryeAH/z11/T5g0B1S6XT61epVZSD1Hii0ru337sY1y8cJFIOKLj/40DB/Tcv/D8C3zkI7/OunVrmZycUjt2aV4wnA523rCDX/vwh9i6baytWnZI5rWDs+fPsmp4kKMnTuhY7O2OUSrl9HEZo9FQF4lElk98/HdYt3YDP3/uOUy3jZ/+5AmFvJ6wm5t338JiPMHJE6faCtvz57nl5p1ijsvM9CQjw2vYveseBntGmZ5K0qw7aVktNq3fgGG6OHXuLPFsUuFWdyTClvWbKGdyjG3cQHdPlKnZOQ4cOcS02JoHDHZsuYmQsZmvf/1zfOkrGwlFL/IXX36dQiHJ7/3uDlaN3MIffOolsot38+j7PsBzr3ybbCZNb3evuhsMDw7qGiJZp+JsYGs1mZy4puPEu7yuBHw+3E473X43q4b66OqKKvQPeNuq5GIui9dj4tF1t0KlVFR7YYG9ktGeqReI9naxkFjU7OXZ+AJvnDhKtlrFZnpYSGYJR/vYf/Ao9bpBrLsfm91g09bN2ISd66i3qNbLVKyS/s8pjQ9iXazjXLht+3takhMrKve2lbE4IUiotCjRVZyuGdPLUspfuPPQRgwFsctWu8vrxwq8+0WlvvxM1gb5FEtluXarJa7M0bJcC8s0alXN8RZl8EBfL/2Dfeo2IeuBgMp8OkE6IY0LPryeEOfOXmJhLsl99zzMu+99jGQqw8TkFJ/8nX9PT1efjuM777yL63bcyD//84/xhj0cOXWIhlHD7m1y4tgZ/D0u1o6uUlWoWDZfPHOBpYUEu++4la03jnL09JvsuP460rmCwtBqTSSoAZpNN35fFMtqUSnmpXNErexLxYy6dkjlorEeahor78LrDzIzO48h3Q3IeRYr+SrNelmtsSvFFF6xyfZ7iURChEJ+fD5TlfiGs6UNUo2G5MpXqTeqtPT7uqR7qzWy2+3F9PhVNVsoW6TTBTKZIvFEjkKpRrEsWeSijBa/6vb122GKQwOakS7jQaCuw2nqCi3PrSBWM8rlU9ZLm9oeC9iVeSrW2nLdlHVAbsdk/ss14RfdGGRQyf2Kyyb3Cw2KtbyIgAlG/HjsLqxMDZ/l4b17H1sGt/9J1/m3wK3adXfA7Tvuhr9zwJ0KdCrQqUCnAp0KdCrwtq5AB9y+rU9v5+A6FehUoFOBTgU6FehU4J1WgVajnXEr2WqyYag7hbYmn/nsZ3j4kQc4fuow6Xycq5OXCEX8WLIh6u/lzdcusrSUVpi7kJhm7Lo1hGMBzp25TO/QALVqmWy6yC07d3Pu7GX6u0dULSX2t/fet4fdd97A2XPHeObZn/HwQw+xdWwHX/nyXzE9mWBk1SC5bIZoqI/f+PivcOzsId44uZ/N2zZTKOYplAuEI2HKpTrnjk2yffsOVcC89NQ+hQzbd6xneKiba9PjuAMe0tksptuvaptL5ybp7esnEPUr1MrOZOke6iKTzEq0nObS9gwMUSrW1P64XK4oWBYFqKjUbJZYN9ZotmwEgkFMt5tsJotDAFS5jNvlbGflOgzdTJf8z7pVJxQNUarkFby09VQNnKadXKaEre6iVmzgMFy4vF7KpTyNZo1Ijw8cNXpjveK+TL5cUADb0zvIUmKSO+9cT81K43SK7aNPj0dOoWyWCzAqFvOqHvb7vDidDgVy4UiIWlNsfls0Gzbcpg/LamC3GaoKlgxUf8CD2+PUcysb2w6x5MWuqlwBx5LTJxa7orAVcC3fC3ARgCIgVUGgYZDN5ggEwzQUiLewrJpCBQGakm3rcgpM8TE1OUOlbFEuVhi/Ms/E5UVVY4oauyzKwNQio6OjFEtlBY+1ukAIP13dXaoalczVfLFAuVykf6iHlr2tKPb4ApSKckwVfP6AWlkLtJcxLmpn+ZRGBVFfNe1FmnbZtG8rbVdsSmXTXCDcinpWlbYrYFXgo+GgtWxt/H/DWfkbzb5dVtb+CwCs9qjtjxUQs6LAW7FHVbvlZZWdvh+bg6bVztJVJSuSdStwQPIVweUw21mOdahXG1RLtXbOJTUcPjGcrqu1bFdXF/lCHtNpEk8mFJrJh1jdiqJc1gF5HYeAvIpBpVwj1tWjdt/yOx6/n0Q6gelx4fG7sZqWKojFurler+mYU8gkTyp2yW99tSmEECglNZVjWqmly2XQqhcJ+Lxk4jVceLDVbbz52mk2rNnCA/ffgNtdUlWgWHEbNpPHH3+a+bkq0YEgD7xnD48//vcY9oI2ZCTmU/zqYx8i5Bsh7B7CXg8wMzGPz+0hk4xjhuD00htMLF1gYSGOVS2zcf0Gzh6f4IEH3s2nf/vzPP74D7g2PsvmjVuILy0Ri4Z56umfqf1wMBjS+STZnDLY5P/S0DE3M68qfKtqEZZxmS9w+uRJbdL4g8/8nqr8o9EwV8YvE4wGuGHHNv7wT/6A2flp/CGP5th6fCaTU9fYunWL2taarpDOlWee+Rl+v5fJyQm8riB2u4v3v+9X2HX7nbz6yj61Nq9bec6eO0mNKjfevJN7739QTixv7j/Cwf2HFdg63E2a9RrlUpk//eM/47ab7+K5n79Md2yAVt1BIVcikUlzdWqSpqPFDddfz44tY0xeGsdtNxjs6+Vzn/8cN9x0Iw2HjUhPhHXrVtGqwk+f3M+J4z/kj764lZtvdfDTn+3j9Kkl/tWvbWV07e2895FvEXLv5v6H3sv58Tdx6NwytKljdmoKv8+jSsJt27ZSKRQ03zjo91IpleiKdRHw+9i0bg1GJcf61UMKQZOppFprC8QViCW8U6CtgLxGw1IFpIw3VdkHWrr+2Vx2irUqpy6eo9xsMr20xMK8xa77dnP2/Dj7Xn2T/r41Cul6+3uJdIf0uug0pEGloo0XhtOuDQwYGm9KUxScMueXP1stJ42aLPgyWYU0trNp7ZIjL9BOnc4FwMmS1Ia0OrFlhuiDbVXuSuPH/w1uV9YNhbeGgMt2Q4RATF0irLoqUQUSSvxBpSJNPAXcHjfBcEgbLgSW90WjiC+DqNNPnzyLDSePPfJ+xtZv58KFS/z11/6GM2fOM7p2Lbt37ebC+QuaUf5bv/3bqmQ/eOQAP3n6JwytGQCzSbaUJtIdxudzc/DAIW7ZuRO/6dPIgUw+Ts+wicvf0jgDl9dPE5NMrk6h5KBYNAgEumk27JQr4ijhUMgqTQtOaV7Rphc0e9zt8eq6LjbGco2VuZFKJDR2wOmwa+62VS7SLXNU7dmr2Kjj8zjxB114vQYDA1HcbrtGCbSQ56no+a3XyxSL6bYq2ubQDHVDG1hMHIYHu92jFv+L8TSJRJp8voRlNWnYXdQdbixpoJG8cdOD3eFClm05+wJnpWlJ1dcyBvRnkl1u00Yb+bk4ObSHQvs6+ovXnJVrhlopiyK3Utf7E6fbLu0EmoHtxIHLctJlRHnf3sd46ccv8udf+A9tq+Tlew9pRsDWsUp+p93vd463U4FOBToV6FSgU4FOBd7eFeiA27f3+e0cXacCnQp0KtCpQKcCnQq8wyrQkpDbRhObIRuK7dxMUfx85nN/wHs/+B6e/OH3KFt5Dh1/Q/Mui5UCfdFBLp1aYHholcK9eqvCzlu28+xzT9HTPciq0V4y2QKJeIa+bsmGrTG6ZiOpVIL+wS6crhbx+BQPP3wvxVSWaG+Ea1dm+G9f+Qe1+V2zZoh8JsN/+NKfcfnKRZ56+SmWykuMbd+M4XThC/pptRpMz85QLjbwuWLYGn4WZ5LEF5fweWz0D0RUmSsAolgq4XT6VHHUxEY01kU+V6CQLTC6ZpTkYpJ8OkfQ51frXAFLTreLhfkFBYaXLl0mn8tRyBfVyrO7u4vLFy8rxHQ0Deo2C5fDRSldwdY01FLYZZpUazXddBWLRlGPulXlY6NiFSmV81TLNbVsFuvealm2de043aK8EbBapemos+eum+jqDZBKJ1lYSBEOd/OBD/wqwYBBLn+WUMihNrcCiES96HKZat+oMF4teRu43R5VNYoSWOpWb5WXbZ69GIZJpWIRCkUUDsXjSwoEvT5TrS6LpZwCBwGsIrqV5xVFqscrtpM2tecVW+tKuUKxVFRVokBcjXVFcnyruL0BnVXyuwLAxZrX7XK3IWPLRq0qcMVFKBBmaTFOIpHE4wuSL1U5evQ0brehsFFV2D55H00KhTLRSJQ1a9equlbsfK9cvUwqn8DwOPX3JJvQ6/Wp+q3eaOJ0OdswxNbUnFWBjQJ25PgMl02zfFcUsis2pXKsApp/0bZ0BcbaBHQ6HCKZ0uNb+dsVFZwc7y9aIMvvvKWWU3jzf3Jt38q7bIltufEvgM0KEJa/d7D8mIzSVltpK/v8UkuHmLA2bBg4KefKeE0/mzdsZmZqhunpac1w1nxMgbxuF7lMTq15ZXwL2GrnNdtUzetzi6V3HZtAAZeLqZlZzcStt1qUKkW8QZ/W0eF2UK4WdbyaXlEYyvohQLutphU1sIzPdoZu2yJWFYJqkSzH0IYUmtloa5BNJxRAd4V7mB5fxOPooVF2MXP1Etuu6+fRR+/i3OlTZNJlSjkfhw+M4wv72HL9Wt488gpOd4GNm0bIpAq0LD+DXTt4aO+HmDi/hGlzae7puTOHWb91gEPTr+EMSwNDnavjE2xav5HD+89x6217+K3/n7338JPrLM/+v1PP9La9aItWq967JVuyLFmy5d7A2EDoCZgeCAnNNgFMSV5IAoQQTACDMQYX3HBVsWTLstVWq7KrXe1K29vs9F7O+7mf2SV688s/8LNn/JFntdPOuc85zzN6vvd1XR/4rGoieOPwUbLpnGrIEJX8yVPHSGZjaDYLa9esJZ8rEJwKKrg9cHEQr9urlOTjoxOq2UFyl3defbXKqcwk0/gDfhob6wiGJjh/sQe7zcTze54FU57xqVGSqagCgolUTOVi1lW30tS4SNk4v/zyiwwMDqgGGCNipapx2y13KqtzwU4+n5OzXScIR4IMT1xUWa6SS3z5pm1sWHcFmXSewcGLDA8N0N7WwptvvsGO7dtZsWy1yo1ubZlHIWcilcrR0trMoWPHOHr8GPlsllQ0Rp2/gjk1NYjq9dcP/YoNmzcxNh1k1frV7N+7B6dmY17TAhrrnWSzHWzeUoFuuEgqNYnX3civHjzFo4+cY9OGK2lomku6mCKcKkHihvp69EJejcFibWwywMjgAFOSF1xbS3PTHG684Xpi4QgOqxFDKoaZvBqX5bQV8OtwCEybVs07MoZpNiupTEpdl6IwLRbzhJ0FNdeNT08pe/+Db76F0WbC7HQwNaGzeM1CXn/jONmMAb+/hpqqRpJih2CRpoMcdrFGTwsA1HE5HGQzGQpyzotluUBFkwGIG8AIAAAgAElEQVTdZCxZJGOhKErSoig7RWlZ2i6jIDyBdTLiK2hbgnaK1enGmfxquRRL45E0N6hrf8Y6ucT0/l+oK41CkrUqfzQZr5TqVgB9Tt3LdVZqUpHxzKycIEKhaXVNVthd5ONpssks1+++kSs2XkltTQPHT3Twox/9WDVhLFm6lIMHD/Kud79L2XsfeG0/bp9DOVZE8pPoZjh//gLh6DQLVrRw8kQXDc0B3A4XYyPjLJy3gMUL2jnffxabJ4vTZyRbBIvNiWb3YXVUcfxkP3ZbLToOiiqD3ajU0iZLQW2znL+igJXmLXFKEAgZioTU3CBNRx6PBwkKVnEH2TyJeBKb2YSxUMBukTFHhn+ZIwWaC6RNYDLl8PntBPwuZc0sWdAuh9i950gnJpVjhTSsKMMJwexFOa6icLYrKGu12BETh1g8QTAYJhjNMqkgdI5MQcdg0RTwLRrFUl+grLRtlcZ9k8wfM/OGgFsBriVVbWmeUEnHs/bYqlGndPtLBrp4MEhusi665AyZQlK5ZZh1E8YkBMw+btt+K/ue2sMD9z+grqkZT28Fo8uK23fYl/3y7pYrUK5AuQLlCpQrUK7A274CZXD7tj/E5R0sV6BcgXIFyhUoV6BcgXdSBf6/4Ba1EP2Fr3yBm991M/d/+z7CojwxFwhOTmHzWhgdHKXB10JzQysjY8O0trVgsUr26ygmS0kBJSrERCJOOBjjoQd/RYoMR4+9RTITp+PkEWpr/XzmU3+tFlX3vbqfQhZOd/SxbMlyRgaG6DnXzec+92n+82f/yZ5DR1m0sQ1vhYdorKSeDEWnWLJkAVOTUYYuhJgYTmPW3SSicTasX4LVmqXzdCejIxNsv3qXsnk9c+YM1TW1TE1NkUlnsZrEYtOtckCb6hsxFHWSiRiR+BTGos6K9ct5953v5oknnqC3p1dZ7u7efa3K6331wAGK+QL7X35VZd4uWLSQj37wE+x7+TWlOLxs0yb6+/t46onHyRZyZFIJzE4zejqPbspj91mwOWx43G4qK3xKpWcwmKiprWH1mtU0NTSQ1OPs2fcs5y/04PcHmArGGB+P0NqygFUrFrJ0sYdsZrK0uC8K21RK2XI6XG4i0UQJ4CqCalbg1RsIcKHvHEZiBAIepbqdDoapCFSiaXYFfyXnNidqvFRCgQa7Q1MwTuCVQN58vqgAhkA3+b3d5lAZol6vT4G+ZDKB3S5wVWCshXAsJhJgZVssebDZVFqpbZ2aXcFbWWQXWJFMpvC7SzmsArKLovxUi9RmBXwdTpeCZJFQROUHSpaqWHzLTZSjYi0pC9pd/d2c7D7N/AULVB7v5FQQf6BCqSMLAq0F2Oo5hGuIva+CtQIPiyULWqmlwI1Zq+NLM19nFbSzNsoCxpVEymhUC+3y+9nHFNBVD5Xg7ixombW9FPWePCaQdlbdOzvuzCrsLlXbKbCri0u0KGJlmxWynRHfmpTykLwBY9GE3eIkHorTWNvI9q07OHWki+BwXERnyuLa7XKpTNUVy1fg8/s5fvy4UlWKiv3ChYsMDw/h8XpUDmXRkuVsz1mcbrfKgO7tP8/Vu67m7Lkz+Cr9dPWcwe13UlHpIxKfVtDJolkVGC9lBAt0KqnfLDPHSFSRopCTc0RUxLLpovrWVZapFYs5pdTXfkcjZt1Pf/cop46ew2LJ8t73b2HxwjZ6u4bZvvV2Xt/fyUO/+g1WW5HW9gCJQhBflQOXswKrqZYFrVvIxl0M9ozjdTiwGJPEIhdJ5MdZd81ann/1OQJ+L4sWLFKKw0cefpyJsTj3fOTz3LjrXTz62GPU1zXw5+eeRi/mmL+ohWRmmu7eM+r8ln1KpbIyaNJQ38TQxWHcHi/z2xewdPFyNWbI+aQXTBh1q2oYWbCgjcpqHz/66b9wYbCH9Zet4nTXSY4ce4PmlgZOnu6huaWSJUuXcPzIWaUWvva6nUxPT3L4zTfoONxNVX0FE2Mh3v++j7B794388r9+QaGY4d6v/gO/f/xhnnrmKW669QaqKxs4c+o8l2/ewfx5S/C4nPi9Ll5++SV+8V8/Y83aVXz+M5/n6WeeYcmSFQSnIjgcbmrq63jkj39QOdJT4+O8vnc/V2+5Epcof595hq3btmD3eDh84gibtlzB6NAw2y7fTHWlnwu9fTz5h8fYsrWFE6eexWxO0dmRpv9cmOXL17F0xXxiyTjxTBYcdgomcS22sG7Najo7TmLXrArOe11OFsxrY/Xy5dTV1mA2GAiHQuSzKWxGnYIA1WIRl9ul5hrVlKDrTE5Pkc6lcfncygJcNxmUznBwZJApS5YTHZ1EEgmcfiuRVIKW+XMZm5rA6asgnSmA0Uo6rStLerPJRjKXQ3O5yWSyOCwauUQGY0HH63CXctwtZtVAIW0UeUNRzZ/ys0BRi8mi3AZEoStAuaiXVLelYUOAraHUdCGSXQF6MhTJ68Uu2VBqBpkFt0plOdMkoqyRdf2Sx2S8FOgr6lAL5pnsaLnWxI5Znis5wel0yVXB7XFRyAtENhAbDTLeN8jnP/sFrt6yU82vBw8c4LsPfI9MNsOnPvMp/BV+Tp05xcj4CIPDAwTDk4TD46ohYfWmVUwGJ1i6dJn6va/STTgUZzo0qqIR1q9fR+eJTvzScEWORHqchcvayMh4KRnkupVoQidTdJBKWTBb5ZqZUZ4q2+gMFlEUF6wUcqLWl9eI60VOfe8QJbEojqV5RzJ39YJRNa0o0CruCJK/rReVC0ixmMNhs2CziAtEFotJoDCYxW6DvFL4SlZyhU+jvlLDQE6pZOX4io2xzEWZbE7BXHGXkFq73B7sNrtqoEkX7KTyTkLhFBOhCMFwjESmBHEL6n3kGJWcDcS9QM5ZycU2Y8KivLhLMQbK5WEmfiCdSZfslQW4z2QaqwagYgnSSuNdppCiaM5jt0szmYFcKIPf5OO2Hbex90+v8MB931RNAiUcXFT232Vw+076pl/e13IFyhUoV6BcgXIFyhV4J1SgDG7fCUe5vI/lCpQrUK5AuQLlCpQr8I6pgIBb2VlZmFRqOaORLHm+fO+Xuf62m/jEZz+uMuxyepZ0NolZM+G22zCldEwFI5lMTqkfU8mMAnsjI0P4KvwYTEWlfvrilz7Ntqs2UddYy2NPPsnDjzzGTTdfze6d24nGp9jz8ovUVNVRyOpsWreF5595UVl1Ll24kJHRQWrrqzh+5iy4HLz0yusEKhqURaLBXGBqeojQdIx4GMhUcMsN72fTug38y7/9I3W1NmVVevp0D9FYlGg0qmCy3enC43KTy4nFoBGbxcr0RJCA20siGiUZkwzEAMMjQ/z4Jz9i/YYN7Nmzh2QioTJgK6sqlD2vALjPfupz7D/wKnv37aWpZQ633Hw9pzs76TzVSc/585zq7GR8bJwlyxdRU1vF0NggV165hcoqL4FKD4vbFypVcCg0Tn1NHZOhacbGJlTuqN/vo6rOz/f++TuY1OJ0nniiwPnzoyxoX8H05DB//6V3YTbF6OvvUwvxyXRa7auCqBhIpkVha0bTxCZaAKjkRwaprbCgWSRLVSebyStbZ4FQsxaOTpdT5ZWWbDWtygI2ny8QTaSwa3Zy+ZxaJBfVk8VkVZ8pQCHg9ytlr0Bxye+UBe9MXkxbc6reAhs8Lhcmo0XVs5jX8brdKk9VlGu5dLZkU2w2UZBcXVksz5eyUTWr2FOWMlzlVBXWmsvmKOSLaBabApJi22x1OznScVzV0V9Zoayuk5mM2EJiFPWVOJcKbxWbSqlBsUBaMnfzorxELZiLBbRs6yyEFdBxqQ3yX5SyJmMJ1v4PS+NZ4DqbSzg7mMzCWwWblbK69E+r2edfqtidfUwevzQn12KceZ2COCVnVVGBCbg16RbyqTxWo43QRIjli5djM9t54uFnuO2699J5/DRbtmxhYGBAwdpbb71V2Vz39PQwZ84cvF6vgowjIyMsXLSQk93HCNR5ONvbRX1jA5NTU2zctAGzZmb/wf3Kkrr7/BkWLJqHxWognooh5Cmbz2G0GNW5onI0TVYFzNPJlFKLyrF3aA6VMyyqOFFGWiWDOFHEZrOQSA/gdllJx4wkwiaqPG1o1NDX04vbG2b9uiVYDBoBbx1L5q+BtIH7v/5VzvZ2smT1HMKpFA53DQF/K/3nEtx0w19R6atl5Yp2hgaO8vMHv8W8RdVs3b2Lz3/pi3jcAdatXab8bvt6hzjXdZG6QAuf/uQXONV5VlmvFvIZKgIeuntPUjRlOdN9WjV9LFq0ROUn93T3MTkxzS033saVW69S1t+h6YgC0xazxtDFSUwGH7XV9WRzSQp6msNHXqP7XCfX37yL1w8f5PEnHsXtddHU0sLoeEkhnUlnaG+dxy233IjFYmTu3FYGLw5x733fxKZ5Wbdms2rQEBDfe76L737nG0xNjxKJhtmy5UqaGtrx2KswmZ3YbRrTkwn6+3u5ePE8Z7s62bR5I1u3bOH3j/ye1avXKjvyqelpVq5ew+8efYTd1+3G7/FyUVwHJoLMbWxUecMP/uLntC9eLCyNHdfswmo2MdjXz6GDh3jysT9z75cfoKf3CG8eeZZIdBy96GDl0iuVne2CJTUc7XiDoqnI+/7mo/z+yce50N9PNJTgbOc5rrtuK9u2XMHShQsITozTWFtHPBpRebUCykWp2Nffi91uU2pLGZftdk1d6/liDrfXw2hwnJOnT+Hye3H63Li8Ht54601ePn6EBYvmqqYDTRppzEUyeoaMQFUDZHKlBhWbstY3q4zsYDRJ1mADLARcPrSiBT2VR0/rZJNpvC5vKTrUaCCZSZIrZFXjgk0Ds7Fk4Svjn8FsVo4Ro2PjaDanalApZPOq8UTeR2y3M8kUBrNJAWDpaJhV4l86hsz+PGuprgCuAF69iFGgrWRrF/LKYUHgsUmyV0VuWiiqZhlpvJFjKBnfF8730+iv5VMf+jhLFy/BaXDyxz89zj99/5+Z29qsVN+33XELZ7rPYLKZOdZxRKmPM7kUU1ODVFQ6GRodJZHMcf0NO9l17TWMT44ic0hX1xmVryvQ2uuSbFkHeiHH8eNvqTEkVywQqKlBN9s4f3ECq62CTN6G0epW2cCSn50vZtCLojA3YDP6SSezyrrf4bRgt4s1f4pIJKTcL0ThL34DkjlrMtrU8ZMh1umxqaYLcXsQK3dRduv5PEVpLjIU8XvdaDLnFPIYJC+8KPbSCSqcUFXppaLCj8PhwGgqqlxaea90NkWhkFU54zKOiVNHMpUhEjEST4gzia5yeAtGE8lMkWAsRiyVVhELorrNCjQ3GtDsou5V+QkUpSlKtlHl2YorQmleU00BxaKy5RZb6NmGIOmdEqtksZA22YxgFot6FLg1JHRcRSc3b7upBG6//q2SkbZMnEZp+CmD23fMl/zyjpYrUK5AuQLlCpQrUK7AO6YCZXD7jjnU5R0tV6BcgXIFyhUoV6BcgXdCBRS4VTZ8JfWiWDwKuP3KvV/jyp1X8a3vf5t0IUVFrR/dIIvPRnKpOKZUklw8xejIJJdt3EJ9XTODA6NEIhEqqvyMjo2y56X91LXZSeYzOBw6Ll8tX7v/72ib18L+fS/ReeKoUuOkoklcdi/zWhfSOmcev/vNI8rW8IrNl3HPJz/HTe+5luPHLrLvwDGlclm36XJ6L5zCYstQU1NHImKguXY9xaSTh371YwYG+vjWA5/jisu3sWD+ar79ne8qlZHH61WL/AMD/WohVhZow6IU27mTgtj1Gk0q57Jl7jx+9dBviMfjvHH4dR599FHGx8dYtmIZfX3nWbx4IU8//RSr16xi3fr1/OIXv2BsfIijx1/l6t1baWgQe+gkdfV1XLt7N76AT9m0DgcvkkwluDDQy8TkGLlcisnJScxieWgwMzgwRG1Do7JSvHCxj527d9Iyt5nn/vwCTz+3l+3bd3Fo33HyBRtGU5atl9ew+YolDA5dJJdP41CWzGnC0QgenxwvM7m8HFwLZrOombLEw1MsbWskHgoqsGrT7ArgSn7vLEDUNE0piWQhWxRG8nuL2Bvb7CRTJftfOV1kX0Sp63I5Z14vik5ZJNcJR0IKllocZnLGEtzMKZAsyi+nysMVxbJIggUuFMSWVxREYhNsgGQuqc4b9bhSrVqUOldl+BqMmI2W0mK3WFgWigo+WzSNcDxOY2sL09MRXjt0SFlA25xOBU0EKErSq2SyRmNhpcqTnFY5F3zOAPlcScEm2yD3UhOBprPq2dnxYBamiBZMQK/s26WARV4jQHc2k/LS+9mf8yIxv8Ty9FJ17exn/sUmc+aD1WeIMEyAjnqxWKkK2C7BX1PRhGbSSsrbvJFcukB4OkI+WcDvqiKRSCmbaslAfu31g9z9nrvpONmh3l0+M6kAdslGWnJkx4PjJLNJauvrCEci9F3op7m1mdHREWwusRQvUF1XSWt7E1PBUZJpyZ724vF7sWqSS5lQFqZybAW+i/pNrjGxXE6nUiSiMfXzxMQEoWlpmhBw66B+jpXxyX4a6ppZ2LaRwd4sB17upK1lPnZ7jrpaJwf2v8T46BjX7drNZz7yObx2Fz/893/imReeJZbO0dq2EH/FfFYs3c4dd7wfrwdsZp0XXvkDf/8PX2TLznbe/f738u//8SCZVBKH3Uc2nScZj9F58hxL5q3kzne9j4ULFqnc1ZMnjzA9PcYre57nxReP4rBrLF7RonKfg8EQG9Zu4vvf+wGDF0YwGiz09PRR4a8mOBli5cpV7N3zGjVVc6muruWJJx4lHJnCX+mmdW49hw4fZMeOK/nMPR+nsqEWhzQOmAW2mQhOjrJt62YsZp26+iqyuQxLlq1gTkMLL7ywn2NHT3Kqs0s1LdidFq65dpuyYR8fH2XVqnUsWbiKkcEQkXCWC/2DrFi6nOXLlimLe7NZxx/w0j63ld8/+hjLl66g88wpahpqqK6r5UMf/QjX7ryapsZG5lTWsGrhYvY8/yJnOk6wfNVK5i6az0Q0xFvHj/DKiy+x7YptDA+OqWzYyzZs4w9//C0VVRoer9i3mwlNp8jnk1yxdRknTh4iS4qq5kb+9OfnOd0xxF998AbufvedzGtt4dDBg8o2v721lVQyjt/txe1wEp4O0t3byze/9z00p4uf/ttP+Y8Hf8JNN93IsWNHFZwVi+g1G9fx3Mv7mIwkcHh1LA6Nnddew2Q6TqAqQEHPEElOk8zFyegp1cRhMBuUK4C4CYgDQCFXxOl043RWEM3qZFIQnoxgRSPgrMCma2hGG+HJsBq7CrmcUm9LU4iMianECPFQLxcGLuB2+7E6PPgCtWTzJuxOn7LYzeckN9eiMnydNgfpVAKTSEBNM8r6/zG2XApwleX4jJpfXANkXBP4LI0vs/nYKiNVPHoFGGbzSONHMZenqqKCE8dPMKe+kfs+/RUWNy1QNsM/ffAn/Oahh1SWrQDyN48exuPz8MN/+wFPPf8nzp7v4nT3aQymAsuWzeP1g/tYuXIFR46fYGI8RW1dDYuWNdO+oI0dO7Zj14z09J7jyFuHOXfuNGtXr1M2zDL3jE9OMBEK4amoIZkzMDYZRzc60U12pUot6Hl1nIymHFajBT1po5gXu2MdTRMVv4x/eTLZlJqvpIGlWBQwKvsv6laTUi9ncgnlbuF0OLBKPXIFMqmUahSSRiCX3amauARsS71U/raewpyLYTIWsFrM2B0WvB7J1JUmExl7ZS6T+SGjog1MZoOKCIhHLISmzYQjKQWzDVYbTq8Pm9encm7F+SNf1FV+r4BYk1hrC3jPlxwYlCuBSXJ8xR2iUMq7laxba8muPyUgfGaOkkYmsbeW+dOoiehf1MEFjNLIkzTgw8Mt229W4PY7935bnZcly+wyuH0nfLcv72O5AuUKlCtQrkC5AuUKvPMqUAa377xjXt7jcgXKFShXoFyBcgXKFXgbV0AXaqcUtzPqP1E66gW+fO9X2X3TDXz7+99mZGIYT8CNw21nfGoch8VANhzE67Bz/XU34nZ6lepWFGvr1q1lYOQiJzuPMjhynqnICOs3rMTls7Pxiitxe6uZDoWUytRuMyuoU+Wv4tk/vUAha2T75l309JznjTdeJRoNsW7DShauaKVn4Az+QBuJqJEf/+RXzF/sx6TlOXt6lOoqL3WBJUQmDJx58zBP/vl3oE8q2JmKuTl9uoulK5Zxvu88g4MDyl6xuWUOC9rnUVddRTg0jV7MM691LpFQmPHxaZqaWxVUlazOf/r+D7j77ju59vqreei3vyabTSmLaK/Pw+2336YWjTHmsDqzGCwZBYmrqmro6+9ndHxCqWhC4RAOp51UOoHL48TldqhFW8m5zScMODRZ8DeRzuZUDuvo2AhzWpu4++67uHbnX3HTndt5/fUOejuHqGmcT1W1A7Oxh9vu2EYyGSEUnsDlcSgFUDgWVgu9DpeHbM6gbCftNg9gJhmKUOPyYBK7XckeFWhsElBZVFagAhyFD0peoIBaUWQmEgllK2x3u2ZshEtZt+lMSqlgxYJTFpdlQVlZPhuNpJJJtehsshsxaUalZBP1oCyua5JvK+fcDLRVBo6yiC0L15aS8imVLy1sz9qDSv7vrBWxWItKHq9N0xSQkO1W6lajEbfPz+R0CK+nAm/Az1tvHWUyGKKyqprpWJSCoYDD5VQqT4smFqfFUhZxzkAuU1CL75cqYWetjmeHgP/HxhgBCNr/Cm5le2xSlxk4W8ou/O9/SmXF5vWSx9Q1OGNpOvvc//kaOS7FbEEBcWm0KBmyyh7oym7abrErOC7JiQF3gHgkobKb3T4nyXxE7W88EceIUWV/VgYqlbJcrKfNAooU6jCq61/ycjOJIqaCE6fTqxSDAn3F4rakBjNhMoPL68Sk7KazmKxyLhkUSBHgLzatcmwF1qo6IoC+ZJMsvqJioypWrJUVFTgdbupqWmhsbOVb3/o3qut15i2oxGObx227P0vX6T4sZht/+uPzNNR5SKR6SSSmWLpwKcasmZVLV3HV1q1kTfKZGsFQDqtWTTpp49Tpcyp/1+7K0j/4Jv/ykx+wYHGAdes286OfPMzV2y8jlUywYf16nnv6RUxGB//0zR+SSmepqaomEp7ivvu/TD4fVdW+5Y730n2un6mpMFazjfe/96/UZ8YjKSwmJ73n+qivbSIRT2M0ir1rEc1mJltI8Mr+F6ipqWThonlYrUbOnO2gtrZKZQ3/8pe/5OiR48xtncey5SvZu28f61atwqDnFJRMpWMkkhHqG+ew46pdVFc3EKioo7v7PM899RSr1q3kyqs28evfPEgqlWRsbJIli1ax5fKdFLMl9aio9FatXKayPCsr/QwNDrJwwRKefPwp1q5ZQygaxKiZqagO0N/fz4H9+5ken+TvPvMZwqMTDPf3c+yNN6mQcTMV5+L4CGa7jQXti+nt7mP7ju1ce+1u7rzrPTS11lLT4GFsclBlg0tjhMNpxee1MzxygdGJUYamxnB6vPzmoV9jK2oqY12yfDs6TnCuq4ctmzdw9bbtnO/tZXoqyInjx7HaHLxx8jRjYzm+8e0vKPAueb3RSJi9Bzpw+QtoLge+2grmL11IWHKDHTY1Jor6P51LYTQXyRZTFIxZbC4zuilLQp3bpUYRUUqXEkhL45TI9EXF6XL4CY7HyGcMeOyVBEdCeB1+LJJhmk7j1CSvPEkkHMRcGGHbxjrWrVvJ6GSCZ/78GqG4TkvbSoLhLAWsFASymczIeGAxGdW92L4bxQFBZUCX/sw2ccxaJ8/aq882gsiAKuCugFgyy5SuKxW7OClIhri4E1T6AvT39DGvuZWzp7rYcvnl3PPhT+CzeRgbHuEf7/sGxw938uWv/i0rli1ncnKcgeEBDFaweez0Xuxh72t7WbluFalsnHNnOrjQO8ntd+zk2IljNDY2KwvhwaEBauqqSCZjBCrcbLxsrbIAT2fiDA0NM9YfxFdZiclsIZSIkdUNxFIFBsfCeHy15HULBbGeL0pWuoDbvLJKzkVNmA1WzDOqV8n4NovCdMZCWnZbmp6Kkhc8k/erooNNAncz5DI5ZUutWew4HU40s1ZyhzBZKeb+u7FIaqoZwasJDBYnEQNOlw2X04LZlMdgyCpoLPfZbJxMRmIFsmpsyyasZJNOTGZxBbFQMFqU+0VOtktiAQQcg5pHxSpejqvMFeqIGWXuK6j5KJ/LKcttg6n0O4H5mk0jWxBFbl41dljMVvR8aXw1WGU2yIKAW5kikjo+vNx61S3se+oVHrj32yW1sMwVAm7VuW3wGQyGyNv4621518oVKFegXIFyBcoVKFegXIF3VAXK4PYddbjLO1uuQLkC5QqUK1CuQLkCb/cK6IW8rOQpWKdukqumF/nK17/G7ut388D3HmAqPInTY2fBonZOd51hZPACqViC22+8lm/c/zV+9OMfcuTIYaWStWomWubOobl1DqvWrsRgEYtDO8PhIY519NFx+izRRBT0HG2trcSjYdYs3czq1av4wx+e4sSRk0RDWdxuM4sWtTE80sf8pXW0LarF561Bz/sUTE1kR4mn+5Xt34VzU4xeNOJ3tBEJBXF7UmzbsYTzZ5IM92kUilYS6Tjr168lmU7Q1NpILB7m9OkOPnT3+zjVfZLe7rPKXnLzpo2cOXOKiwMXiMcjSpl54803MKepkYtD/fh8bmXfWFNboTILw+FpdR+cniRTiDM9PUE0GlNwwaaJvaKoXS0KjkltRV0oOcDRWAS7w4bN7EIr+JkejykgNzkdlDVnZS09HZ7k3Te/i71HXuXlPa/jdPnxeOqJRgtMjAwxp0Fn86YlWG0G4skQRT2Nbsjh8bmICLw12wSbUShYMJltaBYHFsk0nBilvqpKZbvG4yX7UYG0omaWhWwBpGI96XS6FNCTxXixhhTrSrtTFLoF9RyBlrIALaBafhZbRwGfAhrEXlnu48kYRUMJYgqIkNxZOeVESCQL7vJ7UXaJAlXUU8rKWLIq1awVNjkAACAASURBVCKz4S92xZI/W4LLGQX+ZJtF3atyAAU4y+K2Uqmh8nCNosg1Cpg1MTg8rOxfzTY7ZslfLRZIZZJKsWq1WdXxyWeLSrk6q1STBfVZRZuoRuX3//MmymCllJ3Jsv0LRJl54iyovRT2zoIYUWjN3i5V6yp1szQCXAJyZ1+DblQL9ep9VUhmUX6l/i5/zGINqhsx6kayqRxWkxWr2UosE0W3iRWsWHAaSqDDZFKWxVZNU7Bdrv/SsStidzgU5DAVNNzmANFwXKnQ5EPlOAgUymSS+PxucvkM8UQYj8epMlZjsYh6jgBcyTOW4yUWpQbJ5xV4azCq60zUhWKtLce/wufH7fZyvncIAw7Gxy9QUV3BwNAYr7/Ww+Ubd+HQAgwNTGI3e2ieU4XPX6S6xsbRo68TjSUZHhpj9zW7uXLrDuqrmvG6aug9N4LJ5KSxsYWLwxewaAUGR87whyd/h8WeVZmTiXRGWTofOvQWtdU+zCaN1SvXc2j/YXWeXnfttaxfs4IHf/kzNcZt2baW9oXrqKqu4+jR4yxfupLW5nY8rgqcVh9z5rTSceIsZzq72LvnANu3X8PU5DS+So0Uw9ickEhGyedSIqpkZHSI8ZFRrFYHd73nLpwOD08+9jQOmxvh3rFwnBuvvZH5C1s509XJvlf3Ek8k0ItmNl52BdVVDer6FKWjqCClieOr930Ji0VTmZZ33fVerr/uNkYHJ8nmiirfOBYTb/kCLzz3PNXVNVRW1PKnJ5/ja1+9l8npCU6ceov6hjqaG5tVznVwfIK3DrxG5+G3MBd0aioq0Bx2QqkYzgofNreHUDBNMp7la/f+Hcc7j7D/9f00z6vh2KnDtC1oIBINMTQ4TjSaoLEhgMPuoiJQTSqfYde2XYxOj6j836qqKvp6z3Ng7+sMDwbZunUNXpeH6WCQeDSGz+PFrNk5fraXyy7fgtvl5FRHh8qOlfG6feF8jpw4wh13vYvzwxeYTkVJSxaq01ZS3FtSyg3A4dYwKHibxGwzkEhJdrZDKR3Fllfsi8XiWhyLySXRiini0YQ61zRbBUXdSTicxaBruOw+TLoJM0YK6RQGUb+m4ty8Yz5XrXUxPDCJ5qzCYq/ih//+CGMhI4GadjI5yd/VlMJS8loVUDNJBq6RQl7Uo/8NbmcbSP4yfsxkaP9lvDKK1LaIbhKlZr4UBaAymK1KcWsQQFwUIGnh7Mkz3HH97Xzgfe8jODpFX28/T0oWeyqjYK7NouFxu1RTR6DKr47lwTcP0NjehMluIplLE42HuGnXTkYHLtLdPURFlYfu7l41/rYvnMe6dWtUDu345CCjk4PYnSb1nUDU25sWXM4bp97CpFnIFouEYklC8Rx57EyH0hSKYpM8kwusZ9BJl6yodZuqs+TPq6aQYlHZBMscJZb6asw0GlQ9DaYZe2gZh3IzqlQJNi/InFIkl5X87SIOm0OBWwH10mChGpeKMmsYcFisytrZYBSLaVNJ5WsUB4YCNk3gvuR4pykW5TzIqXmIgh2HuRLpTckVJfPYiJxRAm7FHlmakeT7lmpKMpTGeqWEVdtuVvOJzMMyr6oUCyPkZF9FVStz4IwzivwsTUsSzSt5uViKFEVxa5IIC7GsKOIXcLtDwO0eBW5NM+0+ZXD7dv9WX96/cgXKFShXoFyBcgXKFXinVqAMbt+pR7683+UKlCtQrkC5AuUKlCvwtqyArudKiluhUKK/NBjVoulXvv5Vrr1uN9/4x/txe5xcceXlKtculogxMjKs7BjXr1vOqpULON/XwXRwgLoaDw6vWSk/Bf5E4mnMVje/e+Qx3nrzAgWzVSkpq2sq8fs9nDl1ihUrltFzYpStV29m6MI4w0MT1NfV097exptvHCCTjZAtTlHbqLFt69V4XS0Mjw5TWWsklu5Rihyfaw6DvTrdJ4OkkxHec/eV5PVhqlzr6O6wcO7coFID3nr7Lew/uI+6xmq8fgevvbaPtvYW1q9fxbNP/QnNaqK2thK7w0A8MaXA6sjYIE0tjeRyGaZC40qpZXdaVaZnrpBWClebXVOL7fFommLeSDKRJpuVPD1ZeDeTzRaxWm1MhyJqUbm6plotEAsMGxuawlaopLVhPgcOHCBXzOL1u5i3uJVgeIyp8Bg7du3kP/7zYebOa2V8PM7kZJJcMkNTg5+VyxdQVeMlk49S1FNk81HcHnspUzSdxSRgwKCRThexWuxUBXykouOgZ1Uunyhm0+mUUEDsdgc52e5cQVk5Shat3x9QADOeipPJJ9Uis5wnAuEMxhLwV4qhGeAoto0CHBQUtWgqR1AyZJU6CIF2wqfN5AtiD1lQ1qSSo6ssL3MJ9ToBuUZ5Th7SKVGm6jOAV3Jnc2SzklkrlqACZuV9JA1XVwv4FsmHzOXU6y2aHYPJCkYL4WicobExUrIgLvajRr2UL6hZFcCW/ZbFe7nN7s+lmbT/K2SVSggwmVF8XTpAzCqp/rfXye/MFpGC/Xd+7SyolfvZ7MpLX6sUd7L0XhKxKstn3VDaD5VNLVrQQhGnw0UyllKgRiCvWHC6fG4Fr6TWooQNBPyMT0wocJoWO+hCoWQ1KtsjNpwWC6lEUtmqWrGUgLDBQDyexOf1kMtmVZai2HKK4k0UZ1aLiXAkqHIfbVYrObHeLohFK2gWK263C4/ThVtlTLsUHBOlttPuIBwKKdVh58nTvPxiBzfeuI2Ozn4u9sexOjQ+8cmP47W38PLLr9E0p4Z8NkM2lVIZqg5vAXddgP1vHMKcsHPLbTfisXhZs2gtyxaswGl3KTvUnr5+jh4/itPlwKxZqKgLEMoEOd17irHRYYYGBuk4cVJt14rla6j21TAxPqnGum/d//eMT/Tz4sv7cHnzvHq4k4ULFyiwNzEepH3eEubPXczrB99S9sp+Tw0/++mDDA+Oc/fdH2BwcJip6AWKjlHyROjuOoPdbmXe3FZl3T49FWJ6Mq1Uq1dvu4ruM+c5duQUjfXNxCIZ5tQ2c/0Nu1m2fJFqOBD1vqgKo7E0sViSVDpD56mTdHWf5GMf+SAP/PM31Gc2NzeoTO2mxrnMb1/MhQsDpBIJurpOK7C+b89BpRzdtu0qNqzdwrLlq3j6uaeUU8LY+LhS7dZXVxMcHcNS0HFioqmuHlNRx+lxEUxEmYxHKJotWEwVZNJgtqW5MNbD0lWLmE6O0Dt0jvZFjVTX+kklc3R09KisYa+rmlzaSFf3WTo6uli1cpGyJ66sqCTgr6SYshJLTKm8aTnvQ8EQ3V3nWLhgAYWiEaevgtHRSaWyjoSniUXDpNNJ7njXbRw+dphYNk7nudO4qr2YHFZOHOmgcUETtkCOWDyimmcEdBWNOTS7hWwuhdWqqcYFsSM3Sk6qwaquAXsxSuziadavasNbWcngVIJDx3uZjORpa1+KxeoimyqgiwVvIkF0OkjbnHruvedamHqF/3rwdRpb53LL7bfz6NNv8qOfH2Tt5i1E02Yw25XCXSByoZjC7jAr54p8zqjG1tmmj9nxYbZJY9a+fTZHW+Zj3VhANxSUXbKM4QL2JD9cjRu5ImMDo9QFarlq01Y+fPsH6e45ww9+8H8YGBgiHk6wcf1l3HLLDXQcO04+l6V9fjvPv/Qcp86dxmAzMG9ZO4MTg4yHgsybN5dMOI45n+f2297F8y+9osbPoZERhgZHcDk9XH3zFbgDNqwOA+cvnmV4dIDKCh/pmJnmOV42bLqMWDJNNJlldDLG2XPD2GxVFIuaUsyqCAc5RqKMLuSxaDY1nslXFmlOkXFJrlf5T5p6ZFRUzTQmHd1skD6oUo6s2Q6F0vgoULYkSC5ZFEtjiWpIUTnvZtUIJG4OCniLdb4oX/NZ8eNXDgM2izxPhtw8ZqOOxQR2q9grmxS4zaUEklvV3F80Cmy1It+wkmrekVx1aS6SHHCBvQU0zaK2UcZ1mRfNVqvKIxZYKy4VAuHleEr+vMDevF4swV5RZ2eyqhYCbgumHLoxr85rS9EESR2/wcOt229Vitvv3PfAJeBWWqJUQHpZcfu2/FZf3qlyBcoVKFegXIFyBcoVeKdWoAxu36lHvrzf5QqUK1CuQLkC5QqUK/C2rMD/Bm7FPfmrX/86u3dfyzf+8T6WLV/CXXffyS9/9Qu6u7vwV9VgdripqfNRW6ex+fJ20tkhEvFBMoUQVs1MKJIkV7Azb946Hn98Dz//11f49Nc+xhvHjjExOkkkOs2adSuVHbHL4SOTEgJoVZm5krt3xZbNdHYcpa//LBMT51i7di5mqslnPDQ0NdBz8RB3fWArmUwEs8FHjWctD//yJebUVzEZPMGKtZWsWbYTp2Upe/e9xvjUGFftuJLx4AhjU8O0zW9mdHyAaHyK9nkt9PR0ic5JgaZcJk9zUzOZXJqR0UGS6Rg1dZXkChmS6TAWzciiJfOIJcKkMgniiSjTwQjpsJGAq1blGZrNokbViYSTyno5mUxT39iiMhP7+vqVZW1NTS0Oi5u1Cy+n2lfPL375IK1tTYwHhzhzrhPNXeRvP/MJiq4C+149wOkzPZw9PcxV26/h7Oku8pk4a1cvobWtnmwuglXLk8qEMJoKSvmczeaUglAybuMJWSg2K/DmdlgJBicUOJZsTFGUygK2gFtZ0BZxqShvRehj0yRP10yBPEZLkVg8qsCiqFQlT1fyUgVwixWnKDYFhEoWrahwZQHc53SLUyWJWILcTGak3ekikRKlZkJBYc1moajnyRbEelnIpRALC3rerNS1omkVSGu2iJJTGgvy5PJiCZpXi+CyYC83gcqijLILOMwWyMlivsFKtqBjc7qVFeVkcJrB0VG1CO71e1X2oWyrqJxkewWMzGbbyn7O5tUqqnnJv4QU1DWgMhFlo2dBrYCUWRXcrAJ3FrbM2j4rCEPpeZeCmdnnSR0vvc2+TuyLRTGmXidHRCmTBd6WFMoCP/ViUdV6Tn2Tqt3U+BR1tfXEEzFVa3lvuRe4rdlsStlVyjOWrNySnkupd0U1K/tmMCqLa9l1AZXxaBSbwG6RlIk5ZzqpLFAdNqvgEzSrRYFbAeg+txev24Vdc2A2C2gxqnxJgbqichU4FJwM4vd68EoIrSHFxFiCyy+7gRde7GR8okhez+OrdCiwMTQyimZ2cviNN/HK8dRj+Os0zI1OCnYT6fEcwbFRnEUbc/w1bF23gSvWXUZTQxN2m4+jR0+TSpkwGD2YnFZ6gx3MWVjFwMV+zvf0cPTIEbrOdmM22WmqFVV+HLfDxX1f+zRnzr3FnJYKfvPwEzS0ebCpa8VET/cAV23byfx5i/jdw4/R1z3N97/7bV58di8HXn9D5Wz/9tcPo2tpNmyfr9wL+s+fp6mpCpPBwIqlK7jQN0jH0TM01rRzx613UFvZBHkrds1DbXU9NqtGIh5VqlBR04dCMgbZOX7iFDW1Dcpa9ee/+BkGYw6nx0I6E6Ft/hzi8ZBSE05MTFHpr8bvr+TFF/eo5oeqKj/TkzGGB0b5t3/9MXNblnLqZDd9F89jsenqOo7HoqRjCYqZNNY8FGJJ2hqbyGXSzF84n2f3vkRKL1Df0opR91FR0cyp7hPUtHiI5keJF8JoHg1flYcly9rpv9jFsWMdjF2IEJvOMn9hm7LrzmeNNDbUcvLkSfKiSkwaeNdt76ausY4f/OAH3HrrHTz2xydUBnhlZTUL5y9W7gHxaJzWlmZqKiuoraoUfT6VNQH2HdhHMDmNt9ZP0Qod3aeUbXTb0jbSpiFllZ/NZ5RlsqgpjWa5fpWAU8E6s0HDobkwFE1EgjGI9PCxaxawblUdsbyZlNXD8fMjPLfvOJqnimxRrp+Smlwzmhi+0EdTbTXfvGcn6b5neeShXtoXz+Ham69nz+vDfPpLz3HlNZtJFd0UTBrxdBLdlCOZieDx2hQwNhtsyjp/Ftj+z7FCrmGVjSoW8QYDFquFInkKFEoKXoHPYs1bNJBL5Zgam6K1oZmPvfujrF2+kpNHT/BP3/0umVSGu973Xh7+7SNMTUzxve89QJW/gtdeO8jExBijEyMEY0Fue98d/MvP/pWpWIhVG1YyMjxKQPPitcoYUiAQqKZtXrvKZz5y5BjhcIRoYZKLF/tZumEuFnuR+qZqNKuBgd4h3C4BzEbmtMzF4a7k4uA0FwfDmEwBirodA1bVHKbmAzJKvatbUMpaQ8GAWRpKsCqHgVLud6mZRVwFioY8RYHYpqICvJaChlWgqMlcygQ2ip1yKZc8lxe7Y1H1ikW2qF5BM8tnayQTWQVFlapXaG2hSF5Ar7gSWK0qF1euYZvJrGzkhbRLX5PFaCKZTpMSJwgBxXKsBM4KyFXqarHnT0NBxmIVGqDyhQWwS9OTzE0yEhvFDlmzqnlGmo0yuSyZvDTgiJW2sTS/i4W3ZLKTVY0IZqsRizgzJIp4dTe3XHUL+5/eUwK3pXwC1ehTBrdvy6/z5Z0qV6BcgXIFyhUoV6BcgXd4Bcrg9h1+ApR3v1yBcgXKFShXoFyBcgXeXhX438Ftka99/Wtcd/21/Pbhh0hnEvh9bqZDAvvM3PXBDzM4Fec/fv5jVq1uweNL4fWlaag3E0uNYDTpGIxieyhWhM2cOxfiZ//+DO3LF5DU88oqdU5jPSMDIyrzTsvZaJzbyi0334nd5mXxomW8sucFhkYusmjxPPxOC9s3Xsbjf3yF8YkUGzeu5+AbT3H+4mG1UHnTjdezaf2t/O63z1JZ6eFMz15237iM+oo5pMOSS6eRzmc42nmMgrFAPB3F6XOQziWUPaYADpfToWxEI+EYet5KOq1TWVWF1+dkOjRGXk9js4t6Nk1PTy9V1TWMjY8yZ06DWvwX9WI2aiAylcbnq+bkiW70ggWvt5Lly1bRffYsc+fOJzQdoePkKVpam1Uu7ZtvHOfG7XfymXs+x8BwF51n3mI6MkxNk4fKWjdt7W2ko1m+9aPvkEqLRbGVcDheAl4uN+3zW1i8rJWiHgVjQoFbn99JIhFFs9oxGa1qET+fLakvBU7YbU5sDjvpdEYtWitLZIuZVKKUWSvAQNNs6LqReDyuXmdzaHi8dgp6Qb1OgIEsZoslp8BAUU9KtqKAQFkcd9jtJeVtBvw2H16XTynqxkYnyBTyuD0epT4SAGswCaDLopNXirFsTvIIwSzWmCZR5+ZIi5zPADa7DdNMDq5Yn8rNYhHAKBAjRyGbxGnT8Pn85HIFwtEE2YKo2QwqS9PhcpPO5RgYHGJsckLBAa/Pp+CldQZgRuNxpSpVMFZZJItlpaiAjQocC6xVdZJFeHlcHhM7TMkfFDtWyQ5WNsolRCsq9tJ9ydJYFuKLSiVcslpWWndD6f1FfSU1FeWfem8FpgXCyGtNmARoq3V+WdovwQnFd0oCNXWTDOFUIq1UdzaLTanNRE+bSaeUytpisZLKpJW9tFrAVxmaRmUxLQpYOU6ycRORaWJpUVmLpk2nmMnh93nQRXGLjsdtxyFqc2MBl9uO3+9WSjWnZIGanJgNFqVkDoeihELTCoSKAtvlsqv9FoVkbW0tiUSc/fu72LVrHVV+K7/4jxPc88m/5Y9/fBEsVuKZMG8cPYjTY2bN6i2EwjEymRiLl7ShW/OMpKeobqpFK5jpOnqK3HQKv9nJ+iXLcZmtzGtpZc2aDTQ1LyE2rXP61AhvdZwgyAXWXL5I1eX5F56jsrKChvompWI99NoBlixexHU7dhKMXiCVmeLpp18mUKGzZftqzvX2qoxbyZmVxgyHw8vQwDjBqRRf/Nsv8cpLr/PyK/t59x23s3/vAewejapmD3v3vkbAV8HK1XOZnphi2dKlBCen2fvCfq7bdRN/8+FPkY4XiYZT7HnxVTZvvox8Pk0iHlHq/pJCEGpqGsgX5FwR+FQglojw+z/+hr7+LnbsuhJ/pZ3u8534AxUcO9bJWwf72H71Bg68eoxFCxsZGwkyt6WZlSuWc/d7PsSTT/yZ7tO9qgljfHIEu8NJQ0MDuXSW9pYW3JqGV7Oz/+WXaGlpIRKNEMtkcPrFKtlHNJYjmsgyMTXFzpuuYDzeTbKQxO0PcODQq/iqHFTV2Xn6ydfYvH4TVqOdmuoKIpNRerrOMz42wdjANIEaH07NzbJlK9iwfiOJRIr33fUBjnQcJRyMqgaLY8eP4rY6WLRwIR6Xm9B0iFgozOTUENPhcbXtroCXM31n0bx2TnR30LKgnlPdZ8jqcRYvqcbtLTVtaA4HmWxOKZgTYvlutitwmk3niEWTSr1eaRzil1+/jgunT/PUn/vYesNG5i9bzjd+8V/sP55m9WWLSKRKqkyLQaco9vHRLPd/Yifu6UMc2nuK+YtX0LrgCu5/4Hf84Ykkt7xvB2ndTlY3EhSlOmlCsQllPy7XpNFgU9epXE8lda1R5YPL2CGNNDJWqDxUUbbruoJ5BpM8rnTzEpOuxpJMIsX0eJCNay7j7lvuZmH9Ii5cOM/HP/IxFs9fyLioqe02/urDH+DUyU6e+MOTfPgjH1LW1JI3XttYRzgZ5sVXX+T8SD+ti9poaK3n1MmTTPROUOn2E41ESWdyVNfW0TZvHk2tTcxpaWDB0naOdRxmZOo8Z891kCumqKvzs3H1QnLZOOPT0+gmC5ojwMXBCKGojF01ZHOSCy3qV2kgkd4RyQPOIv/XxepdTKmLYgtvwqiLqbGMw/JYUQFbjHmlusVcxKybseQ0RPYqwFTGUWkAsmqWGYv+nLJ7N6mCoYCqjJsmUdwWS81P4i4hTgFiqywTqFhPW+UY6EZy6Yy6RmReEIcJ4btWsxGr1YJuNKq5JivKWcm1zefIFcQNQppvJCu3OKO2lSaekupX5jsFlkuiYGWPLGpb+bvYeKeymdJ+qHPCgFE3q/GgoAvcTmMScFs0UIwV8Bu93LbjVvY/vZ/v3PetGXBbcmiQEb2suH17fZcv7025AuUKlCtQrkC5AuUKlCtQBrflc6BcgXIFyhUoV6BcgXIFyhV4G1VALxYUOZJFYbnJoqEoGb/29S+z+8Zd6GS5MNjF8lWLcLotHDj4Cr0DQ7z/o5/n5T37OPTaPgYHumic4+aWmzejG8NkcmEFB8OhDK8dOMviBZvp6Q0STKU43n8GX6Wf8MQ4w/2TuC1GCnG4fMNV3HLj3cQTeS6/4ioGRod5+vlnePddt/Pj732f9tpG7vmbz/C9B75PeGqCJUuaKBQjmG2w7rI1uCsCXBgfwFFlJqGPMTbRhTGUxJdzEIkkcPr8mBwOegYuYvO6CScT1M9pVnm0olC0WzzKStjt9pHIpOju68blcRIKjWI0ZXE5TeSzKVLxAjWBNhJhjYnRGCdPnGEqOMk1127iE/d8iK6uLv746DM4LdWsWbYFQ8FIX283h15/hV07dvCVL93P8y+9QCw+RSo/xLz5rZCbx8joJO6KKA5fApevwODESewuO089cYQv/u03eevYcR57/AUqKhuJp6YZHR2h7+w4l1+xmWWr5mB358kUg7g8ZqLxKHreiGaxY7c6MRZ0clkBcEWVu5tMFTFbrEpxKwveYp8rcK6UyWskI1l9uqjubCpLVmydBRBkkwllcyv2uoFAAKfDqfI1S6DPoJTEDQ2NJdvbzpPMa5uPIW9nYihGZaBKLaxv2LCeU12dyro6kY7hdNtUXmKBnLJ4TmWTypZati+dzKj3lrxczaaRSCQUNBa1o+Q3CqIQ4Dqrii1ZLIsqKqEW6AUOy4K32D6rLFyVzVvE6fbidnmZmg4pFZ9SLlk1BR/U4rnVrEClyWJWi+52p01BWqVyEwCazSqga5HcV91EIpFUyrWiQZ8BAxZsmqYW7sXiU4C2sNvZzFtRVAlQVXm9Kk+4pAQTAK6OhaitZmCpyo0WKKMXlBVtNmMg4A+onGWbQ6w1IRIJKpWyvJdkFotsTK4/TXOQTuaorghALqVyldX7C2Swl8CQLP4LoBdrUxkDxkbGGRocxSL5uG4nRasBl9NOldeN3QBehwW3JqrEIjabAYsGFocJm9MGFp1EPIU2bcU8qTE5HGZyOo5gY6fPhzPgpqq+El0r0jfYy0v7X2J8zMVff3oHAxeHeOFPR7HqBZKxHLfd9l5OnellaHycrF6gaUEj85e3k0JnNDwOtjwFSx6HZifSF0fLmKmr8hCaClIfmMOm1VdhKbo48dYxHBq8/MpjvOfu27jp+lsJeJqIxNIcOLRPnXff/NZ3GRkZo2DU+fhnP8E9H74Hq6XAfz7y7zTU1GIxZzjfe4K33jzExz/6QV555XmqqmrweCtxuP2sXLmBwYlx7r3/Gwqkrlt/ORPjcdUEsnb1CgWG6hsbeO7lPyvI5vO6yaYTrFm1nDOdJ2lpmsPh195kw9qN3Hnbreh5yGcKfPyvv8D/+eG9YMyVziujRjScZPH8ZXjclViMDmU/LFbJFZUBRidH+d3vfkNFtZ99h1+ivr2WqWCYc10XGeoPko+auf6mG7jn45/k4P4DeF0u3jx0kLq6GtKpGMODQzTUNyiLdIPBRiZXJBJNKkV+Op1g9Zql5ESlagCP18ebRzqpqW2htq6R2+68jl89/FOVb/q7x37J9ms2cbb3NL5AgL37D1Fd4+MTn/wYv/n1ozQ3zleNGc8/+jKTo2NK4djU2ExL81yamlowG60EApWMjIwSjkbZsetqjBYjoUiEq7ZtIxQax+c2MT4+it0e4KFf/xGvL0Ao2kckNsaihZsxmm10nD5KMD7NVHyYtVfUkSwMEhkIYdE0TGYHrW0LefVQB1a7nZZ57eQxkEyLU0SOdDapxqVwNMTHbt/IX++opDg0yHOPnmP1xqXUzA/w+OGT/MO/XOT6uzdgMluIRkbwuo2EwinCUQ9Vhmn+5vp5tDc2YzA28uCDL/P9773BTXderbJtxWfc53dx8uRb2B1WqqsChMJhZY0byaaUqtpmc+FyB8jnxJLfTTojkE9HNxiVjXRez6k5TDLKzSabUqBGQmM4nJLTmmJ0cICtl23lcx/9HNkubQAAIABJREFUIjarFw03V1y+hS/93RdJRCP8+te/5o033+Rff/JDBi8OsG/fAYYGRti5e7dqbFm9fjXJfJInn32CvCnLuk2rGB4fpLG+gXwkz3NPvMAX/u5vOfTmYS4M9GPWTDhcNsYmR2lrm8OGDavYcdUVGIx5TnYc5+CrL1HptzA01M+GLeupapjD0ESIVN5BT7+4dTRgsviRnpys1MCSB2OKVDqG2ehS1vfSNCPq1MKMTb+M/9KAI2OgNFFhkMaXgmoykmK6LR6lnjYohbJkmZfcIeRadDjsWMVmWi+Nucq62GBWY3MimVaAXMZVuUkzknxyUVS/ogkWyAp/eVzGfFFdGwrFUpa4KGZtMxnGSLZ1glgiruYi+Z4lrFi+fBWlZUkskWUbZpTUksOunA+sMgeVogCkmUrGbtmegoLQRsgb1H7ljaLuzUisu1LcGlMGfIhV8i3sf2Yv3773HxGWXTLVn51fylbJb6Ov8uVdKVegXIFyBcoVKFegXIFyBS41CCtXo1yBcgXKFShXoFyBcgXKFShX4P/vFVDg9i8Zt8oZVYHbr9z3D1yxdSPByAgbN6zE7oaiKckTf/o9937j99z9/l00t7TTffY8tdVVXHfdtv/L3ntHSXpW576/yjl3zjlMzpoZxdFIKEsMSgSbHMwVcFlgGwzYYHxtc3x8fG0wxtgEG5MFQjlrpNFocuoJnXPururqyjndtd+a4fisde85f5xrn2NWlVavaXV1ffXV7q/et9Z+9vN7mJ4dYD00ja/aQigS5Wc/eZXtW/cTXsvidjVxZvQiumotBcnbLGp4+x33cvct9/Ds4y9jLNkx6RxcvDyC0WZh174dnDj7JlpTiVQohlNj5ab9+7GZ9Bg0BSxGEcKyrEf8zK5OMbE8TtaYRevQsxCax+tzcGNfN95sXuF8l9ZClMQxY7IRSedZXA1T0ppobu4kk8wTWY8R9AeVCGty6dDbSywtzdPb20lXRwOlfJpoOMbcRICW2q201u1Ck3Xwl3/6f3PjgZuIJULs3LuTdz30bt44ehRdUc/U6CSzk2M01HkVnviRh97O0NAIZrOeRCqM063l4pVhTp5c4+LgMI1tRX7r/XdjMCfQW8SZGufyhRA7t9+Mx+Hjez9/ikLOxczCLI2NLcxP+Onp7WT/zRsIJaYpECIYWUGj12LAiqZkwKA1oVcuIcmZLagGfyoj9kxx1ZqUYChNanFviQiq0L9Xc1ble+Uu1WhJJ/JMDs6STmVpahQ8a55UMonXW63uTyRTOBwO5a6sraklEo0yOjJObVUDWsxEIlGqa30kkzFcPjupbAyzzYDFbkSjlyZ7Fr1ZnFN5NOLYFmdq2bKqUMbiCDWbRezMEY8lEZy3OIVFQBahKRqNEosLDliydTXK+So+JbnfarMQiYavoolLyh0nCFmP26dEy5WVVWbnlpSQ2dTUglavIbC2phrqgpLOFrLKLaXyfbVaMrmMculJ012nEbxlWUA2ilhbLCmkpWCHrQ6HarKLUKtei7jxlHiQp5Qr5xaq7NqrTlt5bDmrV2pexlqKcGsSUUKa+zkNDns1ibjknAZU5mKhKK7pJB6vSx3X7fbKWSlBWWy4gizNJFMqk9Fms2CxWZQ7TzDLmbzgsAWtnGJ1ya/EIa/LR62vTglzOp2gZONU+5yY9HosWi0WkwGjOJFzWZUtLGKFXD9z80sEgkHMRguOohNTyord6sHtrcHu9qDRa0jmY6yGlzDYtVwcOs9Lh8dJR3X07LBx+9sOKozxU796lb7eHswWG7fddjvTc7MsLC8qnKyAYM12M3aPnfnVBeWqS0SSVGvrqDK5yKaj7N6zDZvJx8p8huHLi1S7q9myrZPnn/8njKYM1VVu9u89wA3XHcRt9Sj3YiqT4eUjr/H8Ky9z7Mhpuja1cu+huxkZu8L05Kha/04ee52HDr2d559+httuuIPmllb8wXWiyTRT8wvMLi3z3HPHaeqs4t3veRdvHHmDWCzKJx/7OH//rW+xfccOnnjyeZwuJ1VeN8VClrbmep579ihbt9TR1tjInp07Feq6v6uHK5cv842/+SHNLW5sTh//5yc/RGN9M0OXBxXStqejV4lXJr2Z1tZ23jp+Gpfbg9liYcnv58TAKVaja4RCUbyuWvbtuZlaXyPTo3MsLSyTlhzutGQTa5RI7fU40OrKuGARgwUlnCnl0BmK6Cx6dAYtLa2tdHR2MXBhiF07b2BiZIG56VXl1L7tgb18/2dfx2LT4/E5ef3Iq5jNDqqqa7BatIqicPbMRcJrCYKBGJNjc2zs20RnYzv+hVUOvf1BlheXlXBb7a1hcmpK5ezeefcdvPrmqyytLBCKh9h3w14efuBennvpe/zsZz/n4Uc/ydvf8SFeO3yEI2/9kjeeP8Jjj32c337kvXztr75KU1srRVOGtH4CizdOTbZBuXZX16LMLwVZ8oeZXvLjrq2no7ebxcAiOouGVDFGU2stGl2B3Now3/jEQywPXuHbXzvFex7azsbrmvmHF8/z9R8sc89Hd5HIiFu3wOLcLD192wkn7GQCC6xeGaCQLDE7WVR4/uqaZjJ5Le2SVx5YJBBYxGzU4rA6lEPdvyIuVA2JfAGd0UA4EuW6vdeTTmZJpwtYHA40Kpdc8O45RI27NhRSzOlIJXK4HGbcThNTo5doqq3hz770VTXAk0tpOHToIfbuuZ6qqnpcThcHDtxEPBnmT/70Kxw7doZjJ97iJz/7BUePn+DDH/8IL77yMqfOnmTfjbtZWV+kpq6KqaFJRseGVc7z0PkJRWv4z3/7VSROfGZ+ioFL5zj93BDGpjz1VdVqeKmppoW9u/dz0w37GLh4hOHRC4xOj1PX0kRLTzeL/hiBcB6bo5FMTq+GaITAYDSJmCku2ByFnJlSoZxrrj6zKPRwOWNc1ntxzAp9QEvxqhwqecUailImjV6JqiqbXR4sNAhZkyWbXacvI+uFVqCXoYXy3iMDQ7IvysCQrHFqrVYPKansYIP+vwq36mcGI+L/FRy87K1Ch5DMWtkDkmmhWWjVsI98n0ylFKFBhFoZEBJnrWCaszLoIxkFV/PPC+K2FazzVYS9Qj2rASUhJaBqK6+rqBO8cloNR2klXzdeoFrn5cHbH+TIM2/w51/546vnLg8rO301lYzb/+gf3yvnX6lApQKVClQqUKlApQKVCvw3Fag4bisXRKUClQpUKlCpQKUClQpUKvAbVIH/nnB73b4d/OP3voHFoaWjq57tuzbQ3dfOs0++wE9/eIz3vfd+HnrHu/nlU0+xvDpPPLnKgdv3kcpEOHlmhMcff4u62lr+ry//Od//wePcfNtegrkphkYuEg3GqHLU8PlPfwmvsZ6//vo30Ra0yumkNeTYub+fhlYHUzNXqKuqQ5szMjc9g9mkJZOMkU6F0RnyuDxWdGYdRYOeSCZNLFNUuYGC7HURp8leVK6mgt5AQowzJgeTswEi8RIrK1GMRovKm/W4bLS11FEspMgU42gN4nLJYTYbFdLU46ymlDXhtNRw8q3LOKx1fPqxz/PaiydIx2F2NoDJUsttB+8mnYoSCIzT2mTC69ESiwZJxUvMz84Qjs/jcOnweLx4nT28fngIo62Ong29rK3NMjJ8BbOxwP5bGmhs07Otfyeji4OEUwFefOkSi0sWZqZjtLf2c/bUcXxVFrw1OnZf34vWkERrLGfCFnMa8lmU08igFTNSHr02j95oIJ0WV3VZbJQG87UsV2kYixPpXwu4yjkkLtSCG0OuFqvJzXpwnVV/AIvZoty5gruNRGI4nS5isThrgSA9Pb3MzEzhcIirN8HQ8BU++OH38dzzT5MrZrhu/26uDA2ArkhVrVvl20qeqU5fzmsUV5+0mOW5pXGezf5XZ2o+VySdzqqGuMloUsKR/J4SeRNRhCIpSGARN2QIwWwxqczOa9mzxYJGPV4Q0iIQWmw2UsmsQqXKzwWXabKYMZrNrPr96ntpsiuX1lV8snI8abUqnzWZSqhmvMIeS3Nfp1cicEbEBhHNZTZCXlCZmFx2PInRXSFPy24v5fhSKGapt4iuRQryeIXWLOOM83Jt53RYLDaVxyjXJpoiqVRCicoqP1HhqvNKhM1msrhcHvRavRITxJEs9UioXNokBWnySz6m5BRbrNgtNiVwZFNZivkcTd4s23vNlPJJook0NoePeKJAOJzBbPCSTxuIBXIYceCz1mHROdTrzlnzJPUxMvkU+UKGQjFFOhcmmQ5iMhVoahHxOYHL6aPK18rlSxMEIzk6du5lLVPg1OlTZdc1JcwGPU6LFU0OooEQsUAMC2Y6GztZnF0iFAlz77sfYGBsgFeeOM7vfPZd7N5yE/NTYaamVnA7vDz7zBN87GPvZHpmmLXACmMjk7S2dLBp0wa2bNuE02XDZa3DZHWRKYYYHrnC3FwYq9VEoRRk1b9MT3c/NqsBr6uKlckMZrMNp89KXlOgur4Rq8XDZ/7g95Xj770ffJTvfvcfeOWV19izp4/F+RW2b9mJ1eVlanKW2jofly9dpNrnIhwK0NRYz+rCCju2baSrswOf28dPf/wTgmshqqqbmJ1dY+eO7eq9dPrk6xw6dAdWs5b5uRnlepfc1+9971V27tzK5z73We6770M8+PB9bNu5X70/YpEIs7MzZJJJlVu7vLhAlc+rBH2X00k8GsNqNqlrNSHXua6A2ZXDU1PCVV3CaBbhSINe48JirMOkqWVT13VMji+xshCgf1M/ZyeOcWn6LCNjI3R2tBMJh9i2dTtzU/OMj02hLeiZnpgnmyjhNHrZs38f+/derxDj2UyOttY2GusbefrppxkdHiEcCdHe3srOvdtZWl2gsbWObDHNxcsXGJ+8wI5d9Zhtbs6ejVLXuJldu/bS0VrN5NAZ5ofH+dxjj/HKK88wNrWAxmTh8uwJPM1GBp+ZYueeTtIibumM7L3xINVNzcyuLnPq4llyQleotpLTJMhrM6TyMRL+WbbXO/ngA3uxGPwUEmZOn4vx0ceOsueRGlq31ZPTpMmlSzhNTaQTkM0l0OTjuAwQDWeZnYtR39DC5z/xZb77q39iYWkBT5WdXDbD5NgUFoObpbkQXW0bScSSiu4gqFwZVNm8eTMzc3M0NzcrVL+sn3oZTilkMBhLWKwGNbSSTRcxGVw4rG5GL4/R1dbDt/7y6+SyMdbXF/nSlz6P2WTgXe98D7/46fMMXZnhoUcfJRpb4fWjL+B2O1kPR3j4nY9KAjdHTxxjYnqS+uY6SrqCciPPzy7S0ltDNpWns6kLckXOXLhMVR00tVXT0l5PJp+ns7MDu8XLxPAyF46NM3lpkfauzdTVNdLa4WPLzj7Ww0HOXz6HyWYiKa8LiCYzaAwmJAddBM10VgTOTJkOkNOrNVsh+GV/uJq1rtGXHbKyZpax82VBVq2rgFEnxIKy4HqVT69cquVDlIXPkjhxSyUl7Mpj5XuTsUylUGKpmqMpUcjm1L4je6SsnUXB8Kt1uqAeaxS0tUZLIV/4NdJYBmWUI7i8qam/q5yXDPTIsUSsVfuLiLaakhqWkuPL7wjdQR4nr+Ra9rnk3qo9WzbxHOjl/IwaitqMEvFFuC3E8vi0nquo5Ipw+xv0kb3yUioVqFSgUoFKBSoVqFSgUoH/zwpUhNvKxVGpQKUClQpUKlCpQKUClQr8BlXg/124zfHFr3yBA7fdgN5Q4Ce/+AEvvPQ8fRuasLu8/O3X/gsD56fJJIqsrK7gralieHSIkbFRtuzoR28psBpcJBJP0dDQzL13PILT0yL2QAanTjE3N6YybkUsGBkeoq9nA5qiCFNZSqUcFos0NmMsrU5wfuA41VUtaEsejAazEqt0eq0ScEOhIFaHlaIIUEY9WqOOSCJOIp1WDXFjLkdXQyMLCytYHD7m/VHSkveq0RGOR8kXs1htBkxm6QNnqK/xKndjMl5QwpfTJRmdWUo5I/m0DU3eRTqeUyjGvddtoramhlzKwORImKb6TQqVe/LsG2g1CVb9I5w7d5jbD+xjx9ZdULAwOztNQ4sTl0ecPHr0NJPJeDh2+jy1DQ2MDQ1j0TqZn5pBb1qkvdvE1m19YEqic0WJpnQ8//IU8TQqA3Dw7Dg1NT7uuu8GPDU6jFZxHWWYmZ2irqaJXCav8gDFLanVFKEoObHiRtUqx6w0ssXFKl/SnJbms2BRywKiiIfXbho0OSfpdSuR9bQSSaWxLJjh3t5eHA4nc3PzqqEuOMf5uUVaW1uVe9Zq15DJBLl85QL33ncPkXiIZ557ig995AOcGziDwaSnvqmGZDpOtpBR2YPSfJb8XHGtipgkrs5stqCct+IYNhrF5ZlVzlPJ6NVLrqrNrtCh0uJOpcSRWxaBBfGazqSw2UXg8hKLxUgm0kr8FNduJp3FbLUpNLMInlILyX9dWFxSWGaj2US+VCKbz5cFA62ku4q4qlX35bIJCsXsrx230vAX9HK+WFQZu2VvmEbhMcVdVc4Q1qDNSyZjWUyQw8pNvGDiupJ8W3ExSxa0uK3kbyGiQCFfQlvUqhrnsjlVgzJmWV8WDnQGdR4iBqSSaXVsh8POejCCplQWicVVWdLKMUFv0qvMarPBqEQI8gWV10gBTAYdDn2ctmoNDrOBkcFpSsU8HmcVZqNDiTI6bBh0Dop5yVHWQ8lItlgkkJ0nXFxCa5TsTQ1Gix6Hy4TDLQJ4WuGa80U96ZSeeNRALmMlniwxH11F49CRSSSodvsIzi+jF2dyIovX6sKsNdLV2kNXazcTY1McOXKU9VgQjVuHtdpAZ3s3Nb4mMkk5fxfZlIZ4OMG9d99DLLLOseNH6OnuYGlpgcuDA9jdZh585EFSyRThUIxNPVvYtW0Hk+OTTM/N4Xa5WFyZZzGwQDAUpLu3C7vNRn9bPxMTkyz6V0jEC7S0tWH32jh74Rx/91ff4aOf+BCReJiBC+fo620jFg1x6O6HmVsLsriwrDDiI0PDvPe3HyUcXiMr2cMGI8G1INu3bWFkaFSJ7ZKzGoqElMPb43GqgZCgf5nbbr2Z82evqDzN+++7k1Qqz/DwJEOD6/zxn3yOJ594jrXVNF5nk0Khi6PWYJSc5wQ+n0MkI2KxkBLzM5k8WXFymm3E4gmM1VZ0Pg3VjRYsjgKJ5IoSIe0WFx5HA/PTIWJBDZvb99Pc0ElLcwd//Td/xeXFs+DJKVR3ta+G+ppG1lejBJaCOO1u5qeWaKxpISso/P23UOOrVe5wo9XEwOWLVHl9SuwVLHg2k1ZucrPVwJE3X+WW227A4jCysrbI+NQoq+tzHHxgLy+9egxjvou+zk1s29hLNBBkdmyCt91yCxYdhIIBDr9ygvHRKbw1WjTGMFtarmNheZlUNseBt91FOJVh5/X7CKfjpLRZ5oNzDIyIgJtEaylS0GRwWvX4p8YxaqJ4nHoSq0UCazo8ju1QlcLXZiMQXVYOfRNudFkDpmKJ9tY25ToOR+IkMzkWl5fwr6/zscc+yLe/8x30hjw+bzWBlRhNtf20Vm3hRz/+FbpSEYM2i9NpV7nQZrMJn8+rBMlQeE1slrS2NqDVFclk45jkxVJUQ0jpZJE1fxJT3sY/fOtHFPIZ0okIP/rxtzl9+ig9PS3ccssB9my/hWdeeI3R4RlefOkpNm/tJBYPU1VTzeDoEC6PUwm2GoOGk6fP8uCj9+EPBrg8eJma2moWptewGy1qFmXbzn5iqXUyxZgiYOQLsqeWsJrt3PW2Q4wPzbMeSONfipDNFMhpsur1aLUGTp86zZ49O3nwkfuZXZ4gmY0oFPN6PEZJK4MpVtBaMZrs6IRIINqrbGXFIvlC+UtQ9AZhtou8qQTbqyKtrLziqDXIcEw5M1wN1/yr9VYn63FZTi07WK/mkqt1uVBee0UYlcgA+VfWSVmblWNVssblPCQjuVgegpH7RAQW4VYyaWXtF0eyyiAWofeqmFxWjctDOgp/XCqSzmXV3pPLSd677IHidDeU84yL5b1Q7SaCYZC/eKGoyA06Wbtl+dVllTNeUMkkS7iKDg7d+vaK4/Y36PN65aVUKlCpQKUClQpUKlCpQKUC/70KVITbyvVRqUClApUKVCpQqUClApUK/AZVoFS6ikr+dcYtKjfvi1/+AtffuJvaeh+J7Do//fnjXB48Tm/fVu645SClSLVCzf7TD77N//HY71Bd38DFKxNMz00yuzSK0ZakpcvH5PQkDmcd9935Pi4PjKlMShGDV4PTLPsnGRi6gKFgoXODDwNmrtvbictuYmVxhroaN5HwGksraTJ5LwajFV+1j1A4gt5gIp/XKeeoiHT5YpqiJg66KCZzGr2hBAkv+mwL42MrRJMFZhb82DwONmztJZpeJZZaIJ31YzCkScbXaayrYUPPJozFWhzmeuxWcdsYsJhqmBpd49UXj5NJxzl4+04MlhCRiB+7pY6Z8QyZpIkcS9x4sJuZ2QFSiTAepw+fu56JkRAmY4H77r6L2dVp4skM27dfz/lzo7z48pvYvdVYrU70RS27N17PyvQqHreImBG+8c2v09ZXxUMfuJGG7k5+8PPXGZoeYmU5RjHioZTXsX1XDxu3tlLSJnD7rKyv+5VzspArKgyk2WhU+MhCXsQ80OrLIqW4lK6Jt+K8vZbBKk1ouSnBUGXuQSGtJxbIEw2nSKdSqiGtRFSFBy4SjQim2KCcUMlE8tcYZslIlijYYinP0soidfW1rK6tUldXQzwdp62jFV+Vh1gigsAe9QadQoAWBH1ZknMoYyG12rLwKMjka85WcbKKUJRKZdTvSKPb5XJdxT+nlVtVo5VGfp6s4IuLBaxWM3a7k0K+SDQaJ5+Xn9mUoC2uNcmFlfzXeDyp8nUFexxLpFTupAgjko8pAq5yZ4k72FBQ+YuCX5WbiMEiJJT5pdJgVx36stFL/IXqtWjRi9vqqjAtzX69Xn5Xfq+ozkka/ep4xSKaq4Kvspvlc+QyWawWB6WilngijbakVxmb4s6Tpr/ValXOPHF5Cc5TRG+D3nZVXDYgf6aSpLsWcgrZK8eVZy/mcmgLYLNYcdqdmHUG9MUSodUVov4oOza201ZXT3TNTyoeUw7ibKlIMBElWcyitVrIaYuUdHGcbg1enwejyUY6mycheb6lAuF4gkgsSwErgUCWXM6F0VCjhgkKhSDp5BJVDhdri6u0VjfQ4KmhTr6qy/jmsclpTl8YRO/QsrC6zFrYT1GT5p57bmVz/15ee/kETpuP1RU/Lc2tpBJpVhfX2b51txrCGB68yNjERXSmPB/91MfYe9P1rM4H+fG/fJ/OliY+8p5P8bnPfZGx8XNs3LyJZFqHw2Pj0sh5ejZsYGV1no52G7Nz01jMPpbmo+hNRm46uJcnnvwFmahkldahMxhZXlyjvtbL3PwIXV3deKvamJyYJbi2RnW1l/r6Gs6dPcMtt9xCLBJXucef/ORjrK2sE45GGDh/gXR+nUBoDJ2+xJWL8+SSeVxWWR8zbN+yjV27tmEyWLHYHMoFX11Tq94TE0OLWHUy7CJO9DRyiQfDS6DN0thYo5zBszPT6j0cj5UHbLQGHc52C0lrlHQ+g9XqoLqqlubGVjrru0gmUjz3/AsMXRynsaoLn72GT33ss7x0+BX+4h+/irGqjC+vq25maTZAcDFCjacRt8OHJq8rZ/Pa3DQ3NBEJRcjlCwxODDM1P01HexsmowGz0UB9XTXRWAitvsDC4gwGi4bLIwN4qpysrfuZXpmhZWsXw6OLOAtNuPV53n3oAP2tW1mZixEOJ7BZbBi0Bpam/IRX/Oze7mN4+DXSuU7CkQijk+IkbWVkaooDd97OLXfeylJ0lUQxxnJ4nvnANMvBOVw+q3qfW8wGlv3LhONptCkdTU02PvOJL/H1v/kuaaEZOEpgypBJxNCl4J4996PJW4lnUMjjQGiFy0PnWPDP0dHdyp333MALL75IeD1OT8dO+rtvYEPLDTzz3GE0miSnz77AxPCIWj9qG2vUOhgOreN0OJTDXq4dj8dBbV01er2Gc2fPqveXxeLAZHDyx1/4C+p9LeTTeQ6/8TJPPfNTNm/uZG19mfaODubnVlkPJNFb9AT8AdbX14jEwuq6aO9uY3ZhGrfPSSqcI5KP0tXXjNFsUevw0tIqLa0NZGMpVpaWaW1vpL2zjcnZCTWYU9dQq4arFhfm6OvpJSVo4HgSo15PsaQhlEgzPbVEU20nwwPj7Nm+C5dXss4XuOv+/azHlwglYsRSsB7REo2ZyBdMWM0ywCJLtYitZRE0L87pQvlnZb9teR1VObLCTdaIWCte3rKoq4TP8iiN+lcN41x12ipE8tUpGr04b6/epwZtruKT5TEqB13W5KvHKLt8tchj5DkKuUJ5EEbtB+V1XvZIrQxQSTRBVvD2WTW4I45e2UMNZqMaPpP1XvZlhVJWeH7Nr526ah+4Ktpe+wgqRA0RbvMaAcmnFeb/Wsatq1QRbn+DPqpXXkqlApUKVCpQqUClApUKVCrwP6xARbj9H5ao8guVClQqUKlApQKVClQqUKnAf5wKlFSn8lqeaBlBKMjaL33lC9z+tgP884++y0MPP8DmzT0cP3eErds28dhHPkUuauMrf/i7tDQ3gdbA/FKA7t4d/Omf/SeWVmZpbPHR1FxNIhWnWDAwPrJEMBDl1lsO4Kl2cGHwDCuhea6MX6attZPl4AT93T1s3NBAfZWdX/70FfbusnHo/jsYGl1mYCRAXqOlobmBZDpDIlXEYPCQSWvJZ4uUimm6u720tGnx+8+j02fxGe/g7BEjs3N+TDYtDe01LPpnuHD+DG2dTbT3NmAw5mhocFJTbcZiLmIxaSmltSTWtTiMbQxeXiARz7L/+u3Mzl/gwqU3WFpOcvnCMu977z3UuPt547UBTCYbdpdk7k7Q2d1CQ00b50+PMTo4SzatwVut5Sc/+yG/89inyRd1dHT1sO+mTZQMSYYmJolGw7TW+ei9xxYMAAAgAElEQVRr6qWvpZe5ybMsL43jdjVTNBSx1JQYnJ5lcHqZmcACcwtr2KgntBYjX4pyy4Hd7LthO1Mzw5jMOko5cYgWlXAnbj4NYlPKq4b2NQFRNYiTSdWEtlgsZfyjIBivOpPkKr4miOq1OtUQDoXCqnEtDW9xgkmGqrg6VQatycLy8rISUMVlJOKoQW9S2Ywej4dYPEo0Jlm3VUxPTynBq6m5EavdqnDV4gSV55O8wkwmrciS4iaV70UUttsd6tzkJs5YuXQlSzcRL2OK5SZXs2ConU4nsXiEdCqmHFeShZhMxMvuKcFulgQVbUavF3R0mnwhi8lqVhmfa+thJUDV1NYTjsRYXF4hLi7evAad0aheqwi1+bw4bSWfN6NqaDCKqIty3Ip4K+es0QrwV6OyZMuIz7Kb2awEZTnfohIOxMGlsm21OoVYloa+5BtK1qO4ynLiriqk8bnMBAN+dFozFMVpK417E+FokqXZFTRFLTv3bS1jfot5opEQvuo6Mpmy+zdfkHMT/HIJg0kU3CLJeAw9WgwaHS6bk2qfD5vJDgUj+YyOWCRMYHUBp8NEQ50HjSZNOLJKMh3B5jRhc9soaQpKiM9TxOQwYbJLLXXEowUC/jjrAXE6i8Cuw2axY7U5iUXEaerE74+hL+jxFgw0211qCKOrvxVnrQW9FYqGAv5okJmFRWKpHOcvTuLx1uB21xFaX6O3u5oLZy5z2813U1vVyZtvHGN6epRMNE9tg5tLl0Yw4uJtb7uTnTs3Y7ZlmVoYoqWvn4HBYSaHx0lHolTZnXzxM3/A3PQsP/7hP+NwO9GL/d+kY3hqlJauDi5eOs+e3Rs5c+6Cyp8VYaW7u5dTh6fo2dqI0+HEaNKw5p9Hr9MSCq6zY9tO5ubWcdqb8Pnq1QBBNBImHF5nPbTOwIUBsuk8Doebe+65h4fe8YjKWl5aWGR6bpCxsVNMTowTWE5RzGi5bsd1FHJaOtp68K8GWF5eQG+Aqbkxtmzvx+9fwqK3YcRKKikikbhuzVjsNiW+WmwmLFY9cwsTNDR5SWeiNLfU4K11sq5ZYTo8yczcqhpKaWnaiMngIBlLI7MEGnIkolHaGtux6t3cefN9vPjiq/zjT79FbUsVVd5aVhbW2LnlegYHxrEaXWzfvIvG+laMBiEsjDA9OcnmzRuJJ+OsRdepb2rA5XayurTEyNAgt992K+FIkOnpCaKxdSZmxvBUuTDbTATDa8wuLtDc0ce+G+5k9NIsrx/+F27c30xvww6cpVbmBhcxFA10t3axdeMu2vvb0ehnWA6cZ22tnudfeB4ZszCaxFVsZ/vuHRR1MDg5yJ4b91Db7GN8foTpxXEwFDhz7pyqXd5UImfMYrEaSQRj1BkaufG62/nRTx7H2WinYIlj1Bfp8DWTnSqxs/cGfFVNKqP5yNGXaWj14Ku18sbRV3jXuw9ht9j59vd+QE/nTu5+228xORakt3Mrjz/7XYbmXsNilizbHJFYHJvZrrK8c+k8dquLKl8VkxPTVzHTrSwsLBJJhNiwuZ+Pf+DjtLQ3Y9U7eOPNN3j55VfV+y4WjZFIx2lqqVMCrlZfpKGllsmRVSZGF7nv7fdz8vRRlZvt8FjwVrkp5UtEMyGcXg9TU7PEoklmJ+a56cBeOjpdNDa5FfFgZmaBpZU1FpfWWV9KUtvqYsXvx25wcODObQTXV3A4zAq3bLQ7KBXMlJIWDHkbsUAUXSmD1ZIjEBpn6552+rb2UdDbWFxNsxqEbN7MWnBVDePIviKqp6yXsobrdEYSyTTFkginMqIkQbciq+qVjqszXEvFVUqt2kMkn1vWQ0UyKBSQ/U1E1Wv5srIW5rNZhUsWkoPsaZlUWhEpylHn5axckX9FVFdDTpSHhwSXLM8juejixpV1XAgSskeJiHst11xQySLgZnM5ResQJL/dYVeIfjmPZCqpnk/EXDlXEaoVDUOvK+/jxZLKRZY9raApkCslJRMBnRh9kyW8uHjHbe+oOG7/43wcr5xppQKVClQqUKlApQKVClQq8D9VgYpw+z9VvsqDKxWoVKBSgUoFKhWoVKBSgf+9KlC6qniV8+DKrMA8ef7wy1/kloM38r1//g5GM7z7PY+wb/cuXj/5GsfeepnFhXFSiTyf/OinuG73rfziqWfZuGm7+FH4yY9+TmgtQTqeV7he8cD09XZz9vxZcuR59P0PcnnsCqsRP12bunnh1RdZWl1kQ18nCzMLlLJh4utJ3v1gG3t3b8AfTpPVeoim0pw+dxqr00MBEyZjFRSsGLQWNMUsJl2cLVuqcbsS6DV52use5uIpK8MjIwTC01Q3WwQSqlzEu3fvVKKgYHOXF+bQanJEIgHisQBtTV6GBsYw0ceR10ZU/mdXn4Pd1/tY9J9naXmJG/Y+SI2nh46WPQxenlRCg9laUjmB2aSO7s6dHD18jomxSVrb6zly7AW2797K3Xc+wpsnTpDIhdi6px6NOcxaJERrSwPaXJKhM0MsDM1j0UtmYobZySR33HsPO2/ZzMtvHefYwCB5ybHV6Rk+v0hTQxsaXYaFpWl6+1p52x03sbQwSS6fUWhbafSK00kazAbBPhoMhMLrOBwO1RwWdLD87aU5fc11K41lhduVpnGhoARak0GLpiiIYcEDl3P35D6bzUYymVBCo7j3pBGdTKZVo1pQvlpM6HUOhZ4WxKNep1FIyEg0orJlpeFtNEserTimr6IgNZJRK81ryZXNq0a35PvJlwi2ShiWBrnRqM5THKr5XJ54LEEqnUGrRF4bVpuFTEp+FleZt2Jqjcfj5ddrc0jLnXxOXGoWStoCmXwGp9OtGuSLSytotAYam5qVu3tuaUlllUoTXgQfEWClxuIez2TKzXUREhA3mEbwmsareGS9+n95nCIta8qidjZRFsBFtM2KcJzLqddkNplJptIqe1d4sbl8UaGac4US+VyMRGQBt8uGyejAqLfR2dFPJl3imadeYuj0NM3tDTR21RCNhrj+hn3KnackbREatFqyOXFzJSiWCthtdqp8PpobGjHpTZRyJQqZAoVsgXgkTioutdVisVtxVzsYnRlmfGaQzdv66NvcycTEIFcGB2isq2JTX49y7CZEjIvFmQsECYWypGJaJZq6LD7sZgcWvZ5oKAD5NOuBZdx2Ow119XQ2ddBibsSrcyuXY6wYZCk2y3rOT8aQYjG0wuDEJOFEjpErWRqa63Gb3AxfGWfjxioaq2s5+daUQrNeOH2e6ZlBGpu97N27m66ODdx+04PYrA5qvC5ee+txvv6Pf43OU8+9DzxKb0szre5GAqvLHH/9JX77nQ8zMjTJE0/9EoOjRCiVwGB3EM8lOHHqJE31raysLFNbL4IOSpyenw7ysY++H5fbgdGYRqtNYLVJtnCeybEFXnrhLJv69/CVr36N6elJvv3tb3PhwkU+/OEPMD09w9TUtMpZDq6FqatrwGq185lP/y57t24nm44RXF8jFkkSCyUZH5lkYXoRvz+ArNY2mwk0GdxVFtbCy7S0NirRV4uBZCJLVXUNKyuSwW1XCG1PlZem5nrsLgvJTAStPkcyFQFdHn9yHluNmUy2RDqlY3U1RiicwmqzYrUJEluE4JTCaZPXcv11N3PrjbezvLjI8888y9DFUWxmF30927lh30H0WivHjp5Q+dc2h50nnvqFGtxobWtien6GbD5Lb1+fwstu2LCBkcFBJaLJ8c5fOMuHP/xhjp08ht1lx2wz46uuwu8PqmzkwGqS3u5+5hbewmoNoE042N3zNs4duUgiFCOXzOCrauT80AC7b2ji07//Xp58+bIaypiZmVNZ1G1tbYyMjPDc88/x3g+8F6PVgNNrZ/OWjfjDqxw79SZzi/NoDEbG/NNEdUmqGrzE/VEyswnefd/7FSD58VceJ2uJ4/VYuGHL9RRnNGxu3sHTTzzPxPgoy6sztHXXs2NXP5lCVOXTdrR18MabJ7g0MIEOF1/58n/GYnHxT099gwtzL7BpeyddnX1MjE1z312HuHxxVBEWsumSylx/+cXXlWN39649jIyO0dLZxId/57fZuXUzFq2eyxMX+KM/+jPe+fC7qPY18+abJ6muqyNfSlLdaObxJ79HIhli3S/TWl727ruOM+dPUF/nxWwwkSuk6N3WSTqTZnU1gK+6Bo+7ipGRMQrFJMXSCk4XbNiwBb3OhNtdzcvPn2FifIy6Fi+rgVUO3HgTBZK8+fI5HG4jdx26iUxez+TYPFXWOm7cdTMuvZ3Q8grh4DJ6Qw5PrQ2L20jBqKVoNJLT6Imm86TzEArHCKz6CYciCkcs2HxZj80mB/mihoxkexdkvVSjSmrty+Yzyu2q0MOasuB6LVdcian5/K/pEoKgl89BJr1BxTfIXidEhDJ5QjK3y7m38nMRgAVX/K+PJ+u5QSOZ4YL0NypxVWgP8hyyF18bjpI9TXLSy8hnYU2UhV4ZpFLxAFaL2pPlODLcE08kFDZbZe8KHUOrVfuhRCEIXhyZwdFmy0J1oUQxlsdTEW7/9/qwXTmbSgUqFahUoFKBSgUqFahU4N+4AhXh9t+4wJXDVypQqUClApUKVCpQqUClAv+eFRDhVjUuBWNYlNzNIiVNic994bO88z3v5Pipo7x6+BWOvHWYXzz+Y7bv3sbZgefQ2eb50h/+Ldp8Kx/5wHu59cBtnD//FqG1NbqbtmPMN/Cdb/6KnZt2kU9FsNgjypG0mg3wzX/6Hj1bOlkKLTE7nOK6BzbQ2NLI6MgQt918Pd3N1fS1+UiGF0jF/GSKWgp6JxqDjdNnLpDIlBifmKGrZxPzMysSOUssFMNtc2BCx6cfe4yJkRG0GgM33nyLEm7FrWW0aDBaS8wtjuL3zytRcHUxSG1VL1fOr+C2dnDl4gSbt9bx2GPv5V++/wxGbR1bNl2Hf22O7//LN9m43cqnf/cQVdVG1oJ+pqcWcTmqCQQiStRcmFujkKjhwM33ks0mOH3+NSLRFXQGK11dG8mJt9GYp7nTw2JggnwxSaaYZ3VpjXggyY1b7+XN5y6xPD2D02LH5+pkKTjF4PwRtt+8nZypxMj8BXw1dZw/vsbifJi2lkY8Hivj41Ps2NXFvfccYHFxFp1WWtfl5nAZNSxfWnw+N1NTk9TW1iqsbigUuiq4JtXPpHl8TcSV+0SgdTvtKlPTqDdcbWIL0rcspsrtWk6uNLflZ3JNiTNVMJbZfBGT0YxGqym7iwCD3qiOKzhIq82mjiFCsdyvNxpUg13cwpJdKC4r1SQvFtW5SQNeBGNppsvPVHZgMU8ylSUUiSunq4jNQiq2WUzYxH1ayJFR2cdZAoGAyrj1ur3EY0nldhV8sLfaq+oQT4oQq2F9PUy+UKKjqxuj2UouV2RoZAy/34/HW6WEZYNRzkHygsvYTXHHGoxGnG6PyjOtqqpR9YjGEsoxLI34YDhEQ7WHtUAAq0lxpLGYjKoB/8Ybb9Lfv4nZuQUWl/00trTT1dNHXHDNJGiqN+DzObGYHKwsh4iEU3jc1Wg0RgavjNLe3q7yb6OxiMJCy3u6qMlhthpVVqpymel09Pf3q9caDkVxOVwqK5GclmQshaagU440X7WbTDFJMBokFA+hsxlYXpOcTj+tHS1s27aVH3z3V8zNzFJbpWP7xq0UcnmWAiu4qqrxeZoIB9LU+ToILAYppnPEQ2tYDEW8LgOb+ju5cf8uKOVZ8S8TSERIFbMkwjHSsTh2gwmzVpDfeWx2B85qH2evDPKjX57i7nfuYikUUcMCtRYH1pKLUtrD6kpUXTf7btjEA3ccxOd2sJpYp97Wq5zmQxPnePypv+Py6GXOXFnn9LFRzAURTRJUmx3Ew3M89eRPmZma5/0f/m3SmjBPPPcUcwE/54cuEInHCS5BU10TPk8jobUIVouRfCHMRz70bh684+2MzI4zeHmYb//9t/jQh36LV159ErvTxfnT8zzwwAOMj08yNTVOe3srwWCQpqYmbrrxFmw2J+fODhAOxxkdGefJJ58m5I9z6fQIpVyBY0ffIBEPsTg/RV9XOw6HjWJBxHIRiW0kUmkamhoJhSS/W4fF7mQlMEdJHyMcm6KmyU4sscquPdtJpLIYTR5cjhZyWScD56YYGZrF4bSwbVcPvRuaePL5n3Lg9j2MTA2zFFimhIhXRuy2KkxGOxnJBo4E0eQKvOvOB3nglrsx6qzksxryOS3pdImjR08wODKMw+vk+Vee45Hfeoj12BqpfJJzF87yxqsn0GtL3HfvvSpfORVPUcyX2LdnH08//Sw+Xw07d+/hzLkB/MEgu3fvoaG5hedfPcw7D72HwOAMgYmzdDeZqfd1cOi3Po6joZ5L4xd49dgrvHX4LI2uFvZv7WNq+Dz/5fXH+eUTj/P6K69BoYS+pOfC2XM4rE7uvftutmzZwszMDOfPnWVqdlplVX/ysY8zNj6Eo8XDsfFzzK7OMTE0xtu23Mk9Nz3Apr6dHB85yd//9O9weW1Umao4+rMzrE0EKKUy9HZ38vkvfJa3jh/ma3/5n6irdrFz9w4uXx5SaPa7776P9q5eAv51Pvg7H+D3vvoZDl96klvu3EZNTT2peBr/agiXzcf48IwSKUeHZjDpHWzdtJ1UIsPgpct8+S++yl13HaRIEi15/uhPPs/+fTdR623l548/R0/PJh559F38/ff+hm995y9JpbPYq8CsdxCaS5E3oFDVDzx0J8OXRrl4doiubbW0dzfx2s/Pc/DhXfiqatDpjWoI6I0jr7GyEqa2xkQ2l2bTpn4++IGHicTWCYXW1d4yOzXDyoqfS1cWGB5a56YbtlLl6qS5vp2NvU3UOC1kwiGSgRS6gpN80koslieSDlOyxXA35/G2FDG69cTSDtDa1JBLKpFUyPHZ+XnmFxZxuX2kMnlcVbUUtSZSmZy6/gXNnExm0GjLwqusxfKv7G/ypbJsRTzN58kV8r/OkZVRJ5PeqDJyr/2Ooj0Uy65Xi8mMzWpVa7Y8VugVsp9p1exbeahJHqcGpwSHLCKuYJSvOm7VhifIfXH/qs9dMvNWpl2IkCvnKXuhiLkmswm7w6HOV34eikTUoJMMnpkMZjWUlSmm0RoKWGxmTBKTEM3hLDp4x8FDvPH06/z5V74qPmS1/iv6cvlDpluj0UT+PT9vVp6rUoFKBSoVqFSgUoFKBSoVqFTg364CFeH23662lSNXKlCpQKUClQpUKlCpQKUC/+4VKIpwWxDHiZ5CSWxUReW6/b0vfpYHDt3P4soc0XhYZTqOjo/wu5/8DO0bnLw58EPWwiFeefE8KwsZ7rjtIO8/9CDzgQUSwSId1dt566UBLp4cwOPU09pipq6vimfPHeapw0dxVOuI5AtobRrufvt1+KqqWVpYYUNXN/HgGo0eJy31PuanxrG6bARjSSzWeqp8Pbz64mk0OguLi3N0dzfQ39dGbZWXTLzI4niYkYEVFqaDaI1Bbrurn57eJk6dewuLTUMiFcDuMJLJpnHYJIO2g5DfxKG7PsHxI1NcuTyBzrzM/Q/uY/DSPC88exIKXokWxWYrsW1nLXZvhHR+Ap0hjt1hQqc14vPWYLIIHliL19HP1NgimUwCg0lDQ1MDlJxMzSxhcehIFgKsBKfQ6HVMzywwNbOKtmRCm9Fw6OD72NC6n9defJFNfRuoq+pnJTjHhP84Dd1VeJtdjMye4ht//ws89iZamvqVCNvV0crNN+8jm4lhMpeIhJdBk1VY3HIDWQRX01X3kEY5g9fW1pQDSERX+V5+T5rt0mxWfWVpKhcKqturMvuKJSW4Cj7SaJQMVrlfmtFl8faaK6nsghWBVv4rN4t1WskbLGf+icAp6E6FRS6IYzWrrj9xGEmGX1IE1kzuKgrToIRZObZGU1LiqxxDBg0EcynXavk+ceXmMZisZHIF1teDCmXsctpw2G1oNeKeyqmmus/jIxBYx7/ip9pXTVbcuqkw3upyPq4IfJIZG4nGyWRzhGMJ9EYjXV29SgCYmJhS4q7RZFSI22t5i+XMwrIYEIsnqa0T1HJEYZJFtBWH1fz8AjMz0/S0duL2WFhaWCARi2LS6QitSRaykUjESG29Fb3BpjDHJ06f5bY77iZfiCl3aSQaKDsza5qUy0wyUdvau7HbXLz55jFee/VNHHYrGzdvpKaqmgJZiqWM+mvE4zE2b9uiBAD/WlA5g7PprMrJLWbBoDNT7a0mm8qRI0k8t47OpCWRiCmctGQGp7MpJZ57fV5qqmuJxmJk0jlOnDhLQ10N3e0dGDV6SgU9qXiBdKKATqunvlbEXDsOh4GmRh/pZJyhwSuqPkbB4Bb9LMcWcNlddNa3kY2kSYdTmLVmdEUjVrub2rom4tkc6WKJpUCAmdl5HGY766tx2pu28q53vQ+3wwm5GBNLA7zw0rPY7E56u7eo6y6XjxEMTfD60SMceWsZjcZLfXUV2/q7eexD7yMWWuWlF36l1gxfg4e8NouvyUfJBANXLjE8PMHU6DJ2Sw1ri3Hy6RJGsyCh19i/fw+FbJ6tm3bwL//8E3U9b9u2ieOn3mRsdIH29i6+8se/h81qIRDwc/HCACazkTNnznHdnv3s3LFLoV57OzZw7uIFNvds5YlfPsXilJ+11QBOhwWrSYuQvlsa6lhYmFfvKxlC0GgMZHNF1tbCONwetGYdGU2KYHSJ6jozG7Y2kcnLmpjjwsBlTGYHS0vr3H3Xe9jQez3H3hqmkDUzeG6YjT19pHIBLo8dY3l9jOtv3c16LEwklmLzlt2sBRPKgak3aDGbtRTSSdqsNXQ6moisx+jq7GHnruswm+3E02nMdjOvHHmF3TftYSm0yE9+9WPePPkmRqOWWk89B2++nad/9SQP3Pt2Trx1krXVIIHVddb8UT73+S9w/30PcfL0eUbGphXRQYY5JGu6p7mR7Oo8o6feQJeOlAU9jYmjQ1P8/p9+kb0HdxIIxIksZ/CZ7Hzxdz9DdEOR5flF7r7jLi6dvITNYOJTH/sEp44eo5gpKlf4ls1bqK9r4IUXXsbpckEhx+GXnqaut5HeGzeTN5ZYml/h997zB3z9r77Nzq372LZvB3FNlCsTl6hyNKKLuPjkBx7jEx/7IB3tTYRCAUaGBzGaDGzZspXPf/4LtLV38Mg7H2Xr9i0kUlFOnDnKgYM38qvXfsxqel4NXEj+rN3u4vhbxylmNYQDeWwWC7UNkuMcIh+Dmw7exEc+/BF6e3rIllJkS2kuD13iuaefpbamnrmZJaan5+np72fDpn5Onz9BdYOdqdlh9t+4j/VgnJnpBTXoMTR8mf7+bkwmHXPzk6TSCWpra6ipqeXc6QEWxpPUdjrUmtrc1EdvzxZOnXyLuhoXx0+cpLbGzp137CKfT2AwlLO7Ze0zm63K5Xzx/DBBf4GPvPcjdLU1Mjs2jsfspsHVwfxoFE2ximLBSDKXIlH0k9IukDMtkzUk8TV2YTBbFYK8jJdXybUKW39lZIxoOsN6NKGcuXZvFXqzheB6FLvVezX7Vllt1Tosbl1BFSvxVmWWF5VIL0dUKOOSRiGRrzW/RMC9divmrw4cmSxqvb6GPhYR16A3qD1WHOQiBOcz2XJmu4i6Kstc/+uMdhlOUlm5Wi2pbFp9qWxelc9bjq+Q/+S8ZOhJaBnlIaXyviqPl/1H/b++SFGTQWfQqrVXmyzh0bgrwu2/+yfqyhNWKlCpQKUClQpUKlCpQKUC/+sqUBFu/9fVvvLMlQpUKlCpQKUClQpUKlCpwP/vFfhvhVtJ/ivjkn/3i5/l7nvv4pXXXmLL1k0cP3mMk6fOkkzF+ecffpNqn4mTVw6zFJilpbmZ73/vacxaK1/7o78gEysQWVmn1uXh5Buvk1xfJ5tMknfoGY7NonGB1WcgnFlFb9dS1BZZWFrGYnJh0ljZ2reNjvpWgisBOhuaSeQCVNf7WF2F0SspTh1dxGb2kIiv0Nlt4+YDneiNKercjbzw9DkmhtJ0Ne/D49Vw6vwTrEeG+cBH7gNjiGhsSeXAZdM6XPZ2JobD5DNeTNoGVhcT7Ni9nb6NNhLFaaIRDV5HL6eOjZNOamlva+XMmdcw2RI89MjNrPhHMZgKOK1WxidG8EeW6etvg5KeeKhIT8cmFuZj/OqXr5HLGsiTxeLK0tpTz8TsRRIpHT5vFXXV/eQyJbpa67Dq7XjttVR57ESCcVbndVy4dIlIZobrD+7jjrtuZXblPJ/98h8Rj1tobKxncnRKYUxrqr3cf/9t5LIRSqU4+VKCQjFLEWkES36tiMwGhTv1ed0kEgkl4CkcY7GoXEMKB3k1Y0+azSLsKlE0U5CIXHW7JvZKdqyIYeLqVNl7urKVRx4nIorkqZYoO7ivoSkF9XjtexGdpFcuzyuPFxet5M8K+jiTEgdTOUNQGvQiksrzirtVhGF105RduIJllpxBcbuWxKEpib7SmM9nyWZS6LQaPG4XFpMFmU3IJDMq81O+Xw9G1HHT+TgGi+T/lpQ4a7ZYFKY4ly8QjsaJxuMqD1cGDGrr6tR9g0MjZJOCWi47hqVRL811acanrgrMIhIo91S+7KBKxJNK1E0tZNm0vxGryYC4uyKBICuLEQ7ecp1y3B4+fFTlovrXImgMepwuL2a7hi07WjGZyyjpeCyuXjMlHWvBdew2Jwa9mZmZZcZGJrj11lsZH5skEY9jsRiprnNTKhVZCwXxVHmIJRN4vB4lxus0BpVjKmhzt8NNJpWlJGKALkc+l8ZhMqEt5rAYdDhtNlKJGAajgbbOduxuN2cuDvDU08d4/0cOkVyN8vIvX2TThk309vYxtzDHzj3bcHosrAYXSeXiBNfXSaVz1De2EwnLgEEJu7eA0Z4hm0+RSqeUS02rMWLUmbGbvASWosyOLNNS00M2pqPO26zyZetba/AH/bhcdSz5/Vy+fJFULkQ04ef08Svq+Wqqner6tNgM7L9+K8dPnuHE4UVuPHiI2w7cyoVzgp2dIYq3bywAACAASURBVJ/OUSyk2bKjloI+SyyZo6bZg6vWQl/rJmpqGjl9/hJLc/McE7EvX8Lr8JCMajDgILIeR6MpqBzRvv5evJ4asmktP/rRL3C59XR3d2G1W+jv72Xv1l0qrzIcC+OyudHodBw/fpK33jzB/NwCep2B1pZmfF4XrU0t6m+ytuInGc9QyhexWx1oSjolXCWSKTVkcNPNN3Fl+AprqVkau5zceOv1mCwWxiemmJuf5/KVIdZDabK5AjaHTWGZN2/dxuzMAo8+/G7mh4Mcf3WA6ZlJNm/tJZ6LsBJcorapFovTqt7PK2srpDJJzGYdJrMWq15Hi7mG/4e9946SJK+vPT/pva005X1Vd1W1990z7Xt6LDOMwWjQAwkEEjJIQgiEEA9WrJD27VshPQkhEBJIgPAww/iZnpme9ra6u6rLe59Zld5npNvz+1X3oLN73r5z3tk/nlBGnzqdVRUZ8YsbGfGL+t7vvXdv+3aZ6Xnl8hUy2Sx9m/po7+7E6rbS1tnCj1/+CT98/oe093YQiAWIxRN0tnRTzlW4cO4yOnENZyEaSuH3+OQ99OiJo7zzsfeg19uZmlnm9OlzbO3bxsSNYY4f7OHa1R/z5GP70avUzM6N8NaFK4yMq9m4fS/HHjtAHjXxVEW6LswvLhDULzE1PM6enbsILa3gtbqZvD7Dk48/SEeTsOpfplJQibRSqYCOROIE5ufQlbJgLnJt5joah4lH3vEkO7rvpZjUMnp7XGbhpstJDh8/Tmg1w81L09S4vbjcRhYWp2lvbcLj9ZKIJ0glReODUVqwVygRS64xtTBMMDLL4WN7GRkf4vSZC9TV1TIzO8Hw8DTHT+zFajZgt7sYH52S+fHHjh2W9xNBPtpsDuZX5kjls1RKeoLLMRxWD5FwjFQyDqoCyUyI7p4WbC47iVSW06fPozcaaGn34q+zyRzlmhoXsViMSqWIwy6yy8vs3buLujofA4M3ZUPO0tKKtPBfXk7R2rKZZDxOd2cLPd3tDA9eQ6su4vc5MRorWCwa8kpS2oY3Nvrla6UQkTbW+ooTI37KSSuGcg0+ZyuFvFbayZdUKrKFnMzNVioFKvoiK6l5LC4DZpMBjQaZ66zViRdqDFYLGouF5XCE6aUVltcipPIFrDYnmooZRVjA31W7qlVSxV+Q85tWql3v0rJirhNfYhFzyN3XYh6SmbaygWm9oUk2I91R7AoDZnG/MuhE5qzubTt/0fAk5rzy3TlR+bl7hHiPmPdkrryIqKis55CL5a7KV1js35XIip8JAld8L94jflVU7jhOaMsy41ZY4IuMW3UWfHovT933ZFVx+//7U3N1g1UEqghUEagiUEWgikAVgf81EagSt/9rnpfqqKoIVBGoIlBFoIpAFYEqAv9TCJSk4rYkiS+huFWJ0ryqwic/8wc88dSTfPozn2LXnp1SyWEym9AZdCQTUU6ePEhvr5expfMsr83Sf22UC6dXuXf3/fz2h36XcHCB0PIY6kKOm5dvYqh40LgthPQRVtMB0FdIF1My79Ric0kFmM1ag1lnw6g1sjw3j5JNcc/2HZRNQTq6fSwu5Pj2P57Da92Oy+LDbq1QVs8TiozTscHIvm1b8fh6uHxxkYmRpFR/CRJGb8jg9IKrRs384jD77tlJS2s76WSJlaUE3/vui6gqbno27kJRSqxEpti4qZ4T9x0hGo6SiOXRqi1YTS7U6iKlYgSVNkY6GZDF21s3R+m/NkIiXWHP3j723dPHP//TD2nwdXHi8PsYH1lhbmEcoyMP+pgkPrbsqmXL9h7UGj2lvBmzwUw4PI9WZeaVFy/R3NDCxvZdfPVvT6NR22hosZHJRzh8ZA8PPryNr333S0ytRDj16lUavA2kc3Famht46IEjaLQ58vkQSikh9EgyK7Us7G/LgrwVqqAK+UwGj8cj7XIFsSgybwWRK4rDdxWsdwvIUlGk0kiSqlBQqJTLkuwU6rF1Ja1QKYkY1XXiVpCD66pbQRqLardmnWBcN2p8W00kbY4r60Xou+pe8Vqos9RoKCjrlpGSnNWt5wMKkna9ri5UUoKcFdmByEK5sJzMF0vkhPW3SoXZbJLF94KSl+pdvVqPxWxFgw4lX0SnEsSgVmY4itzHokpZf10qoTcY0ekN0jpTpdWSTKcJhcPk8nlMZjNenw+n00MuXWZ+blGOw2K1EI1HpZWyRqeRWJksZomHIOiE3WUmm2Fmdol79m+luaEeg0aNRafDLCw3M3mZa6xky3g8dfRfm+KNN8+xYXMvy0ur6G16GjpcFEpp/LV+7DYzOaHUymRIJlPymEwmGy3NXVw4f43Z2SX0GhOTI3Ns7ulj254+lFKe5eAixbKCo8YuvxfZwhXBkgsltEqDXiNUYyoMwkJa/JwyOoNW7svhssn84Fg0RjaTxWa20tLUItXL2WSOleVVUikV0zOCSHXS3t7EzIxocChS1+ikpa0Go1mQHGryuSJGg51CXo3JYkNjzpMpC9KoQlGpkE4VUDJQKelIRnO0NHVjKFvYtecADQ0tBAMhmWn80msv8KPvP8tDjx4nk8pK8q1jYxt5RZC/WpqaGwmFg4hg1lQ6KTOPr5wbpta3kU9+/HNMz41y4eIb+P0OYvEVGpo9bOhrYWzqNrlSBqWcJZGOY3XacNjcHNh6EEQecLZAeC3M+NgkBo2F4HIEn9eHxWJCNDUIbPOFAjqdkf37j3Dp3CDzM0FWIysye7mlqV5eP/lsTmYNi2thYW4Ru8UlGyJsNiehSACry0ipWJY2xG1N3RSzFYYGxmhtaUGv15DJxdnQ28qx+/YzNjnAwuIUi6EF9h88iNFs5Vr/APfuPcHI5DShYILB4RHGJya4dWOQp37pUWxOEwODN9i9cxtuq4twIIpOY6NSNlLf2MnoxBSlikJJlaWiSpHKBHG5DaQSUWw2M6qiivBMArvazYc/+CG2bN7MN//p61JhuhYOYra7OX7/vfhbaxmaGCGvLhJNJ3B7vfz4Bz8jHS8yNxXgY7/3K+gqJn7ywxfZ2N0p7aPHRmf44Ac+SnA1xtj4LJMTc3g9tRg1BlSVMSKrz/HRDzyAKqunpF4jli8TyxxkaC5DUFlkYnKK0dFJ0qkE99x7L8v5NaZvj1NRFal11aAvQndzKxvbu/juN3/C7/zmrxMOxYlFUxjNdrJZhSZvA8ngGipDjKIlQiCR4KF3fACPoxNVyYBZr/Dqi8/Q0NBEsWjhc3/6X8mWynz+i1+gpEU2C9R6nCSTUeZn52lt68BksnPlSj96o7Afn2dueQSXX0+xkpJEcDiYxmwwMTI+gsfjYNfubViteg7s3yNV32+deZVP//Efynvg2bNnyWSylDUqmlrbCa9lGLg+Ts+G7UxNTJBIhIgnQzQ2Ozl0dJ9sLhkdW+DatRGamltp6rCQKy5LR4JoRMxrWew2Bwa9DpfTRioVp77Oi9NlxmhSYzKJWAUIhhSWV5K8+sIFWhua2bJxK70dfXidXlKxGIV8mmJRELUxckpUNpyIiAGNQdxHQzKf1aSzU1EMVHI2dPgxaRvQqtwYDG5UKi3ZXIZMLoFSUciSQ6UVjUF5isUcOn0Fg1lLRa9GZdShtVmoGAzk1GqGp2cZmZzCZnNjwCqVqWKuE0SomGOkolWaSKzLaqVVsZyb7hKn63PMz5d1Be76Wj//kmpdYUdfrkgHCJHPLK5p8Vq4SMg5UbyvUkGr0UhFrpgPRDbuenNRcZ1QVqtQazVU1s0ufk7giruWyMCtrOe/y8Yn2VynkvsRcRCysUpVoFDOyKY0VaEsrZL9Bh/vOvlUlbj9n3oyrr6pikAVgSoCVQSqCFQRqCLw7w+BKnH77++cVUdcRaCKQBWBKgJVBKoIVBH47yJQlMRtGa1GdccquSIVkoK4feeTj/PHn/k0G3o28MFf/RC3Rwe5cPEiq8srtDc28P5feYCGDg0r0Rm+94OfMT6SJRUz8eRjv8z+3duoFKOUcxmunrvG3HiUilnDudG3sHts7Nm/j6a2NvJ5UdM0o1GbKRW1DA0MMzoyTEdHA5AhHBEqmxRNHWbu2XM/qqyXxbEM44OTZJJBjKYESinMsZObcXosxBIVTp0aoaNtC3u3Hqehro1AYIXP/29/glpbRKXO4fFbcLiNNDR7OXrsKEPD41gsfmw2v7QPXQ0nqPE6KBNkauYmVouRYk5FjaOBxfklLl28wcmTG3ni8UfIJhXKiplvfP0ZjKY61Bot8/MjPPjIIS5fGKa2pov7TtzP7EI/Ln8JpRJCaygTWFsEXY66RjdKRihfc9LKNp3UkUu7OPXKIB//vT9idcHOxQv9WK0KCwtjbOxp4r1PH+Znr36Pl85doVi2SDXe8MAIJr2eRx4+hsutJZ0RqrgwFVUBtVaPUlChKMKWUYtWU0F3R+lzN3tP5MuKAvBdK8e7SluhhhU/NxoMUBZ2xIpUXQmyVKwjs3DVUCjk73zG1klcQShIW+SKmopQUAlh6B27ybuFc1HMFpaSb1syC0PLOwVvg96MRqV9Oy+3VBaZuSJL17BeDBdoCctLoXLVauS4xT4rajWpXJZMOi3zB40GkQEoxLkqzAYLmVQOq8mOw+Yil1IQlXJhz5wvJcgW0lJRKJRYotZuMBrXM3mFzXK5JHMFhW2lyNnNKwruGi++mkZKRQgGgyyvLElrakFoC/txk8WERiu2jySV5Vj1Wkwmo1Suq8slNrS34bHb0ZUqmDU6VgNB9CqTVG1rNVZi8Rw3B8e4LcicVIytB7biq/Og1VVQa0r4a13SvnhhYV4ei1ZjxmxyEVxJkEzkWVoI4bbWUevxS8vSaDKEo8ZCJLVKWa2QysUpVXLYHCZMJh2xeJRYNEJnWxvt3kbMRY208AzEQkyvLKAx63F6PRhNZhp8dUQDYZLBKG6djV29W4muJnjz6jgzkRyuGh9mo558LonDriOVDKAUVvH7zezZvRmTQUMuk8dmdpBIZVgILRIQStxEFl3FglHlpK1xI9s378Xva8TXUEs8GefsjbOcuXaBhdUl2jrqcOhcGEtWrE5B5hep9TcQi+S40T/CwtIy7R0tOF1G7A4La2thbg+OM9Q/wwff9yEeffhhXnj1xyyuLGN1WCmo19i2dyOxWJ6BkX5s7nXrVLPZRb6YRUmnqXc0Uu9podHbxubuLYQjQaamRlhbXWFubpZUKrOeq6nVoDbA9p29dHZs5oWf9tNQ14Xb7SQeiTAzPYleoyESCqHXCAtyAyadiRqnR2b3lgplVpOrZNQpqZDNp8vU+ZrZt+sgt28NMT4+SqWcZff+Pto63ERTc8QzSxRKKZJJFWZTOz5vM7X+JqxGN3t3H2R0bJrnXn6eRCLO5YsX2HVgCy+99DNcNRa6NzTjr7cQWJ3FYvJjMTZgtzSzY8d+Xn7pBSKRBSxmhS2bm/HVmLhw7jRCZL931z0M3V7l9Js3aW1q5sC+3cxOjLK6soTf75FK/1AkyCf+6FPY3W5OnX2LdD7PylqIiZl5Ll8doKu1gw/+2vvYvmnrul3yaoTRkQkGB0b48l9/jWyuLMc+OjKFp9bPzdFB9u2v8MjBAIn5BRYHMmw/4KVgNvPcm81867lBsuYkDY31TN4eR1/ScGjXfqZCYVwOB7euXWHP1q0oqSRmtYa25mauXbrJsWOHSGUUNvZspliCqdl5sjEFVUaN1hDmA79+kmtDw7x5bpwaXx+bezdz7fwzeI1q+tp7mRyL8aWvfIPNh3Zi9Lr58G99DI1eKPsX8XosJBMRXA4Xr7z8Osl0DqvDjt6i5eK11wlGZ2lpa+D6W0OUi2U6WjsoU2TPnu2UyjlGx26zaUuvVGxnMikMJiN79+7jwqVLjI1NkExnaO3opNbfzPjIlPxanFnixMkDOJ1Grl6+yT1HdsgM8NnZNaamAxhNRnYeaCOdW6S2tpbFBdGAocicZXHPrHE5Zab29PQwB+/dhcWqIZePSXeCps4m2QTwo3+9zL6tW4ksZemo3wxZAzv6dmEzieMNUy5nKJVTxBOr6M0FtOY4hcoqGn0Wo7ko56iSokNdqUFJOikrHiyGWtnAoNUKjjIv7bGzWTPFoth/kkIhjUZfRmuooIhmKj0YXA7ixTzz4RATi4tEsxk8NQ2YVWZpBS/u6aIRR8xfwtWhJPPfxfPOHW5V8qvldZ5VWBELIvXOnHX3f9HcInlTaf+vXrfrv6OQlf+XxJxURitIXI2w9dZJJa5OkrjrFs9a1TpxvN5UJHLiFenIIMZzV00rSNy7NspirpFNTtr1THdBQItFIxqZ1OvZuQoKaArojXo0pQpKNCetkp888USVuK0+/1cRqCJQRaCKQBWBKgJVBP6DIFAlbv+DnOjqYVYRqCJQRaCKQBWBKgL/MRD4fxK362qOO8TtE4/zyU9/Uio83vnEE5J80hsMjN4cxla2sRpY4sTDB3nX+x5lcLqfv/jSnzE9G2Lfvn1E17L8ytMfZNumPgZvXuT8+ZfZsXcnBqcLjV6QeSXCkVWSySQDt8aYnAjyvne/DyVf4c1zZ2hvbyOTS3Jr4DrLq7P46lw4LBZOHDyCRimhK0N7Qx0VkbupUvHcC68QSyoEIjnC8TJ79h6gtaURtVqhr6+HWqef7/z42+zYuZ1wdJVEKsy9h/eRySfJFbP03+xHrdOQSMZJpKOyMms12Wht6SYVU5gcWWRkcJYGbwe1nk4oKEyMD9LVXccnPv5hlgNzDI8vYjTXyNzSpmY7dfVWstllCqUwKo1CIhHD6fYRjaUxmi0MjYzQ1FSLVpOR9qp19d2Mj6Xw124nkU5R0eTZv/sYp08/h9kcos7nxm6yE4+usBqJkTPU8dIrl0jF8sxOzlNjt6MiS0ODncefOEY0JfadQaXWkVPUFAtaWbQvFxW8NW4ikYgkXkUWZzwelx94UVwWJOjbGXvCnlEqbrVoKuvqHqkYEj7DQpUpVLfC4rSorOfhCmNmoQTSCEtkKIhCeVnouFXrdpGC5RR2y3cK08VCkXwuI4vPIi9QFKtF5qxGpceoM98ZC3fI0hxGgx6tToxvXcEr1E6iwC7IW6GULVJGpdfK32VTaXLZHHqtHpvZJq2eXfYakrG0zCZtqG+RVpMi91WtV6S6UuChlIrklbwkWPNFRVpYOl0umZsbWFtbJ6XLZfR6IyVFKKsM+HxerDYLkWhIkp8msxGdSUM0EkKtVWO326XKVRBmolCv1avJplPoK2V05Qq97R10NrUwPTpBraeB5YVVamuFalRNTlGRSilMLS0xNDtNOBnj3oPb0eqLxBJB+vo65f7C4RhFRU0knMPjamJxIYJGZeE3n/59bt+aYmR8mEQ6wsT8EM2dtSytTePyWdCZhF3rKnpTBa/XKS1IHTY7paweXckh82nVemFdmmVuYZbA6goWkwGnzSotbXUVFfqyhuX5RexGGzt2HGN0NMjtoRnUmIgnRC5xWWZAu7xWWjq8uLwmMtkws/PTTE3NyMzevvaN7Nt2L20tXbgdHmrstWi1BpkR2X/zGi+deo7xuRnaN9po29iA2aGVCrNcQodZa2Nq5haFYo57Dxxj//YHGRic5/s/+glvvfQW++7v5dChe7l44SpXLgxzaP8JvvipTxOJLfDT53/CWnyVWC5Kz/ZudBYVo9Nj0mXA7jCTTCSlTbbI9dSU1YRmA+zYtIu5yTlMOivHDh1nQ8cGaVe9MLvIzPwCsXiKhaUltCY9q6Eg993/KG++ckV+rvU6DQa9ljqfT+Yb+zweUrEkmWQKt7CpziiMT0xiMVmJlsKUnAXcPjdWs5VyoUJLYxuN9XWoymXmF2ZAVUQppWhq8ZLIRJmfn6Xe24eSdODzNEvlc6FQ5o1Tb3L8xAl8Pg+nXn+Vjo4mbt2+xsWLZ9jQ08bo2DiY1LRtrKO9vYNLF68wN53kI7/2HiwGM6MDg4wO3MJpNBAP5Ti4bwP+Gqc8zqLVw+RymLfevMr/9eef5tbVfmbGpjl+eDt13lrm5haJRFL0bt5GNJEBjYG0UmRmdZm9hw9ye+Am+WyW3Tt2cOHMOQZuDtDZ3sWOHbs5sPdeqbjNZBT6+wfxN/l49dJP+J1PbGb7hhvMXV3gx3+/yolHXew+3suvfuQG16dKtO+ql40ckeU8upyLzV27mRweZeuWTfRt6GJ8+BY2oxaTVs305CgrwRXUWh3haJxPfvpP6Ozr5e+//k+EglGmB2dxWHRs39bOWjLI9OoKg7eX+a2P/z6x2UXWRgbZ2dGE3Wbh/MAohqZe1nIV/vTPvkgsESCfF1m1JSYnBvnHf/hneR/Ytn0HwVBE5qFH8kGUdJFjj29CXdazOLPM5k2b2LN3N8vLCwSCAYxmPXaHE7vTKXO4l1fWOH/+Mjq9iSNHjnHl2g1Gb4xy74l9bN3ezUsvPsvE6AT33LOfzvYOnnv2Nbwen8TSbLaxGoqg1pR54j0nURsUXnvlDalqj6ykCC8n6Nm2iWQ8xmpwkQdOHpJNVOHIHA6nnhq/nUg2xrnL81g0Cru27OTkvQ+zMhWi/9wttnRvxV9Th9flke4HIitXZKEL5bbKWCGZixGOB8iVYpjsZXTmPLlCGK/PSiaVolLQoCvbUBWsmHUeamxdVLJ16HVOIE+hKKIAshRUOXJksXhtTCzPMxFcZC2bRmU2o7PZKJfVaPMadGq9tHYX2eji3i0albJKft1RQS3mp7vC2PUMXLGotMI6f3152yr5rupWzIl37ZPvELfSyhiRxy4cLoQKtyxtle88UqHTauX8Ikhc8Vq8X1oi3yGRxTwjxiMbnsRT1x3SWCikZUPVHYWwcKFYV+FWpHuESjTdqUuotEWp4BZWycW4gqNs4/Hjj1eJ2/8Yj/LVo6wiUEWgikAVgSoCVQSqCMjmwupSRaCKQBWBKgJVBKoIVBGoIvALgsD/F3H7S+97mq9+/avSGnYlGCASjbJ161Z+4z99lK988Wu8eeoSZpsLk0vNP/zLf+HG7PN87JOf59c+/BSLczkunx3nC5//HHt2txFJXePS5QsEg2WWA8t4/TY8NRZcbhtKXuHmjWFSqSLtbb3cGhjj8qVbbOzrxmKzY3N40OnMtDS62d7XQEudlXxslWhwDZvBS1P9Zl548TL/8M1nOXLfO2nu7GE5tMKlK8/z+JMHeM87niCWj5FMZfH5/KyFI9JycGZ+mqWVeVYic8wtjpEtxKhtcOCpM7GwuECNeQMjAxH+8GNf5OLZAYILUdzWNkoZC5Gggt2qY+t2L/WtGVS6ILmSmmAwRz6joq3DxaVr/0rPJg1l1RIGgxWdykUkqkaNnUAgjt1Rz9DgbU6e3IHP7yGe0FPj3kkookVvy+HwFbl6/TQOV4pE4ipLMzM0eLqwG51Y7U3Mxez89JlzpGMFuto3EJhfwGbVsHdvL61tTgKhGWmhLKyK8wUVlbIJg8FMLptGQ0Vm24oCttlspqamRlr8CoWtsE0Wqh6hNrVaLJJMTafy6FSmdRtjtVDv5uQ668pb7R3VbUGSmlrNHfJXXaEoUhxFL4BakLtFub91knadHBY/Uwml0Z0i9XqmoIpCTtgoa3HYHVJlm0gmSCYT0vpWWCBrZVH9rlXyukWzHHOliNFmkccmCtyVQlGq1zLJLEaRa1tU47Z50etMxKNp9Fqj3J7OVCadj6PRaaWdcSqTweF0SGJQqmUpy9xOs8VCoaTIvFCNVicVtwvzQuWo0NbegsvlJLgWYHZ2krqmOuFSva5SLil3iAOVVO4WyjmptHZZrGSjMWKBID1tHRzcc4B0PEulqGNtLUW5rKdQ0VEqamjv28TgzBx//l/+ioYGLycf2UFCqFiLafo2bSCTVrDbPCTjZW5cH6VSMrMwF+Yv//evUs6YmJudY3Ckn29+92uYHGDzatm0o5OeTc1klAix5ApKIUW5ksPpFES1mkzaTjKexWrUsXv3dvSaMsO3bxBcWcBk0FIqKuh1Wh577DEsQu347AtkAgX2bjpIOqbBZPFz4r5384/f+C4llZrOvi6+9cNvMLM0ypH795MvpWlua+CBIw+wxbsZu8oh84eDwVWee+FFnn3+GUbGhtEYFJ5+/2P0bGlGpUtSUidIpoPMzc2TipvI5VRY7AUKxSzTk2F8NX3ScvXVV87w/vc/jb1Gxez8FBaTm1d+epa9uw/zGx94nPYWD3/9d19mYOIGzRvr6N68GYPdSEWfZWllkdGROfn51GmhtakNu9GODROZeAJ1uYxRZ6OUV6EumOjt2c7O7QdYDgSpq2+gWIbzly/zz9/5PkeOHefa5auYDAYsZgNalUoSWblUCofVisfl5vbNAcqFMlNjU5hM4n7XTH1vLQVvnkQuQmQthNvpwG630tbYzMaN3dIKNxBclffmqdkZpqam+f2Pf5Le9v0sT2RRY2R4eFiSudu3byUSjfDggyekCvrS5XMUixl8fhelcp6Lly/y6oWzYDFw76HdvPLKCxw/up/+K1P87kffzczQHD2tmwjPhWipbWDbxi4unnsDq8PCUqVEoKCwtDCPppjnL/7k87z8/E8YuH6NbCLD9csjHD1yhOefP8/OXTsooae2pZXG3i7KRhVbt2zmZ8/8hHBwlc72Vh594GFaWlo4e+a8zLru6uxhaGScsfEpjA4Nw0un+eUP19LTeo3+10NceT7Pr/5GH5Y6+OSnZvnxSwF23V9Lz+btDN0Icmz3L+N3bOT5b/0LB/bu4b3vfZzJkQE+99lPs21TNw0NPn7ww+/xvl95Pxs2beLFU6d47cxb+OobWVsNs33jLkILId7zzifIqUKcvvUqOw7dg0Hv52jf/WSmxhi/9AKvvvYjPvTxj/F/fPMsn/zCX9Hbu4G/+fJ/ZcfOVvbv28D45A05J8aiCu96zxOEowmu9vdjthtpbKvFZFdx8sR9zM0ssrK8LFX6gkhsb29nYWmFcDSGXm/iwqVb0ko7EknT2NCKw+3hlVdfl/ehLVvb++wqjAAAIABJREFUaWiyShL96JEO6v2N5NIqxoaXSMZKVMpalgJL9G3ayNzSDGhz7Nm/k4nRaSgZySRVtLduoL6ukZWFJaanR/B5rNzqv4GnHlxuDS3tdbgb6liNJSgkC8zcTvDwyW0oCYVHjj1Mo6eJG1duYTO5sBrsJOIpOd5kOkuuokJnsWOxOciVU8yvDhPJDKKzLlDSTWA0ZahxWjGpfGTX7BQTPmy6XkylbhyWWmmRrBQTlMigNoEwKBhZGKd//DaKQUXZYiJRKqAymGReuSajlpnQQqFqs9tkfrmY28R9PnsnX12lUUtbf0mkriezr/+7k3mrUa2rawXZKghZmbN+h6jVaX6ujhXWyULNK7NyRSPUXaK3csfyuFhEp9as2/6rNdI+WVoei6xejUrmVYt5S+Sli/3I6II7jVRifIJ8FuSvWIQNu7CAFsSzSqeipBKuHSVplUy6jFvl4okTVeL2F+RRvXoYVQSqCFQRqCJQRaCKQBWB/yECVeL2fwhRdYUqAlUEqghUEagiUEWgisC/HwQqQraxrl0ElSg4CpKqwGf+8+c4cfJ+vvTlL2Oymbg+eJ099+7g4pXzuJ1Ovvt3P+Zvv/IVLl26gsfv473vfZIHjh/l69/9a3720vep8Yl8xgjpdJndO47y2T/6M15+6StkEufo7mxlZTGHSddAOqklFMqwuLjMaiiAzWlk5+7N7Ni9RVoitrY2kk6NYtatoVXZGB9fIRRdxVZjQ63VkkgVaWruo7VlF3PTUcLRNHZLHVaLB4cDkqkJzp59DiWfwWnx039+mf7zIcwGD7/8/qcoqoK0dBuIpCeYmB1jYHCGTM5BsWTHYDBy6Mh+Hrr/BDazhqGxK4RCC9Q3urBZhG1wgkw2xuLijMzi01uMmC0uFuYiGLQ1WIw1hNcidHa2kcuE0epKGPVCbWfGZvZgtfhQ64wE4ssUNUlSmRVW1xawmFwUki6e/9Ew8eVaMgkHqqIGu7PIoeNNHD7ZQqo8QKw0QqGs5+XnJ4mHPIxcmsfmbeDg8V3YXAk6N1goV0Io2TSpeA6b3k80mUVl1VIWhKvGgLoslLhFTFqzJDujsTAGow61VkWRAhV1Cb3RgEGrJ5fMUVbKmM0WadGYSq7baQq7TaH6QVgmV4pSVVtSF9HrdTIPV7xHEFEiPzaXy0iFrLA+FuS5Vq+Tnz6hIBKkg1iEetak15JNJkklBInox22vJZepkEoqFJUSBoMeh11YEZfIKwnKZZF5iCzEl1RIBSo6FdmisANOkc3n0GgNFEsV1CUVJqMNo8ZERaxcKmGzW0ilY1IhZRVkqiAYsjlq3G6ZtysK8UJtebdoX1SKkiSeCs7R1N0qrZPHpyZpaGpkY28P0zMzDA/epqmpCZvJRj6dQV2qoFdrKBYK1G1YIrRaoJh14bJ1yc/2wK1bGC059t/TQUUVxWrVEYtmyKWNlPJ2clk1D558mImJGb79nZ+wvBLl6H0PYTI5GRod4er1a1hEM8G2btSavMwt3bK5heBynmunF2Q2aufWZuYXhMWwkY72WuLxNXp7NtLV0U2lpGV4cJJgIIbb5SVnLJI15FBKaVbmpmhxu9i/ZQvb27oIz64yfXseynYGR1Y4cPIpencd4eKtQUbmrqA2hKVCtb2tC4NGR0GpsDCzwNpKhNWVEO958mkefuhRirmiVHJnlQwrwXm+9Fd/zo2By6BWiIcLHHygDaNNQ22Dh/rmRkmKrATC0jLVbHHK7FeNSthYJwiFluRnQBCReoMWjVqP1eKmVDBJrAOLea5dmiIaUmjw11LnLvLYQ4cZHR0hFF5l265NdPe0MDF7m5I2jcGmY2ZpgUQmj97sRKO14K9rpaJoCKwsk88ksBi1pGMJdvTsYHPXLtrrNhGaz3L6xctM3F4gHsrgc/vRWrJY6+KsRlcIhURzRB1ZRYO/oZHBsSE27exmJTxFY6cLW42KfCVGrhAjODOPtaije0MHzjoHznoHJZOKN86/xcWr13DYalGV7KjzDkxlP9s33sPm7p1cOX+dGqdbngOTUUdwaYHx8RGuXbkir8F7Dx1iaHiUaDzJhz/8G4yOTbJ37x4SsUVsphJTU5P87IUXpM1rbYMfk1VLPBulu7eTQlEhHE+wccMW9EY7c7MB1CUDLlsNjzz8GAMDN+m/chUqeVSVHE889hDRtQBmnZ7AwhpDNycoZNWk4nmsFgcNjc3SilpjUmPzCHLfhasevvHtr7IcDPHE4x9kU99uhm4PcXv4GmfOvizdGn7nN47x0DE7SmyeyNoS23btZznWzJb9f4vOYGLro4dwmKx49BZ6/C1sae/hc1/5Ab29vUxOTHLw3ns4fPgeImvzzM4PU+93sLa2QD6boqOtE5+nnm9+/TuEU2lc9V5CsTUevO8YF946TXQtyL98/Z/4wue/wFPvfAqzyUEwGCaTK8jc9k996jP88Wc/T6ZQ5trAy8wt3eDLf/0Nmus20926jfaeBrbvaiQSXeY97xYW0YcYHRnjxsBZ+q9ep7G2HYPNRk5dwey0MbewgLpQYM+mrWhyRb7x9z/ggQcPsLK2QjARxdfSRKagZm4pwNFjB4hEZ3nxO6d4+rcfxOPyMzG6wPDtGWym9QadgpLil55+J2fOnuVm/wAtTW0srwRo7ehg1579XL95k/qGJsbGxqQzQ2tbCzt3bOelF17A53XT1tGCr9FDbYudRHqcoYERQksKdf4aWpu8xFYzHNhxEn25Eb2uTC4XkHNePlXCZ9OTiK6QSSWlA4LX2YwaJ+ksRJIxhmevUjSHSRLEXm+mrrWZq7duEk3laGzupMYlsqFt1DgbsVn8vPraW0zOzNHU1kKulCNbTIGuQlmVx2Q0oC2sWxTfzZMV6lXRrGQ0GtfzZaWLxPocJNa5m6suyNq75KkkdO8QqWKOumtj/HZerrD9F9uQbhTrGbRikQTundd3t3H3+7v/izxxvUaLQSsy4+/YKN8hhyVBfGc74v1S1SvW1+vl+MW1KBwiCoKyFVnqgggWc1qqiF1l4PFjD/PWc6f44ue+iLqio1xZH4+MplfhVKlU61Yb1aWKQBWBKgJVBKoIVBGoIlBF4N89AlXi9t/9KaweQBWBKgJVBKoIVBGoIlBF4OcI/Jy4lQlwqEReXKXIZz73n3nwkUf4+je/wdX+62hNalLFJCcfPsalC5fZ3bOPdzzyTqamJ0ml0vztX/4N7/ngk/z+b/4er599g6/+3dfYdmAj6Uyai6eu89FPfIDj+/pIZW8xOT6KRu0gFMxjMXvo7dssi6a1tR6ZdxeMLGJ32IjHY1KNqykVKKRjJGIhTBYrBpOH5ZUUKyLHM5vC4TGxaVsLhVIand5JKq4iHisRi4QoKHH6eppZDQR445VLBGcV6mu24bQ1o9GpePoD97G4ehOlsobZYSCeTKLSG/DUN1JfW4tSyLMsyJt4GI1a2ACXCUdWEAKZ+roalpbnsNstsjCcyCZx19SiqjjIprQYtW6WF1fx+dy4XCYM+jIadQlFyaNky+SyZdK5PBVDhUwhLDP/tLoyLrsXHXVMDuV54YejPHz/B6CswWIr0H/7WW4MXuT//JunKZmCpDIV3jw1w+nXZ+npOsTY6BTZfASjNc7hoz00NVmAdXIsupahtq6JYCpMWeTZqrQIlrNUKMmMTUHISnVtJkmhomC0GNAZteTzOUnu2k0OivkiOo3I7NOv58/mi/I9OuN6rmtBamwrlDXC9rEks/40FY1Uw4rMWGFKGU+IXNWStH8UsiShdhK1bUHmikUoelWVEhrxkSxryGVLGHQObBa3cKgmm87JdQx6oeytSJJPpSqg0VTWVUhFQTgLeZJaKpGKlMgXFGnXnM8VZHaoXm/GqDVJq0lRoNfpBH1clKSq0FXpdXrhGI6Sy2Oz2KWFtCB8xR9DskAvLJ5FZq3DwK3RQUwWG3qTnqXACmarheaWZixmCzPT02RSGRwWq8w2FAaZToeD+eWz7NtziFQSEpEC0WgCk0nNcnCKcjlCZ3cTfr8XJafCZq7nlRcvMjG6SndXHzt37uQnz7xJMh2jvqUem8NBMpMhFc8wMjRKc5ePttYG9u7byYvPP8ee3fdQKRmYmphmfGIUp8PG7NQsh4/so6mpUZ7/8GqY1pY2rl7uJy7yLVUaBmfG2Xl8MzpjmUwiijqXoaO2DiUUZ2/fLnIRhdnJNdRGH91b70HrqOPNS1cxO0vcHDgjLZcbGxpYmFukvq6Bj/zqr7Np4yYWF5fIhLMoFPnRD35MLqswNTnB1NwYHp+d2ga3PP7m1lpMFjVGq5Z0NiltsBWlRCyWplTWiBMssz5LhQg2u44at1NauWczWanS9HkbmJ1eYmhoFp+7hWAgSSYlhG0mivk8PZ0+YuEAdbUNJBIJ+jb14HCZWFieIqtE0Rgr+Br8BMNhlJKKpuZOurt6eOO1M3hdXiqlCulEhm29O6j3NrE0E+DNV8+SDGep5FToVAYaa5tQ8usNEMLWVWQcC9X29Py8zLS2uZ2UNQW27tzE8ORNFBJkimvoLUXauxvxWmtocrdJ8mwhMMfl/ouMTKVw1JSpa3Jit3vktVHnbcPjasFl8RNeSTIyLPJzLTTW11Pr83Dl0nlu3ein0V+H1+tl587d+L21TE3P8uab59h/z0F5bTY0WIlHF9FpzcQTBU69flaq3IUyenTqJt56MwcO7ePZ517gXU99gJaWTczPrnLvvnu4PXiL1145xa7tO7l16yZ79+zAZFDz8H3Hef3US5x+7TSf/+wXSIULjI/MsRoIEwwusrS8RC6npbuvB3uNEYwJVMYUekuFdLZAPqvF56unts7D4uIwo2MjvPbSWZw2IxvadfzWR3ZgM+uYmSvw5a9fpGjy09i9i5wKomthVmdXWBtb5YVnXuRPv/ZP2Kw2hDJSzC8aVZn77z9Ed1cDr7zyExbmxtm5YxsOm5OWpk4ySYVX3ngLvcOG0aZj8NYlXDYNIwNDfPMf/h6z2s0Pf/gip9+8KFpO+J2P/SazixMMj97kmZ89h9dXS8tGH6HIHJ/9k79gfGSFibE5tIY89Y1GioUK1y4Ps6XvMGfPnuaRx/YzPDrC6NgCPZu3shQMMLu4QFdnJ4V0hhqzHatOz/XLV7FaLfibGtFaTcyvrBAIRuno6KZrYzM/feZbdHbVk06l2Lv3ADeuDbM0H8Jp9xNYWcHjtdHU7JPNDuJeV8gXOXjoMLdHRlhYXqWlrZUajxeXu4aRkRHGxkY4efI+nDY7N29cw+PxMDI1weJiAG9TkYbaBu4/9ihLC9Ncv3Ieu8HF8UOPEV0pQaXAho315NIFahweKMdIp2LYjV7MOjeZuJgnRM69Hn+DH6NTTSS3xFxomJH564zM3iKaSaOx2CmXjbicfvzeFqxmLyNDs2j1VnQmq1SeKuUCapManUVLTkmTSaUxaUxoVOt5tTIrVjThaNZz0e/GAojv7xKpYh1hdSyePe4ub2fciimpXJZzn5wTZCa7yI6/Q7iKJiRB8P53HjLv7kP8+t9uUzhDaFBJ1wJBKgt7ZDEGsR8xdwoC9+74xf7VYs4VSlzRMCXcJt4mbrVoRTRBUsGOgcePP7JO3H7+z9Eg8nDXOeU7xhZV4rb6x0AVgSoCVQSqCFQRqCJQReAXCIEqcfsLdDKrh1JFoIpAFYEqAlUEqghUEZDErepuEVEQtyI7TRC3n+XBRx7i2Refp7Gtic07N/HWhTdZi60yOTZJcDrMr33kQ9y6dY3rl29idzt56KFHsVo97N55kEQ8zmc++wcsrY7zwDv203/rTfw1fj7yK0/R3d7M4nKAikqN1WKWhFssHiKRCVOpCO0IFJUKmYwgFG0kAhq0ipX7Tm7FaC3yiT/4Erm0B7erB5vLiNayTNuWJDZPlJVAiBp3CysLGUo5C2VFR1HJ8K4nnmR6eJXRoXka/N0kosKytsj84gALa0NoDWo+85nfpaCOkShOkcgvEI8nyGYUigVheaiTFpVajZ4al4dsLodRb5SWwSajUWb12hxOpqaXaGncxKlXL+O2NXL44DHC4TWy2TClSpKCkpCZlGajCZ3WiFIsUtaWKZJBbxRq1QyqsoY63wZqa7bw/W+dhZIDq1kQg3kcNVlaO424/RVW04sEV5NcPD/PymKFfMZCBT0D1/u559hGjh7fhtmkUCpmqBTKcuyBtTB6u2ndArIiLCSRX1q1Tip4RCE7l8tSrBTR6DWo9cLqtyCtJs0Gq1xXVVFh0OnRarQUlKIsKqtFxmy5QFldkZmuFXUZpZiXmX8GtZ6CtFVWy9xAWYwuiHzBkiRghU2k+J0kRMsiG7Akla96jW6dIM6XKBYEmWqRubdCZVlQCvKzgrqMTlNBo0Hm6orxC5vJjJKloq6gMWipaETWblFmBOZyefLZAlqNAYPGiEatkwXwQiEntyExEKpYRQADFpNJ9DNQKZWlOlmvE2PSSuJHKJ1SxQzpQp6solAQ9pw6rVQdhyJhSZD5fD6UXJaFuTlJArsdTmwWK/UOl/x8iRxdoX7SG1Qy81UozldX51leWZZ2zls27aHG1czpN67xj//wOha9mboml7SfrvHX0NxRJzHw19dKC+ZIJMby0goGvYlkPEc4FGLb9i46u5sZHR0lm8nR3NDFs98/x9ET93DwnqOMjUwgEhtj0ShjI0OSqE+m0qQKebbd242zRifzeCuFLD0tbZDKUev0MTM8RyyUJ54oUtS7qGvrIlWqMDY1iK5cprHNx67d22lraaO7vYObtwbJpTNcuHSG119/nR1btzI0NEytt5HtO3sw2A00dzRK1axWr0Jv1DA3P00sFkZnEOr6NOl0bt2uW2MkmymQz6fw+yr4awUJryeRyGPQi+ulhkyqzMUL/aytRcllimzdtgOXw8nycoDhkWG2bd1MfW0Dw0NjdHVsoHfDRgpKlnQqKrM2l1ZmqVDAaLWQzuRJpvJs3bKVsYHbrCys0dG+hcbabnRqG0O3J1gLBrHbTBQLadQqoThXk0rG5WfA7+3EpG+nvq6JukYnr51+lms3z9DQ4kMpp7G7LEQTazI71FFjxGAVFqklgitJbt9cIpPMQ6WM3+PCbrXIcYrrzWg2kisqor8BrdFIQ3MTvV1bGZ8T6uYUo8NjBJaWyCYSuGx2musbcFjsWE12Nm7so625k5dfeg2b3c3LL7/KkSM72bq9k9GhJTo7dpFIlEnEEwwMX+HawBuklABHT+zj+RfPcPTwAzz+2H+i/+oI09NDuN0m6r31XDhzCYvdykMP349BJ9ogirzx2imWZpd58rFf4ui9DzI3vcq3v/VtUEfx13kYGQ5w5NjDbOzr4dSZ57A4VRitGrbv2MULz78qr22nS0cqPcszz5xjaSLF9u372bevlbn5IZYWF8jnbHi8TZw4eR/vefo9fO/Zf2Z0dJzLZ25Sypp589QZfu2PPo7D4cKgN8pMbSWXJpFYZWVlmk19bSzMT+JxO2lpbMVmdVIqqHH7G5kPrTEfGGdm8hZ6XYKmBjfFjAolbmVpPo7N2oDD5mLH7o2sxkWe9HnSSgKTxS6bSbxeD4+945dYDSSorfexuDLEUmCCQt6IWddIOFjmyuXT1LapqfH5eOvcLTZv2Uo0EJHvXZxeIhmJEw2EMNnMVCol8sUCfn8dapNOEq0jg6OY7Tbcfjvj4/10dTdiNuuJhOOEQyn0OjtOZw1Tk5M8/uQjRONB3G4zvRvbSSWjpNMZwrEk5y70c+T4QUpl5D2jo6OTQHCFxekAe/ZvlhnNC/PLBMM53DU+rPYyxUJOqmdNBo1UeFfyapbnYizMrNCzsYve3jbymSzuGgcac4rR0UmCsyUO7XmEZn8n+UyGSimHxaKnpCpisunJVtZYSdymbFhBa4PxxTRrEaHi1mPU21kNxDEaXRSKajRaI4UK6E0mcmWFXDEnM6oVpYAWcU/XvT3H/Fvl7F0S9y4J+3OmFoQS9t8SrHeJ1rsqWrEd0XD2NgErnqOEevfORu6qY+9u4y7Je3f9t98nHsEEoVr+N7m2Wi16g8jD1q9bIQvCWMyPRdH4pazPkeKuLRqU1CLjVuwbqcTVo4FUCXNJw2NHH+LMc6f4s//8RdTI7qT1Zqn1RIIqcVv9E6CKQBWBKgJVBKoIVBGoIvALhECVuP0FOpnVQ6kiUEWgikAVgSoCVQSqCPy/iVth91fgM5/7Yx58x0P84Kc/oqG1gdauFq7cvMLs4jS1dXXEAjFioZQsIJ888ZBUft3oH0ErlFrxNA89cJJkPMBXvvaXpAthrM48hbyZvt4eHnvoJDaLhYm5Uamoq6t3kc7GsFhN2G2iWK5DyRr48Q9eZWZyDbvehd1gxOfXs3VnG/X+Wn707Ck2dB5naSnC9NxtMK7yyJPbGZl8i5m5Sepruynn7PhdnawG1ujduIHerk5GRsYlGexyeDHqrPzVf/sqZVUJu8dBRZWkud1JY1eWsm5eqg7VKjOqihU1ZjQqK3abl1gsg1WqMDVMTIyj0ag5sP8QOo2Hm/3TXDh3lVgsKXNjt2zZQH29nVR6CZ1BQasXhGBBcDCUSyIrtojeZKBcUVBpipjNOqkIM5tq0GtqGBteQau1YjaZMZqhoo6SLwZRKgmiqQQGk4t4TMsLPzuP3dZIMllkbnwOg0nDhz76BEadgkZTIBJapq7WRzyTRBE7F2xhWchcZflXqgPVakHa5mTBWBR3RfFbkPg6vR6dVk8xW0SvXVeiCpWqyCIVfxwIm2CloKAWJI0kbWX6LMJ0WxC+OtW6skkQwkKNKyyZ84U8GVGsVwmCSqifNLLwLArhItdRfKOuqNGqtZKEFIqwXLaAXmfAaDRJVawoXot1y6WCqF3LrF1Bxgjb73wxT6FSkGMoqUXynzhmtcw2FMV8ce5Ehq7AQNhTmswGUqmkJJrdTpfcvlDVWk1muW9VsYy6osKo12PQGeR6Qlkl2gwKlTIZJU86lyGdz0qi2Gy3EIqGySt5SeCaTUbmZmZJJuK0tjZjyyex22ooKgacjjpWV8MsLE2xeXsnVnuJUGSRZFpk+trwezpYCyr090/jrlGzurZKJltkcjpEJlnmwUdPkC8UuX1rhFpfHRs2tWM06nj91Bs0t/gIBJYxGPUkE2lsNitbN+9Cr7NKUqWtpQur2UVweY2h2yNkM3n8fr+s79c22fE1GNHoKqxFQpI4NKjUtNU2Qr5MYi3Byvwao2Mz3B6bY+/hw+w9eJgat4vu7jbaWlr43o++Qz6XY2pshnOX30KtKdDR3khNjZOOjjYSiSh+nxd/rY9sJU8sn6Qo8pMLCpFIWN6gs9mMxNFotMjzn8spFAoljAYzVpuBGkeJcimGTieyH3XkMkIxp0XJwZkzV8ilXOgMKQ4dPMbkxCy3bg3wrne/l7VYTlo4i/HV+330buhAi0I+HSGXi1HjdhBYWcVkdHBbWKinkQ0gN66cIRqKSiVoqWSQ16fNYaNMjh17ennmue/St6Wb7g1d9HZvZmx6ir//8r9yZN/jUj3e09NBY4uX/oELoElhMBew2FSkMiGUUoZIJCRta9fWIiQyFVo7t9FY14K+pCYTTlDJKPI8iOzdVC6OzqZF59QQyoVQdAUctS40OiuBpYS0Ai/mciTDUWnT3VrfRFdbF7dvDjF4Ywi7tRNvjVaqRTPpIplMEavZTjSWpbt7My3N3dLyvFTJsxycIRxbIhJd4YWXztHY5OMTf/i7xGNJfvyDZ9m5p4djB49hdTqYmZhlemqa+loftX4vt27cYm0lisPmo7mum1xGjdVqYmHpFm+89Sp1vl6OnngnqLXMLIzy2hvP0rWhnS2btxIMhKnx2DFZCqg0YW4PjnPpjTls1nreuPQKL556jjdPn5ENL488+DDvevgBbg+f5dQbP+Lo8aP8t7/+F9566zZvvnWR3/7UX2C12OQ9JZvJoFWrMFu0pNMhDHqRz10iHotgtzq5Z/8hapx+CuoKiXJKKo6DgWlWlmZ595OP0n/pNtfPT7B58056NmzDoDdgtKjYtK2NxaVhnn/5RfJ5PZ2dG9i6bTu3B6colyrML4+zGh6nrEkSjxVxOdoY/7/Ze+9wycoC3fdXOcedc+rdvTvnAB3IGRVREQXFjDI6TtIzpjHrnOuZoPeeCQbMgmJABEFAcgMd6Bx2zrlyrpXP832722HOuXPv/1DFU09vateuWuutVetbz/f73vcdmsfj1Ghos7EwmiXijRH3RUiNLrChr4/R0+PoqkY4FhNFp2h2g2hDPZNjU1xz/bV4/F5+8JsHWL1jC6fPHkGjyM7dG4nFQkxMTpLOFNi0cQfrNmzipRcPEor6WErOsnPHRloag5w7fYyTp05jc4VIZ6qsWtOLy21nYmKKurqYTM4wKg4OXLGdgN/H0OA4o6MZorFW+ld3kkrOUalmsUyDvp5ezh0e49jxc9zxrltob2slmVwimVwAh0qoxUMgVMeLfzyDj0b2bruKK/deiVqp4BHDklVibmEY05nEExWxx0vUd8UZXRTn1iBKSWVpKYNaNUkk8/K1SiWVQlnBF4oiWtPFednnF93XOobhQmQdXASuF6ORVzoiVqKHL94uxhELyCoWJ8mbjFn4j2vFi89ZGX9kM658kgCsAq7qF+KX5Z9eiEp+9b8XX0m8x8XniJ/E26yMfyvdtjLS2G6TKQIC4IqfTdmhq8nniZsh0iWEk9hhw+Z04PV48Nhc2MsGft3Jm664QTpuv/K5r2CzRHXBytbWopJr1/41BWoK1BSoKVBToKZATYHXngI1cPva+0xre1RToKZATYGaAjUFagq8jhWwZCHbRcethU1ALgluP8UNb7iOQ8cOMTo9SjKXYCE5jzcUYHpygbbmOuank9IJ+alPfJF8XqWYr3D8+DEOH3qBzVvW8tGPfBCnDd5793uIxnxs3XEJiXSJfCHHf/vkX7G6rxPMMgv5EexOnbNnT6NWLLSKh0v6fD1DAAAgAElEQVR238To+RRnTkxjM8qU83PMz8xS1xhk/4FeNu5YQzZjMTtV4ZUjU8Rj3UTrfPRuMJhbOkZzWx16xcvceFlGBAtH5YHLNuB2WUxMTBOLhSlmVQ4+N8b4RJKGljhz8xPc9s4bCcQWyVWHpCvWtNyEg400N/cSDTXj9UY5evQUp06e5+ixU9TXx4lG4zhsXhbnKnz1S//EwRcOMjp2nkbhfBo9RjY/SV9/nLpGDwG/HcNUJDiMR+qJxeqkezNeF5MQXHTlionfckWAbhNFMXC6PZTLJRn96PHZZJyyolUpVS100ynjpsfHFmW8ZiZdRVVMRs6M09Xazs1v2c/AQDuZ7AyakhNhwOCU9lQsMfdr2nAJ16nDi2UKkCzgiIihBd0SuNPC7rDjsDtxWHbpMhagV0BNAVddjpWO2opSka5Im9OGZqqopiosRDhsTlGdLCeXBaCVgcQi9tGOnIAuV8rYHTYJdu0u558mp9WqJh2UHrcLRVGxiT5cp5NKpSInsUOBEHab6Is1UBRNglS304ms2hVk2S5SoA0UU5XuYeEENoR/0tAkcLXZHXKCXDiGxS0UCsltFLG9K5GVPhkfbSgafrdfTPsjUJmIOxbQWvws9t8QnYF2h3Q9KoYqnU8CeKcLGUy7jWAkQCKVlOCxv78PQ9d55tmnuXZjnGi4k+SSg7OnU6iKl02bN5IvLeCLlBnY2MxiYlw6uwt5i3RSY9WqPtrbIzJqe3IyQTqj0Vg3wCOPPYHN7iUaqsPv85HPZ3H7NLp76snlkpw5OYaS9+GLizhsH7feeguP/eEx6qMxyuUq2XQRjzNAPNrE2dOj7Nt3Be2tnZw7/zKavkTv6i4Mm52KWuXMmbOYFRW9rLKqo5eN6zbS2dmFNxCkq7ufit3g2NFjvHTwCLpe4ZlnX6KhyYvX52Ht2l46u5qI14fRjQqmpREK+VHUMsVygaJepaCJWG7hpNUwNQu3xyshujgG6mJ1uJwuEokEDruDxoYGvB47pdwixewi7R1t1MXrSabS2HAQjdRLGHnvdx6ksbGOjvZ+UgnRp73EXe+5mxPnZ5icmmPd2n7aWkTXsDgo8zisMsnELPWROJWiBUaIsaEkddFeXHY3ycVhIhGPXAgg4o4XE4tE6oIU1TzX3ngVS6lleZ4UIGxqLMOeA7vo71zN9OQkSlllZnqW/v7VXHnlAc4PHSedngR7kVx+iaXlWXKZHG6Xn/r6FlzBCDkZSW7SFGwgZAVwVuzEvSF5vFe0CiMz5zk9fQYrbOCIOfE3+ilUFaKxBhnT3Vxfj9/jIzG3QHdbBw7TxuLcIuV8VcZw9/Q0US4pRKONlPI+nnj0mFxQIo5Z4bbdvHkzO3fulG6+zVs2Mjx0jsNHX0IxcszNT7Jj5xoe+u2TdHW3sri4zHvf8wEGzw6TzWQ5sH8/O7Zvw245JLj9w5PPSYfu/n3Xc+MNN1JVF5lfmOKVo+M8+thz7Nyzm4amICdOvcjLB1/iIx/9CHt2Xc7guTOUywlUfYmmphjTk1VGx+bZfmA3qVKeVCbH5OgEH3z3u1jbWc+jD/2I+dnTuL1O7J4ogWgXH/nzT/HpT99LqVyhualVRliL72NPbzurV3Xw7LOP8crRF2VEfsAfxOMKUBdtprErziMvPEBrZwOaamA3nezbs49DLxzm1je9lYX5ZYYGz8sOYc2o0tQc50tf/juWZvMcOzkhI+TL1QJnzw6vuOLzy6RyUyhWnr5VfTTUNzM6NkVvXyfzi+dIjuW4+7YPwXIVR6rMmngbLtXG4sIijkCQkh2S1QqOgJ9ivkBPZzdHDh/hmfPHMRuDTC+MsW7TKjZvX8v45Ai5XIZipUIwHEVVBOTTmBmbAa/G1q0buPnGfRx89o+89PIZsY6HvlX9MgXBH/CxsLDE3Pwy69at4vLLLiOTSjExNkpiOYtlRTENP3NTM+y4dD2+gMrZM2dIzIlO9QpVRePt77yGungDyWSWqanzdK5qpuK0yJUrlNMaYyfnifjq2LvtGnpaeuntbKVUmiXeoKOasyjGIsEIZMpZUqqNSH0TSwtLNDW2Yll28vky2DwsLGYoiHQMsXBDs9DFoh+3F0UTlNInF0ldhKSvjkV+9aXfqwGuzBS2rD/FIV905F58zsXuWeG6/RN8tdvl2F1VlP9XYPvqjtoVKLsStfwnkLwSfiIdtAj3rfhPnH7EQiaxJMUpuufF6LTyt2LBkaYomIaObrPkwicRsewy7diKOnFXgFuvfgNP//Zxvvp3X8VmujCkq1dcQ9Q6bl/Hl/21Xa8pUFOgpkBNgZoCNQVeowrUwO1r9IOt7VZNgZoCNQVqCtQUqCnw+lTgP8CtxLfYBOCyFD7z+b/lzbe9gZ//+mc8f/hZRkbn6F3bSd9AH8NDY2zfsh2lDGdOj5OYWEQzbNz3wP24XAYHDz6B2w3Dg0N8+EMfZ34uzdtuvJ3tl+9nPjsrHYFrBrpoa49y/Q17+NfvfJ1sfpE1q1vQddFnGpI9tX5XM61NAzj0II/86nHW9G6jvaWHo68cQrGm+dRn34mleXjyqUGmJwx+c9/D3P6B2/mzj13N8NKvKWctTh9Ok05UCIejHHzheS6/civX3rCdZKLE/T99gmeeOsa+fTfR1TlwwVE2yk03XisdkufOHsegyo5dm4k3RDh+4hgTU1Pcecf70HQ33/zmd9m4fjdK1cZTf3ySk6df5p+/9VlaWjr4xf2/ZHF+UU6a9/Z1sH3nemJ1bsJhJ14feLxi4tVE1xWqpYqEhal0BrvTRSQSoayUJNAqV4u4PA4ZO+z1BQEH+VyZYCiOwxGU0cfxuriY7eXwkRPSFSjuNt3PK0+f5IN/8Q66uuKUyvNUK4sEIh7y5Qo2AZ00E1MXwNMj4a1hiIljB5ou4L04Fuyyf1a3TOw4CPiE+9gmI4wt3ZKxwwIeOd0uGX0soK2ISBbBz8LtKpyvIupYRAwLt63H48HhcspeUpHVKNy2MpZZxj6aK5POLqeEymrVWOmftdulA9HldhCPhaVLTjgkhfNSxB3bhbtIOGcFWhW81jKkE1HAZrk9DtHwu/KfKrqSDRGvLJibQ0YdC1AtvE4ifjIWr8fj8ZFNptCqKkFfAJ/Tjc/txW13yghlm2Fh6qKr2C41E/HT4XBERiOX1CoVrUqmkJNdjaNT4xgOC3/YLz428oU8Xp+P3t5ums1l5uZyXHngrZw9s0gmKyboXfzq1w8wOTvF9W/YhkqaUMSFYpQJh0KyczHoDNLZ3oXd6aWqWFQV2L7zUt5x+9001nfQ39/O8aMnWDPQLyN1lUqFy/e/kVMnF9i2Y5uEg8VSiucPPi6Pwc7OlpUe31BMdi6vX7uNdKrI0kKSDau7+fH3vsvCcpbe9S14I37pZrvtltu4ZOsuGWcc8nlxux2cPX+Gb3/336maBhOTcxImiPPJnj27iDeE6V/dg6qWKBQzONwQCHmoKgU0TSWXS1OqFqmYGk6/X8J0AQ7rog3YbU6ps2WaFLM5FKUi49WDAY/sJMbQcegaDkOnqblBOrfF+9bXrTjjF+czFAs6bkcUpeJi8Nwsa1Zvxu0NMzQ9T2dPDzZLY/vmdRRy8yilJE6q1MVDnD9zjmrJYm66gKEEWLfmElKJPGG/k1J1lkJ1Em+kTGefiKzuJZ3TaGvdwL/82/2MjS/KGHS330VuOcv7P/5GfA4Nrwdi0QixSIw9Oy5hcSGDEx+To7PkszkW52fQtBw+v4HNUUVz6ORNhXy2hK1sY6BtLW3RDopLJQxVuMy9qBgUzDJD86MslxLMJmfx1XsIxn3yu2bqGnt27ZT9pOgG6eVl6uJx/L4A+XwRwzKpVKoYhp3+zh1sWn85B597hS2bdvHz+x4kHI7LXuhQKMCb3nA9drtGvpCmLh7mG//jG/zukccIx11yoYAYGy65ZD+b12/j9JnTKNUyHo+LjRs38sEPfITlRIH773uIpaU8O7bvwbIUyqUKrS2rcXtFqoCDR5/8OYGwxeTYMGvXbkGv+miIthEPh5maOotpVcDpo6zrJLJJnD4PC0sJ6qNN9Hf1kpqfxVRL9Pe2UCjn0W12Nm3bza7d+/n6f/8R584PERCdqAiHvotNm9Zx1ZX7uPXmq/nARz6Apir86Ec/we3wkkoVcLvL3PKhKwjFgvz6l38gEmhm07odVEsKLz/3NHYv1NcFZcR3T08XO3buRJx4LF3QMQ+KluKPzz7I0WOTdLY3MzCwmwcfeogtO9dz7Y37SWbmUVWTF148TG/XGp566in2HTjAJ97zYe7/xr+xxt+Ima3KFIc911xF3uVA8XtZlB29TtrqmpkYHOW3j/+eoalh8Zas3dCPYhRw+8V50KJ/bT8t7W0sLi3x1PNPks9VqW8Oywj73s56JoaXyKRLvPcDt9HW0S7dq8lkhlK5zEsvvcybb72FudlZfB4P1VJJRlA3N3czPZUA00tZXWTdpkYcDg+zU2k6O/uIhP08+fQj9Pf14/fXcerUSdZuaaOpdxXnR0dx2wwsBVy6F6cWxSzZUcpZ+lZFWbcxSnunD83Ikslm8QT8OCMhJqYnZfqEiOkXqRfpdA6PL0g42gT2AEvpAotLOcoVE0uMPS4fhYqoIFiJIV4Bno4VKCq6aC9GBwscKiOEV0CqTBJeWdP2nwDrRdjqcrnk6726d1a4YMU6OHH/T/21F17n1R27F4HtRdeteEPxPRRRyKIuQGyjGFeF61dRFDRdxym6dJ2OlYVDouPW4RSrn6TLWbMMNFk9YMeug5lXqXcHecu1b+LZh56QUcliPDUF3a05bl+fF/u1va4pUFOgpkBNgZoCNQVe8wrUwO1r/iOu7WBNgZoCNQVqCtQUqCnwelLAujDDKCL0xM0mnIoC3H7hk9x+55v4/Fc/y2xillhjlFhjPc2t7czPp1FLdl547mWqFYV7/+V7HHrlJUrlNFs2r+ex3/+WE8dPEvBGmZ1KcvbYOD6PT0awBtpd7Lh6O4nlWaZmJvjJfd+ir6mef/zel9D0HPFokA3rN1EuWkxPJpmbyvDnd/8dR58fx6qE0at+XjlyHsWYZtN2O+/7wLsYGUzxo3ufwmlv5Af3fps3vnuAez65iXLe5OWnlnnkty8QCTWzun8DTa1eLGeSttbV3HLDB5iYSDA+sczI0DRj08fJ5MfZtmE/VjXI8RMvs5SY4JIDG2S3X660zKGjL7Nm7Xpamrs5fPgcZ85MUcyL+NM1bN/Zhs2R4cjhYwwMrJNwu729jXAkSDqzhIFCtZImmZojX0ii6mVMQ8XrdFAfq5fxrrouomEr5EsZ6pojmJSYnZ/CI4CWJorsAtTHOkkmS7g8QRoa61lYnmQxIaIqVTD9nD09RUvDAJNj85w9fYb9+zbzzjuuY3H5DJZNxe0VUb8ONOk4s/A4vThwSFejYdhWImcF2NR02XMoJ5CF89Gyo1ZEp69Puu+qlQpOmwOP10NVrWCYGoKhOj1O2Y0rXEnSCSs6bjVNuobFhLc/GKBYzEtYKmKZy9WyjMYVx55w1QoHq93mkVC5Ui5Jt7SAIl6fgKgeyqWihD1Ohxe/T/SZhuXzBfCzGWIiW0RJajg9Lrkths2UzkQBiHXRdSvArdMm3VHiMYfDSbFYQTUN/B6/nCzXq4rsBQ4HQliagUcAXLERuollWHI/AiK6V7iCXV4Zk2xz2XH5PCwmlplLLNDR28FiaknGUwsHm4DgxUpZ9iEfWNOHzxemsbGL4eF5vvPdX5LJFKXu8cZ6soUc73rvG8iVFvj5L55h3UY3e3fvpJrUmJmc5dL9+2ht75Cuzni8AX8wxitHTsj40Cd+f4hdu3bztre8hWNHTnD29AzrN+5janqaHTs2gV1lbn4Mm10BVDKZhHQ9Fwsl7rjj3Vy+/Qo++/W/49lHH8NjaLz/7g9z2zvvouwyCTrrmF9e4uArz9Lf08XvfvMADzzwKyxUwjEnDa0NuDxeurp7ZSxzvC5KMBxgaXledtW2tDWhGQrJ9JKE8ZlMSvY0BsNBTLsdQ0SDOgWUd+G2e3E5PRSyOcrFPH6vm/p4BLfLpFBIoSklIiE/vS1tGKpOe0u77LqcmphjeTnH8OAU/b2bMQw3mWSVeKydnq61zM8tMzw6TLwtTDqX4JorbyS9lEEpaTTEYowMDzI9PcqJV46yYaP4rrfT1NLB8OCE7CVWtAJ9q5u59oZdKGaCI8df4KGHDzE5rbB+fS/DQxl27b4Et8dHQ3OMrr4mZuePU60OY+gFIsEoXlcIFyE2rN7Nqs4tuGxhnJabmckxpqbOkMpMomopHH4dT8yF1+0hOZtmeTZFR3Mfm1Ztx4EfVVTf4iadLxGIx3G63cwtLzCVGiFRmsQfcJFKJenu7GDPJTsYHDwv3XZilYNwxiu6Srw+zkJiSX4PlmbSUPXgczbypje8m0cefBafO0ZzYzv3/+ynLC3MYrMZLC4u8dGP3MM3/vs/cOrsab72jU9h9yr85v6DtHYE+fH3f8C6gbU89sdHeO65p0ill3n4kSNs3NzF+95/D888/TLvuP3dWKYLnzfME48/z8YtG7E5Kpw6/xznBl9iamqcD733Y1x+6Vsxyh5GhyYJ+pwsJacZmR6jrjnO7MwMLS0tzM0u4XEHmJ1LMLBuo4R645PjhIIB5uZm2LBhPR96/7v53k9+xQO/+DV79uylmC/JKPa9l+7myNGD/PTH3+UrX/0C+VyWL3/pKzJm2u+PcMllm2hd62J2cRqHLUzI18DRI6cpZMoyoWJgTS8+v41rrt5PqVyQSQLZbF46+h97+Cl0K8GBa3t58qlxXK4yt9361zz3/GlKlRyWO0u4TsTNa7gcDezefQtPHX4Bm7/C373nY0y8cJQ/3ns/V++8jJcPHaVtw3qCvV24mutRHC462jp4+BcPsm/bbp78w+PyvJFMLzM9fp5Nl2yW0durBrpp62rlpaMvophVsvkM93zsw/z6wd8yeH6Y9sY4WrHK6tUDfODuD/PgQ7/H4faQSmVIpbOcPHQSvaxzz3+7h5nJSRLLy8zOTFEqlbhk72UYmpuXDj3OdW/Yxqb1Ozh8aESOZav6u/jHf/xnbGUHtoANb0Dnjve+hYaOtfzTV/6Bt971ZnKphKh8J+AW3wcX89NjFMsLXHH1NnpWNbO4OCMdolVVY2Z+ki1bNpJKpYjFYjL2N5nKEK9vwmbzUarCyPi8XFQVijSRLymUVQOH3y8XJcnrmwuxyGJsEm7ZVwPYV3fSioU5ItlBdK2/Gs5eBLIXAa5w716Er/J3wknrcPzpbyTMvfAar4a5r94W8bOAtgLeylhkEfdvWStd8Be64cX7iNvFXl3ZzWu3E3B7cDkcqNbKWCYfN2xYBZWA6eKWK2/i+Yf/yNe/8HWcgujLSOcLuczUOm5fT9f6tX2tKVBToKZATYGaAjUFXvsK1MDta/8zru1hTYGaAjUFagrUFKgp8DpSwBIUCvtKbK6Yz3OAYap85gt/wy23XcXBI8+SKmbIFJOcHRqkua2H6bEky/NldE2ls6OOD99zF3a7wde+8lWUisVN170Npy3MyWPnqRSEUyjH1//+K3T01fH33/607Mpd3T+A2+1haGiQn3//Z+QKSb5//3fJZVP096/CNBz4vRFW921g/cBmcokyM2NpfvWL37F+YDUDq/v53ne/yxVX7mb/gUv4xX1PUyiqNPeqJIpPsW6bg5Cngd1r3s7vHzmFqnrRTYVsvsCZ0+fYvmsLq1dvZmHazgM/f4j+dTG++vW/YGz0GGOjs8xNZCR02rx5PVWtyNe+/g3Zubhr7zpmFmZXIKTHI8GmiGd1uwNYahAMJ+s39tC3upGqukwmP00yM0kmu4TNYcp+VAFBBRwV7h4ZiaiqWLoN03ChG3bpeBVwy6AMrpWeWbvdJQJ80dQAxayNfF5DUSsUyynsHhWX16JYEp2JGrrqZ2lWxUmIuekZrrtuHzt39lHfaGdufhTTEv1/fhmTbDNt0ukn4iwtER2siQljU8Yz2xwuGdksAKcEqtgJ+oNUyxXcTpeMklaqKqbswRUxyVBSihII+cJeOQktnKsCgAp3X7lSkVHQXq9HOmJFhKiIY60o5ZUJZ4dDuo1EVyB4pEtK/Oh0WGiis1ar4vW4Cfr9mIZJsVBB122E/DH8vrB8TCmX8XtEJ6+TYrko38fj80i37UXHrdg+EZ8sQKoAlpbdjtPlIZPNo1SqhENh/G4fhqLKXkmv04NXwFxFx9RFJ2VURkZnk1ma4k0SfMvJd3RZG6yZOlWtytzyIoFoCFw2CpUiiq5JgCv2c2k4SUtbK4apM7swT0WpEonHCUciuH0+AqEQM3OzeANelhOLsqd2bmKK6y+9jMa6CI8/+SJVtcoVV+2lvb2TwcFR6mLNtLV0S/fmwecP8elPfo7e3tV865v/k46ePtYMrOfJJ54mkUjxlre8jSNHjvL8C8/Qu6oTj9fG5PR5FDWP06GzZdsG3rD/OvZv2sdyPsejLzxDwTSly/GHP/qxBK7VQhlh++ztbSAYclHRFHr6W2lqb0JkpAtALzoYs9ks5UoJp3BTiy5itxNFqUp3fUNTgzweBaAQcdwiilZEdoseZFFLXC4W0ZUqjXVhomE/pVIKyyhTKqZpbIzi9zqoD3noaG1HKznJZmF0MI1WCRAOdhDytfDP3/w3CUo//8XPyDjbc+dP0doRwRlYpL+/i3Cgl/S8k+S8jZnJPOWigd2h09vfhM1TYC5xlnRhimidl4HNnazZKPSe4g+PHGVkKEEha9Ha2o7TA929dTS3hYhEBFS1KBUsTNOH25MnUD8hoXMl76YqoqudjfjtUekU7+/tprU5TkuDcLdqjI9PMjEyQaG4hOXIoehF2to6RHA5Tz1zEAwHu3cdIB5uwVK9uB0RihkddCcdbd3k1AQFc4lEeo5YPCLh+OjkMKqp4A060e0qhksn0hjGdEIis4Rogq5m8lSSJZSynZb6ft57x8d5+eBZ2Zd72d6rCQfq+OqXv87dH/oz5qeXeOIPT3PTzTdy4JpNNLeG+J//9i1++YsH6e7opqW5nquu3s/mrQMcfuVFvviVz/OZz3+BsYlZRsenec9dd5NJlmlv6+fs6THpuDdtFeqanWxZ38vX/q8v09bYx5ruvTz/5HE2rdtKX087ZSWNK+JhRsDDpTwLk/PEQ3Fc3iDLpRIjqQRrd+zC6QuRXEoQcrmZOHeWb3zlr5hNJPjrv/5vrFu7SXZmr+pbJZ3EX/7SZzhz5hjDw6f57e8elF2073rXXfi9IT77hU/S3Bfg+Rf/yM5dO3n3ne/m+ecOYuhOLNNJb88aee5xOCwcdoVHH/sljU0hHn74ESplk7ffuZttu7v58X2P8vJLCdqbm/D7OimUSti9WdZubsLlcTE9XsXr6ifSHGdq/jRtTi9fu/tv+MO//4zCTIKWti5+9eSTrLviALaGOCXL4ujho1hFjR/863fJpHOyv7yzq4Nvf+ff+O69/8LabQN0rmojkZ6nUM0wfnaeNZe08cm//VsOvnSQZCJBwO3l6ceeZmI0yZvffi1dPb28fOQVVM2kWCxLV2qxWOSud9/FzMQUo6NDDJ0blp3rd9z5ThmT7fIotHf72bPnSpbmFY4fH+LU6ePs2D2Aabg5fXKK5pYQ/ghUNTvJ5QIb1mxgKTGLw1FmYF0T11y7m3IliyHi+10hFpZWOsINq0o6vUBzPIbH6cDn81PI58llc0Tj9dQ3tspO5pGxOVTdSSTWhma6KJRELYATxdJljPBFaHvRKSvO2Rcjjy920F6MUZbxxbK/9r++XYxJln24F4CrALVi4ZUYLwUUFr+7CFsvPl+84kWIK7dFLphb6ci9WKV7cVsvbter4fHFx+zCeWsYOMS2Ou0S/oprCqcY10sGUbuPN199s3Tcfu3zX5MdtxfqeKW7GFsN3L6OLvVru1pToKZATYGaAjUFagq8DhSogdvXwYdc28WaAjUFagrUFKgpUFPg9aOAZamWyHG1RDnnnxy3Gp/5wl9xzU27+f2Tj/DL3z5BfVuIls4YR4+P0Brspq27kUw6wYYNqzHMqgR4mUQJU/dSF+7mwx/8OE88/jSL8wJy5hifPMc9f3kXW3YN8L2f/pRf/uIhYnX1zM0tcuWVV7J+wxp2bttIIjNLRc3S090lJ1XL1Qqp5RznTg6zbvUm1GqFXdvXMXxmlMceOciqrm1oFScnTgwztzzOne8/QEY9Ca4lOpp6cOpNDPRfgs3mlw5f02HS09PL0uISP/vZ70gmTK677hYKxXkM0sTr7Qys7uLIiy9SLSssLC1Jl11dQwN9/atoaW1haHhQQmDhEIvGghSKeSLhKPFwF7oGhdISy8lxCqVFnB5dxn8KgCisnsI9JOaDRTeriO0VIFAE/coGVdOLZYkeOmHs1OSEtWWvUiyXKBUVqlUHuhpAq/okFGpojFCsLoOzgscnUlBVFMWOzYqwOKugVVyMnB8lHHQSCpnceNOltHfEWU4uyyhI4SwVk9MtjU1MT03hdvlwih49u4g+FvDYktHNIkBZOJZENKPHLVyuPvLpnIyl9fsDFAo5HG4buqlic9mwOUSfrCo7a0W3ps20y5hfMSkuYiSr1bLsuxV3AXLFZ2xZok3XQkx8iyhjp8uLaQrNTBnFa7NZMiZX9P0J96Hb6ZZuYUXRsVlOfN6gjE/WqlUJvjxut5w4F05e4YDzCtgrQpxN4SLWKKkVNF3F7rTj9nkwRBi0wyUn3cuFkgSzAkyLDkEBbP1eLz63gN2m7Pd1Od2EfEFKqQIhf0iCRvEZi30Q3cCKpsrXFU5GzdIJhkMycjpfLmFahvycS6WKhNOmACOVEhW1jN1lo6EpLuHv8nKK4yeG2LBhCy3RDo6deIns+BKbtzRRKCjMzKQF22Tjhi00t3RSKlRlBKylm9TF4mTTGTrb2yWgfvDR33HddTey99IrePHgUa4mqrEAACAASURBVMZHZslkCpw8fZr2zlZaWuvZtWszO3ZsoLO5kan5EbRsibGhIQ4ePsS5qQnmMmkU4e/0emlpakSrCkhuZ/XqLnr7O7EcGvlSlpJWREORkNYQixB0TbrjhBNNwFrx96IjWBxjoltYutJ0Uzq6habCnS96ekUkayjooy4Wwmk3pUs/n1mgtS0u/ppI2EcsHKApHqVaUJifLZBehsMvThAN9nHnOz7G4ZfOkstWqauPYRgKuUKC5pY45UqKdRubSaWWWZorkE8b2G0hqhVDbpPDY1FWc2RLyzS0Ruld3U02n+P88HES6hyTUxksJU5rawd1kQ5CwRDhsIdydR5dy6LqOQlkPY4AHldQalNWZ3G57HJBitsWwlCFQOI5DjB1IsEgbc3NrOkfoLWljcRiksGzZ5geH8KyaRTVIpHGGNGGGJMzM0xNzuLET1/HOlrCnWg58BEi6IxQVguYXk2CWp/PJR3xkwsTZMsZynoR3aUSbQnT3NtMMr/MqcGTsqM6QJCehh7i4Rg2m5NwsI7hs9MMn50n4G2hrWE1nW1rOLD/Cn7yox/i9TpJZZYoaQU2bBhg05YtxEJxPvrhj5JKLRCJBnjjm66ks6+Rf/jmN/joX3yUxeUMp84M8/73f4C5mVl27tzH2VPTxOOtMiLespVQRFy028vJV4aZOJeivbmPxdl5tm5dTVNbhGhbEL1q0Oxswl60MTM+zdj8BFadB70hwLNnThFtbqO1oZ2I3cfCuSH2bt3OdTdfxgfv/nMaG9qlo3bVqn5+//uH2bhpgJaWGN/+9/+b/Qcu5fobriccivJP//gttmzfQDBi4+HHHsThtBEI+OV+vvnNt2HDRTKR4/Sp09IV3t5ezyuvvMDIyCBr+nsZGhyju68Zt18lFPUwu5DGQSs7t1+DiCVIFUZRzHlwqrzy3BJTM1l2Xb6XbGWOKzdtZ/qlU9x90+38/Hs/RqnoeBobGc9n2PfGmxmemeGJhx/DjYs/+9A9rOoWAPwcrR0drFqzir/74uc4fOwFAlEX+VKOa2/eDx5xXoZUNofXG5Cu+BeeOcz2zZ2UK1XmF3M4PSIq387sdEL2OIv453hdHUdeOk57UzNdq9qwWQbj48M0NtSTSIpFBTHauiKMjc7hdDSC4SMaj3HDTVfw8svHOXt2gszCItfcfAmZTImhM+PkFrOs2tpFIjNGe4+HfZevQzEqeH1RJiYyVKoC0gYplHO0NtfhRcfrdMm0BaWqUF/fgMflZ3J6Hs1w4PSE0cR5tWyi6jZsTp8ohiVXzkuXqYShkliudMfKf2Xn60qfrLz+ESctEZUsnLP/xWWgAKZi7BIgVgB76dS90Fcr4ozlOCd+96r+21f3514EuX+CtytbIsfGlbf/j/7b/+TmfZVj+E/bqmlyOwW4FYuGRMSyy7JjLxuE8PDmq2rg9vVzNV/b05oCNQVqCtQUqClQU+D1rkAN3L7ej4Da/tcUqClQU6CmQE2BmgKvKQUsq2KBC8tYieIT85rCOfiZL/4F179xD+cnjrKcTXHi9Dgbt63BsjvZsmkzI+deIZfNEPTF2TSwm3ODkzz0myd5x9vfRzpRku65qelJHA6TcNiLRZXJuUFuv+NWNmzYyr/8Pz/kpz/+JZ5wgOtuuJ7h0ZNcf+0+brhhP7/6/Y9YSI0TiriJxaI4bEGqJTvJxBw9nY20NkZpi7Vw5PBZrtpzN08/OkWhlMPpL/OHxx/CHTMYGGgl7I9x4zU3oRlV8sU0To+DmcQgRXUJv6uO1tb1DJ6fZHo6hd0MMTw8RHtniIG1UaanjtPa0iKhpZjAX7tug+yRLRTLsi+3WCzJKGEBbErlEqlUglR2gVidD5fbxGY3cHtcVKpVFMWSblrLEhGIK/DSskTXqi5jR3VNQdS8GproWrVkv6cEjoaKaVvp+zR0G3ab6PaL4iAku26FKbFUTWLay7g8FpZNTCS7cTnCjAwmGBuaIxKI0VAXZWFulG3b+rns8t0kkguyw1f0nwqPTyGXo6erW05C5/MFHA43FUU4VIUzN4TD6aZaVWW3XsAXkBPVAp4q1YqMWw4G/ZSVonSZurwOCXGrWkkCWBEj7HF4EZPdhWJBuiv9Ab90XAo3lYCdiir6NQ0JPAXAld26YiL6QjegR4Jap+yjrVarsmfX5xUxui4q5aq8i85asU3BYEjGNwsHp7BZifcXc/LlcllOjgu3p1N0RBoK5WpppfPWYZcxvcJuLifVNdHPioxH9no8KBUV0xBxyeI9hSt05bVDvgBuy4nX4RQ8V/a6iu5Fj9d7wT0sAIhBuVoVXlzppNUMQ/bhWhFdwnjRj+x0BnCKLsZSgUR6gYqSk1HO/f39DI9MMT+XQVkCb9zO+q46pscn8HrDhIL1RCLNNNS3s3njTg4dOkI4EKRUyDIxMcSq3k4ZbRupC5Iu5xgcGqOttZOtW7YzNTaPPxBi86adrB1YT7QxzszUDDNT05wbP8Pg4BlSC1O4UCipZQL1MbJKiaqps2bNaqLRMF6nnWjIj6pWyJUzmA4Dm1tYamWjMKqqYJqW1MRhd2NHuM+E49Yj3d6KosmOYAEnXHYnNuHMdniJhMMygraQS1MuZjCNKtGwWFRg0lAXoqEhiqFX8HndFLJZlIKGpToxNC+pZY2nnzxDIWvnwN7r2LZ1H9lMicmJCSybztatG7HZdRKJJIW8ytLiIoGgE03PgKOAw12kocmH22/h8LjJ5R0sLLhkb+/SUomAL4aj0Um8KUhzUx26VsZht+R3QSwmsEsXu8DpGjZL7L847iqAH4e9Te6zx6vi8YgFBQXcLggFRKd3FY/Dj6YYctFAd3cHTY11BN0x1nVvYnp2lhePv8Do7BC6QyFSH8Lr9TI5OoVeNGiPtdEe6aAx0AiKiHn1o4rD2GZD1VUsu4XNY0moniqlyCkZSmaJQIOPsllkLjEn4ZzHrKcx0IWlVzCsHJVyjob6ZmYnU4wNJZkcTlMuwJe+9GWq1Qx1DW6mZ0eZmcvx0G+eweXwcu937pULHo68/DyxuA+LEr968GccOTnM1//HJzh24hwnTw+x7/KdnDt3lFtvuZX2li1MjKcktDt+4ijT0xOE/GEa6ztx6mHqo4001oeoVBdx+qskq0vYVDttri72DOwh6PExvnSeseIoj519hkB3C489/SKX7r4cK6vS7AqSX1jirvf+NT/84U/IZco0NbaxvJxYGWPcFj+/715uvfVGWjub5bErFtmIrlrxGU9MnGFpeZGenn56elczNTPL229/Gy+8+DxDZ0YoVtIUist0tXdx/TXXc+/3HsDr8cpjUiwaKZRSDKzvkgsAxkbmOXDgBnz+CEupEV459QSr1jbT1trHN//+PhwxP7FmL46KwsLZCe6+9Z0ombLclmBDE4lqRd4D9fVycUupUCLg9BJ1B6jmyrK7NxSJYnfbePB3D3Dk2HNoRpnb3/NGDGeZY8fOs2vvVubmE0wMTxMKuPmbT74TRSszOjHF1PQcswtJ/J4G8sU85WpBxlnbDAdd3Q2MjY7IxTvzs8vs2bMdTTUZHDpLW2czlbJKMNDM8OAsLS3tLC7OsmnLNsR6nGR6FtNQKKaES9RFS3s9lr1IKA6bd/bh8usks8tYdpesYzARyRQhDEssAHITdFlU8jlcdjehYEQu/BA91oZpx+0Nkc1XUS2H/FksxKlUNSqGOPbFqpGVrtpXA1SJbi/00b7ahSsetwt4KjOF/8/bRbD66r/907PEMjiR4HDBcSueKxagifufOnYvwF3x/3Lc03XplpX1sxccuBdfT27DRZgru21ftQ+mhe2C49Z02DDE1YpIrtCRjtuYQzhu31Bz3L6mrthrO1NToKZATYGaAjUFagrUFPivFaiB29rRUVOgpkBNgZoCNQVqCtQUeA0pYFmlC+BWFB++Gtx+nOveuIMXjz1Be18TvlCQxWSO+YUC27euxW4tMDU+zdRYnrpgP/v23swLzx+np3sVJ0+e4IknH+Ptt9/KwNq1PPH4E7K3bSkxRl2Djf37D9Ddvp4f/+BXfPs7P+O999zFoSMv4AvB3Xe/i0iDh6OnXiKTWyIcDpHJFikWq+hajmJumYjPzxWXXk3AHmWgdzN2fMzOLUnXzejoHL99+Em6u/qIhWN0tTfQ3OZjMT2EP6aTV5aINojXLElga2k+7FaEcsFBwFcvYZ1Fns7OIFu29hOMONCMDEvLUyiq2A7hAmxAKbtRK35mJgsMn1/ENOzky0ts2t4p+y/dPpWqmiGdXcbtFuDajWmK3lYBiUwZkYvdlBOxuVwBTTdkR6umahJ2yfhEMQUvevZEKSsrva828TqGXToZQ0E3ii4caio2p3D+GBimAzt+YuEWXjl8FqWk09vdw/TEmOwl/Nxn/4pCMUExn5ExxGHRN1vIEfT7pKNWdC1qhtg+gXTFbLdwxrqlG1W4hMU2ibhkAUdNEWssevdEFCUGmqWgGgqmTcDQFZAsophddi/CiSSiIAW4FRHJ4i73UiwUMHXZ57fy2IrzVkc4jjW5AMDlFH+/0ssrnJti3wVAdbtdaKqAn2VM0V0rJr8tO9FoHL83QDFXlCDN7wuiq7p0aTmEw9bjltun6gplpUxVVXH6PFQ1FbvNgc/jRVEUKiIS2u0m4A/JCGfhZBWAWABjcdMFeDTAbROfjR23XcR7+2WssohaFf2s0nVlt2PZbCiahmZa0nk6UhjGF/BKQCSAtADkWB5SyTzpVIlyVcfn9TO/ME1VLXH5VfvJJ/L0N6/h5LHTBENB8vk8NoeNmdEMew5sQgDugDfIZXsv55mnn6UuEufxPzzByMQ5eta3s23HNuLBKOs3rqO9s02C6iNHjnH48DGcXj9DwxOcOz+K3xeSgLFSWqa13YcnZMPuddHc1YrH78XrdlMpFXGKnlRVoaopSNu4x4mCCjbxuYnFCgY24UazOaWuwmUrFigIJ6pg8pZuSYe3cG2LY89nd+PBIR3cuUyCYNAj45Dt6BKSVsoF6b4WEL9UKEpXta6YFFIWdjOAZbjIZioUcgahYCMd7T3MzyUZHRknHI7Q1tZKOpMimVqmt6+XcF0Dzz73DG1tDTQ1BlG1NIouQJ6Tgy/O4Q2UCEUchIJ9VCsCtJsEY504/Q3kSjl8fp2qIiLQy1QqOZoaGjF1Bw5LQGqHjIlW1RIOp4HXU0e5HJELN+zOKjZbCcMSn5+Cy2Xi9bqkO110TJcLGqoiupc9BD11bFi9nU2bNxEOia7gOY4NHeLMuWOyH7tBdP7aHOilCmqhStQXwqga1AVbCbgaiEXq0HSdUrmMaTfRbQZVQ0GzayQLCTICOKoFnH4H3b29BNzNlHN2EsvznD59hPGhBT74Z2+hpbmV48dOsWPjJRx95QT79u2XXbBd3a2cPXsej7eVVMrkxJHTbFizkT+/588I+d3oWonBoRP8wz9/ld/+/lmuvWk780tLeL0xPAEnb3/n5cwtTGEo9YwOJ9m5/QCtra2cHx4km8nT27mOqL+dXDqHx22QzU7gC5uUjCrp5QJhvQ4zr9HWEmf9zg60cInv/Ob7nJmbIZ2Hjet2MjM4wS1XXUluaZ7t22/mqaeep5Cr4vOHOXXyNNdeezW+oJPR0VNcc/1lnDt/kvt+dh9XXn0l97zvI/zs5z+kkF4gHm3khuvfSm/fep47+DIj4+fwh0y+991vyf7W7p42lud0brjqDbidDZw8Pgx2Dz29qwiGfSwuj7KwNIlShU9/+mtks1Uee+KXaMyTL81KZ7hRaeTs0FnWbOlk/MwQHpuNdb39/O1ffpKF+QSnzg3ii8QoG2JphB272yvPSaZISMgViTj9aFWDUqUqo9jtboP7fnEvi+lx1mzo4Pz5cVw+WLtxNbm8yvnTw1xz3SY2b+uQ59/xqRnZE+31hwiFY5TKKqdOnuHcuRHueOfbGBsZZW5mRi4umJ5a5Pbb38aqVV28+NJLnDs7JFMO6uJNsm5A1B2k5/I0dEXJic5fq8L1N1zN2OCiHOf61jTQvaoR0ybOISqqrtPa2cLMwgQVtUA4EiWdFgsjorhFD7tNIRYOyoQFkThRyCuUygaBUBSn08dSIothd+D2+yhWq3LRlNPrkotnxGC3Am5fDW9FjPmKY1YMRXLMFZBU5F8I1+3F3OL/7XrvYmzxRYD7v8NgeZ678LridwLiyqoB28rjcqwTZfZiVHc4/uN30gl8YZvENYDNkouUxJgpnyu6350r51E5dopFMeL1HaIbXKR0rPRd2DQR4aBT5wpw6zVvrIHb19D1em1XagrUFKgpUFOgpkBNgZoC/18K1MBt7fioKVBToKZATYGaAjUFagq8hhSwrKIFIjJ3pf9MGDxWHLcf46obN5MsTuDwmxw5cYJjJ89z4oUMH/nEG3nTDVs4+tIRxkeydLRu5Y3X3sn3f3w/Z88PoukVAkGf7NoToKJSMZmbTRAOmowMH2Zpsci77ridt7z5Nk6dGeEvP/nX6DadnZdskpP5i4kEX/jKJzh+8hgP/PJXROJB1m7oo7OzHlOpsGHVBmLeJvy2MIXiJB5vnvPnJmhsWk9H6y5+8IOHWbN6K6V8mscf+wWFaoq33LGDtlVeFpKL2BwhiuUKi4vL5DIq9XUdtLd2UR/tJBZqlwBMuOFSmXGq2jyqsYDTVcCgRCgQRFNc5FIO9HKM9qYdDJ9NMz66RG9/L8n8HKeHnsUfVth72RqicRfjU2NEow04nKL30kGxpMq+VzFRLmaKBXDWdQvdEC4vYwUuuoRz1oOuCMglvIp2OfEsfud0iChH5ASwnKgVbroL/Xi6jH50yojWxGKWYl7BbfcwNz3P0Nlhrr1mP3feeQvTkyOoShW3y07A7yGbSskIUK/XJ3ttbQ6nhLblknCLinjQkISoAoD6vD6BkS/03hqyv9Tjd0uXpIjkLGtFPH6XJHTCkWu3XBL2CWBqWMJRLHpxV7psxf4IeCscxsKFKxxIqikAZxnLoeO0u7BMFw67D687gNPukQBZlDKvxF+auJ1iGluT21FVdTyeAKFABJfNhVrWsOvCKeyXbk9DFx2q5gpYthsyOll03yqmhsPlxCYgyIWIS03TJagXXcyBQFBOvFcVdQXeulyCOGOUFUT7sNDD7XBK55/X4cVULdmVq5QV6SB2CyhnIQG9ALkTxjwujykhXqWak53JNnwEvM247Q0sL5Z4/rmXCUd9TE+fZ98V2wj7G3GrLThtPmbmJ8Cu8sRjT/KXn/gImlXmj088zeJckuuuuIYTR8/T37uW9QMb6F/fhzOs0tPdTrGY4+e/vp+5uWn8oQCDI2PE4mFOnhomkylLF3lTYyvi0HR4VHbvW0tbTxP5SgG338XCwiw2Q8clQIhlrWjh92GKTmGpo+hZ1XCYBi4B6yWsNSRkEMBBAFoBRFxOB067LNTG5XZLF7NZ1oRABIM+urtbiEUDmJYCpsbS4oJ0P4v+20K+Qm/3aum8m59NklpUSScU8QnQ1tbFls07UKoGhw+9wnPPP8fevZewvLxAOBLEtFSKpQxNbc3Eu5rJFHJoVY25qVlheSexNMvQ2RQ33byVrdt7iEbteLzC+V/P4mKSlw4NsbDoplTWidd7iUSd2F2qjAsW30/x3RPAKuCLEgrGZJy3gKYCyArnoOi2Fida3ajK+GPsVQyb6H0WPc5V6eTWVBulkuir9MqFGsl0lpbmFlZ197B/zyWs6e0lmZxn8OwJDr38HA67JrUKBJxkcstUy2XaIj1oGSc2w01jXSOhUJhyuSq/0wLwyB5mQyFTzFBUhWPfhtPjIRSrQzHgxMljDA6f5dI9e2loDkh3s/gOdHf2MXh+VEJEscBgYnwGm3BGemK8//1/zkDfOrwOHx31rczPzhCLBIhERETwOIMjg5wbOcP0/AJ/fOpFdKvCpz53l4yW/9G9T3PNNTcRCNSxZetmEqllRkYm2LntclILOqNDkzQ1xAiHIFOYp6KKhS4Oult6OPTis5w+8wK79vWx9dI1fP+++zl6Yo6GulXs3XsNhUyKLZvaMfQs77vzc/zopz/lmadfxOX0ccUVV+EPeGjvbOI73/0mLo9BXUOIkdER6uvjNDc0c+c7bqecTBMLNtPbuxnL5sfnD7B59wCtXUFuv+MKhoaPc+TQEOmFMh9898fRqwJ6WswuLNK3uocbb76c3z78Qx763a+4/bb3Ux/r5fixc8wsHmNy/iQub0qCuVXtNzB4ZgzTViaTSJNeznH19VfwD9/4J44cekVGISeWM6xes5bHnnqKaH0DTr+PSDRKbmmZxkAYtWoyMzvP+o2bsItOZTXFMwcfoaNPxOQvyejkxoY2YtFWnn76BTLZJLe8ZRsmKqMTM7jcXtZt3Eo4HJfH/PDQKG3t7bQ0NWMZBoPnz1PMF4mE6nA67TSK48MX4PnnjrOwMEd9fYiN67awuJAiHmplMTmNbha44qqdDAys49nnjnPs5DG27VhDOrNINF5HMNjII/c9T/emJvZfsZPF5WGwqUQicUKBRsoVg6peprGpmcWFJJl0Gb83Lhe7iHG1qpq4fH4UXSVdyKIYKk6PcKg6qCiqBLYXHbeyv/ZCmsOfwO2FGOKL/bGyAlacsP+Lm4xHvhCpLJ7yp9cT0cmmiPdfieoXNwFpxZgn3l88/urO24uu3YtwdyXB+cJri95bm12O82JclC5g4biVy6VWnifC+YXD92LHrbxGMGzYS4aMCK913L6GLtZru1JToKZATYGaAjUFagrUFPj/UaAGbmuHSE2BmgI1BWoK1BSoKVBT4DWkgGXlL4Bbz/8Bbm9483aKxgJlPcsDv3mUR383KOM2mxu9dNSHaGtq4q1vvZWm5hYmJmaYm10mma7Q2b6GmZkUp06NSJCxbv1mCYIe+c393HT1ftSKyuqB9TQ2teH2+gjG/Hz2i5+isS1KR28LDz/4LOt2dPEv//SvTCanmVkaJRgDnwcKqRTt9U0cfvY49YEmitkCuWyCrdvX0tBSTzjSwj33fJ6h8ynWrKqjs8tJIKJx861XUbUsZucrlEoB7I6wjMzt6Y/T01ZPSVtibmaOdKJIKpHH4/Hidtlwe22kM3PEY0EZ86hrGulkjvaWHtC9Mup247od/PQnDzIyUqCs2Ig3OeheFcYTUHC6dHwBH9lsBdMSENJDRVWpil5XNBAg1hNDeFdNsyLdinabidMu4mVdBD1x6X41VBVDwB5ELLC4Cz4mgKZb0nYBdwXNNeWk9Iqb0S8iIxU7D/3yKYqFEj6nj8sv28vCwiAH9u2itaUJQ1dQKiWCfo+EhyJqWHSuCsAj5q2rVQ1FF1tnJxiMyOjhTDpDXTyOW/QHZtN4fQLI6jhdNqpGhVK1gGnXZdyvqVk4TCcB0YVbKkowXVdXR1mpUCgWZdyrx+tamdzWRbSsKaOTNZsAt6qMAtVVAfxCeNwh6WiU7k2bha5VpV7+gHAtmVSqJWxOD7phx9IswoEYHpsHvaxjqIbsfxVwRPQKa6aGKVR3gM1pI1vK4fCsuKIUVf1f7L13mBvnYef/mYreFovtjbvL3kmREiVRohotiZLlomZZ7r0kji/2/eIktnN3TpzEP9ux013lJlmyJFuFKpSoQokSe6+7XG7v2F10DIDB4J73XVJW/CR57o/c5c4G9EDcxQIzg+8MZvC8n/f7/cqYU910ScCeSGXkgLvL5ZJRx5ZVkIPwfp8Pr6ZjisF1q0ghY2FWVILuAD7Th3bB7Vu0hKO4TCAUQtcMpmbi5OpEFPT8viw5SdKZGcrlEj5viPRcCa+7jr17TnHqxHlKBZU//eMvccm6y/jLv/gGt932NnwBH7qpk0on2btvD9//3ndRC7Bx8wbWLF/JbdtuIyj6X2tjslP4vke/y86XXpCR1y6Pl+7uxbKHd3BwUO6vs70nidT62LhpDbrh0LlwgXStzWXTpHMpCmWLSDRAMZ/BVBXcuoCuwj1sULAdUiWbvCDpLlMkJWMURXergAwCMAhXm4MIYzdUwWFLEgSK2udcJoNLOKDLDg3RGF6Xm0jIQ319DcMjwiU+QGNTveyQHhkep2IbRMKNmHqAkcEJeUxMTswR8EXZuOEqpieyvPzifoYGJ1m2dBWNTXWcPnsYX7DM5HQPXn+R1eu7WLZ2Of7mDu77+a8YH5hkcmSGilVhaecCYpEQN1x7CYqaJj55nnx+hppIgPqGempjTUxPlxkbTXDw0DEmJhP4AzXUN7ZSFNy5XGEuKdyFKl5vQPZFi+hX061SKsclsBUOZJHdKnQTn1/D5WI2kcDv94NakZ3ZeSuD2+PGDJpksUjMJMjHcwQUHwsbOrn9xlu5esMVFApJDhx/lUe2/4xEYZKmzloisQDukgdvzk92Nk8mlSfkDxOLNlHI2eQyFl6vXx7nFbEv3W4KdoHJ+ATn4+cIt3tp7ohQrqTR9JKEzX5vnZys8vAvDqDa4jjQWb/ucj74vo/gD/pRNYdEblb2kc9OzPHj7/yI4b4BqWWsNsinf/8TXHfDdSQzaX72yC/Y/vQOJqbHqG+q0NwS4vnnDnP3Pe+RzkhfQGPfgd1ysk9qrsLtb/0kS7sv4dC+I7LX2OVRCYVrqG2qxyolyZVHGZ0+TF//XtavWcuLTx1n33MTfP4Pv4nLHWJipo+ByVfYf3QHX/j839F79hy7X9nL733m8zz22OOUShbdi1t58umHCYVNbCcLis25vjEK+QL//1f+B3dsvQenqDKTmKOusZ4f3f9DPv8nf8KS5WG8PpU1a1aiq27ySbjmylvYcsUtHD48wPEz/eTtaSbih7hx22p27d5Jetokn3HRe26QpWvLvPsjXQRrEvT3zfLtPz/F2Ckg6YBikrQKdCxeyB133M2ru3ZjVHSu3LCJmakZMjmLRatW8drB/bQv6qJUzNHZ2kzF0clmLFxeH4pWBi3L6FQPDz78CzoXBaiJib5nHdMIMTgwzrnzJ3jfB24juEzVHgAAIABJREFUEArw1NM7GTqbomFxDdFoA+vXb5Rd288++5zs/F63Zo10uk9NTHLmTA+br7qUSI34kAuPeYRSKcPO517F6yux7ea3sn/vCTy+Ir/32TvZs3c35/uHmc1n2L13jG03bZKfW+mUT2TY/sudvPPum1i+fAnDgz1Y+VmGhnvx+xXWrF9LBoPR8VmmJpIyQltTA8zN5Glo6MAqO7g8HvKlHOlCGs2tUtHKZLIZNFwoiuhJn++ufaNbVk48EdfOCz23F2CufJ58R//60Jd8VHbl/hrYXlymmJgi7iLSX05QchwJcMVn7GIssvhZXE/ETTxPxPgLKCtSJN4Axxd6dMXjsgP8ojP4wnfPN96LSDUQm2JoMqtCE+u/0HEbxMXbqh23v0Xf1qtvpapAVYGqAlUFqgpUFagq8O8rUAW31SOkqkBVgaoCVQWqClQVqCrwW6TAv4hKvuC4FW7IP/2zP+DK61fw7X/8Gp/744+gmRp/9dffpbdvhI984G5mRqfYtGkdlp2Q/X4r16wkEKzj7NkxfvCDX1Iph1ix4lIZm3jLtttw1BJPPvwI2655CyeOnuCf/vk79J7vI5NI8dd/+1U2XLGOr37tv3H23Ck+/IkPceLMKZ7dsYPtv3yGQnmOVw9vZzY+ikc30MsqdeEWDu85hWIH2Pn0Qd5+1xauvGYpiXQc3eWlaBlEAj4aYz5sJ8Gf/cWfsXzVJt6y9S68vmbphrKdPENj+xiPH8VxEtjlnIR7Xk+YcKiBsbFx6TQVELfiVMhmRM+gSm1NlJSAM7aN1+thOj6Nxx2hVBTOIBHV6GCVZpmY6qPsFCiJmF3htjNFz6UbRyDDchHUMpqpYxV04V9F0x10o4ImIoZFHKKjUbIcqOgyDlGhON+XqVoShBm6DxQX5bJw8Alaq0gQI24ixrehoZndLx3B4w7g93jZ8firLF/VSToxwb333MnSxYvoPX0Kn9sU/BjD1LDyFh6fVzpjxV01dBljmc2VcBkeTMOFrqpkMhki4QgBn5fZOQGkSqh6BdOtU7QtEinRKWzIDmDbdsjl8hKUezxu6bYVdzFoLSKJfX6fjBoWA89C35JdxFYy0oloWaLvV3TlBtA0L/lcSfYb+rzi5xSlUh63S8M0FexSkXgigen2ynhj4XY1FROvy4dTdDA1A7fLg6m75L4TAFYMiGuGiu7WSOdFZLUA0LqEqGIw3h8IygjPRDoz75hye2VnrQA6YrtFn2w4EMLv8WBbRex8EY9qEDD8+HSvMIviNXwYqgsrVxR2dvy+AOfK/ZhujWI5Q6Gcwh1UKSsW8Zlp3O4ALi2M32wg7Gvn2cdf45UXD/CV//5VDh05wP79+zh7rpdsLk8pU5CD/m+795185rO/T1NdrXSOikziRx57gG9862uYHpNAbZiGphbC4SgH9h+hobGFxsZGHKeEYVYYHeujrasel7tMOOqWPcgl0Ulr+rHsIoZXJZ/P4FRKEtoqIiJadPtWhAvZRpS1uoIBbMfBydloBRHuLaLAQVfE/ARNglu3iA1VK7JX09BVrFyG+rp6opEapsbG0C7kk8anp6itraMuVsfk+JR070UidWiKl3xWRDCbnDzRQ220kUvXbyaVKHLiWA+79+yjpaWd5tZmpmen0AyHYinFqpVddC9sYEFnjJd2PcXLu1/DrK9hNlWio2URjTWtuBUfDZE62prqGBk4ja7lME0Lr8/GKs2RyycI+IOEQzF0w0c6XWB8IsHBA704TkweK5lSP26vD5+njYriIR6flQ5Xl7eAo4/IiNeQvw2fN8iE0LiUx+MLo6miO1ojmUnJPlSvz8Ab8JAulzDCARmdXM6VMQoGuXgWazZLW1Mz777nLi5ZswrFU+TAqdd44NGfkMrPEDG9tIcbiImo5EKB6bFJSgUHnyuAx/TjMoT7WLgQdTlpQsR4u/0mTqCEq1ahouXJW3MUinnOnJjl2SeSUNR5/71vY9PGLbz1xntJWyUOHT/KN//264zG+7AKGcbPTsjP/Z9+/ov4DA+7XnyR1157lbnZFFdcuY5fPPggpmFIF3upXOBHD32Hp3ZuZ8+eIzS1tmO4FVasWUhDUw2Njc3YJZ1nntzLN/76n+g9e559B18nEgqwZtl6+gcHiWcnMLw5lq+vY9feJ8jM5nnxsZN87Us/49zxFEPDIwSiYLumSFojtPtX0tPTQ8Dr41133YPX52HnKy+SL2c4dvYEgYifmbkEr72yhzvedhef+fBncbkM/Jroui1iOwVcboUDx3bz6c99DJfPxclTU2zcuIL3v/cevHqE57bvou/0KHVN7QTrwpztPUbv+QM889j9nBw8xKc+9peUCyWu3tLOJz6zgWjjCKZ7hliokd6jXr7wkWeoqazhox/4MNPJWf7b1/6ST37mU/T09+Hx+1jYvYjv/NM/s2jRcjZcdgW2rjFXyBKOuBk6f5orrryc7373p/ScGWbx8oXUN3hZuryFh37+K1asbmTjxlXSkfrQA0/R0riEm9+2lR/+8IesWbeWR+5/hsauKFaxjCq6xH1eIrEa2lo7KVolnn38GZatWkVydpbB4WEu23wJQ0NH6exciOJ4mZ0dY7BvnJtu3sSNN97MZz/1p0SDQW5710rO9fahGDquWi8ziSy9e/O8+1PvxMqV2fHs03R3LsDr9+DYDlPjkwz0DzHel+D2e9ex7R3XsuOVffT2j5HLOSxZuo6KY9LfP05jUwea4ZI94vPA1iZjJeW+cru9VOz566vsihUTpEQXrIwiFs5/cQ4Tse7zk0vkNe+C0VY4WS+86N/+xjffaSCBq7yGXeislec7Q0TEz4PiixHIZcfBLpbkOUEsX/Shi2h+OWGpUJDR8iIYWaxZxOuLq7mIUxapDSIyQpxfxTIFrdXEtf7C7xVdwRbbrqjy+5GSKxFWfLz9hm28+PhzfPXLf4GKISd1STex/B9hRVGSv0VfZ6tvpapAVYGqAlUFqgpUFagq8DutQBXc/k7v/uqbrypQVaCqQFWBqgJVBX7bFKg4dkUME4oIUnETpjkx+PjFP/s8t73tLdz7vnfT2RXE79e49z130tbWhF12sCsqs6kZDI9DbUOEUsXhbM8IHR2rGRxOMTaepWRr9PX1sf/gXtauX857776Xif64BGk7djyLYepcdfUV7Nj5NB/+wAcZnRjga1/7G1R3SXaKTsyMYhoBrrhyCZuvWoNSKZGYS+LSvdTVdjA7WeTEkQG6FixnLjFFKj2JJ5Rn3fpu/CE3YWMBpw5NMDw0xO59u7AKOa7fei3LVixhYLiXQimB21vE8Iho4CKqXp6PcNVErK7oohV6CDenIQFVsSjAqpt80WZuNkk6l6dgFbFEH6olAoVd8vkCVgkHmqYLR+L8KKyqCveui7m5hOw2FcOzApoJ+X1GBMWed/6I6EkxgDs/yKzKztRkMkkg4JePidd4xHKSsziyglaTDtmK6MPVDelGFSBGRC+L3z0ur+yHTSXTDA4MS6dUXSiKgcp1V20h4PaSmUsSCQYoFUTvo0dGZZcpU9EcbLVCqSI6aUXysRtTE04h0W1apFKxZXytcEyK7RIxvIah4/GKjtg8lihz1DW5DBFhaRiiH1aV0FrXBWw1pX4C6ooeW9HpaZcc+beKmpWwTAxwC/eiSEcWONt0+8Q7RVNU3KZL9s4KMCW6/rweD0W7SCKTksePz+eTsFV0Bot453LJkfG6fjOA5mjYVll2pArdTa+GVc5RtAoyilq4gIU7WILlQEC6j3P54rz7WDWlQ9oqFvCHvGSzKXnciL5gYS23rRI+zY1eUnHjwa8GcDlulKIYVJ+PwJ52nSVTzKD7dLJOhpySR/ebqC6TYqlMyFdH36lRhs5Ocfu2u9j9wl52PLGTjtZuBgdHWLJsMRs3XcJll2+ke2kX42Oj9Az3MTB2jsmZEaZnJ8laQgebK67agmZ6ZTdpZ0eH1O7MmdOkUylqoxEG+vpoa2+guSnGkcP7ufqqK5iOT5EuFtADXlSXSspKymjpXEFER7sp2SKmU5NA3GXomDoU8hk8Ll3CcRGxLX72enTSCdGh7CPoCUgo4tGFW1mX8LZcmndDu00PmUwCXVfw+yJk00JhH1ZWRVX8lEsaPl+Ecz0DVCrzHZQtLS1Mjc9yYt8ouQQ0tMdw9CyGP4fiSeENO7S01cmJFsWcj1NHejh97BglyyZcE6B7VQdLVyzBrYfQKx7cip/4xByJ2VnZq+sPaGiuAraSRNFzVPSCjDMX0FjEuLa0h2Xsck2kmXMnVR559Em++NfrSM0WefyRIahEZHftpz/zfk73nsDlT5JP2Wx/7IwEsbEm+PDHb+X02REcW2XHs7tYt3YtnV31FAo+stk5vv739xNp7CIYiaG5DPJWQR534jOez+dJzSXoaGtj63XXs6F7HS2NTZwb6eHA/hcY6j9KPj9LICBivQu0NDaQy+TJJvOoqgfd8GLbCkWnjOlxyU5Nw+Wm5MDRY6ex8g6FfCOL2xq46rINLO5cQkdzJ9NT05wbHOSpF57n5w9vJ9pYT11HHfe++z3EJ2Z45L5HuGrLZtkxvah7EQs6Onj5xRfY/8ouQm4XH7v3PVy9YSOpQhGjPsaze17ngV88zODQIKGaEO2dTaRyCXJWine//x4eeOABFFXn2q2Xks7OUik5mJaPfMqhf2CMeHIM018iVOPC7fbzwrMneOGJ1+Xn9WzPcVrbRLzuNAMDgywo1JGYmeSVl54jl01w9713cPWN1/LI889Q0EyyZRc9PXGycY2Q1kj8fIJg2OGb3/0YL+16kqHBPpYs6WbV2qW0tDXwre9+k/1Hj1G0Xdx447XEAh3EAm38/L5fEqhT6JveQ0t7N5dvuImWWAfhWjf79z3B2NheOhdoXH99N7t3PcdPvn+WP/6vLbQ3LecXPxwlot+Bnyh6WVxbEtheh2VXX8JrPYf5wSMPUiiXCdXE2PPcAVZefgmdixfRuaCWwwdfkV3y111/Cy5tgewET832MdR/nImRMfymi1Wru1l9WSueQJBvfusB+s6mySWR0fcLly6QPco33nqNnFiy84Vd1NXX0dzUyUD/KLm0jc8bYTaRZPJ8P64anU985qMcPniI4aEx0okZeS0IBwJs2byFxx97ipmpOWK1HtasWk4oGubFvQfZeutm4Q9loH+AxYsXoWkO9/3wURJzae5+902EAhHm5pIcPXKM+voY0ViEUE2Qs73nsCsasfpW6praKIk0CnTE1xeRnJAvZsgVMiiqjWGInlrRBy+65UWixXwHrLgmiJ5yEdUvPkdv9N6KyUpOGbsk+tLn6e1FZ6uMIBYA9QKIFaD14mPiecIVK+4itF/TRAftfJTxhYXMO3jV+ejmi1HJMrL/wjpEh7xIgxCvESBZRPqX7PmIZNEPL/aNWL94/a+jkh0Q0fQiel0RrxP70ER3NCrZEhHVxzuvv4UXn3yer375K2iV+ejm+e8W8lYFt79tX+ir76eqQFWBqgJVBaoKVBX4nVagCm5/p3d/9c1XFagqUFWgqkBVgaoCv20KVMQoobjNjyFKyCjA7Ze+/AVuumkL+w7sIm/NkEnHWbFyAV2dTYxPTjCVyMmeUHdAJ1/KEolFCUdb2P7UK7S2rWZkNMHu1/YzNj5KqMbH7XfcSsAbZm4iS11tg4QEc4kZ6eI7d+6shGrf+Ju/on+0j+99/5956anX6F7XyuLFCxk4dwKtbPPe990twc7wwCh+f4z1azaz46ldTE8lKRRyZOeSXHJVA7dsu4x4aphSspZCup4dz7yAXSnQ0FRLKh1nYLifFas6iNSaOJUc5UqeilIEzZZASEaZKiK2UJcOVtGpmkhlmUtkyOQtrIIjXZiKakiQq+q6dOSK8s75gd4LDhxNkZHGiiKGcx3pXsrmMm9Ex/oFjBXql1U8bi/FYkFCzEKxIHvthDPNMMx5sCjgqOhUFYPDFdGHWZRuIeGYEwPBAk6KmEQxCC2eYxpieUWKBRGxLPoyVXnXKhpBd5CAO0BjbT1e3Y3fdJOYiksAJ5ym8/2vDrZSlt3D4r8KwinpkY5UoZHorFV1VW6zeI2ISxbD1WV7vndXN1QJ5bJ2gZIqPMYOJXveHepyifUU5QC01yOchiqlYhlHOIUUETOZR1HyaEaRUrmII6KIK/OuYkUX3bkaSkVBV4STSkWtzPfLmvJvkLOy5K08dsWWr9d0nZpIDZWyQsVGxieLHk6X6kYta5RLAlKL3k9LuurEPhP9rBWBr8tiEkGFQDiMy+0lnS2QzlgS3IrlWkULsVrHsSWwcLuETgpl4bzV3HhVL17Fj1E2UUsitNODS3djB+OyWzRhpfBGA1Q8GlmnSMbKMT45K0HDUO8UuRm49Ya3cM2ma/jJfT8jFmlm6bLlLFzYxdGTR5idm2Vw6jxPPbedVKZErDXIopVttHe2ksonJeBXNTdWThwDOuFQEL9XuI41zvWeZXx0nDOn+qirDbB4URvDg4NEa6JsuXoz5waGsdEZmRqipt5PoNbNyNQgpog5NlzSwSlisD26SxQuy15bn8cgFPJh2QX5mQ75gzh2EY9rHtZ6TZ1KqUQuncVlGIT9PhynyNxsHNMIUim7KMl+YNFtGZHuOrcZYnI8JfuhDT3IyFAcU/fLrstsNoth2DLW1/A6BKJuYk0RfCEPFdWW0awnjp9k8NwsbfU1bN7YRVfbQgqFEnknQ6whhlPSsfMqhiMc0hpet18CHauYIV9IoBgW3pCGapTlJA276KZQHqR7mcnre19l9cr1dDZv5lxfH3VNs7gcHzteGuX1V3q4YvMy3v2ey7jtjr+nJhzgM5/ZxuT0BI8/8RJ//j/+gJ3PHeLBn++ho1NMmChy++030tt7nO99/xxXXuYHs56iFsIWEzKUMopLdAqboIrPk02paJNP5XEKDtFADZs3XcXSlkW0dtQR8KucOn2QadGHjMV0fJKwJwCKgaH76e0bolB0aGhpkV3PLo+bTC5LMBgFvNTVtXL11TdRyJYYHxlmbOQ8p04c4lzfKbKlLKrXYCKZoIhG2VKpCUbZsulKKnaJIweOEPT7ET3RSxYv58zx02SmUvgrLkKKl3p3hP37DuI0h/neoz+TXbvPPbeTYyeOSYv2sZPHMbzQvWQBJ04dRDVtVq5dgqMUZYT5M8/tZc2StdQqHopTMzQFw7KTtn9qnD2nz1PX3czStWvZ+fxOWmsb+dA73ieTAgLxAIVskhd3PCnfy1xqiutuvYUtt92EP9rE/hODPPjA81yy5HqSQzbhSpQXX32Ymz/UzYGjO+QEl4otoH07ay9bzNoNq3E8cOjoKUZG4pjlMO0Nyzmxv4emziANi3RGR+M8/NBzZLMl6ur8rFvXwoqVBquWm/i9WSaGB/jIe3bzF/89zCXrruS7f3+SoOcd1Ppj/O1ffZXu5hiXrF9BrCVGz/QwT+zZRTkSQQl7sGyF6Yk4l23YRF3Uja6lyeSn2LJlGzt39HH25FmaYi5WLmmhPhJicmiaru5mmrsNdu87zmt7+jh8ZARdC9DYXE97exPHDhzlrg/dxOxsgvMDPfgCfvbuO83NN21jZjzNiaNnWX/5ZeTzCdwenUsuWcepkydl1H7v2bMMDw/T1FBPfayOs6f6JIwvlyrU19fS1NyEP+rnzLmzNDe3cPjgsfneV9tienaWTCbP1huvl6kEmq7R29PH+fP9tLY3ccWV6zl48AC6x48/VEPRUamJNQhaCYaBIyYcVYryXqkUZdy1SKtQKh4qzq8jkWWwwzxafaP3VkBV+TXI+fU1Vvx+EdSKf3/zJkHshddddNVKKDq/qH/1+WI589fr+QlDb9zEj5X5KOc3r+uiU/fitl6Ex/PPEe5gEZVcQeDbsoijFxOGHBUnU6JG9fKOG97KS0/suABudfmuL0ZBV8Htb9u3+er7qSpQVaCqQFWBqgJVBX7XFaiC29/1I6D6/qsKVBWoKlBVoKpAVYHfKgX+PXC79S1XkyvMoelF3G6H+Mwo5XKWsz29mJ4IscZ66ZJVDWjr7KBY1kgmy4yMZug5N8qx42cIhgNoBrzz9lsZH5/m5NFzzMwlyRfy0oHZ1tZC96Iu0pkktbEomqGQSs0xNDLE6Ngoq1atYGr4PKmpWTraF/C5z36EqZExitgs7l7J2dPnSKcFDA4RCmmMTh7D8KZlzOfEsMLirhsIBmt54onHSKbmyBdynO7p5drrL2dBZwNQkk5CEQFbLFrk8znpUhRAMpPNkbcsGfUruiuLotNTN6nITllF/izBrXR1ik5CAW5/fXjI8duLv0vYWqK2NkomnaFctlE1VcYo50pZXD6TfC4ne1TFXaxXOEiFq04uVMQtXli0dO8oOmZFQ1eE21UMNs/DWbEtIjq5WCjN990ZhhyoFWBXwFEBLgvZAs2xRjasXkcxY6GUKti5AsLLU7Qs2bMp2bUBFVFlKgCuI6CseH+qdP8IaFxRRQSkcAYVcCoOpmlQLObl9nj9bgmls8IdqIpYapt0OoltlwgEfNKhKgCzx+PDZXpIJtNk0iKaVsQxC+ewhePkJKBWNI2yolAUriY56C70n29VFJGUhmrIXkEREym2QWyLgNaFkiX7WcU6BSAWMbeKo6DaqgS3XtFDW5kHtyWnIOGysKiJ/lyRQimiKIX0ubzYFz5Mr086TcWxIBzYws0m4kTLpQK2Mx997YjjqWLL15YKRbkOj+HFxIWBiYYhXWCqS8FRK1jlEuMz06QKOZL5nITULrePUtHBLwF7mBu3bGOof0jUwHLi+BkGB4dk7PTpvlP0Dw9y6ZUbsJUCjW0NNLU1MJedJZ1PkS9k8QUD0vEmNk/ER+dzWQmWa2sj5DJZTE0hl80wNzNNIZ/j6P4+KlqFe+6+iUrZRzoh/NcW4TqDrDNNUclId7IA4wKGeA0/sXAjpVwJK5VBccoEIgZun+gSNnDpHtymQTCgomhZKnZO9tnqFa9A38xMjZNMTRAKevGZbSjlKIWCgO3iONPmuyILDsK8rVR8WDlxzIc5eOAsiRmLts4Ggi0zLFzjIxByky+VOH8+Tn/fDH2948xMJ1m2uIsN66K0Ner4zQqOVSKdskiLyQKiY1bxUhtqJOCppZxXURxTxsIaontX7CM7i2WL80IBp6zjdzdT1s/S0DnDCy/sZfmildLNt379BnY+d4CR0Sxbty7hZz9+mSWLO3nfx1Zy97seIGS2sGxtDRuuU9i79zB33vZBPvaeB1myeBHN7X4mZ3vZ9tYN6FqQkZEK02PjjEylqWntwNFUMlaGZCqBZYueXPkBkC49UxPOc5iNz8pO6ZpQlPbGBSzrXkZDLEpLQ5S6mB/DpUABTp3swSkbRGsamE2m8fp9NNQ3oBgOLr9OIjXHzFyW4akZzvQNMDYzTnxqkrn4GNlMnK7uVjoXdTI5O0NYXAPG44ydGyFs+Am63NSEg0yNjbNixTJWrV7Lnj0HpaPZdLx4yz5KUzb9R8/LSR5Na1tYd8NqOru6qYnEePKppxibmGTvvoOEYiE6utt46KH7aW6vx3QblMoWzQs7ODo2ianANe3tmKMJAlkDxTYomOBaHMKKuNjf049dMiknSjT7PLSJ5cUu5aXnd+BYGdasWMTI8Hle3XcAd9hD57K1LFq2kSMHzvO26+8hPVxk9NQ4rx1+lls/vo7XDjzLimXLpBt754uv4AoUqW1pZOGKJXQuWiAnFsyM5liz5HKefmQnd7/3XfTHe/n7f/o7Eqk4XYta6exsZGp6gGAowSXrarhm0xJ6ek7Rc6rA1i3NZOZc/NcvPEfHohu49trLefz+B/BmLW6+5DLCiiZ7qX/56ss8ceIct33ydgZmpjly4Cgt4Xpqa8S1KEe41seBgwNoNBAJRlm5uIl333kzk0NDHNt/HMuapXNphJ/8fAeWrYHHi6O50Uxx7SiwoL2diekhZmZSrL5ksZz8ki+UWbF8HamkxfDgOGXbQVdsGRV/5eYrmRgfZ2Jykv6BfkyXG4/Xi24YWNkybV2txGdmCYUjssc5HA5y+PBhEvEkm7dcQ8GyGe4fktflYCBIKBymLCbBeMREHIex0RFqYxE6uxuZnJrA7QuRzOYx3H5aFnShGAa6yyU/F+IcrGpiko8l34vomBa5BzB/fRDX4zfD0ItA9CKAFb+/AWEvXG/ltf1Nj4vrqbgG/mY3rrzci2uGnKz1L4fNxHPFOi6C4N9ch5j4Ja4nvwluxTIvrv/X/bcX0lHEdCpVQRPvF2U+RllzoZeVKrj9rfqWXn0zVQWqClQVqCpQVaCqQFWB/zUFquD2f02n6rOqClQVqCpQVaCqQFWBqgL/TyhwEdxK88fFjlunzBe/9AWu33oVc8kJVL1E/9AZnEqeFasWMRNPcPLUII0tLRw9fpATp3p4y7Zr8XgDjI4n8XhjjIzOMDw8ztTMFJl8ilWrlxCJ1VOyDWpqYgwND5LOZmhoiJHL5/AFRGdkCrdXxA0Lx6bG+fPnaWlppufoEboa6yVoCnhV7rn7HaxZtoLnd+3AscsyOlhRLHLWJA6zGEaWiiocnfVkshGamxdw6PBhaqI1EoZ6fT4ZW5xMpaQjMZVKyUhc4XItlQooSpmKUpIDpiL6WNMNeRc/F+2y7JKTbXnq/GOiM0+AU9PUZCSy/MIsshsv9MkJJ42IOxSxwC7TLaGnlRMDy8LpCWbYJJ6cJBqtlaB1fHxcRiNLh6wmYHiSgN8/b84tz0cAZ1JpFNvBJUByBWyRZSzClRVN/u4RscFFAaPnHbBiWfLvjoKmGAz3TdIQqee6qzeBiAu2bDyGi0IuJ3UQhaQuj4nh0ik6JfJFC7tso5vzvX3iZ6diSyeweK4A4qIj0BHBlZomu3sFapZduQJilopyP2ezaQmdgoGAfD/CMRgMhhFRkcIFKeGyU8FUy1ApSLijiHUK/crCQSsg+rzrWJexzfPHrWgAFvDW7RLwYn4/VBRjBKNfAAAgAElEQVRHrlMAYwFyhevWLUB7WZiKReeqLv8TkdQiIlPQWlkRLPZ7pYwuILVw3jqCNV7oERagzOOT0a0lq0hAdMBmMhLYqi7Il3ISArt9IvK4KAfyBeR3Cfet2y/3j2UV8bsaOXb8OKo8tlxMxOO0L+iWyw6Fa1ixcjWP/epxfvqTn/F7n/x9Llt/OV//+2+SymTpXthFJp/hxJkT+II+Pvn7n2TP/t0UKVKiJOOMXV6TudQcustEK4NbuIuFJ7rs4PN60FTIZ3MYhopHAJZ8lmwmzYHXjzIxPU1NpJaoN0rYFaV7YRuZ0hQVVxbVbaOaZXThmrbFfvJQsRWpaUM0RjgUQNVKFMtZ+TmqifjRNZ1sKivfuzgKhdvXNMCyMtJ1q6k68akU40MpAt5GFNwS1KZTRSplg1JRkV2xotf4wKE93HHH2+jtO0X3wna6l7YTbPURt2Z4YvsOTp0ek07+FSuauGLTahqjIXLZOKV0Co/q4KoUcIoC5hdRXCGsovBsm2CbEtoG3FEa6jrANijbAoYgnd4lcezZtpwUIYBTa3eZQGyOHU+eYeWSK8nYr3PTW9dwcJ+IqR5n602d/Orn/XQ0Xc3mG8Lcefc/0FS7nM5lXpZfVubg0f28fdtd/P4Hf0Vr03qWr2plNL6PW96+kcRskRd2juN3KaRLDoGGGKopOrDFeURMErFJJWeZSyTkce3z+eUECPFBzOfyZLJ5dMdH1FdPuWAxOzvJVVesob21kcP7D6A4GuOj07Q2t/PRj3+UQiHL448/hqKWMDWHiYkRLBQKiojxVsiJblfR+WwXmZwYIZux6OrupKmlE5cvLCPjFScHdo7k1Kzscu5qX0yh4BCLNUqYtOvlV7FzNi01dXz83e9nqm+ImelJKkGF7z3wJI0tYa677hqu2nwdU9NzDAyNyg7VYydPYBXyuDy6PM+KyQipdJqm1qXccM1mJvqOcnr/YRY3L+OStZuINdXxxb/8AgvXduEJ1WFZLmrCIiJ6knXrFjM2nKWjuZkf/+C73HnbLbQ1N/ClL/8Z4WgNX/rKX5FMWnzn735M1FVPdiJPR3QBA9NnqFvnpqbZT9Dr48C+PTJGONZcw5PPP43m9bD+0tWMD+VZ1r2KxQtWkJkU54Ao6UqJAnO4/RYPPfoTlixtxO9301DvIZcfoa3ZpKu7hkuXr+OFl1/j777dx4FTI0Q7Yrzn7ndy6JlXeO91N3Jp+2L2bN9JtKaWkWSC/nSWpFnm5Mgg6WKRydFJWhprKVlJHK2M7q7jzPFptt10Kx+89+0MnzvFiYMHSEzMoWpFUtYQ8bk0y9ddScGj0zs+RENjPUPDA9yw9Roe/+XTxOpi3HjbNYyOjjKbzHBg/2Esq0R31yI5YebkwYPY+QKr1yyXTm1xTswXi0zNJERVuezUXrx0Kd5gSJ6z9770GtHGRrZefxPf/+fvUV8XZcmyJRw/cZSZqThXXX2lvGYcOHBIJgEEAiHSqSzpyVne87H3UhPzsHf/buKzSZKZPM3tC8Bwc8llm0jns+RLeTkBS8Be27EQsxkU0cNdFrH3F2DnBaB6EayK6+lFoPpmaHrRDftmwPqb8clvds7KjlsZryEusxeTN+bXeXEZbzznTd8M3/ibPDv/ug/3zet9M/C9uLyLFz5TExNc5vttxV3UDWjCXZwpEVE8Vcft/xPfwqsbWVWgqkBVgaoCVQWqClQV+I9RoApu/2N0rC6lqkBVgaoCVQWqClQVqCrwf4UC/wLcXui4FYOZX/zyH3P9DVcxNTuGo1iohk1v/ylm5yb5w8/9EWP9Gf72u/9I3/kzRGO1dHYvkOAgWtuCL1ALioua2jryxTyv7d0tOyU7Fy3mbN8wI6PjlCtlgkEBeQRkU3F73XLQc3xiXELH+oY6enp7ZGRpfGiYhkCANSuXMjR4mqNH9nH/T75D3kpy4vhhCvk0hm5TLMzg9pZIp8eJ1gZJZHWC4W4SKeFa1ejo6GRqMs7o+ASJRBpVEy7XAoWiLSOHTdMlgTFOAWFNUzQVRZ13d9pl4Sy1UXUNRViIBZeVMYmq7KQT0FLa3kQTqxi1luBWdOyJcWTheFUJ+oKc7z1PbTQmHUsel0e63YpagXLFJpFMEPAHZHSkcBqKwVsBcuPxOM3NzRLSCKej3+dnYnIUw6Xi9ZrS/SPAsdhO4WJ8wwnkVN7o6BWPiWWKezRUy+zUHGZFZ+WSZaxctIxSpsDI+WEaauuwcjn5fk2XgSFctE6Rol3AcKtYpbyEODJsUp0flFYNFZfHIFfIy8dExKUAuDIOUriRZX6kcAapJJNzxOPT0hnr9wekm1kMqgunlRioLxbLpFNpsC30ilhGGd3QpeNQwDPRIij+FYs0DJfU3i6VEH2BhqrjdXklBBa7RhX7siLcx5bs3NUUBdMwZayy2FWiW1VARY+EvaL/T6NStqnYNo4AxheAsOhsNXWdYskhbxWl41o3XOiKQTlTwOfxUqZEtphBcylonvm+3FQ2heY2UTURTWvK7Uqls0xOThI0Ozlzuof1azcS8Edob+2iqamdCiLyE2aTCY6fOs6DDz/Ixk2Xsm3bzeTsAt+/7/v0nj8nY7cdxcHj99Da1ozhcVESkcPpOdlJHImGJXAXvL4+XItWqhDwCcdtTgJaBYfG+gaKVo6cgOmIHmAXuWxWHm8hf5j+E6MceOEINbUuNmxaQUNbDd6wR/bn9pw7T7S2lk0bN5BJzVEqZOhobSAS8pDLZDANFV9QJZWawSlXKBdNchkNTRVRyAW8PmhpqWdkcIRTJwcI+ZvxuCJY6TJjo3OEA/VkM+JYEPHhFqZLpWNBIxNTZ/nIx+9kZOIkh4+9xlRykozq5VjfDLMzWRZ0LSKZjJMRztAuPx2tLlYt6SLiCTI1PEAxM01NGPw+g3LFy3Q8j0sTruAAxRxYGYdsqkRzQxdqxYPLCGIY8/HCjqNJ155jF8gUTtPaqfHEw2fxuRaw6boy6y6PcOD1AXzhPKFai5P7DVLTjdz7gY187k++is/fzdvvvJXd+4/z4wee44H7Ps0LO89w/0/3sGHjGpraXCxf08BLL+3hhef7aG1oYsWGTZRMlZyVw8pmxBwJwv4AXo8pIa44Pw6NjZJIp/AHQ6iGIY/Pcg5Gzo3IXvCrr7qMazZv4JWXX2TPq8e49abN7Nm9n1dfGaK1tZH6hgqNDW4iET9q0Sbs9ROqb2K2UCJeKKJ43KQyGVKJBNMTk3Q0d1O0ymQSFQpFnUAwjCuUoaXDR8gXJjGZ4fCBUyzsXsXNt7yDialZnn72GQ7s3cct11/HaM9ZYn4fC1qbOHTyGK0LFzMwMEyhYLOgYzEdHQtZvHQVlmVjFUq89NJL1MQinO09K8/PB17bx5d+74+459572HvoJV49sIdlq9dz7PhJGencf+4YH//IBxkdHGdsbI7Wji6S+YSMus5XdD710Y/zwI9+xP0//iFLu7qpranh4x//OO3dixgbmmRscJK9L7xGLp7lA+/+ID9+8Hs8dexJPvDJ9zE6OEJiJi4n6fQOnEHz60SbainYNocPnqalrhPD9rHl0q1Mxy3ckVoUT4ZIrEj/yEmm4+M89ODLNDSE2PqWtaxZ18Shoy+ye0eOnJ0gOVfE16ag1ES4bt3l+GbLbGpdxuqWRcyNz3Lo4FEaGlswvH7+8hv/SKAhiCdWw0RqjnKpSDjgw+330ts3Rlfn5axesYZL1y3j0fvvY2nnAmq8YXrPnWTtxi6KtoNVMdi+7wUG02MycWBsOMmVV6+ht3eQq7ZcJXt8f/zj+4nW1RAOh1m2bBmBQBBVTMjJZJgcHWHXy7u4/a47qW9s5uFHn5CTTz79B5/lG9/6FhWRhKAb8nyWTmWoq6tn5Fw//oCPWKyW/v4+iqWc7Af/xCc+xo9/8hOGjo+zeH03EwNTzCZSrNuwFsNl0NJcS9/5cwwNjxNPpGjt6iZtFbnt9ttJZJKyfkGkPxRtcb0vy65Z6XAVneTiHFSevyZdvL3ZFftmaHvx8X8RZXwhYli89s1xyhedtL+OTRaTlUR88QWQewHcyklgF2KQfxMQy/WI7wpvArfzk63mt//NccwXI5bFa8Q529DEdXUe3JYVUSk/H5VcydqEEeD21mpU8v8V37SrG1FVoKpAVYGqAlUFqgpUFfjfr0AV3P7v17i6hqoCVQWqClQVqCpQVaCqwP8xBf49cHvb7W/l1ddewB/xUFaFiy7DTDLO8ztfQTNqWLN2A2vXrKKilCkWChSLwg0Js7Np6VKbTSYZHB6ipaONMz0nyQjHqT9IU0srbq+Ix01gmCYet49z5/uoiUZlzG3ZcSRgFNC0LhbD5TgcfvUVnFKO2972Fn74w2/T0lzDB99/JzdtvYa9r79EKjmFrpUI+nVKxazst1PdIVz+OrIXAMDu3a8x0D/Mgs6F+P1h8nkbw/BI52aprEj4KSOMRfCg6MeTlllFgkPdNKW7VLhRi86841Ns5/xA6nyH67zhZh7cKo4qe1iViiYdbiWrLCN9mxvaJLxta2lnanKaYCDEwPl+tmy+hr7zffSc7SEajUpAWxerk2AmEhHbakkHp3Cjim0I1nmZzA3gDbtwu0UssbT6yOPm4uC0eJ54vRgX1nXRlzvfmSs7/koVbrjqOo4dOMayrsUkJmZpb24jPZuiXLAlDBXgUrj8RFQxRpmyKly3Iha4LB2qAjbbFUfGKnt8bglthTNX/E3EmoqbABqCHor4Z+EezuVy0ikonLBim1wuNyV7HooL12AoFJZuLjubpSJim2UmsopdKcteYdGr6ygiqlg8fmFgviK6aIVDF1y6F5fhkhGywnEr9okcwGc+EliAr/lOxTLlooiT1iRANwyvjP4Vj1fsMmpZRFc6KI6Dpuj4vD7pDBUdxJbQRnTqaia5RIZIJEJZcWQ8seYWjlyTlJXGH/ShGCYZyyKVysr3Kfbj3FyKSHgBN95wI011HahlFz2nzlPMl9m39xCTU3EC0SCekJctW67mp4/+hAd/eh9f/Maf88ruV6V7rbG5Ec3QpON2YGAAl99DybGJ1tVSKBXIFyx8Qb+M2vbqJtJvKyC3bRMOhXCZOuVSidGRYWoiYbm/BQj0eNzMzsUJeHxkJ+L0Hj7G0SODRGIuUtkiN996E7H6Rnr7+vEIWFxM4XIXufbaNfi8BWbiA/gF6FbdFHJin/qxS8I9P4zHG8Zl+mWEcj7rMDQ4QSQco76+mfGROOODBVx6lERyBp8fpmf7aW4LcemmlTQ1h4nG/MzNTXP6zHEymYx0Ag6Nj9E/l6O+q52OjiXMxUuoBCgVVQb7Bxkf7qW+XuOqK7q49NJG3OY0ExMnSMykaIl1kUmWcZseNMVEzEcwFA+5lM3I8AxBb4zamjb8XjHRQse2RSxxAI8WYSa9j1vvbMHKmhw7NEkkWiGXL/KpD9/PyrUat925htpwC4cPneZDn7ycseRpmjtX8srrZ9jx9H683hCoBT740bdilxVsK8L3f7CTtgUtvOOuVfLzXEy380df/BuaujqpidaiVxxS8RnyybSM8xbOcN3UiDbUkcylGZuOMzg+Kj9LHa31rFveRWtTLdnMDIP9vSxo76CztZN8Ms9I/5iMKO/rOUexlGH5skXSuSfOUcWSii9WR+/kFOemJjGCPumOd8o2hZRFR10nTZE2+k9PUF/TiW6YPP78d9h4VQezU3GWLlqG2/CxY8cuslaZsYkE2bzDws7lJOMZ7n3bPZB1ZGTx6o3djEz04fEEZbfu0NAkzc2d1NY2YOVtbth6IyMjIyQzKTKZlHTfnjt9nPz0MKmZOMtXrmXz1qv54UPfxxUySFsZ3vrWO+TxYeeytDbUUrEKTPRP0nPqHC/3jnLXnXfQ0dTM44/8Et2Bb3/r29RFalDdbiZHx/jOt/6Wgd4+JobH5L/P7HqWv/7Rt3nol79izfIlLF+6FJ/fwxPP/IotW6+mpjFK0XEkcE5MZOioW8iTDz+DhpdwXT0r1i6g4ExT31QzP+Eh2s3evYcolPK8uOtRVq5tYOmKJgIhnUg0ilYTZTprM35ygCf/eT9f/tRd3PPej/HUr54iGKjl8N4jvP7sywyc7qdGOMrVCjN2gXCNn0WLFnP89GlmMzYrll9JOpWj98xxOpvrSU9NEPb4iEVDzKYmCUYi6L4AZosfT7OPF3e9RC5XoL29XSY0tLS1cs211/H1r3+LYjmP2+Pi8ssv5847b5fR6tesvZR/+N7f8NAvtvOBD72H2lg9x4+fkbHKZVQee3I7Gy65lGhdPSf3H2cunSJtzXL5Vd1MTQ1h5StkMyUySYfamgZ5/h8bG6NctlC0Ehs2rmDTZWsYGTtPOpVnarRItLaVqelZpmbm8ARDFB0IRCLEmhpkl66Idc7mUjJJwOUyKIjzmumRl8eL0FOcAy9eI8X5/zdv/xa4/c3n/Wbcsfy7Aqrstv+X/bcXu+l/M+74147b+Yleb4bF/1qH7ptdv/PpEAISizh7kTAhvqu4MRyNSrZMWHHzjuur4Pb/2Jfp6oqqClQVqCpQVaCqQFWBqgL/yQpUwe1/8g6orr6qQFWBqgJVBaoKVBWoKvAfqYAAt7I9VYI/4dBUJJD74y/+MVdfdxXFskUiO8cPfvp9bKXIjdu28vTOF5lLKsTqm2hsqJduSeHGGRoaolJGdrlmcjkMtweX1y0hkj8YwPR4yFqiL68gIxGFw1UMEMdn53C7PRTtEqYhHlPIWXmCwSDZbJaAy0S1cpRLWc73n8TQiyxb2s7UhACgMS5Zu5xYNEhf72kWdoquQYtsLktZUzl88qTsRZ2eiuNyeVi0eCnjE9MynlbTTOm0FWzRtuc76GQnrFRkPipXxHNKh01lfrBX+HWEi1HI9cYgqgC2qoJdKoowY+m2Fc5X1VFRKxpqRUcpa0yOzfCnn/0TfvHYo6xfs57tTzxD0Bugs7mLdCItAeCRI0dpbGzgsssuY//+/SQSCVauXMm+fftxmSZuj1tGKb/1rm3c/+x38UYNvN6AjAa+eLs4QP3rflsBlyvouimdrtlsjoDHT3w8Tj6ZI+QJcsett2Ol8hSzlowRFhmxMqYY8Pq8aG6Ip8bwBTwSGAqIksnnMD0GqnQE5iUoTOdEv3CeQDiIaepYBaGJiqEbEijJQ01VyGSyTExNSRDd2Ngkj5F0JifjjAXMNkVfX/HC83HkAHzxQi+w2CfCASycTcKxLRzHjgC7hbKErB7Th+nSwRH7zpZAUtwtKy9dSjJG2bEpCxCsKNINq2seGY0rgK2IXDZUUe5bkdHCQhMBx4V+AuTLyGyxPbaN4fJIc7XsOVbKUgf5UVKRf8tYBTI50Y2q0t7Wyeo1a2mOtZIpFUhk0yTnMlgpm3MnBzl+6AyXbbySSDTCdCLOUy9s57nnt3Pd269nwYpOzg/0EQyEJUQTXZfi32LJQtV0fAG/jKe2SkUJxIUjVzM1pqbieE0Dj+glFrHeFQdNVUklE9LZLjoSxbEr8qDF/va43fJYyaRSBPQKAbVCfayOPXsPcu78qHSfWgWFBQsWSrf3/v0vs3JlM5/9w3sYHT/K+b7D1AXrMe0QxazO1HQWp6zJjuX5iQ8VMmkHQ4/hcdUyMRFneHhQHis+dxi34SWZmuaKzWtYu34hbl+ZYyf20tN7nP6BHtmRKVzZrS0ddC5YhIPGSHKWAyeOkc4J0O8hEGhFJYzfX4/L1BgePs7g0F7CEZsNG5tYuqQdj6mSHJugIM4vPv98XLZdwevykUsXCHhqSMxaOCWTmnAzfm8Up6RhF1349Eam44cZju+QcLFoudGNMrmszaIFW6hvCDI8foS52YLcXss5jjtWYCpXIpsL0xDpxOOOYnrK9Izswu/XOHighJUX+1HMlhD7AUr5WnJFF+HGOhmP7jdduEVUt+g6zaRxRMyrrjKZmEFUlXYs6kLzuKhoKs0NbrxGknIxPd+3bMHZUydY2L4UzfESC7ehYdLe0oauwqMP/5yJiXH8wSieYIxHn9nL9GyF6+5dh+rVSOcTtDXWU+vxcvClPXzgjg9S627k/JkxJidn6Z08w4m+AdrbvFi5LMuXLKa2PiYjwBO5PKom4q8VzvcOsWHZpdx+y+3yc/WD+/6B5vZG2W9bU9PAwOA4t2x7Ow//4lFy2aJg06xbt4ZITRCvT+is0XP6OEoxxfZfPUlfX4oPffROFiyJkSnFGZsc56c/3c7qtWsJh10olQxd7S1YCeg7M0rn8kt46aVX8Jgmt9/2du54xztRRGe1Cl//yp8zNTHKLW+/le7uDo4e3C+d4/9w33d476c+IvuAG2sbKOQLPLn9CVavW4E37OeBXz5E95JlxGoC+LQQH37Xx/FoAR59+FcMj45QKKaZTU6ApuDxhvj0p/+IF156neHRCVw+BdXMYHpSNLS7mU0No7hNktkiakHl9L5TLGxazPRYhs/9l/+Puck0z21/npP7jtBe3yyaW1EMlVQ+g62WSeSzTM6lWLR0Lc88t5tkIkN9rJZiOkFYTCiZmSIUECDeIZ3LkcgXufSmy7jy1s1sf/opBvqHiEbqmJyeJjGVob65gVhzlIN7j/KhT76XUMgn4eSSxV0E/Dof+tB/JVJj8l8++2litc3sef0Ajz30DJG6qKwkGB4awevxk0xn5DklWhfgXe/bim4WeWXX69xw/U30nx/myOHj+AMhFi1cyKEj+7EKadram6irDxPwu5mZytB7UqQ15OR5d8mKleji/OXyMDA6KieHxRpi8jqQyaXl+V9M0BHXFdn9qs8ne1zsmBUg9WJM8r/lrL14PX1zbLJ4TCxHTv6R3fLzLt6LMFicS10iZeE3wO3FWGXx75ujmS+CW+HkF1HyF58nGfAFx634+c3bKB4XwFlcx5xSYf5aJn5mHtyKJA0l7xCqCHB7Cy8+sYOvfvkraBVRX3BhufNvLqwoSvI/8vtkdVlVBaoKVBWoKlBVoKpAVYGqAv95ClTB7X+e9tU1VxWoKlBVoKpAVYGqAlUF/sMVqFQqFTHoKOHXhTg/4VT83B99nptv28bDv3yELVu38OgTjzKemJQ9mtHGFsqKn3zRITWXQnWQnaW10ah03nr9Lkpl4UqU3lXSuSx+f4i8ZcloWgHbRL+tgHliYN7r90sXaSA4/xzRdSqdogp43B7ymTkCLgHeBOiaZMniBTzy8x+z6Yo12IU8w4N93LLtWm6/9TZ2v/YaPad6SSRS1DbWMDk3gcvtIhQMSegpBn0FQBSgRjg2NW0edomkYxELPB+FKo0s0nEqUO384KojoxhFhLCoyRNxwKqIUpa8WzhAHYqlvHR4GpopnbaC4aoVA101oQS66iaXyvM/2XsPKEnO8tz/V11VneP05LQzm5N2tVppV6sckIQECiCiDeYaMMlc2xj/wcYRMM74zzVgE2wLBEiATbBAgEBxFVZarTZo0+xOzqlz7qrurnver3fw2tf3nHvu8Tn3Xug5O2d2Znqqq9766qs63+99nue6a64jlUhz9MgxLt+zj45IF0deeFEtBgvANk2Drq4upT4S8CMLtdPT02xYv4FUKsXE5AS/9sH38dHPfhhP1CAUCuGRrFlltbi2v7JEqzjjhTzeNTgvxwRe00e1UKaarxLxRwnofq7cux+nXKdWsdFqjrIMtlTmr0Yk5qfhrqq8YqmTbrjIFQsKaAu4rdjVJpgIiILWJplJKtgp+1atyPmUDF5Rv4p1sK4WkOX8ZrI5UumMgvRur1cpcQUwhr1+vKKPFQ6uzkFDgX3JIpbaC6SUhWuXYahx5jh1bLvezPiV5gGrhs/tIRDwKYtmsedV9s4NURNXlUq8uTAu51Zyf71UyzW0hkMkGMJn+qhbNeyKjVUuE43GVP6ujEtpRpB90QwD29Qoy1jXNPX7UrFMwC+KT7FVrqPj4cDV1xEPdzE9sUCpahGIhTmTPsJPfvQoizOrXHnJNdx162txuwP8+EeP8fwLzzMxM4Y3YtK2rp1QVwBv1N18b5fAVl0dtwBa3ZQcZKOZh2zo2I06VctWqlsRJbslU9l04dTs5nm7oDCT5oQm0G7CXLkQRVEnIFupoV0uQm7IrsxSLhYJh9vo6x/mS/c9iM8bo7dnkGwygy/g4A1U2LJ1gB07QxiuKtv6L6O4ZJJYKmIYfs6NjCorX6m1wHkNN4WiQ7lcJxiIqAvNZVgYZpINm+J0dPZgVXQWFiY4cuQEpuFhaGiQaDTSzH52gWVVFZTXxYLaHcR2IJlZZjmxTKVWx6rrZLJlIm0dzaaKukU2myOZyOL3Rtmyvp892714XWk1tmq1qgL7or8T0KRjEvRGcesBpRDOpUqUCzbtsT7qZTe6Ic0cOVZXsqoBBX0Vt6+K2wyiu7w0al6SS5IHHaDOIp5YnoqRoO7EyCWDSnXecJXxBXWJ6UTTxXrcRSZtMT1RpGIZRGJeXB4Hl7/ZTIJdU5/xUJRyvkAoHCYUDhHpbCPSEadcr3Lo6IskcymuuXo7EX+RzniEc+fGOXI4xRvuOsD8TJKRk4s898R5dm3fyZb16+lqb2fb1k3quhifXKJcN/jeowe57s7reOHMETx+jWDUQbMyxDzQ7fFhFOvUsjZ7d+xjZbXEc+fmufOt7yTg8/Lko49w6vQR+gY7MAM6VZdNZ18Hy6sreN1ulmfnmTg7xTX7rubOV7+RbLbBff/4ZaLRdqan57nnrteRWE3y5FNP8c53vINSMcfo+TPE26MEgl6OHT/OHbfdBS4fj/3oWXq742zc0E5nuxdT08il6pw5d57F5Axj82e59e5XcuDq2/jQRz7K7MFjeLxR3vH2t/Pe97xD2aQ//8yz/PDh7zE00IeENWeLSWaXprn3Ta/juSNHKdpJqg1HNciYuNm7ey9Vq8pjT/yER548xMCGEBu3buLokRNcsnkXPvzs33mA5EpSzTfBQJhCocJzh57H4/MyNbvIO9/1TqyaC7VJPqAAACAASURBVOlNEYvzXGUe3ZfFFy1gWQXqtobuD6F7Q3z1S99k8niBt95xCx96328wcuocz714hHylTFdnF3a+iFcyvgMuTo2P0NYzjK25yZSqJFNZlcXt1TUMx8LtsonHIszMLGJ6vMp+3fLW2XrpdhKpFCNnR8knKvRv7GN5NcHS0hLtsQ4Wphb49d97Pw//4PuqqUk3HXLlBFa9Sk9XF73dg5w/O4PheOiIiRV/Rtp1KGWLdHV2sji/oO79wWiAYNRHqrxMX3+3uodPzZwjnV5m3XAfsfY2FhYW6WjvIZkocPrUKD09gxx88gWyCZvOzm66e3rxhcIKVipfDN3Fpu1bqVjNhjC5tYtlslzXYrEs93xp9ln7+KnqVfwxpGHlQmb6Gmxdg7EyV66pby9Wyiq3DXF4uABx1xqk5Gdy75MogYttjtesjtegcfO+3FTX/lTd25B7U3MPL35P+f5ile3aMTTtlcUNQnJtNblNNt0tMPC63HjrJiHHzT03vYonHnpEgVtpIGvmKTSfW7QWuP1Pf55ubbBVgVYFWhVoVaBVgVYFWhX4P1mBFrj9P1n91nu3KtCqQKsCrQq0KtCqQKsC/8kVEMGtKA/XwG1zRU/A7Ye563V380d/9sdUtRr7rz9AIp9hfGYcMxBCcwfx+sLKElUgFzUHt+GiXCnQaIidroVVt5XqsFSxcXtDyppVd+r4fT6lngwGw6wsr9De0aEUjGIl6xHbX1wqz9Ub8FMVmOKqozVK1EVlWbOoWRWmJkdwYeMxHbZtHWJ1aYFbrr6FzTt2cv7UBE88eZBI3EdbV4BsNkkwFFRWoKKIFIBVqZQk9lYtsgrkEuAq8NPl0tEcExqmsk5WlooClnSxPmyudjYXbC+obi9S3cj2BBKK3ahLVo/lTzEwNAOP1KiucfL4aWrVmoJR8pqBwXUq23ZublYpIGURWBaARWFXLBSJtbXh9/tZWVlWoE6sent6upR18dTSeWIdEeLxNgV9mwvOktcrIFMF3jbtnkVJfdFTvCOVq9awyjY+008sEKWYLNDf3ceOjduply0cgZD5ApFwUKlOa04FzVdXNRNVk12zVN6s4xKrZJGcQq6Qx/QYCpBLtrHY7wqcFwWrqqXgcq0JWhuOppSidcdhcWlJKUijsQi5fF4pZaOBEAHTi8d0K5hYq9lYVUsdo+iZRW1bF3Bnmnj8PvUaUeUKeBciXLfrCnCKSlkUpk69rmCznJRaTXJqBcTLETTPsZxzj+lXubfVUlkpL4O+gDpXXreHdEpsvQVYG0rRJfmu5YZN0i6Rkwzdso3X7acz3o1TczHQOcSmrTuo5hpKrXr4hRM8f+hFtu3YhTcQwLU+wfTkLEbDw5kXzxMNxbn7rns5e2pEQWnkX8gFvgYVSlgugYIGflcAl/zyApBvNhWg7KnFXlxsa2WcqAxmGadywjSxH6+p/RerbAESapxeABMqT5mGsrN2iaV0pazU5gGPgenYWFZZZSqr69ayCfjCqvHgpaeP09Mbp6MnwFNPHGP9hjCvv/dObt1/O2deWOLoi0do72wjl8/KCFSK1pXECsKOdU8DXDV6e3uJxzvIZlOk84sUK7MsLc3gNjtZPxwnGmknEo4jscaSCy1qZ2VN3mgq3VQTheBxd1P5XLLKWE5FZZoupZZJZrKUqjq60YHb3UW55CKTLeLYOfyuGTb0x9m6dR2xWAhbcpV1yb8NkEmmiQQjNKxmk0PQF6FSqJJJFhnq2cLCwgyFYpL2tgFcmh9/EKxaCafmU3brUk+DdlaWCriMCpongy9eJ1/OUizZ2JamlIDVepG6ViQc99LZuR5d6yKxUlegu1idJF1IqhxZwxAoaeBxGXR3dhPwSkZoB5VqlemFeZbTq+StMtlSjrrTYLC/nUohweLiPLMzBd7/q29huHsjjz3xLHt33cgPH3qUHVu2cN/fP8BATxuvf91t+LxuGpaXbE4ja9nk62XOzZ5nYmyErbu66Qi4CDhlOgyDHn+Y0koOlyUDNUChvYuE6aW/b4A9W3ZjGi6OnjrGkZeP8PzxF3ntm19DKp9gcKCTQ08+y+mj43i9LnbvuoJoeFApPWdnFti0cSuX7NhFuVQmmUySz2VEV05fj6hA5xg9N0UkHuYDv/H7pCWruVrj3MkT+A0XydUFNm/ewPDmjRw/fYLldALH0IjE27jx+pv56J98HPtYgf/6G+/n3je8kUpZlMAGn/ubv2FxbprB/l4K5TT9G/ooOkVmErP84PEjvO3dd3H+7CjUdVx1g0wiQyAQZGRshEv37WJueYZcIavmpa5YN5V0lRefGOH/+8B71BxqVUTVH1bjdXLmnGou6OoN4mheenq3sWnzpRheFyMTR8iWx1X+c7QtiuP18rV/eoh1fQPMvpzAWanwiQ/9GhF/hMeeeYZ0VcZ6HbtSpbs9jtenUddqjEwsYWHS1tdBMpvD1L1Eg37awl4adlqdZ6tiys2KTClLR18P1910Ix//+MfV/W9oaIiOzi5ePPISY+Nj+LQAvg4f1153DbFolNOnT9PQbOpum2I1w+T4NFs27mD09ASVnI0hzUp1E6tYpb99gHe845eYm5nl7KlTWHWLfLXKwLZ+jp84RluHl7pTprM7SjKzQjQeY2x8jv7+QRaXEszMLmCaXgpZm6HeDYSDUTV/NuRebBoEomHCbTFqmoZVs1Qzltyn5RqUOVAU2tJUJPO2fEjzi9xD5HmnmQ1/IYtdstpFkSvz1IUohIuB6xpQvVix23wOuODSoUmOvcyzzXvKxQrZtf/LvCvvKd+vKWsvVtyqZrKLPi62bF6DvBfn8soM73IayKHVtWYGvIOhFLem5SKieXnNza9ugdv/5Gfm1uZaFWhVoFWBVgVaFWhVoFWB/1sr0AK3/7eemdZ+tSrQqkCrAq0KtCrQqkCrAv8bFRBwW6vXFFxrQkrJSmvwwd/+MK++907u/6evM7O6iD8eEYKBy2uiuU1qDZeypnW7/ATMAFbJQpPFUlH1eBzsegURnYqVqeEJsprMM9DdQ6Naom5Vleo1EAxjW7ayUC1VmhmuAkhFwRYIhJidmyXeHqdeL2FVMjTqDcLhKKnVhFKamEaN5PI8lYq4/TlKVTs0sJn3v+uD/N3ffYFjJw/Rv66NDZuGlPIpkVymUM5jWRUMj4bHZ6iFXU3AsMhrRUvUqGPoflyah7pYaIr0Vi3QNnPr1rLx1OtFsSko8ILKVb6XfDvDJUo7WQQWNOtSYEnTdCyxiS5UKBZKmLrZBKwuh5JTpuGqX7DjFetmyaUVJU3TOlHAXMDvp1QuK0Ar2avpdBKP2yTg9yngK/surxUgJ3bIomBuwj2R8TQVwwrjOmIzXFeW1IbLxNTcmI5BdjWLR3OzbeNWBrr7qVdtqsUSLkFujQaeoEmumMbjM1WNRFkk+Zpi1Sq5goJlDXcTasrvw+GQql0TvAtsk3cXe0dDQgAVyGtoLoqlstrPWqPG0soCPr8fn8dDw67j0d0qW1ZUegoeWzWcWkMRSQVy7Rou01B5yaI2VapeYetihazUzvKtSwFcgbdik9wQy2uphV6X3aFBM69XwdCGKG/lbOlodbG5FkWqqbYh50TUjblCjnK1TKFUJFnIktXqbN21m3AgStATxq461KsOTllnanqOfZdfw6M/eZrV1TRbt+1i967L+NvPf4GJ7EGuvvVajh9+mfGRKWLRdqVQGx5aT3tHHMNnULBzaF4w/C6KluSaaoSMkBpR8lGrNdRYrlSaQNvv86vMaPcFOCs5wHLNiLLZ4/eouvz7/MaL7TilaUDeQ5ooRInramjUqjYeD1SrGRKJGSIhL7qmUcjkwdYJBaJMT86wNLeMxx1l0/B69u24mtSszdLSJLppKevj4eH1yuJ4eWWeYNjFph2dtHV4OH7iBPNzFdpiGvliFbe3zpbN3Qril0sVqpalYLHkRSv4K77njpxPAS/u5rVWa2AiTQAmdRmHPtC8FmUnS6ZYYnYxy+KiKLYDuIympbTXDeXUHC5lkV6lsyvO4GAfnR0xOjvizExNKqVxwO2lLSLn1odVrhKPdWHUgqRScywsnaU9PozP7Faq51SiStCzAdNTp2LPK9vSSqmOz6+Tzs9TbaTxhMSRwMGumWQyRcq1FVwei5JVIZv2E/Rtpq29g0pthbo+h8cbZGbSUhbQpu6R2VQ1QWTSOQXpQ5EoZalRw1Zqa9NrUpb5tdIgvZKlUrFV5ui2beuU2m52eoH3vftXWZxf5NmnnySXzmIYBa66cgt1q8SZY7MsTFcoN1zofj85q0Q0HmL39vV0hdwsnD3Nxo4OInpT1efFy6nRCfLdAcqdQQrZMkbD5KrLr+XUyDmeOfwCqWKBm155E7gbjI+OU8ouKxgZCnmJx/s4dOhl+nsHVJNLLBxXmd8bN2xk9yWXKBvtr331PnZfso1yJUu5aDO8fgjhuYmlAm95223EomGlfB4cWE8oGOTFc4+zuDLH+uEtFPMN0ok8iZVpNm7s55qO29l31QFlR/zjR37E+XNn2bV1K06tSmp1iWR6iTMTZ1kqJTlw6zWMr8xQqlUwNZOTR8+x55Kd7N97gINPHeTo8aPccc8rKdWKzC5M093ZiccxGT89wfjJJf7ko7+Lx/AxM5VgfjZNNBJiZu4sW3d2spKYZWpmEbe7B9sOccNNtzMydoZtu4dYzkxTtHJ0dHdSyFUZP3saT81FZjrJFVu3sv+Sy/j6g98g1tmBZWhMrSzh8pnkMovcfP01rKZtxuaXGVs8z45Ld3P27KRqSLDKGa4+sFXdO5xGRMUZ1F01lpZS7L30clLpFDPTkwwNrcPwGJw8fUrdf7u7u9F0k1y2QGHFVgA+U0jTPtjBNTdfxjNPPse1B27g8DMvMfLyKNnlPIM9g2xct4He9i7e/5738tC3v4XP4+a6G2/gmZdeoK23k/NjIyTSy0TjAZZW5zn43NP4gl4CkTiT09N0dnfT2dWt7hHpRI6uaI/Kjherfd3jxhsO4BdL/oBP3eVk/EtHlcxhorBVGFaHitzvJQJBNQD9K7iVe+nFebcXPz6tuY+s/exiYLo2Z16shJWfKRXuhYzb/+hRbA3Yrm3r31gmN2/TP71Hr92rL/4q/79Y+SvHqYnjhfQqiauEzPUYmA2XskqOaX5ee8udLXD7v/Fc3PqTVgVaFWhVoFWBVgVaFWhV4P/FCrTA7f+LZ621z60KtCrQqkCrAq0KtCrQqsD/pAL/Ftw2Fx5FufZbv/Nh7v2FN/IXn/4UvvYoNbcLze8hV6koVZuo/wzNRK971EJtLpmjPRJi86Z1CthU7AIVu4ImKqzBzUxMLCjc5KFGf2+PUorJomk4EmFmdobevj6lGExns5RKJfVzUeMdeelFpaoNh9x0tHWSTOTYvGkbTz7+OMGAyeZNg4yMHGds7Cym4adStLj/y9+gr3Mdx048z8OP/RPLK4vKSrd/oJdIW4h6w8I0Nex6WVlj1hpVlRUqGM+UHM5aUx3oEuWsJmpVUcKsWQ834ZcokwQGKkB7wXewdkFtg3PBQlkYo1JEOgo0ZdNpZSctVoXyt7JwrHsMEoVVBeqUQuiCIkcsgcVquJAvqPzgxaVF4vG4grOZdEZZZOqWrpSlti1ZkPUL2XsmhljmKnC7pvxpQum1YzDcHixlA1xTls4Cg+yiRSVfYvf2XbSFIsoyuKejg8XZWQb6+pWdZ7aQbsJho2nLq4CwJpl9TfAqqk6Pz60AfDaTURmHoaCPSlHscaUhQACuQsFqWV3ArabrFIqFpsVyw+bsyFmCfr+yWJZd9nq8BP0BfKJQbqAUsQJwJd9T+gwUjlZ5gjqasoysKXgnRyWgSmtoapyK8ld3SWxtE9w6eqOpHhZw6wjINpSls4D2kD+s7LJr1bpScoqcOJFMMDM/S09fN76gj3wxT6yjg21b95HVLaXKnJta5OCTz1LIljDwMDE2y5/9+V9TKFmMjk0yNj7NsRMnmZufp3sLxLvieN0+nIaotrwqe3h2bl5B8B27tuMXhZwuaucqpWqRgM9HJV9pWjhbtsqNlXEkKlqBrqIUlczgfzUFvXDKBXSI2liN2+Z4VedDVGZil2yKzbbCAgo+yNiRMe/3hKBhUK3m6O0LMXbuJbS6HBsEPH4K6Sp63YeBH587pKCKKHG7412q7o26w8LiPNnsKq+49Sp0dwW3x1a5lZPT4zzxxAuUymmuv3EvPb0hqiWDYqGpoq3VSpSrWWJtQVy62JlaTfAimcPVevP61Ew8hh+zFsbEQ0OrIvpkObd1Dcq2RSASpq47FKoFFpeXmZpbIVeo4tZDtEW6WV1JqaYGUejJOB6QOSIcZNfO7eiNulLyh/0edcymvMCGaKCbQMAk1u4mnSo0s1i1rIJsE2c1hoY2EomZZDNldW41o4jHW0XHIpXKIP0FgYgbw1elVFsgX8qwmixRLIRo1Npo7+zBF7aoG2MEAmEcq4fFhRyJRIZiyaJi1xQUFphmur10dnXh9nrIFwoXjqVBqQimFkOudU3GuuSf5tJK/Wyo5hIZ2w2sygpveOPNJFbHyKQWmJnMMjGep394B5lyDcfwYRgerEKJqMdDlz/A/h2XYGdKnDl6lobtYsuOS3nk+GGCgz20t0U4d/pl3CZEYwFlVx/ujHFs5AThWJgf/uAprrxip5pjuto7KZUrHDr0olK4Dw4M867/8h5ePnaSpeVlZqamOHHsNDgFdT4Mo8HY2ARWyuLOXfeSSpV5cvIpdtxyNdH1mxgc3sxtl11LpXKeQMFmZWaFM6em6RnaSLDTT/9QFxu0IWpOg4XEMv943xc5e+Yk7aEge7ZvY9um9czPT1NzayTtPM+8fBhPZ4Rzs6MMr+sllyygWbB10w7OnjlH/0AfvUM9FOw8I+dPKZvoSzbvJOqNkFvKMDE2SSgUZV3/VjYM7WRsdJxiIYE/YDM1fRqv34vLiFAsGfT0bOVb336YdevX89ZfeQuD63sIe91EvF7++RsPMDMzyaZNG0hMz3LTnn1MHT3D2eOnuOGWW+jesYVqUDLEM4R8JprZwVe/8xB7b9hJT/cgn/z053j6qSe5465ryBcmycs9JbKB9Zs2MTM/jmPrDHQN8sMfPqzU9ZLRGopEuHz/dl5+eYxYm5+XT01RzNvkVypced1uBtYNqvvB1Mwoy1Ml7nnt7SxMr1CriJDe5K1vfisHHzvIoaefpj0WJZ1MMNDbw569+xgY3smNt9zE+YnTrKTGVT5xTcvz5HM/YSkhGcevY2YlRbGkMTGRIJWxqFXqRDwGuWySVDZD2bZxBzwEYlG8IT+2NDjJs0szuaDZtCQ9HuKwUK/9tGFlbf5bs0GWZ5A1Fe3avfp/5WHxYpB7McBVc4l0Df07yLq2zX+rmL3IMrmJmX/61v9esfvvIbEch2RXy41Kmsga0lSmZn4Tl0x+hRptuoDbu1rg9n/lhLZe06pAqwKtCrQq0KpAqwKtCvwMVKAFbn8GTmLrEFoVaFWgVYFWBVoVaFWgVYG1CvzPwO0Hf+fD3Hr3q3joJ4+wmEmTqVXRAl580QgONfRGVUGMetHF7q2XceWe/UydO8sXP/9pLr1sC/e+/i5l2fndh39IKmtx66130xYKk16Z4+HvPcTwhvW4PR4K+Tw7L9nJM889o+DJW3/prUoB+fWvf51EMskb3/hGujui/PD73yGVyHPrK+7ic5/5Ir/1W79FZ2eUH/7oW+QLq6TTAmdhfGyG3bv2EQ21c8fdt7Jl4zCTc6McevE5jrx0mGQ6gWkKwLMJhn3E4mHCsRCaU6dilRXUU4u/Sj3btC5swtFm7q7AVIGrCgyu5dFdUN7K38gxC/xSFow1yUQVC2gLv19UQQ7xtjilUkFBTlnEFVvaQCSgcjurVUsBUXngrlSaWa7y+tGxUdatW6esgiV/VABupVjFq/kVwJNtyUKuAFu1v5KxJ4u6Yk58wS65uWDchMjFchmfL4DH7VfKVKssammN1cVVBnv6cWsuLtm+Q321KmWCPj/FstggeyiXy5iGoaCzwG45Z16vG7fHJJ/PKnAras1MNq1W0ENBP6beBIW1hoZti/LRQYSThtg7Oxoer0kitYouVr4enbGxUaWiFeW1KCoDHi8hbxC3qHVrDg2raZcsKllRGUmGocBgUfw2dFvZN8vvRDGrO7pSqMp2JDtYbJ6r9arCu44uC94CcusqAzccCODzBKjbjgK35ZJNIplS6mSlrjY03D5TAaihDUPE2rv4+/u+wUoyq3JtpyZm8HmCnHz+LMNbNnB+fIIbbr6VfVddzaEXX2R0YoKunl48AR/hiIB1TanexO5Z7KVlfARCfgUdLVEAphJKISw1KRYLSgEqx+L1eJRtsVIj+5p20vJRLBapWRZifS7kQo5XxqqonEWJLQBaxoFAizX1eF3Ze8o4kd81Lbabr5E8RJN8pkwwYHDVgV2MnztKNrVCYnFJWaG2BbqoFV10tg0wfm6K1GqadYN9VOtL5CtzCiL4fREGB3q4fP9WsvkpnnvuCUbHlgkFDa7cfwB/wE0qM41DFVPvpJiTsWXgD+hYtTxer0bVyuP26Ph83qZy3apRKYtyzsGQayDnweW4Mb0VpBRNq3A3tboBukPJzuIYOfxht2oWmJtPMTouIL5CT9+mZuayg2o4qJQr9PZ2U8qlCQU87Nq+ha5YBJ+psbwwR3ssRlesi1w+w9z8BOl0Gq/PRSJzjsv2XE69MsDJExNK9b5ucBMbN2xgZv6Ucgzwufy46aRmBSnXE+BJ4gkVsLE5dWqKQKAHhyA+f5hqI4vLM6/UjrmkC5+3Dc3wkMjkOD8xB4aHmuMily9g2zU1HoYG1hGJBJVSeXkpD/hU7mVDLMFdjlLDDw4NU5Dr1C2QPs/42DH27hkiGm1gmjZd8QEWF4s8e/g0I2MpLr1iPytLWeqWQ0+0AyubJ7uwwq+87R1cvvdKHnzwW1Rr8MgzT+OPhrhy3x78bocnHvseXb1hNm/fQFWrkq2WeP7Fo+zcuZNcukBXtEspt0MhF6GQB+ouzp2dI5twuPnGvTx/6LCygxal9fLcDNdcczWXX76HYy+9SD0Nrxy+m517b+BT3/0cqyEYzadYWFnh9bfdzltecRMbfW00SnVssbw3dbKuMnmtQntKx/S5eenEEXLFDAGfyfHnn+OhBx9g2/Aw69cNEOlo48Z7bucL//wAX/n+w7z9v/4i3X0Rvv3Nh1iYWlHq62KxTCQW4W2/8kv8+IkfoouCu1Bg6vwM7/nlt/Pkw48xMNBPe18np0+N0dm2jo2DOzhzcoTujhjhiJsfP/okz78wwi+/804+9Bu/S7Lg8L73/g6NmkPYb/Led76dSy/dTqw9wn/7x09y8swx3viqO+nEzSNfeoBOPYjmGBjRMG0bB1m/c4BAW4AvfuX7pGsN6sG8UhbninUef+wp7rjzakxvgu98+TSv++XbOXLsBOE2Eytb4VU3v4q5uSmefuYg199wOcVyhsHhPh763gkMM8HHPv4JPvbRP+P6a29lcTHF3PQCv/uh3+K973o/8bZ2hvplXFmsH9yi8m4PP3+Ev/rLT/Lic8/zsY/9Idu3bcbvdfOed7+fvXuuZ3U1x8lzzxEIVdh3YCOr9ijfeOjLVBtVdE+YPVfcxMhIkscekyaALno6+wh7JI7BoWRVWU0nyZYKGD4PwWiQQsVqZp3L/U/NZ81lK7lni1vGmlPGmkXymkL2YmXtWtbtxS4Eso3/CKLKa9cgsLymef9tNl/J/X7t79b+9mKr44tVs2vPEMoQ40LHzX+UcfvvobKyu1fgVnLdG8oqWjbhElV+XcMp2MQ0Xwvcth71WxVoVaBVgVYFWhVoVaBVgZ+jCrTA7c/RyW4daqsCrQq0KtCqQKsCrQr87FegJhm3P7VKFsvgpuL2gx/5MK9+3b185dv/xGqxQLSvh1SlQLZSxuc30Kt5ZQtZyTT4tV9+H3/+iU/ywJe/xF/9+Ue57trLWV5ZYDG5yCWX7uMPPvYX/PihR/j1D36IN7z2VYycOc2GjRuYX5jjzz7yEY6PTPDxv/o4N998E0889YRSDn7413+bA6+4in/4uy/yV5/8BL/zwQ/y4Ff+mV99929wzeXX8fL5E7zjXe+muyfE5s099PW30dPbxXe+/X2++g8Piekx/rCPu3/h1bz5F97IluEt+EwPmgHTyxM8feggkzPjLCzOkZUMTslAdev4gz7cfrEAvmCPLERVPhsi3xGVX1O5qIlyVEl71nLpNGXbq8CvqH9kFVZzFESVhVyfX7L8mjaNdq1KMOhXObZiV6xZLpWRKpszVP6r/F1zJVe+ij41FAorMBeLxZifnycQDimYvAaYdYGjyq6xpmCxLFZrkj8r1o1KZfmvNouSKysWwI2GS0Eeaiir0pnJWfKpDJ3xdgb7+ohHQkSCfvLZnDpWj8enMkZF3St2zYbhQlM20fUmVBM4VMirY5D9LBYENmYJRwIqa1Vyba1qE9zKUdkN8Pp81ByxebXJZrP0DvYosHhqRBRpPmXXK1bHfs2N1/DgdrkFySqAKapOcU5Wytu1U+F1cIw6uiZw3cBwdAWnG7WGUj0LWK9IVrJWQzM1XKIk1x1CAZ84OLOysMrU1CxWpU44FMXjEXtdA38wwLXXX6NA+snTJ/nOj75DOlOkt2szX/2773Pzq69i+vwCZ8+ep299H1u2b2NpZRUxkTYCfuI9XQxsGCJTyOEN+slOL6qMUluyegUiG1CRBX9TU7BWmhfknInVtFOrNaFzvU4sHlXQXPJoZcCUSyXV/GBbFn6vl3pNoLajbITdHgG2usqrlYxlsU0Wla5SmCF2vbYaQwJAdVMAb9PKWrYt7yHQTBTfXe1tbN4wxFOPPkI1X6I91EkhWcHKNWgPdlAp2TjVGuuHB1lNTrNaPkHPJodt29cTjoRYWVhkcXGZVCqtwOiGDevp7+th8NWv3AAAIABJREFUcXGRQjanmiF8viBlsRKvVNR1IeM5lUqqMRWLRZQttCjZZQzKsUnB5Gc1u4ZbdWI0FMCUHFyn1jxGaWQQm+41m1SxUlWgRneo6x7SjQCHjp0hlc4RDEaUPbvYb4+PjrF39y78XoPJ82fwm7B9ywYFcQ2XpSxppyfPExW1nzQtuA1su8zhw8f51ff8DouLK8zPTzE3P07FKrJuaJBLt+xjabxIwOjDtnzUGg6mv0apMc9qehq332iq5hxDgfyJqSmKxTyX7Niqmkrk9SW7wVI6x5mxKXzBGIY3QEis41NZssk0YX9AWchvXr+BYNTP/PIsmWIew+PB449QKkuzSJClxTTRcJyQL8CObev5zre+TFubh8v3bCZkwpZ1g6RzFr/3sfu56ZYD5HIW3R29+HST82dOkVqW85nkF9/6BmLxTr79/e9hhF2sZBfAqrNzy1bqZZv+vn7Ojo6ynElx6f4r0L1uzp87z/qhIdy6Qa2cw+fJE2szWZxfZcO6TeSzVcZGptm+dRcb120iFIjQ29nFN77+IDfdcD1DgwN86xvf57N/+TCvvO1V/Nbv/yH3PfglMpUk4YiXYjbHyLHzXHXFAT75l39OvpSmUCujecJkChV6vCGS2SR//+Uv8rWvfZk7b38Fv/ubv8b8yDlmz47w3FNPMr+8RKS/hze/71f47tNPsFRcokyScDBEwB3G7w7x7QcfZ//129iz71J+8OPvc8edt1Kzqpx66QSLU3NMnEzyhrdcj22WCYbihH1dWLkAT/34ONddeRsuzabmrHLs1KPsumwz+6+8lqv33M3x00skTydYPTPJAw9/k1/4zbdzz9vu5fnTB7li+2aC1Rrf++r9nD14mEhNp5Eo46nrWKUqTo+HBbOEt2MzRd3F48e+T7ricN2N16ObYhm8wvpNIUZHR7nsslcxcn6G6fkxeuNhnv7eWfqHdQJBg7f80mv4zkPf4upr99PZFVNz2rnRaaKRbrZu2sO5kWmuuuIaTr9wgtX5FfZetp+9ew6wY+sePvN3X+D+f3gAq9FQzVWvvfc1HHr+GQ5cuY+vPnA/P/j+D3nldbfzhntfy2p6gsuuXM+TR79LujxFzkowuzzLucllrrr2FgLBQUbH0uRyLsr5Gn7HoCMeJ9QWwWrUSahc7Cwlu4wuDVUyD6joAonvFY28NArZuA3jf7CIX4OuAnZVBrr83YW8evndWr7tfwRg1yyP17Lk1+CsauiS+3fTB+J/+Fhr6Fp777X3kblK5maV4X2xK4I8ZwicdZr71oxNaNJd1XyjouXlvRrYYosvrTKmD9PRaRRsInh57StaVsk/+0/xrSNsVaBVgVYFWhVoVaBVgVYFmhVogdvWSGhVoFWBVgVaFWhVoFWBVgV+hipgOw1HgJAspKs8V1kn1DR+8yMf4o7XvY7PffVL1ETJ6HOj+3zkrQpa3cLrWGhWHafi4r3/5b185hN/wcf//M95+OHvsH3bMB/9oz9QGaJf+MyX+NDv/wFf+MKXufvVd3DFrm28+q47SWfSbNy0iePHj3Pnna/ib//2s+zbdwWf/9znFdB94pEnufdNr+HTn/k0Lx89QjmbZezcFG99yzv41F9/hs997rM88PWvMTNznnDEwO1BgRa/L8SpU+eYmJwl2tnGibNnWVldVDms+686wDXXXMXgYD8DfQNqodcl6j5/gGwlz+lTpzl67AiJ7Cwut60UriqL1+dXahr5FFtitXDqMprqRKVyaS78St2qtWZmr4A23dCUGlYpX+X/dasJlIN+tVgsYEbsZQ3bh12sK1gmSj2Bv2twzeP1UCoXlYpS3k/2Qc6T5AzXRRl5QeXTqDetimVPBNrW6hYul/z/AoDWNZX9J1bFYn8reaMK4jXke8kybXDm5Cn27NpDyN/OS4ef5+67biLo9xIK+NW+lsp5pRwWT8pKqUrQF1A2xvm85K827Z8F5jYXpi+A60YVu1FS+yFqx7pY+co+iLWxgsDyekMBR8PlplKuYnpMzKCLZG5FWf8KndUbmoK2PrdP5fLKKrUqrUBcoeyOQFxR0dZpuMQe01bAUtS/okKVrFSXYSpbZWlMkNBHOVcCyeT7yfGzZJJJ/P6gArYC8ro6euntG6BnoF/93QNf/zqlagl/KMjo+Cim7iNgdLJ+YCuPPPJjVleTbNmxWVk150pFqnWbnnW9ZMsFUvkM0a64Ule7fR6iTliBfbFqNkwDDBcVq4pVs9S+V6sVfF6vsr4V+BiNxJTtp12X11SbVsmi+tJQNtByrKpZQIC6S2/m3Io9sgAByT509GY+rMK6kv0okFDU2nUFeBW4UMBTlMlepVj2aTpht5fhwUGlen7o298ms5rimiuvIZfMk1hK4EjesV2mLRaku7eNoeFuTE+RbH6aQjFBJpNU47qrvZtGw62Ag9vTYCkxpzKTQ+EgFcvGpRkEvCGVuSoAV6zSRV0rWcJSF4/Hq7Yj11o0FFJZvtVqmXIxT61WxecWmCt22s38W8uqKktgUXjrmhsNnxprmrKWdtEwXZTdXiqOTjqdZWlpldVEikZdIx7vJJVKqfcMB4M0bJtMJqXO185tw2xeH6G7I8Ts9Cz5fEZdczIuxXZZd7lZv34ddq0EukWhkFGW66lVi6HOSzG1CPl8mUKxhC5Z4E6OdHYZt9cgEmmnXteJhttESMfk+Dx2vUh7j1dl18Y6uvGFYpybmOP4qREWV1LEO7rVtWzqurIeLubylIoFOrrCdPSEMdwO0/PTuEydYsHGafhxm3FcTphK0SGTynL5ZbsZnzjN0Zee5dJtfQx2h0mm8txx171Mzc7ywuHD+D0+3LqH5PIqdtUiHhMngAniHb109vTS8OXpGQgSMD1Mj02oXFnD9FOTecDjo3d4mNm5OYL+IB5HJ+b1UF6dpzdURqulOH66wI233cD0QgndHWduIcPU5AKlfJFCusAHfv1dnD15hkPPHeR3P/I7fOwTnyfe0cktN7yavu5uJifOoLlsnnv2EMuLJV7z2rt59/vejscroL5OsVwn6ItQKfuZWZjjzJnjJBLz3P8PX6Iv7ub6fXvoaYuwc/s2jp48weTqIjPpFLbXTUWv45gNle8db4sRCgXp6e3mu9/9trqP6aab/v5+IsEQ1xy4ipFTZ3numWe57Y4b+PZ3H2Jpoczr77qdO2+6h67IRn7y8HNk0ykiUY2hzRHKtRRPPfssu3ZfTSy8hT1Dl1NPVMk4ZZ48/Tzv/sAHmJk/z+zMyyyOnMeVK/Ome17NY9/6ZyaPj7CzfwPTo6PM1kssegy2XHYthUaF+ezLnJ8dZWBoI4bhULXzDA7GueyyvXzzm/9Cxc4Q7/Qy0LmO5ek0s1ML7L38UrZuHWZ0/BzTM9PsuWyLcqWYn0sQi3bx5KPHOHV8kdteeSPbN17K7NgqTx18lu6uPt7+zneye+cufvTID2Sm4tjxl3n4+w+xd+9l3HDD9SwuLBAORrjn5ntwOQ7eiMYPD/4TY0svk7Zmsc0CNcPGH4mQL9Tp6txEOilNQkG8ZpRSxsKlS6a5n2A4qJpNZD7OFfOUK1XVYCNNT3JfEbcGaWwRFwtxJJDXipWydaFZRe4LHmm4EJeLC84aYqEtjT0yR0ijkTg2qDlVxR0ohNv8Kt+rmVSabBrKWUPeV+6v0sel2pLWLOkvcjhQmbRy/7kAYQXkruXZS5NME+TqqEn9QsOVzP2S1S40ulGrUVtTE+syl8kjljhPOFgSVSBRD+JagYlTqBN1fLzmFXfxxL/8hD/9oz9Wx6MOYK2JCy2qaVr2Z+hxtnUorQq0KtCqQKsCrQq0KtCqwM91BVrg9uf69LcOvlWBVgVaFWhVoFWBVgV+1ipgO3VHQKBba6rWZNFQWN4HPvJhbr33Ndz3zw9Soi5hoxStqlqwDIo9q8gY6w7lQpl3vfUdzM7NcvTFIzzz9FN85lOf4q//6i+JRaK8/z3v59c/8AEe/NqDvO2X3srdr7qdcCikskvlfb/54Nf5hy/8Ix/9+B9x26238qV/vE+Bx0//t7/hTW96I3/7t3/L+ZGzUK9x4vgJ3vimN/OR3/4w99//Ff70T/5YQdHOjjZ8PndTndhwiEVjBIJhcXKm5oKR8yMcOvyiAqmJZIbVxCrx7jihaBSvP8hA7wAbNm9l4+bthMNBzEBFqcBSyYRSJ4mKNZvNkEiuUq6Ula1upVpWUE1gkigGdVOnoWvkq+VmPqss3zo1rGoFwxRYpCuQJkBVgJNadBXgW9Pw6xEalaawdw3cCmiWRWCBeKLUdemaeg95T7U+bJhUbIGlehO2q58LzZRFZFFrOrhNyXkViCn5oI6COy7NjVXSKBcsCsUy5Xy5qSw1/HR1drBz+w4F/6anJ1ian+HAVfsRyarPp5HNzlOtFImF49iVBo2qQ2d7L/lMAd0laietuf+ykGxXMUwdw+dQaeSo1IpYdbEHln0XZafsm6hhxc7Yje54cCyDhohOBaj7LKpahkpV7JjrGJrobA05HHxuPx7Dq5SVirpqsnzdzGyVY9fdLvL5HFW7rNS+1VoTiHr8fnzBMLlCkWyxwmpCoIuHubk54tEwsXCQS7bsJt7dgS8YoloQE9sGP/jJTyhLrmytztkz5xUEHd4yzPJ8gsxCmc54j1JGZQs5DLeOL+zDdmq0dbbhDXtw+93UtTpWw1bWvVIjpyxlbi7cC5QXiK4gtaqhW10f0gAg38tragIHtAZ2o6JggmoYECggsFzylrUmEJBzJxa0AtJlu+qzIUv7OnXHpeCG1FMUxIZbbIhLyvpc3tvt9hEKtGHoPqqFGk6ujK9SR3cc5mem1XiyK0X27t3F9MwY1VqB3sEOYp1+2rpCLCfnWViYI1ALkxzP0NfdS2dHu9q+x2PyyE8O0tnbxmX7h8hXkyTzi9T0CjWXreyoXRUvei1A1aoRjbezmkxheE0FwOXacBybqlXAY0A8HpLKKMV3pVAmFmpTY6OYLyroWypVFNAXVW6j7sKpmziYaJqpUEddc6g4VUyfV1lOS31FFby8nKRsyzXjolqTT42G4UV3B3Bke3YBv5Ziy1A3mzasJ+AxSa8sU8rniISCzExNsnPnNtWkkStmVTOFNBSYZpBM1lHAVtNtlf/qD3mF11OzNZJLOcp5cDX8xILtdMa7lc13Ir9EWcuQSCfI5ot0dvex69LL+dGPH1PKdfHoFcWtgCs5fzff/Ap+8IMf0NEeQ3dZeDw1/CGDYETs18tYFQ2tEaJU8FIpuUklKyQXU8T72vEHDObnzlGtrtC/rpcNm9aTKyaoVm0GByIsziUIuCNsWb+N+ekVzp2Zwu9uZ+/eK0mUxpheOs7r776D7OoiTz/9DG2dfbh8kCjabNhyCQcPHiJshiivFLh21xas+Rl2t4G/XqKox8np3cwU/MxkXDz0yLMEI+1EwmE8Wo1ffONr2bSul6/c//fs3LkFU5qJgGefeZGhwfXcdNNNSo3d19PL8NAGwiE/42OnyaTm6WwPsW54HY2aRd3czhe+cB+RkI+r9l3K6RMvUsyu8OILBxkY6FK509sv3cmffuqv6BjoI9zVwfjkPJs3X4b0ixTtVUr1FBPTE2zaOEy9anH42Zfpivc2GwQabjRPnb7hfvSGTTGZIJ8ocMu1N9Pf3kfYCPH4j55SCum+/h4CYS9nxs+SzKV5yy+/nc6edfz40Wc4/MIp+ob6uff1r6fWCPD4o48wNBimkimTWkjy5je9goXZ07xw8BCvu/vV5ItJzq3mWax6aO8ZIpldwGKB0cmXCEe9tEVDTE8tMtC9iULSYnhzEIwEupGjkKnR172TlYWKaj44feokGkGikSjrN0eJRU2mJpbp6emlf6CTkTOTpJIansBGtqy7nE07d/IHv/97BEI+9l+5i6Bf4+WTh8ikKgx0d3DD9VfTPzCs5tNyocbj3zvIyOkR2gfbefblp/jF972BYI/JC2eeRPfXqWs2wUCEgCdGOQtWQezh4xTlkUMwpcxzyjXCwOfxKocAaXSpVKtYqkFHGrncCqbK2NXFXl2iCdwGmikW7DW0eg23RAvYMocoMkpNKfE1dR9X9voN44KVw79m1bscXc3HlUpFNQVJ85chYenKtlhmuvqF3HeXmmfXmq3kPi33CGlcUQhY7lWNRnP+r9cljl7N5bJ/ttNQTUXSvOU1Tdxij69JA5LdzGeX17kNao6jGppk/q86FRX/oJsaRkOnka8R0yLce8treOJfHuVP//ATTW8QmSQ1adBR98wWuP1Ze6BvHU+rAq0KtCrQqkCrAq0K/FxXoAVuf65Pf+vgWxVoVaBVgVYFWhVoVeBnrQKiuHXEKlnAm4Bbse3T4Tc+8mFe+YZ7+fwD95NvWHhDweaCoQYet4nb5aJaKingIyqjB7/6NaVs7GiLc+M116mvpqbz8onjPPbjR/nsZz/L8888w0B3D/d/6UtccfnlJJNJvvnAg9x335e47777uHLffro6OhTYTays8tjjj3PP3XfzzW98g3vuuYvxsVF2X7qbz3/u7/iDP/wDfvyjHyn9YD6XI97W1gShysJXlJwOtbqjQJ3uNrDqFv6Aj2Q2xeTspPpesl4lF3FxdoGl1QS+cIye/i46u6P0D7TTHo8Tj0Xp7e9VfxuJhtEbLpIrqyQSCWXvO7c8y8zMtFLmmn4foWiYXC6n4Jwo++TvlPpV0yiW8groiG2yKFMFtoplsY4Pu9rMxVX2yqIcFYtdt47ba6rsXQVvhfIobCfIQnJbxf5WVEBrFoui8BXLRbHWFcgrsLaZuyfZtOVyEeo6beEuigWxaw6zacNmdM1Uls3FYolKsajsdzesX8f42HnOHBtj+2Xr2L9vB/nMHI6A5GoDrxkgYAbJZyu0heNKgausKkXVJOpfgbSynu2u47gtBRwlW9ZuWGqBWY5CFscdyeOzXXhcAXx6EJdjNm2VjQoVLY9lCbhtKLWQJht0NEypmYBcybDVTbWAL4olqV+pksYf8lApW+SLZbq6+3BcJulsjlyhRKFaYXJ6UlkkD28cwvS4Vb12bd+j4F8+WWQxvcT80jKTk9Ns2badL376K7QPdxCNtDF6epJANIwv6qciCsaSRizchuEx1PmJd8YV/JFdrdRLKkdX3ktgskinxKZZIIPYY4vFtKyjy9gQ1azAS1Fqi0JTxrEcj6UyjOsqh1XUpnWaCjGlxFIKakcpb5WKS2CGq3neraq8j6jDRQnmxqWZSoUWCPiwLLE79ymbYYGbzQxgN27dS7VUI51MK/tss96glsnjk/036rhdgrFLbNs+hN0oopsNTL/OcnqFuYVZZVva3z/Ejt7LcGXchH1h1YSRWl1WudKOy+bc+BgjY/P8wtuvI5GbYWZ5kq7+OPlSDqtgKcWs8MhwNE42V1ZfC6VmQ4Yct99rkl5dIRz0EvCJyraGV/KWqwIuTaW0lWxoATcybuR6cBpiRSrZz/IpeZeq5wTD7VcZsFIzyQ2WOaNQqipIv7iSxnJ0CpUGmVKdSkPD9Pjxed2YVgavXicSDNDTEWddbw/tkbCyNJ6fmyEY8JLNZcgWsgqQS9PFSiLFUiKL7vYpaCKgWOaptrYI7fEYbeEgjl1nfnqB9EqOgCdKW6gDdB/FqkMkHuPsyClypRR2w2Hjpl4SqQSRtjgVq8b50SlisS4Fp8+eGaUtGkP6NnSXNH5Y7L50mHXr+kiuJqnVdBZmM0xPJbFtN/Pjy3hjUTau38ji4hSdQ16uuHIrq6k5Rs+PMTqa5ZW37cRtaHgNNyMvJ7ALJsV0FcNpNuBEuny095lcecUgmzaEmZo6oUB3MqsxPi3msf3oWpyTh19iXdzPgd3D7OwOUDx1BDuVxQ50cXyuwLWvfQdEBvniV/6JiZlFrr/uOkJuF6nVBYb6ugkHfZw+fZwr9u9S4767p4/1w1vUdS62ymK1vby0yEuHn2Vi9AxHDj/N9i3D3HzD1URiYVYdD6ZL5+TRkzQqdTy6l1wyzaaNm5VtuwBUb9jP2clzOB6N/ddeydce+CaPP/ECm3duwBNuYGkJZcP//NNH2b97F2HTT1esj0KmQiZZJtIdYHR8kVxpjr7Ofi7dvo3x09P84uvfwKa+AX7w3R/Q19XH0vIKx04cp+Zq0N7fw+j0Eu9679t49sWXqFThrrvuVOrrz3z6a+zfdwWZ3BTFbJVS3qJ3wMTrrzJy+hxen8ErXnmAjsF1PHHoBNlsjdHRCSJtAc6NvsAVB9qUNXZuVWN52uJrX/gJ+/dv4vob13P5lV0srZaZmq4Qiw5x+d69nHn5BKPjSfq6hzl2/CCbNg8y0LWVJ5/+CcMbImzeuJ5Mps4X7n+E9KrFn/zFn9I30MfBJx/n8OFDLMxPsf+KnXz0Dz+Cy7E5+tJRXnrpJE88+gJDA5u5YvflRKMxZXEd7g2xc/9WplbPg79KIj9Hb38noWAQq1CnmtdwLDe2beCOxbGU08IFy3OnGVQg86DMbaKoFcWsgFmlnNXFcUEs5qFiW3LrE3sCNZ/WbQuX08Cjie2+g6M51FwOtiafYuTvwoNkZ//b5S9Nmo0UdBWE3IwnUJm0Isy9sB2lur0AZptW7dJAIs058mwiFs7N2IKf5tYKgFX7oalGIbHXF2WtjG95JjMaEDQ9+NweNWeXa9Jw4sMxdBxL8tw16rpNQ7sAbusa9XydaCPIa14h4PYx/vQP/0QdZxPcyvOC0QK3P2sP863jaVWgVYFWBVoVaFWgVYGf+wq0wO3P/RBoFaBVgVYFWhVoVaBVgVYFfpYqIBm3YrNrit3svwO3d7z5DXzx61+l0LDxBP0SMaksbQU4XWCISiVSq1rMTE6xa8dOTM2l1ESlfB6PYVLM5lV+W3tbG6sLi6QXl6mWS2zYsAGPWKh2dtHZ3q4WNgVeiSo0l82RWF1leHiYTDqtgJQsenq9HpLJhFK4CoQUC0QRukRjESIRgURN1aESvwi0sWSh0sDtdWM1BMjkCUT8eIImnqCbVCbJ5PQEK5kki8srFAolZb0YCkeIxKIcO3oCV8Vk62XDOA0ds+GjoztG30AnO3fsYMu2Lfh8PkrpIqVyiZmVOVYSq5w8dUJljso+yqKtWNH6/V5su4rp1i/sK0q1K3CpIQBTsKTYH+pNm0RR54qqrFQRRWRDgT8BU3XJu7Qt5XjYqMqxapimW+V+im5IrGFlm16Pj2KxomxUBdqK0k8soft6++ju6FOWwFZVFME2ydW0AsjpVFotAvu8Hvr6epTC8s8+8f9zy+0HeMNrb6ecW8Kl7JgNkkspQl5RTgcI+cPULbHMtbFsWwFnj9dNsVykUivhi3hwXJLkalGxS1RrJeqiPhXj6Josojt4DR8+dxDdaSoi0TUFNOo1yWAV+NZQcFYtlAt0cxlKmSrnWdldunQFI013jVK1gNcTwq4bTE0tUyjWKRRr5EtlOro7GRjuJRTzM7c0ydTsOMNDQ8RCfZw+cZ6Z+Tk0TWrvoVgqK+B77vQkw9vWMzExRUd7F+29XSoLNeAN4NW9REMRvD6vsqP1BkR97aJslcAQQaSuMg/L1RIVu6yUWWIFbdimAneGYTaVVsjlV1egsSbhv+rjgiGn7sK8kJ8o9VjLpl0DAYanaSGcy+dV/aWJQK4FqY9s2GcG2DK4ldXlBeq1MrqrrhokBNKKLbYonWenFkkuJ5Xlss8rFqIFiqWseq3Ho9HVFSEWcdPXL9nFSeYXp0imV8nks0RibfiDYZZXU7hcHq7YchUDkSHymbxq8qiWymqbgaCXJ556ilyhwjU3bmMpOU3PYBer6WXKVg7dUyeZXcWuO7TFukgk8tRsF25PUNko16p1gl6fynLNrK7glrqYOr6Am2qjQm9PN7l8CrdbZ2pmivaOCCJwk8YG+RQwK/VtZkWKYl1syaUJ4EK1xWZVrJzdXmqai1S2QCJTpGg1qDbEsVteqOF3/jt77x0l2VnfeX/urbqVc+ece3IOkkYzGoVRzkIgDLIxi80CXuwXMMYGbIMX7+sEeI394nfXxsBBWGQJgVAcpck5d09P5xyqqytX3Up3z+/pEfbx2bP7B/sH61Ot0+pWd1X1vd+697lXz+f5fr82MokVCrkcQZ+P9uZGwj6vcrTee8+dChyev3iOhuZGtR2hUIhQbZiZhTkmpxaplN0E/Y0KJOdyCQyjSG2NQUO9F7/XhUsiiReTTIzMYqZ9uJ2d6DYDS8vT2lFLxkwwPH6RielxPF4v23ZuJZMtcPLEKJGIDywXg1em2LJ5LR3tHVy5col0KsGatT10tDdSLOVxqQUL8NrBI8SieWprOlQcru4qcNPt6yjrK6Szy9RGWpT7cmF2gsa6EHbd4pWfnqSYNPjAez/C2MgEhw6/zv2PPURrdy3f/95TPPJgEzt2dKptGhhY4cjRBLOzPhrrN7O+r5+lqfP0dbi466Z+ItLxHU3y6qnzDK9kad6wg/W79/Ha0ZMsLC7R29VNTSCorh09nZ309/fj8TjxBwz8QR+TE1OMjEzS1dNPJp3jpRdf4oWfPk99XYiP/86HmZy4xunjb9HV0UI+m2bePkHQX8O1y5M4CbJ7636yCYt81qKjvY/m9lYmF6aYWhjn8vAlutZ04g8HOXzkBIeOHcTuL+ELa3R21lHKVaik8/zaY+8htZgmHctQU1uvrjUnz1wkll3EF27gne94nIlrU7z47Iu4NCd9Ha10tLTzwCOP8sxzz5LJZ1hKxhiZnuPJX383be0dhANBLlw8x+DgNfp7b6Kto42Dbz7LSixDMmESrKlQ0+Dg2sg4p0+f4pbbdvLIfXsYuzbMKy8dJ57UmJlPE6g1eeLXdnHq5BV2brobW6GGT370z3ny8fewZ08PwxOHWU5W0Ix6lpdTPPLoXdTUODlx/DLPP3dULYyIhCP88af/mnx+gb/668+h60U++KFfZ2wqgeEMMTU5ztDVa6xbu4662npqayJcuHCa1MorUksWAAAgAElEQVQS/rCT4aERWpp6aG/u4/iJs2pR1IMP389iPMprbx0kmlrgwuBl3vnkvSSzc7jdBoV8nmLOIuxrxOcKk8oUuTo9iz8SVgu7ZNyXzvdSUZypukqjkAVDyJggfet2G0VZQCTd2GUZhw0qdo1MySRnmlIljsthQKGoHLcCbsVpK3BXPuUapBXl3xKbfB3OqiH57W77f3HhitNW+K5cl8QRqxZZSTeA6pyVcX4V3MpCnLf7bRXsvQ5w5avEIcvzSxIyLeBX9d6WVUy7lS9iVFDXmWw2SyKbxhcOohuGcuU77IbqdRdwq9kt9KJFOVUiUPbx6B2PVMHtv6cb9uq+VBWoKlBVoKpAVYGqAlUF/hcKVMFt9fCoKlBVoKpAVYGqAlUFqgr8O1KgLOBWXGfizLwObmXi8nc+/Snuf/c7+MfvfZt4IaecKuJgMQQy6TrFkkkoFKSQyyvwZJXKFDI5fE43VqmkYE3ZLFIplkiuxAkHg1IwR2M4zPr+NQraCtwMhyO4nU6WolEVPZiIx1mcX6CxoYFcLq8mTT0+n4Jo4lCJ1ERIJhLKtZoWOOxyXO+G0zDzEpeYX4V8aLhsbuyaoXpZNXuZxdgsnqADh89GxkwyvTDBckKcti4F04TgSN9mztQ4dmyA9Wt66Onp4zvf+Q6G4cHttjM7sozm06mv82MzBMAEWLuml21btrJ7524a6+shB/mSQNkiC9F5Ll45z2uvHVQAVly44kJ0u12q39PpdhFLJ7C5DJwul7IQiWswl8uSL2QV9JEkRoGB4ugR2FuSblZdJ+zxK5ez9MYqF2FZw+5w4/MEGbw6SqmEilbt7OjG6fIol59MSUtUtM1mJ583Faz2eQKUimUV9ehxu5WuAm27ujo4f/4shw8for+9g9/+4LuIRxfRKhqFbAGX3UVtpI50IkUkFFExlbJ9uqHj83nUeyFOSsvQsDk0dHuZglXALKcpl/Oqr1U6g61yBcPuVB22MjGu3J+OALrdq2CbPEaOFatSwqZrKmq6VMwr0C8dwE67TUXSisNUtznIC5AuVNTX+aVlNN1Ba3snff1rsTtdqjd1MRZlfnFebeO58+exaW40y1Axu9JvOjI6pt4P3XDgDQTURPraNWtxuJxEl2NEl6Ns3LQJrVJRkZsCTlXHrjhcxeRs01SstlnKK5AqMZl2x2pPsmYHvzOs3kfpqi2VV/uLVUeiuMSMtx23qy4teV3VcSjRyvmiAvCqa1jXyWYzxOJx0rms2kbpz3U4nbglFtrtVs+1Fx30N/STTycxbCVJPUf8VssLKzh1H5MjC+RTJs31DRh6mYnJq4RCdpp7w+j+Ii6Pg3AgzMToBIVcUXUhi7u4t7cLm91iJRWVxF68fhfj4xNMXc3w2J3vYW3fGmanpgj4AgrEiMvN73NTWx/m1JljRJcXCdeFGBoeZN9t+1hKL3Ph2hUuXBznzgP7yaRMbrrxFq5dHSO6sISZztHR0sbizDQ1QR+ZZEJBpaKuE6yLkFhZxuaQXucSC9Fp3B4b9Q0RHE55TwSCl1ddbOJY1w1sdh+5fJmimVc/U13DyDBVwuXyYJalO9IinS+wkswo1570Gju1IJrAIE1X8Hbw0hB2vcyjjz6Ez+clFltmMbqgurpramvp7u0hlV0hUCPx127GxuYYHp7G4fCvbn/RpJBJYdNKOAyL5sZamuprFVAq5QziizAyvOrsHxvN8eWvfJqTp09y9sIZqYrGH/KQzqZYXFpg103bVaTt8lKB5IrFwOVx5majqqO2oaGGujo3O3evYXziIsVinr6etXzhT75FXbiGXbv20repkZg5xqEjx1Tc+P33HaC7u1P1WZ89cZnzJwZw2zwsTM7zoQ98kEceeIK33jzOhdFBXj/yKmGvi/jSMB0tdWo8vHnvnVwanOZz//lv2L5D+sU7WJweJ+wxaA75aQvWce+tB/hvTz3F+YlRrs7Nsm3PHm47cIAdO3Yox2NtsFZ1cTsdEqMtTZ5liuUEM7MTzEzNMT45TX//OhbmFxSo/vrXv87glQvcuu8mnnzvE+qY/tM/+ePVtICGHHU1TaqftZDWuXBqmL6uzdTXtjA+Po0vHKBo5clV0iRzUa6OXiFYW8tHPvRx3jz6unKJ+4Iab7z+PNMjy/Q2BfjD3/k0Q+cGWZxaYN2a9Qxeu0pLZzNZXef1s+fp6V3Dk+96L5Vcmb/50n/lobvv448++yfsumEP/+E3nmQlnaKjp4e0laWrpUv1I3/jm19lfHyYYKiGttZtbN25nYHhk6RzFt966oes3dLM3tu3881vfpeLZ6+waVsjv7p/D9bEDE5HmO6NW3jz9AlODlxjKVumd2Mt9z7wEDu33sXLLx6jlDOZnpzGrjkYG12kUrLT0lpPLDFCY6uFxxlgZipJe1szHW29nD05qxbL/OjH32TPzbvZc9NuPG6Ntw69RUvDWibGF7nj9rtwOG1kcjFef+MVxsbGGR2Zxqa5uOmmffzeJ3+Xy0PnGZq4SMHK09vbz+nTZ5ifm2Pnrq2MTwzS3BymXJQYYp36SBPNDR047F7iaZNEscjM0oIan2Uc9Xq9CphKcoZ8jWdSlCURRDrkxX0vtQGy4MtwqLj1kiyEcRoK6lYKJkXTRJc4Y+XglW50i4rY1J2ymENHK0jkvMT6S1rCv0yDiftfRRar7ltLAVf5vXLMyrWqVFBjr3zI35d45LdBrjz+X3+87dbVynLPIqRXKhd0ta1yHyNA116yKGZyRIIhYisrrCTi1LU0UZFtKqHAreYUeFxCk4SHEqrjNiCO2yq4/Xd0t17dlaoCVQWqClQVqCpQVaCqwP9agSq4rR4hVQWqClQVqCpQVaCqQFWBf0cKVCxJSv6fgNvPfIq99x7gu8//mIINDI9LRX5KtW1FXJc21OSkxBZKz5x0/dkqKKft4sy8Aophf0A55Dau24BWsVjb3U0lnyG1klCQVqJ55+ZmVHSoOMCy6YxyCUbCYQUBpVs2EAgp51VjY6v6b3F1yod0zL3tSE2nUz93tgjklEldgXpepw8zY5LLprG7NHSjRKjRh+Yocf7yaeaXp6lpjODyOVhYXiBfMLE7JDLVQ8DfpIDo7OycgpyRSERBVK/Hx4ULFzl37oJyvZqmSXwxDTnpjtTRShpdGxro7Gzn3nvv4cabbqCloRnxm0rM6GJ8jhMnjnPhwnmmpqaJxhZx1/hReYhIx62DYDBIIBzE4bATi0VVV64AQZnZFRAnfZ8ewwnFAg6bHZfbS8XSWFpaYTEaxyxa3Lz3Nvy+MC5PgEQio+BGJp3F5fXg9Bgq6ll6VMWp6/cHWVmOUVdXR3IlgcftwuVxMTk+zsZNG1iYm+XFp57l03/4Qdw2jZXoCk0NzaRXEurvy8SxxM163S4KZVNFQotbVKJHJbIymUsLJ8Pu1NGN8mpscimDWchRKAs0A4fNWJ3croiL0kGpYKNo2jFkPwW5lctqAlyAv0BM+f5t0B9PJAiHQ/T1rWH42hSG0088saKA41333EUynSKVTlHf1KS6QS9duYbh9FEu68RWMrzx8mv0b1ivILp0GkdqwtTW1RFPJtUihbr6ek6eOcX27dtpaWtVx0k4ElGAzud3Cj9V2y6uKnFIK/e4dBWWihgOhzo2BdyK81Ym6tV+liRWWpzEsjvSS6zeYSxdumYlGrSgwK58SF+tPF/AQNgXJh5PKHiRzmTUseB0e5WrXNyXvoCPokRGZ3Kq01mAfdDmpzPUhhM75aKAihIDl68QnZunsb6OukiISjHH+MhVQgE3+2+9WYH1oflLlAPyHhVJJ7JMjM7S37Meh+ZULujl6AKViolmL5EvxPH6nUQiYcykwZnD13AZHj76W7+tItXjS3EF9xMrcQU76+pqWV5eoraultOnT+AN+gi01HBu6DJLSwmuXRvjkYffyfJsjoAnwujEEHt230gulWVucpK7br+NE8eOKFhd1HRKmsVKfIlgyI3dUWb7jnWcu3gcn9/A65PxQKKkRVPp6RaQbsNmuFQfpqx6kMUAqmvy+v/tyv6ZJXG6O9Hs4h7Pk0hJeoCdXMrAzFWYmZphanKWW/buYe/Ne3j14Mtq3JLjurunm5yZZ3FxQbm8N29dTya/xEoyRktLC5pu58iR4yTjBTas2048lsFluEgnVkinlpSjszbiIb4Yo6d1PU7Dx+FDx2iob+fq0ChDw+PcfscBenp7MFw2/var/0Rdg4Nb9t/I6OgIZ89do6VpPd2dmxkfm1O90NlckpXYFPUNDjZuaqS21s8D9z3I88++yfDVRdb0bebS6BHquzzccMN+vvH1fyYRn+eRRx+kJhDhwqkxYvN5RgeGCPs8/Mo7HuLyuat0dW/BiEQ4fuEs509ewIudyaFRvC4H9z1wJ4+9+xH+6al/YP2Wjey+YTfP/vA5At4wZ46eIx/L09fdS2NXC7fedyfh1gYyZgaf34vN0gk6ghw9eoJ02mTdhq0Mj03ysd/9f5iYuoxlwh9/4Q84cOfdHD5yTI0bCwsLFPMFZqbHKOaLvPbqq3zpLz/HXXfcytf/6WscGX6Dvr61vOvh99LS0MnlS0M8/+NXGL42QWdnL7tvvAGXz8Opc6d45bWXmFuc42Of+AQFU+PqyAAuv0UsPs3GDd1s6u1iXDqvk0VSczGiM0urPdU22LF7Jz967SC/8p8+ysDgMGeOn6a5vgmv4SE6t8TDDz3C3ffew5uH3uKjH/s9fvO3P8CjTzxKrpAn7LOjFRNMTF3j+8/8mHIxTE1DPe6gRaSug7/76jcZm79IQ0uQNRu2sXHLRn7yg3+maS5O82KRutoa6ro7cbdHWCxqVIK1LBTmmE5Osmv3Haxbv50PfOA3efy+J/nsJ/6CZ3/4DMNXBvF5nDz93b9n3+1rOHD73WQSZS5fOcWzzxyko2UDH/nwR+nra+X4sRN84x+fZmLiIl/5yue5eG6SJ975AX7wg5/wsxd/RiYnffCLfPgjH2b9xu2cv3CFjo4OXj34Egfuu5V/+t5XuDQwgI8aPvvZT+DW3Xzus39GT3ctT77nHehWCZ/Hg9flU13q+UyJit0gUc5T29Sgxv6xsTFGxsYUsK1prKesa6TNHNmiSbqQJ1PIK+dtWO4lcnksXcYJi4pdxyaLtGQRjKRDiAO/UFTnrYDess3CEierRBxbdjX2/hy6SpKHcuuvwte3Y5L/tXu2VCqo/l2PRxZKlVTahXyo3vbrLty3ge+/hrhy7yTXUBw2SlI3IIuAKhUMdDx2B2YiTWNdHbPz8yxEl2jr6qRgVdR4KNtqc2tYekmN+YZ0med1glVw++/oTr26K1UFqgpUFagqUFWgqkBVgf+9AlVw+7/XqPqIqgJVBaoKVBWoKlBVoKrA/zUK/M/BbYXf+cyneORX383Xnn6KlVwK3WEoZ6y4btTkJBYrsZhy1uazOZyGQWtDE/l0lu72dprqG2moqcWh25ifncPv9al40WImpRwwc/NzBANBBaRcLrdyy3o9HgWEAj6fikquqa0hlRQIKJ2eq7BIJkIlGlYcmF6fh5w4PAVq2TXVAyoTuSou+XpssjgaPT7pp/WSKiSYX5pkbPoaurNCsNaP4baTLqRZjkcVuPP6AlglF8l4kabmZgVRrw4Okc3mV/tUBeKkMyqeMRQOq+2LRmN4XB7qQrUMXbrK1YERtJymYo0dAZ32rib6e/pYv2Ed23dso7W1WYFlidEV+HzhygWWYovKUTc7N6MgYzqdVvCxoaFeRVN7vB4CIYl+1cmLGzefp7W+UcHfRDyJw+UiEIxQU99InUDVbJ5MRnp8TQV1VdRqRSNfKWCWCsoR6vf7cTpcmALJC+IydClILQ5AgaHirk6kkvT39rKmo4Xzh15n87q12CzwuT1kk2nKpkljXS35bAan01D7UzBzZHJpbHa76n41yxIAWcZmiCNUp2QVSGeTqutWLEXS4yoRtTK5Lc5hmbAuFfLIKgHZPsuyUTDFKenE5fBRKdqIRhOkVnIE/BHq61tIp3IMXr3G2vVruffB+6j311AoZ1iIzXDk7FtMzk5y6PARMrki+/ffw+tvnCC6lFHdieGaWsxihta2RlKZtIpxls5EAbgCxtLZLO3d7Vy8eJFwzWpUpywgkEUCxXKWnDjSpW9R15WDdzW6WVeOMHG+OgyDYkEm8fNq0l/ArJm1lFZ2h0PBV4Gj8lyBwuL+EoBol+hlh1O9lkRmFotlFWuta6vOXQHvEtHsdnnUQgozX1B9r/I3ZDI/EPRj2B04LYsGd5DzJ4aYHc+wc+stpBOy7zEsbZ5kepDu/hBbt61B1x2cOTXAzEySjFVgYPYqZa3Mlk0bCIfk3CiRiC/jcRoUzDxet0c5QwUkK+BckJUdTjpae1V86sTYBI/c/widrZ2kY6nrccdeSmZRxWuLA1b6Ll985Qhz6RE+9tkPKNAzPRVlYnyBO29/kGS8zKE3T/CHn/k83/z6t3E63Op8WlxcorY2TFHP862nv84X/uSPOHrsDRWj6/FrPP/CD9m4sYdAyI3DIY5lcxXcWtIZDNl8mlDYr4CfuMxFP/lexiNx2qUyElMurm6PcuInkymKJYkj92CzuZSrXxykMsZcvnRZub8lilli06U7ub2zTY2VAwMDLCzP0dPTQWt7HU63jttrV+kB83MrnD87gsMewa55qA3VsrQocd0Z6uu9xBcXsRUNujv66O3vVHB/emaGv/3rV7ntri6OHBpkw/qdakHEwMAIbk+IULBOjSNlrciWzdsVAH/mmWeZnZvkrjv3UlfnYnDgFOVCWi2YuOv2Bzn44hGOH7vClbFhHntyD9HorFpIUykbTI0t47SH+eRvf4T6cB0n3jqO1+FlaWYBr9NJIp0hYwuxdtte/u6vv8KBvTezdU2/ilf2eR1097Vz+MRbfOeZ77Fh61rCtWEcToN3Pf5uuls20NG5hmR6BX8oiGmZpNJpjrx5iCsXrjB0eYzYUhx/qIYtO3by+Lsf51tPf4vp6UHuvGs/f/EXf8m2HTvYsXMn586d5+iRo7z//e+jpbmR0yePY2bTvPn6EXZt3cT73vduMu5l3nzjDQauDLJ9yzb237KfYsEitpxibmaFS5dG6OreCHi4Ze/tnL84wqWLF/F5dHwhg9rmIEuxKb7x90+xdl2Efbt2UknmuHzqnOo/lzGsr38NFwevsFwo8Osf+R0Mh4fz58/x2osH+a9f/DKd7Z3MzszxxS/9Na+99SZf/dpXef3Imzz30vP09nVz/wN72b6ujcamiIKNVrmGtw4fYXL+KmbRwXM/fp3aFi+uoMa5c8PcfMvNZGMLZF+7xKNta5XjdjSWYzxrsu7WrRwee5P+m/uImlHGZifp7FlHe8sG4tEMYU+IW7ZtY2lyhi//xT+oHvGaiETgh/n4xz6Nw5ngJ88/jduoJ5lMEI1N0VDXikP3oZXyfORDv8Hg0CDf/vYP8HobmJ5OsRTNqLF9dmmMg4d+zMDQRb73/R9y4sh5lS7x4T94goqeRi86GDhzjQZZJJUocNuNezFTKbxSLSCd08UKqWRWLZZw+n0UjArpfEalRvj8PjS7rjrqx2en8AYD5CwBvDp5q0w8nVKRxz6fj2wyiTfgp2TXSRXyVLTrY68AT4lSFgdtWRYUSSJEiaKAWUvDptlWnbe21bQLGVdlcYdKVbCtLsCRT4HCKo5doH3FUguK5DiQa4Rcp+UxKmnheuTy2/23P4e/aCqiXha3FS1Z4gWWoQsZRi9bODUbZjJNf3cPs7OzjE1O0NrdRdGqYGYL6u+J47YkKxm0CoZlw17QCROsOm7/r7kTr25oVYGqAlUFqgpUFagqUFXgF1egCm5/cQ2rr1BVoKpAVYGqAlUFqgpUFfilUWA1KrmsJv9UVLKuUdYrfOwzn+LAow/wrR98h3ylpECEVSmTWI4TXZwn6AsoZ4n0zPZ2d1MTjmCZRTau30A6kViFeoWiiiGUx6xGpZpiKFGQ1u/34XS6Vp0uhQKBoMT1SueqqVysoXBITXrKZKi4fEtSMimTqdfhrKVVlAM1X8jjdDuVs1PckTLJKiBMIK5maJiWwMsMycwK8eQyppXD4bbh8jsxSzkS2RRmxVRdozIRHF1eIbGcxuMKKKAo2xYMyLYUyam45tVOWXHeOpwONdGt2+y4nW7sFTt+j49UKqVgcjwRV329AmAXJI6yXKbsKCto09jQyNoN61jb18fa/n4i/oDSQCJw7S4bZtFUWg+NDDE/N8/S0gLxVFxNGstjspk8scWocpmK09IfDCEVnDL5LLHS+aLEJtqVU7AkXXkWCu7KJHOuaGIz7JhmXgFK0dTn9RFbXlYO0be7U+X3AosX5+YJe51omRS1AT9tTc0qnjjo9mDmMqqh12UI0DdxOux4/dL3mVUAWjfsWNIdWCmoCXOn04Hdoal9kXhj3W4ojUsVC4fThaUJpDWReWuvbG/ZUtBc06SPVLpXZYJc9PbR3tbNxPisgrodbT30re3HsNs4N3COVC5FbCXGqdOn1LHQ2NzC0PAIk5MztHf0cOnCAPXNbZhmScUjewJu6psa8AW8Kn5YugQbGuvJmRkF5ARE19fXk86m1b6t5lpalDXpzk1TKUkHs0vtn9MQmOpWYC+byahFBnJ8rUJoAdUFnHafel+kh1GgrXzKeyu9txK7LOeWwy77m6dgFshnswq8+4IR1Ucs55RhE0eYpiI/KVXwutxqUYRyQUv0uWUpB+LKfBSP7sRj+NA1gw3rNjIyPEzeTNDSFiRca8esxLkweJrBoWHsLgt/IISJj0TepsB+oZAhHPKwZVM/druck3nlnBUXsFMWMyQz2G0O7LpBTvopSyVCgbA6d0eHRmiINLJ5/RbqQ3VYRY1SroTbcFPKS/y1sRqxWlnmxTeeY8OGzURqGjn42lGczhpGR+bI5FM8/MjDHDl2FF/Qj1kwVVy6wHUBp+OTo3R3tZLOyDkigDxHOh1l0+Z+ggHpPhbwUkJDeiY1FVtuVYoq8lmeL93QbpdPLczIZkw87oD6mYDsXK6gzje3W86zMMuprIK5snhjfn5RLXaQ+Op4KkVbayvnL55XEe4joyN0dLYrUCxdmzXhBoaGhnF7bTS11ajI6GBNUIGds2cuEFtOsHn9ZvV+mzkTq1wivriMlXdw8tggvWuCbN7SRTAUpGLZkPCB0ZFZBi8uc+ed9zMzu8zSUpZyyUbPmlaiiUlq6kLU1dYqkCYLEqSb/NyZU3g9TrxOB1Mj49TXNLBx7SbOnjlLY3sEzWHy4isnWNdfT7ngoamum4Cnhtv23UI2Eef8iXNkVrK4bB662hqZW5jF27IeR007L/3sWTauaWPPzk0cfPEFFmYWJBiAm27er5yoXet7Wbutl5bOOtUt7NS8ZHN5oisxphdnWV5OMDM1TSlV4dyxi4T9DfT3rmV5ZYULQ5fZfvNObr9jL6+8+iMeeugu3IaHv/vv/x/R2Aqx+Apnj19k3ZYu/uhTn1F9xxLrHY9FOXHsHGY+yZO/9Tizs9MMXr3CDTfsIJtLK9f7mjXr+eH3n+eeux6jXPSQSdoYH1uip3ODGu8unjlBpM5PxV7Gspdwu3WuXDhFU02Ym7Ztp5w3efGnzxMMRfBHIiquVy5Zr791nB3bd/OB978Pq2hx/OhRXnj+RfK5PFu27eDvv/bf+fjvf5zJ+Sm++6PvU99UR6heIxDK09xSQ2tbJ7s23IvT5sQTFgAYIpu1MzU3yMLSBD/4wYsMXR3jtpt3sr+tk9CSxeJSkRMDU0TLdu544jZevvB9wp0+0pU4IxNX2Ll9O2FPJ6UsxJdiXD03zPjQLF/883+go6OHj3z4N1S39G233sHOG2QR0Cw//O7LmPkSfX297L3pXlxGiNjyCLNz13jpxddYjKY5cOdDvP8DH+blV15jObHAzbft4sc/+y4Ve4HLVy7j8wVxB5zU9zrx+g0KsQpBo5a+xjX0NvRSSmRJLS0T8QVw2+0U1DXXJJ8vkyuYmHoBw+1Q111x2kvkscvnxR3yc3lokKRE6NtAdzkpWGVS+awau+Q4U9c9q0zRrmGXrHitopy4Ds2GIdBU+mVVXLKGWa6osVl1ndvtq058dW+hqUUZMs5LCobqq5X7DUmEkHP8etyxIYukrkNeuUrI9fVtV64Cvdcduz937gq4lVcpV8jLdUAWojkdasEOxTIOTcdMZ9m8bgPjE+PMLSxQ39qEWalQLlRUCoV03GYLKXWe28s6trxGRA/x2IFHef3ZV/kvf/xfUPhZALMsotIEJOshTdMSvzQ3o9UNqSpQVaCqQFWBqgJVBaoKVBX4hRSogttfSL7qk6sKVBWoKlBVoKpAVYGqAr9cCpQUuK1giKtEJh7fBref/j3uf+cj/P/f+BqxVEJVvIX9fupr6rBj0VBTh9/rxeNyK7dhKW9SkZ5Uq0Ihb65C4OtuFsEkArFkHtLpvB77en0CU3V4llY7PmWC821Hi0zMyodyz5Z05WaS+U6JlC3LN/rqtmJf7QUVOGdz2tVrFEoFsmaOdDlDspwhk8+QL+RW4QUl5SCUSErpOpV+PHk93TBUNLI4esVpKpO58mek+1ecoxXpuzSLynUrk7hSOyoTtQKTVTSz4cTMFdAsXTmCpANYIqjluU6nczWCVdxTFUtBbQFPxUpRRaHWB4PCNKgN1dPQUk9Dfa2ChDW+CH3re/C6fSo+OpGW/t9FBbSvDY0ws7jIHQfuYmDgChMzUwr2eqRbtigw243NsCmHksvjVm5OmeAtSJ+qQD2J7lXxvKvxvfIpvX2r75Ou3EK6blOwV8HHbJoNne0MX7lMU30dfV2dWMUCdeEgOYlGLhXxuB2qF1Nifjs62lUPbEWrkMymsDtsBIMhkuJ+8nkUtBftU+ksdsNFMp3F4fJQLAtA85JeySjAJ7BSDjCJHRaYL9BT3mOZ1N67VxxaJnPL87gNFyW9wtFTR5mYmWxidYkAACAASURBVFYxyJZlMDcnscJpdJsbry+k9jOTT6s+1u6edgJBD6lMEgwHNrsTu0Rp2mWiXY6zsoJ9Nru81ipklf7CwvUeQzlWnQLandfBvX11wr4kvbXFEjZLJsdXu1DVN5aoKzzVUjBC9LapBQNyzBaleVUBPznwJFJY3OrFfJ6Ax6cc7W6vj2xRHrU6yS+RsC67gdtuEAkEcWp2zLREkcdJxxPq96KToTuwYeDxWtidGVxek1DEw0o8hc/XyODVWQaHJ9C9dtZsbscTKaouz4VFi+UFL06HH9NMkUpFcbt0enpaaW6sweW0oVVKahtle6TPWvqyVQfp9chQeS9t2FWHbi6dJ+QJ0dnaTVtDOwYO8qk85YI43Co43RZjk0PKjZ7O5VhczjA2NUdrVz3hOi/pYoqT50+zcVuP6qnOFVIUiyWyKxZ14SaSqTi6XiYSFiiexcynqKnxEwr61NhTlEUekhzgcqkxR+zdTqebXM5UsNbtCmC3u0kl8gqKYhlqAYdhuFmJxWmoa2RuMc6V0XN4g240m0EikVfHZTweJ55IcsedB0gk46ozNyudm5UiicQKTruXfMrB/HSSpeUobb0N9K/vZCkWpavfgz+oMT4+pBaApBNlmhv6OXtqFLfdxdqeJsrFEhcvDVEqZ9i5eweG3cXwtUnGJxbo7drAww+8Gws3X/3q1yiYFpu29hFLTeH266zEF5hfmlbxzQ7DzdT4knJbGpZBXaiGUi6DXSuxfl0PDpeuFjFI/HwqkaGQt9PTuZFMwlSu/KmRUeYnZ2hrbKWnvRszm6S2oQaCTUSLZXw+i3DYxk+ffZr1/evobOpnejTOY4+8jy3bt5KQhSTOHKYWJ5GeY3ZyDK1S5jvPfZ8zZy4zOTLPpz/1Gfbvvlv1icfmYoyMzOILe0mVEuS0NCdPHaZcXmHjhj7uufNunvnpM5w6c5bu3i4qlKiJRBgeGqa9oYcHH7iD5eiSig5/8/U3sNxlmloaaGlrwu11MDM3ydWhQWpr6qhUdHq71qv9TcYKxKIZZiaj3LB5F7fdeBeHDh/CsmtML84QjvhpbApj6BXyqTi5dFLFAb/21iGOnTmDyx/kXY++g3V9fQS9ftLJFGPDY3zxL79EPJZg7fp1fOSjH2FmcYHx2Un23LqXg28d5Ccv/Jh121vw1kgEuQkVG4bVgEM3qAl72NC1G7e7DrezwiuvPkfZdBH0R7h47jwH9t3Ilr4t+CItLETTvHj0BNdmB1kpTlG0x5mdH2fDukaa64KMXVxh+7ot7Nl5O4feGOb85Sk2bbwRt1MnV1zC7wswcOUKqew1tm7vZ2o0o37f2tTOxGiSo0dO09ReQTfSZFMufvazQ9Q3tbL/zj3c+/CtnDj7JmNTY7zwykuq73fbzo1gz+ML20gXloktxyDroC3STX/jOoJ6kFLCpJhIUesPqYjgQtZUSLNS0omnEuQqOUqWxM8bKoZfl25zWYRh1wnV1mBqFRbiy8wtL1GQ0dQh6RFFNZ6WdchUimQrReXKFSirWxZuVTlQxoamYK0vGCCWSqoI9ayke9gNdf2R67U/6FfXtGBErkOmGlPkOipDu1xLZTxXY7zcp1Ska1v/ObR9O2JZwd5/47yVhAmbLAhTke+obVWXPYG+FXDb7GpRnCSaXB0awh3w4fJ7Scu5VCyr5IWKvUQmn1RA2i2F41nwFd08evsjvPGT1/jzz/+/2DRxBss1rawWy1TB7S/XvXh1a6oKVBWoKlBVoKpAVYGqAr+oAlVw+4sqWH1+VYGqAlUFqgpUFagqUFXgl0iBooDbcgWHgNTKKsSriOP205/kvkcf5mcHX8JwGiqC1e9yEfH6MTSNXDqr4lvLJelis1Rcqg2Zyaygiw9P1cCt/kxFGWsCwyoUrZL6ufxaJjplQlM+BUYJfJXHlioVBerk5xL5StmilC0oJ6I4Re2GXcEuccg6PE4cbqeCajkBttksK4kYK6kEK4UEaV3AbJlCRVx1pgJK4qwRh6dk3UqEcKlkkZeIV3EPOp24pI9VKylYK9shcEgcc/J7mchdhc2rnbSyX7I35bJAWXHg2JB/JPBQNJDIRIfLqaKipfNSdJSZXoGv6qNUxozGmZuYxqm7aGhtgEqJubl5BUzb6jrw1bhVF2hNqAa3w0l3Tw/vfOcTlIo2ltMJpiYmiGfiqt/u0sAlYvFl1aVplk3MQl45hQynTcVL2uwOEEeQJu5lAd4CFS01wV0qF5XjUEC06Cn7KNsvgFLgnNfQSCwt0VRfw+6d21mYnqKjuR6HTVeuNp2yclJPTEyo2GuJCZZtKOtl9fq9PX2qn3VifBKzUMLnCyg3o+jv9oeor29SDmG328/cZJThgUnlUr3ttv3Mzk3R0FRHc1ODiredX5phZPQaEX+I7z77NLl8BrvhIJE1qWtsYSWeJracoVJxSIOueFnVZH1nVzf+gE/1MPr8bnwB1ypolAZaiaaUA1OTt8jC0iw1KW+aWQXglKtbXsmwq1hgcSeL21qFZ5YsFZOrjuXrkZkSaSzn0+qEudQqrkZtyqfL6VUwQB11AiDUMV9SE/6q21DT8Tu92CoWTrud+kitZDEzODaKz+/H6/Lg93hxoCtQa6Yy5JNpFWMtCyasYgmnzU7Q58fltciXl8jmo5TLaVweTXURe31BNJuXa2MLDIxOUdTttPR20L++H4fPYPjaPIMXZ3A6fKp/UTlVFXTO4HJotDTX0toUIRx0kUkuUDDTaFZRdfaKC1XYST5vKnAr+ys7m41nKZsWPoefxtomOpq78Hv8qhu7mFsmHHKpiOlnnvsJUzOLbNm5BX8kjOayMTA6SDQdp6mjlqSZpqE1pOKgzWQJM23ickvk8QpOh66gst0GqXRcuZANw05ZOoPF2e1wqF5ml92uxhdNs1MsaWSzJdKpArmsuKd9BP11mGaZQk6ep3HuzBXmovM89MQBXnz1OD19dUzNLOH3B2hublZjyonDQ9S1+Ni3dyuaVsJu1xgfG6ajpY/4YoXurnVcG75GxkwyvzzFy89f5rd+fx/hWhfz89Pq2B+7tsDE2ArDp9Lc99heIkG3OiaWlpaplHUWFpbZvGkrZ89eZGUlqbqppX/7vvvuV47Ao4cPK6e71+fGcFW4NHiKWHKRu++5h+PHzlMX6WZhOkM5Z+MdDz+Ky1ZicuwSHrdFOh3H6fKpuPiZmaiKNH7ve97D8uIKsxNRLp4dZHZigvc+8RgNtQHeeu0NAoEaQu0tHL5wmgceup94Yln1h8rxWcwWKGQKLMws0tHTzoOPPcLgxBA/felFZqMTZDIz1Nd4uWHHHo6eO0lNpAGPvYazR65xx40PYqZKKrZ3KT7P4PgFTHsKw1khnZhX7uFoLE5tg5+6xjo1LkincDgS4sK5y+glJ+GIl22bt1EpWjz99DPUNwepb2ygtaONVDZFIp1QrtuBy5PsvmkdZ06fob+7nxt2buHa4CA5WbQSt7Ol8wC5rEbv2rWUbRqekIelZYn7dxBdnCa6NMfU1BQdfX30rNvIpk27OHHkEEEbnDh8RDny3/++/0AqV+AH33ma+cUF6psbWb9lA9OLc2zYtonhsWG+98x36NveTEO3k5KVJuiLUM4GCDi9JFfmSC4Vic+XyKfTLMwM4TWa+crffBnhiwODg5wfHCKei9O1pgfLrfHqGycI1bZid5lcHTpBe5sLMxnj0CsLrG1v5z2PvZ/u3s2MTkzz4H2P81df/ALFygpeTy2Xzo+wY1c/8fgS99zxK7z80svsvWULZ06f5eLFQZLZFW64+Qa8njC5XIldu2/m6NmjXB27hNMHl66dZsuuXvw1brVQRpIJiuU8JStDNp2lnLHhKPnw62G66jtZ17GGgN1FKrpCIZ3FbfPgdngpmyjwXrDk+i1xwBIjb1f3C+KedXjdJDMZ7F4BmDolqRDXIZ5KshhdVDUDFTtkrCJpuZ5LoIG4ZOX+JVfA63DhtBnq2iRdwgmpc/D4yEhfuRqrnSpCPxjyq0VhmVwWj9e9Gp98/TqhXlHW5sh6NRl/r0fny/VTpYRcd+DK9eHfduPK7/RSRUUly7VEji8Z6+XabMg9SrGMvWKpa920LErSNcJ1NaRNUyUcqIVWmkk2n0KzWzgxqKRLBMo+HrvjUV5/7iB/9vk/w5CFbrKITq5r6l5Nqzpuf4nuxaubUlWgqkBVgaoCVQWqClQV+EUVqILbX1TB6vOrClQVqCpQVaCqQFWBqgK/RAr8HNy+7bgV94hu8Yk/+CQPPf4oJ86cUD2a4k6xpKMzX0AX0GsTgFlWDkJxZqqI19UwPnRxq8pEpiVA93qqLJqgsdVI2OvuFMXIrjtrxcUqE7HlyvVYRHGTVMqrblabHbu4XOW17TYVXev0ujDEDVrIMb+0wNLKMguxJZICgJSrFExbgaxuqohegUny4XDYcbm9ClDKBGtBonct+dsSTSjuGsjnViiVsioGVvCsMtZIH971CVgVHZsXQGWp/lJxAMnvK5auOkudDqd6nbdjoAXKSfSp2+tWvb4CMWUC1+EwyMRTkM5T4w9SW1Or9k36Nudm54guLtHT3kO+lGNkZERFqEpctZa3093fo3ofG1qauevOA7S0t9DV2kk2l1Hdo8vZRTLZjHJAzq7MqIjFayNDxJbj1NY3Ky1FC3HoStdqWYHaooq5lX0Q97F8GjaHAp6VcgndJpPLRTwOg4baMCcOv8n2zRvYsnEDy0vzQiZVhK/EMbrdbuVMdnqcYGiqi3dsZEzaipVWuYxJR0c3DfVN6v1YXkly8cpltmzdzomTpwm4Q/S0r6G1pU2Bb123GJ0YZXZ2Bp/Pi91h59LlS8p5feTIMZaXk9TUhwnX11O0NPXeSifpuvUbMFwOTLNAwB9QgLSpuUW9ZnxlRTmiC9J7qpfRHfpqX6C4zsvFVchfKiptDIdN7ZNEIcvktzg2pXNWYKyljpRVJ5X6eHvRgk3io6+7UCvSO7vaTSuf8hBxfOdME0uT40b6kw0VYemwOXDpdvQS2CsaVr5Ic0MjmUwGw+9U549EIEsMuUBaM5ullC/gcTjJpgTeatTV1BCR+OxSiWxpAl9tHDST8dEpfJ6Qeg/EOSz73NLVwfjcAkfPXCWZlxjxZnQthNPpUS7VdCaLy+HG4xEn62ofpCXR16UsxUKS+loPe3Zvwu3SiMcWKRdzynEsH9IXK8d7KilQV8fvCeC0OylmS6SW02gVG+0tHazv68dWymJm4uRzJsFwZLVPVsYK3cbYzBQ/fvEVknmd3/joI4zNjjM1P6Eclmt6e6gNh1UErsNQ3jmymaSK7/b7vRQLEjtcUe55AdACV2Q8ky5NGVew7JhFi1JZx+UOEQzWoWkOKmVNdfYOXBpgdGSGuZkZ7n3gDjJWmlPnBrn9zj0cOnSc6ekM99y7n47ONi5duMrc/Djt7XVcvjjJpo2ttLfVUMgWsUyXcuqXKDI2OUyhYrKwkER3G9TV+wmFa4iEGvG6w8xMLZKNW4yODrFt0xZKhRKDA1dV1HUikWbfvlu4dOkC+/fvY25uhuHRQW68cbuKJBfn7/GjQ+zbt4NEeplzl07jCdm47fYDXBue5fypUQppJ/v33cUd+25laXYEj6vEpo3dvPCzF5ifizM9GefcuSuqn/b2O/bR1dFJS0MP81MrDA8N0lDrY/uWNRx965jqwW3va8UZ9PD8y6+zfvMuyhUbdbU1BHw2vvOtrxNdvEahkGDfHftIF4uMziyiGw7uPbCXkaFzbN68iTVr1vDtZ75HJmFx9dwULhrIxSwefuhxvvbN/4bmLbPt5nV88MO/ht9w8Kef/xPcPg9333u7SlI4ffYkyytLzM/P09nezeXzV6mtqSHoCxMJ1rC0lCCWnKJvzVo6uno4ceYsLo+XyelpTp64zP7bttDe2sjF8+dpbwmwpruJgpmklHDR4tnNa6+eYzYa44Mf/S361q9hzdpupmdGeOXFHxMMeZRG67Zupbmll8eefB/J6AIHdm6jnMvR1dlNuWRx7wMPqG7Sg6+8wsjEKIbXyWx0HpvTxtDYNYRGr+SXuO2xDcTicyRX0qxp3830yCSUMtR4WijE7QQlMlgrsTCVY3Euwa+//1F8tWFCTXXMroxy+MyrjM+O8+bBOZz2IGt3dLNxayt5M8bT33yenTv72LHxFl768Ql11V63ppPW5g5GRi6zvDLBzTfeR3vzVtUh3dPZzU+fPcSXvvQFtt3YwP5bt7Jx8zYOvnaBkfFF9t+2j6mZCfrXrePQ8WOcOHMSdwB+/cPvYHDsKIanolzm2ZzcDDhJpubxSby/I0Iho5GLF3HhpiFYR09zG11N7diKFtHZZWxlA58zTNmU6GJZAFRQ9x3K4SoLuxyG6qaXxS8p6VYvmArkigPX7nSoyPyZ+RmKeoWMVaJg06gYdoqSFCDjjNtHizjpp2aZW5hnZSVOU3ubAsGhmgiZ7Grkv8uzWsfQ1NzI7MIsLo/EJVewNIlR1tTiKHV/IGpaqwt1ZJx++5rwr79/+/bv55HJ0osr6R5y3dIsBZ3VJUQct7KY7HrH7eb1G7h08RKxdFIBZun1TSUzaiGYzaVR1qS73kIvQjlVpM5ewzsOPMarz7zMF/7wP6sxTwY/TRdwKxkfVXD7S3QrXt2UqgJVBaoKVBWoKlBVoKrAL6xAFdz+whJWX6CqQFWBqgJVBaoKVBWoKvDLo4BpWZb0iDrE5SFRycpBwiq4fUw6JQ8rt6UgTb/DgVez43W7V7vjlENWX40vrkhnZEX1s61G8K5OrMrk5ttORAG6LodLwVn1eHmcihoUQLoaU2yK87NSVrBW4Jo45XTDpgCgN+hTX6UDd3xmiuHxUabn54inE8rJW5QuV+mwM2yqk7diiOVVw+EU8Ce7V1yNg5aoQnRKxYpy0jocbuXskcjUWCym+jalZ1YeK6BY9f+Cct6aZk5F6Xqk09ZhKDitJnAFdArEU9BQXJX/Ev8soM7vD6rtEuC7FF1Uts7a2lqsUomA0430DKeSSQX6QoEggUBAATKX4VKgb2lhgfHxCZLJhHIuiqMxmchiRjO4gx4M7Bg+F00dTSq6ddcNO+lob2fvLftwO50K0glIthcMTgycZnJ6itHRYaZnp1R/ayDgo6a+RnXeCtTWdbtyJAu2LhRWe1h1lziFMwQ8LmKLs7z0/YNsv6GD3/rQf5RASybGRlXnaldHt/pbZ8+eJ13IMbM4r7S55ea9bFi3nnAgiJktqO5ega6DVweVOzdYE+Ezn/4sRbOEw1Yi5HAxtTLFN576Nt1da3j5lTcZH5snETfp69+MhovZuahMbePxBgmFwqzko0Qa/UxNj9LQHGHthi4sClhaUcFegaeLCzHQHAR8dWTSRdxeDzanRCFn1LEl74EwWFmMIFDbkPf/OihQ0EAdu6uuKpvEUiq0L3Pi14/568e20lvcuSqGWR7zL47bVDqD3SnQ34Hd6cRuOJV7W5yd+VSOgMuPzbQwyhr2MqzvWUuxmGV44hoVrczoyCgulxO327Pqgs3miEQiynkpCy3Eeb44v8DC4jzYomzbWUdzc5hivsSRQ0cUgN+yZQMzcwsk0ib7D9xMvujiuz98g6UVnWCwi3SujCHgtSSx3jkqlolmVPD5DBV5nkkmVYS62+4ksRSno62DbRs34/NYrMQmWVqcx+mW/XOQM7NKI80SV7OOy3BjWNJ9XVSOTKsAfW1r2LlxF4l4UgEJ2QePz6ec9ZlcioGRK7iDbnJWEstRUj3Vp86eIpUxKRUtHnzofvK5FPF4DK/bQaVUIOjzqnNWALa4bAXciqvZLpHZsShBrw+HLOQQ153QJt2pIkhdTo/SUyBgXSTC8tISL7zwAjt37WRyYZ6jxwfQSj7a+v3YDDeBYIjLlwe47+47yOfTzE5NK4i9tFAgEiqz58Y1aOUSoUhAuZ1FlzPnr+D1N3LPve/lh997lYrlZfDyMD19ndx3/x0qCtdMQEOgl3AwwvLyLIazzOGjB/nCn/4hR468ofoq29s6OHL4GFcuX+PGG27mrTePkU4WuOeufey6cSfR5DIDw4PEEmmKJZ3Ll0bp797I7bfcwfzUDDffuJ0rF0+QyyZ59xMfoKWpT7mVP/rx/8Sevbeq8+XgwddobIrwrscfUfD9qa//M1s37mLtml5aW+qQMO6JiRkmF5f5zOc+r5yDu27axef/9DNcvXycp77xN7zzsbv57g++zS1334bN6+EnPz3Ins17eOj++zl/9STj88OMTQ8zO5OhpaGTzsa1XDkzyZf+6m/5x3/6BwL1Xo6de5PW9nq++IdfVO/Nd7//bYIRP3NLU5ilvIqKlTj2ixevqEhum+6gkC3RWNdMMpHhZwdf5fEntmAWNS4ODJMrQH1Dm1okID3fteEQFIoko4vcfMN2vvLl72Evm+zbeSPvetf7+eFPXiBYW6+idN/z3neyvr+ToavnWNPfqY6zn730GtMLMXRHkKuXLzJ84SS7d2xnenqW+oYG5aScmJ7h197/Pnwhv7o+PfOz5xiZGKG5vZl8OY/hLxPNj+N2awQ8QTy2ZuJLUWYnrrGp9wbu2vcYdUEnDs0il7Tz+5/4DBOTk+TLdj79ud/kfe+7H00rMpNa4VtP/4Cnv/dTZieL3PnQbfRsamZ2YZ6FaJKBS9fIJnOUlors3NBHbV2IB+6/lbvvuJG5pRRLcyWeffZHKk3AZtVxy/4beeq7X2Vi4hrv/dUHuPeB9/LGoXOcO3uFq1evUbZKPPbkfRS0OCUtiWWY5EopwrURZufnicZixOIxNWbImCjjt1WRc9KDXrFRyOQwU1k29q5lbXsfRtlJYjFNMW3h1j0q8UNVMKixtqI62gvFologJCkdHr8XWS6SlIhyDSL1ddTUhUnmk8zGlljOpdC8bnS3i8XlZdKJJFvWbeLgCy9z695bVIf9iVOn+c0P/UdOnjtLIiMR+7oaZ4tlk8FrQ3R2d6jrSDafWe21Xc1bUJdKWXimiYvf5lRjjCQrvF0DIdss90r/tuP2bXhrWJrq25XUh7INSnLfVFZ9DLik3z1vsmX9Rk6fPo1m2LBLRL/LqfrfZcGP4bFRwlTbSaGCLa8T0YIqKlnArXTcypgn93dyL1R13P7y3INXt6SqQFWBqgJVBaoKVBWoKvB/SoEquP0/pWT1daoKVBWoKlBVoKpAVYGqAr8ECvxrcLsKNVfjYT/5+7/L3ffdy+WBC5L9R9DpxIudXCyhJh/tHheaTVcuFIkTFBCrHCc2XXWtShSvuEYEAiuHrXTVajoOXfpiy+o5AmgV5BWXr6I6q04TiSv2+/14fN7VHju7RbokfZcTjE2MMbe4SNrMYMpsu6FheJxqMrNik15SYV9iqRMHjIC61X5SAakCcqxKSbmEHTa72o9yUWKAixQLRXTLhs1w4A2F1H6Io1ImOQW+iQNT4o1LpcKqa9KwK5i3Cvk0BXMFSElktLjqVOhhZRVKq17VTE5BV5/Pj8/nUy5E0cvlciiIIz2MEpUr8EDiXHPZrJqclp5ScY82NTQqh67oJW5K6U2dm5hlampG9QyHw2FGR8dIptLko1kiLbXEppcJNIdpamyhvb1dQdO+vrXcvf8ecmRx6w5cdgeLuXmOnzqqunJHJyavv58SCezG5xOIHFI9ggvpJSQBNxTw4jF0yvkMuXSC6NwsulWis60Dq1xmeGhEafvQQ48yvbhIpKGBfbtvYXpuirdef5352WmW5uYJeH2s37COA3feztq2fuVkPHLmGGYxx5Ur5/F6nMzNzHPx0lW6utYwMbHA4kKK1rZeLp26jOYI0t65hu7OdWSzJgOXLlLXVcONB3ZhsxVVr6fTJcnQFXL5FMl0XLluJQbXzJcx7B50zUkuX6CsCfQR2C4dv6vuKYmSlq9Fs6CO2YqK+V7tPZYITLv0HUssthxDasHB6u/lONfsq3BCLVKQqOlSQbnFBObKf9c116lYbeXGlm5YSVgWN6ZZIeQJ4tXdRFwB9VmRqNmJaU4eP0Yw7GTL9k0sx1fUcSiAIizuMpeTZDZDLBlnYTlKMp1WiyGcbidel4VWiREJONm9YxON9X5effFHeJyWArDiAh+4Ok4g3EZv326Onhji0sA0ujNCslihvrGOXDFNxozj8csxWFDnlGiZiCbJJE0aws2qx9Zm6azrbaSz1Y/DqRFPSZdpHE0tqJDOyYKC4+K+dUgsd8VQYEgr2ygkNTxGiPaWTtb295OOp9XiiVK5hMfjoGzlcXhtTMyN8LOXn2P77q34a4KMziyQzOfV+d3W3oTbZZDLpYnHFnA5bHjdTgXfpXNazn9ZPOJz+alkSoS9IVxeP5rhwCyVGRod5vjp0/T29nL7HbeyHF3E7bIR9HuU+3BgcJhT50Y5dHSUmhoXHl+Yd73rHWphxBf/6sv82nuf5Ot/+x3ufng9fZ2t/A/23jtKruu88v1Vzjl0jmg0cgZBgGASkygm0ZRkirQoKjjIHtsaj21RluTw7PEay+Mo2QojW7KsYFNZzCBIghEZaMRGN7rROXd15Vz3Vr31nerWk+e9eX9xLfqPKq1eBXVV37p331PnHH7723ufPX2MGw7sxWHTSCZk/hrD54+yfcc+mlo24nR08pnP/R2bN93A1eEJpmam8AXMLMXG2Laji8KKTtjWz46toqbN8ZWv/CtudwanO8Tf/t2nGR8fZ2Z6gbbWHibH5vjqV55k44ZePvyhRykV0wTDEfSamVimwMTMLIcOv6zm2AM37Oe3fv0TXLpwlqELF6iWy+QzeV597Twf+ehvcte9N3H02KtUdDMXLw5z//33MTp+kWRyDpvZzr49t2I3+hkZucJPf/htzh87SXe0jedefY1//v6TjC3MoJt05mbH+Mx/+01mJy5y8s3DHLhhD//0rX8lWcyzbftWOvxb+ebXvsOdv7CfTdd3YXIXWYwt8tabp7h6cYWFSfj8n/8JEMoCUQAAIABJREFU73rXnTz9wlP86NknGRuf5v5b7+PTv/NpOtvaOXrqdZ5/+Wn1vRCr+MMvHaZUrPDYox/hjtvew6HnXubQcy/xK7/8a+Qr5zhxaoCfPneScIuf9q4IwyOTbNi0mWi4hfRKmmwszdjQKF/94pe569Y7+eynfpdTJ49y13vu5+773s/M/Aq//8QTfOzxX+KTv/WrGGt5kkvTfOVL/8iZgcvsP3gHvmAbHV0dfOPrX+KGA/solisEgkECkYgi+J4+9DzdfT3c+Z47uHT1Mj9+5qds2rGZpdgCwSYHK5lpqrW8yn+eGEqQisWJhtys79yJx9LCpvWdxBZmCXt72LxxGz09bZhtRr7z5D9TNS5z8KbdbN28QzVH5CnxxrERvvTVJzl+ZgBXuEZmqUawP4zDYeaGDdv4+Ps/xN7t+9GrRSqFFAOXRvnuN58hlZ7n5PEBejo3Ua0V+O6/f4HTZ97k0OFXyOQrvOf+X+C73/2JarDYsnMDp84fYde+Xno3NnNldJCOrm4mJoVUr+IN+ImtLKl5dWJqWqnaW9q70aoGVuIJ5VsQ8HiYGR0n4gpzYMdBmr0d5GIl9IxOXvYegMNqV81j0iQkc6nsLyRj2mKz4XC7sDudSNS82Btnilk613dRsUCylGcxkyJVKlCSuUCvEvWFaY808/wzz7FtyzYuDg7yix98mG9+9zuUZa9gMPJL73+M5197TjXN7Ni5DbfXQ76cR6tpaGKhX9XUPkjy4mXiN1rs9SiI6ir5KsrZ1eYvRcauPtbybmWPYtJqipSWRraa7GVWq24GIaqLGh67A4fFqmIIWtrbMNisLCXi+Lx+NZ4qlCjpecpaEZNuwFG1Kavk9976QJ24/aM/R3rzZN4WGxRpYDJgbFgl/yfYgzdOoYFAA4EGAg0EGgg0EGgg8HYh0CBu3y4kG8dpINBAoIFAA4EGAg0EGgj8J0CgKBm3kqMpMpifI24/9cTvce8D9zJ05TLlfB632YzPbKeWK6h8t3hJCpeSC1pXmghRqguRWdXQVMCbvKDCQhWBJGpEqWsadYNS3Qm1uVacFJJXMhmdLpciQOX9Qu5IRl1acuqyMaYTs0oBUygVVHHTaDNRE6WNoaoIWyEWdaNYFxrFX1CRRGbdRK1Uo6pVFGEjKjKTSdJOxTZVrJ1raOUKxUJRXbvL4cLrC1CsmclVhFwWa0exfpbrEGq5ng8nZFy5XFJknbwkqmCxTK5VxEp4lYFWiuM6sSs/Qthms7l6hq7drq5PiriSr2q0GakYK8oiV9QzQjDpFU2RznKehXwJq1kKrfVisEUCDTWdtmgTtYquyF6nw83CwiKxWIrF+WXWda9n8MowDptTWcPOT0xjr1nUeRQtkMtl6O7p4o47b2X//utpCbfgsNlxOl3UrAaWUitcG5lgZPQa80vL5ER1aRMlUAW9nCfgdtDd1kxscYGfPPkjNvZ3sWfXLq7ft0/ZH09PTTM+PoVuNHFtepapiSll1bhp/Xplt33Dvuu47567WUksYsHIn/3Nn5Mrxdl7/R6OvPYGYyPLtIf7WV5JEouv0NbWxtbtW7k6clXlDkvWcUtLC8OjI/j9Pg7edBMlrUSmnKNYLRONRJXKy2yyqmuSPFlRzxaLkk9opVIRC+AkgYBXFdnzeV3ZZVtF4azsdoUUELK/btetrLwl4Vbd0wrlckXleDqt9rodpjQqqOzAevOByj1WynIhfKVYjlJqidWykL6ZYlp9hnwtzGZpVPBhNdvRi1W8Ng/lTJFcLMXsyCS2aj3v1moEn9dMb183E9NTOLxu8pUSyXyWqaV5skIMG3R0IZzFXtomIx1MFTNuHJireczGFNFQlVsObmbq2jkqxTQuhxOLyUEmo5NKVwiF2yhqBq7OLbNU0EkXShhEWWyyUKpUFdEiX7JCLo/VYCbo91PKFshlslTLJZwGnfaon/aOZjwBF5VahXw5Q76UVznMgocobSVX0mywKLLXarYpW/WV2AqFTIG+7n56WnuwmWyK2K0US4owd7sdVA0aTreDy4MXef3EG1xbSfPQY/dw8cI5mlvCVMoFXE4L27auY2FukqoizItU9QpulxOHzYqWh1ZvP6aqm3ypxMLyEosry2jouLwuRsdGsdrhXbfdxNjYFXq72ymWc7S3rQNayGRrvHj4NU6evMKDD93HyVNvKYV2R1sLOzb3U8wnePHZV9m5rZ1oyMny0iihqI0d2zewvCjf4zYmJ4sMX40xMjpNUWyrzWV+8UP3UCXJxcvH2bV7I86ahwdvfpSjx06RiCd49rln8bn9hEJh+tdvxGl3E1tOEvTLdeucv3CJjrYOQgEXk9dGWFhMg8lLUbeyFE8TiPr4td/4CGMTl7hw7hibN6xnx5Yt/PT7T2GsWllOVHj3vb/IwRtv5s/+/I9p64yqHyEFu7u7sTscREJRLl8e5H/82Z+zbctO2kJRxs8cw1Yt8PhvfIKWLVu4MDpCqphn4MwZVmZn+cNP/S7HjhxiZPgKu/bt5diZE4TDbdxz08PMTM1Tda1wbvIIvrYanrAVm93J6OAsE6MJTLoXu81Lc3s7hXKe2PIKdx24j2rZpPKnd+7aSqVa5MibL/PyKy8p5wVdrxIJNNHa3MUHHnqEqYlZujp7mR4f4kdP/ZBQSwDNXCLQ5COejnH63EmiwRacFjt+R4iJoQWyyxk+/2d/ye6dm7kyclJZKw+PznF2YFiRdafffJOqlmZy+DxPfvsbKou6p3sD0zMrFEomqjYTrb0tzC/P0dHZyZmBAXbu3sWPn35Kqe1X0kmcXheRtiYKWpFENoGEVAeCdrxeyXPXcFrdvPT8KexmG3v3bmL0yhxN/j4+8vgHiYT8PP/Um2zfskvZZcdTOQpaAX9TnqGRI9isJWolG+++6XF2bLlJxJv8r298kamlqwRbvASCLdx4w53s6d9MLpVhYbrImVNDnB+4REfrdoK+DtxeyXSd54VDLxMKu/B6a2zo7+P733+GxYRk3G7liU//Pj/48ff4tx98D4sDdl7XQ2tnELvXTDwVx+sPYjDaKZeMlCviYqEhhg6xVJaFeBxd1jmlyi9QyufojLZRzeoUYiV6mzayoXMrNs2GJg4T2YLKGXfZHUpBLxOoELCyb5B9hKyPZVk/DTW1zlpdNhaTyzjCXpVxOxVbJp7PYpUMdouV6fEpqoUypXwJv9dPRhqfymVcXg+T87PYnHa2bd/G4PAV5fYRCgew2C2YLLL/kKYzWcHFhaHuxKCr/Uc9x145jqxm2sqcLw/ZM8hD5dquKnClCcssnK9eUzbaYpUsLgOy7tjMFkqpLIvTs8ouf3ZmRp3j+u2bcfl9lEsaRXGJMJSxOU3YnVZF3BryNewFKw/cej9HnnqF//FH/72+NlVFIVytE7eGBnH7n2AL3jiFBgINBBoINBBoINBAoIHA24ZAg7h926BsHKiBQAOBBgINBBoINBBoIPDOI6CJU7KuYzWJhWg9s9ZgqPLEE5/iwQcfYPjKILqQXlWw1iRmr6CyWvM/MwmsK2VFPStWwmWtrOx2xQK2olfQ9LpdshCS8h6r3a4UtiJltdpERVdTpG1lNds2nc0QTyWVYnBmdkblgIpPs81toVLTFTkmhLA8V01QrlUwWc1glmTLKpqyL5QsNx2zbsZaFcKzbhEovxMCF1HI6KK8rWIxWlTWq2SLSjFVbI5LmoGKKGcwSklWWJY6gSuEsSKjhUEVe0SDInUFNyHzFCGt1y0SRY0rhLYUX02Sqyn/W828k/xPlf+qLIxLEm6n3HalqCsYik20PMS6Ud7jdDoUGyi5pPLvqlYll80oQlrsD+V41aqBgD+Ay+mlXKpQKenks3lF6BaLFeIrCUW89K7r5aVXDis7USGthaIUYtdmsxPw+mmNNLNhy0Z6u3oIuP20d7cpMsDksDMbi5FJZclmkxRzWZaWZ9HKRSbHxnj0/Q+zfdtWnnn+GeZmZjl2/CQOu4Pe3h5aWprp7e1mQ/8GQsEAlVSZQinHzMI0l69cIpGM8/ob52huc7J10w5++MyPyWRMmHUHzR1dtHW1Mzk1rkgal8+FyWJk555teLxOZcGbL2RxuR2qyI7FQr5UJhFPEvAHMWFRymfVNCAFcYOBYjmD1WpU9fV0VpSrFuyOILWqrW5vKffbWLe2lAxUUVoLWS54y303m0RZDRazEEcFZadpMIplsgFdE8JfMoyFCDbh93vJF4VIlExmMyuxRZWXSNWmiHKP3Y3VYMNQMVDOVcil8sQXlykVclitouSGSDSkxlexUMBldxOJRBkavapUtyupBAabpd4EYTErq3BE+W421m3LJXVRs6rvgtsuRECeXHqa7k4fG3qbMNWKFDJJyoU80XBEJR+Ojg7j9nhpX7eZxXSOS8PTTC+kKdYcaAYnRosTu9WJsWYgl0qhVcpEggE0raTylcWqM5/OUatpRJsCbNzSSyDsJZONkxNyyqDXCRdNpyo5wZquiASrXIcQF+UKDoud5HKKfCrPXe+6E7fdTbVSVePY6/HhcjrVfVuMLXFlcoSh8Umlzt+2ayOz8wvML05y8MYtGAwaidgy0VAEm9lEazRCIrZINlMkk3PicITxuF1cuniBpfk5pajft3cPL774Cnuu367ubUFU0gad6w/sJZ5IUc7BunUb1Lw1szDF0ZOnmV+cRTiZ63bfzOS1YdpbbRTSCXZu6aQ11MLGjesxWYuUNSOnT07w/POXGR+PsWHTLswWKxanAV/Ixu69G7g6ekUpHefnZvA5g/isTTjsLiYmRrh6dYLurhY8bh/vvv1eutr6OHX8HBajg5HhMcZGx1UTic1iweV0EIul2bh5Dy1t6/jmd77N+o197Ni1iSvDZ7BYNBbn4jxw723s3bEXvzdM3/odgAtNNzBw5hSzc9doaY9gcVpYiac5f/EKmXyOy4OXCPq8TIxOcu+d78FSzqAVUzgCHr7yzX9h/bbdNLd1qXnr0sAF9HyKm/ZfTzTaRCKZonNdFxcvnGf/rhtpioaZSw4zMn+GqdgVIm0eQpEQhqqd5fkce3bczLnTgywuxkmlM2q+yyUy3HnHu7l48QqLywscOLiP/ftv5PBLRzhzeoB1fV3cdNNBJq5NqblRPuPYsdP0RDbQ1BZmaOwCoTYfA5dPsrgyT8/6Ll56/iyPf/gDtIY7OXfyEhdPXaSQqvDbn/wVCtVZnnn2EGaLn/vvv59EIsvOLTvo7+3l3//161CV74BfqfBHr40RiDThizRxbWaG5s4IL736IhNTV9i5a4Mi4EOhZm656d0USzVOnTnP0LVrYKthcZjYsLkDjxcyqTixxTiZlE5bWyuJ1AxWm5NIuI3uzhayiSQbuvdw8fSwxN/S5msin8tiCBcZXLqMMVTB7vZhyHrpjXRTzeTE+J5Yaob7f+EuNm3eScDVzvkLA5w+e54Txwf4zV/+ffS0gaOvDpJJVens9bF9fzdHzr+pyO2Ri0Mc3LWP/TsO4vXbSWZiJNNZ4ullllOTtHT6ieeWWIwt07exD8xFnF5phhGi0EulaECvZLDYDKrxKq+VWUklWU7EKGollQ9fzBWxGV1YcVJI1nBZ/Wzo2ERPoAOLblSZs4VMTrlmCLEpc640femyFso+RNcpS3ONEPjSJKJXlGV/qlKgJPmxVguaWqqrOG120ispwrJ22h3KPUEcE2T/IXsY2U/ML84rIri5vVWRtqLkVfEIkhW7uk5IBruKjKgZqBrreedrdskqBV3IWWkAWlUJyx5irRFLXrMZLZL+rs67nust07gRm8VGtVRmfGSUSDDMyNWrTF68yvrdm9l9YL9qEpLmoJpJU8RtqZQlubyClizhr3l4+D0f5K1DR/nLP/tL5XAg51L/bFXWayhu3/kteOMMGgg0EGgg0ECggUADgQYCbxsCDeL2bYOycaAGAg0EGgg0EGgg0ECggcA7j0CtKsStVle6KmvAekHxD574FO994H7OnxtQpK5JVQjrmWuiFioL2yfkkC5ZcyWlgjQb6xbCUkgVS9RCoUgkElFKtKmpabrW95KuliiJOoUaVoedq9dGEQ+/6fk5ZfEqKl4hpDwBPw6n5GtqSh3p87oUgWazW5WqtyrMmUkK3VZKlaIqsBYrRaWAkXxb4VfFR9akG6nqNaWQFZtasSx0OuxK9ah0kZJFJ8RrpW6nLEoti8VWzy4VMEQ9vGZbuKqUWZNVruX4KrtG8bldVecqslYUvQaxaa7n/QoJq4hAS53I/fljCllWLpXV60LUSnFX/sZssVAuiu10PV9X1DuS1yvErthRK3LRJJVouS11y0hRhQo0ch0qW3X1PMTyUZS/xXIBk10UpCaqxSoWgw231U0mlmFmYgZb1cT23VvIJJMsLE7j8wcVEdnd205f3yb8niCRpghbN23G6rYyOzWtLFZNFgNOj5PBi4NKFesN+Lhu2176N3VSzsZJZxKsJBJcunyFZCrD0JVR8qUq23ds4eixM+QLJTw+L2NDU/havBSr4PIFlFLNF/StaVhVvqvZalIkqChYLVYTRpPgVbfrlmJ9WbDS5NpMygpaKWUrYpMrBHwdMyH7jWajGofiRilZi2BV7K7i30XJvaqWFdzEmjOXSSui2+t0qtxnIdJ1USCrPEIZK9IgIGR93WJZFKJWi5l8Pksg4CMc9pNIxtCrJZq8/Ri0Gon5ZTJLKao5HT1XUQpqi0VCIKtYfEZsfjMVa5l4Lq4UdaWCjXS6oFRWMj4kf1HMN0X9azKbVVODsuBcVbvLGJbxJNdcrcp3tEa1UqBSyhAOuOloCRANOLAYS+jFOFZDSVkoJxNLFHJVAuEIRmuQxZTO4LUYsYxgY1f2u9IUYDYYyeXSmASvWlmpxKtVBxXxJqVKPp/EaCjS2dFEf3+bUsKKhXGllMdhtaKX6hbkMl4Fe7Fft1msSmGulYoU80VqlRqb+zczPDjK5LVJfv1Xf4vZ6XlquoHOjm7mZ+c5fuIiNreLfCWFZtBYSs5z4Ma9vPHG66zrlezdbQxdusjmvj5FVI9OjLOoGwk2d5BcWmFyeIzt/Z347Q727tjJq68coX/DFgYuD4HFxYXhq9x1z13EVhbw2MpEowHsbhedfc0k84ssrSRIxCsMXVrG7/Gwd3cbPneBxPIMsakCN9xwB7F0glg8w5Yt17G0nOfIq0fZufs6RVgvLM9S0gpMTs2wvJSgqSnAtZFxAp4QHquXlZUltmzvJraSpFBcIhgI0tm2nlrZilG3E/K18o2v/atSMLc2t6jvn1jTSuOMKMkffvhRXnrlCAtzc6zr66G7u5NIOKAUwq3tLZQLRdXoMDo8xbHXTxNbWuTmG/bxlS/9g8oOvf3uu/nO937IkTePcdtdd7Nl21YxCadSzNPZ2kpHZxujY9eYnZtmdmaeVLrAHzzxh/zrt76N3Wbh7NkzrCzH+Icvf4mRsTHiqRgvv/wc2zev47FH38dff+EvmVtaomRYpL2rmWA4yMzMPL/06EdxG4NcG5umramHf//O91U2d82Y5OO/8lH6+3bw3POHuXjhIg57CF0zcfHiJfYf2MMdd9yAy+WgZtAVabq0nGD+ssb7fvEBMJdJFmI8d/gZjFYjK4kkaB527drDqWNnKWTK9Hato697HU63gUJlHofTisvpo3/9FlZiku9sx2V3ceiFw9xy800kEjEy2SRWu4mp6XEWlhOEmjvIlmKcHzxOZ6+DDRs7sWPBhp+24AZefPYYu3YeJNzeymJygZfeOoTNpbN5Sxfzs7NMT86pvGVvwIXda8TmMbKcWFDfj/GhJR5/6GFyixoTA7Pct3MftVSanw68wsVsDMN6N02bWoj6wxTmligvrdAaDJJcWSKWKPPI4w/S1dPPtYkZhscmGBoa4L9+9NfpjfZz/LVBLl2aZDk1x0RiCmdPFavTSsDix1MJcd3G/XidZmx2GxOTcUw2Ayu5cRZTo5TIY7J5lYq8qK9gthdx+2y4nFGsBh8mvYDTaVxdr2UNtyiLd8nejSdTyqLfZHaiV63ouuwnzBjLFoK1AN3RTmXRLnO6zO+y1klDi8FioVAqky0WVBOL3ePC5nCpNbGQyZPJZ8mWi1RMBnSrSTWBFVVsQn29dFhtSoErGdh2k0URwhJ7IBm62WKenOxxDFWlDDZazSpOQPY8svjKOi+qWVlfZF8iDSRrEQny+bI2y8/a7+Tfss4rG/6KuIHUVOPYqlUDBmlk0zU1L8rfiLI4HAoxdnVURSjopTKlbI5ANFKPqLCaCDd7FcaS8V1OZ6llNfwGLx9+7+Mcefp1/vgzf6py62UvpNYIk6JuG8TtO78Fb5xBA4EGAg0EGgg0EGgg0EDgbUOgQdy+bVA2DtRAoIFAA4EGAg0EGgg0EHjnEVDEraYpFaNS3CritsYfPPEE9993L+cGzmIREkgISCEHdR2T1YIuYXOKHZVsznoOpZC4UkjM5XIqc1VyQUvFElar2NU6lZokU8wrwjaby3L45VfZsLmfs+fPEYiG2b5zB0Wtgs3p4Ojx40pt29rWqoqumXyGUCSM2+NkaXmZQCTA/OIcdpeEmIryxUBZLysbViGplNKmWFZZmmKZqPJAV8lNKYaqTFLJuVtVwUoRVeWWms31jFLR41bF7rhugSj/ViSs2EOL2naV05XrrxdkwWSuK22Ude7qo/43NVWklePIQ5F65rrCV9SGllWCV6l3pVhcluuoKcWPZHMqIlHy72o1rPY6cSvKoqJcr8JclNIGZausji2krJC8Fosi9PLZnKoJu51ObHYLsZUYVa1GtVxV5K1RM+F3+okEwnS1d9IcFdvVPLlMkmyuwAsvvkAsniLSFCAWzxIM+mgJthEIBAlE7fh9Ae659x66ervwuLxkEjlcbicnz5ykomUYOPUWU1NThCMRsvkiTqeHwSujXLo0SktbM5UaKmc2EIqoexUIhXEFPMSzSUWstne0qfGTSMUVcet0Sb6yCKHFlltwqZPmQmRX1ehddbbWdKXqFGZWCFf7GimunH5NqsCu8pWFuNWkgF9Xqcrv/qN6u4bdJlafJaVwFtKkkM0hsqhSWcaXA4fLjMW0miFYleRbk7L3Fc12OOwjEgrisDopF3XSqSzppQJXh67KBxEUm2STAYtZyPkiLa0RzHYHBU1nIb7MwsoCeS1HzWwiW5Lzs9TJ2FWrzbXxJuNDHmvPPxuHJoP6fktDhZARKoe5WsZs0LGZNFy2Kq0RD21NLtw2Db2cgmpRjZ2CfH8tFtweP25vE8OjCU5fnCeWs2Lzt6AZamRyCUJ+B+VsklqphMPVRKFipVDMYzTUr6mmFRBB9Pq+TtpbIxRySbLpFB6382eZzoVisU5G22xKHW+zmhVpUSmUqRQ1CtkSTquLvbv288Mnn6WzvY/tm/ux1Jw0RaLky0mF07Gzp5ldXMZktXN1dJQHf+FugkEbgxfPEvT66WjpZiGW4uWzp9m6dycLk7MkFzM0eZ1sXd9OX0cXxXyJl15+lfWbtrKczOIORSjpNV586QjBgJF9+3pIxvPs2r2dQMhFOBJi8MIoo8NJ1q/bRjQU4sSJIxw9epSmsJ+tOzaQzC/Q2d2J3RHAYvGQTOWpaPI9N7O4NM/C0jJjY9MEA2E8Lj9nXrvE7Qev42BfP/lEHI/fTa6Y5+lnn+W2O+4hFOpgeirG6VMX+Nyf/hkXz5zipcPP88ijH+Dy6EVSlZQi811uH1aLg/b2Hlpbu2hv66S3dz25fIGTx0+y/8YbVI7z0tISR189yj/+3RdJxmb4y7/8I86cfJOp2Rk+8vHfoGxwMTQ2T9e6jcSTcTraQ/jdJr737/+CLxTg9jveww++9VNuu/FWXnzuGQ7s28Oe3bs5fPgtYukcs8l5lksxDF4z88kENb2Gt1qmtznIwsIcDpeLrvURRQLKd/nkydN0da7jiU9+hpcOv865U1cYHZ6gKRrEbMtw33tvw2ZxYLeFWZjN84rcr/5+NWZkrdi8aQNXrp5mbPIc0WiQhz/4CC/821V+/NQPaO0IoxnEScDI/NI8GK3s2rmfu29/Ly+++DJmg52erl4unT/HyMgQj334g+hVyRsvk0zFuXZtGIfTSf/6Pnbv2EM8leDy5SGSyRQtza0kEimW4gtky0lq1jzBqI3p+atkUwlmRqvcf/sdtAc2Mja0hNsTZCUbp6O/iUvXzjIyPkRPdw/NkVaaIi0szC4wMT3GuaHTeCI23AGbUvovT6f5w0/+PrGJDGcOn+SB7dvw5VMq79TRGmDRlOfM3FUypgqBaJDFmVkmLs3htdqYnV+ie2MUg9fPvnvfzYZtG4gNDzN0eoBAsB2Xq4WhkVkmVuZxOCwc7IvQ7HGztJJSNtCJRAGv3ci6zh5iMWjr6qFmLZOtrJAqrbC4EidVSFCuCqkrTSZiCBDCZQtitei4XEZsTqtqtMqVclSqog52kUzluDo2SSKVx+EMYnX4sFic+BwhkmMJtEyF9tY21vX0UClViMdi9fVa8uytVqqiuhUyVRS+ZouaC+3GupNCQZfzKykCN1sqUq5KE5BF7QVk7bUYpdnKoJp9nNI8YjSrOVbUtkVdU7b0paqmlMLSHKb2D2KFvNrb9bPGoP+PfYDMy/I50uQmD4fDofYbsk7LtK3WY02cSeQ66u4khWLhZ3O50+GknCtgMZvxqMah8qrVfk01cWVLCRKpRdwuKxu6eyGrocUrPHLPo7zy1Kt87tN/ouzoxU5a9krKOaRB3L7zG/DGGTQQaCDQQKCBQAOBBgINBN5GBBrE7dsIZuNQDQQaCDQQaCDQQKCBQAOBdxqB/z/i9qGHHuTE8WPoegWDKDtEMWo2K+K1oFUolYsq61MRkkLkIopRC21t7bzxxht0dXexshInGAqyvm89f/pHf0JfVw8f+8jHuDw4yHJ8hf0H9vPqG6+TymS4/a47OH7qJO/7wAc4M3CW5194gdvuuB2jw0LFDDOSOWchs6QHAAAgAElEQVS38pOf/ITb7ryNvbv28lf/+FcEQgFsDouyLqyrSSQCVrJFq4rIFPJCCrhSOF1TvqyRqIqoFQ9dJSiuK2OEDF2zNlSFW1FxliUnU2ygrT97v7piY11dKc9CGq8dV15bI9eUakbUhavHX3tt7TOFBJSib12dW88MlsKu2D/KJRnMJkzK9rb+kIKxnIsomqQQK8dWGbuifi7WCTel9pSMPIsVh92uBL7x2ArLS0vYDCZFbngdbloizXS0dOC1e6hpVZXzJ4S75IHarTa8fg+LS4uKPE/l48zNLxCJhpUqOZlIE0ssMTU9h8XqpLk1rDJbN27YxEpiRVlaXr93L7GFBZ5/7nlsDrsiNCo5M9HuCPlimaaWNqJNUUpiUWm2omtVlWvc3NGMN+hRCsxiOa8sUkU5J8S9ZNDKvZWKuRSh9ZqmsBeyXrGuck+kmK/csXWFoZDZDiEEMShbblHJyvuEGJZ7Zhf1lthk6/WM5ppS5VowipKrWMRqcygMK+WyakYQ8tPrCuByRNTfV8opdC2PyVDDI1nJDjceh5vmUJiFuQUsBslTnGfwwjXe+8BDXBw4id3pIFfI4Qu5CDZ5qJDB5bOyuLTE9PQi83NJqmWzUtwJqVyolrGHPJSqdQJAxoGMPbfbrQhvUWipnMXVcbZG4KpBYxQVmDQk1C2ehRStVSvopYz6qVbSeO011ve20NfbisWkkUkskEkv4LCIIrxAKlGgs3cHNk8vb5yb4PzIAvZglLKukUqu0BTwYzeKlWiZqsG+SizX0Cp5SsUc6CWqWhGHzcS2rf20tkZZWphH7oLVYlRKdGn6KBUKSklskHuqa3idLiwmKybMWIw2DLqRqck5VpZT7Ni6g6tnr/GugzezbfcGhq9dxhcOEU/lOXnmIqfPnsVo1Tlw03a8fidzs/OUijV61m1mdGaacrWEXiqRiSdpjYQxaCVcdlFSOllZyTI0EiccdeDw+ggEA7R2Rbk88hp7d+/mh996i3yyyO3v2kpHmx+/J4yp2sal8wu89OIJvGEvO67bhlbLEWwx095j4uzACeIreZX3abV6CIaayecKqkFEfFcnJxbIZct86vc+x+FnX6XFYCY5cAGLVqG1s5OOdb3841e+ji0Y5cH7Psj5i1fJ5At86COPsWlLL1/4wucZnxxi94Gt3H3/7Uq5t337XgwGq7LZrSHq1ws8f+gwZ89dYGT4Go997MP82id+nRefP8T2zdu4cuECc1NXcDk1bji4Q9nGvnn8PO292xkcXeT4qYvceMuN/PLjD/NPX/8bcukFJqYmue3W93DnwXt47sfPMnrlPKVcmg9+6JeIRDrJFCpcmRnm03/xGfCY6dzSr/Jn250e8otLRJuDWOwmdEOJWHyJheUFNm/aytmz50nHDISDPsp5UYub2LVjGx1tLq6NDdDf340RP5v7b2BmdpJsPsnG/vUcee0okWAL112/gUDYwLe+9V0qmoFH7/sD/vtf/AmDw+f55O/8Bp6Agyd//H1MFgfLS2l+57efoFSocfLYKbUG/NrHP86VoSHsdiff+ta/siiW2FqBbC7OzNQCt9yxgy9+4a8JeANcvDzIcixJKNjGkVfeoK07whsnX+b8lVPceOtWmlrDnDoxwPJMiUcf+CiWcgC3PUoqneK1Ey/zvsfuZWDoOK+9/jp7dx4kGmzj2ugU73vv+9Sc9ZMXfsSrx15iy44+9u3bzemjJ7BXnLzr+tuZPD9KsJxnc8CBr1pjYXoSS8COHnUymJ2j4DJy9uIExaVZ7rnxID3RZi5euMTowiLr77yBQ8eu8d9+/TYObNvHyfFJvv/MEZra1mG01/CZdHaZ/dTieZyhIJq7ymJmklJqnL6uDjzOPsYncpQ0Ow5vgBIVqiad+cQ46dwcBnNZEZGlosw/Vkp6AZO1isfrpmaqKscMUYhH21rEZ4J0rsD8vDgMFKhoJubmY4xfmmN9dxcOg51IOEI0FMYiOa3SkGO1kcvl8fj9isBN53PkxbJdrJQtFpxi626SgHtpoxEStkJRK6smMbH9VnuCVXvjtf2BTf7WIGuGHZO4fBhQlvfZUqFO+FpkT1E3zpBxIoRvvfGqSkUr/2xbt9bItbYXUGvFas6tzN1rvxeZsKhhVYyEHEdWe4Oh3nCm6appSGydJVdcmrlsZnElsCAtQrKGyBxXrGQoFFL4HE7Sc3Hcmotf/eCvKqvkP/ncf8ciVsmytskeqd5c1lDcvtMb8MbnNxBoINBAoIFAA4EGAg0E3kYEGsTt2whm41ANBBoINBBoINBAoIFAA4F3GoH/E3H7hChuH7iHAVHcWswq11OIMUUOoZMVe1PJkRUC0OvFF/DjdnlU8u3C4pLKUn31tVcV0Xff/feqAuPv/fZ/5fb9N3LTDQf50pf/iQ899gi7du/ip089hcfrYdee3cQTCXLFgiKlllZibN6yhamFWZp6OnnquWfoW7+O73zn23zms5+hvamdT372k7S2teBwO5WqUIqdQtxKAbVQKap8OyFD15Sva0SrqF2kaCoEqJBgawVbeV0shuWP5DU5D/mdvF8I0jWl7M9IXlHcrCpsBac1C+S1+7qmilxT964VbpVFolgbG42qKCuFZSHfhGS1KIKxrtCRAuuaKljUzPUc3DpZ7nA5FWkmBWAhbkVZKuStUg5hWLX3zTIzPU0ykcRpdxD1B7h9/y20t7RiM5tJJxIUc3nFuwvBKUrRbDaLplWVylIIWo/Xy0p6WVl1RpsjxOMJkqkUkzOzRKJN3HzzLRw9cZyfPPW0Uk2t6+0jEApiszl46fDLFHJlZe0qJKwoh32BABUhiQMhUlnJzM0RjkRZv74fg6hZC3m0akkp7yTnr1Qu4PH58PhcLMcWyWTSyn5bTlgR5gYhvaXULcVusY6WdOK6AlnIayEE5T9i1myxJQNRZcIqi2WRjGuYK2XsRgNmqxWDxaoK/CWVlahhstpIZ/KqMUEIdckKVEV3scEsZZSdtdngIBwIEA54MBtKVPIZfHYf509cI7looLtlMwbdqhog9u7bw4mTz1KuZenf2U7RlOf86CXm4wmm5pbIF0tEwiHCfj/WqoNazoZZ82G0WchZU1QtYmm+qnZfJWrXxsjaOJfLWnuP0SDW3dKgYKqTuqLmNkneYpWqVsJurmGsFUnGZinm4vR2tbB39xZ6Ijo2fZ6FhTijsymCzV1oYjVKkc7OLhLxPC88d5JM0UPP5gOMzKyQKBXxepzUilnVACE/TodDESj5TIZiMYehVmFpaYZQ2MWtt9yIaOSy6QRGUYmLiljynQt5lUks97lcKCjC3OP20tbawczkNKFgFLPJysjlYSavXGNyUOf3fvdjBENR8sUcDo8Rb8iJO+Dhi1/+GhMzS6RyRRweO+3dTbznnjtIJrIMnDlPW3uLRGSzuDin1OZHXjnD1k1tmMwWUqkMmUyJQr5IKOTHFTRy4O5elmYzLI6asEsjRX6aXGqGPdv2MDRg5MMf+jTeYAs/Ofw93FE7K+kiifQMzV1lLl46Q2wpS3fXRtzOMJViDbfby5Ejr1PIl5X97v33vp/t2/ZzYO9NPP6+D7J4+TJ6Ocu6jb2097QJLYbN7eUv/uff8tbRM2g1I3/z+b+iYqxy88030t4e5ZcfeQR7Tcfu9mDUNAavXGHz9m0cO3OKv/j857n9rnfx/R9/j87eTrRahWw+xec++zmW51ZYmFpAL6Rpa/Hjctr4q7/9K2aX4swuVXCHm/A3hbly7hKPfOQD3HrzfuLL85w9fYFDL7xIf38Xf/xHf8zCfILxazO8eOhFfvuTv8yT3/822XQGMON2eunqbiZbSGK2+diweScnzhzD5jRz8vSAas7Zdd0mlRd76uQZmqOd5NNlHv/gL3PD9Tfz5uuv8pPvfZMbD+5C3MHn5ubU9zKbTfPWsTf46pe/Slu0nd/5/c9x4eJVfvu3P8xDv/B+hoZHaA3tYX5xiqMnXmd+eZLnDj3DRz7+UZ56+nn27jkoAaj0dG9QWdK5bJbWpijHT7zJpaFzbNywWY15vy+i1owjrx7Gaq+wvDLL4x/9JT7zmf+i7GhPnTzPwNnL/PXf/Q1Ov5mu9V6qhjKxRJb2thb+4k//nlNHBlmZKaAVTAxfHSHU7OHgndfx3CtPMTO7yEMP/CIee4DDL7yK1eiiraMdf1NAKamnF8apVkscf/EY0aiXJ//l3+kMdvDM957h3PGz9DQ1YzNV0Wt5CsYcNa8RzaERbQmwtauDF7/1b/RUTOxr7iE2Mc+K28MPRo9h2pFj3/23c2WkxtETs2RnK9z/rh46mo2MTWdoj+yiM9LDcuYoe2+ssLErSTkzTzh4gAtnMwxelDlmHW5fB5pJo1RLUtbjxNOLzM1PkSuklUNGsWYhKw0SLiden5twU5hQNEKhXCJbKOJweXF7QoyMTvHs8y+RiGfZu/s6jLqJ1kgrHrcbQ7Wm1KdWk62+7tUMFAoFCuKKYLVidzhVY5NkuSsveRl5ZrMaJ2J3LASpzO3ymYVKSZGx4t4ghK6sCbKGmrSaIoWtDhvIPCSqW4lc0Or2+D/veiCNQbLeCJsr0QLKTWPVYWNtLl5rEpO9gPysPdTeA2kAqytwpdlCGopU05nsOywWMqkUbqdb2STbZR9iMBFfiRMONqkmF5vLjMFUoVzKUiuVWZ6Yx1a28olHP8Gxw8f5g099Vq2L0iAiUROS2W4wGBvE7Tu9AW98fgOBBgINBBoINBBoINBA4G1EoEHcvo1gNg7VQKCBQAOBBgINBBoINBB4pxH4PxG3n/r07/Pgg/dz/OSxugpUFJ+GKuVKWdg9LMoe1oHH41GkYyqTZm5+kdnFWa4OjxBuijA2OU4+X+Se++7h6aefwWN30tXSxtL8IiuxGC1tbezYsY0f/OBHHDiwH7fbw4WLF5RqNhQKc+LNU7zr3beqPNKT5weUQicQ8FOslOjr6+XsuQEMZgNNzU3YnLZ6XqleWbVwrlEWJaZSZRr/g6p2TZUozz+vmP1ZBp1WV93+P+SrWAvWVbWK+KrqSmUjj5+3q5XcuLXHWuH254k0KdzKY00xu2ah7PP71bkLOaXsbA2GurVjoaCuV1TN8jfqvKu6IiKF5JXPVtaLYn+LAV2UtgYTPo+HayMjlPJFVeBubW5m6+Yt9Pb04nW40JJ5pq5dU+pQybms6RW0SgmbUi7lCIWieL0hMrkSqVQBt8dLpVbEaKmoDEexGU4m01RNRpZjcS5dGaSto5PW9g4Wlpcolisq33hqZpZyScfnC+Lx+BRhGwmHyRYKOJwuvD4f6WxGqbEikagaR8lkUilIy5U8wp+L5XJZK7G8vEyxVMTpcqjcSnlU9DqxjqGqbI/rFtRWpaoVrCR/dU3VtEaYq/u3aqWpsgiFHZRCtlbCLHm1ympZyElRT4nyyYDFYqdYquDzBbBabOQyeUUCG2tic10g5PXh90Yx1iwU0nmyqRRavkQ+lcOgm/C7wpRzZTLJFJGon2DQy2JilN4Nvbx++jVODQ7Q3NuN3RdiLhYnFGlBCTArVUwVM1bdgVl3KJvovDmLbtLrecmr42lNSS7fRXmsje81gkBIDZOo01bHrCbKLlEhW4xYJPtWE9tkjYDXTqmQYXF2CrfDzLYeL9t7ffSu6yZfrXH28gBGm4bdViaTXiHgCtPWtpWr43l+8Ow5LIE+cIVJJuYJ+kzYrXbSyQylUhWHzaXIiWIhj9lUw+O1Mz8/QSaT5brr+unqaEXP5zEotbjkFkM+l6VcLtaJX5tFfR+S8SQbNmxUmdSifE4sxwlaPeh5A+3RPjra1+Fy2MjmY5htGkaLCX+kjdGJRY6eHsDqtuMKWllemaPJGyaxksTusBGOhJX9+sz8DEePvsFKLMXjH/4gF8+dJxqO0tvVxalTp3j10AT3/0ofQ5cmafavZ3t/D+PDJ0kvz7Olbwdf/9JJNm3ey6btOxiZvUSkM8KJs1eZvjbG3R/crD63WpbsaiObN+4gGm6lmBWCKYOhZua2W99NJNTJ1772HQ798AU+/Ud/zIvPPcWGTd18+PEP0NIV4F++/TXcHjedHT0MXhrh2Jun2bppJ4898hhN0ajKDnYZDfzzF/6earHIQ49/mJDHzUJsmdePvkW2lOPc5XO4A26ujg/T0d3BqYGT9PR2c++7b8eoVXjx2UPEFxPYzE4K5TLtvV1MLM8wNjfOgVsOMjYxxbrudbRJ5qjDx8uHXmZxeZ6atcSm7Vuo4mTgvORZp9jY18yX/ubzfOl//i1hq4/dfVvJxxYYnRjG0r6Oii+Ew2nnwuUBBocucvc9dylL94GB8ywtxvnkb/4u//zlb1LKVvmt3/kd+rv7CLudvHzoEDMzU7h9OmOTZ/H5neq7f+XKFT7wgffT3t7NpfPTxJd0Dh8+wj/8/T/Q0dnPkdcO85Onvs+lwQvc/u5bqBlqfOLXf5NvfOPfOHDgFq5dneLcwHmuXRtlXU8n4SY/+WKCUqms8m0nxmfp6Oimu7uXGw/s5399/Yu89Moz3P2eW3jg/rtpaQ5hNRn54//xp4xNztO7oZPlxByBZg8b1q8nuZxh79YbOfryWRanE3R0rCOWivHYr3yIv/vy33H86Bn2XbeDzrZ13HrwDs6dvsTrbx7nsY89zpmLZxm4fIZcPk4uFef+O+/CUjWwZ/Nubr/pvbzw3JucPn0Kt8dONOiiXEzj8dp4/uVDXJu+whe++Ff09/Xxvf/r81SGp9nX2c9CPEnCU6DloSDVrgCD4/DSG6MYqhY2NOl0RBz8zddepFoNc/eNt3HvL0TYvnsRQ+Iiz3x3kJ5eKzfe8BCHnl1idsZHb98B8hUNo032CWLrX1Lnm8qNkSrGKJrc5DRphjKRSiWVTXJ7ZztGixCqkjecYnFhReXc9q7bgC8QIZXMqHVByP9MOotWLivC1my0qHzaaLRZNVrJHCFNRzKvy/xXKBUVIVopV5QnvihVbeKaIapWAzg9blL5LOlSQdkoF0QtK44EYr2sifOGQa0t4rwgil1NEasV5eihVLqrTWGyZiuiVWUorLpnrMYkrO0B1vYb0gS2tm9YW+fFacJqtWE0m+vNWbqmYifkc6SZS6uU8bm8ar2vFIp4XG6kPUsr6IqErZp1jBad1uYQ1XKFiUsjaPEyv/rIr3DspeN89ok/VMdXcQ5G2S3I/sXQIG7f6Q144/MbCDQQaCDQQKCBQAOBBgJvIwIN4vZtBLNxqAYCDQQaCDQQaCDQQKCBwDuNQK1Wq0mBU5RtkhmqhHyGGp964vd46H0P8tbxt9CoEyBmq1mRomabGYvNrnJnxQp5YXGRuYU5FmMrFEt1daTYCtpdTixWG0srS3Xlps+t1FSiZBLli81mY3x8nNbWVtLpFPlcXuXH2mxWmpqaSCQS2C024ovLRFualOJVirM2p52xsVFVdPUFvOqYYl1Y0SrqdSGWxdZZCEbJo/vfSVQpoK4VWuV57XXBQQqpigD8ORtDef3nbY7lnqki7ep71pSN8p41MvfnFZH1HDvJxf2PuaTquKoQXFbFYbEorlQ0pbCRa1UPKf4KwSxkliiExWaxKpmrNqqVKnq5Us+60zRy6awiK4MBP9WKTnd7B63NLUqho1c0RXRpYrlotBDwupXSURQ68iyyJMnVbW1tI57Mki9qZHIaDocPp8tPMrlCtZpXY2MlkWBpOUYgEmUlkWR4dJR1/RtJ5/NKQWuyWGlqbqaiC85S7Bb1UY3edT24PZ56RnEoqNS0QtrmCwVl+azyBR32umraIMR5hWwmjRDiFotV2SHX75U8K5q+rpgVmnXV6tJokPsiJGWd/F5TJys7bGVBWbfTFvvpur213NsypqrYgcv9XyU1TRY1ZiUXsKpBuVihpbkNm8VOKp5SBK7b7qDJG6CQle/BEsmVDPlMDb1oB91KwO/CYk1R0iYIR2oEApINuUwylcQW8DK/mCGbNzO/UmA5kcYTCRBpaSaZKVLV7Bh0F2ZRy4pkrJZBq5WwOtyUJdd4dayt2XSvEblrhIDgJONZXb/KppbrrGIVwt9sUQSA0WhRhKguKjMhwSsF7BaxB7Wo/Fk9V6IzGqStGVpbNdqbZBynsVrNZAtVZb2qmwz09O9A05u5PJgklbRRMZaZT0yqpo2maDtGnMSWU1itLpUHnM9mSGVWCIdd9Pa1q2zGqbFrdEWjbOjpUurclURMeBL13U6lEuhaSVlqLy0tKiJXCGefz0+tasRYttEW6eLq4GV2bdvGW6++RdgXwWayqRzXG265GYPNRLGmc+biBYbHJ3A6XVTSca4MDvHeh+4jnkmhm2o4/R6izVGlvj15/AQ+txOf00FvRyfVconNW3bx/CvnuHJ2gtvv3cHU+DAr8/Ps2LgLvWTn+adPU9GKYDFw4Ka9dPas47tPPk047OX2B/coYtJicHHh7DUeffgRtm7awujQKM1NzVwbmWDHjj1YzF46Ovr56pe+Tt/GjWzbuYF4cpaXjzyFz29k5/Y++tf1UCtq9Lb30RrqRC8acFo9vPLjp0jElrFadZ5+9vtUNA2nx8vH/uvvsWnrdp575nm27dzJxOwsL73+Gm093XT1dJHKZfmnr38Vmz3Onbft4Ka9d/Llv3+SxdksN9xwE8OTl0loM2y5vgtfNMI/f+PbBN1BHKZWsss6AZ+Dvv4OcgWdHCWcQQ+t3W3KseH8qQE+/ODDOMt5moxmWqxWTLkSsZUcwT3Xc2pmVjVfhCJ+svk0Q8ODKsNVxs/01DQ+X5R8tkxfz0buuvM9bN+8i6mhaSZHJ9C0IqHmCnbPCkuxKYrFkiIE83kNp8PNvl3vRS9G+f73fsqPf/RjXnvrBYIhP5cGz9K/uYepmWlef/01Ll0e4RO/+l944+hJ+tdvxuf18dRTP2Hrts2USjkw6vgDbi4NDqj/Hw4309O1keZoD05HkDfffJPBoQG02hLX7V/Hwb2biDb3kU17+ckLT3H28nEShQn27NuA3WzEio1dG/eRS1bxuJsYHBrj0CtH2LpnJ7Pz17BZqnS0dHL0tdNs27QLv7+Ju+69jx889SNGJ0fo7m2lu7OZpqCXy2dPU82W2L35ILWKm/nYCna3HYSELBSgUiSZTfHcW0fI2w1s37ePjz/+MfRshrd+/Aye5Rgbml1cyw4ymM7i6OvixNA4bn8QrGXcZg9Xz66wtX83Wi3Frv3w6MPrSA0t8uH7f8onfsvGIx96nCefvMSRlyfp37Sb5rYenJ4QBoPY3VtwuKBiHGchOczobIbxubiaR/KFvCJX1/X1Eo5GVPOX5A2HIy0EAxFyuRKJRFpl1+YrBUU6ShOKIkjFl7+6alFcqeLzeBUpK3O4zP/iBiKyfU2TObBKraKpH6O+qmaVdd5uU/NCxQQFcRKpFJWVsqyjVjFxr4gNfw2DxVy3WxZrfsm8F8Wt7C1k9ZEum9U9gVHWa7HnX826X9tbyHy95rAhc7b8WxpvhMRV83RZnDNENVtvxtJ0TX2eKHvVvqBcIeSTbGwLmURSWTjbTBb0krgnWEjm4thdZlqbwySWltEzZSorJT76/o9w6tVTfOaJz2I0yfnW6k4pKifd1CBu3+kNeOPzGwg0EGgg0ECggUADgQYCbyMCDeL2bQSzcagGAg0EGgg0EGgg0ECggcA7jUC1VquJytNsrtvoGSQYVIjbT/8u73v4fRw/fQKj1ajUqyWtRK6YJ5VJsRSLKQIvkUwoRajFbsXrD+D0iEJSUzlqQsqJLWsilSQUDpPX8irTTuwRxXJZCpdCkMZiMWW3LPmsdQ0LSlGaiCfwut3YRFFSluJmBafToVSafp9XFUw1yTU1iEOuQZFUirg1ipJWclCNSrko6sI6Byqk3P/7Z43EVecjKkb1nqpSLq4pXevEmKVu0fu/HWuNpJVnISjXskXXSOE14nfNOnGNbFOUY7We8efyCMlnVUoiTYrLqzmtypp5teir3q/p6j1iiVzJFill6+pPv89Ha1Mzba2tKv+vXCiCVlUqI8FNyPKAz0elXMLv95BNS+FcrqlGsZjF5bGpzy8UyyRTeSpVExcujbFx0zZi8YyyjDToGuFgiGvj44SjURLpDINDwxhtNqx2Jy65J0qtWmPbju1Eoy0sLM2TyCTqOawOG4WS5Jc6yOay6FVN/U7IWqFpa5qGzemgVCpSLhaFjq7n1KpXhWCvZxDXi+RGlXVbL4KLCrqq7pvU8oW8laK3une1umpJ3md3OFQhXBXyZUysZhKKtaVkCAsBLMSsWEobagb0ko5RN+Aw20nGEmzftAO7xUqlIGS5USkSY9MJzFUp6ItNs4bBLCSymNnmsTmrdK+LgilPMj1PKrVIPLmM1Wah5vNgtjiwGN2YjT7mZ1OMjMxRq1ow2zy4vAEMZouy7tQNYp0pucYlbGY7Yia8pqpdawhYI6rXFOQ/31gg2iqxRM4VhPgwYbHa0RVQJgwmE+VSUY0xh92iVNilQl5ZTJtNboqFMjaSNPly9DZV6O4Q6+waFruFfKXKxFyKpeUihZyFpkgPFpOH8eVlJpZjJJIFjAYnLmcYs9GNppuoaDVFTHj9LkrlLKVKGofLxOLsHFatQiTgJuQLsq6/h0I+o5ox7DaLujepTFLcrbE7rGSzGTVn2e1yjmaioWYK6RVKmQwBu5eIu5nRy7PMz8ywfed2tu7ahNym5VSasm6mWjUwNnye5cVFUoU0TR1t6BYThVqFSEsTre0tLM5Nk08ncZiNeGxWnBYTM9M57O4m8gUZu5DKzDM9cxWnzcmtNz4IepTzAwMkktMEw1ZWYmnGrmYJ+9v4+Kce5crwZUo57f9m77zDJDnLa//rXJ3T5Lw7s7M5avNqtYpIFgoIJBBwQYDBJINMMslgMPc6gsFgjDEGg2QQCKSVBAgJZa20SZvj5JxnejrHqu6+z/v1DOj6uX8S/unWM0/v9HRXVZ/6qr5P73nPOUyMTkhsXRwAACAASURBVHPtgeupC4b44f33szC3oBTy6zdu4MVDr3DvvZ9kx7Zd/OzgQQaGzlIoxFi9agV1YS/v+dN30hgMYy3bKefLjF3uJxVPEfJ5+fKnPoHLYcJd48Hi1yjL/TWaYHBkkvfe+1Gues1rGRoapoiFWDbHwz9/jAPXXscPf/JjMvkYNXVpLNZ5LAUfH//g3/P0r04RWYyRKi4ysnAaWyjJoeP9HLh6CwGtjlOHxynE7djMOh6PhVzCxnRihpYVjXSvXaGsli+d7aOYKFPOzfPhd7+dRp/GueOnaWleTdTspmXjFn764I/Zu283NruZRx87yPz8LIV8ge07duGwudEcHkolyTaeZEXbKoy0lbXdq1mIjNHU6iSeHmV6to8HfvIL1qyuwWqppbG+lSt338yqzh388ufP8+snn8fpy/GhD7+fxegMjz/5K5597mWam8PU1jQztzCH2xPk7rvfysZNG7l48TxPPfMk8cQCiUSMLVs3cPU1+zhx8ihHjh4hHkvxlrvvYW4uxvTULNlsivYVjQwOXwBTFo/WQl1gAxu3buDK67dw6OQvGJ+9SDI5TcDlJjYTx1x0smnDbvSijcPHzjA2GSFQK4rsKPl0HqfNw5lXhrjyyn2894P38pWvfY2h8WHy5Qzd3a3s27kZi5HBbBSZmExTKgfx+QPMz09LxCs2DUamhgg2Brk42IPmdRGbn6e1o5lbbrqRVY2tJM4NsHBpgOHxIZ4+NUznla3Ygx7y5RJ90wvkky5yc2a2rVtPdHGADWsN3vPudWTmJvjuv53kyqvDvOY1d/LP//QSE5NO9l9zFacvHAG7qEgDOJ211NQ0YbImmZzvYyqeJpJIquas+sY6Na8KqZhOp6itbSCVyZFK5ZBbvdUqKlG7UsfGcjEsNovKQZe5XtYONrNNkbLZVFbZv0vuq0NITZmvpCXJkHtyxTrfLNbteb1C3qqIc7OyRy7azOralzDvjMRBFAsVxw29qOZPIW4rriPmCvmp5qQyFquFvDTGqMgDiWiwYBVCWdS4S1b2y8+vzhuXOWw5n1ya19Tf1LxVcfQQu2fZvt1hx2K1KhI4l5X50ITX5ULP5VWsgRC2TqsTo2CQ1VO4fRK1YOPCqTNM90+yYcV67nnDPZw6dJK/+sznZRbAZJGvZWAzi+rYWiVu/9gL8Or+qwhUEagiUEWgikAVgSoCv0MEqsTt7xDM6qaqCFQRqCJQRaCKQBWBKgJ/bASEuBVrQZtVSMdl4rbExz/1ce540x3c/8D9xDMJEvkUWSOPUEiJVEIRaaJydbvdKpNVL0luW5GyuUxB7H7FulZUKpL7ahFVjIWipYBOrkKsLtm2ij2w2BuKqsSpOZGsOCHlpJApx6NIZczKdlVZGSubvwqZJ/VOId1EVSYqEiFNpTipVJXCP5esyr522SJWyK5XE17L2bXL1oXLfxc7V9mAFFXlPcuWxqKC/Z/k67IFb6UQa1WqxuX8OiFdhUCTx7LNslLTLOXbVYhiCzZHJRtXkXAVwbNSPss3zaYzKstP8BEiQ/CSbRTSWZr8NbQ2NFIn9qgOTb1PGElD5eA5SMRi2MxWnJpDEdqNdfXMRuYoWXTEUVi9vaRjt5twe5xMTk8RWYzjdAdUHmNP/yTBmlra2ldRypc5/8pZQoGQolFtmkYmm8PmEtJVJM4WHG63yhVMptK4fB7a29vxBt3kjRQlsa0W5fESya4K3VZzxbqxcjYpy/lWPyWVSyg2z5WzXcFCndQKba7wknGiSHFDV6StUigVRZGL2o+QtqIwXVZYy/lT9pOSLyx2yWKlvKSasjgdlbFaBCOnYzJKOC123BaNkNtPIZVh28atXDx9jsjcAj6Pj0QkCQUrlrINo6SDNYMrlMNXl8PuSTE5P4xdiMW8g8VojmzWwB/yqZxXIyx5twUcFhMei5taTzOljJfzZ4aJJ7LggLJTVGAGObOFss2H7MIlauSlcbys4FpuEHh1o4DCbNm+U7KARTdvSPNF5ToRQk/U8EIMyO+i2JYxJ0pWU7mk1Nk5o4zJ4sCOCXsxg9sUpT6Qo6URGhvdhAI+zGYX2WyZ6akZ5iPTSo1v9TWQNYWZnk7S2zuKYTiorW0Hk4ZRNDMfiSibbCwlMtkYOT2FcLNb16whn4jz/LNHuOKKtdTX1yl79Gw2rcaqySznVvIji6TTCZwuh1Jz54viBuDEbbXittiw62YcRQd+h5+wL0w+m2NyapKm5hZq6huJJjJKLefSRMlt5ujJk5zrG2Q2nmDd1nXY3RomW5miKGxXd6JnE5iMPBQL/Oj+J9m7bwMTk1nqG2vpXl/DyMx5LHYTV2y5AY0NuB1+Hj34A+z2FOloCo9lLTW1q+ja3kWukGN4YJRizuBPbriR2lCAr3/tKzz33K/Zv38fK1d28YPvPUg6k2fr9v2sXb2CtZ31dHd1sGXTJob6h9i8cSuZxSwjA+N4HR7u+9a/UcrGaQxp7N+7kdHhS/RPjmI4nSQyOQolM/XNrWTyRdpXr2PfVVczOTPLoaNHOXziGIuJDDX1YYrkaWgpEgqXGO2dpbNpO60N67FrTvLlOI2rPHz7+//FfHqYt739ToYuReg9O4ejGMRU1Fm/tovX33InH/jgB2hva6GpoZbB/iHlGNDV2cHgYA8bN63mrW+9izNnz3L02DnGxhYJ1XRy8sRR3vimO3C7HZw/f46M2NcmEnzhC3/DiROnVU723HwEjydAPlck4KknkYjwy8cfJhT2sGXzFprbfJitGm1tHlqaVnPqRL+ylR8dG+GuN7yLgb5Jnnr+IIvROd5w52389w/vVzb7Gzespr2jkwcffITz53tobmlTubd19TX8+ulf0T9wgZHRAZqbm2hqamEhEqGlpQm73cKvnvwFq1a1MDc/h0vzE49BS1MLum6l59w4hZSJQI2bLdtXYwqk+fQnP8Azhx/h0vlTFLMFgp4wc7Mxtl2xlxuuv41vfPt7HDv1sspaNhlyiVgJuJvJFwrEYnmOnz6lXBeau5rRSykspGmu9bJ/726KWgiLq57ZoVHis1MsxmbwtHhp2tBG15YupqaGOfbMMzT7XASlSSeTJhAIs6ppI+M9c1w+1UckFsHT4MUR8DA0M0W4YxWRuBWSHtZ1tLBrcw0uUx/Wci+7DzRgcxXJ5J08dnCYR366wOYtN7F9z3bK2jRziX4GBkeIRi0EvN0EfLUUSjlCzUGKZp2c2P4alRx3eSg3ibIJu91JuWwmncoqy33JSnf7PaSMNIYkPKvmqMqsoGICSmWlwi2J0rYk9zCrcq2opGWD3aWp2cMqvTWivC0YisAVkrQg0Qp2K4lcloIFDDN4gn7sDofKlZV559WOHTJfqIYuIT+l0apYxGa3KfJWvouyeZfGInF4WHosN9Us36+Xm8deTepKI5Zkpss6QdZO4kCh8miNJfWuNI6Zzcrq2VKWW5Gu7tnWslWtmepaasgV0izMz5KOJvDg5rpd19HdvIpHfvQo//C3/6hmWbmHSmOVxSSrqqri9o+9/q7uv4pAFYEqAlUEqghUEagi8LtEoErc/i7RrG6rikAVgSoCVQSqCFQRqCLwR0bg/0fclk1FPv7pj3HL62/jr//PF0gW0nhrAhjmEoa5SNlUIhQIo+sFVbiUgqsUQMVa1uG0K3tiZUf7G3taUa0I3ZajVM6Ie6FSVaZSKVU89Xq8KsetkM9jMVXyaIXUFPWMqFqkKJqT3Dohe4WQU0rYgiJJRRmr7IYNXe3PYbepoqchmXZFIdXsSj3zahvjZTWiss9deiwXZyvkraEKsEL0KTvdJWtlpX59lW3y8jaXLZDl+8vfhSRdJoGXVbuqILtEpC1bJMqzEJhi9ynHLSphwSCTTitrYyloCwbyWiyySDyewO/3sWbNGlav6CTkcJNPpUlEY8oiVCymlTJWiFWxw83mcLtcioCWZ8FkLjaPxSOsZ8Ui2K7Id6dSc0YTcc6ev0hdQwvziwlcPsme9Cvy8eKZHgpxg5pgDRa7jZm5OXWOHS4XhaKB0+Oms7sbj99HMpUkk89VSH3NRKGUxGQRe8pK5qxSHFtEXSRWvqKQrhCxQvDIuZYfkViZ5GfJclIl8snYkIxgyf8TFa0Eocp7ZRxIMq0oqBR5b66Q9/JYagJQQijJvTWbsdvsqrCusoLtdhyak7lEEiw2oaAxGWWCbi9em0YhkWZubAIjm6etsYn5qRnqa+oI+HyMjvZht2fwBs3U1gUJ1wUpmUsMjo5wvucS7V1d9A4N4A+FCNc3YLG5GBmdJpFIE9MWCLh9BB0u3Fipcbmo8wVwmCxMTC1woXeUDE5KrgAZs428xUouk8NvsVMuCHlZsftcHsOvtuJeJnB/Y+9dNhQxKuNDMiQzuRzpfEE1QTg0TZ2noiG22QWl5hbVvWbTKJtFnVWkbBHVN8o21FE08JCnRiuwtt3LulUB7I40keQUKT1NPF9iNgo5PYDbW0s+Z+L0qQFGRtMEa0J4/UGcLi9ZvUChWMTusFIwsrjdGum5OAG3ZJteIBRys3PHdtraW3j55Zfw+9x0dXWo675QSCsFrmT0ZgsZ0sU8bl+AXLzIwIVB6v017NmygXJObGLL2NGYHk8wMjTB9u072L3vCmKioozF1XUSrK/nfN8gz7z0MiaHjeHRWa65cS9r13Vz7OhRNIuZjeuaOXr4RXQ9zd69XUTjaXSjSKDOjdmRV2rF9Wu3E3JvYG5SJ7GQY8/2PZT1Ei5LmHQezg+Pk9OLaFYHM2MT7Nq+g3WrV+ByWHn40R8zOTWuLHsNw8zNr72NXTuuZWV7K8VMiheef46JyQkmJqdUnmepaGZxIcH1V19HQ20Njzz0AOVinDVrWmhpDDA3M8Ng3wihUC0Ot4e+wUFWrOrme/fdxy2vu513vvtPmVmc5YGHHuA733uQ215/gG07tnHq7EsYxRQtdS3U+Rs5+OBhPvPZ95EppJiNz3Lo2Ak6VjUo0i06G8dl8RByiS21h672FTjslQYMDAfN9W0kYgkuXDxGa2sNp0+eopAz8AeCGMUMp8+dJJW1oWl1tLa18Bcf/gBDg31cunSR6alJhoeH+OIXv4TV4eQXP3+czs5u6huaeOXkCZ559tdYrSVe97rb2bpJ8tFr1T1kfHyEf/mXf+ENr38jF85fYnyql3Ctk7vufBMrV3Txowcf4YUXnuXTn/yoGkcnTh3D5XBy/kIvuayB2epgx669dK7uJLI4x7XXXcXgyAW+/s2/U7a97S1r2bHjKsZGxylToLf/DDV1dt72trv51r//kLOne7jqyut4+YWLrGheTTlXxBf0cOz0UabmxrnjrTfy1X/6W0anenj5+Wd58vFnMIws6zeuY2VXF3uuPsCjjz3N4489i2bR8Lu8fOOf/5VXTpzlhRdfoaljhbp265rrmJkd44VnH6Oxzk1zUwhPXUhdU9uaV7B3/SYuPPMcLp9GyqKzoCfRHWXlUiD30OefflZFFCTTOTyhVs6e7iU6OMPtV+3BnDN4ZXSYuF9DC/nQnDXs2XcLDd4AZ595DKdzkvG5cyTiVoIBD1OzBXp752la0cYtr3ujssgeHD9JrpSgoFvRCz5MpTAWs4OS2cDlt6pn1YC0lNEuc7lkCDvk3iyWwVhUbIC4eZRlHrCB3ScZsBW732y+oOa85dxYp11TU4G5ZKo0fykrZSq2wA5xEjBjkx+hK2VqUA0/RaKxmHJ5KFlMGCZIZFLKPlkaf+yaQ7lVyD5ke8pRw6g4PkizVzqbIScuCCK9l/nLBE6x+hcr/yXnjVc7Iiy7d4gauDL/VbalyF4xxzAMtZ6SHN1KY5JktltVc43glEtnVGOWpVxWc1g4ECDg9aopbnBsgMnpCdau6ebKXfvwmj30nxxgw8qNvPzUET7/mc+pedbmsCnFrWQDW6qK2z/y6ru6+yoCVQSqCFQRqCJQRaCKwO8WgSpx+7vFs7q1KgJVBKoIVBGoIlBFoIrAHxWB/0ncVuSeRT7+mY/xhjffxae/+BlSxRy+hhD5UkGRtzbNgakkZKio9ESTIrbIYo8sZKdNFTyFzBU7Q0Uw2a1KNWMxFUhEpsllUupzHq8Hl9NVyXTTJZNQQ3NoSu0in8tkMorczYiiVjJJFeFnUcTkMim1TIJKkbdsEuWNTRGvhbyuFIpWKdWaKwTXMqElgP/P3+W1ZQWMuOYqK16lRqzYMkrRVY5J/v1qpa58bpmcFbXn8nZevX35nJCnUuytkLUVMli2VdQLeD0uopF54qKQtdnwuj1KRSRq22QyQTGvEwqFlKqse9UqZRPbd7GH7GKUgMdDOBTC5/epgnc+myWdThMOhyvFY8oszC+oz8sjWBtkcGoQq92icmNdmotUUiyPe3B7xb5XY3J2nv6BCZrb2+hcvZp4PM3Y8BSRySjBQA0uj1vlYgbCYWbnZ1X2aMHQVfawVJGVsaRSKovy2sDhFqpAlJ5CilfsjivKZ9HuSpF6WUn720tBSFop3ksFWxHnS4VwOffLmcHLttrC+y4/imWTsv8Vm245n2JluZxFLGSt2+nE4xSq1KTspHOZLHm9SNmqobm9NNbU4bTZmRkfY6yvn3Q0Rmdri+KWy3pB5bOuXtNNKBAkmphk/TYfkcQAU7NT6GKr7KqjWAoQjRY5eeYi+6+/krGZQWWh7A8FMZs1RkYnGI5O0lzfiF03EXRYcJtykJ9nRWs9oXADZy9NMDyRZ2xBp6z5cdfWEEvEsRfNcnn+ZvwuY7n8/ZeL/ctjTJEDZQNLJd0Qk+QqSn6y2aQsOdO5tMIzGAjitDvICh5iYy7Xmk1Shg3KFptSy5ZLHix5B9ZMCR953OUZQr459uxtpHNNkLn4FNOROItxmJ8vYUKjtraFWMLg7Ll+Jmei+EMNYHEqa22XN8j41KRS/ortsUPIEouJ2ZlZ1aCQk7Ecz2E1m9h/9Q6SqZh4heP22DD0HCZzCX/QTdGik8rlqPW3sDATVddG2Oektb6GhnAdizMJjLQNn7uGqckJSuUcHe1N7Nm5l6nJOcT4OlDbQDyd4/zlHuqaWzBZy9z/3/eTTei8+Z03YTbl+NUvn2R6Lsf7P7QGq7mMFQ+DA0PU1ntYv74NU9mGng7S1rCb2UkrqYSJLZuuIBD08tiTT/DyibOsXb+JsDdIwO3lqSd/yfnTJ3nHPXczPjnI8RPHufONd3PLn9xJsK6ZvGEmHc1y9JkjfP1rX2Ptxm58IS9FcxGH041eLDM7O8/b3n4PWzas5fv3f5cXDj2FqZzj/W9/C+M9PQz2DbBr914OHzumsscHRkY5c/4cTa1N/P2X/4Gu1Z2cPn+Oez/yQSw2h7BIbLliA831YTLxCA98/3neds+VOFwe5qMZZheSnLvYy2233EJsfpaO5lrefNcb+PqX/xObWaOm1kVjUyOHXzrNxOgcXqeHd7/7TXSvbOVD7/0AN15zE17NjdsBzR2N5Bx+hqakKSVOe0sza7q7yOeyHD78EqPDIzS3tvCaG2/i3IXL3P/fP8Xj83H9a65kx67VtHW04rD4eeKJQ4RDrfzw/od5+ukX8bm9Ku/zC1/8JIuxCa6+eiff/PcvMzk9zOiIzvU3XIPdKgRznr7ey3jcXjzeIJSsFMtmmlvbuO2OW8Fi8Nyhp4kmZnB5LJw+eZYLFwa44fpbyWeLBIMBdCPN1PQIre313H7zrczMz/D0M8/y8qETTPTluHrPTvZdeYAzly+wcccWoukoqVSUt7zxDtoa6lmMTfPIwz/hqeefoqW9ldnFDJ/61F9TLvqJTM/httu5eu9VnDpzhoHhSbKGiZlIHKvDjtNjo6gvEpkfZXqyn0CDl+07ttB39AT5sRm2N61Uc4Q/4CVjM1EMusi6rPzqxRd4+9vu4eTxk7xy+Dz+QA39PT3cftU+QsUyifEF5nWdaZPOBz/yEdZs2sY/3fc9XnrxGHP9w7z2DVvxBOz0nEkyMZKgpsHLitUttHQ1spCIMBtbwOG2kzeEzHTh1IS0dVXm0VKe2bkpXG47brdHWRrLfVmaICTjXnJqlwlZcdmQOUrPF0hnU9S31hNPJ9S6QJrD5L4hiwFx3MikK1bCQksLQSv3L/lPVKaSoSvOFqLC1aw21awhGbZyj5TmLJkvs7mcmjOk6Uju0+lcFpNdnBSKanqS7QkhLPOQuF+o3FuZZ8pFFesgDS7JdEqtG1SDzFKz1/J9WeZ1IYrzhbza53ITmFqLyFwnbiVGUTWqSQOSUgPLuqcoriOSNe9U9vW5dJawz09duFblQA8N9DA7M4E74OSd73onNZ4QLx09woVXLtIRXMGN+2/iiZ89yT/83T+qZi1xhlCktMVRVdz+UVfe1Z1XEagiUEWgikAVgSoCVQR+9whUidvfPabVLVYRqCJQRaCKQBWBKgJVBP5oCBiScVssYbO82iq5yMc+8zFuuv1mvvYfXydVylOwFInlE1idDqXQlMKnLtmYJlOF4FRZohUFrOTXBgJBAoGAKo5KDu70zDTpWBS/00Z9XS0ul0sVYIW09Xq9KuNW3itF20wmTSaTVSpQZZsrKhyXq0LASkHW/Fv7QlHTyr5FlSOZqSW9osZVwsuy6TekrRzjq60J/ydxu6yGldelIFouifXxbxWNy59dfq2SrVohcpVyqCBEdamSpapp/w9RK68tE82vflYkb7lEYmFB2c66NSfJZJLo4qJSCPk9XtatXUt7Syset4f5mVlGhoeJRCLKHnjH1s3KBlmOTeymBXchvf0Bv9qOysorl5VCNRyuYWxsVNkyd69bw9TUFH09A/h9ITpXdHH69HlFKG7ZdgUXe3qZXVjE5fUSbqhjZmaG+oZmjAJ4PT4WIgvU1IXZvXs3s5FZVayWjON0Jl1RIDlsKrNXCHTdyCsCUPJqVQbtks2viPLU91ei598S3uo1k5gnVxRMQj4r4nY5m1j+vWygXF5SMcvvqoGgEutrttkUkSwF8mQ6rfJ1lXWmctIuY+TymJTy0Y7X7cbj9NLe1sXiYoqJsRGS0UWyyQSmkkHA5xKpqVJF2+1Wmlsb6OruJJ1NM7s4yeD0OZx+u8pwFStkGQMOpxOnx0lffy+JVIq1G9YRiy/gdJtxuqBs0VmcX0FkYYz6sAO3XcdsJPHYbUTm57Ba7fiDtWB10z88x8R0mpI5SDZvxmrX1PUmjQDyUDbjoiS2ik13haxWWYxLP+r3ikxdKcFFRet0CXFqU7mRMtbFklbGk8NuV8SJWG6nk0kSRgbdYcJkmNEMBy5c2MoaEpRYLpuwCBlUSlIsTLGh08G+nQ04zItks0Xyhpvx8VmmZyO4/TXU1LaQ063MLCR58olzaD4bmtuH3ekhGKxjenYGr0eyj+PUhmrVvWF+Zk41gqxfs5a21iYe/8UjbN+6hc6uNhbmZpRSMZdN4fd5MZkMzA5R6GXxuQOUDDsP/fQEq1bWs2v7ZvKZGOlknEJaZ3YyyrquTXStWEFzfQMDQxNEYiku9Qzi9oXw+P3821f/ixWb67li50ZKphyzC+NcPD/Hll1ebnjtdr7xlcfZ1NHGysYw5Ca46/YrSS7kGL5kpbZ2FweufxNnevv5t+9/l5qmLsyahRtu2klTUy2PP/YrXjl8lOGBfjwOKxs2dfOB97+XXTv3qOxZA41MycThY2c5d+wit1x5LRaTzle/8XUWUlPsunIri/FFNbbq6lvIZHUuX+rjq1/5KiOjI8qS2OfKMNjzIsePHlb5ot/85rf5znf/m8OHTxAKN/Hy4ROMjEzwyU99hnv//CPMLMzx2c/9FYdPH2H3VVfwJzfu5RcHf8i+3ZuUA8DIyAxr1++lr3+Wp596STUujA1e4MCV2/jXr3xRke1PPPk8mlbDhs1bOH76KA8//BPamlvIxnTcJidvf8MdTA9eZmFkgDWtqxQRnAoH+PPPf4Gnn32KB354v6La3njnndxw440cev5ZvvLVf2Z2JsKb3nI3W7ZvZ9eePVjsQsdFef65F3jHWz+t7sF//uH3cO8HP8Wb734v5WIZt9/ETTft5LU338rPHnkYzZWjs7uBbZtu4dv//k2mp8fo7bnA9m2blQp46+YraGvvYnxyhkeFoJ8d51+/9RUCNT7+6vOfx+upIxDy8Pyh5/nQh9/J7l3b+Na3fkBtqAuKXh5++FFm50a59Y5dvOPPbmRq9iQ/+/5TnPp1mu5V3Vi9bm5+/R0MT4yQF7vs/kGeefzX/P0/fJo33XkHbo+XD3/i49x62+u59qrbyBWluSePTwi/Ypa+vj4mp+eZWUwyMRvlfE8v/qCH7VvXUMhHuXjhNOd7B7nm5psYm5lkZmqCOoeDUjzOX37og5y/dJYXzx2nbedGvvzdb7Jrx05MyRzBvJnrV21nTbiNWDLGD+7/Ab29C7z9NTvpDLTQH1nk+eHLOLrrGcrP42wJcemVy7Q4g1x7YDsLi7Os7FrHuZ5LWF1OGtvbSeelsSBMwTCRF3t2PUtBz2C1yLzgZ2pmRpG1cm+yWqx4XB7luiEq0vhiFM3uVPOooReUI4MQpjaHXTlEpDKSi60rq36X162aDZT9vZCpolbVK2uAslHCLOSq2MSrub8yryzP43LvlBYwWXc4luYGscAfHR5m7eo1ZIwCWXOpEvkgxGqprNY8KrZACNhcHs3lVKpbIdGlmSmVyZDNyf3YUHOPkK3yEGJ4WRm8PL8tN3/J73LcpoKBVXJtbZWmmmUnE1nbLM934r7hc3tUY1EsGmNidJj6+gDveOebaQ4188ypZ3j2mefwOYN01K0kP69z4/6beerg0/zvL/0tpXIRvaRjtpiwmpSquZpx+0dbeVd3XEWgikAVgSoCVQSqCFQR+N0jUCVuf/eYVrdYRaCKQBWBKgJVBKoIVBH4oyFQIW7LryJuVRAcH/3sx3jtHbfw7fv/k1QpR9pUIGlksLps2OxWiackl8lU8lqXyCIpOopVoBQtFxcXWViIKPWeMUTvcAAAIABJREFU5tQIh8L4XE6l1FXEKGU0zaneK0VNIfzkvcp2WbLuTCZFTknx02S2ousVck9pSJdtCEtCnApZpleUmUIci4pTVL5WM2abGZMQ0kuknxRLlxWJqmAqpLByTfytZLNS4JVs1d+SicsF32VyVwgyIUnlZ7kgW8mrdVRsHoV4FMLUWMp1LZcVufsb68MlIlcpbgt5PDYbeiZNSS8qsrutpYWmxiZ8Hg/TE5NoNrsqcFcy7kRBbFbZvg6nlVgiQr5QISmFn0tnskpFWVtbr5TOZlHwYCIajzEwOKTURruu2MHCXJT+vmFmpyI4rG7C4QZ8vhA9vYNYNTuBmrDwc+SMAulciub2VlKZrFIE1dTVEItFqakJEaoJMT8/o97r8lRyduXfUhyW8yRqqEp2oUhWl3Nql3wlKydU/W35DCii0WRCL4vWs7BE0ZoqpOvSQwl01RiovNcmSiiFORSKJSx2u8qEdHvcKm9XslI9bjfjI6Pis4zX7sTndOGyObCZLFjLFs4eP4elWFGMF/UcmkMspO2UyON02xRpY/fayRkZ5uPzJHNJ3AEfORsUZMiVrNisdhx2C7lcgsjiFFs2rWNkZITFhQjNTY1kcwmsNh2X20ZuoZ1IbIZcIYLPZyXgdymVllKXpTP4vB4C/gAezc/iQpax4QiJnIWYbidflGxWmxpPy7bccq0oK0/JEV4az8skrqlkoaTLNWEV3TMFQ9SqZTSPE5fkP5ZLJJNxpfAWksKtlO8ODGuJdDFHKQ/kTFhKgrNNKevLQpiUzZSMEnZymHIzBBwJrthQz8q2AOWyXONCpJsYGh5nbjFJ28q1ZAtmIrE8p8724nTVYHcGicfyeIN+MvkMiXSCxvp6dCXXkyxHg0wyqZTpZSMvcZR4NCdbt61VubfyjZILs1DM4goJGV2iaLLh8daRyclVbOFXjz9P18oAmzeup7m+mch0iqd+/gL7tmxlx+YrcLmDDA9N8cILR3nnO9+H2x/gvR94H8lcjF37r2Dz9vVc7D9LTb2frrUrGF8Yo+fMKGMnp9jVGaLWGqdRA5+1htXtr6W+dRuPH36FKSOB7nOy5crbmY8tcuTlh+g9f5qGunqcVgevvfFG3vHWt2K3mxUBPxNZwO4JgN3LkVcuEE0U2L7xCk699CIup4XO1W388lcPk8iINXqWNd3rqKtp5NBLh3nhqWdVw8R//se3ePjgT/jpQ98n3KhhNpdYs3o9q7o2YLW6Wbd2M0888RxPP/UCTqeXVDKL0+3hnfe8ixtfcyOnLp/lH//pS+zav5GxkfPk01E2b9iEze7h2WdOMNQzzbU33so1Vx3ggfu/zTVXbiUVFfvmgMpLnZ1KEArXMdh/CY/Tzoc/dC/HDp/lzNHTbFq7ik1b17A4Mcivfv4kLR3rODTQz4qtW7n26qsoF4v0XrzIqVdewefz0lBfx/XXX09LW0fFtrtUJpZKMDo+Ss/lM+zauYv+nhF+9OP7CIVdbNywFQmHtllslC0FEvEFtm7axeRkhIcOPoDHq/G3X/oyi4tzHDt6CKOQJRGLkM8U8Lj9xOIZauqaMNstNLY2cOjo8xw5epQP3Xsvhu7jxInjhGo1BgbP86E/+wDxXJrBgQni0QJHjx4mnpync7WfN731KsanTpOdsZAYDHLk8EUMm5mNO7dwvu8C2VySXTu3MjYwTn2ojtfdejstzV10dm5GN5vJ6AVSuUUee/QBXnPNHtZ0tdFz+RIvHz3J6Qu9lG0exmfnWbd+DTU1HurCLoYHL7KYyJEswFQigjvoJeB1Mn7xMh9/17s4/NTTPPrwU+y6egtxI4XJo7FqzRp2b96Oex46tCBDE6d54aVnseNmd9NWQmkHM4lJDh49wXhhFu+mIK179jMyHaP/3CC+QIzWthBGMUxb+zoOnzhO57rVeIO1RGKSpGrD7NSxO4tYLDq5XJlkXFf27BWVrY6hF7Fb7bidbmWTbLfYlWWwuHko1epSXr3cDIp6XjUICREratSMLo1dFTt8zeWukLIylxglyuKiIMYPLMUkLE05ZbHTkB9lpSyZuCU8Dif1wRqKmRzDvf10r+xkfGGWosehiFuZb8QmXppf7BabsteX+TYWjzM9N6sybr3BgDoOq82q7KhlbpfjkTWA3KOlmUs+I2sGeU3+JvdwmctlzWIrlbHJFCkNNvLdy2XlbCLzlqxxZF4VR4ToQoRUNE44EKJzVQfdq5qJxCZ54cgLRONx6uvqMRs2Bs+PkJ0z+MJffolTh07xqU98VqmDxZNZZtuqVfIfbcld3XEVgSoCVQSqCFQRqCJQReD3hkCVuP29QVvdcBWBKgJVBKoIVBGoIlBF4A+PwKuJW5VNuGSV/NHPfpTb77qd//21vyOmp7EGXOjWksTGUioaGNkcXpdLKWfFyi+VruTVCjEoeWxiLSiFSbH3s9isKk+0KFm1ebEG9iplqBQ0M9lMRS2zZB1sV1bJdpW/KcVZsbMVa1g7NkUSVSx2pSi8ZDEopd1l2+GiFCQruXDy+ZLVoGwtKevBZYWPFGwVfbhEBL5agVMhvMrYbGLRK6RwAUMsDJeJMMUXVj6oFLuyb5XJKopfUYbK6xWVrnq9KLm8lfeqbFzJsBOiG1QR1+V04nI4qPf5cdkq+bQSuyv5tkLgFXUdr8ejlD5SYJbvKcSasocs6qQKSbDK8doVHkJ+iwLa6XYxN5cgXOcTnasiTnt7e3G53axa2c1Y/ziLczEoWbBa3BgFUWhqxGJJNLERtttEjkQqk2Tr9s34g14sLivxXAq9ZFBXV0s6kyIaXaCuLkwmk1LnDFOJfEGU0jksNosqNptF2SNkX1HwEbJVzpsonwQ/wYVKfqoi0SuKKPl70WJQMheU1aWidaXIviTDlWfBQr6c2EzabLIPUagJL1tWqlQhwkQFJRasbS1tBLx+lbfptNpxWYQozxBfmCOxGKGQyuIqOfCYnaopwWYzozlt2J1WZXFsspcpWg1yZCnZS+hybJYiCSFZLW7MmlvMwsnnk1AuoNnM2C2QWFygqaGOfDrN7NS0yiuW7+rxeAnYvGp8T87OoJdLODxOjLKBpjmoqwnjsFiZHhnHa7PTEAqRSyYwzH4uz8BUJE1BLyrLY1GbiQWnxWqrjEdFdCw1HShE5ZKW/dowCeFqlvGqC52hMg+tQno4KgpeyXGUcVfI59Q2xLbYJqpazOQpky7KuJNTIWcOZTuqifI8r2PSy9hMVoxcmnr/IpvW2Ghtq8HmcBCJxZidj7AQS2Gxe2lo6WJkNEI+b+Xi+QlSkQINXa0qW7JkhrGxMVwuD07NRT6TxaU51TF5nRoDvZdx6Bqt3X66VnZgM5Xw2wo4KFAom9DFHlu+nU0Eyw6Fh83h4uTxC7TUNzLQM8SObduo9Xjxm334HSHMZRe9PeN4vX4unO/jcs8gOT1P+4oGfLVOWjubONd7Fl+Nh3N9fSRKJrat2cSWpkZKE0OYZ0cJ5spoORearYORaJpDl89w4H/dCo1Bnjsxgt8fYrjnONvXb2Lvvh3ccuMt1IZryOWzalz86tdP8uDPDrJ+3Q627b6aoclFtu7Yy9hkHw/89GusW7eCTRs3ceH8RTas38zZE+fpuSBW3imic3P4XTbqwm7amsPEYjOEm+tZFCvsbF4k3kQWEnR0rGLn9l2sXrWOoaER5ufn1f63bNrCX/zFh2isb+aTn/s8hgYnjr3Ef9/3HzSHG8nn0nz+c5+jt2+UM2cvcdddb2FyZJyxwT5qfG5mJoZZjEzynve8A3PJ4NEfP4QTDbNuosYf5uqbb2RuZpJDp04yPDnG/ptuIG8y8AaDPPn0Szz77CFaW9t573veo8irLes3oNltXL54gXQ+pwj97o3rGBgeIhqP0tTURn2og3wuw9nzh7FrJfoHLpLNLzA+OUrRyLJn77UM9k4xODRJ0F9PwNeo7HoLhQXCYT+U86xdvZLW5kZ6L/VSyIt1PURjSZXFnMxmmV4cZnI8ypadXWzddi3DgzOMjo5z5PARcvkkdkeJ/Qe20tzqRddjuNxmpUQW2/Fzpy/hMMLUap2MTsyABhORMWYWJzDKGfbv3Un3yi7KOSuPHTxKZDbHtde+gd1793DltXuZWRRr6G8Q9lu5bt8uGtsb+PVzz3PfAw/R1rmektnGyVMnSaYiNDcGuerKnZw+dUZZkNucDl46co6rrtrMyKVB/vR1r6M0sUj/C+dY39xEvmgj7cxTe8U6EpqNyFSO7WvWEApMcvnUcZq0DbT4tpKay1JMXkSzznCu9wIDkSIDKR/J+jC+NWF0Y4pCKsPAYJ7u1TsYmR6ltasFzetCc9egCelojpHR5zCZdMqGl2SirBpHNIc4Z4hLgJCzMj/LwgL8Xq+a/1TOvLIzrjQAlcQRQOZc+d0sqvQS+ZLYCUsmbJG0KGCdmrpXyBqgMt+UMMvaQJwGTGXlMFBSn5csBLNS3NotVvRkBo80omRyzI9NcvW+/UxGF4hSwChLUK6od5ei2MU2WbZfLjM3P6fy3uubGlWmuzRHCXErRK5M/ELWytpAmiwcDrF9tipHEUUuixpYCFRZJ8l6pVDEYpRVw4zKv1VrsQq5K9bL0cgi0UiEVV1dHNh7JZrZzqX+cwwMXySemseqWZW9c1EvkokXSMykWde6kfff8+fc9637+Ie/+7Kao8V9Q7ZvNYvi1lxV3P7hl9zVPVYRqCJQRaCKQBWBKgJVBH5vCFSJ298btNUNVxGoIlBFoIpAFYEqAlUE/vAIFFWFs0KASYFUiMaiqcgnPv8Jrr/tOr7x/W+qQr7Nq5HIpkjnhZjT8bndqsBqiGpUWbSWlQWrEE+SkynKRSGFJNO0kg+rWE3ljWsYlXxToZeW1axms1UpCFVerCJyhWCqkHVKRZsvYjYt5duWiipTTpg6ZT28lGcqOXaiehTrXiFsTELeOCpZtUJhyXEYhq62LXa06nXZx1JOr+xPjjdv5BRhKA8hboUUlAKrbMNqtSlCVo5RyGj5UTRZCWXtLEVWi8lSydgV5UyxiJ7PKyWmFKOFkAuFw9SEw7iEJC2byUVTaGabInIFRymsii2vEKAOzUYqFSedSuJ0afh9HqLRqMoRtrk1CipLDxKJlFLZSlZtR0cnL79wmpIpS119g8oSnF9YVPbJJrMd4Y41zYNulFROptXupLWtQ2WoCimrF/LKsjYeX2Tdmm7kq+eMPBa3q5K/VyoqPNT3kTxjIYzF0tEsxOsSW2gxVQj2ckkV31WxWvyrJYNWWRxXMmyVka/I6TBjLldUs1LULlsMsOiUzUV1PMJASnE/nxd1tVkpqhWHbV7mKU1YzHbKeROaRVPWv5qjkmfYWNtCuWAhNp+kvbGNV44cxm03SCbHKRtRXJqZgBbCr4Xwuv3Y7XIebOh6UZHh4bowhknHrJXJldJEkvMqVzVp5Ch4PMT1grIztWsmHE6Lsuwu5DK4pFBeyKvMRUvZTCFbQM+ViEZirGqvI1+Q72gjns4SSyQVaWx32JDRWhPw43do6KkExVwKt92CxeFjIedmfDZOJJ4inTMomu2YLQ7yennp+jBRLuoY+RyazaoIMN0wUxbSyhArbxOa06HwExV4UZTbQhYsjWUBuqJoL2EtF7GZhKSWrFvIiTX4ktJZrKtNRUMxuapZwuyAsr1CwBRmsFnmqat30doaJlirUSxnyKRjxGJxbFaNulAbPRdGiC+YqAu30Nc7w6W+SVasXqnUlRZNo2y2qvGdE3xLRRx2GxYT+FwOsokELs3O+NAgm1e3s2PLRkbGJlXOciIXo2TO4HCXKehJVnWuZG4mgs3k5PK5IYLeEBhOzIUCnR1rGZ1IcuJYPx/8yJ9z8GcHeeHp57jzddexZUMXCwsT5PQMFs3G0MQEg7OLOJtbmByZ5L1vfTO37t3D5RcOM3a6j1pnHT2XxhiYmWH3gW1MZBY4MTRA2eGhKVzPPXffyf59u3B6NCbmp3Eqq1c73/r6dzh66CR6oUjPpSHqG7u49Y67Wbl6I/0TZ/HVZkhnF+jt6WNkeFoRkYm5GOMTU7Q1tnD9tfvIZqLquF9/++vp6OjAMKUYn+2nsbmR+kAr3/vej6gNt+B2+CjqJrZtvYLjJ04Qiy0SrPXx1DNPMC2W6C3N/OmfvYvX33orz/z6CU6dOMvJk8f4my98hrqGRtLpHFPTswz0DylSXVSAdouZ2alxrt6/h6DXxU9/+GN2bN7FwPkeTCUTHSvb+fFDj/LXX/k7FmNx7j94kEQhg8NpZ0Wt2FW3Ut/eTm1NLUGnl56Tpxg5d4nBnkv0DPfztg/ew3BkjOauFhoaaynq4Ha08uLzLzEyfgmXx8b07CR2rczFS5dZsaJZWUjPTScJ1wVZv34tjU2tnDlznt17XsfQ4GUmJ3sYGblE58om3nTnG/nZgwdZ0bYGi8XOuQtneOnIYepaHdzzp3eQLERJ5DNKuXvmRD+puGRu2+loaSMVn6OlwU/AJeM+z/X7riWfEOtzB32T4ySsOv7GIGcunaRQTqt8ZbmX7duzndnxOTqaVzMxHCMyW6K9eRPJZIkvfOkvMcn5m+zj5PFDnL5wlC1bNjOzOMfDjz2JyaZx5YH9ah4bGR1kfmZGNbIImVxbF1Z55xMTKWz2DO31rTS4QriSRbY3dfKLHxzkwsVx/vITd/PyxZMQctG6ahNdazvZtCvED37wXzT4NrFx1TUEnWGGTj7OyWcfYmP3Oh59/AK9CyVcna34N9ZRcmboG+qnq2sn5y4NUNNUQ6ghxMD4EJrHx5oNGwjUucgbCRYX5ymVNLzOsGpkKeRyFTcIi3WJSBUVrTgzmCouGzKlGkVF3orTRElcJaSdSuZ7mTXks/aK+l9m6mgiUWnQssjcUlHJykNmZ5lzZV6X9wkRK4pWeVYNRDJdGSVCHh+5ZJrZiUm2b9pC2iiQMUt7i5DGRqWfTdkaVxqo5Hk+soDVZqOusUFl10rTlLweWYiof3v8Htw+t7p35fVC5XiksSSbxi/2/RYwshlcmobJsKo5SuYrUfQaep5sNi0dSsoKXp6DQS9r161icmKYk6eP4BDLe389YzNREsm0mm9r/EH8Di/J+TjOkp2Pvvdefnbfg3zhs3+NW/NQFpcEIaLFpcJsqhK3f/gld3WPVQSqCFQRqCJQRaCKQBWB3xsCVeL29wZtdcNVBKoIVBGoIlBFoIpAFYE/PAKlsujUROZpUeSj+idlPvnFT3Lz3TfzN1//EtFCDKtL1H1lnHaxw7WTyko+bU4VM91ul1KX6EZBkXgej1txtJKpJr+LclUeyxbCUlitZMxWbHxFe7JMGAlRKtaASp25pKpVtrjFClkoxJ5RLCgLXpWXKoShyYTdIUrJChkrpLFkeAphKJbCorjJ5wsVxaq1YmlrtzvUtkRhKLaGwivLHqXIWjaXsGo2pZ4RFac6RmUNnVOEo8PuUGpAOcB0OqsIMGVdayqTTiTJpDNKaexxutAcdhxWC+GAT1kfe5bsopOJJKlkUjFiIXdIKdPC4bDKDRXVaiaXJpaMKuWnXspjtZuVzaHYTItS2WSxkMkVicaTeLw+ikaZgD/I0OAIdptLKfye+OXTym63ob4Rm91BPJ4gVNdIUjdI5rO4/B7aujrUuXV5nCr/TnJDS5IRrBewSFaffF+rMGlWDLONsgwQVcRe+t8CIVuXbaeFjBXLYvmTsi+WMZCnVM4uuVNWSFqTImjVmxTZaEaUuRUSVxH2RSGUs4rkcDjlPMmYKGB3OJU1piGZrjarGquSZ6waB8xW2RruskaNO6DGaT6Tx2RYyKZ0JoamyMXz7N+zhyd/+Qjt7QGCwRKtrR48bgsOu5tsukgilqdsiHVnGJ+7BofNzdzcArUNtRhkySqVc55EdpF0OUPcrpMyiaJLCM4ShpxQSxm7VsmcVdaXOR1LSSyIvZT1sirspxPT2G0Oampqcbl9xGIJpagS/AIeD/l0gvpwkI7mBkwlndmpMRYjMZrbuihZNOZiaUanF5laSJEzbDg9QUXgCgZ6LodDCFqrhUImjbgOm5w+hZ2Q66LwkoYDUV/J9aZUy3ax+bZRWlJBy7VpMwtxIteuXGcVtXSFma9I1lUjhFw7Yk1usSoyQM6fci6XYWLOgClGQ6OFjg4vLkeBXDqCT7PjsXnJLGRxlIMUMxZOnxxgZraI2eFlMZMk1NSE2eMhUzJIFPKYbNaKmtpiwm1zUJLrNpenmMuqa6qloZ6zL59h+4HN1NZ4iCXGMZsSuJw6XreNZDRBR0s3IW8LM2MJLl2YwOUxs3bTZhZScOrsIKMjk8QXF4lNR7j9NVewrr0BWylPKpmgrrGF6cU4/TPzONpaMEoW9u++Cp/NS+/JS9x8zc1cPn2JtsY2JibHGBkf5KnnnmDVmi4+eO8HaK5rYEVDC2UjywunX+T5s4dJlwxc3iA13iYOPX6EyZFpAq4wTU3ttHR08uZ73sqTL/6CsdlTTE4PE43G6esZ4QMf/BD/9Z3vEAgHleX59dcf4C13vYmR0RkcjiCTYzP84L5/IRjMcsP1u1jRvIo1bRs4e7GP733nEQYH+tiyeTtveevdDA6PcN8D97Nzzx5efPkQjY21bN22gYa6GjavX8++3Xt49NFHWYzO4Pf5SKXTJDNZ6uuasFjtDA6NEo8l2HXFdi6cOkM6kVDq8o9/9GOYjRLRxRj9A/187V++TWNzB6993c1kjRKr1q6lrbmN7Ru24nH6ePjRg/z62ee5Yf91XD56Eq8Oc2Oj1LaGuOr113K05xhDcwM0NIXwuL1s23yAB3/2c469cphrr7uW6elZxsYmWIynmByZwV8bpLa2lromL96ADYerzK233cyTT8fp7z/HxOR5kokJXC5Y191NIQtuewjKMs7yOH3Qva6B+mYHM7F+cGRoae2gpHtYmCty5vggLXVdnDl2jrHeYcKaj7tuvp21ratwl51EZ2McGT9Osi1DrLiIz+8mEHSxGJljYXZBNXHE5jOYSmZC3mbe/eYPs2vPAeZnUwQ8AU6fOoau59i2fStjY0McPnuYC5fPc/rcOUU81taHSSYM3vCGW7l44SJ9vf24vFYisVk2b9mmogVMJRv5lE5kcoHrd+9hRSDM8489wYaOlXTXeUnMzxCLReifnsMUcrP7ti0kKOKtXcmaVdsI2L288uQvifT1UYrmOXtmkjVb9+AI+jk72YMRsjEwN4bX5yeSiIuwG5PDyujUON3rVqN53SzGo6xdv06pYcXSPxlNcumVc3idLmoa6/HXhsmbyhQtZvLlEqK/lUYScSYQlwmXQ1ONIflkGq84UpTK4hWg7keioEUaRaRhyGpV2y8s5durxiDJ+S4VlcOCchORpiPKikQVpwKlbBXFr9gUWyykEpLXrdPe2koql8XudmJeijWQ+5zsU9Ydcl8XxwxxdZDfvT6vamaT1+RYS0aZeDJBMpugZCmrvHOnWhNJA4/Yu4Nd7qOFPBZDxyZroaIDi1nsoh0UMlmiC3P4vE52XrGZlpZaZhcn6Om7RGRxHrsMWhPMxzP0jBfQ7bWsW7OGloZa8okYibk5Fqdm8Fk07n3P+3nkRz/j/3z+b3BZHGqNp0hti+BWVdz+4Vfc1T1WEagiUEWgikAVgSoCVQR+fwhUidvfH7bVLVcRqCJQRaCKQBWBKgJVBP7gCPyGuDUslbxRIW7L8Mm/+SRX3341n/vy58hZC4Tqw6pQWSyUlCokb+i4pbBpruQziuJE1LYejwdNs6nXstmMKnKaLSwpYcT6UEhbi1K7CHknxJH8lIpLxNCSjbH8TYgipQAW1aqoLsVuWJG1kpkneaR2ReAJUau5NBwqL3cpfzafVTl5ReXDC1a7kHGuShYsZnLZvLItVKpYZX9oVfmtKsfWZsYo60o5LMemiX2zXVMKIFH/GgVR7ZpUUVkOMJNOk0nn0DO6KsyGa/w0N9bgcIgSUQrzASzYVJZiLpvDbjUr9UxtjU9lmSaiWQo5g/mFeYolHatk89pM+II+dD3PzNwUbr+bTD6FU6klhXzWGBudU7auQqivW7eRkeExlV0najhT2kZTVzM14XqlcnQ6XWSEeLZZyVCkc+1qwg016GWDsg3imQSpbAK7Qwi7MnbJ0xVCXPAQxSxmDJNN7UtZRyviVWyNhaxVTsZLUltUQV0RvMriOA+lgtqGnDNRSsmYqUhl5Xkpg1iUTUt202J9KbmfUr03REmKVeW+et0upUoW60nx1C3pJvV3IZSCAR9mk4HHYZCJRhkdWCC1aMLjqBNNL7HIBA5bir171jA2epGOllYa69rIp0wq5zOWnMPhgMaGDgKeWrLpkiJxhY1Ip7LK+tmimTBbDJWfiVWnaC8ykpoha9aVdXIRg4yRoWgysDmslMwlNXaE4Mxn81iQ82ajWCgScFkYHBxSDQXNza34vAHmZ+eYGBsj5PdRXxskOj9HbdDH6pUd6DKe9ax6j8cXRDc50Ly1RJIFjp/tYyGWweHy43IHEI6ikMtjFArYzNLU4CRblFq92CWLeKti260U0CrusWJVKtelkCJyXuQciWO41SxK3sqF+JusZ8mTLlfU7iW5NnVdKdAruY1CAHsoFCSHOYPNkaNYWkCzZ+hcGaZ7ZR2p6AxzEyOE3V78mg+TXsLtCODQWrjQO8fBX75IPGcm1KQRaGxA8/lVjrDYLWsOJz6Xl1yyYqHs0VwYeo662lounb1AbX2IPbu3UizGSCYmsVvzTE+Nsn3zLrJJsXX2s7ZzF4VskYce/ncsToO5VJYcZjpWrGJhZoFTL53jLTdfQ40o/3J5QoEAsVScWDZNbUcb/QsLdK3ewLZ12/nyl7/O4OUR7n3fRyjlSwwPDDE3M0VbawOvec0BNm5ay6c+9TG+/k//yJmXjnDklZd54thpmta1MTw/httfx4PfPcjI4Dhnjp5RauDGpgZeOvoSx84dRQsUiMT7yKTy9F+MoJe/4XpZAAAgAElEQVTz3PXm6+ju6iaVXuTlw8c4d3SaxsYVfOZzf8lPH/4Jw4MD5DILOB0Fbrz+ACs7GimXIgyP9NLfN0J392qmpiN4PCFuuPEuGv3bGI8kue/+H7FhQzfHj75I54o29EKOle3tvO9d7+FS30WOHz/O0NAQ7R0r6e0dZEVnN3ff+b/4yc9+SjqZJD6/qMg2sbv9+cOPc2D/DrwenyK/Nm/eRufajfg8XqxapQHjpz/+CadfPERLbQM33nYrhubikYOPsWPbLmoDQUYHBjh96ihXXr2bW990M888+3NGJ/oYHBugtrmW973rfTx75FnOn7+I0+mnrW0VV2zezze/9T2uuvoaJiYneOznD9HaUYf02axdv4onXzyOridxu0t4PSaCPu3/sveecXKe9bn/d3rvM7uzvWqlXTVLsoplyUZyL+CCbUwghpOEGkL+SQ4h5yR/EkhCOQESICGBQEIxJdiAcZUty7Ily+p9tStptdpeZ3d6n2dmzud3j5SXnFf2qxl/VtKWeWb2esr9+P7e13Vx5PBlgl4nI8M5Nm1YTWtbGyZrmZ6VYTSiuBwV4nPTGDHQ1bOOUtnK8y+9zqpVGxTsP/D6W6xesZ4dW3aTi2p0NPRx9eIUW++9kSdf+T57D77EjVv7aWwIcvnSEH6vH5/Lx8P3P0bIH8ZtDxJu6OLi0AhNTe187zvfU9DW4bKRL+X46Md/X8X+x6PLnLp4imMnDvP8r/ezen0P79q1k9f2v8Hg4CVuvX0N/gYn6bSe5YUyurKXXDqv4qxbAjaafQa8+hKtLjebuteyNBYhNhdjKT7JK2+9ykRO497fu4ekuUyikGXLDTfS6mhCW8ySmFpg9NIVGttbiGfy/HLvAWImHSOLc3g8bm7d/S6OnTzOwNoBBVKn52YIhIKMjY/T3NKmIv99Pj+XhocppXK0NIeZmJkh3NmGv6mRaDYDJiPFqqRhyEKeWgKDWtYji0iqqDjjiiR8SDKIjCEGucaUKZY0rHabWtAjvlo1PIm7VnXeS8SyUYFbOQ51Bj0lcd9KUoUsBJNFQLKIpVBkORJRr9vZ0UEsHlcdsxKFLNdIlQJRFQd/SV07pepBOm5lO36Jsi9cuz8pl5QL3eqwUKoUiSZj5PNZzHYLVrk2YqDRHyYZSaIr6Wn0N6Llpbtbum6LLC3E0Ipl7rv7Htas7GJ48jAHjzxLxZilqbUdh6OVs2eTnD0TB10zbX030LO6j0BAz8LcEJG5YTLLC2QiCZw6N//fH/wJ+5/fzxf/+jMY1EKiAgaDDAY20Jnrjtt3/I67/oJ1BeoK1BWoK1BXoK5AXYG3T4E6uH37tK1vua5AXYG6AnUF6grUFagr8I4r8NvA7R2P3MGXvv0l0mTRWwzKbWU32ZXDRIBoPBFT0Mbj9uDxehTsyWYzLC4uqH8LJBX3jLhRZSpVwJxAPgWyCtIfK67Z2q8s8EgmTSWKuObck+hhccoW1M8JcBLHrYA/gaHixBRwY7aaFTDK5TNkJIKxWFROW6PJgMVqVT2gAonl/QhoEhibTmWU29csDl0BwKbae5Tt1KKaSyoeUUUKSqCvxAKXKxSyeZx2u/qZZDxFMpGgkMspt3HQH6Q11Exnczser510OkmhkMViNKl+XQFjdpMN6fCVIOdiMUciuUQ0GiVXKuD2+VTMstfnUXGvEmFaKBWUU0eim6emJ/EFfcrBvByNosNEuWBh29Zb2P/aG4yNTSi3cDqdJxRqUJHCTeFWBVTFDeTzBVTEskx26+1GQk0hGlvCxDIJUrk02VKOrt5OFc9s1FWVK8ggriSBcwLWBdRKR+t1gKfAbA3mCUivdffW4LuAf/VQPal6HGbRtub2VF20OnFWVdFJ3LFRJtI15Vwqlmux2+KKkmPBUDXidQVx270szC1S1UrKQaXTJC7Xg88RxO9sUJHZS4tzzM1eJZudQW8oYDb40JXslAs67DYDjQ1WwmE9/oCe5cVZnBYBQynKeR8uW4jVazvRqhkmxmZIJ7OEG9oI+htJp7O43R6GLw1jd9kINHgoVHJY7EZylRxzmWWWcrIPs+hkTYCpKm2rCvxjrGB3OVS/Yi6bVU4s5cw2GMgvLdHV1cWVK2MMnh9SMG3dmrUkU3H2732F9pZmGnxe8qkE1bLGqr4uVnS1M3pxUDkvHZ4A85EEgaYO2nvW8uKrB7k8NoPN5cdkcZMvlNEZzQqwS8+v1Vrr75U4cTmmBVhchxHicFdx1vKQ40Mdr4IYapBXRYqKe00WW1zD89d7n+VnxYl2vb+5tuDCjMnkxGwyUCgmqVbzOGzils1hNRVZ2dNIOGhnaX4Us0GjtdFHIpYgl7WRyVmZjSyTLVbIFDRKct64vMzML6M3WDEarCQSaXRVAzaLQy28UEno1SpOh0ctAPG43FDN0Rx2YTRI9+Qy5aIOv7ON/p6dzE4UcNmdvPrSv/LWwQvsuL+dkr7MwLp1JJYz3HPr/VjyJv7tH/6FtX2rsZoNtHU3s+f1F+ge6ENntzM9Pc999z6EUW+nraWbI4dOMTc9x8sv7eGf/+mfCDf4OfTmPq5eGaZvRRcH9r7MwvgoFqcDPB7GoxFsDSH8oWamJmbZvO4mult7mZue5cKls1y4cppsNYEnYGFgpYuJsQjbttxCIrmA02VldHSMd7/nDhUTfPzwCEcOXcThcKio3Ftu2cm2rTdycfA0sdgcNlsRf6CAxV5Q7j1x6Lc09DA2scS+N86zcf1DrF71LqxGPy+9+jxf/9oX2bF9G2aDgfm5GawmE5/5kz+jq7Obf/rGN3jq6d9gsdgUuA2FwmzZuo137biF//ju92gMhpibnWHo7Bn6+1by4APvYf3GjSoqvKSVef7Fl/jF089w6uwgD737PtxGOLD3FXa+6zY+9sd/wnwmxyuHDpHRNLZu3kx6KcLM8BB7nv0Vf/v3f8Xg6DkuTQ1z8sIhunuaFTAbGrpEW2s7HncDawY2c9tt9/GB3/mwWuTjcJlpFJeuy8gLvzzNw7+3kYWFORpCXjZv3EBDIIhWrPDSi69QyFex25yMjc9JYzV9q5rwBz20+lyE9Wb6u3t5bs9eclU9Hav6eevEKTpWrCCezuH2hHn80Y9y8tgIr+09we++7+NMz17hraPPceLEmyxFlqQ1ne/+27fZtOlGzHrztW5XM0//4hkmr07j9QQ4euQk99xzN3pDFZfHxdjUKD/86X/yJ3/2Rzz04ANolSIjUxf53n9+h2wuzYvPv05XdyMmk5Vgs4P+dW1MT6awmluxmBrJpvJQzqJlZnnisbvY/9xT9De3cuuGW7Bqdvb86mXyySkM1hJP7TvNaFbHip0ubrp9QAUNE7djKrj42Iee4B+/8UWaekJUrDZeO3KefUdGuOs9D3N+8LyKcs4X8iQSMdatX8vPfvIz1eHd093NurU3cP7sIJIy0RAK4nFYOXBgP+5gA4898bhaEBFJJjA67Gji2Jco/mv3A9JrL45Yq8GEWUXqyzhSqz+QewHV8S1j1DWwWnPh1q5lKpFDwKx0pku1gTzHdO051WrtOiff08oqHSObTBFfjtLc3Kzi2bPFAkaLSQHf6/czanySbRkMLC8vK1gcCgQolEqYjZJikEfT8srNW4sdUMXsqjbCbDKqFAiVMKGZafS3Uy4aScUzFHNLUElw8/YdPHT7w4zHrvLv3/8GiewMvWvaKevLHDs1wskT83j9N3PT1g8RbtxIvlCiTBytNI1eP0+lNEt8YQyHwUI1beADD36It155i6984U/RKXAr/fOyEEcGqzq4fcdvuOsvWFegrkBdgboCdQXqCtQVeBsVqIPbt1Hc+qbrCtQVqCtQV6CuQF2BugLvtAL/L3D7rR99i2Q5BeKAFPdlRQBuknhKYJBZxfuK40QeEikrk5kyqSk9dQI0BdRJr2ytX1aAbV5NptbctOLYNPx3B63EFl6PShYwJJOzEmusU/WyVQU2TZYaCFUOQOWqKSl3rzht5QsmAbbXYLG4cQqlmqNWwJJy/0r0r8mCRQCqXo9W0ihL525JqzkHiyU1aWwSvKXcprXJV728H72eaCSiQJjFaKa3u5venh5cLpe8AA6jTkU5ZjMVtJIeh92j4FU6E8PuEKCVI5mIk0qlMejt2KwesTTiDNnJl9MKrArcLFUqCmTG4jF6+vqwOWxcuTLCyNWrjA7O8/Dj97OwuIjHEWbiyhzTs7PqeQ0NYfLFIi6PV3XvCbQV11E2l1ev6XS6uPPu25ieGyOZSWC0mtGbjTh8btK5NF6/V0UPK8umTJiLXuIylv2l01NWAK8GweWhJszVxHlNO/m6gEGB7yZTLY5XAozNChUKQ5QoYYm6lP8qlPUVBXE1+bxa+1DuJpm0r5gx6+20hlspZossLyzhtXtwysIBs1P1AicWE1QLGuloklQijdPhwOY0kc4vUdAW8QchFLbgdumxWUy4bF6yqSpazkJPxwCDZy6z4YbN9Hb3cfzoKUqFiprEF4etOkZMFjK5nNKyuTXM3OIc2UKGYDiIVilRoEhJpxHPJ5R+RfIUyKMZNfRmyJVzGGwCGFC9tyqGWy1gqNDsCBCJRFTPseynoeFhyqUSW7ZsxmLQc+rEMSqFPM2hgNofFa1EwGNlQ38P2XSK0dEJ3L4g8VRBxSbfuvsehq/OcuT0ENF0GbMzgMnuEWRQOz9KRcUzVJS4SRZHSCx17ZxQ547KCr/W96xcuMI/xPlmqfURC3QXA7X8BpWqcqcbr3VHqnNZjgdx4cp5JosequJ2g0K+hNFgVm5ps1RKl9PoSeNzQ1eHi6ZG6cXNUCqkiS5nqGIn1NBCuaInspwkspQgndXIZsuEGtuYX4gzMTWn3KLZXEEdm83tAWZnZ2lv6WdpMUsmWSIQ8ODzmilpy6xb38eVK1eIzKZ4/NE/xKxr4OmfPMXclUPccds61m0d4NTQCRLpJMtLaW7ZfBcfvO8jPP/0K/zix09jMFTwhWwsZ2bpW93NkcNHSSbK7L59Fzt23k4mW+L4ifO0tLbz4Q88wUsvPse508e5+7ZbqWp5vv/v36W/p53+ng6ee/FlNt5yG5OxKO5wkEwlw09+8ksa/UH0VRsetw+H10bXQAPTsSFu27UJv82sthONJrCaGlmKSERriiNHjqkFLnfcs1rBu9f2nuOZX1zliQ8+KsWduDwlfH7pns6q/aDT5bHYSwxdHKSjfRWr+m+mXHHyve//iLb2lVQrfl5+aZ9aNPB/Pv9lzl88zfjoVa6OXGF5McKD73mQe+6+j/Pnh/jyl77G3IK4dt0US2X+8rP/ix3bb+b0ieP09nSydmCAZDzOlZFLfPef/4Vjx07w8Y9/nNVr1vLkkz9l3YYNnD51ku03b8Bh0fPLn/ySxWiKj3zmz4lS5Tev7+euu++hv7Wd8sw8e5/7DRMzV3G2B5lJzxNudLF18zrOnz1NKh0nnU6z+cYt/PyHBwg26xgY6GfjhrUK2D773AssxybYuKmHn/1onFtuWYnL1si5M5fwOH0KNIabHYTCRlLZeX717KvqvA81WAkG2ujw+dnY5Cc2P0+6WMbi9eIIBXnz1Cn0DivOYCPRZI7GcC933v4obx08z54X3qTJGyI5M01zMMD73vcYO3fupFysXdfPnD3Dc88+x+TkJHfdeacaG6VyQKrbX3l5H909PXh8blo7WvjClz9PqaDxp///H/LQg+9WUerJYpzTZ0+ydfONKvpc3LCf/9rfY7QZaWtv59V9B7jr7vsZuzLO3NQMlXyBu2+9lcff/R7OH32Lh+64i6sXBtnzzG/oaAjxzK9OEC2l2X7fSgr2BHafGafdy7EDVxno3cpHP/kxvvmDrxNeF+Lk+EVGppfx2npoCfbx2qv7sFhMbNq4kbcOHqA53MS2bdsYuSTO74K6DoxfGVMgeOeOHbx54BW23byZxVgUu89DqK2VvFzjBMSqDloZB2qpHFpRuzYm66hqMr6b1PWrthJI0n71CqxWr13LatdYedQcsnKtlcVbsihIgVqjUcFeuTdQEFiueQKGpUogGiOdSNLW0kpBIvgNEvtfW8wl183a/YxOLQ6T/SXHnLy2z+sllU5jNOrRGyXlI0+5WEVfsWI1ujBJmkFFOu9zGI1V3E6HWoBiMXu5cnkGlyPA2oEe7rjlRmLZKZ7+zZPMLkzS3beKQsnGyGiK6bkqFX0TPatuItTcQ1lnwiILV3JVUIvHSng9JSJzFzh3fD+6YpqVHR08dPf9vLFnP1/+m8/LOiJ0slBOtFP3VNQdt+/0DXf99eoK1BWoK1BXoK5AXYG6Am+jAnVw+zaKW990XYG6AnUF6grUFagrUFfgnVbg/xWV/ORzT5KuZkjm02RzOQVu84Us/pAXu92m4o4FOArM1OuNyvUlUFTgjjj5crmCgrXXHZkC9NQEqsFYi9iVSVTlvK05cuXrAv5kolRF6+oMCu6VdWVMKsr4WnSydM6J+xJ5jgGT9NqaaxGL4kqV9yqddxKHaLXZao7aqsAoPWajWTloxYkqE8MSf1xz/OpUPKMJA7qSxPTWgFkhn6MkPbZ6PW0tzbS1tNDa1IxBh+olFTDmsjswVMtUiyVsNiduj0/BV3EgC8yMLM1jd1ix2axIFLAAF02rkJaISLsOg1V00alI4wMH31JOHplstjtcrFu/nlQmw5sHjhFuDhNuacRqdnD0wFnmJ+bxN4Vp7+ygqJVYv2EDeqORXD5HUSuTkB5dvQ63RyCePDTM5jJmq4GCppErFbE4rBTLFXKFLDa178TlVMFYrc3vGoSc66Akv9/1fkHZb9VaVK64iyxmpVotFlvF7srzpOhYdljNBCVdxuI+Ffgn6FaiJIsVTT3fYJZJ72v7XG/AavCiL1sJh/xMjo0ScPlp9DZyZfAqqUiCTDSO02TAIy6tbIFCWsNudVE2alh9FVo6TTg8aYrlSYrFOCaDCTQn0YUKR98a4d33vp+uth4ikSW87gB2vZ/YUo5sOq2it6XzUHoNy9Ua3FS9tTYzpWqFrHQ7G/W1RQRmPRV9Ga2qkcwnWEpHyFUy6O06ihQoS7SysaKir8WAVZLOZa1EkzWoAIBABAELcuyLU3FifJyB/lWEAz5GL18im0yofmSJ+rSb9YQ8VtrCjeocmpqaxGp14PYEGB2fweQM0N67jjdPDDM4Oo3J6ZO9rRxe0t14Hcyqfmm9vhZ5TUXFmAv4EHirU3S2okCzTsEBl3KnX4f112GInHMCMfL5vIL2qmdaosuNeoyGApVKnmpF4K50B1fIZ8o4bE4sZoEsGarlGBVtCberTGdHgO6uBiTFXGLHBTJOT82iw4zN4lJOyGQyT1VvJbKcRsOAw+UnspxQeup0AlJyNIRaWYrEKRTKrOhdgdViJJ5cIpmKMbCqF6/XpxaXCKe+fPYylfkiXc0tvP/D7yVXSTMXmcNidnNw30kGOrZx4tAgmXhRwZa2ziB/+tlP8MMffZf58Ul6e1aSypVw+RvoWrWaxeUEjU2tvPnmQVZ0d9PX1cHC1AQLU+Ns3rieA3v3Uc7mcQc8GNxmpqILXJ1bZPc9u3lhz14WFpcJhoKq2znU4uXm2zYzNjvC5OVL7Fh/Iz6XXWn84x/+imTSRVenla7uXhWLXihFWNnfQWvTKman81weniaWmqdnpRu7Q9ICykxPzmO3S4R1QSURjI5nCQb92J1VxqdiWB0VBccNOjN2s1dFrr/3oYfZsGYd8aUYv/n1s+QzeVavWsv7Hv0A7e3t/OTnT/Hsr59n+86dbNywiaELg2xYt44VvV0Mnj3DpaFBhgbPqbja1/cfxqgv8dhjj6v9cOPmzYxNjfH8vt8wMNDHqrY+FTnc2NHNofPn2H/8OH/3xS9BKos9X6Kvt5Pn9r/Am1fOMJddwm0q8fhD7+X06UPccMMAV65cZnFhkaAvxMJ8lK6OPox6DafbxNXxYZqafNywYYCp8XlOnxrE6wrQEGwmnylw6vQVNC1BW5ebe+67DYxldS0cvDjM0aNXcRsr9Hq89LavxN/YzpXxBVLFChu2bidbKfPi3ldxur3EE1mMeif9K9eTTpbYtGoda9o7iM5H1DVEagR+8tOfcnVsnCee+ADDFy9w/MRRPvvZ/8md99zJJz/1Ed797veQS2tKL+liNdlMjI5fUdfKpvZGVg30YbEa6ehsY6BnFT2dHVwcvcjh429x9NRxMOkJNgY5c/40BpOJO+64m4mxSZKRBEOnz/Ppj36cB26/g0P7XqK7tYnZK1fY0LqG468fpWjTcHY5GU9NEMklKWkmTh4bpVyyY3d5yBvy+HpcJPVJqiY9rf7VHH7tLMvLEUL+AK0tTVy5dEWlVbz34YcYG53g8JvHMBjMKrJfetglRnvtmh4mxscYmRjB19RI54oVJPM57F4PmUIOm8OpOrdri7hKsupFuVfLZVkwIokFtfQMGf9VuoaCquZaNYK4Sq+5b2ufVzBZzEpLtfDMaFTuXLm2y8NiMuGw2sil0sxMTquY4xU9PURiUYx2GRevLUqS+wazmaqKiK+oRWT5bA6LzYrf62Npaam2iImqGt8l18Akz6kaserNWGQxmywGMhvVwreZhSla25rw+rzcunsnifgsp86+ydjYJKFQJ1rFzfDFCJmsE5OlhYbWNbR2rVF1BXlZZGPSk8tmcMn5KpdsLYXdUsJlLVEpRijnFrHqC9zQv5LXXtjDF//qS+jLJvUhIF1vURy9Dm7f6Rvu+uvVFagrUFegrkBdgboCdQXeRgXq4PZtFLe+6boCdQXqCtQVqCtQV6CuwDutwG8Dt/d/4H6+/K9fZiETQdPVOiylg9FqM2OwQDKZULHDMqEqLler1a4Aj/THCrAtFiU+V6eceTXLpUy8ivP0mifmeryhRPJKp6bqxzT8dx/uf0/ACuZTVpGqcvIpWKh+3qiAoUBB6dOVWGXxgio4LNuRTk+DqQYMpfdOdeVeg7USASuOUHHX6gU5GihJNHO+gL5QRstI/20Fn9tNuLGBcEOQcCiIRaCogksySa9TE78mg1HBYL1M1wqnrOZI56KkM3EFjp1OH7FoDrc7hMlsI5WJo1WyqIpcY1V1Bk5NL5DPV9m+cwtPP7WHitiL9DpcPhd+f0i5Zqdn51m1ql916yWTaYzY1PuWyeiqXqdiedesl7jdpJpQlshJAYwSJyoT0NJBbDJCPhdX790goNtkIpqIY5fuSekYFNgtDkqxgUq0tYK44oKtUdySaCixyNJ9KsDcZFQuZ4mcrrXeVhT8FqBe+1O+aLj2We0YkE0rF698VSK1TWbMllpfsdpO1UAhDdWSgU0b1nLs8EFCXj8Os4N9L+3HY3fikMjfSp58KorVaKY13KEiorEXyOvFcRuhTAybo4jVWlsc4HE1oBUsDF+YpZS30Ne9HrvNj6Fqx6kLYcGFriKwQPZ9kaoC1RKxaSCWjKseRYvDrlzcooPAcbfLhaYVFNjVWXUki0lml6dZSM4RaA6Qq2bR9CV0Fh06Q81dLNP7toKNYqmo9p1AgJoLvaLiNAfPD9LSGCDo85KIRlXXrSxaEOhp1JXxe5y0NTVipspyZFE5de0ON4WygdmlFOu33MpipswzL71OLCMLCbwYddJHbZS6ZwVEasnX1yGI7HNxlekwGVSQsnLNlqR3WpYxGGrxznLOXT8n5e/rnbfX40NrAEVstXF0pBUZyKTkfLViNnrRSgblwpaocIdNT8BvYWlhnPn5CYJBC+1tTsJhO23NTYyNjKHly3icXgV8dDoLi8txUlmNghiEjVYcbi/LyzHVe9nQ4COXF2e7nmQ6RjqdUm7hluYOmlraWYrMk8ktYbJkcXnBZfIx+FKa5Iwel99O/9qVrFo7wNxshJ/8+Nd8+fP/iA4rX/3K19lx83Zy+SRd3c00NwV4/cU9anFCplhmzY1blONyMZGioaWVyYkpOtpaKWZS2PRQSCbobG6m0RvkqR//glhyhp61jcQKS/z4Z3tpaGsmmS3T3tOFw68nlp2kYi7Q2tXMQiRJk7sJYwrsBqeK7L5w4Qz33Hc3v/7lswqor1+/iWgkxcTEAhfOneeB997P+fNnmZob564H1pOI5ZibiatrtsvZyOFDQ9y8fRcbN6/n9QOvMrCulUg0ztnBY+y45QYW5zPMTiaxGh3MzczR097JRz70Eebn5jh2+DizU0t84hOf5K477lGLPeQaL7HN//DVr/LKyy8T9Hv568/9FT/+4X+oRS/33LUbu8XMwuwsr+17ldX9Azz88CMqsn7oyjA5k8bw+GXMRQM7t+5QKQUYzDz37PNqTPn9J54gnYgRSUdImYscnRziwvgFwvYqx984w6qBRrZtW8/87Bxjo5MEvWE62vp4/pmDDKzqVBB5YmIMu9PI4uIMDzw4QC6fwGHXMTU9gcNuZf26G1laKHDgjXM0Na/AGwjgCzlJ5uY5f/EsFoOR5ck80QU9f/AHf4bd3sDRY0M0SB+2N8AvnvoFLqddufqbGkJs37qNcqnC6aOHcZh1CgwazRae+sXTxBJx9AYzjz3+ENu3b+b1N/dxbnCIbTetIZFZYM+efWzdeAvbt+5ibn6RoeEhGpobsdhtWGXhj1x/CjmSySRzs7O8+/53s+WGzZw4fZyzF09z+PgxErko80uzOD0uVqxcSSKRwuf0MD02xRPvez937riVciFFKZdh5NR5bvCt5ez+E8T0k8TtKaZLaRzN7YxMRUhnyszOLlMpWkhls3T0tpAqzlA2xGkNdeO2BHn+hRdpa2lUNQLxWFQtQpHe7rIGF4fHuee++8nnNU6cPEcoGEDLJVicidDe20wim8YfDlMx6Bm8fImWzg46OjtVakQ2k1WdstINK+NUAR2a3DMInJWxQxZaqRFGxnJJ70Bdp2QMke+XS0U1VsmirEKxBm5lkYx8T+4D5Bomo5bdaqVS0licnVefC7hNpFPorGY1hgo8lvsEub7Jv+V5AuGXIsusUgYAACAASURBVBG1ICzc2KgSLVRXuNFNVWejkE1iqGbwWPWqm9dYNlLIlNXCkpb2Fnp729lx13rODL7B4ORhZhdHKVf1pKJuFmd96MsDBP0bsNqb8IYCmF1GcuUkeYliljsNowOLyY4TDVMphdlUxmYqYdJnsZlyFDLzmCsZetpaOLj3Db74v74CZQuGskWFK0giRB3cvtN32/XXqytQV6CuQF2BugJ1BeoKvL0K1MHt26tvfet1BeoK1BWoK1BXoK5AXYF3VIHfBm7vfPROPve1z5HQkrgCnppjpWpQUDGdTWKz1SKHxXUrE5rSqyqxwzJxKw4ZAaMGfQ36yKSmuPvkuaVSsRZbrOBrzV2rOuv0hmsOPumplchdcQZKfKKGRgWj6uiU8N1al6oAJnH3SLyvvIbVbFZuSZnQFYgrkcNi1imVarGIZgHIFXHblKkKbDZbJEuYeDxOuVhRjhpxznosDjxWFz6PB6/HrSKScwKCxN2rA4fNis1iVhPDAm419ftI15wA0oLSw2ITMKcpJ7C4aq02q4KfM3OzCppJrHEuL07kKstLSV5/9TjN7U1s3LiWs+eGicUTLC8nWXPDaipVPYuRZZmexuF0Ync4icZjbLtpC8l0Go/HQzafU1G+TrdLTfSLw6iiq9Z6AAXXycS2QY9WzGE1oOImZVJbockq2O125dgVIHUdbsvTZCJb/gdAWmmvw2SdOGQFnBprkF3FG0ufpMDiXF65dgUECvjWxFVtNKh+S3HgCrarlCqCm7FZbNhMNhWkbMSgXLH5XF7B83w6QzqRorNtJYcPHWNNfx+VcpLJySHamoNiMWJ6fF5FVu/cvg2rtUoiPU2WBTRjBpNJuo9rfa1GqVjWaWilnHJbNTa0EVnIMjuZxeNqozW0CmPWhVPvVp2HpVKealmOQZSTS7qTJeJZ9byaTFjtTsqVquqtdKjjXwmF2WEEc5XlzBKzsRmmFibpXdNNtpJhOb2E1WXBaBGncwF7xaXArbhvdQYBCiZZWUCxkCMY9DEzNY3NZMIuHc3VKoVcnqmZKexOJ26nDZfFQLN0b/rdZBNR5qdncXv9lKpGFhN5LJ4GfE0dHDszxMVLMxhMQYxmB3qDETkd0rms+rfT5VRONemK1VFWCxOsNpMCFQKn8yVx4RrU+SRwWY4T+X3l/Ky56FGx6PKQSHRxxJuNOSauXCIyE6N9ZTs+X1jFh+v0Vgx6M0adQUUnLy3O0xj0KUgeXZrFYk5Q1pKs6Gpg1YpesskM0YUlRi5HCDV48AfcWBxOIrEky8k0Xb19pFJFLp+d4H0PP87IlbPEktMYzUV8QTuVaomZ2WnJU1XQuqW1mUQySqGYpb2hj7XBO7h6fpkTp06RymQVFBqbmFALPqQj+wc/+hGnT55ifmaOs2fPMXLpEp/86MeopLIYTAYSuTy+5lYyFahYbFilW1dc82YzDpOJoMtBMZ0iFVmiLRwkPj/NiRNvkCnG8QS8JHMF9r95QnV9FqhgD5iYnp1gOjrNlt3dNLUE6Ap2kpkssTRZwmZpxCjgWxamUGXvay/Qt7Kd9z/+u5w+NcL4lQkuX73E8vwy8WyMG2/pJZcvqH7lxnA7kcUEGzduZvfu25idn2U5ukgsvkRVl+fylQvq2nv33Q8weG6E0yfOqk5mr93NvXfdS0drp4qqXdW3mr4V/WSzBS5fGcVoNKtr1djYVS4MnUcr5nniiQ+SScZ46/ABXn3lJR556EHW9vdz/txpFRu7aeON6nrxzHPP0r16FW0DvRw/coIN6zbQEmohNrsI+RIvPPMMVydGeeRD72P1jg38529+iinooKQrcuXsSe7fvZsXXv6NAplio65qerzuEJTMNATbVEd2Ih5n3brVLCzMcOzYEXbe3I3JVGb9DT0sLc8r2NfTtZp0wkI25WLPy0cIt7TjCzmIZ6doaDUzMz9GBTPRpTJGvZ9HH/4fnD09yuJcQnVv77hpC/GlOVrDQUz6MqOXLioYKA7kVCqFw+HkE5/6Iwr5PF/5h6+oGGGJqvcFXcwvTRFPJRkbP4fVIYt8nCxMLWGqetm8eSu9KzoZm5qmWKpw/3seIJ3Jq9hpiR9va25XiQaPPPwIQ0PDLMbn2Pf6fs5dPkI0PUcsFaOxqYn1N6wlly5jxM7o+Qn6+ztZ3ddOZH4ch9HIuuZNTA5PonNFMfn1HDx1gXDbOto7uxifkPeXpbd3E6cvXCRbLVAwRTDZEsQnlgha7AxduIhObyEcdrJyZZ865iZn5/D4GjCYbSwspdCZ7GRyJXXd7wgGaA4FGRweplgpkcrn8TeEGJ2YpKWjHX8woK6xMmbKfYKME2W9Ds1iJi3XobKmxu5SsaCuX5l0SqVayDVS4vKvx/lLSobdZlMLyWQckG74dCZDuCksrLfWz17SmByfoKppym0bmV+kIRBg1eoBEvksMtapJI5rY4kct3ItnJmcZGFhkZaWFrUt+SOfL2Kx+XC6Gwh43DQFah9njh2mlMnS17uCgb5+uvq7GLo8yPnx08zHJtFZqqSKZSKxCqWcF7ejn8bAjTjtnRgNHnW/UNEVMZrlLqiA3qRTtQcZObYMVZzGIoXCIg5HnqWFYZobXJh1FRLzUTav2cprLxzgy3/zVQwVyeyXqgNZRKTG7brj9h29266/WF2BugJ1BeoK1BWoK1BX4O1VoA5u315961uvK1BXoK5AXYG6AnUF6gq8owr8NnB728O38YVvfIFUNYPDK7Cqgr4sMLWq4otrM5a1LrlqVbpga/2nMpkvcYK1ztqKik0WkKuTyOOKdM3p/hvYyi8r0FdgrkAfgUACA8UhUywUai4ZqwWz3Yqmog81FeWqvzZZKh200q8nE7cyCSvxswJ0xb0p/a5F6WrV6alK7GJRvCoClswU8kU18VnI5lWHXk9nNxs2bKCqVUkvx/E7PQriSdSx3WrBZrFgNEjMsgGLyUB8OUo6nVQRkRIFnc4lqBhztHW3Mj8bw2Lzkk4XcLhcVPUamVyUZHZZTdhncyWKeT2NjW2cPHKJXbfcwssvvEY8Gqejp01ppjMYsTlcKjo5XyyRyRUULJSYU9EynU9y062bVVSvwG/pBhR4W6qUMFrk87LaR8rXWissVSBSQAXS46u6AWtO3VpPrQDcioI18lDdw+KUlVhJcSmXi5gsRiyyL2xW5eSV/SGT2HJcyKS3xAvbJeIyX1TAV6w9mkFPsiwT50a1D0R7m96Cy+LEabYLT8Wg6TFWDcSWYly9NKpigV1Ooa2ynx0szC1z0/ZNaNUol0ePEGp0MDg4oiD6pz/9afT6MsOXjlEoL5BnnrIhj17nxIAbXVUiZiXqWSC6wOe8Or4MBjvx5TJLC0UouHjXxntJzWUUtA4F/GrbWrFIPpejubmFickpBeStdjtaRYfFalcgOptMK8e2RHlX9WWMNiG4VbKVLONzY1ycGKazrw2zx8zU4hQOt119CFxSvb6VstJWzguT2YjNamE5GiEcCilnWSK6rI51eY1MoUhWqyrIUM2laPHbaQu6sVJS7ltxjIu7WcPE7FKS5VSBDZtvYiGqceDwCPmS9BTryZXKWGwuzDY7mWxO+aRdLoc6N5LxKIVcBq/Xjdfvo6Qiz2vxztL/ex2KSN+jQBWBt8rNXqmQyWYIBYMUMkkWp2cwG62sGOhRLt9UOqu6ixOJNKFAiN6uFXz/n7/NzbfuolICq0lPKjFOtZzEadNRLWls3byB5PIS0ai4dzX6VvZQrJRZiESpGk34gw1Uy0YWRzPsuHE3zc1NLCzNcvHiGbRqmkCjnUDITiwpvdQpIpEUly9O0dTYTXwxz4cf+RhuS4hDbxwHnYVDbx1ldmGK3/nwY3StauaXz/6cRDxKqVDmXTtuZ33/jUxfnaU56GdqepLG9g7y6IhkMhicbjyBIP5QUB035UKeoMuF12ajkEpy5eIxLIZ5ulpbOX9mlES8iNsbwOX38IvnfkXHqpXE8mkujV7C6C4R6ihhsi8z0D5AsLqSxfEyg2emcDvDFAoVlpbm2L5zPTZniWQyRjye4fbd93JpeIKp8WVu3rWTF/f9moWlSTnhKWoGGhsbcHkNrF69krNnB4lH87z3oUd58aWnFAg8eXwIi91OV3cH7a1tbN60mZ6WXuVk97sC6ro+OTGjzqc///O/YHJqCovZyur163jwoffgdjtUZPGePc/z6HsfZPPmjRw9/CbT02Nk00nuv/seJsbGGR4cxu/zKRfvzOwCvoYGilYTja0tbFq7kWIkzrM/+i/8Dgu+sJ+R+BRJQx5Ho5vG5hBv7TvP5OxV/vdffJY9e58jk4mxoreTZDyFw+YiGcszNxOhNdzGDevXc+CNY6qX12BKsKF/jVpw9L5HH2F2do5sqkAo0MbIyBx33fVeDr11krPieO8Ic/j4Adq6G7C4ysQyCyr+uKdvFTZzkOmJCA/c+xDHDh/mg+9/lJGLg5w/c5yxkUsMnj2rxpP3PfZ+BV2nZqbp7evjscce4+lfP626pc8Pn0VvqrB6fZ86Vq+OX2RsYpT3PfYQb+x9jVWdazh98iINDX7ODQ0zPlnkM5/5OGvXbMRqdjN84TKr+tfwg+/+kOWlqFrQ1NbVyaO/8zC5ygK/fO67HD/7JoVKRXXQL83Dqt6tOE0BZI1IZ6cHp7PA7MxlNvRvJRxsZTk5QU9PC/v3H+boofO0t3YTjaW4ePkqDk+YzoF+hq5e5ursVfrWelnVGMQrR1chp66JwZBHRfkbLVZOXxgmmdOIZ4tMzEdZsXoDwXAb+1/dj68qixrcuL1e5hbnWYwu09LersapWDKJ2+sjlkiwcdMm0qkU4+MTWFxOmlf2UtSJk7bmgpVxy2CoxbXLoizVd6uTdA0Z82tfd9jsWCQepFpVi50EpAdCIfVc0UXSCgTuC7AVZ7V03Mp419rRznIqgcPpUIkasj1ZtGKWFA/puc3lVCqB0+FSDl9xP8tY6Qs1cOXqhFrgVsrkKS4tceOWjXzw0YcINFq5OnWJPftfpoieUFM3i9E8Y1MxclUPDn8XgUALHlcQg8Gprm2UBUgXVbKDoarh8zlIJRagmsflsqqFAoVsBI8nT6E0pXpu88kYTYEmRs7MsGvbe3jx6f38/ee+rKoeJLZcr5dFSEYZ5evg9h29266/WF2BugJ1BeoK1BWoK1BX4O1VoA5u315961uvK1BXoK5AXYG6AnUF6gq8owr8NnC7+6Hd/N23/k513Nq9ToVpLXpLbVJUk27LopoAFaeqTODXolRrbtd8XqKSZZKwBhZ1OpkoFJet/Hq1idVab6auBmPFHarX15yy1yCuuHmlR1ecnRL1mxNIWC5jNZqwitv3et9dqaQAqwBdiZ2Vn5EJ2KK4aOx2NXkrE7rpRIZMOqMAr8VoUZCpIdBAOBxWztuhoSHJOaa9uYWmUINymsrkr8QlC2yOLi8RiSwq6NncFFagS/p9A4EAHr+XK5PjpItp3B4bI6OXaWltIp3JUqnoaevs5amnf82mTVslH5kXXnyZ9q4g4WAjxYSBxHKO2HKcm7ZvJ5PLMb+4SDafp7m5mXxJU8CwpaWVYEMDAquzpTQZLVbrqlP9sbJZgeM61Y0rcEDqZcWtIx/i6lTQDT0WnZFSQXpBtdpkt15f69yVuFxxPYvrtShTyzrlerJZHZgtEotsIF/MK5Bc1lUxWyyqN1PcogIxM4kUVoORxHIMt9WByWhkOZPEHQ4ph2YmmSbg9uOyOChni9gNVpxmG+nlJFcvjpKOSZ9rAI/DqXpKJYrYbM1gcRTIZhNY7C5OnhokkY4SbLLzgQ/fht6S5NiJoyoW1+kMYrZrlKpxdQwYDBbMJod4e6loRnJZDbPJBlW96oz0eBwYjFXmpyKcfXOGR+/5MN0dXYxcGsGiN+N2eBXIX1qK4nZ61HPF4SyOZ+npFPDjsMj2dRRKMnFeUCDd7DAreGt0GFlKLXLszFF8TR48DR4uj17E43PjagirhQzyvKJWxGjSKed4IhXHbq85lk06Qw2I6w3XeptL5KpG5fDWFTNU01H6WkOsaAkRnZ+mtamRmekZMtk8/lATGC0cP3WezlWbKelDnDpzieVEGqvbTyavqY5Wi82NzmhQsNFmtWK1WCgValDCZDUqWC8LE2QBhRwPAvftAkPUeVZR/c4SXy59j7JIQfqMy3kddpMLgbuFUprJuTG0Sg6TWUe4qYHLl0fZtGED02MTmIx2UvEMJp0Ro06jOeQlFY/idtmYnpqhWCjx4AO3Ek/ESMRjCnQnUxkMJistrW3Mz8wzen4MLV3mR//xM37+sz0U8xZCgWblKqvq8/zm+f/i1l3bWLt2NVq5yuTkHEcPHycyt0QqlqecN/GxP/g0XZ0rqOgLpMrLfOfH/8jIyGU+9T8/zJr+9aSWCpCzcfzQSXbdegs9K3p47eBbZMtldt9zD9lyhcVoXC2akHOwr6eb4fPnmZ+eolIs8uorP+C2XUE2DKxncQJeeeYI2bTGg489wIo1AyS0It/6/veweKwkS+MEmlOs22RlYmiJ/FQbfleI554/QEtzA9/+l3/jpZdeIBzq5NTJIc4PHWTztlWMXplm86adrF1zI6+9cZR9rx+ht3cVkeUZzg4fxOU24XX52LBmE5/97J/w3PO/YWZqgSf/8zl6u1ax85ab2bx9HX19HXh9Hlx2FyasRJaW2bd3P4cOHaZS0eFyu9m9+3a++S//zGuvvordaae9u5VPfuKjhBr8vLTnBd54/QAf/egH6V3RxdGjb6m+ZiM6/uPfv8fB/W/yne98mztv3c22gU38zd//HfO6Ek19vQxfGOEjT3yAvlATP/jOv5LMJWle30PFAk63leTcHJWMkatzRQpVEw2NbrRqUvV2Z9IJ+leuIJXKcvDgcXbdso2+vl7OnT+tYsCnZ0aJLWh8/COf4P47nyCXsnHq6CWeeebXGM0l/uhPn8DqKnLs5CFGx6Z5ac8BJi8v0LduIzesW8P6tRvIZPLkCyUefvjdHD16nPGJK6xY2YVeV+GtQ4cYGrzMUiTB2oEblJ4333wj586fwuf38s1vfpOW1jAWm4nzQ6f5/d/7ECv6u5heHOOlV57j8siwguotQQ9TVy7icni4MjpOZ9dKfueDH+PY0VOcOjWEw+qlo62XS5euctvO2/n61/4Rh91NuWLi9z7y+9x8Wy/hQJEn9/wTo5OjvLZvGKuph2rRxTe++p8kE3E+9ZHH2H5HGz5/kTUrVqgo7ngqT0//Ko6fOUE0leboidP09a5hdibK5PhVujoaaWxwsXagHwld724JUS7I+FbCbreQzmXIqK5acZMXeer5lwk09/DKgSEa2sPoTRbKJR2tDj9em0ONO+I2nptbYO36dRx8/Sgr1/apxT1HDhynd12vWmwwv7BAPJPmprt2UzZUyaZzKuZd7j2Mhlpih+reLlfJ5rIqBUQWscj3vS436VhKLRSQMVLGOLvTwcLCgnLfykdPZycNgRBup4vpqUl1/ZexMlsUOOpW1QwCisW9qyCupAyYrer6Jotr5JoZ8PlpaAihVQukskkuXrhMJpnjjz/1h7S5Qxy7uI/jp16nRB63P0wqY2V4KEsy6aOj62ZCHSvQOx3q98rlMmgFSRHR0FUK2C1gpIRFX8Jq1FHOpTGrXnk9xXKciZmzrFvTSqjBxJnTB4kuLFBIajS6u3jo7ifY86s3+NxffAGb6VoShvSX6wVG18HtO3qzXX+xugJ1BeoK1BWoK1BXoK7A26xAHdy+zQLXN19XoK5AXYG6AnUF6grUFXgnFfht4PaOR+7gS9/+EqlKGrPTqpyVKipZnKzlGvSTSVOJKRYIKBBHQKdAM9VtazSpnkLpQb1WcovFUuuJk5hYceIajLVt6HRVBYgE4grodbmc6nuyvVy+pNx6ZqsFu8WKyWygKo5eAbbplJqkdTkcyvWXiMWpVMqqS8/lchGPSYznOMl4HJ/Hq8BcS7gZr8tDWQFcE0uLy4xfHaNvRR8d7e2YFACtUMiXlLtY3q84alKJJMFgEJvNqmC12+1W708mjfPFIlaXj5GxUQYGukgXEryyd49yIxpNTlyuBiwWF8ffOM2DH3iAkauXOHHqCPfedScv/uB1mno6Wbf2BmLxGPFUCrvDqjpVpZNPJsMlIjnc0qRAtLxmUcti8eiJpaIKnApgFcejvFev10vhWmytADdJqRY3k0xGy8OMSYG6664lAU3i4pX9Jo5l2R+y38xmi3Iyq1Bq1feq1XpRrWbQG9Eq8vMSVV2u9eFqVRxmGza9mWImx7ZNW7gwcplCtYJFTdprNASCyk0pLsTUUoxLF4YwVXX0r+jDZbExNzNLOp5kbiGKL+Snuc2KxZ5nZmGKg4cu0N7RxpZtG7n73TuZmD/K+YsHCYWDlEoGTEYvlWoBrZJRsciyQMBgMGOoWqFiQ1dxoLvWC6yVc5RJYrVpuF1uigkHB/eepTHQzK6dt6MT0JsooRUq+N0h5UQ26S1KM+mpFCggsaY26XUWEFwsKmigVTQMJj0Gi5F8OYe/0UdRV2TvgZepmips27GNy6OXGE8v4vN5sbmk6LgspcJUDWUF3M1GI/l8TvUMu2x2rCarcp8n03m0igG7zUI6tkhb0EOjx6oieE3VIvpyid6ubrUPp2fm0BvNhMLNDF2eomwMsHL1Rt48coIzQ6OE23up6K0sRpPojRYF5GQ/Wwy1hRZyDlSrGiaLQR3vtQ7eqvpbznP5kGNEYrrl7xMnTrBy5Upi0QQ+ZxulTM2RLWnkeS3JwvIks/Pj+INuVq9exR27buPnP/05LoeXwTOXaGtpJr2U5H2PPMrs1BRnL5zGbNHT0hLkxPFBFiMRtJKOW3b0079ygNf3HyC2nFbHk89qY/8rV3A7YMvW9Tz63g8yOb7Io4/8Lvfd9xAup1+5mJ1OOzfdvAW7w8yH/8cT7H3jNb78N//AX/7F51mcidHfv5pMIcHzr/2KxfwUf/aXn2JqepwzJwZZ3X0D773r/SQW0ySSSTwBPyfPngHp0DaZae3swuZ0YbJYmJ2b5Zvf+AYbbljHmoEBnnzyR+y4eQVdXRk2rhngyW8/haXoIRurcHVikQ1bbyZR1jh48i2q1jzdq72s2RBgxQo7R/afJTnrYWk+wsRUhHfdehOf+sNPc/TIcZYjWQ4eOM707EU2bxtgYT5CU7iNZ599EbO1keaWteTzYLUZmY9e5D0P3IHHGeDC4CD33nknlVKei+dH+N9/9hUaQx4VcV/WFSgZ0iwuLpDN5HDaPPzLt/6NY0dOKn3kejR44QJf+9Y38Hn9/Pr5X6mkBLfbwo6dW7DZbTz50x8ytzDNocMHaW1twmo2ksulue1du3j5xT188P0fVHG0b+0/gDlVoL21lajDyC9e28PY3Cwhp5d/+tyX2L7xRv75O9/k+Tde4bH3P0opm+aX//FjVq9Yz7GLi0QSWeKRedZu6aKoxUkml+jp7eLUqUEyaSs7tq9geTnOxOQk//adr7Nv38v86Mev0tfdx3e+8R3aG9dy+cIyTz/1ax557E4+97cfJaPNMLswRy6nx+dt5rOf+T889uBjpJY1liNzPPXUc0SWFwm3NtDW1cD49CV0Ro373nM/E5PTjI7NsbyU5eabbieViLPr1i0c2P8qT/3yv9j7youYHSY+/elPUihn2fPys2zetoldt93KH//xn7N2fbdyeK/rbyMeKWE2FnnXrk3MzEXJ5arEljNMTUaILmqsXbOGz//NFzh75hyXLlzkH77yNdpa+9i8ZQvhDjP+pjKPP3Q3+07v5eSpYY4fvUpsSU9jqEclOyQyU/iDOrzeEl3tHiLz87Q1r+f80ChtPc109rVwdfIqly5PsRSJsbq/ma0b+sgkpuls7KHJ10E0Oq+cn+Lg1Moypsu4pJGvVGls7WDvwWMcPH4Vuz9A58oBMiXpk3XT5m9k+PR5Th0Zoq03RCAYYkXfCp555nk8bhdNTc0sLi6qxT5tbW3E4wnS+Sxrt24gmoqRTmXYsGkTyURK9W9HIhFcLg/ZbB6b3UGppOH2eDAYjMSiywQ9AZaXlsmXitjlPkGvI18qqLFcFkeJ81vuHbweL+VikabGMP39/Zw9f06Nd7LISeLGZXyUqndVrxCNqee5nC4FdjfdsEGN3ZdHLqAzlLnjrt184N73U7Jm+eLXv0BJK7Bu4ybGJyMcP3GVbNbHhnX309f3LopFF0mtQLaSU/H0bqckRWgU83G8Lh1WUwaHtUClEGPvi7/EZjDwO48+zplTx5leGEZvzTIw0E1vdwdP/ewnUKrgs/upFIz87mO/z8G9J/jLz/w1DrNbRVVLZ7heLeSqRyW/k/fa9deqK1BXoK5AXYG6AnUF6gq83QrUwe3brXB9+3UF6grUFagrUFegrkBdgXdQgd8Gbnc9uIuv/vtXFbg12GqdqBKVLBOjJun2vBZzLFBJnHDXQa4YaWswthbDez26UABizQkpUbUCA+X7mgKtAtkk3lggkbhbBeKq1zGJ68+GyWRVEFEmWBXMzWTUJKvDalXOzlQyqSZVzUZ5fyU12ZrJZFX3oThrO9raaQiGFGRLxRNkUxnCwQYsZjP5dJ7O9nbMJjPxeIxMPk1Fr6muvnwhdw1YVZX7xmK1KWCXTCYoV6sq+nVpaUllEAcbGnE43QxdGGFyagaPN8DF4cuElBOnyJq1A1itFs6cPEcxV6W9p4tEIqN+TuKR47E4uUKOW3bdgj/gU9GOLW3NxJJx8oUsVTVBLtG0VUxWExUEvubUBLWA2Wwur/aJ2+1S8E4e0s133ZErn8tzpWtR4JwAdwHgWqmk/paHQHHDNRivl32o4pWNylEmIE96Xst65ZmuxejKrpMIYaNVubEDLi+VXIlMNMmOrTcxNzVPdCmunLxWa63HdfzqZdKJKDaLAaNeelV1LC7MKHgQDHhV5HNZp7FydR+puJ54Mq1cg3fddxO7l/dTEgAAIABJREFU7ljP6KT0tg5TKVvQShX0pipmW558aQmLxYZBJ84i6VwtoxXlDRox6i1YTHYKeU25Qp0uKzqdwIaMAk8miwebLcDIhaskl4tsXL2NsL+DQqKCzeiimC0qiCtO05JWJJtNY3PYVcSsQfQRt3kFinkBx5o6HuxOK/F0XMEaq9vCueGzjE2PccPG9UQ9eebmZ9EqJbx+N0aLuFk15QyU7kZxcYnrqiS9iSZxDluU+1eA6uzUBO3hRhoDHsr5NNnEMkvz08rR2NIUVuBXXOTzixFmZ2dpam4nndeYmV+mt/8GohmNg0fPkK9aMdo85DWJLrdSKBQpFzWcdrtydQuQcTptCsrIQxxmsljBZrWRSqeYn5+vud6MplpEueq3tVDI6NBXbKoH1mCoYnWaKZazpNJRTCZobQnz/I9eRbMlyKeKrGjtZ9dd26Go441XD9Da0aYii2+6dRvNLWHVnTo8PMSNGzbhsntYmIiQiiUlARhdyUIh6VRaPfL+Ddh8C8TS5ylXsjisDRjLnfz0hwcZWHEbJoOTn/78xzQ0OvjbL3+OTVtu/r/svXeUnGd99v+Z3tvOzu7ONm0v2lUvlmTJtiy54oJtimkJYDoECAmQ/uK8IfAGJyaFACGYkALGsTHGvcvqbdVX2t5ndmen9/LMM/Oe+174nZzzO+f9U3/N+uh4Za3mmbme6vvzva6Lnz39C8KLIRKhOCeOn+SWg/to6Gggpy8xcuWcPFcseivrO4d41813M9i5Hm+Tn0AoxOUro0xOTrMcCjO4fhib08mJkyclZPY1+hgYGMDuspPL5enrayedWSITHyMXnSI4MYlBcaItdzI1nyKv06CYE1yZHaGiW8Wkr3LL7rt45cUXsbvNWE1+Wpr6OXf2EnNTQbbu3EBDkxmbq4TT3sjlizM0+X3E4zES8TR9/Zvp6d2E11cvu8Ljsbwc6BCRxSaDlramVm7YuhOn0UoytozTZsegM5FS0uhta9f45qZW/vupZ3j22V/z5S//AY899jhNzX4e+dQn+crX/5BgKMCXfv/LhCLLPPP0k0TC8zzxb//KcjjAyPmzXBsfxd/SJFq0mZ2elg7eCyNz2Ew6PvLBB/jgQ+/j9OFXWV5e4OevvkrFbsQnOoPTBXkN+fB7P8idN9/BidPHZe91ncsDSpnv/dMvWNdXz9Zdm2lqdmG2iuSDFRwuG4lkmpMnztHft4E3Xj/CUmBFugvFtaezs4vb7q/j2pUFRs+v0tuxhfU9u6Xr+l9/9CMsNpO8lm7ZOsR73vswW7btRle1s7IcoZpRGL82wYVLF6hqynh8DtL5GI984sOcuHiYF195nsENG9iz4wDe5lZ+/cLrnDh8hny8wMbhIYwmDXankZ/86MforArvff/9nB05SyS2KoFnYCnCvn37OHjgZk4ce4n9N20kn8vy1NNHyeaSfOYzn+Ly5XGmJubZvGkbRw+f4Mbd+9i1cycD3X2cOHGC5qYmJsbH5Pku+mN7+nq56847CMTmeO2t57HYDfL+9tprb9Pfu4XlQIJYPEHnBisdvV5OvDFGS10PJk2VUj7G4GAbEzNjbN7Rx8bt7QRCoxhMVXJpLbmkDj0qdrPoWxYDPEWZyKDT6kjniqA142vt4oXXj1LChsbi4dLoLLF4CpvFQndXl7zfiXuztqqRfeGdnZ1YTFae/PGvuPXeG+X9W7yuGB44dPgtsmmVwc0ttLW1Q1VPoVgSzeMMb9gkUwbC0Rj+5lampmfwNTTIa//bhw7R3d5JZ2/XWrKAqFEwGtAY9LLTfS2Vw0KpWJJxyiJ1QAwYieQPMdS1dn3Ty0QJMZwj0g+E89Zhs6MUivK/iZ+fn5sjl81x6037OXjbLRQqUV5880mee/koO27swO7o5NTpZTLpBvp6bmVgYA9Gk41UJobOoIKuQjqXQ1O14LL7ZBe46KO3mBUMuiQGbZR33noKbTnF9MQVbt13E0oxS1WfZWr2ChrVhMVsZ52/i2goRiS4itNi5Uuf/T3OnDzHH//Bn6PHjqFqFI9EYu6qBm6v43N2bVM1BWoK1BSoKVBToKZATYHroUAN3F4PlWvbqClQU6CmQE2BmgI1BWoKXCcF/l/gdt89+3j8icdJKEkwaqkIYIiBkqJSqQr4uhZRKKOOhbtRvxanK4J7BXwVwFY4cQU4NBoM0uUhFkTX/kz04lZkdLIAtgIuiB8UIFf8fQF39QYRzqqhUtWhqloJGCVkrFZl/6xBq5Gu20JOANqqhE3VsiJ7cttaW/G4nLLvVkTZCpewgDvCOamravDV1WMXEcoiIlh8npIigVQmkyGaCePyuTCYDCSSSek8NZrMlCWoVLl2dRyL3UpPTy+XR6/Jzzc/v0R/7wZWFlcxW51cvHCFhqZW9BVYWg6ye99uCasFgLLbnBgMFgqFMjqjibSS5cab961BWcpYbBZyhSx19W6Cq0H593RG0VOrys7atfhpPZlURrqKK+W1fluDwSgBn9BYLKCLLwHPBSCXeqtrnbfC4SnibcW+qZTLsqPPbrVJqCyIp9ynFRXlN0BdpzeiF6WvlbWF7qJwVOv06M0WzBYRFWzEpDejUSCfzKAk82wc3Eg2lqYQy9Pd1MnZ06fIZhPo9BW0+jImUwWNvkQ6E5b9v0az+FwqHR2tON02EtksUwurTF1Ns3fXFpq7G/F4jWTzARLJEPlcHqPega++iXg8ArosNjsoJVXGJgvYrJYVyiUBulUZb11WhEscdCLkWvTG6gxSM9E1W9Qpsj/RafaSDisEZxO4zS30tA5h13uwmRzkMjkJnq0WI/lCVkY5C7eqeEWziM40mOW+ENBL/E+TALgOl1323yqUZP/tcniZsxfOUujU4HI7qaBSLOex2AyYLEaKxRxanXh/FQltxT4Tr2vQGqWj1kIZm8lAPpOWzltxjCfiEeLRKHqtRrrCxTBCU1MjfT09BAIBZqbH8XodWO1uYukiZlcjRa2d0akg4WSBkqqXx6xGY5D9kVpxnuvFOamRscnCXW4Ucdg68UtDeDUijw8Bck3i+M2kaW9r59rYVRobmoiGhfPTj9Fslj8r3fImsxwI0FSr5LM5ed6uBAPCaEy9283wwBCoZaanZrg0OkrVUGX7nhuo6BRi8Rg9PX0U0gVGTlxAiWnYODjIe+55iGrRxPPPHpMuvbngYZo7KswsnGb3jd1oqwa62nZi0LbSUr8Bg97Fyy+/jMFYZWJuDFujh66uDq6cPU1rYx233nITu3btZSoQ4LN//DWs7npi0SSz16b44EPvx17RoRbL3HzwTnbfuI9kIs3kxAQvv/iKdKO+/dYhGpoauOXAAbwNPhKZFJl8XkaVu731MmbcZsiQj15FlwsxefE8b79xgVvvfD+h9Ao5ymitRpYWQ6wupsmENfT0NrFlbzuH3jnJ2JVVfB4/67o65bl95sxRugfdaLHS0tzJjTfuwmazceH8RT75qUf45QtPYbIasNnsTE0E2bxxq4xYvThyjqXZJaKBFDfv3szCzBWGB/rwuus5dOIMew/cwd333IfL5eVff/gEU1MzVKs63jl6hFyxyIE7DvDyG6+yb/9eAqEg7R3NhENzpJIh6n11KFWFuaU5HB4HhXyZlrZG6XKuqlX0Gi2L80sEF4I0NHrpG+yhoo9gNlnI5RR5jPqbOxi/Os3ls+PcedMBlmcC7N1zC3mlzIXJcd51/72cO3kEpZhEZ1DkUIe/1crMbBizVSsd3Y3+NmZnFpmZXcTpcrOwOM/c3DLvfng30dUSl0fG0KluUlFw231s3bSF++67h8aGRnk9nJmdIZJIUO9r4PnnnqervR23q456b5PsS45Ewpw6e5ztN2ykvbuBF17+JVp9VUZlx+LCQV+kpaGHeLRIX28vd919gLHxCwRXZvj188+ybfswr71+RPYGP/jQHRx68yLnTl7i3oduQ69LY7dX6e7uwmiycvHSVYIrOZKJiOyzNZusDPYNyv7tocEBAotRhgb72b5lgOWlVS5emKG7ezMnTlygsbmeB95zO65GlWNnXuba+Hn0BgdXL67S0baT5qYeTo2+zPbdfQQnk3gMzRx65QiBhVl23djLRz99kJXkJVbT16jqclgtdvJpDdqqiMjXUxFO/4oYvhFXVXGPEShVQFXh3jZjdjTxy+cPYbA1MjkRIpyKY6mzMjg8QFdHN/Mzs6gllVBwBX9jI5l0Rr6GuD6nkil5PC9MhtAYtLhNFqyuAmq5QmAhTv/QIONTk2zeskV2dh8/cYbunj40Op2Eus0trbKy4czhk3RvHZQ9w56GelajEZSqis4ouuCrGEziulukWCpiFVMA1SqZVErG1IvnClGzYDIY5fVOPEsIeFsnUi3yoiM4gMvukMkD+/fuo6pkuTJ5gnOXz2FzezA5fVwaXyEUNdLZvQ+npx+rVQwzCO1EaoGCRpdHUyph1IohIJGoIS7/IkFCDB8l8bgF2L7K6OVDuKxVFucm2DDYR0VRyOSS6A06Js8vsvmGIUw6CxfPXiYSjDPct5E//NJXOX7kOH/8B1+TA0aaikZeg2V1gkZT67i9Ts/Ztc3UFKgpUFOgpkBNgZoCNQWuhwI1cHs9VK5to6ZATYGaAjUFagrUFKgpcJ0UqFSVqmivpLwGs8S3wqP49Ue/jui4fexfHmM1F0EVhFMDFoNF9qEKHCpigMWXALESxsp/pAVT/n7NWasDbVV2ZgrnXrmsrMXwCuudfLKsSrgoQa2M5RVOkLUXVpS1rlzJhWW8ryJ/zmIUrhGVdCop+2otJjNOmw1/QxM2q4iVLaDXaTELiKyqEtoKQCd+xmqySnigFBTZUavkCzJy0S7jj00y7lbRKRgc5rVuWI3oebWRzeWJJVNy0T4aT5BKZ9gwvJGllRXpWhKxrXNjQdr9PTi9boJLS/j8jWi1ehx2J9Wqlng8ISGK+HS9vb04nHaKaom8VsHlc0uXplpRyBeza1pVS5QrJWzCHarXUFaLMlJaWBsFHDTpxCKzAKpCM42EtSJ+Wuhk0Bkl9BY7VDhBhV4CWperZdnDp9GBXqfHaNSvQXWNiMatoKilNTeuXiv7TMtqCVUsXos9oFmD9Vqx73R61Kp4TxpQNeirBjRlKKTyWDQm2WMbXlzGWjHR5vGzsrSERqcQjS1jsAmHq0JOiWFz6nDXm9HqS8RTq/hbfBRKRWYDMaYXUjz4nnvobGjh6PnDTE/NYjHZGBzoRy9cYUoKnVbBZrWgFIuCqcp+w7UDWRyXAiIICCCAvXAgqwLhS72o6KAi3GIGqgJKO8tULFVKGdAqVqwaH5lohdWFFB5rg+wFFXBaxJ8KgC36aI1mA4oGiqUyBo0Jq9GBrmqgqmqkQ6tQyGG06FGqRTKFDEaLAZvLLgHe28unSGeTWBwmrE7RD5mUzuHmVr88rsV5otcapMs2nc7K2NAmlwNDLoVZr5NwqaQo8ji3220SGIdCK9KRLlxqAlrbbWtaGbUlVpdnZSyo0eYhq+pRdDa05npWk0XmlyKkBTSzOuUxlIwlsJrNuJzCLZrBZrUxOTYn38fGLX1MT01L13lXZ5eMLb10eZSW5ma6ujqZn59DqytiNKmsRtLShev3ryOfrZDPVaiUtdgsDjxOF+HQCt0dbawsBWQX7IH9exgbvUIwEmJmYYGqwUL/xnXkCkUG+jcwPT5LLJim0emnmFDYs20v2zbu4Ic/+BEKKp1drUxOXmN1dZmNm9txuUyoaokrl+b5/Bc+yg079vLsL18glcxzeWyU1VyI+x+4g3qXgVt2bWOgu5Oq6J9+4zD/9qtXMFg9EorpVR17t++imk7x2ssi7tbOD374Lwz2rpeuyHfePCTBvUajw+5wUFYrnDo3gsVup67RR6msYrY70ZrsGCsq9ZYK+mKQSmGWkQvvcGVyio03DLAS1ROLWqkWPLjMjUxeuUb/cBfv+cj9hBMhnvv1i/T2DMvrYTwZYWpymqGhDRgtKu46k7zGCHeojJLd2sWp868SS8Sw2+zMTM/xwLvfg8vmYXZihuB8kEgghqGSplIs4LRaSaeyWD1+HA1dHDx4N/fcdQ+njhxnJRiUx9TZkRHWdXdRKJd57pVX+au//SYjV84TDC0QDc2RToToG+ihrbtNusvnFufIpwXEVCgqWQb7hqgTKQRjEyQTKTr7OwnlU6jGAD6Dg7tvuZNyARYDq8wvLFMtwicf/ji/+NHPyCSL2Bv9nJya4p4HH2CwtZFXfvVzipUsNoeRzdtbGRtfZTk8QSQWZ8eOIdat68JitRMOR2UH+szcLLGQicW5FLu37qK/azP93UP09Aziq/cRWF6UkdqHjx1maXFRDizc8653SRB8+NQh2Y3c3NiB1ejCqDMzMTGBzlDhrcMvEorMUt9gpX+wg/9+6iW++tWPc8dtD/DDH/2MiYl5BofbOXBwJ//9zH+SSpdYv76FeLzA4uIK9917B5m0+D7I7OwKzc1uGUOcSCTo7u1lamaaaLxCxzqvjBAWwyhdnd0szMyRjFXQVLVs3byJAzdvx6izEwsXmZlZ4drVOU6cOcbOPRv42p89QndfA1cnL3Ly9AUshlaaGzbQUN/F7OJllpYmuGP/fVi1TXzrG//I+YsjVPRhbn5XC0M77ZQ0QXK5FFrViMfmRac1kBd1CUYtZuFIraoS4Bo1OnmdjIQTqFUTzro2Tp6Z4PDxyzS3dtDc2UPJCGMzU7S1tKMUCtgtNoKLAZx2O/Ver3hcYGlxSUJcnVZPS3MLfT0d2PVF4pEVFhaC1Hkb8HgbZCy2ALAi+WFhISSTIDw+LzPjy/QN9WJ3ORgbn0RnMGGyWelbPyCvwWaHiWwpR1Ujnlg0aHVG8nlx3azIOHCtKpIWjJgNRlIpcZ/R0draJu+twaWFtYEWg45tw5vZecM2ZmbnmZ+ZIRC6SrkaR1HtxBI2Zhf1dPbfgqdxALPTCwYxqSaqH/KUlTQVccBXK9g0BgyqBnGbqoqbs6wnKKPTKSjlOHMz5zEb8pSLcVaWpql322VtRCZVJhZN09PTRrVaZHFuFrVQpZyGvs6tfO4TX+G1F97gz//k9xENB2JoS4OCRiPqK/Q1cHudnrNrm6kpUFOgpkBNgZoCNQVqClwPBWrg9nqoXNtGTYGaAjUFagrUFKgpUFPgOimgVoV3VjAtzRrvEhwOlT969I85+ODt/OXjf0W8lMBgM0iYaNIJJ8iaU0VEJ1eEc0WnW4sxFgxRuGFFb61BJ2MGZd+tds3lIfyedptZwteCcBNWkd10wrUn3JACVgnAWywVKOQL0n0rO3L1AsyJbs0cSilHJplEVSq0tzSxYf0wTfWN5LN52dtaLhVQSnmolnHarDisVtkPKtyCAnYJB00mnZYwtZDPYjIZpLMwlYpLGOdvaSavVglEYrJXVsQgK6UKDT6/jOy9cmUMj9uLFr3sNNQbTFhtdkpFlVK2gqeuiVK5KGONRedduSrcrdC2bh3uOjdVEUGr19LQ2LAGRymjMUAml5FaCVAq9oHJbJQxuiajQcJ08d4UVZFuTNkZrNGgN5qkS6hSXoupFo4nTVWDXqNDKZYlvJX9qwWVYl6R4Bad0NyCzqhFbzRKICwcpwIClqlgc1pJp9OoIsK6WpZuI5/Ph5pXMVQMkuoXCyXE1mxWO9qKVsYI5xJZUKpUCmUqRVVCXHGs9A90k85EOHXqmAQ4hVIGm0NPe3sDRSWD2aLFahNRw2VWw0HpjnV56liJF0mXtNz77vt46ZWX1mKZlSpWq3Dx5Wlt8bFlcxfx2CKJcFBGLKvFkjxGRdx2qSj6ePUSTidTSamZcISLCG6xQwRoEzHHAuKKz68aFYw2PTpMKHnhLLdi0jooZaucP3NFgt6dW2+gRcQOp9LSZV6pKpQ1WeLxJBadj6a6HioFE2a9lWI+j94gIsUr5JQEq9EQgdAy9Q1++voHwWrh0tXzhDNBCqSpb3UTTYfQm7Q4nS4Z0y3iizU6A6lclrIGfE4PlUQGQwXpLjcLF6zoLRZdsnotboedwNI8qWScijh29Hp5PG0cHsbtdBOJxViNx1E0OiyuOpYjGeKpElZnA1PTS2LGAY1wk3ncxKNhWttaJBSOJ2IceuModXV17LxhK1cuXcZqttHd2cPczAKxaIZMMi2jaMfGxnDX2VCqOZnF2dhUJx3f+VyZ9pZeinkNMxPzdLR1yNhnqnlaW73MTV9jbGSBjb0tEojpjVraO7qYWZjD4aonn9cRCERx2d24HE1Uy0aK+QqpRJyKNsr2G4b4xMe+wK+ee4VCXmHHzi2cv3ScucUrzM3NYnPruPuuuynmtZw+eUV2ZDobqrx9+HXMuirtTV18+Usf4Oyl81ybnsZk9ZHLV8lltcRXiyzNrBKYCfLA/ffSu8HPtfFLbNu8FZvZSiqeZNeO3bS1thOPpolHkxw7eQqL1SG7gwsFBV9DI8uhFV55+WXuu+suBgfW4XJBTlkmllmhpIr4bRW1qGPu2hTFdJJUOEDf8A1MLhbp7BlifGKcbLbA5q3r2bm3n/m5EFZzE8uRSRaCl1gKBjh5fILB9Z2sa6tjavwCgcVlbrpxPw5rHbfdehepeJ7Ja5PYzCaOvnMIk0FPeHlVOqULJZV999+Nq70dXUnPg7fdTWRqjNHTb5GJzkjg0yhieGdC/PSZl1m3eQPtG/tYTS0TXphhc38vYzNX2H3LdjRGEYFfpJDKoC1riS3HmZ4I4Kn3Y3c3EMvmCcZWae9rYHl5jg5PCx6rW56PA5sGyRQTnDj+Nh6Tjzt2bmH64jTH3rmI0dpIY3s7qjGFw6NlYKgbrbFMvpTA6bHL6+O/PvGUHNjYuW0fsUiWcChFRdXRvq6Tm7fuoc7ipqutn2KyjM3qpljMc/jMMYz1duL5IrmCHrfVR5OngWIyIgcrBm7YJDuNVxdWeOlXL/KFz36Bt995i3BqlangGNFMkN17N3Py5CkG+xvYtWWz7IGenZmX4Lip1cnQhg4sFiMjI1NcujTO9u1bsFnrOHfuKvtv3Y/TaZfX3EPvnGB+fhmvr45QZJEbdm+ib2Adx44eIZPKsWFokJFTUyRW44yeS/N33/kGQ30bGTl3lqamerLpFE/97L/o7OxgYLCXQkWhoGboGexn/8HbyWcVToyc4eL5q7T4W9g43COdmD7Pel554SSvvvIm41MX6Vpfj9lVIKfGcTcU6B1oQastYTVbUEqQKxYwmgz4XE6cNgNGEfUu3bd61FKV0GoSm72BRAaOHr+Iq66Zzt4hVuJpqnoTZ8+MsGXLNuKxOJcvX2ZouJ8NGwa5dvWKvFcvB1aIrMYZ6FtPd2c9FmOA5kYXqZToYbehlLU4XHWy/1ZEQPuampibXyQcTZJJQVKCXyuRgNj/Jiw2N3U+D5F4kH13bOD4yJt09XdTxYLD2Uq1YiOVKuCpd6MW8hiVtfupRmvA4axDrWgYmxijsdHJrp1DuFw6FhcnmJmeJp0syFjtrGollNKgM3ix2JpxujpoaO4hX6qQK4mEBpGaIe7xJZleYNQJD+9aUki1pKLTGCmVwWi0UCzkcDlMZNLLHD30axwWhUoxRnh5Fm05j9PuwKz3MTO2JIdzVG2RXDGDs95DPpqjzdfF43/9jxx57Rh/8vWvotWI+5EY0PoNuNXUwO11esyubaamQE2BmgI1BWoK1BSoKXBdFKiB2+sic20jNQVqCtQUqClQU6CmQE2B66NAuSp8WtKI8RtwKwCrytcf/RNue/BO/uI7j5JW09hcVkrlPDqEI0VPoZTHarOiM+hlzKDolTWaTDJOUCzoiihVARUFUBTdsCKGV7pJ82n5s1aLDY/Lh0ajJRFLksvkJbAUC6UWi0kCW0UpkUokyaRzKHkVvR7cLiv+Ri9tLS10tLVTzpcJzAdkP6PZbMRiFG4V0TsnAJ2IAdbLTlzhEBIRwAIsi9976+sk1BLAFr2KybgGGeOpFNcmA5w4fUV2dzqdbtm52Oxvkx2ps7MLrIZi1ItF/aKCVmPAbLFSV+eVADedzchoZBGR29axjmwxRyQeoYxK/4YBnG4HpYpw3FRlvLGIiFZlNuKaS1Q4fIVm4t9CDwFOhY9ZQHDxJQGt+HOdlopROF5LlJWSdNRqqhXpJpZQz2Amny2QTeVQilWsJjt1Hh92h51kJiZBkVoRUdVa6boVLiPh2k2JFW+9FrPNKh2lYv8qJYVsokid0UslX8ZpseGy2Cmk0oSXghLOUFJl57DX46HO7SGbybIUXEI1FYkVQ+RLabxeJ3pdlbb2JiplEecsnLwV8tk06WRcHjvCJSp6KrMlHe9+4Hc5d3WU+ZUgSkVHKpeX78dmM7EaWsDrMXHP3fu4evkkqBla/fXkMhnpCpbRvDoDodWo7CUW3ltBwMVnFFBaOGLFwrngntWKWEyvSKe3SW+S+skeQPSyN7CqaIhGE4xenqCtpZPNm7YTDK4wNzeNWk2zYeMw4WCeat7KOv8gZq0Tt9NLLLYq3YB5JYHJqiMUDrIYWCSbz3Lv3t9Ba1aZWL7GSmaRqeVxOgfaZeelTmfE4XJhsNgoVirkBSA2gUlrxlqxoqQLwu+O1WiQ/ZLaqoJBU6WQTeHzODEZNVw8PyKhv8vjIB7N0dTUSygcxlXnIFPKUlDL+JraWQxEyGTEgr6TpsYWFpeW8NQ5cblsXBm9gtPjlDHJuVwOp9XO8kqIscvTJCMF7n3XraTiWRlJ29PZz7GjJ+nt6UNnNuDyujj55hl6NtfT2ubn3Mh5Wv2dJEJlLl4Y5fc+/yWWVxYxm1XM1jLpxApbOjYx8vYxpscn2bt3H6GVEA0NLfT2D3Hq9GUe/uDH0JqcfPwTn8fpbaW9s5dsPsG77h2mVAqRiKp0d23G6WjinaOHOHL8VfLKCk1tDr7wpc8wMTmNQe/h5ReP8oUvfIHhzR7+119+lbbWdQQWE9TXuzlwYJ+8jgkXfSqVZ9OG3Rx+a4TJ8RC7dhyYpHrfAAAgAElEQVRgaKifyxNv8k/ffwx/o5/9N9+Cxym6YwsyHv3eO+9noHuYlsZ2orEUi/MBpibn6O7s4MroOV574w1uufVONm2/gXA8KV35mWISs1GlXIxi0WfRlMIo2QDnT7/Nrbc/zKd+73vYHV18/JOfZOOmYVo7vOTKQUplIxfPzXF57AxXJ08QSwUJr8bZc+MtlNIZ1GyacCDG7ESGr3zxS2we3iEjiEdHr8ro8sZGH+46D3ffdQ8Op5sLV0Y5NjnCXCJIMVrg9AtvoIkv8csnvo2SGsdh02KyulmJGzl6ZZGZRI7JYIjGfg9mSpjRsHnXIKcunmHzzjZu2rOdQiLF3OVZ7t5/P8lImR8+8QvaBzZxLbBCMBbmj/7wixRiEV772fOsa2olEl+laCtx0/17cDTree3l5ykFkuwf3sr6xk088x+vEoomcfVa0blhaOMADo9ddoQazCYCwRDxWIbXXjlOKWtjx9ZdvP/Bj9HUsI46t49Wc5ZMNMm5t45w6shJ5ubnueuh+7C0+FguFXAKF2jVhqZkYnxklOGObqYWJlG9Om7cu5vv/tV3WJ6dRaep0tnXyb47b8FYb+b1Y68zszhBeGWJL37244TnF3jn7Ze5554bZRS83ghN/kZMRis+XzuzM2HOnR9jamqJdFrhgx/6EH/7+BN8+tPvJp0p8/0f/AfrulqJp0Js3NzBxx/5AO8ceg271UGTz088VOSVX73NyDshnvjx97nnzgc5fe4UL7z0DN0djbQ3e/DVWQlHVomns4zNLHDh2iyuhia+9/c/IBQLkEvEeePQrxm/doF77nwIk2Y9/sYuvvtPj1PXpKd3yM8P/vHHpMpZNJYsH//M/YTi14jFo9R7W7CIeOt0imwyQkezlzq7EZO2IloVpAu4WjFSKunQ6FyMT61w7uI4Df4Ojrw1zcadPfQNDHPm+HnZT7uyGqKlq56NWwaIRUPYbRYWF4LSgWoWSQak2HdTHVpSaDQWiop4XDEAYvhIh8fjJVcoEY7FSKXz+BpaKClVTh45R2gmhdveyOD6TShqgdfefpsD97QRjMzT1dtBOFJBr/OjKDaGN24lsDJHpZjHXNVjMzvxev3yHI5EYvzO736A3s5WLkwe5vjptzCYdXR2DBCJFJiYWCVRaMHZcCP1TR3Y7VY0uipaXZVqpSQHfWQsRLUqe3O14pmkIqomxL1f9KKL+7xOXnf0OhMVpYjLZqDVb+PUsRcILV2l0aNjbuoSzfUuMokUGtVFMJhgaWyS2z98J1VtmcsXL9DoacBWtfGNP3iU1557g29+49trNQHy+agqh8GgFpV8fZ6ya1upKVBToKZATYGaAjUFagpcHwVq4Pb66FzbSk2BmgI1BWoK1BSoKVBT4LooUKkKP5xMkf0f4LbM1x/9U257791847H/Taqcxuoyo5TzMn5WAC/hqBUQTIC/tb5aEcNb+f9ctqKbzmwxy4jBsqqSz+UoFHPYbGasVitGvZFELM1qOILZYKHOVSe7aUVTXigUYmJ8nEwyS53XSUtjC23NbXR2tOGtd2K36KUbZeLaGJlUHn9DM3qNWAitYtBUMJoF/F3rzRVO0lQqI91k4v0aDCbZ7Zoviu7JinTczi/MsWv3NrL5NJFoHI3GxdhYkHK1SktLO5qynqd+8ks2796Mx+thfGxKxAzS2tKGx1NPeDVMMLSMw+nAYjOTSCVp62hn6/ZtoKtKSBpORPA2eClXVKKpGMVSnpJwMBuN6MVCrla4lsVnkCuqUkfx67cgV7iaf6v12p+JyGSd7KoVLi3hVJWLv9I2vQaBxd8RnbfSuYmI1i2TUxUqZp0EwlatEZtGj66oUs7kUYsq/qYmPA0+IqkksyvLlLRVSlTxOJrQFy049FbsOj2pcIjF8WtUMmka6hysa/GTSEZIpGMsx4LMBmbp7uvB4DRhclhoam7A43YQj4XRVEsUC1nmZicRKcWtzc04bFZy2bzs3HV76nDW+WluG+DQ4ROoWh2LApY3CldgkeDKEj6fCypZ0vElPvGxD5BLrzI2dhGXwy4d4SLWV6PVyuhaAavFsIAA9hLeq6InWegjwK3o+lvrWxYuWhFJbDIZ0ck2Q3F8G3DYXORFlLDJwbmzF1ldjbFheDPBpRCnz1zkzrv24/PZSSciMkp8djxET9sONvYfILyal93IelOJqj6CxZlhbGqExRENG7YN4etooGgoMLs8z+jkNXz+Jmw219p7NYDeZkAxKOQ1eXQiQjOrp5wTkeGiq7lCuZCRANfvq8PrcbIaXMLjslNf52bkzGkZn1xfv46ro4ssLYcJx2BgQx23372fq+OTmEwu0FhIJgvEYgk5MCFGN65cuoTNbsBT72VgoF9qIZzG7xw6QblYlcMAnes6ef977ycUWOXQW0doamxl9+4bWQwGWQguseOGLZw9c5SBwW4J0V957gga1UJbextbNu3gxMkjjJ0f49O//25sZg3HXjrCIw9/gkK2wNmzZ1haCsg+6N179jIzs8CBO+5hz74DnD13lQ9/9ON841vfwd/s5YXn/wWvW8/fPfZTHHYf9V4BAMPccOMmHnr/QQ7uu4GUGudnT/+CM6dGaWtZz+cf+QyvnfgxiUwAi8lLJlnh5RdP0LGuhw996EMcOXIIt8dJMhmnra2dfbtvxutr5K+/9U3WdfrZuGmIbDZLYDFAqVDCZDDT1NjMmeNnuTAyyt7dN/PFz35F7stSQWFlJcj01BhOVx0mm5dILE99YzvXJubkdVIkCTQ3OqkUo2jUGB4HrAQm+NNHH2X/vXv5+Ce+TlPdek6NHOP85YsUCxrqfOto8LUyOTNFKDrD7PJxdPoSo5fnafDUYzfoSUWzjI4s8/DD7+MX//4MN910M3//+OO8c/gttm3fzNmRsxw/cYL5xSUGBofQ2nUY7GYunR5FWyjzq5/9mFxijGxmnGeeepJUKkdv327W9e3ky3/0v+jb2I+qU3jrjcNyKGNgSwt3v+cABTXCtSsjbB/eiKFkZP7qMnff8X7Gp0McPT/GpZkFIpkUt9++h3/42p/x3998HEOiQK6Y5eenX2PGqrDzfZt470fezdK5K5x54Qj37HoXN+2+k/988mkS6QgbN6/nyf/+OQ3+BgaHB7lw+TIXLkzjcVv4o689yubhPTgtjVRKRq5cmeI733qM6Phxbr/lVkrZLH3drczNT/L6sVP8/Y/+g3NTK6zmYljcMLyxm21D2/jON37Cjfv28cvDPyWyOo+aKnLx1CSd6xpRKmVefOU1vvfzJ3j75BGmR6eJp1f5/S9+jp9+/wk++/l34W3MEo2voJS0bN+6l8NHTsnBn57eAV59/R22bd2B0+nh+//8Cvfcu4/e3iHmF6YoVzOcPDNCIplArzNIp38ikcJmtuGyu9Y6YX0+ktEo61pb+M63/w/ReJbAUgSTVoeay+L5jYP3m9/+B+ZXltl58xZeeeswGr2e5579pXS9V0slpmevUFX1fPHT3wWcPP2rH3H28iGWVi+TSGcIrgr4u0pbl4OSJoTZoiObLWISkfnVMlGReOCyoFXz8v4rqgz8Tc0yHr2QF4kKjdhsTYxPLPHr599h7y07CSwvo1Q0Eq52dHYxOTOJRlvhllv38sYbr8jUANFf7rJ78TjqefDdd3Nt9E0q5TjoFPKlDOFYmFIRevu3kYxVmZ0PSZhrtVs4euIcSjlNY4OBRm+9vOdv2rRRJjw0t4nzb4kKRqanIlTLXpIxHefPXaat089qdAa7y4LZXodF5yETKfA7732Yhw7ewWTwNN/+9qOY7A523fJu8tV6Xj0yysRSmPa+QXr7d+BydqJFQOuSjBgX9xgxoCRcxCLaXiRriPu3TgxniXKJikqulEGn12Ax23A43DIxIR5boZAJ4XIqBBbOU8zMk4xMsWW4k+2bhhi7coW5mRDrugbIKQXqG73oTAYWZ4O4TT70WRMfuPdj/PR7/8Xff+dvJawVA0kaAdYF89ZQi0q+Lk/ZtY3UFKgpUFOgpkBNgZoCNQWujwI1cHt9dK5tpaZATYGaAjUFagrUFKgpcF0U+P+BW9FHWy3z9b/8Uw4+dCd/+d1vkS6nsLgsshtVL4ygOqRDMy+ctWXRw6aXULRcLElQ6rDbZT+gWKAUcZEGnYhfrcNsMRKNrEqumBEuzaqWRl+TdMtGQhHmZmbla6iqgsflYnBwkKGhIeocHpRskWQqysLiNGUlQ3NTA3a7A6POIGNbqxUNqlqkVExTVnOo1RLZYoGSWsHh8spoYeG6FRHNY+PjDA8PS7C3Egry6mvHqKuv5+EP3M7rr7/N5DXhWjtIva+e8+cvyo7c5VCIpqYWzGYLFosVrUZHcGVVgkARISvcoqHwioyZFg5Mr6+eglKQUbMC3JYqJZSqQjYnImQr2Fw22SWrlBWUfFH2+v32a63zV7fWD/w/XLj/E+hWylApCmeucOBW0ehFfq6AuSpVrYpBRC1Xy5Rk/PIaBK5UNVS0Gsx2K9qqBoOqxaRqMVd0mETfaxly6TzN/hbSubzs6NQYjGgNerJZlWgoI2NVBRy06qGztQG7SUsmvUqxkCSTjVIspTDZDZhtevytfsp6Ax5/M9lcVvalJuMRFDUvndHpVJz6Opd0uDpE969SJpPNYjFb0ens+Jt7cLh9fP9HT9DdP0QklZHwub7BSzabJJeN4XLq0VaKDA920djgQSmtHZNikTyRjElHVDqdxG61yGhepVxEVQToFm7jNVgufla4SoUjXCxsC9lllTA6DEYzqUSaRp+fXLqE01FHYGmFk8fPctPNt5DO5XjppWPccdsQZSWPWW+gvbGfxCqoOQ9d6zbJCFyLXU9Fm6CghnB5jGQDKql8Bpe/npLYb2YT0USG06fPSZDT0NRAppQkpcTwtrvQ2issLS1hUK14XXXSuVUq5DDpwSh6dvM5vC4H7S3NzExN0ljvw9/QyLx0/p0hmdBgd5q5eHaFez+wi4YWJ+cvjsp+T63GyhuvnGX6coC737uHcqUgoW9Z1Ur32v33H8Rs0ksILLqQDXoj8WiRSDhCa7NPxgOHVyJyyCG4EKVaMbB59zDjk6NUKDIzuUSd28/DD9/LyOnLTE8tElmO43BZ+Mxnf5e3336T6akplITC/Xfcy3f/9nGee+5pnn76adxuN/Pz88zMBvj0Zz6Dq95HGR3tnT38yxP/xtEjb9PuN0vwG4+U2bxxD253A7/70d+hd6gdVRPFbFDJVdOMXZngm499l2Siwu23H2TrDS2MXjvH9MQKV68skM9queWmO9i37yZOnTnG1avn+OhHPsTgQA+HTrwpByeEE/ja2IQE3NFoVHZeCni7HFhm86atmA1WfHVNXLs8yfTEHPtvPsj69cN0tLWilNKUKmWSaZWlQJJnnnmFD33kk+SyJbKZNGUlKz9HpZoiuDjBQG8r2/f0oFRiPPX0m/zimTepb7SzEFhi9877ue/e9/HO0SMUi1UMZg0vv/Ujbj6wA1QPEeFW9jpobmzjjZcP88C97ye6GsdhdvCzn/87w0O9jE+N4q5zsrC0yJ//2f+ipa1dXse8Li8njo7w+GOP8/wLv2B29gxf/9NP0NTk4db9t6NR3fh9/fz8yafZvmMz3iYLL7z8LHqrhuV4kI3bh5lemGZlvkBoIcrDDxzEafDib+jE5vbyvZ/+BKPbSX1LI1fHLtJtsfNQ8zCDDh/R2AoL9hKvJcaJ+HUEUhFu27KTQd86nv23p7jz7nu5+ebb+PMv/wVuk4vDx86C1s4t+zfyvg++h5037MZpdKMokM6ViKwk+M9/+wW/+uWL0sne57dhshn5m8e+xUu//AWJVIKDd76bX734Fl/8yh9x9OwhpoOXmFkalf2zoWCJz/3e5/nHH34bp83Jhx+8i9FzFzk/coFQJMO2PTuJFhK09XTI2HmNqhCYnuX00Uvs3OnnwB1bWQwEKOWNGHRunn32TdzuFr7yhw/wd9/9CdFoAbfHiMVSob21G6+7jcnpSd517wEmpmaIhrPksvDW86fZsHMT6weHOPz2IbZtG8ZmgVhkAYu5SoOvDre7mcBimhZvK+9/4AMceu1tQivLeBvd/PTJJ4jm8rR3NdLc1sqnPvl7bBnaRTlXoaRmOXHiNH/w5b+ms7uXb3zz6/zJn/0hEzOX6B7o4pOfewSNPsrxcy9itCpotDaM+joKuQJmowZPnZ1UcgVFSWLUV7BaRFR/EZfTQ723mWy6jF5rx2R0cvbcZc6cv8K6nm4Znz44tIkKOgLBAKHwMm3tfkbOnqG1tYltm3dw/MgFRs5M8sH33c7QgJ+yGicUnsds1ctkEK3ejlZj48LFBTIpleVQjGwuI6Hwlm3tbN/RS64YRG+oYjKYZMy/3eYiEc+hlgyYjQ1YjPUyel3cI69dG8XuMBCMrhCNFjHrLTz6x1/H6TLykyd+wMLsLBs270KpergylWU6qOJuW8+mvftxNfjIZQsoWZH4UaFcXpuGM+r0a/dzzVqShoDIotZBfInhMpH4IFL7rSIWOZVDq9OhlnKy39ZsLlLMBUhEJggHr1LKrvCpj32I82dOkIhF6R8YoL7JRyAUYHJuGr2IWE6rxAIZmp2dfPljX+Xfv/9f/N3fPCafu8T9TSZ5SHBbc9xel4fs2kZqCtQUqClQU6CmQE2BmgLXSYEauL1OQtc2U1OgpkBNgZoCNQVqCtQUuB4K/L/A7S0P3M5f/+P/Ia1mMLvMoFVlvK3oBFXKFXR6vYzxVQprUb3CPSqArehcNeoN8vfC2ih6RRWRbSgiarVgMVtQlSqlvEIxVyC0EqGSUmlqb6C9rY0Wvx+vxy2jXgu5HKl4ikJaLGhWpAvQ7bJgMApQq8pu3LWoQREjXEWnValqChIO5ssVSlU9Tne9dCuVy+K9KIyNT+DxNDC8cZjTZ07KPt2q1kRbu4833zhBb9cWBno3USyWWF5ZYXpsjO179xBaXaWolFClyxVa29pobGqUjjmhQzqXlL28dV63XHwVscMCQueKOfQGrQTieoNB9gLqDDrp+sxkMrKTVuj1W1ArYPBv4e1v3czis0q36G9cuJqqDoNikV2zWsF39VWq2gqqtkxVq5BXi1R1VRQRWa2WqGo1WKxWHCYbmqyCUWOU1ptyuUJZETHLOvRVHS6Tg+6WThkT6TE5GB25RCmTZ2xyGkUHdY31Mja7olFI52OshBdJZ8N46x20+L04rXrsFh31HhGLrGE5mWJ0YZFcqUA6mUBDmc7ONoxiwd/lRKupykXsaCQsgasAdToMlIs6TAY3nV39pAoKbx8+gcnuxF3vI5FOUxKO6aro2i2TSUUwaFUGB/tkB+jC/Cz33XsH0fgySjGDVleW2zMIx5GAs2LhvCzIt3DU/mZR3SC+RzqUNZqKjP9WFVX24JaLomvZglZoVtVj0psp5EsEQkuo2hQuj4d80sCVC8v4vY3oq2Y2DA7JhXWPyy1BrF5nQy2bcDn80nFnN6+QyKQJJZOY3XW09wxQKIrj2MyZU+cllLC5TGgdCnFlBcWQwe11kY4VJdgWuskocE0FTaWMUixQKSkyrrqvu1fMBsjza2hgPXNzq5w5fZWRc6M88NBdeHxm3nz7TXr6hzh39jzZTJlqRc8dt93J3OwMwcUF2RksotCvjF5l+/bt1Lmd0kEmgOXo1atkM0VsNiNOu4t4LI3JaJZ91SJSuliqUiiW8Na7WY0EiIVL5HMZNm3qJ5tR0FQMOB1uZqen6Oj08xd/8jW++Td/w9zkCjs37+KRj36MRCJGOBTipn17+Y+f/TvTMzPo9EbOjJwjnc2xZcc2ijmFmZlp2podfOxDH6C/bysDA1soKxrypSw6QwlVlyCeDaApKRw6fZQn//NVTEYX/tYGbC4BzMxks2XCoSRGg00Oipw7d4bde7bR0OjEYbdw/NQROSAhLGuroTA7d+1heHhQOm4nxydQiiUMOgOlkugAtxBaDsuuZJvFidlkg4qWQjHF4SOv8eB77uOVlw5TLhsplwzcsONmBgY3YhCx1m4HkViQfCHO4FA3Xev8hCPzPPfSU/zzP/0CrcbBHXfvIJpaYeTMOB9/5HMUlQpLi1Hp8re6MwSXA8xNZbjv/neRTC7xwH0PcuXCOM/87Dnuv/8Bjh0+jN9fj6rmWA7N8+4H76Ou3sv09DSbt2xjemwKt81DYD5CJlfkq1/7EsdPv85nPvcJub/FtffGG27j1LEL2Kw2TAYNB+/YidcPgcgkyzFxTciysJiDso6pSxH+4PNf44atO3n15Rex1Zl4/s1nKBoztHb60WuttOk93L9uPZmJaex2C/O6PPFWF6cSQZbSCVx6C01OJ6nVFeaC87Q1d+DXdBKbT7Fl21Zuv+N2Gb2fLeUpFAvyXBWx8EadiReef1Huk3Kxwg9+8ENyuRB79m3ljnsO0tjUxuzMihzI+ME//wPbd/Zid5o4dW4Enc1GLFHE0qpQLCmYtWW2DG4gEUrhcztZP9CLxW7mn773LPVdVTyNXvbs3cRgXxevv/QCZ4+HcNmLjF6Ns3nzFm7cfQs//tf/Il9I8vtf/hQr4QlMFgWNLs+mTX3E4ymmJue5fHGOiasp3A4Xw0NbqFYNZHMVzp69RF//MDfuuZF4PExoNUDHuiby2SiZtOhhz7Fx4zZKRQPzYyHaG7qo5DTEImEmZ6/ibbExuLWbgwdvldqIXteXf32EYlqLy9NIS1sLVW0Wk63CX337L7hwYQKHow6dycJ9772VD354K0+98g8shwKY9D0YKj2MXpqgVMiwZcd64qkl2TmMLkNBiWIwlnE6zVQUBbdDpGTYZR2C2+1ndiHD4WPj+P1N9PQMEYmlGZ8cZ35hkUce+TCzs9MSOLsdXoKLK8zPhGhu9GC35eX+6e/rlftYDNWEwnFMZhuXR8eYnFqgqbkJl9srhyVEGkYwNIrbl6aopDHr3eQzRlYDeVLxCn5fKw6bBY/bSi6foJSvsDC3QiGrJxyOsK63GX+bDZsL5gKzmMw+8oVGFgIaVE0LrV2bqG9eR8VoJq8K56wORCeuWkFTrWIwiIGgtboDjRioUiu/SXYQzz4lNBqR7mCWccl6YxWLTU8ykZBktVJWMBkq2KwVPC6YvHaa08dfY/vGQZwWC7HVCMHAAquxWeqbHbi8Dux1IjY5JM+7ak5LMaLwza9/k9eefZVv/+9vyoExrf63T5UWETNdc9xej4fs2jZqCtQUqClQU6CmQE2BmgLXSYEauL1OQtc2U1OgpkBNgZoCNQVqCtQUuB4KSHAreJGoUBX/FmCWMl979E/Z/8DtfOufHyNVTmFymGQXrABGSlk0tmpQy6oEGmajCbOITRSvUVExG81k02m5UGkxmdfgXFHEAyqUiwUy6QyVclXGJYvoR+Fm9PuaqHO6pPuxVMhTrSgSZlbLCqWSKqOETWYdZquWUilNLp+W7jDh/C0Ui2s9u+UCaBX0xopcCM3kq0QTRXwNreRyBSKROCuhMOFIjKWZKP1DvbjqnPj9fglUjxw5JqNM6+vaZMSjTqsnlohJJ5XOqMdqt1JSirS0NeNrbMDuspMWTrlKWbqJ88UcTpeTeDxGNpuRMKZQyOFyOeUibr6Qkw5PEZMsnKUms0mCV9GrKhZwZUxttSoBmQSLYpf8BtYKYPs/ga5OY8CCXS4Ui8hn8UvVqKga0Z8rohdzmG0W9Baj7G8tqWXptDFqDBiLeiqFsoTeOo3o8bPisjqw6s3Y9WbKwjGUK1FMZbl09iL++gYZ1ZvRZlCqRbGsTKGQoVjMSwjUvs6P2WaSsEyjFZ5jhZXVMOHoCslsGqfXK7t969wO6TBKp2IYBCjVVNcgaqmAzS4iQB0oSplsOo+mYsaodzI/v8yGLdvoHtjIM79+gWK5Sp2vkVQ6Ld214jgRMZRGvYZSqcDcbAijScf6gWZWQvMc2L8LtZIlkw5jMwmH7VqnrdiOKk1PAnwLgF2SANxqNWMUTmhFQSmVZESwcHQL4C9cziajgOXiRbRYHWYKZJhbWERfcaNRnSzNxFmaW+aG7RtYXZ6lqakBvdYknXQWox+HtR2z0YPJOEYim2J+JUQokSKVKzE8vINmfwfFXIVINEI4vkKeBDgUquYiJU0Zo94u+4NFb6JROIhLIkJZfK9n8toY2ooGo9bEpuEteBx1zM8sUi7pWF3Jks5k2LlnA0ePn6DeZ+HMuWtYzHocNh/xSFIC37GrV1k/0IfNapVR5mKQwuFwyGGDhkafhOLimJfR6KqKzeYgsLTM+Pgk/f0D8jzbsXMX0WiMI0ePsGnTMPv338yTTz7JRz70u7In+vvf+xfZmdvR0cHKyhJ33nk7+UIKs94jY20vXb6IxWhh/foBbt2/j+mZKX7+s6eYmZujo6NLthUL8DbQP4DVYqG/o41KuUQknKG1pQv1/7L3nkFynfeV/tM5x+nJOUcMMIMMEJmZIAWJpERRpAIVLNsrB8nSyqKVbUlWybYc/rJkyTQVqEBSzCCYABKBAAZxECbnmZ7YOefurfcF5d1/bdV+Iz/1VHVN6rndc+7tt2/d53fOyYtYgCyR5Bru1TGOnjiMUp2jtLQcrc5KNqNmeHiChaVljAYL166OUF1VTyQSJ5mMcdsd+9jQ100qHWJk9LocqIhFExgMFkxGM2+dPMWG9Z10d3Wh1WllT3IsHOPKlavUVtZIR58YTFmYW8LpLCOfzvPTx/6T3p5NNLVUcvbUZRZmV9i+5SYunL9OOpOje10Xt9x+gI1bN1BdV4baVGB8ZIi3Tr7J+PUpykoaCAQinB98A0epCleZmXQGzKZyvL4gqx4323Zu4drgJPMLq7R3tBFPeWlpbuePP/1nPPavP6elo51MPCFj5lEmWV6d59Tpsxz6wEE5xGE2W+X/oVVqOXP8Mo888ggH77yD3/7mFzz2Xz/GJHqaVzxUV7diNpsxmAwo1QW0hjR1DSauXL/E1JyX+/E0JIAAACAASURBVD90FxZrFWdOXWV2wsP2vr1s7tvO2ydOEoiuUt1cijfiJqtIsrrk477b7uaBm2/m8K9/xcriPDGR4drUzKmRSc5cHWbrlq0UFCl0hixlZRb2793P7u73Q8TEjDgeYzFefvUV5mZnmJyZpqSkhH/+4T/L9WRtZYVYWLzf5Jgcn+CNM89w16G7eOb5I9id1SRSOc6dPkl9hZ3A0hRtTc0kM3lC+RQ3vW83Ldur+Om/P0FHrRXP/AqD592UOg188pEPygEee2kJ4zNuzl++Qi4XpNRp4Z47bsO3ssr8XIiTp8ZJJPM47FbKykpkP/e2rX0yFQKFiIwPEwn75JCDGPIxmywsTEW4cn4RlcKA0WxledWLQqnms3/yp3JdmpmdZuu2LVwZvMTo8DVCYT99vb1YbFauXxvFonGyNOllZXqZPbt30dLdyKYdXSRyfh77+U+pq22k3NHE6mIEg1rE65rRm3WYrOANzpHKhJmZW+L4WwP4whH23bYNjXmOeGYZV2kF4YCZeKCEieElmUbRub4Zgy2PxpImjQ+FPopaEycW92DQFDDr1RjUKswGPdmMDoutG/dSmqGhaezOMryeEB6fX9YWVFdXSsA4OT5OQ20TZoON2Qk3wcAKHT0OEskk27dsIx4XQ1g5Ll4exOOPYjRnqKwqp66hEaPBQTarZmRojoIiRlOLGkeJWgLSfEbL0787y+7t+/B7oiwuzrJrdx8FwszOzlFX04iy4KSsrAqlOs/CyipLngjeiILVgILqpi2ojKVUNrSgVGvI5kTMvga1ykI2qSGfTaLVpuX7oE6nkoNk6UySgozhV8rY60JORTKRQ1XQo9ebyeXyZPNiTU/JGH+dRo3RpCYSWiESdqNUhOhqq2TZPc7S3BR6tZahK+M01FcSz3jlIM3+u3dKJ/Xs7CIj16aIedIYMkb+6Vs/5OQrJ/jao38t10jh7BVR+AqFsQhu34sT7OJjFBUoKlBUoKhAUYGiAkUF3kMFiuD2PRS7+FBFBYoKFBUoKlBUoKhAUYF3W4GCtHS+03ErOdb/Brc333cH3/vRDwhmQqhNahnBK+hsKp0iK5wlwjGiFnGDOjRKpex6zAtXnlojQatWqSKdSBHw+6SrVa1UYNbrcZWW4rQ7pavIZnZIgFvI5lHmBffNkoxFJYyyWswU8nkywsGr18uLoaLfTlzkTAloJy5AyhhC8dwgm02RzsVRqDIS8s7P+Th/bpyamkbpehR9usvLa9TW1pPJKBgaGqajq4utW7bx9O+fkb2i7Z2iuzKDVmeW7lqz1SyjjoVDtmtdJwqViCXVEAgFUOtV0hkpYqKFm1Z+Fv11uZz8LOJ4BbBViS5ghZJAwIder0OlEr3AeQl0RcOwEtF9p5UwTABocROgVkBe8Vl8/J9dt+LnAipnk/kb4BYBbgviSxQic1lEJysUUpMbjbfyHtLhqyyoUGbVqPMqrDoDJWY7JqWadChKxBdg1e3G5/XS1NyMWqth3u0mHo+htOSIKdYo5FOYdXqqS8uprajCZhadsmrimTRvnrpARpnCWuFgwu2mtaMZrQbMOhW5TIpEPCJ7/JSKPCqV3NloNGpcTqfspY2Gw3IfGPRmCjkNkVAaldrA4pqXqtom6hpaGZ6YZtUXkN2hwVCISDiE0+6QDlylUkRMqyktczE7M8by4hR792xCWYhRU+MgnQjL5y+imUXHYCEnBZN/kxVx1um47P8zGvTotDoJmdVqMUggIG5Gai7ck2qNTg4cCEfiaiBEXWMrIX+ESDCORqElHokxPTlJQ20tE6PTuByVbNqwA78nSTajpbG+DYPeg9Fq5NrYCG+fv4An4Ke8rI4yVwWbN2zD4SzF4/MwNjdKUpVAY1WTRByPDgniZeRzNildwnqteF55ZqdmSUZTeJciKHIKdmzeKTugR4emUeR1VNdUsjS/yKWRIewlcMutewkFokxPzJPPgMtRhqqgkB2V7nk3hYyeAzfvwePxsGPndmZnp1lZW5b7MBAMSKAp+iltdgfhUIThkVFKSlzU1dah1ekYGxtDp9fS2NDAk08+yU07b6KhtpGr165JaCt6sp968mni8QTretspJHUsuJeprqlibmaO/v4+Ojpa5RqgVerp7GqjvbNdAhjROysGRcKRILOTE0xMjDI+NsMtt94hOyMnpkcYn74O6jgFZZJwzIfBZKatpYvOzg0sLnmIJZKcPXuRcChB77qN1FQ3sLyyRDDokW5ttTpPLn/j9fj+Q/cRjcQZn5ggmY7h8ayiVqmx222UlDhoaW6msaGRq4NXCXiFs1xFKBjB7wvh9wbYtHknzU3d/PLxX9PfuxHvip/fP/kMra3tcvv9mzbIxIFtN21h/ZYenjr8G15/81UKKQ17Nt1OIasmGouSJ8bV4TeobBCvcT1D11ZBlURrTBIKpfAsx8jklFTXVchIYAUaNvftJJ9WM3jxChF/WAKcqhoXKjWcGbjErj076elZz/DIOJmcAOCr5KLwm8efkJDoK1/8sowx12kVnDt3Do3RTEFTIJaNY3VZcJSa6WytJRIIc/jIMW7a00kyLV6Lwm2cZWU+gN1STkfLOgmZamqrUGkgGg/JtVBA55vv3sv2bf0MDw4ycOw0LWUdXL88j72kBrXdjNICFY1m7j20D5e1hNmxDL/42fPkRVR9qYuKqioOH34Bj8/L8NAQh+6+i3/8wT9I9/zE2Kh8fZTYHTx3/IdMzwc4euI6ibSCuw/dTUdzFfUOO4//40+YHV+gpNxB2hClpMtJxmmmudVEX10dVwYuEgnnqa2pku9hIo55fHKGeEKs/SqGr4+TSSbY0NPNwpxbOmRXvGGaWuqlA9XvX6S7u4Mzp86hxExjXSM+T5DmxgbsdhNnz70p3Z/qvJWr5xeYmvTISODW9hZuue02zHYbqUwWo8kknd+dXV2srawxOzNLLp3lzNkB2adbU1bJtvU7uHnXflyuEn7x+H+QzkfRWdSMT41jtdrlcdXfu5Xqigai6STDk6MkEnE5KFBTV83HP/lBjCYt5y6dZ/D6ZVa9U/gCAR56+BG6u7YT9sG//OAxlpbWcFSYuf/hu9HZ88ytjRBOLpIjSCYXwqDOoBd93PksOpUSrcaKVl+PeyXN6VOX6evfwvj4HNFoXA5BrK4EOHBgq4TwFa4qlAUNgxeuoVRl6O4to6auEhUGRsfczM156F7XzNDQJBXVWlramtDpjYRDKa4MjpNOqWluaGLgxFvcec8mGpoNrHkWWVhI47RVcOnCrBwKO3TfPqrqLHIobHXVSyKmwb3oxb0awuszojf2YnP2o7PWYnCaMLnUZFRh0pkYSoUGRcZINmFAp7Bj1Oco5D2gSMl1Mp9Py+Et0aOuUanlTawNojNdlJiL9zoB4/N5EY2ckrUSIk3EatJy+eIJLp99DQhz/4fvRKfNsjQ3g3tukYAnTkW5k1gywOTUHNtv7icp0zOUrC6FKdFXUgipefRzX+Xoi0f51tf/Wq6jN+oU8vJ4BWXRcftun2AXt19UoKhAUYGiAkUFigoUFXgPFSiC2/dQ7OJDFRUoKlBUoKhAUYGiAkUF3m0F/l+O2z3vu5l/euzfiBOnoMkTjYXkRT8BDpVqnYSGggaqBB4QoFbE/eYLRIJhMknRzRaXUcgC5NbW1FBbVYnJoMfhcEqwKeICHVan7HcVHbdejwetSkVZiVNC3pISuwScBZUaYY7M5JMk0mEy2SgKNWTf6W0VnZNp0Ysr+lK1BVpa61hZWWL82iLTY15yGVHqJnr3CvSs66K6phbxrNc8PhkVbDJaZEyjy1VGJpclEA2jNugIR8I0tzRS11hHXlBlVR6lRvmOozUmYwdzwjVayJIXkFatk9tTC5omu+yEGxQymZTsTBUI1Wo2oxMuPQEZlSoJECWEzdyAtgJcCm2kO0dEURcK0okrI6gFxBa0QFxyVanI5LMSygoQeSNeMS8hY4nTSTQURS/iJJVq6S7NZjKy01U4HstLKrDoTaSjcdxT06zNz6EtFLCbjDLSMVvI4CwvYcY9y7R7FkdZCXaLErspQ3lFCTanA4VGQyKbIZpMEIrGCUdjpDMKrGYjBhHl6Pdj1OlAkZFdfaJ/WKsWrmkNCmUetaogu5BVaqUE3Yl4nHxOxEtqZV9xJg3hcFI64gxmKx5/BIPJTlllDYl0nulZN3q9SUZgC9eXw+EgEonKYQKrxUoo5CWTDLLsXmDdujK62muxmDTEowEyAsibzfgDAbQag4SMIoY7FguTzYmITxM6rYgBz0voLqByOBxGp9FLEq7XG2Uv8/lz1zh3MUxbZxNd3fXEYmuo1Tl57GeSCsqd9cxPebh2eVw6uTZtXE8sFsTv91Bf2YTaoCSVjzOzOI3JqsPr9aFTa6mvaMFhK6eptQtfJMLA9cv4YyEMDguZQoGS0hKMRi3zizPo9SJKNYJJb5ARzoqcmssDQ9SWNzA7Ns/yopdSR5V0z4q+X71OhavKhse3SG1tJal4FkVBQ2NtC0NXRmiua8BqtjA+Okp7Sy9bNm3H5/dhNBt49ZWXcbqcGEx6CbrHxsZpbW2VEMBZ4pJR4gadQbpWI9EQVVVV8njVanWcOXOGXbt28exTL1JWUcK+fbv49x//HJU6K4/ruppaQv4wHe1tPPjgg1RVVGEymdAoxb5RSSAsXjs+rx+7zS4HQa5dvc6xN4/K/sqWtmZmZ+blfhJwORIPcHrgEhU1Kr793Ud58eUXMFut+HwhIqEEm7dspndjO+FwhGgIwiHIpY3UVDVJ571aXeCpp39JdV0JiUSIjs4WyspL6Ovvg4JKQumFhXn52jSbjUTDIXbv3k1TQzMmjYnzl89z+vRZ9u49IGNirwyO8NpLZzEajDz66P9EhYo3Xn2dfXv3ks5muHz1Iiq9kr237eX05bd57firaAxqVhd8NJd109vdS0lJOWtrKzz+qx9y8AMbmJtZY2oyyoaNDXT2OrHaDRKAifjfcCxOLJ3H741R6qjm6qUxejs3YDZaWFtdZXpminQ6xfreDXzpf36NcDiBWqtjfOI6Tz/9Sz7/2T/nln23sLbi4bnfPU9XaxdXBq/Q2tbKim+F2uY6koqEXCNmF2ZY194hezevi17gRx7gmReeIZfP09zcRMifZOT6DB978I/IJRWEvCEGL12hb2MfZqeZx576TzL2PJt39KNKZ0nPh9las5HOivVMTa7gam2gqb+R8YWLxGKz6BQqJsYTXLvmln3iI6Mj2Bw2Nm3eLCOsD7/0EplEXEadf/4vP0dVRaXsg54YH+c3L36fifkVQhkVt9x1J81NrTS4alkbc1NSsPP9b3+Ttq4Kkno/hTINF2aXMFsU3Lall6mxEcoqqjFZnDzz3ADlFQYS8RzRYIZ8Rs263jbqaurxrnk5efKUBHA37d9JRZWNwy8cp6XDisWqZXJ0lrXlBPff81Fc9iquXrvK+PgwH//EA7gXxpgYHkOvEGtbmh033URZZS1WWwmRRIq5hWUZERwKhamrq2Nhdgaf38upkyfp6O7i1tsOsKGjHUU6ydEjL7O2ukQ+kyWeTmOy2mR3eYmrFO+yh2wiKQdq7n3ofq5PjvLLXz5LZUUNb58eoK65mt37u7j/Q7djslpJJDTEQyrUOitDQyOsLC9z+sTbrHnWWAuusnXPVv7qq5/jpaPP8frxl9m4pReffwmneD9QqyikMnKQS6QdGOwmoqk0gUBSxpZHIknS6bx8HYwOj3HnHXsJBQMoC0pW3WtcuTRFf38PrW1NMp5arH3Ts1OMjI5y++23MDh4jUymgFpjoKW1i6Hrw/K9tqq6inwMXvjVUe67fxe1zSqWPOPozSauD60weDXMI5/+CLsPbGVw+Byz87OseMLEIzrmvZA3NeIqXU+pvR2bqUZWPGSzQfTGrAThWZGGgYjWt4DCKIcktIUE+kIURT5HOiX6gFUoCjlZM2EyKtHqMqQzfnKFAAVlmEDIjdGoxmktxWmrJBlNY7c7iAaCWMWa+9KznHn7LZku4rCb8Cx5yUeUNLZ2EYslSOf9NLaVEYiH8IXDREIp7IZSuts3sjC0xHf/+u859vIx/u6bXxK16BRUeQrKgkyZUBQ7bt/t0+vi9osKFBUoKlBUoKhAUYGiAu+pAkVw+57KXXywogJFBYoKFBUoKlBUoKjAu6vA/6vj9rYPHeTLf/c3+FMBnOUO1FoF+VxaxpzmRROpWotRp0ev1UrHTyISIxGN4lv1YLdYaGtsob6uDrWwMeYEINVJd6CAlSazhWQsgXtugeXlVQm7Gmrr2Njfh1qlJODzEA4HJSByVFQSSCaJJsNY7XryhRTj0+PYnS7sjhJeeuo40XSYnv52CUBsDic7d27gzBtXGR9cvhHFXF1FIpagrKJcQs5gKIxKI56PgXQ2Jy+CCmgoSKuhxIDOqmNpyY1ao2bdhh4MFoMEX+lsilQ2gQgEzhUyZAs5CW5ljDEaFAqNBNEC3Eqvaz4n3V5mkwm9To9BJ+5zw5krOl0FpEwkRESiuNv/310r4K1wNYr7i9/9oedW/EypVqIwKInGBLQzkYgl0Sg0lDrLcM8sUF1aTSqWIhlNokKJw+aQAMNpc+KeWWRybIy1lWXMRh0lDguFXJpgyEMg7JH/XyITpUpEIFv1OJ1O6iqcVFkM+PxruH1r+GMR4uTIa1UotRoUKhXxaBQyOSwGExaNnkwySSaTxGzRYzIZbkB/4brSKgiHAxJsCxgnILYArjdANXJfhMIJQpEEBYUaV2mZvCjv8YeJxNI0NLXS3NrJ7599kVxOQXVVLdPTszIKN5kQ+0KBXqegqbaCmekhAl4vQf8q3Z2lrOtpk9GVkUiIqpoa0pksiURCPkerzcja2irJREx+LVy8Iu5aqxGubqU81qPRmNxXWo2WqelV/vMnM1TWaSgpNbK+rwa9sSCymHHaygh407hstQycvoTDaqWutpxsJkJtTTmZaAnRVJBgfIWcKkJOEaW+poqXnz9LxKegkFFTXmmkf9se6tu6mF1dY3rJTTgakfG0IlrVZBNR4UKvCLFYHIPWRCqaoatlA8GVGD/57uNs2bUDlVLHlcFrVFSWsH1XP3WNZZw5cxyr1cYrh0/S29OBdyHK2soqn3rkES6cO0dNZSVGg53+vu0szLsZGRvCYjZJaCus8YuLbgliRUy5w+nk8f/6Bffed6/Ucv/+XQxevsDZgQEefuijHD78CkePvkE0HqG8rJQF9wo961pYt65XRlD392+hu2sdDpMBrTovBxvsVpfsANZpjdKNHgyE5ICFGEQ4P3CBM2+/LRfG2toaWjub+eZ3vkF3V4ccskhlxPqUZGF5jnBsjZa2Bl44fISVtTTvO7SLpsZW3jj2KuG4h2988wuQtXNxYJalhRSN9T1s2rgDl8uJe3GKI689LeNWRTepP7DC9u3bMeht8hiIx6Ncu35FAlC9VkNbWwterxeL2cqDH/yIHMJwOkr4wT/+A7/42Uv8yZ89wLqubrkWlJaUcvH8BX7x81/yhS/+Faigoa2J1956g9fePIqtzE40EWN8eBSnzkpDdRu967ZwfegaZ88d5QP37WVtNcL0lJ9wbJGb9rZjtOa5867bOXfumnSqB6MJhoemmZ9ZZWPPDhJREcNqxGyy4lnz0NzUQlV1PWZzKWtrQl8rszPXyaY8PPLxh+lobOf5l4/w9a99F73KwsLsIiaLiZ37tpBXpCSAX1h007Oul4mJCY4fP0Z7ey2rHj8H79lKSamdCxcHsVhKOfbGWe665RCf+8yfE1j0cer145gsZqZ9i7z09husJFa59Y4D7FjfhzNjpLCcY3vPXo68coKJ1UUSmijnBk/RUGdm27Zexsb9DFwYkmvtvR++l8rqCgnSP/6JjzMxNsK3v/kt3LOL7Nq+iw9/8F42b9okoXkyP8e///wnrEV9fOCBB3j6t4exqirordtAaimEJhelskbHfHCaQCHJ4OwSrlIHA0cPU15mY+vum4hn8kzMLvP66+ewmNVs6NzKxx98gNMDp6gor+DpZ34v1zaROCC6aOsaKgmFgsRiATnotK6zj9HhWfbcdBt33nyImdlZfvzjH7G8vMDHHn6AqnIn50+dor29C4u1BFdZNecuXiMcS7O+b7OMAvd4vbzyyhEGTp7l5tv38cUvfYHKqlqZXvCDv/8aj//sSe492E0uncTlqiSWULCyGpbbSiSS7NqxicsXTqNRZ/En/SQV8PBDf0QmreJr3/gmCmWahhY7e2/Zwo/+7XUxfsTR188TCuR58803+MnPfkgm4ZcJGBqjlkgqysF7D7ISWmPJs0hphXhvtmPRGQj6AtRV1jB4/hIlJRa0lgzBeJDVlRBNjV2srQUQk1hiLdnQ28XkxIh03FeUOBgfmWLHtl3U1zfxyqvH8frXuPX27XR01bLqdRONJWQ/9bmB6xgNpbS19TA1NUFffzcoU1w/O8zMQJSHP3YnlrIMwcQyW3Zspb1rG9NLQYYnx7lwdZD6tiaWPTHePH6Vmsot5CxNaCrbqahqwqQ2QDyJQWBaRRZyCchl5DAYYoBNbSCv1JLJ59Hl4lhIoCzcqCKQQ1aKHFabHpVaxJOPoTelKS1To9AEKS3XyeNiZcFPia2WZCQr+5hF3+5zTz/Dlv6N7LlpF+FgGIe1BIvRxcpCiNGReV555ShqbZK7P3CAE2dPsOxdoaq2TkYxZ2MFssEc//bdf+HlZw/zlS/+FVqdErUesoW0HBZTKNRFx+27e3pd3HpRgaICRQWKChQVKCpQVOA9VaAIbt9TuYsPVlSgqEBRgaICRQWKChQVeHcVyBYKIlEXhUhB/kPHbSHLl7/5KALc/u0Pv4sv4UOhFQ7XFFaLEbvFitXiZGV5lVQiycriIsvDy1grjNy8fz9Oq12Cn1AgRDwSobG+QfZkBn0ecrkEc7OzZCX80sm406bGJpqbmkjEY0xOTJBOxVGrFFhtFgn6xhcXSAh4qcoRS4YxWw0EgyGMJjNarRmD0crgtSEWFxcpKXPgcFoxGg0oogbiHnDPL9HcKrox8yytiKhXNTa7nUAoSMAfpLS0QsLRZDpDX/8GnLV2VCaFBJjCnanUqljzrkpQIxyjouJUWmlFaK3sl5V2WpQFLYLACJjw39HGSqWMSRaOWQFcVe9A2z/02ErncVLE8GrQaDQSXor7/eFDfC/uK5yLYpt/+L3otPUn/BgMRrQqDdVlNay418hEUmgVOtR5NWatkQqnixK7k1Q0KTtQJ0fHWJt109PdRWVDNcFkkPGFSZb8S+SUadmv6XRZUSmztDTWYdSrZXR1JldgYmpOdhqLOEe9VoVGo0SpLBBPhgmFA1TUVKA2qPGGfaSySUorynHoLWSEs0rEROpFv1+GTCaB1WaWXbIR4RKKRPD7A6RTaXTCJazVoVBrUag1JNM5+XuVWo/V7kSrNbG07CFXUPHhj3yUkeFJXnr5NVpb2kimMjIq0mYrYXx4mOoKB+u72zlx9AznB67St8HFrt3ryeXSRJIR2atbWlEq42E93mWsVgMalYDlYDAKp3IKtVpBTth/QQ4RCHevTqOTjuhoNEdVVT92Ry1joxP4Aj4ZtWu3W1CqchiMKmKREJ1tHfg8AYaujuJdCdLW2smuLYe4OnKO0io9Cl2UXCFIMhpg+OowMyMqNvRWsLQYY+O2A5iclTz2xJMc+tCHGB0bZdWzLDuchdM3kghRVV1GLBZDjR5lTsPI4DR2fTl/9sdforaskbVVL089/SR963vIEeXoycM0NFQyNT3F0uIquZiOa5dH2LVnN0aNkc986tM89tOfyU5XV0kVXr8Xv99LPBGVADufTXHw4F1Sk1Aown333y+7Hn/1q19JWOn3LvPIIw8xMjLO17/6LfzeCFqDhoaGejp7Gti6fROf+ugjJEhj1btIpvPotUYCvnn02rwEbMurHuqqGvGHwlwavMrptwdoaWwlHAqTjMYxG000Nzdz7dogGWWGPTfv4sgrL9HS2oDHv8SFywN0rmvlytWLvPrGFapqzNxz6HZq6+oYH5ugobGGeGqRJ3/3In3rNvLtr/8LFy9NMDYyz9pqgHPnzvL1bz5KfUM1k5MjTM9MsmXLZl5++WV0GgO5Qu5GHyd5gkEfo2PDnDp1kk9+6hO89dZb0k2/fet2uUZ2dHQQCi6Ty3nYddNm5ufdElg/+btn8PhCfOVvHkWrM6LRm/nlr38rHY+heAaVWsunP/EAtZWlXDw3wlvHztLWUcb5S2O8//07mJ1xU1fTTHV1HWfOnmRxZZ6OjmrqajYwMT0uHcUXL13n/JkJvvKFL7F75wGqy+vweQMcO/YWNdX1TEzM0bt+Oyazi3wanvrFT6mr0PKXf/FpFgJLPP7Ek6g0dr7/vX/jwMFD9G9cz5HDT7M8P0FwOURHcy21NY0s+Bfwxlf54hf/gsd++h8szcTYtq8dlcZAOJxmz+5b+cfv/xCzQsO+TZvpb2/jxIkTBLRaUho1v3/iCY4dPsz86CQ9revQqC0srIT4yc9/xcOfeYR/+/E/EQkvUeLS85nPfIJ77/8IP/rJf9DS2sTvnvo1Pes6mZoe5/UjZzj0/n00NrRw4uhJ9u26GZ1Sh3fVx969+zh45zZm1oZ5/rWnmJhe5uEH/xxd1sXixALaXISXnvktNVWVGK1OnnzxOVLqFDt29qLKRnC47GgdVpKKAm+ePsX8olv2QmsUFn7yz9/mFz//T85fGcAf9mJ32ljfs5U3jgzKfunNmzbwxquXMBjy3HP3QSKRIItLczQ31pNKptiwfiORcJrjx97mr7/weQqpGP/8zz/E7irhvgc+iMli49yFi7x54iSpdBYKat7/vnv5k8/+D7KZPH5/kDdPn2Bl1c22zR04LPCv3/+mfP+dnl7mU5/5c+459DCbt95KMhli9Pp5rg6+TSC4yI8ef5Gjb5/nr7/yYT7z6T/m6tVJjh57RLB+zAAAIABJREFUk2tDl+jorqW+oYYvfu5nbNu9kfcd/Ci333IHVTVOvvrVv+CJJ35HPJzFWmmke2M9qXya+pZGahvqmZqeYENvL7fcfDNHDr/MlcuXcbvdVNfUYzDaGBudRak0kc+rSSRTLFwbpn/fFkxGNUvuaSKBIJVlFfT2bGBmapqLw1e45wP78ftXmZi8Tt+mblylLrZu3capk+eJRTNycGdqapp163oYHrnG5bfdWPN6dm5Zxz33H2Tb7u2EkxleePUob5w8iaHEzsadN3H4yFv4whY2bf4Q5WU7SWrUJExhVPoshUwSRSqPUWFCldFCKoNBk0GvS6BQJMikUmTTalQFGxqlHwoz6A1pnC4TOn0Ov28Bf2AZk0lPR3sndlspq0sBAt4ksWiWJfcqa6tzzM1cx2Iwo8ipGDk1xKc//8fs372LtZVFBgcv0NzYxJXB69htFezedTMmo4Mf/P0POX3mLPc9eB/DU9fZuK2PWDTCkd8/S6Wzku987e848foxvvf335Gx7+lMRA6jaVRmQFcEt+/u6XVx60UFigoUFSgqUFSgqEBRgfdUgSK4fU/lLj5YUYGiAkUFigoUFSgqUFTg3VXg/wK3oiuVLF/+xqPsP3SrBLcJRQK7y0qBDJlUgkQsztqyB5fTRS6Twag30L9+PTWVNRJUqQpKYpEIFpMZi9FMJBQkHhedtBnWPG7q62plz55WZ5AArJAtkEwl8Pu86I068vmshKwOh42SUieT7iU88TjeoJdYIkwqleDchWuUl7vIF7Q47BXkcirMVnHhVIHZYWJ+fo6oJ4PLXENDQxPLKwsEgj5MZj0itzgSi2C1WamoqKCsrAyL1SZdi3qTnpQiTkaVlj2i8WRSAtNUJik7OUV/pnDYKgSQFTeVAoW4KVQUcgUUeYXs4BSOWxFhLGJeBcRJJBMSjCtF96yoFRYR0HkRswwa5TtQVzhpZewx/+2ulU5esS2xnXfct+JnuVxWgs98PkcoEKG3ez1Rf4R8qoBRoyObzKHKFYj6A6y4F4mGI9gsZspcDgqFnAStC8sLrHqX0Zq1dPS009BSR16VxeY0y/jZK9euyB7KdDIhY4sNegcuZykmg45UKk4iHkZBDpNZKx2qOTKotAoUGhEhKeIhFeiVwq1UkO5qCWu1albXVgj6PaQlGFVhNJhQqYQTWTiJhT9YJf4ajV5AXI10cQpnrEZEFaNEqdbecGmhpru7j2gkxfTMghwGyGREHLAFu9XOxPAQc+MzrO9p5cD+3Qxduyw7Drfu2Iw3sIov7MHusmESbluLAEw+tBJG54nHQ2h1Kvk9hazUO5VKyhhok9Eo450VSj1P/u4q+/Zupq62jcmZBYZGxrg0OMPGzQ20dVQi0qLFjjdqTVw+P8HEyAKJGKTjNm4/2E8672PVM0lZuRGDJs+hOw+iTGsI+TLk8mbcK2H8sQxnBq9hd5WxtLAsoY/WqKB3Yyd5ZQaLzShd8OTVqHJ6epr7KbfX01zbzfjQnIQeobCP2sYKzFYN3sA8h19+Dq93jTvveB+njp+j3FWHRWeTEOFvv/ltVpaW+d2TT3Hzbbdx66238MUvfgGNWklf/3puueUAly9exL2wyLGjbzI2PsZ9936QbDrLyZMn0Ot0lJU56Ghrw+ePcvfB9+FwOdm1axu5QlJ2Q4pObBHn6w/HGTgr4JaPRx76IAplEq1ax/T8LE8/8wKzcwt0dHWjVKhw2Jw8+8wz7NqxnU9+4hM89rOfMj8/i85i5I8++0c89fwTrHoWKCm1MDR6hUP3vk92Uf/+mef4wH33cunyICOjY9KtvnXzJqqqHFy8cIGZmTVuu+UOGZPscpXK483r87C6uix7bTf2b8VicTI1uSijlbdu6WfePYvbPU9DQy3pTIKGhhomJseYm5uVQDwQCLJ3zx45YFLqKiGbjvP8s6/w0EM3YbFYOX/pEiWlZTz88U/y/AsvMzw6jd+f5MMPfITVFT+jo1OUl1YQiXgwGWFuxsPg5TG276kinnKzshRDrTaQSilQKxS0t67j/fcd4Hvf/Qe8y1pcFXa6N1Rx5coERp2Rjz34SaLBlOwyFq3aYt+dPH6aqpom7rjzPp741e/Zt/sAqcACH/vIQTq7a3nsd//Jb557ma9+4we8efoKzrJqxoav8ubR52lrqODAtl1kIzlefO5VEoYM1moz3jU3CtJUlJWyKtzrqRxmmwufN4JNbyftC1Cu1XP79h1ikaOyt4+lSBRLQcOBPQe4cmoAjzfA9NIyteu6cdZW0dHTybFTRzn2+is8+MH7ePml5/j4Ix/DH1/jtdcOc+7iWapqSnG5HORyednPHPWl+fhDH8dlreL0ifOyZ/rI4df48lc/xKG7DrG8tsYTTz0j14rDL77CrfsPcN8H7mZ6dJJrl0bo693Eb3/7a1586Qif/uytdLS7OHFugDfOXsVQpqNnSzs19fU01zcQWF3Dv7aK2aTHKtILRH+vWB/DaRK+PNcvz1Bf28WBfYf4yb8/xpmT57GVGti2YzO33rKTbDpHLAqelThGfSlDly/wp595GJWmQDwV5ZkXn6art53nXnyWxpYm2traaW1qJxiMsmX9TRw7fpzr16+xfc8+KmsrMWnzlFhVJALLPP/sM+j0FozmUppa1+Pzx7HbHCzMjZHLhmlvq0XvNHD46Ks8+8Ipensa2Lb5ZtxLywwNXwZNULrMz50fYvRiCKvdRTYb5yuPfoGb9+5hYXGWyekpTpw6xZkLF8krEvhWgrgaLBy6/26Z4iBi1i9fuST73tPpDFPja+h0erQaM05nlRweEIkSIo485F+WqQRadYHWpnpam5poa2ylv2czP/rNz7gwOEh9bT1rXj+jI6PYHBruOngrDY21TE9NsbS0imctgtNawejYBKqslTv3b2X9hnXkVQouXR1kbGYOtcmK3lbCvCfCWiCP0dpIV8+tZHIVFPJlaM0F8tplCuqkfM8HDQaNFTVmVDnQkYWUH20hhEWTxqDIosilQbOG1upDoUrKc5pIJIDdZqO+rl4OZ83PLnPu7BVGr0+jxEQinpdrW2mJgmhkWZ4vBddifO9b36fE6uSXv3wcz9oqveu6qKurkekTP//Fb6msqMVuL+eOA3fKtINXXnkRc5WVlTUPTW2NZOIp9m7dzSce+Di/+9XTfOfb36GgVJARvehqlYz6B1UR3L67p9fFrRcVKCpQVKCoQFGBogJFBd5TBYrg9j2Vu/hgRQWKChQVKCpQVKCoQFGBd1eBzDuOW+UfHLfCPSoct994lDs/eJB/+Pd/IpwJkUF00nlkRKBOq6Ghqh6H1U5ZaakEtAJkFbI5xMliNBiW8cnhYIjFBbf8eWNjI+VVLlClJcDzePwyEjebzcluV71Bj9liRqNTS8B60+4dGIxaBq8OMuNeJporkM6lWVxckJGrGo2RUlcl0Wge94IfrdqEOq9idmqKdVv7SKZTJGI57NZS7E6HjOxNZ2NEYgFS6Rh5svRuWEdHZ7uMNy2gRCeeczRMPB0nr8rLKONMTghzw2GrVgtH7I3oYoE/5IfihrtWURDANvfOTYDbd34uYKRS9d8g9g9OXPk370BcjUo4dUWKpgC6//dNOHH/4ML9A8hVK9RoMxrUBbWMki11uiQYFnG+rx0+gkatIiuifhUFbFaTjKnOZlIEkkFmgwvSZeo0W2ivb6CxqkreLx6Lyv9dOGbnvSuMzLtxVtsIp2I4jXb6G3uE7ZpUIUNGkUNt0GCUMFYl+2FzqQQ6pQKjUo0ym5UR2ZlcnqiA30qtBPPCeaTW6DAYNeh0aowmE0aDQeovYqOVoj9ZoUShVEj9RQytiFIWH+LrVCote4QdjlJikRTBcIKG+jaczjIWl7y43V7yOS3JWAqnxU5nUwdGrU4+l1DILwF+eY2LS9fOkVUksTiNlFe7KOSSVFY45XEiLm47bCZ5nCRTUeksFg5wjfoGQM+KiOtcDovJQSIp+m+zjE1Mo9IYUWp0zExHuPn2bYTCXgbOXZL7pqGhAoPWQNAfkseCRdfJzNwoK2tT8phzOXU8cO9Bke5JLl6AjJZgMMX8mg9LWTnhTAp/IMrw4JiMmc4rk7T3NNHW3UgsFZHASri+HEY7TdVd9LZu5c0jZ7DoS7BZLQTCayRSQZZWplFp07w9cILm5kb+6NOfY3xsgZeef43ykhrmZxbRouahhz+KP+Th7XMneOD++8krcsxMTXD9+rCE3HqdlrGRKZQoaKirw+Eooaaylurqam67bb+MVQ74Y6jUOkwGO+FoiMmpEUKxVXp625mYGuPV149x/uwwwWAC9/wqf/lnn+XBB+/j2PE3efqZZ8krVHzne99jaHSU119/lfr6GkpLHETDAfbs2iEjcVdXVxgZneDE6TM89NF7aWqt5fkXX2RsfISG5nIe+MiHiCdSvPLqG7gX14hEI+iNWrlm+dd8ZNI5XCXV7N+/jaGhUZZWZti9ZzNms4HOri7CwSQDZ69h1JVRWd6K01EO+SSXLg/Qt6kPnU7FxOQoM7MTfPjBDzExMU4sHpU3u93O/Pw8yUSCwQtXMRS07N+3H5PdRFt3B3mlgiNHXxMLC/FIioHTlzl06D4euOcjKJRqfGt+XnntRY4df0W6CTdt7mPZe5qc0sf+/TuprKxkbc3P9JiHQlYvndjlrloGz3mpqivH5hLDBQqGroyxrr2fiZFpdGoDrtIS3AtutDrRF2rHZCzh2rUJDFozn/zIB/jcnz6EUh1h/123MzTl5tFvPIqrrBOnq5p/+d7fMrM8yv333kl3SydWbSnxmJLVtJ8nj/wGRT5JT0cDE2NXyORSJDOiBzuLVmWk1FjDHTdtZ31VI2OnB6h0uqhob2clEuf48TM0N7RiNtpkzLBCp8SXCqJzmbg0OcQDDz7IlYtXIVHg1FtvcmbgNDvvWEc4GsBRYsHm1ErXvnBTd7Q24x7P8JUvf57etu08+ZuXqK24se++9nf38I/f+RnppIWNff2cv/wWvz/8GGVVpQxfW+aTn/wTxq5NEllbYXlmHI3o3E0vYnOlmFhZpqqjnIiIyDWpQKVBpzJy4o3TVJbYZBx9aVkDwaSXzr4elmZmEM2nqWiB3TfdRX1tD2+fuszlS1fl62TP/r0YDWb0ehuFnJmxYTeRYI7GunIunnuNEpeJsalhYskgtY1VVNa4UGvBZjMTjYQ4f/4cv3/qVVqaG/nqo18kpzIzOjmPWa9n4PibbOhu585bb+G5519g8PowF68P8a//349pqm/mq197lFgwQHd3O409dcwsT+PzBzh94hpri3H6tq7H6gBneZYXnn6b/i09OG1tRMMwtzBCMDTHhnWbOLD7TmqqquhqbyeVi3Hi7WOMjg2x6JlFoS+gNShIkaC6sYJQTAxwRaWrNJ9WyPW6rKyWtVU/TqcDm93A+MhlHA4duUyC3u4mtm7cSFNpPX/x6Lfo7juA15cjFsnI7u6J0WksdiX7bt6KVi/eq2NyHfSsZEn59NQ01PHRjz3M3OxVLg4PMLswB2oFBY2KYCJDKCaGgOppbN6DxdZBNKElhxZXuYNIcBGTMiHXr5zCSEohYpFVKDViqiqPIpkRCBcLKSyKNfSKBTTMklItESkEUGr0EsKTEw5aM/OzHq4MDsu0EZ1WQV1dKTnimM1KSsssWE0FqsocZOJwx63vx6ooY27WTW11vex/lx0CioLsoX77zDnWr9+EWqVBQ5b6qgoGrp/h+VefZ9YdY3XFhxotJrWev/zjLzI77uVPP/tXslZAPn8liPkwpYIiuH13T6+LWy8qUFSgqEBRgaICRQWKCrynChTB7Xsqd/HBigoUFSgqUFSgqEBRgaIC764C6XfArUrUq4rbO+D2KwLc3n+Qr37366wGl9EaVBKk1lSVU15SgsNsE2Vp0vUp+j6F8zYaiZJOpt5JES4QDYUx6PW0trRIOOfxL5PIRmRPrOjZE+4REYsrgoaNZiPzC/OoNEq6ejqorClnaPgqp06fJplDur2C4ZCMXxSxwwfveh/uBZ/seVx2hyjk9SR9USzlpWSzaTKFLOFEAo3RSHtnK6VlDkQycy6foKBMozOoQZElmU5KB6pwdKYzGUlic/kC2VwerVqLSqN5p79WKT+L/1WA2EJedNIK56twzgrtcqhVouc2L+ttCxLm3vh8o+/2xt8LkCKds6ob3+ezeVSiA/j/ALeSB8u/ERdYb/zuDx9/cN/q8lrUQS02rZVwJEoyEZcxtiJaemZmElepHZUqSyYTJRL1kUyKuGFQm5UYq00oNAoMGi1mjQ51QUk2mSKdENAygzcQYHZpBWdFKfWtTXj8PnRqBcpMQjqM9SYjOrOJRDrLgoBh4SwWkwKTxkC5oxSrxkg8GCYRjaMxqcio08zOu9Fo1dTWujDbTNKFnMtnyUrdRCxxTmou3Efy/xcXqt8B4SqVgmw2JbtjRT+oRqWR4F+nNVNAjd8XkyBXQKhsXkc0nEODnp6OXlKRDJmoiFDOoVWr0OpVzCxOorUoGJocJKtKkVdkMBvV9K5rJRIWcCFEbW2F4GkolFl0GiXhSFA6xnRatXTfCrd0JpUjn1VL8OINhlla9RFP5WjtWEcokuTkqQHc7hAuh4u+/hYcVgtKRQGVUoFvRUcg5CESDJGIZdh3YCu9Ha0Mnb+GXmFGkVbi9QdRmvTk9Uoml6dZmF8hFchRUV6G0arG7NTiKLcwPH4FtUbL4nyAXVt3cvDm+7lydox0REln8wbeevMYpeVmDBYl6VyYcMLD8ZNvsGHDelyuWnbvuB2zycnvfv0spSUVdLZ1s7K0RHmNnYHLJxmfGKahoQFlIY/fG2DD+i7qampoaWjBarPT1dxFMplieGiUUCjM+NiI3Kdrq0E2bdrB3r23cuTVl7g8OIDZpsZWYqC8QsByDd/4xj/Qv3EHy0sBlOT5u+9+i7n5OYbGxkhkUhy47RYyhQzDI9dxlVh5443DnD9zhu071tPT1cq5gXMEAymmptzU1TsxWrScv3BdDoBsu6kDm8OMxepkZnaJWDyLVq8km7+REpBPZkjGUzTUN8me7YG3h2hudXHHPbt44tc/p6urkw+8/wPUVDdz+eIo169O4VkLsXPbHjo7O4lEgwTDfubmp+Ta2NRcx9unT0pdxetkaWmJubk52fXrmUnSWN5MT08f/dv6MDgNPPfqcyDckeUlXB28iiKrkBGvrbXNtDW0s2n9JkLhGKMTM0xOuSmQ482TTxJPzdHQ2CDjnxUFMyX2Eux2M1euDWE1WTBq6xgcHCIY9tHV2cPqko+Z8QUJbc16Eztv2iK7nMX6JcBUW+s6ZudWmBif4W+++iU29rcxOnaa//Hnf0nf+i7sVict9VvYsGEbo5PDjE1fYufeTcwvr+GeD1PX0M31uYu88PoT6JSwY+MWFqbn5KBBU0sXTY0drOvuZfuWPnTRKBdee5HLrx9BFU9QVd3JicEJHv7yXzPtDxCKJrGp1JRqVVCIcHXqCgtJH00969CorJw+MkCJxcrl2QHa+2qx2HTE00Hm3eM4naWUlVhZ19NHYC2JMm3DaapnYTKEUetibGSW4clXSIXT2IwlfOEvPseB23aSVcd58dgR/ulf/4ude3fgWVxFFUuyf/1GtJEMI1cuUNVoQ19qYiUV59LMPOF8HJ3JKLuXfYt+OppqqK2uYmk5jj+1QNv6TpRpMOe0rGvvRtSdmkw2Bq8M09+3jX37bmNwcITJyTmSyTxeT5ASVxkNdU0cefH3LLlHqa6uoLm1nfqGFta8XmxOB0PDlwgGVlj1TqLRxzEY0lSUm9i5cxttXfsZHY/x3JOH6WhoI5/IkE4kmJodZ2F1gRQp7nzfXdidJajzOoavjFFeWkUoHebi8BnsJQo2bdrK4489T01VGza7BYVmFbQixj6Fw16LXluCQpXm8qWzqAt6bCYXIX+Q9T399G1olykYTfX1so/+/OVzrMSXmXBPklKmsTjNqDQqjAodqryGbE6N2y3eP+LoDSL6vIIyl56IcJ6aFBh1CpJx0eGuZ3w8yuy8CqOphmAgSCQYxhdYJRIPcu+9d7C6tkRZWSmb+jfTv34bgUCcM29fZNm3yJXp85hsImbfSSSWJRJPo7cYMFhLiUaNrOu9nVyuFKXKQkLEImvjmFR5dNk8aoVBnJ2QzatkN6xSmUCjjqFVRTCqk6jzAQqJZZRZD3pNArPdgMpoJJEULuoMVy4Psbwk1vmoHDwSa0R1tRO7QyNjv1EkyOeSGNQ64oEUm9bfRGN1J2vuCDaDk3y2gEGvI5mMoTWqZAKGPxREq9fjdDjQkSce81PXWsUrJ45gLxdDMjH0ahvuCT9ttf2cPTnGlz7/bdRqG1k5HAUadRHcvrtn1sWtFxUoKlBUoKhAUYGiAkUF3nsFiuD2vde8+IhFBYoKFBUoKlBUoKhAUYF3TYH/DW6F0/MdxpjP8Og3/oZb3ncr3/r7b5NTpGlqraes1IFRryGXzqAuqNCJi42JGOFgUMYC22wWCWq1Wg06jUaE2kqnSE5E9kYjxNNhTHYNsUSUVCZDW2sHGp2OxcVlEqkkvoCfmblFzFYdFZWl2O1Wzp4/L2FYV+9G0pk0584PsLwQ5OOf+ggnjp8jkxKPYkKnteOwl+EPBKisLKOxuYHplTki2Tgmi3CZ2TGaBYjNkcnGSaZjhCN+6T4R3XORaFSCVNErqVIId+qNSFEUSumQFL2bopM3l87KnlPZDCzArHDICnArqHdedNXmUQgwqxReRAUieFoEB4tuWAkklUrZMacUXaECEAtYLBw87zhw/9u9K523wiCkuvG8VGp0Wp2EvqILNhvJovAqyUWyxBNxItEQm7dulBG1L73yAgpVljxJNLoCFrsOs0WHQlkgVYiRVMZRaBXvPAfBRwvk8uL5i/9YhUapQalQo9NoSST+F3vvHRznfZ/7fnb33d6AbdhF7yAAVrCToiSKVKFEiapukm25Jef4JLZz5MRKThL7+sSeuCQ5cZSM7Ti23GTZstUpiZREsXcSAEEQvXcssL3XO78f7Xsz98z9zx6dPxYczHIA7PvuPvu2eT/f53kyVHjcrATnyWujpHNpikUBpUX3boFwIEkxZ8Rm1rO6HCYVy5HPZOQyvJ4KKqrL0ZUXKBQzsjtWRETnChn5fkUMsohtFPBbdBwKnUVksgD5mqJoCxY0uyAjeg16RaqZzaTJ5/IyXjSfE38gwKlNdj5OTc9jtVRQW7OGyeEZnHYvDosHbVGPTq0jm8lSEJGW2jwWp47ByX66r1+nzG3GYCwyOrrIlq5qGhq9+P1TuN121KqCBPLxREK6SoVWkWgEk8lMLpsjEYtiMlnJo5GxsMFIgqXVCAZTGYW8AatNPAeyqRT5fJblRRHluUSlayPpVJK58Xnuuv827tp/B8fePM759y7yo+//hJ7Lvbzx1pusxPx4G9xMrgxz9mw/Tp1wttZisetxeCwyMnlg5Bp2hxmfVzinjRTiZsotbpxWH+dOXpXb2EeeeJjuvvOgZEnlwpw5d1I6QnU6GzZLBQfveZjO1o38+Ec/Y6B/CP/CPK7qcjZuXUN1rY/aqlqa6xpRDBrqK2tlVPCpE6fYtmUbLY3NkC/y6GMfJBHPUeEqp8zu4vq1YaqqG3j6r/4H7773LqlMmKpaF3qTir7r3Tz1Z3/BM//2Q65cukE2e3N/un3v7azfuBGVorAaiZBMJ6mo9HD89Ducfe9tUkTpXNOK021g4EY/jQ31pOM5rvVex+GyYLPr5b4djoV45NEHmZicQ6sYSWbyJFJJEqmYjC8VEePucicOu5NIKEEmg4TwIto6lghx+cpl1nY20dhYi8Viweutkp2/RkMZF870kUrlcTrLue32WwmHgxLiigh10YEtYmsnJsc5dN/9Mpb5b77yDbav38HWdXswW8o58vZb9I/3onNosLsteKvdsndZURUxaLSU6c1cOT3O1q51fOKTn0StuNEoFoLBCIHAAu8c+w0DQ1fYu28H13unWVoeo9yp5dCDd9HT3cP0VJDlhTwGrVGC+MBKgNHhMb7w+S/I/enihQts2riJzV1bWVxaJrgiurst9PZe5+Of+SSt7Q0cfuNZpkZ7SYfi1Fe0cfrdHpyOSvzhAFXNbpo2NtKwbg3d/ZOki1rOXn6di6dPUFdTzobWLdyydT9mvZuGpk581XVMz87w3E+/i1Obxl5YJTDWQ429jOB8kajGzUN/8zR+ReHXr71Gs82BamEebSJAWYWZX558g6RWz6c//XkIaYgsr/CzN75LKB9n89Y2bozc4PZ9WzGbzcxMTpOMiJ5vGwuTCQILeRprOnGU1RKJZDl36j0OHNiDQZvgyvlLfO7zX8BdVcOGW7Zx9NxhLnSf5uyJEzy0917Wehu5+vZx3CYnBqOL4dkFLo8OoSozEymm0Fm0qMixsjCP3Wwkm0lR21TLteE+gskQnfXr+cbTX+fK+QtyUCiWjHG1pxu1Sk/Xpl08eOgDHDt2kvnFJekc/v4P/o3NWzfQ2dbIvXfto7G+ldHReW70TXLy1GVaWtrRGVS8++4rRJOT3H1wA/XNerJ5kWKQp6huoKcnSa23A6u2HIuujBd//QKxVIjaFi9On52zl8/Q0bmWjpYNlFt8BJZjnL1ylct9p3FVJmhdU8ept8doaGzD7aghkZ7B6kiwa1cbs3Oz+JdE/G+SdWtb6Whtx+N0c/XSFS6f75Fd6BaThdr6etyeClra11DZUos/FGTYP07/6CDLS0voMlq0RYPc54dHJjCZbfKctrqywp9+/oMEQjMkYktYzYrsy670eHA4m/jxj84SjqrYv38vM7MTdPdcFcXyPPHEh6mpqqdr3WYimQjvHTtGX38/sZhIVLBjcFlZDRaIRi2YLDV4fHVkSRGIBHB7azHoKtApbnS6MsKRECYzmBQNmnQRVR60KgWtSo2iSqNRhTFZgpgtK6wE+0iAyXioAAAgAElEQVSm5mWahdNZidXoRcHGtZ4h3j7yLrl8GJ1B9KCXU1PtlJ3ndrsRRREVCUmK+YzsQhdXCoWEEaPKy0P3fpjlhbD8bKKBhLzesNksjI0PYrJqGZnol1UE23ZukZH5Fq2OQiaF2aEjnFvhQu8ZqmqqKOYV1Bkr3rI2jrx6nr946msYDG4yOS2oNYi5iJLj9g92WV1acEmBkgIlBUoKlBQoKVBS4H1RoARu3xfZSystKVBSoKRASYGSAiUFSgr8YRTIF4tF0SmrqDUSZtx0ehb40l9+iX137eXE6ffQasFgEAAxQzIeJZPJkU5IDInTWUa+mKO83IqiVZEvZmS3WyKZvBkJa7ViNlulk3NqcQyrU4vb68HpcHPx4hWKaPB6qjl/9iLNja309w8TjyW4/fZ9XLhwnpnpObQmG2s2dGEwG+m73svQ4Cj1zQ0SZio6Azq9iXQ6RyadxWAy0NbeirvChWJUo7OoSWdSJJMx2TOby4uo3bR0rwlL7O9SjwUMVERMr0YhnsiiVmux2+zSXZtKpWQUtIw8zmVlTK4EsyqVjPUVSb7SCatohcVWgt1CUcRGF29GEqqRbk2T0UAsFoPizVxq4ZAV7k2TySC7dFPxlISnesWAQTFK+GlUTBKAa1BIJ9PS8RgLR+XNXoveIh/zxTRavYqGhiqS6TDvnjiKt9JNQ2ONdP4t+Relu1WvF818eWxeO8lcSrokU+m0jP7N5kSvMBiNJrSKiF9WZMS1uKEuOktFbLCIEBZ/YzCYsVkd0kU8OzXPwvwieeFO0mgw6AyUOWxUeDzYLGYKmgypXIhMOkEuk0Gv18muXdFpKLYJ0buXzmVJiNdRyEuHs06vx6CYEBHS4XCYQj6Hy+kgFgmTzdx8PSI+WWghXq/8rOxlxCIJhgdn0GBi3567WJ5bIbqaoKaiHoPGgF7REQiuoDdpsZQbyBQSTM5MktfC0NQcJpuDSGSSDeu9hEJD1NRUSAhtNuuwWhzEYkaCoSTRZBKXpxpFrSafWZU37iPRBKl0SvY5mq0WJiZnmZsJ0bFms+xHXV5aYeDGMJPj87S3rceuW4NKHcPlVqiucxENJjl7oof66jaMOhNNTW1c7u5mcPQ67ZtrcFRn6O7uZ2aoQIW9EW1RQ0t9I33XroCSYOuuduI5P+liAqPJhttVyUD/FO3NXbz+2lt0dW0gGFkhlgxKiLY0GmXDngYsxnLyaQWLoYx77riP5376czra1tDa1MQde/fj9Hgwmk0y0rW79xqvHn6duakZrl48TzAS5Fv/+C3uunMv8ViEV15+kW9/+zvcufcuOlo3EwhFcHu8HD95gm07t7FpyzoOH3kZj7dcgpeW1iba2zqkG/p73/s+C3Pz/PlTXySZyMuu4qqqZtweH3ML87z6xotMTgxQXe/C5bLx+mtvoFFyPP6xh5lfmOCXzx3DbDby4GNb8M8nmJtforGtkqGhCe688x6ef+F1yhx5urZ0UlPnZnx8lKmpVYoFPVWV1ZQJR56ik47qX//6NZYXo2xcV0VLc4sczHC7KlhcWKK5uYWWjhb8Sytcu9ZPJJyQn9WeW25lYGBYRhBfunSJvu6Bm+C3tYonP/QJzD4jz/zH98hSZMW/TCwZJZVLSLBbbrdT5fVRyObwOj3k01mOHz0re8Nj0Qy33X4Ib0UtjY2t6LV6kqkw+XScK71XudE/wvHjhymq4tIxPjU9gc9bhdVcyezEMsHQMnPLKzz02G42bFpHX98AoUCKoD+NSeeQkbVOm5PJ8RGaGxr4s//+l9LdWV9r5ec//x567CzMLsk+0fb2zaxG01y9cZWNt6ynZUMNl/u76b7Wj92m5eED93Lw1nvwmCtJBrNcONvD9aERKptqCSZX+c4z3+Av/+Kz3HfrDhaGr3PsjbfwVbZT1bqB7zz/c+774AfRGo385tnnWZkao9pbzlNPfY7DJ97m3TMn0RvM7L/lTumGtNmjOH0OHJU1fPM73yWcSvLhDz7JQPcQYwPX2Lf7Du665RDDoxOsBkO0rNnEmrZN/OYXr9K5ro43XvsZJp2VDz32KZaWIsQzcapbzDQ2+finf3qGNw8f5ptf/zI+t5b5sTnGr60yPh7k3TNXyCkKSVWGLbs6yatSfPiDH+Bf/uUZRsem2LJ9Ow5PGdcHLkMqw/e+/Qy/eu4VevpusOvWOzh2/BQP3PcAz/3sp+zeuQ2f181LL7+I3WnnzgN3s333bsw6hamJIcptDt556zijQ5OMDo8Tjca5dc8uovFl6po9+OospPIreKqsTM9NMD4ZYmwsRiIOf/b5P2dpPoDOYKSnrxu7w8rY+DAn33mPBz54UB7zQytBaqrrCcbSMgkjmZ0ilfRTW1nHwuwCy3NhmuurWNteJ6Fl95V+9tzSRXWlF6fDSjqZkMMwohdaxNZf7xuiu3eAgkqLSm9EYzSSyBco93ro3LoBb001PgGL5/xcPHWJX73wMuUuD9W1tYyOj8jjck1dOYohS2VlGd4KO4pSIJtOcu7MNaq9bsaHA0yN5An4Y7SuW8cDDz3IfQ8e5NylM1y5dprzfafIEaO5tR1fxXquXhgjtJjA51tDS8cuMLoxOZxEckkSuTgun4eAP4QWE3aDk0wsiypXwKxV0OZTGHTivCbi8iNoNQHsZWmW/X0Ew2NodGnWrVuHo7yKixcH5BBFOBBn1b+EUQ81dTZ8VVac5XrMJkVeN+SzeXmtpSrmyaZj8v2JBIZszMzm9ffQXN8pI+hjwRTNjZ3oFauMPh4ZGWXnLTt57lc/RjEUaOlooL6+EkVcP2jVBBMB6jsqePZX36HMqceot2EoVNNStYs3XjrNV7/8bVRqI9m8gQJatALcUopK/sNcVZeWWlKgpEBJgZICJQVKCpQUeH8UKIHb90f30lpLCpQUKClQUqCkQEmBkgJ/EAWKxXxR3MQV0FK4LiW4VRX40tN/wZMf/yivvfYixUJaRuUm4mHpQKysrGMlmJJxfTq9hkIxy0poScYQK3oNyUyCTC6Hx1Mh3aLjkxPcffcBIpkQ86sTnL94Hrvdwc5tt/Deuye5c999/PAHPyEWTjM7vkxFhY/NW7Zy6UI30UiM9Vu34Wuo49SZMyg6DTV11STSScKxCAXy5MS/fFbCSWeFm+bWJhwOO/mCiP5N3Pyd6OAtCoh602kq3bDiB7+NJf6d4/VmH62grTrZ0ytcdKKDVzg9hXNWI2Ct+mY/rXCw/menbCYv3LUCs4o4ZLWM5hUwU/SjZkVHqX+Zhvp6IqGgdMk6y8sQ0DyREhRcOF11N7/RoimoURc0ZOIZktEkiUicVCxJTjhwzFZcHieBREDecFeJvlltnjxJtLoC1nITdruZpeVlYvE4Vpud8nKX7MKNpdPM+pfIq4oSnor1C4At3LU6g4JOp78ZNZ3NyI5ZEems0yqITl0RqWyz2CVAGB2ZYGp6jnQyj8NVxratGzFb9Oj0inQdC4AfjYQl8JU8u1hAryhoUEvgKdxxGkUhEosRTcTIUcRgNaMY9NKBK1xpiWhKupLtNhvhYFBuoyLiVixLJCqn4gkZc134LXRPJFLUVjbTe2WAfKrAvXfdT5mxnKUZ4SoMSQeis8xOKByQzlu1tojVbkGt17GYyLB2y2Y+/eQf47WU8cQfrSedDFJut0kXpcNRwZUrkyj6clbCaQaGJmlubKK+ysrUZD8ul4uaWh8rq4sSyguQPDuzLL8rPA1YzR5eeP4dAqshtm7djpLysbQyyLpNTqxWHZ/71Bf59Uvv8JMf/5p169fd3P6MdibnxgnExvnUn94h+zv7LmUIzhYoxAo0eOu4fPEctXXldG6uIaXzgzmNp9bN9Nw8ly9O4rSXkUmq2dy1mXfePskd+/YwNnEdq93Ozm27aK7voLNpI/WVzXL/N6JFpRQwKSLCXJEu1P7+IT796c8wMTbFjr134PFW4F9Zpq+/h/133sqDDx5gbGyAQ/cc4CfPP0tdZTtnT11DbzDSuX4dp86eZOv2bTz5yY/x/Iu/YGJqlPq6Sk6eeJfq6ioZR33q5HF8nnKe+sJTuMuree2V9zhzqoeW5k7Gxie5+979VPjsvPb6C+zctZmLly8wMHCdRCoCSlw6Bccnxjl48AA+XzW9vTd46TcnpQv3scce4++/8R1cFWoZ1VzuNLBv/61Yy6oZGZthZGhQDlAIoLJ+7Vqqq6qx6M28/uoRzp66ga/CQmd7O1pFj9VuJKOKy4GVjRu3U2at4Mibx5ifX6W2ppHPffrz/P0/fY333nubew/sp3NdK+Ojgxw59zaOVjcGu0m6EsUgSDKeQiMGMIxmuW9l01kZET49McPC7DwH7rmHWDjL/GwIR5kbndbErp176Gxfj81ql/uCf3mRI0de5+zZ45w/30MmmePe+7rYuW0vBq2dqbkbdA+exOwsMjwRYPuONaTiepbnc9R41rC2ZROn3j2G12WjobYSo87B0MAEd961i5XVGe49cA8vvfxryp3l1NS18YsXXqX3+g16rnVT5raw79BmDtx1J7u330qZzoNS1HL93HV+87MXJWyMZ5MklBQPfOQ+qps8vP76b/jEhz7ArZu3ceztY3TfGEFvc/DNf/hnPv7xT3DowYf44bM/osLn4PEnPsCbR18iHAryD9/4KTu3b2Db7jbmJ0a4fGKABw42cfADnySlsvDLl49SZqvhth23kw0FeOn5X7K+fR09fT2cOH8Bm8fNxz7zaXpOn+fo4Xc4cN8O7tl/CP98ik3rdnH27Gl6rh/nc1/4YzrWrmVqbpa3jx+moAQJ+QN89Qv/zMiNGb781a9jstl46ukv8j+/+RXOnrnIM//+DFarm3QeNq7fSDwV5pVXf4lVWyQdDNDbO8TcYozN2+/gkUc/zNzUFM/+8N848vpL7N69kW9+4+v4qmsw210sLIT4y799Gr2CHJ7YvGEj85MzvPnaq3gr3OzZs5PqOh/9w9cYnhqiu/8yVqcFq8NGNJomEcszPDzNps2b+c63vsu//+JZhkfHZeVAU3Mj5eU21q5vZWjoGpcunqOy0kemqJGd8G63jrYWL1VeKzaTjtmJKa6eG2F2LM32jR4+/vjjmAwiPSBEMhGUDmOtqA7Q6EVDPB5fLUurUd557zT9I+OU+6rJa7Qk8zlyKhWpfA6zwcpfffZL1FU0SKf89579d37wo2exOyxYyvSyi3s1kMXlNXDP3dtlL3t391V2bN1MKrrMlQujxKJOPvjYx/jIR/6YsdlJ/vUH32Fq8QZae47Oza0YrBbOnO9DrfbgNbdD2IrNVkNtawdxtGC2ktNr0Zq1xJIR1IUiBrWCIa9Dkwaz2oRRJHOk53A5xXk+TJElVOoVLl1+U8LY9etFLLSXa72DvHH4BLNzAQo5rYx1bmutoa3VS4XPQD4fJJ0KohPXAWgpZMQ5UI+qWEBR59Dp8vIcnIlb2bv7A+h0FsLBCM9853v8+Rf+B1cu3mBhIcK27bcyNz/P8dPvsfeuXVzqPsPmLZ2sa20QR2mWRSz6lgbO977C8uo4ikqPkqqmreZ2Xv/1Sb72tW/JQatc3kShqJPgVlXquP2DXFOXFlpSoKRASYGSAiUFSgqUFHi/FCiB2/dL+dJ6SwqUFCgpUFKgpEBJgZICfwAFisXi/wNubzpuBcks8KUvfZED997FkSOH0SoCnpmk41ajKeLy+FgJxSmo1BLa6g0KiUxMduKdPX+G5rYW6cKNJ5IsLi5ztacHj8dH54YOGfMnAEv3+TGe/OSHGRgc5Ox71+jato5Vf1g6VrwVlWjUIhZYi0jw1Ri0zIcWKSu3SwdpIBQgW8xTVeXD4SpH0SsSwGmNOgwG0fpWIBQOyl44jSLe0P8LaEVnrPj+HbQV///P8FU4ZtUqrXS+ZrO/Bb7y+TIPWTpnRU+t+BJ9pcKCelOzImlyFDTI2GiNWpEAV/3b7mCjzkBoVfSkaqUrta2ljb5r1wgGgtTX1JNOZchn8hj0BrRqhVgwzMrysuye1QioqdWjF724Aq4Lt65WTTQbk5BWxC3mC2nMNgH71CQyUZaX5/F6fThdLtKZPAuLfkKrYZK5HBMzszg9btwuJyaTUcJZrSjAVReJRiLyNYo+WuEEEjhYRGMLvQTcTSWTLC0tSwBpNFloqBOxmG7pgs3l0yTTMXK5lATq+UyabC4tHbw2q+1mP61aI53DIm44Fo2iVhQcbpfszBXx2ZFEjGw2x/z8MrNTS3icTgn34vGbn6V4DcKBKyQXIDeVSmCzWDEYDDK+OBiI43ZWsjCzIN1TwlHaUteCQWNkanxSvk6fr0JG24qb9iK2OUMWpUzHhd5LrF3TyaP3f5SXn3+LVHKFdevq8C+HqKqt4OylIxjMTkbGwswthOX2sXfXDtrbKklmljh96gJ+f1Q6risqnGzb0Uk+V2RmKoxOXcGDD3xUOr//9st/yW3bDqIzpPBWqbnW00MsUuCRQ5+kuWkdf/e1rxKOJlnTsUX2lg4PdqOyZ/iTP/kI//WDX+X4uxf4xY9/znD/IPv23cbGbe3klBgnrhxlaLYfX52XZb+fyUtR2rZV09W5RQK1rVu6MJj07Nq4HaPZTLKQxaJyki+qSGVyaPNadBot+UKWaChI//XrDNwYlN2bIs70T/70cxx86CFS2SxGs5HqukrCkRXOnT1O1+ZOGusricYibGjvIpdWMT4xzfGTJ7l9/+2k83mqaqsxGA288torbFjXSXf3FSp9Pk4cf4/lZT+f/9wnpat2eSHEyOAcDxz8EJ948r/w1ptHZcdwc3Mdrx9+iY6ODj72xEd59Y3XOHfuPLliigcfvpdnn/0PMrkoik6FyWLG4XQzOTFHKBxj585bCIVWsTtszMxPotEV0Bph956drK748S/7WVxcgHye+roGGmvrmByf5sLZS8SiSfzLMdaL7u1KDzqzIrurJ8Zn5bDJY488zsLCCj/76fN0bdzIwfsP0NpcRzwZ4oUXnuOddy5R1WRmPBKX0a1utxOzyYRGDSaDDrPRwOqqX8IUu9VKPB6TyQZLS0sko2nSsQK7duxhaSHA2PAETXVruOOO/VR5q9mwdt3N/Vin5fiJo3R0ruE3v36BlaUIFa5qWjpr8EfGGJ6+yuLqHAtLcXrPLbHvtoN8+CMfo797GFU2h9Wo5dTxoxy8/xEmJ1dwOjxo9TFm/Edpbqrl8oVxlpaXuNa7jM9n4e6772XfvjtZt7adbDLByMIif/f1f8JtreDEGyfp6tjM03/1lzz3wk8xOHXkTSkuXztDPhtl15aNRBf9NFbX8atXjuCPxGlp3chttx6QkdTnLpzkV8+9yO67qrj9rnZMljzhUIB0okg8CnajiyqzU0b0hlJ5Hv7Qf0NvqeLw4Zc5fuQot225B6te4fbbNzE77+fy9WFq2pr51t99i023FGlpXkN760bWtW3h2FtnKWQM1NU0U1fbRF9fP13bN8ueYovVzN99+6v85pcv0VzZxg9/8K8sBccIxPycvXQJl6uBs+cHaGndQF1js4ze1+vVVFV7Zaf7uffe5sDtu3jzjaNoDHayeQ3LK6u8/Ovnaa6v4Vtf/yvWtDXJaN/3jp1hZilES9smDj30CCdOvEt/3zUZn/2BRx5GS54jb75KmcNEMhNlenEKlU5EvlvoH+2nta2VzjUbOHnsvEzEuPueg1zpvU4wGuPG4DAdazvx1fiwl1k4eeoYI8NDNDR68Pl8eHw1zM7OUCTGbbduZNU/icWolVHiiWCGX/zkJGvq7dx+yy1QSFPlcxANLWMxmYmJpIFkBre7gnS6QFGtUFFZzdjkLOPT0/TcGCKRzVHudpNXqYjGUwzcGMfl9PHxJz7OfXfcS7qYZn5pmrmFSf7xf32LHTu2MTs7h0qlpbNzE9FImsGBUfr6x9i6dTMfe/JxXO4Kfvzzn3Dk3dexlGVp31SHVlfG1HQO/7KaCm89vlozQ4OTlJs2UlZeT2vHOlRGC6FkhqAYmlB0Mna/zGxCk8tQTMSwaFQYdWq0ulVsziDx2BK5TJqpyTFy6aR0PFd6XSwvLfDqay8xNjEC5OUwWG1dLR1trbgddjTqJEXE+SUkNdOoxOlVhyqvlTUDIoJZ0RZRlDyZbAp13sn2TfeSzYBeayAcSMhhn4nhBbqvDmOxunjjjSNs3bGZO+65hdGJGzS3VFPtcoqMd4LxCE3rvQxMnuRS93s01DaTWXXQWn0b77x+nq/+z7+XVzG5nF5cxaCUwO0f4Gq6tMiSAiUFSgqUFCgpUFKgpMD7q0AJ3L6/+pfWXlKgpEBJgZICJQVKCpQU+L0q8L+D24KEkALcPnDoXs6eO0lGuiaLmExaGXkbSSawONxMzc5SVVMpnacC2HZt2SS4J7MLc+j1BsYnp1haXKa1vZ233jzB9p2b0So6rFY7Q4NDLC35qa9sYO2mTZw6eQb/8ip1dU0SGginrdVmxe9fRWdS09heR11TrXS+hqJhzDazhLSCjKoUNalsiphwbhYykqQK+CdijHVandRLwNnfwVrxKBy4Er6KHOPffgkHarFQpJgVnFYU2MrkYwliBcgU3b0F2T1787kCcN9ctuC8BbJKlqJSkMtUFTXifi6FTJFCtoiqoMGkN8tuVmeZ6NZ0MTw4TE11HbMT81gMZhSNWsaorvgXUBcLlNktFGVvruirFJ2zAioXZGdptpDFWG7C5rCCKkcqHQVNjnwhQzgawGa3SLAZjkQJR2IoWgOZdJ7llQBOVwV6o+gi1snOy1w+Lx2A4n3oDbqbvbzFvIzTTKWSxGNxCegFINIoGrSKFoPRhEFvkje+RQS1cOgKSCv+TlHUEuZrRdykoqBT9BLWplMp6RgWrmWNWis/E6FgrlgkkbkZ24xWwWKyQlGNVqtHJSKVsxmsVhvBgIi2zaPXiW7JIm63h0QiLp3RIlI5m80TicapqW2UDuVsqsDSjB+tSs8tO2+l3GpnZHAI/8oS3iovZquIjcxiLTczuTyKWq9ianSOclMdvWenqa2qpL7JjQq9dHbOrw6wGgqjVsqJJURcdpFtG7oY7L9OhdcmO55PnznH5s2bsFiMeL0uUqksczMBentGuGv/IQ7cfS8//smPcZorKBDl7Nm3aF/TQVNdB2++foInn/wMDpeJ4eFxTp3rZmU1ztadm7GUpxke7GffjoNs6ugiEY0yOTFBOBqif2yQ89cu4W2sxlRmpaLSx9bN29CrdPjcPtY1t6LkcsSjYQnoY4kkGXWWKl8DyaSIPS8wM73ApYtX8Lo81FbX0H3lMj6vk1On3uGll17l8Y99jL3793H03ffo7e9Hb9LTtWWj7KO+fPmsdLYrGtHnWEF/bz92cxkf+vBHyFPk2vU+RB1xNJZgcnqasrJyrly+QkN9Ayt+P5qiQjwaYedt7ag1aYoFLWeOX+HjH/0vTIzN0rVpCwMDN2hqrGdxcRGPq4L29vVYzGUyzvxKzyXefOtlBq8PUF5ZwGjVyvjwjV3b2Lyli7PnLjA9vSxBjcFoxmg0ojEUsJRDLLlCNp2msbFBRIdKoJWMJ1hZ8rO1a5vcP2OROL091+Qwh/hc1ndtpatrB729/fiXghj0FjRqHZcvX+GhQw+wZctG5ucn6Lt+mUQiSGNjDbF8joyhjGRWdGyn5X4ViYYloBXHEYNBIZVMyOEEh6OM8nI7S8uLaNVq0tEkQwMj2CwOdBozoaUQlRV16BUT99x5gNamZgk2RW+liJc//Orr3HfgEHXVLQyO9TLjH+Tu+3cyOj3C9FyA3u4ZqiuaqKpow+uoYmZsko72JswGLQtLQTZ17cFb4SNbXOXU+Z/J4z9ZE63NrTTU1rGmoY3F2UWqfE0M9Pfy6uHnuT47ysxqgGoRS46Dao+X6poGPDUefPWV9Ixe4YWXf0EuFeczTzxBajXCm6++SkGfYyFc4L999uM88y/fw+F00dHRzPT8Esv+ab7w5w9x4vhRuS8pGiO11U3MTy6zproVZ7mT4+eu8vqbl9i4aSePPHKAqZFBJvrnsJl1VPgs1Ld20js0SziTkO7M+voRGmo78c+KQRkt+WQRk85OY+1G7JZm6TDvvtZNJObnU5/5BA11nbz88uv82//6F9o3eGnf6ODI8cNkCzkefOCPuWXrw2RyBvyBuOxunpocYG5+ionxcep9boyqLHZ7Oa+88QYrgRBGlYFDj9zJZz/9JCH/LAH/AhfOXaJ/YJpQOIc/kMRTVcehRx4mHg1x/doVKpx2rBbhfo+xsjp305Ua9dO2rhV/KMnc0oh0tseDCWo8tRQKKq4PDHK15zqPfeRxOTwRioTx+LwMDF7D5bax65YtRMOr0jlvNNtpbGpEry8Qi86Ty0cw6jUC72HWl1FRXsnowLjssg+sLNHW2kBrUwOqnBq91kQoGJBd9mLQx2azkhcOVpOZTDbH+NQ0NwbHWFpZlb3VBls5KlsZwVicyfFxrBYLO7fvZM+mPdT46igqGi5cvMy1vj4KqjxLK4ssLK3KY+TdD36CeCbB1e53OHXuOPl8keamViwGA90D/WgUGx5Xq4wuTqRjZAqzFDVWgtE6XJ4mXBUuVIpWJmqo1TaMig1xuZBPJlDnQpRZk/jcBXTaVcLJcRL5eZLJhByc2Lh2O5WuakYGJjhz+gxLi/OkU2G0+pyMrV63vhmnx0Y+nSEWCJPJRKSOGo1wJYuUCQ0atQE1Bop5DcVcQQ5cCYKbSSXIpc3cfsujaDUG/AsrNDW0MTvpJxLMEVrNYDI5uHDxCjU11VzpPYfDY8VbWUZjTY3soE8VclS3OrjYd5jx6WuoC1p0mRp2r3+YE0cv85X/62uyviGf1yPiKhRFzpyVqVSq8O/1grK0sJICJQVKCpQUKClQUqCkQEmB902BErh936QvrbikQEmBkgIlBUoKlBQoKfD7V+D/F9w+/RSPPvYQx469RSaXwGTRYjTpZPRtPJ0iWcyTzuUJRUL4Kn2kc5mbgJ0RYTAAACAASURBVNOgZ3p2jiIq6fIUTplyl5OVlVXWtK2lvrqJi+cvodMbGBkdw6YxU9vexNj4OLV1DbIPN5lMSbCq1emkS7OxrRpvjZ1IPCR/ptUrxJNxGTeczqZlFHJRXZTwVHBYlUYjbyQLWKpGK7tpf+esFQoKcCsh7W+jksXj72CucEuq8yp0GgEetRIsCperACoCdObyOflcAbfll/rmY1GC2zQFjei2FR12KlQFNcWc+uYNbsUs43vT8SzNDS2yj9WgNeDzVHHpzGWyybR0OqrVBRSlKGMURYSsVicgs+jYTaLR5LFZTdhsZukyzqgLJLNJCWvF5xKJBVFripQ77DdhqgSvGfIF0OmMKIpe3tRXqRQJXIXGsptXI25kC19vnnQqLWOdxU1eAX51ep2MexaR0UV1DotFdMoqZDJZcvmifJ8iQvqmq7mIVqdBp9VQEOHHBbEOSCWyFLIFzKI/V6sjmUiQywpYdXNZyXRG0HGMJhNFtZpEIikBuk7RSldroZCVfbfC6KwT/buKmnwhL38fCgWlu03ETYp+YgEKtTo9M5OzMtq31ldHucVJLl3A43ThFP2G0TDB0Aoerwu3x8nC8gzL4Xk0ejXzM8uosgo13gY6WrqwGt1cv95PVVU1y6ur9N7oocxjIxyOy65RPWZ87ibp7PSvzKI3qbl97xaMJoVzp6+RThclkFdrkNt2mbWGeLRIJhJnaPA6Gm0BvdaI3WzHqLfLG/k7d7dz8OD9qDQWLly6gdZg4vyltzlx7AibWtexb+/txKIBBkcGSGRT5LQGXFUNbN6xl3VbdmDUWjCqjZhEl2Iui76Q4eKZtwlFVqU2gUgEVFo6OtczPjHL4OAI9XXNuMorpPO792oPFpOJ9jW1nD33NvFEDJPVxqauLVTW1DIwPsrI+IgEtw6XlXfePcJrr/+abds2EwkHsRqNRIIilncbXVu28u1//Ef0ZgtaxUQ8kUZv0LO44OfOfXdJCCJCRAWYm10coLmtSnipOXPiiuxRDvrjsmP2i099jomxSZrqW3A5vPR2D1NX20qFpxK9ATxeE4v+MU6fewODNUsgssTwiJ/aRhcbu7oIhVIEgwmmZxcIBkPozQpVdTZCkQVcTicajQqXw0GZ3UpwNUAkFGZhbgmzyYLZaKHc7pAueuGy7R9cpKG+Xcaej41NkxIO8lCU/fvvIJ/N8OZbr2Ewgt2up2tzB4VimlS+QFJlIJIQ+1ZBaiCGIMQgiDimhMIh6eQXj9m8GMAoSAhmNmnRKTkyqbSMltWqDfjnAhKoxYJJ2T+7Z+durCYjdouFqckJpicmKbdW4Cyr4PT504SSy3z+i48zvzrH5PQiFCyoCnbc5XU8/sGPM9Q/wMToMGU2Ea8ewWR28Cef/RSvvPkbzpy9yhNPPEZtpYvG6nauXrjO5XPHiK8soM2ruHr+JMuhRRp2N2BrtDE5sciZ46PU1dTIPuhULovZbmXvwb2cOn2KbDyJTTHT5K1neX4Ge6WK3Xdu4PyFs+TzGTxuByaTiY2buuQx8pVXX+fWPXvo6RlgYWGZhx+5Q3Znnzp2jJrKWmrqW4nEEjz33MsyCv2vn/48yciKBMrJTJbh6Tn6xuaoam7g7oMHcdr7efP1iyRDRnRqI+s7O6mramD3lgO8/MIVyqyVWG1GfvTjZ1i3oYM//vTT1NTUsbS0yBvv/oRIeph4dkkOm2zccIDRwRhadTW11S1Mz0xy221bGR7ppbv7Av75GY4ffYOuLV3s3LWLvfv30tW5gWh0iTOnjnLt4jkmBod45MEPsPv2+zj82rsMjc5xbXic+x97DI26yML8OBOj17FZFbZu6WR+cQKX105P31VWwqucvjDFzj2NVHh99FwYZOu6TdTU+DBaLExMzdI/MMHE5DTmMgWNYiCZWGH7jo1s2NBBJhVlNbjCwpIf/2oIp9uAy23C6TDKgSHh/Az4o5Rb3VDQye75WCQihwTIF1nT1ElVRS1i0klVzMrOVqOIyleJc1ZWDkgYDWb8KyHZ/zs7t8C0f4W5YpaWjetlZUAxnUeV0xBZyVHpauZDD36KO/bezdjsEOeuHEOtRDF78ohTxOFTQ4xNzWIy56iq8RCL5hgZCBOZSNO25V7WtLWRyQVY8F/HZBMDXAlWogZCmVZaO7ZiNulkRLE4HysFK9lYEZPKhMUAVnMERZkgle4lEu8lq45iLnNhNjnxuupZnArQ3zPCwLURRHqGyaClta0aX6UVm0OFyVokkVolshpGk9fIITeNqC/IJ2X6iFajRVEb5RBQsSjOvyI5Q8SJ5OUgVjKmZde2A2hUOmxmG0uzqwKbk01rGRtaIJkQ53AzilbNxStnqGnw4vbY8bpcXDh3nqwG/uorf8brJ56lf/ACBo0Jc7GJ3Rsf5uTbl/nKV74qz+EiJhmVGnGJVOq4/f1fT5eWWFKgpEBJgZICJQVKCpQUeD8VKIHb91P90rpLCpQUKClQUqCkQEmBkgK/ZwUKxWJRQDxFQAQZlfxbx+3TT/HIY4c4+vbr5EijNahIpePEk2G0RgMagwGbw8Hs7Cy+ShEVm+HChYuYrTaKKo0EhmqNjiuXr2G22STk27p5Bzd6B1mYW0Cr0ciuwPqmRgLBgIxQFcBCsFSNVoO9zI7OqKe+pgZPVRmh6IJcv/gbAenywvUq+moVtbgPKUGqALfyS0JV9c2eN3mj9OaPfwdo/3O37e9+JmHszT9CtNAJQKiRwPKmO1f0qsp8XoEpxfJUxZswWK77ZhyzSi8QZp58tiAdNQLcqotalKJCOpGlsbqZgD+E3WJneX4Zo96EuqBmaXZBLlpAT4NBjaItUFSlZGdwKhPFYtVhMmvRGzTodCKqOU9KdObGYzLKOJNNyghpq80kXaDh2M0YX9EPqzeYJKiNRBIS2tqtdrKprARV4v0J3prJpUknM+TyGawW4eAVkdAKer1OwqRsOkMylwJFdOkqFIUNuVCUEcsC3BYkpodsJiNBtli2gFMiHlLR6MmkCtLFKKKMRTdnOp0hFRfvTzxPg0ojomeRsdgiflvGWatEl2IKq9UqnayBlVX5esTnI7pzxQtXqwRMVzAajLJ3WETMCud1NB5FUWmxW8uoqxbu2yQBf1DCLwGqXU6HjNiOxSMyurjcaSOcCLLoX8RutZHLxKiv8RFZgXhQS01NFadOXyUSVvOZz34SlT7G8EQ/3ZevkwwYCPrTEvInkmE+9tHH6L3Wi85Y4AOHPsw3//kfZEdyXV2dCM7GUV5JJJzCZbZL4NHeWYPd7OHFF47idlbhdFpYCQ3LjuAyezULCxluDExhsmopM5tZ29hBNhNjz22biWVXSORjnLh0ia98+ducu3ydkfFpDt17CIfeiE6VwlzM8MarL4s0TbLZooxgrq5vwuHycfitI4SjcTZt3opaxJLnijIWuLzMSTKWwOsxEwhOEY9HJLB9+m/+BrfPy569e9m0tYvZhWlmZ6dYWp5janqMYHCZjRvXkUslGOwfoqLCwZ7bbuXZ/3iRfQd3y+1gYWmF1tYWRobH0ai00oUudq1EOEGyEOQzn/0Y3//+f3Dj+iitTa2MDk1SVVnBlq711FTXUFlRw9yUH/ImTAYnhayK3bdsJhJbRNGlWY1O8uJrz3O5u5/9d3eRyEQQoxTpbJFbb7tDHjPEUMPE1Ai5Ypxl/yydnR1y+ynkMphNRukI91V48ftX5GcW8AfIpLMStjgcbjJ5hatX+jAaDExOLnPrnlvYs3s70WiY+bkpuWyrTcfKyjS7dnextDSNyVbOciBNLC6c6UXp/kWtUCiKbV/8X4uiMxKNJSXcDoSiKIqWdE6kCxTQ6xWMOjPqgk66RHUqo3TmZWIZ1AUVjXX1DA+M0tJcSzQUIR3Jk0+q6L/Ri8qQkf2yt9y2DbvDw4o/CXkLc9MBsrECX/jvX6Cvp4dw0I/X42VsbJiiKsG+fXfxzHd/yR379rOlq5PRG6PMTy5x9fQ5crFlqj0aVJkIw2MzBE16qNByyy27mZ31Mzwyj0qrpbu7D61Jw90P7UNRVPgcTvKxDB6LS8amp4ohFBMEAkFqqquJRSOcOHGWmmo3u3Zu4sZQPxVuEU8+x8mTV6mpLSMeL/Lwo7fj8/ro7xuVseS5TIKF6VXZB/4XX3qM737330hkFMorvfSND2N11+D21ZHy3+Da1Rm0xXK5/a3rXCM7hj/w4CcYuR7me//6LJu3ruVq90lCoRUa6jbS2NDGH/3XT1Lm0rOwOsL5K8f54Y//g3vvfZT79j8uu6TPnOmjqb4Nl8vKiROH6b5yFlRhPvTowzxw6EEamlsQB8QXfvlL5mbGCC8tsjAxTo27ggpnBXqDlW07biWeKfDmidMUjSbiqQiz0yNotVmcDgMf/ehjzMyOMj07Sd+NGyyuJnB6TGh0ekxmK2eO97GhYw3bd6xnemZWJlosL4Wp8HjxVlpl3YFJr2C3mshnRV96ApNZT15Rc7Wvn2hsGYfLjMWqYLNbcZS7CKyE0GhM6HVWNBojapVGDtYk42lmJ1fQa4y0NdfTWO9DXUgSDS+jLmRwlllIxmLy79VFhUJBTS4HU8t+LixMMzg/h0lroc5XSzyYJbySoZg18uChD/PhDz1BPBXk+tQFBkcu8d6VN5kPzGG2tGE215BIpPH7lxDo02qpRK+pYmvXgzJmeHllgkBkGI0uKgcwdNYqzN6N+Ko6yMTy6Ip6dAU1Zp2GQnqVMlsOs1GcB0YIBG+gaEN4faJv10m2YGFmeom+nussTs0Sj8ao9LiwW/S0r2nCatVgtqjJ5qPEEivSQSuSMwS4TSbjFMlhMGhRtMLlK46/IuHDgFqtk4kg4npLrRWbhYZwIM/ajh2saelgbGQMo2LBoNjJJrVoVXZ6rg4RjaZkKkU4ukpLex1lDgseZznj4+PorBa279nAL177F9TapHy+kqpie8f9HD9yni9/+ctyKAi1nkJRfTO6udRx+3u+mi4trqRASYGSAiUFSgqUFCgp8P4qUAK376/+pbWXFCgpUFKgpEBJgZICJQV+rwoIcJvLFdAq6v8N3B56+D5OnzuOP7hAKLqK3qRQ5rJhtdkIhmPE4gIGFonE4vgDQTIZEZublVBC3BwcGZvE6fQwNzcv4VxH+zrisZtu2lwmQyaXpaGpgS3bt5DOpljyL2Ers2G0GEmlkxhMBhmFmysIV2nipptWfROYagRAFB7RgnCRiFbbm2C1KKFtQbrjNIioXUW6N3/39bs+2/+v61b8/nf9t9KNmsvK56kVESuo/W2ksAh8Fb22wrUqYotV0qmqEgBXhPfmCzJyWLhLVQUVOkWHWW+UTrBEOC7vm6bjKZYWlknFkuy9bS/zs7MszM1QXm7FajeRK6RIJEIUNRkMJg3VNV7U2iLpbIJYPEw2f9MNmxbRxKIvNpuW71elqG4C7XwWlUYlX1OhqJI3jEXssHBbqdQaCtkcBtnzi+xivQl489JNLL6FBgJWC/e0gPni/SaTSdL5DGqjIrv8BOS+CbpV5HNinSI2WC2hqgDwwqmbzqRlN6BWo8dmKcdRVi4B3ejoGLOz87icHtyi91DESRdFtahYpvhERYyy0LSAyaCXTFz02wono4hMFq9JADPhghbRyRaLWUZYl9ntEuiKrl8RU6xodIRDIvLTgsVoJZvOkYgnJEQVjwa9Qn19Lb5Kr3RE5dVZxqcnyKYTqIopbBYdRo2LK+eH2bFjB9/5zq+44/Z7aGhuJKuKcbnnEmaDgwsnxsmloaWtmngizKMPP8orL79FrhjiH//ha8wtT3PpQg86nRWdYmJ0bEQCrCqXhy1b1rO2vZV0TOHyxRFWlqPSqZfITGGzm0mndLica1GrBGh2UOX1YdVZiUYW2barlUt97/H8K88xPDXMxz/xRwSiKRm7/ej9h9DGQxjzEUZ6z3C9d5JHHv8MOoOL8bEZqutamJpbkjGmdU2NHHroITK5HC+/8ioL834eevBRZqfn8S9PQj6M3qijtb2DwbFR/v1HP8RWXkbXti1MTk+wGvIzPjrKvQf3c62vh6pKLxs6Ozh14hT1ddVYy2zcuDHKLbdv560jR7Da7NRU1/LuOycot5XR2b6Osycvoilq2bV/B62dbVw8d5HBwSFy6QyqYpGG+iqKuRQVHheRQAyPq4Zd2+7kN796gzKrmw988DEcTisut5lv/MOXOX/1NPvv3o/Frubl146xptODy+umZU0j1jIjsWRQDqAI9/jExCh2uw2z2Sj3+VQyJqOKlxYW8Xq9EqoIYCseV1eCRGMxrPZyeQyYm51n/fothEIBGWsrYIjNZqCxWWwLAeJxAXOyFIopOUiiVplIJfMkUlli8SzhaJpMVo1aQBYBxnQWNBoLmZxKwtx4PMliaJZAYh5RQW1QDLgdXlKxNCatCaPWJHLGWZiZxWqyMDE6KY9BBq0aQ9HKprYuZmYm8AdniaSC7Lv7NuxlHio8tXRfHSK4muToG8f43J/+Kbt37eLG9V5sejXnTr/LxNQoj3/0k9S3rOPkmYsk4kkiwWWefOIJjr74DuM3enBYI3jLzTQ0rOEnR08zEY0hXqjZapdw/1cvv0DHhjZqmyo4c+4YFW4ra9taqHZ7UfJqKpw+yt0VXOq+TiyUke9NxB8PDw1y4sSb6I0xOtZX09ZWz2owhKKxEQ6lUCk22jY04/NVk44Kt2KQbDKIWWfircNvsGWHjzWdbXRfHyeUTkg34pvviLjofQQGFxgbmaGpoZNENI5Br8Ok11PIqBnqm0ZRa7FYdIRCCzLdwGIqJydAu07NQw8/xj0HHiAQXuXoscN8/wfPcOCue3nw0BOcOdVH7+VRBq73k8uFeOqpT1JZI97vWibmZnn1yBGSySwvvPAbCskCTzz6GDZFRzIYwKhTWF5ZxGAxUlFTTd/EDO+evygHllqaqrHb9DJC3O2yY7Ub6e65ir3cBWozOpOOsnIPE5MzvHX0FIlwjtvuWM/o2JDsoK2sqKC9tU3GvifDQep8FRSySWKBVfSKGMZKkBcDQXYT/sAiqHPyfLu8siSdmXV1jRRVWqKRDLmigkFv5cbAMIrGTCIG8zOL2ATIbKll49omLPoiqnyCRGiVfCpJub1c1gbks0WsZjvRbJ5lrYahuQUWZlYJLcXlY1vLWj702Edo39jJyfMnOHvlDMOzA4QzUcornLgrnKzMx1hZFFHqZZQ53KCopPPZ5W7A7VxLPmcil4dcIUK+EMO/tEhd8xoKOidadRkRfxKXxYlRk6XMmkKrzFAojhCNDxAMj+N0lrFmzTriUTVDQ8KZn6XnajeBlRncTiNNDW68HiMelxGLRVxXpGQ1QC6TIpPPyVoGvUahkMrIITFxTtRotBRVN6F1UcT/60SnvJaUGF5KpWRXvV5nIJtSCAUyPPTAg6wsr0o3uF5jR4sVq7GCG/2ThINJ4qkk9nILFpsBnR7pIhbDUjang8nlEU5deonqOieZeB5dupada+/n3TfP8Ld/89eoNQVUaiP5gqYEbn+vV9GlhZUUKClQUqCkQEmBkgIlBf7PUKAEbv/P+BxKr6KkQEmBkgIlBUoKlBQoKfB7UUCAW5lyK3tNRdSwiBHO89d/+zR3H9jPsVNvsxxcxO6ykMrGyaty6PVGBm+IaE0HLncFJ06dYXh4mrvuvpOl1QCpZJZUOsfikp9kMv1/s/eeUXKc57Xu011dnXP39OQ8GGCQEwEQBAgSFDOYRUqUFa2sI9myLR9JtmRLutY5xz62r21JVrIki7IilUiRBDMJEgQIkMgZg8l5ejrHqq6uuuv7hvT1/3t/nEX1rNUL4KBT7Qrd/J537y1duN09PdJ5Mr+0IF2UXp+HUCRAd6/on4uh1TUJtCz7sgO0UMqj6xUq1aqEjOL+AtqJ2F7xhmt1Xcb1ivcsQKWIHZUOUuH2lJ2tArY4cNqd2N5wcUpgbBgSVor7ipv43X+NTZbRwaqI3DWlA1E4TkU3q4CR4u8Om3DFLoNDAXFEzLCI/60WqqiGC4/NJztXg74AkVAQrVxianICU9MkVFlamCcejeB1e7j15pu4eOEcqewMpl0nm0uRL2YJhjx09LQTjQeZnplgbnFO5hpGYlFpkxGuG7tDJV0oYoh9JkGtgNh1+X48Pp90sNWFe9muyv1lE+4+EZNsGjjqOh63iJC2S/er0NHlcsmbgKRSxzccym8CbaGrLlzGil2CXBHDLCKKnS6XBLYiwnrZ+SoAV4pMNkNzopn21jYMzWBxIUk2m5NgNxKJouuGjJgVPYUCjAk3rs/re6NXVwCtioyMFhxe1zW8wglpt7O4ME82k3nj/Yr+YguPS5XHlIicVGyGdJSJiE4Jm/IF6eR1Odx0tHdKd1JbWzupZJKR0TFuvWUvDtXGmeHjdPW0US7V0Es2LpyeIBoO41KdTE8l2bx5O+3d7fzwoce59767OXdumCd/e4Cbbr6TZ59+mkIxjctjo693gP6Bbm6+5Xp+/ciPKJcK7N69l2Le4PSp81y8dBZ/wM01OzeRSS+wYe1aVvZuZXq8zKsHT7GUmmdgZYzVa4ZIp+qE/Kvo7FhPsVwmHPYSDqq0dHgR3OaR/T/ki1/6F4q1PB/48N3MTWdk/2lpTuNdt12DT19k9NQhOntWY4/0sXLdTvyBBD19q3n5yHFeP36cglbG6VH5+Kc+zoGXD+JUPUQjCcy6wic/8WEGe9v5yMc/wtzCIq8cfZUH3vUunn/xeU6dO43X7+GOu+/gX7/5dfRqCb2mYcdi3eq19HT2yHPz0ccfkRB1w6a1/Po3vyKXz8l9OTc7z3ve9W7qep1fP/w7tIrJ7htu4NKVKTxOLwMr+pgcH+HokZfo6U5QKaXo7e3AZtg4c3KRu++8GdUeIBHr5uir5ymVdb70pS+QaAmRzi1Q1qvyejU+NcWX/+ZzmHaD3XvX0drlQ6uliDUHcTvd8rxyOuzMzEwTCQdlLLfLrS7bv5eN9MvDGdItHSOXLnP27CRa1WLH1TtIJdNMTkzKvu2JiVEZZ97d3Upba5RYPIDLA/lcCqiiUJL9zOGYiHnVSKYL1E0n5apFvmBIJ6/TFUR1C9e7imHaqamgq3UWUikW5xeX3fLYZXyz1+VGtTvwud2E/QEs05DXl8X5Bcy8jRWJleQyKWaTU+zas4M77trH/qefwTQUXn75NSbG5tiyeTurBlaxmExi6hozly9y9cYt7L3+Vh7Z/xi9q5vYvH0bv/zVE4TDHnKZOfbs2EVTIMqvfvIwMX+Q5pY2Tk3MMlvSMewOXn39NVauXUm8JcLqjb14/RaTE2dJxHxcPH+GSrFCT0cPpVKVTE7n7W9/H9WSxeJMWsaftyTCLC2O4vSUsatFsOkYpo3Z2TQHXhyhrbOHt7/nwxw7dobrd11DNVemlElz5fLrtDT7+JevfZc/+MN97LlpF7969HFeP3WJqdk09z/4AC32lYyMDFMsZamWdaKhGGPDY5w5dZIN64e45659REJhRoavMDE2RiwW4Lrrd/Onf/LfyecVPvvnf8P7PvBhiiUB5qf5q7/5DLpWIeiL4VbC3LXvPoZWDdDaEeHK6Cl+9btf8tRzL9DTv4bXXjtHtWzhU8M46yq37Lmegc42Xjqwn66eGEOb+jk3fJrr9t3KEwde4tCRg0TCPmLxIOGglzVrV5HOZDh2/ARtbd1sv3oPZ89dob2jj5//4rfgVmjuiDE6NiwTC9auGsJhWlw6fYnd23dwwzVbSU9PiwwKzLJwZdpxOO0sahkMj0KpWsSoV/EEXLIjdmR8FLvqxOMP0tk9QLVq48iRU1weniSV0XG7o6xfv5GJ8WFWr+yhmlsg4lO4Z99N2ETnvOi+NQx5PovBGXHsrly3AUdTM8+/8jq/+sWT9HSt4r3v+gCJ9ijnRl7n+cOPc3nqMgv5Ej0DW/GFVnD2YpbFmSRrOp10tkXJ5HXqlp86AS4Mz7Bmw1aC0Wac7hguZ1wOR3j9DgLhGvlcEaMUxi0QqL+Gz51Dsc/hdMyj6WNMTp7CsmnsuHoXawev5ns/+iUnT44SCbVy5cIVHEqNjet7aGkRHfMF2tpdREIOlhanZEWDiPp34MYwHdRr4vuBidthodjs5IsVwuEmiiUNjy8o7yuAbUH0sns8VLSKjAUXILdSrDM5Nse61eu4//b7OXH2FIrpJRJow2ELo2sKFy+MYdlsNLfGscT3MI9CJjPP4Mp+sqUSv3j0R0TaoFbPYzNUQvaVXLXqNl7cf4j/6ytfko+xcGJZonbA3ohK/v/lG3TjSRoKNBRoKNBQoKFAQ4GGAv/nKNAAt//n7IvGO2ko0FCgoUBDgYYCDQUaCvx/VkCC22VKtxz3KyKH6wZf/Ou/5MZb93LglRdp72slVUhy6sJJQtEg87PzzI7N09XZSyZbIBSOMje/yMJimqGh1UzPLuDzB2UUbk3EDCN6S8vYVItr9l5DOBrEI5yZTgFPbaRyadlf6/aolKtlSpUieq2KQ1Xw+URMo1dGvS5DRk1G8wp3qACNIrpXuG11XZfQT7hPRX+kS9hRLDC0mnRZClgroOybzlLx3+L3/zU2eTn62E5Fr2Iq4PcHMWqGWOCUcFc4cYWzVsAS8dp2ERNsmvI+pmbR7uskqERwO1UZmzo+epl8Ni2dUumleRlVGfC4aGqKkFlaxOt14fYoXBw7hSvgINEcpa29hVA4wPT8FCdOH6ejq4dytYLP5ycYjlKq6tL5V9UNLOF+FXHETlVGGwttShKq1mhKtEggK51+dgeGgNY1EywdW62CS1UkhLUEODVNuZArtl0AabsiOoEdkluJv7ucTkzFIZ3VwpkZjUUI+HxkclmqlYrk/qK3VnS4Cj2Eg8jj8TI7M0dyYYFIKEQsFpdwNZfLye2x2xy43R68Hi813UAU8Yp9YujCsS3c1DUcLgWv200qvcTS0pLsthUusmAwKMGEGDBwu53UxeMMQ0YqO8XxfjM+1wAAIABJREFUq1dlFKXYL6rTTTQel3Gh2WxexiVfvnSZplhcQrpDB49y7337aGr38vBvfs26NVtY2b2bP/vU/01LS4Abb9zDM0+9QmtrMyfOnaVuOFi9eojUUpHp6RmGTw1z6uJxPvf5z/CpP/oE586fBpvB+fOneH7/WW64fTU33ngTr712jO6uHuk+v3TpsnR2Dq7swa0qdLYMUS14CHqbWbtmJaonTzgSZnoqS3fHFk6cvMKa9UPs2rmWvD7OxPRJnjvwCHZnmWR6lhOnzjA4sB6t5CCkhJg+ewUll2NrTwe98SA2j5czC3muTKcZXLWVeKKXu+5/kG995zt09Hfw81//lC3bN5FoaSIQCNPVOcCzT73E8889y7XXXM3b334flZpOU0uCH/zoIX768C9YNbRSOr3aO9pIJGIUi3lOHD/OzquvpjXRwbe/+V0Zm7vrup38xRc+x7r1q5idn2X9hrW0tcW4eO48L71wnuaEn4986L10dvTy9//wfa697g7p0n/wnffz1JO/5ec/+z6BoMItt+xi/xO/ZmJsGqPq5p3330lbWx/PPHmIdz7wSbZt3ctPfvIfjI6NcPudd+Jyu6lqVbZu38LZi8d5/Okf8+Rzv0Zxl3j/B2/A47cT9DUxO78gXb0RcV2bn6VcLtDd08HiwhzhcEQeY8Hgcrx3R1sbVy7PcP5skjv2vZ3Dh1/l+OvHKRVK8jp02603MTU1gaaVKOZT6EYRf0DEqg7S0RrA5y6Tyycplir4fSH6BlbJmNsrY5PUDBuaYVEoayylspRKZUKiY7OpDdGkrAj4pdfIpNPkc3l5rZZx7tLNJ4ZCarJL2ecVcD+Is+zi7CvnCHh97LvzFk6cPMa1111LV6KXP//iZ7nhhlsZvTKJZdr51Cf+WG5H2BPk63/7v7lh2x40TWX9lo38+onvcu+D9xJPdHLqzAky2Xk2bBygVqpjFAKkFrI89fQTlAWw37GTcDzOz371MJ19Hdxy215OnHyZTHqSyxdH+NjH7uGppx6nqamFyZkleW2LxaMoipPmeAsr+wa5cPYsLsXGtbu2MTU9glEvydSFYrnGz35+gHKlRldvH5/70r8SDDTz0L99m45YBxFvgMce+z52R4lUtsTmHWs4d+UQ11y7lwMvnGRhfp72zlZmLnpZv7GPYydfYn5miev33Mo7738Pjz7yS+648xpeful5WmIdPP7Is9y1725uvnkHX/v633NleByPqxmzHuK97/0ED/7BnThdNurmEunCGG6XhdPuFiH7jF2Z4rvf+j4Vo4DprtHa2Yk32IyihPjcH32Z3r71FJcK/PFHP8W6VX2MjZ/h7OVDrN3chaEWOfD6K/zhBz9KuCnC5MwoT+z/Hel0mhUrBrHZVPKFCo89coIPfeRBdl97PT9/+Le8evR1as46m3dtorevV0QYsDg7h103iPoCXDx+gt2bt7Bl9VryCws46yaqZcpe9Uy9SNookEwl5cCUJ+Ak1hIlGPUzPj3BoaPHWb95E7F4J0/sf4m66cbji7OUXT5W+/u6cKBTSs/jdYiO+Cq37r2OLRvWo1fKJGfnaW/tYKB/gO/94Ic8f+g1Vq7exEc/9ClWDq7nyZee5se/eoi6u8KlicsEEhF2X383J09nOfT0KGs238/O7bvR5w+RS59DI0+55qBS82MpzWy75m0spJI89exB1q7dya7dNzE3N00yc47WWJCoPUYi4kKxL1CpXMAwx6hURslmp+noaufaXTdy7sIMR16/Ivurs+k66YVZ9uxcSyLmIhy2Ew6ZtCZcVKpzzM2OyP5hm02Rvd0OewCb5RHt6lj1Eg6rjFN1E/BHqep2jBrYFKccBktnUrI3PhgNyqGxdDZLpayBpRAKxDENk+6OTrZtvZrxkRlcSpjvfONJ2cv9iU98hFA0RiafolavUquX6e9rlW78Z18+SLIwh+lIojjr2GtuQrZBtg7ewgtPvsLffOXLWGhYEtt7UERFAYRtNpvoHWj8NBRoKNBQoKFAQ4GGAg0FGgq8BRRogNu3wE5sbEJDgYYCDQUaCjQUaCjQUOBNBQyrLkyub4BbkQAqHKsC3H6Bm269gSeefYLRmVHyeoF4WxxTMXlm/9MYGTubtqwlGIqQy5eZm1tAN+q0tXWiyc5cB2WtSlMiIRfnBfDzhlx0DLRh2gwqlTI1Q5fwViwelyolNG25q1U6SG2iB1L0vaqi/XV58VMsNopeWxFVLMjdmz8ivVhA1zcccoZpYtUNDEOnXjf+0137JqQVcPHNyOQ3n+LN/xZ/Wk4Bg0FRHExPTdOSSOBQHIJTodoc5DJZ2b8aDoYJBcPSJea0uVDyKtnZvISyhlHFhnjtOl6vHZ9PJZEIk5yfIp9fwu93U62WsKt1+la1E074cbmdVAT0KRXJFXJk8lma29opljXpKKxq5nLkIip2h5O6ZZIvFyWoFR2rAko7nE7pfhXQVq8JR7LYp3YJZ4WJ0GG3UO11FLuIk34D3lrIBWPRGej3epeBe82QnbV1EZsslnjtCooqunZ9JJeWmJ6alI5EAWXdXq90IWtVXb6G6DUUscwBb4CAb7nrUIAHt88rF61DobB0BqdSKQnPPaKj0eNGWITz2bzsuXT5VFSPSqVaxjCEk1YAaBGjLOKp7VhWfbnjVlVlB6/Y1yJCOezzoCoiolKRkd2WcArXlt29wk0sgHs0HKdcKEpo7xNQ8/RFrr/hKkJRP5mkztxEjVX91zJ8YZoNG7bxk//4rXTVDq5pZ25hmpbWFtatH2J2fpLt2zdz960P8NDPfk5yaZaWdp/sPZybWcCyXBSLFRYXZ3C6Tbw+N5NjS9xz97twOzo5d/4Yu6/dytz0Eh57lESsFa/XQWunA6fTJBZpQVWD/PjnP2VgdTPTSyc5ce4psBfksTTQ343T6SWfFxomcJhRfva9/UycmuZD997DztXref7h3+AKu/AOtDA+n2ZkNEUqW+eutz/IbXfezoXRcyzlZzAsnc3bNpFKpnj54Gt4XWEZG9vW0syWrVuZmZvjwuWLTM7O8OLLB1i1aqXsCB4bGyXRFGd+bo7SgsbXv/OPREIJvvLV/ylBqNC0uT3G5MQEi7ML9K9pxeN1MXp5nE3rV2PoddatWscH3vtRLlxZ5NKlWQwTfvbTH7GwMEEiFsbp0hhcnWDlyjY5ACGA+dDKtTTF2zh08ASrh3ZTqdh59ukDjE2M8YEPfJTbbr2DpXSWXC7DqjW9vHbqeZ478HNiLXW6+vxYlk4pJ4Y/IsQiIRaTc7i9TkxTZ3JqjHg8IqOS8yIC2a5IeCvc2mbdwQ277+G1oxf40Y8eY8VAO22tYcbHJshmM1y7a7eM7FYUMc5QRzcqeJxO2XO7ae0AbeIaapnoho5NEWMmdUTdrcvrpm7q8tqo61XS+TS5bI5izYumtGFz+vH6fXLQQQypCIescC/LyHZxPojxFauO6ljufFYqCsOvjWDpBh2drVy3ZzfHTxyXjxcd3JFIHNWm8s1/fZh3/8GdXHXVDg48e4DeWBcRZ5BCrsL8QpZr997MyXPHuOm2PYxPzDK3MMeV8SP8t099nOELGZpiLYyMXcTtU1i3eT0nTp/mI3/4afbecQ2lYga/G1yKTjmf48iRKWLNfjZs7WdqMUW2lKejL4jLV+PWG/eil3MkIiGMqsH4yCTdrSuo18TwThNVXSGZSTIxNcP8YpapeYOv/d330cp5Thx5jaZwhJ/85Nu8fuoErd1ebr/rBq7aMcSLL7xIMV2iOZbgo+/7MPufz/Liy4+ycnUrjz/yAnv23M5/+9ifMrcwxfTMSY6++iqP//YlUnM68Ugz3/jG39Df38rf/e+/Y8f2a3n2mYPkCyZf/8Y/MjOzxMbNKzCsKS6PvMzR15/FbgY49dol6tUYV23fhuKrcOzMCbS6gw999NO0tgxy467b2bb1Ovrae9FKOe67/yYuThzlzOWDnLx0mItjU6AqPPiuW+jp6SYQCHH+/DC/+uUzcthl7dpNMiXgkV++RCDqwusNsmLVKtpXdeGNLTs5ZyYmCXi8dLW2U0pnqKSzNAdCqIZJVzyBWapSzubo7emk7qqRrmbkMSkSHIpaXt7sLhOn34FuGSxlC+SLIvY7QKUqop3LJHPis6pCd0cbPpdKxO9FL+ax12sUc2migQD33n2XHBK6eOECE2PjaJUaN9+0j7Ub1nHwyEs88fyTVDDQUMhpFms37sGmNHHg2dN4nR1su+4+VDWKsw5tap3J8UNMp44RaHEzMZ+kpX0zI+MlcgWLVWs20jfQLyP1da1MIOQm6CwSdy2STYphmRSKvUq5skQ45GL1mlUsJNMcO36WS5dmKFUVpsaXaO9bydaNHXS3VomGhNe+jh0dvVygUi7IzyD5bURxYRf91DbhYHUDDpyqjmVkqJR0XGoITXdi1R0YogZAMVEcJsGI6C8uys818TkpwG00ugxtRZ3A6ZMnedt1N7J3x63kqlWefeoQp0+P0tO3kubWNlklIa6r4aiPup7n1SOHGJ+Zp6U3Qak2jctlo5oHv7mC7Wv28dJ+AW6/JMGtiUipEOBWbYDbxv8GNBRoKNBQoKFAQ4GGAg0F3mIKNMDtW2yHNjanoUBDgYYCDQUaCjQU+P1WwLAMSy5DvmG8FZBvGdx+kVv33cJff/VLJIspXCE3vlgAf9hHNp1lZmSaeGS5o3QhuYTT6aaru4fFpSX6Vgyg13TZW7t+wzq6erqk00SjSr6alX2BIkZ1Oaa4LoGtgBWq0yEBpHCv2WQgsnC12LAsBdNyyNhf4dAVANeiLmN2RSTymyBW8mfTpFY3MIU7VvThChBsX+6kFT9v9rPK13E45O9kWvR/Go8tdAlBbAT8AXLpDGuGVpNJpliYmcflcBLy+gn7wxJoVstVivkClUKZ4kIBj8Mr3W96rUw04ifeFJRdeLV6kYDfQamcxe0WZb017DaLeHMUUzHIlDKk0osyJtof8OEPBkTOMVMzMygOD6blpF53yEXiet1Oparh9rpkNLQAtQJcV6sVyuWKXHwXy82GWZdQR+op+/YUXOLvpi51FEBKQKS6YUnHqmXa3nDpLmsl7i9ioIV7WTyPiHkUEciLC8I1ZKevr1uCoGwuS7FYkr3CwWCEgD+EJdzIdTt2y6Ku6/I5HE4HmazY/4rcD6VSAdWhUi2VmJ2eY352RoLx9tY4sdY4uMTiuII/IFxNqoSzAtSKx0nIj4h6rsiI5aamuATo4jiu6ZqMsRYdyiJS2uXxoIpIZ5Dv0+lwEfIHKBWKcv+FAwGGL06wedNqqLkp5k1uvP5efvGT5ykWXLz9vnfyngfeTXNHD+/7wH288OJvWLuhh7WbBvne9/6dXL7Inj17OXDgBe68+2bGx0Z57NcHuOv+vTQ3t0k4HQoHKeTztLV2y97D7o47mJm9RFd3kHg4jt10EQ6IPsg6IxNHeehH3+LGt72N3oFezl85Rt0+xeTiKbpXNNHd3YZl1GXcsFYVLnAXNUPB7Qhjrzm5fGyKHavWc8PbbseXLPH6+TM8/eqL2NxhPJ4Oduy8mVePneHk2ROs2TTI6MxZzp+/SKIjzAc/9AE6O1bwv776Txx66TCrhlYwtGaIvW+7gYOHD5HOppmbF52rCra6nURzXLrbRDS4UYIt2zaytJSjWK1QKheo1oq4vQ7mF6ZYt2G1dCROT4+zOFsiEKhjt1zEI1HWrd3E0lKVl58/jC8aI7k4L8+TVUPdNLf6yeQm6OgM09WVQKtWZARqMpnG749SKEM2V+GJ37xM31A7XneIu+68n66OXsbGJjl48AUqtTQOp86ade0EYiXp1K7kg+SzJpFoiEDAQ6ValD2QotI6ubTA3PwMfX19ciBicnKSnp4eRKV0veqmpbkbo1ZnRhy3c0kqJY2lpRTxSFweY36fj1KxKIFqPBajVMzK3luX247P76ato1l2VAqY0tYexbQqYNexOwzsiiGQrzxvKoaXbNFHJl+lILqeTQuny41d9FGrquwOL2tisENEQ+tyQEO4aL24cVShrtWp1+ok4k34vR5mZ2aoaRo9XT1MXFnk5KnTDPR3cfedb2dibBK3TaUp1MzV2zaRTlYYH6mQzxYZm7rM+o1DeAMuDKvCyNRFLAdcvXMHquJl/xPPiiwC+f6++fXvsn7zAHZTo6s5QW5pjFyqQiCok+hqJdrdL53Ei8Ukc0vniTW5mBpNsqKzm2hQJRGN4rTbcSoOopEmfvzjR1hM+bj/get45NFXpNNb9OgeP3SBW6+/ma3r1nHx3CmSyQV0q8ima/oJN3lYO7QWn7PG8KkTXDl9AVvNy867/gcXLh/DtBfo6Oqju2s1uaxGLBZlcvoC5UKZ2Ykc8xNFtm3eycGDz7DlqiEOvPQ8xXKRdes3sm/fAwwODsokiSf278cdyHLs5KM4XUX+/ftH+MoX/oR79n2cf/7Hf0YzM3T0tXHg8Kv4I1H+6st/y+xEit/+cj/xUDPFXJbzl05QttKMzp5m1aYuDKsgh1+Ek3rjpvVS18WlLMePncHjCVAq1+S1tm9gkGkRfexyyXj/TDVPU0cC1SUGLlqxWyZLi0kJ74NuL8mZOWqFMmGPnzOvHae7rZMbb9iD0yVSMSo43eK4UtCMCrlqirKRZT49TawthqU4mFvMU6t5KVdUaoaKKeL3bSa1ik7YG2b4zIjsZ+/v7sSq1eQAjnCmBoM+mmIx9u69nrZEKxfOX+bQkUNMLl7BEXTjbUqgetspVsOkU2HSMwLg3kB/bz/Z9IKErQGPSXlxCo/bQblWolDLofo9FKpiMMfH0Kpdst9Wq6UxrUVcriIul4FqJTHzF9Ary8NUTfE4wVCUcsmUHc+PP3aAilbH1B20dEXpWdHMisEOVHsKj30eh71GtVTBYXeilcVnpCLPcdMSw0kqtZpJzajLCGPRYYtZkjDV7wmD5aemOeXntxgeEt8s6rYSvoCDXCElB7Q62jsoV6qyk12kQYhhNRHRPz42SSzazNZNO/H5mskX6pTKBiJDw+lW8QY8TM+OcfH8SeZnZ4m1dFCljOIRw0kKZsWJq9rDjjV38OKTh/jql//6DXArvvN4EAHPDcft7/d3/8bWNxRoKNBQoKFAQ4GGAm89BRrg9q23Txtb1FCgoUBDgYYCDQUaCvweK2BYtf8CbgUUtUuY+sW/+gJvu/km/vZf/p5sNc+VqRHqqkVrT6eM64z6g9KtuLiUorW1Q/aqNjUlCEcjNLU0SSdtOruETREgVadcLuIL+6gYFQkJBcwSnaQCqgqAKvprBZQTLso3Aaz4czm+WLhyRSzxcqyvgKzyXuK+wi36RoyxAMH/CRxFJ60i8O8yIBY38VwCBP5XYLv8NGLRdTkxWryGXXFQreoSOoqo5as2bZFO0GqhgmJC0OWjXq0xMz5JIZuXbtC6YeByKni8IrZYwFJwexyYlkY+l0R1QnNLhLpVRXHUKZZyRCJBFhcXqRp1/MGQdGQK52OhlKMg4aSG2+eT0LpWE75oJ253CFX1Ygg4LZxKhi7vVygUKBQLEtD6An4ZSyy0kv2/ohfYMuWfTpeKUdVltLLY28KVK/pmhY5CZxGZLDSQOgg3n/L/7hPTMKTbSHSACr2E47Ju1PB4vcRjTdhtqnRg6ZqB1xvAjoNqsSIddKpDkeAjXyri8rrk45ZSSbm4j6HjVn00x5toaw5LGGypoNlqsoNUdKLqVZ2FxTkZtex0KBKMCbAeDgel29eo6RTyRdmJLPp8nW6XsBejGQZVXZOObxEXHQyEZLStzYRQIEg+U8ClOOhuaqNW0jl18gJOp4h2juKwxdm26Q7uvP1O/vTP/hKXo5n+gRbShfOMjJ7lyuVRPAE/F85e5t4Hb8Tt8tHS3EEhU8Oymey7fTc9/d2EvS2cOH2ZI0eOEQy7WErNsHHjH9LWIYYgrvDc88/gsHloj/fjUlWOHnuOqelRVKedTVtX09UfoFg7TSgBqWwGp8ONXjJwKm6KhRLpXIZwUxjNKON2uYn6I1SSJTyGm/V9G3EHEoxenmZxqca///AJovE+PvGpP+XA4QO8euwFlgpjrN7QI+PJRV/p9GSe2dEl6f70BZzkizn6B/pQVIXnX3yJjRvXkEgkOPXaGZwuhW1XbZEYYHDFKv7t2z/CMDW6B7u4fHmCt7/jZp5/5gg1W4a1G1YyMTzH4GAfra0tnDl+hhOvXaCnq4tdO3eTKxaYT+ZZmJuSPdUul4P2jjjlapr+Fc34AibNrSF5npXKJWq1OppeJ1+tootBgGKRtrYObJaDqfF5WhJdOBQvU5Mz7Nm9k+985/vk82l2XdcjHbSXz+fIJV1cd+NGBlcOMDJyiYmpcXbt3ka5KiJ6CxRLBflasVhMDkZMT87hdUZIxNtJNLXKTmARlzo3vUA82szxY6colzRcLi/nz17AMkUMc5TW9hYWc3PYHAZVrYRTFf3ZOna7TjzuJRxx0twUIBR2SYBr1MpYZg3TtGOzvDicHrRajWQ6SyqTQzdFOa8b0+7EtDmwO72obp90K+fzJSr5Ak7TLocBmmJN/PRHv2P7llWE/H5OHDtGPBqlmldYNdRBJlXA1INEYioLSzMk0zluv2kPIU8rzz12mqCrRQ5UVGsz7Ny9Hn+wlQNHnqPuWWT7zi34PT0cPXiJ1EyZRHMz83PTHHv9MC4Mom6V1rCNjeu65bVNdzkYSeexRxOoUTeWI4fPq3Dl3AzHXx5jaKCN3Tu2sGlDH9nMBKqzhurxcWW4KCNiX3xxlBX9fRTTUyRCEVKTJSZGJth3+00MrBjg5VcP0LpSoapnUS0Pd7xtM2ZmntpinvHzaZ5L9hII+bg8cpFbbruN/hWDuL1+1qxZyyOPPsLo8Dg3Xn87I5emWZxN88Sjv2P7NVvYvnMz11x7NaFohMWlHJWqyaFDr/GDH36bdRsFbF3AtHKcPjHBLTfewkc/8DnyqRKHD75IMOrhxaMv4A65GFq/ViYmOGw+nn/qZY6/fopQLITlttiwYzXeiPgc1OjtiJHP5jj86uusWrmJH//kYex2N0Or10rQt3btGlYM9lGpFshkligUs3KIJxyN4vV5ZQ95NpfDEOkXqirj5M2aSXtLO7FQlFcPHmZ+ep41KwcY6krQGlt2c+fKBQrlHHW1Cq4q5XqabGkJwwaKM4Rh+KhWXWRzNQrFPMGQH7fDy6mjF5gaTjO0dkAOwogUhHg8RlNTjN7+Llqa4py7cIrXTrzO4lyOcDRGIBGmYrdTqNop6jFKegsR/yY2r7sO1VAoZ6bwOkVP7hSlygSekJ35hRoe1xDTczmC0RDdK9rx+LwUswKj13GqOUIh8b1jnEzmCmY1g9tm4XIKbUKy5/3KlRlOnRxnfsKgWjVl7Pv69StItIDNsYDXl6Oup1Fty5qVChpeZxi3GqCuO3CoostdlbC2Ij9bdOyqTQ6MiaEon+rE0FSo+ymXFDZv3kEmIxInbIxPn6eqpfAFxWdlXg4dicEp4aIPh0Jo1bKsBBD7rVIWiSFOfP4EluXB5vQSS7QwNj3CzMI0plXDbbcR8gcx7V5K9QI2Z1l+bjjNIB6tn62Dty6D26/8V3DrlD3Z9kZU8u/xN//GpjcUaCjQUKChQEOBhgJvRQUa4PatuFcb29RQoKFAQ4GGAg0FGgr83ipgWPob4FYiTAluBWz4whe/KKNUP/+lLzA8NYIScOGO+MmW8yRaErQ1xyXADQSDbNy0BUXEBTtVSlqZYqWA061gd1ioLrt0n+byGWpmnUp1OdZXOl7twkUreuIEHLRTrxm4VKeMJZaQVq/JGGDRDWcpwn0r4pCXIauAv8suUcHnFLk4LWJCBZwVj7VEZ6ppIEww4rUEtFz+t2WHrngOCYXfAMUSFgvnrbkcG2zoBi5FJeQP0dnSRiaZJuIPMTc2RSmTp5wrYlR06b71ub0SxFqeMv64SiQcRDeqpNILMvpYANz2zmaMuuiD1SlXixTLeTo722UHrUuNkc2USGUWqdbKMgbT6XJgdwhnsYVlcyDsbXXTgWHYqdWWYbVhVeW/ix+hU80wlvvzQkHZ7ym6gJfZtog+Fv12lnTQKnbn8n62oG6InkMTmyXip+0gnLISYttRJDR3yP5Z0zRQLNEhXMeo66iKg0g8TDQSln2ierXG5NQMxUIVq25Dq9VRLAdBXxi/y8/c3LyEYqKTt2bqWNZyV25HWytd7a0EvR5EDrRNuIRtNqrUSJVzpDJL5PMFscH4A37pHPR5PXL7MOt4PC4JCXL5vFTCsquII1ozamiGJtKXcbiduDxeNF0jHm+imC+SS+fwe/zUqjoBl4f2QIiAwylh82OPv0Rv7yDveOBeDh06wZaNOzhy9AQTowucOHZBOgFLlTzr1q1jaO0K2tq6WLm6h+7OHpxODz5PEIdLZWFuhrHJSWYnFzDqwmkZlNHC3d0dDG1ay6XxYzz6yENMT42wee0e3nvfn5LLGmSzWWYmJzhy9Czbr95Ee6+XXPU1asoEDldVDhGEvQnK+Rr5Qgl/xIeuFEmVZ6lZVbmPfUoQp+EnP68x2L6OgJrgid8dZng4zdR0iX/8528SiHn51vf/EVPNEk0IaDdNOBxn7EqKkDfOzMIkHhGBu34Nrxw6jqKY9PR3YJkGM9NTKDYbG9auZ/uWq/jBd76H0+FHVRVCTV4qdQGOSrLvN5PKs2n7EBWtSGdHN2dOnOPSmTThQJTcYo6bbrpWukIHV7fx+qnXWVqYk45tAVddHgduj52ylmHnbgGtUjICVcSMiu0Ujuq8ZpDMZHB7nNKlKNy/87NLOPDhVEIceukCPnecaMRFcyKBqppUqxrPPPUqsxN1Hnj3LgTJ1/Uyrx8/y11372V4ZIT+/jZ6+3sksBXDEWJoQLhlM6lZGcHudQew212yy1K1eQgHE6j2ZZCbTGZkLKxwF4pj7srkBAuFHJGmKG63A10rYZmi61nA2TJc/YI6AAAgAElEQVSqXUR9g8+r0hQL0toaJ+D3otrKeBUNQ3ZaWhiWQqUGhWqdgmaSKRqUdDDsblzeCC5PAOwO6nWNaimHzbSTnE/x2sEz/MGD96CVikyMjMjUBKfDzo1799IUaeX1o8PSERzrasYXCzF6cYaJCwtQdBJ2hlHqFhs39JErzLBrzzW4I14mFieZSabI5XTuu+Nenn5sP319/axetZIrFy5y5vBhIo46Ri6FVxX7sMbwYpqW9WtJ21ROjl9m1/WrmJ4+z9JMmh2bd7AwnsLndHLHLbtpTYQ58NILzMwuUTddzC9VsKwgdrNOduYUPnuMe265licffV66HT/9mU9SNHI89PC3GFzVRkvMTU/MR2VykpilELSr/GxxqzyX05k8Rb3KJz/9Qdp74oyMjpPL6DgdHi6cPUcum+GqTVex/aq9bNu+Hbu7Rt1mcuS1E5y9cAmvP8BPf/4f2Bx1OrtaSaUWZarAUnKJ7EKegRX9fPaP/4LxsxNcunKG2fwIdVeJ8cUrMk1h3233yte7cHGKYqVGz8pBDh0/Qrg5yML0Jdb1t2DHxv7HD7Fq9RB6zSYd5p3d3SwszlMzyvT2tbN2XT+aXsRmMyRcFxBVDKiI/nFd9CB73JR10RfuJNaUIJcryo70WDS+POiSzdLhstMbDdDR2obqdVHWi2QrC5SMJDltHl9EZSmXIZ3TiMb6sMwg1YodvVqgVMjSFGunmK1RqyoszmVoa+nmbXtvlkNDNaNKMrPA6ycOMzx6QQLb7q61VGtuMmU74/MapiNO18A2/JEuOlt7mBsdwVkrEqCMkZshqGrEExEeOfwyjkA73Z1bCQS7UFU31VoW7Cl83jzRsEZdm8Eoz1OvpHErNlpb28gXRfqHKZMRBGyfmJwn2hTEo3rYum0l8aiIz1eo60lcShWPsy676cXnpPg88LpF1z0yPtzrCsh9L4BtnToVvQoOE7fPiSbqGSo1nJYbregg4G2nKd5PONTEM888RWd3TF5n5xeGcXst3B6Vgrh++4Kys1p0VOezKambxyNcunX0mp1iyaJYtqgYFg63B8thUkMX7QWIVmWX3U2+bBFpDlOup7CJYbWSi7BtNdtW3s4BCW6/iCWuNZYiI50V0X7QALe/t9/7GxveUKChQEOBhgINBRoKvDUVaIDbt+Z+bWxVQ4GGAg0FGgo0FGgo8HuqgHDcLnfcLt8EHBVxw3/5V1/khltv5rNf/gtsXgf+RISKqaGZOtt3bqOzvYVUakm6UyuVqlzIDAaDEtp6vS4sW106rNLZJBWtIHstxeKxppk4FBWn3SFhoWCBAryKCGLFsktnrKbpsl9VgFTF4UDxOLCrIgpYQ6tW5fsTrlmXyylhrcDNbzpxpXPWtrwdInZQLIK+CWsFlER0pdrkFktQLW4CVL/pyjUNC7tmw6u4pZOlKRqllM8zMznF0IoBLpw8jVYp0xQO43Y4qVUqGJqO4rZQwlUiLW7Z37qYSsqFVRHDqjhslCpFJibHaOtsxR/w4PV7pZPP0E0mR5bQNROn00E4GpT/bloGZb2C3a5QqwuoJBaeKywls5TLuoxH7h/slEB1ueNSwNtl56zDqaJpwnlqkxGaYitF759ps3A43NhsTumKFVHTosfXIezBAuKKglpLxE0vR1QLN7TQU7iBqOs47aYEcz09XYQjYdlhurCwIJ1GulYTHFVGZzscHvyBkIQgtUoNvSwcwSUK5Ty+oJ+lpSTNLU2sWjWIrlVw2EArl6lrVbGYTL2mUzI0KlZduqr9gYCMmxX7ulgssLAwL7ctFgnLaGQRlyyOCdEjWKmD6XDJzlARKYmCBLhiG8Rj9KrIjwWHTcFu2nGrbhx1Ox3BKHq+xLYtW3noR7+mXvfysU+8k7GJy4xcmSGdykoHWSTYRdjXS1fnIIMDg7gDNgIBPyVNYymzxOzs5DJY0WqEQy24ncKJHsPn8chjMl8oM3JlguMXH2Jy5gLd3VH8nhDJ2Trvf/DzNEWHGB9d4OTxC4RCrXR2tYOa5+/+5ZO4w4s8+P49JBdmZBRmwBOXzq+yVqBkZqk7K5TrBRH0TU2zUddUVvSsZ+5ykvZAFweeO8MrL5+TvYvXX38H/nCQNRv76F+VQHXX+N1jv+XixRHuu+cdnDxxlguXznL1rk1Mz0wwNTVFsZCVcDTR3Cpj0YcvX5GRrMdfGcPnrZBP67zj/rsYnx3H7hMR3jbCET+F8hwTk1OcPZfi+mu309vZwpULc4T8EWbH56X3a1r0/AYMbr1zl4wlrWoGly5dYvjKMNFYgKt3bZQRt8GQKsGtP+iWyQCqyyPBV92moLoUMhnhSHbhVP047SGiwQ4OPHuCJ39znL03bqOtpROvyyuHCA4eepEVg/0EAk5WD62iUipy4vgJalqV5FKOB99xO/fdfy+joyOMjo1RqYhjOEWgycSyCSd9EY9nGeo4FDfVshg6cOL1hmhqasbl9BLwB0kmU6juIGfPj3Hp0gg1vSK8/TgcNum6F4ntlghBtQwqxTyaVpbu+1AoSCygM9jpljHrXr8fh9ONVrcoVjQqddGi7SBb1MkVa1R0cR0U1wI7drds5cTnDVJM6xw7fArqYW7eu4356Sl8bieqYmNpcZGtm7bT2d7H/ief4/TlcdJGjb6e1XzuU3/BD77xHVqCEZJTUzSFQmzduo7RyZP4wiGOvDbOH37kkzzx5KMEoxbBkCIHXRLhZrat28JjD/+GM68epZRK43a5cLqDdK/ZQMXjJ1NXUEIeelf5+eWvv82uHdsZG57kyrkJVvQ0MdQ/QF/3AOMjc1TKNr7z3Z8zuHJIQuKalifsWeK2vbugWsVjC3H25CWicS///Qt/xlxynh//+JtsWNNCPbuEq1ih1eulNRjgEWMnE5NJnnnmIPGWCFftXM3HP/4+fvzzH6NrKtlMjoH+TvZedw3dnd1kkhaL6TR//PlPE2uOsH3bLjZuuopcIY/b5+B3+3/HxMQk4VAr9937bqanpvjG1/6BfGWWP/vEHzHYPMj03CjxHh//6xvfYPPOBDfccgOnT12ilLfR3raCdLrCYibHUibN1quvYn56mFpxSUahT00usfeGm6lUaiwsLrLr2p2Mjl9GdVn09LYzPn5JplrEoiHcqFTzVUrFEjanA5wqdcWG2++nZlksLKXR6yZOj1cO5Cwl02QWFlkRDBA0ajgUhb4VPYTjXvLlWbKlGRxeg1JVuHlFdoWbUknB424n4GtGFb+rayzMLHJleIKNa69m+8br6Wjv4/WzJzk/fI6Z+SlGp8exFIVN27bjDzVzfiTJ+FQVj6uH5uYNtLYMEY7ESC7NEA7WOHTgd4TdNa7fsRWzqHHu+HkqmoNQ71o6Bgfl9uZyJTm80doaoFi+RGdXjmrpErNjZ2jyxVndsxGn6aeq2RmdXeClw0e4MjrG7OwCa7cMsu+eaylVpomGTVQKOKlRFsM8Di8em4eFhSUJvd1uP5Zho1wSDuKEjKVeSi2geuzULE3GNjs8CsFwgIqhUylUqVcUmqO9FHN2Nq2/jscefZLLwxfo6IizafMgli3HUnqC/oEekslFmWIhvvOIgTURc5zJpglHQug1E9Xlp6LZSWcqVAwbJV3HHw2imVVsNguv3UUxXSYQaaZiVtDMvOyMt1W9+I1+dqzbx4H9h/nql/9KpkCY8hPW1gC3v6ff9xub3VCgoUBDgYYCDQUaCry1FWiA27f2/m1sXUOBhgINBRoKNBRoKPB7poBpmVZdxCkqy85K0R8o+Oaf/OWf8/Z3P8BTh5/D9NhQ/S7p8ihXivI+qaW05J4CLMr4YVWVIFU4KoVjUNOr6NLlWceuiq5UB4rThtMnHJIaGCJyOEApVSDqCyOskZVShbppoNV0QrEwdauO4naxlM1R1Y3lhU3VKbsaRR+c26XKRc+qeC1Dk8BKdbtx+1yUSyUZOeh2OaiWK5SqFWLhuFwMrWkGbrdXgkZd9NuJblfNoFar4VbcdLiaCZk+yoUC8wvT5PJJ/EEXPb2tFIpJVFcdRa2TyyVlZ2U8HkFxmOSLi9TMqnS9ihhfRRVxiEUy2TyRSJSmRBNur1cuwM/MzpLNZCWIbolFiYYChCJRwZVJZzJkCwUJLadn5/D4Aqgut3TeOhQXbo9PupsVhyUdTVpVk++9LlzEAkwrIlrZkI9XBKBUlsGsYYg+Pht2p0/CHZtNka7nN+GseA6XU7ifhVe3Jt2LIo7R6xH9qz462pokDF9cTEoQN78wT1t7O4rqko7rZVjulM8rwNvFixdlp+7gQC+xaIRUKi1dxKtXD2HoNWZmZigURNyyIQGscF8Lp7RwNyqKi1C4iWAoTLlaweMPcO78ecqVEonmJhmfnE2nsFkmEb+PfC4tndahlg7Cre2USnmmp0eo1coYegmvR8XlsBMLhaRjuqO5naZIEyF/mGqxzui5FG4lxoVz5zl3YZQH3nE3W67aQHNrE70tqyQg1e0mdlsAj9KEZtiYmpvg6UO/pKAtyU7K5qYmero7aWtrIegVMZkVJienuHzxAiPDwyQXRJwqqA4nV3UbOJx2GfMs+otLBdHXK5zECuFYK9lCRcbj5ks5Tpw+yslz57B56qzfmeD9799DNVsjOZtBtZyyC1KcN8Njl/AGXdhUyFUK5EqF5fNS9RD1homGmnj6qcM47a189bPf4mvfeYg1a4fo7GqW52y5VOXLX/qfbNywjqeefJI9N23CE3DIx9x75zVcc/UGtJrBS4eO4/CEmVnMMrOwIPxbuEw7Td4EbnxMLc6TM8TxW2VwKMZ73n8tY+NHGRsd5virVQIuP7e87Xo62zrkcfabh5/mzJkJfCE3mmnS0dZFtCnCvn03SXD+7z94BE0v0zvg4sabr0FRdXkzLV2CfDH4ISJvNa2OqoY4/Oo5aoaHnu61lIs2fvofj9LTvkICrdHhUVqbm8lk5wi1GOzZu43+rhXMjE7xu18cpC0cJh72cfPem3Arqox0FkMGtXqNhflZ5gtznJ07ieUxZUS4GKAQrjvhwBUdzt6Aj2K5hGW35OCAQ1XkQEFECXFNx04q6QqTMzOMjI8zszBPupinWjeJt7SgeNyYioJoHNVNS54blVKaREglGnbj9zvp6U4QCIieSg2/X5WRykZNk45lMQQjos+LpTIZo8pUqYBp+Qm6O1mY1miJ9RPyRHj5xZeoVUt84uMfZG56kv2P76c53szZs8MUbHUcERddnf3cfuOdNIUTDJ+9yJ0330l2MY29Xuc//v3fOHTwZe6780He+5730dHdwle/8UVKVp4H7nqQel7hH776dc6cukxzawcf/MTHcAY9dPZ1MTo+TndbN+1NLZw6eYxTV17jnnft4zOf+TTJxTm6OzpYv2aIQy+/wsXzi3znG3/L1o07+bM/+TzVQp2N67by1PNPMJm5yP4nf4hSrvMPX/lbNg6spcnnx4XFxPAIvd2t2GwaKzauYWVvN8/++ldUKyX2a0287YZbWT24gXQqzc9+8mPGx4f5+Mc/zC9/9TPe8+4H2L17By6Xm3/5p2/z29+8gOp1MJ09T29/J7fcfI90ca8Zuor5+bwcJspkUuBwEU+0YCkG33vom6xa00m5NE5/T4BIPIjN4yDS3sQ3v/9N+lYM4vO28MJTR/E4/Hzxs5+nXslx4vXXePmFV5hLLbFq40pa2rpkJ7Zwn7e1tTEzO0Y2P09Two/DpXDp0mXcniA93SvJ5zUq+Tyq3RSF9RgiRUEMBIhuchGHbxhymEZxqswuLJJOZyW8TUSbKSWL1ItVBgZ6KJbmsOxL9PSEsVGWQzSiO1wMuDRFRWR2iNHhNLmsjWS2wP6nX2Dduia+/U9fQ8HNibOXePngUS5PXOLK3EWcYSfX3HAb/shKDh+dYmLRRqBnPaY9wopoPy2OIB1uN9X5EWxakuT8ZbxBldVbN3DozFkuTidp7l3HqhU78NWjzE5dQvUuobgW8QXyYFvEHzS4eO5VTK3KhqENlLMmVlVlbjKJonh45NHHMRQdf8zG5qtXMLSxA80qYJkaTruL9HQaR1XFaXiwVxz4VT/BiAquPKrTRbWkQM3Jxz7wxyxl5/mHr/8PBla1o1PAH3Vhc9lZSCWxbCLiWCcYWIa9lZJCzD+AWXNQr2kcOzZMLBxh9eoQWi1FIhEll1uUjnvdEHUOAtyqsj8+nV7C5fURjiQYGZ0nmSoTjrVh2GwUtQqqx4nb40IrVRE51k6vh5qoFrCZeBwePFYQlxZny8o9vPj4q3z5S1/FFINyiG5emard6Lj9Pfuu39jchgINBRoKNBRoKNBQ4K2vQAPcvvX3cWMLGwo0FGgo0FCgoUBDgd8jBUzLskRcrkPE5L4Jbu3w6S98hhvuuZmnDj1HRdGwe4STqybdYALQ2e0iwtQjI/2EO7NSLkvYWK1UsItOVRnTu9xfK6KK7YpwgNWo1Et43R4i3iCZ+TQe00nMH2FyZAK/z4/T4yQQ9kuoYTlFrG5dul6C/riM560LZ6dYhPa6SaeSspcz3hSnpFVwBdwSeuTLIqrZKaGmzRJQWv1/2HsPL7nO+0zzubfuvZVzVeeA7kYDjUACBEiAOQeRFCWSpmSJlmXLeWTLQWN7zkhOso9Hlr1nZ72eWe+MbGlHkpWpRIk5R5AAiJwanXOonOvGPd/X1JzZs8f+A6gqnj4AujrUfeu7XxXv+3veV5q04VCEdlP0R7o4NtLA9SkGhs+QF8fbLQu3aZFVwmg1h1Ixh+U2iSdDZHqiRJMGl2fOohgWqWwYdBPdj+yvbbbqGKqxFZtca7C6vo7PZ9DT108inpK/czNfYDOXx3FcgsEwYWE0GDrxcIBI2E8ul2NhaUEaropPZT2XI55MEk8lCEUjclXagr61RS+thdkSprPoo3XlfbLDVxNmtk67JYhl8VkRES2oW9HD62GJr9VUSfFapo0gjIUhHggGZHetEMayBOnryL5e8WFookjYk3qJuOFQOCIvaAsiTMQyO6iydzMoLjQnUjKieXV5TXbaDvT3YJs1SQ8KkzIeT5DP5aR5Xa+Kz8flYxNRxz4Uevv7SMYStFs2nuMxOzvLzNw8jbZJd3+fzHcUpKWIaBYXw+dnLzMxNsqO8TFqtRrnJ2epm448hkQszL4r9pKOR/EsG0P1EVADtKsmTstj6tI8SwtrhALdhI1RurI7GB0b4uGHPogegLZTQ9dU6mZNmtOq7ePS3DTPPvMCS8sbDG7r4+obd2KEIRQISOo3v7HOpUsXmZm+zObqqqTYxHkVjYTZPjpKOp2k0agz1Gpv0eRaAHx+LFelaTk0LBtFV+kb7mN6fppL0xcY2j7I0LYB1krztLUiqs/DUAwiegzd1Zk+P8XuXbvk+bi0tkS5USKUCOKP65TrRYrlTXAtwqEU20f2Uc5DraRiNkL80z/+CxM79nP3nfdy5vRpHv/Bj1F8lozqvvrGK5idWSWfX2RoKCmJ1E984ld47a2THD89xcFbDpLp7qNeadEqN1i8NMv60opYiETTSTzFplHbIJVy+dTvfozto128/PzLPPv0US6creE3ND71O/diCPOmfwfRRBfPv/w6Fy9d4OjRczzwgVu57rpD5AtrfPexp+Sa6R+A+++/mwURu+3a7Nw5KgnMpcUFenrGePm1c0xP1+gfGKa7ezvPfe9ViPg5dPAQG2tr+BSXS6cuEEw4DO4Mo+oOC2ds7rp9D93hbqJqhPH+7XTFu1hdXKZSKqEbGkZQJxAy0JN+zITLZiMvifm21aRtN3EUG82vYisioruJL6AQDIu+Wg/TMfE3fNQvVtneNy5N5kx3D+V6g5Nnz8uPy7Pz+PwBktkejFCYerNBOBonHAtx6fJFadoqmMQjGpGQj2RcY3ggRTLuJxYWzHKbZr2E2aphGD4sw6Dqaaxv1innRS9oN28KbS4V0NQglulIU1r0qG5s5rnppsNs37Gd5fwKDbdJMBQhGopTLbaoFJtcd+A6SmsF7IbJr/3Cx3nnraPUNgs0KhV++/c/iZHW+Jt//GvOnJjk7z//Rf7L33+Fp597nT0HDtFQbMqtCqsbS/zOJ3+LkKuQm18iE0tw/W03slJc45EPPUgkEaCrO8FVV+1lfm6K1aUlNtdyfO6zf0Z/1wCXz08xeX6So8eOgL/Ktdce4N/98q9z+dR5Fs5Psz63zPzkDH/5F3/BE08+wczyPGO7xrnpgXsZ3jbAF7/434nu3Mfqap7d4/s5fuQ0sVCMSEgnHFLJdAf453/6L9x6263kC3VOnLjI/fd+iC99/UvsuWaMnbt28L47HmDy0hxvHznB3t37eefkWW6++TZadov14iqL63P85Okfct+D9+HTS7jeIoXKGrlSgXrLJN09TKupETRSnHpzEqft8hu/+QkwK7z5yjNUyiWuu+0azs0tsLSSJx7Nctstt3Pp0gW6e2OEwgqV2prskB8cGqZW85ib28TQEgT9IiK7Ic3DUCQsiUzRKS4sumQqzZqIq19aIhZPkkpnCASCFItVmk2HZDKN65jkNhaoFJe4+qrtdKcDKHYdq9GgL91PJNDNxdNLGEqKH/7wCHo0yF98/k8ZHejj2PnX+OHjj8mocWEqpnszXHX9DQQSXVy8nOfsxSKo/Rw4dB8V1U93dzd2vkCvobN65hSUN0mHdO665ya+/LWv4oaj9EzsJzIwQdEyUFyP4uRZtvf7MUJF2vY0wXCZQkEMxCwwPjLB+NAetvXu5NlnX+H1V4/SaphcvniBbcP9XHfzPsZ2p7G1HMXGEh42yXg3m8sN/HaCofQ4ATvEnrE9YDq8ffJZ3HAJx1M4dOB29u48jEjnF13Cn//Cn7JtRxYj6uALumwU19H8AfRASJqutXoRvx6iVGhSzLXZu/MAtXKTWEi81iloqo1pVqhXN9F0W1ZJROMpOVSVy63LWGjB0gciYVLpHi5cnOXi5UXGduwlL7qrw0EiyahMuwgaoa33L5oYW7NRfD45zKM0dWJKhsN7buWVJ4/yl3/xt3ieLsImpGPbMW5/ht7kdw61o0BHgY4CHQU6CnQU+JlRoGPc/sw81Z0D7SjQUaCjQEeBjgIdBX4WFPi3jNu7HrmPJ197lrrXQAmAookOWEuaseJioeiYFZSmpD0dR3aj/tSsFeauoGylaauqOJ6LrTiiqpV2s4ViKdByCHh+zGpTxhInEynWNtZYXl9mcNswptum3qyTiaVRmgqLc/OkUylpMifjcTZzm/IiZCgWxvYcVL+OGjCwPVv2mgrSSMQdCtOx2WhKqldE9woDWPVElKwNtoctDVzfFvEpIoWbRWIBhVQ6hqopNFs12R3qM6C7J4XPLy6Il6jUC9iuKTtpdd1PuyZoXo9oLC4vjAvCtVAoYlrC8LSwHQgGwkSjMUnF1htNGrWm7Jvc2NiQ3YSZrDBqY7IzLxgJUG9WwedK4rDWqon2OnS/6AcO4jlRXEfDdQStI3pohZErunqRxO/W57Z6iwUFK/p7bbeJ7ZYJh/2SOlY8pIErqFdxC/gNDEPER5vYdhPdr5FKRDGMEJurFUmMiue5XmtKwyeTzRKPJ0kkk9KMnpycol5vyFhJcQtF/LTbVUkFNptNdM0vCTXxPSL62LZsAv4AXV3dhIJBVtfWWVxYlJ2fqXiAjfV1itWqJG67e3pl3HMgFCAWiaCKB++YRIIB6tUym+sbWA2b7du209vXR7Vcp1oRF8/r5DZKKLYfnxLF50RZmN2kJztEb884r75yhnR2nHiih1xhlUJpmf/0hf9AuttgZWOOan2dRqtI26oQT0bZtm2QaDBCrVZhZnaKtdVV5ufmyYv16LhEwiEikTAJQUrrGpFAkFgsIo/TbLeoVioMMSCHEjxBResa+FQsMRjhttBCIu65TSiuoAVdau0i9WYZT3doK4403QWdHg1ESEQSLC8sYxiCdIZILLJF3NaLVBoVVLE2gw6NVp5mLYDP7cLQgzI6OxHLMn+xwde//Aq66GHui3HbXVexZ2KC73/nJS7OzBFIa2xsFkinEpL2LuSr3Hn/QZpWg5dfOyaHB3q6BuRwwraRFImUJyOVsVRWFnMszRcprfsI+kNcecUIDz50kHi6wU+eeJJsJsqlczkqRR/j49vpH0wxtn2QRqPG5OQsa8slGTvc1d1NV3cIn26xsrzM8eNn6EoPMjI6KnujI1FF0vwzM2vMzlQYHNrJ229O4jMC3HbrXdx5x51srC/yvW99m3pFJAXU2bV7hMM3Xc3LL7/IHTfeSSPXoLBYIOD6SYcz+ERPc7OFqoDh17Eck6bZwPY5KDGDFqaMQBcGt43oma1LwxafI3uqXdWRVKRPVyV9qygi5tuWkasiLSAUDDPUL4jKPtm1WcyXOHf6HAvzC+8Ol9gyztsNaVhBj6bYZ01b9jKLvUrEtfsNhXQmTDqlk+0OkUzpBPw2nmiIbpgobZGW68NVTPyhEHPzm7z66gaFkkoqnWBlrYGnBqSx3N2XYefuMRnjnErEmJmep1k3adUs/F6YCycmOXToKhLBOH5P5aq9V+I22rSrdWk8PfLLDzIwMsAf/8nn2Mg1+eijv0nD9GjKyOsL/OhH32fmzCm+/M2vS11Fj3g228uPf/wUb7x1RO6hme4o1aYYbKnRbBZpt2q0ykHuvX8fDz/wQWamplmZX2H2/EXu3ncQwxTR0iajo+O8c+ICTz/7ApvlBr/zh7+DHdBp+CBv1nnqlRd44OceQo2GmH/pZQb7x5m9nOPQVTeSTqaIR1XWN2d46+gL8pzOZLqJRXtJZXo4f/485VabcKabeCrDPXe/j0wqxTvH32Rp9RxXH7yGHz3+gtSuTYl6u0bLNvnGdx4DxeChh+5jcFuMSmWJQq7Kay+folH20yg6RJNxZPhEvU28N8mjH78XQku8ffwNUMJUShaRUJrto3tIpzPUxTld2ySe0Kk3irLboGU68mvCoaRMQhBrVaxLkVIgOsv9hrH+3bkAACAASURBVIgdN2VPuIjFF8MdYoCm0WjLvTYcDRNOhFlaXySgBVAtjagvydr8LBPjaUaGxWt9g5CeYvpcm1PHprli9wHe/+D7yWZ7ODl5gce+9ywXZ8+hJ9tkhgPsuGKcYHiE/GaUU+9UsVpxdu64kp7uLmzxGtYsEw15eHqFzfyGNBTrDZEMEeHc5EXGtu+gW5LGYZLJARxHpd2aoyt1mmioJOPQG7WarCgQBGs4FCITT1HYLPDSc6+yuZ5jfbGKX4+y/0APt9y6H0+tUGvlsJyyCJKXEeLzU6sYbpxf+tBvsGt0L+1qhfWlRQZHB/nJE9/k9bOvEE91cc8dD7Nv4ga5D2ZSWV54/SccOfYCvUNx1orL8jyPZ9JU602aja2Od8/W5eu/plmorkFY76F/IIvj1thYrZFOdGH4W9SqZfZO7OfS5csy0r9/sEsOJF2cOk04EqR/aBvTs0tcvDxP39AI/miEpfVlfAGRciKyDnR8iiYHR1zFlikfmqvjVBQSvi6uu/J2Xnv6OH/5ub9DvPkSxq2Y5+oYtz8L7+47x9hRoKNAR4GOAh0FOgr8rCnQMW5/1p7xzvF2FOgo0FGgo0BHgY4C72kF/n/GreLh+baI23s+dL80bptqC19QmBDCFBTGp0qz1pK9oaKbTTiCIjJU0LfiT2HiCvdQXDgWpq24iR5U8eGoioz1bFebdCe6JeHqNC0mxie4eP4C6Uya1Y01HvnIh3jquac5e/4M1+y9CkMkArZNSQ3t3btX0p7RaJRsdxevHXmDfVcfYL2QZ6OQp29okKGRES5MXqJUqUnKxfD5hP+JZ9sIgFRxXHwiWtj1MBtNFNfFEHHRikU47qBoNWmWaoZBLBbFH3qXnrNNGm1hfpqoopxS8WQ3rIhsFrGSmuaTxGyrJXp6bUlVCjpVmLeiX04Qro7o1HVd1tc3mJ5eJBQK0NvXTyqdJhgKEAqH5UXc1Y11aeYKo9Kn+6T57QmzUsYee7JXVtC0guoUcdWCdPaJjmJxxJ6C5TgyelhiqooqTVrPa+P327iuJbtsRbSyzyfikcX3il5bpMlqyn5dj0g4KM0A2xLE7RYpLLp0LcshGAgSicRxHZd6rUGlUqNcrtKV7ZYGgTCoVN2lZVYFJiu1EX26wmAUhHMg4JfEsIhGjoTDrK2tce7cBYKBGPv2DJCKKqiKgu0qpDJ95AoVPEXQ04r8EDHPknCu1llbWaFdbzCY7cdtmJRLZRkx7bpBfGqMbdsGGB6coKdrjG1De0nERQepwle/8jRf/tLjfOTRn+cnTx3h3vvu5P/4P/+K3/itDzO4LULPYBi0Mo5bptbYoFhakQTo+sYK+bU8MbWLRDBDIpEgFo0SMPz4xLoXdrmHJNBj4bA0pTc3NimXSnLdZthFW+jsWHiqiDX1cBQTU2lguiV8IZto2ofib1Nr5rDduiSwRK9py7KlCZ5Op2ScrtBRxJKLNeV6jozClOtQ3YrObTt1PE2sTT9rKwUMLU4s2kUx12Sgd4zzZxd4/bXj0ugeGx3i8NX76RvoZy2/jKWaFMp1XEWXpOj05EVJfGbiYcq5EsuXq1yYnGRqtczwWA/bdw8RDQeIBn1yAODyBWEIbWNzpSEN5pHtYgigJnt1h4eGmJpcwvUERW7SqlhUSiscuuZqdu7cI+PLV1ZWOXr0As1Gne6eJHt276Bplmi2SsTjIZrtBhv5AruvOMDM5Q1eePqSjEwXUbR/8pm/oDc7SLGaoysdRfUavPD84yhegyuunCASTbI4v8rm0gaLU4sMZYbQbJ2EiG43XWzZs+3InmTHsxAtn6rhE1wbbVuQtabs8vYZKppfE+C0JCHrrSq1VlWavcK0VX0Klh+sWAAMTZ4X1VIZu9VGRyWoGvRksgz19Mu9Kb+6QX4zRzGXZ71SpeSCJbspVTRVFw2VOML0x8ZTTAzDQzMc9IBLIhGkty9FbzRAHBPXrlFvl7CUNpF4CtUfpe2EKVYU3jo2xUa+jo0uo9hFzLndsogEfExfWCMs6d4YowPjlPJlwnqYdDjJ9QcPszg9j9NskY7GyefWGRrt4dANh0gPjfLpP/0c64UGj/7iL3P0yFssTV0mFjC4cOoUI6M7uO7mm5hZXuGHTzyJY7Y5eGA/ht+Ho7TIF9fYLKwQiwXk0M/wYD+u5aC6fm675XpJ8tc3Cvz7j3yMx7/xLYqlOrFEmoGxnXz9249jiL06Hqd/fJy59TXmN9aptVpEYmFuffABsvl1erO9OG2FlaV1CptlJi+dlfu+41W44eZrqNaKPPXMG9xz7/u5cu9+jp+9yNEL5yhWqhy65hC33XIrV11xFX/0R3/EjTdfx7GTbzC3NMX1N1/FybNHOXjdXjbyq0zPbLKxCj3ZDImozvL8DMtzJQKqxsjQbizbRziRom9kgKXSDEePv8rdP3+IaiVPebNGPJzB0GPMz61RXq9w3a0H6e5JUGts0miUZZe8IPbLQoNoWkbli3Up9gCxz3rivBLDSYpCKBii0WhQq9dlIoPYd8XUkxgEqrtNwokQxY0CqVASX1snpoVk5/fi1EW6uxJ0ZVNY7Tg/98jNVKs1Lk7OcPTYWS5OL6BHA3SPDTC4a4Sq47CaqzIzWyMZnWC07xDd8SFCPp1Sbp6VqXPsHxiWAzdFp0bBqVPzuVRQCGcHyGTH6Ur30y5XsRsbBJUSXnuNWKSIq56l1crRqKqMDV5JJjGE4mq8/sqrPPvUk8QicaxWm4P7D8m49YnxfXhGjYY+yfnJt0jEYzLVo7BexueGiOpp7r75A2wf2oFPTDW5dVZWpkilA1SrJc7PXqQrM0hv9xi6L04y3kO1UqJpVZldFJT8WVbzSwRjQar1GrajUC21iYezXH3wWrZvH2Hq8knZjZ4ND/K1734Zx21jN3WuPXQbN91wHZsbBdKxXprtOi27Snc2RkBXOXnxbebmpjE9h7MXJ/FHYpQbLVwxiBPSaToNmQQghivknmCIWGxXvgf4KXEb8VKSuH3j2RMd4/Y9/S6+c3AdBToKdBToKNBRoKNAR4EtBTrGbWcldBToKNBRoKNAR4GOAh0F3kMK/FvG7R0Piqjk52ipbdSAKEZzJJElaA0RxSujeWXHrehV9UnaVhq1nifNPNGdKj4nbsKckbSHKnpVdXyuimu64nq5yEMmm8rI3tN8IS/N2737r+S7339MxpFetfsKlidnGejrk3G4N910C9/9znel4Xjw6mt47qUX+e3f/RRPPP0Mbx1/h4ce+TkZNdyst6hXG1TLZfmYXbON027htJsYikJA96E6lowHFsat6GMNhnzYgQJazCKVTsoIYdHXWixXqNRq6Ebg3bhiR/5dUX3SyBRdsAqiU7Ip+xEjkYgknGTvrE8jny/Kr281WxSKZWnoCgNPXD4XxI6gaP3+oIwzrlQFveei+8PSDBX9qparSLNWRCELuldRHFRfCwVLGrniIr3jeFuUrefiN/zS3JEGurARf/q8uBY+T3yPh6H7iYQiMkq61bJo1OrYoufWb0jTVpjRwrT1XAdLxG+GAtJkFZ2iQnvxvwa1akP+fPG5cCiKKEgWxpJ4DMJQVn0QjQflWgiHQzRbLdrtFn4jQCIRp1KpsLi4SMs0CQrzSNfwaz6SYQ2/4lKvNymV6uTyLTwM2qaIfFaJhNPEY2lwfBg+PwN9g8SCMRLhGGF/kEQ8QSKVlD2kIgbUH4hIA1jzRag1TI6/c45cvsjbb1/glZeP8Cu/9CFee+0siWSY1998hj/7899D9VWZWThNqbxApboqaalAUEXTPBlHm4ykGQhux3AiiJ5o8SGMcmHaCipc6CCMBNHfq/uEkSLOBE8S66o1hC2GGVwLV5DoqoPns3B9piRkm3aBticij1XSXeKxN1jPbaIFwiQzGYqVIvnyJtF0BOH25Ys5wuGgpK7FGlBc4TeKmGxVnnd1p4lJHk2zqRRUrFaMdGyQZqtMticgqeTleYdnnzxGddPhtvsn2LOnl3gsSdNxEN8t6ONo0I/fVBiK9rGrf5SQ5rJZXOeNE2s8/co55tda7JjYwdBYnFRGEMA6m5tlcELk15tYtsPmepHZyXnuuP9aae6ub8xy0x1jnHpjhbnLK1x36AAXLk6ya/c2+vt7GRudYH21yrGjJyhVVrj1zr2Y3jKF0qLcK2wlytpmG6vtx69n2Vwz2TZwBfff9Qi2BY16Fb/PIb8xx9TkCaan5rnvfTei4uPCmcu0qk1GB0Zxmi5RIyp7I4V+cgRC7G2yK9SRJpdY66611RssnHlhvltuG0dxcEQvtGsSigbloIfoGBX3l6olNttFShEbPR4g6Bfkt6ijdHFabcx6HSxbDpIIOrsnkyaVSMj7K1WFxZUWSysblMqC+m4SCOj4/CrVWkVGKqezYn37aTTbsss0GgnRl/ToTbSIhn1E42GZXiA+XJ9H27FwVR9GMEEu3yRftND0BGbbR7thy67ceknBU5vYpsf1V99E0B/m0ukLHHvjKKnwIF/4q//IK8+9QFA3cNomS4tzMungwY9/HH9XN9/90ZOcnTzHPXfcyuyp09ilIoan8sZbx9moNAl19bLrwB7mp8/R35vijTdeJdWV4LobD0sDSjyvU1NTnDh2gtWVNslomrvvvJZ20+Lh+97PHQf2c+HkO3z9G99ldHyCO+5/kDPnJlnPlzl+6jzf/e4POXjdtdxwwy0cuvF6dk7slj3jC8ee44XnnpZmc6VU4a03T5CKp/noRz+CP6axtHyOllVko7DBsePn+Jv/9F/BH+RL3/1/WM9tyB7osZEJ7rjxAeZnqgTCKlqoyPGTb7GZW2GjuMINt+9k+84uXn7tAq1WlrNvzTOQ6cWvtbh05jx33XolIX+celNBj/oZmOhj+Mp+TkyeIZLslgNEpfUNluaXmZ1d5fDha7l08hLV9ib7rpqgty9NobAhh27SqR4qZbEH+/H5ddqu6DkV27sn9yKRwCDSL8SQj9iPBZlfrVSpyoEmFZ+h4egKrqZi1lqkIxEMx0I3debObWBVgtx4/W08+NDNrBRO8Mrb3+fspfOsrDbpze4kmemlezzBfL7AWtFHuZ1BUfsY234Fmi9A3PBT29ggonjodpXC4jyD4SE0NcH0ehF/fwr/QBgt66ehQLXqIxmKY5WWSAXXSPpn8RoXqNcWcFSIJ/pIhIcIG71MX1rm/JmLXLowiU+tMzw4zK6d2xnfdgXdme0YapofvPg19j0Q4p3zLxMLJmkWHUIIczrKB+/+MH3pIU4eP0F/T5q+gSjl+iLdXWH8mk7QiIOrUymbFHIN+vu3k89tEAjpsvP+5Tef54VXnmF4dJCWZbK4uMIt19/LnvGr6e/vQfHZWM0G5YboQLfZWM8xP79CIV/m1pvvpjezg9XVohzkymaSMlbe0G2SXVE8T+yVTdaLGzz+5JNMzS8S7+oCvwhFb8tIdsezZX2BMOm1gA/bMxFjWgZ+/HaYsJvkmj038/rT73SM2/fQe/bOoXQU6CjQUaCjQEeBjgIdBf41BTrGbWdtdBToKNBRoKNAR4GOAh0F3kMK2J7nef9rx+1PidvP/iHv+ylxq7RQ/MiIQavdkFSmMDQEsSkuEAuiR5CRwiQSH4LsFL2r4j757y3EUiQVS1rQsmzi4Zg0biPC7DNdFucXpLG3uromTUYR5zi3MMcVV16JqmiSVBSmoXgzKmJZBWVpmw6q6qNaqzM2Ns7a+gZN0+KGG2+UZM3a3AJRPcDq8hKKJ/pcTQKGiuEDz2nTalQxm1XCIYOQIOZUhVBMQ43VaGklSdgJg1VVDNqWQ73eJhKNY9meJHlFDHEgFJGxp8K8DoY02QEsbltxlC352ISBGwyGqNTqkpQMCgIzFKbValMqFcBn0d2blRdg84USLWEueyJmtC3NwIDowhUdeoaOpusyqlhcsG3WG5Ks3boJjcXft/6tiIzXd3uGRb+weH5kF64rTGr7XZpQJWAEpckr7hLGueEPyOhJYTYKE1A8dtsyabRE1OYWzRWPJTB0A8GVit8pTFMR+by0sER3d48kYTfWN+jp7aNYrDM9s0Bv7wCtVpNcPsfJk3NkuwJomiEfYzCo0TLbhIMh0tkMzVodq27TFc0SDsfIdvXguBoHDl4jI5s11S97eUUctDTQNEEGhwn5wyhqGNULSLPC5xO0bpu23eD85BnOXzrLufPnZQdvT9+AjF5OZbL86HuPUd1YoV7alFHVfb1ZDF2VxLUw/ZLxGN3ZbsLBsDTP/ZofQw9IYtJoOBju1voXcdTSiRdkt4ukgYWh3Wq2JWUujHqhZ6lUwlGC0vQXWbzCYHc8Yd6CqquYTgPH15aR3K7SxvaaJJIxuvvSrOWW8QUhGA+yWlimpdSptEpkutPkSzkMXUcXBJYNbltQozau5uKL+mjbghX1Ua/XMC2TVr31rp4hgoEoPkX0I/s5fXyOx75xkv6uMNfvO8jea0ZwIyVWC5fRnAY3TlxJrOZQvLiItWmTSg1jpAZQs2leOn2a7z11glIbeoYjHDw8ihaq4TPatM0WPjVKNNLLxmKT6fkp8vkazXqFG268kuHeDHbLZPvoEM8++yrNmo8zp5fYs3eEfVcNYjkFGTfaNkU8r6DC67i+Nk4ActUqupoiGhzErMV5+vG3GerZQW96mJuvv5nC+iqrK9OoXp3nn38OXXH5xMcfpVaqETbCKI4quFMalToJsb5lL7aFKc4X1UUzRDGkAOx9mGW2ouJdR5LCmq6iBbStPlu7JaOTW+0mwsoVUbSxRBTH73G5NEPdacjzW6zNaDSIHtCxHUt2ZIuOStHbW2+KqOA6kWiY/vh2sv4xYsEE+GwuT51leXV+Kz5dxG43mrRaDp6roxsxNC0saXRfoIQvmJOdvmJfsaw21xzeRzKpkSvOEQg6iEVSLgnd4uhaipXlKm0rzEbRlIZtNBrn/NlJ6lWNu26/nlefOcb05Ax33HQzH37w/dRLFY4deZu+bA/d6Syz8wtcWJzj9z77GeK9Xfzf//Rfifh9fODO2zj60oucOnqcWDJLqQkX5zboGhqgWsqxvrbEwav3yShqf8TH2uaK7EfezK8xNjbKm2+cxKcaHNg/TjqZppaHfUN9/O4nP8UX/vZ/Y3J2ASMcZ32jSd1q0z+8jY88/AtkerOMj4wzNzfHmZOnmJmaoV06yd49+yls1pmZmufkyRMU8qv84R//No88+jDf+ObXaZhtSuUybx0/yq//5q/Qci2OnD7OwvIqdlul3fQwWxYf+8WfZ2J8L6+9dpxccYVjJ15iZW2ZRhse/dgdnD4/y+xCHr8vjmpqxIwgAdVkZFucQ4fH0YJNtLDLZqXAUq5Gd/8uTDuOaYoacjF4VKfZanPu3CkZOV+qbNLblyUl4tqHhsV4CKuLmxhGFMUzcDQPS0xC+VQ5gONYorte9Jv75F5tmRblckkaurFoTO7xghSNZjIYoSheUyW/vMncxUvcf+cdTAyOyyhv2/V45qXnOHH2LabXzzO6u49rrr8OxY7yyisXselC9ffhC3XTM7wLny6o+ggri0t0J3Ra5QX6Eho+u8nK7Cqbax69wzsY2bmdYtPG88eotCxCcR+2O0ciUiCkbqI2V1mdPk3c8OjKZuke3kW+YDE3s8bFc9Mszi1RqeTJpCLce+8NdGdTVMsN7JZOyOhh6tIG680pDrw/RK21KmqE0dsRHr7lUWJGN9t6Jzjxxkm+8+1vEghBIGKhBdt85k//mFa7jmvqBIIJPNfP+nIOwx9BzEKJc1ozVL7+rf/Bm2+9RiwVIZlJcsXeK7nx8F00SjaxSED2Z8/NLDGyvR/HFdHfCpYZxMOhK9vF2pJFLNEr9wJNdFRXNwjEdCJBj2JlXdYliFSPXLHCX/7t53F0nV37r2BuZZZYJkauKGKmXULhEOgeltOW0fuix10YtyLX4dCeWzodt++h9+udQ+ko0FGgo0BHgY4CHQU6CvxbCnSM28766CjQUaCjQEeBjgIdBToKvIcUEMat6BvUhRsrYnWF6yqikj/7h9z9c/fy5KvP0qAhjVsEVWa3Ze+ro7AVzevbojmlTfiukWuJK89bfu7/JG4dy5YkoBEKSSNBF4Sup5AXvXHJlLyoXCwU5X2CPG23WvLicrFSJppKU6jVGBgcpFatUi1XCeghabLEIlHZUVur1DGbbWkE79m7l/WlZfJLi8SEEdask0rGsUT3pGdiWXVcEVloNwkEfeyeGCMc8bO2tkK+tI6lV9AjLuFoRHayCpJV0Jri8mqrLTp9BYGKjBYVRm4gEJTRyIJq2iKchEnqSZNWGHXpTJZStSI/F08kZSfwhQsXKBbLDA8Psm20Tz42QROLKEvTaiE8QBG7KswbYcIKks80WzjCTBIxrU2bSCCF4vikVyiih8UFemFYit8vzHFF8eTzo2mCiFZwHGEMeURDia1o5Hcv6ouvFY9fRPtuGx6RNLXo5hWP36+J6GsRzVvDpwsjW5X0qDApQ/6QpOJE56Zjehw/OkMq4ade9civmsTTBvWKi6I7XHP4ahr1OjfddDO5QoF0Jsn62hpdPV0kU0k0QyeVTDI6OkIymEL3wtiWQjgYlf2onqqg+Q00RWN5bYm1tVXi8Rg9Pd2oPpdgQC5QbEKslytMz05x7PibHD/xFoGAQiYbI52OcsttNxILifhjjxMnjnPkyBFUz8Ewa+wY6JHrS3QG221HRm/GYxmi4RRuWyDb4vcHcW0Vz/ERFHSwW8OzGrLveYs81rdiq1FlfHQ4GJHGuOg7bDVastNX3Cyjhj8QQPX55XoSHcgumlxT4mJ9y25LU1dQm7YtYpAdjKDDth0Zljdn0KIqke4wK8UFLK1NpVmSfcQi2lcRxp3rQ3c1NE+j6TUomiVCkS5aTTCdAp5SxbFr2KYf10pJWlpRTdpmmaHBMTYWAjz+1VeZP1nkmpu2M7hX5677DxFWG5QunoO5JVIVlS6G8MwE6w0XOw39h4Zoxrbx37/1Cj988g1Uv8ct9yQ4fPMogYjDylqJakklmxlkcWGdclHQrUk2lppUi+tceUWaoeE0Q0PbcMwQJ0+epVJd5+DhIVS9Si6XJxbpwdASkkRfyy3QMxEnM5Tiu996moHsHqobBqqV4aWnj/G5z3yBU8fOcProceJRg0sXTtLXm+L2W28kEQritCy5vsTzZbct/HoAXaztUEiehy2zJUlbzS9cdXAsjzBxdNXYWifCyVE9WlaTcq0sSdugoG1FPLIr+mZdaTLX21XSPTG0oDDQTYrVInW7JglY16/InlFLtcnXCtTFvhQJSLPVzDsk2wm8pktvfxfd3VkymSStdoPFxWWq1QYrSxtsrJdptwRdH5CR7HWlSqBbJ9OdpV6poWsqDWEM6W12T/QwOBDB0IVBW8Nt21gtEX2exp+Y4J0Led548zi5zRzd2T6ymT7CgTDzU4tYDYtDVx3ge9/8CTddew2/+9uf4kff+wGeo2L4Q4zuHGd2eYFHf+lRbLfF1/7liyzMXOT3PvlbvPPOO0xOznPo+tv5v/7bVzl3YZZD11zLHbfdhedzqLWKlBt5Lk2dpW+oi2x3nANXX8mTT/2EI0fe4PChA1RKJY6+fhZzTeXf/eovc/W11/ORX/w1RnaN8tCHPsodt90jifS+VC+5zTW+8bWv8tKzz6E6NkG/ztnp0/zJZ/899939MC+9+CrPPfMUH3joTk6efZtSJS8TIWxPY7OQ5+SZ43zqD36dplXnzePHmZ9fZef4XhkZny+sUyyt8gsffZTCusZrr7/MtrE0Bw8exG/E+JM/+Tx79g3h6m0CgTCpaB/1oku72UTTy9xwcy9XHAwxv3SGWq1JKLCddk28DsbQAklsRaXWrGM7bVLZFE889WP5GvSJX/0Izz79rEyROLD/airFGqlEl6St256Nrbpyr8RVZMS062ztSWJPF7/b0DU5TNKo1+Sg1O5de1hZK/Odr36f/QcO8oH33c+VY7sIhlymp0/xwsuPc3HmEm8cW2Z0x07ue/jD1KnwztmjzM8VGB64nqByFeHwGH2Do5iOOAccAn6Npfk5Dl4xwcWzb3Px3Fu4Zot9+w4R6h7H1v2src4T0MOyP9dQRI3ACiOjZVz3PHNTr8m45D2jV3HdVbdw9twCT734FoVKi83NHIuLc4yN9HPgqgl2TgyxOHeJWr3MQO8AiUiWqcllNDVKxVph4EooFVfR2kFuuvJ27jh4L2EyYAcoLOfYXF8lEveztjFF364+SdzaYvhMCWFbDrapsrCwytjoTtqmGMCJyb3gO499i9def4VPf/rTfO3rX2LHzp18+KGPyvXRqJcpF/P09o0QiARpNXIoSoCv/I/H5PuOZtuUgyaZTC+W1eThB99HtbiMT3fIZiJ4mnjd9Mnz3GeEOHrqLG+fPs2FmWnWCut09WVIZROyS1ucZyYmDqYcvAppYTQzQFzJcmjPzbz0k7f53J9/AdfVccWAkQhPEe/NIKEoSvk99Ha2cygdBToKdBToKNBRoKNAR4GfaQU6xu3P9NPfOfiOAh0FOgp0FOgo0FHgvabA/zRufaLc9P9r3N774Qd46dirbFQ3aNl14skIhqZSa9cRPpbpCuJVkLcubdHXKOJyw2HZ8SncRGHUCRNL3MKBIIiYTrOF4fdLelZQqaVSBUPT5d9N05KEkCA6xZ+lYlFGC6vhCFo0ju26mM2W7ImNGAGiIv623qK0WUR3wVA0rEabWrmC4jrsnxhB9xpcnrpEOBKgVMlRrubZtn1QxhvqQRXba5EvbbK8Mk+9XSMWjzM8JDr4FElGWqIHVlUlXStqAQXhawnSV/NJw02Ql6lUinw+T6FUJJ6IvXtcZRnNGQyHcGyXcq1Kq9WSxlyhUJBRyl1dPRLNrBRy0hwVF9Yr9QrRWBh/YIuSs+z2Vk+m4sk4VNNs09Pfg2OJ1kuhl4+e7j5M05HmrTCZxePu7u6Vhm1XV5azjBuPuwAAIABJREFUZ89QrhTYsWOcudlV2s0w6xsV+nr6CPgDspN4czNPMV+Qsck+RdDHW5HMwoxOp9JcddUBEvGMvGhdKpbI5wvS2GzVG6STGbq7eknHU9TrDYYHh+TjiIXi2IK6Rsf2HHRFk6ayhyfYbUmZbnHBsr0TcU/TbjK/Ms+ZUyeZnppmZXmNSqWOayusr+Xp6e5ndNsY+/cd4K477yIeCVNtm6ysrPDiy8/x0jtPk2+u0D/Yy5233cq1Vx8iGxJGsMLpSyd46+03OfrGEVaXViTxGxJUrKNxy8HbiPgiWO02wYBOLBZCVYXRUiMVj1GtVqlVy9KEjUejuI5HrVwl7DdkF6dY57ImUcQli9kHRfxbGLy8e78uiWYx3CC+vsqcNPlVQblqAfA06k2HesMiGkniIQz5rb5icRMwtavUaHurpPuC+ELQVBt4YQsvaNOwa9SaZWkmupaL7gnqLIDqarRcD0uHYrWA7TQJhQz8fj+NRp1arYplWwSDMdEETb1mS8J8ZHiE/lgfrz/xNl/5lzcRqaGHrtvOvbfsIVxaxrm4yL7QNoLCmDddjFSY6XKOy5Uy8YM72f/AvcwutPjrv/kHXn99lW17DO68d4BtYyOEojFq9QKb6+v0942yuQj//PfPyt/70Y8+yFtvv8q27REe+ehhtECJYmmNhdk8qdQQ9apJtVaVUdWZ1ACReAItY2MkNF567h1+9O0LXL1nN/Wcxpm3p3ns6z/m9ZeO8MRjP2D3rjF6umJkslFGhgbIr6zJKGvxnAmCPBgIyb1IPEdiSELGvvuE7g6uIPZV0YutY3iisFYMUzhbXbOKK4dUXJFWIP4U5KxYDAKoloMTGgLYbVdEV7KFz68RSkbQIjpVt0m+VWKzlsdIBPCCKnWnTdWsySjUgCDqbEvAtlvHXrHwa1EG+kcY7B0mm8rKx18s5JhfmGVxYY5SuURLDeGEMtI8NgyHcNCH066TX1+hXi4TD/nZv3c7sbhHKgHbtkWZnp1kakEhkj3MwOA4Tz75JN09gwT8QdZW1nnz1SOMDozQqrYwMJibXuA//tEfc921N/H4j5/kY7/4Cb76pS9Tym2ya2I7H3n0YbSgy0d+6dcIxWz+7u//js/9+eepl20SwSyPPPQxjr5zjkAkTsOssbA8w8C2HmaXpnjhladwVYtde8cpV8T+2Jbn0+SlWT768AdR6wbf/uoPeP/DD/LZP/kzUtkeEVQtBxVKjTyPffMbzF+eJOEPsH9iJz/45jc5euQUkSvH2D4+zG/85i8y0NfN228dY+rSMv/5P/839u7bxYFrdjG7vMorb77B7isE3e0QiaXkkMuZ05cplx2uuKqbfXv3MDOZZ2Zmjr/861/D0CK8+sJJ4pEE586dprc/S3d/gIHROG++dZxQsI9wZAxRCb+au8xG/gg3397HjtEomwuLXDlyIzNncqwv1Yn3DtPQ/ejhELVGi3K1QSrbxWa+zNraBrfeehtPPfkEzz9/lI9/7B4iYlBAUXDEQI0e3IrMNh0Zla4pfkmJik1WdCuLqN+dO3YwNNBHpVrmsW88ydS5Cp/85O/z6d94BMdb5enXvs8Pf/gDpqdnWcnb9I3FuOP9HySe3c1zL03z5tszhOOD7N59LSPDe3BbGhE9TUSPEA6Y6PoG5eoZsl0xvvqlx0nExtmx8zA9vUmi2ShHp6ZJZQcJ+UJEjSo+7zK6cgFDWWZu8jStWoPh/hFuv/V2/MEw3/rGD5maWaNSd9jI58SrBLt2jXDo8JWS1hb7WEg36OvrY3NjjVazQiwaJJmOgu6wtrHMQM8gubkChyYOc/fND2GUbNRwFrNUZXN2BjTwBX1kd43ioy1fE4WelUJRDlhlu/qJZ/rkv0OhuKwsEHS8TyRgOE05ZHPp4jtsG+qX7xFEd3LQCJDs7aKaqxJJjqDYLc6cewfb0hkd2c6LLz8hu20P7D9IX1ecUnFZ9kpH4yHaZg1/VMSXWziqiICPoxgh5vIbHD15jJPnT3Hk6Ovsv3o3Fg2CiYCkgG3PxapZJPQMSa2H/ePX8eKPj/BXn/s7FMWQhrTYo4Rxq3aM2/fa2/nO8XQU6CjQUaCjQEeBjgI/4wp0jNuf8QXQOfyOAh0FOgp0FOgo0FHgvaXAv2bcfvozf4jouH38pSewDRsjpNNu1zDbTSLJKFbAoGWLXlcFn6JiWSaC3BWwj4iFFb2oIuZXRAQL2ktePFYcIpGtntSm+DmxmDQ4RCSwMHN1n6CBRCxymWbNJBGJEQ6FabtQE324iiLjZ4OaTq1Uobi2idNs0R1LEPMHKa5sYjVadKXSKI7NNYcm2MjP8PSzT7B953bS2QR9w720nSaXZi6QK+douU2CET/xdJRwLCLNm3rexqx4aLqB4Tdk5LOgZKWBJgwZVXQGmjLyWPTCiseeyaYIBA2C4QBf/OKX2L1ngmy2m3w+J8lk0zTpHxrENG2qdRHPHJVmYCqepLJRxvAFGBwckLGHlWqVdtskHhMXiDU2czm6e7rZXN+kJeKTHZue3iy53DwKDm1BzJkuuk/074rKXo9GQ0Q2aywsLLN79wiqINrqVeKxLhqmOCaNHdvHGRsbk52Hol92187dZFJZVE+jVbFouS3igaSM8DXUELlSWV4YjgaikugyWyaVZll+vd8nTGVLHquu6DLKWKwN0clp2k3qjQYzM9PkcjlJkRaLBVY3VuXxNNstCoUclbrokDVkpHC2u4eR0TGGBoaJxxN0pXvYMTKO5vqo10TUb5tTp09J0q3ZatLdlWVkfJgd+wcxYh5KGxQTZpaneOXFVzh19CQ7t42TTWTxK36yiYzsthS6O20Ht6VIUlU4raqqoPs8FIEgY4PsLxYIluh43qKeRZSp7t/qO1YEYftuFLU4B37aKymiSsXa0XyG1MORXcgeuqZja5vY4snyhLEnYqMD2K6IMxWDAro0bqXwwrwVF9tRcNUmjlpA8bex1Da+CISzfiy9RalZwOdXcARR3mrL3mhD80tC2UTBVFTabkV2MItealHcKvpmBXnuKS3q9RaOZaAQlTS1T7OI+BW6kkmaVoQXXjnNm8+tEw81+dW7b2ZfJIsyv8JIyI/m1Gm5bZq+IHV/hDl9g0vWAuO7ruXW2x/muZeO8nf/+xfJlVxGxtLsPzjC4FCawcEsl86fxdDCOO0Q1UKYyfNrnDlzgsFtYW68bRR8eYZGMrIvs1Y1KZcqko4XdJ3Z9tD9MYZ37cQIJ/jm135Afq3JxpRJSE2TCMXwE+K+u97HnbfeQrNWpFhYoVLepFIskAin8UzRDe3I50TETIv4ahERLlIDFH0rbtsTKQSyNFiVemJLd3ary1uOIYj/JGovnzIxkODIReBKWl4YOYIojKDL4YyG3cITT0HQhxLSED6wElQptirU7Dqu5qEYKqZn0rSKNM0NNF1D9fyYTRWrqeDZOho6ASNAKhGjuytFIhaUZPza2iLzizUuT5cpVaqkU1Fi0Qi1SlV2QocDMblXzy9cIhZ3Gd4WZNtYkGxvlO8/Nsv5yQr9g10cfWWGex4+TCqV4ZknX2Sgt59sKs3y3CrZRBcPPvAQLz7zAl3ZHq6/7U5efOFl+uJpaqsbbC4vcuW+nbz/I/fRv7Of3/vMp9l7zQFikRRPf/9ZhpPbMLwgY3v2MDy+g9PnTnHs1HFuv/tW8pUcX/ziP2ErbRrtKoP9vUzs2iEHgsSQUFAP0pca5P33fJAd2ydYza9Rtep4jsdXvvIlZi6fpzsZ4/yx49x54/Vcu28PYc3HP/7DP5AbGed9997Ol//5y+i6RqNWk4MqXd2DZNIZbr/7JhJdIabmznNp6jzpbDfnz1/ihkM3yvhqkZAgBmGKhQaGkiYYUkhlHHLr6xw9coFMKghek127h7jppn0kMwaz83kuXC5yeb4mmEi6BrMY/haL86c4eEUfByd6yM/Mc8XgOGbFZaVSJa86aOEEpq2xnhPR+REUNYbnBbhwaZJUMsY1h3YTj3nMzJ1ibXWGYLSHZisghzAE4S+SFdotURGgUK/W6cpkSKcF1dvimWeeknvN+++9hzsOP0zIH+XI8cf5wRNfZnFthmQmRldvP9u2H6bSCvLO2RUuzeTxR/rYuedGxicOoBo+/LqBXVHw2xBWxNEtsL7yBnNzx5mYOMjzzyzzgQd/i/FdB5hcmqfUWsQfEq+fLbDa+LUCfm0JH7Mszr7DwX1XM7F9HyfeuYymh3n2+VdYWy9JA7tQKjA8kuGRn78Z3WixvDIlB7TS6S6aVY96pS3fL4h+dk23MM2ijA7WtTRWHZSGyt3X3cX2nlHS/jigc/nUKQYGBghGo7Qdm4WVNYxQmExXhlqtJBNIItEozz7/PJoelJ3ZpunSbJh0dffImPNzZ0/w+3/wO8STYTy7QrW0QbPuEolkCCbibCzl+Q9/8Dc8+ND9JNJBouEs5XKFW++/DtcuUyuVMVt1oukomtfCtGuEY2Esy8V2NVzPoGn7qDU9sulBLNWl5jZkysLXvvNP5GsrJHsS0gQWw22JUBJfyyDkJGVUcse4fW+9Z+8cTUeBjgIdBToKdBToKNBR4F9ToGPcdtZGR4GOAh0FOgp0FOgo0FHgPaTAv2XcPvixn+Mbj3+bmlMlHA/h0zxM0XEb9FNXPJqS+hQXRoVJ965h67loiojT1Qj4t7pIhcnlihhmT5iH5a3+VZ+CamhYnkO5WiIqTFwXaaLFIzGCRohGuYbP88m4XHHxWRC8jmlhm23ZLxrSNGLBIGalTH5lFcU0CWsGmiQZXRJ9QfSEKzwqkl1pWmaT5c1V6mYD1+fi8/sIJUIEI0FM16TaqGFbLkk9Q1iNoSoqtm1t/V7HIRAKoGs+QuEwxXJBkori88LAiUQj0pQTtJuw+0SMrzBswpGINDsFmSd6egXFKqJSBdlqGAblfIVUsI/8WkX2TQrKVkQyB/xhWk2L5eV1DH8CXfcR9afo7etnz75dnDt7mm2jadLpBCJVV1F1stlesqk+mqbo8hUdqiqpVEJGAzfNOo5nUdjI09La0mCdvHSReCwmAnr59ve/xYce+DDVdh2/FuDZ516QuifiCRRXkx1+r7/6hjQR4/E4jWqL2ZlZytUyhVyRgf4BSSYl4kmajZY8vi3H0aLZ3Iq4Fc9DOpsmmYrLeOS+/j6GhodIZZIkMykZ6zrQ10c6lUE34riKIY2xciHP5toamuMwvzjF7PQlsdjYNtLLvqsmCAZ8lHJ58uVNLk6K+5fYWFunVW/jVw26Uz2M9I+QiaYxCGC4miQnVREz7XjSiHW1CmrAkgaeIC7FehVx0oa+FXMscGuxNoQ57VoiglrD8Os07MaWvyo8XxEV7ojeZ7FBvMsSK6o8B7aobeH2IXuKhS5iGEAMN4h14vPp0jCWNcSiH/qnP2LLMt76aYqL52sjFrhFG+//Ze+9o+Q47zPdp6pzTtM9OWJmMIOcCIAEmEkxiZRkUZQtB8myHK+9117r7Nq+9u71yvk6r7329XWQZa9kWZYlUcxJIAmACCQCkQfAYDB5Oueq6q7quuf7GiNROmd99t/lduu0MJjp6fB+XxWa/fze93WbeGMuVF8L3a7h9InjqoXR0GTEpgCQAvlK17PHLR3vwusshghEN6scQlBs6SaVYLilomlivxsojha2cMP56wTiIYLhIRzNMZ79hxMsnSjx8NZpDo4nCVtZgkoDq6mA20u+oVMM17D7FaK9ETz+OPOLFq++dhGrFWN5ocjy6gJdiRDbd46wfccIHm+Bll1CKyU483ZOOtZFbPrKconu7hg9/SEJFt2BqnTbCbetGFRwuBRu3FhhYd5PXfPQ3TXApdPXyK3kiXgibB7fxEcee1z227YaGuVKhnjMi1O1JLx22SHsplPqLTq75RqJLm4B1IWUDqWdGCAiq4X51uGQ7lmtXpegXl7a9d1yAEX8rvi5Kdy5LfF3sWa2HDhRBaltIM+LqlOVLnpTQHZbRGSbKC7RS+vE4Vals1esj+jLrrhq6FGDol6iLuC6ZeMUgxEiklt2Ktvoeh3bNAn4PPJYSkRjBNUgVhnymTJaXZxjTdbWyui6isvtF3MXqO4WWiOLZmVwBxpEoh5CvhRnT99A10y6kkk5cCF6iLPLZe69+06279jMX/zR3/DpT32S1aU02VURW7uEZrVIr+XwGQrNXJGPP/4EsXiAI6cP82v/z//N9G3b+Oxv/pJ0gD/58FMcfv5NCit58vUKiYEe2bXaPzggHcJHjh+TEfn+YEiep8RQxtjomIxo37NnD3ftO4BpaCwtLDA7d4PnX3qBSq3M2bNn2LNrKx/98GOcOPw6594+LQd6Nk0kGEgleefEcfLT4/T1DrBwY4V6TaNl6tJdPz09RbOhcObsJXbfdgfLmQXeOPoy09v6eezRB4h4uviLP/tbEvE+GZ2bya5y1z07OHb0GE47SLOZ5kMf3MOGiQS1WhpLDKuU8rJPdnB4J7annzfeOc+l+SWCsR5UNYxealLPzXPX7gEeOjjM8pXj+EVPvHBiu+Hy7BJ6w0d371aq9SC5oojCj9DCRSa7gGassGlzjJENATKZ65RLDgwtRr3SxOcPSzAr+sBFL7NwiNZrdZYWFygWynzyk08x3D/A2vISx068zvWZG6QzeSynl5GpMCMbByhX3Vy4oLCynMDpHmN0coJ4jweHr4kvbFFr3ZQQ2KeP0BMMY1Uv4eI89fJFzp+aY8/2p3j2mTTR1CY+9INPcnXtNLa6RrfbZDAlBr8WKZQy5HNlFDXI5ORmWorOm4dfZy2TY2ZGdNMHqRWq3PuBg/T22oxPhMCRJ1e4hsOl02zqeF1hPGqSQs7E645jaE1cLtE53kD882w2g3iUEB7Lw8c+8DHGBjdw8/IV9HqNZDJOPBoRJ2U56FStN5m5dlMOCYT8bqKxIB6vk0NvvsHi8hJ+X0QCZcsU0c62HIio10vcf98BxLSQ2yVqB8o4VC9ufxdKsyX7lJ95+lvyfN80dTlU5Q+4+PSPfxzTqmNaDVmMHomEsBWLmlaif3BQnmdQ/TQaCoapojddlGo63mCAYDDE628d5l9f/iKp4SC+qEeCW6PZpCuSxN8K4TJC7N10Vwfcvo/er3deSkeBjgIdBToKdBToKNBR4N9SoANuO/ujo0BHgY4CHQU6CnQU6CjwPlKgadu2LTpuvycqWThu73viQQ6dfIO6XUdx2Xg8wvFk0sSmLnpUbwEu4YJSbIF+FDxOF9FIhFK+IOMZRfSsgGG66HtVwOlwyN5IAU1VrxuH10GzZeEPBmT8rAAcwktmN2zZvRjyhQi5/BiVGnpduAUF2GpSLhewjDpuh4JRr1DJZgl53ATcAsrZdHcnCPYEyOhp8qU8lgDKLifBWBh/KIjiFG5Qg3K9Kh2fIvbU5XZJkOkTz7FSkc9ZRBqLq4BcIupYRBULsCRii9fW1mRMsq5rZDIlmoYfvz9JT08/uXwWTdMlyBFAWEBa4cyMx6LSmWc0GoTDYSKBOD4zyfJ8HrvlJNkdlvfdm+olHouTzWQYn5iQTppUKiVB0fLKEr2pbjKleW7OzXPh1BzjGzegN5osX88S70tRyBVwugQ4VymWciwuzuNxu7kwc45kf1zCr9dfP4Tf5ycSDTI0NMjayipXZ67R1zOA3xfg0qWrEsIbNZtQzIM/4JVOap/Ph1vx4fH6SPUmWV5elbBVxCe73B6qpSrVel3GMPtcQUYHx2T8dDQWIZ7qYnJijK5UUkYwR2NRGQnbUgVAFPsIipUCC+mbLGUXpLsW08TZUvE7nDK2WFwb1Tr5wirZ7Aq53CrFUnu/qaYPZytAOBgmGopI2KOaSKek0hQbsgVNG0UCMCduAdJcNoaaA48hO5ZF5LSIHBZZtyIy2uv1S+hRrWmyQ9jj9koYJ9zTwodtC6onGZ6geO3yQHERQFhAWRm5e+sivhbxuW4lKOFcyzTl3pLezVZLauEUoFAIIXCqvEsRld123TZtRfaoivheXUBjp4k7oILHQnFbeEJObIeJZtZk76q4mi0Dt88tn4sl3OOmgWG2ncOiTFlERrfFsyXwrdbqNM0WDYcOfgtLaVGpmIwN7ySk9nH5rRtcPXYFK61xcOs0t2+bwKgu0yJLaiCAmuymKuJ1ize5ePUyqquXhhnF7elhcWVVHsc3ZxYplVfxKGF27ulj5y4xhJAim6lRLTfQNJVvvXJGxvSKvRiP+0l0+0mlgnj8Nj6/TSji4s03TvHq8wXpRgy4AjhNF16nwr133MmerduolwoUc2t4HBAOebBamuyTFjHftunFNp3tMm4hsHDMtlqYliXPU2KdxPCGBOfi3OV0yu83GmIftG8v11msm2XKP8X+EQC3fRU/FWuoytuqqltCcwFwBPh1uZ3yOJSnXrOBJTpxbUv2UotzkeiTrnpMVhxldMXAsnWslkFDrG2jSkM4d5WWPLeIPavrTZoWuJ1u4k4Xg8EY3fFBXM4u6pqbXM5gYSlNRauRKaWp6kW5d+ZXFhgaGWRocJCl+QWuXb7C0NAQe/bdxsmTb5MvVNkyvVHC8kgwyTf+6TmmNo2zOLtMX3KQnr5uLly4QrVcYtfG7Wwdm6Qv2sXNuausldbYfc9uHnvyccp6lW8+/yx+NcBY7wZefPZVrs2tMDG1lU1bNpErFfi93/89PD4XwWiIbdu3cu99d0s4NrVxgtH+QZZWFpi7ep35czO8+7YAgQp77tjP15/+GqvpZeoNnad+4CPcc9dBXn7tWVyuFisr82KVMPQ6+WCCq5dnUE030YSXRDzC+NgEWlX0k7uZnV1kdS1NpZ5DdRu0HBrDgz1MDO2gVhH9qmm5rqGwitffZGysX6Y7XL96ljv3bmH3nknWVm6wtHgTr+pBNUWvqBt3tItY/xgNNcLx0/NcurKGWw2RDIeoF+YY6Gry6IOb0Kuz5IuL+CNBnN4wF2YWyZccuAODqM4+GmaISs0kFPZT11eYnTvOhskIu3aOoppRClkX2UyZVKqftbUcuazoWq3QlUyRSCRk6sKePbsoFXOcv3iWt98+jtvTIhJLsGnbNgLhbs5eXGR+yaBSCRONbycc2UAs1kc45MJW09is4A4UqDSucer0Yah7ObhrJxGPQchdIr0yy9xMjlhoK1cu28zdLPKpX/gxooMK1coNUqaFkU+zmL5Oz1A/3YMjrGQ0NNPJ22fOc/3GrHSdplIBonExKNVk2+YNEsIb9TwNKwMOMQBWl8MVPm+I4pp4D9NFvSJcwBFczoAcnqgWSoSVII8+8AQ9iSF8th+rbvP5//aXpNeW+YX/8H+SXllAq1VwewPopsqWzTuxBMh1gWlrtGzRM9xFTS/jFtDWckrHe7FQwS1i0N0tTLPK4vwM0XgMTRNpF7bsQu/vnWTm0gw7tk/TNFWspgOjUcAf8bBwfVZGp2/ctAHdaFLVDXwBH1o9TzwRwRS1BwWRkuDB440TinZTLFdR3C7mFub43T/6Izxx6J0I01TFMI6OhaiRCMmo5IAVY9fGAx1w+z56v955KR0FOgp0FOgo0FGgo0BHgQ647eyBjgIdBToKdBToKNBRoKPA/yYKCHAr3IVuAZfe03H773/5szz28cd57o0X0dFxeoUjr4Gh1bAdDvJV8T2vjEkWEMPrchPw+/E4nGg1jXAwyNjoKE2jIaFutVqVoEzGKCs2Tq+LbDXPcmaVYDwigYeIjhUxu0ZFxzbA7/Zhag0apSpOs4nZNGjZFi1J4izpqnE6RRypiUu1UewGHodCKhGhpydFHYPF7DKqyykjmwWIFR+6l8oi8lkAZbewquJyCfABzYYpnS+mWcQwhHPWltGLog/Uslo0RRSwosoe13gsweLSEqFgUCI7tytMMrEZuxWTt1VdDsKhtmNM9FBamPSlBnB6HbLv1e8RkDcoIYGHLgZ6R8llM5w+8w5r2VXGhgZJp1eoVArkC1mSqbh0zYr43kq5zPximmq+wtSOXl547gj+QJBkIsX1K4tUCzrhrhhT05vQ6jUy2TRzN2alQ/iBB+/FJWC5aUi31MWLF+jv75awXWgyf3NBOrVSyS48bh8uh5tQMCJdaSJm1+f14PZ4uTE7x+JCkVRPmGKxylo6I/t0x8bHmZ7aTDKZoqe7l5A3wWByjK5EilDYJwFWtV6TrkO31y0BV71ZlzB6bn6Ouibc0A0K1Zs4vDV6QklS8aTsID1z7DQrN5eoF+s4bZVYKCqdUR4BuWQ0s4rfFcbR8kjXpBwmuAWDJTptmYL6S9e0V0AzlygwtaQLquUQXcICw4poYlsCTrGOYpjAL1zTlnCqipEFEaEs9ry4P+Gi9dBqtZ2P7e+3fyauAoKKqGvxtQB74k/xPMWH+g47LN2ubXuuiFc2sSwB70QMcxvctu9HfL3u33XQEp2V0oUrosNtFIeNpQjnpobitfAnPLhCCi13g4aqo5l1jGYFWjotaQ12SPdoSxGAsnkrWltELJvSUa84mhIoC25dN23yNR2fL0JY9NLWMyJ0ma54ArQYZw+v8c6hC3S5k9x1e5C7Dw6Q6lK4uqxx+nqZulXDdrWwnX6GRjdy7MgM5y9dYO/BCdyKH58a5+LJJbmXgl4njz+5iW07u6kJd+hqmYYuhiUUrl5Z5uLZPFrdZmxDigN3bsfhFsMBeZYWMly/YuBzDbBhaBitVCIeDHDbtu00KhUUqylBv3A/+v2iR1t0bIs1UVFsZ7tDWGgswO2ti1h/+T1J4AXEl1nVbcetw4HbfWv9xcoJQHtrgEU4621hZW3jWrmP5EXEaIuOW+HsltHZDjnM4lAVTKMhh1tkh7XHLaNnHQIg27aEyHXFpqA0cQYcOLwmTaVGvZmnbhZoomGqlrxf3Wph2iqW7ZDP19XQ8Tab+F0xgoE+fJ4ULndIDsg0Wxqr2UXWMiuC21OvC50Fu/ZQqeaJJXzUahUyuSzzCwvs2rVbRsOL3tSW5WL2yjUSkSQme4gWAAAgAElEQVROPGyb3sUHHnyAf/zbLzBz4RzRYA8//ZnPkFlJS3enpleoank+/OQTPPr4I2RLeZ559gUJsVPJIZbm63icMc68e5YrVy4wuzjHxqlx7rv/Lvbt38PEphHcqkKllOXkyaOyx7qczvHRux7nT373T7Bw8Su//svMLszzd5//Oz70sQ9zZe4qDzzyIIvZBZ5+/hv0DHWT6ksRjoao1528fugVtm2aZMv2UV587iVaDT8P3fsRCnmdbC6PojZ598JxtGaR4dE+isUSesWmrz+F061z7cYVxid6CAV9TE314vYUUCyL+WsrDPf2MD46hN00MComDsOD7dLJ1NZwBROEuybQzRjZYpNzF2fQahbxaELCOqOxwAMPbGCsN0AtnZFx8M6AH9wBLs+tspqzCEVHsOwAjYZNpVbE77PJFuYIB93ctm0PPkecgD/GG28ck4M3lqlw730Psn37LhrNBunMKkffepO5mzdZWMywZfswW3fejuLxs5Jf5cyFZQqlFIMDD+APbpK9qF0JHwFfg5a+SiQg1muV5aXjrGVnmL15iZDfT9DrY3RgmJ5kglqlzAvPn+WB++9gad7khWfe4N5H7uODP3An166ewM5UsGs223bdju1SOXXpNMu5NTKFCucuLDI2Ns627aNEYhUi8TwtZQGPw6a84iLsS+D1qmh6WcaCe91uVlbWSET78XnjNDQnHnecXKaGAy8jqSTbB/rZPLYZrCDVTBO3J8bhF1+lrpU5cN9+zp98k2q9SCyekO7xH/qRz+Ds75dO2EI9h8frQGtW8QVFb3gUqyWczWAYLcJ+Pw1DxLeLdA6RdGBx+M23uX5thlSqi3KxiXgz86kf/TBOVxhTd+BQqnLgolg0Sc8vMbllEpw+KnqT1dVFUinxGFo7ft9WCARiqKof0xLnf1VMIfHSqy/wz9/4ZyZ3b6DcKsjzbLlWxBcMEHAGUTU3CU8vt013HLf/m7yV77zMjgIdBToKdBToKNBRoKPA+vx4R4mOAh0FOgp0FOgo0FGgo0BHgfeDAv8jcPuLv/xZ7v3Qgzz9yjNodh1fyCPTBOvVsoyO9QZjOJwiRrbZ7tQUEbHCedZoCgsa+27byyMPPIxuaDImuGVaxMNxWga4PG4aDosjb7/Fl7/+FULxqPxQWXTFri2m0csa8WCcRDiBWW9QyaWxGzUi0ZAIeqXWqOAIqPjCbpxe5NXhsDAE2FSaxCJBfD432VyBRlMAV0s6gIXLrl6pIzy9Apw6bCeRUFR2JhpaA7NhSjelw+vB4XHj8wrQ6MBsmvh8QXqSffj9AQKBEONjkyjig1TZc4m8P+HoLTdKJIIJTOF9cdmyI9en+ijWi/zZn/85lXpZusvSq2mWlpZ49+Q1tu7ZxOrKmnRKKaohO2enNk5S12oE/UGSySQ35+ckDnK5XNJNuppZEb5nfvBTT/L2ibO88PxR6rUm0xs3YxoOFpaW2DA2SblcpCuZ4J23TxCORmQ0ZL1WJRTw0bKahCN+CYOPvnqW8c1djI+NE/AHJYyqV3XuvecBDL3J//tnf4fLq1At6pI1iq+HR8fZtWcH27btpKd3QMI9xemkt6+PkDci42Dr1QpuW5F9xSISVnUIp6rFam6Z85fOc3PxJiYmwZCf/qE+orEYdb1GvrRCLr/M/NUbZJYyCGtrq2oS8YSZGpkk4gtjiX7SRlPyz0AgIMG/gJECa5rCAWkJ/5Et4a54XPE6bUQMroi0Ff2lgtu3961LxicL+OuQ6yncWsJ5Kfa6cEo7RMeoqtK0GhKAi68lZLOdsi9U7G+EsVK6a0W3bbvjVOwJMWwgOqBFFLIAt+JnoidRODrFc5OuWgn9RLxuC1vcl3wmIhrVIePIBcC1hXvX7ZfrIRbBKxzVTlV2NhtmDctp4AgJMUyUkIkjpGC5TZrNIk2tIF3Etrg/xYXicMtYZuHSrtaqCJ4soqxNS6elNPH7fbjdAQr5muxxFo5F4Thz+RwI+6rD66e7e4xavsWJ197l4puLxBwxdkyEGdgygJ1wYLRUVFeArz//AqMTk+zaeYBSWee1117lngN3opVLtBoNhnpGeOGbh1hcWmTjxjCPPHan7MIWYDqbTct4ca2m8ubrJzhxvMiWzUlisQSlvEalZGDUW8TDCcZHR5gaHZXg1tVqEfb6MOsGlmFi1HXCoSiiXFYVLmzRXeswaClGG5JKWCuu7chkcc4SKyC2i4zAboFLdUrXrUfYdyWdFftJXOQKtZtu26na8vsyclusp4hSRgxzKDQsEY8tnLWiMleVkFYAGunKFSBXOJ0NEZ0Kfp8Pv9uLLfrD7absvLXUJopXwRlx0vKYFIwCBaNIrVXFdllYjha6cN413JiGB71u4BR7X/TuNnWCfj+xSEQ6+oPeEAtzi6S6+nj7xDvMzS0S70uiKyYTk5P84z99hb237UBvGvL4qtcN+nuHWLy5wqkT78ouzYN33M31y9eJOh3kFpdZSRdx+cMUcgb+gJOQz832qXH8HpVN02P8+P/x06wU83z5mWeYubGIWXZw/M0zeH0efuqnf5rpTVtwep1sGBnD6/dw4p1jvH7oVebnZqnXKuzYvpXpqY1cuXSJ559/hq6uHvbv28/jj36QV19+VR5HT3/zWW7cvMm2ndPs2bebdC7NmXNnZRz1xtu2Ui7nmJwY4vQ7x0nFU0xP7OCdY5fZs/NuHIqbF19+galNo8S7fWyYSPGNZ76ERYXJqVEUtUX/QC+1elkeeyoNmloRrVrCqzppGXXshs5wfx9eAhhFE1VGm4t+W526SCwIdxHtHkH1Jrl0bZXXjrxDoncAXyTAlSvn2DPUw6PbprBbRbL1RSyPTiAVIV2uc+7KKroRoK9vE4odILNalEMtoobgxuWbNGsldu/cSrFQ5fY77mZiZJpq0+DM2XNcmZnh6vUrzC8ssn//Tu669x7qRpMzF21OXdAoNXSmd+4gmhqmorkIBgeJBFM4Gg2s6jKe1gKJwAoOc4b08hkunr/IhtE9XLmoE4+PsJJdYGjSRf8GlS9/5RDbtvSiFXs4dew6TtPmgx/Zyx33TeEPeSkVawQCCU6ffpfTZ8/QbGrcmMvx6GPbGRntJpX0U6msynMXShO9VpZQvFzUSS/r9Kam5P522H42bBjnjTdfpVTK0T/QQ6lcksfrxonNPPHQ/USsOqtzadaWGgz172Bwai/6Ula61t1RB9XaGraqEeqKyPjkiDjzRrqomjYLSzfoH0xSaxRIdXVTNw3qNTEUJNy/Fj2pFPVKBlWpoSpNMtkGipIkk8kRi/tkf7hq1xkdG8RqVDF0A28gjqNhY/sTXDn6Dr3DE/gS/eDw0DRrNBplqtUsfp+bE8dPcvbdiwSDUYxGC8M0SPYkOXP+DLlKltHtQ+SbOVSf+LfJwOPz4VG8tCoKKd8g+7fe23Hcvh/eqHdeQ0eBjgIdBToKdBToKNBR4H9CgU5U8v+ESJ2bdBToKNBRoKNAR4GOAh0F/ldR4Ls6bkUPrYwNbSHA7QOPP4Q/EWZoaADdErGEIrLVxjCbBFwxHLT7HAUeE+5G0d0m+mBDviBGQ2ewr59KqSQ/9G/oBkFfSPYzzi8u0HKp6K0Gx06fZGB4iIuXLxENhZkYm0Cv6hI4DA+N4FIdFJeXQa/jCXhYzK1wfXWOarNKRS9R1UQksEVAgGWnjaW2cPnc+PwBwt4QAZdfxi0HfAHxsoiGYyRjScKOsARjIp5UdLq6bbeELwLXmIoXU3FLwKXiaFe1KgpOhxtDQFy3IMVO6cCdEa6mFlRqef7mC3/Awft3cebtdxjfOEmtVuPSlUusra0SjoTJ5/PUda0NQTSNWCxGd7f4kDrOa68fEkm1EkKI6GHDaLCwsCjjkvfs3svJY6e5enmWhx67n2bT5OWXX+f2uzbykY99hPm5ZZ599lXZU7htyw5M0+bG7E0CPj9T05PM3bzOrl3befafX+GuR3Zx/t0z5LJ1mobNv/vZz3D77Xt4+hvPye7aSrkqo1xnrlxBVZzMXFjCHWySXzHYunWaH/rBT3LPvfeQSnZLKF1vGQT9EepNnQsXL3H0rbfw+v18/8c/Ifs8Ix43KnXyxTSnz57myFtvsriyREI4gjdPsWffLvriPeT1HK8ceoWjbx1mdTWNs6lSzdVIxbrkAEBPtAelIT/Dx6homLopBwTcTpcEF4ZhyBhrWzFRPSLW1iHjrwWQE65nh9MhP9iW7bGCuyntWGIZgau4cAinliI6jL3SfSnWVFwEiNUMQ8bgyhFW4YYV0E+QAbNF2OfFMgX0b8j7loAVS0Jjj8cl43AFRBbPbT1uV0DhZqt5y00roJ+AfO0HFK7hpiGelwC2ArKKa9vJK9xW4lgT/cFyX5rtiF7xOG6fA92qoVOjTgUleMt9G3RgOsqYVlFGfgoYLfoZzZYAmA65hgLYZjJrMsJcONiEi7fZrMnjQbitzYZGIZ/F6fDgDQepmhrFZgG8SLfgQGIcfSnAV/+/Q5w5ssjYtigP/eBOKppCd88YK5kMFy/PYDQhGhlk8WaW0eEe3n33MB9/8mGy6TTDveOUcxp/99ffoFbUuePeKB94+G4SXSFmrp7D63MyOTFFPtPi/NkbzM4UqVeh1XTgaJjcvmsPWzdPU87lsHSdRChMdm2NgFsMaLiIheIUCzX8/giq6sJsNfAELWxVl8MncrhEmmOFi1+4om/FX1ttx61gukJ3GYUs+4EFXBe3F6C33X2rqm24L/ac+J11+C9ArQC4NaOKP+CTkeVi4KPRNGUCgdhTwpndtISXWkQoeyTUFw54VWsQVZ0yZl5MGpjCyW2bVMw6LU+LUCqE7bPQlSpFPUOlUWifk10xVG+3CAimWJyj0cjg86rymNEqJmZdxaeGuW3nfpEIy+E3X6NQyOKOJuif2MiJU+9wffY6e3bfRqKri0Ixz1tvnWJsZIyh/mGqRY2rV66Sz1ZxthSmevr56U/+KH/8F3/Jkbdn2Xf7Nqanplidm6O4vMTP/sRn+I+f/Rybdm7ly0//I2v1Kl9/6Xk5iHH/nXdjmqJTtwcUL4rt5drsPO+eu8D16+L8qrFhbJSXXnwOh+rkp37mJ9BVnX/6l3/k4B37efedd7h6aYberl5OHn2HB+97lMcf/T6efvpp7rr7DoqVDA5Xixs3ZviTb/6tdE7v3b2FSMCPR8RKh5K8+OwbRPwpfv0//YY85pbT8xLWvnXiea4tnMITsnjksftYXS1Ay0l3qpto2MfSwjx+jwfTKGGbZelsdygWDc0g4PDTG+uVcL5czRIMq5hKjXwlh+qNYdgR+sd2oCsB/utf/QN4Exw48DA3T50hXMvw8MO76RnxcGXuOKarQiQZodawmL1R4Pz5Els338X0xnu48O4y587OcO3SKT702J18/GMfoiuc5GvffJp8vsTs/E0WVxe4OLPKnv1b+cmf+Xkc3iivHnqD5148iqLsZmTDowTjCRqqhismwgREBHcIHzGsiklI0Qi7F8jMP0t68VVCXo2tU3fw2otz3JgJEYlvINLtZa12DGd0nmDUgV61SYX2cPS18zQ1g+3bevnQx+4iaxQIxCO8/MyrXDg+w8jmGBvHRxgeStA/4CKTuUGlnKErlqRcMojH+vB6VPL5GTyuIO5WP1YtTqMS5JEHP8r2rTtJZ27wypvPML15iGvXL7Bj+zZZLRD3BDGKi2QWcrx5+AIvvXQKRRH1BhahSJB40s9//vVfxGpVcLssCV91EfPvC1CsVPGKwa6AiFhvUCyXWE1nCQTjFHM6Y8PT8nhSFB3sEn6/jaY7qGt+YrEUHr9Cs5FGnE5aLSemkcPtEv3hARoFA4/HT7Xh4eizx7D9cdKahupoMT01wsR4v+ziXllZoq7p+AIhGYhSNTQazSZf+NI/oJka0d4Ehq2j2xqp3gSaUUev6US9CaKeHm7bciffeuYtfuPXf1+cWaSDV46aiCEjiCqKUvpf5b1q53l2FOgo0FGgo0BHgY4CHQU6CvzbCnTAbWeHdBToKNBRoKNAR4GOAh0F3kcKiIpb8XKEO6wNIgS0svi//vOvsu/2/ey9Yy+hYLgdbywcYqqDcq2EbbSdZKFIVMaCCqhZ13W8Xh9WU8StNgn6fLd6P1tYps3Z0+/w1X/5Jw6/dYT/8Cu/wgceelTa/Ey7iUuAKAGlhNsNk6qlYZvQVE28DZNA04UpYkulW9dBWdHwivzRVp2ANMs1sWwLw+GihZ+acKe2WvhEByQCxKxf2t2hWkOTbMbjEPcrwFpDdtiWKxXypQqruTyVSpVKtcLZs6e5fPmyBK7C/Xr06GF27t6DYdQ5f/6ChHSic7BFnfHJYRlPfOXSddwECCTdEq7deeddnDhxnG3btjF7/ab8QD0U9hAKhVBaDrSazurqsgS5ItZZ/Pn6a8fQGgb33ruPnp5e3njjDXl78XiFfIkPfeQpvvzP/ypBUiDgZ+fObYQDAb74xa/wsY8+SHeyl69+5at8+PsOcvvte/n85/+GaiXHR598kPRajuWlEo889BTzc0UZtyyiQhfml2mZTQZHBxkY6mH79inuf+BO7t53P1huCYWFw1OAy7Vqhm8893WW11apanV237abffv2kwp1U23UKOTznDh2hKtXLspo5tENwwyPDHHXgTtomg3ZOfnst77B8y8+Jz9wzudz7D+wB7PeRLteY0NgnO//yMe5eOECDsUhBwO8Ho8EKwKgCR3E90T3rtClptUxdP3bEUEOt0uCNLPZRDdE33C7t1TG4MoO2VsXUe9qtftMBYQTx4Dsor0VfazrhnRQCsesdMYKGCyOBYeDpgSyYv+L+77VeSqcrTJque3ubTtt2/crjjMBcsXfv/3wwtEp/ie3ZttdK64tS8R3i9hi0Xvadv26XMKx+53n3bZ82u1qXREX7hCEUbygluzBFbHcrUAd/4CNZpclsDQR4NiSQwvCC+p2uyRkF5KIfuJysYTL6cR2C0+3QSIRk1Hq5WKFaq0sXd/CPSoBb0OAwTLjo5uY3LCZ82dn+Kf/fpJ3z+eY3Bzhnnv309UVpdm0SacrZDJ1bt5coVYrEoo4uf3Ado689RrDg8NsndxLd3yIv/zLP+f6pQpb90TYvHmSfft2kM+nZRdsb08fczcWGN+wUR4DM+dm+YH7f4T6siaHDYQ4AoxajYYEn2JQQ4JUs9016xDQWxGuahEtbEgncRu+tl2v69HUYhBA7DEJzIUT2hK3E+vcdt2Ki3DKrp8z19dSAEjRUSuuTrGXbrm3xZrJfSS6wZsiMrmFx+OT92c0hUtPxKIKwNPeB22HtSLavnGIuO9bQwRyfwpI7FRk97A4j+mNuuzsDkR8Msq80WpQtjRW6lnw6LgCJlozi+2wqNVbqGqEhuaRrthMOsfIUA8uZ4NDrx9FVRN0dUfIZMRwRRdONSRd+0ajSjKZYGVpjXJB4+d+9ufIZhc5fuxt7j3wIAORfs4eO8Xevbfxx3/8h3LYR/RhF3JZNk1upFqucueBe8gWqzRx8MgTH2Xj1BQ2NaxWWZ6HZ+bmeOmltyjkVVZW6gwOjnH3ffvRzSwDA3G++JW/xzBMIqE4P/jUJ3jmma8wN3+WwaE4x4+dYmlplckN23jyIz/JwlyJq1fneOVb32RqSw/eYINsfoEFzxxed5D+1BimrmNqGjPnF1i6YtA3GGTL5o185jM/zKFDr/PNZ57nwJ3TTG4Z5Z3z59D0lhww+OaXjvJ9Tz6A19dk42QfjWaWQnmeRNJLLp+WQyReb4BGtULQpRDye/C6xQBGS0ahy/VvOTEMFxZBdu25CxwhXnzpCKvpKuGuXhZWl8gX5rj7zs3s3ztBLi0g+TUSCS8en5e5hRIvvXIThXGuX1MZHrqNH/vk97N7Vx9vnXiO40deR7FVZm9c4/rCIqObuvjgxx8E7xBfefYiV2Z96Hac8cntjKZG8ZgqvqCPpkh80Mr09g2i1Vooplt2vpu1FcK+Na5d/lcUe4aAr8nR128Q9k9w+eIKn/rUzzA2McY/f+XvaSlV8uUskUCYxZtpuhJJTFOnkF8iEHCT7Onn1Mmz0hn/0FPb2bd/E81miVI5zcryTYJBP4GAV9YstGwTr1f8u9OQx3Y8mMTI2VTXWtx/+6Ps3HIbczfn2TA+QjAcxFI0OfxSKZfwewLY9Rrp69dIdA/i8HexPJ+lqCn0D42zlE7jD3tRFXHMNkhEPXhdFvWqODcprM2fxxPoJdG7jcWZVRwOH8meLhbTOf76Lz8vHc/CgX7l8mk++ekPsXP/OGazyNJKTp6We3tHKBQrxCKDmGLABB3FUcXtKGLrRVSHj+zVHIdevcS/vHyY+OgIvoCL0ycP8yu/9O84cHAvhewysURMpi0UNR1PMMpStsSvfe63mJzawpOPfRy9VMewK+Rra6Tz8yytLslzl0cNsXvHQd548Ri/8Wu/i8MWMeyudhxAOwW+A27fR+/lOy+lo0BHgY4CHQU6CnQU6CjQAbedPdBRoKNAR4GOAh0FOgp0FHgfKWAL61cb/XwbQghw+2v/6T9xx8GDDA8P4xMAVlWo1moMDgzyrdde47/98R/xwz/8I0xNT9MUVhBVEWGg8kPXUDgqe0Sj0QRORaVcKckPrx966GEsq8nHnnqKT/7YjxGIRFlJpwl4vFjNFgGPB0URMcw+FovL/PWX/o7UcB+lUh69UibR1UuxUGZqbIqdYxt588tfJVDW8NTqxIJhSoZO0eshtmmaVUtACuES8sgeXgFfBEwWUbfiw3O3xyVhXq1WlX2h2XxexrI6XW7ptlleXWVlYRFLsXE5VTx+Dz093RLOXbp0icGhPlKpbvkBs9PlYHllBYfLwZatW+X3vva1r0ngFg6HpDtv5uos4bCHj370+3jllVelgzMWC1Mqlgl541w5dZ3eDd10p1IyNnR5aYVSucDefXulU/fIkbc4cGCvfPy3334Htxpg69a9zC0ssrK8IONb45EoDodJobjGPQf3Yxg6i/PzfOITH8Tv8/CFz/+9vO977jnIW0dPkUlX0GoK8zcrhP0pBkfGeOSRD7J7zy56+hKkuiN43YrsSF1dzWDpbWh46eolTl84Rble5vY79zK6YRTDaFKoF5mbvUEhX8QybGyrxdatm+hKhkkEY7JvNZ/PcubMaebn5qTe8ViEQiGH3+Nl09Q0Fy+fx604uWvTnXQ7klSLZbl2Yg82TRG1rMp1XI9C9nq9cqhA/F0ARcVuw1HxO0J/8aeAYOvgVHz9bWB6KyK37ZAUmbhtYNYGtt8BqOtfi99bv18J7uTt2i7b9et67K74UzymuP13btvuLhXfE+7Mb3egytTdW3G97zm3rD8PcXsBgwTwcbvbrs62w7PtCl1/DHEf3w2d2+W4hqeMES2gBu12XK+tY5g6tuiKFjDJakqA6BVO8qZNrVzF0AyaLgvdJQYiTNyqU66ROJ6bouCx1cIhYq9NA8NqYDR1nD4X3ak+nHRx5sQcr71wg9VMhv23TbJ7z04JQUW3psvjw+N1M78wz/zyKhvG+whHw2TW8vR0D3DnwYMcevU1Ll++Sm6tyj137aAnFSHk9+H3ugn6vZx79xzvnp1h3/bdTCU2Q0GA/JbUZX3d/X5/O/b41j5Yh+3yfCe0EiT4f3CRILX1HUgvQeqttRNayTV97x4R0FyAXVUA+fZattlI+/+EQ1pRRGw2Eii397LYH7aM3vZ4vbe6ctu/K39fDArI/mPh9v7utV0fLHjv+q/vcQGlW14TZ8ymbAoXbhanzyZTzlHVTHyBFA3TRyzWy+LiMtevXiQccVKtlbAsNz6fSALok1HNT//rc4xuGGB8fIKF+XmuXL7Cfffczde//nX6+4eYu7HIDzz1Me7dfz+XTl3i0GuHGBnsYXFhTrqEx8bG2LplG5VKnVCoixs3lnn6mZe44+C9fO5znyMa8dJSyjzz0n/nd3/vdxgd28YD9/wQdquLpeUMQ+Mpbi6dYGAkytDoCPM3C5w4cpb5axeIR3xcvzbPp37scSanxjlz5jzXri3i88fpSvZSLFZYXF7i4qVzNK0K4YiPB39iD+m1NG7Vy/Urc7hsD5V8lTv3HyTgDXDi5DHZXauqJomuMBcunqNveIiFdAFDV2TXbaNq4nY6ScYCjIxE2bNvA1pjlVJtDbfXSU03sCwFu9HEp9p4xICQW5Xw1qHYNHVdrnXQF6FetygWNCYmtjK2YROH3jjBkQvXCI+MUywWqWSWSUWc7NzUx8RwmOXFK/LfgGAkJfto11a9/MAP/keC4THefvcEMzPHWVg8Tza3IJ3lQ8NTbN6xj6bq5uUjb3Nptka0ezexnj109U2KvG66RKS/UUZRLNw+D6FYgrW1Iio+Wg2boMeN3cwRDZUp5N5m9tprhIOiKzzFzJU0LqeH9GoOrdagu7uftatzOEMB2fHt9TuJRvzM3piR92+UG/Qmkmy+o4/bD2whEGqRLdykUs3I84lIPEBxYsk68vUBGQVxWImhGVfLRasEW0e389Cdj+G0XASjXVy7dp5IPCTTHsQAit8bANslimhZOn+B1MAQSihGNlfGtF04fBEMcezJ4RWRogGNWpEREbWcWwKziFZeI72q09BjJIa24VQ91KppGi2T3r4BykWNUChMICg6rHN4/CUZNe/1xMQIGjPXF/i7v/0qk+M75BpHIl687joffPwAsaifwtw8zmYQt7MbT3IAwmE0o4LXaVHML+NSLPx+JzhF2gJU9Aa2GuQ3//TPeP3N8zz+1AfpDwwx1j3Kxaun+dpzX+KpTzxBSSuQL5bweSPs33MXr79wjM/96u/gbInxuFvgVpz6OuD2ffROvvNSOgp0FOgo0FGgo0BHgY4Ct/7bsyNER4GOAh0FOgp0FOgo0FGgo8D7Q4F/C9w+8IEPsLy8fKvb05SO1C1btvA7v/2bvH30CBMTE3h9bjS9SU3T0Bo6E5Mbefihh8+xYpAAACAASURBVBgfH5exv1qthio9ueByunnxpZc5euwEH/vED9A7NMyx48dlZ6vX6USRHZ9Nuvt7+KdnvsLxcyc58MA9vLnwNuHpbnyqm+tvnObRDXs4mBjjzT/4Kz6waRdx28Hs7Cwun4vXl2b5iT/8XdzjY7hiSRSHF1WCFuH6NWXMoADT4glpel32yWpmO2bX5XSR7EoRi3bRMIRbLCP7P4UbV3TwCkAoyKXoK61pVQrFArVqRULvcqXM4uoq/mCYarXM0pKAqR5i8TBdXTHmbs7i8Tjp7U1x7vxZBgYG6O5OUi5XuDm7zG179nPkzSNk1jIowjHZVAgn2pHTQW+Y2fmrEgyJnj3hXg24Y/JnNxbmuO8D97C4sMji7CL+oIv77r+T7OoqPd1JSsUCbpeDYr7AoddOyH6+eCxFIjrE2PgooWCQ4ZExPvDwQ2zfvk3GrJpNneXVBYrlLMVqnoZeY2F+iVAgJsGYiNEUPYVNo4nianH2yrsSmArwkexKStetx/YwOzdLMZ8mnVvk0sUL5LN5jKpOrVLn9t37GB0ckVG2etUg4PGhVzQJK/p7+1BF96zVpFjIE08k5DoJF6OMRdbbbkgZSyv2zHvg7HshqXA/irVrg9I27FwHcOvwbn1sQRK177msQ973wlDpvnwPjF2PzJV87ntgrwBpAhqK6/p9rMNaEYW8fln/3ntB7vpjrANa8VoEuG02xWsXzlvXd7l2vxfersNqAboNd5WqK0PLY+HyqLKn1naZNEV0sq1L563o4XW7XHjdHhnBLEBxtVmn0qrTEn2votdYUXE7nLidqnQCVyplOawQjrUd+flyXsLTSDBBT2KYasHFoVevcvHMAt6Am123bSQcsTl6/KQcgtgwvolTJ26guoUDVsHhN2k56tBys2XTBhlFfe74Fa5dXMSpVnjikQdpyc7apoTI/T19JMJdKFU3Vq0NaGViwC2HsnBhr6//e4G80F3e9ha4fe86r38tndoi4lgCaoe8ivURayDcye9db/m1yDkXvbRe37fh/ndAuhgGEOvtkN2bbZDcBrHia3GfqrO9H+QekHGmt3qNRf6AOF/dGqx57/5+72v6rj0k4KCiY7k0CWybioZu1/GEvTK1oFTVabacnH13HpQ6/f3drK0tMnNtFkvxMjA0iN+XkikDqqXQPxIhGdsgz2n5XJpIzMHK8horixoTGyYJhlS0ks7GsU2ceOsUf/KHv8uf/emfUqtW2Tg5RXeqh4uXrlLIV6WTs2EqlCsaDz/8mOzZPXjHTr7wpd/i3JW3uePAQaYnDxLwj/Dm4eP0DkeYXTzK0up1hoenOHVyjfRShVL+HOGQk4888SNMT2/m+o1raHqNw28dwjBzfPrHv594MsyRw2c5cWyG+bk0PhHVP5SlJxmhpztOLNTHwmyWpflrjAxPMj09wPGjZ7h+bZGD92xlbKKHI0dO4QtGGN+0mVdeOYxebeDCx67tO1hbmqNSWeaJj9yL063j8dusrC7JwQSXK4BWM2jVG9hNA7ezRSjgwucWhdYaraYuz10+XwCrKWoGDEKhGIlkP/PVBkcuzKEqERy6SiW7iqtVYXy4i55kDE3TiUQSbN+/B7XlYyGT5fVTJ1lZK1Es5xFsrm8oRTjej9aIc+ZsjeXVCL7ANEMjm+nq6UZrFvGHXfh8CkGlhlFKE4vHqdR1TMuJyx2mVjHxunw4lRYOu0Zvl4PL519j5vJhcrmbjIyNksuXsS2FuevzMo58eGQCr8fHmdOnZa2CrlepVUuyw3Z4ZIDh0TiPPbEbxVWhUimQL6yg6RWcLhWf34vdEvHCSLev0xHE5Qxgt5z4gz4adol8OkfMFeeunXezf8vtskvd5XDI/m3x73k0HqMhIt+dHhRTxelQWbx2hb6xMUr5IkdOniFTrqOJ+HO3h1KpyPBgH488+AD51SWSsRAeVZHxxLVClaWlEs8994aM8O4fGmYtv4hl63z/J55kZHQQTStgtQokE14aVhrLFM7aLmo1B5lsDb2hyuqD7Tu2srw6h9WoyY5mo1wis7RGU9MZndiMN5ZEE++UxPnAqOBz2lJ3l0sMTum4vEEylSJ/8fkv8MbJk0xv30l37whWCbS8xolTh4l2eVHcDR589H5WVtZwqH7277mHN144xn/55d/GabtQW872qUSAW7XjuH1/vIvvvIqOAh0FOgp0FOgo0FGgo0BbgY7jtrMTOgp0FOgo0FGgo0BHgY4C7yMF/i1wu2vPHvbt2ycBpHCICngh4K2Aae8ce4tNm6fxeNqOx6qmkcvlUN1OpjdOkUwk2m63pikjkz/7i79Ib28/TpeHoydP8HO/8O8Z3TjBytIK0WiMarmIKl1mLXTT4NlDz3P55jV+9rM/z9+88WWcQ2Em+odJn7hM9egMTwxv4/oXn+Wjj3+MwUAEpVyiUMnxX5/7GiMPP8CCS6EqXIle4e7zI5yZIv7V4Wg7FQUMES63UDiM2+vGH/DTnRS9hXHcjgDRYJSAT4A3AVpsHM6260d8aC7iejXhfqGFplWlg07ENOeKWRpmg5nrVxgQjpxalXQ6LaN6a7W6/GBZfKAqvicifgUUEtHLIl5zw4ZRisUSxWJedqEOjwxTrVb55jefxq4p3PXwHaTXMug1g2RPnJ/+uZ9iLbvM7//hH/HUkx9lbXVVxpG6HC5279rNKy++QrWkkV3LSsfy9PQ0w/0TbJyeJhzuZ3Jymg0bRuhKxOSHwwtrN7k6e5nl5SWWlhal8zie6MLlETGfPnwBN6VSmrX0MooKsa6YhLAinnVgYJBUd5L0Ypql+QVW0xlWlpeol2rM3bjK2HCf/Jx4sG+QcCCE2+HFhfgQWUWxFLAU/G4/uXSOof4BKtUqJaMAHhOP1yPhluhI9nm8qLaImjWlo8qpOqmWhFNMIeD3yyhacXHdikhed00KACeu6w7Wbzsa3wNahSv7e6Hu+mH+7ajiW/HG65Cs7eZsfhu4vRfcrjsixeOK31+PV16/T+G4/bcu3wuI192Umlb7LkC8/prWgd66S1T+h9stp7HlNjDcNbRWFVu18IZcuAMOLGeDJqL3V0Sba1gistzlkABXRAc3Wk2qTU1GUFsNASwdslPYKZygohO2JeKGLXQJk1Wcbje60aBeMvAqAWKRLuLRbioVk0OvXWT2+grRhJ+BoS76BwcxDJuXnzmDqgZIDfQR6YdgymL+ZhqvwyLqj7J5dCOXz97gjReOsnNqlMGuHkb6humOJPC5vJiG6OxV5KCF0Fgc5wJsv3fN19di3aG87pyV8dLviTt+79fvhejvXad1V+33/lx2HiO6lW+tazvv+DtrBTIuen2dxHqK5yMArgDjYqDkO/cp4N6tR1Wk5/a73Nnf6wBfv8/1wQRxf9BAb5TxBb1YNMnWCvQO9WE5LYKxIPVmnX/4x6cxWgUmJzYQCAaFiZq6ZTO3kqVcaUqX/e23b6FcrHPyzSs43VDTixw8eBvVSpXennF6e7o5cvh1SsWK7Nbcunkb/T393Lg2J8Hl1auzfOz7Ps7E5DTPPfsivQMD9A8Ok0h2c+jlb/H6K4e5+8A+/uqvf4tvvPBFXnv9JXnuC0e76O3tpVQt8KWvfJWp6VEcaoS52YoEhVcunOCjH7+NHdt3Ydserl2dx7QMCuU1unsjHDl2lImxLXT1OUhn1uQeWVvLo5k2XYk4x946zZZNU2zdNEUw4OLw4dNYrSzLSxki0RTJ3ghruSXuv/9hrly7jupxM3N1gfGRDeTXymgVnYDPSTjkYnyyj0jMhcenyp5r0VFcLGqotkN2cje0Kqpi4HO18LpNQj5Vglxdq2K3TFyqi0bDlKkFwXAMX18v2ZbChXNzVNIW2XkDPe/k7jt2cs9duxgciZPNrfHOxdMsZfNcunaddDFLJBWjf3gIr2+c+RUns0s1ynqAePcWupK7cbv6RSk0qloiHCrictTxiX54V4HVxUsMjWxA01ROnLzAhvGtdHcPUqvW5OBOPi2gphe7WeTNb71IvVYg2uWnrtdoGhaVYo246I4PxamX6+SyWfp7e7h87gLegJOg38ePfvqHGBiKkC6dpVhdkFHIIv5dnEsaTQ1baeB0tFBErHzLhcsZpmX6MeoqDo8X01nHYas08g2e/MCTbBreLM8RoprBVtrnsFA4KJMeWjKdICTjqq9cPMPE9BQOr1eC6Xy5Tl1v0FBtOVwQDYYYHxqmZejkV9dw2jb+SJJCQaNQrvLuu+fYtmM3S6vL8nwXCHoYHu1laCBJTU+TK9xkamSEkpYh7O3GboZYWzVQHQG6RMXBsVd598JJeRz29/WxeeMeusJi6CTMjdmLZApLcg2LmsWHH3uCaDCI3dKJBgNyqEb8e2spKudmLvFDn/lJ7n/8A8R7e8jmy8R93RTXSiR7wvQPd7G0NivTDESkuAM/+3bfw5svnOC//NJvy65vteUQM2ztnvcOuH0fvZPvvJSOAh0FOgp0FOgo0FGgo0AH3Hb2QEeBjgIdBToKdBToKNBR4H2lwL8Fbu+57z727t0r4YPL7ZYOU3G5dOEy/aleTNMinc2Q7E7JzlIR5zc5OU6xXBK0k95UD8LJaDYb/M5v/w7zCzflbQbHRjlw913s2neb7HnUdI2w14/dasoOTgEeZjPz/PCPf4oDD93NbG6Biq0Rdvmp38jw2Sc/zf2j2/jDT/8sG7t6CTQa1LIZzFCAk9lVfv5P/oCsS6Voij5PS0aOik5P4dQ0ZGdoS8LBTC5HPl+kVqtJ15svEGCwf5hksJuAO4hHuEsRHYUh4okIHo+baDRKJBqmUqnR19eDQ/Z82tIp7PC0cLhU6dINBkKYloWmGVInEYtartQk4BDxuobeIJMpSFhW1fLM3byGpgnHaQHTbErnaV2rs7S4QKVUZWikH03XWV1ak5D4l371s5w8c4T5pXm6EgnSqxmWZwXYNXEHXJTyAshs4sOPfZjJiUkGBwaIRmIy3lRvip5ag3RmmUOHXuTchdP4BczzuZiYGCcZ76Ur2Ue+UOHCxWtcvnSVZE+E/5+99w6P6zrMvH93bpleMDMABgDRAfZe1axqNcqSJVuRE7fYSdafncTrOPmcldM2Luu4ZONdl433sSPbceJ8sR3LsSSri6JEilXsBSRBgOhlem937uxzDjg0ws3n/V878zwQBEy7573n3gHv77zvu3I4QldbG5Zq4vA4UGp1jr55hHJB9PPOk46n0Oo2Ll8Yp7Ojg3Ur1+A2DHo62mU/6eJiFJ/XJ2OJBRg2qyKqV5FaCCAuuoAFyJ6dmyXYHiJfLci41mKhKLtKq8UyVrWG23BiVkyRcCkv5NtYikeumcJFqVCrWxLcCThmGMa/cUs2wOb1scLiNZbfrgdzjZjdBvRruHxFdPE1EHg1SrcBhoUrdrnjtgEGlyDukvv3+lsDNjectksuW9GJ2XANL8V+N2DwNWftVUdxA/j+0tmryG7Tur1GXatJl22plqdu1HAHDXSXjTIFLFuFSk3A2woygVmpUxc7zaZQLBakI10R2y10kv29S0BB1XVpVl5yhSooNg2raJMRppVqmmIpSaSzE0P3c2W8wPhYnLHzWdLJMrfftw1D9fPi8wfRXS7ahxwMbwpTN2tMXp7EzJu4FQdtnjDtnhX4NTvt3jBqWcFAX4Ji5Sp5s0BdRcZpi/3dcLL+e9HRy/frcpdrYx+K/dF4jNgHYg414HvDtS3ikJc7XBv7Wzz3mrtaXepMFuceAWHriljEInqFLVSbbSnW+2r8cuN7Yxsa0c7ifYXcqrb0fsv3aQPeNp4jtk12D1/tdK6JDu9KCbfHJztxdY+LWCZK3krR1tPCm2ffoGegk+m5GRYXk0Q6etA0D7lanYlolFK1yC+eOsT2bat45JFHePGFl5gYv0J39woqJYtoNMr9u+/BrNbYu+c16f7funUriViK/t4h9u05AJZOPlfm47/3SR599D28efwEh48cRbfruDxunn3qF6Tm0nS0tvPIu+/h0V+7j1Pn9/Gt7/wdheoc737sbr73/Sc5cmienbuGURURLbwUNa3Uc/zOR3cTanPyr//6NKlknnQ2i8fnZOXKdYxfnuXl589wyx2D3LF7kBMnLxBu1Xn2n8fYsnkD2UwZv1/n1rdtYXBwgNn5OeYXZ5mPzmHWLTTDzdTsAq3tYfxhP6iWjHseOTsh0xBEekDvii4WozO4XDqa7sbrc3DH228kny8SDnUSiy6iUqNYSGFV81DLo5g5fC4Nn1uXEFUcU4ZqyCjteCwlO99dkTZqPjeLiynOnpjAbnZz963vZ9vGrURjExw9+RLpUpRjZ09xaTxHe1eInTffQN0wSeZqHD1SJ5roYtOu+7AcbkpY+AMdcv65jDxqfZpU7Chhj0abz4PTEaNcmkHXfYyPJ1hYKHDhzDi33XYXnYPdXL50XjqU9zz/Ar/+7vfw8yefIrq4QHdfO6mciLl3MTE2Q7lQYWhoFdlkjsX5BcqFIkN9fcSiC3S2t7Pjhs3YnTWK9UlaI17crhZKJVP2ZGMrYylZ7I4S5WpGRt8Xc3XMihOn0Y6lOKgZloxxV/MqH/n1/4eQI0jYGySfSXF5/AJDq/oxdPF5UJfR7nbNxdmTp4n0RHD5vNiFa7dmMjkzg+gJdvu9ciGRVlcxC2VysSUXrN/lIZkr4QiEmYlO8+0nvkukK4hm6ASDnXKB2qrV/fz6Y++gUktQLKdoDbRSKZlouLHVPVSqDrL5Ak/8w3f4l6f20N6XlosWcpka+ZSDjWtvJujzoCgFnnn2J+jOKjXs7Ny2k4/99kfwOF0yjl70cTtcDnkO+fEzT/LtHzzBzttvAodKsVzFKmvUKzY0u0WozY2lVEin07hdPhw2P9vW38JrAtx+eikqWSwmaILbt9Sf8M3BNBVoKtBUoKlAU4GmAk0FrinQdNw2J0NTgaYCTQWaCjQVaCrQVOAtpMCvAre33XEHX/rSl+ju7mZqapJP/8mfMDk1xf7XDjF9ZZFAIMz4lTHcPg+RzgilcpGLoxeoFArcdsft/PEffopKsSTdkKGgi5f27GV6bpLtN+1gYHiYs5cvLnVuVirYrDp9XV0EQwFylSyj0+MsZqK0dnXiUDQMS1w7V8mnCnSEIqzwBYmPXUErFtHNKpbLSblYpGS307ZqLYpw4So1NCrXOifLVoWydEAKAKVSqpQpithdxZCdk8Jh6LF7ZSSzVbGRimdZjC+Sz+bJ5bKkU+mlmGUUCtksokPTsBv4fX7C4VYqpkVrezt9fX0y0rYlKLqBBcwRPiwTu27IPj3RKyoidq2aKd2KquokVy5SzBck1FyMLUrX7ZmzZ1HqFqlshtGLI3IbL1+6zOT0BF09HZx88xThXi8102JFVzcuu5ud226Q7rkH7nkQw24n0taJ03CjKipXJic5f/E0+4+8yvmLJ3G6dXbu3Mr2XZuJ+NuoKlXOXjrPgQNHOHv2Ag6HjwcffBe7NtyE7pSj5tCxfZw6dZJKuUS1VCYZT+LSnEyOTxD0tXDzjhsJuFtoD7eRTaTJxpNUs3nZA1y1yvQM9nLpyiVMtYYz4GQ+NU97TxuGxyCWTmAqVWpmnUK8SrtvBS7dJV3dXqeXTCJJrVzD7/JSyhTlBXeP4ZYOKxHbLCJsa4pFWQD7qzG3AmaJLwHhBORqgNTr+0sFfVwOxq4/xBsOycZrNJ7vdjuvPfR68Lbcwbvc7bsUa7zUr7rc5dn4WbxOA9zKbuZK5Rq8dTqXHMjLnbUNR6nYxuvhswR+1LEJR6xdxVQqFKpZKhQxvAq6V0FxWigOi5pSwqyLHkWTSm1pkYOqadgNQy4mKGQzMkJZ6CkAacUU8elF2W0tJyzgdLhw6i6KuYKMDBdu3lI1g2FXaYt0EvD1cvpYnGMH5zl9epwd22+Wju+akmMuOU65lmZl/zCdrZ3sfeEAN2/ZwmDXAEFHC5VEiaA7iG6q2Os6ZtGUUaeqV0V36RKSCq2EPiIlwO12y4SA5bo2ALh0MF+NSr4ewjY0XA5HGxBYgnKZZKxcRf1Xm2yvjt+sLTlvRXW4fL5NPF4AcFW6xYWm4kiS0cvCic1SL6906ko4uwTlxZeYw/J9r+vibUQky/e5GhO+fH4JqG4Hgi6vjJ2t1jXqmkpNNWnr9XD03GvsOfhzHnz0HmIp4a418XjaSKSqJIsml+cmcXptBPxhHFqY06fPEY1P07Oina6OPqyyk33799EacZHPKgR8bgqlDB/60Af42ZNPScf0uqFNjJy9zH13P0QoFIG6jaPHj3Hh0kXWrlvFnffcwYk3T7J55S42rl7PP/zT17nrnh284x23MR+d5uW9z/L1r/+YRH6Gr371M3IRyU9+/CwT40kc9gB93d0USmkcLnFGXaCtQ+Oee+/jib/7oYz4nZ6psWZNO4VCFbtdZ8u2teSK86wKraOtrYuujh7qaop8YYZYLIXHF8Dtc3Hi7BHZxb3/jWnGJhfp6nZx0x3b8PgM4rE46VSBcLCdXCZPIScW2iRkHG9WOJA7I/T29TEycpG7776PmlUAJUMhH8cyi9jMIqVcCoOqrAZwqDqtLW0UCxWKuQqdEfG5AScuzHDuSoxIZzcPv/Mh1qwYYCo1x/79J0gk6+w7eJJLExfpXd3OzXfdQFvXCo4fm+L116cJh7bT0bWFuu7FHfJQt6toDjs2NPK5KAHPAq2hJF5HFKVU5dj+N1Hqs2zc0MW5s5OsWn0je/eeYGo6yspVw6zduIpSOcOhg/uZHU/y6COPUsmrXB6dYnp+DNVQUOpiUYJFrVInKTpkS6Zc1LN29WqS8RgOXUNXFcrlIppRxzIy2J0aNsWD2xVkoL+Pnv4QTk+RqfkjWEqCcGtAdgpbVQ9eZzdjVxako/jK6BXeecc7uXn9jeQXsqxcvY7pkfN88UufldHYIsrbabdz6w03sXXDZgy7m8jgAHXDwBB/I5SzpPNJ/F6/7NQt5PNYJYtCIk98JkakpYPQ0FoquTymzcIyisTT02AzsTu9ZNPiHOfHEJ3FLhPNKGDXNdLxEobahscdpJTNYnhc/P0/PcGff/5/8JVvfpSCOU9GzsUIZrmFH/3jL7h0YYzHP/1bTM2cpKOrlbqlc/7MCOtXbeATv/MJUrk06WSWYDiEZqjsPbiXxz/zZzz2wUeJZmNLvdg1nXymhNtn4PKICH0RNV0hny7j0lq4advdvPbsUT7/p19Gt8QCAVszKvkt9Pd7cyhNBZoKNBVoKtBUoKlAU4HlCjTBbXM+NBVoKtBUoKlAU4GmAk0F3kIK/Cpwe/e99/LjH/+YQ4cOcWl0lN0P7Obhhx+mkDf59P/7GR5513soV4pUahViiSipdEICOhGPfOcdd/DhD36In/7oJ/zao48ycu4CL+15jnwpwXxqkY/83keZmJ/hjx7/FC0tPloCfvKZDOFQgPbONiYXZth+yy4GhocoRRP0eMN0dnQTaIswG49JV+WWdRuolYqcv3ACr9vNuo2bURxupqIpqopGf1srXizsoltSZgOKa5ZLwMyUthMNBRslqsIriIH9av2bKoJ8lx5/NbJUGOfEb8SPpbzo7iuTy2SlM1ZEGsdiMVJJAasK8nmx2CKaDlWzhMOhEwq3MDTUS50Kg0MDOOwa7W1tAuGQyZdxuQPSxSi6dAUcc9gdOB0Cv0CmkMLtdJPJZZifn5OwZv+BfdJBeW7kLPFoghtuuIGN6zexaeMmvHa/HFelVuXy6Cg//Zef8dqrr0lYFAh7uOmOTfz6+x/FIVyv9QrPv/w8j3/6Uzhcdu69914ee/RR1q1ch47GdHqava/v5dWX91Aulgi1hPA43SSjcRanF1i3ei3twXZ6O3vwGC4quZKMPC5kcnS1d1FIZNHrCqpmQ3dr+Fr9VPQK+46/jj3kwDQqDG8ZJl6IUawX5dzwuLzs/ddD7By8jcWZKJqi4ra7cOlO0rE0bYEQK9o6aXG3UMzkZNSycE6Jnl0B3xXdJscqI5YrSxBXwC7ReSp+LxysDbDbAHKib7IRT3s9TBX7QzyvAVMbgHYJoHGtP/f6KF7x3uK2PKq34Za9WpN77X7xP433FWC0sY0Nl6e4XzjRRb/ycqC4NEeXJmkD6DVilRsuTTHHRByrWKhg0ywcPgNLr5IsLFIgi6/NiWVUMW0VVKOG7tYxayUJGYUucmGFDRwittqqkslm5X0ejweHyyVjwFPpDKq6BHQNEVUsiGFdRMfWiCVnUXRTdjUW8wrDAzcQ9m/g2//jpxx/fZS1W/oItXqZmRwjm8oxP27xB598lLtuvYOp0UlyiSwu1YlbdRKw+yQYyiwmMTS7dNlWhKdQX4pyb0DQBvBugNqGC3eps1YADo2KWb0WJ93osW3sq+VzpHGfjIYWc0n48OW+t8nuWuGKa7h3UVSqtaU+YkssEFFtsjvbpukS4BZKRZlCsBSzXUOxatfctzb5mkv/3G7sO0uAXGspKvn6KG6xLQJMi3johjNYjs+motYslLJJpWyjp28lMwsxhjf2EyvM8lf/7U959IO3MhW9iMvvpmrZKeR1ihWdg8fGWEwvsH5zL6lkmlRM7GcvGzauxjJNxi5PUsrBOx9+iOee/xk2ReP2W9+OhYhFPktXew+5rMnRg2doD3bT272S1nAHV65MEovHmZgZ53Of/yzYLA4cOMQ9t7yD86fPsxAb4dLYMUwK/PGnPsXA0AD73niVk2fe5MDBV9m+YydHj56hp2st5bLOKy+/wfoN6+npDXPw6F4ULcnwyjYGetfxlb/+MX/+Z5/A4XByYWSCiyMT3Lf7bQRDDlYHulEUjcXFBcrVKHUtR2tbK9OzM6hOlZZWP7lynoWYmP8a3qCP5158kvYVHlavGZYdrDMz83Jxyaqh1Zw5c46F+ah02YoFQXXLxqVLc3j9On/4qY9QtyXI5xcxbHUM0fmaSVLO59AF7CxWqRQtVg6sI9QSkfHNZ0+P0to1zG+8EsS4NwAAIABJREFU72NsWr+LQ6cP8PMX/olYNsp8NM2h45N09Wzj/offw/D6dTz3ynMcP3Weai3Aqv4HCHg24G9x4/ZZRFMXsZSc7Nb1eg0CfoVk7BS18hRKLcXB1w7KyHqvs8Tdd+6Cuo8XXzqKYbQST2UZG53gpts2Mbgqwtf+2z+ybdMAv/eRx/nyF79FMlbE5dfpWtHGvtf349Tt9HQPkFhMkkqk6evpRbHqXBkbp7e7i0wySVtrCG/Aja9VJZ5MUi7YqVV1SuUyoVaD9ZsjrNviZ2ruJLpRI5+tEmldw67tu5mbS/CDf/42K/v6+eTvfBI9p5JfyNG3ai2kE+g+B8XUIqnkItVikZA/SDqapGv9VtIVi5eefUamYXSsaKOrJ0JLMIAheqXrKjZLZ+TIaTqHNtESXMGpf32OjbfdASE/hfIMqp7DcJjULBvj4ykG+teQz2dASeDxwrE3j9PbtQaP3oOhu2RveCI3w3s++FEe/cBGHGGNc6MjeFu6KBQczE4XuXRxmhtv2E5HxEOtniSXzZBP59mycTt//91/4Ctf+Cp9nQN4nX6OnznOmyff5Ge/eBJLN7nh9l2k8nGqmLg9QelarlNGNxRcziVXbSlbw6m0cOPWu3j9uTf5wp99BdUyEA28zY7bt9Af8M2hNBVoKtBUoKlAU4GmAk0FlinQBLfN6dBUoKlAU4GmAk0Fmgo0FXgLKfCrwO1vvO99fPGLX6Snp4dfPPsLRi5c4Gtf+5q8OPlPP/wXMqJT1aFRKGbx+t3SXep0OZiamOCOW2/nA+/9AEcOHmbNqrXS4Sr6M8WF8W9/79v0rxlmJj7PoROHZb/rwYP70RVobw8Tag2huez8y0//hf71K5meHmPr5vWoIlJSd/DGgSN0dXTg8zjwux1MT4zJnjyH24vDHWR0bIpwpJsW3cEKfwvxxSiRjk6y2SxbNm9jaHgYVTeoo7B6cC2KXcPA4Mylc9JF1987gGrT8Dm86LohIYtwxjo0u4y4dRl2KtXaUuSpADICzqgCj9VQBaqq1yjkiySTKeLxpIxHFt224v9Fl6GIWRYX+GW0qaYSamvB7XMSCoUIBoN4fV5cLqeESwLEeGXXXU129DoMuwRwMqJXUcmXC0xPTjI1NcWk+D45RalUoKe7h/37X2diYoJ169bx4IMPsnP7dhx2g4VUlLGpMf75Rz/iwsWL3HjjDfzWb3+QcEsL+XScRGGGN46/yMEjr1C3Fekb6CLgaCM9Z5FLlHA73Az2Dkg9PIaHbCyNXdExCxVsdZu8iF8pVfG7fZjFCm6HS/Z05ms56lodR9COzaUQKyeI5hdImxmiuQUsw8IX9MquzelzCfxEWJheZHZ6hnq1TluwFa9d9BaWeNuuG1k7tJbkYoxMMovf45cdrOVaFcu2BLmuB6mNrloBFxsO3IabVUQtC3C2/HmNw1wAsgYQbHSnClAmXJ3CWb08krcB+Rp90EvA1ZJf4taAi2IeNG7LgVzj/ZdHMjeeL0ydAp6KWzKZlNskoJ2AhGJbxFgaoLIxRhmpbCqodeH2rsuO27pqgl4De42qWqKk5LE5l36uqRXQTVQNuThCOKvF88TiDLtdxeMXoMEkmUpRLJcwDHFMqJhVi6qMAq5j1qooGgSCLkrVAovRJP5AK+lUiUwmi93Q8XndbN90A6eOTvPckye4fCaJYSrs3DjI/XffTaglSEx0OhdK+NweuVigJkBkvigd1gLmi75dsY/FAgWbpvybmOSGK3l5B/D1QF7EQDdAbQOWNp4ngPByd7bsthWd2TYb5WIej9sje6o1TZdjNhwOGQVud7oQsNXvD2B3OGV37cj5ETpX9FAplWgJBimXSrhcYr9V5PEsnMkiMldAcjEHDV04cJcWmggIbJoWmq7LedaYr2JbJCQ3jGvza3kMtFoXbkUBhT0USjV8wVY6e8N87q//FEcwT+eQh77VEQ4dP8qaDTuIRssUSjrZYomJmUnqdSelYonWVh/DwwOkUxVmp+bkNm7YsFJC6YtnZznw2lF23baG1rCX/fuOkIxCpNVN0NPH337zm0xemeeVl1+jUChx5913EW4NkS/nmJgcx+f38/Jze2hva0cT5wWnzut7Xyebz/P4n/wxN96wE7fd4MO/+355zhepBZs3raGru4srkxOgV3jvBx5kZnoWjzvMmdNnefXV/WxacwMLcwWiizl6+4P8xz94P7PzE6QzCezRMMGwE69vaQGHcDwrWp6imcIS0d92D4rmJplLkC/nGbkww7Mvvsp971gNNtFDDB2dorc5T7UGPm+Yp596lZaATwJu1abLxAWRjGC46txz/3acDgVddLfn05iFLB6HncXZedS6hoaDdLJAIpZDt3l4z6PvZaCvh5GJU7xy4CCxhEoip7H/6HFc7T5uuvsmBtdt4cjxDIcPZ7GsQTq7BvGH7ARb3BSzGTyuOmG/ypXLR9myIUSlfAldjaFSZM9LbzJybpaBvvXs3LWDk6eOcvH0Qdr9bjo6VjM2FqVc0WW/+eT0KA+96258LTovvfQcHmeIj//up1mcK/OTHz1FtZZleGUPh48ckXUAhWwRRXQhiOPBpuH3+eSxq8n47orsa7VpNUr1pHSRe11dUHORzYp+2zxmfYHdD22jUJnFcEAw0Eln2zq+/8TTPPbYr7GYOMbM2AU++4efIzebw8pW6V29nvLCHG6/C0sxqWTiWOUK9bqCma/ib+9hbDHL5z//OdpaW0im43KRyOf/5ivkFhbQVYPFqUWcqhfddPCtr36bge4Bfvz0y/Rs2MS2t61j9ztvQHWauPw+ChmIJ1KE2/xUq/NUzTjBliBmyU4+bccwfGgulR/+9G/52Qvf5z984hGe3fsSw2u2MTmTY2o6Qz6/VAmwUhxX6YT8vDZsoCsqlqkwPx2ls7WbYKCV/a8f4uLFUdkl37YiTPdABKffoKpUqGsW2Axsqohdr4JiYojFK+hYJRWj5uemLXfxxssn+dynvyw7bmWnvPwgksb/gKIo6bfQn7PNoTQVaCrQVKCpQFOBpgJNBf6vVqAJbv+v3v3NwTcVaCrQVKCpQFOBpgJvNQV+Fbi9b/duPv/5z8ue2xMnT3Ls+DGGhoZYsaKTuYUZHG47qqbQ199DMpOgVqsu9dXV62xev4n7793NoX1H6O8boH9FH9//+x9y8fJlOvt6+M3f+TA/evonPL/nBfwhLz6PC6/LxZWxUdLZtIxTPvzmMSauTHDz/bdw6x23cOjwUc6dvUh/zwDR+Xk8TjurhvsZGx0h0t7OqTMXZXzzit4hTp88z5r+AWKT00xNCBBhEQgs9dQJwtzd3cPIhYsS3oaCIQItIo5QJ5fN4m9pkeBUwLVgoAW7YUdThWNOuGQjeNw+eYFaRECHW1olNPN7fXiddlwiotXpRDfsEugKqKUoou9Skc4Ym2Kh2GykUjkZMyyci9FEgmwhI8GycHfWTFN2/AmwIABN/0CffC/hWg34/BIWCYBkODwyFlJ07woQJEBUJpORfZPTU2LMwnFaIpdLk81lyOdyZAtZfvrUMxgOFxs3bpE9hmJsolf23PlTvPLas9RtGXbcsJoNW3pJZ6epmGlavZ0UYzohXxtOzUGtZEnno1N1opoKtaJJrVyVnbMiWteqWtINKPoo3W4XdhHxS42qVQFN9KfWUR02FLtCqVZCtdsoWyUWo4sSClqWjssZpFo0GRwclBejRVRyZ1uHdAILSFzMFrHVlKUI6tpS96WA5nX1l0BuOZiToKZel/C0EX0sjmfpxjRrEko1IogbAHV53PG/3zMqkd//5nptdOKKextOTQECxW0JKC85upffGmBxeX9tY/sbQFGAYhHRLaC/eF3RiyzuawC8xtga2ypAkwBEqqXLt6orNSxbDUWAW83CVIVfNU/VVqKuV1Gddek8tMnDxKJuE47PKuVqgWw+jaVUCbWF0B06qXRaOs9Fx62hGdTrNjl/xT5WnUvxyapuR7HZSSSS8nGaDbLpBAGPF8W00x1eTy3vxW62Ul0sEVCc0v2+GF2QAFMsZqiZ1asRyAJiVqRyovdVLJwQx5VYZKGpS3HDy6OsxXiXa77c+SzvEzBdOOnl/li6NXRrxE5fc2RfdbyKx9g1lfJVaF2tmnJcpUoVp8ctF2zkCgUU4cRVVXkOCYXCnD13HqsmgK6PUDgoUwlKxTyhYIt01quKImPSxQKUJdPt0lys1evoul2+x3Iw2+hCFnO6AXDFNovnLAFJkc6sInbk9Mw8D3/g/Xzv29/g2NljbL05gjusMBUdp294kJHRaao1F+fOzeP1eWjvbGXb1lv5px/+kMVonB07hoku5IkuJJmfm+f+3Tdx8sQp5qYLbNy4DkUpkcsmuXIpyu7770RV7MxORvmNX/sgLd4w3/jG/+TBdz7M2rWrsWkah948wOj4KMVSjrWrBwkH23j91eMEAyuItHfgcOm89vorvPd9j7Fp8yae+cWzzM1NUCPD+YuHCbXb2XnjLkYunaZuy8qkB9G1GwqGyaQL9HdvIBU3iUXztLR4MGtp1q4dxqbWcWdWYdYy+PziPOWiUCjia9GIpydRDbGYx45N91GhICPD5xcLHD56gArzKJqNQrnAbbdvlVHY2XxxqSvX18rcbIwrV2aJtLUTDLXw5hEBmh04XGVWrGhn84ZVOO0KfreBUq9ilsukEknmZxdxa37uvPNeejqHmF2I8sIrL8uFPiWrxplLcRRXgB233Y4r3MvoTJzJxSy5ooeu7m3UCeP3R+TnsFlK4HeXqJuXsEpX6GrRSc5eZO1AiEpxGkOr870njvChD/8Wz794ilQhjeYsMz8xRps3RD4HHR1DdPcMc3lslNn5cXSnycd+97d4+pmfcf7cFXbuuBmXFsaGk5dffYFMOiY/g/KlMgF/QC5kqpYq0nXv83hkR7muqXKBguh2L1YKtHYEyRVLJBfLqDYPllVHt5ssxC/wtltX4grU0A2LlkA7bkeEl547glkt8r4P3MSR11/ibZtv5bYtt6OVVELBDmxiMUutArYaiYkx4guL5AsV1u+4GdXho1ywsOka2fg8DpfowLaoVIvy8zaxEMfvCdPRv4bKYo73vutDbF61Dkt3c2lhkbnEOH/6mY/z9ofuIhGdw+kMkckLaF8gX5gnnpyWn/2qHqY9PCw/70cnx/jW9/8GPTDBmu0ryJRNyqYPiwDnRyZIZxMEWjxsWLsKq2Yjn1nSq5DLYlZqhFsiROcSXDh3CYfdxZq1a/H6vVTqRaqUyVfTlMy8CAxBEX+XqBqqJhYemTjFYg7FCSUdvebnhs13sf/l43z28S9hszS5sGrpQ6gJbt9qf8s3x9NUoKlAU4GmAk0Fmgo0FWiC2+YcaCrQVKCpQFOBpgJNBZoKvIUU+D913H7yk5+UHbdur0dCEOEILZRThCJ22atWEfGnpTyBkJ/+/h4ujowQ8AVYu3Idq4fW8OxTLxBqaWXrhq1MTS5SqeqcGjnP1lt2MrEwwdf/5zco10qsWzMswdypE8e4/x33kC0UeHXvftrFhfwWJ07DRSyVlMBww7qNHD16BIddJdLRSrVSZP26deh2J6+9eoDuFYOMnL0kL+YaquiQtLF12zYJWC9cuMTQymEJvKamZ2hta5PRr2Oj42zYtJFMNk0mn6Wnv0c6qOZm54gtJmgNtqLZdCzTopgXrlMvTrtDglwRY9zV2YOZV3BoLrxeD6L7VLiPPR4HLrcu4Wpra4hyJY/P78HrdcuOPeFe1jQ3lqVIp6noIxUddVmxHdmshL6Li4sU8jkUVaFYEiA2JzsF65YdTTMk6AmGfDJyWsSDOl12/AGPdDg77KLfVZEXqucX5lmILpDK5VEVB/lClWgszcz0IrlciVhsAadPZ3LmAtn8HJq9hGaIGGcFn8uLT28h7G9FE77iUp1IsF0CVb/Th90mInKFPqbs6hVgKZfPyfhl4QwSINqsVmXHniEhuE06AkVitWYTHYia1FO4ikWXb8Gogl+T8ElEvxayBQrZnATDNeFWtcCu2uXPlin6ggUUtUn9hLt3eXzw9RC24X5dDvLE+wqw1nDULu8ObcQui/m/HASLxwiNfwlJr+ZqXz0/NByay2N6xWPFawhH2PLb8p5V8TwZoyugpOhiVZRr2+XzeUgkEtJpKx7XiGMW38VrCKDbAHhi+8RjhKuM6lIXq1BHiFdXhVurLuO2xVe5XpBRyTYnqA7R/yoAbwVLFdHTFoZTo1jJkcjEqKs1fAEvmqGRzefIZnJUyqZ8H6fTRaVeIlvKYtYMdN235IRVTSqVjAQUwt22OJFj7OwsfZFhbtp+AyF3iNiFDMU5AdcV3F6XdBdXqmXyhRx1ZWl7xZeIPJVOWgEfrDqKJfz8S27Y5e7m6920y/eT1MouXMj/+60B65c7oX/5XAuHrkuXrNfrl05DAWkLpRKtkQivv/4G/YNDFIolqUUqk6G/f4CLly5JyCycvB0dEQ688QaDA/2sW7OKZ555il3bd0hoi2Ve7bq92mOMcPraMa8uKmgsCGhAfol4lzm65ZgFwFUVSlYFf0uAdRvW8uW//gb58hQ337mdRG6ObDmB5tYp1WqMjE1RrGiMXc7QFWlnRU87lYrFyRMnGR7qlVHC45dmZVT61h0baW8N8tOfPkl7+wpaW4Mk43HCwSDZeI0rExOsXTvI6RNnCfrD5DIVtmzcwsd//z/y37/5NXKlAn6/H1O6thdxOlQ+8fGPcfp4kpEzi6xds5F9b7zAwGAX9973dpxOL0/+5HkKxTQ7bxqmVLtEPHOBPftexbJa0RxFOrpquDxleS7WVBcTYwtYVYWpqXn6VmygXBCx6VXuuPNmEqNuQkE/8/NTMn3AbtcIBn2gVKVzuyxAvHA+iiU9mg3TUogmF5iPj3Jl+gLx1CKdPa2yc7RvcIBqxUYiUcDp8KGrDmKLUeLxRXw+F4bh4eL5afL5PPfdeyv9fRFymUXOnT2OoSusX7uWgcFBgv42ksk0b547w+XRSSYvlyhkPAQ7Whje3EvFbjE2V2A+EaRY6aE1shHdbcNmz6A7sni9AeoVEVOfw2FL0NUZZX7yNYKaypE9B9i5bicuw2JmegHdbqdsBsmUVK7MTePya1TF55nlRnM5qFShkC9LvUyrzNZt69i4aQ3f/4cnSIjO8kwBn13E+ouMeDu1YoUNa9dxceKKPGf5fV78Xi/lUpFAwCcPrnQqBUpdLlAQcdKFooVu96IrTkxTOPQrMoo4lZugrd3GbW/fQqmUkgsrgi0RVMXD5Yvn6O3RMUQUflblkTvfRXfbIC7Di2J3itUgZEo5YnOzIoUbXzBCS6Sb7MQsiUxG9tvaHTpoColEDN0wsHu9OGw6LncLiIUtpTpP/+jnrFy1HpfXS7SSY3TiHKtWdsnUCZfPTalqEU+mGZ+agHqFRCJKWPS5p8oouLhw5QK/eOU5uler3HB7L5emz7N+y41kc04OHD5HLJ6kr7+dUNiNXcDabA2r6pSfcWKBDLU6ZrUuP1d13SErD8SiIpFyIBbciHNvpV6mRkWmGsjFMaqoBhDg1sKh6dgVB5Ts2OtBbthyF6+98CZ/+fgXUSwRlKwudXM3we1b6K/45lCaCjQVaCrQVKCpQFOBpgJLCjTBbXMmNBVoKtBUoKlAU4GmAk0F3kIK/J86bj/1qU8RDoe55W23SKAmIGJXX5hU/grFSpJguIXRyxdlVPLNN93IwkKMH3zvKe658208dN+9nD5+ntZgBzu27OAbX/sO6XSFct3iP3z8oxw6c5gvfemL1DAJtnvJZVNUSnn6+/tYuXYNh48fk5208fEErb4W2ROZSmRpbe+gioXhNhhY3U+mkGZ64gp2h5v56RgOmxvF1BDXc2tWluRCio98/Hc4cvgIJ06cZuOW9cxOzJFMp9l+4zZa29t488hRHG4Xhl3H5XGTK+ZlB63T7pZurthiXMKhgDeAZdZx6G4uXxqlXKqwddNWfvMDH+YLn/ki41empcNUgDXDbuAQjliHQTgcxDSr3HbrbRSKecrlouy/dLu9RNo6pItSgCDhyPN4XDJOVsRJyq5bp0Ncn5Xws1QuyajVasUiupCS118FyK1UqksQvZiXMFE4a8XrCIgrALFDboOICfVjd+kIzlkzBfTUqNTqGIZbRpTabHVSqThz81Ok0lFQK6h2i0ohy8XzJynl8ly+MMqVSzNEQq24DbfUpFqq0t/bRyTSLsctwHS2kMfh1ilUsrJXT0TcUq2j1mzY0aVTV7dETLVGMZ2XfYst/oCMh81oOfKOkrzQLkC2AOY2xSZ7ExVFdLYKh6WOWVqKBxYuX+FkFjcB2QSAbThXG4erAIgNuHc9bBU6C7C2PB73WkesolyLQ5b/IPo3kcpLEciN911+ahDb0HDALoeBYhtE/G0Dvi3fFjkWuwActWvv2YjIFd+3bt3MyZMnpatSQEABagWcFe6x68cr3ltGJquavPgvrtYrgi0L9+gSvhWVrKiGjZpapaZehQMygtOibq9i2UuYFKU7V3MoVG1lMvkEZbMgXdRiX4sFB/lsUcZja6pBXdFQVJV4OiYXDHR1RUinc7jsAdpb+kgvlBk9OclQ5zAuVZPN0oVkBr8aocXeIbezWCrKqGabiux9rit16SpUdVU6z8VABOiUix1q4h+pNqlnA4A3AOdyl+r1p2270yEf33BZ//+d1huu26V/DFsSfdhUMVeE0xpMEXMsXLdVEVeqMbewIJ2q69ZvIBpPkM3m5H4Q+zWVSkr9BdjauWM7hVyG/fte47577pWvLVqB5YvVhfNWkU5bq65Svzq2hoNY7PPGgoAG4L8Gqm0KZUxKqkl3X4SRi6fY+/o+tmzvZ2JmlM6eLioCEBsGrx84jL8tgssXwOHyUzcNivkKMzNjnD0tHJbbSSaFo7Uge7m7ujsZOTPO3Gycj/3+uxkdHeXwgZPs3v2QXATzk39+mmCLE1tdwef1YlaRCQQutQ13q8a58+dpCbViWjV5nrl8aYRv/vf/SnxBOJnb+MZX/w67w84X/upzMgXgmWeeYeuWHRw4tIff/u1HcXrz/N0P/pqJ+Yt4PL3SnTs00ElALCTQFYYGV4gWcpKJRUYvXWZhNkMqUaevZzXxeBq97uJdjzzG6KUJUsk5Im1+Cf9yuQoBvxebZlJTKlSrwi0tatDF+a9OtpxhcuYyZy4cR7XXKNcK2F0OVq7eiE1xUipYlIsVCS3T6SgLC1PUqnY0ZSlWWcQlZzIlWgImd911C/19Pdjddi6MjlKoVJicmePMuYuUK+BxddLiH8QX6iKaLnFsZAxPsJeOvi1YSoBAS488pq1ahhZfhXTqEnYjRyk7w/jFY9x56zaGe3r41x8+zeUzl1g3PMTMzAipzAJ2Z5ArE/NEVgyiOdzY7Da5WCC9kCTQ5icYCjI2ehlVMaSbfmhlH9HxOCu3DTBy8bx0LYteexs65ayNwd51DAz0c+rUSQqFPAOD/dTronvVRTAUIJ8XsdhXKBQLMvq/WgbdFiKdFk5loVWC9o4WIh1efEEbsfhlOnp8FIuiP9YhF+KIsVZLeaxqmnZ/kNREhts238WNW28n4AqhqXamJ8bJF4sEW9vwOj0y/lhXnZSLOfxtHpKJBZluoeoaLp+fQMAv0CeGzS6TAkq5soxzr5drlMsmNptJVa/g9buIRhdwuBwEwmH2Hd7HT558UiYJbNq0jbvvfADV0Dly6Cjf/s73qCpRhje1E+ww0Fx17B4vmiPA/gNnWIyliHS00dUdwmFAMVeUkcY2PHLxR7FSlAvKXA43hr4UgS9OAJquyUUqIk2iYpUxrSr1qwtYRJKITRGLgcR5yZIR1QYOrJKOR2/npq338OoLR/nLx7+AIhy34uylyNARcWtGJb+F/pZvDqWpQFOBpgJNBZoKNBVoKtAEt8050FSgqUBTgaYCTQWaCjQVeAsp8KvA7TsfeYQvf/nLEjo8+NCDxBMJFhYWKFtZjpx8mQcfuZd4Isqzz7/I/bvvIpdJMnrpCvv2nOKeO+7ltz74HnyuIEP9q7lyaZKLF8bYsnUHV2anpYv26Plj/OKFZyRILJQz2DUYOTvKOx9+gM7uCN/6znfIpisMd/dQiBbBhFtueRtPPfMcmXQRd8RNqCvE/OI8mltDcEGrrFBKV3DrXu6++zZWru7h/JlzHDn0JiWrIKMMg61BAr4W0hnR01lgzTrRX2iT0b5dXR0kUikuXrzIvXffh8vlYWx0jINvHKF3RR9el4+F2UVy6TwzYxNUqhZbt25n9/0PcPTN41RrFh2RDoLBkIwwFN2OwnEl4lxFR/D99z1AS0uQv/mvfyNBqnDmlso5NOm+1XE4HbLTVlxY9ng98jGtrSIO00fXii4JQwTIEq7moD+EQ7fJ2M5aTcTmluUYRD2mgKbJVJpoLEaxkJfPKZYKlMs5vAEH07OTpNNZHA4Xbq+XnTt2sWrNGulizZWL0snr1F0yclU6WGsFUrlp6mVT9qvOTM6RSaaZHp9m/PI4r7y8R4JDVTNweey0hPzky0X8fher1wyxceN6+rv7qBbKJOZjKBULJ7p8vVqhilKtYbNUdMWGbuiUbFXKmonhsJNKp6Q2LS0tFAtFCUMFFJUXuZ2upQ7iUmkpclMXNqRfuhCvj5f999y38jHCCSsirYVjUbg5r4IycZ+4gN54XgPyNYCscKZd31HbeE+xjY3XawDCBmQT0K/xvAb0Xf7a14PlRndtf38vMzMz0mnbeE1xfDYioAXAFwsEGj8LsCvgrIjNFhHE8sK9JQDuksNbujURDjgNxVAwEfDWRNEUavYipjMnI5Tz5Qx13cQV0KkpZQqVHBWzLCODBc606y4M3Q7CEW1qS2BaLVE2MxI+BHxdZKIq8ekqASPCjrXbMNMF0gvzlFIZwv4g9bqBaanyGBX9r+K7JnqLSyXZ8byk+RKwvBZrLeOfpfHsGrgXegrdBdyl3tklAAAgAElEQVSU8OPqbbne4v8bjtvr4e0vXdG/hLqN/S8gydJ4vCTTGVQRDWvWZJ/tlelpYrEEimqg6rpcCCEISUtL6Fr/sOiuFWMTnbY1s8zi/AK9PZ2sGhqSfnGlLmD01chkga0UVaArNGPJHSyj1Gs1uWhBOJLFOMVxIH4vtlEsAPH4vOTrZdwdPnLFRf7LX32NHbuC1JUqW7ZtYGJynoCAgsk8F8YnuDA2Q1tXkIHhIUbOTpKM5dm2Yy3tbSt4bc8hLMsk1GanpzvC+NgE01dixGJJ3vebb2dqIsrhgyN4DD+6V+OvvvRf+MNPfoLB/h6ymRSdnZ10r1jB2OVp1q5fzdlzF4nGU9hsBnNzM7zj3jvYuXkL/98/PkPvirUc3Hucx//0L8jmCnzzm9+kWCjwmc/+JV/9my/S2xPmpts2MjZ5hkCrh77Bfs6eHcGhB/E6w7RH/CwsXMDpqbJyuE9G3J87c4bjJ06TXKxgUzycunSGzRt38ejDj1GtZBi9cIbOcB9W1UC3KYTCLnRHjVrNoFAwKVZiGC7h1HSgOqFQSXBy5DCpfJT2zgiHDp+mr3dIOkMFuHUYYs6a5PIxNJuf6fESFy5MMDDQxW+8+zEGezqwBRRe37ePqYVZLk/MkMwWKZs2VvQO4vGFqNQ0ZuYyJFIqXd078ARWUqzpaC4Dj1f0hxeo5Wv4DAdKZRFdu0xXR5z52RPsf+0oZtGBYgbpjqzDQOXE0dco61lWreliVkQwF4rkczU6OnqJzydxB5zc9c47OX78sHQLixmXSeXQNSeVYp3+7lUUqwVKlQyDq7oYHO7gzOnTVDN2imkkaBeLKVLpuFw8pDlUvF4Xmq5Sqor+2jodnRHZ62qZNgwlSDyWobe3jWR6EbdHxaoXMIRxNhvF3+KiauapWUXZK6ypYtFJDUNR8OoeSlGTsB7hgdvfScjdzrFjp9i2cxdOXwtmpUoxV5axwL5gJ2o1jd2Tp2IzycTjWFWTcKRz6bOyLJZ/aZTKAuHaCIXacLo9LMzOEgx6qddLmKIvV/Pg8gbkIqbf/aOPsJhMsuOGbbz8yhE6Ir1UzSrnz19h/aY2dr1tJeV6jFyhSFtHP/mSyvxiipf2vMLGzevp6euUi9PMUhGzaGIXaRtVlZzYBkNEHqtyG+VniCLSN0QUfU3WOAiAW5OJCSIiWUWxKdRrVVSbhSbArVLHoRroOKiXDRxKmF1b7mTvS8f4y8f/CupLjtul86P81gS3b6G/5ZtDaSrQVKCpQFOBpgJNBZoKNMFtcw40FWgq0FSgqUBTgaYCTQXeQgr8KnB7z3338eSTT0ooIODIK6+8Ike+av0wR0/sY9fNO5ianiaZitHZ1SYR36WRy+g2Bw/e/zD/+dOfxVBEd20LcxML7N59L8VyBnT44798nFvvv507dt/BZz//5zz99JPEFua45aabiURaJax76rlfsG3Xjex9Yw87d2xm49rNuDUnr724l3AgiO60kcwnUZw2BlcPc/rsedau2szJ4+fR6w4yiSyVUpkPfehDfOXLX2HN2lW0tbcTCAZkh2Yg6CeTSfPkz5+kq6uTrVu3SAfZsYOnKOWr7Lx5B/FojMRcknyqiO520B6KsHnDFh7c/U4irR1cujAqHVWWZaNuc1Cq1iVsEEC4XCpLqCLcg60C0nrdBAM+7rzzFv72W09It2SlVCSfz0pXrHAXCq1FFO783Kz87nI7efw//SfGxsd55pmnaW0Ly57h9nAIn0NENbcSCrUSaY8QDLbidLsI+Fvka4v9YV51bpYrddmxKzpCM/kUIxdPc/DQ60zNXiSdi1KrF1iMzeHz+1i3dj0333I7u3bdTMTfKxpFKdYL6IpKySxjU1TcigebJSBdnVKlhEh5FD29sVSUK1Pj7D98gAMH93P50gUwLXRVlzHIXpfC0EAfN+/axcrBAQkJKqITtF6jVhZ65dEUjYAjTL2oUS6WaWtro1wpMzkzLcclwK5w5QoHo1eAbDGmbGYpKljVJaC8PuZWzFsBUhvuyUYEccP1Kly9glIvdy82HtPol224Hf/t4b/knG3AXnFfA7oKoNr4ueEAboBcATYbPbsNSNwAt8v7cRvv2YhAFjGfHo9Hvp+YK2J+iecJHZbHKgtguQT4RF+tImGsiKcWrnHV0mRspuhpFvtPgEfh/hbRsOK6vqLXhS2OkpakoMVRXYBelW7bul4B3aRiFSkUl+Ct0+GkxR/EZtPIZXLY6ia2ukUqWSAU7qG1pYczJ8cp52zcuvNOlILC6QMnIVtjZecgVsHCZXei+BQS5bgEoh6nE5EcXCqU8DjdOMT9Ejuo1IXTVTivBYbWbFSE/15dAuHL3bPXQ/jGfY39IyCJcGn/e/uuAd8b8+ia+1q6YsGua5jCDacZoKrye75clsA6nS0Q6eySsbuxeALD7rg6Za66s+sWmog3VeoyXjyXT+F1iLhUEfssgG5FwndxvywbtgloY1yLwG4sCGjM3YbrujHHy9UKvkgLHas7+e4Pv8Hwygjlyiw1S/RylnC525mbK6Bofi5emSMUaWVgVR8/++mzTF1JYng0tm/bJZ2GM9NXGBrul8eO6OR95OGHeOnFZ+Wilw3rN/Oznz3Plq1rCUdWULFUXn/xIBu295HJxNiwbqWMfxUdp4ODK/n615/ggYd2s7CQYmExzvjlKb725T+lls/zwjOnSERrnDt7iZtv2cbu3bdzfuQck+OLPPLgb/LRj/4ePr/O5u0reNdjD1Au+rkyMUdLWOHkmb0MDbVx/PghdmzfxpWxSZSaxoMPPoRpCuhfYP++lzhx+iixioO1q9bIlICNa7bQGepm78t76V3RQ7VcpS0Ukm5nww6aXqNQFvDQIJO30FwqVVJ4gjYOHt/H/oOnae9qIbqYojXUSTAQwrLKrF7ZSzw+ycj5cdYO7+LRd7yX/q4+ZjKTvPDyC1yemCCZKTA2uYDuDLHr5rej2ANcGJ3m9OnL2IxO1qy/g1BkBelCEZvhpK2jF7OqUMzmsQkXe9CGS1kgOb8Pv3OBsDfPxXPnSMRqXLgY597dv86BY2+SyOYxnAGKZReK5WFmcgy3UaNamqderRAORogM9pKvFzh34hDD6wSE9nH6xDlc9hC60oINF4uLMVat6ePRx+6mtcPg8KHXGD07gc8ZIpmMs3rtSlrbQmQLac6NnGZ8chSnx0mkq51IV4RQKCgBZywaRa1DPp/E47HhcImo+YpMqNANJz5PkIppUciWZB/t/PwEhlFnzdoBarU8CxPz1LMqHquF97/zw7i0AL//e3/E+s2bODtyEYfDg8vho6Otmwtnxrj1lnV87JOPUMpM4/G1yEoAh9uHJvqNq2JhjUEinSZfFBHeAVxuF7MzM9RKVcLeMGbZIJ212LPvNUYnT/OPP3uOxz6wnlCkhUCwg8mpOZ78+V4+9vsPULVmqdUz8nwSW7ThdPRTLLr4wQ+e4oF37WTN+l5S6Xm5AE3HTiaaxybPY1DTNcqKIhM1vB5Rn2CjUMzKRRNiIYduaLicHvl3mFj0I1IySsUSdh1cDlWeK8TCD7tNx8BJvaRjq/nYuflO9r1ygv/8J1+Aurb02SjA7dJVvSa4fQv9Ld8cSlOBpgJNBZoKNBVoKtBUoAlum3OgqUBTgaYCTQWaCjQVaCrwFlKgLijIVdgknHOiU1UAnz//i7/gtttvo7evV8bq7T/wBuPj40xNT7L/4BvcfMuNHD5ykEQqjsvlIBMrEO4KkE5lyGXKPPrwu/n9j/0B01fmZBSlz+UnlYhxafQMqXyS+x95gOf2PM93/+EJLMWUMYvx+QSrVg0wNxFjeP0gd+/ezUuv7KG1O8xcbIrVQ4NEp2fZ9+IB3n7XTnK5pOy71F0aB4+dl1GC/QMDmBVYmI+DqZGZy1EX7s6wVzpyh4YHiCejJOfi1G0WzoBONVGXwCoy1MaaVatZObhKwueOzi7cXh8Op5ve7j56V/RSyuaJzi3idboYHByU0HAxHmfv66+TzOTR7R7cLjcOp0teYI3H48zNzRGLRWVEctUU7rg8W7ZuYnpmgmAwgMPQyedyFApF6pbotDSWnIuWwuzMLJ/7zOc5ceIUT/zdd0mnM6TTaarlPOGgB7uhyK7RtvYwfYM9sj8z3Bpm/fpN+P1BAv42bHXRPSu6Yu04nQL41XA5xb4WoLKMRY5CLcbE5AWOnTzE8RMnGBkZZXY2LuNCh4bWs2b9Brp6u+nv62dl3ypC3lby5Tyt3jbqAjoLiKYKDCtnEzkrj9PmFAG2xBejvPjy87z40nOcOXOS+dkUtZKJ4azR0+9h1aoeujrb6OgS7mLhmjJJTRcJqO04NCelYhHNpuIU0Z7i4ra4YG23y17bZDKF0zDwtQQkKK9USrILWJPuWVUCPulglE5G82rHq7x0fTXSV3SjaiIJWEbvyrhhy5JuJunaVFXZhygcruJLQlrRIVqz5M+GiLQWEc4yPlmYMUVsrgj4rOFyuKTbTLymiLkWryueKy7KlwtXY5RtqhyTVE24X0WMsegt1DX5OgLAit8Jt5UAdBOTE3Sv6JKPFyBWOo8LRel6E85Uh9Mpt0dAXeHslC5VQ4zVlD2KqiKiOXUJbeVXXUSlQkX0KAooqdvQpEvXwnKUKWsZMsU4mui+9dioKHnQqji8OopmEc9E5UIA4UL1+Xz4fX7swgWaLeFxdGCVPOzbcxKPPcjNO25lYXKObDRNqydMwB5EKUHY10o2k2GxtIDlrOJ2i3hyE1FrK6OXRV5wbcktLCJ4RVR5Xd6nYxgaJauIqZpyQYE45syaJd3XYi4KbZf2mZifYk4suc3E7/L54jVnbgOiN86FYt+Kfa9qmnRiW3VL7kfRpyx6o0UE7C87bgVkER23HeQKBVwuN3MLsWv7QvTTCie4eE23y8XiwgLt7W1ygYdYtOF22iUM1lXx36W+ZjG/BFwRc1OcByRg1lXpYhTbLgCxmC+aossFB5LGiPFp4nygEhmM8PSePXznu9+m73+x9x5ekpz3ee7TXdU5h5nuyWEnbM4JWCQCBAmAUaIoUaJJiZZ4riVZwZJlWRRpU5It2ffoiLZkBZuSSFmizCyAAQRIAETYCGBznN3JeXpmOseqru57fl/vwHt5fO8fgNNzDjCDmQ5Vb1V91fie733fbQ2efP/9eLw6uVwZzRHGbo/wT8+cRncLDD3ArTs36EjGiHf24vd28Pxzr5AvZBQQXVycU4B5964dWI0Sia4AH//4x/iPv/85pemx44c5dfYSpWqTzmSCYMTPSy89T093kqDfx/zMLOlUkY11Oz/zsXeyupkjmy+qxTPjQ124cHPnWpYPvuejvPTiiwwPd3Lk6A5Wlhf45f/rt9h/4BHcLj+eoJ3xPZ309HQQ9+0kEe/jyvUz3P/Ids5d+D4/fOU01arFxz/ycW7fmlEu8BP3H2ZsNIk3UOT0ued49pWr6hh0J7u5emGaRx94P0cOHObq5St4nNKl7iObzuLx1OlMynjjUL25aD6yhTTuoFShZujd1smpN17jW985yQMPHGFgYJxTJ89x6cJ1jt+3ix3jg7z7scdJBvuYTS3w7Pef49bkBOV6jeu35okletm+52GC4RGWVg3OvnGD7t5xevtGCfgHoRlRnbsuP0Q6pDt3E8vQCcr1baTw6vNUCxewitNk1ya5/+BBinmTS5enuTO9yuDoduY3Fllc3SAU7MfmGKKQ1klEo8xOXuTA3i5uXL6gIGcFCHZG6OmNMDN7m/17d3H27JsM9I5TLdiYujnH/sPHaDQrrKenKFdXCUXc+Fxh5RhVY03dIBYLEO0IsXvvCGVzE5teR3c01H2iVjdwudzqmomFAszO3eHMmdMMDndQLpWpVGtMThoEfA22j+3lzp0ZtZgqkYwRifrIFVIEQxrlbJG9wwcoLdeI6J0c3Xcfb567RDgap1w1cHs9bG5mWV/eoJQt8d4nH+S+EwMUCyk83gD5Sg1fIAS6k4ZdV4+tVA2CwRAel5dnv/M9Xj9zhquXr1PMSuRzmKXVHMm+BHZ/nd339zI4Hmc9t0K5UlEOXU0Dl0fSIWQRVo54tBe/Zxsv/uAat26usv/gAXbs6SdbWKZUSmMZTfyuMLWi0UqYcGkUTYO6LDrSpBpAqhCqaDYbTpfcn1oJAjKOtD4j2FWXvV3X1WIPXRdoa9C0qjhsoDWcWCUnHi3B/Yee4LWXLvH7v/ufWnHyqrNAxhZx3tra4PZt9Fm+vSttBdoKtBVoK9BWoK1AW4E2uG2fA20F2gq0FWgr0FagrUBbgbeRAmbTFBOHgkQyracghdXkM//uMxw7dpSjx44Si0cxxFIpOMpmMTM5xfTkjAKX0i3qdDjJFwusrq4Qi8WYn1vAoTkZGxvDqjdIb2YJ+IJMTExw/eoNyuUyP/fzP8flq1f4m7/5fMtlEogot2QuW0DSTT3uMKWygI4QmuZQTsy6mSPW4aZeL1GsFHG7xaFi0dXToWCTOHVCoQj5vPS7BujrH8TjEXeiTjSSUBPMff39ytEWCLrw+Nz4Ai7inR00Jdq1KR18Jm6bg6Zpp2iaFCyTTEn2bZVyNofdqLI6P8u/+OQniMQDbJY2uXD7MqbNxOfRKRXzrC5tYJo2to/tY/eO/fi9IRVwWKkXmV28w9T0NRYWJ1lcnmFpZY5IOEJqLU21UsftCtCsO2g2nPh9MUoFi3AgrpxIHk9QgaxCvohplMFW4Or1N6haeYxGnu17BunsCqsYZIF0nfFe3v3wB9gxdojujiE210vEI0Fu357C7XKq7km/z4OkC9s1k4DfoeIhzWYFzaazns4yt7TCykqayzeuMrs0w1pqDUucrbpD9f/u3LmTvXv2kYwl1DEOhIOqD9DjFnDdwGHz4rS5VaeuoDSXQ6NYzTM1fZNbE5e5PXmNhaU7zC8vUa1l8QebeL0e7JqXnq5RsukMCzNzvPPBx9jWM0Q5W1LduNKVK7BVHKR6i5hiE4ei3qRilHG5PCpWN5/Lq/hSTRPYV1MuZIFcVtOBYTlo2Ny4nF4cZgNLYn9tDQVWLauuYISAKbk2XNJZ7HRjmCbVqgBcXbnEFGC0t64feY7EDovLVbmCBWhIl6j0ouoS3SuZxdK7bKFbLQCn/udKTo7mXbholxhoS7lfrUZDdZtKTO780oK6bgTQ7t61i8ymgBxTRUW7HE4VXy2OZnFYy+sLbJYOV+l1lMhagYACu5UTW674ZhPNLtBZ4pJl8l8AoaUeL6Bb3MKaQyI569gdDRpaHdNWxaBMXa9S12rY3XXhWeheO0urc7j9suDAhll0YJX9WCUNm+Gkv3MbQUeE1FwKo2Tgd/txO9wq7leAaN2Ufmbpn5TjJL2uLfwvkHkrklpArWgt+ycds3JsBcYqgivxzlhYTem4lcUDGk3ZN7sd02q5iVX/o8uugIh0cCpIqqB1y6Ur/9zr0hY9/v/cuwJi1fY3Gi24fvdYORyt2GrZBwWP74J8dfbf4whWXcMC6BVFbiogLF9yPOx2Aep3e5UFV9sd1C1TjTFCZsQprNkcaE0ddUo3BfC40D0O8tUc0a4wnlCdb377i4SjXjZzm6QLGYZHt9HZ1UexVufWxByXr93i4JHjbK7nOPfGeToTvezeu5PllQ3u3J5m9+5xXLqG223QpILNVqa3P862kV5efvk0tVKDo0cPo9udREIxBa//9h++xVq2QE9fmM6OLsaHR3nh26/w8H1HOXrgIH/zhb9jcmmT7qEIrpCfWDRBItrN6vwmZqlOammFD3/wA5w6dY7xsR6yhSyvnDrJo+9+iBoVfGEH2Y1VwngUtNMcITZyZWwuN6FYhFyxyMzMAslEF2deO8eFN04xNBhgbDTCz/3cT7CwPMVLP3yNXNZkcEDgcJHdO4+wbXAH87NLOHQXlmlAo4rfJwsDNMxqHbfdSyweIVdep9zI4A7rDG3vZWF1iT/+kz8nm2swOryDRx97nPc89R6sisX8wgTP/fCb3Lx9R8Xr1jUdh9/N4I5xOnv3M7dg49ZEmWZTNN2P2xNV96CAw41f03HrLhrNGrqeIZtJ4XF6iUbkvJjFMC8R9JVJzZeYu50itZJX4+56boOAL4rZbEG+eEc3tWqTW5fuEIv10dc7xOVLF9CaDQWwM+k8zbpJ38gQu/aOc+XqBTY2VgiFwzh1GRsD6Jp0rMt5Kos/ajhdFg6vA7PhxqrLghETj9NFvV5hY2MWp6eCN9Bg27ifke09LKWW1QKoQChGtdLE64xRq8Hf/9032XegVy1i2Exn1BjQaLS6gAtFk+07elXE8traihpb/WENrd6gL9xLda2KlbEw83XOvnqWP/6T/8qBA3sJRyMY1Txut44u15wsmqlDenUZu1unYQeHz0W1blAu1/B4AgRcQdwOP5dOXeBjP/lrPHL/Hm7cuUO23uSnfvY96nmuqA97oEnOSpEz1ijWNlR/fKVYVIvSehJdLC+t4HR50Z0B5SqX3mSj1mT3nt2YlkHdqmHUBLxK3LqMwa2xR+L26zI2aHprAJCxRMY11UXeivFXP6tkB3HNqpGiVVQrC3zsloRbY6eIW29gbzipFxwE9H5OHHwfr3z/Cr//qf+oXkO3t+5HNqRSQG+D27fRZ/n2rrQVaCvQVqCtQFuBtgJtBdrgtn0OtBVoK9BWoK1AW4G2Am0F3kYKGE2jeRcftSL0xImowO2nOXT4IPefuI9AKEBTa2DUq8qB9slPfpIXv/sax4/fp5QQ94eAFIFs73nfe/n4x39WgT3pYJSOV5n8LhaqPP74o2yurxGNRfi93/ssjz36TgVtZZK4adkVNBZXSN2Ehx58Hwf2H1PxfiF/jAsXLvELn/wwT773fmy6iWlVMa2KgoMC0SxLoIwAHHGsQk1gUN1S0Yd2vQV9/AEnpVJVOVY87gAyPy8QrlIpYtbL6rXExVvLbxIJ+6lYTRouB/54DJffg1Wu4bPbGezqRLNZFIqbfPXbX+X09ddxBV0U0puqU3Cwb5RtQ7s4fuwRnHYvtybusLSxhNWsUaisspmZo1RJYVHEapqEAz0U83XKFZNyqU56o6jgbTzao4BrOltQULenp5/enn4y6SyrK4uUKzLZXaROkY5uPy5/k5XNOeXqlf0yKjqFTIW924/y0PEneOzBJ9FtLiyjxtrKKgtzixSyOQb6e+mIBxU47e6NEQi5adoaOHQvpZqB7vC3wL1mKedPtpxjZnaGydvTzExNs7K6ysb6Bl6Xl76+fqLhKNtHxtFdTnaO7yEeTygQ3LBJPLCunEQyeWw2ZaJe+gUt0uUNJm/f5ObEdRaXF1hIbTB9e4WKUSQc8JFPpXn0/ocY7RvEqlRJRqO4HTrLc/P4fW7qRk1FsjocLkrlGg1xY3p9SGys8FKtaaKZVTSBmk0but2FtOwaDQH+Mo0tvamm2m9Nlwl1AaACKiSAsqn2WxYQyBViNZrK8Sgxwy03p0yoy3y7RV3yfaWr1C4wrQXxxH2rYJyKuWyoGFynxFZKl64yQMlEvhgmW7G9qrNYInNl0t5uU/HX0p0cioZ4+ZWXGejvJxoKUymWlBNZ/lH/k6beS5KpW3Ba+oGbdpsCo/aGdCC3YpUF4Ap0vrd3t/X0/93pehcNKNisOyVGuUHdbmAg7taKArh5I40zqBGIeUGvMzV3Wznn3PZO7NUwQVeUkZ5RMss51mZTxHxxIv6IcvrKdorHt96U2OVaC447XGrBR4tVtKDn1lcLjItruvGWS1ZFHMsDLFPF2ypwK52w4iYTt7XdrsafcCRE3ZCu6Tx10yASDrQghvTl3u18lJfZArjyXbnH79mGe+OwBdRuRVdvxRVvRWzf26n7/9a01Uv5o/sl+6B2wbLUuaR0v+sSlp/tTTsuzY3RMKhRxbKLL7qJTRzIlo7H4cepubBpdkzNxHJaJPrjvHzyaYz6GsnuuCSzspRKMb5nD3dm5rgzucLqRoZIPEy8o0uNiaYpjukI+WKJ189cZP+hvdjtDe5cm2F8j8Sxu/D6TNUZPjU9x+XLt3jXYyewa2587gjry2nmZ2fp7O1nYnqGYqVJsWAQ9gW5c30Sr93BB9/3XlZSq7x69gKBuJdoMkxnspcrF2+QjCdYmFri/U++i8cefgff+PrXWVyaZWFpia7+MPc/coym02J1Y5l8Ns1AtIviRp5oNInmDBMIdAHSDZ7k6vUbuNw2fAEH09NXKRRTRMIe9h/Yy7ZendR6houXr7OWyhMKJAgEO9HsHoYGRlW3qy4OfLtGuZBXiyE64x3YLOFkFk3NpFzPY3dDtpKhZlW5cesO0WgXTz3+Tiy7E7Pi5KWXT3P52utUrBSWHbr6hkn27aVYCTK/Kk71Jk3NR6J7EF+gA4cjiM3uxq278ck5XCgQ8NioGouspE5x8MAONlfK3Ll5k117eqnXJ6nXN4n4B3jlxbOk1jclkR7N5WJlZpWB0UG1kKZSFlhosplKUynU8PtDamGW1+1TkfoCG9W9MeTHMCt4PE51vcuCLBlLxcHscLjvjhcyJspngAZOj07TqVOsGng0L4aCt07lli5VllheW2R0h0a8y08mn6Fhc9DdPUyx2ODmjXnmZlfp7e1S92flhNfsVGsVPF4PkVhM/Szjp/xtamqS+fk19u4boTvSSTVVRi9pBPHSGUiQTqVZT5U4cHg773v/Uzh0C1uzSjTkU4sKGjU7mteH2aiR2lzF7tFweT343QHqVhO7odGs6/zn3/1DXvnuKzz+yGPcmr7NmZtX+cgnPspPfOwDzG8ukmvkeO7VZxja2cXM0g38QSdOzU53Zw8YsDK/rrqKSzVLXUcd8Q727durkkpk4Y+46OU6b41jrYUaW/30DRn35U4oi3akf9vRijW26vW70cZyH1IjSuuecXesl/uczSGfecoK3ro0E5fdg2aGcNa7OL73Pbz6/ct3wa104crrySI8ifF3tMHt2+izfHtX2gq0FWgr0EF5vrYAACAASURBVFagrUBbgbYCbXDbPgfaCrQVaCvQVqCtQFuBtgJvIwXEcdvanbvdZ9hUVKeA20ff+Q7hVORKWeqYhMNBnD4nm6kMZ165QHeyF6fTpVyN0r9WKOTxB0L8+I9/iFAwiMfjwZQeOc1GtWzwla/9A4XCKk6nXcUw796xi5pVp25YLVeqOFAscZjp7Bg/yGd//49YXlilkDN46cXX+Omf+XE+9OEn0BzSIZtTzrmaQBvx01k6TcuGQ7anmFMTzy2IA06n+PGK+Hyaglf2pg/DcFMtaBg1DY9Hx+Otk86lcHmqZNNTFGspVtY3aTpdZMpVUuk01UKFD7/ngxzZsRe7ZfGXX/wLvvX9bxPtjTM4NsLugd3sGtvN+OgOLl66yvmLl7l58xYbm2sUK3ninUHiCT+606TeKGLXTeWMdGoxSiVxdfro7hogGetVLrRkZw/heJyltWXeePMCt2/fJpVKqT5X6YFtmmDUqkTiPrZt76dsZKiYBTK5TS5dnFKO2h2ju1iZ22RhIsVj73qKf/VL/4q+ZK8CZIVckWtXrpJaXWFwqJtnn38aj89GNBYgJCDXMNlI5xke286RY0dximtUKPhWtLYC7TaMqsH8zDzz83Ok19Nk8znWUqsq3tPtcZBIxgkGAnT39DI2tpPBwW34XEEFGE2BlnL22VHngYoFduqkizkW5hfJ5rMUMlkmrl7jmnQ2rq3S3Rkj0RFisL8bzVYnmYzjdNlUVHApK5GRTgzpBnW5aTgcSHWr29ZEr5bxWhZeiZ41Gio+WghMQ2CLDYymIC4hNAJO6zSarUl04WnKkW7T73aNOhS4rdVa7lSBsqojtmVd37qclKlK7ZutBXhbXbbyEAELreBK+be4wsQxLAsXBN6qSGbNruK2JYez3qhTqlbp6+9lZn6OWDSmuiLDwSBa08bm+rqCBOLwlXeX/l9x68prSHyubIZL05QzdMsdqmKgdXGNShSn/S3Hqfy8BUnFLS/jgorndYoV1KKh12lK361kHDvrygW5sDrLyPgwMwuT1AyTvs5R4v4+qnmTtfkUnqaXoDuMZmkoZtAykykIKeOLpP2qfl7RRFywdz1lLTdaC9be2zV7bw+x2juBG3dhtXK1qmxRmzLUintZAJBlSlx2g431lIoyl5QA+f1Wn/AWQN2C1/+nPuMtsKrOhbvAdWu7tl5HtrV1zFuO2Xv3QXe63oLR90Lprcduvf7W7UV19Kp4aOnTNanbTSxNzssGDRm263Y8urcVIa7bKZh5EgMd5GoZvvv8P7JrTzcb6TVsDhcj49tZ2cywls7wxpsTJLv7iSYiLCwss7y6Tnd3L263T/VxT1yfZHC0n+FtA+j2JjdvXibZHeIdjx5UXdjff/6H7N83hscdwuHwUsgavHHmGqFAGE13sbSaJRAMMj29SE+yl831tDq/JW45nykxvmeQnr5urly7TDqzyejICOffkPvJANuG+nDYda5dvUqsI8q+g3solrM07AaW3WAzu67gnksTl6STRr1E1B/BKGjE/MMEPF0U8mWCcSdTi5cJdXrIVfJoTj8Nm5PdPXa8Pr/S8NbELebnF8gVanQmOvB5QnTEkoSDcSzThiXG2zpUyiW8PqdKWBB3443bN9jMZiibJmPj2zh27LBaLHPz9nWuXLnJ7HSKheksI7vGGdo1gGlrksvbWVrwk850EY0eJtHbj9Mv+5TF4ZHTVRYfNXE7XQQ0H/ZKlViswcrGSRqOqzz04FH+4a+/z8aSSXazyMhInJnpSxzYd4yLF8/icouzVEdzSNS8RTKZZGVxGZ/Pr+LUZVzeWFsnFI6QSCTIZ3N348Z11SMtAFXGmVA4cNcpLotRHDhdPmw41HUol5omWby2OvVmGWfIYG1zgUZVI9nRrWC3z6uzZ+8AnoDcO2ZxSr2zJB8UTXWPW18vkc7mGRkdVYsfqtLxXi4psClx8t6AF3+gdXxkXJUveYzcyK9duMOJA0d46qF30+VJEHVE0OuysCtKrlDg2ee+q47TY489iFMXZ76FPxBQcdcz8zNcvXaRaDJO0SwRDIdYWlri2MHj9HX2g6nzzJee5jtf/hbd8R7y5QoXJ29x/zseJpSMcmf5DomRDhbSd9h9dBvZ8iI1M0u1UlD9yLVCjUKmTL5koLt8ONwSCx1Q44x85pAEA8Ootb6bplpMI4t4VAS7wFpZFCQJAaapxg75/CI3FPlvWdijtLgbid5Kamg5bhsSe69L13eFhpVFt5m4NS9OK4Kr0cXRvU++BW5tzQaaArcCjWURUttx+zb6KN/elbYCbQXaCrQVaCvQVqCtwN3/i24L0VagrUBbgbYCbQXaCrQVaCvwtlCg3qw31YzsXeAknZDSBSpRye95/1P833/ynxWs9QRcVM0S9WaDaCTE3h27WZidJxaPk0lnVO+k1+9XAPfo0ePsHN9F0B/EajYUABQc43LoNChjl/ey2ZhfnqNsVBnrHwMVm2pTMX9Nm87DDz1K/8AIPreftdUMWBq//pu/xKOPHMWuVahYOVyaE7Np4bB5SGWy2OwOOiMJNoubuBxunI4gxUoNv1vAWlFFCYqPsV7XyOQt5mfSTN1ZhIbJZnaei5d/SDgGLl+VgpFGUkjtLj/FmkVqNcvh8SP80id+kZ5Ikv/6Z5/jy9/8Jh/66Q9w+P7jdHb1EHV2c+bVc/zghW9x48YtuoakwzWG29NUfboyEW6aDqol6ZsN0dM9yuDQEH2JOE17jaA3TCgSIV8t8eb581y+coWiUVAxkVWzhsvjwuWWCX5TRTlbRQcNAQyYBCNeBdaK1QLPfuMk7/rAI8LsyGwUyK4XKaZrDAwMUymY/OGn/5BtA6MKSnjcbm7dvMHi0gzJ7hh//5XPg2YwvzLLZi7L6voG/mCcBx84wdjICMlEgpFt8r1LuTFVZ2rdpmKovU6vgpfiAJxfnFER2RKtnM2lmZicYHFhRUU9+4NR6jWLQCjC/gOHGB/fTl9/C9jI7LRAvDp1FZ1ZrZTxut14bE4mb0+wMD/H5J0JXjv5MqurC5QrBoNDCRJdMUKhALl0juNHTjC/ssGLr55mx979eD1u7FadXdsGCGk26tkc9XwJFw68Tj/YdAybHVNFHjewBOCqCN6Wc1V15CqvraaiKlVcpU0AJ5hmTQFe+VIAV3pkVZeqHUNgoeqtlejLFuyTXlZZyGAK8JUJeHGJimtcXJ53wa3E3spkv6bLZL6NmllTDvLBbcOcfv0sgwODmDUDt9OJTbl1JVLThkN0E9Cpri/Z+qZ6H1mI4bTbFTSQ7ahWqwoOC7QVeLIFQhU8vQsc5SWEQVrCsuV39oaCVuLucnhsNHWLsri9mzVCsQDTs1OUjRI7du5Ax016pYBW17CqDSrZKrFAHJ/Th2U2FLCWbVOtujaLhgBcGYLEwdwQje86jxviTq4raLQVmXzvoKsAhqRji/tUNtgu11mThmyrrfWzfMniETl60XCMxfklAr6AAlrlallFW2+931bPrTp2Uu58z9e90HYrRnkrSvleN65yAatI05aT9l4Xr02iUN/qE//fruJ7I5q3/i7HSbZHFmg06nKN12loFk29tZ8Cbu2WHVvdprpDXX4XBSPH+L5R/un5b1CsLhOLO2ggEbMRmppOzbIxu7iswJLm9DA1vcCVq/O8+4mHletWesGv3rhMKOKk3rBz8OBeOuIRTKNE/0CHWnBy8dJZursTylnvdgZIreVYXcpQLDSoFOpcvXSDkeFdTE/NqetkcNso2WKJQDBAsVRE1gm5HHVslsnSwhL79g1j02p0diZV5/CdyRnlll5aXqG3r4dSwcX7fvwI2dw6uby4Sqt4Aj6cgQhGvY6r0cRt6QriUdKJBRIM9m/j2Ree5cD9B5hOzbNZLWL3+CgaJuHqJoeP7JcrA4erSamc5czZM8zNpQiFvAz2DxIJJfG5YzgdEhMcIBL1kspOMrcwqyJ8OxI99PYP0Nc1jOZz8tILp7h06SrZTJZMZpVE0s999+8lX3UxMedgcVnuP510JUcJRrtbvek+P5VKVTn8OzrCNBpV8rk0DoeGV2sSlMUR9WUc3hTvfKCf3/mDPyazXuLI/nfilu3SSzz7vW8yMrwHo1plavoG0UgSzR7AMEyyuSxmtUY8HsWqm+Sy2Zbrn9ZiH1kgIte+LO6RfleBg3KtibM/GAirRUQytnqk1JfWog+7uO8d4mSXcSXLyB4PJWMRowTD/WNk0wUmbl5n795RghGdci1LIOClUKwR6xjg5MnLKr0hEguymdsgFAqphQIq+lvTCIdDFMol1Vst9zrZHomHl2QCr8vP5ZO3GOwY4N/+8r+hJ5CkWZIQCI1K0cThdWNaJs8+921SqUV+4Z9/jKDXSVBcty47K6llJmcnyVfyTM5O8dS73sONyZsc2H2AzmAnNkPnzIun+ce//hL1kkFncpCb0yt09PYwtGMbV6eukLXWSVUW2H6gl45eccFnFQjtiMWYm5pRCync3jAVo656c8fHx9jYTKtjUDdbEfaiu4xHZt1sOXAbdbUISHVYS0rAPS7/rZ/vDudqIVBrbLnbeS3OcN3b6sG28jSsAk6HhcvuhaoXLz0cPyCO24v83u/+R+wNicffuq9Jx63Wdty+LT7Ft3eirUBbgbYCbQXaCrQVaCvQUqDtuG2fCW0F2gq0FWgr0FagrUBbgbeRAnXJRZYPeXfBrUwMymTip//dp/nAh97Lp/79p8iVMgTjAcpGkW1j21TvXn5jjXw2q/pkxXUbDIQIhaL4/WFOn7rEI488xM/89E+qCUv5/aVLlxkbHyZbXKPZsNRE/rVrV3nphy/z8IOPMjk5rZ4b8IW4fv02xUKZ3t5B9uzeh98bpFIqKbfX+sYsHr+deqNMNpshHI5RqdRZXcuIg4TZmXkGh/uV8ze9WSLW0UUxn2Jq+jIdcXG0Jti9az/7995Hf+eYikgs1vKYRo50doGp2ct8+wdfI5L0Eop3qNjD2YUNEtEBfuOXf5OuQBfP/NPT/JfP/Rf+7gt/jy/ix6Zr/OCVH/Ktr3+H+clJ4p0ujt23E3+0ytrGHUqVNG6vl67EENvH72e47wgh9zBOV0LF1uJc4+rEac6dfZ2pmRlKtZKaIJcOXsOs4vG78AZcKq66XClQM8rUy01Ceh+9nYO4vF7lMv7OV15hfnGFD/7U46xtLJNIdFMtGUzcuKNcebt27OKNUxfZ1jnGP3zhf6meu9TaunI4vXbqJeXcrdSzfPWf/p6qVaZkVBWoH9u+mx+8+CJm1SAcDON2yfEOMtQ/SG93j3JvTdy8xS///C+xe/cu/E6fmoAWB5c4e8VZWy5JVG2FQqXE0tIqt29Pcu7cmwpOC/j0Bnzs2rmLhx9+iP3799LXlcQvjlNLXEI6uYIcI4tQIKi6NIulMmubayymVlhZXea7z3+Xuflp7FqDWCxKIVdhZXGDgb4Rent68XochEMeBnoTDHRGoValJv2OlbpUpGLXPGrxgLhhBYzbJV5Zb7lVFXRVjlCZdBcQKhPg+l1XlIVZr6m4UQGdLXArk+ISIe59y3EpEEJYsIJxuk612XJWqZBjAa8C6rAr+BoOh8nlcgpEyMIH5dpsNhjcto3Xzp1lYGBAuXPdDody6EkHcMDvV+BX3kfizMVNKnBUAKSAz6YisKj3FoAr7y2wXbl7pUdX19+KB5bHtfbD2XLbiTNaOlYlw1xHgRCXx0G9aaiob+kUTqXXeeKJd3NDFgHMLRINRChlyzhsDoZ6h8lt5DCrFqFgSPXtihNeYKQpEcCNmnLbCaR02FxvgdR745G3YOi9juCtXm5HwyEsU0XZCtwUZ2bDZtJUCjRV33GlYqDb3SzOrbFtcET1FZcqeQXptwDJjwJsNS7eBdn3AlXZhntjm7eArzxG9N/a1ntBsPxNotvvBcBb4HcL6m/BXnmNt46V5lQx8mZTHLd1bNLVbG+I6VF13Epksiyg8IU9mI4a/k4vf/eVv2V8Vw+l8hq9/T3kSxXml9cIdySx2Z2kC2WWVzeo1CxKZZOuZDeGUWdiYpKGrUZHwsfSyqpagHDo0CF6+5IYZoHV1AyDQz1EI2EK+RJ2nGQ2S9htXjRbiO8/+yq9Hb1kUhkqRQOnx0e+VmMlvcnA+AiRSJimWaUvFqFRKlPLZ6lVlwnHnEzPbTIzZ3D84UHq6CytrvDxn/0YP3zpFUbG+lldmaNpGfR2J3D4nCwWMziln9TuJz27xlC8ix29A2RTGyyK09Qf5+f+xa+xXqjw9CvPc+HWZeJdcWJ1i7pVJdbho6cniqYb2PU6N2/d5Ny5s3jdQfr7xuiIDRAJd1GtaVy5fp7VjUmO3X+YQ/seJNLRxRsXLjMzt8CtiRlmZ9fRNT8+b5DHH3+AeKeTb3zj86TyXnA9SH//Y0Qj/QSCTkIdOlVzjUK2hMMexan50DWLTHYSn79OwK9TzC6xsTpFam0WzVGiUFxl7/4dVAoe7txcVOB5ZfUqExPX8LkHsTXkvUOq5mBqelqNHTKGRIMBpmem1UKrzY11NSZIpHhHR4x4NMrS0oIa34YGBynKfdzhRpZxaXYXhtFsuUBtmnIoxzriapGDpD3UjCq6q0rfWJVQtIbHGaGcryugHI/GWF6ZpW6ViMaD5PJ5YrFe3nh9llSqzOj4GA17lZq6x+kUSgVisZgaf+R+IYtcZNzd2NxQ56PX52HP3l0EPVHefOk6n/7Vz7Bv215yq1m0mp2OUFItBqpaFuF4mGw+zQ9eeJaZyVsEfS6GR/uYW5miuz9JMBJkZGhUpYFMp2aZvHOHzHqOWq7K5NXb9ER7uH31Do2yHIckG5kmhUoVf0cIb9xD3V2lbEtTsaXYc3SIYmVNdcPXa1Xlbt65fTehSJynv/MaoZCPgwd3qEVXyvUv3eISWiAuWemwvdtn/ZYjX30May34UPfOutQ+tFIYVJf33S5yuR+rJSFqgYgdp+5Tx71eL2Cz1fC5HTjtbuplF65mJ/ftf4JXf3Cez/7uH0p9+4+AW3sb3L6NPsu3d6WtQFuBtgJtBdoKtBVoK9AGt+1zoK1AW4G2Am0F2gq0FWgr8DZSoHE3s7P1TSJdUb2Tn/l3n+KpH3uSP/ijP2B6forRXcPY3TaKlSKJRJz1xSUO7D2gJvylt3R2do611XWy2QKRcAeZdI7h4TEV/3jm9BnK2SKdg1FOPLxfxdouLi4yOztLf9+Acui+/vp58rki9XqTqauLPPzuBzl48BAXL14mn8tQqxRxe5vcnpzlxENjDAx2cf78NXK5Og88eJjNzRI3b95RkZ+6w64mmKu1Ij6/W0V0RsJRHHa3it81qw0cmpe15Q22j+7m1371t7j/wAOq785q1DC0Nf70b36fhbU1FUVoVG380id/ndGBHSwvrfK3//0L/Mav/SbxWJzXX3+DP/rcH3Hj6lUK1VXe84EeBgeG8bj9WA0Hu3bsZ2x0F4OdowpiVqmRrWWYmLjB62+c4444UddmcXtdagI7GA4rSGhKNGqzRrQjwnJqiZpZxu5o4vLq+ANeakWDasrBgZ1HuTM1w/T0HLWqAOwNenv7lav4xo0pertjFPJ5FVstIPTdj7yH//ZHf82//OSv8Ou/9q9VjGQoFMZGnS9++X9w9MR+Pv/F/8ZGfpV0Mcula9dUnHFnsktFY9drJhsbG6Q3NnFqThIdnQQljtMwFWSNRWIcO3SYJ598kv7ePtx2mVgWkCkuS+ULVb2ixt04X6fdRdmscOHSm3zv+We5cOFN1jfWsTVqJGNhDu47yAfe/yHuP/aQ6nA0BOQ6pJ9Wp2QZODU3uUaJtY11ZhanqVLg6W99jVtv3iSsBZm/OUchk8eo1oh2R9h/YjeHj+4lHPCgS9ej3YHP5qSeM9EsXfXPGkZFgVvpzJVFBuJwUm5UdLUQwTRlT8SxJoBUYJ2hwK1cQhrimpLO0iYel7ihWtG/Eosp0cNbkK5sN1oxvfJK4oSSV9fEkavhsGutqFBdHLQtd1a5UqGju5szb56nu7cXo1Lh8IGDhANBvvutb7Nn124ym2kFFFX/6l0QIle19HSK604grbyn9NvKY7aik7cgZIsHtNyurZ8dOJwetT8CGMT1K9slFbLy3eVxqt8PDPWr5/zwlZdVJPbw0ACFbAbd7sDr8LAwu0Q4EMHr8lAqlpQbVuhDQxPS3VCRyaKLQF7dJg7g1vtvAdUtwLnlut0Cuq34ajtaQ84pgRutON2GvUa9WVFOdIEe4XCUUtGkWmpw9eJNto/uwecLYNfEKd2CpFvRxVtgdct9/H8CrfL4rfjme+Om5TVE43tfa+vvykUugP5uj+1WjPK98HarV1dB/mZTAXan7lIu5FpD+oVrSi+h1FrDjr2h4XG4sdkbOHwa7piLc9dOsZxdJBCyUTMyJLuT5IsVuvqHuHL9Fl5/lNfOXmR2fo0DB/eRSHbT1dmtxtmbt6bYNtbHQ+/YoyK5e3sG1LUucFtcjCOj/fj9TlxuJx3RJC889zI23Pg8US6cv01ntJ9bl27gc3hZnF1j74F9VORY+z0cuO8wX/7qP1IvlzixZw9Jnx9Ps8bOXQm8gSb/9S+eYc+hHk6dm8fpDfDTn3gvxWoFn8/H7ORtEvEIPckO7E3puV0l0yzi9EXYmMsx1ruN4loKr24wPtyroGg21yAQGuG97/8Y0XiSp1/+Bi+cfB4vNpJdMUyziK7V6e4K4/HY2bd/t4KM3/ve93n9jUuC+6kZNoKhDh579N188AMfpFzK850XvsVzL7xAvmzQwM388jLbd45z7P4jyjX8/LNnOX9ujr6uYzz42IfQIhEkq13GEqPWpFy08LtiKjq8mM9iI4fHk6Zq3sQbXCebu87Ejes4GkEK2SaD/SO8fvFV+ntHMSpe0ptrzE5PovktTjzShZsxvv/F8/TtO0qtksfprLF0Y5KO4R4efcc7OH36tHLfSs2BaClxvUODA5RLZVLra2wbHsIoFVX0us8Xwun2USzWyOdLeLxe9VlALkfpuJZ7v7j5JYZ5ZDzJoeNBllbO06h70Jp+0hutRVyaJue5odIhunv7eO2VN8imLYYH91Mq16kYeUrlDMvLy3zkIx8hX8ixmlpV9yhx/jrcDlLrKU6eOqMWDxw/fkSB25U7OfrCA/z2r/w2bstBNVulWja5efsO6XyBW1N3GNsxwk/8xAeZnZrg3/zrX2d+aYpgh4tsqczCUo4n3nOC4ZFu/vRPv05/v07TgJ54N0FngN/85d/gvgPH+Pl/9vN0RAZw6J2cv3GNpdQyDz7+ELl6BtNZZLM8z/Z9vUQ73RhGQS0g60ok1XU6Oz/P2uY6D5w4IXkN1CoVJL5dxsVisajGDfkSh610vZvSeSvjqsTBb6XsyxihOtGlC1ytSFHfZQGNLOCRx0kMvkp9sCR1QF6rhs1ex+tw4LB7aBgCbqMcPfA4r/7gzXvAbetznhrEoQ1u30af5du70lagrUBbgbYCbQXaCrQVaIPb9jnQVqCtQFuBtgJtBdoKtBV4GymwBW4VkFH7JX2wDT792U/xoZ/6MX7qox9m98FddPZ1cP7yeRZWF4jHwwR1PwF/kOGhbRQKZZ5/5mV2HtjO2Nh2Xj/3pnKyiBPm4JFjRCJRTp0+zfZdA9z34C5m56dYT6W4cPEqR44cUsDW65WO3JJyVR46dJivfOVr6vUFCCU7E7idGqupOeWQ+smf+SCZzDpXrt7h8qVpTjxwkOmpRRYWVvjnP/8LLCwucObcaRLJGJub69TKdR64/1FWltZZXFhmdWmFZl0m7buIhqOk1/M88tBTfOq3Pq06cut6kdsz5/nK175OerPAB973Id758BNompunn/k2x48cw2138Pm//R/8zX//C+LdSbr7whx9oItH3rEXt9vP8NAOGnUnRrlJtlDg5uRNbk1cY2LyMsXyOi5vg2DYTSDsp7OzV8VSlqs1BW3FjahAmXJ+2qjUy/iCHgyrSrlaVI67arHGaGIHIU8cvy/MzRuTXLp0k1q1oZy2kVAHN27cJJHoVMd1M73O+PgotbzJC19/nXc+/Dh//qd/QcAXpiqRo26Nbz7zFQZGEpw+/yr/+I3/ye4DO0j0JvnCnzzD4Sd2E4klsaPj93kpFopMXL+pgG1XQuJJB7hy4Sa2hkm1WqJaKrNr5w4KmU2G+nvpjHfQ1z/Mnt0HGe7bjscdwK67wa6j6U7M+lYcrq5cYen1Fc6+9kNOnzrF0tIKmWxBRSsff+AER++7H1fARyQSJ0+Rj3z8o+zYvZN4TweGViPRk6S0UmBv/y4++sSHuXbuAqdfeZmTr73A/Mo8JbNKMA77jxxibPt2/C4/ftOB3+5Vzs26VVPOW4lNrpsGpmm0nLLSm9sUx9Rdy6hgfYd0sEpvoPieBPBKbKWkb1tqUYPAbV0XsLgFb1uxxkWtqjohxSUrMb8yia9LfKkAPsPA4RJo6lB9iOJAazZtdPR08czzzzM0NMz2sXG2DQwxc2eS6dt38Lo9ODT9LaAo17N6rkNXoNYyW85agYISlSxf8ntxfAvAld+9BX1lG1REcRPN4cQhkc0SoS4e1kZT6SKvJVGf8nx5bjQeUxGt4kQ2qiXVKyyKFPJFPC4PDbOhHi/AQcUY2xoYloHmsCvnrc1uw2F3YGsKLG8RjHuh5lZ0sADne/8mzmDpt1bOaJvECVep28UpXsFsVhUA9fsC0HThcQY59eqb9CQG6evpx6jksdsEzNtbYP6tmGjZx/8NWe/tq93aji0AswVmt7Zp6/u9jtwtGO50e94Ct/K4H+3AVUBHEg8E5liW0la6T2nYMS2Dus2gqTXRpdNSFkNYNrxOAbdNGk4LX6eTz3/lv7P3+C4y+SUS8SDFcpG6dDo7PNTqMDm7xN4DhylXTRXvG++QLtQ1du4c5+rVy2pc2jbeR6lcJhCMsm/fAZ793rMMb+sn3hHCqJXV4p7zr18gHkoQDSQ4+L2TCwAAIABJREFUe+YymUwVnzvCI/c9xPpyisxmXsGy1UKWSF+CG9O36Rvo4sEjh/jB175BeibDkw8f5sc+eJBidQPN68Xm9vI//ufXqTXs9PR30dndzdzcHEO9ffQmO7FZBum1NZVGEOzp5Mr1mwQlpcHjxdask11fUf2dB/YeolRosrZUwedPcOL+R9k9vhfL0eDvv/ZXXLl2hdFtg2i2BmG/j7XVRQUPq7UqgZAfXzDEyM7t7N9+CM3m5PbKHBdPT/DiSy9RrKWxe2xYziaeQJhHHn8XDc3J6XOXuHltnvHxRxnsO4HPOUatqWFoJVxeg3o9r6J0/e5ONNMDVhXNtkm1OoXPl8PjzqLpG6xvTmJW6qwv1rl+eQ6XN8Dx+/Zy8uR5YuFtCtw7vQW6BxpE4kH8jr1MTVT47jOnCAdcOJxVaLTOneWFBWIdSYJBiTu24/V6CQSC6npNb2ZIJBPUazXymRTxSJhMtoRm9+B0elUXrizMWF1fwGyUsWxyTRk4XToV6RIvbTIwrHH02ChaM0C52MCh+5Vz1utzUK3licaCvPD8aVLrJvv37mJ5MY9l6lRLeXq6Ezz26KNqPPhfX/4S0WhMuXHzhSzrGxtksmmu35hUY+2hQzvo7xkmt1zj6mu3+Ku//DN6Y91EAnH+/E//ku99/wUeefydvH7pTV5/4yzvfOxh/ugP/wN93QmaTZPN6ipfffrL3J6aVAuipmem1Bgq42e1VKVZa3Jo9wHcTSePPf4kT93/KLrNT0dskFyhwuL6Kmv5TY4+dJhiI0O+tkaiL8DYrgGmZiaoVao8+cR7OXvyPCdPn+OBR/bR29dLOp1WY2u8I656bCVyvxVg13LXyn/LQo9qtdYa/zWtFQtv13C5XeqzQL0hiQ6thRwCzRu2u4tVJF5axj7TQtdsOB1yjzDVAiDNJtUAbvzOTo4dfAevvfgGn/30f0CyllU8vww0rf7gNrh9G32Wb+9KW4G2Am0F2gq0FWgr0FagDW7b50BbgbYCbQXaCrQVaCvQVuBtpICAW+leawEJiYKtKbfe7/773+GJ972LX/yVX6RqVQnEPaRSGXpGOqhWahQ302TWC/h9QSKxMNVKBdNo4JZ4zGyRffsOUanUmLg1qWBOf/8AuttifmmCaDSC2+Nh28g2HjjxIJ/73OcUvA2GQsRiHbicLjXpub6+oaBKwBck2dklwa/k8yk2cys8+ujDrK6kWEtt0mw6WV7cwOMLsLm5yfj2cSbu3Cbgi9CoQiAUw2bXaVoSVdpQsKZhVonEAhzYt4dSscL5N69w5NB9fPp3PqvcM5vZTd58/QKvvXqSj37kY+wYH6NYrGB3Orl0+RJf/OLfYMPkwIHddCcT7Ng5xtDISKvD02WxtjHDP337S0zcuUChnMLmqBEIOQhHfbg9esvFJK4aAbVNjWqtTrlqKHBcM0wcTrfyAkrcq4QmitNGOkEF5ObLeXxOD1FPkMxajkoJ1duZTVc5fvQhikWDF194mQP7DxCNRRWUmLhzQ0WqZlM53DUfRgF+6zc+zfHjDynQGPT7qTQKrGzMcPrCy7x65kU0r4255QXK1SrdvYM4XREq5Zo6NgLhjEqNgNerOhYlylr6cj1uD5mNTUaGhqlUSszPTDA21MnYaA+ptSzVikTXxtg2uItQsFvFrI6P7MHu8LfitoM+1dknMMbnsKHZbcrdWSgW+bsv/U/ShQzrmRTFegE8qAjvjcIGP/eJj3Pqwlkc/gA7dh/gu998Dq/p5j/96mfxmA1qS2tkJm/TyKRYWZvjzLU3ODd3m+lcAUc4gF6tE/NE6U72MDLSR09PkqZEdyoKi3LUKjBr14WLKPesGFNNo4DDaVcxyNJVK32jQt4F8oq5SibWpdPQ7XIrkFkpV5XbtWyrK8ihSy+uzOM3Guh3u1Hr0mcs0E5rOdx9QXFvS3erneuTEgft4L6jR0nGO7l55Zpy7EqXroDbWrWmfha3roKr4qJXlLAFW+8FiwIJ5PpScd33OFzfcrrKc+46vwRA6LpT7Z+8h8BogZ0Cp2V/Zd/FEeb1+KhWStQtg1g4osCtz+u9CyrENWZhCRS3NRRUDIYDlAX06hpupwer3lTn1r3gdAvgbg27W52wLdBpx2xoNAS62gzQTTS3aFWjXCsox2g01kE2XcKq2bFMjYHeUVyaC6fkDZu1t+KNt+DtlhYqYvpu1+xW/PXW77ZctVtQditqWqCYHN8tV/DW80Q/sXFvOa7lMfKce523pVJJwTX5Wz6fJxKJkE2LI9OLYZmqD9jutCkHtcRK64JpmtJ32cAX83Bt/jK3V2/SO9ZFJrcEzRo+v0S5OymUaswvr5PoHiAQjjC/sEIoFCGbzfLVr77Izp0Jjh89Qr1ZoN4sq3HcZnfRsGw43S5C4QCmUcbt1ilkMjTrNkoZg2sXZ0itpOiMJ3nX40/R392v3Lsef4C1bJqJ+VlShTSBqJ9GvYpPt1FY3sRVs5EMgcfjYueeODsP7OfUm5dw+oP4ox1Mzy3iD4TVOZaIxWkYVQrpDXqlY3twlO889yLxpBSSV6g1itjdTgxTY2FhnVrJYrh/EI/mwmE5OfnCJe4/8G5+5Rf/FbXQOq+de43pqRmqxSp2S6OULdLX06uc46M7R8iWMyyuL3B98hpXJ66yvpqjvOagXKrhDfoY3TtMz1iSTCXLnfkVVtbt+Px7SCaOEImOoet+6s3q3d5pN41GEZutTMgr7ukqlcIaoWCZzs4K5dI0zzz9FZVS4LJ7eOWly4wNDzF3Z0P1/PoDOvEei3Cok1Lez7VrkwTCLv7tZ/45lVqWP/njL5HoGKVcrKLbmnhduuoOlkUbEoHtkK53p0fdV+tmg0KhQi5XUKkHTrdbOUKddhOfS2MjVcDlClKt3e3jdjZoamWc3jqVWhrd1eADP/YBdU1NT98hEXeTTESw6k66u7YxP7esKhBqRoFwxMXpsy8zdbnMsUdHqJU1GjUPEX+CnSPb2TW+A6NeI5PJqPupOOPdHhc7tu/g5NlTrK6s4gv42LF9uwLq6Y0sI0M7eOUHL3No5wE+8dFP4HF4WVpa48tf+wax7iQ2p8a5N86Sz2f5+U98nIN79rCZXlVOdOlYP/P6abw+H6ZVp7erl/Tmpupoz61nGOjqU325P/HjP8n3n/4O33v2B3R3Dqg4cel5r8q916PRPZSkaGYwrAJ9A0nK5SLSST47vUSl0GT/4VF1fCSlQfp5JWlBAdmmpeoFJDZZxmc1Dt5doPFWcoBEIv/Il9walAOfJrp2d7ywNdHl84zESov7XmsinlwZq3VZCIQTDTcuPUhv1wivvnSWf//pP1DgVmCvLIyRxUDY2uD2bfRRvr0rbQXaCrQVaCvQVqCtQFuBdsdt+xxoK9BWoK1AW4G2Am0F2gq8nRSwmoJuWw4zgWQSzSow4nc+89s88vhD/NVf/yWWzWQ9lyIUD7KyvoJlNAn6bGTXS9QqghNrWHVxi4hz00FXskf1Y+YyBdbXBaza8Pn8Kp1PHKNGyaSvv493P/Vunn32e6qXVgCDcr7ZNTXpWTNqVMoVJbW4SWw2QZgGg0MhsNeoSv+q2VBRny6nTBajJqgrlTL5fA7dqeP3xGlWYGB0kKnZCax6if7+PhX92t01QDFfw+cJU63WOfnyq2TTWf7Zx/8Z/+IXfpVEpJuVxVW+8Pkv8Jnf/RROp0bZMLE54aVXXsLl0zlx/DDF4rrqbfR7gqB3spIS4OLgS1/7c14580+M7+zEpuXAUcHpbqI7NQX0JG632dCw2TWqZgXdKbGzNgVwG+I6FMynO8kXyoQiEcrVioJwMuFbMw2i4SCNclE5NDdTeRyan5HhXawublIs1Dj/pnQK78DhcpLJpNk2Nsz6+hqOppPbZ+clD5v3PvVhfuM3fhvL0lQcr8/vZDO3xOtXT/KP3/gS65klbI4GTp+HWLyHmZkNsrkipWJRadjT1UUyIUChwNLiAsNDQ2RWMkqjE/cd44fPvUyuuExvwstjjxymUDAoFSVaW2JA6xSLDcrlJvFYLyOjuwj5o3h8QTWx3JeME/Y58Pm8stcqKnhs+7hyolr2JrVGhdPnT3F76TYvnXyB+x46ztLqMpl0ke079jO1uELT0Pjlj/wC+zt7eeOLX+XCF77EiRMPU7tyCVdPlGv1LOweJLp7O1MTM6wvb3J7YppMelHFgXclE8RjUeLRuFpMIK5Wu01TrnAxTXncLirltHLnVkpl1d8qs+HlYgmfx6sc51IhbdQMXA5xT9oxDVNF4NakMVIcqE0BtvZW76ua0DfV48RZV6lVFLTVnLoCt9Pz88rFV60aDPb109ORIODzc/a1k4yPjKoITeXsEiAgJLlFNtX1JJHP/18xvVvdrnL93esulf5a2RRxhumaQ8Frj9evwK3L6Vb7Jdvi8/pUZ6ws3pBjJ0BB4KJoJueK1+dVfboCsDWHOMoFDNlwez0Ksnh8XuVqNmqmgl1ybsm2bMFQ2Y2t3tctaLsFTsWFZtkcNDWNhkQJ61YL3NoMyrUSgYCf7z77HJ2xLkxDgLqXWDhBf1cfMZ9LyLtyxd0LilVss8PR6ga+67xVELzR6hveipL+P8Uo/yiQ3Xqseg9bqxv3R2Fw6zDZiEajqp9U4K848eLxOLlMHqfLTb1hqoUbNgc4xKWusK30HLuo1at0DsT59itP40k6sDwmueIq9qahHJahaJwf/PAkia5+du87yBtvXkQqNWXsSW+mSa2l8Hgc7N27E69PQ3NYCvAVSybbtm2no7OT1dVl5aKulgt4nU58upcvfeEZnATYv3ucY4eOEgiGePb557k9P08o2Ynm83B7bopoLMz49m2k15bIrS2yd2SY/o4Y1WKJzU0pTZ6hqdvRXSH8kQj5kqGcplLLnEx2qXjkfCaNboNaqcD0xBQdkR6OP3CU6ZXrpMprBJJx8lVYFCjsCOB3udmYWyXmjHLl5AxXz8xz9fwbOHfacDScrGcyVDMmHaEEHZEu/vavv8CBwwe5NXWD0xdeZb20ymZljVytQDa9ScI/wKGDx+joGmRhNc3NmWUKho433EP30B6cngRuXwI0HzW5BpsN3LoNr1zblp1m3US3FQkGi5SL19E06cUtcu3SWaanZhkd7qeYr7Nn+1EuvjFFtahhNSrMT93gZ//lw5w+fR7qSbACzC8u8MA7djG+c4C/+LN/wOHw0P//sPcebpLd1bnuW1V7V67qCt3VOU53z/T05CiN8igiCYECQiLYQkKAAzY+NmD7cLCxsX2PA75gQBIigySEMAIlFEYaTc45d5jpnCvnfJ/1q2khn+dc/wGimqfpnu6q3Xuv2vtXW+td3/e1NTI8MIDX5akMcZitKmPbbLGRy5awWuw4HG5lgxyJxrDb3WqkQxSYZkMOrVwklzao7PdIJE0iEScSnyFdmMOoJbA48sTjGa6/cQsWs4HgQlgpoSOhOC5ngCuvvJ4dO/YyMnaRTVesYvWabi6NnqfG6mB4bJTB8xN8+uN/xpL25diNNnSDpuIMJJtbsm1FOZ/MxLFb7OTJK6BayUjXlTJf1oJS2UAmkcJUMuCyuZU6X1wbRLFqtFkQPavkpcvQiG4oYxBoqpfJGrJKuSprolm3UKCorh+5o5DcV81gwlhEDXMUxfI/L04KFrXGl8oCU00YNAtZcQgQxXEpCUYZWKnkcsfSSdx2n3IoKMuYlTGtwgFknZPBCjkWMTpXQxbyv8sDNOq6v9xe++/UEZItLPuqU3EbyBTTmE2Xh21ku+JYcHk7Fd8HTYz8SaRyTE3O8vi3vse//PO/q/eggtj1ix21WQ32VBW376Wb+eqxVCtQrUC1AtUKVCtQrcDvfAWqitvf+VOgWoBqBaoVqFagWoFqBaoVeC9VoCBkSTqUl/MiVdaaET7/hb/gnvvv5ttPfou50Cz1LXW4vA5Gx0fJF9Is7eogFY9jEMVKNMbQ0IQCPB0dbZQKcOHCoGpQiuJncmKaQgacXgepZEZlssmf9Hr8JHMZYpGYgj3yh6Wn6a5xUR+oxeOtUQDMbBW7wDiauURrmwun28zk1CRutwer1UEwmKCutglNNxONRTl+4ggrVvbTEGhTEAhjEoMmz88qKKZpLiJBA/v2DFDn72TgxAgGWw6vx87V127m/g88zLLWtWSTac6ePM3GdesplgrkKZA35YlkwkqRumPHbjRDloZand7OpfSvvJHW5j4ypRD/8vW/xu5OY3WkMehib5zBIFmeAm/yAvBEfWdWDes8CaRzLA3XXL6ESbMqcGIyWTBpNgVEpmZmFISVxwsE03UDZlMeu9WMEQu6wUYynieTKOL3NTAzHeLYkbM4nT7613ar5wo02/3mLi4dCrOsr5m+pev5/F98iUBdqzJvNJlKzARHOXxyD//+ra+xZmMf9c1+Tp4+zeRUmOHBOQqFilJYIP3KFSsV7J+bnSURjmOzWQkHw9jMNmpbvJgNZsqEufaKlTQ3NKpja21dQnvzUjQkO1WnWBJbXnD5vQqKlvKQTCewaGWSyTAXzp9nRf9KZdHs8fsIhaM43G7a2zpUMzxRSvPkD7+LRSAcZWxGnXQ6g6WxgT2HD5OcDbHJ30zdWJi+uQy3//5nCO/YQ662hjNnD5Fd083Nf/IoRodDQc+xsTEGB88xNT3JyKWLTIyNMDE+SaAuQGOgAZvZis3moMbtxWm34nbp2OxmdQ4L0CxK1m2ppICq2AOb9QrwFKhaKpaVDbKozSlXcmflejOpXFkBtwIdRNlqQrPIoICcPzby5QJGk8b49Ay+uiZCwQgtTc3UenyYDUZmJ6aIR6J4a2oUJJD/YBNIsQga5boUNf27gcE74LNUUlB0MT9WQGNlkEOyVMGkib1yXp13pYLAX5NS3cpQRSEnINehoIGARrFRlmMRFaxA23Qmrc5Vdc3pFftPAfA1nhqVdSvgprbWV8nxFUWzsj2u7Lfsq8CaRfApwFM+FhWs79gMl0oI7sVkrGjTjUWVBa3sxPMZ/LV+du/dh9/jx6LbCS7EGL04pkBjX2cHRmUJLTamFZXv4uciqF2sk/ztxccsAu532yv/n1m1i7Ve3H/1WixCGrErfZclskBd2dbKlSuVmlFUsIuAWqCUQPKCHJsolUVhJ6CprGEUNaymY6+x46iz8eyrz6CLCLVWJ56aR1aWQH2A6dkQkViaq669gSPHThJPZRTQHxwcJJfP8sH3387Y2IgCXm2tDUTCC8SiaVav2YxmtilIVyoWKBdz1NhtRObn2fX6EZZ2dtHib2DFspUYC0XefHs7U4kwKbORng1rmAzOMTk9QcBXg91YJh2aw++w0t5cR0tzgPb2Fk6eGebC4CmV7e1y+0mlS1itLixWhwJzYtksww0Om5VCLkM2ncLrdtEaaGZk9CLJcpqkMY/Z58TksjMxN0c8lqG1vp2XnnmD1HSOdm+ArZtu5i+/+AWSzhLTCzOU8hqN7laCU2F+/L2nmZsO4vK4WXfFWt4++Bb7Tu7G6C7T3N1KU0sAi2ZjYT7O9GyadNaDo6aP+qbNuH2tFMWm1lygrGfJlfJkc6KIdOO2mLDkw1jKFsxGK1ZLnGJ5FM00Rjg4gtvh4jcvvUoiHmXZsk7MVjOzUyGMRR+ZqI7FYuDs+T186R9/jx/94BmKmXqMBYGvKbyNJvUaJ2Mi5NawWOTag3K+SE93D8FQBKvNjt3h4sL5QQVwU8k0mm7F5aohVyiqazefzRKanaDRX8eH7v59GgLdHDxwgpmZGTq76jHbUpw8u5ORsZPU1TWSzSW4/tqr6e9bTWNdG1NjIbZv38/Nt9xJNlfk6Z/9hMYWDx9+4E4i8SksBiNWuwNj2UZLoJdGfzt2owPdZCGbzWDWNTU4oekVFwqV5VrMqzVErIIFLItNuNRV1iSrblZrrIauBmNEPez2+kgVxHbdTL6YV1b7ugBpo5FcLgUaFAyyzgr4lNVRDLVLFXN7cQuQ4RmVTyBLnqxmRijkUM74hTIGzaaGqVSyuW4iW0irwRoZKFK3TkUjFDXlqiBqXjSBqWK1DjkB9moYTd7vZZjGoK49+b1aYBU+r2TZqjxb9bm4l7+908znskpxK+uEqHzF2UDeVGSYTfajAm6VJ4QCzXJsApLPnDnLN7/5GI9/+zuYjObLThGGiuK2apX8XrqVrx5LtQLVClQrUK1AtQLVClQrUFXcVs+BagWqFahWoFqBagWqFahW4L1UgXw5rzqFAjglb1Oai9Is/eyf/DF/8EefIZGMMx2cpqElQLZUsQENBhdY0tpLISfqDbEC1MmJUrRUJplOq6+ZTB6zbsZqkQZtlmQiiyj4rDaTsta16FZlOZsuZHHanCo3T5R7AiesVrOCYmarjlmT5q0oDovKEjSdieJwakQSYWXTLE1yadRrmhWL1aqaouPjF6mr8yoFaa4Yw6yneOb5b2G0xInGghgMNjJpGzZbE1bdT293H5hT2F1gNWtEZ6zceuWD6JhwWezkkiksYnNpMfHYT57gxe0vEMuGmZ2fpLXBx5YN/ZSyWRaCcT716T+mu7mFn/z6CebCI5gtAlzSlAUoGUVha4aymVJR7FTNlT6uKUk6F8NoMmM0iNLPoIBmQ30zIbFKFTgdCokMUdlYS8O7ILajLp14TICdn3Qsh78mgM3iJhxMcvzIeQ7uu0Tv8jbWblzJqXNnVWP71OFBtqxdwez4DEu6VvG3f/2/cbvr8HvrlEJxYOgER0/t5bXtL7FkaRvnB89QKJe4cH4MM17KZU2pGCfGJ5QCUFSWAgXFzlUsRzt7O7jzjjtpbGlg8+qNZPMxGr0+lcspCj/JLY5nMtTYapiPzmMwGgmFF8gWswrY57IZvL4azp8/ycDAOV558TXuved+PnzPg8SiGbSyjULZgG5zYLM4wWQmGIuQKxcVJLAbihRyKbJ2C1OhCPOiFIwGOfbTZ2m4NM/Hrrudi/uOEdd0zsxP0/WB27nuMw+Rshmx2CRHWJSfaSy6phSB4XCQRDROLBll4NwAB/Yd4szpMyTiSRxWMx/60F30L+8hm8khVrc1LreC2VF5vcQ+uVBUdqTS1JchhFxOsmQL6GVHpUG/CElFY20sK4tjAdeaVcNoFhVaikwxRywRJyf21HkTnho/AX8tutFELpnmhquv5djhw0SCIQUJpIUv54koe+VDoKoo1t/98W7l6ruh4+Jj5PcCHUU5KK+vyl40mZicnKK5qUmBHXnNxf5THpsWtS1lPB6vqoNYhIp6fmhogN6lSzFbzCQSCWWJWh+o5+WXXqKlpYXOziVq/+RTMncXgeyipXAFmFYgyOI+L6qC3wGu8ktNwG1RnatGyQQ2CjSp5Pra7HZ8Hj8L8wtMT03TWN+I1Sw2uqK4+y2sfTekfTfkrqyPv62f/N3F+ixaJavX0mBQatnF/VyE4Iu/E6vkxectblO2u5g73NbWphS38Xgcj0ecADI4nU4yeYEzYpderKRjlo1oJU2p7nTNjNmug73IrlM7yTuz4CqQzIRw2TUFXSPxhMruPHnqPGNTMzS1tDA1Pc2JU+eQGYK+pV10dbWp8y8djxOcD6ks6tHRGQoFo1JZ1zgdOG0WFqYmuXDiFDVmDx+/7wGmLk6TCseZG59QFu6mRi9Jjw1za4DXd71Nfa0Xj8FIZPQS9RadqzauwWw30Luyh1fe3M/k3BS9y7rJZ4voRit2ixuL7sBmdjA5NqnOiYGBC5IISu+yHswWEy6HDd1YYMfOXWzcshWrx8vwzAjxQpg8aXK5El5nM2+/eJqFS0n+1198lltvvBqf18m24xeUBfHkxSk2LN/A0T3HiAeT2C1OZR184dIA77vvLl7b/TqWWge+Zj+7Dh5lLlSiobkbj7cRk8WDzVGHxV5L2WTDYLQhjuHimCB5w+J9Li4RdkMeQ2KWOp9Y3S4QC09xcP9uQjNhGgIBmprqOXfuFBgK9PV3Y3frvPrGr/E5WuhoWKkGRkbGzvLdH32VZ3/2PIf3TOKw1pLKxCiZ5sCUwefqIp/XSCbjuBxm2lrr2bR5I8PDF8mKylsApdHE3MIcmWyWcCSsziuLWNzncpg1jeXd3QyeHuSWm+5j45qtHDl0nrmZWcyWErH4KGVjmERigg8/cDfzc2KDv4zVKzfitPo4f/YSP/rxc2zadA0NjU28/uZrnDp3iI4ltTQ0uqj1umlsaKGnYyX1vg5cVh9O3XV5EEQGUsSpI49BEyeKiq2wXMfqepMsbBkoMxrVIIoML8iAiy5K25KAR6Nad8SWO1MsqvcA5dohF5cMo5TKpJIxBeRlXRcXC12X99wK5JS/J4MkYu8vOePKESGbQ9c1ZUFsIKueI5bhRcnRlqErUfiXRQEsamXJ/JZ1zkIyklZDZCazgXwpq3Jp5d5HtlIoCHSVoasKNK5c+zIoUolCqAyXVX61+K1aM37748rQjAzFyJUgWeK6Tj6XwaCVMOhyxGKWLMBW3DoM6n1FXAzOnD3DD37wfb7x/35T3Veo5HFZ21WRqlbJ76V7+eqxVCtQrUC1AtUKVCtQrUC1AlXFbfUcqFagWoFqBaoVqFagWoFqBd5DFciWs2VRZyh7UsmJVI1IE5/+1Kd45JOfYMPGDeRLObJlUc6J4s1IrljEghtdrGDLAmkLygJWMjBFLShqULEDTqULCkrY7VYsOgq+lopZ1ZAVdaWuWcjksph1a+XvatJNFFVKRc2SzaWUilc3OjAUbZg0lEWy3a4p61CTSewTTYhdaiEv+yY7KH9brCpzpLNhzFqekh7hb776Z7h8sHHzarz+OurdHcxFk3TUL8VgNfLzV35GJDbNmVPnmb6U51/+5nFW9vRTTGawamLFasBo1/hf//oVfrP7VTqWtRCKivVwhjV9S/G5zBQKUdKZCH6fn1BkXjVVBUJLzcSqUZrUBqX6EWWhgXxB1EUFTFqJsuRXmswYxHoxmqCro4elPcv4wQ9+RCBQT1OWG27gAAAgAElEQVRTk8oDlGa7sk206kQSIZwOJ4VckQZ/E02BFuZnw3zj6y/gccPy/hWEw0VSmTw33Xo9b+/czdF95/n0J9/Pr3/+Ojddfzd/+z//nlSqREtTGwODA2TyUV7b9it27n2DDVvWMD03oZrbO7cdwW9vZGhgVGWv5lMF1Uz/0Efv4a67P0BdoJbOtg4FkpwOB6lyWul/xLL05LkjCoDK8SeTKQ4dOaxg/qkzJzCZoLEpoJSSAh8mpkZVx7qpuY7m5kaSiQwv/+QYXSs8rFy+DrvZzYoVa4lEUixbtoL16zdhNJpx2z1kskkcxiKaIU/EICeEmWw5jSEbJnrqDId/+hy2+ThebMyEkuR89ewaGWferHHF7VvZfONVrFqxApfZgdFQIldIq/NVbIprrG6lIE3EkpiNZoYvDvOL557lwN7tXBiYRdegb1kHG9avoKWxkZbmJtIJAblOirkc6WRaNdKLhYqduDkt57NWUccWZeihiEk3ols1QgJXSlnMDivRZFQBiYHhCxRKAjl0tr+5jzUrV/P5z/0R2URKAeZaj5fZqWm1PaX8LcoAhFWpVtU5I9DvsqJ0ESS+Gz7KdSqfi1BSri2xOJefiV21QFuBJKdOnaKrq0v9vKGhnlQqic1mU0AlHIlUbKBzWdo6Oti/bz9jE2Pce889jIyNKJtSGQ45f+4CfUuXqW16PD4FdHOZnFJyVxR3FXXtorJ10Z74/6YYVhBEXVsCPYwVxZssFEb5vojFalMKNVGruVwOLpw/h81iJlBXh9mkK5vURRD87rqICvDd1tHvtkx+N3Rd3KdFWCvHJLVZ/PliTZX1s1kAUCXbUj4kW3gx01byMOUxcl0IWJPtSM6tu8aNyawrICjWq0UxJiga0Mq6UnGq3EtTGXvAxku7X6Cmw0WoMI/FVkI3lpianGblmrVEoimGR8ex2V0Mj4ygW0y0t7eqtWfk0iArVy0lFY9RzJUwiRI+Z6K7ZzmPfftpbrjhKjasW8fUyCX2vv0WW9au566bbic5F2NyaJJ8IovHbKZ/TR/HQ5OM6lleOLqH+WSU1tparLEkscEhPn3ffRhKSTqXt/OdZ98gUojRt7qVYtFMOp7Fptlpqm3GkDMxMjSK3WJjcmICq81KW2czbo+bQrnA/MIUc8Fx+letJh4rc/zUOdq62pA5jrngJC6Xh0LeSiqicd8dH1Pn2tDIKd7e8RoGrYfGunq+//iTXL1+Mz6ri49+6EGlIH/mmecw2e1Eclk233g92/bv47nvPcm9n/8bMuY28gaHWsfl9LI5JYO6SKFQxmb1kE1olPNWNThhkvxqPUWNNYvXHGRqahd1DSVOHT1JIW0hGbKSiGcIRmawuUw43Dqn3j7Blvs2MDU7SCKSw5RzszATJp2Jc9fd1zA9GeLC6Ria0YFmzpPMXcLuAFOhHr+3C5+3Ttn2a3oeX20NiWRMAVGx0d585UalnBfgKO+r6XxKWSGL2rq1pYW2+hbOHLlAPu3gvg8+ytiQOB0MYrMZOXjwdYILw9z1gev50z/+A5XzXi7qZBKSRW3AYrbz9s6DlEpmZXN/YegsF8fOcvbcAZKpoBpque3mO1i6ZDU97StpDLQqNWiFXr7DMdWaL8r7is2zVlHdq2s4V1HdC1QtF1QUgrgqGEoGFY0gv4slklhcDrJFsXQXeAmlTFapc+VvGE0CWAWeG9Q9Q75QVM4NdQG/ckGQ4ZRKk8uAZhJ4m6dUziBPl4G0XN6ghsTkmswXQTOVyGaTahjGIsMxEm1Q0pR6V8FXQ1lBctmmnLsyeCI3WO+a/fivd5DyHFn7VNh5heEufpVtZJIpNLF01nUoyP1RpXBqTbIaKeniZy8L4GX6e/n5smacPn2Sx5/4Nl//+jfUoJyswTJUJ1bJJpOxapX8HrqXrx5KtQLVClQrUK1AtQLVClQrUAW31XOgWoFqBaoVqFagWoFqBaoVeA9VIFOW1MzKLZ40VAW2SQPw0U8+zBe++AVa21uEM4JJ2p6QLWWxmqwYSpoCRLqmYzZbKFyGEdI4VUqS8uVszTIK5BTyeew2UdQVlErTaNRVBl8iniKVyhCo9yurWmmGmnSxEq0AXJQdoU4pb8Qg+2DMIcF00jiV0NyyYGejGV2zKuhTKIlKJo9ZWafK843EU1F+9eIvuOXGm3j+9V9yx+3vIxIL8+gffZG50Iiyk/zsn/45Bw4e5eCBo3icbu7/4L188oHfJzofpM7jV/l2eTP87NVf8tjTT9K0pJFwdBZjIc37b96KzZRjZvoEdbUWxsbGcbs82B2VzFMBMBabRcEXg1bAYCxQLmcplPNKmVguuLBaRGFXyUKVDMLVK9cpC+rvPvk8jY1uPviBW5manlBqUJVXqpsIJ1J4fH5mpmZZ3tOHoWTEbnbyw+8/w/33PUBDYwePPf4D+lespba+iblgmP17d9LT3sTZkxf5H5/9Ah+9/zMYynYS0QyHDu+jUErxn88/xUJ4is1XrWfn7rfYt30In1/HkLTR2tjKB++5mwc+8mHaOjuUbauykZamei5FKBrk0KFDONwuTp85RaYQ5tL4aU6dPk5TYxtOZw3DF0doam5lempGNdOvu+EGvD4vP33qJ8RiaT549/sw2ywEw/PMTM1hKBrZuGYDwwMXVW7y4PmLCg4LqE8mE2y5+kp6e3tZ1ruMjcvX4jY7FfQ8eOwAJnOZtSuWE09Mk4jNYiyWqbF7qPF3YcTF/EKOl15/m1+98SIXJ4eU1faVV2ziIw8+wOr+FdisZlyaE6NmIJeXnEIjulHHolkxyQACOTVg8IMffp+fPf2fnDl9SVl5mrUCV2xayvo1a+nu7KLG7VQqKwEm5VIBe7pGAQOxoJWvKm9RU6c0mt1CtpSjKPC4nFdq5EgipvIpX31tJxvXblS5uI21AVYu61OW3scPH6WzrY1af62yK86mMxXVmuRWFwpK8bxonawQxWW73kWL5EWguKi+FXWZ2G4aEdWuAY/HzZlzZwkG5+nrW6ZUrQKbFcTP5zCbNRwOhzrXzRYLRt3Ia6++xuq1q1myZAmxeBS3q4ZgMMj2N7fz8EOPKEVlKpVWltIul0sBD8la/v8Dt7Lfv92/iiJY1M2IvfRlrVo2X6Z4Wdku6rhEMkUgUEc0GqTO72EhOEcmk1DAKpvNK/vU39pDV8CJ1CQnFs8yVaDA+m9h639R2BormZWyT4vZtQLL5ftF6LsIxFVG52X18OIxyM8EestXGcpQQy4Ou8qljUWjSm0r56PwGKmzEJ2yCvI0YCpb0BGbdBMmu0ZdRy1PPPsYDf31JI1R/AEnMxOXcDpcyhrZ7vQomC0Z2rv2HqW2zsvadUuVg4HXa1eDB5lUglyqQDqew+0MsHz5Wl5/9W28Hh8dza089cOn+eD7buSa9WtZ1trJ9pffZObiNG2BFvo7OlX+7rlilGeP7WJMS1O2a+i5ApaFCPdsvAJ/IU9newP/8B9P4uvppHuzj3jGwNRUhL7u5RjyRjy6m7nxeXa8voMrNmxQttE+v5fVG1YTT8cZvDSAv6EWa40LtDI7t+/h6KFhrty0jNaGRny+elw1PuX8sHnzlSozd/eRI4xOzKp87tkBI1MTY8yPj/Loxz9Kf1cng6dPs7yvj0gshWZ3MzA+w09/+TL3fPxhGju72XZkkAWtEYPDi8vtwGbVRNKJwVBQ7zMmyT1WKnqDAmzky2gGA07rMMXCdiLBMZLREkcOnCWbLFBf14TT7SYYCdPcVs/49CgD+8fpvamFVatXceLwGcbOT9AYaKZUyqtM2/o6N2Y6CM4m0LQintocgQYPTnMXs9NJBVFdbl1lG+dykqeu4fe7qG+q5cz5UzS3Bmhp9+OtcymwOzh4Fs1ipLmhifiCgEE3yZDO8t5ric1LTncem9XE7PQA27b9kuuuWcfffPlLpGI5NUQVDiUxWwzU+v3sP3CCo8fOs3HzFkYmL7Hv4A5KxAiFJwkuzLNp7RV8/P5HWLv6Sswmq8qqlfd5g0mcJUrqmlc52mIRr1fyvDPZtLo2KlbCkMyLrbINRDVaLCrVbTKexOl2qHzrUCJFTY298o4vww0FMEsmciKlwK1B15RqVd0vaBpPfvd7rF6zBq/fp4YlLl26qJwCorEwV225hiXdbezctZ2LFy+haXauuXqrimYYuTSEz+fm0sVzrFmzgpHhQTasWc/cbAib1Uk4GidfLrFi9SqyqYyyun8HUC86IS921N7VWSvJYVW4739R2lZugcS6wUAxnWHkwgWVwysDML7GRlxNATSLtuiw/Nuvlzd08MABnvjuYzzxxOMUCwKabSrnVt47DcZqxu176Fa+eijVClQrUK1AtQLVClQrUK1A1Sq5eg5UK1CtQLUC1QpUK1CtQLUC76UKiFVypccnyW6XO4llI5985BE++egjbNq8iVJZ1JUV60KBjwIehKeaNckVFaVMEV3UgwaDaoKKMkRsByUbUxqzokqR3wmYUGDEKI1vI2lRkpgtSiUjqk67XZqc0nUVtY0oSgoYStJsvWzxJ7ls0pEtiwWk2KfKdiRvVb6XPLscFouuVDqS9ycNYkw68Uyc33v4Y7i8Ng4c2cO6jf04HDqjoxdxuNzUNzRzcWyauYWogq3tLW04zTa+8Mefp7uxm3QyidlmokCOV/a8yuNPfZ9IOqGyNAOBGjraxLrWgl4Ok03N43TYyWZF3STWqVn8vjoFggRwlo1iDynHJzl+eaUkyqTFmtFBJJKgxuUnly2pzN5XX32DocEoDoeTe++5moyyiTaTy2dIpjMYrTUUSgYcNoeCd067i2g4yvY3DtPZ2YDRaGXfnvPUeDzUN3uZm0lw9ZZNzA4vMDOW4Etf/iLXXnMzFs3Frn27CUdCzM5N8sKLv+T8wAUiwST+Bj+NDY3ctPVK7r3zPnp7elV2aCqdYm5hVln4jo6OqX8fOHhIAaiTp8/Q3t7J/Pw8mlbgqi3ruDg8Qnt7G5FYgre37+Waa65Sjfiz58/T17dcnScXhy5itduYDy6wckM/To+DAwcPks/k6Ovtw1As4bQ7SSbi1AcCKhNxcnKCc+fOKGWirpmIzIW47eYbuH7r9UxOj/LKG6/Qu7yLvtXLiKZjjIxPcPLEGa654lb+8BOfw4yLUtaE3eqgQJHBoUHeemsbBw/sJxQO4vd5WbG8nw0bNtDW1I7bW4PP48NqtipI7dDNuMRiOS/Q3Uw2k+HwoQPs37eXXz2/nVw2QbmUVhamq1evpr21FYtZw14SJVZJ5XeWCvlKvm0hr5RxZfk0llWdRemdyCaoa6jHUNZx2XxkU3llv2wx6XjcNTitNv79375Grc9Pf18/Xq+3ovi8DAIkY1dBSGXPWb6sbq/YogtLEGAiD5ZBBxGHqaRJld1oQDdJtmhBKcfe2v4mnZ2d9PZ2ky/kGJ8cV1D27LkziGK0ubmJ+fkFOpd0cvjIYQVyBY6cOnmCukAd58+fp7OjU1moHzl0lLVr1jE0OERPdzd1tXVKYSfwVlRwat8lF1jqs5i/LUr8glgGV1wBFHQ2CFqWTFEldSMrqmF5ogxuyHqlLJTL6vz01/k4ePAADoeNzo4OyumSUk8rS+jLGbfKRtRoVGpYsVRVVsaXwa2yMZXcTMmk1UxqHyqPKamhE6XGFDtVsXwV5wFNr6j5ZHfMYmebrORUSt5lqayeI8dmEKtxp4NEMqlUzWJFHp6fp6ujQ9k7Kwgsr5FBrKtVgDHGsq7ylmVtzRlyeFs9/Pz1n9PY30jSlKKklYhFI5w9PcDs3AzdS/poa2vm7JlztHc0E44sYLNptHU0UheoYXZ+imQqTiFTxOuqI5uCQlbD72ogEYoxPTJBR1M9W7esx2Y0cGTPQdKRNG0NHTQ3tOFrqOfoxTM8u+s1yo0u4uY8VpdOOZVkQ3snKwINdHj8fPXvv4WnqZMtd3QwHY+QyYDD6qHeHyA4F8VldWM2WJS1dT4rTg5ZBYSjyQXKpiJev5Pp+TnCiRLJbI46v5tEOMTKpf2s7FuPoWDh+JkzdCzpJNAQYPfxA0TTBc4MTDB0cRJToszVV2/C47Cwf+c+0pEcq5eto5Ap8alPfRqbzcvBw6cZnwyRypVwem3M5kycnDej+5vRnVawaKTyaTUkZDIUsRhzWEo5HEawlYyYcgZsRitGw2kikedxOq28+J+H2LB2CwcPHmJyeI7lmzqYnJpT1rpOj5XG1gAPfvQjyjni6R//nNGBcWq9dczMTWE255SiMxo00NzQQW9vB51LfJw/f4Jy0UWdt4nhwRGVc97bvYz5hWluueM6dux5jT0H3qahxc/Ktf0sW95DNBkhlgyDMUssHsLptDE/ucA9t38Mi6mB3W+eY2nHZkLzCXSjgamJCxzY/wbp1Dz/8bV/pa2lm0gwoQY6JOtVN+sEAm18/3s/xeOpp7axjkPHDzI8ep7R8Qtq8GVJZxcfvOMetl5zI6ayptSech4XsVGSvHQBs5kimWwl/9uqFUklE7hdzspwiEGjLNddochb2w+RTye4/aYbcFhMFPNFdHPlGpf8eLlW5T5G1gOxC5YhFrnWLq9qKrNW1PQPPfSwykxvaGxQ1uShUFC5WsiaH4vG+cd/+iq/fP4XnDx1GqvFwRWbtxAOR3j1Ny9TX1+H3Wbiow8+wBtvvMrHPvIRdr69C78vwEI4Qjqb46GHH8Yp+d+VGxG1D7KPYhV/eWfeuScS5wW5VXnn83LOrUls3wXa5kuQK/HqT59hx1s7OHz8OJF0En+gnt//7Ge4+4EPKQtocfaouCpcHvQwoIaofvyTH/KNb3ydfL6o7r1UTnjlVq+quH0v3cxXj6VagWoFqhWoVqBagWoFfucrUFXc/s6fAtUCVCtQrUC1AtUKVCtQrcB7qQLFclFh0Yo4r9L4E+jz6KOP8sgjj7Bp0ybm5maUMlSanJKvqqBGWZR2+XdKIT8TMDE1NaWUMoFAQCnJVD6dWBhq2mUlXZlcNk9IbH+zWWUX29jYqJQiYqWs1G65LFarRX2fyaQVDBJ1r8Npx+/3q22JpaIAEnmMbF+g8Nz83Dt2hwIrxRzR6rCTLES49d5raO32U9vgwO3UqHHZyGfSZFIp7HYnE3Mz2Gtc+Pz1hGYzLEymuXbT+7j/jgcp5nNglCy8EqOzF3n8h09y6PhpLC473non7joj9Q1WrIU8VpM0iXOUSmllqSnKllKhhFm3U8hJA1eqXSKfz1Iq55VtrlhRUxalUQXgakYXwYUEAwOjFIqikMkRjkZpbLKxrK9N5QRLXm1RoGNJsnLLLMzNUyoW8dV4FTyNR2P4vH5GRsdY3reM8bEgB3de4IH7b+ON547ygdvv5uFHP0ltfZ1Sc/7mrd8wPTfNuQvn8Pl8zM8H6WjtZOOmjdxy7a1EMwuMTg4SS4c5O3hWZZeKetFudxBcCBGNxDFipVAsKZvnbKbImdNn6etcRnohTpvAcIeT/v5+/u7vvspDDz3EiRMnFWScnp5mZnaO//j6N3jr7bd47Y3XaOgKEEzPMzk9wdTUNOvXrlMgMBqJKBViIp5Qx3nttdcyqQBiN+4aO1Nz5wnFxrnrA+8nmUkyNHyRielxlvb14XS5yeVLTIxMkUub+KvPfZFoKMHZM4PccdVddDX3qAa7STJSTSib3917d3Nh4AIL0SCpTBqP38uSziU01Tfh8dewomMFdd5apSoXm2CBdXLOClAza2YGhgY4fvwYR4+dZGx0nEhkQWX6XrlhJS6nk8ZAHW67HRlBSCcS6CajyoMVMFoo5rGI1aahrCxiDSUTxpxOTqwuxfrX6cLr9SmL831795HP5XC5a9T1IcDC5XYrUGjRLOocLKrrVdShkjVtoZDPVux3EZtysRAVdF2x5BQtcVEsQ/MFGurr2b//gFLLPvjgg8zOz3HkyGFV/84lXQrQ1zc0MDc3S02NR6l7JatVXpOXX36ZLVu2MDs7o67zlpZW3njjdZVtK4pSgSvyc4EiFotVqe1ExW22VmxOBYgrC/eyxFYK4K54iYolrQIdhRIWsV0XNSpFcqUsuXKGkkkkd2Jpa8Vg1piYmqFnWR8HDx+mUCyzpG0JtrSRUjKvsofFwloAiyh/BZ7KeiZ5uUqlrKCQQf095Uug6WrtWczYlfVSYKxAmlJBFNQVeCLsXIC5vFaSeyrrmsofFjcCWQdUXqaBgii3LTpOj4uRkRFqnE50Od50Ru1bRXMoYF0glCh8FdFWqZaaBha3hqPezs+3/RJnaw3U6MxEo4RjaZKJJKlEgvGLCyzraWBseIKtN6ynuTmg7OTz5QzxtIC8snImkIxiXbMRmkmxpH4pm/qv5Nv//E26Guq4546byScjTI1fJJ1IYdZddHX0obu87Bob5Ll92/A312IwZMhmQ1j1Aks7W2mr81FOp3nl19tZumwJbV3dBGMJRGLutbkwCKjHhGaxIYrpksjOjZqqv6z5kegCyUyYMmky6Shmix2zpYnaQDvdHV00BuqZmJhgcGCY/fsPcu2W67j5zts4ePwolyamODN4kdGJOSw2B1uv78Pn92C32dn2+kEO7hli0+pbMRbtNImFvqeOjvoWIrMhdEqEQkM0di9jutDMeKLEQiGP0e8lWi4QzsXw+V3oxRSWfBp7sYBLdPxGC3ajBVP5EpHITkLBKU6dvEQ6biSRk/zTituCWI0nExGmZma46cZruOeDd/PNb36H82eGsOk2lfsrQwq+WifRaES9B/f29HDtNVcq5wl/rYuuziUcO3IUCkaiEyaspUbGJ4fZfO0K+td38nf/+0u4a12EE1GW9vexdsN6jp88itkq7hlJivmUciFwW/zcfvNH2L39HMs6NxMLZVW2ezQyw3PPfo+7P3gz1129CZfdidPmwmSS6wOS6Sw9XX08/58vkYhnae3oYmRqkmPnjnN26AxmC9TXe7n9lq3ce8cdOK0WSrkipZKdguZjIVHgxPkZzg5H1HtAa0sNS9rltXDT3d6IRdcVzJZI20OnLvLd7/6cP/nMA/T3dmAxgNUEpXyRfD7N9NQ4NpsVTTdjFFvhsgxFpZR6vaO9nUQiqcCprE1Wi00NVYhVeSgUorW1VQ2fyMCFDFvJWiPrqCi+Beiq54otcyym8qdF6R8MLiireFEJy/paX99ATHK8DcbLQyzzap2Qc23x/kjXdXU1Z9R9lFUNujU3N1fed+Rexiha7kr2rU4Rk1i/Z0qcfW0HT3/9Ce6+5z6efellNt18E5Fynh/8/Mf86398jbXr1qlMXQHXoqjVdfFRMXDy1Akee+wxHn/8scv2ypV16bKVexXcvpdu5qvHUq1AtQLVClQrUK1AtQK/8xWogtvf+VOgWoBqBaoVqFagWoFqBaoVeC9VoFQqlRczHt/9VcDtn/3Zn9HR0cHrr7+uIMVtt92mDl2akIswVlSu8iEWoaOjozz++OPU1tZy3333qYbkog3pYtamNCcF+Dz11FOqYTo3N8eXv/xl6uvrL1u6VjI5FTgpFBgeHuaNN95QcE+aq7JdgbfyIVmQ8jjZ76GhIX70ox8paCxASJqtRaOBq66/Bqffwme+8HtgT2F3QTK5QMDnwWLS8DhdxOMx6hr9dPR0cuDgEQ7uPsfMSJHejqV8/nN/xYb+9SRTETRN8vdM/PBnP2Dbju3MxebxNrnx1Nuo8ZqptenoBsnkk0+xbJZsUek6SwvVTLkgWiBdNX2V3bGxhMWmkczEVbM3lzdSKurYLALj7CQSOWpqvAocLYTmFGixO80UReklxMZgJx5Nq0bz+XOj2KwW1q5awdzcvDK9zqRyyjpXAOLLL+3mnrtvYc/bF5g6F+GJb3+LTVdeQTSZ4tW3tjETnCdfKihFbW/vEurqvBjKBU6dO05obo5kNsFre7apfRFwKn9L7HOl3gvzQdUkP3HsAqFQhLWr1inl8u7tu7n3jntpD7QpwHb82HGefupplnR38/Hf+5hSOgl4PXDggHptb7/9dr72b1+joakBX5OHJ3/6HUrGEvPzcxgLGr0rutVwgDS7Z6fmsTut3HHnHZw+fVo1vb0+F5cmzlLXrPPwJx/i8JGDnDp9VtWqvaNT2VfPzwaZGp/DWDbRu2SZ8qc8cfgsH7jhbv744c8pi06xpVXWleUihXIRm9VONBNh+OJFzp8fYHjkIqOTo0oN2dPcy+q+NSxbupTGpiZ1bgo0FVWpvC4Cc/PFvFKkC8zbtWsnY6NjTM0NMT42ztzUBJJ067BY6Ovpxma24Pd71ZCE2AtnCzki8Shnz59jxbJ+/E6/stNOJhL4fH5q6+oYGhhU0FCUnTIQIdeF/LFcUaxcNcq5Ej2t3ejKAjhDsSQZjgU1kFAqi2LNjEENQIiatQIbRVQvcDSVSDI+Mc74+Dg33nij2rZAh8HBIfqW9zE7O0tzSwuhcEjBS7mORQUt171cg9ve3Matt96qoK9AEnntZO2Q+sh1KkpYy+XsV6WsV8CzonhVebfKPt2gIIt8/46NshyvQiBlDKU8Zl0yZMtkiykyhSSYi+h2E5liVqn6vLW1zIbCjIxN4q7x4XPWETD5iU1HcNocahAkn80qGJ6Mx7FabeiSTy1Au1ggm89XFHOizhWqLyq6xdDKyyBEwRBRKlf+T30sWlILbBZFsVFUgEWDmAoopa64AhSMYHbasTrtjI6O4HE4sRo18qlkRZ2rDAdEJSefFZcBoxBscSMgh9mtYa+zcvTSSU5NnsfZ7Gc+nmB8akFliZuNBtwOhwJd4bkZVa+bbr6OhqYAv3njJZYu72EuNIdRN1BWddWpczZiyzrJzmQYPHSeRx/8EHZTiXh0lpm5cVXTuuZOfIFWDp0b4PljeynW2SgLxBQ3gVyE5d0tdLUGiCzMMDw4iK+mA6/fRTxRwOH0qdzQXCym8pmz+QKRRIaSUcPfECCZTTEbnMNVI+tznIX5MDUuL53t3SqPu8bnIRyLUsqXGR66xI7tB7FZ3byNapIAACAASURBVHzovgfo7lrOobOH2X90HwuxGaw1JvpWdaNZjRQyDsZHI4xdSmLWvcSiGULBGEs7+2j2taHn8/R11tPZ6BW6xos/f4VrbriTgYUIlvo2okYzRy5NYGtsJq8ZsNpNlDNhGmpERZ/EmIngMJVVrYuZMUYv7eTUyeNEYwViwTImm+RFm/F7/Hzl7/+ON15/nZdfeQkNs8qLnZlcwGLVyOYS6lpZ2tdLNp8hGg2pgQiX04rTYSOXS2E22unuDWDRNVb2rcKn9XDo7YuYrSbm4+M8/EcP8Lf/z/+kdUkTVrcNg9lIe2cHF8cuqfzWqZlxZVnc29lJOprlhqvvZs/bp+nv3kIxp3Pq6HFMhhxNTTXc+b5rSSWCRCMhIuEoHR1L1HCHWNsv6ezh5NGzXDg/TPuSpUwtBJlYmGZwfJih4TPU1FjZsmEVj3zkQerrfAoyp3M2UgYvL7x5joOnp8lhY3Jqkg3rPAyducDv3X8T123uV+4TkWBUDb78+Lm3ueuuO1m9rBl/jY2OphpKmaJS3kYjQR7/9jcplApoZjMur08NWUQjUeWC0NHWrtaqtrY2dU3Ke0Z3d7dyQXjmmWeU1b5c27ImDQwMKGgrQ2uHDx9Wwxzy85mZGZYuXarArzxW1vrdu3dzzTXXsHfvXtasWaPWOXndtm7dqhwGjh49qp4vw1ALCwtqfZQPGdCQD9nefffep4ZVlJ26EfIGGa8RcFtAk2DadJkvf/Rh7OkyH/v4Q/zjt77F2q030NS/lC9+5S956NGH+NznPvfOerOYCS4/kEzyCrh9XP3+/8jqroLb99LNfPVYqhWoVqBagWoFqhWoVuB3vgJVcPs7fwpUC1CtQLUC1QpUK1CtQLUC76UK/Hfg9jOf+QwrVqxQTUYBNj09PQrQCnh1u92qDIv5jtJ0FAWuAFmxT123bp1qdr5bcStAVgCbKFu2b9+OqE9E3XbLLbeo72Ub0lRVYMdsVtsWJZWAPfm9ND83btyoYGEikVCPWQQjg4ODnD17Vu1DXV0d/lq/UtZ19XZTdhb50Cc+QKIcxOmXjL0MumqsZ1i5dCket5NIbJ5cKa3ydqdHkuzfMcaalZ1cd9W1fPFzX4KcTjpbUOrc4fELfOWf/xqseRYSs7h9blrbGmj0mylkg5QQ5Y5kIAq4LaCZdDSjqJQ1DKWK/apkF4pZpK4blJpSHlPIi7WyWEWbMRpsSmlUuKwCFHgjSkmxW87l05QFKFocJJMpxkYnGR6co662lmU9PaRTeeZnQjQ1tpNNa+zesY/Nm9YxMxNn57aTfPs//oV77r6f+VCIIydOEU+m6Vm+HF+dF7/XQzIV5sCBnZw7f0Q13s1mA/7aRi4MTSnokEjG6erqUDDv+NGz2F1mBevF6lly/gxlE7FEmlpvLT6Xl5uu3cqeXXsUlLpx600cOLhPqTFFqXn99dfz6kuv0rGknY9+7OM8/PAnuO1978PqsvDDp35IS2sT0zPTBLwNGMxlpdoV291irsSl0Ut0dLaTSqZIJBNYrTp2l5GxqXH6VzTRvbSHc+fOkYwXqXF76OxqYW56gbFLU9jECvvP/hKL0aJyc1PhLBtWb1LnmShdfTIcYASTpXJOlgyidxSNIySzSaZnp5ianIGUUeUG2qxWdU2I1aeAW7G3FrWkgFf5KueynPsCoVxuF+lCjOD8AuPjo0QWFkgnE9Q4HAqkSB70r194QamuhkemCDT4ae1sUvahNTYX3Uu61Hak6R+LRZXSNp1JK+A5MzNNNBZjRX8/586f48rNV7D3zV34LB7MBqPK2g0Eaiv1MmtK0SYwXGBghUOKUktU8hXyKBbps3Nz+Pw+9RrLEEVXV5ca6JDBC4EtN99yC8NDwwpY2uX4RWVq1pQ62l9bqwC15MxeGBhQr199Qz3pVEpl4cqxikpMlMH5vGjNxKpYsi4rijFlJXzZyl3Uh5JTKQBVWbuLHaqyZ0+im8sKWJWMeQqGHCZLGbNDY2ZhjkQ2TTSRZC4Upa+/n4mJGbyuWrpre7BhIxmTwQmBoSglt91iVW4AonaWfZQaCHwX1a3az3RBPb7yH8YGddwCfmVfzZpesXkWiLvoVS3XuxoEEGGrAU0Ut/Ipz11U2RnBWeNiamoSl8WGQ7dgzBeU8i8r3gFilyzw1qipXFtjWSxkRbGbA3MJV4MLvd7Cd5/7EVlLmWQ+TzyVVwrBjWvXcer4McxGK80BF6dPnWbNmpXYXRr1jbUkMnHFhI26pmrlcvtpcjXz+rNvcE3vFSxv6KBN7MFNJY4e309NoAZfWxMmr5+TwyO8smMXhlobphoT45cGaG+po7c9gMduIh0PEpyZxO+vxWZ2EommaWpeotwFcrmiOifFYjwaTxBoaqFkNLH/8CFcXpeyCx8dG6Wzo5e1qzfjcdVjNrnV0EIiE2ZkdJDQQpi33trL5g1X8eCHPk66WOTIqVPMhuYIp4J09jXjqtM4dHwX0WSQ0MRKyiUfDbWrCQTqyebDHD22A1lse5pXctW61YRnBxkfOsbDD36cbFBneipFtLhAtFDCUNNIpGxnIprF6fVRNmTxOsGQn8FhimIxxTCWIjjsBmocBsJzIxw6eJyBwSmi4TzJlAGXy89tN91OQ0Mje3btY2jwIrrBDiUzVt2OwSyveZglPR1qH2dmJqnxuJTzheiuGwK1akDnwJ5DLCyMMT0xSVN9Cx+/5zOkQxqnTp9mLjrNl/7+8/zVV77ATGScD9x3B63djZw+dwrNbCIYDJErFmmsr2fgzDnef8td+Gs6OXl0hFp3F1athunJKQYunGLz5n4euOd2du7ZRu+SLmWDvnrlamRsIJPMKXv/TKLAtjfepnf5KgpGEycunGF8ZpJLYwMU8kk6WwP8+R/+Ict7eykWxNHAz6HBGZ782V5q21YxNL5AXX0d936gh1d/9Sbrl9dz41Ur0Itldu88wne+82Ou2XoLN1y3mdde3saV63u58br1JCMJfB4n2VSCM+dOq/XP4XRjdbqIxuN43B5lRy928XJfsTj0Jc4gsibLfYq8RyzapYsDhNxziKpWnAAE1sr6KP+W+xdZA+Xfcl01NDQoiCuPm5ycVI4Qsh3ZtvxM7pVkW+92HpHHyNogz5d7Ffn32jVr1XuLDGmUTBVwK2u/psBtCZI5Hv/rv+et51/mzz//RX6zey8LpTyBJR089+IvuOf+e/jCFz6vjkfuueQ45W/Ivpw4sai4rYLb99J9e/VYqhWoVqBagWoFqhWoVqBagf9bBargtnpeVCtQrUC1AtUKVCtQrUC1Au+hCvx34PYTn/iEAqUCa2pqahS4lcamAjqSJWc0VmyLxfLzMmx9/vnnVR6oKEvk94tWxvL13ZBXQPD+/fuVSkUanPIpClvZlsAz2Z58lebmxYsXVbNUbHYrGW6Vx1SslDNqu4vQV9QlYvEsDVHpeZaNBsKFMNfccTXOZhc2nxmTbsBX4yIdiVLOZLly42pmZ0fZsXsnqaSB+GyZlcuWKkvRg/sP8AcP/w+u3fR+MhnJ9NWxOkx87bH/xaGzO3D6bASjCezSgF3dhAGx1A0qK0vNJDUC3aRjNOoYxRD3suVrqZjDYBC4KztpUuBWHlwui+erZPWJ4EsAtlUphwqFIplcTsEbUQOaDJLPWVYqynyhzNjILPWBFtqau9nx1gFioTRr1lzDs8+8yp2338rencc5cuy4ava3dvQQCoU5eGQ/NbUuuvs6qKvxcX7yNNu2vcrQ0AXGRi7R1FDPxPg4Lc3NrFq1if37TjI4cFFZLXb1dOJ0OTl46LACuVJ/q92JplnUMWzYsFm9/r/+xS+xSFPaorNu4xqlABRL3YFzgzisDvyNPupqA5w8egKH7gCnAbfLjdfvVbm1mqZz4OB+7rzj/Zw4cZxcLo/ZrKvXN5VKK8AnzxcL7/HxMfpXdBAKz7N792E+8fCHFFTLZgucPHGKdWvXYiqbOLTnMGtXrecfvvxPzM/NMzYyjkOAs8mkGt+imJK8XI/PQ32gXuU4yjFXEmErakqlqhTl1vGzdHcvJRIKMzo2ps5FyWoOhkLKIlcsu1etXFmBk5qm8pwFQIpoM51NK9Wr025X0FCsrsVGNbiwwIuvvMSe/fs4eOSwshDPp6FoytDeHuD2993C9PSUGl741KceVUr3F154gWgszpo1Kzh16gRXXbVFKb3kP95qHV6KCxnyySzz8zMq/9Hn9eJy2CjmC0rtJYpoY9mIZtQrMLJkIFcq4PR4leJUrrWo2BlbBbYW1LZPnzmjrFuf//Wv6FvWxy233qIUhFKvbDalXqPl/cuJhCPEE3Fl26ts0S+vH9lcDofdrvim5NrKOS7XtoBJKYicK4ux24JJVc0lXrtcvKzMFXCriWFwxUbYKICzSNmYV1bJRUMRs91MWTMSDEWYj0Q4d34Ai9VOf98KrGWNUjZPvb8Oq66TSaYEiVIQFwGxIjYZlfpYPkUtK6+3JFRKNPUiuBXYLa/PYsatRdOV+lngvYB0yeq+vNuk8nlVY7FK1i7bK0sWb8Egbqh5agMB5ufmlHWt3aTj1qxkimnSpSxFya9U+yBZxWK3XFZAymQqU9ZL4ABfRy1f+/43SBkLlMwmjEYNn8+Dy+HkyMH9BOrq2Hrd1by57Q0ujcRYtbqD5Ss7mF+Yo8ZbQyKdoqGlDV2z85tn32JlYxd3bboVZ9ZAZiHE/Mw4dc1+jB4LHWtX8OrhA/znW29hr6ulZExjtRTIpSOs6usm4LETmZ9nYnSI9uZatWaVc0YamjuIRDLkCyYcLj/pRIloNEVjcyMLkQWmZkP8/OfbcHscfPJTj9CztI/2tmZmZi5xaeQUJRLEYknCs3bOnBpj5MIon/jUg9x2+w0cPrOHLAn6Vy9lz5FDTM5FWQgXGBgOEQyV6OpaTp3rQQqGFN5anVBkEl0vk0nFyKbinD9+nP4lS9m8agPpYJTW2jqWLmkhn4kyMznIi6+/xfBUjLXX3o6nsYOxqRm6uhrwecSye5pM8hJOZ5rmFgfJ1DzDg5eIzOVIxMocP36BWLRAPCF2+mZuf9/7+c2vX8QT8FLj8rEwFSQcTHLVFVdjshuI5hYoGYrKKnzDhnXK3UCyvaPhEGtXrmJhZgaHzUI0GKTW46G1sY2tV9zGvl0n2LP3IGcHzvOVf/pb3t7/Jl/79j+x6dp+upc3o9sNRGIRvJ56QuEkobkYRw8cYXnPMj77B3/Jzu3HyCetrFi+ltGRcULBaSbGB/jK330BQzHLybNHyWbTrFjaj27R1bqRSxVx2T089dPn1OtbEwhw/NwZLlwaIldMMT01Sku9n7/688+xrn8NeYxMR0qcHY/wje9vZ9WW25kKZYinkrz/1uVsf+U33HhlDzdf2c25Y6f5wfd+yp/+4Sfo6Ozk2NGLnDl5hI99+INq+Mpp1bDZZT/EPaBUWas0MwaJZigZmJufp7GuTq2tcs8g8FXuM2T46+mnn1b3FnK/csUVV6h7DhkmEpcPeQ+QD7k/EXWuAFuBsHI/JINnosqVn3/4wx9WkPTkyZNqPZbHy32KWCzLII+8By7ex8hXea5sW34n7weyL/KeIfcIhrIMcvwW3JoUuBW/+BLf/+q/cHzXPt53x10cuTBAQtYVl43jZ47zh3/0ae644w51jyTvX/KxqKyV/aoqbt9DN+zVQ6lWoFqBagWqFahWoFqBagX+mwpUwW319KhWoFqBagWqFahWoFqBagXeQxX478Dtpz71KaXq27FjB7/4xS+Una00PKVBKM3G5cuXv6NAkSakKGIl01IanKJkkaakKAMF4IgVoXwVELsIXgU29fX1qcdIg1PUt6JsWblypWpuyqc8XuDsa6+9prYhzdVFyCtfxZJQFC6ifBHrw69//es88cQTaj81o4ZBrAf1Mutu2Yit2UXJbsRX51P2kqZiiYXxMXram2hv8VEsxIiGFzh9dIjVy9cyMT6o8kyHzs7xjX97CrvWRipVxlNno2RY4E+/9AhWl8b41DxzCwtsuWoJdQFhPily+TgYsphMlZMlly6ga2YFyUqlAgZTEV0rKRxFUVOQWewRTaYKDJcoT8mqE6gh8LKmxo9Js1JGVzmfsp9+txWH3cK+vUdYtnQ1tb4mXnrhTRwWH63NSzl35hKlgpnxkajKFd7+5g5MuoOFaIG9B/Zy7bUb8dabiWWneOLJf2Nk/AK9vd089dNfkc+W+PB99/LKC9sYPhtkSW87y5atVPt08NABwnNB9JqK0jYUDHP9rVtpbm7hre1v09bWwfU3buUfvvy3rNm0nt7eTt585XVmgrNcceWVRKIRdW5sWL+Bo8eOqtfvIx/5CMNDQxzYvp+O/i4uDV+i1h9QoO/Anj20dXWp11jU1HIOSANePsVeWWwqxZbX5XSwb9sebrvrBtXEH/3/2HvvKMvO6sz7d865OVfOXZ2zulutllo5JwSIIAsQEkgWCDBgGxgMHj7bGFvGmGDPYMOMWbYxJhkwIJTVagnFVkd1jlXV3ZXTraqb00mz9nvqCnk+Zvz99a1lca9WqW7dcM579hvO2/vZz/OMnFO+rcIaHzg9wODpIa6+4ioO7jmEzwzzzM4nSU/Pq4R7oilJLpdRktySeJdziSepMFplvPb2dClf1mjY80aUH0P388ADH6G5uVWx0GV8S2L/TW96E8lEkrn5Oc6dO8fIyIgasxIrKWhY2r+UTLlAIpqo45Jk81kFDotEsKHppHNzhCIRJZObnp/j5w89xJ69L/Pww48otmaqLcKGTSuVdKjMm2PHjtLT20WxWCCdnmHNmtUKkHtl1y4+fPcHWN2xnJGz54hFQoodatUqBHQfbc0tZOezWKWqYoMHpMBAaF/CBxUA1nWVd7RicKEpwEGY7gLkivSoXNNDDz2kfGyl7clkgoHB05w4cVzJYMuaIfEVoEPiKnNZ+l4+K/NejidyxMLA/RXgILLNpmLe1qXWZb1RJFZ0HEc8Mh1PqlgTMDyB5fiUTKrmdxDs2aFGxSqDT0Pz6UTiSVUYseOZZwkGw5w5M0DIp9PT3UlfVzcdrW00J1IEhNXqen7Dju2dQwBcAW4VbG/bRIyQkqWut1fGY93vVl6rs93qhSuKfavr1GS2C+1WmJvKrFcQWF35WkqsO3u6mU/PURbmOgZNkRjlagkrIB6fmvcj4I60SYBlNQZdTGrYAZvWlR08veeX7D1xENuw6ehuJ5tdIBoJc+vNN7NnzyvKO3nVihUsLMwTioinsDD4a0qyvm9JP4lEKy89v5uoHeaPPv6HHNm5lyWJdibPnkeKTTZefAE9G5fxjw/9iGePH8JtTuGLhQiLB7idIxrQuerybRw/fJjpiSnWrGilUirS093LpduvZnBonJHhaQx/BNP2MZuucuVV1/HgF7/EwNk5VqzqJD2X54/++M940/Vv5dS50zy14xE0vUhru3hGH2BocITnd8zS27Oen/zkO5hOhkef/VcK1jQXX3khu/bt4tGnXqBmNROMrGHFihvYuOEWjhw+T628Cj0wj60Pk0j5aGpKMHZ+DM2p0ZIM8Msnn+bSjddw3SU3UZpf4F++/RWuv3o9n3zgvfzwhz9mJJ3j9Plp7r7/g0rmu6evmeNHXwQ3zbaLl5Fshh3PP8zIxFku3Hwlb77xftLTNT7zyc/x6tETbNq8VRVLTA4OcdGV2zh9/JTi8W/ddCFdHb3K31Yk+O2giy4FB7LONzcrIHDlimUsX9LP2996OykZG9k8Jw4fJeIPsnbVGgzHz+f/5Itcuv1ackWTSCLJ6s0r+No3/pz1W3sIp6r0LWtTKgA6Uc4OzhDyN6m5f+zVo9x8w+3c9e4HeHbnfnD8mDWLplSUSnmB3fue4847b2fj+tU899IzrFuzlmQ8SgAftZJFT2cfP/nJw5QqNu29S8jVqry09xUqZomhgVMs6+nkjz/zB2zauJGyuAcYcR59ZYg//up3uOFttxNMLGPns7v508+9hb/5i2/xvrdt5+bL1vPCzhcYOzvAv373e2xYv5nLL7+MsfNDDJ4+zle+9GesX7+W/EKaWCqBY9YwAkGKUtATDGP4/GqdKGQzpJIptU4qj1lNU78FuH3kkUfYvn27Am5ljX7uuecUcCsArHyuv79fFa7VJY5lDZP7jqhNCBu3t7dXyS8LOCqS8DI3P/zhD6v1sf6Qe4rsa5T8u8xdVdShKRBXzinHC/mlQEvVbIl6v/Idl12AIeuEeAJXXT51z31MTE6R6OhispSHcJCm5iRf/qsvqvufrK31vZEcS9rQYNy+gTbrjUtpRKARgUYEGhFoRKARgUYE/oMINIDbxhBpRKARgUYEGhFoRKARgUYE3kAR+L8Bt5/5zGdU4vKJJ57gC1/4gpJGlYSjgKmSIBTgVoBXxSQUz1VQCU1JftZlkOU1kSe87LLLlLSgJBfridOf/vSn6rkkpeuSx+3t7Vx00UUqySmemHJcAYqfeeYZdX5JfNaZKgIKyXHrEoECtoms8z/90z+pRKljWcqTNl2e58Z3v4Xm1d2EO1IUKmVKhQIt8Th+2yQzOcLalR1s3bIagxrTY9OMDA0r38w1q9bz4s5DbN10Cx/78OcIBuKcGx1h6dJmhidO8Rf/7QuEYwnODJ7BH8qwdmMHXd3NVGsZarUCPvFLFZDJ0QgGQ0qI1rKq6LqF7rNFaxrdFs9geWqCZoMucsmuAouisSSFfAVND1KtoGQmA4Eo+VyW5mSI4fNn6ezopVSwOH3qPKWCy8xkjtbmPsplF8cMsaxvDZ/9zOfYuG4LFUdjbDZPJOpn34HneHTHD3ji50+x+dpm3nv3O8nOLzByfpJfPrObno412LUwU6MZZmbnlYSwgFg9fT0K9MmX8srb9I4738nJM6cYm5hg5ZrVvLLrJSqLzNMNG9bS3dXOoUMHlcdfpVTiHXfcofpRwCIBAYUlJH0tiXX5W7wBA74g4WBYMVRlvAljNRqJqr4XVlSpVFTAnySnhf0pwKkkxOcmZ1iYXOCWt9zKEw89hs/vIxgOUC2bJJMxzIxN39Ielvet4P57fpummMcgF3/P1o42dZzOjg4KhZxiabU2t6ixWCzkyOcLaK6rGIyRaATDHyAUFoaTodouc0IAPCkakLbIuJXrktdkbIqUt4xzAXL7lixn9epVyit2+/ZLVIGBbghLzEaYqMJsrVqmkmi2RIZX4hkKMJo+x49/8gN+9pOHmJlNU86W6VyapGZWuOrqK7xk/ZFD/NZvvZ1oLMw//MM/cNlFF7NuyWrCUgCQiDM4cIamZJzp8Uni4SjrVqxVkqOa6RJwfYIaqAKDqm1TsW1iibiKQS6TVbGScwgQ29XRqfpGfpLxuOo3AW6HR86TSMVZt26t+qz0tYAUsg5I/8kaUAc26j6xdYaYxE3AWdMUxpsUMXhMfQF7vaIGAWNsxc71/G6FpS5+z8KM1dD8okfsKLaijYXuNzD8OvlSmXAkRmdnN6Zlc35klMcff0oBL+Mjo0rieN3KVQpUTcYTdLS0Kl9iYU0rmfLFPlBFJyJ5vgjQvr799dtCHVSWvpbrVECNALSGeFg7uKIsIN6VIjVvuNiGhh7009HZSSa9QGkhT0T30xpJks1lMCJB5dftCACsLUpa28KQ9go/agJQh6FlaTtGKsQ3vvMtLH+VcEKnWM6x9aKtpOdm+N6/7CIVivDmd22it69XjclSsaIY1D3dPYQCEc6dOk91ocbtN76ZgOnjrx/8Kt3NnWzbspUrr7mcimaxd+Aoj770DFpLDL05STozS4u/zJrOOFs2riE9O8XI0En6l3RTzGVYs3o18WiCU6fOk2ruormph/lMkamZeYxwiGLVZnwsw7OPneSdd9/Ch377I4zPjPHLl59S3t4iKZyZy3P08CALc2UmB+e5/OYbePDLf8aZcwd4ftdjpDoiiND2Tx/ewdDhNMsuuon2js309l/E2ZEFiiWXnp5+8oU0kWiIuTkpOkgRDvnIzqexakWiQZ2o4WPfC3vpa+3jjrfcQVO8iSd/+s+8/bqVzEyfY9nadex47jlMxPO4TCLuY926Ljo6Ihw5to+TZ0+w6eILueSKyymkNX766LO8susQpqmxMJ9Xc1yYsslUFL/ukIyGSESiREMRLt12Bf/0D99h5YZ1TM7PKI/qZStWkM0ssLAwx8TYOGF/kNtuupXfufdDONUaLdEUTz32BOPnR1m/bh3+YIRDB4c4cvwsGzdfzNbLtvAXX/tDWnphw9ZOsqUJpmamCRgtxKO9+NwUh3YfZIkU3Tyzi9vf/G4i4Va2X3IVuVyB/fv3sGbtcr78tT+nu7uJRx75KUeOHUAInyv7+8hMzxI0wnS1LeHAvsOcOTtCZ/8yLMPg2MBpxibGOHPyOGED/uz/+SMl2+0LhMnZOvvPnOcfH3qZtuWbOXhijne8YxNf++K3+dhvv4vLN3USrM1Rmk2zpr+DVDzKXLqIY4tMucVff+WrHD64ny/95YNcesXlFPM5tU6JXLnIiZu2q+TRW0UhxHGolMuqEKwObMqeQ9RD5DVZo+VeJGucrN3yU/fkFlBV1izZT0gBiqxj8lzmvfwt78n36lL49WIzKUiR1+QeIOeR5/KQz8u9Qh6yfsm9T9ZPQ/4TsPd1wK2hgFsXTBvXAq1QVuv5t3/wIwJNSS677mp+9+Mfpa25SYG/dbsJOV79XA3G7Rtos964lEYEGhFoRKARgUYEGhFoROA/iEADuG0MkUYEGhFoRKARgUYEGhFoROANFAHLstw6q63u8yaX98ADDyjmiDAIBcwSsEwSjcIqlOSkgGXCTJHkZZ1xJolHYeD19PSoRKIkKSUpKowTOUadbScgjBxHPqt8QUOh16QJ65+rg3p1QFiYl3X/NmmfJCclKSqsPwH7JJEqQJ4wTwT4Ff/LajFPIOjDCrrc8ZG7KcYg3t2mJEsFlMG0CJg1poYH6GkLs3pFJwvpMQy3RjwUV4qrcQAAIABJREFU4vzZDCF/iq6WHk4cHeO33nEfN910O/F4kmI1i2uYjIyf4wc//i5Ts8NMzw3S2hmkf1kX8XgAyyzhihOg49LR3qnaXy4UmZufVhKdtlPCNk2CRoJaVSQeJecsgrAmjmspkNTvC5IrVPEZURzbT7WiYeghspmsAkqvvepSZmcXmJyYJ+CPcOb0GINnxli5Yo3yuL1oy2Xc9Z57SYSbKVVMKnaVQ8dP8OhTjzAxOUi+OI1uVKhVKzzwkfcxcGqAQwePc+r4Odas2oJfjzM0OE4mm1NAbUdXO339S5hOT1M1xcPXJtmcVAy+RHuzIH4s6V/CXHZesZTMWln5t4ZCQdVPMh6EhSqJbJHfrktdGz6DSrmi2JeSGA/4Baiuqdc6uzoVuF9na0uivJ4AlzErYL9IXk5PTlPKlogF44SE0VnIeWCw30drcytz07NsXLuR+al5ooEIn//cnzI/Pac8M+MpMaqE5cuWqyS+X1iWkmiX47e1MzkxgVWtMT4+wZbNm9V3LMdmfGqGTCavGOZyDTJPBAQTz9nxsTG2XHghI8PDqu/9gYBipV+0dSt3vuO9ipEqnowXbL6Ajo52TNuht38J1aqJ5XpermfPDqnfa1avxRcSEFCkgF0c11bFAocOHeChHz6E6ZhMzU+wMD9Hvljg2uuuZOnyXl5++QVWr1jJkYOHWLd2DddefQWFQh67VmXn00/Tmkhx73veR34+B1VbyXIajoEhssn+AHogoEAMAR9krouEsOCHZs1kanKKdHqWSy7Zzq6XXuLibduoVMq4mrTYUdck8/LUqdOsWrVSga+27Xn9Sv+Hw6HFNcGTMRUGan2+y2frzNU6m1Xek+/WfbA9MERDMNB64YftCshfw9EsXM3FdCwFGIuHqgDgPl+AmmXR1NJKIBpXsrtjIyNk0vPEQmGSkRh2zSQkoHwgiN8nMuceAKvk2HVdjct6O+uAs5y/zqaTdtWBmjp4qxkaVVe8Jx1cBT6h+tgX8VNzbSwd2jo6yM3lKC3kaAklaA7HmZ1JExCZYV3D1XTFuhV1dWH8ao6NIQLSuk3ZrlD2Way7eDOPPvMYY9mzlLV5OntaFWjcv7yfI8eOKN9eGeMyToUpHwlF8eGju6uXYrbCiV1HeeuVN9GabOXpHc8wn81x6tQ5Uq3dvO+BdzM6O8UTL+wk1tFEoqOZ0fSU8une0BunPWhiVU3ODY2wbm0btVqF7q5O5f+czRTp611BoWQTDCYZPDtKueZiGUE17LZfegVtTe04Fhw49irpuXl0w8/8Qo5jRwbIZU2ccpCmpm7uuvceNl24jNNTx9h34BClqsuxE2eZGM/T2rOBZSu309mznqm5CmVTp1ix8QfD5AoFopFRUolWalIXYBtKlaGro5VKMcP0+Fl0q0IAl9NHj9ORaufGa26hvzVEqDLA+cEjRBNJbn3bmzk9eIKHHvoh588Nc/tbtzOfmaK5tYk1mzdjGga/ePJpnn3hJRLJZlatWUY00kw6nWV0dJI1q1YpCf309CSzExOEfEFqRYtMusCq5esIxcMsWb2E6Zlp1m1Yx4FX99PUlFJewAd2H6CvvYfPf/ZzFNI52uOtxPwR8gsZ5jNz6MEwO3fsYWqmTKKpi+tvvY6vf+tBFipnePudVzC9MEShVODCC65lYrjMjidfYf8Lr3Lt1VezadOFzExl6exexpK+FSQTLYpt2r+sl9m5cR59/Kd89GMf5LLLL2Ro8CS3XXcjs+MTyic8GkkxNTnP7j2vsnTtOnLVGvP5vBpzE2OjjA4N8tUHH+T6a65R4HXegnkTvv/4qwxOF4m39fPqgSO89eYtvPDETj783jfhr8yglXPk5sZFPJ1YtIViqUilXCSVjHPqxHHisQjvv+8+InEpoNGomSaa+ED7Aq/t0qRQQiwcZL9yzTXXsG/fPnUfknuH/Fx33XXqPSk4k3uL7B++853vKP91WbeFWSsqCjJnvvnNb/KNb3xDFakcPXpU7XNEBULm/qZNm9i5c6ea+1deeaXa94hSyYMPPqiUB+Qh55O1rb5+yGuKke/hup7Us9/AdlzFphdmfjmbY2zwnKLjytgKhsIgMtV+H9m5eaxqWck9//viF+94hw4dUgokwgiun7u+JgEpTdO8apzGoxGBRgQaEWhEoBGBRgQaEWhE4D99BBrA7X/6LmxcQCMCjQg0ItCIQCMCjQg0IvCrCJTLZVcAtbqnrCQV5SEyyR/96EdVElMSgnV/WvmsJCsFyBAgTQAXeV8AOAFzPUlTj2UqiUL5zOsSha951Mp7SiJwkaX4v/eJtKcO8EiSU/6W88h3hBEjgJwkWeVRB23qALTnvyvJ0Jrw0aj5LN798XuxmoJUgzpFs6Zki61SCb9p4rPLGHae1au6aU4KoDtPR3MzRw8W2fvKKfp72wj6YmQzeT78od/l5uveSqEm5/Cj6S6DZw/zy12PMDI1yOj4oGKz9i1pJxjU8Rm6AqmXLlmufFCFqZjLzbNqdS/Vak4x5gwiuLaGptuKPRcUgM5wlaRwb2+/kkcuFCwKeYvpqQyxaLNi6D759Eu8//13cvLEaV566SihkB/L9LF583rWrdjCLbe+idUr1lOzHcZGppiemmFw9BQ7fvko+XyWLVs3Ktllq2bywtOv0tGdVHEZGhrBNl0lNbmQziiwolStkGxroru3h4mpKULRMJu2bOKpxx6ld9UyWjvaSTYnFFhWrBQUcCfApgBLIu0r8rySVFdeg4GAAnHFJ9QRDz8lQvsriVnpdwFwBd0SNqDIEntjSryUPUBPJaklejI2XYd4LK7YmJppYJUsErEEgaCf+fk5JifGFQAnQFx6YoagFlRet9/6228pf8dXXnmFnp5OVVzwuc9+jm//87c5evgIN1x/nfJldcV71XEpFYrs2LGTr33lK+o6JKk/PD7GH3z2s3zqk59icmqKRx99hHe/690cP3kCn27we7//e3zi9z9BNBZj48YNijWcnpvjum3XKo/E9q5OfvGLX7Dhgo34QyE++alPMTE1wZ59+9X4/v73v6+A7ptuuknFuGtJN23trZi1GuvWr1W+pQIy50tZjh07wu49rzAxPsHI6AiHjh4kEg3Qv3QJQ+cG6FvWTX//Evr6emhpSfHYw49RKVS47667mJ+cIaT5WblkBTPjUxiOeC2D3y+yyJ4XY60qcsoyLsQJVlOSr8JEDfj9BPwBMVZUYLcUS9TMqmLIy/yPxeKEI2HPw3rx+9J3wjIWOqvyrnVdTNPzqTSURLL41wqb1utfb3wINCOyxTI0PABXV464Ps/7Vpi4jkixOwo8lguQ4gdvhMmIFKlh77mtaVgifyw+xMKgDoQo5/JUCkUChl8x8sulMvlMFtMyiScS6keOZ7suTc1N6JpOUUk8e57bHrNeju75IKt1adHnWzx7q44wjcXPV9ZPnVKtRDgVpWhXCcSjNLe0MSeFBOksyUCUmB5S7F6RrhbQVji6ymdZji2xllgiQLqrCjIWagU6VyxRMrtP7X4YPVkmGPcRioaIJaMUKyXK1Yry4x4+N0zQH6KrrUcB9bWiw8DxMS7uXcVlqzZQrlU5PzPJ4NQ4M6UCia4OCrbF8aEBJUsbT0aZX0iTSERYt2opUafAwZefp7O9heXLmzHNCkuXLlEqA7l8AbPmkki2MTtX4OixAUKhBMtXrqepbQXBaJKqlWdy6hwL2TT5fInRsQzjowvMzlSJRtu4eNsVXHrp5XQt6cB1yzy578fMZLOMnDOZn4vQ3LSJvqXbiSf7KJoWuVKJYq2oPEMNKewRpQjLIeY/RSSUJOiP41oGVk0AcAgaLrEQTI2dwa3liEd05aUqXui3XnUR3eEKtVIWDD8b1l+o/FbFG3d2ZoxyKUNbexOJphQv7N/Hjx97jGzNoqMvQarDUWutbfvQtTC25VNFKZFgmGK+SHoqTWYmh13W6WrrR7MDTMyMsGnbGi7Zvg3btXjsycdUEUwsHGXw1BkK6Sxf+K9/QnusFTNXw2fptMSbmJyd4n/84z8SjfcQi/dwemBUAbevvLqD0yO7uOFNmwlGTVVks3zJJrZuuJ6hoVn2vLCPoYEhJXU/MZHmne98jyoG6u5ayrHjp2htbVHS4z/+t++yYeMKfudj97N374u86arrcSpS5BRDR/YQBo8/+TRrLthMplxhOpNhx9M7lLz45Plhvvzgg1x12aXoIu/t6uQcg9FclecOnOXA0bNUylU6m5Isb/dx3batZCZPcfLQPppiPlVYVCq7tLa1k0wklM9uNBpR68NNt97iLQ7eKuHJqSs3au9hmSbHjx1TAKwU+YgqhzwX6wUpElq6dKmSFJa9hczhXC6n1i2JubwmRUPyGdlziJ+4qHwI81at3+3tap8iKgoXXnihuofIuicFOjL/Ze0W/1kpZpO2vl5C+fV7Hsu01ZoqxVDBcFCtObZVUx72C7NpXnjueSqVqiqmCcYThONxdL+PMydPsnzJEq677trXVE4ElFbXbVkKXBYFkr/5m795bY1qALeNfwE0ItCIQCMCjQg0ItCIQCMCb8wINIDbN2a/Nq6qEYFGBBoRaESgEYFGBH5DI2DbYroouIkHntWTix/84Af52Mc+pvxmBQgV8PTgwYPKv3bVqlXqs3UJQUlu1iUCJWkoQGWdSSlynHVGrXy+7k0qzyUZOj4+rr4r5xUgTJKK8rfIKsu5hKkiiVQBRoTxJ7+FWVtn2dZ9c+V7dQ9eT47ZJeAX5dMyBUq87/c/SC2mU9BMJVkaDASVt5+dL9LWFCHkt6hVFrjyii0kw1WGTp3ALifRnBSFnEm1UubgwUMkIn1csHETt972TjZvupRQ2A96jkJxkmNnDvPsi89gm0Uy2TSGzyUYCLC0fxl+I8RDDz3M7EyWSy5Zy+WXbyFfTFMtl4iGm5mZmiPZFFffOTNwhkQyqoC5wcFzdHX1UakIAyfC6OgMvb3LsW2dl3fvIRpPcXZoFMPQVCL60ksv46ILLmZF/2oKZpGp6Vle3rubl1/apVi6F1+yhdGJASYnJ5R8c0dbG2dPTtHV20Yy1sLBg0fJZAoEAmHS4zN09fdTEVbyzDhL1/fTtaRXAZQiH5tsStHZ3YWjuSxkF6gJWy3kxxcSZiRK8jckzNlCWQHEAlYJaCvyx3UQXhUMBAIqTgqoF6DOtnE0z+9PgbYK5BPw18WyhbXpeZwKWCivS4JawHyB8cqZCrrtMTN9fp1gyAMUxTs06AtQyhfRbR3N0vjC5/6UQwcOsXfPHpb09ioZ509+/JPcd+99qq13vOMODh0+xNTkJJ/7zGf5w8/+V8UA/sD9H+C6a69V0s/rL9jIO+54J9/4u2/yyCMP8+Mf/4RPfOL3eerpHXS1d/Hh3/kQf/Wlv1JjOJFMsDCf4Z13vIPbr7+dLz34IG0d7WRyOV7evZtEsonv/+B71CyT/ftfZWF+gXPnzjN8/jwz09MMj41LEDFtm1KxwJe/8mWuv/5q5V8s46ZcrhBYlAaenp5UbLcjhw8zNHKW/Uf2kytkiIaiLNvQzwWb1jM4OECtVGPz+rVMDY+TisRZ1r2EqD8MpqNkvYP+oGL6FYoFHMtj3NfEp7ZqEgj4VewVN9l1cW1htHpSxrlCFtuyiSfjCiAUme36nFVsWvmWKIO6ugL762uPMNSl8wV41VzxgvQQW/nlAaIC9DoKvJS/Nccg7IuhO77XCkyEjax+FotIZKx6x5DjCiAsPpIuRbuEiUU4ECLk8ytGNZZNLBxRQL+gvOVSkVwur4BMabcw4oRV3tLWqkD4Oggi41lY1uJPvGh/+xpj2BB6pQC2mollVXAdS0k517DIVHOUXJOmrnYMfxCzYtEabUKvOJSFURlrxTClJzwvXAVCC2irFKEdNFti4aL5DUpuFTvoI9XdwvHxA5yc3EfHklaCkZACMQXc7V3Sx+DgIAEjoADb5kQLcSPO04+/wNWXXMUN67dSG8/giwQpBh1GygvYiQiD6Rn2nzxBybQwdB+tyTilTBrDqhIxwhzbN8TFm5vYdlGfKmZZuryfSrVEoVikWKoyOjZJvmAp8La7dzn9/StBDzI1m2WhUCaXK5HLljlz5hynj52hZhusWreW1WvWsenCLbS2t7OQzXBi4CSnB84xsVAlGOsgFG4nFO4iEpPztpAtiG9wBLmrOSKebJhgVNHkt2YTseYIh5KEBLh1aji2APUuEX8It2oQ9FlY5hjR6ByV6giGZhLGJOmYrF+1nkrNT2bBVmv/0t7lipFvVosIYdzB5vDgcf7tyUc5PjSIP14lkijT2taE6wYol2xVhCNFF7VKlfa2VpriKYJaGDEy7uteyfi5KYZHz9PV28L4xChdvZ30Le2jWqswNTGpmOHVXIV33vo2lnctozpfojPVgVWxSDQ38d0f/4ihc7NksjY33vpW8Ds88uSPGJ09ylU3blQewrJWz0znaUn18/Y3vZfuliWMjY7zzDPP8vLLu7nvvg9y+PAJfEZEsWjnMzk2b7mAXz7/FLnCFJ///GcYPH2MdctW0NvSSTQYw64KKBnkuZdeId7aRkUKGPx+nnr6aVUEsWX9Bu5829tZ2tOtLAgEGC1pAcyAQbYKC/kqxXKFqD9Cb9Jl6Ph57NI8ZmWO4bMn6e3tYWBwjGA4zJ13vksVH0gRhRRrZbM5UiKJrB4eYOuVkHipK3uxGK1eTCYArKh1/PVf/zX33HOPAloFeJX9h/ih14vXRM1D9i7Lly9XgK2oKuzdu1fZR4gqg9xvBcCVwptly5apzwogLCCteOTWi9PqEsZy35I18Nc9ZK2UmEgxk9wPBwYGeOzxR5XSQVNK7BKKzC3Ms27dekbHx2jv6lKflwquQi6v2iEKFrLfEt93USiR84k8vzCEhXFbL4ar203out5g3P6G7vsbl92IQCMCjQg0ItCIQCMCb8wINIDbN2a/Nq6qEYFGBBoRaESgEYFGBH5DI+C6risJwDqrtc5evffee/nUpz6lEpkCtsrrP/rRjzh9+rQCVSVBKElISRDK+wKqSjJTmCaS2JTXBKwSoEdkbMVLsu5lKwlESY6KvN/x48dfk1AW9oocRxKswl556KGHuOuuu9i9e7ditgigK8cVCUJJmspn5Uf5knZ2Klbihg0b1PcFPDKUZKtJWatww3tupRqxibYlsQ2XUr5MxB8m6OpEQiLpLAngGTZtWsXynhi/+NETBPUQt91yJ5OTaaamhplbmKE52YVl+YiGeuhfso5bb76F9vYolpMhFPAzMztNobjAnkMvMzpynumpaULBMI6ts+PJnVSrsG59J5s2rSHZHFLcoFS8nX/+519w0cUrFVg7MTHO8pXLlRzv7j37STWJtKdDLNbMyy+dxDQdenrbFVizatVa+pcu5+ILL6SrtYeW1lYCvhDnZs5z4OCrPL3zGfKFguq3NWvWKAB6ZniWzZesZWJ8nNHhYUbOLbBiRQdWOUSqNUal6jA6Pk0hW+bya65jYmIaLWDRv6GbeFLer1Kp1jAErdA0svksqeakYkJWzTKppgRz87OKmWmbjvJOFbAnGAwomcxKuUShUFSJ99dLVkqiXdiSwqx1dEfJwwqrUWRmNVfDEsDLEp1YD7TzGT51DKtmKQBXQNWWZDshI8T09IxiGdq2sMINwqEwdtViLp2mJdlGJV/ir/7ir3h17wGOHz3BBevW8c2//Tvef8/7OXd2mOXLliogUjxoo+EwV191NY8/+oTydN63dz+pZIK7774Hn9/P333j6zzwgQ/xyu5diiEsYzSWiPH8L1/g47/3MQZODyhJ8IHBAa668iq++KW/5Jotlynm2AWbNykw9szAIOfOj/DZz/2hamutZlIulqhWqtQqNYaHR5idTTM6PsX4xBR79+zlqquv5E1vupVLLtmCKyg3IhOqe/PJFJAsoaSLJ9ITTMxPcuT4EV548QX2H9mr/F87u9rp6mzDrlbZsGot4+dGefHZ/fzhpz7K5vUXcPTgQTTbVQCsgBAB8bLWDQxBPgU4FRa843rMadtWDNBAMOj53loWIZH4FY6oYGnCfFVsVJELFQhVaLMCQHqsaXld/GwF41T97wjw6qrx4D086FYBM4JaKjRW2Nw6WD4MN6DaJSxdBdwI61YATWFnv1aYIsfzgE/xDnbCDjXbW9t80g7TA6GjIkUqXrYijSxMV8dWLNtFyi9jU+NUTZNaraoYyQKuiOyz9JkUEKjRKdegrqvOvnUwRLpZFTf4sDSLmlbj8Jlj5KwyLX3dFMpVUvFmfJZBV7KVnqZOStNZQpawNQ3R7QaR8JbrFLatq+GXdovCgDB+AzrpfJZ4ZzPVcI79A8/T1tdC2SxRNEv0r1xKJpdRMq+pWIo1S9dw5uhpTh8c4t733E1TKIE5nqM32ka6tMC0rGn97Tx7dD8HhgbwJZoIhOI4pk1XU4r81BjZmVEiUjTT1sOyvjiWU6Gvv08VzkzPTnN+bIz5TJbeJUu54sob6OlcxkR6TjE7LdulWC1z8vQgA6cnGD2/gEGU62+4mauvu5a2rhaqdpmzI+c4cOQQpwbPYtkGyZblRGNbCER6MALCRHYUc9pyfBRLDsFws/Kdljboeg2MEoZRRtNNWvRmbMsbN6GgRSgo/qJVXMsk7IuSiIoM/wi2O4jpDNPaGmS5gGALZUp5qFlxfvyTX/KhD36aay65BUMTwL+k/G5j4QAFN8/U9DSDU+d55cjzjI6eUizpalW8q0UGN0A8HkYI6l0dLbS3NCtVg3KuSl/3cpKRVg4fPsrc/Dy+oI9sIcu27RcxPTPJ8PB5WptaKGdKbL/gYm664gYy4wt0JNvJzGYICQszGmHg3BiPPrGTC7dtZ3himBODB7HI4o9UufXN11As5XEdg/NnJ1nev5a33HwHzz/7EocOHqS1rY23vPl2fvD9nxCPtbJq1RZ1/xOliKPHDhCI2Nx3z53oWo1UOMb1l17D+PAYqVgTgWCUfYeOcH5snJbubs4MD6s1SxQPtm3awvvf/R46W1qwq2V84RC27qOMS8FyPFsAXUPZvldsNEuKQ0poeg1TPJzVHBSrgBq9fX1egdmijLnMO2F214Haf7+V01/zyPb8s735L3uI++67jy9+8YvquUgKC6B78803q2Iy8YYVxQMBc2+99VYlGX3jjTeqvcjKlSvZtWsXN9xwgyoQEhlmKUITmwaRXBbJZPms8q41DAWYvt4H99dtNZUNgCMy8j6k0EOKgvbu26eKYxKppJJHFj95UW7IZbOkkili0YiSrBcpe9lPCWAsxW5ibyHqJ3K9Iv/88MMP89WvftVTPFhcE2XvpmlaA7j9Dd33Ny67EYFGBBoRaESgEYFGBN6YEWgAt2/Mfm1cVSMCjQg0ItCIQCMCjQj8hkbAcRxXANG67LCEQYAfkUn+kz/5E+VDK8lLSSzWpQQFtK3LIktiUpKBkhRULMhAYNHL0lagnLBjBcwQRkidHSvMFAF1hSFSP64Ax3UPU/ktvpTSLjm+YvXp+musWzmWyBjK6/Jc2iWsFvmOXEcdGBasxXItihR41wd/Cztmo4VQ8pkC9oX9UZLhuGJA6X4NIygAVImgU8DM5bCqOtdfdzPPP/8inZ2tbN6ykbn0Agf2n6CzdTU7nnqBrVsu4ROf+F3WrlyB5ZZJBEMiIkvVLFKqFpmYmWBsbJLDB09w7Ogx1d659AQuZZav6Ka9o5XmpnaikQQPP/wU2YzL2+64AiFCP/qY/J0nm9OJxxNs2LCUSDhBqrlVJYav2HYZtiEMwZj6XSpV+cdvf1vF3XJddux4GtPymIdTM9MsW76carGmwM1iqcDw+XPYtTLtHc3Mz0+hC7gaCpFMtZHJVWjtWMLFl17F8MgUbV0JhsaPKBlkSZJrmqGS/FOTszS3NrN27SqOHT9GMOxnYmqcaCSkWGKu7RIOSYJZ/D0FOJN/TjhEwlFC4dBrzFsBwcSrVPdp+AyRoNYVcCuArwB8chxhOwqIqKS9HRtXEv4CZrkigWuTnp3jlhtvUczax598gmXLl2JZVbL5HKZVo6O1g4W5efKZEkHDx3e/9T0MU8e1XII+nWwuo+RIxQO1VC0RCoYwMAgHwmRKGQUU+7SA8kSV865YuZLZySlaEk1kCzmaUk2kF9KKPRxPJhg8M0h3b7cCn6PhKPl8jmQipQD5kKYrWUxhjlmOiy8UxDFRfVc2K/g0nxAEqVYqqk3Kf9pyqVRNBodGmZqa5sCBfWquCntMgIMLt25hzZrVtLY2KYzRcTQFLgrzORDxYToCgliUqyX2H9/P4zseZc/eV5QHZcjvZ/vWbWRm5klFY9x8/Q1ctGkz58+eVSCwPMxqlVK+oPBTuUafJkLFmmLmqnm8OF918WEMBvH7g5TLJcSKVnyGBfAXcELAbl3kkJVRq7hXehxVUTcXAF7ek7Eic0AAXE8mXUEuCpzxoNjFf5ZqLo5ZQdeFISxMaw/YlHGmPGcF+K+fQRqyCKYKHGwHQir2IjssFE1HmMCOALZ+BSJLrOTcgiZrClTWFcAkgIkEWNY2KRqR+SUFK7L+yGsKiF6Ul/+V361wLcXf0iQcD+IaDqZhse/UIeYrBZyIn0Akik8P8vLOl/DV4J473svy1h6shbySj3YNHccn1wWa5eBzISTG2LarriOcjJOpFClaNdpXppgpjzA0NkCsKUa4KYIWMDhx6hjNTU3K47k8X2Lm3CSXX3gZl2zYyv6XD7CkuZe4P0LFqDJZTbP/7BH2Dpwk3NFBuLmDUtlWLPr5yXHMwhy9bTEu2riWoKORnZljzbo1jE2OK4/rfLFIojnFLbfdRjzZzNDwGENDoziOj3LF4vz5MfbtfVWNZcfVufuet3HfPe8nly9x5MwZxidynDg9zqHD53H0OOsuuIT+FeuRRXx0Okc82Uo4mqRStSkLKOrzEwj7KZUy2FZJSSoHfA7hkA+/4Y2CiNlGKCLS1lXIcNWwAAAgAElEQVTsiqjp64R9PuKJEsXKAZqbKhTz04plvnrVUhxmmRoZpLZgsW7tJezeN8juPYN87S+/zeNPPcvOJ55h3aoVXH7pVlas6GHZyn4iArI5GbXmGZaf6YVZxsYnmJ2b4+zIIEeP7WUhN8HylV3EowH6ejvpaOnkxNHTbNqwldx8lV27D6L7DdKZNNffegNd3Z38y3e/w+T4BN0tnbz1xjdz1+3vYfDIEF2JNuyKTQWXeHsb47MzfPtfvsN0epa27jbGps9zbnSAQMTlQx/+bWZmJ/D5DcZGxwj6wrz3zvuZmczy9I6n1Dp6xRVX0tnRj2sHCQVaSMbb1Vzcu+8lvvG3X+GWW67k/g++lx0/f4KPffDjHDt4hOZkCz4jwGwmw88eewzL8NHc2a4Yoj//6U8Jagaf/eSn6OvqRgmt+3RszaHiih+1ruaprDNB16/Gc8CQe7GF6VTwBw3l06zJmigFPLYAkCLjHiSXy5JIJFVBh1Y3in3dXk4+J0oEsj+QvYSAs7JWyf5FmLayF6kXrcm9WQpsZM7LPJY1TBWsBALqe7J/qRePyfxWa3W5vOjPjVqH5TX5Xl0FQo5d36PIfkf52f6ahy3mzmoNlNXUsxYQGXppqyMs3GDA22fZFn7xurYsVZAk92EpEJE9UF3RQHlxa5o6r0g1C+P285//vPLirRfpLUo2N4Db39B9f+OyGxFoRKARgUYEGhFoROCNGYEGcPvG7NfGVTUi0IhAIwKNCDQi0IjAb2gE6sCtJDDrcsmS8Pv7v/97ldS8//77X/OiFRBCkpKSFJTkppL2W/RwlESlvKfk+xb91Tz2mfeoAxl1j1o5hxyn7pFb/y2J0XqSVZ7X/Xdf7w0n36v7676+21SS03HU9z2/W0Qsk5xd4LZ334Iv7hBrDYvGKAE9gFk20QROMfxUrBqBaFAxRVuCATqTMU4cP8L73n8Xhw4dxhfws+2iSzg7OEw81sR//2//g9tuvp11ay7kxed2UyrVuPu97+Tyyzfj92mk4gmPiai7RPQYhhamUCkRD0eoVPMMDp8gn5tB97kcP3aaaCJGS0ubAl+FmWXbwqTTMAJBujp72HzhFsVS9Gl+cqUCMb8g0FUm5kfZu2e/Sk4/vXMnL730Ci3tHfyX//JpvvWtf2BuYYH2zg66unro6u7hW1//Ftdcf7NigU5NjJFMxNiwYQ2VclEBVQcOHKWtp5X+Ff109vVSdRyi8QRDwwO0daRIpZIqiS/yvLFoAst0yRfybN16IQODZyiJ72N6mkgkRDgSpFypKm9R+S8QDHiSr65FLBJXTNqy+Az7Ahg+SbzrCmAVvz9JSEtiXhLZwtq0LUlkWwq7k74VENARad6AoUBOIWLOpxe44vLL6WhvU16zqZYmsvkFBRD7A8LWqtDR3kV2IUetXKUt1UZ2IUtTIolllmlpbl6UBS7R3tpGJpulXKooYDgajSnwrFQqK9lKSdCLx2t2Lo1t1hSgMDc/pwABYV6VyiX8hp9Uc4rTp04rL8WTp05xzdVXe8CiY9HV2cnuvXvp7u2lZtucPHlKMbb++I8+T3Oqicu3XUYyllD+q4pPW3NYyBRVH1SrJslkTLFXKxWbRx99VLGqBdCUYovVq1cpVrqAuH4BHDWdmvgF6y5GUHjewrm1KTg58rkM+3bv4uGf/Ry3arLrxZdlinD1lVdw7TVXq7aLD7JjWkQjEQUWVwol1SaBGfyGJ1OspIaFveoLqDFsyuejYTTdUP3sASSOAi+Vj7GhYxgyVwWx1bAtkbN1FWgqc/hXDGxhYXs//29A1MEfFGalOMAKE1Vhsx7QK6CspgtJVXnhKlBYPiPx13UKNU9Stf5a3TdWxpiAJorVHfDjl3XNstT8NStVRPc7lUh6xSuuo1j/pWJJgTXCvq2rFrx+bZJ2BQhi1qrgU3/ghDSmS3PMlLO8dHAfgWgcvxFErxmkx6bpSrRzzUXb0YtlJYHti4RUW6RowO/qiiUcVAC4ocZDLJWCQIDx9BTxziix9gB7Du8GPwQSQdLzM9iaRUgkxk2XsYFhIgS5/87f5uyRAXo7+qgUa7i6Qc1X5eUjL7P/zKs09/UokDtbsokn2rAsm10vPsf2i9Zz/dUXMzEySNgOsmrJahYy8xTKRfSgn23bL2HlmjXsfP45xqenyeYrWLZ4zeqcOjXI8WOn1By59aab+dBH3ofjlnn2uaeUvHs2b/Hiy8cx/O1svfhWVq2/jLmcxfmxGaQwQMBvJavuGDj4cFwN26lhWWWSSR+2mUdzq0QCARLhGCGfd98K0oJmFEHLoVsGuu3Hp9n4/bMEoqfwGfP09XTTFO8hPZPh5Km9tDbF2bhsMz/810f42aMv8aUvf5NQLMVn/+CPKGYL5GdmMRyHvqUdRGMR1qxby/vvv5/1azfjJ0wi0oSlOZiOSdDnw9HKpEsjnBs+wdjYIONjI8qpeXZqjpVL15FO53n+hVc4fXaQCy7aSLaU5ebbbuLc+bNk5jNkZxfoa+nh0x/9JP5qELNQoznaRLpYpObXiDXH+NkvfsKJ00dxfA7JlhSZ/AJtHW2sX7+WYmmBfGGOufkpivkcd7/9wyxbvpZQNMD//PtvKm/nKy67jl0vHqK9ZRk+XwIdv2IJP/nUz1izppsbrr+Sv//a/+Tb3/wOdk2Y6p7bdDTVxD//8AcsX7eWex/4ANsvvZQHPvABHvv5L7jz9rdz9WVXoQso64o+gIVriDywONK6qoDGb4hstKHY71K4Q9BHBU9C2DKr+DSDgC+w6FvtpabU3kOkzb0VY7FMo87Ul1dlL7Doi67JellRe5V6MVkdTK0DtrLevX6dEUBWitfkewLe1j8v35c1rQ6Uyt6mXgAn35f9iAC7Atj+Rw9ZbYT9n0kv0NHWoa5fituC4Qj4DbVeiUqAqB4Iy94xTWyR3Bb/dSkmicUUqCz7pdfvg0QlZc+ePXz9619XbZFYyb5O1t+GVPJ/1CuN9xsRaESgEYFGBBoRaESgEYH/XBFoALf/ufqr0dpGBBoRaESgEYFGBBoRaETg/xoBAW6F1SYARz1ZKcCYSCN+6Utf4tOf/rRi89UZtpLc9EBRjyUnScu6l2Sd5SGAbd1Prg7k1sFeAWTqz+sNqx+jnoRV/qQ+n5JWFgZMHSBWiVlNU4l7SUIqX1RdGHv1hyeF6vmhiqylRtVxyVWzvO8j7ybe5iMYE6ZjWbHq3Jqwegx08WEVdosujMYqWsFkXX8ft7/tanbsfIi2jmZ2vXyAvp7VVCsOBw6coKnJR3/vMoaHZkjF+smkyyQSsHJlB7Yjfp4Gd77zTpb1r2BuLkMi3kK5VFWJ32jQT83KY9rCXhXYSJK/8pqkb3X123ENgkZEARLCvBLgUoAK8YcdPD/E3j0vMTs9SHp2mpnZWXp7lzA5NUNzSxuGL8gvn9lNZ2cHrZ2tDA6dpamphVg0zvDIeeWHq9kGZtkBx1ASlMuXrlIM0EqtyNLVvaTawozMDoK/xkxmXAG/uh2ikK8RDscI+EPMzszRnGojFo0qBq9pVhVo29YqzMMF5S8rTEVL82Qt44k4Pt2nPBbNqkkwJKxMP7VqjapZVan/QChAJBhRcqZWzVWJenGGFH9VAdIU89B1qdaqyk9UmFvCxvX5fVTLFdatX0drSxO/eOQhxXYVb9ZoXFi0NVWAEAlFyOcKREJRSrmSkH+VDKeAEvFEjPn0vAKmROpW5oSAoLWqpSQ/JYkur0mb5acsTNfOboYGziigVdjYci2r163izLFBxepu6k6Sy2RV22s1m20XbWX/rlcxYgZLl/VyZuCskrAVgFBAbpHAdGo2UxPTtDW30tXawc3X3cAl2y5WvqSaFlSxFKCwDhAKqzoRjyppYZG1Filc8cYVYEGARGHorehaSndPJ8F4kKpbI1NaINoUpWpVFDta2GphX4DZ6UmmJyf58Q//lXNnBxTgLXNQWNMi69rT1U0gEFSgtSsse9PCLyCs7luMmcf0rdZMJd8cDPpxhC1tiRy7XyGqsoZIHIV85kkbeyCpQuU1UQNelAN+HTutzmL1ZJU9RqunQuyo+SGeuOLZjC3Hkn+yemxgOaCAQsILFoavkmlelE8uWyKjW/+UWNd6z2XtEpnnivjaimSznEVDyUAn4zFq+bwCt8Q7UxjqoaAHIloiEb1YzCKMcY8b7LXVsA1CRNXzilXC8TuUjRr+pjAlw8aXijIyOcPYyCR+18/M8CTjA2MsbWtj65pVhIJ+/JEQgXAQwy/Mbw+8DQjPWIBbAc/EjzgWYzY3jxEx8McFnM4zMjVCTTMJRQIKnKsWy0yPTtCRaOW2a25h/OQwTcEkdsUh1tLKbCnHqyf2M5EeJtYSoeLa6IEoVVNnIVshky0QiQZZu66PWEInEtQIWxH0sp+p6Un6lvdz+VVXcGrwDLv376dQqeKPRKiaDtMzC4yfn8S1dS699kruu/u9VPJ5XnjhBc6eG1FM3HQ6Q6FUY+v2K2nvXspMvsjZ0Sl84STt3X1Kbj2fEUl9YWJLMYKFIPY+v6b6QnNsfK5BQDMI4sOv+QjqfrV2aKqAo4jrlAmHy4SCeRx7DrOcobujg0Q0TKVYYGJyGL/PoFaBlngHr77yKmcGh3nHXXexauMm/vs3v6Fk8ePhAM2xCLrtMDuep5ATYMyP7QrL188N117Jtq0Xs3rNeoLRiGKZBkMG/oDco4RNWaOQzzM/mycRbSaXrfDwYw/z3MvPsH7LOtILs8zl5zDdGtffdAP5bI75mTlCboB73/V+lrb0szA5B6YGoSB5t0ayNcbTzz/OoaN70PyypoZYvmo1C9k885k5/H4BCUXxIkBmYZpNGy7nLdfciamX+Lef/YTR0TFWrVjPucFppkYLRMKtRAIxpqbHyBemae+IcN21l/Pijl3ceu1tXLX9CqVeXq3W0Hx+dr7wPONzadWkTC5LKpHg1JEjfOT+B7j5hpvRhTlriPKFyIlXseyisgwIGiE008CuiiF6EPw+TANsXcN0LcKif6CUBJxF1q1GwO9XK4eSSV8Ebl8Db9VmQHzuxfBYW9wzBNX+QNZvUW2QNVKUFaSwRcBhqUZRIGq1pvYIci7Zi8i8rQO19eI12XXI67Ozs4pxL5+TR12ZRJ7Xi9AEMF0ES3/tfqwqa5GsMcKgdzRVBGMIc9YQZjLi/K3k2kVuXTNtteYqa3DdU26QNgnAXG+rtEsKeUQK+s8f/HNWrliFaXqFNRKnhlRy4x8GjQg0ItCIQCMCjQg0ItCIwBsvAg3g9o3Xp40rakSgEYFGBBoRaESgEYHf4AjYju0qCdvXmGrisyYSfBrf+9732fXyLm57820k4nGVhBTGj8jAel5pnh+lJCoFOBNQUVh24m0qwJdkCCUZ6nnQidSf4Cq2YkrKZwQAFnlEj4lnKUBWPi+sPJEkFc9SYYfId0Q+VU5ouQKkCItOw/BOoXw4RTZXXYcCchUtU32+UnPwh3wcGThIT3872eI8uu75o2qOjq77FbvV0XVMObbrEtZD2JUy5co0re0JpqcnicWa0Ahh1jyAqb+/k1y2wEK6SCzcQTzSiq6XqVQzLCzMMTIyQmdHuwI4Q4EItarn6yvMH8nvarrt/eAo0DIWS5LN5xUDMR5NKXZkseh5lcYEvK6Z+AI+FWthLJaLebo7m8jlMvT29qmkdCgaUbE2fAHlISt+eAKgCaNYIhUORxQ7UNh7rijAagF8eli1rbWli9nZGQJhH74ATM4OE0oYWG4RU0COSJRK2VGMKPHrFSAsEAgppm9zIqkYu9nigmJRKklIIJvJqbbXbFOBdQJ8yfvyHQG5JIGuGJGKfekB8HWJSBmP4kMpCXVFnnSkfwW093wKZdzJdxRWp7wEfYoJKa8JG3Z0dJilS/uZz8zjyIjRdcXkFNlgQ/cruV6rZhMMhJQPrkMV3a8r6VTNVWKe+MU/16yh6wF0XxDLMTACAQqlLHrAxmc42Lka7U3tVMpldQ5hPclvubampDB+c+qa5CEyl9FIlPTcHKlUmIpZ81ikAjyIR6mLel+8beUPAaSnxicVizQeE9a2QbViEhOmp+2omNble4uFsrpuYV7JnJH3i6WSAhussonf0YjH4spbtWJVle9pJBahVCspBpyMw3g0qmReBcxua2tlJj3JQn6eSkkAAz+RkEwpA78mYGUYw3CwFLNRiLLxRRlsr68FXPMLmF6tKiDc7wsqYFUVKYj8tZIT9jyoHbemADhdiilkHIhMqKwvCqSVMbIokKxwFbWoeKCFesNVHqdqfKg1TNYlj4WqfHQXH8oW10PpvXEma5dMgkUQV9qjwOTFsSXrkYwl8ZiUc8h1yDqkmK8KCPKgZmmZrBkKIF4EnOVVBQIp5q9XcKFZAQJaSrWr5hSxfSUKdo5QKkXBqSpgNRxrxtCiVIs5dMck4ougV2s4xYKaN+KFLCxENR+Ebe5qakxIqy3LwRKQKRhU6gH+SICKXSEQDSlfW0dzCUWDnvS0gO6mQ0eqBbNQwah5ALAmgLv4VBsuNaeMo5lE4iElHW4J2V3zEwhGyBVKxBNRwlEf2dy0AiATRpRCuqDuER1dHczOzzE5M01zaxu+QFAxBsvlmipEicQSik0v8u+lYpbh4SF1fSLPW8hJUUZFsdBNM8TcQh5LLxKJx3H1gBq3rmiIO1IEoKEZjlpHZfzI/Jf7hFmRYoIQAd2HJpILluelLAUBFVvuN7LeSOdIQUUaQy8qKWW/nqCQLWFbAoRpxOJRVZAj8G80GFHXEG9uZmjkPMmWJLWayOcGCcm9Kl8kFoqha0EF9lqOTqVUJDM3qe578WST8inNFApqHPlCfuV3HAoESCaSFLNlWls6qZRqFKs5Wjrj1Owq8wsZWtrbmZicpLND/ORNquUafhnfpkutWFUFFzIoaqI1HwwoBv7qtSs4c/ZVovEIuqzZmk6usKDkkkNhP9lckXg8SKEwS9CfwKzqVCsl5dUsa2mlbJGMt+FaQSplm6ZkC5nsPOGQMKYLuK5JUAuTncvT1dZJIV/wvFzDEWq2RdV1FGBsu47y2dYdl9XLlivpeWmrh6WKlLmw6GsCS6rCCd2UcR5U817GuaULM1eAWZEHNwmIpbUtfW6oe4Ga91LMo9ZYD5RUs3JRWt3Wba9AwvUTsP0YjqbmvmVYykZB5o9P9gGmJ0Fu6jWqAZEj9uGK2ILteW8rufeAALjC8BXfdL/aM0lBileMJq/L+FOri5L6F99vdV9b1GpXq9n/SSrZK/FQc9k2beUlLv7mhhS+yHxXBS3SDmmbgSOFMGq9McgVCsTjsUWlAU+VQPYfe/fu46KLt3HP++5RhSyyDkl/CDjsU37gNKSSf4P3/o1Lb0SgEYFGBBoRaESgEYE3XgQawO0br08bV9SIQCMCjQg0ItCIQCMCv8ERcESf0INHfuUbuRgPAYlePXBA+aR5QItkW8EfCirvzP8/H5LSFK83SeTKb2mz4Xiqo/IjeXh5yHu2+F566quLnpoGiaaEkuOtVisKqBJAUCV9JfkvMoqLOJCCZev/EyToNd+8RfbeonRvHUg0RKZX2ibkVVuko1EJZYmnkpMW0ENYiYtM49eyuK9JOr4+iq/fanvAj3SLyLYKUKMYp4tsZAU8y8lUElyAKwGdLQVGCVjkDwRwvez1IgNxMaEtgKuwmURuUb4jAJQAaLajst0egFrnCnrfdgXc0iz1gyuZaQFNPHaRPDTNQhPWm+IFyUPRqUD8CtW4ses2pv/fhowKdV3ycrFjJRD1kKj+9zr4dW6n3rW+1mUK3vJeU/3ojQfvGHINAlUucrQE/NOqXuLcCaM7PjWedFektOWaBFQNYhPB1l1svYrtz6FpVYK1EIYjEtC/7vF//qeT7sr5XveoA4jKS7b2Wj/Xx6mwO6WgQdjSv+6hWKYKfNTUuBCQql4Iob6hfGKF4bYoO6wARQ9U9OSNvf6seyLL30bQxQ1IVyTQbZEnFe9QB6caUuMGvYTuy3sgpd2jiiBEhlYY5x5WXZcrlTnmQ3f9aApwE7aYnNcWfjnoVVzNxNZ86kfGpoAr//uVqr6W1erfvSevSh95PFuvw735pz64+JD1QCG7ajyrD6nCAK8T5Hy/4ut5xF/veNL/wgbUJbbqegQErA9nj9mrQKbFAgPvaF471ehU35NQhHEdkUwVmeYqji+DY5Sx3ZCSr3Z10W2OobsxDF8JwyiLMDo+kUReBIoFzLbVfHeFWOyNaXUx3nX+irUsx9MUCK6u67XPeONeAG0lTC7HldbL78U56ggLUmFr3nveGvK62HhnXZSjlYuUNdTFJ6Cp43lQyziVMeUVZPiUd7byCRZ2tbITFnayjenYmKpqQdarGj49gu7GQSsLZIdTbQfHB765xVgG1Zhz9QquK0xL73q83vhVO9Xiv9hmrx9eNxbUeu1FSxMAWBNY0FLHt+RW+Nqd0BtkUmgg35ciBAFc6xLaUjwgxUNySaIGUB8vauwuxliO79c9X1JTFAQcKTKQwgPDm6PSP7Z4w1tqqkhXeSoCNpohY1riJQVGATSZOzKHBKgXwFLdpyxvrkmsXLkGKV6QOZZQgJ4RKHjFMURUfzqaML3n1dU7dqvXx3pJSR1LpwvDUwB0WSekD2WuS5GLHOu1x+I9cXEKefcfKZyqrz3SfjmnMEXlniUsUSk6cFFSw+ViWYGimqsvjq06ROuthnJ9vxrPiz2l+kHu9yYijK1m4mKXet/27gNevLzxXZ/7VX+NbCBHwPKTKEcIWiJV7VAMlTF1G+N/sfcmUHad5Znuu8cz16l5UGmwJFuWJcuSLQ94ANvtIXYwJsaAIQkJCWHIQODepDvpdNLdq1eaNLlJOoEEkpBAcIAwGQwxBmwMtrEtj7JsS7I1loYqDTXXmfd81/v9e1cdlUsCcW+ynPTeXnINZ59z/v39wz71P9/7fpGGnGsh52bkKS2rhbl8Q+ZV3snB4Pg7Zcwn420hJAtjUE18lSBydkdyPfEte35Uq5F66kez9nN0ud62lTJ5EMCGDRtxzpq16Ogsy2skd2eezVQuHSm4PbteSs9OI5BGII1AGoE0AmkE0gi8tiNw+t2H13a709alEUgjkEYgjUAagTQCaQTSCCwRgSiSrfP5je72U2jHKgDHoLoklBqhtDtlrVICyVjW8i8b12TXkhviOuZtA/lrbtvrEWDGyttkc9KPrQWFcYnVKWvDUfEboeU5olyhoiUhZwvb/Al0SUDAEpcmIGQBuSW2qwIok/3VRFUjNRhZmzUUNbIih68+EkXmUo9xg1/ZwibdROislKoMSIJm50ELyeX85m0MLtteWECE+FTylzGcUaRaQJuoBts2vhegDV+XkENVNpVdbiFoCt4QwiUADSB84z+e2wavzmKkCDCah7d84oJ6cn68xuE8BYAmT5t/r+TR9gcSM03CAwWpIqmGTBRkgZvhJMAaEnBrIkJGYJEofLVQ4C21YFZIrWK7XffCRSZ24ktdtkIvSx8cL6qPk+wDBUZEuXkaRCw8KAb589M5fvlklMiVxipQ9XVhTIktp9QYJkiiPaghQI2zR4sy0AniNUrQqG6nIo6S6CagzwncQjCg7Nb1loCwSKrfts0jgbXxmCBYFXDLx32A0JKJASCMU+rwH/+IZ70AxOR5sjKcAm4VgExApLpuBfUS5Ksg4AL+jcGtKpYLTcbDAiBUb7WwcixAxGR0Low7Ab1y7QoCRSwgzPHDa46TRmT+RFlBKrpGNTrjqACXxCqBU/Gcb1uB2gdc/L2KbdJGKsjn50wCcZNYxf0gyRUC8paYaj+yMyStJs6a4BhT/SBJBPPzVkHu5FA1izmmDcnx0E2CR44RjrMaIrSgB33qZ72hgGpA9TNhK23TY9h+yuRXfRLSW3bxJIh/ptuCOpKxn/zM+di+xiwAcXUt8ToRq+fVfIuBuSjH1WuqlBeOFb6WrxSlvM4ksEz8kXmtXC0i2j2zVEGccSKQU+MdS10Lrz+ZNzIWJDEjVl2L2px2y77UrDZpaR2a0IK8WntNjiGC+ZwauXoTkUlwqyPyBtRY15XaXbqeitf4ftNeNuF0KtFk/UhszOf7PL7P0WGC/ZwkG/Fxgn3LsE87x09zi4wTJtQcVB8Jkq9xb8q9Jh5jbckMrhGiobvIhDpyrgnDZ0JDBM/24EniiAbbN2C6nJ9AYIWoZ9S9IBcw9mezFiXD7uzBbfIx50dOtfYTJN8iZCaEShiTZB2Cc+U2QmVy8nNA63+RA1N5G4riVoeWKm7PKuDpyWkE0gikEUgjkEYgjUAagdd2BH6CT66v7QtKW5dGII1AGoE0AmkE0gikEfg/OQIL4HYxGKNIj/ogboRHot4jK+R2n+8ra+R/tWMeEp4KbvnBlEiiXXdF/JBoPxM9nLIgVPhKNpvjTXhuYM5v8Sf7+IJLqMY7/dWJvW2sMGrf6E42uBcDO/4+sZ9e6lXPBPgWP7ZQ65N7swq2xVvXbaCTYIiRUQpBdbRBLVEkLojUFjbLab+7sOms1I3KllZUqwKXCG2VKnL+EALmxfBWKR6VKleBW9YWXWjHjzdqlGopllcKpEmet6CSTK7rlKbMw/PkOpQ8Uhh+DKeTVxLYJuROWXZKn0tbea3isRrH0EAEgn+CRX7P9kjl3fmxt9RVqfqtpznIuRY9JE2RhsZQIgar/B17jKpOSTg4zTGfRDB/gTGgnO9+BdGXel+Z3HyP+D2lLQROtP8kUCOkEpjI7AnKcD1EegWRTtvUDCJ3UEXYZO1drhvJ+hCrVLmShAkVVCp3dcRxFhBDaKtqVv74h1Lusj8IttTkTlaEU/90TeCtAmzKijkBt0oxq/pLDEvjRhBICjgVsKYOJdRth4Nt4zMe8zHSa7uMGBzP9wUBpGjo43M4t5R6P8ZyUiN4Xi2rFt/4WPpPcgX/1KFT2ynJFO0xib+PEwJOhUWxVH1Bsv5jd0E8Y+T8duNTxxsAACAASURBVHvq+fyWRI3Ja40XG8Y0DHUEoVJPKlGnsuxnMkAU1WFqA2ocEdxy3Qkz6j0SFbDqvFcdSf7CKVFaUqnd/mRakyeaxKST4uQJjuu43eJOoETqasrMa3Tbm6FAuyi0qabltcaJBLQslifrpqji1YDiRbP/qQJW2DeQe55SjicJBqqmaVzDXeAux49KTOLcM0UdzqKwOTVIDSqX+frZGHYyWWBWrc1Bj4odFz1Z4BMJd3wdEpo4YagtUemUYEv7F3dCe9Tblbjtvz/DunjGyZ+8xkJST+IqoebJonlPEEtrZV4xXTmYd8TL5FizQ7jSKxHMwKBH8vxjoa2siakiX3AN+LGnw79OQlvSnLjERaLuX7Cg55zi54NQrJ2Z9MMSCvwcx+9pKa7BSMHtWXRremoagTQCaQTSCKQRSCOQRuC1HoEU3L7WeyhtXxqBNAJpBNIIpBFII5BG4CwiELGQ5mkOqZuazSplULypHAQRXK+FTEZtov/LHwr4iJJJ1I5qU5UHrZIpXosdUNVGdJvoRhS6stHOjUoFbmk5y+uh1bAoFJc8iGXaN/H/v18l7TJPB2hP3w5V127p48eVxi0Gt6fCjjMJitSWfAK349eZh2NtreKJ0gmMWYzTlZQ1kTCfNbhdeHV58YUfz7Sxv8B5XxWyxRBH0dzkmuIiggQUVH/qyj51gQolsWZfJOA6hlCiFD071Kgap2oXtrdLwWWFH9ofi3mNQtm0JZ3nF5wTTDIg/KKyboGnE4zSElTsgKFUfcnRrqBL5nZ7AoLMF9Yepk0rnyRdQNDIWpSWsq81GCdCIP4uD3jdKp4mYZGyl1ZPTOLYrkITv/NFfcSrpKLy9GD6dHNVqb3Z+YtVd8nPfGaiROfXGJZRaSgHaVhi0RqDNXktHjHUaoOitMk9vShYJSvMP3e+0YTeNQAFACUAVVFsI+xSanqBbHHc6E+dqGTb1rul/hCX371q+PEXHjB/fRyzSSwIQOlvG8dDEhDaExZixd5ZLXkchzSxVRbMi4/53yzRTgL3YD7VhkpMgvu4TfNQO5mPvAbGkXFiDC2ZK6fiV5Wco8wACFxVazg0OeRy/hnUkHGd7SUv/SdIPlHDJ/bVlnawtarmaWJHrIAp53BstyxzzULIuuTxMFPLlEpQoK1yGNEemdbHqpZ7os81EcKidW5QUuPHqMTDkNb47G+CW0JwC/D72tZnZRmtoHSc7JHUa47Vm0vGhKD7dFCXsWx3ihCaHo+7MySfnPb1RNNtztucq/mcJCap+/u8Al7GepLgo1zAdQ4Z6XrOtQChHcLnmslELbl8TjTGnH7VarqoBIqz/Bww36azmkBnWE9+xOskWRNJ9pWMnzhTSS437qP5hSLOktC4Pqfg9ix7KT09jUAagTQCaQTSCKQRSCPwmo5ACm5f092TNi6NQBqBNAJpBNIIpBFII3B2ETgTuHVdV2qzJja8am/wtGatZ/fGZ3N2mzRMwO0CHlzghe0F3Ob5TWw1uwRMENVsYnupLmve7nJhQ/jVjUxA12LFbVLzVvZKk83vxO6WW6Rn2qw+QywIfNtB24LiNoKhE54vDZ9Zv3b+mFdRKqCRWJkmj4vBp8jHaKeY4MNkR1gBzgVAlNggt/1ZIGSBAC/ZSCcE43lUpxIuzO+a/9i9vmBLm2zAJ9fZrrhd4k+TxLo5BnkJO1ZvzJ9UjVKFg2MoLZcagwUBkj4i1rIVPVaiUlTqK0JSgxv8gYp9YHgI5fpefXBMnPbQWIN40X59DJ4Jv0Qd3EakFPcxxOJyMf9SgP1U7Vv77+SpSzTkR/5hR15GR2iCbFE98o1sRGEWsJqAVVHwJCwjdAuqry0F1sQaWA7iPKXWVjVi45hEegyVleX3fK3YM2qYl4om67km40upFNlnSsmqrlCp5xPQkyiA2ZfJ82hfq56jNHgLY03YWKzU5usQhgeimkxe58zQPlm6Qr2JkEpS1h+l2tGoiioWbqcAIt1uKDAudYBpRW0pzsVoqsG6YDocOxorqKzqRy+YPCe1eWk9HI9LoVDtYJr2w8rmXGyb5+cG+5IJAGcYt0t0AePlRgZ81l9dtNaKxXSc9JMwJVluRclPQNtCKLbjbA4tfgsxeOLFq7kX0vJX1P78UckmI6lFTdDbdsSJGEzKOVUpmcwOzvfTO0X4fvuamdgfx0r9M1kwqNYvSsPguCOQVe+dWDsTcMs9lHyQDLeNsSUQN2Is2wSwMm84NmgHzn9ilczfSvXleLyTNwZSkXceQIprQGLfrGC+Jus0wW3h1LyUBEzH7U26MfJPn3Ck0V79dN7GTA6QkCxaZeZrjJ9+aVzykfj+nIzMhfVb2SfTPUMdcT9I4oO6V0jXyT+V6SUJXbou6QL8NCNK5SC2Wo8Ih+PJ9iMXyNNdw6v8+s/yYn/806U+tcQ6yVBIasEnCVdJQpWqcy4KcM4P1rmHlSpuf/xQp2emEUgjkEYgjUAagTQCaQRe8xH4iT++vuavLG1gGoE0AmkE0gikEUgjkEbg/8AILAVulU0t9wND+EGAIPClVprUS6MZpihwf3KRyNmGOXFzVPVF+U9hKYPiGW7Mtjsasm1S31EBLlp3Uj2oihSeivGSfd4ErigEkwDLpeFFgq0TleXin5NrU7UOFXwTq+Yz2OaeSbG51Our3/H/C3BK3mcx6JsPdFyHVn6mvCi5NtbP5Wu1KRMlbioGHAfElwngVDaotEBue1++pLwegUq74lbZvgreit+Pr5vERV1D0mD1nguP8eoS0Jeco8aeOuL6um2qquTXCZxV5xFqLPz5kjxf1QxNLErj7wUSqcHEkNDSVIGRBRtcbvXLb6lE5flUuFLAeLq/kM7wl1OCuJNT2sHrUk9LcPrix/i8RKHbrj5cDG6XfM340uNSnadMSzk/cYs2nFgRShifV3EVq2Sl3ouiHOCx9iZ5/cLMmKfJ0mV8s3Z4y3dI1Mtt5PlsF4eE07Q9TxhN21xIMOw8OJSLI8DnmOXcYIKBmgOybsTqzKTZ8elt6uPkzRQ+U68V06E40OrtFyC7Dw8+HFbOhIasmsHJ2sVTjcSW24pXDtXqU5a2uK+lpVz7ElR4iuoxmdsEnfyXePqyz2JAHkUsiynTSKk21RolAFmtmAuzZokl85R+jbuOPZvM/mRMJigzWWHmkweSvkmUv4RJ8o6xUpLAUVTUag1RUnJOtEXpB8kbLB4zC8vKfLJGktbgW0snupzuJRZ6eglh82nGahKy+GrUPSAGjwlDTLhmrMFdWIGTfI1T4r5gRa9WSq5CTDIgqo3TCtrKEyfKe7lNzk/8ZP75av0KTJXLkJgNLMpxSoZzImRdvJ7I2Ezgctv7zIts4/bL2rLoyf6pOSk/1oyXuLWbOMR3F7EEZyTmr3NBWZ6s/cKvmUzCWsCs/arpcDQzBrecRyEs+DCl8WKePL/uty0jP1Y71V3nX+9ISkXMg/bkc4C4jHCC0zKdnz8YQB/wmZhkAKao21Nw+6/XVek7pRFII5BGII1AGoE0AmkE/sUjcIbth3/x907fII1AGoE0AmkE0gikEUgjkEbg/+cIRCxkOQ8d1Ee9BNz6ITc7VZ06+b2ubFkJIUVxmiin2uAYt5XPVLP1TM1fSr0zD1vE9lLVQyQ+o70mAYOCFxECL4BpmgJ23Yh2koYoxwqGjTAIYGg6Wo0m8oUCQp+WkwE0XYduKvtFJ/Dke6nrq0WibDzdB9/2a2yvaysqsqSGY4xfEoXsaZVJMYI9bVziTW/aYUq9Q2mX4HO5eqmDmRwJFYh/pqI4Cn0YpoYg8GAYhCAOIq0lUJ5aozAktDIQBgYsK1awiQyMV+mzQp6MCMdtIWPl5DxNs2HoNsJQbQ6HcBBGtOHkBjrHhoEoJDDPIiAkokqM/+kafC+AYSm7Vi/wYZmmjCc/ZH+qOspqPLoIvDps0xIbTD/wYBkZsfP0PB+mTqtr1ulTNt7KDpsSNkUT+D4coTr7X4avIapnJh1ILUkZ0HGBwBggez6v1YRmWXBZH5E4mnBDB0wyJOHZIdkktIDxB8J45/wUYVm7O2o8iBJ2kXSVAtqnJj8k5ywSvamnxK+5ACjmfz3PRRJ+t5QILhnLp3CcNp1g8nvZ66fqkgAikbcbDYD/wFqZBRmJIQK0Ahe6ZkOLDNQrQEdJQWzReMWhtSlOjmGCdI+MqwQ2a6KGEwBE8BRDnqXm3ekACq81geBxmE5RJPO1XBewTcBk17PWpR7DFbEvD6CbFnw2nGOZiSFJVxOOxvkeAriY88ARQsFqghmFkgUIA0/WH6U2VjpHjn0vCGBZGfiaJtg24BjnSI+hrcSZCsBYDc65EESu1K/mu3D88fWS9+TF2myTF8I2NEQ+VZSsX8mBGNfvFndnX8WTr+FzrTOhGRY8XoOlwQ0ihLomsUh0x8k1SZvi8daeDJDEV2IRX/88g23rNL4HW89pzhMZw/nXnk/4SZInAni+C0OsWwnOudLRZSCCGziwTY45CyFV7jFopHBQZ+nbWHwvNTtl7eW4oxOBBj8M1VyP2yXfI4Kra/C8CLalybrAGLkeIOOUsYn7W5x+KTj3ImQ4cDjO2uagKGI5PmJnb8+PbXe51rK/kjwhXn/8WklCQQK4k3sb2yAaYR+YLx3fFieFxFVNZEaSY5XKXZ8g2wBcX803Ppf9mRyOB9BxWRyNk3Eb9wXLDCRqX0kOiOeEspiO01/i+EiN7SSZoS1BSCKqnIUTHX2yVMV10VW/S0+3gehkjUgeS8YQvyavxTWB/2Tcx8CWy7PEh3OC10s3aDY2cGDML4wJKVYjTlKKuJ7pOtwwgq8+tKAVr+vzawb7jM/QlMl7cittzwFILqGdqSff833m19A2Vv2jPq4lz1l06z7ls8eZ1kNJauObLDopiQKXp8APYWkhbI5Nz5VY6RwYqVXyj+qe9PE0AmkE0gikEUgjkEYgjcC/qQicbv/q39RFpI1NI5BGII1AGoE0AmkE0gikEYjBD3e9E5VpvLlNtEKtZcttwQs8uB5hXyTQMIG2gefJ9/yXKCXVK4UwXlUr8BT50KLQq8cI3giM4ladItMRu0lCZIIVU+ke/dCFqZnIEuyFISzTQr1aQ2joMPM2glBDTjNgNANY2SzCloOQwM80RXVj5XJw6nWYlgHX96FnLdSbTTieh3w+h0DqQyYobQG7CSw8zSfiMGDUlt7eVc/70XF49bhU760gqQ7bsgSwEkKaGkGrIgdJudbk7d2WC8smkOVGbYQg9HHv174CO0OlZBVjY8ewcsVKDAysRL3h4777HsSll10FzwsExk5OTWD1mlUYObwfHR1FlLu70FHuwd49Izhn1Xno7hpAX38/SqUcvvyVL2BoWR+WDQ/gqW1P4qqr34BNGy5GtdYCgcaul1+B53m48MJNKBaL8DxXagyz/nACU13fFRhr2xm4bhPV2gTm5o6jr6sH5XIHnt/+HJymi40bN8h4y+fzOHniBEZHx3DZJZfAcRyJj2USjMWb/pk87GxR2kA4bZkZBXjad+tFOh7Cj9wYkmUwV41wYqIuyNqwLOiGj0p1QqBxsVBExrDgOx6yGSYF0L6UG+FKiZ6MZdXTCiaxXYlaPelf3WZt3MTYUw0ogUbSdjUPEmty+T7+BUH2qzb5Y6jCuraE4wnEkleRureRAPVEM6jeTb2HcGddF9hl28qKmXWseY5EUmhKHSDsF2ibTTAS3CDA6NEqjoxMoDLrI5Otw87qaDgO/ECH72syXgmaBKgZAYKQjylrXKq9tYgxNAX265TG6W6bTnVhNrSDW1WLU12DJIlEhH1KiSg/ioJWHb7notFwsGp5PyozE8jZJg7u2YXZ2Sn09fTAc1uotzx09vRjaHgFKo0WsoUydNNGo9GCaRjSds/10dHRiY3rz8PmDf0CT/lmopgkjOZ6ZPD9QwG2AvkIa/0AGTuH6YaP0ekmqq0aatUZGH4BtpZHy5mGnfFhZZjskIFpZlH3TkLTI5hGDxxfRzZro1WfQylrQw8jZDUPnaUijux/BRnLwKMPP4x6vYZiPiugihb3hXweTddFrdbEqtVrkSuU4IbAseMTuOGnb0FHV584F4xPnES2VJK1NfA95Ji84VNrrkZdAs3m1/glVkUFcpVlK9c4DRYKWQtd5SI6i3lkLZXkIEC4XZGoRWhGLfh8npGVeUq4NFdv4fDRMUxXjuPYsWPo7V2Blquh1QigazkQ4BlWA4bhq3sN1fFhANd14LgebCaDWCYydgae66LlNNU6o7P+q45G04Vl6shkcpIs0nIIfj00W7ynEYKG6O4uobOzAy3XR3VuUmq6t1oOmk0HlsXxyvEdwDZ1VGs1mCaV1LyP+Qoa05SYRJi1piMfTArRDUMcLOr1phqzAYG/j3NWLMfP3vVGaFEWpsnkqBD5DG2nZTWYn6tqbdEFJrOhXqCh5UbY/sIopqbn4Lp1WfPdwEWj6SCb7YeZ0VBv1WDaOoKwKQkDAvojKm91aKEp1sH8J/dyqe2a2O2ymWqOidW/rGW8jyl5bugzQYr1sxkzlbCQJA/ksnlZi9Q04fwIwY8aUnM+Uc621WVNatg3arwGW5IbNMOEZTCODnyX88vGquV9WL1qGN2dRWiBj0KGSUAE/AnyXRhlnJ1cw5thiHoATNWBXXtHcHhkVKB3udiBSqMhSRWFzjI0zUezPoOiyYQnXqstCRRJM3l9C8kAam1PjmQt5/jhWpus10ks1fK98ASVU7Dws3z+iTN2Yras7iALHz1U0laSHBYnKtBuXKzIY2eI5HMG+7iro4g1K1egq6DDdwOU84b6DCSJSMTUWqq4ffUHrvQ3aQTSCKQRSCOQRiCNQBqBf7MRSMHtv9muSxueRiCNQBqBNAJpBNIIpBF4dQQitVsY14BUG69UY3qRj5mZaXihK/BWVLiJ3WME2LI1ndRG5eYsYQo3lqlYXWwWqJRCC9Vpk3aoLX8+Jhv+8887FX5S6Us0Q90RAZg0xA9Q1C2Es3VotRZ6ch149oknsPmiLWiEPl56fgcu2LIZzWYLczMzGO4fVArcfAFzlQpe2bsXw8PLsOr8ddi/by9y5RL6165Bw23CRwDPZiTa27wAmHmtS10PAdiCtOhUXY6ykFzqeaeLjeqL+c3weJOX0KBQKCKXI/hhnTpVs3Ee3KqngWCdohrfa2LsyH589I//AidP7MWmzcvh+GM4f/258F0NR0enMNh/Du7/9iPYsHEr+vuW4Zv33YdiqYCOcgm9/V1oOQ10dPdi5erzsWPHbtx0463IZjpw3rnrUCxm8eHf+g38/M+/A/39PfjIR/4n3vWuX8Zb3/wOjJ08KfDupZ27pVbylosvRsayUalVkeXmvKEUsKwFS6DBx6yMjXq1gnpjArblo6tcFmXdP3/jm6IU+qmbbobvOnjk4YfRUSpgcGAAB/btx4aNG9Df2wv4DqqVCk6MT0I381i7bgPKXQMIYcKyCGoSJCVe4ErOqIfw4KClWWjWTWzffgLVqg/N8GBmHFjZAEHkiII4nysj9DU4XkvAigU7hqW6ANBTN+cJdHWYpiUAMMkD4CZ9NsdasOqYV2kn9WsJOhKomyi448cEwCaEVzbradOrZHIGVZXijJu0QxFdnpMoDpP3FBNpGY8K0tm2hWIhJyCKh8yyhBBrDYQarX4LUkWT89ANgBdfOopnnz6M8RPTGBjMoFo9Joa5oWEh1PMIggycJpM78nI9Qcg6nS2EVH2LMpWKUaq4s8pyGU1oen1e73aKA3ACDGPAITWqRWmtFK9KBW8gjNiCGNzyXKo34aNVm0IpZyCf0fD0Ez/AyeOjogRtNBqw7DyyxTKcVoCB5avxumtvxMGRUQwMLZdEhka9JfONa8nJsRF86ANvwRuu3IyechahH8HSNZgG4ZQv4IvgjwpIzbTFyNUJQjy/+wC2v3Ichl1ELmMh9GsisbTRAT+sQbOqCMMCMplBONE0Aq0FO9MvatDQc5AxueaG8GpzWNZXwsyJo/jOP38Na1ctx9zsDB74zv0Y6h+QsbH/wEEUCGM1U9TEdi6PSs1BoJm4/Ko3YMPmS7Bm/QZY2TymK1UMrVyB6cqsPFfzQmQ5jtTAbCudqRb/doDefjchQG41G/A9B/lMRmJRyNo4d9VyLOsrC4BLbF2TtYrKy9mwCVfPIKSCXYswNeXgsccP4OWX96DYFaDhzsoYct0AmVwezYaOylwDnT02HK+mxqrB925J8oZt25ibm0N3T4+s9S0mEfg+snYWBgFyfUrmGwFsIV9Go+7ANDMCU4vFgpQFcBzCQw3LVyzDmjXnoNmsw2m1BBIT3jJZo1FvYnJySsYHsZlpWDI+mo2mwE3fD+E4rfkSA56vUgsMw0Qul5f5Vp2dRbNRhec0YOsBvvblTyvlOSJkCXDnoe0CjAx8oMWS0xZw8mSEz37ua3hp92GsO38jqvUp5IsG/IiuBiUEQRkNN4AX1VHosOBTIS+wlhbhdYHYCKhojhAZvP8a4qLLnkoYo9zTBB4qAK1MChTMFfg3/xghNOGsmpchZcd0YNBNcXowTH41JcHF9Tyx6Jby2DKo1Kji/y3DhOt78D1PJcToyt1DXiMK0KrPYvXKQdx5+/Xo68ohZ+gIPAdZux3cqngxgq0ownjNwfHZJv7pn5/FXJXw30aWdYLDEIadg2/mcbLSgJXPIJcN0Zo5inyWKm8NpmVJvyfrTbLGE2gL305g6jxkVRYCSdJO4jShppNalxegbjzHxPwhXsuS15l3/FBJbTLOmZQj90wCdhUbjTYA/MzVlpajShuE8J06zls1jDtuuQiNKtBVVIk6BuOp5nYKbtM/CtIIpBFII5BGII1AGoE0Av+OIpCC239HnZleShqBNAJpBNIIpBFII5BGYB7cckdWasOSZ/loug4mZibEupLqL9nAje0IxWLRDwUYLWUBvBi4LA0zk9jH2sR4E3RxjwjwMSJ4ulLrmJoOK9Jh+yE6kcGLjzwJzdNwbqYDX/r4J/De//6H2HnvvegeGMDQ5g34xvfux3mr16Cvuwff+NrX8YZrrsHs7Cx6enrRdFpYv+UifPZzdwPZDN73u/8JzUYFzZwOt2AvWbs02bR+VeG+eGP1dCPq9M9bSqG7EJtk85q/oY0zN5BzuZyo/2wt92pwG5MVr1WHZtJCuo7PfOav8em/+ySyWQ1vufP1mKnuwHXXX4nnn9uDI0dm8MILk8hlc+jtWYE33f5WfP8Hj+KFl17CTTffiC2XXIQHHvwubrjljdg7Mo5V55yPK6+8VuAJN+5z2Szu+9bXcdfb70S1MYuv3vMVXLB+E6583evRqPtwHVo1K/UdQdLkxBRK5ZIoBUX5ZtGyUcGujGlBM6msa8DzqigVdViahtHRURwaOYCLNl0oG9UPff8BdHeWce3rr8HU1Di+9+CDWLP6HMzNTKK/qwTb0FEqd6PScKFbRVx82TUIwA34vNhDyyb4KWAyQEtzUIWO55+awMQxB4MDfcjk59DwDqDlnkRXdz88txe63gfPt4WXU8lswhRlqtqUT9RqiYKWVrSEFgQhCkCw//ivkKWCVVIW5m0u2denjoYEnCnlI7fjM1T7xWfJ+YSyrMuo0RpWwWGl+6WEjnBWPca5mtigKiNf1uolNAkQ+L6AtUI+hywVbHw+Fd4CD7gmeJI44SMrCjaC25nZAJ/97ENo1XT09OYAfS+icBqtVghPy8PI9cE2e1CrmjD1TgGzQeRBMxyEWkvqTbLPQz+DKMghCgmBCG5b81kI85brEfM0/FOpYUwq2D4mZMgYIrSN4qqX5CesAKoFAmsH+0pwalPQwgYmThzG00/+EMODgxgZOQLXj1CtNHB0bBK33vF2XHvDrZiuNNFyAkzNzCGXK4qXrB+E6O2w8ezj38Dv/86v46rLN0gwaFdK3k3VLZML2IcURXK8U3V78NgxPPrkczCL/dC0blEP5jtGEIbjKOib0VUeRN0dQ9NhDAaUrXLYQmRIqgoMzRBbZLcyAzNwcM3lm3HP5z+N++/9MiKvJXUr159/HurVKkZGDmHV6tX47gMP4dzzz0d3bw/qTRcrVq/Drj0Hcf6FF0PPFPCLv/IB1Bw6DWTR8Hw0PQ99fX1oVGqwuK4vSig4852SSQOA22TN4wCFbAatWhVuq46Bni5sOHc5OvIZpU5uSzLhuHQQwoUpgJrz54lte3DPV78jKn/NPoH+ZXmMHpnC+evPF3Xq7EyArs5lcCNXlKVcPwgECU0JVZXbg46hwSEUCiWBkY7j4tjYMRw5ehTV2TEMDAyICtowcnCaPoaGhlEud2Pnzp2wLB25nI2TE8fQbFaxbNkAlg0NIGNZGBwYEjU8ITHVtIS2dHpoNlzMzlUQ+AE6OsoolUqi1qaLwFxlVsZAvdHA6Ngx1KiMLpRQyGdh0b63VcfgQA8e/M63cd7qlbj7Hz4OznBqRVX95LYquBGtm1W+CS20/+nLP8DI6ElUaw6Wr1gO159BGM2h4TbQ2X0OwmAFai0g35lDrVVRCtjQhqH50PUZGCwnEOTgBZwpsQ91opCN4Wyi+qTilrHlmi/17tl2epDH44QjRqBtSHcHVbaA85cxETWuzFG1OOUKSp3MY3F9d97jaIWfYWIPAXurKa9BYsyKvrYRYWp8FLffcjmuuvRCZDjvPBe57KngNqlZTW3/6HQNn/ryozg45qKjcxDloonZEy/Da84hU+jG0Hmvw6FpDb5RQLFgoXLyZawY7katURM/buVgoFTGKgEmtpOPpbHJ4zxHjNAXWeAnLgynlFKYT8iRCKoa2UlWxFI7bvzMFVt/J22QH6XkgVqruZ6qOPNeQHDbwMzJUdz15puwdkUnurKqkgDvuHF+Tgpu0z8B0gikEUgjkEYgjUAagTQC/44ikILbf0edmV5KGoE0AmkE0gikEUgjkEYgog8oAVAMbpWY1UWlXsNsbQZkQYZJ20INIUEQNy+pmibTDAAAIABJREFUlHEJRRas+9pt/Lj5eraHbPIu9Ty2Rwc8XSl5CPLMQEPeC9GlZfHKD59F4GjYaJfx+Y/+CX7u7+/Gve9/H65/021wu3LYeewgtmzegqhex5OPPoapqUlcfeXVsAf6UZueQiZj4bkXd6DaauJt734XujauR8XwMRdSGfjqq+Dm9enq1bL9p6vve6bnnSlWqnYrVZuq/m4rVn6VO7pRzHQKuJ2HkGonXCmj/SaCqIVjR/Zi754X8fRTj6Bam8Ka8/KwcwfwljtvwXe//Rgef2w3Osur0NO9FpbZDceh4gkYOXQEF266EJEeYnTsMN75i7+KT3z6Htx4889gzZrzYZk5UbdNz0yhXp/DsuE+5PI2tj3xJNauPQ8rlq/G3GxD1GUElU6rCTuTgUX1kmwc07pTbebbhJEcS4QFUrQ0kLqShM6EQH7kozo7g8HeXlSr06JS6+0uwzBCjB45jBPHRrFjx3Po6Sxh47oVePml59E3OITewZXYO3ICt/3MOxEI5M5Ifd7EpFIQpQC2ANPhHHS9C9+5fy86Mr2wjSrypYMw83tQLDuYngtx+EAHBpddC8NajunaHPoGyjIPCDmX6nf2OSEHoYdA1jZwW8pS9RaD2fZ6yksostTWvlJn0Y5XFaeMax3LjwrOyoBNHosLU0odZFHlLnjcUsmn6mayFqemNvFDT2AJ7Z/ZBVLvsU1AzrMVtKVWNsRz2w/j4YcOYrh/NcLoKOr+tzE8nMWqZZuw88AEjk0DGXMZwqAbkd8J36c6nJasLQSos0KuAjuBhTAgvCWAC6AbRC1tdbVjoEFw2x7jZA4SfNP+lYeobSMDHl+XWj4tRHdXEfv3vIgTo3tx5aUbYRlqTmx77BGUsgV0dfXgpd17UW14KHT047wLtmBg+ByMT9WweevlaLmBWLTSnpdNIQQ+9PLjeM8vvg1XXbYRhQxgqVKjSiWos96sJeBWaiRDw3Mv7cb2F3bg3PUbUauFmBw/ii2Xt+CFB3FgZw55ew06OrvQcFiHswzDXoHQsOEaYzBs2rPm0KpU0V8uAu4cTozsweWbzsdf/ukf4ejIHhQyNl7csQubNq1DV1cnxicmBRhmMxkMLhvG6NhJ+JqN4XPOx9jJGfynP/hv6BxYjoZroNJ0cHJ2Fv3LhkWxSuv5yPPj8ZLU1E7i21bgdNGipTFxQNeQMQ0Zo5rvIWjVETgNbN64BgPdHTKm2sEtIg9e9QSsYh7+lIL641P7MDV1ErlCiFb0Iubqh7F1yw04dPAYpieqWD64GZnMMjT8JnwtQLVSR61ak5jn80VVK1fTkcsWMDdXhet4ouyenpoWaBoOXCYwlPbZO198BcePT6BWbaKnp08s3FutJsq04dWpng6lxipdJLxaAyuGh2U9Iyim0HF2poJ6vYGjR48hny+gs7MTQ4PD6O8fQrVaRdNrIlvKwfVcFIol6CbXAwNu08HIwQOoVGaQz1jY9/IuGFGI/Xt3Y8/LO6ReckbKjXNgM2rmPNTjijk952F6zsHnv/Jl1B1X1tNcwcbaNSUML7NwcnIcP9y2FxdecBdafgkOFeeeL/XMtaAAQ/dgGpMqaSQsIKLVdJtlQ7JO8SvVyoSxSuFJeLvgLMDHksSieSVqDHyZXMTn0yKf58nrxBldIesy0wpcVLgLQJivxfP4HMJv3u+aoohnPfUQU1NTWL1iOSZOjGD5YBm33XQFzMjDYFcmtlcXX3hZG+Mq5nAi4Ondh/Cpf/ouLrnqTajMzWJk/2O448aVuGDdAB5/8iU8+bKH/LKbUI8GRDHdma3AdaZh5bNSRkEUv6Yp9diTIykHsfizgKQNxDXU6XywAFnj9T+pr744MSJe5xJr6cWfCZb6zCHGC4ylRlt1S+yz1eeFCBlDQ2cpg1defBYXrF6Gt79xKzikwhZLTOjIUsKPVHF7tp9T0/PTCKQRSCOQRiCNQBqBNAKv5Qik4Pa13Dtp29IIpBFII5BGII1AGoE0AmcZgcgPuNN3Crj1fAeTlSmxjSQVYf27gMq8iChCqV5ZX1ZrI5tSPzCu8fmTgNukFuhSzQ816v34nwJ+3GM2vRBFWDix9xC+/6V7cN3FV2DfS7ux9aItyPZ04+lHH8HwJRfh5Nw4egtFtOp1LBscxrHDhwUgHjh4EGvPP4+ySVilHGqeA6tcxKoL1sM3NAT5nOwBLz6UZeLSQVab10s/FtA79Sc42AcCrC2lQFLgVkdHRzdKmW5BIa8GtyE8p45mYxK12gQe/PbXsG//TvQPlHHb7VvQ2X0ITz75pNS3fXLbCH74yC7cfMNtmJoKcHK8jp27DqOrpxeXXroFoyeoUOvHxq3X4tishXPXbcHg4AqK/FAs5eA5lBxSVdVCqZjF7Nwcenv64LhAq+6hWLQRkXJogGXRcpL2tMpOVNWKjNSGOGtL0l6T48swYWqRqPa6ynmxnXWadZQKGbF+Ng0qigK4jRq+99B3pL7hww8/hN6uEm69/lI89+QPcPDwUdxw65txbLKBt73zlxFoBWhGAZqenbdLFogk7xhi0p+Fbnbh219/BauHzoHfolXrc2hGD2Hb00/j+uvfgHr1dWjUNqGrfyummy1YWQOWTsio1KDCRhNVFusoG6YkPEgtaEJcqfmo6tBmI4JbHgreLt6YX/g5eZznUrHrL1h0xjUkT7VaXlBuKaiyoP5Nhh8BuYK3jCNHUITQd6U2aD6fgRnb2soz4xKbvDbfUOCWGslnnj6KZ7ZNopQvoVJ/Bje/qYYoGseL22fRO7weL+6voDKbR1/XJjRrHXCaBjQqqnUXMFoI9abUxyS4ZW3XiEpAKVdKaKhqbFNamFipiqJP1LVisqxqZhIo0bJVFGtsmynncBgFhBpaAMsI0dVh4R/+6qPo6S8gdGcQuhUU8zZ2PvcSLtx0MQaHV6LS8DA+XcdM1cXokRPYcvnrccMbb4frMlnFQrXaFCvYQs7A5PHd+KV33YErLlkNi30XKDMCQj7CW8NuA7ca8PRzO3FkbAwdHQUE0Tgu3NSJI6NPYmJyDy6/9GI8cP8+rD/33bBz/aj7AbxwGXwti0Z4BJHlo+Uq5XnBBIY6s/jGP30GF523En59Fv90999juL8Xx8aOiP3vsmXLsHffHnR3dtIvHevWn4dDR0/g0Sd2Y/NlF2P9psvxrvd8APlyP46OT8MqlqWmb81xZYwGjousbUGPwT+TAhIVN131+Z9Sb1PFTTtaVV+TcReVZeiL8jZr8h4RYG5yHJsvOAdDvV0CuKn2W6jHTajakPU09HLwmhMYHXkCnl9DqE1j2ZpJmNlp3POlp7ByeVnWFT3oh22tgG+wLm8WtVpdbI5N04ZpZCQG2QyVkx2YnatLn1lWRix7ly9fgf0zHVLLHKGByYlZqSlcq9KWOodSgTWcOSZdZLI6unvL6CjmMHb0MJxKHaHnidKWbgesnzsxMSXv19szgFKpQ5SidBigrTYBZM2pUWiO2UpF6t5OTSub5mw2i3qlIskTkedgoLcLx44exgXr1uHWW2+W99U4qGRllxQKWVykfrEnRQtwcmYWf/k3n4SVt/HsC8/itjfdhMsu7sOzT92Hn7rxBmzfNY7HH/MwvOJyuASztKMOc0DQAR0edOOkKMXhFxDx/m+o+q1JApYoYWOVZ5JU5YmFsYKwvA/mcznoVODK+hXbAMc3QN/3RBnM2tl8TAFadX+k9bTcCOLxJPfT2B6+q6sLtWpVlNSOSwW7jq6ubilvkMkVMDczhWZtEp0FDXfdfgWW9XWjSFafLFZy01buAmy/iwjbX9mNP/+7r8LTe9HZaeJ9774KRv1BfP7uz+Atb38rnt1XxK5j58EqX45Iy6OnwDE1AT1XlLVExjjXcFlL1XqaANk4oyZeyQlSfSlTwMdVbfMYdseOC1QfJ2rj9nVbkn/i2uYLCSqqVIK6P8SODm1xluaEvphCM5nAD6lWduWznK1HsI0AbmUSvUULP/czV0HzILHi2i/XoqU1bn+Cj2TpU9IIpBFII5BGII1AGoE0Aq/ZCKTg9jXbNWnD0gikEUgjkEYgjUAagTQCZx+B0PMjzYjBLTcodcDxWzgxNS716CiR4iYobU7D0IVmRKKaNAIdUaCDIlkCGLWdTMs+btLGNRLj5gjnTHbr443VhZYuUND5DcukYFv81aCLYxBKHb7IMgTKeH4ASzOQM23o3PT0HBS7yziw/xUsW7ESTSeQ31PnF7qscWhBt7MwHQehTtNF7irHKhhLQ2DoqDRqCKT+myVQYqnjdGrb5Fx1De0fmdX1/ajnna7nuOFNS0rZBI7tKQlIaO1ZsE4Hbgk1K7AyISZPjuBv/+bP4PkVbLhgLS6+rAd++AL++E++htveeC2ufN2FePe7voD3/tKteOqpPejqWomnnn4RhmXggo0bMbxiOY4cOYyf/eXfwrTTDTPTg67Ofviuh6bjS11U0wY8tw4vcFFmTdrIRLXRQjGbEwii6yGKBdaRbCEKdWRzlqjgqAzihrTUQ4y3vjmOWMeVqqUcqVgUwvci2Ba3uwOpwUqrT9qY8ms2a+G5Z57EM888Bac+gwtWd8HS6tj1yn6xSD5yYg53vuPd0LNdAPKAKG5paBnbJQubjFBFE80whx9+6wiGu3uQy+xD77LHsffIJ/Cf/+sefOzPL4Ot/yyefrKI9ZvuQJTJwYlYw1LZeErFZ12bV5CJMo2b9fM1HFW9W6pv+dWihDMeJ+0WmgwDN97bN/VjUivzy7ZV3eUEyi6cJ8+Ujf4ksUAlQzDOCdiIbZTjOpox4kAUeAKlOEcKeVtBCbFKJuDl96q+aUhwK/WmW9jx/Else/Q4osBB78BR3HZnFY89cT/++CM/xPs/9G5UvGV4edcc1p97HZx6F9yWDcPKwg+aiPSGgFui1jAi7MsgikRiqGpkS51tVfNRlSFeGB9cRqQsN21ZBSICuq++BtARMObSZBIPKvZmcN7aZZgY24N77/ks9KCCcsGAoQUo2EXU6w66egZhZTsQmXmcmK5hcrqOqBniFz74W6jWmqjVCTUtlDs6oUUudu54DB/8tZ/DZRevFFkt1yc6THN8cgxQNe4KYNbg6Rq2PbMD1Qprv1ro6HsZpd6X8Uf/9fOYmZzCZ/7xTnzve4fhnPwVrFt/BcKcDz/shpbpgG9XYeZ1tFwNfquJsFXDupWDOLr3Jfzeb/0aNq8/F5Wp48hZBiZOnsDRo6PYvGULpqen4bWquHD9uWg5Lra/+DJKnQM4Z92F6Oxbjmtvug2BkcOJmSo2bb0CMzXaDofI5Iui4BMQJHCW/R8rvOMqmvFqJuu9jA3pNA2eqDLVfYRJAPmMCVsLUZ+dwvo1yzHQXQaHLuMkwFBGa8Bq4vBCA626hZmZcXz1nn/EsWOHYWdr+OVfuRBB9hA+8L7P4frrevGWO67EIw+9gNWr3oC5Vi+coADbYt1p1qYFZqYrmJ6ekzWmVCjD5bqfzaNWa+DQyBFRcVpgjdmCcirQLOg6rYNtsc0v5gvIU/0bOLBsXf6x3i0tZwumhcrMrFgy9/T0oLu7T6yYyx1dmJyYxsjIYVlRMnYe4+MTUt+WULXq1tFyWqKGHBs7JnB72bIh5LIZXHPl6zA8OCBq96MjB2XuXXfddTBsXdS5Ctgm6SUqMYR3WT8Edu7ZjW8/dJ/YII+NH8Ev/MLb8OC3P43P/cOn8Zsfuh3XvOGt+L3f/Q42XvQmdPSuwEyN6tgytLALus4auCck5UcPi/K6THKQ263YKas696LeVItIW11W5QMssD7k/FXAUc3JhbrIkoxDm3jp5wW3AZ6bsQ2Z5+3KXoJgtXBpqNfrUm+YP2aU9BjPbN+OQkc31q1bi8itoWD5uPm69Rjq7kCRqvQlbqBSZkGL8NQLj+G3f/+jGFq9GddetxH/4eoCyuZ38La3/A3e/8Hz0LX8Ttz/RC/Kg7eh6eZQzlahM2EiAHLFIgzDErvtVotKYUOSAFi2gfcufmCar20uVskcWcqoORnlC+t88jlAqYKVa4KKmYBsqVcb1xCOY8ZrkHtGPLfEvF5Uu9JrsnYTjtOymysi1cpct+lYYWs+croHzZnDz9xyJWw6Wei0m+ZbSv+kVsln/5E5fUYagTQCaQTSCKQRSCOQRuA1G4EU3L5muyZtWBqBNAJpBNIIpBFII5BG4OwjEIa1SPyQBaCoerY+LXYnT0gdvUy2IJuBCJso5ghvJ0RJpUVFGPogHLcIJ6zDyPpw3BqyVhahayLwCewImjKoNero6MqhVm/A1GjVqGx/WTOyUMih2WwqpY9ISFSdXaWEVF+NwBB7ZuguQosmqDa8gJvJFrTQgMV6o+YMInMGut1E4BRgaOfAbfrQQk/UZ8ePH0NvuRuu6wg440YsX1y3TXhRCNf3YGYy8ljg+LA1U86l0pWHbFKHVKrQSjpAIZ9Hs9VQaiJdF5BMYC1qH9m2TWBT/FU+RavN1lOPBfixVO8R3CZ1URkjxo1fu8pdKGbKKgasVSgbwNJSgVoSRL+FkxP78PV7P42Z2TE89+yL+NgnP4xK4/v4y09+DVdduRXnntOPP/i9R7B100XoKC1XJrpRgF27d2PTRRfj6NgxdHZ04Oob347hdddDN8qIIoJ5Kh4J+ghhQxgmN40dAfT5bBaO7yIr1pKMj9qTpxWrZWZgZ1gfkdehVHrKIVtBXGVyKZkCyFqA54WiqDXNCK2Gi2zGEuhmmRqcJuG0gRNjRxEEDuZmxtFdBOrVCXzlnq/j/PUXwch04PY73gErWwZoFqlZyTtIuNU4i9CIWgjCLL7/jXEM9ZVhWXtQHnoA2/d+HH/32aP47KfeiZe2X4RdLw7g8ivficB24BlVgMAxYpuUjbFpEgqqOocqkYGAIwGxnA+2gKRCQcFrQgFu90sdR45sqpKp4BUsSfjIXXaFAxhb1nhkPKngZkyVijkSyKQAuBpfnLPsG9djW0g7A+RyljzsuB5yGb5PJHVBM6YJzyFYzCBrU7lI5RhVXD4MTjyuDaLLTRhuiO3PHsKLO44jm3cAayfueFsODz3+Zdz9jzvw3g/8Kh59HJgYN3DxpuswccKFoZdg24RiLjSdaROOwD+xNI1oBcs3NQQY8z+CVyaESDoIISKRSKirAp+i/Ocso117CI2qdFHnKnAbEnLIfx56ekrY/vTD2Pfys+jpoIXvHCJP1V8t5DoxO9vAbLUJ6FnkSj2YnWuha2Albr71zcgVunD8xCTKXT2oN5oyWAhJJsZG8J5fuhOXXDQUQ9sQlh6Kxa1OG91QQyvUEOiatOeRJ5+F4xoCCruH9sPOP47773kEE6MH8Tv/8T/gG1/YhSfuOwe93euhZR2Y2U5kOvLQClMolDow2H8eusqdyGcMDPZ3oqNg4v/68K9hZuoEVgwPoqNYQKvZxNEjo2LTS4gzPT4lc8h1W2i6Pq674WYcm5jCmvUbBdjWfR1X33ALLrvmWkxUPPgw0HB8FLJZRC6rzqp1Sa0svCeE4rzABTDuNViEWDK06MagQY/hkdNqIGvpMEIPTm0ay/s6sWbZgKhw2TMyvznFxUlhKlaSd6My4+Dr9/wAExOHYeXGcd31OXStGMen//4LaFVL+OWf/2l88R8ex/Dy12MuKmOuJaRRQKyh2/DdEIFPhW1Wrv3w4UMCa0ulIo4cPoJsNoes68lX16PaF2i2OB511HmPKnfCythoUJHLeUttueti5fJeTI8fhG1yjlswdc5d2jEX0VHqxJ5X9iOUNdjA4OCwKIAJaY2sqWrx+j76BwbFWvniSy7B/n378crLr2Dl8mFctvUSVGZnBJhbuobf/c8fRiafWaDbkjml7gyxMBV+FOCpZ7bhzz7+/+DcdasxtLwfN95wOZ7b/iV86Qufw51v24pNm9+IP/7o07j48p+DmV+OSovzIieJKxpcZLNNBK4HyyiIrXStVpWErGKxCPafrOmxSpTxm6nMCexjPBg/toUJOXLHkYGhCTCXdAom2/iu3KekxjcBuVj6m8IoaeEfUVkv6/1C3Vhx0tAttFoNmWd8L8tmjWwNP/jhI+joLmPr1s1o1qaRs0K88abLMNxbghFFyIj7wEKCR3IvZc7J8y9ux69+6HfQP7gWl166Bm+5Yxgd5W/i45+4F+9+z5V4+rmVeHrHBqxa9zbUXQMrVmbwnQc+B9uqoau7Ex2lXhQKvSh1DiFAFp5vwguY/GUiYB1rViQOAmRyWRnzrEPNnLeMbaHeqIkrQCabkfWWnxOkVnkuj2qtDsvOyXMteDBkbRQ9LNyQ8aWUWN3/LcNC4NEVwUAuY0myBuuSU9nMNXBubkZiy9rJHcWs1AMe2bsLtdlxBK1Z/N7//UHAqwu0pWuJYbBsgJmC27P/yJw+I41AGoE0AmkE0gikEUgj8JqNQApuX7NdkzYsjUAagTQCaQTSCKQRSCNw9hEIo0pE1ZsB1pnkbmGAUG9hbHIUHlh3kpuAOsyoAj0Yhd/aDdebxFwNsMxN6Oy8EnreRMOfRKmUUzUGWxnYomZtwQ80hNwENx2xksybZQG1mQw3QD1RIlGdVCgU0HAaMbhth5tUABnQacupU63nArR8jJQqVo+yCP0WzNxe+NEuzM4egVvtQn/xWuRKK+ESYvk+8vkcctmc1EOkVaXYPUrtOtoZckNZE5WRWCGLDasvdo0EYEkdP6qEaJFZrc0JZKYtIc8RVaNhwfcj+GJ3uEgyLIQwsUpebJlMcKU2vpc62J6kvm17ndSucgdKmQJ0ZKGFBJKJqpkWvDq8hgYy5yPHXsJ3v3s3du56UpS0f/Knv42OnlEcPX4ApuXgW/fuQc5Ygd7yxTg2Oo18h4ZX9o1IfcdlQ71iLbxm9VosP/dyrN10M0ItH6uRVcwIG1ir1jIDsdltNBoolmhhOiuxIRSgYlYXWE+LTdo+m2KVnChEJTyxXbAAfP4iUFUKuYFPUCkoPLbttc0IYeDLxnUUEQYb2L37BRw/fhQbzl+NBx74FuZmKzj//I2o1lzc+bZ3ChTUDTveDF+IdKxbQt2vwzYL+N69FXR3lgBrBDXtiwjzjyNo2miGTTz4zTKuuvzDWHvelTA7qphpHELGGICOotSJJWCQtrKmLAieLczOzqCzsyxgjRCeUC1fABoaBF4HHoXfNkzGg9bBIe1BaS0dis2maWeh6awDqyPwaWnsyMY9A8YkAoKRmljFKpvTTMZALmuiVndkDNPml3HKGRGOHTuOcrkEO5fH9PQk8sWC1OaktSf9qAkHitmMQH/a2hKwahrNRnnYCp7Gsr8XXxzBfd96FNOV/Qj0A1i+dg6XXz2MeiPAwbEs7vumi9df/WaUy/2ozraQzzEGnrz2vGKWc0KSDIgyqP4jwGW9zRCBFiDUqMhkH7NGMC23WaOTKjMmjlAZ6gnER6SsW31RidL2VSnqw9BDb28R0+NH8A9/9+foKgCrhjvhN2fhOk0cPTqOtesuhOdpsDIlTE3XsXf3Adxyx9vx5re8AwcOH4OmGfAj1hAtihUpgcyeF1/AL/3CHbj8kiFR15nwYNKHVKY91YSmgFCPiRYa8PBTz8PTsjDtLkzNbENX106s6JtDa+ooJg9M4bN/8Tze9Ib3woj6pA7rdHUMVf8ERid2wW1p0Jwe6HoGrt+AZlnYcun5iPQAh0dH0HRpnc5EmVDqre55+QTWrB5EMd+FRx/eJpx7cLAP56xdjQ2bNmH/4UOIrCz6V6zGO9/9PmTKfRgZm0Kppx+6ZYsCOW9ZTAcRZaxGNTnnONc7okzayGsRfMeVc/KcU6yFSsVuLitQigpTLfSRtSJMjI6gr2hj64XrUcioNVLTTcXgZTCNwYSLer0TzaqNr375+5iePYxcaQoOnsNPv2k9piaOoVXRsO37+zFxpIitW29HzTIRZEwBtgSmBH6mnhFlYr1WRzFHS/QQ1doscjkb+VwWR48eRU+GlsYupGYywXGcIOCHvrLYjoBqvSm1jTmvmk0XxQ4NuVwDPT1F9Hb3wqIlc8NFQNdv1j92NeTyJXguk46SMUxnARNNtwLHc0QJzLEE3cDY2ElZB2pzFXR3dWPl8uV45oknkLEsfPWrd4vrhZ4Ubl7ivsB5vePF7fi133i/KFAHh/qw6pwebNniw3EOIZ8fwKc+vQ1W5hpcdd17cWwKcAgYmfziV6HrDiKviXwmBy004bAQLNXCpiXrLePGNZoqfJM1jxEJfGYNYc6vlkvnDZYsIPxWqnnDzAgMJAynYlnd76giDYHAgBZa0OU+pcHX6wgNWvzS/pevE1vIh0Auk0W9XoXFBVVq5LbQ3d2JseNHsGxVH6amjqNemZHkmltvvBI9HQWx3+Z9SNm/KwV4cj+lavzZF17Af/mDP0LgZ3B4ZA/e/8Hr8eafN3Fg9HlRs3/lC3NYOfirOH/DTyGydby07yE8u+1LaM3sRGe5AOZs3HDTHSh1rsLUXIiu3tXIl4cBq4jxmTo0M4tsoQOTU1PoLmZguhUEbgv5LGuGmzg2NoZCMY8VK1eiSacKz8dMtYFCuQuGmcXUzDRW9pUQ1KfR09eNA4eOw8p1oOVyXhHgmlJ7vJDJoJix0apVUJkex/49u0WlvX79WpRKeXSUCnAaNRwfHcHLu17AS88/i9EjB6CHHp7Z9ris6XRV4KLA+0IKbs/+83L6jDQCaQTSCKQRSCOQRiCNwGs5Aim4fS33Ttq2NAJpBNIIpBFII5BGII3AWUYgDANyShgEo9y1Nilsa2Bs8ghcbuBmcizcCEubRil7EocO3I//8YffwB/8z3WIvM2oVi/DhRfeiFYY4otf+hp6ysuwdcNW9PeWYFohatUA3X192HfoKJYN9+DkiRFR9LEWI3dZn9u+HUPLBlHqKInSkxut7apUhUEjZa+pKXtUwXhaC7peh+aVpeZuLboX+w9/BX/x0WP4wz94MzRvEMXiJSj3bMan/v5u3HXXXQJApyansOGCDZg2bJRdAAAgAElEQVScmkSz1RS4uGPHDlx99dWo1VinM4rtGSPk8/kY8Cp4QftbAjg7Y4sayLRUXb+q1OSzYZi2qGVOPRT2oi2oOpaodUvF4WmO04PbUhu4zcTgVqogik4ucA34noPJ2X34+F/9PjZtXoMVw6vRWerG9x68D3VnDM8+vxN9Pedg+9PjeO8vvU/g+dM7HsCuV57Hdddfg+ee2Y3bbr0Le/YdQvfgufiF9/8uTk4rlXGOVsFULYeR2H5q8OG5LZQ68sjnTVFc2YaBSo1qagvFYl6i0HICUUdSmcqD0Fe22WkF3V5jUZSVhJpKvSpom3A3hkmu20QhZ2F09BDWrl6JsWOH8dBDD0hN0+6uEn7wg0cFdF52+TW4650/z1KAAoxodbnYWJMaKCdqYKYa4OCuDGw9CzvTwkT9BxibfgAjIzvh+J1Ys/wduPKK2zA1l0Guy0HLP4bIy8NCXlRMVJrJG4ndswabgDpWSXOSsbZyb08WX7/3flx0xcUYHBgU4DA368FzA2SzHENU+VVlo571cR3Xh+9psO2ixNVpKStbAiqOR+pM1RjRUchR+RVhanoWpQ4q5UN0lrLSltB18cUvfwUbL1iPS7Zuxde++Q0MDS/Dlos245VXXkFvVxdWDi+Hbeiozbkol2yBMKKqm/8LkLOP16nhc5/7Kj7ykY+JdXrDncJ73vcz6OyN8PIrOzDb7MPyVTdi9ZqNOHFiEhkrB12z4TQDdHSoWqCKBku1WvlKzsMEDQG7BLaaL4pHqVUruk+qhU3oorQnrPWg0bo98pW1chjBY23cGI6xT6PQQ6M+g2uu2YrP/PWfYdsPv4u+LhsZ3ZfapZWqg7lqC729y1AodeOmm96EY8enYGRLuPa6n8JT219AsVRGqdyFw0ePouE4GB4awpF9e/Dud70Zl20ZlKq67eCWYmkmO4Q6fwv59/1tz8DRMtDtDnR0tDBx/FEcP/gQykYNe57ciekRH//jP38c3UMXwam2EGYIFWfQMucQ1AP4rS7Uj09hfHocu/buwsNPPISegW6sv3C9RHDPvn0YHT2OoaHlePqpFzA362PjxrU4dOikqLfvvPM2jE+My/o2OLQMoWahb2glfv3Dv41PfupuFDsH8KY77sDRE7PQsjY0qmXZM16A0PWUAy6V3aZOBgePCQY+raYzKJgZhI4Hr9lCd2eXch6wDeRsE5bu4VN/9TFsWrcab77lJuTyeQRuAN1kfDh2matA+B6i6Rhw/RZ+8MgPBXZ29mQxPnUIL7z4tNix1yoNWFoBF27cKlCaTuO5bF5q2zYbjjwu9WxNW+DU+MnjUqs5l7Wl/naxkBd3h327D8IwNAGTdsZEJm8jV8jByloYHTuOar0hil2qrNn3fD0XLdhF1h526R8giSuch06D0Sd+zIhrQLmzB5adx7ZtT2Ps2HFsvngNursiHDy0B5adFWXwjhd3iXKVlvKTJycxOz0Dt9XCtddcg6mJCfzvP/4TUbBSCbtg5r5wc6DjAu3nX35lFz784d/A8hXLkMmyNnUW/T0FVOYqaNSLyJY24oqr3oojJ314lolCdwaTc4ehmzWct3Y5WpUaZsZnkDE7MD1HK/ACivk8atU5hD7V+lkB3LpmSGJVsYO1gVsCqPkxIV/IE9HD91rwfE1s0C0rJ44dXuBAM0PokY8o8FXBaQ4c1rPWdIlnoFMtr1TKcssPmaABWX844+msQLtl31cJKNt3PI19I7txxRUXY6i/GxZ8XHfNVizr70HeUhbFS4HbAC4efOJ+vP/Xfxe9vRfhoq3XYNUFK3CysQNT1TFMTbewaf0b0V/ejOOjo+ju9fFXf/ObGCj5yLZcGHxlw8brrroOU5UW9o6Mww0yWL/pCpy34VL0DayGjywqNR+9vQOwwhY6MgGqM5OyhpeKORw8eABPbtuGbC6HN95+O3KlMkaOjiFX6kS12cLKlSux94WnMLZ/J0YOH8L7fu1DGD0+KYreoeF+9PZ2YfuzezDcP4gDL+/E5z/7aZTyWfitOgzDQb5oo6+3CxsuuAAH9+3BjmefEWBczGdxaP9+Saw4uG+/OFxEPu3cab0syT+p4vYsPy+np6cRSCOQRiCNQBqBNAJpBF7LEUjB7Wu5d9K2pRFII5BGII1AGoE0AmkEzjICYRhFZE1UkokDKR1JjSbGJg9DyxhotFrI2jpsbRpmNAJT24vf/+8fwc/+ygB0bSsO7VuPrZe9BWPHq7jnq99GbdZHbbKBcjGDcjmH3p5zcPTYDMxsHmvO7YfjjCEMWxgZGRHF1ezsLP7sf/8pyp1lVGqVpcEtgY3U+gsRacpGFnoVulGBjV6BZTXtc/ibz/wtdj3j4L/89o1oVvKoN9bhmqvej6/c8y08se0JpQYtFgUerVixQhRYhw8fxi233ILt27fLZvrQ0BBOnDgh5548eRLnnrtWvq/XawIbe3q78Y533IWurp5YlWuKeiupd/evB27LKGXy0EHVFDdhSVfYgY50Yuja0M0Aj/zwXnzuC3+Kq1+/GevWXYipEzoee/AA7nrH7fi7z/4vzMzMYtOFr8NLz4/gAx98D/75O5/Dy/tewrXXbcI3v/Yo/tcf/S0ymU50DZwD1+6AQ1UxLTZNbkoXxR6Y8DZj6bKJX8pbUi/y81+4G6vPWYVbb75VlJCVeguNekNqThaKWVEIui6xlqr7RzBORZpS3i7A70SLLL8hwI0iBB5VhhGKOUvqLv/wsR9grjIFz22gMjspNt2HD41hZmYOa89djw9/6D8q6GfZqrbfIrhOXaeLJtzIxjNPT0KPuhF6IVatzaLaOCLJDPliH2rVLGqNEKUuC9O1Cjq7TeSQQVbqD9PaMxDrYUJaJglwo5ywLGvTHtpCoZjDQw89jE984pMYWNGDG66/Cde94VoM9neLzXGjGcF1GrBtwGnVZLwXi2VkMzm0mkC1SuvOokBxVfc1EhVzd0+HjM/nntuBiy66EE88sQ1XXLoF/UNDeO657bAME2vOWYWPf+xj2HTRRbj99tvwV3/91+jp68Vb33InHnnkEbQaTfzUDTfIdXd25NGq+2K1LFAlKQiMZmxvrOOzd38FH/rN38OatVtw2RXX4vbb78D4yZOyfpjFEljB9tiJCQwODIk1NBXDUaBJXNj2pP3qq7KJ1pJauhrBZSSqW2E6TCqJCGxNmPwq/ta0R6aFO8GtsqPmeQS3UQwFg9DDBetX45v3fhH3ffH/Ze/No+Qq6/z/V91b+750V+9L0ulO0tkJe5A1LMqmCCIIOIyOG+M4zow6+B11dFxHx11hxlFRGBDFBUEhbIEQSAJZyb70lt67qqtr3+ve7/k8FRx0nN85/M7vdw5/VOXUSae7UnX7c5/nufc8r8/7/f4xnT1RWiNuCukYkXBAgahiySCZzNLRuZj9B45jmHYKyTwWsb8ONdE3uJLs/AKJdIa//tjHFAgcOXSQW991NetXR5FkSVHbSt6yyt0VcKu7qFqsFI36bHz62eepyfmPtFLMpfDpRYzMGOeu6eO2ay8iaPPx05/cD4aX/HRaCfA9QQclM4HF5iEzVSEcirJn/x4OnTjI9j3bmJufpWoxcHhctLS1k0rlcbv9HNh/hKamKEdPHFd1uPrqK6mWiyzMzxMM+Clkc0xPzfF3n/gUTz/5HJsee4bHNm3G7vCTyORI10rkzLKyn7VbdKzKplo8ua3kKiXy1TJWgUI+L05RzpYqWCRvXJSZhsnUzDTVSoVoNITf4+C5pzbR29HKOWecidUlTUDSHCRWu6JM/m8jgmwJZhIn+dbdX+PI0HE0mwfD8LF63Xns23eIcJOfSJOT48N7aI/6qSQLeG11m18Bt/G5OMmFpIK3bS0Cu8KMnxyhq7OdgYHFjJ0cUSAt0tKhGkEEaJfKBapib23XcThsOFweMtmMUtHKmBXFrVi750p5SmaZfLFAtVJf69V4qxp11wdNVyJPWUuDoSCpdJpKqcq5G5bj8WSJzU2w4bw3sWXLi4SbmhlcvpKZ2VnVKBWbnVOq1FKhoBS43/nXb1Gp2vHY20VH+medGCrVEkeOHOSDH/orarUKHZ2tZLNFLr7oetatvZKZ2Sp2TxeJZBVvxM1cMo1pTeHy5mlpsbFr+2aCLjez47PkMjUuvuIdGFY/oyMjRIJ+Fi/qITEfp1QsKtvicDiimjVsDicTU9MUy1XKFVkfXGrdq9uoyzVIYLwo5UWRK/NSmkyqyi1Dw65cPbBYKVFVLFcepsx5Fe8qWbkGRqWqGoHkc2U+ScOPuAm8uO0Ftmx9mo/+3Ydx6Cav7H2Jd91wOWtWDFApV/HYxYr5fypuZQ05OXeSXzy+hVDLajzRLiYSaeZSAuODSv3f0xFFr5X45X13s33rzyimXuEDf3kd6ZEMsek4LW1RRiZGldLcG45wYmRaWSavXLOB6294D5GWPtIZaVIrU84tUMrM0L+4R9Vv27YXVMNAW7SVl3a+xJHjJ7jqrW/l8rdczt4DJ7DY7AyPjPD9r/0LAYdBNpfjHTfdwm23f4BcqcLTz2xh187dxObmCHjc7Nz2ImsHl6nGk47WJnL5WcqVtBqDqYUks9MzmEZNNVGkEklOHD1BwBdkdHRM3d9JI4Zms2ERRbOFBrh9nffLjZc3KtCoQKMCjQo0KtCoQKMCb+QKNMDtG/nsNI6tUYFGBRoVaFSgUYFGBRoVeJ0VMMySKZmMOra64lY3MbQck7FxCjUDp8unNlON4jRBd4JCdjc33fJ1/uZjrVita8lmVnLRxdcgLoibn3merrYBtLJHKfxCQT/ZrMGiJSv4+W8e5Nq3XsbBAy/R2tKk7JLFejSXy3HxxRcxvzCvFIb/Q3EroKYaRqsFQJMN6PQfFLkC8TTTRSY9Tjj4Eo+//BW+8W9JvvjppVgKq6nWlnPJpbfzwM9+hcvt4rzzzmNiYkKpZQXgig3ywsKCyh2NRqNKedje1q42QUXBNzk5Sd+SRZTLVZUBKMofgbgbzjuXcqms8uscDrGI1LHZbcou9H/qaf//UtwKuPUptZfYXf43uJXgR41CxsTmgLHx3XzxK3fSFJVsPA9N/vVohZXKRvnRTf/BtW+7CtO0Y7cGKFbmuftHn2XD+WvpWdRFbKbG7bf9PZ2dAzzyxNMsWbUOl8+v1J4CLSQDUSx2K6WiymYN+l2MnzzJr3/5EPPzs7S3tSqr3/MuvFgB8IDfq+wfS0WxDa5bTMvGubJHVsBWwK3YDNdBaN0aup6PWy+sqRSWDpuFheQce3e/hM8rMLZKMOhl06bf4fU4uf++++js7GFw+WrKZZPP/PPnFbi1iK2qKI3+BNxWqTGRHsfudbFty3G621djMV3MTBdU84HHayOeyOMPuylUDawuaSAwcbt0nKaB01oHz5VKTY0tOV7dalUwolwpK+Dv89l56unn+K/7HlTjsFBKsm/PfnzeEOee8yY6O7sJhwL09bXgsNfVugJByoUy5ZIoCV1KCZ7NJ5UlreTVCvTM54uEIz727HmFb37zG3zhC5/nvvvuY82a1Vx04YV85zvfoauzk4suuIBvfutbLO7r45033cSP77mHVCbNp+/8pMozfvg3D3PTDTewfOkAszNzRCMRyvkaXpe9Xi5dJLECk+sKzLv/4z6+8a0f09q6is997gvMz3mZmEgp1WGqPEvFmqFcLdHa2s7E+DSRSLMCewLENJnn9STbOrwxlSFyPaPyFJCWmWRKbuyp2V5T+b2iu5XMXxkHddAjkEITYGQIE5RB9N/gVqySLbUKHo+Fk8OHSMcnWYifJJeKq1xsUcknFpIqq9TlDZLN1zh+Yhy3P4ymu2lu62DkxChLFi3hne/9K6Zn5pTKe+TIAW5951WsWx3FahrYLFW0U+C2DttEh6sjDrRVCzzz/IsYdjuuphCVko6j5KAn4GX0wIvc/5+f5l8/9zcUUzP4HEFctgi2YCuFxDwOL0wkMnzvC99RatqyWWJkchh32EMgEuKFHdtx+320dHTg9YZ4ZvNW2tq68Lj9PPviNs5+0zqi0YjKmi5m0jz0sxdx23Q2nLWGjqiPY0dGeN97Psh5515EKpnH7QlgC3hweJ1olSpWhxOrqNRVrraJ7nZSthiURUUJpBdSFDNZPF4/Np+LXLlAMBRSilZpoPjdb3/DzPQEb7v2WgbXrlNW5cojWXMqECgqy3xeU40KFQ3mkrN8/ft3MTwxRSjajcPTjsUe4MjRYfLlDJq9TCo7hdNuENKdWMpiTS7ZwTqVchnjFEDWraIoNJXiVmx7TaHpSiVcpaV/iRp3sgal0gukMknVeCPuCeKcUK0aeLxeioUi+WJJNU7oNSs+h1/ZMbtddhwOOb8lDAH2VrE1rxIOe2ltkXFTI9QUULnD05MnsFNQ656o/ePzC5QqNdavP4P5+IJqyHDZbXS0tnLPj3+kssG/9JkvqGYknUg9k/tPrJLrjQ4G+17Zw3vecxstrc2kMwt0dffSO7AKu6uVGhFWrb6YA4cmaW7pUiDV6zOoVGaYmznAQ/f9B27JJM/m1Yy65X0f5fjkPOFQiNZohCc3bWJRT7dScHZ3dbN3/z7uv/9n3HjzTQyuWE2lZhKfT1PKW7FZ/Wptqpk6FcmBp6rUtoZZxKKJQlnsxSXnVuzgZa22UVZNRtKIpRJulcq+7pr+akSCqRTd9caXlLJ3Dwb9HDtxmOXL+ojPTHLi6AFufPvFrB5cglGRxiF5p1fXkFNWyWJHb8KxySxbXjqJuylETpunYKni9A0wNJxQ8Q7FwhDJ2AEeeeBBfFadVPwIfS1hPGWNkN+NL+jEtJY5OT1CIBxgbj5BuLkbr7+VmuGjv/9M+vrXk06VaA55aQ44OHhgr7JI7uxsr9u4V6t0dnYyNx/nyc2bqdTg45/8pBiqc+en/gVrNUMtP08sFsMfaebdt7+PB3/xK5VbnZxPKvDf09VFeiGm1pzY9CT57AIuj4HdWcPr8Sqzh3Q6y8x0jPhsAofNSSKexuvyMTwyjsVazzhXi2r9MtgAt6/zfrnx8kYFGhVoVKBRgUYFGhVoVOCNXIEGuH0jn53GsTUq0KhAowKNCjQq0KhAowKvswKGOW+K2aeOS2VHyg5qPeN2igpiCawT9oUxijNMjDxPOBAjl58glauxZ0+Jtetuom1RGw5fhaDHT60qXpoe7JJpWi1TEzWorlNCFKvg0FwKbklWbLFcUrbD6UxK2RY7XI4/o7jVsNS8aDUPaDmVc4vpBMnMU9l2Dhz2EvsO30dT6wyYU0yPmrz8bI1r334HzZ292O1OJMNQNr0lx1Ogm0BB2RwW8JrL59QWssq0rVZx2F3UamKPrCllluT8yU1wpSo2xPIwSKWSCvjW/39W+fgqJdb/uFuub0aLheSr//d/nKL/V1bJfwJu5U01US4KuIVq2Ua5nGY2doRPf/ZOVq1p4fJLL2P3jlnMfA89i1p49sVfkS8UGB2e48c/fpB33foObK4E55y/ihMnTkA1yEc/8i8sLBR49Imnec+HP0K5ZihYIva7ZlVyZq3K3jKXnmfHtpfYs2s3TZEQy5b2K+XUyckpijWTltY2ZQnZ09VJMOxXubdiq1oHdXUfZFF3KvYmf0TJ+1pwKyJrZURdpVYr8dzmJ9i7dweXXnqBUoZu3bqZ+fmYynO9554HOPOM0wgGIjRHO/nkJz+jdqqtNtcpaPvH1tSCGwpGjoKlxOREDM0IYNb81EqO+u52EGxOjUS2TLpQQLNW8Hp8FHIGlkoOh1VqYlMqMgH+CkDrOslkhq6uFoqlCi+++BLPPLtZqbqlaWB+bpz29i7ic2mmp2bp7ull+dKlYBZwOTQ6O5rpaG/G7xFVsxuH1Y7FqlMxy9jtAqZQY1Sgk9/jUjDgrrvu4p//+TP8+te/xul08IH3vY9///f/UErB6952Hd/69neUTfKtt9zC408+yW8ffYQvfvGLbHrscSbHx7nhurezYumAUt8XcgV8EsYrQ0opbiVsUTKoJfPWwuNPbuF7d/+UiYk8kaZ+CjkHF174FlavWUc8E0dzmRSKRQS4ihpTjlVU1ppkYwqrUUDW+IPyViluT4GXV3OH63BX7I8F0tZhYV2LLaDn1JucUmxL3RXbFbArCkhRZhtVNKNMb08rzz/7GBNjx0jFJ0nMTqgxky/kFKyz2l2sW3cmvmAzGy+7imeee5GNl15JzWIlkyspG9h0Nk8ylVFKt6mhw9z8jrewZmVUIVqxbVXg1qhhiiWsZBJb5LuKTfLkc1spWyHc3U6t5ELPuukJ2fmvu+5m3VI3Tb4ki3s8hEMRrPYIM0OzlHMV4gtzxOYSbNq0GZ/fjzfkYz4TJ55OUDIrZEsFbG43E5NzyoJ8cOVqkskc6XSRkclxlq7qo29xJ+MjIwwfPYbX0cZAj4/OaBux6SRN/hDp+QwzUzH83hA+j1+5INjsOm6bg7amKM2hkMpB9gb9hFtbyRsVhsZGmZ2bVVbKtXKFVDJJ1WOn7NBUHqlmMVixrJ9XXtnHyzt38unPfJZzN16GRZP85Hp9pElIbIYlS9uU3FM0RidifOYL3+HI6AQtXb1kyxVm5hOsXLuaydlptTYEAn4S8Tgeqw2jWMFqE5tgt1L9V0TBr3KGaxRLBWVfLjnNhUJOqW29Xg/j07NoNiu65PTWKkq9LmuzNN7IvCyVSqoRQJ5VuR5K7DsWwl4f5XJRZa6KUrdUkeYTcLqtCtbKmlSrlpQ61OW2YbfXc4LtsqZVDQVsm6MtzCdSai4k5hdUtqvDblNZ2GIZLV//7Cf3optOrBZnfSz/CbiVa6cc1N59u/jw33yIK6+8gs3PPsUFF53P8YkjhDpaSGU0Xnj+KHfc8Rl8vig10yQRn+Dll55ibGgPlBbQKkUCbgdOuwvDHaR98VKVx3308EGlvrfpcM45ZxNtjrJn715ODA3T1Bxl6eBKunsXse60c8lmPJTLbjSLg6qhURN1tnB5q5zbEqalpBptZLJbTB1drnMyL6TLQtdOQXdb3bpXWSZbVINUOBxSIF7uRarVisrdLRYLDA0do7+/F61WYXpqhCsvP4vl/T2qeUhcQf4AbqVmqs/DoponTkwX2bZnjtHJV3j82Z9SrOW47eZPE/T3Ui7laGsv8LMH/5Xhw8NEw21MnTyJy6zSGQyQiE0zPTvCslWLsVirtHW1sf3l3aqhTdN8OBwtjJ1c4NxzL+fGG25jenKczMIMtWpR5Y87XJJz66RYLKpGmda2NuxOFzt27SI2nyAYjLB//z5KmVkWdYbJZbOg25icmsMl89G0kFxIc/ZZZ9LZ2kI6meCRX/+K3s5O3C4rVnuJqZlhKhUTnzeAho2FRAbTsKos5lKxRiTSwpYXXqorxGVOKHBrkeHVALev83658fJGBRoVaFSgUYFGBRoVaFTgjVyBBrh9I5+dxrE1KtCoQKMCjQo0KtCoQKMCr7MChjkrmrFT4LbuXVkHt9Pkyhbc7ggWsTg1ktiZJL3wMrG5MUbHivT1XUPfwKXUrEUWSiPYnQaVooG9FsBhFRVcSdmXFqoFvE1W8tkSVjOAUZF8TlHOCWPRFRAVC1WxrP3zGbcC7GS3UaxTrVALIhJfzVKBqo7DKpvBU0xOvkQqeZTYhMHqJTfSu3yQRGGWUrWIz+dTlUmlUjidzrrVpWGoXNd0Oo3P4yOrFLTyM8upHFabUsooFegpEY/A3Hw+pyCAKAXl95D3kRcIRKubu772Uf+3ilZVj/+vMm4F3PpPKW5PvbkmqEhMaqFckIqV2Ld/M7/45b+zak0v/UsGyaV1pieyzMSH0GxpxkZn0Wnh+rd9kE/c+TEGBpto7fSqOp11xmVc85ZbiMdTHBkeZ8nKNZgWXdmR+jwepUaaj81z9NARXtm9i0qpxOLeXgVFSsWSUhtVDJN8tUYsHldQpL2tjaVL+2lpacHllhrWs2wFGAl8OYW561mq6imlla9A3B113aBcynL3Xd+mkJeNbzdvf9vVfPVrX6K5OaQU3JufeZmlA4sYGFimNtg/+IGPoOuSW+tVUFV5H7/mIZ+dK2cpVXJsef5ZWpo60DQ3TZEWbFYPlaqG1SmjL4vd6SSVKlLI63hcQSyiLEPgj1avjTxNSWG1UK0YOD0a+/bt4/HHNp+y6faRSCTwO3WEW1ulkaFikkpl8Dgd9PR20NoSoFLOqoxIv9dPNNJCOODG5rQrdaVuqyuRlVJZs6i6/OTee3nyySd4+9uvI5GYZ8eOHdz+l7ez/5UDPLflOT5556f44pe/xOCKldx627upGTW++e1v857bb+cXv3iIfCbNze+8kdPXrsFiMaiVKkoRqAktUwNYxng9v1fOyX/ecy+f/dwXiUQ76exdSv/AcmwON6tWnYaBh/h8GYfTo6xlg8Eg6XRGqasF3Mrff7BKVu9XR7Wvqm2VGlMwrhoa8nPJZZTPrp0aLwL5rco6WZSMoqg0DIFnqkMCU002gb01WppC7HzpBe6/9we4bQadHU0MDixC12rMzoxz6NBBZf26ctVpLF22CnQHSwfXkCvUaG7toGKIDaxVgVsBjJLbPHn8ADdd/2ZWrvgTcGvWMCrSeSAqZbsC+ZK7+/Dvf0/WKNO/ZhXVkg1n2Yu7qmMrJOkKF9j69H2sWCH2vgHSC3kO7z7G0sUrWVjIsmnTk8p619QtWN1W5hZi2L12TLtOTTNxev1s236UhdQC5244l7HRCaamEywd7OPI0BFWr15GuZDHrmkM9veTT6aUvHVseJZLzz+X5mCEqii6dRtzMzHKpaIC90axjFY1yKXSai57gwHKFpNga5RAd5ea//29ixTES8/Pc2RimFghpZpgxk4cRjMrJJIJJqZm+euPfoyzLrwUrAJY5ZzZ1BoiSvmKJa4Aa6kWZGw8z2c//wMOHB0h3NZEuhRDc5bxhz3K0lrmnG4JAQ5lw5zL1iGoQFIBsGLRbLc7mJwcp7u7k1w2Q6VSUrbOktMqdhGWuXsAACAASURBVOL2mq4U3wLVxEFBrIZl7MgaIwNOmnFUzrn621Aw2B904nDXqBolxGdZRqtYBUuzgPxb3CPMmkhG624B1bJkL2v43D70qq5sk8V5oFSuUFNZrnWlsCiAVXqzrpFaSGAxa+x86SkFTe36q9eRP95+qas3y+zZu5N/vPMf2LDhHE4MHVU5p4YzQbo6SzYPvd3rWL/+MgxDLKc1Hn/8d8xOjeG2GxTT8+LTQMTvIzYXQ/d6cfh9pDNp8tk0TrudoN+rzstCIsF8IssZZ68nnlhQqmG318ell1/Laeuvolj2k8mUKFelWcUhodhUzSqaLrNa3AdqSEeFgFtxhhBvD0O+b5Fruqzq0oAhdvv1usj1VuC8XH9sNh2Hsw7BJVv+2NEjLFnUhc1iMjlxgjdfdiaDA52UixWlhP+Dav8Pa7tG0YR9w3F+9dtNHDr4FEf2b8asFXj/rZ/hkvOuZuj4EX7/9H3sP/YUbo80aFQwDQeDS/up5BZwu2zMzE5QM8usXLNC2Wfv3nuIQqFKJNLOkr41rFt3NisG13Py5CwLiXlsmqFU2dLUpZrUHA6sdhvlSkU1AxRLRUJNTRTLZQ4fPoJRrTJz8igTo4cVptcdDqV+D4QjHD92gnQyzUUXXYTbYedn9z1IT1cUj9NOuZjH5ZH1rord7uLQwWMK3IaCTaTTeTVnisUqLS1t7Nt/kFrZwCo2yTLB60tsA9y+zvvlxssbFWhUoFGBRgUaFWhUoFGBN3IFGuD2jXx2GsfWqECjAo0KNCrQqECjAo0KvM4KGGbBlI1dHWvdKlkzMfQ8k/FximKhrDvV5rLPkUM3x6gW9lMoTVIoy9bvOoKBjWTLBq6AAKsSmkCxoonTXqVSTeJ0eEnms/iDboqVCmbZjtNeB3aVWlVt1DqcdkrlEpWa2LDWQU7dPre+SW5RSktR/EnGpqigXEp1q4mqhAi1koEzdJBsYRuZ+TxOsw9bbRCbJ4zVb8dmtytFr8/rU/bIsnEqKphKtZ6xKiBXLJBlg1VsksUJtFKpqn/LMYjaRzb6NWt9Y1kUhGKtKZvJSolbqyjbVc2qUapWFIQWPluulpWKV4CB2Icq/aDYwp763eSzpQ5iH/la3vvan8vxynvUlF2pbG6bChQH/X78TlHYOOvqQwXX5PcRxa2pLFlFCXZ86CWee/4hYvExOtuXcNllV/HY449xfHQXgZCF+bjk0i7hkgtuUXmoO3ZtwukRi98qH77jU3S0DKJZnEzFEniCYZwej4wU3C4Xhw8dYvuL27FbBZ5blTrUputkkgJUagz0D6h6KJal6QrcCvSWM+p2u5QttVj3ulwuVVeB4vWs2ApVQzCdRdVaamdXbFpUmQLSq/zjxz/K3r3bOf+Cs7n93Tfzb1//Cj3dHRQKJcZPTpJJF/D5QqxZezp/+ZcfwKq7sNndfxbcKmxYrZBOxPjUp/9J5R+/qsCLNIfxB11YdBOn247bHcTvbcHvbcOCC8NiUKwUcXkcZPJlUrkybq+HXKGK3+9h3yv7ePTRJ/F43Pg8bjWWZLxZjSLlskGtpqPrbmqGqeDS8eOHWTrQTUdbBJ/HRVAaDmooCCS2y8GWAFa7TigUIhQM4vX5cNh1PvaJTzA7O80FF5yPrms8++yzLFmyhMHBQR555BE+8Yl/4itf/Ve8Pj833HgTa9as4Z8+9SluuflmNj+7WakY33LFZVyw4RzKxRwel0sBPFEbqocAb1FLipjNAr/f9AS/fPhhssUsqVxaWc6Ksnegf5C3vOUvKOUD2O31pghRH0uDg6jrBdrm8qJWFCjjUHNRvlbq4WoVu82u5p9mEVvVuuK9VhNoWqJmlFROcKUkI8NJqSSAza3sWU0qlEqiRrTgdLkUVCuXCrglW9al88yTj5Kcn6a7oxmf18HE+BBuh6ZAfTjSjGYV4DdDvmTQv3wNZlXD5gnQ1duPZnXi9QeJtrbj93iYGz3GjddfxsrBFnRTTJEr6GpcithTV2pym8OloK2w5B/ecw/pUoGW3m4W9Sym2ePHVqoQtmnYSkleePph/M4yk6OHmZ2aVHmgi3tXUqk6eeihX9He3Uo6l6als5WFXBLDZlColPE1BUG388r+EQ4cPMn6M1bQ2tKp7FZ1q4M9+/bR0R7ivA3nqBaI3Tt3qnX+xNFpbrn1Jt737hv54d0/wmVz8b73vp/Nmzdz4PAB3nrj26mmc8QnpzntnA3ER0ZUA0bRrLF4zSqCvb1KXVzJ57G5vex4ZjMv79rBxss3snSwn0Jihq3PPs3Y+BjbXt7Lh/7uTtZvuBhD91FTGcWi+hPIKXbDc2iaaN6bmZurcfe//5YTw1O4fG4stiKp/Cxen1NBes30kc9qOO0+KuUUpXKGUqWq8lBlfok6U9ZKeYqKtpjPUyqXVc60rDcyLjKZHC5XHajJfKqWyhQLeaXclWuAVY1VTWXO+nxelXMuILGlvZVCWVSkss6a5MUe3iHW67KG1w29Az6/ArC5TAavy01TUxOZZFbpyF0er7Lcd7mlKSaNVbeiWaTpwkKpmFeW05lMku1bn8aq1XBYX+30+ePtF1n/y5Uir7yyl7/96B2sWLGcQjHL5NQ4Le1hsoUU0ZZOom3dxOczLFuxkmK1xNHjh0jE56iVC4gUvJITG3GdfCZPsCkk0bPKPjo2N4Pb6VDgVurSFInwyisChh10dPeoJodqtUZTaydXvf12Dhyd5oILryCVFigpjhXStGKiWy0UijlcbnELcJBOFnDoblVbXStimHlqVbkengK3Kse6ThPFWl6uH/J3tSZzWmyvdQ7s3cPKwQGlrq0UUpx37iAtTX4FuuuRracaQE6tWVJ3uSJu3bmPT37mw/R2O0jHJrDX7Nx87fsIuqP8/P4HGJs8Tt6YpaZleNMl57N33wiaQ1PNLQ6nC10vMzMTZ3D5GqpVnZ279hMItHLjO97FutPWc+zYMAuJNNFoK8V8UTUBhEJBBfSTyTTJVErdayxdvkypvOX6pppV5PxbrUpRHJscYXz4CDOz02Tykr1s4PEFyKQzagy2RqM0hULs2LaT5iaPOkcCfOWaWCgV6GjvZG5unmQqh8cjML2gnEbke3K9GR4bVddXtZTLH5mDWBrg9nXeLzde3qhAowKNCjQq0KhAowKNCryRK9AAt2/ks9M4tkYFGhVoVKBRgUYFGhVoVOB1VsAwTBGmKVNGEcfIF4aeYzI+hkXyW212yoUsteIEXsc046Ob+OZ3nuX6m0N0tL0ZzbiUlo411Cw6L7+8kzNPO4NKLsPo8EGl8iwWDGxuH7FEjJ5FvZRyBUZHRtWGZVtHuwI7hlmjra2NbCF7ytJY1Fh1cKsyUMVmUclzs5h6vk6ORK9jOKDUgmaY2Jt+yyvH7uKrn01z47VLOG35ddjdS+hZchpPPLmZlatWKigkj3xB3kMEngZjY2NKddvX16fsgUWx1dXZy8GDh1i+fDnlconmpmYmJk+qY06lU2pTVkCBQFjZ7JeN1VA4jNPlxOP3EY/HSSVT6v+XykW1YSqq4lpNVFoCeCQTtb6JKhvxuuZQf7/2+erPlL3z/wpug6cUt2rXGkSBfEpxW8gaOFw645P7ufe/vkliYZIL3nQFa9acyb3330uwCWbiRyiXrPR0nMZVV7yHrS+8wJET28kVE+SyZT70gU/RFl1BcqGI2xdUwiiXy6msUZ966gmSiQSRUFjZkDpF9VYqUyqWFZA9fPAwLdEoXb09pHJ1K2kBdPKUDW057wLqRAk9MDDA4sU9VKumqrfUUSkz5SxL7SomVQEOSEOAhtOh8ctf/oyHHrqP5miA9//Vu/nJT39Ia7QZt9vHww//jjdtuIhf//q33Pyud/PhD/89mmbHanUqhWZ9tL/mIfv9xTKVdIa77/qhyiIslDPkSwkMLUuxlKJUyWMxHbS29FIpW7FqTpqj7YTbOqlYLAps9fYtUZAvnsrQ3Ozn0JFxHnzwIXxeD81NEXLZtLJDTS0sEPDayWYLlEoWUumishoNh8MkFuZoavLR39fN3PQ4hWyOns4uvE4fTreTYNSPxWpRKjQZq2KJHAwE+NrXv8qTT2zisssvU7ac8v2mpgjNzVFmZma58KKN/OA/f6iyZv/i9vcwMxfjO9/9Ll/72r/y/JYtHD64n4vOP4+rr7hMKVsFxmuWmsqSraviZO7U6ybT72cP/ZK7fvADFg/0sO3lFxg5dozb73gvJ44NE/L3c93bPkClbCob24VkUs2dQqmo5p7b68ft9pLN51QusAA1sVGWj7LbHAra5jJiPWsqO1qfzwp6kcTCND6/R6nIrJqXYknmkB2nS6dqFlVjgNiai3K7UMir/FCzJmAuybL+XjKpOTY//TiHD+3DboNl/d288Pxz9PUvZXhsXI0/02LDYnPR17ecTLFGIplnZnaeszdcwDXXXEe5WGBy6BDvuO5SVg62KicAXRTXZrWe+WyKmlTWLisVybzWTL75rW/Q3tPDytPWU6tmKOdm+MU997Jh7QquuehyPv3xO/nE//k4Lzz9CFuffEQBrJ7upZwcTTE1E6NYzdDc3qwAW6aYUQ4GYpXs8HrQHU4SyQxHjpwkFi+zZImoAAcYPjFUr0M+S6Wikc4WlYqxucnNsqXLuPGdNzI7NcXs9IxShH7681/mF/fey9Nbn+Y9H3wvEyeGSccS3HHnJ5nY+wrbXnqJrr7FrD//PMqahs/rV802Mja2PruZE0eOcPVbLqctGiRXSnPXFz6r4NPIVJz3fuQTnHb+FRgWt7KPlqVKZqGocmvGglJ4W7QgsbkCP73nUSYn43i9PkyL2NZDtVJUgFEzbbjtAdUko9vKxBemcXk9lEvi7FBT9vuJhYRaRwXECmCUxhfdKtm0bqZnZynaUWNRlLTyPRkvkmcrNsn1bPMq2UxaQXhR8Iplby5bwGkPYJXQcN2iLP4dHgc1s8bI6Ag+nwejViWXTisNqdvhwONyYnfpZPJJRsdG6ezuVkr8crWGGDS4nC68HrdSQ7ucdubnZlWjxNbnNmPXdGzaKYuHP7FKVorbWpmdO3fwjhtv4qyzVuPzu0kkkpSz0mAVpVKrobk01p2+mtPOWc19P79HzQ/Jwl06sJSxoQk8zjDZVIXmcFRlkxfkOEdG1HgRxwSXw46umWqNdgt0rtRUM0CuUGBmbo6evn7iuSKeSCsbNlxGe3s/5aodr79JNUFkczml7sxmsvh9IbyuIPlMRZ3rUmEW3SrW0A71nqahUSnXKIuVulj5yqxSMFyaldSlQ6nnD+/fx6rlA2ru2vUabzp3EJ/biUPSGNQu1WvBbR3jSkr2y3te4OZ3X82iRQG6W1rIJCos7e3n+JFh7BaXWhMnZ8dZSA8TavIQjixmx76dtPQFcXrcGBJUbXo5ORJHswQ59+yLuPDCjdRqFmZmZ9SneLxOdX3XNSuhYISZmRkmJyeZmY2p65iAW7fHQ7S1mYGlS3HYbMoZoVopqzxzl13DYTU5eOgABw8fJuALMjw6wuFDR9R47WxvY2pigqZImHDQTzaTIzYXp0lys8ty/9RBoVhm7OSEGq/hSFQ19YyeHFPK5bGJMcQ7wFDtUNIGIVETegPcvs775cbLGxVoVKBRgUYFGhVoVKBRgTdyBRrg9o18dhrH1qhAowKNCjQq0KhAowKNCrzOChjmKXArTpGyw6jAbZbJ2EkyomCz6AS8HrTaHGGPAL2X+ezn/5m1Z0UYWHI9ucwZrFh9kcpb3HjJ5Xz0wx/DWrMzMzVKV1cT+/YdZengWlKFFHNzk1x84XlseW4z09PTLF8xqDY4Ozrbee9fvRfdpitwK9aVrz6UHaVhwyqqVItYKZ/KRdULaFoKtzVCMZcip/0aj+cwN1z/e/7m/f0M9J5PLjfAkv5r+Lu//z8sXbpUQVq/369yRo8dO8aVV16pQOLXv/51zjjjDJXBOjs7RyadU4q9aDRKLDbLBRdewMGDBxUMSqdTuN1OZakpSlHZV5+YGFcWiNFoC75ggNHRUQWCZdN7586d/OM/foKly/rVv/8cuD0l/FVA99XHq1//P4PbkFLnKcXtH8Ct5JBaMGtOkZGSSI/xk59+nWx2jnVrN/DUE3toa1tOW7ebg8c2098/wJs2XMGi7rX88Cc/YGxyN+glXI4g737Xxwn6l3Fw/xg9PT3YXRYOHNjHM888TSAgcLGPudlZmpvCCnJIhl65KBmsDrWBLcB7IZPC5nTUs/UUjJffsA7llfq5WGBhQfKCbVx88SVEm0PKTlSyd0XJbLfa8LhdCiII2atWSphmiV07t/HoIw8pq+SzzzqNnz34AAvz81x40SUk5rNs2bKVXLbItW+7no997E5Jm1QWrQpCvqbOdRJpgpyb+Qzf/dZPGFi6RmUTlo0kpeocBjmamsLMx3JkkjLuNAUPZuJzTMayLF97BidGT2J1eLjt9lvwh/28vPsY37/rB3jcbtpboyRic7RFm/H73BTyOQqFBeZmF2hp7aVcteLxRzB1jVhshv6BHro6Wyjl0hw9dEip98K+CFPTExSqeVrbo8p+WMZbOBJU41bgwdzsDEePneAnP/0xkUiYvr7FHD8+RG9vLze/61a+9/27mZuL84EPfZhdu3YpkHTWWWcxMT7Gd771Db7yxc9y/oZziMenaWuOKqW7ovWitFXwtj465Vvf/f5dfOZf/oXLrnoz23a8xJK+5fgDYRYtEkVcgMXdffQuWszwyDDR1hYFZ3WrFbvDQSKZZnh4VOnoOzo6SSykqNZMjJpJsVDC72vGYtjwewLkCykymRh2Z5meRVEOHnkFnzeM09mExEFarR7ypQzlSk4BDmnCQCxwKxV8HgfhoI9CIYXXrfOz+3/C+NgJpqfGaG0J8w9/ewcPPnA/oVCEY0PDCryPnJzk4JEhNN1J38BKbrntvTRFOxT4TC7kqJZLzM+McsN1l7JiWZsyftWoYDEr6CJbrMn4slOtiENA3T79S1/+PG+64CKWDa4kEDCZHn+Z5576DeesWUe7fxFf+cw3uO6tN9DR2cTPf/o9ZuemcbkCmEaAoZExYukYXb2dlIwikZYQZaPC2LSMNwf9y5axkMriUC4GNp5+arNah194dotqpEgmi3R2tfKmi85XuaJWq0ZLWytDwyPMzcZYs2Ytt932F7j8AX74ve8zNz/NrX95K1NDo0wOjfLev3o/E8dOsH3nyyxZsYIVp5+G+B74/EHKKn9U8lS3YrdYWLt8Ke6gjf/40ud4btNviUoDx+g0d37x25xz6VupWJwKYr1qVi6zUZS7inaaGlMTcb7/vfsYPzlNOBghvbCA22nHbbehid2uXBZqJqVKkaqjQkUvU65VlDJWHqKQlPXS7fEppaNklaczWTW+rLpdjb2CRxpBKqqJJx5LKGeFQCDM3OycasqRedXW2qrU4OKUUKuVcds0mr0ONb9qFo22zi4SyRzxRBqXO8B8LA01Ha/Lr1wgQr4wVAz2HNxBR38Ib8DNkWMnVL3Xn3EmK1auYnhomPl4DJ9XFKkac7NTdLa38uADP8ahi33yn7dKFiWqAM3de3Zx9TXXsGHDaTRHI0xNTGPknPREl3Pk2FHaulsINgVYefogT215nHgyplwD2jva2b1rr1KFL1q0BK/bQ7WQoZBJKAWnWKbPx2ZpaWkm2hxRFuerVq+mkC+yc/deIs1RehcvYWJmRuUdL+RKxCcW+OEDj1AoCKiuqVxoq82O0+lWdvGVkihmHZg1OeMGLa0ODKNAqVhRQNiQxizdjlW3UTylmn/VPv3ViAKJPB86tI/ujiget1zzSpx1xgqiYS92ic5VI+DVGIJTVutypTFNDux+ietvvhbNneesc9dybGgCHAXl/hBt6uHQ7gmc+Olf1MT02BCVrIuB9YsouicIt0bIJE22bR7l/Asv4SMf/ieMqpP9+4+QzmYRcw2xhG5rj+Dx2pmcmOLooRMMjY7R3tGJy+XB6XaTymZOxTPU1D1E/5LFrFqxXJYI8vkMlVKRWrWs3B7Ebvzhhx9WTWEnR09y5Ig0QTUrlwWjUsHlcChlrjRIyZop9tWd7d1qDZV7F6db7LFN9f9Hx0fweJxMTIypJpOaNJmoq6FdbJUb4PZ13i83Xt6oQKMCjQo0KtCoQKMCjQq8kSvQALdv5LPTOLZGBRoVaFSgUYFGBRoVaFTgdVbAMPOm5NDqODDFn1avYWh1q2S7N4TV6qJSKFHKTmIzT7Jv18/51Gce5qvfupBadRlDQ0EuvfJqvGGngp7Dx6eIuLsZWLSYQ4cOkMmUWdy/nHBbkF/9+gHO33C2smCUnM/WtjaSqSS6VeO0taeRyqeoCXRRmYOntmIF3JoaVoEir2bgKsvWMpq+QC6Tw+PUaA6Ps+nFf+Ohn5/g619+Ny9unsVmO4Nzz7uNyal59XkLAgJcbqXmlM37SCSiIK7AY1GACsSV7wlIHBxcofJS9+7dzbnnnodRqzA9M43NZlXqLlG7BIJ+ldWaTC4Qi88r1bBIBE+ePKlgmVh0ivp2zcrVONxiIyl5inXF7WvBrFjDvrr1/KoS99XTKBv1/7vi9n8Ht9mUgdfvZmFhlN/89h62bX+WVSvORDM7KZeiHBvZQ7S9gt2hsfGyq1iYLzI+PcSbrz6D+x/4ETabl2uv/ADphIdl/T1MT6d46skn1AbwmnWr61APQ2VIZrJZIqI4drqYnZlTWaOyES95t1WjRrEsm9I1dV5Frik2mrou9tDKPBqP28P0zBT7XznI6Wes59xzN+DxOrDbxXbWULApnxPrR51apQhmhaGhI+zdvYO5uXH6+noYGx1SmZa1mpUNGy5mYmKaX/z8l3z5K/9GT+9iAv4wyg9USbj+ZJKI1LySZ+LoGHf+w7/R3r4MXyCCO2DB5iwSbnIRm5vFYfXRHG7CqhnUjDT+sBfNEWQmkSPS3MboxBTJbIG3XHUN07EYjz76O0qFPD2dHUoxvHP7Vvbt3onb6WJ6bowlAyt43/s/SrZgkilUyJUq2BxW2tqb8PtdFPMZqsUiLZFmUvNpNW6tDphP1MdzPp9VykJRGq8//XQW9fYqC2+xgk0mU+w/eIDNz2xWqsDzz7+Q+fkkuZxgN/mMTpwuj7IzDQZ8vLBlM29/2zVcsfECZV2bSSUJB8N1aPtqzm3dt1ziKPnuXd/n45+8UyllN15+JWtWnUc8XqQ50sntf3E9iYUJtu/Yxl3f/z7RtlZlS+v1B5R16+mnn0VLaycnx6cUPHa5JX/aosCG2HsaVQfpRB7douN2WnG5DAxLilRmio/+w0dojrbxT//0VbzeTuZm09hdVhzuumq9WMgqm1mrZjI1MYrfJ9C/zCv7dpJOzjE1OUqplKGjtZmhowdJxGO0t3cRjjRRKFdYvGQZl15xJS/t3Ed792K6e5cyPDqN3eHHZnNQyOdJxia57tqNDJ4Ct2LIKlBExaSWQbe56gzJAsVSgTv++oN4PV7C/jDLl0UZGPCxc/uThFwe8nGTga5VPPbwk2QyC+SLCdBqpLM5miKLKEvusw6J9ALhaJBUNkGwOchCKsFCJk20tZVYPIHH7efo0SE2XnIF6YUsO7fvYnn/IrXO9C9dhs3lJJ3P4/F5eWHbdvLFIsFQhH/76td47LHH+dAHP8TE2EkFuR26SSWbo5ots2rVWmaGRyibJt5wGH9vD3a3qE3N+jy3Wtn81JPMTk9x9ZWX4g/aie1/mdjUML/+7aOMzCa545NfYulZF2NaPMo6WlZy0W9bpV+iIlCvPifn5hL85Me/YGZ6hnAoyOKubsZHhinlcrQ1RcQsmUqxhDvgZaaSQvPo6voh64vL7WJqagaP18vw6EmlejQNnWJRMkWrlEsVdux4mXBTkPn4vGpECARDBAJNqlFkdjbGxks3qkzX48ePk85klK3vxo2XUMjGmBnbT2trk1Jm9w0MMhdPodk8LF26iv37jlIraRQyZfVctWwlEyPj5GopWhYHCTeHmJqapr2ji0A4xM6XdxOLzREM+nDabFTLRaYmTrKot4unNj2M0wkO258Ht/Vs6BqHDh/gL26/hVWrBsnm0kxPTtMZ6aSSEUVuld4lfSqKYPmaVRi6zhNPP0V7VyfPbX2O3t4udKuprMdFke512Jg+OUZsZpq5mSrnnrOYUNCvXCf6+/toa2tldibO3T/4D/7rvx7kF7/6FYVSmSXLluLy+BgfT3DLuz+Ey92C3RkkGGkhnphXlsDRpqiqf3I+g67VHS9kDJt6DZtV1nixIrarvG9RIzsd4mRhQRPFv1Idm6qhy2HTGD60i4BXmjG82LQaZ52+kqawV61Btj+KLX8NuDXg4N7dfPhDN+COmgzNxEhVajR1eZlPJ7HpIRxGFLcRpC3g5PTB5ezY/Arv/+ht7Bh+nJ//6mFCgXY+8jef5IpLr+f3j2xl994jypUjFAqgWU2aW4KcHD/OyztfVDbUyUSWaEsHy1esYNmy5VRNg1Qmy5bntyhQK24IkxOjqsFk7apV9PaINb+DfKHI6OgYLS1RVq9cwdNPP8Xw0Ammp6dUA9ii3kXMTE2qDGLVQCNpweUSq1evYnZmnlgswVlnbiAeT3DwwEF0q048Posv6GFqalytUZJ7r/LicTbA7eu8V268vFGBRgUaFWhUoFGBRgUaFXijV6ABbt/oZ6hxfI0KNCrQqECjAo0KNCrQqMDrqIBhTpsGVnTc9Yxbi4mhFZmMz1CoalQrDuy6g5DHYHxoC5XCQbq7/RwfnmXHSylWr72Os960luHp3Szp7qVmONCqQaw4KBWLKhPUsFiIZcYJB4LKvtKqWVWGnWapW+fWqLKQWlDKKwG3AvOUZeKpjFvxltQlv1VPYWp5qPnAFBWwE7fdTz4X59jIJjTrEdo7q5w8WmP3cy42XnErnf2LcLnc5AqS/eYRg+V6Jq1uU7m3Fs2C2+lWOXFi3SgWmrK96XDYFSyOL8Rw2EVha6Nc/m56igAAIABJREFULeG0OxV4lAzYel6tbKCa2KxKwUK+UlTqUgFrsmktAGdqdhK316U2omu1yh9+N7X5apqn8jzrt9mvZtgKxJKnPF4/uNUp5XRsdiv5wizbtj/O5uceZ+mSdXhcSxgdqeLymRw88TQ9vd143U2MDMVYvnIR3lCRvQe2cfklV9LVsQ6Xs5Wjh+fY+twWAl4rHR1RZfssKp58Uewwddra2xUcPHbsBAMDy3A4vUoF1Ld4yancScm3LStoLcBWXKKVklo2kK1Wcrm8ep3fH2BublZZ3i5e1E1fXzf5fIHuznYymayqnygcrbpAo5JSWv/oR//OGevX0BwN88AD93PeeRuJRnvU5v8Xv/AV7vnpvQTDzcoOVnJrxb7zv8Htq9aaNcxaltGhMT5557dobh7AonmomZK1K+PGpvJqqyV5XRWNEj6vht2h4/YGSYri0eUn1NzKXCJFtlDkurddyqOPPq/gzOzUSbpam9nxwha2bXmO9vYoDp+VhVSBt11/K5miBaweygZUzRqtnS0sW9bHxNgIRrXCos4exkcmiUSCJJPzFEqS6Vm3Z5UxnEjEleJbciBlzpy74Uy6ujpx2MUu1qIU0o8//qQC2M3NLUxOzWG1Oli1Zg35U/nLhw7s5fq3XcWZ61cppXatWsTl9Cib8j/kL9d7KBTH/e73vsOPfvqfChzOzqb5h49+ju7OVcTnsgwN7yGVPMGvfvMLZdeZK2QVmBAwE4sv0NPbxztvupVVq9erYymVazgcLpVnK1mktaoNm8VNMVPG57FhkuZ3jz/A8eE9xBLTpJIF3nz1uzj7zDfjdjeTK5fVumHVNfLZNDbNxO91E5+b4Ntf/xJ2pwXNUsHntSOn3+t14LRpHNi9nysv36jsXwX4PfrYU6RzeZYsW8YdH/57kukivoCMd51CUYCYRjTazPDRA1xz9cUsH2hDt4jitookewq4tZhWqmVD/b6GWPVWS7zzxht45qkn8eo2dLOE02EhnzUYXBKkuzVCW3Mn1aKFSFMT3Yu6eH7rFtUAki+WsVidKqdTt9vUWlSs5tDtFgxLDbdY9Bom01M5An4/FqNIZ0cv8bk4TqsNm1VXGaIvbNuH1WHjzVdfwujJKQ4fHWZg6WKW9PVj062sWbmKt9/4TuampknEpkhNjbH+zLPRHS6cFQup4VG8bW1oHje2kOSh6kq9q2B7zWD/rl0q63j9WWvQybL/iYfZvOlhpmNxhqZSfOyL32b9xW+lYvUpni3YySFrp1FVFtyGUc//TizMc+99/8XE1CgOh4VwwM18bJpqOU/IK2pWxbrwhcPMm1WOjI8otfnE5DhOVx34lSsG/mCIYqFKqSgWzHa2Pb+d5tZOzr/oYioHThAMhiiVamSzRY4dG2FyepZly1fhDwTVWp9ILjA5PU1rW4uyHR8dO0Yw5MIpwNpioXvxYpUxbHc5lep52wvbWbpkQKmB3TYnLZEmtj3/AstWLscZ9DAXnyNXLCrLcFnSNV1n2bJlTE2eVHm4sr5J/uzwiWPs3rWdUECy1f88uJU1UzJ9d+/ZyUf+9g76+noZHRvC63ESCVqZnjhBU3Mz6UyZYKiDWs3J4iWrsDsC7Ny5G7/fS7jJw9YXnmDZYBcOJzQHI8xNzbJnzz7Wrl5GUzhMIZ8hEgoxOjoifvWUyzU6urrI5orE5hOUSlVlrf73H/04u3YdYS5eYGo6xdYXdxFt76B/WT8Op5V0JkVPVw+9PYspFsrYnR6Kpp18WbKJy1SqMmmsmKbYVKtZpJp8hHBKo4qsa3IvIIr5XS88yZJFbXR1tqpM6XWrlxHyi8JeXvPqTU99XMoiJeuUZCkf2v0in/rHD9K9vJ1jk5PkTI1Aazv7Dh6np2cpM+NxFmbmycanaA8HWNqzTETzJIoLdPcs5oYbr8fpCLLp8edob+uhu7uPfKF0yh2kypGjB5idm1I20LWKwTVXXsvKleuYmp2hqbmFN195FVdceQW33HITz295gXQqiVNC22tlkon5Uyr4Trp6l9AUaVZQv5DL0tXZTmohydCJE0phu3vXTkaGh7A57MpW3zSr+LyS6Wwhncph1Z2qWUHydkvFemZ8PDZHKBJkZmZCrVE1UxS3Yi1tlwT5huL2ddwrN17aqECjAo0KNCrQqECjAo0KvNEr0AC3b/Qz1Di+RgUaFWhUoFGBRgUaFWhU4HVUwDCT/624FTmUJrmMBSbjU5QMjYCvlUw6TchTxWqMMzf9PDMzhzg5mWLRomtYtvx6UqUFnG6DgpHBKOm4CILkvekGutWpMk5rliIOlwPNsGNUTZwOJ+lspq649LoplopY7dY/Arey8agERqZsNIoaOI1pKYEhm7UuNNMJFTd23ULZ2EU8/RzxuWNMj9g4e9UddC1aQ6KQJFfMEwwElRWmPJxOp4KiAg3Fvlie8j1R4crXAr8Cfh/ZXEZl18ZjMewq809TCjpRsjgdDmqGWP0W0fW6BWyxWEGz2tX7yPuVy2VlVyiZuAKl5L1fC24VmDZNlQUqv6tA7Ndm38qxynG+PnArWbAaRsVNPpfDouf5zW9/opSGKwbPYtfOIbp7VzE2dZB8ZYrWlh6Mih+vu4eZ2XHK5jRtnV4mpyZILph0tg/icYVoaYri0jSlGBKlj8fnoljKodmsbH3xeZKptLJPXXva6RSKkmVoZdmyQeZmZnCIUrYqQB6sulXBclOyGqs1df7FclrsGzOZjNqsF1VjIZ9G06qMjAyzceNGuju6aIqEsOmWOgy2Wnjw/p9y1tnrCQU8HDx8gJd2bKe3ZzkXXHA53/rmdwmEwlxz9Vvx+vwKZog6VT77j8GtYHo5jgJDk2N86v98jWhrP3ZbCFMaDMwadpumVKmVYhG/14PLbsVpt1Ip5NFqFaWmzORLmAKl7S4yubr9c0d7OwvzMayWGkG3nX07dxCNBChk0xwY3k+2WFNKtWxJYyFbAVF0VisK3i1a3E25mOPZp55mUXcPKwfXMjYypGCsWHWLmlvUVpI5LGNG5o+AXMmQrVu8CgR1K7DV09XKzEyCTZueZP/+Q7S2dOALhrnm2rexsJDAqJXZ9Ngj3PzOa9lwzplYKON1S2ajKNmc9Tkoj1OKW9Ni8v27v8NdP/gGK1Ytp1wyqJadtDQvIRxo4+UdzzI0tJdwxK/gydSUNC74sDvdyljY7QlywYWX8ua3XEMslmZ+Pk20pQ3NVmXP3p24HSFWD67DbvGAWeTgoe08+NDdaLY83oDY7drJ5R3c+I4P0tuzmkLZUEpiaSbQzBq1cl7B2Xw2we8f+RVHDu2iORqkVEzjC7joaI9iVkqIqHFRdy/btm1TClexGK2YFmLzSTKFKsFwC6ed8SY2brwS3eZRVskyH+dmxrn6qotY1v9acCuK23oed62MsoqVMW7R4bZbbmLTo48y0BbFa7NTKRTJ5MrcdtPVREIOHn3kN5x33vk8t2UbmtWF1x+kaMgcqmBa7cRTRTx+L/MLCXLFJDaXxqo1K5iYmFQAPuB3se2FQ8qu+Z03vJ2Xtr+My2FTa9P0TBKTGhdcskHZPe/as5fmphYFiAL+IGNDo5y2ag3vuulm9uzexUO/vJ+Lzj+LgZ4eDu3cx03X3YjFtHDg0GHC7W2sOP98HJEQ1Vwei8OOxWrnwO5dFIpZVq8bpBAb5rlf3svmx36H3ekkWXFyx6e/zKrzL6eqBxWYs8mcoqyuEVjcGIZoAUukczP89rEHic2Pq3xuafSQ/FiHbqNcyoEhFsf/l733jrKzLPf+P7v3NrP39JrMTHojCalAAgRCCxC6oFRRUcEGqEeQI3r0qK++CCJVaUpH0NBC6KQR0vv0TKbP7N77u657Estant/h95+stfdaWSnsmXn2dZfn4f5c3+9Xq0BiTmchGInj9niUOlbAezgUweFwY7Q6SCZyxGJi5Wyhv39EQdra+gbqszA2GsBidaomAru9DKfby5+efh6tzsQZq1crkC853AJcRaEs+aplDjd7DxwAgw6dyUDbjGkEwiH27N+DQafDZjSxYP4Cwn4/oXE/kxoamTptOo888QTJTEYpugPBID7l0BBWDVI1VVUTjQY6LSOSZx2Psn3bZpXr/P8FbkUlv337x9z01Ruprq6kveMgZrOBGTMasNsm7LlHxwLEohnAouyAJZf1rbfeo666FqfTzIa31lFb5yGRCuNxe6moqGN8dISlSxfTefgQs2bP5IwzVjE6NESuWOTJJ59W+2c+L1nerezdfYi5bfVcddnF5HMmclo7+/d10nOkn0Akwpq152I0T9gAj42P0NPVrazzjVYPCZ0XncWrHBpE+ynAVmqvN5hVVrgodaX5SfbpdCajmqNcDgM7Nr3BtLYGtf9m03GWLz0RX7kL/bGkgImNXcCtlqKCtxNWye3bN/PD79+Cu8qK1WNgJBBEb6pleCRNdW0TJquGkdFedm7fiUkvmbflWMx2Tjl5FaeetopDhw+p+7jJYsYk9/XcxH39aH+/yrfPZjNKSd7W0sLKk1cyd+YcjCYz48EQ3/72d3nrjfX4Guq45gtfYOrUKXS0H+LokS5Meg3lbudEXEA0hcZgo6Kiisb6+ommm0xKZaJLBq7A3HH/GAcPHGDv7t2M+ccp95aRSo9SVe0iGoqSThVxObxqTy3m5Z5bVBnWAnkHR44qcCuwV14TsQGljNv/H4/KpbeWKlCqQKkCpQqUKlCqQKkC//YVKIHbf/shKl1gqQKlCpQqUKpAqQKlCpQq8OkrUCgW5FwancpFlbO84kTG7XgfsXRmwsY0n8NiiKAv9GLQdjLuP4BWpDqF+dgsq8liJacVwKhX2l2NMChdmkIhgk4vMCqHxW4imUqhLZhULpvALoFiYrNrNBnQajTqQPR4xq0CbKLoOgZDdOgn8m1Vxq34Ik4o3bR5j1I6uct3Eki+y/hACru+CZdtKhpDLamCDb3RjMNqJxqPKlVtsVhQqk6Bq/JnOSg2GIwKCIoaSoCYQ5SC8aiCD8VcnoyCsROwVix/jQZRAhaUclgAsHwmsdwUBVZaIJ62qACwgEo52DWZjepnqfxejbAHrYKVSmErdddolKJUIJm8R5RGCnYWiwrcKuXRMdAr8MjlcOKyeNBgQiPetX/LuE2rwS/kLAog5wsxfv3r/8Ro1DBr5mJ27T6AwaYnGD2KRpfG42qGfCXJsFt9LpMtic1VYGCol/ff28LMGSfwxRu/xGDfEB6bh1QiqRRfO/fsUDa7512wht/85h4xiuW88y/ApNTLWaX0a2xoUsHJ2UxaHb6LOlBqIJcqEGBgYEBB8br6BjUWUqsJcC0w10AyEeb1119j5vQZ6gB7cnMzU9tasNsFSkf501OPKRvaXTs+VpaQMnYd7X1cuPZKLrvkMn59z33qe3p9FXi9XmV9qv37Kf8xEilYK0eWFAf6DvHNb36fiupmnO4abI5yBRN2bN+B1WLilOVL0YmqL5FBk9dRV1mNPh8XlqOAfTpbRGswItbjsWhUqbTDgVG0xRxOi4ntWzZSzGVYtGgh1jId69/5gGkzTySa1JAq6HH7qhkNBJi3cB4tLXXK2vid9evxlXtZOH8RgdEx1v3lZS665CLCYWlCKKq5J3NQdwxIy2/pTErVNxaNqQxPGQOnw4HFamP37n2sf+MtahuauOTSywn4xykrc7Fh/Wu0tjRww7VXYrMa0BQlj1kU0aYJCKLyIo/tK5oCj/z+d/zop9+jotKh7HLTSfnMGcwGJ7WVVWSSCZXrXO4rVyClrLwMh8ujrFV9lXWUlVUqMC6qe73ejMPpxGoz8NWbv0ZP5yBNdS1UlVficlnZu38LI6OHKWqiZMiRjMO8+ctZteoSUimzsmeNJzKYjFo0hawC5cVCii2b3qWn6yCR4DBWh4mZM6bQ09uBy2WntrqC9j17FSTZf+AgdodLXVtOrWErBw93YbA4yReNLD/5DKpqm6mvn6RgU19PO+eevZK2lmqVvSyeAco6XDJW81qVp6rcC4BsNsXnLr+Ekb5OVi9ZwmDvENu27qVSoPAJM9Dpw2zbvon6hkqSsnS1DtCZyBbSeLxWDnZ2M+JPYHM6iaeSJNMRitocCxfOo7LSq5odBvsH1Lo8uH+Y5voayjw2QqEQLo9DQbr6xmYsNjsv/XkDiWRUqfIuueQiTjxhAZ0H2smnMlx28SVseOtN3v5oPTPnTSUbj+Mwmrlg9TkqY3njpi00TZ/GvFNOxuh0kM5m0RrMavyO9vYSDY7S0lhJMT7K1nXPEQuN43KYMZXVMf3UC3HUzSSrcat9Ql/MoyumVK60fF7ZyQuaAPHkUd7e/BLxdABXmVOtI8n/FgWzzEedIUMuH1WA02uvIRZOK8Wv3W5neHiU0TE/NpsTd3kVff3DVMs6dvlU89DGjR/TNGkyhZDkaVuw2pyMj4dwOMop91azecvHOMsq1P3mSF8ffUePEIlHlGL8lptu5qUnX2Lu3PkcHRpk08dbmDy1jRH/GIGAH6fDjkGjpcxTpmIFqiTbe8xPTU0tew4exmyzEYtFsdrtqnEkmUpTVuYhk0pSKGRIJ2P4R4dprK/j5T+/pIC/OBkc29T/6WYue780/+zatZ1LL7uElpZGojHJgQ7jcFqxWE2kMgmVvSpqesmZTcSyVPvqmTtrHl3t3XR1dGOz6qmq9FFVVUk8WaDcV8f8E+Zx+ukr1Z4gzRlulwuzXofdW06ZrYzrrr+arp5eLlh7MdU+L25dGq/DjL28ju/d+h/YnV5uvOmrdPV2s237Rk4/cwVz5k7jo4/e57e/vU/ly4u1fLdfy6wFp7NixalUV9eTVOrnJPmCVjVPiK267GuyV8u9WKzyy9xm9nz8NnpNhoP796o996Yv30BLc5NqqDqenf5P4PbYnrV721a+dNXFmEwFKqrAW+5gZEBHIe/B4fHS7+/A7ClgsHg52DHIjTfdQGPdFHQZJ0d6+jCYNFjsBswWLePBYfoHjzA+LpnB8qxQwGy2sfDEJZy4YBEWgc/pnIK/Xb19vLbuVRzlHuVA4bDbqa2vU80HsUiI3q4Ogv5R9e+ScZ4r6lRGrTxjCGCvqa7CZrOqz2dSjWIFFUchtsmH2zsYHxtCpwvg8Yg9c1g9C6STKDW/OIPkMmI/Po7XU0bf8MBEBvCx5w+00h2gLSluP/2jcumdpQqUKlCqQKkCpQqUKlCqwL99BUrg9t9+iEoXWKpAqQKlCpQqUKpAqQKlCnz6ChSKxWPglmPgtkBBF2Vg/AiJXF6pFTXFPJl4HzbjEDoO8eWvPMQXrqvG6z2FYuZkmtpOVPmc/UdH0RfNVJfVQiFGoSgZjNUMj4+iMYl1nw5twawgZ09vLw0N9dTU1LB9+yfKslcOduXQVmyN3W6XUqwKxFQOzgI15eBRwdtj9qTFHPq8EwppCvq3OHD4BR79zRhfu3EFHpcPg2Um3urlHGrvxWQwUF1VRS6Twe8fp7LCp+yMGxvk4DuqrFqHhoeVvbNYQpptFgb6BxRQLeTztLa2qixcOSAWldf6N9/glJUrVCbi4OAgs2bNpvfIEaWabWpqVupek1FgsCi/YkoJWd9Qh8VsVtDN7/er/1ZbW8vI6DDNkydx6NAhlZMrAFerEUvnvNBO9EaDgrgajSiQi0r153J6cFnK0Yh37fGXRtQ0YqwqgFhLLpfBHxjhmWeeoK2thcGBccYCY/Qe7VB2mdOmTePgvn5MxmrKHM0Mj/rR6nNYrFpyhTTbPv6Eiy++hOUnLWP7JzuIRtJMamrmwKEDPPTIQyxbtoQbb7yBBx96kGgkyumrVuFwOBVwEDghVsmJdBpxw1Q20bmsmkuiKBMVkdTz1XWvsmrVGVRV1xKLJjBbLDLYCnTLhHzl5T8zra2NfCZNLp1SSsLlSxdTW1+tsh512oICF5LtKnNqeMjP5MnTueLyK7j00sv5/n/8QMFLo9Gk5tCx6OR/WCCi+S2QyidpP9rJ937wnzS1TCePBaPFTREjR/v6GfePs+ass6ny+di1bQedhzu44dprqWn08uJLz9HT1cuXrvsS8UgMHVpsJoPKLO070kM8EcVbUcHgwDDpTI79Bw+Rjh2gf2CE8y64jAWLVrBxy05sLi/xZJrJba1UVHgYHhxW0DscDNDW2krb5Fb27N6l8pMn1kZBKQMFckjNpfFgAuzklXJZGgP0eiPJTFxMMtVcFkAe8AdJJVMKLoSCftxOOwf376a8zMH113wes1lPMhnDZnWJPvJv4HZiponZbV6B29u+exvTpk3G5XLS1XmEG794E+0HOnHYHdTV1LJ8+XJap7aRTKZUZqWA4HA4pNTZI6NjTJo0if7+fo72HSEei3PGqtP47X33MzgSUorfXCyMye7EaLfjdeo50ttOXGMmEkqwbNECFpy4HKenBpOlXOX2ypQp5NKUuS3ksjH6+7uIhP1s3fIRixct4p333mX7jh1qbWUyCdIJP/PmTCeVzJPLaQn4Y8TiGXRGM3nJYjba8FbXk0iDt6qBU08/W9VUMm7POO0kWlqqEdfgY2ncKrNZV5BpW0Aj9q06sSyPsfb88wgO9XPXbd/ivQ3v8eF7mxX4nzKlhcGRbtLZJA2NNRTQoTfayeZySgVuMEEwnuLIcJhIXJT0RbWmW1onE42EmTKllfGxETra25U1dCgYxWaxUFvr42j/sFp306e3ojMYlQJw9+7DauzmzDmB62+4Dq+7jGQ8jtvupNxXwROPPsKofwC704jHZmHmlBZ0+QxmvZZkMkF5ZQUFgx6Lw0XL7Llgsomr9kRzQCFGaLAD/+EdFKIj2GQs8hqCWROTV1yEu3EeOY1bmUrri0X0RSGyYn9vVjnH6OJEY/28/vbzFDQJjGYdkYioCHOYDFay6bRSb0oWdjqVxKy1YjZY1f6Xy+bp7TnK5OY2amubkCDootbAWChCY2sbLdOmsW3HDg53dlKhdWI0mEilxTrbpeak1WpXjQNdXd2qoUey2aVLwemyqVovnLeAe37+Gy697HK1972y7q80NMm8SLJ69RmMjY8qO9ux4VEa6upYcfIpPPunp2lqbkO0xeOBERLJIMuWL1bZ6e0dPQz095PNJfD6rNhsAuxCNNRN4vZb71J7t+QpH4eQsuqO90zkpNYU6exs59RTT2Vycy3lZS5llx4Mh8gVMiqTtrLKR0d7JyPDQSorvMQiKaUIjYbCqolly5Zt3Hjj57n+uht48MHHqa9rYdmyZcTjYRYuXawyuYf6ejGbjZTX1jCluZkbb/ySGpMVp6/CZbWSHhuioaoCu7eC6667gTPOPpcLLlzLAw/8jg3r3+D3v39I3Wd37dnB3T/9CQaLhdXnraW2dR5uXyPbtu2igIGp0+ditrrIZgWCWtR+7nJZiMUCaDU5amq85NNxdm7ZwuGD+5WzQk11JXff/SOmT5+G1MSgcl8nmr0mFLcTL02xwCeb3+d73/wqZ55xCtt3vUc+myQUkOcJJzanl1gmQl1rHStPX43OZFN29f19I5i1bjxuDwajhuHRfto7DlAoZpRFvqi85T5VX9dMbU0js+ecgNViU2vBapMxtak1V+Z2o9FpiKczjI2N8fa776mGLnEfkazl0ZERAuPjhAIjzJo+Rbl3yPOC0WAjEksyaVIrWp2R9evfwWR24HB6OXDwMOXeCvLZBC5ziFS4myO9PUxpm0rX4V51n3c5rYrRhiNxfBWVbN+1G4fLfUzNrFHNYEAJ3H76R+XSO0sVKFWgVIFSBUoVKFWgVIF/+wqUwO2//RCVLrBUgVIFShUoVaBUgVIFShX49BUoFHNFsSoU2KRUYro8BW2EgfGjaM1mYvEkRr0Oiz6CodiLXtvONyTPsrmeyy++kn37nCw7eQ3RTIof/OBuXNYanEYv2mKWbCZCua8SZ5mbg927sTms6Ism5s9fwLZt25Sla73k5gnYTMQ566zVzJ4zSwFNOVjMZtOYLWbymjypfOpvilstWWX7pxWgmzFh0qfR2zbxwks/59FfD3P7t1arDMdQrI4pM6/g/vsfY2hwgMaGevp6e6msqFAKuZHhYS44fy179uxRyrVYIq7y9dxlXqwOO7t37WLBwoXKDlEAczgSQafRcPKKFdx3771UVFYolZVYJ4cCIWx2C0NDgypDcebMmYTCIbq7uxWgOtonOYyi9hUVo2RPFgkGggpoTZ81lZ6eLsbHx6moqFBA89xzz+X0U08nFAlNWFTmJE/3mEJXgVsvLkvZP0Bb+aNId+Vgv6AsEeUQf2hwiA8+ep+ZM2ay/q23SGeSpLNxZaM7beos/GNx9u/vJh7NUhAVaV0DnR2d6PRaZXF70UXnq2zHWCLF8y+9wte+frPKUr35q1/hoksv5YYbrufWW79DmcvF2WefjcfjUVBJ1LsCs4fHg+S0YiUtKs68UkpN5IEWGBsd5eGHHmbthRczZ95CItGEOqzWaHXKmtrjdvLEY39gwdy5yg47Hg4RDowrZaXYa5+2agVVVT4sdhu5QpZwLEI2XWBsxM+NN96Iy+ni6aefxWq1Kegtc0pq+LfXsdN94UaFYpad+3dzy7e+y6qzz6e9ewC92UUiXcBotCo7Z4/TxbSWyeiLBYLj43gryskYCiSzadr3H2L+jJm4zCZqvC6efOwhZk6fhN1lZWB4mO6jA7z/0TbCsTSjfYNYjQmuu/5K/IEorVNmK2CXyUmerOQqh5VCVvJtJSM3HAqg02loa23DbDSpuSBgQFThwikExgr4dDhcSoEoKrVsLq+sjuW9acnqlVzgYkFBRb1Wi1FsyTMZcpm0qvMbr/1FWY7e+u1bKPO4ldWyXidqW9HiH0dHMr8mwO0Dv7uf2269jba2NrV2GuubmTJlGu+8/R611bXKSlzWwVVXf57nnnueg4cPsmrV6cRiETo62mlrncwt3/g63/7GtxgcGuGCNau54OxzeOCBBzkyPEa1z42FGDmjE42tAp/ZSGTcj6V2JoF7VBorAAAgAElEQVRggEB/O5decSmLTlpJPKVR0EevFeVrmoMHdrB718e0TKpXOaLvffg+zc2t7Nq9l0AgSm1tA+lMgsYGO+3t+8indRgNLtKJIul0EY/kTAYCmB1O/uOHd2N2lDHij6m5IDXt7zzA2vNXM216k6qMOP6KQlGsT9PJFDaTKG6lSaEgod1cvvZC9nyylWuvuARNocDbb3/IyNCIqp3Ywx/pO0JNba3aE2Qu5pXaOauUzAarnXhBx9GBIcZGxxU4ntLaxoEDhxTclrHz+cqIRYM4nRbOPfcsBR7feX8zqQy0tExm74F2qirKmDJ1Ck6HU4F/mc8yV5qamynzeHhz/Xp279hBmdtKMuLn7NWncs6Zp/Hmqy/gFHWm14PVZiZXKGJ3ltG2fAWYnFA8lhmtiZP295Ab7GLH268RHOpDa7RxNFjgzKu+QdMJZ5C3VE7k9eYl51ZUtKKM1qhcYY02Rzg8xoMP38vgUC/RiF8p+y+77BJGBkcxGsx0dXazcOFimhqbSabTPPPMs0xpmYLNLDbmBeqqG9FqjfQNDmNzexiLRjlh2WK27d7J4PgoZ685h6FtHXzwwQdMnz5T7f9i1y6WxdI8M62tldkzZzA0eBSdHkZGBpk5Y5pqhnjgwYf5yle+zI4d29n68RbcbidTp7UxMjKknBlkK1G507JPazV88MGHTJk6m+HhMJlclKImTrGY5ayzzmPnjv1s3bqNufMnUVFlpOdIN/X1FUxqnMlt3/4pGq0DjXhs/wsQKXNEXps++ojPXX4pTQ11TGqq58iRHmrrqrDYTJjMFuw2J++/v5ErrrhKNVL4/QHliCHXu3LlSTz9zDO43DYWLTxRKZcDYxG6ujpZvHgh551/Dn7/GJU1lWoOC7x94/U31f6ZSqZpap6kbOMdGi35dApHmZs/Pv8cqXyeSy65lGee+iN/+tOfeezBe5k1fRb9w0P88p5fk8zn+NF//4ypM2ezdfsubr7lVpUhfc6aS5i/YDGJRIZkSmzOzRzpPcz2Tz5gUpNcQ4o/PfUya1avwmSwsGHD21TXVPOTn/yXanzSG41oZcDU6++NTMrZvZhlsGsfmz96h4WLT+C+3/2Gzu4u9uw+TFXtZNBaWLT0FC694iqCkbBqbNJopGHNQSKWorOzk57ebpWpbjDqlOuF2BbLej3vvPNVPr1/PExdXaMCuTa7Dafsn4U8yURSZU+73G7yMm5FGBkb5+33PsRssyul+fDIKPFYlFRwgCMdu5g7ezZVNfXs2LGXuoYWChoD+w92MTwSoqg14fZUKmePfF6jPptTG8CmCVHlK6e7s4Mdn2wjGkmopieXy4E/EEdrNDHqH5MnJooaiWTQo5fmsBK4/fQPyqV3lipQqkCpAqUKlCpQqkCpAp+BCpTA7WdgkEqXWKpAqQKlCpQqUKpAqQKlCnzaChSKmWPgVq+gjkjGClpR3PYRSiZxu30UshmM2iBm7VH2736Rn/z0Ra7/4iwspoWMjzUr0GUtN7H+rfWcvvRc2g/0Qq6gsgGtVi/1TW1s/PhDahuq6evpYtq0KX9TnYqNsICEPXt3K/WMKFvlIFwUhaIuUzm3YkVrmrBHRlSlmpyybdUWNWjzZjLJIAX9R3R2rudnd77Dd791LQYjhOIVnLzqK2z9ZA8uu119z4B/jMly8JzJKOXWzBmz2LRpE/F4nEktk7HbHIyNjytAERgbZ8nyZYwODROKSBagR9lYeisr+ODd9yj3eRWgksN/yQptbmrC5XYwPDSCy+36m82xfIbR0TFlcSngR6CcKEtDwZBS4s6YNZ1du3coOCyQ4ODBgyxetFh9D1GAHbfD/XTgVsDaMXhLQSka9+7bq1TAf/zjn5R1a540y5Ytx+Oq4EjvEB+8v4U/PvU899//MIcOHmbHjp3Kbleud9myxXR2tXPtDV/kvt8+wC3f/Jb6nj/72c+48vIruPrqz/Pxx1uprakmFAySy6aVRbOAoanTpnF0cBSN0Uo2lyGTSigtlNmoVXbH6VSal195hcWLl1NVXc/oWIiiRo/N7kCvLeDx2Hn6qSeY0trKzk+2KdWdKNzkBLyjs51MLovepOf0s85gztw5ylJSR5HxoWFuu+02jh49ynvvfvA3APJP0PY4i5TvJvbC6SRvf/Ae37n9P7ji6usZGg2hMzpIFzSk0znS6Sx9XV3UV1ex6tRTyKaTRKNxNEYnqUwOl81ENhHC49Dw1hvP0t29ndaWCi7/3IXU1Ffz0svruPe+F7DaTJR7vRztGKS6uhajyU4yU+Smm76J0exS2Zvj40GVTyoWx9I0Idaa8XhE2WUmlP2xWFFPWGjL3BKAK38XaC4Q12Qyq+YAmTcWixWtyUoqp0enM6h5n81k0es0Sr0s8FYsnV/968uUeZzc/LVr0GjMCn/oDaA7xuUmgO0EtJXff3vf7+jsaFeAZ/OmLZy56iz2799PPJZk8YmL2PjhhwwODnPb7beSzea5/KorlO3nY4//gaUnLaOpoZ5yXxmXrF3LkiWL+OL112HRaPjB975H74goF314TFlSWjuRvFWB20w8iaFimrJU37j+z3z5a19m2alnEgpncDnLyGXiVFa4+ONTv+fnP7ubhQvnqHUldXG5PITCcUbFHtfp4dxzVhMKHlF5uN0dAyycv5zBfj/BYFRlNNc21KMxGTjltNPJa03YXD7Gg6KQ9BIf72fFSYuoqvYpYKesso/xIpXdnJZsSj3IvjA2xq9++UuWLZrPjNZGlW/79DPP8uAjT3LSsiV09fRgt9lontyi5qAYdwuzk9+VbbjOSDybYywQ5OiRfnQanWo8yaRzjI4M0dhQx+RJDdTXVxEK+Zk9exrNzQ08/dw6nn3hTXxeJzV11TQ1NKpMTgFPZeXlytFg585d9B4ZRYuW+oZypb6tqfRSUebEqM1TW+WmptLN7u1bRcrMqjNOorzcS3lFDdPnLECjsxBPF/AHQ6SSAeqrHFiyEV558hFSoXGc5dW8+l4Hn/v691ly1iVonbUUpGB5VM6tTlNU4BbdRPEG+of51a9+zdjoiGqyWXTiAkZHh9n5ycc0NNZS31BDf38fDpeTI/2SwR2hwlvJZRddSmAsSDaV48UX/4w/HKVvaJBIOs01YvPuH8dot3DuBWt466mnlCuC2Wih/fBhVeMTFyxQTTSpZByX045eW2TKtFYF6zZ+9D6JeBKXp5zJk1vo7e1hxYoVKoNWrNcld3Tz5k1MnjxJwdH6+jrefPNNTjvtNObMW8AHH3yEq8yuGkyqKmt45pkX6eroU1ntkVgfvf37OOuck3j/vW1kUwY+2TpAPqtHbzwe3PrPClK518hLck6vuPQilYNaXuZWjQJXfeFzDI8NsWXrx8q9IBhIsW/fLtrbO9XeIZDTYJI9IMkHH7zHitNOIRL0k4qn6DjUQWNjA4Ggf8LxQavBU+ahoaFR3afKqmsZHxjBW11HMVtg+5ZNEAvjtJnI6TQ0t7WSLuSVQ4bVZCEVTRKRTF+3l8PdXYyGAuzvaKd1+jRWrFrFn1/5K1++6Wu0ts3immu/xIxZczBZbMqd4MT5s7j/d/fx3jtvUF3pobfnEDaLjemtc7GaHezcuZPa2jruuOsuaqrFrlyLXuXlHlfcTjz9TERyZymkIwz1tvP6+nX8Zd3LJDNZyjwV2FyVrH/rA9ZccBnxZIbxkB+nW5phJKKggNvlnIhLMOmVq0AiGVP76mkrT2PlitMIRSLs2rmXUCiqcsPLy334vDVKIevxONQVSCa7OB3Io5XMfY0WRvwpNm7+hNFRv/p3cSHwD3SRDA5SzOeYOXs202fOYvvOnbzw8l9UE4nN7mRobAybQ54JcuiMRkQzGx7po8rjYMVJy5T98p6dO5jS1oLH7WLL5s34qqqJxpLsOXCQRFLulwbVeCWW+iVw+2mfkkvvK1WgVIFSBUoVKFWgVIFSBT4bFSiB28/GOJWuslSBUgVKFShVoFSBUgVKFfhUFfhncHtccSvgtp+C3oBGaySfTmPUhkhF9lHIHsDnM9LV6eevf+ln6dIvMXfRAkyOAulCDEm51aSNaAo5DHotRkMZoWhWKWa95V5y2YyCUgKdBDJptAXi8QQmk0EBUMkCFJgrB6UC+8R6UGvQk5X8SM0xeKQRxaZGqb0seid6bYZtux6kuiaHxziF7o5+Nm38iNPO/AJ1rcspaHW4rC4y+TRmg0lBXxFeBiNBLGaTwlECEwR4ZfJZBQjFn7nMXUYsMXFYm0qlsVqsqqY6rW7CurlQJCvKOI0WvVauMafUjHKga7Wa1bGxQW8glZL8vqJSOeoNRgV/BSILbLOYLERiQTxOD4l0Qql3BaTIfx8eGVYqrn8Jbl1lOC3ef8gdPfYhjgG2bD6jLGFFMdTR0YXHU8aTTz6lFJyS9ymf5amnnqetZTptbdO5/7cP839/fS9btnzM7t27ONp/RFmxnrn6NKWQXLLsJDa88z6XXXa5Aq6i3rJYzETCIex224QNMqJYTJPLiK4OpkyZSjgaJ5mdyGIVPiNqWQHyBp2WfXv38cRTf2T1WeexdOkpaPVmMT8mlcqg12YxaDO89ear1NXV0d3ZpRRMs2bN4lD7YSa1tuB0uxgYHcbidCiYc8KcOUxvbiIZC/GLn/+cP/zhcbZu2Yrd7lAAU+acQJu/vf7mpynCyBzbd+/kqWdeYOVpq8lrjQwM+0nmNDidbvyBAEN9fWRTCSwGPZVeD/lsnnROj15nIJ2KQDEqRrocPLCRQsFPU6OHjs49Kjvy8kuv4lf/52mee/o96urMZIouentGcLqcXH7l1QQjSXIFPYcOdTBr5lxlv20yGdX8bGudRMukZvJ5gbkpsrm0sgcVZe3w8JCy5qyqrFR5m/IZ5etErSn/4yYWokazR+U3inJYJN8yb8VS1+mwYbdaleLykYceVLnBP/7P7yqlluQRi4rVZDmuuD0ObifI28svvchv77tPWYyLojwcjBCLxVXW4klLlzI6OkLQH+CLX7qRdevWcfoZq7A77Hy08SPOOX+NUv411Dfw+OOPsXr1apU567NbuOuO73N0xE9dbRkuU46kxkowbcal0yhwO5pzKsXf9o1vcM11V7N05RnEYnli0SRupwWzRcd7777J/n07eP/dtzEatcquWcDum2+9w8zZcxUwGRkapKHGw4wpbezb00Exb2TmjHkMDY3SPyhqawNz5p/AZVdeSSiWYiwYx2hyKgB25PBO1pxzJo2T6tVUUtBWlLKSFa4tKtWlgH2jwajW/623fJ3urnZC4wN4yz0EAkG6uvqUEi8WT2AwmrBZbQTDAaW2NZoNaj5m0mnRzquMVBmLwHhE/SxperCaLYyOBHA6jWg1ecwWA/7RjLL9XrlyJqP+CJ3dw8pW3mq1qIaQRCKp1PtWi1kB2NHRUeVukM1l/+YKYLeYMes1hPwxvG4NixbMpJiN0dRYw9Jli9Q+FgxHVR5nDj0Otw+90UQgOI5Jk8aWTxIfO8rkmiq8lXW8+/EB5p96MZPnn07eIBm36pIUuNVKqLpGTyo1AamTqQz79u0nk0rT1NDA8889z/DQIItPXMBTTz1FY2M90ViET3Z8wqpzzqCszK3yOw/t349ecpTdHlVTAYCtU6ex+1A7s0+Yj85qZWjMr5T5j/7ix1x++RXs3buPnu5ePO4y3E4XoWBA2d5LY0+Ft4zqmgrcHifr/vIKF154ATaHmwMHDtB3pE81idisVmVH/u477ygV/4qVKxgeGuYvf/0Ll156KQ0NDezatYO1l16IP9RPvpCks6OHRx55gbNXn8npq07l1defw1dpIJ0NsXXrLhbMW8mvf/EUJqNnQjiqTl7+GdyqXT6fZ9eOnaw59xyWLVmoGjCGBvtVE0sg5Ff3MbHJramu5ze/uVc1C4mrxfH9z+318NwzT7Fs6WJ83jKcDgsvvfgcj/3h90oFLubx4sEhIPrCC9ay5uIr6D7YSXV1HeFgDLPNRVf7Iaz5GHXVXqweJ8/++UUGRkdYsngpxWyOWdNmMj4yitNiJ5ZOUT+lFXt5GfGE2GCb6Ort4ac/+wVFjY6a2gZy+QLjwYC678s4S7Z3X18nU1qb1D4V8geZO2sx7Ye72bp1K3PmzuW/fvbfTJo8eWJPFyL6L8CteHmPHWln29aP2PLxRvyhMawOB8FwnHF/jGnTF1DUGBkcHCGaiGOyGhgPDON0OtS9uaG+lnA4SC4vFskGDh44iK/CR2tLK83NLZSXVRCPJ2md3EY8nuLll17l0MFO3M6JtS1xDNLgYzCZVGzE0PAI2VyB/sFB/vNHP8FXUcWBA/sxanIUUnH+8IdH1bNOVU01R/r7mDpzOnanHXQa0rmsck0wWswq895pt1HnLWfbhx/Q2X6Y6667mqmTJ7N753ZsVjNvvvE2BoOOefPmcN/9D6p1IQ1pUiejPNuVFLef6hm59KZSBUoVKFWgVIFSBUoVKFXgs1KBErj9rIxU6TpLFShVoFSBUgVKFShVoFSBT1GBQjFVlEw9nWRZKqtkUdzGFLiNZ/NYLA40+QIee45YcC8DfRuIx0bp7U4xte1K5sy5CH8iTKIQwGKf8A01FOUYPUUhL/aQRrJFDRqjCND0GDUujHormWyaUChIRYWXYDCI0WhUB+CiYhKbXlGrHLd8NVus6sBf7EgnVH/y0kPBTDatwWwCg+kw+w9sIDCiIzAUZ+7ceUyaNo9E0UgmWySRTOLz+tTBv2RIChBNp1MYtHqsdhuxSEyBV7GiNQgdyecV3BSAVlZWprJv9QL+tDqVXytZtYVjtpVycCxgROCkAF6x5RVYIgfmkkEqikaTUXIVk+i0egVn5fBdDlBF2SP5tXI9Yjl7XD0pf64oryAs+a16vXr/Pypu3c5/ALd/e0L/O1xLpVMqy/FIXx/dXb1kMzmeefZZGhrqSGUTVFZWKIvHbKZIOJxg+rRZdHZ0kclIlm5RgTXJjV29+nR1Ht7a2qZUSQLXBXoLlBIrU4FU8vkENNttFiJhUYYa1Th6vT5lXanTm9RYisJZztgF3otVc//AAK+9vp76xhZWnnYmBpONUX9YvgK9Nk2ZS8+br69ToFHUzvlCQY3dyNgYItQziJV3MsEJJy4knkpis1pYe9ZqdQje13uEU1as5JWXX2HJkqXKolrq96+skmU2iaJaq9cry997H/k9r657HVdZBTqrg8ceeJB7H3mUW7/9TTwuOz6Pm572w1T4vMoqe9vWzSw76UQGBnvQmzJUVJkYGhLlXBaPS0OZ3cd1V17Olg/289orb2PS2xkuZpXaSqDBZZdfhUZvJpEqEIrEcDo8ai54PG5ladnc1EBzYz2JuJ8iom4Mqzmk02rY9sk2Zc8tuZYybXNicazXqjGSmsscLGqtpDMmDCaLUluZjUal+hZVtNlgwFfuVVbemmKRG2+4QX2miflspIhk5crr+NqbmGOPPvwQd/zgByxYsFCp5wPjojZspMLnw26xsHTxiRQUFMwp0KE1GhUgGx0bxVNejt5kVnP9cHs7s+bMIRIMUF9m52c/upPhYJiqShc2XYqc0UUUJ5VWC6GxIFHJY/b5+Oitl/j6N25mwZKTAFG9F0nGIzQ2VLNp43s8+8yTkvqr5vlpZ6yiqrKa3z/+BEPDo8quNB6JMm9qKxWect5/fwvnn3cxM2bMVWv6B3d8n4I2x+qzz2LOgvkk0wVeX/8uTrePxvoG/vzc4/z3T3/E2eecpaoiebgTe5OIpAsYxAq9IFbAElFd5LK1F7Fp4wfMnt1CKp2Y0AFm84yO+cnmiirXW2yLc/kseqNOWcLH4rKPFLFYjOTysh7kq6RZpIDBWKSYz2M2WXHYvXg8JnR6UR3bGBgI0dTUwLXXX8nb725kx45dCmxJQ0w0llXW2R6PVe29sk/Jei4r85BIJBT8l3Udi4Qx6Iq0TW5g8YLZ+LwOpaykmCUaj5HO5kjmCuSKWmXlms7kFcCPhQLER/qwa/MkQiFlex7LGrj2mz9k2vyVZDRWlbsraaQGTQFNXpTjskXolLVsOOzn5ZdfYu+e3WquTJ0yDa3GQNfhHrzeajRFHaFQjLqGWkLJMZwescnX0n7oAJGAH5/PQ8vkyZR5fVTU1ZOT6F2Ngf5hP1u378DmdFIIRPEHgoyP+VUzyNw5J1BZWamahzoOH1bOCbVV1TQ21Sn7+qP9fZx62kr6+voVhO/u7mHBgvlqn5cxFHeEUCjEmvPWqD36zTfXq+9x7bXXsmvPx+w+sJmGZgfp7Dhj4xGuu/YqAuNZhoeChIJh0tkoqXRANSu1tczi3nufQKt1Ksvnv8PIv2e2ynySvfbg/v1cdMF5TJ3SSiggSvEQrW3NqknhsssuY2hohIULF1FZWcNrr77GPffcg8Vq4eDBA9xxx38o6D11apuC0xZLkb6eg7z4/Iu0tLaqOSLf78MPN3PiwqXc9NVvqH3ZoLNRzIjluo6tH77PpCqZFzrcVT5ee+tNjgwOMGP6TB5/9HGWLlqERW/g0L6DTJ09i+u+8iXMHhexeByt1qDui1V1tWrcZf4LBH/g4Qe5/3f3M23qFEx6g9rP+/uOEBwPUFfbwNSpc5RSdsOGDfh8Fdx5110qp9tXWfk/gluJRDi8fw/f/cZNuMvslPnKlJXxwhOX4KtsZM+edja88yEnzF/IOeedw449O6is8qh7YT5dUEpsaSCTJiWxIH/huRdpntzEDWqf9KHTGcnnCkyaNFnB7pdeeJ6tmzapPbR/YFDt59I0JKDVahc1r17NQ7FOvvLKK6mva6Szq0vVYzwQUGpt2SMTqbSyqp4+awbhaBhXmYeiqHe1GuXYYDAZqar0cWDHFra+s57Jk5sZGR6asLC2GYlKQ5XVQiSSpKbaq1TYMq4Gg1E1X+g0ZjQaQynj9lM8I5feUqpAqQKlCpQqUKpAqQKlCnxWKlACt5+VkSpdZ6kCpQqUKlCqQKkCpQqUKvApKlAoJouFohZdUXIZj4PbBANj/aQKYLG4SESj2E0JzNoRXI5hOjs3Yra6sJiXUMzPJ6PRYXHpSWWSWPRWdHk9xVySYjEuSYYq4zaRCRNPZjFrXWSyAvv0ClboxWcUsapNKQWq/F2Ak6hyRY0ov0sam0YnQKOgoEaxqIWigAQrGsxkszGM+n7KyosM9EfxuhqgYCCeSaEx6SkKsFPEUEM0GVdKTTlAPp55KqozsYYU2CVWpGJXKEflAnck69ZqNhMMhZTazmwwE4qGsIn6Vr4GDQJJLWarskJMZdJYzVaSqaQCrgLABLJJbROpBE67E61eSzKemLBQlLxSi1XZlIpSSpSsAhEEoAjI0Wp1xzJuBagK6BUYVGAC3Jarnz/xEgJy/JdAO7HANSuL5t6efgYHh5SNaFNjI9liSsHVdCqnwEgymcFssihFntjpClySLNJiMc/1N1ytwLpSbhotSgEtUNZkmICzAp3FdlFAdTQSVdcv4xgNBdQBs+TLCgCfuMoCGr2WeDisFGWSxZjOFYlEUxS1Zsb8EQUwRSGbTgaorXTw5OOPKTXeGavOoK/vCLF4jIb6eoKRkFJsv/P+u9Q11DN77hwFAk9esoRsOoXVYmHGzJlc/YVr+M53blUATcZD2c8efx1X3MqVFYr09Q+ycuVpPPzYE7z8yjrc3goKWgOvvf46P7zzDr7/vdtVnqTH5eCjd99h5owZmLQW3n3nXRYtW0xDcy2jgX505gwWa55iNqwsn90mG4VYgT3bOrFqrUT8ESLlTqQhocxbSX3jJBqbWxkPRJWyTyC7jLMAN/ksZR4X1ZU+ctkk2XSEXG5ibond7f4De5Wq2uMR2CPK4YyaLwL9BMYVBPjrjCpbVzx4C/mcGgsZP5lP+awEtEJjXSMLFyzg/PPOVxmI6VQGq82ORnsc3E6M3/Ffjzz8EL/5v7/G5XIp6CDqWre7jPKyMsrdTubPnc2VV1zBLbfcwt0//jFun5fRoVHS2Qz1DY1oTWZ2796DTTJXmydTLOSw5JP88PZvMh5JKFho1SbJWzzENS6ywSADfQPofdPI5PMc3vURN3/rFtZcfKmax7KOMqkk1VWi6k+h16EaCQR6SHOEQHmtzsDDv3+UDe+8wwlz5hEdGWaw9yg6rZkbb7yJaDhOTV0tt3//VsKRMU45bQV7D+zHW1FNKlUgkcqrbNpkZJx7fv1LLli7Fo1eryS3UidZ/0qtqNGohgZ55TNZrvrcF9i3fztTpjYpVbMAU1lnI6N+taa6erpVc4JAW6fLPrEH5mWNW6mtqcJqManMYUG3MqaZdGYiH7y2hilT2kim0vT39yo1e1V1Bc3Nk9BoDfT1jyrVpNjAi0V2ZWUV7e3tarxk7ci+53DYFVQSFb00C0gsr1g3a2Ws82kaG6uIBkdJxENKTZzOpklmMuqXVm8CrV7Nq3xRj1lvoJgMYyik0aSL6hpGQyn++75HOemMNRQNDlUjAbdG5ZqQplBMKgV3Ki0OBFreWr+BA/sPoNVMNBik0wnyuRRFpNEhRV1dNXqThkF/P0azBqtJr7I+7RYDVVXlDPQfVVnhgVCEXEGL3mAHvewtYSw2B+a8Wf0ssd61Wuzk80VcLrcCsSNDwwq+SsOBND8cPLRPZbALvOzpGhP/BKWelBo1NjbS03OE0RH5WUEMOoOyoBbQJzWdMWMmhzt30dO/lylTRWnZr9Z0y6SZmE0+dm7fi81uJFeMU1FhJ5sp0N3lZ8umAwo4G8wCbmUG/bPiVvZWaWDZs3MnF689XwG6MreDCy+4gDvv+iEvvvxn1bR0xx138vkvXMM555zDJx9v4+DBQ6QzaXp6uvnmt7/Nvj07qa6pYVJzA5HQAHaHnuefeYZHH30Mo9HOKSefTGVluco9P+f8tdx9x48w6O2Ul1dw6ulnUuawkwoM0NZSS0YDb3/wAfFMlgXz5/HGuleV6wW5JLWVNRhtVlacdaZS2Z5w4ok0N7Wo++Q2yHsAACAASURBVM3GzRuxu2y4nFZlUfzmhtd58sknmdQ8iUwyQ//REYlq5dprrlXq/L+sewOfr1pBZXEUuOHGG5VSPBGPY3U4/7VVchH2797Ot77+ZZaftJh5C+Yim8PmjdvZ8O67hMMZPGWVjPkD3PS1m1i8dCEHD+3lSG8P8VAC//i4argSC2yn00n/0aMKfC5btoyamjo1Hyp8lVRWVTM2MsqGt16n4/A+7HY7HR2dJLM5qqpqCUWiZPN55sw9Qa2Bnt4efvKTn9I/0M++vfvxB/10dndz+HA7YyMjpPPgcLmVmt1sdajmBr3BxOS2NtKZnFLvxmMR2g/swGU3qmc0sc32uO1KgW0Q94ukXFs5e3fvYe+ePapZTpoPZE5JY4CGErj9FI/IpbeUKlCqQKkCpQqUKlCqQKkCn5kKlMDtZ2aoShdaqkCpAqUKlCpQqkCpAqUK/O8VKBQTxUJR9y/A7QBZdCqDM5NMKXCbT7Zj0HTz4KOPsuQUscpdiEl7Os2tC0kDG97axKwpi9CmLWSSMbw+K3ankwMdB2iYVInGUCQdz+D3jyto0NbaqkBcKBxS+XqiOhJoK+pbUbkIXBRwK8oygZiSPVcQcIueYsFCseiAol6BW41+FKtRAKwFcjb0BZvKcs0Wo+r7DI+O4fNVkc7mKWglb66IVifQAfUzXHIQLbBVAHExRzKRUABDoMYEHD2mqFNwWa8UtAJzBRDKQfoEVJUsu6I6HBUVkfwuX5XLZdX7I9GIgpICiAWSmkUqLKpLsa41W5RyUSCnQF+X2HeGQ6oW/1Jx6zgObo+DyL9DW4VxBSIVtYyNjtPd1UdnZzevvfY6daJEK6YV+LHbnSpjUqx+YzEB7RO5jQIA/YFRRDJ4++3fUTmmGoEzoiBOpFQGsABAvU6r8g+jUbFw1agD9FwmzcBAP4sXLWLO7Nl8su1jhof6MZuNuJwOfFUVSuUpkEOj1VHUGtAarbg8lYwFYhTQK0vHWGSc2qoy3nnrTbZ/8glf+PyVhEIBdSjd2X6QbDbNpKYGpTo9eHAvzc1N6PQG9GYH5ZU1KkN448aN6HVGbr75ZnX9Am3/J8VtIV+k/+goi5Ys5bRVZxKMxSVtlHRGgFEBh8XEkf4j6iA8EYtwcP8eVp9xNulong0b3ufcNWtxestJZJMkshHcZUa0xEhExoiOjnD0UCeTKqswFfUM9Q2QqW9geGScBYsW0zplOmaLHYvdRSIpAEtYoFhGp5T1tuTRzpw+nUwqwxvr1jOlbYqCtg67ne7eLgW0nU4bBqNWzvcxS3ZtIUckElaf12IzkcgklYBPbKwnrKr1E/MqV2DwaD+RcIw1ay7kiss+h8flVDDUYNKh0f29NeAfVbdPPP4Yd915h8qtFagoa0VgRSqZpNztYHR4nAUnzObEhfNZv/5tTj55OZVVVRxq7yCbL+KrrFG5lq+9+RZWm6zjAmcsWcCzjz/KeDSGt8yGWZMkrXcSzJrp2r2LbCpLwlSPTayxjRmV1/n5G65n+bJljA0P4XDYGBsd5sUXnlc52rU1NQqMTJ8xTVkD7z98UCmrt2zbRsehQ8xpaWH75q0U8lrOPvs8pk+bQSwe4f/c8wtsdoPKAP3Lur+qzMrq6gZCIdknXOzbuZPf3vcbzr3wQtVEUdBoJizQRcEqfy9IvreMoUZZul96yWXs2L6VRYvmIApAt8uDyWxVYMZhdzE0NExvby8DQ/0UKOAQa1SN5IUW1N5l0utUrrG8BOZP5Kvq0Ok0Kld6bFyguUOtMZ1+wsJ9dCyIVmdSYEmU1fK9RHEp+5D8WaxzZQ+WZhRpYFFrX3KRdUZlSS7qa4O+SDQSQKfJYjbqKBRzitMqkaxeh8FkJpXJquYck8WF3WonGwthN2oppFOkUll6j0b55X0PsHrNhegEosrXyh6pyaNFwK0oMAWKiyK/wOOP/5Germ48bieDg93s2rMfrzfPpFYzdY1OqmsdpHMJzA430Vgck6FIIhbEbjOQjIfR6YrKIt5itRMOJTCZJYNag95oUzVPhXOqCSUnzRHoyGbkfgJmo1WtFVEiGw0GBcXEGlegv8ngJp/xYDa6iITjJBIpKiurGRvzq/GLRKLo9RM27GIVL5ntr776KlOmNaE1ZvH7Rwn4Q/T1+jl15fl0HBokkYhRVeNAow9TVVNGV8cQOz7u5+C+/gmhrUHy3CdsbaXL5XiPiYxTOpNR9tAXnr8Gt0Nss42cddZqbr39Np5+9jmqqqu58847+d73vs9JJ53M4cOHFOAUlwPZV2SOPfn44yxfLmvSRzYRpKrGyzNPPsHtt/+YmhovZ555BmvXnqPgtLe8grvv/in9R4c4deUqrrnmepw2Gwn/EJU+F8ZyN1d97ioVrXDXj+5i2+bN3PurR1i5fD5nr1qN1mTgxXV/IZSIc831N7L2os+prO7rr7uaExbOobrGy5TprQT8I/zyl79g2dKTaWqYxMBRP9FIgm9/5zZ85RX8+jf3UFtfr+or4Hb69BnYZM9Jpf5ncFsosn/ndm75+k1YbGZmzZmOu8yJyezGarcTiWbYu/cQVdU1zJozk0hcnkVqCYfGsBjFAl+cHGyqKUjs8mUdjoyMqgaKZDI1AUE1OpVvO3VKG7F4CL2ugNvtUe4ViVxONaqh02MyWXE6PcSScY4O9NNU36hg6ssvvcSR3k5s1on4CLn/uZxebHY32ayWdAbiCYlOCNLR3YvTUU4uV1D3OLvLjtGsY2jgKMl4jLzAWZ0Go06j7lmpeETFGezfu1uts4l7i4BbZS1dUtz+74/IpXeUKlCqQKkCpQqUKlCqQKkCn5kKlMDtZ2aoShdaqkCpAqUKlCpQqkCpAqUK/O8V+NfgNqkUt7F0FofDSzadwWVJkwjvZd/uF7n5m0/z9Vt9nHDCSsaHZnLisnOJpYs8cP9TWA2VBAdSTGqsY3y8D5PFjNakwV1hYWR8AIvBzMyZM3jzzTfweDzqQDQSDSu4cO21VyvYKbaJkiknYEEO0w16gbNpNHqBaBnQmcnnJK/TiUFvJJuPYjJnSaXHKWQKuGw1FDNOyMUgH8DlLWfgaD9VtfVEk2nC8Th2pwuT2aQy94JBv8o1FJWqQFWDUa+uye3xKLWpXJscysuhuVyPHM4L8BD4oexmzWb1tZLTJ0o6eY9AaAUpRIknoMJgUIe+E/BwQuGpsvkkczRfVEBFvq/ANPnc8t+O2yMf/zeVq3sso9Tt8OAy+5QaeeJ1HNwe07YW5GdAMBDm0KFOPvpwM93dvQpKSI7fkSM9bN++g6VLT6Krs0tZKK5efSabN28mEg2Ry6VpaKxj+vRpKqtRVE4Cm0Xtt3jJEkaHh1XmYy6bVVar4XCIXDatvn/QP66ggWRD/vWVF1j315dIpWIc6RmisbGCUCTP+RecOmExi54ZcxYybcZsxoMJMnmwOzwKAnvcLrZs+oh1L7/IBeefSzgwxsG9u9m+dSs+j5mqcgf3/OoXHNi7k+6Ow1gdLsYzBjbt7aCiskqNSVPjJG6++RZ1wC7g4p9e/6C4FdA2MhjntNNPVyrQUX+AZFqshvMqUzARiyrFq1esvQN+jAadAqQUUgwOjVNVMxmdyaXswDGa0OZSaDVJyms8RMcGcOnAazVgyOcZ7j9KxfxFvPf+h8ydNx9fVQ1mq53qugbGA5K7bFVwSdSyooyVOjTW1ytb603vbmXlKSuVnXh3TxfRaBijSXJ2pZZ51eCgkRBRjViqptScyuST5IpJtLoiKQUcEugNGjQFDblsXlm2HjrYxTnnnMd//fhnOGwTGbeStXocHf29bsq0nEcfeYhbv/0tbDaz+hlGgw2fz87kSZNwu2zs+OQTyt12vv71rykVpajZovEEz/3xWRafspJJzS1UVtXy/Tt/xLlrzld7zNI5M/n5j+4inBQw5qIQGyOtd+BPGxnu7FTXa62bo9SoNR4jhzoPUVlfx69++VM0xYxajz+++242bdyksnuvueZq9h84wIUXr2XhwgV8/rrPK3vW1iltbHjjDb74ucuxGow88MAjLFt2srK+XrDoBO773T2sOf8sEskojz/xGDqtCZfLRyiYJBlN0ds9yMMP3c8FF188YZeu0ykLYFHECQaUuSTzTRodtBoN//G9O4iEA0xuriWTSqhGiURSXAUyhIIR9EZRV2rYtXsnR472YrGYcHscpNMZpYKVQTi+dwhMlO8pe6Tk2U7skagGD7FRFrt3yYgVtatBKeRlPsgeJE4FRbX/yC/ZU+SXrJGJPUr2LrF8l/3WqDLHs5kkqURMjbHZJPtfXviTcjBQcForQkAtJuU+MJFRnkvEMRu0GLQaYrEEff1+fvfQHzjrvAvRi/2vwGeBxNIWccx9W0BzJpdj3B/k/977Ew4f3kZRE8ddlqGuoQxfRZHyCoHFCXKFmKp5Jucgnsgr2KXTiOo/SyIawuOxEw1F1TWJWrRQ0GMw2MjmNKpRxGLSEQyHVX6p1EgAWD4n+eMmtW/LPix7tzQjSD6ozG2x5ddgRacxKjWsTmtQdRKoeOhQH60t9QoCC8xrbq5neGhIwVeb1UMuK9b647jLrIwMj5NJ6ylm3ZS565TF+eGOThJJv8opPvmks/jRnfeg1VvR6CfmxL8Ct2I/vmPbJ3ztKzcqC23JU7799ltZc8GFbHj7HWx2G7/8xS/58pe/zOIli9mzZw+TJ09WWeSipBfl6J9ffplTTz1V5dDnU0kqqqv41c/+i4cf/j2zZ7fS1NzI/Pnz1CWIlbQoeK1WUdz6uOLyzzF96lSSgYBqKqhqa+XySy6RAHOlrv/onfd46bn/x957x0tS1+n+T3d1VefcJ+dJZzIzDMNIlJwNIIsYEFzTGvYa1sDqKqsr7lXUdRUxLbiK6e5eBBQJSoYhDZPznJxT59xd3V2/1/Opc0bQ4Yq/vy6vW62HM3NOh6rPN3RPvT/P89yNDWv60d7UKu+/z+3aiZnEAt77gQ/immvfg3ymgKveeBkuuOQcnHHmVnS0NSEU9uHggQMIh2NYWMigritob+tFX98qacq59fv/jr7lyzA7O4tt216HzVu2wC6NDLQQpnPHUr3++I7IBoTZ8Qn88Ae3YSE+izdfeQXCsZCAfcXuRipTQrGkwx8IIp6Yw133/BdaWqN4dvvjCPhdaG0NSLMT1er8rMLGK859Nrzw/Y8ZtlScX3jhhRgcGMTCQhyhcBSbt2wVdXKRede1huzxh44MSL714PAQEskE7AZkX2Im7aruJmzdsFJcAtgoUi41JId3bHQGv7nvIczMJKAoLuzacwBOpw+trZ044+xz0L1qExZSRRw6fAh1nftFGi7VgbDfg3q1jMMH9gqA3rPrYdDcZHG7WspQtsDtX/6IbN3DqoBVAasCVgWsClgVsCrwmqmABW5fM0NlHahVAasCVgWsClgVsCpgVeAvV+D/pLgtVOtoaepCMrkAozKHsC+NxPx2/Nu3/xXnXLgSkcjpSM2vwUWXX4u5VAI7duyDR41gRcc62FHF9PQg8sUigtEgVp+0DHv37YXPxUw9D2Znp+UC8vz8vMDBffv34YILzheFEy+AU72XSC7Id6pePG4NqruOeqOCWp12fwE06gHodaq2cvB4HMhlE+hqimJkfAEtobVwVPPweqrQy0VooRhS8TgqDchF1HgqLcdGxaBTU+WiJ4EXwUixUobT65Es26ZwM5LZpIAPQhACEsLe7s5OUePWKjVkC8x1dYoVIi8iL4GQJdC7lIH7SqNhM15qR/vyey1l5/5pxm3YH3kFcGuCXMl0BZBKZbF79yH8/qE/YJZWtZUqIk1hDA4OYOfOnbjiiiskV+/Nb36zjMcTTzwh1qWEgeFwENuffhr5Qm7RVjWIFStW4Prrr8dDDzyI+x/4Hbq7u/Ced9+A++67D8VCXvJrx8fH8aMffh+bN52MY8f24fnnHkM0EkQmmcbo2CA8Xi/0uo4NG05CtQF0dq/A+o2nIJktoaoDet2G4ZFx9PUux8T4OB77w4O44NwzMDU6AL2QwbbN6zB67ACKqTl0NIcR87thr1dhOJyoR5bhS7f9FANDI8zww42f+TQ++tGPicUzx44A/fjtJeCW53zk0CGBGYFQCNl8QaAUwZbT40Yg4JeL4s0tMbicmlgCZ7MLWIgPwR8MIpF1YHQ0C7e3Cz2rNsOhuJGKz2LjhhXY/sh9sJfTcNt0VPJZKLUKLr7uXXjwoYeQzeZRbxAqmfa5DaMBm+qEjZaWhG71BlQ2BzhdqOk1NKo1rFyxUgDt2PgIKpUS3FRu2+rHM22F9NkB08XXQMPgujHg89vk+TmnfD4H3E6nqPkC/hDqdRu2nXo6bvz05xCLtkgOJaAI3PqzfwAaBv7jR9/H9267VZS/vb0dGBsdw+joIM4483SkUwuSkUp1ciGbhd/rE0hIFfb01AwuuvhyHB4YhssdxN33/hYf+PDfw+8LQE+n8JV//gIUtw/dXU1oFOdRMNxYKKtIjY/Bq7oxklNFKRfzGrCpNszEF/DuG96KG66/Vmyfd+7cg+/f9n2sX7ce/f39iCcT2HTyZsSao3j/hz+At7/rHWhrb8P83BSuOPf1uPVb/4axsUnJ/924YQOuu/4duPKqq3DJpWfi0kvegIsuuhp9fUFUiga6OpcjFm7D0LFR/NPnv4ALr7hCAHcDtEGvwOsLomYY0Ku65ANT+Ulh2w3Xvxd7du2E006oy+xsr9iiVys10J1e4zjY7AhHOO/SmJ+fFVUtx6pAJTwIIM3GDGncoArUQ1t1RWyQzZ+JDhZs7pDmELsiTR3mHsS5Zao2CXo5/ryPsqhAF5grTSSAg3tho4FKsSS5nk66H+jMK6dVcwM2O50KaKRMU+i6uA9oLmYM10znAfFyr4mimxbsU9OzuP2On+HyK94IB1XvxGu0rqalNK0P6jbUKoDiBI4cPYLPfv7jOPmULqxYHYLTnRVgm0gOoFSZx+z8KBwqrb9VuJxtYpdfr1VRLmUR9HtQKGSkoUJex+5AJleEzxOC3e5CNltAMBRGsTQnFsGFQkmaWgh4CdJplUyFJOE094mmpphY5FLRzDGMNUVEcVnTDVFo0zZ5184JeZ3Lrzgdhw8dRjTKbOgakqk4enq6sDBXgmqPYXxiFvniNN70pouxd88gdr0wjmrJhXxOR9+ydqxa3S3qeKfmx02f/zYAv7y/MQ/1T8GtubcbeP7Z59ASC+Hrt3wNDz3wEL773W9JQw3zbDdt2oS3vOUq/Pu3/x0bN23EU48/gQ0bNkj0AB9L14Rbb/0uzj33PGzYuAmxUESaXv7jO9/GN775VYQjfvzNNVfhAx/5IGy2GhZmpnDzzV+Wx9MV4uyzz8Ypm7egGM9i4/pNKNZ1fPPb/45dB/bjf3z8E4hPz+LLX/ga3vHWN+LDH/x77B8dxl2/+gVmk0lcefU1eONl18Du9OA7t/xPtLRGcOq2Tfj9Q/ehs6sdV159tViWOwMx6KU6HA0NTk8Qx44dxT/d9Bmcd+G5eMe73oW52VnJkeXa8Xo8UJyuE4NbAMVsHsPHjiAQ8iBXSGNyahyhcAQ1HcgVuFZdsg69Piccmg2J5AyAMiYmBrB/724cOcLs44ysG64xfibh/sh1zhxy5vQy9oHwv7t3JXKFGj70oY+J1T6YE65o+MOjj+PpZ5+Tff65hx9GTdNQyuXhqJSgaio6OyIopZIol8rw+zWUKnQfscsetn7DZpx+5tno7upFIOgXJfvRgTE88tjTeOr5Q6jU3cjmcuju7pbPMVTdNmoVhHw+aAoQ9Lnwyzu/iWoZcLsW4a0mrNsCt3/5I7J1D6sCVgWsClgVsCpgVcCqwGumAha4fc0MlXWgVgWsClgVsCpgVcCqgFWBv1yBhlE2Gg07FKaivSzjdgI2lweVSgMaL+zXk8jGd8HWOAKfD5id0fHLnx/BxRd/DBu2boXNTetSU+bpqNnhsDM3FQI0ajYDPo8bmUoFSj2Aes0mWahulwuVaklAbTgYFgBKW2FCUtoIJxIJxGJRFPI5USSp7hpgr6FUZl5pBEaD4DYveaLZTA5tTTE8/cxvcM4Zl6Gea4JSzuPun38Xd/3611izYSNu/OcvoWYoKBsGnG6fADnCWL/Xg2q1KDmbBCZVKrrQEBUg1ZZOhwbVronCjdanmVIW+WwW1Zou8IMAlzmJ/LtB8c9ijuoSUHmZPe8JhoT2qa90eyVwG/JHEXY2n0Bxaz4TbZv5uvNzSTz55HPY/vSzKBaYFVkHpT6zszMYHh7Chz/8Edxzzz1YuXIl5uZmpOaapmLlqhVoa2vFY489hlAohPmFeTz73DPYcvLJOPmUU+Cw06oVOHr0KDaftFFUUMlEQsb1wIH9+OAH3o+3XvNW3Pqdr+M39/4vXHjhuRgeHsDQ4DEZW6qXLr/iCmi0jww1YePmU5HKllCuGti5ax9a2vowOjqJ1f39aGuJ4t67foWgR0GT34W3Xnkpfnb7bdj9zJOYGZ7E+lWtiM/MYsOmU7BzJo8DCxWsXrceI8Mj+MQnPol3vOOdogYUWMWDXrotgVtbBbo+hHx5DDff/C84+eQtMo6Ey8VSEdMz0+ju6UFfX4/ALMILgvT29iYYjhIa0DA/b8P+Awk889wYpmdqaG1ZDo/HjxpzBkNuoJJH1K1iVW83ZqcmcP+Tf8Dpp58uWaFzCwtobe9EoVRGrlgU9bPb44GqaNAcDqmVS3PCaBTg9TfQqFMFyKzLOkqlgqlGtxuo13XoNV1AG4+PYI+QgV/Nzc0CBvkzoCaqvIDPK9apXq9fbLUr5Tr6l6+H6nALtAXcMOB+yRxbLJwB/MePfoDPf+5GrF7Tj67uVuQyGbHXZnZ1rCmEql5EpVzA/t3H0NkWQDGvo7WpB39z9QXYvWc/fIEILnvDW/CvX/0G3vSWa+BxeeXVfv/A/cjXGvB5bXA3Csg3nJjLA3MDA6hXKjjjiuuxa88exDx1DI4MwRn04vzzX4e3v/UqhAIhJBIpfPGfv4zP3Pg5yVf+2Z134u3vfBuWrVyBu+/7NQIRP+xOBaVcGiNHDiAxNyvWt15/EJkcoc4Y1q7rx9T0MAaODaO7oxWFXBVjI1n0L1uFr3/tmzh6eARr1mzAqtX9sKmq5NzqhKGKhobYpdfhoDRVQGkD73zbO7B39x5cdsH5yKZTKJd0UejSppyOBFxfBEnlahkLC/PYs283Dh85KACxva1LLH/NcfLA5dZQa1TN/GKqZFVVICpvtAO34Y+W4IS9ku+7OO9Nm2VTLWtCKPPGn0nDiWIXe+xa3bSKJ3w26g1RnbLhgXsd7ZI518w9japbZtly29fFGYHKSMmJbdCCvorEQhI/+emd0iDiJMjmCxLwLrYDMNuVYJkK8MGhAXz84x/B4OBeuL0NXHoZ18csTj99LeyODKLNTlT1NPKFFArlkjQqdLQRwmYxPjYqWeSi/tY0sTDOZfJobm6RejN/OZPLwetxYPuzzyMWa5bcUkPgNiRXnLm1Y+Pj0ryzkFgQ22k2Dy1b1otMMiUK6mAgBMNQUCxU8cjDw9i0qUmse3kstK7m+LAWrGF8PgG/N4aenj48cP8+XPXmK3D4wDC+d+uD2LZtFS646Ay0dhAmziOVKKKQceFDH/wqYAsDhluUnH8KbvP5gpzj5Pi4qJZv+vznMD01gXt+fZecx9TUNA4fPoTXv/5MNLc0Y2p+Di8++ywufcMb4HW7pZujlMrg+RdeEPVsU7QVAU8Yms2J//rvX+Bf//VLsDsMfOjD78N733cDFI9mhhLXqpT2IrmwgLLRwMDhowjYPFjWvRIj0xPo37AeqXxOnAJu/94P8cPv3Ymf3P5dnH7RpfjfP/4J9hw+hH/6yhcxOTkNe90Jp+YC6jUUS1nU9RJ++Ys7xT3g29+5VdadpnowMj6F+EIGTc2dGBgeQAvdC0pZOf/R0TG88/rr0b96NSrFIpxe2nCfSHELlHIlxBem8dT2RxGPz+KyKy5ZbGjah75l/fD6AjJXaTWfysyjbxndQuJY1rsc7W3torDmuspkswK9BwaGwHHgGqRqmu8JBO+7d+/Bb3/3e4SbuvGJT92IuXgKmi8Ah9uHB//wKBLJNK54w5vw4o4dmJ6eQDQYkDxkt1OT/G9mizc1N8s6P2XbKZJ1zexbvVqB3tAxMHgUtYYOj8eFWFMTWppb4HcH4HS4sOOFHbJ3cN1yX1+xfBlGhwbw+/t/i1qliInRIfg9GmwNNiewAUOyqS1w+5c/Ilv3sCpgVcCqgFUBqwJWBawKvGYqYIHb18xQWQdqVcCqgFUBqwJWBawKWBX4yxU4MbjNYyo+gbLkNGqSSaoiBUdjDOMjv8fExDHMz9px1pkfRWvr+UiXM/CE68gW5+BSNSg1O4w6wU0Wfn8zZhdScPqoKtOg2XxQVarNqqLZqlSKiEQiYt9qqsNoletFJp2BXqsgGAzLRX4qSCqNFFSngVpNARoBUSXZlCL02jx8nghqxQouv/JyPPXob+EyVmHf9qfwu1/9CPliHqvWbcR7PnUjjh4dwne/+z2cc8GFaCyqzmhN+sRjf0D/yuWSA1mDDVOzs/ibt74Vd911FzasXy95tsFgUJQ+VC91dHaa9skE1aoqlqYNWwN21S4WoAYVc3VTNcfzEpBjN2ML/8x+lta2r3D7/wtu63VD6jY0NII7f/or7N9/SHL3gqEgFuJziMaoDiNgqUtG4K5du3DWWWfh979/SEBfT08vRkaGRR09NDiA1vY2lPQyQsEgNm86CWvWrMHefbvR0GvYs3cP+np7BbD/3d99AM8+84y89ic+8TH84uc/wezsOFQHsHvXDoyPjuCSSy+S3L01a9eio7MH4Ugzlq9Yi7lEBtFYKw4cOgafL4R0poRwKITtTz8udshtsSBmxgawddNaxCdHoVSLGD16EP29nVDqOs489wLc/dwwfvXIdgRCQSSTWZx5xun42c9+E2Nv1wAAIABJREFULgpHqqJfdnsJuIUxhXxpAF/5ys3o7GyHCByZJUrZqjhxKqL8TqRTaG5pkRxiQtOmliCmpuaRTClobduIqh7EwOACFMWHplgTHn/sYZy2ZSPmp8YQ9Gh4w6UXY3hgAJrqw5mvP0vsmOfiC1i+cgU0lxuK6hDLXU2lYlORRgFNdVBLKU0KNiWPYiljWtQ6qTjUoddNu1s7YbOuo1KtiPIZVJBrGmyGA+WCmZGay2eQTDGjMW/er6YLuBwaHEU00oJrr30nujqWC/g3oMLh8B6HbMeDNgHc9t1b8ZlPfQIO1Q6f3yWNGZrTjs6uNuhGBRNTE1ixrAsqGyGKVYwODOPUU9bhrNPPRCqdQ71hxznnXozpuQSa27oE9M1OjuKhBx/APJVoqCCkGSgYGmbSdeSmRtHV2gZbeBlKlRLspQW86ao3YjYVx44dT6JaysHr8uNv3/1ePPXUc7jy6muxrG+5ZF9OjA9jx+4XcXToCHYf2IVkegHBoA/1Ug6ZVEKUxvF0ChOTk3B7nNBcdrS0hJGMJ9ASY1NAGtWigkyijLe8+VpRJ2/d9jqcdsYZUJxOUdFRllmXfyk7xMpXsdnFMpk/et973otDBw+hr6sXpUJRLHCZ6xsMRhCORgUwj4yMIJlKoG7UZdwW4vOYnp4WVa5L9UtuLX9OC1+6DIjVsaqiRgvk48CKENImWbvMfnYohPmmwlayOBdtks08bvNRnN/8uQl4CZ2rUFQz9zpHNXgdksnLfaBaZVMALeB5YqYdd93Q0dB1GIYOlXuf3YFqgwtGRaWiIzm/gDt/+lO88fLLJXdT9r/FTHB5HnsNxWJWgD+ztL96y1fw+GMPoWGUUK8X4XKrGB8t4cKLetHV3Y5sLo4163rg8eYxSrv3HbTN7cTyZT1QJb+XENqO0eFJacSZn1+QRgs2IMViXvi8rdi9axonb+lBU3MIe/bsFaX71m2nYv/+w2huCcHr8yASo5pTEUvyXD6NWqUsa4nZz5VKHQvzKYyNzWLtmrVoagpLQwzV70ePHZKaX3LpBTh8aBD2hg+xWAuOHD6G1Su34O1v+yAuueBv0dkZRL6Ug+YqYe36VlHibt18Lj70gS8jFOkGFPUVrZIJDKenpuD3OPG5f7wRO57fgWuvuVLepxq1GuZmZrDtdVvFzWJw6Bjm5+fEGYHzYHZ2Hn29K8T+eGhwWDJX08kiXA4PkskEdu99Qc5n2fIuBIIeLCzMCNBUNQWBgE9Undwzho4NoZavwckmD2YBKw7Mp5Oigg16A8gmU/A6vaiWymamvENBls4Zfr80iKh27mkNgZBUYDMzl+R5dGwMlUoNDcMORXXCrrok93t2bhYXX3Y+LrjsItx377144skn8clPfgq9fX1iHQ46FLwCuB06OoQf3/EDnHzKBrS1N8Hp0uD3B3D06ADsCvctl7znpdJxRGNBFMsZsUevVVXJ6i4WK/C4fZJjTet97rt06WDGrFNziCW46rTJeQ2NTuDhR59GoVLHMy/swpnnXACnP4ipubi4QJx51tmolmm3PoTW5ggatSoUuwPluopM2YZcoYBcIYv21pgIrmfnp2AYVXEa6ehpQyq1gPn4rIxJe0sTom4FKzpaEfD5ZHy5j9Bumgp5fmbKpRKIhgN45MH7wRYP1pzKeLvND5vNY4Hbv/wR2bqHVQGrAlYFrApYFbAqYFXgNVMBC9y+ZobKOlCrAlYFrApYFbAqYFXAqsBfrkDDqBq82K3AIeoqKA007DkBt3WHQ9SxHpcTttoC3MoUHLYB5Avj0GsuKLYtsBmboSs2VJGFP+CB0VCgVF2i18vnswj420VF6Qn6UK6WYNR0sfek9SwvQFN9yVzBdCYJr9crMJfKJeZ78gK4w8Fs2DpURYWOFGCvADYnqiUn0PDA4SxAc+Vgq3lx8798Eaef1Yp1y7eiOXAqcjNzOLr7CVGxDE5M4W/e/2Ek5uI4cGwIx0bH4AsG4PN6MTExBr1ShKbZxfqwVNYxMjaJd77zOtx9992izBoYGBRb2OHhYZx55lm47JLLEE/GF+EnbWi9qDYqqBu1RTJrkwvKYnBKkEM4YjPB7UtvBLwCQV5KxV5yh78e3JoQmACHijvm2H7+81/E7l17xY42FA6JYm/lyhWiwiTUSCTiAnX5Z1qe8iI24cfc3BxWr16DraduRTAcREd3B4qlgtgE02bZqNfh83vkcnksEkUmnUZLS7OAgoFjR3H+Befjrv/+bySScXR1tuGpJ57A7PQoNm3agPbWFskDdKgetLV3YM3ajRgZm0I2X8b09CxKRdpSOzE1NYWF+Aw62luQTswjEvKjNRaSDFnNqKOcScPn8qGUSaKzpwubz3sDpksNZPJ5BANByWV817uuP54z/DL18/GxoFI8h5GBffjSv3wJkTAzED1iO8v7E9jr9Qampqdx9NgxrFm7Dh2dHQIAcrmkzON9+4agOAI48+wLEQxHMTI6gmgsIAAqEvLI/Opqb0fA64PL7UJE68LMzCyg2KBoKlSnJhbdXr9fbJ0J98jwCOwIwQlwG0YVFErZGWy5OK84w5aUlPwZGwV4E5hBsFarw6grcCpL+b60mqX62BC7ZYI4zhMbHGhu7kB373JUysxidoiFpwiz/mTO8vl/fMcd+Pa3viEWzaVyDk7NVNF393ag0ijhyOA4/F6gJeLDwKEprOptQ//yVqzoW4amWAvu+91DaGrtgk1xo29FP8pVHTte2I7h0UEoHg8c9hqUSgVlOFEyfNjQE4Zfc0Br7kc6lUTUXUPfih4Mjo+KNfOF55+Hu+/6DVLJItat3YBIpBmrVq4R0P7Mc8+gSviBKoIxP8o61ao6ysUc0ukUerqXYXJmFj19fTCMGubmJsUCuCUWhWZzQS8CB3ZPYHKEQN4l6/ULX/pnvOd97xNIKvbTrLmDilcH9FpVwLtC8N4wcO3brsXzz+1Af/9ayRQmYKLdL6Eox5pKTr4eQVBFL0m2cHNzTGDV4f2HYa8pknWsOh0yZsVSXhgVFXl1sUhWBN5SNU0Vb51HYW9AdRiyP1EBu5RvuzRX6BLAdUsIxZ+ZGbo21Bol1OqlxaxxTZSPbLRp0NKYc4k5uYpwamkUILA06jrQqPAIUDPs0KFCIbSr1hGfncWd/3kH3nT5pVAVPoDklnveYha3wWzwAhRHHdMzQ/jy/7wJpWISwZBdFPOT4wX4PHWkk3UEA50IB32YmYlj9boa8nkdAwMFnLw5gs7OVnR29mF8Yhr5XBGHD8+grS2Ihfk00qk0vL4WtLVXsDBtQ1NTBMGAF6NjC5icXoCqUYEewPBoHr29XlFMr92wGoraEDW0ohRhMzjPa5IR66HV/3QcR44mEQ450dYeREtLDLV6RZpiCEepEo2Fg9i3cwqr+leiVM6LDe5H/v5zcDQi+OY3vofTTzsVDeRx+OiLePTRnYhGPNizd9xUu6tcv1xp/I9pc80bx4DvCQR/P/rBbVi1YrnkENOSnMrNWqUiGclszCgUcggECfRq0gQQi8VEWTw6MiGwev36jQgFo5ifTYhdOt+TC8UsgkEv4ol5VPWS2ObTnlcaQioVxBcW5PxOOXkrtIYNmWQGeb2MUq0GtmIx89ypqGK/PDIwjN6ubqSyWTi8HrE1r9sNaYDx+7zIptNiqS1vf3U6CTSgV5nT3ZAmFsNuFyV7paqL8vSCiy/EaaefhhdeeAGDg0O46YtfRF9fn9mc8grgloU7sO8A/uWLn8fyFd1o74hheHgQLe3tSMRTkp/b1dWDYCAAvUFHiiomp0bg9QTRFOvBgf1H8fTTz0BT3bJeT9q4CY89/gTaWtvQ2dkpa3BychxVvSyK83PPuwCnnXEO9h04hlt/cDuqbLgxVLHxL1V0rOrvR3OsCQ/cdy88TlXWhF6toqGGUFUC8AWD4pwwNzMJT8gtrhbs+fIH3ejobEGlWkC5XJKmtuTCFJzVJJoDDpRLBaQzGSwsJGWMXE4nWlubUcrmEIv48fyTT8Jho9Kdilt+NmFDnB6y2SKZv/wp0bqHVQGrAlYFrApYFbAqYFXAqsBroQIWuH0tjJJ1jFYFrApYFbAqYFXAqoBVgVdZgYahL4Jb5SXgNivgtqYoqNUAl+qAakvCbZ9GLv0cfvzTR3D2OcwG3IKg9yIEmjvh9Xvx0EOPYPXqk9ER6YPP7UK1WsKRw8Po7OlGMp9AtCmMQiaPcDgsFx89Xg9y2azYuxKgViplUZwRJhFYtbe3IplMIZsti5Vz97IwcsV52O1uoO5DtazA4cxAdabhUWK4/Uc/xKYtHiTnCnjDhf+AUiKFu3/+fcl/W7/ldTjnjVchmyvC5vQiVSjA7fHC5XUhnU4g5PEIhGIGJQwFZGd+rx+pTBqhQBDpbEbsQsvFEip6VUBlrpBDNBIVZZPTqQFqA9U6VYw1AWcEIku2yVThnQjOyk9FvXZi1e0SuBXQsqiUo2LtuFWyQRnv0mDz2QiGeKNNqk3A7T/8w6dx8OBhUdEpDkWAIzMcaXFKpd2hQ4cEmm/cuFEsn5995jk4HE50dnbhlltuEUVgSS/i4ccfxuDAMZxz7rk4/bTTUKvqSGUSkuUZn5/HL37xc/n9ZZddiv/40R24/IpLUS5VxF7U7/Pgme3PYnpqCBs3rBV186MPP4rBwQn4Aj709S5DvlgVOBKJxNAci8Hj1ODxebB2wzq0tbWgWC7CqTpw/+/uo65RbG6bQmHUKnZUizkBVVtefz7e9XcfRlmvimq7paVNrIf5RZXiicEtiaeOYiqOu+/+tWRVyngaBrxen6gSd+7eg0QiKaDO5/cLXGDDAZVX3V3dcLv9AuBiTVH4A16ksguAvQp/0CPq8kKhDI87hEy6DI8nAHs+h1K1Ao/fa6osFRvK1SocGq1WTfNbM/vYVCkyr5RjWm3UjyuHq8y8pV3uopKSr0/gTgDHG//OuUjJm8NwmEpHpQHFYcCw1VCrVUxFJudKw45QMIaVq9ZIBjFFmrW6IUqyE4FbWhD/6AffgwEddqWOZq7tYhZOtwrFo0Bx26DaDXS2xNAcCKApFEA1n4PP7UW1rGP/gcOINrVjboE5pm2oGw1kCymUa0UoPg80pYpqchIOfwSBWB+CzPDN5XBsVkckGkJH0IZ0NoGphXmZf93tnXj++Z0ol2yIhprQ3taDSy69HPfdfz9e3L0LzR0tCMU8GBo/BpfPiQZqKEhjSUhsUl20tW4YKFeLKBTyIDX3ulxA1QGvGkRbpA+9nWuQz5bxzIvP49M3fhKXv+ENMGgx7FBE+cra8++sF63EWe+6ruO9f/seHD4ygL6Vq5EvlkXhzNpyAQpobRiytzg0gljmEeti08v5atcbyM1nREVZKOXFilfsjEVpXTPVtpJnS8KucjMRtbjdVoNdYS6tue9wnvD4CNcJughgmd+8lL9dKpUFEgVDLni9DjhdbrhdfqQzebGrVRSquw1UddMSWeAtETFV6fwyuOcBNUNFFarssVW9bipuf3w73nTZRXAIuGWTBFmkuW/xPMjcMtl5VKoJfOWWL+Do0Z1Yu64N1Woe42MzCPmDmByPo7WlE7MzaVEjrl/rh6bV8cjDY0hnspI52toSE8Bo2KgitqGtrRnFYhVDQwPYvLkPL7xwGEqjGXYlg0AgiLFxZvDG4fUDHGpupfW6gnBUxUKyApfbQC4PXHhBJ5LzFaSTbKhQ0NHWhFAoJlmjbPTJZNLQaxzXDLx+DTW9hGTaiZ5ODxZmS9A0RZp8ouEwxkYWcPYZb8GyvpV44YXtaCCLUEyVfTMUbMHP7/wd4PDD5lBOqLhlRjlv+/fuwY2f+gTOP+9cxOdnBdi6HA6odiCxMI9YcwSpZFzclgluCfM0pxtetwepdBbDg6NYvXYDarq5R3BczT9XoLmYT5yTuSL9H7BDrxH02+H1BJDJ5uHneyf3Qo8To9NTcPl98IQC8r6tlyuwNyANNVTeOlwuxPn+6fMgEPbBZq9iZmYSsUgMOptEGnZodk2grcvlQalcho8QuVJEvlREkDmyRgNr158El8stOeybNm/Gxz7+CbGwZ66yXaObwgmskgGMjYziZz/9T2zddhIiET9e3Pk8Mrk8du/eJ0ra5ctXwuFQMDs3hda2CHr62uH1ubBzz4uy59NS2uMOiu35+NiUAFuun4WFBbFI3rRpIyYmxwWUpuIFvO89HwcUNwZHJqAzC9emYXhsArNz88jmS/B5PfjtPb9GcyQMj9MhmbS09q7odbG6ls9H/CxUN5vcNJcmTUQTE+PweNyo6lXk82yWUeV9j/ONJuSaywW75pL3K+4nLk1FLp5CKOzBC88+BdUwoKncG+jOwAYU1VLcvsrPydbdrApYFbAqYFXAqoBVAasCr4UKWOD2tTBK1jFaFbAqYFXAqoBVAasCVgVeZQVMcMuMW7tY+1KN17AXML0wjorREBUY1UZ6aRp+ZxLV6kG8+z1fwtnnr8YlF12G6YkObN5yHpL5Im7+l2/i7DMuQSGhw+9xYXZ2REBUe3cHtr/wCPqW9aFaquN1207H888/J5mxbW3tchGSFn+9vT0CkggWnnzySVx99VuwY8cOtDR3o7d7Ba5443mYT46JCizga0Uhq0PVsjBsVANHkYov4Mmnb8dpp56H3rZzUS9XsW/nU3hxxwt4/8c/hUQ6j1Sxghf37sfmrafi0OEjsDtsolA6tH8flvV1C1iwQ0M03CwqVObGFQuEOQU4qQ520o6zITwkEo0IWF6Ynxd7zdeff5Y4XJoXXU3Qyv9RRSyZjif4JC1a278C3BIm8vX/POPWhLVL4JYwXLEroky65ZZvCCwiEKVCLpVOwOViLl9WLljTKjmVSondM9Wj42OTaG+nFbSK/lWrcdKmTQK0Hnr4AVFfMfd1ed9yzM/Nw6HZkUllkcum4XDY5GI2YfW6detFqezz+JFKZOTCc3M0jFwuJQpuWkS20/rWriAWaxJVHy2TPYGw2DEH3E6pKccj0tKEF1/cgZGxMcmevPvue1AsFLCsuwf/8LFPoLOzA8VcHqVyVeRJ/mgYqmpmJEejMcm5ZEbon4HbpZLxe0NHJZfG4489jqamKJyahlKxJHa0rCptXwm1SayqtRocmlNAh0vRkIyn4HY5BWblC2koigGHRgiYk/sRqJVLBK9eKIofjYYDij5m2nIT1Bl1uTifzuYQjIRgwhna1ToWAaBh5k+zGcBpgl0q0XlOhG9UpzMfkWo65pJy3hHGEC7wAr7q0ETR5rDbYFf5PDXU6lTaEhCamablUhWBYAR93SsQCMdkKgk8Nnnxn91+8P0f4MZPfworVvaiVMqiKRZEIOgVm8+23nY07DW4nQ5oNgMb+lchszAPnbmpdgUuzYXHH9+P5lYflq1YjYahIBSJAJqO+fQ04vksvC6gmBhHw+FGxXDCBx1KrY7xZA1urxO2YlzWGfNquXdtXL8Ju3ceQCato625HVNTeWw6aRNueO+7sXffXvz+kd9j14E9Um+75pDmi65OLwqFktjherx0BNBRb9TgdruRz6bg8wTgVgIYPjKJtSs24cxtF6K5uRNT8Wlcdc1V6F3WJ7bInFeETdwrWSuqYoncCUj4g7977/ux9+BhdCzrF3BbyBcXYS1tlh2ieDbHQTczqEl+mZdK+MJ8zVJNLGfzhZw0SnD98jhp303bUxvniaLCrjgl59aU9lNByz2AKmzattfkxyottl0umRulYgE2NpdQKVmvm9mZUT/cHhXVKhWtJbEYrjcUsYcmWBP4S/two45arSyNH5rDDkOvynND9aBSU0xgVWsgl07jZ//5H2IR/kdwS9j8x82QTTK1Rh7J1Bi+8KVP4sjR59C/Joa21qBAR1ujjqnJeTkGm6EiHPLCbqTQ29MOpzOEQ4cm8dhjY/D5NGw79SQMDo8JUGtuiSASbYKmcf8tor9/M2Ynh2FX0qg16OTgFKWzxxuAx2PA4+eeWEa0yYXZuSzGJ8fg9zfh0P698GotCIfakUplMDOdEpW1x62iXHGiq4tr345du4bgdDoQibhw/gVbMTQ0itmZFDo7I0inc3A5fUSfGBtJY83qNdDrBdSNDAxbAQf3z+HKN1+Kz372m4DhgU3zitJ2CUYu2esTTJfLFezbvRsf/uAHxPpWL5elnKwTFd4uzbS8DocCKJWLArNDYT9KRTbRBOF0e8RhQ3N5Ua0QnJtuEGxEUTWHKNqDwYCpZLXZ5Tx8Xr/EJkTCMdCGP5/JopjhGtGQyGSQLRegeTymY4ZhQyVfFuAe9PtR0quwO53QPG44fRr0BptsZAoh4A1CU5xQDAfC4Shy2YJEJ7Apyul1weVxIp3PIhyJolhpIJMtiBNEf38/3nnddYhFY5JVb25UJwa3B/btxuf/6TM4ecsGeLwqRscGEWuKoX/VGkSjzWhtbZe1MDExwpWA4dGjODa0BwV9Tpq5NM0Nu01DsVSB1+2X15mbj6NcKkmzA22oK1WuFTeWda3CP37qy/jDw89gPpPFfKqAofEZhGLNyBaK0lTQv3IFfsVM32QC9UoRPreKJr+KFV3N2L1rl1gzO11esYhmc4DT7RNobLep0Ku1RatjBXZFhTsQQ7luhz8YgmFT5HMK3SLomkH75IWZWZkPjz98jzQ7qWwIoMOCw8aSWeD2VX5Otu5mVcCqgFUBqwJWBawKWBV4LVTAArevhVGyjtGqgFUBqwJWBawKWBWwKvAqK2AYdQrDRE1jOjMaqNaKon7LFTJwykX8HGCk0RRyYHRyF7717a+hu28lTjvtHMzPKDjr7MuQylagGG7kczUk5rMCA2gP6XIzM1JBvpiG08kLjw20trZhdnZWrrOuWrUKuWxO1CTtHe1itZgv5DE/N4fe3j4BIm5vUOxnqZbR9aIcq8OuwdAbUJUq7ChAs7swPzONH//nt/D3H/ooQpFlqBQqOHDkIJ557jm884Z3IxAIIZnJ4df3/hYLibgADK/PJ/m6kv1G2EWL50wRrS3tuOSSS/G1W76K1207DfML80gmEjh5yxYcPXIYfn8I9XoVkWjMtDo0DFx9zZXweF3yfKKEVBSBaGbG5CvfGiJpPAEd43DYbIs2pna5kE4gx+fze0OIuFtAk+uX38zXonqZVsNHjx7Dd75zqwBnXoRfuXI5ZmYnkcvnBOxS9UwYTOhH9RtBIC8SE/zOTM9INiPVeFQBtraG0NXTJResmXdJlS7towUaUXUnUZ+KwMJIJAy3y4OmaBMizMh0udHSFBOYQDBGtRDPh/fncRCkmYq+mpwvVde8uEzlHAHV4PCQzJlqTRcFcFdnFzra2iV7MxFPyP19Pr/kaxp2FU6nG+nFXGLOo5fme/7ZSBhAtVyAwwbcfdf/FkUVFdOFYgEup3vRfti0TdaZKUqupjhkLFwOM6+Zz+9QaVe7lP9p5gfz/HixnhbihuEAmDRo0KK2IjBb1LUE/HZAr+pmRjIVg1Ryinp2UXW7aJtap1ZUJ3iltShtRWuicmONRAnJ+9v4ZR4vf07lbl0sehetbY06GqQmbChYtKzVazW4XV6s7l8ta43nJrnMS7c/mZ6/+NnP8MWbbkJ//0oYtrpk7foDPpl3VFDT+tyh2GVNTo7NyvpSbA14XC60trZA0/wYHh7Axs2bsXzZSgwOD2BsZgi+iILu5T3welXopaRplcp1Wc3Dpdmh2xQ0jBpUW0UaP1jjgDuEzrYe7Nl9DAPHSjj7zI144vEdKOZ1xJqW4ZxztuH9H3g/du7ejZ27XsTQ6BDy+RRsyCCTWYBdIeB2yAoslsqoVlmzEjrau5GczyGbqqKYc8CpunHjZz+P8dkFXPbmN2L16tUyP2UMOaYup1jp0j6VY8l1wN9f+aYrsf/QMSxbexLmFhIy7zlXua44joFA4DhoJ0Rm3UTJS9BKLZ1OtSwnAPO9qd4uyB5J61o2XRRpnarXRHVK+MY516iXUa8VJXdWRr2mo04TY1FyNqSGHrcbrW3N6Oxog8vjknzUeDyN6cl5ZLI5eR6xiG1wP2iIWJYqbkJfwlo2ElA463a5JIeZqk7V6UatThBrg8fnw/zMDH7xs5/g0ksvMd9fjudKmxOLzylmBHYDM3MD+OrXb8SRo9tRKJYQCgHFvILeLidO2/Z6FPMNjAxNmc0pjhR6+lowMjwhwHpmJifNBwR5Z5x5Nnbt3IWZmRmsW7dWsqgPHjqM1atX4l3v6sbI6DjqNe6TtKcO4OiRYQwM5HHWmRslWzseT6FUrOL+B/Zjfg7YuN6DrvZ1GBwYhNMFyVk/9XUbMDk9IFnXLS1B5LIG7v71Ppzz+s3I55KioNy7bwQHDuUQiWro6AhiZroMv88BBS7Uag50dDRLxrvH68Zzz+4Xp4JvfOP78Idi0iBiLL0n/8ka1CsVjA4O4W+vvwG9PV0yjjY2c1BNr9TFlYD7CZtJqATPZ3PI5bJIJBNSHyoyZ6bn4PF4ZC7SMaJUKqFRq6NYrsm5E+Cy2YixBflCAS5NkQxhxa7K45iR69M0VMslnLJ1K5KZNPgGkM1kpemFzhQ9XV2yBqgo9weDyOZzUN0a5uMEopDjqlXN/bShm4peNkGwoShXLMj7hF7XEU/EJfN3aCYO1aWJ/Tsth7/2ta9JjjWbw/i4E990vLjzcVx/3TUCbWNNQRTySVESn3baVnkcn4/73sjwKPbs2YPe7i54Ag4kcjPwBTxiG89jKxYJalXZ+1PJjDSOUHEt60FVMT4xh872jWhp2YSf//IeNBwueMItMFQXfKEm1BbV8JdecjEGDh/Ef/3nHWjtbEOlkEFrSIFXrWJ4ZBQNmwbVHURRB1RXAIFIM/Q69wMHIiG+hwZlrRbzBfnMQkWypqnyfhDw+dG/ciUOHzyI+Nw84nNzWJidxvjwQbhoIsH1xvcLlXbtFrh9lR+TrbtZFbAqYFXAqoBVAasCVgVeExWwwO1rYpisg7QqYFXAqoBVAasCVgWwBvS3AAAgAElEQVSsCry6CpjgVrwrFxViACFOpVKQ7MpCKQmvj1lzWUxNDSGdXUDd0OELhHHnz36J88+/FOefcykMwwW/Owqj4TDzVQ1DVGEGFW5UINLO0zCgN3Q4FE0Uf7y67HJQQQgUq7w47IZis6NarwoscDpUUGiYr5ZQJg0gaCL1EjvjOuyNukQBBrxePPS732J0eADv/tv34NMf/yhuueWbqNpVPP3ibhw8fASv27YNy5avECtk2iNSESvAQXMikY6jKdSESq0iFzZn5+bEGrJ/RT8GhgewvGe5qEx5TLwwOhufk2xe5li6NTfK1fJx1WylUhLrVQI8XuDlBWLWl1a9tBU1VVQvpWBLP+MY/OlHbeaXEpyX5eIxIRBhDZ83FIjA74yYFqknuBFo8UIzL0x/61vfkmxeAkkeX1MzFWBpeRSVtzy+JUtmglDaBBMAEqASEhIa1esVpOIzosQicOTFX6/XLYBU0xyIxpqknuEIFbNhsWOmslKz29Go1ETxSeiql6vIl/ICuFgjwkGxgLZRZEioZKqTidANhYDTDbfHJRCJ2mXNSUtMCGigclEAlMcntclmCqjbnXB6gnLuzOxljm9vb68AhFe+GQBzOm3Ab+6+W86dMG0p15Gg4rhNtVAmMivTkpgX/c28zj9C0CUYuvSavLDPLyor+Z23MtWudrtAFMITscpdBK9L48HXJ0g3YTqzUM28Uj4/mwL4OI4fv3jMBHr8/tKGgSWoKPNE1uXLmwgI9PlFxTUh/Jo1a+X5+JpcswS/J+opePThh3HnT34ix8C5xXnJ45+enpKsymwqDb/fj9X9/aKoprKbx8L7DQ8NS2MA8zrFfrxcliaPlt4wNG9dlKX8u9/vRjjqh81Wgz/gkr/TfprZmw6HmYVNhXjIFYS9oWFoYALlsh2bNp6K0ZE5DA1MYtupZ+MXv7wXl11yLjZt2oTBwQFMTk2gXi9h7eoW9C5rguZQMDM3Jbmgquw5BmYmZ9HS2oliro7Wlh6sX38KAt4wArFW3HP/I3jbddfjpJM2yprlmJprxBwbfmctOGYcizvuuAMf+shHccqZ5yEQ5B5pIJ/Po1qrwm7YUWvU4NRcAtPZxMDn4O9sDROM2utmZrHYn7pcct6VChs4aIVsqtzpDED1MO1VCVdpiepxKajpVVNR7KG6ty420KpmR1tbE6KxEKLRkEC+2dlpjI6OIZvWYdTN9cY9i+NFa1Yq+NhIwDHkeuBxcA0Ssok1PDO8DUMyYfln/o5uBLz/b35zLy688MI/W37iD0AnbxubFrJQHFk88cxdOHDocbS3ezA3M4LnnnsWz2+3IZdR4XNxr2/A5TJwbIxCdhsiEQMXXbQCmubC2Oi45DOvW7dR3AWYYfrEE8/LHj84WEI43MAPfrRN4Dztw2s6x8qBg/sHsH9/Ah7Ni3POOQsrlq3Bo488jZ/e+SK2bG7B6aefid/d+wg0KsgFPM7gHz7zZoQjtC4vYHhwAg8+dAxrVvWjozWCXTuPoTnaBZc3hqqh4uDBI/B6/di58zCqlTKmJzlngL6eTjQ1heDUvNi9az/WrFmHJ7c/a84nzWzIeZmGlGrucuV448gbL7lEFJXMeaUL9cTkEHL5OFyaE9lCFql4GTrz1W3AxRedg/POPxt/eOgPeODhZ7B6RbtkWIeDIfj9Pmn6iMWa0dzchI6OTmmu4DizEYBKcCr5g0HTDp5OBvlcDrMT00gm4tIQtX//XjidLgHZU5OTMh7ZXBqjI2PyPNwLMtkswqEwUrS2dqgiLGfjCdcLoWO5UkFvdw8mpqcEWXd1dyEcjsjnhprdjqH5JI4MDUl9rr76atx8881obW19uf39n82yMkbH9uLmmz8LvVqQ3OJMirbcOck/rupApQSkkwq2bG5COOTC0OA4ok1BRJpDSGVSMu9jTU2yD/K9nXt/pVzB+vXrZZ/cf+Agcrk8DMOJD3zwHxFr3oRHntgBTzCK8dkEdh44CqcvhEhTC1LpNE7dcgoyqQR+fOu3EGtrQWd7E049qRcOI4eJqWkEIq1wBluRLOjQGyrKDfqSU2kelT0gMTuHXCaDcMCHlqgX1VIWRw4dQDgYRInr266gnM+jf/kK3Hfvvbj4/HNx509+CL1CdbYOza1AddFa3QK3r+5TsnUvqwJWBawKWBWwKmBVwKrAa6MCFrh9bYyTdZRWBawKWBWwKmBVwKqAVYFXVQGCWxMsUaFnqm7JRqnsmpwageKoIxDUYNhKyOTmkM4sYGZuGnv3HxQV1OtOPgPxTA61uh3JRAGxaKuAWMIJ2n4S3NJuULLyCOcUh6jDTNtaXuAvCMykEoxg1OUkwCBINMEMLTuZPemiMpQ3yUg0xL6ZX25NQzaVwvannkClVEQ0FEIiviC2zKGWDuSqdaxZux7btz8l6pzu7m7oFR3FSlEgA21p87Rm9TDLlJagtMD0yHfCrK62LsTTcYERS+CJEIPAIhaLmWCjauYOUqXE86Vi1TxX8+I7L0ybvM4E5H8NuKWilmpXWqASxhKS8EJ4U6gFDpvrFcEtj0vUTvU6Hn/8cfz4xz8WiBkI+MQOkmNuHpdpvcxz4GMIlDg2PHY+nqpaQsxw0C/Zjszn4+vTRrq5JSZglfbWJsgk7K1Krm25XDTBKo9Xc5o5qfxPw0adpMwPRaHCahGo2gxRFDHbU7E7UDMaKOkVmStLwJvnb+YGm7Xg71hLKnCpmKRVcsOmolqzI58vyH0Jq3lxfwlmLmUOv3xx0Be4LhSJVpXM/KWijLBBRk0UlX+ErkuP/VM19ZLKden3BK9LPxP1q6hhzX9OaT6PPC/HQAB5jZmzppqac0sUvH8CdXkOHIulxy2NnyyLxXHkffjFv/P5+Nxcj6rDzIBcAscvPS7CTz4n1e9dXV2LFt+898utR19as0wqhc999rP4zb33ChAdGBiQ5yDI9Xo8CPoD8jxcb23tbRgbHcOBAwdEKUrrcYI9ziOCa96PFtzZchK5UsIEgYoN7e1RdHW3w+t3wUAFTs0mVuS0eqZ6n9mhYh2bK0K1qQj4o9BUP+ILefg8UeRzVWzZfBruvfe3SKbSaG1pFjvg5SuWo7OjGceO7MDc/ARstjqCIZ+sT9bU6/NCU1zIF6pIJwvQVB9ef/YF6F+1Drv3HkbZUPDmq68RYGZmx5rqZtaRQJPriN954595jGedfR7qihsen19+RuAfiYbhdftQKBekaYEw25xnkHVEUMQ1It0rBHAK90lNQCxtuglcfV4et7m3cs8k9E6nMigVs1AVAy6nJjau6XQSLpeGnt5OOF0qksm47L2ZbBq5XFrWE5stQoFWqApdCNggsgiRF/c3HhvXEm1qed5cJ1Rrch/l7wj0aLfOjE6eP4EyAdtNN92Ejo6OP3s/4juEYVRh2Mqo1OfhUkoYGHkG9zzwI9SNOLq7QqLyZwNBfD6JxHwa01MJDA3qOGXL6zE8ksIvf7kfir2BYtGA221g6ynNUu/V/WvQ3NSK/Qf2Q9freP75aWk+WbO2ji2nBCWv9qST1oj17+pV6/HrXz+E2amEgDnF7sbMdBowHLj8sksxO5vCnl0HsW79KoRjLoyOHcDU7Dje9/43o6wXMTM9gYMHB3Dm6efh2OFJlIoKYpFOvLh7LyLNrbjk0iuQSqZx77334dDBATQ1teDt194ArzeIF3fsweOPb8f8XBwfeP+H8IWb/hmqywkH5ZEnALeLkcXIJhL40hduwoP3PyC28WyMCEU8aG4Jo6O9HT5mzro8iDXH0N7WLmtqx4s70Nbajndc93Y0aobYSfN9jo9nFjNdFxbm57CwEEcySUvuNAr5vDTApNIZafphnAKblqKxGFLxBCpFWjHXkYjHZW5w7KnuJcTVnHRiUNDS2rJo2z8ombX8mZvvIy43VKfZfELFKpu9CJ2ZJ08XA44jGw24tvyRKKZSORwdHpEmAs6p66677njDSjQafYXPO1Vks5O4/ce34cEH78X69f1QVVqDlxEN+6Xhwev2iruEXjGg2lXE40nQ2SAQ9mNsfFze2wiy2WBCK+dgKIhg0LT0p20zbfT5/km7/1u+fgdsjhbs2HVQohmGJmYF3sZzBcSTGXGUuPSii9DV2Yb7fnMP/C4Na/r7kJg6jBeefgClShWr1p2EnpUbUTYcyJUNqC4/VIfbbGjSdaQTcZTyOXhdTrQ0B3Bs4CB2PPkENm/bhnCA0QRJsUmmM0g2mcbDDz6IzSdtMGMblhwjVDZJWeD2VX1Itu5kVcCqgFUBqwJWBawKWBV4jVTAArevkYGyDtOqgFUBqwJWBawKWBWwKvBqKkBwy/uJXfJiJit5jWQglpl5mkWukECtnkck6odDbWB8agKxWItk9k3NziEUaIJhqGjU7HC5fJKbZ151bixCQgJCE+5RuUMYS4UPQSktRfm6zBrkxWXJ59RNsEgIRCJBINEgmViEn1Tg2IyGfBH4lksFREK0C9QwMTKEzu4eUbQoLh8UlxcN2OQCdNAfxNjkGILBoKhlqfCh6pGvYSpkFYEqfG2vx4tkMolINCoWybwwTNtmXkxuamqSn4nqrFyWi+aisNNrcvGZkMVG5eOiCm1JgWcqM/+6mwnkTCWeQEtFEWtMr8sPBdoJrJLN5+dFZsI/XlCm5eRtt92G++67D9FoGHqN6khCLyoC7WhqapZzkgvy0ahcGGeNCAn5Z8Jb2m/S7pYXfivVijlWfB3atZZKghh4fNWqqQjjY3j+eqUKYxEQc/xkjtH+eFGxysfRopnqy+O5wHYbHJoq+ZvM3lyCUgT6nDdLmaC05KRlM8+RGZOEwA3DgUrVtA4mqOYXx4l1NKEvwfmf3pghy3xRQ/Iin9n+jAmgy2WZs2bW46Kl6+JD/ziUhHYmOTPdjM0xlovsNXMdLME4zjH5M4BUPntcOWvCVsJyE+yydkvq65e+jjmurLV5LPzdkjWyWEofB8OmAphQhnPHtKM1MyCX1KEvBcl8XHt7O5YvXy414hyntfXSfU+kuOW5PP7oY7jj9tvxwvPPy2t3dXdjcnJSYEhbaxtC4TAymbRAekJJPk9Frwj8KVdoO0oLaa5OM/PU5jDEVt1s9gA0pzlWhSIVtzb4fA6Q89tsDahO2viajRIuzYFyoQSXy4topB25TBXhYDMW5jPw+kL4yIf/h8xjgic2AYgTQL0Kp8PACzu24+ChffI8Hg/3G7OuhFFBfwTd3SvgcQdhMzQoiiYw5nVnnoOVq9eIUlkspRdtWkU5KOp6s2GCtWQjBMfz9394DJ/7py8insnIWuac4jpibcQSlvbgNV1qIapdsdm2yz7l0rTjTRZLkHhpbM2mC84zNjB4JIc5EPBDc9hQLuVEEckGFKr22QhjsxvSrCL7g8L5sDhf7TwOOxSbE+VSQ9ajOZ1NK+gllfdS08BScwf/zmPnXFmC1Xxu7icbN27EJz/5SZxxxhmvsOkZqCyqpw3kUa7OA0YSu/Y/jL0HnkClEofNVpY8VAfXCBSZl35fB+ZmXQj4+xCPLyCdzkgWKFX8mUwWDz20C24Xx6CK7u5OaULq7OiQY3ruuT1YuxY4dCiBYsGFbad2o6kpjB/+8Gl4XBpO2tiESsVAKllFMsn3qbLUNuAPobOzDeVqCiNjU9h6ai9a2nx44MGjuOqqzdi+fQ9W9y9Da3MXHnv0ecTnC6LaZB52tKlZcksJ1IvFKt56zdskr/Txx55GIp4Wu+azzjobX//mv4ldPPc+qpDNfeQlPgyLRg2Nak3WEptidr3wAo4ePiJz2xdwQa9zb9ZRLBaQI3RNZxCPxzExOSFZ7LTn5q1et4v9tWK3QaUkl+009Ybst2yI4Jzl3OOc5F7N9cMvHhChqrgC0BGgXJG5ySYXNi5w3jCjluA3EonK+wFhPuc478P3FLtDkcaNpVz1paYVNgvwPYh7C8Gv2+2StUUY3NzWiZbe5di1j5bSl+GGG24wPzcwX3qxCeREk4yNAaVyCpOTw/jh7bdh8Ngh8GOFy+1APpdCJBwSy2EvbfbLddR1ZlarAq3tDr6XsPHFVNAzpzibLSIQMNcZ1z+z49mIwnM577zzcdNNX8OLO4/hkceext4DhzGfKUDzBlG3OZAv8VjK6O3pwWnbtmLvi8/j0KEDWL2iD5qRwsTgHpQqFcRau+GPtCCV1xFPF8S+Os9c7Fze3B8op2ezFBX7tio8YR9a21uR5+8Z0WC3I0QltdeLt19zLa57xztRKhalaYXWyvzMpbnc3H+tjNu/7uOYdW+rAlYFrApYFbAqYFXAqsD/1RX46682/V99OtbBWRWwKmBVwKqAVQGrAlYF/t+ugGHocjnYvIC/qAgUdSTdbWvIZpMCSwAd5UoOqtMmF1dzBVoHA6rqhqYyZzSDUCCKXL4o0NOEWVSYmqpb+WJSnM0Eb1TX8mIorXJ5EZiWiQLVxAmZ9zUv1hOACgajvExuZh6sgFsiWfl02pA8yKrYCJtpvYrqQEVvwKF5RUFMCOsjTBTwx4xHMyOUF4gJWJhXx9cjgCC8pV0w4VhVJ9xV4FBVUbvwmGkxWRMlMAGzeZx/jG4kCCaHMmtpQjuh4n9mhPxqZ94S0BZLXYeZscd6KFAle+9EN15E543HuwReqJDbvXun1IvqqFhTTNRyhLWETQQwx+EmVX81XQAP69Go16AqdgGkggUFUB/nlPI6HF/enwpc1kvO2KCKSRFARwtafl9SfUotqbQi8HoJ8OaY142GzJElyMvnpIW3ef6sN3M7zRxZjimtZKlmcqi0edUEjPGCP78fB5CvWHAD9WpZALTH7xcbSgLpdDJpArP/w0Cd6LmXVLVSk0Ul7JLN8ZJK1i45lCZ4WIJgonBcsl9eAr5sWhAFOumrWffj8HsR1C7BaF6QFyws/zctp83BIqh5+T/jlh7D+hPSSzODph2fA2YDhS42sye6EQBw3HLZLB5++GHs379f6k3YQQUfH0+wwQzpttZWgTpUp4l6zu8XVXEwFJJ8aMJNjr9Gi26FzQYVUevRmtXhsKNULqBWq5i2wXYK7nmeXPscGX6vwiENAVTheoAG54gH1UpD1N9bt24zFaxghnJZLInZiKDSEjvoF8thvVpCMOwX5TahE1XcBq2KbSoaDQXlYg2q6kTXspWSPcrGAI7lEizn2mH92ESwtIaW7K3NxhQNY+PTeOLJpzAxMQEfVb0awU9BGigItgi9TDBrqvuX8p05DksqfTOr2RxL2Ue5CfOICOBUDV4vbYwJ3RuolvKyPswvAtaq5G/rAnw498y9Sm6spSh9Oc8ci5nYdDww3QSW7LglU3dxb+H5Lq2vJVDN+/IxVGGfdtppMieWnAf+bB7JvDSbhhSHgVIlAwczy+0FxFOjiMfHkc3GUasWZT7wULnH0165WFIRCLYtNtyoJhC02TE9PYNnn31BlLS0gw+FowION27YiObmVhRyVJTOY35uAcFAGNl8QWyT44k0VEVFT88yOSaXy4NMKoNUJifjHI1ExRo+nZlHIjmDLVs2wO3V8PT2Z7Gsrw0Ng3bOeURjraiU60gspGBXVcl95twmlPR5/JiYnMbq1WskQ515wtlsHps3nYz1GzdJzmtFr8Ptccs6WrodX7n/X3v31iJXdp4BeFefpJY0ZuwZx0nuk9sQHIhNyG+PIb7NjXEwGAIhYCaJDXbmIPW5w/utvaqqW91SS2PMrOWnB6FDV1et9Xx776rZ7zqsF6IMhkkjEzC++fKr5TdffLH87Gf/svzmi/+qPY1zDWkDfQ5qYME36eNmU9f6DHY4PD5efpi92RPKHhysAw3WVRfenNW1I9fUBIC5BmdZ5JyvOTafn562a/26LHjC3qwr8fmPfrSc59qfoPrzto9uap+f+cPvM6v7ywoP85oZsJU6ZrnhhLinL7NiQnsfqGvC2VmFxj/4/LNqc5bgz97JLz79bPn+5z/cnne13cHpac36zvvZw19XNeP85vZi+eb1/y2/+tUvll//+t+XT16dLucX39RevDlu8vbz+Wd/UYNcErB/79MfLFfX2fv6WX02yPmSWe4JXnMuZQnpnL/5bJHrV8LjH//4H5a//7sfL7/77R+Ww+Pny8tPPl3+9w9fL//2i18u//GfWds7g5uOl8Ojk+Wf/+kfl69+/7vl5//68+XTT06XH3yyWW4vfl/vtZvj0+Xq9mj58vXF8nU2us2e5wdHy1EGO7X1pWsQ1cnx4XLwbFl++4ffLn/7N39bewunHv/9xf8sf/2Xf7X89Cc/rQELORbyvntw2N4n2/mYXweC26d+CPM4AgQIECBAgMAAAoLbAYqkiQQIECBAgACBpwrc3l4kfluX8G3ze9ZtOCsQuLw8r6WOr6/Ol81Bbv5lRspRBQZnl5fLs5MXFWTcXLflO49PTtYZaAkUWnDbfu/LBLdAr4KozBJc2t6I2Uevlk1d/2vtr8U0l01C5V0yug1u84jscZqbkjfL9XJydLJc37QlFisH3CQYPK2QJc+b/fdys7Xvx5hwI8vu5skrOE4YepClia9aew4SrmWPwMy8Oa8W5YZtXmupGYwJjVrY22fI5e9r0+8tifzUitx93HY53tvd7Mrq93K7HNf+tg9/PE/AkgCl7Yl5WDfw084sMduWNo5dC1EThlbIvIZ9bQnTvV+5O32bfYoTCrQZyvl7bt5v18BeZ+etif26JOMaMu6H7muoWPVcZ9+2YrVppOsEwOpfHYd9yek6Rq7rxnP70YRqm+WqZmw2mxZs9qC/zUDtwen+MsVvVyKjBW6W119/VaF8vXACsrWftc/rvRm11dZ1ZvWd59ubVX11kf0Q2wzKuFWgu37/Okt9r7Mrewl7oJ1ZmO2x66G0t0xz/5mEMz2gvXtu7B129XLrnL1sGNwD970G72ZwtmW4c6z0wLlmih8+vIdywsSaIb0sFfAeP3tWr5VzL+FOZtYm1Xh2elq2mbmWWd49mExgu8kM0Aw9SBB/k6Wdr+tYTAiZYHa393LqmGMtAWU/vVrdcyZcXn5VSyi/eX22HGUgyVGWOm/XtCzLWrPiD7OX8PFyedVmnlbQWsuPHiy3N1d1zh8cthnKeY1c3xKMbW4T0mYf7r48cWa91/6Q29m2ObZyviV86jOWE2gm0El43WaiX9ZghnZMtuW38yQ5xhLspc8JYlvZNzVwobpa51vrcz+02um47pt83ZZQ7udym8me63FmFfdZsxlgc7wdMJE+1mvXjNu253FdB9d29WOmD0Dox02ftd4HH+Tvu2vp7XZ2f10P11A7P/uu/aUTFOe94+gkJtcV5J+eZj/m7K/9TS0/n/eQnEu3qUlm4mclh811LWuc87XePy6va9WGBFxZqj7vBTVQ6LDtoZzT5eTZ89qD/TLh2LqCQS3FfrtZTk5ftH/Pe0BCxKub5fzszfL8xct1MMPBcn5+VgN60rYcL5nF/Op7L5eriwwqyGCSHIst4M/xVoNLqgYZZNKW/z8+OW1LytfxkHPmcLlNYH/QBnlk79e8lxz2JeTvz7hdB7+0ZW9vl6t1xYoK8zc3y6aC21wLb2pGbtbTzrGR9iVYrYER5xc12OjZur95XdsTFOfa2pbeaGdWBlRlsFKO63x/rev2epvrelvXe7laVzTI96r2CRHzPrwOwNp+qOhTiDepe1uZIisr5Ps3lxcVgB/luKxBZBnElZUdDpZNZtZeXC0nz06rnm2rhfY5os/0fvgd9nY5vzhblyHP4IqsupC9nr9cXr06raA5/YtlwswMh6rw9PC46lj72l6cL8+f5XNDjrVW43aeHbX3nyxpXj43dZzW++TR8XJ1lW+cLLXuwsFBBcH5atfVg+UkwXquQ7k033yznBxlVYK8B+bYPVxuN8f1GaZKksFoWZWg3nezRUAGq2Ulkuva9uHF85fL2cWbqnPOhWw5kcF4X3715fLp975fr5vrYAakZDBLtjgw4/bjPpP5KQIECBAgQIDAd1VAcPtdrYx2ESBAgAABAgQ+QuDm5vy2zWbtS6nm5m17ovPat63dQE3gkdlouXn4OnsyJrw4aDd7M4s2yx+3EPSg7cu4WQPb3EzOTcYKWTdLtiXNPo01yyWhz3WWB01gmhvPLWhrKV5ChcxAywKZm2VTN1b30ouazZubyy2EfH32ppYQzs3Lw01ukmbPxlfLVWakbQ6W45pVe95u7tfN7Nu2THKfkliv14LMzOSr/WSvr2rmT0Lb7L2X56zZdJvN8vXrb5ZXL17VTdjM4MtMmubY70yvwd7erMc2qy39XBPJ6sHev9X39ovY9h6uALH8WvsSLlfg9Y45vH3v1DZzr+8/e1kz8mJWMxbzX24Gp+9rWNtvhvcQcUWvdserNX0NIHvgui6tnTvMdRM+Dll6OL9X01t4ue1rxbLr3+99L+1qoXuL7ROgJWg7XG+ax6AdBm255Rw/Ced62LSbCdxfcxdyvSu8va5ZiOt+thkIkCVvs6bmuibxfojVK/TWbNt7S2FnBllva2PYJrHL7Tprsh0ed/8Xaxvg7s31rddaj6Ue3san77+bp89xcf+rtbud3z3sq6Nunbm7X+c8VwKRhJo1m+356aNXlJoVv4bmfSZ1vVb25s2y5xUu7JYyzbKntbxvliTP8buGLulD1SVXiesckwc1sCABUwW4a3rfD7leh4RbbZ/krAzwpgaUXFzmWMjyAJmx2oKVvlx5C1ozozyPv1wONzlfny+bmxwnbexKlnPPvtx1HKw+ObZyDUkI8+zk+bpawFXNNG2hXJvV3pf5boFs+9rOjl5n3rfrYzsfKqCpia4xu62+54jv+8rWcZ71cg+WFg7FYx200AYj1BWhXW3WMLiWaF+PsYTRCc77zOq+R3f/PW2opbnXgTo1oTvPe5uZnLu9mHu/+rLr+b3vodzPpzymrwoQiwRrCay7xePBbVu2Ov3OrMbTZ7k25Tg+qlAvb0R1jV6Xi29BcY6doJ8t52dfbQPOdnuqh84AACAASURBVOxm6fiE8hfL8bMXtXR9fqUtMcpM8OfPP6t6n5/nmp1jpAXfWTY4/bnOLNTa27eF6BlvdFmDeLKvdqtPHv/6zXnV4/RF+tlmNOe5sixzrmF5zQycOTo8rnCwgvKDw+XN6zfLy08+qT1lE/b1QVJ5n8vjakWIHMF7AybuzLjtA0bSz+xjnj3hLxI0tsEENZEyM5lvrtp5llC/lkyv9G85OsggpCyj3/YJ70vw9+tn6l8rKeSYWq+D7VxMgN7C53blbgOqEqwmZM5zJQyvIRe1d3eu222URS2Vn5LlvfQsS6RvlqPnGSCz7rlaKyu0OleN62Rv7x39GpO/ZzL4dc2CbUuR94ED+fNj4W0e8+bscjk+iUPeq3PuHi2vz75cnmVViAw2ubpcnp+c1meY1CPXvfPLVru6Tq3XrBzXeT/OjPZ8Fsj1p2ZSv3pZx05mJX/y8vlycHtdLhlNclgzdi9rm+rD47YUe1aKqKW/DzbL1XmW4881JPWKfXtnvq1BWVl5IoAJs9vnjvpwlmXnt9es66pxQvmTfo2tH8o5nOtg+6yRa2OC6Jp9m1VCaoCMGbePvsH5BgECBAgQIEBgQAHB7YBF02QCBAgQIECAwGMCfankHty2u6Xt0XWTtiZY9tmYdRt2exO4vrmdFrg+rm++WU/SZhv1gCGzaGqmapYRXn+uB0fbwKHd6r0TqNY9yjszbtfHVP7Rlkyt5YDXJXZ7KJSwr0/hrD5U23YSbwVm62snaK5b02tfamZuD5XXoK0Honfbn7vmD39cbs3fD2x7O+729W6d2vf6M7aoZ/cv7/tg3oO6/dCx/bn17+227tqym3XdW9Si4nd+bWt/t689j77f0/2SPva9XrPt8dKXAF4bsl0SeNuwvoTz+3TuSddx1J90DdXuBbHf/iqy9riH348+YZdp1X7XV18auR75zvY+Xrv7AXQ/bvos5qfUvM/U257He81++Fx5+1l3/Otx/h7/1u42674tm9y8+rLvu+XJ22CQfq1ovyfA6DP8+yWvPV87pvoZ0lYgqNeqgHkXyNZRvheW7v99/9+3f64m7tW2BnLkepjBCu0V23HeZk/me7f9e9sxHW02crte5zHrHstr39tc/Bbw1DNtDVtwX3/fP7x2h/zKtwt/e3/6sXX/Wr1fwf3+9qXZ33085qcTaH6TIULLTZalPjjJ/NxEfMvtbULANgv47UtVruN5b2mBYB94UgNntrVqAVVyrly7g1HtynO2CamNeXXdDSXZzeTuA222V+GsphDvvHL2Es17wm418tbQTQLFNhsyNd1UX9ardgX0122GedVnPeLXwS19cEa7PDxwvt6rW4Waa+DZOrOOC6pBPi0A3b7vrD/b3svbVWW/TntX/tWzn033343vHjDtkv/2Ner+8b89hmqljbYkePtaV1tYDbb/tj2edw+r2cP58XUlhf6c/fry2HXqOgMY1kL3a0a7bqbq6/mewT+ZcZ6AtQbV5DttZnr/agMREmK3Yytf9dq1okfb4qGy6gwASX3XgWw5H7MSRAZJtUvAuhJFD8LrOExb+qCPLIScrzY7v/5UYzjW9+7atLwF8e0ATzjewvbtALzVL8f7blBWGyxXqx60p7VU8mMHjX8nQIAAAQIECAwo8GF3QAbsoCYTIECAAAECBP6cBN4V3N5xuPcp8IF7/w+w5VF9meR2I7JNCfqwr3rp3US23b3U+ka/9dqe8+7D2mzSD//qN23XcKTavd/j/Ll/rz9/fn9PsPnhDXnnT3xMz95WemqjWijywV8P50Qf/DRP/YE/rclTW/VdeNxHHpsfUfO+3PWH9rrFGglL9tu6X9GHq7sLPPo15qFX7oMVehK4Xov2+/fEg+eJD3u7EX0pgw+BWV/sI8pw78p3r/7vesKP7uCHdCyPTa0T3GYf3bwvZJZh/5Xrzd57RYLaCqt6w9clvCv4XqfoP+Hl1wz1gUf296n946TNqG7HY5sBuX3/eshv+0a1GxiT4Pbx6+b+iKT9Jq3h/f1Wvu8g+BNfa3vzesy5F8XuDXx4aIjQ/tYJ73tfzav0Z/74a9hjde9XgwdO1sx3fWDUQG/DwzXa1DYK/ef2BrbdW42jBda7Tys3mdlb/Xy7j/u9b4PK+s+toXc1vl8o1q0MHvjcs39dFtw+4WLhIQQIECBAgACBwQT+ZP8bN5iL5hIgQIAAAQIEhhS4vb355d2Gv+PjXr/H+uRPhP0H+g3wx2ekvhfv0Rvlu5+8/5AnN/PBF9/NQVqntqyP2r9Nff8x7+3Fn+UD3pc3/DFRvl3N/5gt+fN+rg+veealvSso2QsnivZuXPS01+sxTYKP9VrUT+EPKNdHH2NvT2N//6t+9Iv1p37PE/xxL5rv789jj3isgNswNLNz296erfZ9du4jT/jI8709qKAPFsjvfU/2/sP9eOmv12c0vitA3D1fze598mCejyzEveP3aefBXbOP+Zn9Z/jQ4LYdkfvvnffP54e+9/GH1mPB+f6xsG/Q5tXmerR/vPXz6G6M2lq1O8cqWK3gdu/f+7737+hCXj+7+T72MWc/0r3fkg8dULW3I8NPNpvN199C1o8SIECAAAECBAh8hwS+9f86fof6oikE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pgh7CgAAB21JREFU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kBwO2TZNJoAAQIECBAgQIAAAQIECBAgQIAAAQIECBAgQIAAgZkEBLczVVNfCBAgQIAAAQIECBAgQIAAAQIECBAgQIAAAQIECBAYUuD/AbTSUAx9G62d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AutoShape 12" descr="data:image/png;base64,iVBORw0KGgoAAAANSUhEUgAAB24AAAOaCAYAAABQi3LqAAAgAElEQVR4XuzdB5xlZX3/8c9pt87MnbIzO9sbS+8dlBIEQSNKxB5NjEajsYskUWOMpqjRqNHkb0zsFRQLFhBFig2ll10Xlq1sndnpd2497f96zrl32SAqyC4zu/u9vC47O3PvOc95P88Mr8N3fr/HQg8JSEACEpCABCQgAQlIQAISkIAEJCABCUhAAhKQgAQkIAEJSEACEphRAWtGz66TS0ACEpCABCQgAQlIQAISkIAEJCABCUhAAhKQgAQkIAEJSEACEpAACm61CCQgAQlIQAISkIAEJCABCUhAAhKQgAQkIAEJSEACEpCABCQgAQnMsICC2xmeAJ1eAhKQgAQkIAEJSEACEpCABCQgAQlIQAISkIAEJCABCUhAAhKQgIJbrQEJSEACEpCABCQgAQlIQAISkIAEJCABCUhAAhKQgAQkIAEJSEACMyyg4HaGJ0Cnl4AEJCABCUhAAhKQgAQkIAEJSEACEpCABCQgAQlIQAISkIAEJKDgVmtAAhKQgAQkIAEJSEACEpCABCQgAQlIQAISkIAEJCABCUhAAhKQwAwLKLid4QnQ6SUgAQlIQAISkIAEJCABCUhAAhKQgAQkIAEJSEACEpCABCQgAQkouNUakIAEJCABCUhAAhKQgAQkIAEJSEACEpCABCQgAQlIQAISkIAEJDDDAgpuZ3gCdHoJSEACEpCABCQgAQlIQAISkIAEJCABCUhAAhKQgAQkIAEJSEACCm61BiQgAQlIQAISkIAEJCABCUhAAhKQgAQkIAEJSEACEpCABCQgAQnMsICC2xmeAJ1eAhKQgAQkIAEJSEACEpCABCQgAQlIQAISkIAEJCABCUhAAhKQgIJbrQEJSEACEpCABCQgAQlIQAISkIAEJCABCUhAAhKQgAQkIAEJSEACMyyg4HaGJ0Cnl4AEJCABCUhAAhKQgAQkIAEJSEACEpCABCQgAQlIQAISkIAEJKDgVmtAAhKQgAQkIAEJSEACEpCABCQgAQlIQAISkIAEJCABCUhAAhKQwAwLKLid4QnQ6SUgAQlIQAISkIAEJCABCUhAAhKQgAQkIAEJSEACEpCABCQgAQkouNUakIAEJCABCUhAAhKQgAQkIAEJSEACEpCABCQgAQlIQAISkIAEJDDDAgpuZ3gCdHoJSEACEpCABCQgAQlIQAISkIAEJCABCUhAAhKQgAQkIAEJSEACCm61BiQgAQlIQAISkIAEJCABCUhAAhKQgAQkIAEJSEACEpCABCQgAQnMsICC2xmeAJ1eAhKQgAQkIAEJSEACEpCABCQgAQlIQAISkIAEJCABCUhAAhKQgIJbrQEJSEACEpCABCQgAQlIQAISkIAEJCABCUhAAhKQgAQkIAEJSEACMyyg4HaGJ0Cnl4AEJCABCUhAAhKQgAQkIAEJSEACEpCABCQgAQlIQAISkIAEJKDgVmtAAhKQgAQkIAEJSEACEpCABCQgAQlIQAISkIAEJCABCUhAAhKQwAwLKLid4QnQ6SUgAQlIQAISkIAEJCABCUhAAhKQgAQkIAEJSEACEpCABCQgAQkouNUakIAEJCABCUhAAhKQgAQkIAEJSEACEpCABCQgAQlIQAISkIAEJDDDAgpuZ3gCdHoJSEACEpCABCQgAQlIQAISkIAEJCABCUhAAhKQgAQkIAEJSEACCm61BiQgAQlIQAISkIAEJCABCUhAAhKQgAQkIAEJSEACEpCABCQgAQnMsICC2xmeAJ1eAhKQgAQkIAEJSEACEpCABCQgAQlIQAISkIAEJCABCUhAAhKQgIJbrQEJSEACEpCABCQgAQlIQAISkIAEJCABCUhAAhKQgAQkIAEJSEACMyyg4HaGJ0Cnl4AEJCABCUhAAhKQgAQkIAEJSEACEpCABCQgAQlIQAISkIAEJKDgVmtAAhKQgAQkIAEJSEACEpCABCQgAQlIQAISkIAEJCABCUhAAhKQwAwLKLid4QnQ6SUgAQlIQAISkIAEJCABCUhAAhKQgAQkIAEJSEACEpCABCQgAQkouNUakIAEJCABCUhAAhKQgAQkIAEJSEACEpCABCQgAQlIQAISkIAEJDDDAgpuZ3gCdHoJSEACEpCABCQgAQlIQAISkIAEJCABCUhAAhKQgAQkIAEJSEACCm61BiQgAQlIQAISkIAEJCABCUhAAhKQgAQkIAEJSEACEpCABCQgAQnMsICC2xmeAJ1eAhLYNwJxHMf75sg6qgQkIAEJSEACEpCABCQgAQlIQAISkIAEJDDDAkXLsqozPAadXgISkMBeF1Bwu9dJdUAJSGA2CCi4nQ2zoDFIQAISkIAEJCABCUhAAhKQgAQkIAEJSGCfCCi43SesOqgEJDDTAgpuZ3oGdH4JSGCfCCi43SesOqgEJCABCUhAAhKQgAQkIAEJSEACEpCABGaDgILb2TALGoMEJLDXBRTc7nVSHVACEpgNAgpuZ8MsaAwSkIAEJCABCUhAAhKQgAQkIAEJSEACEtgnAgpu9wmrDioBCcy0gILbmZ4BnV8CEtgnAgpu9wmrDioBCUhAAhKQgAQkIAEJSEACEpCABCQggdkgoOB2NsyCxiABCex1AQW3e51UB5SABGaDgILb2TALGoMEJCABCUhAAhKQgAQkIAEJSEACEpCABPaJgILbfcKqg0pAAjMtoOB2pmdA55eABPaJgILbfcKqg0pAAhKQgAQkIAEJSEACEpCABCQgAQlIYDYIKLidDbOgMUhAAntdQMHtXifVASUggdkgoOB2NsyCxiABCUhAAhKQgAQkIAEJSEACEpCABCQggX0ioOB2n7DqoBKQwEwLKLid6RnQ+SUggX0ioOB2n7DqoBKQgAQkIAEJSEACEpCABCQgAQlIQAISmA0CCm5nwyxoDBKQwF4XUHC710l1QAlIYDYIKLidDbOgMUhAAhKQgAQkIAEJSEACEpCABCQgAQlIYJ8IKLjdJ6w6qAQkMNMCCm5negZ0fglIYJ8IKLjdJ6w6qAQkIAEJSEACEpCABCQgAQlIQAISkIAEZoOAgtvZMAsagwQksNcFFNzudVIdUAISmA0CCm5nwyxoDBKQgAQkIAEJSEACEpCABCQgAQlIQAIS2CcCCm73CasOKgEJzLSAgtuZngGdXwIS2CcCCm73CasOKgEJSEACEpCABCQgAQlIQAISkIAEJCCB2SCg4HY2zILGIAEJ7HUBBbd7nVQHlIAEZoOAgtvZMAsagwQkIAEJzFaBePfAYixaf0v+sCECzF2C+Xv7buE37hqih7/2WC8yNgfZ80AxWOZkUWsEZix2OgbziM0AWs/W2/YcUvqi9JjpUdK/21itfx7rwPaD17UnTHdv+8FkaYgSkIAEJCABCUhAAk+SgILbJwlap5GABJ5cAd36P7neOpsEJPAkCSi4fZKgdRoJSEACEtjvBEwGGCajjrGJkmeSj0YWRA5xM8LyHMJmjO2a11lYXisZTcLUCGwTuponxFaMyWQfDoPNe9LwNfl3O4CNbazIaSesYIXgBES2T9SKXW0crNjDik2AbKLYID2PE+8OZ9Oo1sSz5pwWUWzhExOYz1ouThjjmGsx57dtLMtKnkEQ4DhO8rn94rEn6J7Bre7g9ovp22eD/L/faL/7NFor+2wadGAJSEACEpCABGaFgILbWTENGoQEJLC3BXQrt7dFdTwJSGBWCCi4nRXToEFIQAISkMAsFGhFr63gNkzrVU24GtkQu8SxRRyC1S5+NSEtcfKSJFCNY8wfJlA1oa2JVx8Z3CavS4JbU89rKmrN007e74RpoGtZEaET4ltB8nUHCy82wa4Jb9tJcEhsx8nQ/NankhuYJDtOK2vT+NkitKxkjG4c45pA2raJ45gwDJOPXTdJofeDxx7J3G+EdNbjr3TeD65YQ/x9Ao+S1iYV7L/joTv934eqr0tAAhKQgAQksP8LKLjd/+dQVyABCTyKgG7ntCwkIIEDUkDB7QE5rbooCUhAAhLYWwJJDtSuvU2i11Z9rEMYQNOP8bIOsRVhWyYW9YlNqGpl0trY1l1E2p74Nx9JVWycBrSm+NVU+Pqtot0ckGl1WjZhbMMy0WtMBnCDVqvmJNlNn+b9gZW+v33qOIySol8nKfpNQ+Ik642TGlziKCCKIjzP211ha77WrsDdW4xP6DiPzOJ235m156P9gj1f2E7TdRv3hOz3qze3f9Viz3XQbjv+W3uZ71dXqMFKQAISkIAEJCCBP1BAwe0fCKe3SUACs1tAd/yze340OglI4A8UUHD7B8LpbRKQgAQkcHAI7E5cTaRqUlTzNPGpjR9ZNMMI17Xwgwo5Nyb0K7hujtDKEeMkOW9S75pkSebPNDxNWhibSthWxmTC1bTaNqTpxvi2RT60cYO0itd3oerGSQibj8BtphW0oWtuU+wkkk3iZbvd3tmcI8YEtxnbxrFMqmtekI4/CXtdUzwcJcHtng8T3M6qVsm/M7ht79pr5ueRgZ2JuJ2DY53qKluNzdthfhukfRu/x284/J/9owUnAQlIQAISkIAEDgoBBbcHxTTrIiVw8AkouD345lxXLIGDQkDB7UExzbpICUhAAhL4QwTSzLSVB5pAyPQuToNP0zjZVLaaL2/e9CATu7ZSdCOq4zvSWDbbAXHaytiO7bRdceykHyf7yj4c4qZBLnimVbHlM52JqbuQ9y3ygTmlRTVjUc6YY5nPQ2cDfIfkcya49Uxi26ra3bMzbOAHeBZkLbMnr48TmPA3olqvs2Fqkv5DV3LaGWck7ZGbzWZyjD2rb/8Qtr3+nt9bcduam927+5oRmMBWwe1en4tZfUAT3u8Z4D+y2nbP8HZWX4gGJwEJSEACEpCABPa2gILbvS2q40lAArNCQMHtrJgGDUICEtjbAgpu97aojicBCUhAAgeUwJ7BrdnQthXcmuLVZhQlrYuvvfprVHduYXF3jtrwFqpT4/hx2KqotXAiE9w62JHd+jgNlEyz4nbIasUxXvKegMlcRM2L6fCh0EhD2arnMJ0x77co+jFdDai7IeN50yLZIhOYnW/TWxZTxds+rm07uK4NgY8ThRTdDM1KhQc3b+Wb9z7AkRc9h8vf8U7mzp1LEARYlpVU287aRzvE/Y27s3ab3D2rh811pIG2HgeDQLv6+pGL5BGB7aNsg6si3INhfegaJSABCUhAAge1gILbg3r6dfESOHAFFNweuHOrK5PAQS2g4Pagnn5dvAQkIAEJ/B4Bk/Gk7YwjiMK0NNa2iGIT3AZkrJhvf+FTdFTGOeewFbgTQzTGd+E6pqI2xkmqbR3i0GxCm4arsUlVzT6zpl7XdFO2TItk0/jYfDKimg1ouBFdoYVTA9v3iG2HyHaTY1lJauxDpknQEdGMYtzIwTNVta2Ozrb52IzdtYkjn0ajjuvE2Pk89dEx7rn31/zv3RtYfsmLed1bL6O7uzupuDXVtqZ1stnj1jxnx6NdRdnat/bRgrdHZnW6e5sdU/ekj2LP4P4R6/fR1k17fFovT/pM6YQSkIAEJCABCTypAgpun1RunUwCEniyBHQr92RJ6zwSkMCTKqDg9knl1skkIAEJSGA/Emg34DXxjxNHSaiablpr6mwhDJs4ccg3P/FxavfewdNXLifYsJbq9m0UvQwEIRnbw409It8Ev2A7TlKNi2fTwCfKWDSsJmbrWzc274FmHsp+hfmFDhitUAiyEHqEsYdnZ5OWxxkvZCKcpDnXo1qvYgcWXW6ebGgT10Msy0v2zHUKORpRk7rfxM1YuMRMjozwwI4RPrezwglv+lsue+c7yefzmL1tTcVt+8/ZMVXG3LRwNuKmgtYlwTKPGMz2vPEegZzZytc8k0fyskdP68x16nEACjzKdO+5PvbcznnPtWK2fdZDAhKQgAQkIAEJHMACCm4P4MnVpUngYBbQnf3BPPu6dgkcwAIKbg/gydWlSUACEpDAExIwdZ6muNXEtC4RlimzNVWxJuUxdwcmyPXrfOODH6D8s5s4b14/9VX3Ut6wFS/w8GI3aZdsXpb38lQaFRwvQ9MJ8b2ImtOkngnxSllGpnyy1SZz4m6cnEUjqOBFPm7DojMsJBvaerkOPK/ArqkxwlJEpQe2R1NYgcugZxOPVun3CnSGGarj02SzOWpRiO+SPG3TatmKCBsNhsKIL9Rjjrn87bx1Vge3ZgYarQDWNTvwpgFuq4V1aCaptUdwksXuEdym7aIV3D6hb4L97c2/I7g1377/96a+9WILbFu3+/vbVGu8EpCABCQgAQk8LgEFt4+LSy+WgAT2FwHdye0vM6VxSkACj0tAwe3j4tKLJSABCUjgIBIwmaBPuo+tqV+1ItPK2E5aJSeRYBRhNWt869/eT/OnN/L0uX0E99zD9PphvLCTrFMgCiOavk93Vy8j5RHIOUlYG5UcxilTzjaYdmzKTZezlx1C/c5h7EqNnAex06RWbVB0ixSiLpqmujTXwXguYn1+lPIAjFkexyyYQ7TuIbqmY9xdNeZbXbiNtBQ1wsV3HJpuTMMKicImhE0mMh6fDnxWvu1tvGW/Cm5NeJv0l07moF1BmeToVkyc9Io2TwvbNq999Ns4VdweoN/Ijwhuk3w/KbmNkp7nD+ezpjl5K/WP7aRC/betlQNUSpclAQlIQAISkMDBJaDg9uCab12tBA4aAQW3B81U60IlcHAJKLg9uOZbVysBCUhAAo9dICTCPJOKWxMUJk8nacFrtqw1gZDbrHP1v72f4Cc38syBPsK772Zq3TCEPbhOPtkvthn4FLo6GamMEXU6NLtiNjeqDFvT1DpDJrMur37XyxhZU2fVB67h9I4eylPDdPXnqQVNsk4H0VhEye1me7PBUL/N1sMtbi2v47hzT+Sik0/ku//0bUpjkywJPQamPAbdLtzApl5t0rQc6qbK1zF76YbEUZMxx+FTYY2Vl182y4Nb0yrZ36NVcmuf21YgG8U+lhVhJSGcTxybqL2Z1Eg7Vg/EJrz9zYeC28f+fbA/vjINa004a9ZPkK77OMBJktuIKFkrpqW4jU0ei2K7t/b+eLkaswQkIAEJSEACEvh9Agpuf5+Qvi4BCeyXAgpu98tp06AlIIHfJ6Dg9vcJ6esSkIAEJHCwCpjQpx3c2knRnmmR7CRFt+muqzFe0OTqD76P4KYbeGZfL9GddzKxcRe2N0AYOVi2TeRYNOImtaxPrRCwvl4lHHQ4/10v5tVv/CpX3vs3WOWdbPn5LsavHaZ66xr63JCHJsYYr8T0d7osaZYoll2qXXl+EWzj/E+8mh2lJl+7+hqefuYKimM5spvKrL7qlxwTFcmPBPS5HcSBhe1kqTkxkQeOaxMFDXaGIZ9slDnsbbM9uDWrz4Rv7Uf7tizdgdgPK9i2j201sZKWyvVkT9yYArAI4vyjLl8Ftwfqd7VZF+YXFFrV15ZptW2CWxP+m1/CSIPckCYRAS4eNl1Ad7p/sh4SkIAEJCABCUjgwBRQcHtgzquuSgIHvYCC24N+CQhAAgemgILbA3NedVUSkIAEJPDEBdJqvRDL/GnaJEem2tYhsNN40MRB+bDJ1R/6AMFPb+RZc3qI77qH0Y1b8TMlJhs+Xi5Hpphj4/BDFBd0sqFRofOYQ7noFcdy6867+eGDD3Las1cw/6jlUB7kq++7jez9Wwg31ak6Nh/+1Cv53gc/R+eqKseEc5i0I25hjO5XHMZZLz+Xu++9jyu+ewuvetWfsrCe5YMv+RzPnGPTNwr9UQdxHRpRTMNJcynHgsCvMxzHfL4ZcNTlf/sk7XH76HvN/vZZ+l23X+0q3CZ1fxzLqWJbVaBCxDQhVaKoRNE5GWITyv3msRTcpvIm4Ex19jR65FzN1lvh9jjb4wuJk12p08rydIdq87lGUoltwlubkDBu4oc1sEOyTg6XAaAfyDzxHxo6ggQkIAEJSEACEpidAgpuZ+e8aFQSkMATFJitd6tP8LL0dglI4GAXUHB7sK8AXb8EJCABCfx2gTS4TR67g1uLwI6TilsT6WbDkG/++/vhxu9zcV8X1bvXMPzQFpqFDOu8ArmjT6GjbxGbNj2I37iPXdVxOpb3c8lfn8Zdu1bxpRs3896PPI/712xgZIfLtrXb2f6rKk8/eQWXvukStvzyfq75p++wcCTCnQhoDha4aWKcI/90BU955jE8tOFBpgoRTqnIkSzkm39/NfOnYzINlyAu0tm5kHyxj6GJYaKd2zneh4zfYGfe5bOVBke++TIue9e7yGaz/4fhtwWbJsxO65AtnMglqUQ2D8vsIRokX8MylYsecRxhxWFSDYuV7hZsqmFtplqm7QpHG6JCkirHVkAcZ7GtPHFsE0Vxa6/apIYSK/knAGsSognCXcNMbV1P3ChjBea9dcLiJO7cBThdp9BZWgHkzObAxKbpdZxOpdkPtx3K2+ZazNhMG+x2ca+5+2s/2zJp993W9aZfb68Q89L0atqBofmKebE5mfmKm564dcxkDHsc6jfXYPtk6auMeruW1BzC7Mhqm+OGxtRs+2tMzLldYpzWsc0KDZKrS67NtPo2Wx/bJL980MAnpGJ08CIj4CV7INteHeLp1p7BvdhxKX2TeRim1nW3R9b6NFYyQ+mjPXrXnHfPh1kniVH7etJ328kMmIM/bJycx+xbnC6wZPWk6838qwFmXSW/VpEhJJuuD9MOOW4kVdhEDQjKxPEk05s2E+4qYwdmb+o6YWaKwuI5TBdKlHqPwbMWpuvETJCV/KrGnkNJps2cf/f/FDALKanmNa/MJCgPu6Stu81Ktc28t7bY3f19Yptf+TBr2RzRzOTDD/P9ZUJnY5mey5i0no9cj7+5aPQZCUhAAhKQgAQk8NsEFNxqbUhAAgekgILbA3JadVESkICCW60BCUhAAhKQwG8TMCmXCWhMzGJjmZDMVKza9VYkl8OO4Gv//gGKP/waF/V2MLF6C0NbNzLpwK6nPZuT3vthOuasIB/CFz9wMTdf+z2OOX0Z5z9vBZun1vHz1TX+9CWnU1lX48fX3sSlLzyE4V15SqXDyHY3+NZ/3EDwM5sBz6F7pcfxrzqd761dxdiExfyuKXrzc8gtjnG7KpzkHc1/vu4aBooOO+MsJz7/BVz43NfT17+Sn974Az72kj/ln4vzcKZGeLDk8LlanaPf8Gbe/p73YoJax3GSfXvboe2jhbcmmPWpE8YWXlDAS/PPNDi0qzSpU2+EOG4Jx3ax/AoZr4xlKmGtHATjOMEGCALw82D2HPUKEM2FvEtkjRK6Jey4H79pEcce2VxXEhQHsY8XOjiOT2Rvwp5+iIlrbuXH7/8PnLEymUaRRsYhOA7OeMOl3B+WeNoz/hLiXoh7iGOXwISBJrhMZtCEyD5uEllmsEI3LdI0D3P3Z7LOPdK6Vtb78GJxouR4pgmviR0zyb6qfhIomirPNP4zB8lClEsrts3DnN9J2dJAME2L96xzTYO7PUNb09jX6KfJZp4IL8pD0wR/MWRMBalpFV0gijNESfhYx6GJY4JF0yc7sol9c00WNS9mxBontHbSG8d0VLO4VhfNqWEyPdMQb6CZhdA/gmx4FLadSZNLM267vetwOvntXYdNXNzOKNv5ayby0gAyybBbYadlql/NOjIxZXpQMwOumYk9ElOT+QZW2LpmBxcLN/k9igjsKbDMLwBY+HTRoJTShiFuVMFzmljBFIysp1bZxE3vfD/R6jE6yjahFTAxv8H57/xTbovynPXM15BxliThvmmFjmXqctP5aUXvu4PbZAaTaTFfraZhedxJHDtpiJ9kzz4WpnW3iW1zWMmiay0bkxw7NSIr+bUPME+zyFpBfjrDpjI4MD9xzBVDZMLfdG/tRyke149vCUhAAhKQgAQk8FgEFNw+FiW9RgIS2O8EFNzud1OmAUtAAo9FQMHtY1HSayQgAQlI4OAUMMFtGjiZgMmKLFOMR2hVkljNiQvJ16/49w/Qfd0VnN9TZGLNdoa3bKViQ+15f8kR//AvxH09dFjw06/8Hddd9UVqboNzLllGrmeMJQsWsWFdSNBYy/LlBYpdNSabR/HAaoebv/gTBiMYLA7SvWAOG/1pjrywi+lclb5Fg5Q3B4zfu505Syz6FmTJbO3hSx/6GQNLinQdeiinP+fPOfP0F+MFXdjjW/m7o4/lr+x5hOE4d5fqfKUWcPxfv+VxBbcmcGuE03hOFifKEZsKRpPZZprgVIijClPTdbL0kjOBU1ijObyG0fVrmNxcIZ4ao1l5gLhZx3Fy2EWHKF8k13s0fcv66V0REvdYRJkCftxDGJYoFpcQ00FgKnwDG8eu0HRWkZncyLb/uIZffuJrDMYZCkEnI36FXSurHP+6i9lcXMEzXvB6iEoQdSeVr0nhdKv41VxLGpCBk5ShtqpSbSvJ0sxr25lbK7PEMdnj7mLah4NKK7bS0NH8yw7BNnuoJp9Iq21NdWyr+tRUZobm2aoXNTWyST1rbCXZpknn0pvPOKniTENQs2drWo9pUkDXamJbWahl0kA0a0JE08C7SBxlCcxCtWrY1LFNeBh7EJqK4jREbNgR0+4Qjr0Zd+sQ/uop6mWXYHqE/JwJmsWN2Cu6yWbPo5Q/DztX2B3cGpM0307HYsJM8zTVsMlY96gmNjW9jrFp/WMl4bapzo4TW3Oc9OrT+lQT/tqxqeY2x4mIEkfzngyOqQpOAtAY7Eoa3ibBbSdNOpJXJTWscQOXClYwCUP3M7Xul1z52veyZMxjbj2PHzXZ1NfgtL87n9ty/TztRZfRkTs0qbhNqpPb6WjretI5eWQBtqlwrqX2UUcSvraD27QS17jb2HE+DW7bwbWdVp+nlb0usZVJfimhvaTSmW7vxZvWGSc+xsRcn/6vxMH5nyJdtQQkIAEJSOCJCyi4feKGOoIEJDALBXSLNAsnRUOSgASeuICC2yduqCNIQAISkMCBKvCHBLc7GNk8gpctcUvXXJa9/g2c9NJn8emv/Cf3XvsFXnTpxVz1g/+AwAYAACAASURBVB9z+FMKnHZuF3Nsj2t+cDNzj3VZcvh8GpWI737T4r4bd/BXZ5zM9dfcROfRS3nZ287jXz5yLSuX1njWcy/gI1d9l+dfdB6Td+wkDhqcde7RXP+NzVxz9S857o/6OPqUc7j+h9t402v+iaMXHc+Vb/srFlx/A4fUSozmp7in5POF8QpnvOFy3vE4Km5N3BiFJhB0iU37YRNwmhjKrhGHYzhxE2usBlEvU/esYdX111HedA+1zZvIbrPJNyKCaIwg8olth9CrUbVD3O6FdCzvw17ss/SsAZaetoS4OEjUfQTZzDKwFxLHc5LKUcuepGndRqa8me0fvpFb//tbLPDyFKMsO+vjDC2rc/JrX8A670ie8advgMhUNZqq11bbWi8NF9uloFZs5jmEyASuZg9jLwk+09bE6XN3cNtqiWyy2d1fbJeXto+ZdCaOCZPAvx35padrvzSNL00YF5qm0mkLYFOumfZxfjglbB+zXcqapL2mwrZOZDvYvtmXNQavllQQm4pbokwSDKdBrqkqzmAlrZJNOB1DGIPjEHnboHIXG7/6Q9Z+4Zf44zG+X6Y4t0p5cZ3e8xYx75CXsuKwPyPb17+723KreXhyZUmsmBal/2bvZwumrTFMraxrKmrjLJapOm5Vn+4Ox1trKD1EmFRAZ0yIbapPTTiaRNwZLFNh3K5cTVpD11pTUEgqXk0cai7Po06GCk5UhcpWJu//OV/+88s5dLrAorCXZlhlbXGcky67kLs653LeSy7H9ZZjkcNJa1yTgP5R+yUnriZ4Ni3BTc2wCcJzyS91mEdSoZ0sDlP9bGGZSutksZm/mvc00sprUwFtUljbwk+y9LS2t1XonViaQ7Ybb5uvJi2tD9QftbouCUhAAhKQgAT2tYCC230trONLQAIzIqDgdkbYdVIJSGBfCyi43dfCOr4EJCABCey/An9YcDu0sUreGmC4lOX27BTxBUfy4y13cMKhizj5sKdw3fdvZc3Qr7j8fU/n1GP6+Oh/fp5yIct5l5zOrs0W9312NbXVu/jI117Mhz77Jcbz/VxyyUl0xFn+5yO3Mn9hJ0+75Cxuv/ObzCs55KO5DPaezD/9y484/Zyn0XTvY8myZaz6xTDhJotlkxlWrr2XM03j1nCAB5pD3Dc/4qpaneNf+brHF9yakDPyoRHim4rPvEMj8gnDUQrxJF4QwkidjV/6AbdceTXB1i10ME2X5dPju5QyHlEmptEo4oddxFaVgJGkxXKUdSlbOaY6Gqw4bx7Hvug08itXQschkD+S2FkJdGLZ49Ssn5Gf2sDIx+/hxo9cxQAZOmwYDsqMLAk4+bXPY0PmDP74z974cMIamTTMBscEuY8ooUz2S20QWaZWM9cKVdNK0nbg2r4hbNXQptWfaclo+mgV7CYVta3tWpO8rvXldA/YtLayHeiaCtO0irddhvvwXrK7exC3B2DO1e7fm2vgOyY0NdW0Zh9gExSaPsgm3Ex3240dE2Walr3m7+a4poQ0hDBKxx2uh6GfsfajV7Hhs79gjj1AZDWoFqfYurBOxx8PMOeIl3LMqW+ka9Fi/Fa5Z3u/1/8T2LaDzvY3e3svX3d7Ejdau4NXU/nbDjJbWwC3WgAnW7m29jFO97I14WyldV2m3XNXcvSkaDjJt030nValmrkwAWjTZNJ2Ay8s4zanoDHM5Lpb+NzL3soh4wUW+L0EYY31neOc8rYLuavYz7kv/RsyuZVJwG2kMmY+2sF8e27b/aBt0x67vcuzqYV1sOK0xXNSiZ3gpPs9p5NgolYTxJvq6XSNWUEBfDddXOZ3Cex0B2NzHVZknumSTSqXTbtoO512c6T2rtD7789UjVwCEpCABCQggRkSUHA7Q/A6rQQksG8FFNzuW18dXQISmCEBBbczBK/TSkACEpDAfiDwhwW329dX8IJOos6Ah0oTfK9YZk0p4innHskPvrqFt/zFXzLSHOLL37+SK654E1+/+j8546KzGZ0sseVe2PH1G1niTfCCD59AsLCX933yhxyz7FBeeM6Z/OvbfsSt12/jpS9ewZ+85hzu2v5THlrb5OovjvLcP3snhxx3JG970yUsXNDNEUuPpnrHCAs21jknrJPfupMB5rEtD3d0RnyxPMaZb76Md7znPY95j9tkz98whGZA7GXxvZhaNE2WKXLUYGSCr73iDey44V5OGFhMVxhQcH0yToWgMYaTjZmOoFwt4lgLKeWz5Owx6lNbyToZgvAw/N6Quyc2Esxt8MJ/+3OyKw+DviOh8ziw5wIV6txEbno95U8+wI8/9G0GrSJdWYudjZ0MzW9wwmuey2r7dJ7952/ENm2F7SDdM9YkfnY+3c/U5JitgDXCtOStJzveNskn+4u2diDdHciZvNHEcWk+F5ua4zRIM1mobVNrdcRttw5O/jQZXnult6o1TVVpO8A1NbcmrEvCzKRcs/Uw42p1NjahXdrO+eFAMfTqyf6vpsI2rdI0lbURlqksbl+UOXlSh5q28TVxY9h6nefH0HwQhn/KQx+6mtoXVtFrdRNlIkZzE6xbVKbwJ/PpOuqlHP3Ut+KW+pNrT6pRW22Rkyrbh3v8/mbFrbkUd7SVzpoyZxM9mmdrr992KGpe93C6/bBBcn0ViJutNtOdxFa6T3G7+3ByxKRa2RDG1AnIOGYWa1h+Gaa2M7H253zmlW/nyEo3C+olgqjK5tIwp/3NJdyRn8O5L7oM11uW7LNrjtUOTneXRydhbIzZYNfsXuwnkmmL6Exrf17T3vnhFtrtOm0T2Jo9c9OxBdSTvW+9qIAVeu0NjlsVumav3NYvFpiW1u05bAXGyTa4u6vE94MfnRqiBCQgAQlIQAKzTUDB7WybEY1HAhLYKwIKbvcKow4iAQnMNgEFt7NtRjQeCUhAAhKYPQJ/WHA7umWUjOcxnfPZkmvy086YrYs8djamOffkIut+4XDu+S9lpB6wbuOveO0b/5hKcy2T62vc9d11jG3bTM1q8PdfeiY7psb48pXbOfPUHpZ29dK8Z4p7rrqH6raIeyKPQ/5iHpmOPg6dfxI337GJ7333Li45tZNf3bMVq8NmYcXn0ImYM+bOZcF4g94tFezCXG4r5PhseYTj3/hq3v6ef3x8wW29AZ5L7MY04iau1cCpjeBvWMvn3/g28ht2Mr/i0u9kcQkpVydpZhrUCxZBwabsODRim4ybx2tYBMMTHD+/k+r2gLCyiGbHBOXunVQ751DuyPKSdz2feOkC4gUnYhePwrI8fG4hU3mAXR/5GTf/x7XMc+fR6VpsrWxjbFGd0998EffmzuDpL/7rJGpL2hG38kHXVH+SJcJLdrk1dZAmkAuSukYHj2zSljbbLpxstyd2Y0LXhINREoea8DYNTc3nHGo4OETkCCkQJWexQrOhbqsFcrtU1SR8TtrGOGnjHJqzmUDZ5HUxUVLRmca77ZbKaRvhNNg1TZxNMGn257XMnra4yU6vTrKrqptW77Y3fLWC5EMTNAYETJpAk5hOXPLRWth1M2vf/XWmP3Mfc90enA6PYa/KAwtGcf5kAG/l8znhrLfRO7AoGaJpY5zU77azyfY3a6vD8x5/TT9smg2QTRmsaUNtWh+nsae5snQ+Ws2JTaibPNPPphm2qUJtQGyqic2jSGx5SUCe7g9MEq57sQ9BQGwFRFaIZTWSsD4JrcvbmFz7Kz7/istZNtbJIr8XP6iyvnOU0y67gLuLA1z4kr+lkDk0bV9sHu1A2STTyTNKqmKDZN6NYrrXcIYYLzH3EvvdYetu/HZoa0Zi5tP8ckBaAZ2+x/xj1o+5ThOLm6epmjY/d8zxTJWxqaBu/a+Idmo+e35AaiQSkIAEJCABCew/Agpu95+50kglIIHHIaDg9nFg6aUSkMD+I6Dgdv+ZK41UAhKQgASebIHfH9yajOWKD3+Anh98lfN7i0ys2cGujTspZmzW5ZvcP5Cn8JS5nPdnZ/GN71/Bi17yLCYmFvKtb93G6FDA2Seex7bh9Xj5Hfz6utuYRy9Lz8rSfXyTe1b5eNmQp5zzdG694xZOPWIx3WuafPd9d7J07lLWOjmqpy5j8EiXbVvvxM138brXvo546wP8/L4f07msl/qaYbbeMMZDD+5k6VTApQ2biWGXNR1z+UKjwrFv/Cve/t7HUXFrpsC02rUimlEFP5yimImpPLCaOz/3BR767o/oGZlmsdeBZ9lMhU2aRY/mQAf+yoCRnEXD7sfN9VHI5CnWyuTHd1K/ezOFYYfB6Eiwx6nmtrOrmWXMszjhJUcz78KjCFYeTrb/bFxvAb51F4XpBxj56LX87D9vZJ63AC+y2VF5iPEFNf74g5fwYOEEjjvn0iTotWOHOIhxkyJI0382AtdLIlDT8rmMS0A+6STc7WTIhjG23wrQWvWqsR0QuBGRY9GI/WSLUse0KQ4jAtsxjZZxrAY5q0HGr2A5Zv/ZDgg7iU2Vpdm1tdUC2PbqxNE0tt0JYYHYsZKtT5u7q2JNEBvhJHvvBsS2RWiZeC8NdE3snI0jYitLYGLpOEMUO3iWh9Ou/mwFxbEVJqG0OXalFTzmTXgbr8Idu4H73n0105++n16niJvPMpbx2bh8lOxzF5E55HmcfPZldJT6k/jXM/vVPqLStp1LmyrYNPg0Dmkka5t82qS8bhNssydttbX/axMrCrBsY5Q0KE6eAS6Raf9MPmkB7ZggNjaxZ4RlZ9OKaFOY2n5H7GMF02CeSVWsTexXsSw/bVc8bVol38oX//JdLJvoYEncjx9WuD8zwqlvO4d7Owe58IVvJ+esTMJ8y+w5GzTxMg7GzazzVD0iCtNQtd3S2cyPnVQFm3DXSQpmk+swgauVT67LfCrtcG1eY2ahQT2uJGsnT55MnMExfbWDBrh1IqcMVpNmcqWdEHVjBR3Ycdpa2TKtleM4eVqWlTzbHz/ZPx11PglIQAISkIAE9isBBbf71XRpsBKQwGMVUHD7WKX0OglIYL8SUHC7X02XBisBCUhAAk+qwO8Obu24kCRIV/z7++m+7gou6C4wcf9ORjeOge2w6vBOFr35JDoXN7Gru4jDOtNuH78es9m2ZSNLOuax7oYyJ570DLaPrWXzbXcxUMjw3Hcdw7r4XrLNPMNbLdY86DNdHeHlL3oq9m0Vrvno7RT6z6HjmFOp99RYPfp1jnuKw6YHm1x04fFQ30YzVycuRQRDTRZ3LuZX921n5/c38NS7pumdsLjP7eYrjYCjXv9a3v54WiXv3ma1QRRM4YQTONMTbLr2On7y0U+yYLxCx1SFnG3j5xx2uBa9JxzDeH8XP2luojFvMb1zTyaXL2E1R5gb7+TQwhTH+EPc9eUhcqug6Ed42UkC22UqC+uyZS76p4sJT5xPdv4fU+w4jXq0ho6p+xn/+Ff56Sd+xlxvPk4jxzQ7WZ8d45Xf+nP8JadgdyzGoZfY6iBoWEmFJEEd4mrasTeTJfa6qDglykEHVuTRZ2fwzAajvg+OSXpNvaoJD30Cy8d1LGrTE+RcD9d2iKdrWI5N4IRYmRpOc5SICnaxCJSIozmE1rwkZG36Fk5kKkLLWPE0XqaPKCwSeRahE1MJy1jUyVtNMlGAXa9B04R6ptzVhLsxgWfhRi62SYEzHqE5btSNH2XwbNN62rRf3t3TOaniDa2ARhIbprWdeSxy3IlXvp673v1txj+9jsFciUYUUHYdti3fRfY58yke+kJOO/ctFLr7TeyMm7R2bh3bfC86ZtdWaJj9ZZMY3GSdPk4UEvs+naaK1jPVxA0IptKA1WokFbhx0MAy+w6bcNrziLN5GrZNNc5TiBcShy4ZxyGK0nph13Xx44ggiHAtF89vYJsr8iegNgI5L010zR7MGbMRrglaK5RX/4IrX/te5o3kWGr14UdVVrkTPPUdZ3NP5yBnX/IWCvbhWE6eJOIOfPLFDM2ghmNFeKZNcRQQ1evYZg9n2yTsTXB98Hywm5B1aVZreIUBwrCTkE5sJ08UWQRhjGtC19jsBV2h4e7Co07OL+KEJWh40JiGbIWgY4KGNUnDNRXERdywj2w8SCbuxrJsLBNMxzFhGGLbdvJsf2xCXD0kIAEJSEACEpDAbxFQcKulIQEJHJACugs6IKdVFyUBCSi41RqQgAQkIAEJ/DaB3xPcRoWk2G53xW2PCW6H2LGxzHBkkXntCZT+YjmjW1fhje5g1zYH+gN+NbSDI1bM5dzDT+BnX9nGtd+4h4uefyknnnoGV115FdneBzj+/Dn0LOvizlXb6MiugKkxspVJHrwlQ2XsEC669FKuu+k6hjbezIUvXcpJ585n9W0W137n+xx1YQdhZi5ZO2agO0fgWyw8bB73feonLL3aY37ZZXWc5et+lWPf8KrH1SrZ5GKmrXA1mKDXbUBlmHD1fdz+6S/z0LU/ZQUe+cBn3J9mZ8am96nHMdI3yG27pjnlOS9i6UknMXfZYQRuQKO8k3DXZvyHfkl2600scXq55d9vxB2BkpujWQvxOotsrAwz77nzGHzZYUTznsmiJS8hjHaQH7mPqU9+lp9+4mZK9JGLeqjGo2zO7OJl3/wLWLASnH6YyDLyUIUdD03ihSF9OejsdckNlqC3G7oGIDdAJTeAExSTKkjbNPM1rZFt09i3SWA18ewQL2xiNZoElRrOxBTle39NdecwBdel5ps21E16B12cQ/qgVCDOddPMzMfPLqVqlXDiIgUrIqjsojNvEwcZKnWHbDGbxKpBMIlnBWTK41i7dsHYKNHILuqVqaSTb36gB2fxAsh1JBXD9DrETif1cIDY7iPGIWtZuKYs1CS0SS/nmMBKW/yGaR0smTjC5nbs8rXc+Z7vMPbpTczNd+AHIdNOgZ1Ld1F89hy6Vr6QE//oLeT75iRtg81erkmf4lYrZlMlbGpoa/hJC2bP7DGLjx36hM0GBdMqudkkmhynOTJCbXgXtdERmlNTiWc+Z9F7xBKYVyTKNYm6c/i5XjLOSqKwm9gqUGvGeJ6D7QS4cZ3Ib5BphsTT1WT/W2tqiLHVv2LL0E46cx1ksg69SxZQWDg/Gdnk1vv54gv+gcOiLAvoxafKqswUZ779TO7pGuS057yRfObopI7ZVDcXsh612ljy/WPyX8dvwsQU7BhietsQ0VSFvGUTd3s4C4s4/R50Z/BNoGt3Ednzk72Y/dAE6S52FGM3p7FM9+NmBYch2LUBttUp7wgY2zFNJm+T6YkIB+rYgzGlhXPwi0XisETWmocV9WA73eAUkipb83hk5a1+jktAAhKQgAQkIIHfIaDgVstDAhI4IAUU3B6Q06qLkoAEFNxqDUhAAhKQgAT2RnB7Bef3Fpi8f4iNQwEj3d18Kz/M+GkRRy+JmIdPh2MxeOQctkVNmtNj/NFRR/KZD21mYvsw2cIgc488lWOf+jR+8u0vsXnTWp7x5jksOHIBdiXD0KoNBKNZqtZF5AdP4dfrv8HNV9/MBy9/CkM7buOIk5fxqx9MsmPXNGe/5nBuveMenNFBNm8d5rgzDmF06kG+865tvLtnHqXJfu6rVbmqPs6Jb358e9yazG4an3J1iIWFAKaGmfzh9dz6kc+Q3zpBqdbEdkPGiwFjA93kzzyBH2we4ll/eRlnn/kC4ihD3YsJczUsq5LsT5qtb2fnnV+jpz7K1l+s4a4v30pXrUSumaEjW6QeNJg8YoJDLl9OY8EzOeTw15NzGtjb7mD6s5/nJx+/lm63jzy9DI1vY7w0zYt/+C78kTHWXHcnD64aJa5maUyGhOUK3Xno6c5AT55jX3wRpSOPhmwXLD+GuFHAsnsJQp9m1lS3miLOCIc6maBKtlJl6u5V3PPdaxm6+z66pypQqRDX/KSiMtsZJcetdGc44sKjWfK08wgGlzCa7Sf0FuA6fUmhbyGIyZl2t7bHdL1JLmsCvibWzi3Ut23hget/yEO33E44PEpnUMfs6mtCUnJZ6Olg+Vln0n/CYRROW0QQmST6BHx3ED+2yFgmgnSwfPOGtCo2ssNkn1uzQ60dWliRmck7oPpd7v7H7zH66c0MFgr4QUTV6mZ42U6KF/fQvfL5HH3uZeQH+pMWwUm1rXlr67i+baJRU83bTJpNW2GZAiEZ0057coqpH/+IdWvW8tCa9TRGp8lUI7yJOtZEmS7HolByGclCddDl2ItWsvSik7A6e7FLhxM4CwndeVSjPJ6pbrbq5KJJKI+C6cu8aTu3fPUK1t12G92ZGuWpCaqNmEzOozTQxeJjjuL4885kOprgu6/+ZxbVcvRHPfh2jftyk5zx9jO4q3OAMy59K5nMMUmb46wV4oQ17MY0XhxSX7eezbfewYZbbqWxYTMdjZBszSdsNPFLWeoDHnNPmMexTz8Zd+EgjcIg+b7jie15NJpuEujbkU88MoTlZfA3bmDTtV9j9M5bqG6fpDkV06xFyfa+jUxA1B/hLswy56iFnPaMC3BKfTi9C7AzA1jeEoK4D8u2cRwnqbQ14a35WNW2+q+YBCQgAQlIQAK/R0DBrZaIBCRwQAoouD0gp1UXJQEJKLjVGpCABCQgAQk8seD2SrPH7XUmuC0mFbe3jYbc25Gh908ynPHqhfSVBnn7Wz7PO95+Kff++m46S3k2rHmAZ15wApNDEe+47HaOO3IJ1982zKkXncTzL345//Pxj7F55F4Wr8jxypcXuOeOOlu3L+GPnvt6vnrNl3jjG5bwlY9eyenz+zniCJulxy3h59/Zxq/X7ODl73wma+6+B3ukk/Vby5xx4VnMXRTz9Xd+icJVHsu9ItstjyvLDY56zV/z9ve8Nwl+TAC0536ZjxYGmSLOKhGNcBf9jMKu7az//Je466NfYmGYp8N2qdp1xuZAdNQyHpozQP/pT+fpL3wFHU6euJElsHOEXkA12gnWBD1WjBVOU77jBuo713Lju79M//g8+hoZMg1TUeqxedkD9L2pH+vwS1i08tUMdHVhb7yTyqe/xE8/+T26cyUKdifl+gS10jTnvvf1/PK/Ps3Q1jrNpkXO68HyPXKhRU/eolIeouGFVLrynP3e1zNw1FKmbYeOw86CxiBRJk/DixkPJyBuMM/xYHKcHT/4MTd97H+YWv0gCzpMMBdh2xE5x8GLoVb1qUcBzSLcP5Xh8GcfwgWvfynlgV68OSuYdPP0uEshMu2Au4hjn2ZjlIwJ43YMs+7LX+Xe711Lef06+vMuGTsi9ps4VowTgB3E2BmP2oIS/spuLrjsErbUYcnpr6bpzkviU5cmWdPUODAVpGlwGzsmfg6TvVItE3qa4Na6DSrf4t5/vJaJT29hbjGbVNxWmMOQCW6f00Xp0Odx1Dl/S35gALMVq/OI4Dawkzph6pTJRk3coEw2jhn7xS387Bvfxvv+DUxWfHw/JOtk6XA6mON1MTfTQW14CKI6ZatMtSdkU+jSe3yWZ7/3jYT9vfhdh+B0H0/dHqQeWnQ7DbzmTpgaYez6n/OLT3yR7Xffn6wFx/Vp1CuUuruTyuJd5VHifIa+eT2c/7JncPt/fYXc9gzdQYm6W2NVcZyT//ZM7ir1c9bzLsP1DiVDhrg8QVfTtL72GLn5Rq775P8yuuZ+Ouo+PZZNLojw/ICuYifV2GLIn2JXFtzDMlzwVxdTOPxk7DnHUeo/BsfuwmvWoDyeVAYP3fAT7vrqN6jfehf9lQqWF0HeJd/dRaVew/FcRiemcTs8tpZreIsHedG7X0BzXh5n3mIK884nihYThmlY2664VXCr/4JJQAISkIAEJPAYBBTcPgYkvUQCEtj/BBTc7n9zphFLQAKPQUDB7WNA0kskIAEJSOAgFXhsrZKv/Mi/tYLbDiYf2MkPRka5uafGc99xLOdc0s+7//lGDj9ukPUbdnH2U06iPjnBkcu78KIp/Mk8d9+zi0OPP4fueUv57Fd+xPBwk658lqMWZ7j4Gcu5/fZv0LB7uWdjjvzcQ5izMGbFsjUMZjJc/anNdPd6PPWCDF54NG961fU8+2kZnv+sc1h331Z2jvscfdoJDBySxZ2OufWVV1D/dcCEl+erUz7HvOmtjzO4jakTEjNB59R62LaRX3/0szz49R8zz85gxRb2YCcPOBPkTz+KySUrOO15r2XRYSdTYBrbL+D7JZpOHT8zgmWqKHFpjE7SWXmQcOP3WfWFn1D7WUhuW405dOCHHWxcvpHgz3N0PeUZzF/5FywaGMR+aB3V//oCv/rcN8laOewgoLO7wFBQp3ugj12bdtJb6iC28vhNh7ydx61HBNOTlDo84o6QzcEEt083+atvv4t6NErPYX+EWzoH3+4kcmPq8RRdVoCzfYg1X7iCa/71wxzquiwpdeBTZzKuMG5bVOoWcwo2vW6WoGzRXxpkPKiwuryT7tMW8rS/fS7l7hzzVpxBmFmCxzLioES1Pk7WG8dbt5nVn7mCB7/6bQq7xljUW8LKW0xRx895ZLNZCk0XbzrE8gPWB1Ns6Gjwig9dwl3TAae9+N+o2vPxvSweDXJ4eGEhrY41hbd2RGSZv6QVt4QmuL0FKlex6t0/YuJTWxjscGgEULYH2L58J4XnFOk67FKOO+edFOYMJody99zf1obQDqhg2v/WKPhVmB7D2rmDm/7z/3HT167nFU6BmmkR3NVB3NHBZK3O5OgEVrXJYK6LRX19DA9tI8jGUMqww58kPrzAue9+AY0FR5Bb8HTqrKAaOfTbVayJDUzd/gtuf//HaNy3jQXZAXJOjlrQoNqYxPMsvIJDkHUY85uMVcfI52KyZZcFQQ+FZpFatsHqziFOvPwc7i71c/bz30TOWUrORLeVamJW/uH1fOd97yczOsKA45ANArryGfKFHE2/SaVSp0AXNjZT3eOsjqaYXFrg/Ne8EnfRaSxYeSb5bC+2X4HpUSZuuI4b/utTjN+9nqOcPgbcHCPWELucOrWcqbq16LYdDulcSG24Sa5YZGNzO+WlFk99/Ul4RyyjY8XLyXY9Fct6OLQ167/POwAAIABJREFUv1xhKm8V3h6k/4nSZUtAAhKQgAQeu4CC28dupVdKQAL7kYCC2/1osjRUCUjgsQsouH3sVnqlBCQgAQkcbAImuI2TfUJNk1krspItQ0O7Qmx2Cm3tcWuC297rruBpvUUm1w7xU2sXna8+meVndOL7O/ny9x/gjAuW09szl4c2xtxww6955UtXsqS7jx2/DPiH932T57zrMBYtW8yu9aP0z+0gDivc/I07eMoJJ1Ob9rl7/RpOueA0JienGBrewYv+7DiGt05w589rbN21jYtfeCjZ7Eq+/L6rGP1OjSOXzOGZr7qA71y3lt5cg3XltVx0wrHs/PRdHOH1sqWc53PlCY5661/zd+99z2OuuDV1m6ZVsh2N0FHeQH3Nfaz+l49RvnMTPRTwgfG8z/Zem2UXn8vI3MWc/pzXkO9ZTLcdY8UOcZgndmqEbo0mBYLYgXqDUnYV7Pgcd/2/n7HuU1tY3nBYXphDbbLE6oH1TL8gS+8F53LIMa9i3kAP9q5hKh//Fj//+Gfo7e4gbNRxTJvmMIvZ/nT5vAVMlCephT6ObeFFFl1WgZKbYXpigmbWJ5xjcU8wRc+5Jf7odecT9p9C3/yXUIs6cRzIRhXceoPxq77HLR/7JL3bdjLftbHciFXlMcrzOiid0oXVkcWfqBFsahJvCJjX7Kc3n6ccbWdnbpxDXnY8Xaf203XKU8h0noblHk8c9xNHZezgIX79ic9wz4c/y8oRnyVenlzeY1M4wY7OiOnOHFYmT246orMc021i0kKVtVGZZ1x+KqsDm7Ne/nGaxUOoOi4OTfJ4ZIPiw8GtExGavXVxkrWbjQMsfg7TX+fed/+Yyf/dwmDRoh7GTNqDbFuxg8xzi3Qc9lxOO/vvyZUWJt/8mf8T3MZEtk+Dady4iueXYWyYxh13cO37P0w4vIPzJwd5aHqMHRmL6R6XshlSFjpyNtZEhDdZZa7bRT7MUa8ENMOYoe5xzv6nE+DI4+k57MU0iycS0kEpGiHcsor7P/ZR1nzxGo7x5lJsZJgqN8n1djNVnyBfhEbss2NqksJAL9PhFMViSLZi0z3dh9copMFt13ZOeNt53F3q48Lnv4lOFkI9wgpCgtvv40fveDdTD6zjsK4OclHTlDoz4U8zSYawmMPNWBSnYoqTNvaAz2qrzNShRU75s+dR7z+WM5/+EiqjFfK5EP+Bu7nyzW8hXj/CYZ0lss1uto6OES2P6TiuyIQ3Qne2E2uzTe1Xkyysz6Vkd9HobXA7DzL4J30c/sIT8bv+hN4Fl9LV2UsUxcnTdd0kuLVte492yWYDYv3vi4Ptv1a6XglIQAISkMDvEVBwqyUiAQkckAK68zkgp1UXJQEJKLjVGpCABCQgAQn8NgET3JqkCmLLBLd28nFkTyfhlxUXk1a0V37kA3Rf95W0VfLaXdw2sZHRQzvxO20e2D7Gymcv5sxnnc/m2zaz+vZt3H7fZl79jgtYfmg3b7r46zzvRUtpHjbN8Seczh0/3MDCxSHz5jtMbtnBL28a4/hjT8QpTDHdDOnNLWPdup2c/+J+fnnbbczrO5T//vKvuORF57OiNMB3P/hDSmvHcOMs22s15ttFOqsR9SCiZEUc7ng49Rybwzxfbkxz1Jv/mr959z8kAZAJf9qP37ZnZkxIjRrEW8n7q5n6xV3c/eb/xnnIJ+vmCHI1pgsREyWbeRefiXvKWRx91kvJuvPxgoikn7BjEVtN/DAgjDpwXA+zJWreuQMmvsC9H7uetZ/YyOFWP5kpC8uey/2FB4j+OMucZ57B0tNewpy5JbKTk0z994/50b9+lsMX9OH7dep+g9jpICoU2RFMEc4tkFtQoqczS4+bYeLBrYz9eoRl+TnEgUvFaTL5/9l77+i4ynNv+9p1+mhGvVi25N57t7ExNsU002soIYSSA4SakEIgCUlOSCCBhFACAUIHA8H04gK2sY0r7rJlSVax+mh62+1be0zy5pw3fO/KWuefY/ZmjS2NUXmu+9kza+bav/v2xmlUU5zz2wW0yBWMnnEnkrcOl2Ch5tqQWjtY+YNHGVi5jjFecKsi+/oSlC0pQ55Swd6MQMowmDFmGEN8AfYuX01ybT/Vhh+PkGdAMsjUwfQ7J9Pl1xmx6G4ymZGoUiVWvovI1ndY++P78G5rY2K4BuIGmiTRUpaC2RWkQ6UIcpAiu01vop9UZxvR/ijNkRxn3LKUL1I5Tr7mXsSSkeRw4ULEZclImgy2w7Nn3EomumAiFPomC0fn0QrrIbWC7fd8QOSJQ1S5PNglSkgh2oZ2Ip8dwjfmXGYc9yM8wapCcNdtx27tW8EN2rW0P8miM4BsxiHZTW7HRpbf+wfy3V1UK17kUJCMv5iYXERUkFBCFkOHehlVLbDvky+IbolSnCgmrAUpcVkczB2k7KJyAiceh3vsBXiGzEdCoUg7SP+qVXzw3V9Tn5AoSoqokp+oaBIpyREaWkVJdQU5SyeR0+hq3gOJHEVGBiWqUmSVg+4hqWY54Olg5i0nsS8cYvF5N+KXahCy3QiRHg7+6Gka3lxDdciHaoBmpDliRqhZWINQVUOvoSLKbsJZEau9m5aDe0i6cuRHBRm/7BzSoeGccMblWPEsQrqbTQ/8mpaX36Fc9+P3BujW8yRKPYw7ayFfJFrosSIMH1TKvLo6Ymv3cfDFPVRrLnKaQa5coCOQYOqVc0kNn0HppLMYVDGWvK6C6UaR1IKjFQqnrl2UvxfHvsO+OW9jOM9vDgGHgEPAIeAQcAgUCDji1tkIDgGHwDFJwHnFc0yW1VmUQ8Ah4IhbZw84BBwCDgGHgEPg/0fcFmaB2v5DsqO2hY8tMYGtwETLX/C6Lz3wS4o+eIGTvhS37R3taKpEn2DSW2Syr1qhZOIidq94j2q/G8nnoe60oRjVGh89t4fHH7mBj754i+GDj+eJ+9ew+NRqLOUQE4Z52bQxSibjZfbsWkIeheWPt7H602Z+8fISJH83iYE0H2/ow6SMikSerS8dZlRIpqy8Dp+/GGX/AIObE9S6feixKJYoEBENGmSLF9I5ptx8C7f96Ed4PJ5/zLf95zm3/52MLW7zJBFoQjBXkVq9h+3f/BveAT+iV8EKxWiL9xMcEqD8nBlEJ8xgwUnfRciXH2UoG5hy7ihSUwVDLvyIvAiqtLOQAG147H32PbCdwfpQ5EwRmqjQ6T2EMk+i8sxZlMw/heq6asSBbiKPf8qHv3iFsSUl6PbsVlUmnugjXSQgzR1Og1+gRUgwpi7AqJIwE4tL2PDUOoxtUcrMciTTj6gmOWS2Eb7YzZBzzyMdPIkhI45HNTU8egMDKz/h2cseY6I7SEDsJeFS6Ct2cdovTuDV7espHnY2Q4aOxUOUyvIkwp4v+Piut3E3iVRaLiy1iBY1xZQ7KokNMxi76Lco7tmYOQsxcZjNj/6W3sfeZmhKxXKr5A03GcVN0UXD2B7KcjihMWzoRIh34xJ7KC8yiDYkadqdYcSCOby5bT/3PfsMprcECz9ey4Ns71V7ILENWgbdTtxioloign2/aA/M3QTpD9j8s7fpe/IA1WIQ0VLIKDItgzuRz6rAO+58pi/8Hu5geUHceuyvtd2geTSJbrdgtvQMppJBJIoZbyLasJ6VrzxH3+E+9NHFJFMiuVwx1dULCJeOwOWOM6g+xbih3aTa+/jkN6uxdnkYnCsnlD1Cn9VDdno5td8+iXj98dRPPxXBjBBKb2ffLx5h16M7GS2XI+d0rHCAnUYr1ReNIhJy09iZpXxQBeVlYaqy/XR8+Dmulghqv4JPrMCwPCTkNM1SJ3NvOpmWiiLmnXUdbqUGWdtDZvs6Pr34LwSPCHir/GTyIjErjec4L9VnV/PS2iTu6noCoRJUI0qtJ0+oN8HmNZ8j1ZeSDlUx6fgzWXLahRBNYDXv5k8XfIMZGQW/XkRU9dAY6mPCjSfRFNWIeaoYNeM4ZCnC0FCMUqGbD+58Hte+BL6kH1kopS/fT90pI0kuHknRCYsYWjmPvB5GskoQOSpuRbs4gn2RSe5LgWufV7a4P/qY5RwOAYeAQ8Ah4BBwCHztCTji9mu/BRwADoFjk4DzcufYrKuzKofA156AI26/9lvAAeAQcAg4BBwCX0nAhIK4tSWV/E/iNl5onfyvxW0PPU0d+AWJAa9CfFgV7nNn8cx7K5g5dxwvvLiFJUvHsfiCIJ2pNg7sjlJTPZgJU4aw46M4D//8E46/dCgXXjsRKdpMtC/D7iaDU884gd7WAda+cISP3v+c8+6Zz/wzhnDowBf0tPSTH8jhUYNs39jIeUtORhL8eA0/7X/dTuXGw3gNAUPL4ff46M4naPHJPJfMM/WW27n13xK3drPkPBYH0M3lZD4+yI4r1+CP+xADkPcm6Up3ExwcoPLiGfRPnMW8RTch2eLWTgDayU85UzCKkuVCMCU7tExSBI+wAyX7Nxqe/oBdv/mcytwwPPkSZEuiy9UIs0RKTp9C9aKzqa6rgsgRuh/9iLW/W8FobzG65iIt6KSMbqoXjqdlSAVvtPey+PJzmTCiBDVzBLV3F/4jadb/+AOCkTClSi2CkaPdOoi+SGDit84gGl7IuFnLENJxxIEdrPv5b+h4oZOJRZWIai8N+Qijrzye4d8YToORZfCYq1CkKgQzjpLdDZF21t7xAkfea2SMrwLkMhoZoPSiPNLcMENm/JiyQQuR8mn0hm188KNfoqw8wKSiSmJyhCP5JCWTR9A1sZLNriwnnHEFI8ZMo699H6lYGwf3byG2sxVX0sOrqw9wzrcv5erv3UYWF4bpwYPrqLi1wdqhS8lCF21xax0Vt4b1pbjdDKmP2Pyzt4g80UCNGEIyZbKyyOHBR5DOqjoqbhfdjr+oFMHe9ZaF9fcUOiIWMmbePkc0JCGDlmplwyfL2bT+b+RSvWhV05gyZSZDB4+jtmYiRaFKRKsPUW6F3CaMnigbf7+WlpebGS/UE07E6TcOE5nkouqbi0iPX8LwWUtwWRE8ret57zt3I2wQqBPL0fI5kiGRjqocw66byxNrtnH59TfiKgqST/WR2rmOKSE/ux56k8w+jbBUhmh5SMsZDovdzL9xKYdrQsxedi2yVIOY28Xuxx+g+a51jBAq0IsVjiRzyLUlTLppLHe+voYLbrmDyrGTkWUPqVgnzbs/JfXFVtypPO9/foiMv54Hn3yQyqpShEg/HS+9wUf3/I65sg9Z89AumaTnDTDv/pNobtcYNeM7yK6J6PkscrYJKb+XrleXs+Ln2xntr0JIl6AJfajjBNSLZqJPncDMScsQrUFYRrggbk0TJNvTinbBs/9H3FrK0Q3gvJPhPMc5BBwCDgGHgEPAIeAkbp094BBwCByjBJyXO8doYZ1lOQS+7gQccft13wHO+h0CDgGHgEPgqwn8Xdz+98Rt8qgT+0fi9lcUffD8l4nbPnoaO3FbEmZxKRvyCU796/fQfG0kgkmefX0FI4ZXsmBhCW41xwM/282FFyzDkOCBH3zIKdNOYndXE9NO8TJtUjHeomIefHoF3a0KAweS/OCq6zh8pJcfv/wqj718HaneHaQbWjjp5Pn89pmVXHjVHHat3Uw4UIErW0Pz7z5gTp9FX1eKoKeIctNDV6yfzpCH5zI5Jt18678lbm1WVuG/RvLGU2TeP8DWb31GKOVBCUBKMImYPbiHiAy6YhaRSXOZOvcGFKMMyRSwZJ2ckCsklmVchda9Nsu03YaXrXjy73LguQ/Z+Z/rKc0MoUgvwa2JtLsOkZ4jETx5IsOXXEFtfSX0d9DzxNtsevgtanU/+bRCHA1pUI4Zd1zFk2u3MPPKWxg2eyFuKYtfOIKW3IDYtJc9332O9HYPFe56jKxJn9hMW22K4247kWjtAsYedyYkEtD0OS9ecQeDWkMM95YzkO5gvxVh7i+voHJRALNuMJZrPmRDiB4VId8M0W4yT61n5e9eZZS/gnhaoVlKYy6KUHnOWAIjv8nwiQtRc/30fvABm376BFVtbsoshZh0kHhpjtITh7Pd42PkmVdRO+kkLMWHX9DRrBypvhhtGzex8tXXGDfreE6/5CLkUDHJPPg8xShIiFZhMPPRw26VLFiYWEeb51omgmDHZjdD8iO2/fQtBv5si9swsimRUWxx24FcELfnMXXRbfjDATsXjf1dDAR0ZIxC/dykU3mCXhXZMrHMFL29DehahJwewecbQ1GRF5EchqkjiiaKkEISEiDHoD/F9kfeo/GRVYy0aimOy/TSSmQaVFxxPMbkExk6fTZeUshfrOfpC++krj9IjVhGRsvRrg4w9JI5rBSbqZi1iHPOv5G0KRNLtqMmWyhLDRB/7zN2P/weSsSP2/KSk3McFvuZf/NpNNcWM2vZtQhUQWwP7918I8przUwI1RFzm7Rm0pTMGEvT8AH0KWO54Fs/JUO4kGvVbEmaihHbt4VX//IU8byXq753N1WDK/ArAwi9ray55SH6VmxkRpEPLaPTIeUZfFOIIecXIdSdgDAwCsILsFK2TE8hJJoxv9jJS9c/yiDXMMgoWGI38dJeSq4/mfZBZZy29Go8Yj26FkIW1MIYblG22yX/t8StVbC5jrh1nuIcAg4Bh4BDwCHgELAJOIlbZx84BBwCxyQBR9wek2V1FuUQcAg44tbZAw4Bh4BDwCHgEPgqAra4Nb9M3P5zq+Sj4lawxa0FL93/K0JfituBA/1E2nMIoofuWA9CWYD2xdXMvm0pry9/kBuuv4CPPvwCb5ULtzvBr87byagaaFMkxk6dw9jKUXSsWcfn25sQ52uMvWQxH6w9iLchwbAenWg6z70vP8KKIzF++tPbOHV4CXf9x1KGDa/m1geeQCru4+wT5tLaK/HDe9ayWDSY0QsjfXWUJN14jySQ3R52eTSeTvUz7bbv/lutkgtjNC27A2sbmvYkqY/2sPXqTwgnXah+N0nNbkU7AEMGqL96FpEpixgz7duolOOyBAxBJ14QgLa4VZCR7GnBha6+XnYgp96l6an32ffrdZRna/BpQVTdoinQQnShG/eC8Uw85TvUDa2Fvhb6n3uT1b9ezuCsStBTw4Co0+JrZ+EtF7AmEuTsm3+F4S3GMPKoYiseYTuJT14k++JumpZ3UaJUo+UUct44uznC/B8sJDl5NuNnnghJAzau4y/f/hnjkl7KrSCWZNLrzjJs2STM+jxRUWDE2LPIpRWSuRRyrh2trYnkpm661+2lWvGQ0n0cVgz0BTq1F0xHrDudsbNnImYbaXjyDQ4/tJ6SWC35aALDs5/sGAF1aYj+yvlMWXo3JTWTSBkCLjmLhIqIhCtjt6tOo6UTeMJlZLI6qqeoYGlFe+ZpYQbzl/vabu/9pXC3U7e2epUxkWxxm/iYHXevIG4nboVwId2cUgVaB7cjLavCN/58Ji26GV/ID+LRpLT9lXlUdDxYuL5MT4Oh2RczaOjaAD63Rd5I4I33FtpX4xJAS0ImCrksaDrZbbtRkxoHPlhL+7odlORUSg0/HXoP/ZNC1FyxCHnqYgZPHoVPSyKt3spjl9zLePyUCkXoMjQovSz9xTf44arl/PbJt9GpJGHP9xXzBLUmpK5Gkp/v5+1rHqZeDBC0PGiyRpMcY+atp9I0pIJ5Z30LIVUEh7az/NrvMXhPF7WuciKSRr/LIjR/HG0TAgy78CyG1Z1KKudGV0UE2YOWzVPiyiGYOci5MT1BEtYAfnaitu9lxXl/IrAnRV3YIp1PEJFzjFpaRtGIIKncWEqqp0I4CFIMtAHy+/qw2gW2vb0fKWMQcOvoWi89/gQld57J5pDJZZfehotaNK2oMPvXnm9bGE9dELfal4lbERxx6zy1OQQcAg4Bh4BDwCHwfwg44tbZDQ4Bh8AxScARt8dkWZ1FOQQcAo64dfaAQ8Ah4BBwCDgE/l/iFizBbjH79xm3ycKYz7+L25fvP5q4Pbk4wMCBXppbYxiql4xHpNHVzQohQ+lCFz+/81w+fOkVZNPDiLnjCYar2f58D03bk4ycO4uSWh8rnnuSEREvfsGHdv44ltx6M0FhFB/+4UE+e+IPXP3jS/jDO29y0XUPUewK8shPr+eEeUPZ3dTFoOkWRdU51n/Qwahx5Ry3aBJb3thM7/sJBg+4qY/6qOm3cLnd7FZzPJ2JMfGWm/69xK1tAAvWuhvTeJzYmp1sv24VoagLRXGT0oNk3Rly1e0Mu3Ym0RlzGTrxW6jU4bPs1romMcGetmoVkqFKQUMKhZGpbmsXRN6j6ZEVNP5uAzVUo2ZdKKbJgeIWoqf6MadPZeYpNzO0rha6DtLx7It89uDbjNK8+Kikw4qzv6SX4287gxZlGsed/32iORWPX8ASushqn1KlddPzi1fY89gG/LIf3fIhhBX2pzuYdvtx6AunMnricbhSKgPvreLNHz/AmLRAmREkn5PIBmVatBgRMUd5hUBrg0VZWYCEIaJIdh7TgCMm06srEFIxDFeY/UYWeVEA38LhBMaeyugF4yD3OQcffo+OB77AnR6GZYp4A4dpHxxFPj+Md8S3GTr6Fkqqy0jpkNNjFBcVIVgCWl7HpVqIQoZUMknAX4mWNzEsA9klIoi2YJWPJmwL6XAQBKugzA0MFDsza22B+Cp23v0miSfsGbehwhzitCrQMqQdeVkFvnHnMWXRbfjCoS+H2xaGPBfmp+q2vBVkUoY98tZumgwBQUfKpxCyCcgmybftINXQxP6NW9j1xXYEPYts6rTujzKiLECp7MeMpCiWBdxGniK3TLsZpXdEMXVXLMY1dT71E+pQkwNob2xn+W1/ZKJahJKRSCmw3zXAtFsX8bdkL//xwz8RYDRp0UWSAYo5gnx4B6m+BB+ecxsVCS9hwYOm5DkgJ5l626k0DqtiwZmX4Y7JmJs+5607fsXQjjy+vEJC0on6c5SeNIHG8RXM+tYNVHpmg+nHkgXsjtOZLFhWnIBPRI+A4fWR9USRtY/xHljHexe8SfmhEJ5QlJQUJ6MapDSN2IDOkEHTiUYz9MT2ICoGHpdFUPShZqsICTWIebuuMbK5HvoDGt6bl7ExLPEf374bgRJMowjTFAui/uiMW/tx7J/ErR21tpPXzjsZzlOcQ8Ah4BBwCDgEHAJO4tbZAw4Bh8AxSsB5uXOMFtZZlkPg607AEbdf9x3grN8h4BBwCDgEvpqACYV5nrb0s8XtUQliiMmjTWctbyFx+/ID/1kQt6cU++k/0EtDbxeRUoFNqoJyXBH+sSlmLChjzdsHmFBTgZQIkdaTVNSP5O5ftPC97/6Qjm2rIL2T4VUlbHx+C5m4i8k3X8mZV91Ors3k6YfupG5ChDlnjeGxR19k3eOdXH3xdQyZNIpn3vwz/upeigcJjB3vZ9zwUpr3NOIVVdzewXhyVfQs34+xupVhWQ/5ZIo21eRpzWD0bXf82+LW0m0MvSA+wsD6nWz/zscE+hVkU0Y3g+g+k1i4i1HXTyMxZzi146/DJUzGk5cLDimnmoWErf2ZglCQinpeR5Yaof0dDj74Os2PbaHOV4uUtu+HA2WHSZwVJD16LjOX3MTwuhrE9j20vfAcmx7+iPFmAJI+2q0Yh0cnOP72ZeyJ1nPapT/EcodJ2/USM2St3ZR3N9L7x+XsfOwNVFUmK7og6ONwOsK46xfCyWMYP3Ehgbibw298yPu/fJhxlkko58bSS8h6VHqNflw+nbBHRe9MIAolpM0wpmTgkg2slEZYFckkujH8QVplC/f8CmKDvIw87jymnzYKK/0+rY9spPmXOyjyTCBvyARd3TTVdCNfNoRw/Q2MH3sVqqsI2WcDs7B0A0GWySmgSXY358NU+kvIJhXyGR1fyANKHr3QKdl9dMTt0S+1dzF5wULHwI2OaIvb2Cp23f0m8ScPUCGHsASJhNuiZcgR5DPL8I87l+nH34mrqNqe6oxiF86+/X1+rgpp0SKup/FKJv5sGjGXRTt4iK5Nm+h+/E+0tvbg9ZQjS34S0QSqrONWDERNw40XhUBh9nJOG8ByRegU46RGFTPsssW4J89izKShkOgj8dQWVv7iSYZLPuS8TEIxaQ4nmHbrYj73BTn7grtQM3VorgBJOYGfI7jiB0nu3M07l/+QyqSHYtGFruTZK2WYeMcpNAyrZtHScwnZXY9XbeLTnzxMZYeEPyeTVwzapF7qz59M47hS5l3yfUqkqRD1gEfFsMP4Cgge+4M8JERyLpGsJ4nLXAGbX2fjlTsJNlVihvpI+1Nk5BweUUHNq5iZUix7PLDcB0oEUdGwzABa1m5ZXYRHNclnW7DMGOkSgdjpc9lZXMyP7vwNYLdJDmPoUiFtW0jcFt6xsItjX11RiOA64tZ5enMIOAQcAg4Bh4BD4O8EnMStsxccAg6BY5KAI26PybI6i3IIOAQccevsAYeAQ8Ah4BBwCHwVAVvc2v9mHRW35tGXBIaYKsz5FCwvhg6vPPifBN59ltMrQvTt72ZHdweJkcVMvnU+qfEKA65Wkql2irIiVeJomrdrbNixFz0YpGbsMtqbsrRvfp1TTyhh3pwadr/XyYt/3sW8S6/m8tvu4+1nXqWx6TUGT2ilZKSCnnax4al2kodzjJ2wCO+oMja3rmbS8CBnLJiAbPZjahkiRyIc0VT621WKP24ntLmPoqSOJVg0eg2eyuYZfeN3+f499+ByuTBNE1EUsSwLQRAKt//rsEDLgSL2YIl/IrFtD9tvXQXNWYpED1rewldaSnOun3E3jMNcEqB42LdxC4tx6V4E+/t7QBNscQuibb8ME9OwPz6I1vYh23/xDAPvd1DhCUM6jV8R2Bc+gn5BKcmhC5l9/HcYVluM2LKVzr+9zqf3v8M4w49HK6ZbSbOrpoeZ351Ln3csi8+9lbxZTgY/pmiSNw9T1XmI3kdfZM+TLyC7ZVKCiBHw0haPM/HaEzAXDGXSrEX4BwTaX3uXj+/7KyNNC7/uIZUPE/MKCINkcmqGbCJBtVrj6UgnAAAgAElEQVSEnkkXZGlWOipHfb4gmVQcWTBIS14GbJlY6WV7b4y773uSoWNVrNS7tP/pUzp+s4Vg0UhiqTwV3jwNld14rh5NuP5qRo+8DG8ohKWB4Lf3oWbHW0mJCoYqYpmtBAUf+VgAVVUwRQvLnUUX7IbI/oK+U/4ubi0LTbTztnaDYwPB3Aqxj9l1zwqifzlAqVwELpUeMnSN7EM6swTf6LOYseBHEKwteMEiHWR7wKsdObeNsMskLefJWkk85HFnEpiH2jnw57+y6dXXmJrOYsgySqCIeF4mrQuEynxk8p0EfGnIyViZAFrKh2kKiO5+It4E8bpi6i44Ds/UWUyYNgzi/fQ+vI4Nv3+FYYoHISsQFTXay7LMueMk1pgqF1z+S1zGCBIopJU8LquVUL6D5OpVvH3LvZRFXJSKLgw1x145z6Tbl7K3roITTzuDoJYhs/ILPvr+kwzq9+PNSGSVDJ1qN3UXj6F5Uphpy26ihrlg1RROi4J0tecHqxkMK4FkBYgl01glJl5eJ7/uBTZfuY/qzjHkimJE1Qgxd4xcOEVRjUWiz4uVD+ByS+StBJqYQ/K4SGZM8nkRr8+FnkvidynoXjcbdA8jTzuDq6++GcEK4JLDmPZwbLsU0t+Ttf+IxH8pb51Hd4eAQ8Ah4BBwCDgEHAIFAo64dTaCQ8AhcEwScMTtMVlWZ1EOAYeAI26dPeAQcAg4BBwCDoGvIGDHaQvS1v7TFrdHQ226mMa0xa3pwTBg+UP34V7xNGdWFtN3oJuGnj4ixX6s6eXUn19NAwdwl7jJtcWoEuvZ9HE/uq+I4hGDWb2+k+FDfMyfWU5T62dMmu6mQijhD/ds5sSltzH75Cv4wV3XM2WORv3oPsqrgzQeOMz0YQu484oXGOIrZeRxixk6bzIvPfIUM+tVcskcpi4QUNN0pjX6GgaYd1jkeKsaIZUh5jLZ6k7zUj7PhOu+w/fuvhuPx1OAYMtaW9xK0lEh9K+OfN4eW9qPZTyDtmcL+373OR2ftBA2XXgFA9Qi2pIqVReGGHxVOWbgZEIll+MiDIqC4RbIF9r12klQEzTzqJjUW+nb9Dyf/vxJxIMCNeESBvo7CAcUDpcl0E6tRh57KktOuZGQO4bQs4f25+xWyR8y3griyhfRZkQ4MDjO2b87k0Oym8kLr0C3RqAL1eTsWhpdVPa00/PAU+x5+hW8Pg85VSQh54nKWYadexz56WOZt/RkpP4I6RXv8M49rzJCBx/lDFghDio9TLthCVJllu17d5HqEjAzCWQpQd4jkpYUMqYtv2V8qhuXr5zGLo2Nje3MXLSMn/zoj3jldszou7T98S16H/oM1VOJIci4tDitg9OU3DgZ/9CzqKu/AE+oHN0ENaCSzUcRRANLCh2tkdWEYmvYeBWiomIIBpY7hSka6IQL4lYtcLYHE1sYoi10TVQ7Mqvb4nYlO3/2JgNPHSAgBZADPjryMXpGD+BeFsY/4gymzv8+Vmh44RwIm+CxE9d2sNNuea1kSchxFHvqrZFA7h2gffm7bP3jM3ijSQYlM4jFLjqMLP6hVZSMHk9TdweiO8LosSL+yhpaV3fStSGG3wphahFS/gSxoWFqz52Hd8psJsyoQ4j2MvCXzay670XqJRnVdJEQDFp8aU655yw+M2VOuuTHiMZQBiwXGdUkIPbg7t6N1tLM8gtupCalUmFHZN159ot5pt1xOrtqSlh69mm48hHya/bw7u3PUtNfTMDw0Zs/Qro0SfV5g+ifV8KwEy5jsHIiVr4eQ1CxrzawyCF7MphWFBEXuZxFypXFxQrUHR/wyXnrqe4cgSvkos/oIRKKUXyFj9rFIts2JGjYrSHJIfJCnryUQZcs4hmNYMiLJLtQBA/JfomDB2N4Kkdw169+xdC60RSufrDcBXtuGkJB3Bausyi8a2E/bjlvXzjPaw4Bh4BDwCHgEHAI/BcCjrh1NoRDwCFwTBJwXvkck2V1FuUQcAg44tbZAw4Bh4BDwCHgEPgqcWvfb2IJ9rxQAfFLcauJmaPi1jraivbVh+5Heu0JzioJ0NccJXIkiaoUsTM3QG+9SWsozhcDImogD/kS5k5dgMcnkMq18tYH27nljvOYMk3hpXdeoXKEh7GjBqHHyti/ZRymVUFS2MbYaSo56zCdR3qI97dxytwFrP1bIwc/jyITpqZ+NNNOnMOP7vkFAXeOUkOmJK4xWClMl6WmW6PW9JLLZIh7TPaoGs8lTJb86Kdcfs01hMPhgrTVdb0gBL9K3NpKKG8ZqEIM9M/J73+PQ29tZM8zmwnFJQKWRThUSmO3hm+OxNSbJ+KqPxG15GQEbxU5JUhStOejHm3X60dH0izIqmiJFrb8/g4OvbaRmkw5im0HvRoDYpz4cDfa7GEUTzyL0868Dim7C9IH6fzzy6x78GMmyKXIOQ9NiSNEh2c49/FL2efqo37qBZjMRGdwQXC67LmnX2yg/T+fpOntrQQ8xZhuiX6hh1Rphqoz5tM7bApnXrIMenZjbVjNC1e+zjyPFyFRQZ/k4UCogwW/PJPOkiNEXCqH9rsRMgECcoCMohITLLJk8XtUqkPBwt8dXT2EKmqZO+skin3DUM1WhNQntD34Go1/+JSAGKK0uIT+zia6h2hU3DCdkllLKBm8GF+4ngHNwu0pxTB0dCOJVwjgzmURfIex7AQs0wvNpy3ZwpRjhTm2FiUIFsgCSIWW3yamYE8XtpDsocLGVogfFbd9Tx8kqAYL4jauGrQNaqX28mFUjDuPQaMvJ+UrQkPCj4LHkpAsu/Gyhi5kMISUnXFFzaXR9zbz6f1/pmvlFob5SinKy0S8ETIjvQw5cRpPv9+Cv3Yw9SOKmTFZp77Cy7ZnN9P42iHKs6WELYUes5X4WA/Dv3E8ysSZjJs2FHraMT5t5qWbHmKoKNnNldFkkUNWnJPvWEprZQXDFl2IEp5MxPKhiSIBoRtP9DCZvfv420X/weCMl3L7jFWyHCTH7NtOZ1dlMSdcfBpCqgvzs718eNfLBA+6KPNU0pXrwKjK4popUHbVNLQRkxlecg6SOJEsRYjkkIx+ZDmNIGSxrBzJTB7D5cJrrEVt3cJHp79BsEGl2jcITdbo8kXxXybiX+zjyJFaorFKohk7tStiqgKiGCCZNnF7BGQVQqFSFIaQTgYYOWkwYyYORZLsNs0ikuC2K4lQuP3T8V8+cSSu8/zmEHAIOAQcAg4Bh0CBgCNunY3gEHAIHJMEHHF7TJbVWZRDwCHgiFtnDzgEHAIOAYeAQ+D/IW4RsbskF8StAHkhg1VQJUfF7Zt/+gO5Zx/i7BI/ic4sfQeiyBkVo7ya3Z44b3Ue5M4/Xc/Gvg4OtGUoUito3b2Gqy6bzUcbtoAnxslLi6muG0Zrn87hnl2MnzCJx38PJ514Mas+/RnXXb+Mz9av44EHNvOnPywjpPSzYe1Btu4o4fZvzOPVRz5gfz6Fb/Rwymuq0Zt7MD9vpeJgLzMUN+V5C78icjgSwSxz0yjDn7sz/MeTz3HKGWcQCAQKSVtN05BludAy+V+1SrbzmlnSmEYCv5lG73yflo2v8tmvP2VQqhxvIomVzlMyeBh7Ei0Mumg2My4+A0pGQ+Uw4mIYWzXb2i+Eic/SELMmpN30r/uYl26/mglSCf5+H76ASKfUw14pybBzFrJHN1h04fcYM3EuLrYh9G4j+tKnfHTfW4wQSgnKQboyPXR6oky+dhSDrptFxjscUVmCi+EIaR3V30v687V8dskthPoDCHrp0bmvlSkOeboZe9VJtJfM4pxvnAl9m+DQel44/3mmpbyUWqOICgJfqI3UXDmUoZePJDu4FsTj8ZjjsHJBcoqKrliYgoVbNHGbSaxsD6qSxuPzkDckvPIgyLZCZgsdz39Mw+8+JJhwFZKsPr9Fo3sA8aQRzLrmRIzqkYih4YhyNYJQSsbMI1sGAcNPvnEXariBnrhFRd030TUPWXIonvjRBKZVejQlLtr71ha3WmE0bSE/brc6/lLc7vj5m/Q/c5AitQjTJZPzSLSUNDP9hvHUTbwEV+VJUOwmL9ltl+09X5hMjImGQQaJHKKZhmSC1M4mVv3yUYz9PZTjIxnPkansZdjF9RzyuymdcjHFY04m5C3BK2wmGNnPF8++xd7nt1HWF6bGCtGptZKc4mHEVUsQxsxkzNTx0HsImrt4+qKfUm//BgkZry9AREkgjPAx//57iadMiiYuIi2VEstmKXcbuLrbWH/X3fR/vIWKjIewZWLJaZqsHHNvOp09ZWHmfuMsSPVCWwuv3/gEgw4JePN+jIBBPxH0wWlm3HUCmeGDqapaBu6JpK0Qeq4frxlDUZXC12eShzADYQy1hKDYBG3b+PDiZ6hqsCjP1yDIEofpwHWmj2HXLEAJTAb/aMzKEWh5AVOTUKxiMFQEnz24No0oa6DJCFIQ2SehmakCe/uBSJWPJv5FUUawi1xo6/7l8Y/k7d/n3TqP8g4Bh4BDwCHgEHAIfM0JOOL2a74BnOU7BI5VAo64PVYr66zLIfA1J+CI26/5BnCW7xBwCDgEHAJfTeBLEWL/ZdipxX8hbjXNZO2Lf+XI73/CuSV+jIRK54E+JMtNS1Biq5hk6ulLePzD1xh2/nTGzp7BfT99kNsuO44zlpTTJ+V49rW3+MnNx/Pmk+3sXQs33F7PoUgH2w8soaZuMh3NT1Iqqjz/0EcMGgQ//8130Kxm3l6/ksFTRjN3zBm8/ruPePSpzTzw0uM8tuJj+lv7+MP132fvY0/hXr2ZKaZENHKYrD9Aq0tjm5HlbymN3773AfMXLfrHXFtb3tqHLW1tefvfDxOdLFF0Oy2bLUXMrCLV8ls+e/Az0p/JVGY9CIk0ilsgqVh0mElmXnUK9RefiVA3ipw7TFSws68yQUtAzGQhkkLf3slD37ma8d4MpREX3lQR3hKBTclWInMrGXTSqWxuznH3/Y+R1y0UcT1iYjd9j6xm1e/fpyYfpMgbQJdzdMa7MeoE5tw2neL5pyLUnAFadWGWLsmdNP3+fg795ROGuqrI5crIiwKdnlZCy3wcCJUxZMlNzF0wDzW1Czo+4p1bH0ZaLTHBNxJJkWiVI+zzdnD2Xy4jOHEMenYScmgS4McSPaRNnUy6F7eWxS8oWGocI7YHTYtiuIvxVUxFyEdAbySycg07Hl5BabNM+lAfxcVeEn6DZk+a6bctZsiZJyGER4JZCkJRoT2u3Va665MN7Fr5MoOmJ0m5y5lxwgMYajU5UUdVIsh26bRyO2RbGCZsSXbGOV8op/1P9kUIGNsgtpqCuH26kZAaOKp2vRLx2k4m3jqXysmXgWcmyHGQsmC6wBTBNDGEHDkxjbtIQrR/YDxG94Z9rL//r7hbM7jjFuGKAJ3eViZdP4nAgtn0+UYTKj4dRSzBSxN07mHrAw9z6I31jFNLybdEUKtcNA/2MvTyhZjj5zBx5lyMSBPykb08+81fEeyWqbC8KKZEykixP5nnWy/eiTRqBFSNBjEMaggz0sfhp59kxT0PM7uyDDUl4hE0NDlBi5VlwY2nsycUYu4l36AANXmAFT/4DZ7VfYSzYVzFbuKJATJKmsozKhh9/dnII88ErQTcHjA10A3Mxh5WP/MIzbntnPLNK1HLR1Ne7cE6sJmmJ1/h8LNNjMwNwiX4aRd7OFiSYMEdp1B51jyQ/RCcDMJIsKWtPSg5lwMjB0IcPBHiqS1oYgyPZz5uZQKiIGPZQ4atwrhjDPt8UNx2D4D/erraceuCzf2/z2PnYd8h4BBwCDgEHAIOga8dAUfcfu1K7izYIfD1IOCI269HnZ1VOgS+dgQccfu1K7mzYIeAQ8Ah4BD4dwjYckQ46r8k6+jkyLyQsxsoFyRaPm/StvFT1t90Daf5NNxWEU2tPUQMkz1+lRO+fzuTz74ULZ9g6TXnM3VODQ3bdnP8NIUli/1s7+nki739XHPKeFreSrH5+QaiusU5N5/CxsZhnHLJN/l84+/Z+uJLDEu5yfXpnHntibjn5YiV5Fm/4xBjK2v48K8ttDT0s+Csq3jrcDf3/vwPjA/VkPj4Uzb/4C6q9+5msOSip8LD7myM7Zk0nyLwwMcfM3X2bPL5PKZpFmbdGobxlYlbe3JqinjBBrozPuTsJvSBZzjy4RY2PbibobkqXDEBTU8jeSUGiBNxZxi7ZDKDTz0NqaIOoawKJBdWLI5+6AB6Qyvv/PV9/LkExVofZUYRQtpHUo3TPdiACxby3Pp93PTdh5i14HRQDAThY+jZSM/Dm9j6l/WUamEkwUCUdWTdIClEaVVFpl1+PFWLL8flqyXX10V803Le/uMrTFVl5EwIQ7bbN0vsEw8x42eL+fPaBn5w73MUl9Wh0kX28Ks0rXiVnQ8eoC7jwW+PhvUUc0hPoA2PcMZNF+GbcREIAXDLIHrA5cGOtBqxNOnuLAMHPkPM7iUwohxh1FRMqw5PaSlargH5yDbW/OYFjDeamamOJJGNkDOSxCWN2BgXwy+aR+WiC/BqASzNIp+RaFq1ic/fe5vO7gOccE0RRs1opix+FLlkHKZsIYv9iPb+zJYf9XaqhSlp6Nj7VkBGRLbv17dBfDU7fnZU3Fb6SwtzcLN6mkxND5UnD6Kk6jis/CiMajv1mUfUXYiWgiWLmB4d3ZchOCKEqzqEaFr0rNzEZ799HV9TnHLdRUb30OsaQF1Yywl3nolSOw6UMaCFMdq7OLT8Jfa8/iauzgjjSyrIdkWIulP0jQ5Te8lxGOMWMGnOCQiZdmhdydaHnqPx7Th1kh8hoSPLEnmvQYcvw8nfuRDXpPkI3hqyXWn2vvkurStXUZvO487YE3rdWLJGxp2giRQLbjidhlCY4y+8FlH1oUXX0PDuX2n41XaqM34QJVxpP4ou0h/uov60OspOvATX8PEIITe5/ijZnS00v7GJzz/7kP4qgaU3nIB75ALGzp1FsmEj3vZtPPmtV5kS9+OTS0l6NdpycdR6lVnfmELpuUsxhUp0ZSSqaCexMwhmBjJZMr0tJGP7ORJZhVIjg38ZoyZehSRLGLY0xkASFUxTLKRuC8O4//koiFs7Wi3/O494zv/rEHAIOAQcAg4Bh8CxScARt8dmXZ1VOQS+9gQccfu13wIOAIfAsUnAEbfHZl2dVTkEHAIOAYfA/xCBL8WtrT/EL8WtIdjJRQvLctmBO6yeVp5ZdjbHGz2USGGa+/tosMXezLmcdtevqRo5sRDZbW/eyrcvXYaiR/jez+bjKukg7R1E64FepP19HHq6mwlGEVZxio97NBZcdA/n3f09tm1Zzof33M6c/jS1eS/v9/Wx9NnFfNrfTGWFG69PwUqavHJ/I1/sj/GrT1YzctQ8SvMS+YMHee3aq5m4ez91gsQ+n0GbJLC1L0bX0OH85LXl1I8aVZC1trx1u92F9K3dLvlfHQYmaTQyeo6w4EXO7SfZ9jeE9iY63tpK4/ID1EsjyadNPHKenNxJn5UlI+iEVB++kjKE0goMBPRYjFzvEVJ9MQzDT2nYg0of5HxIaim9rgw1Z43ksY5eamcu4eZr7sO0E5+uPJL8EULfZiJ/2s6mP6+lzCpCEHV0LUkRbmRdJ2Mm6fR6UMeMoqK4nJ5DDeSSrbhTWYpyIoYZJOstoS0TZ/AZU3lHPUTJ2PHccs0fsIwyBCVP56FnCMQaWPPr18nv6qJGlMgNFCN7q+iymiipFxg8bQm+MdUYRQK6qJLXZfRogtz+Ntq2t9Dd24y3zmLkqXOIV9Qz59wf0mMp5K1O1MRHxD56jYa7djI5UY1l5lDSJgoiTYEkzUUpBtVPYGTdGMxoLz0HO+loi6DJOeL+BHO+FSJaXMfI+b/DXT0bQzbxueJHM5YZW8QeFbeGnEcr5GnFQqNq1TJA3w6xT9lx79/oe2YfFa5iPJKL2EAvmXCa/qCGmZcxksVkpSSSoeHLCCiGhKEIRIt0eoo1rvz9TeTLJSoG15LbsY9ND34IG1qo0WTysZEoFdDhaqV86SQGzZuCSw2TECqIrNrHobfX4k/kKDJNAhKYuRyt5hHS04IMvmQ+5tgTGD/3FASjB/Pga2T3NvPRvR8Q7JcpNmRUQ8ET9rChs4Oa4Qrlg0Zhecs43Bql/8AhapApN0XMdB7RGyCr5ol7kjSJaY67aRn7gyFOPP9mXGoxPbF3kbs3svvut4l/1k+Ry00oWkFxNkTe20KrGMU9up7gqJGIQZG+wx0M7O7E3Sbi9UFkbJyJl55ErGISk085nUxvA3J8HWt//xqZdwbw2BckeGWKdB/pWJJIsI8xZ85FnjgKsbQWSSzCHIghxgagqY3Du3fRNtBBwpVhwtLppIacwvwLf4SsSCDo2JO3bR0tCgqCYIvb/3bGFsRt4ZKT/6EHQ+fbOAQcAg4Bh4BDwCHwv5iAI27/FxfP+dUdAg6BrybgiFtndzgEHALHJAFH3B6TZXUW5RBwCDgEHAL/EwQK7WTBlCD35QhJW2fKlolgHpUmOSuPZMT586XfYFDDXmZ4qoh0t9OY76ereign3nEPw+YsYt2K92ndvIo1H77C6ElBTrt6JOogmY5uie1vH0HdcohJ6QrKB1RiZpJ1ZAnd+J+cdtu1NO9YwwdXXsCygSS1OQ+9kknDGIHV2RjTzq2nbnY1kmTx8cO76W+MUTv7DMZOOJ7xw8ey/d13SK5eyYz+FLnuLvqrStmmZ9mYSjP2wov45k/uobK2ttAa2Z5v+/fZtpL0r2VPIcNnQSKdwSdbqGqE6JH1JHoaEJub6Vx5gC9WbGSIu56gMYCqx5FFE1EQiXRZKLYYdrsx7J+Vz+MRTVyKgKkGyEkmWSlNNC+glNZQO3M4q460Exk5kZvvvQe3qw5dlLGsKIq1BjneSOSxVax77EOCOTdun0JUSzF6Sj0Naw8xVHKTNETibgnRMjEzaQJuAVUQsfICOU+AfrePdEWYqpNm8oN3n+fxl5czYtB8tLSCqOgketfQd/ATtD0t7PjbStz9UYJZP2ZUIRw0iEei5FIixeUyOZdB2majmaQ1C0kW8Hq9pFUBV10RtQumk6sazpyLbiVp+EHJ0XfkNQL9Gzjywj4OvLyVYlOhhgDygFbojNyjZ9E0CY/sKbTQtTQJ0+UhU+VhH0eYc8kEmjMCp37zITw1kzBFEUnOF+agCprvH51yLVHHFAzygoym5wmISQR9P/RtZMN9r9P9yudUiipB0Ytlzxz260TFJIamIOoBZElEyubw5QRciGRFg3Z3lpaQzsn3XEm3P8fUhXPQW1o49OZntL+xBf+AxuDYFLKkSFgRUmICb2UQ1R+gL5ohHjEJKHa6WiMoSoQUifTAANnSDK2jBQadM5vQjGUMnXpiYaKu0fkZkQN7aXtrHYff30xFTiZkWAh2Z2HFwtJlTC1HxiPQZ1r4wn70tIKaTzJmzEgG9jaT0QxSXo12j86Mb59Na1mY4869AdRKEukd9O1fSeBQknd+9QTlskBJ3EtJ2oNXSRJJpckpCilLwRQFfJKFqluoVhE9VpaWGoMZV51NrKyOBeeej2lEad32KiWJGPseXUf7tsMEFAF/XCYs+oma/QxYBoZXQFBUJFPBSGVQBQNFVojbF1P4ReKKzthTjqOzcian3XhvIXFr7y3D0LFMC0lSEUXpK2bc2g+EzlsZ/xNPB873cAg4BBwCDgGHwP9yAo64/V9eQOfXdwg4BP41AefVjrMzHAIOgWOSgCNuj8myOotyCDgEHAIOgf8JAnbMVgNDhoxc+BAV8Ol2m1kTrCyaSyOd6WPbiy/w+f2PsSjjpU6G3kw3TZZApnooQkk1/Y1tBLUYgXCew1aC8dcsZPT4IC/8/nNcjb2M7nEzXPcjJVKg+Fiei+D60+84/tor6FrzMZ9ecC6XxNNUmyppXMTCxWxXe4hPVZl56TS6+uJsemYH1WkLl1GBrrnwBfzkI30MwaQuo6Mlc/SXlbIi0ssHuQzf+c19nH3FlfiDRQVx+8/zbb8SnwV65svosaghylEsq4eejp1sX/cutaqK2dbNF2+tx9OVojRr4ElahD0+NALolgJ6HiufRbJ0XKqE5FaImQZdmka6yIWnvh6rvJR1DW0MnT2VS2+7GXfVcHKSj4yVwyPGcRu7kQYaOfTH59n8/AZqXCop3aTH0jj/kWtpX3eA5kfXELYTuoKAX1URTRMtm0Nyu4lbEFFVEqXFlM+bzSMr1/5/7L0J2GZXVSb67n3Gb/qnqlSlKjOBQEjABASkRRRUomI3KogDg1euV/FyVWy7b3u7Rb3aNmo3V21bwLa9orZXGSRMyhQgCYQQCCESkpCEpCpVldT8D9905rPv8659zl9fVf6EqiIg9dc+9Xz1f8MZ9n732mvvvd611sarf+N1eNGP/BTKdIC6LBF4U/jeURx84Fbceu3/hyct9HHb+z8Ms3+ELZmPxcLHXBXDTzTySQrtaeSqQhkD5cDDOCpxFAUeroAdVz8NxZYtuOCZz8PzX/E6jEY1OvM9TMe3485b/goXBTHu/ehnccvffQZXdAPMDxUWmdQ4M/BMBKMClMpDDo2x7+H+QYnlHTGe9Oyr8PHP34E/fNeHgHgeOQIoP4LWgZC3EiVOBwTuXayAiVGoVIm42ocw2wU8eAs+/ZfX4p73fRY7uUtvoeGXXdkvtRKy18h9AhMjLjUGhvvbFljOE+zvGRze0cEVP/0SLC9qfM9LfwAH770T9Z7d2PXhG3HHR3bhOas7oesK3IGVDg9ZWSDzFMpegGVTwUQBznvSZciOrKDaux/b/C6+kjyEg8+Yw6U//O3oPvkFuPJ5PwJokrAHcfcN12JhtAcPfuSTGH/+LmwvNfyRgpr2Mef58M0Yq1GBQ/0ahyKNYLGH73zesxF0t+Cf/vid6GoPej7EbaMEL/2N1+KTa4fwktf+KlR8AapyhKP778bt73snzp/v4Na/+htUe6fYWmos1DXmoBBVA3hlF6bgHsuw4E4AACAASURBVNAZhuUQ6dwAXzEltl3zfNyeJ3jKi16Ef/njP47VtQOoh/vwuXf8FV5w3oW47f2fxN5P346dsYc47yAiykUF5BVMbqCMghdGKEOD5TpDOojwUJlg7qLtmLv8ciyfdxV++Bd+Az5lWfafZtS/EdL20RwtHg816O7hEHAIOAQcAg4Bh8CmQMARt5uiGV0lHAIOgRMRcMStkwmHgENgUyLgiNtN2ayuUg4Bh4BDwCHweCCwAXEbAegyUzKJ22qKom9Q1CNg30P4pee+GD/W24ZLsgLl5DASrVAEXVSlh7gOYCYjVF2DB/QI515zNfxFjZv+/hZcHfh48jCGGWUo4whVHOLatRU86T1/hst/4Cew6xPX4YZX/i/48XSC8z2DcZojj7bgoV6F+3vLeOaLn4vDB5Zx6NMP4mJsRyftIQp7GKWrCKsR+tkYUZpirtvH7UWGT+Qp7tu5Hb/45jfjud/3g4DSsr9tG23L9yRy+XrEwa19c7kEVV1hnB5A1M3hqxFWj34FH3/P23H0ni/jxd/yHKzcsQv3Xf859BKD9GCKXhDDNz58zShBDaNrJHWJNVVgxQe6T3wCvCdciHuzKT54xxfxqtf/Cn7o+1+GnQs7YFQXmfaRIEeEIcL8Xkzv/QyO3nAzrv3Dd2NJe0hNjbVOjVf/9quw/bwLcc977sSdH78VWB4inOQohgXCWCOPAhyNPGy9+luQbtuKd930Rbz41T+Bn/zZ1yDunouqilEWGTwvxXRtD+YXNe698R9w3+duwpMWl/DQbXdhz613Ih4Z6GGNIPWx2B1AE6/AYFwnOFImSDoG3jlzWHryk5H2+vjrD9+OP37bn+LSZz0flepB+x5qswejtbvw6Q9ci4W0xnbM46a//luU+45goQ7QqTwo46PSGoX2UHgepoGHztMvw+JVl+M/veXd+PnX/xRe9rpfRprVUPEcvLAPo7TEWTJuWshbErcA1kpGTGdY9FeAtbugjtyLW979DvzTB25EsFojyjR01YMyGpWuUesCta4xndToeQHmvACmLDCsC0wWe8gv3I7k0h2Yu/xi/OzPvxZrR/bis/9wLS7WCtWRMW753X9EAGDBV+gHjBI1GJUKkwAwWzSe8p3PwlUvexk++bZ3S9rkxTqEf26Bvect4fznPwsLT30+/sUPvhqF7iMwBVYevBX/9A9/hfM6wNFb78BDN3wR3kTBz+cxH3Wg1RS7kzUk2z1se8aluPxZV+DKyy/Hw3uO4B9/98/g0xEj0rhtucL/+vu/hI/u+gp+/v/8bcTRDhSjIWJM8KXrP4D7Pn8TvuOJF+Gemz6L+2+5HXEGhKlCkMeITA+B10GmUyRxCXXuNpz3bd+Gd3zuNuz25vDmt/8PeIMeVJ3Br1Yx3b8bN/zlW3DluVtR7DuAOz/2BZT7p+gYEsEKce0h9gJEUQTj+7j/wArUoofg/K3Aljn0zjsHH7r1frzoZ/81rnnlz6Gqa0lp3h7sryRuN+yvj4cedPdwCDgEHAIOAYeAQ2AzIOCI283Qiq4ODgGHwCMQcMStEwqHgENgUyLgiNtN2ayuUg4Bh4BDwCHweCDASEUSXR6QcP9NACRuIxK3zBesSqxWqzA6x0JV4k2v/Bls/eIeXFl4OKdIMVk+wphHLIUD5NMJti9dhP3jFawuRthVD5FHBueHARaXR9g5LZGaCuNBB0eR4GPjDD911/XQlzwLd19/C2583b/Gi0erODdfRTJeQ+7Pwyz0cMgMsX+UYtv8FswNNQZpB2ERYqJG6AcxyuwIti1FWF0+gmKuh08NR/hYVePyV/0kfvH3fg+9bTtQlKUQt9zXli9G8T0WcStAZDb82HgFsmoFhVlF169hqinu/+yn8ZbfeSOuuugJuPqCJyE/PATGKcaHl1EkCdI0QW0q+HGEYGEAzPWBLVtw3Ze+iNsPHUW9fQd+8Q2/hQue+XTMeXO4uO5CTQHVjVFqkpETFKO7sPvWj2LfZz4LvZxj7cAEBYnyvsFN930Wa6XCC7/jO3Hlzsuwet8uJPsOIchKFEWF/vk7US7N41MP3IcP33YPXv8bb8AP/+gr4AU9JJlBzOjOIkXglwjDAlV2GFAJbrvu/bj+/e/DJYvb8NTzLsbaroOYHF5DWGoMuU9vWWKSTxENuth64bkIluYwrEt84f778d4b7sRv/z+/j+95+cuho3lJfzwcj7G0qFAVD2NyeD/e/ed/icmDe/GiZzwH+eFl7L/3K5isrqKsKhSMzuzGiOcH8OfncPO99+EfPv0A3vhf3oAXveKVUEEPdeVJKmR4MbTHiFubJFdLUm8Stwor4wy9XgRdHoBXHsD9n/4A9tz+WQxKjeJIAZWHUHUHjLOtdYnKyyXFstftocwK6LJCICS5wQHuR1vmeNPffgIf/Mx7cOXlT0dgcujpMt76O7+JRV/h+590Hvbe/wAe+soujI+ugNuuRotzCM5ZQD4X4u4H92FldYzvfs7V8IYpOkmF1WmG3WWEv7/pfvzcf/gV/OAr/ncczgpEHWCrrjB88HZ85G1vwU6tccHgHBzcvYyVIxl23f8A+nMBdlxxCQ7pCT6/9x7sXzmEnVu24PIdF+OSuW1IRzkmtcF0boB//9+vxRO/43K8413XYgFLCCn3SGCmh3Hw9pvxN3/6x7jygvNx7mAeKw8dwvLDqyjGQOh1EIRdeAs9FL0Ae4dD/MV7PoWnftfV+JO3vxOFH0CHIQqk6KFCnh5EemQ//uatf4BeXeHKpQvRTzRW9x/G2uGjyEcJ6ryUfudFIRZ37oCZ6+JgNsbD01Vce93ncc0PvxS/9Gu/hcVzL0NVWaKWfZaHI24fD2Xv7uEQcAg4BBwCDoFNj4Ajbjd9E7sKOgTOTgQccXt2trurtUNg0yPgiNtN38Sugg4Bh4BDwCFwugjIhq61RDumzBALgHFuAUlLfvAMiqBEqlJ0qgz63r34yWd8O35m52XYsv8AtngBglpDZSXSaoIdiztwJFlBHgZYLhMM+nOohwn6hcLAKPihh8PeGAd1jhvTDL+85z542y/GA5/7Ev7x5/4dnr3rQVw0GcIvE2SqA/gaXlAjLyfwtEFf9+CXHfh+hGk6ReHnCLse9k+PIr5oJz6zvII74h4+Nc3xY7/+BvzcL74WnrLpVmej9R4zck8ibg2Up8gIokINowoUZoLV4SHM9QJJg+wr4DMf+iA+84kbUE9TeL5BHRvoWMOHQpYkGK+NMJ2kYLbYQytjPP1Zz8OzX/AiPPe7fkAiRysVwas1BoxkzQyMp1AwutAv4XkrmDx0N/7sj96Eww8egIceSq3x4NF96J0b4s1/8Rf40Ic+jBuvvwFBDcx5IfLhCNk0w8EDhzDMKiyedxF+9vW/gqc86zmodR/LZYoFbxF+ZRB7HtZGR9Dt+Aj8AivD/ZjvdzBaOYDr3vs+3PzxG7B9MI+uDjBeWUM37CJixGegMZxMcODwYYyyHH6vh6dcdTVe+urXYMcTLoOpFJQfo6w9lJXBNF1FP9bMP40oDnH7x67Dxz/wfqhsCl0V6HVDZGWGtXSE5ckIK5MRRtMcz37uC/HTv/BvseWcnahrjSI3gN+RlMraj4R4tTG2PNpPSvZEHa2tYq5XIPInGC3vxvXvfRduuu4GeGUEz/RQI4BRsNG2XopKF5JeOskLoCgQ+iGgQxwZpdhzZA2v+3e/ju//gZehqGpk6QhRnaPX8fGOP//vuOmWdyHWPpY6ffTDGEkyxUPLR3AoHWGo+3j1//YyhHGE6973D9CTDFu9Dg7vOoTVNY1rXv4TeNXr/w2mKkKOUGpkqlUsqhLJgb247t3vxP133o26MpgkOebnF5GkCfYcPYB9w6PYcelO/NFb/gjJWoLf/83fQLoyga59cAvfuw8eQLzzXPzl37wPHgJEjK4vMxTTVcwvdIAqxerBfbjub/8ndt93L3RlEAZdhH4HSZrjyPIaDkzGWDMG/cWteP2v/Coue+rTkBmFoDtAgQoGNcp6iq4fYGXyMLq+j+tv/Ag++5HrUK+MoHlt3MWgOwBqg/F0gnGaovY9PLx8FFUnwNL5O/DjP/lqXPn0b0UXWxCYvhC17KNpmoqjBSPlXcTt6Sp5d51DwCHgEHAIOATOGgQccXvWNLWrqEPg7ELAEbdnV3u72joEzhoEHHF71jS1q6hDwCHgEHAInCoCZL5qErcKWZM2mMStbojbChVSxbTFJHRLREmF//HTr8Pkuhvw/fMLUAeOoFP7iOCDPGdWpIi6AUoUQkgKGal9hq1C1yFynSPv13gwKnHP0hxe8+GPAjsvwN4vP4D3vPYNuOzWL+GZRYn5MkcWhRjmQww0EM0FWM2PospKdMMFrOZDbPEXoTyD1XyEg16J5aUF3JKVuKXy0X3Wc/E7b30zLrr4HETcw7SpGwncsiQp6jV7aG4MWJ4UCEOfXBMmSSJkpRfwGoOsShD7PqbJKjqxD3BP03SC227/HB48vAtZnUg5VV2jF3exY9tObN+6E1de8QzkuYapI/hBHzAhqlphPEkxP4gl5S/J8rqC1EvpMVCtoVQV9u/eiySV4GhceOlFiHseyjID41TTLMU/3X0H9ux5EKgqhLXGOXNLuOKyp2Pn+ZcAKkLlRxgZRlbH8OEjKHIoU0tUcFGnML6BNhWGkxXMDToIlHDm2H3PXdi3ezfyLEU6TVGWtaQCHvTncdEll+LCJ1yK7sJWmApI0xxeECHNSoRRjDTP0e32UNcGnvKgVQVT5Qh8BVWlOHpwH+6683YcPLwfw+kqClNh645teMKTn4iLLroUsT+HOvPR785jPM3R7QxQFAZ5aRDHHWhGZAplKzuhokYt0bfZOEM/DlHXQ/h+jrJYg1I1PNLpXheGMeXch1iTkM8AlUrYeVbk8LQPpZXsGaxNAA1G5sao6ghloSjl8AOm7LUEbhBp5NUQu3ffh/vuvAdHDhwUWVvavg2L523DU5/9rTDgvr0F/KrG4d17seR34Bcels65EH6vj7QukHgKU0aXKmDgR4jqElrKU2Pt8H588UtfwIMPPYgw7qLKFQbzc3j2v3gOls5ZkD7XD7uyx+9odYijR1Zg/BAL5+5Ewj1rO/PyW5DVCDTgK0Yn56jyKYLIh65LTEereOC++/DA7l0i714YwI87WNp+Pp7ytGeiE/fRDbo2Ch8KRVYCWiEtMnT7jLmtkOgMilJsKvSQY7x8AF/+8t3Ys2cPsiSH5/vS73jv7vwAFz3hiXjCEy9DZbSkvS5Ro495eKUP3/OlYxZFIcSt29/2VBW7O98h4BBwCDgEHAJnJQKOuD0rm91V2iGw+RFwxO3mb2NXQ4fAWYmAI27PymZ3lXYIOAQcAg6Bk0FAWC9L3DJVLY+IGZKZKpkkoqmRBBVSDwiUQZxkmNx9P37/X/0Qnl9XuLACQqamVT68QEvK26xI0EUAv6jRNRFWzBDbFy7B/myCNaSo5nr4XDXEha98OV74f/8WxnOLWDmyig//2hsRvP0f8d2pj366jHKpg7XpMgaKhFyOtE6RhgHi+XkkkxRhZdD1AkzrAsNujM+XOW7Oa9zp9/FL/+kP8JJXvQx+QKKqEjKNUXskbquqkvd8bXwYVGXR/KTgeYFN5VvW8AOm6VXIy1LIVaNINxXIiikCTyHWJEBLJv0VEo5xoPKehJZEoCr4qou61PBJEjLBLwlv4u4DmlGRfPGScgIEFQrPICkqeFEXeWXT+DLaN0uYupmEVwETeEJ8FVUpmDAK2mfO5ZJEWoiiNtDdHtKa6YEN/CqTtMd+GAn5WZKILAtopeGHGlXNEhWIuHksSuRZ0mAYIPBjkMJUCBisDSi+90Ve+PzADzCerGDQH0j0q2GktYpQkuAuEsSdEIopik0BKLLUdUO72vhZRjiXJDFLhY7uw1MBPKVhCiOktuf5CMPQErbKwsU78DrCFhqNfDRB2FWoTCLtI3scU0aFuPWaxMq8ivVMoVBZUhZ0OqiERGYjBIhslG4eCk75hHsIB1CBQoYMxquhS4+B6fA1d7plgWqJ1EZEqVWotPCm0rYhgPGRZYlEn07H8Ptd8uqofCUErr0H204BOUlLhbyawgQ5Ss27eQhND9oo1MRaGUtyKoO6KFEyFTGjkRVJbaYa1oKK7LfMmiuFZDpBNw7haSDPM5Hpmi4BmuQ3XQFIw1Yim3VFx4QQAZ/raZRJCp+VqyGEqgoCuW8uOkQj1xWMqdExBSJTQLGP0WmCHhBKyR/+reg0wKb3PYliZv8ksasqD54OpI3bPanZZ3m4/W1PRqG7cxwCDgGHgEPAIXBWI+CI27O6+V3lHQKbFwFH3G7etnU1cwic1Qg44vasbn5XeYeAQ8Ah4BB4LASEE6lRK0vcckEQkGMhbymknEEeKkxQwWP8IbMHT1J8+A/+EHe96b/geVEX88M17PCBJB1Bx0yh6gFljKDw0TcBvA4JmxR76hG8xT7umVS4PQ7xE2/9E1z6gy/GilBuFe7467/Bnb/5R/jOkUZnbT/yLUChJuilJXqVQpoDkzBEHvvI8gxBWWIxilFEPnapAh+blvhEVuCqH/2XeOOb/yf8boyupxGQ+DHmMSNsj4eoBkyBui6FePV0DBiyb5aAI0gkm4Sr1KQ3SaiRDqwQVgqaYbENV0uySVLyklgjn6d9lOTI4Ak5JUQlOUrPcn0ko5VENRL/Egh95KpCLhGJLAAJdI2QRKDs/5nC8ywRxrIpo4Qnk/17GckIEoEeqqyA5wfybKWNpJ8ua0t11tyl2PdRGYO0yOGHQs3JnrE1GI2as6pNpfyG9OTOxtxjliSoEkKcJC2jVXmtkvTUpX1veK69A/Figt2K9Kix7d5w3CJ9Wl5ylbyEvDMKkfZRFSWBlGeRuJWDzUJ8G+KWAAWG9SWxXkEHxMagJHTKlxcP24wsOQlaSmwNz7DeHipF2pK/sYk96IIbQFPwhYm3RQv5VUavAHTK0PYViV5v/rIKQROgyoBzilQF+GyjRtgoE+IAwE2lPUY+5wh0LFipSgsZLJLgGVRqikm9hkh3ZX9ebTRCOiIUTa8lDlbAhKRWEuXOyFgSsEpwIPbEijf1mwj0qrZODWwLOiQQxxK5tDyvI3FNfp1CGpMsp8xkmUQ78z6K+0ULAeujJAHrswXJARugJmHOv408S7N6Nm255yFLMwQBZcimt+Y92Vaa92C/adKbO+LWDWEOAYeAQ8Ah4BBwCJwkAo64PUmg3GkOAYfAmYWAI27PrPZypXUIOAROEgFH3J4kUO40h4BDwCHgEDj7EGiIW0Pypo0NtUGWljUi0eYBqZBjEjcqEbnpngN4/3/4NTz4nrfjhef0sSVfkRS1Yx8I5gMUVQf1mkavjrGST3HhtgiHvDH2JgZHBxfjW37qNfiWn/4pROduxdFyiGk9xvxairf94v+FbZ/+PM4vx1gbrGCuBwzWDDpjH7E/wKqvsKoK4VG9opKo3tWqxH11ifcMK6RPnMMfvfdd2PnEq9Dx59CBByYHPrWFDsk8hhwTBBJUZGhJhFnyVg7LK9qvFJP0VpZ0zElaW9xOfNlkvpYQnC0Pcc/hCZEYobSELMEmO6iUkLo2AJrkMPlABZ/P4OE1jCDPZ7FZPp7EAF/tNVHUJOAATQKuLVtQWdKT9CyjNxtCT4i9mUPJBQX0ehgwic/mATakuElVfAyX9haMxKRUkWS0dO6xCFkb29myoPZXEpVCPLe8NWVPsc6SgNdiIrg09eTfluPVFlupvt281pKGLKJE5ZKUbHwRWuiay/mtnCrX8FISy5aFpeQoNoCQly13bVAHFTJNyr7AfN07hthx8tHQww3fK8HL62Un4W2Lyacx5tpS6B6UCW2na8/nW83I4aSRgD48w/NsmnPrTXBMJknc2orMkMk24NsKXkMetzi3RbIOBvaTLZOBz+ewkHL/WSFrq8zKSQHtF237NPeR747x8E31rYPIuuC0hLcwvo14zcige+sQcAg4BBwCDgGHgEPgJBFwxO1JAuVOcwg4BM4sBE7NnnFm1c2V1iHgEDiLEXDE7Vnc+K7qDgGHgEPAIfDYCLTkUEOq8WRLCK2HJdqo0iYlLX8n/2NKg11fug9/+mv/Fmu3fxj5coFzt9bonAtMGPjHiLkV4IKBQqfbQ1J5WAs7iLZfie9++f+Bp13zPTjq51jqxNxtEyuMrqszdI6u4Xde/mpc3NmNuYtq7L5tP+I9QD1VKGqNkQYSbbBlSSGYGgyMh7QC7lwr8KUK+Me7PoGtT34qtOoiMDaFr0QfntJhibR1mo/7oZL1Wg9ZnLmZDSm1pJbSQpS23JWcZTMm2yhEwa60RBvzxDaRwIxCzPxAaN0IGTTDM/k807HpZRsCk1SnUKYk09gglqVsohpny6RgtGKm4XX+nQhIJDWrJmW2ka7rIauzpOJxq0LWyyYjFgaUJHZDwh5HYjd1bYlSfpSAbZKR68RcU1bKRhPvyjNE3tqyNY+yod9MISwZfI8n+mYBbsEl/m3ma5FdS8K2bcC/UsWZes5yiy16vIypjVvilvSqxB8z7XQTgV77FTKVIUUusjsAiduWhLYPsfR8G9dr/9qitu+ZfNg6FJDc5i64NvqXctZUvC2vAJABXiqlqSC7UIssPKIOs23XOhrYhljnVo+7Zqb/z2K1/l7apmk3bcl2xkmTJLe0v/3nkXC24dRyUHwpf1Ujpify7evN1vo3MIKctW/6yyl1V3eyQ8Ah4BBwCDgEHAIOAYuAI26dJDgEHAKbEgFH3G7KZnWVcgg4BBxx62TAIeAQcAg4BBwCj4JAQ5qtEzXHwiXtBQ0fRQKmjbfj10ygS8L0vX/3dnz83W/FG371pVib3IJLnu6j0x3CLxMMOuch26sQxldg1wEPf/x3H0cwfx6e98IX40lXfjs+/rGb8Irv+y4Mx3vwp+//E+y4cCee94xvw7k18Hv//pfwo694AZ524Q4MSh/IDgHBBFlV4cGHVnDXl/bhwH1ruPNT+3DPvat4qPTxzus/gguuejr8zhxqpsotS3S7PbvH5ikdrDRDLBtWSwiwJs+skJcz95sNHdQaU22xOZ6slazK8mJKXkmBLLlz+Z6Eowfjd1CihIcpmBRZWEtGcjaRjNxLlWUS4o/EHtP38mgZ4SbCt+HN1vnJWY6zbWqbxdc0ka1NXWblYDZqVJ7RkM2yt2nz3BbPWWjbyMoZJwDZ5ZepcmWP0zbUc6bggudMNG0bNcxTGCZM0DaSydn2lN9JMDdfSvlP2L/4uGjX2fNmONdmS2Drs8ALGKdro5xJTPKe7R6wjLXlP+4v3MOCXHE8OUmiVpJQz7DFbVVtOmjup2vvzfPY5i05TlmbiWIVNpS/M8e2htFhU7JjIjArChtLe4PHiThshMtx2DZOCRKFzBIY6Rktdctnkdi2Ox7r9ehc8tyMEm/lsVUlJ4pNK02tGNsdft3hEHAIOAQcAg4Bh4BD4LQQcMTtacHmLnIIOAS+2RE4VYvGN3t9XPkcAg4Bh4Ag4IhbJwgOAYeAQ8Ah4BB4FARa0ow/z4TBNUF6x0X02b1ELYXEfVnzKRD5wP/753+Mmz57LV7xmmeh8m/HE3YOcW53jG5q4KVbkC0+D7d8rsKb3nYzfvM/vx6fuvF9eNt/uxmvfMl/xLMu2IY3/ueX4vIXFdBLJVbWfFw8/3y84iU/j/e+78+xfX4NP/oDc+jOVxhOp0gRI55/AvY+WOPWm/bits/sxxf+aRk/+8u/juf/0MsQDmIhljrGSErnSCkEpxPFNxuJKCliZyI2Z/YpXQ9j5PkayGTP2+Ozw85mTSaZdywml3GL/Mw0zGQoGQU7apIiB4Dpyf6wljwnwdtQYRIB3OyryoJ5tQSEMtkuqcZme1XZB7cpukTtZsqSyiTLuiTcHpO0mw1NbShJiQKe2ed1PaK1OVfk59iScp3/FSa0DattCFxBtKXrZtL6tgQy/7YZmRvRNbO5fY+1SCOjM3Qfz2vJ9dk6ShDsrMA3THPjnMCMyJZobFI8oxTilnGldVMYWzzGnbIXcC/YCt16cb3vzGYKXo9cn+16Df9v+Wne2e4SvJ5zunlv62oLz/TRltxuOqjWqBlR3fRFPpM1kajq9aheSz1LXxUoFYLj8mDPCvg6wPbNcbIvmylLWVvXgZZbb2CTvZBbxwS+t/LKd8eY/MeM8j0BH6erHQIOAYeAQ8Ah4BBwCJwmAo64PU3g3GUOAYfANzcCjrj95m4fVzqHgEPgNBFwxO1pAucucwg4BBwCDoHNj8DsvqENj0Z+x26hagkZS0A1SwVJ28sASgNV1fCVh6os8F/f8nu4+TPvwJMvD3H1lRUuObfE9vkAS1svwB+++Yv42/c+jH/zH38OB5fvQahXkB6+EEv4NtzzyXfiF37lKpz3zF1I6sMYZdvwiQ+Nka0tYufFF+Nd7/4L/O7vPhVBpDFc1dh3wOD2O47gkzc+hC/fVWJx/jL80I+8Fj/40ldhsLQg+8F26hp1liL2DKIgglKnmir5+FTRdu9PElfHSD9Lodm9W9dT/UpqWMYikoy1v9og04Zwa5ku0mDCxdl7SppZsr1MSexPUKNEhUjoVa9W5M2OEbeqQI0QteHvbBvLztp9XLUEtvK5Et17jPuTDyVqIZVZsrDddVZIulmS1hJvLUl6jMNjHZgOt+kSQoY3eEgq5fZoNyk9IZJ3ve48j9GxNkJ2/f5GKL8mp6+9Fzng9SBaZSM+LdU9+7Rmf1yp9QkZi9vP6ziQGC/tq4mgpYTLPr8kOZuHeZK6uIAytl61YkwsU1nb+FDWm+msPdNETqPTFPgYX9wGAR+3j+tMdLSVJ7urtETzNkDYrkYJYGtZ4tiHB814VhLnM/sYU9aZ0LvNfk2JCNb7s5EqFspI5CsjYqOWuJVGbOOK7YNtamcbVdyWxUotf2/pbOJgvzmO21W82jokkOJuKWl7v0Z/tJHqcmED9Drx39yv6SbO9RN6xwAAIABJREFUKLH5hx1XQ4eAQ8Ah4BBwCHydEHDE7dcJWHdbh4BD4J8XAbdG+ufF3z3dIeAQ+Doh4IjbrxOw7rYOAYeAQ8AhcOYjcIzDsWF7zIYrxK2lZ2RHU+Fu2mg/m723NCXqKhXSyWQ1fN/D527+GN77jrdh70M34qlPW8KTr5jD+Rdvwd+/7yHAq/C0q7biSZcqPOWJS3jPO+7GrZ/chTe98WegzB3Q/V2oygSF2gFjLkGZBvjYzV/GhZeNsGVnD1/+8kEcetDH3Xeu4gtfyJBMF7Bl6Sl4zWtej+96wUugdATfUyjzEj2/RpmPEPgVEHYBn3uQnsJS5xg/K5e1W3cyztJSrZa2avf3bOMK7V/SZEUTmdqku5V0xw05NxNk2qafFnKcDBwJtSBBpUjbhQBiIW79Zm9V6AxkeAsEKBAJVcZoTRKNASlANpw0W7O/63oE9Qw7L0VvGnodklkiz9J49puWpLM34tNmsiE3kcNtGl+Sdy35x/jOY2Tk8Sxf2xQWzVlELSF7jMBdJ5cb6tDur2rLZnlg+4+kJJ/Ylq0lFdeJXPmCRHEToypEs6VEiRwJ2fYau6ct268lZXkXH0YzubSN6hUinbeomhTQHcswz4pNu/XxemF5YdP2bCZL7vOloSUtslUl3F+3kHhe/k+anZJD6jaUiFndhtnykgDIGycLUqTcw9hr9wi2F6L2DDKREYWQ5Kl4GbTxvtbJwPb0Nin0sdzUVmqZUrtJ4dySurOsbStOQsQLKIJ1BV9o3BmuuukTTapxEaljuLXUfxudfuYrVlcDh4BDwCHgEHAIOAT+GRBwxO0/A+jukQ4Bh8DXH4FTsGZ8/QvjnuAQcAg4BB4vBBxx+3gh6e7jEHAIOAQcApsSgWNMmCWghFhqyck2Yo41b0Ig5XcSW6XwYYwGtHvAGhw9uAfv/8Db8ZHr3oWHjzyIb/22c/GC7/0WKJ0gjAwidRTnzFXQJkSRlLjgwj7yyS6E8VhorNLMIUv6mIw1jqwl2Lf/IRwZZti7R+OOLybYtSvD/Nw5+L5rXoEf+/EfxcUXPR1l5SOKQnhKIc8qSd8sIaymAPwQUCRBT3Gp04YVSrTtLCnXgmUZKxtZaw9Lb7Z7lbYbvbZU1MzzZwJw+Ri5XpgrMm+kzEl8kYrj7qENUSihu5YYI9FoibEm+pPEnLHRvcdKsl6ghuZsKiTsKInd2fzRs5SjjZe0RN5sLK6t6fH7j7bXtRGXzb3XCdymOMeFZ7ZltNfaZ1gqvCUQ2zNIE7fPa1FviUZ7jiUG2zZoeerj+uj6s0ksHiMtLdokie0Os8faj99WzR7ELZyepP5dl6FZZwfekoxpy5kfJwsz0B97QBMxbGlqSz0fi3KlrFnqs5Gj9chukreAbonZRqwYJWxJbBvfKsG0LZjN1syUKEnJ3J44E217LH5Z4oibM62srvP+63vvNjJ8InErJ7Z5udt2ZeytpfJbqVhXLutian+dlbMN2/C4BnUfHAIOAYeAQ8Ah4BBwCDwqAo64dcLhEHAIbEoETtGasSkxcJVyCDgENiECjrjdhI3qquQQcAg4BBwC/8wItOxVww61DAyAJJ1g77778ambP4a3/tl/w/LaEM98lsZlTz4P2+c15oIEg66HIKpRmzGgSOpq1DWwupJi9WiFdBqjSLt4eN8Yd961jAf2+Vjcfimu+b6X4MUvvgZXXvl0dLt9ucb3fXieTct67NiQLfyaMDuRr+LNNl5AfS3PPnZtG8O6UZ1salt7fD0XcSdXk42YvFOH+mTuslEbnBoGGz9lndOUYp9MSWZOe5wbwD79kWVYf8xMYU+mfY6v24ntcvwdHvvck2nTkynRydzHneMQcAg4BBwCDgGHgEPglBFwxO0pQ+YucAg4BM4EBB7nJeeZUGVXRoeAQ+BsQMARt2dDK7s6OgQcAg4Bh8A3FoETQv/spq3rlFNRZjAmQVau4kMfvRb/9U/eiNtuO4qer3DeosGWJWDn+XPYsrUPqBxrwzVMxzmUCmDKGA/vHWP3A0AnivCUpzwN1/yrl+E7r7kGF1x4Eebm5lBVFeq6RhAEUIwedYdDwCHgEHAIOAQcAg4Bh4BDwCFwNiPgiNuzufVd3R0CmxgBZ/HYxI3rquYQOJsRcMTt2dz6ru4OAYeAQ8Ah8PVBoCVumyStJG55yLafBnleQnvc+7ZGZVL42mBldBCf/MQn8fmbP4+77voS7vvKXkymJSKmUI4NggCoS0bw+rj0kitwzff8EL7jO74XF15wMfyubjIeN/GIxqAoCnmFYSgvdzgEHAIOAYeAQ8Ah4BBwCDgEHAJnLQKOuD1rm95V3CGwuRFwxO3mbl9XO4fAWYuAI27P2qZ3FXcIOAQcAg6BrxsCbapkPkB21zwWcWsMjDHIsgJZlmNuvo+qKpFnGeJuhKouYZjjWBkoZZDlGSbjEZT2MD+3hDDowhiNqgCqCggDu8VobSqUZSGRtjxI1mqtJeLWRd1+3Rra3dgh4BBwCDgEHAIOAYeAQ8AhcCYg4IjbM6GVXBkdAg6BU0bAEbenDJm7wCHgEDgTEHDE7ZnQSq6MDgGHgEPAIXDmIdDuZ9kuI+znqrIRt4Hvwfc8lCWgGUjLaFxtAK+AQYm6NjZCV2moJtWyUhrcv5XErTYKygO0MkL0emRvm0eWZSmkLQ/+feQet2cemq7EDgGHgEPAIeAQcAg4BBwCDgGHwGkj4Ijb04bOXegQcAh8MyPgiNtv5tZxZXMIOAROGwFH3J42dO5Ch4BDwCHgEHAIPDoCJ/K2YPpkErRMY8w9aBX4T6sAngchcFVQotYTQNXyO4wHpXx42gd5XEbTcstay8kystZAMYK3JpHrg8Quj5a4JWHrIm6dkDoEHAIOAYeAQ8Ah4BBwCDgEznoEHHF71ouAA8AhsDkRcMTt5mxXVyuHwFmPgCNuz3oRcAA4BBwCDgGHwOONAEnbWeJWVhKlkK3GkMBlumQPxih4OpBUykx7rP0KNTIhdAH/EWmWJeWysjdnVC7vqSQG1weMvc9sWmSSxDxcquTHu4Hd/RwCDgGHgEPAIeAQcAg4BBwCZxQCjrg9o5rLFdYh4BA4WQQccXuySLnzHAIOgTMKAUfcnlHN5QrrEHAIOAQcAmcCAo9K3JK0tQSukLDHEbSsWMv2Mu0xX80SpP1aWNj2xXvwXrwnSV6+3JLlTBAPV0aHgEPAIeAQcAg4BBwCDgGHwDcYAUfcfoMBd49zCDgEvjEIOCvINwZn9xSHgEPgG4yAI26/wYC7xzkEHAIOAYfA5kfgROJWCFcSrSRZi+bvDEm7jgjJ2ibS1nj221nStj1PyNsaULwf78sUyY643fyC5WroEHAIOAQcAg4Bh4BDwCHgEDgtBBxxe1qwuYscAg6Bb3YEHHH7zd5CrnwOAYfAaSHgiNvTgs1d5BBwCDgEHAIOgcdGgHwqj3YVIX9b8pZ/21d7m5aAbaNtSdySkN1oGTJD2krqZBdx68TRIeAQcAg4BBwCDgGHgEPAIeAQeFQEHHHrhMMh4BDYlAg44nZTNqurlEPAIeCIWycDDgGHgEPAIeAQeLwRMDORsjPLiPYt955t9qq1T54lcttw3fWcyBsUrj2Hf9v9cO0et+5wCDgEHAIOAYeAQ8Ah4BBwCDgEHAInIOCIWycSDgGHwKZEwFlBNmWzuko5BBwCjrh1MuAQcAg4BBwCDoHHG4E2hTHv20TOzqZPnn3cekQuTyCBO3timye5JWh54YnLEn5mZC5f7nAIOAQcAg4Bh4BDwCHgEHAIOAQcAo9AwBG3TigcAg6BTYmAI243ZbO6SjkEHAKPH3G70SZ8G1imv9ppGzVJo4FP9dKTVdyz5vD28e13p/rbbPEfrbwbl6s9+2RL/Q2U3Y1A4OMfbd/Fb2DRHrdHnapwnfjgU222r/a8U73fhkB8tYc8Sv/ksze8tPlS9ulsjyYi0GwQUXiyjXNKxZyNMtygDI/A7dGEtP1+ti6zBW4IsNl6zT5OANqokWZJttlnb4DTo+EjUZgzx0Zl2FD+TqzrCeVbVzGzGHrH2no9EpRVOxHnjcrPVL0b1PER9TpRoGZJyeZkoy2cJ1XXDdr0EV89SgdSpSU3+bxZPCjT/E4O/tC8b+t3MuV6RL2JD5/H+/kA96udFY8Nut9x3Wr9Q9vvTrhgVgTllBbXE8hb6a/Nyet1bMW3kf/Z70+23z6azjkuivgU5P4R92NE8gn94FF102MUWm2kzkiq84dG7ja4/MRuuOET2vLM9p2vCb+Zi+WeX005KqH5j1NNJzz/se6gYGCgGpj5nqjwW/7lZ/462y9Ob2D6arXYCDIrOY+hC4/Dh9HtbYeYkX85Z0b+pc1PqIPsEc1reR5/n3GyaJ9x3JhH3XHiPWbltHk/qztmTj9+5OCnVhYb/dCWmde3e1yvC+MGwvxYgrqu4x4N4VY1PNaYw344m/O90Z2PNfwJpq38NjrgROy/agc7vq6PpYJtUWbqcDL6Wp7/aJXYYIw6rpedeN1jnc8LT1MPPgKj5rnHtWuLdVvAJrX+6XS601UkJ4rXRvOHr3WMebS53cm0ddsElJGTPf9k9bj0U3XCXOhEJXx6evMR4tmK7Eai+7W098nW9VTO+2rz2NnfT6dN1iFt+14LQKv/T1C6p1L2Rz33sUfTx3zEV8NjVkblRs3k4tGwmZ0LfS3z1HWV0o6Bs/MJ/jgzVz5ZDNvxYn1+1WaT4f04vrZH+8zZsbvR+xvNqU5cb5zYHLN6px07N9JNpyVvTQad47ryRn3/ZPr6bAc+mfM3AP5Rx/ZZUB7z3o64PVl5duc5BBwCZxQCp6lVz6g6usI6BBwCZyECj0XcVlUFz/NQliWUUvK+KAr73ud+evYYjYc4cvggbrnlM0iTBNPpBEEYIghC1LXBeDxCtzNA4HnI0hSmNgjCQO5XlRX4HN6zNrUYDT2fE3uFks/SCkZeHvKiEONcr9dDlufwfR95lkHplmQx0NqD9rRcq5VCEHhy/zzLbZl8H0VFYzrkmSyLF/ioyxJZcw3vEUWx1AVKochzdLtd+H6ANE1R1RV8z4MfBFL+oizgaQ2tPPm+KEtr+PS0LWNRCIZbt27Fw/seQhzHCH1fvut2YiyvHMWWrUswxmB1dYhedyD1J3ZBEGC4NoQf+IiiEFVVwvc9xJ0Yw+EQnvbgsb5liTCMsLK6gnPOOQeT8VjKW1Yl6roWrK151hpjwzBEluUIgwhZlqHT6SDPCqmv5/nI0gxx3BHssqxAGGlkWYJerwtl+LwKoecjmSYY9OaQ5RmC0McknaKsKmw9Zwl5mSOZTNHt9jEdj1HVNbqdrmAYRZGsS9kufEan25EyJkki5WVdWXb+Rlx4fit/7WfKotZazuFBrKuqRp7nGAzmUZb5OoZpmsj35523Ew888BXs2LETk8mE1ZV2qwtAGw9RJxRc4zhCXZfQnl1EUubW1tZEZlif0WgsWMWdAUaTMfxAo9ftyjOyPBE8k2SCTqd73AK8rGqREa/MrKm4ovwF0OwbeQ7PCwSDuNdFzXODUM4jZl2559SaAJWWsvNHYsDra1PC0/bLqi7lM9uc5xEj39PwfCsraZYh9CPpE2VB/DTqmv97gPKBigvSCpHvCwbGFCjKTIzMnq/keZRzljGKuigrhSTJpc+zzKWppd0M+7Rmv9TyXsrh+yJjZcFzNHu8tJspgFBHCENfziX+yjPwNATTIFAIQoWiymAM5aIWuavhw/MjqY9hPcpKdIlRNaoyx/zCPNZWV6RcxFsp9oUaQUjZYTsYaKWlLhRK9rmqqKVvKPioK8CQ1zNK+j4iICsShFFHdAy/o1yUhcWcZKZWBoqcEMXHVFBGIagiIYqoX9hulAViJPqraTfWydCQT1tJXcNQPrxA2kMIFp5LeRWSwsD3La61GCyscYR11wjheTHKKkNRZPB0F6HfFV1VlENATy2dKN8vSvmLcgqtarknG6M2uZSfOkYZD2VB2QoQaMpkibKaAJp6lXpUo6w9wdYKZmNKN0Z0BevHorPcHk+hTmddKXu1EZ3CShNvrX3pk1VlbDvWtk6sm0DlA0HgI89TwY+yRMiIEHUex4QwiNfHF7aLHb98FPEaisyDquYQYAu00ajVw4Aeo8p9KM9DGPlQ6CLJDGo9FHlUVR+mUqJ/leJzPGkn9iXRsyXHRavv2cbUYUJ21IWcy1Yt6kr6gdKe6Eiez/5Hvct+k+ccJyr04ximolxPpb1VPY+yZhX5uZL+UldMiQx44dDKWRXCVAUMZdF0oU3XypBKUauxlUHlQ5kBFCIYtpFKoXRi+3ztoyqpKzj+Utg5dnswJuPNoUzHGqZVKu1LMo91pi7wvUD6NWWLbeQH/N/qZtGthnqZzwhEdkXZsi15HymH1WO1YSOaRucaVNRf0peUlDfJagRRBx77WskxvJbxnP21Lkq5B/UI+7J8V9WYZiVM0EWlclT1FGEwZ8cRHIDvxajSLVB+ibRYRhgsQpkAFUaY63RQjFLpt9KHRadWosukpxmrx0SOKcI8p64JFXue9HF7XsMFNnOlig3JdtNsQ+pkX95nZcoeBeVR/1j5SbMEcScSmZdxvLHHEe+8yKE5TpcaxvMRhOyfnIcAIfVcCUzTAt1OH+x+ZV0hiDwk6RRKcZ5FnDiuKmRphSJX6HTZFiVQ96Qv5sUReH6AwB8gzxMABXwVSnuLDmsOzqEozzKX8lh3W37Rp4r9XiPn2ORzzNJyXi06EzKOUDblfJmnaJnrEJssSRFThprxTlOHtEZfQwxtf6SOryo734vCAEoPkGQhKhnUU0RxhTDknJDnetAqQjLJEYYB4kghL0cwmCIIDHwVoM7mUGY9+EGMqKOQlEeQF0OZV3JsVCqCUgFMzXJ6ItJeoDAaDdHl/Ijzw8BDmk4QhZGM69oLRIZro+AFIYqsQMnxXuXoD2y5yskiOlEfab6CyqxC+xW60TZUpsYkXRN5C8MO8qKUuVuvx/GH87IUZZHJ/IP9iXMQzkvZFlEzfyiqAkVdwo8C0R/TaSrY9zpdwZnNyXlpVZZIkkz6bRTGok98ZVCU1PWU/whF6aOuA5m3+EGNosxhqPsRSn+BSqB9jtGJHfdryjrHBup1n8pf5suco+Q5z+M8l3qf39XQAfWjQl1ZfI3xEPgBVMDxmnMkCkQt53KMkDmOyeHVmdXVim1NGbO6yc4ReT71L0XSEtG2X1M3azsrZkeGna/UNfW5HcN5cC4ujgGUZ9ZDHH84HtvfRYYN5/0GIefpZYWsYFk51+EaqkaR1ehFAxnfOOdid2a9eVvOTzknr8oCnV4suFC3TaZjOx+S+UosejrPOA6yngZZMUbglzC6bPQp12URTEn59+CZSsYYYsA5UK/fs3raQJ43TaYyV2UhOJeivBZVjiAOZI7INQDHJ06xqUsK9iHpq0bWROynnEezb0d+LOpDU068FKWZoqhSGR99HaMoOO8J4cn8weq3MFTwqS9K9l/OKSv0en0pY5Jlcq3VuBwPbJuxb8m8km3F70uWR8s8Scb4vLTzy7IQGet2Y5mv1M1aSNUh+t15TDhvDz0rF55CmqWgjpG1oeH9fHgcv6jf6xIVCkRxIO+tzHLct/M9GQ8ru5Zhe7NdefB3mZ8YztMoV1b/c57ENpE1ZZbZ9aq24xblivpUdKOCrE1rVPIbdR7XrzLdo+xRl8q4YN1rOJ/2dUcw4JyJ13C9QRy4XqLuZbtz/GK5KGeyZtYc8ws7F+PYVUPagvIQNmth6mbqW84nu72OzL+CKIb2Q5GLPCuxuLiE4XDN4s0+6XP+zv5l5/kKxIx9iXMHOweSuWdOO4AtG8vTrunadQPHCxlTFdfAbPUaHsdixblEIfpLZKTiWEI0OK6Gggfbz+c6WdbUdj1s68zPdu4ugBp7X5m9aqujWC6ZzlIGRWccm2fbdQP7IeeynAPzPCoY1pd6jnJJvcC1CnUnn8v5ROtYwRKx4J6UmecEPp9h+5ddG/DJHE/tXFhsD1yTcUylXaa2c1GWi8+nngnDrtSF4wD7lJSzmW9Tt7Edxd7CPuPHyLkWVRWMVyCvEoSUcXZ4mcJ6KNMKsd/DoDMnfT2OPWRFBop+t0NbzMjaEOIBYNg/aih/iLxI4WHerrMwArwSk2mGbuccdKJ5rA2HCCP26yEM5wcex6YeTB2JjiMeUSSTSenLUEWzdrBtxXGcc1nqea7rjCqhNcfaXHS4KmPBV+YbotstDuzrHH8152/gHMKu+0QW2T7Cz/I/EaTmOi48jKwtRUYamaE8yZqO01r2QWlfi7md57Ad7frb/mbtTiyfrBPAPsVxPZK2pv5nG1P3U6dSt3Gs57qJ4/GWLefgkksuwQXnn4/FxXmrt9IcccfahlhP2ryOUbfsd1Y/WOeS9Wkb3zji9jg43AeHgENgsyDgiNvN0pKuHg4Bh8BxCJwsccuLuGDg4k+M02I8rXDDDdfjhhuvx67dX8GXvvhFXHXV0xDFER5+6GExMA36c5hbmMfykWVZ5CzMzckiiouKMcm8qrJEZhg2iwlL7ljDLKzxnQY+LiBp5CYJWnBRnyKOovXFMH9judIkFUNZv9cVI42pOPHNMBgMZEHBZ3Z7PSHHwiCQe/I9F0ksB8/h596AZOME3X4PnbiD4WiI6TQRwyANcNoo+CEX2ZYIjYIIaWINH1zoHjx8UO4xSVMhqWkA2fPgblxx+RVYPnJYzmf5Dx86gPMv3IE7v3w3ojDE1q3bkWcVkmmG+YUFjIcjzC8uyEJqNB7JpJwE3OrqqpSXB/+y7lKnMMRoNBKjSoufXaRZwyiXF0meyEKbpCIJyWRKAgSIoo5dJMh6hUbQWBawXKxt2TKPvJgKCR96EQIvxKEDh/DUJ1+BwwcPidGDxh7iNRyvCmlW1iUCMVKVmJ9faBaPlJscw7URBnMDS2znJC5slEuWJuIUIERw4Al2ND5Q7igzssgveL79jn9ZVkvscPFsSSN+P51OxTDR6Vj5okF4dXXZGvXrEv1+3xKJOkBdahQJCeRIjMAkr8oqlcVQmmZYWJwTYwjPDxpSaGFxK/Y9fBD9wTySdIIjRw5jMOhifmEgzyGo7AtVaURuuTCNaeig0SCbIOzEYrSfJpnIFlelJIV5v2mSiIEsywt5sW26HRJ/pV08clFPAwHlj/yQEGS5rMtoYObCnlQPF4GyAA7tYp39qqxo7LBkJReZYgigwVoWwCI11sBKArSwhLwsTOtcCBkuYGXxSkOTzz5Zoqw1orAjspPLItuSG3xea+QSwyQNAkI6WuOM1oE8n4ZMXXnw+VwxwBTr5JeQrBENnJUQCDQKWaMXnTQ8+GGMojTI0kKezaUqjZU0eLL9+4M+xqOxdV4QzGzZ82wC7Wv4wnzZBbqYbmjkrYzIBY3OZGX4nsbSoi6QeznSIrVGJhr2ajadL8SNdTppSDsSXqTs+Dw6YVSeGHwNcWf9aaxpjER8ekUDD2iwIxFAI2eFujSia9YX3mJktgYikrVCFEtr2L7Nd8RXmQiepnxloNFe130EwRwMDVveKvxoIlWu6xjIF8VQWJmp3MGSzSS0CyHsKSc0GIdeH4FnHRFIeNf1RAgPpQsxyMFQH9vykaAQQ6VUkKQpGWDb98V4oa1zQScizUX9RDsJFbYlf4mP75MgscY1nkvjTnstdQsNh0L1Evsm6IIGfmImRkJxzOF9WScaehSSwRHUaQxdbUVQbYeqNFT4FXjhGmJ/i+A6TSdIshhe0AOiZWTTCSJ9jhifxRBX0yDZENE0UokBkIZEGvE8Mfbxsy8EZy1kHI2+8EhqeuyVMkaxz1a1Eb2yML9VykzSpMPxlU4Sakp2Cqrazh4A45E8KVBzQDQ967zg75d28kwXER0zKMFFD3UVW3JWT1DpkRi9DInTeh6m6ojsGMX7jUCbLYl5baxBUGw8NdtYwQ9sPSViWEa6htBQShx6KBu+b4kB+Z0GQE3jUyr91BomQyiQHOgAQgbnjZNBY8RqJNgaKm1bUXeJA4PII4l7Gv+6UJqENfsoDWbWkMq+RcKJ/Y/ywD7ZOrQoFSNDhKBDw+sUVeljMp6gDPbjnC3nI59s44iIrDoKD3OoSo2sOIpu6KMbDGDyWvpPzbqQNPC1EEvUbZbAsO1OJy4xMnOMSFL42kdI5x863RRsS47bJGDow0Ay3qDKSXY2ZeY9dYUkm4peI9lAQy+N+jyso0IphlmOI2yfIIqgwhDjhPWiMT2Aoo5MSHh0xMnC8zpIC47FJBMVSkNHtxqhCqAoowGdW+h0ohFENGongOkLSVOZFZFPU0XS1+KOj0mSWcNz45wgRshmfiGOF81ne06zdFYQY7/15xCazZoSxV/FGjF5XYsn5zfiuFdy7LEOHiRSSE3UFXWRNZTT9sk5E+dxlAUZa0jigkR9l70MBnRsIJFYQVUkdSjnfcwNtqDMC0yTZQQRnU8ylPkUpjCI/a0wVR9pWqMyOeJujSAmcUPDqIdSnBxCwJCUC5EVU3R6dIDiGK/EsSBLJjI/ISk2oSNWtyOG4owENwmBtMR8bx7KZEjzXQhUHyq/GFWu0ekWCDprSLNVoFqAF3ZRq1R09Gg8wdxgwRJTVS5OhYNBT8gvOu1RHjn368YdmeNxTkgh9Dm/DnysjemUFsvcsyCxqK0T1XCVc8tIDMZEmveRMbgq0Au1kDBCSGgSggFqjtOc21WZ9D22K2We1xmTCinDZhFHIyFPOO6y7axDDh0P6Jzn+7b9SfDweZyrW+euGIHfg1YkMSFzRIoNHevouEOdwLkNySWO2R6daVQlfYuywXlMKc5nHHvYN/ld1UQOU5+wzEBVa1SUrcaxiI4x9L4g6c+ikyiz41hDugl36yEgcd2MMXbmYKO6qY/G07HMKzoduz6h052dp3dlPpFMSVJ4lhTNMxR5IesTzqGJAdtnMhnJ/JykOMeaKFZYXluFqrqYn9tQjG8UAAAgAElEQVQmpEVRpvCCCkWxjBpWpxoTAnUXqLryvhslGE0m0q7WKcc6tXZ6XaTTRPRC6xAopC5JREMdQ6fMTEhUOthZorYvOl/qK/WaiK7iPJ7lno5zhHogY5QXTKH8CcqaBA/bqItOvBV5yjl+jX6/I0554/FRADkGcSzjYF7WgkWW28wYnCOzH3F+Q5mRdvMoKyQvOTfi2qsjc/LJhA5qAQaDBbvWGw1l3kAdUlaJkECc868cHsNXdMT1UatCSHOKcxyHDXlCskVByTjLEdU6SSqvgvJZb+v0RtxIMIvTEh2D4xARydzKOiRwPCAhwz5KLW9J1sZxh4QfnVw4X9LsO9bZR+bxJEHLAt1+R5yiueakQ0jrfNofDFBkZdO3KJ/iJdwkSbFRgUJkEZ/GMYp9hI4b4kBI5xZxGq2QVyU6YSwOezn1H6+ho57ifFZZ0p2OaULYsw9ax76QumS4Jg4pRU3nGg9R3MHhQ8vo9iIZizyvFCcu6qkkoXMJ1wgDhEEP2iuQFUMk4zGUF6AT9qQOgjvJLMtkQnOexfqAOiGQdUZe0LnLIAzo0FWIDmK/FdJdHABJyAXQ9LAE66ph6AROB8fGAZDjk3XKbdqExJ48n3O3Zn0FhdiP7RoLdv4pHoIcr7gSouMadYusWbhOsCQs2z2piSPXYuwtzXqgmc9wPso7tOdTxkiiKsP1rNU/rc6R8ZTzbTqwcdyQ8Z/O2p51QDcGflMP6iX21SDoiDNZXtC2QmceOoZMZc1LZyWZB5Qk2jnf6qDmc3satc6wNj6Cfr8n/Zztv9BbAlV/OkyguRbRCl5Ih0HqcToAJegP6IxBm47FXwhqP7UONnUk96/qCQpTIu71MR1yXQssLiyIDEQxQN+G8ThBmVEvLkmf5vhEZ3GuTdkunlcgiNiNChQ5HTojxMGi6DmRW4/OYQlqDEXmdEHHEq5rSZpbf1JLijdOg3SKpAOFOFHQucI64RJb60DbOh+3GTnoWEAnxWKdDJc5r3RAiE2KMiTOa3ahYklgce6zY4OdH9l1n9iO2G8V52p2vWzXF1zfWh1Lmwd1CB0ixqMUe/bswcLCEq586pX43he+EFc/42oMFntSJxLkIrvi4No4B6y7dPB5bRahdROgI26dPdgh4BDYlAg44nZTNqurlEPAIXAyxC0nkLNRjVzEHzxwBB/60Afx4Y98ULyQr7zycrzmZ14jxorRaA1bFrdK0J4lZ3xZmEp0HI2FXHiQdGmiLziJ5WKXB41w1qub3pYkqqzHIpe79IzkPUJGgYSWYLMGeTtRFo9szk/5XZPsr+AC2tNiPOG5YrCiFzQ9apsoVOsd2USHtAZEereWllQWw4FEgUZNhJWNkhGSSKJ6bSSuxIPQ4JHRAzJGQSOdEGkeRpMRFgbzQiKw3OlkilhIXg979+/B+eefLxF4nFynvD7sQvtcfCoMxyMxzNEgxwUJIyx63d46YSkRdlyISlSjXbjzeXODOVlcWmOWwdpwFVuXtsgimCeR/EjSBJ2oJ0Zl4sfzSFIJeV7bqEPen4RZpRgBWKMX9+CDkcQ5Qo+RYiXiOECS0pDki2HFtoONhjBCpNiIXcJMQyMN0GKQte7MjVFXwgwlkiiv6S2spHzEnWWggasbd4XgopEwzVMhY0n2WYqE+HFh5IsRLI5IGNiEjyQrhdRsPepJYtJQSAIuiAV3Gn+sNz2JyBxRwOjszDoa1DQ8e+KBbxfySqJWiB3rTSOOrxXKmkYmG7kRqBDTnFEnPuKQpIVdTCWMNPBYdy7E6XkeIvS5gLYGmHGaYDgaYX5uATGjXgQgRrZPMN9jJBwN7KyLjWChPZKyKp62jMCVBarlInlPRlwFPsntSggPIZ2aWY144peFtD/vJ7wqu4JEOvlSZutlTpMFF7M2Co6yw8WwEOjElsYnFdr6mwyhrBGtFzO9z3OSwFIOGzlNOaZRj4t7GrtJhpHWoNG76TXyfCmDvBiNQZnxEAYWR2JAA5VEREjkNBfvwn+vp/tkJBkxYNuQ3A1CSKSHkB9gpFqTxLDBg/2TRHRMsloICeodg0AMuwoFsfEhEWSMwLQkpo3iZVQXDQrtYQ0FjQGHRFlFspQLc5FEkVMJ1xKMKI+UPco/jUqMViRhUcMj8bjuKi3mBEt0CPHX6q3Gi57GWUY01TQK0rvcRkkzis46NVAyxzA42kSCdFAlcyI0fmhQMmKl8cw+RrE0/ZkmgYYIpUGbEQ+ibFhmep2L4WrmaH/mVzaJgs2uIDoRKGnQ0ey1rFFrzDgWTU5c113HGxm0kdhGiDIap6jzSD5I32HEHw2gxEZsbNZwSXmQnxlFEkxRG5JWAVShUNEIGBxFFGVIxoxAHACKESmhEK5KT1AygqyIJaKIWNroRxp4jtWVZZLoC0Z3lTYiSohcYmZIMGQw2iBgdgT+M6WN7qNBtWL2gliMtqJLg47oVZLnJB/KkkQr27KJBJCITZtEtjRjIfh9FYPdgj78ZRWiLG0fUYxA8PPG2YL9mTquUQ6UL51JBKzl1am3WKmORPtKxC/6EnlbY9UaVQ3JU0u8+4zskmiRhiyldNc5ymqKiIWRaBjqShqVaURllgUPRjJS2F4u467o/ybaV3SBNZpZQ5dYuABiZeImqazVX0LvMuKyKBE1/VWcAMSJpbQkFGVZiEnq5USM64yITPIhOp05ITjYdl5go+5sWUrRAUVNhxVGPjT6krbWRg9S0UpGCBoBOY9oyPvAVOj4NjqvTQ6YVowAoWHQ6sSAEfTGkqccc0VOhXAvoemIVNfI0wxBbDMIFEkOP4jghZSJpqM09WKUjDYjoEqAmHqyhCpI4tC62hMikqS8jf7JoWIqSJIIIVBQHhiOZEn5VvkrOt5I1Dejb5uMAGyz0Aci6ixrrLTOQ02sV5NxwOp82y/XHYtEPzDau0V4XUPaNywDMRSSmGS/eOyh9iokOrWOezIWhFIvjkzEgbrdZkZkJIwdt2iMV4xaiijLpUSck8ClmAWK0bB90Q0UT2YQYFmj2EYMM2qbjiTAKqDGUIqRgXT461jHFhQIGGmvSFjajCjKY9Qs9XQl85FOZJ0T+E90Ao3AVmtYZ7ZmbsD6MFqI/S2v9iP0uvCqeRQp55AkikeoFUnMrkQqklykA1Xgc86QI5C5HpBXucxPgmY+asdWOjLYCDUbpWfPpeYdjumgSON+LdGakoECEXpRT/BkYX3fRkSXNY3vOSISmKqLuoxYC4AR+bpEwahnQ0dGGQVpugaQke6QyKk8t84c1Fut7uL4yls03Lwtl+H8geTWBJoRlwEjxqzClpmWMLU2CpBOjUJSSVSsJTnEyO11UBnOoTgPJhFmRcuKR+sMYscAmSNLlJydH8mcibpTotssQSsOVGLstzeSeaQ4I1keJqZEWmXQrDSOOSnYDmAdOoV1IhksyPGlUTb3lAwkEqVbw1ONXMt4qoRQ8+hcIZH7nAtnKFQObXrw0EVekoimcyXHPKHlZBxldgPKn80UoBDoIQpVoi4qcRalFHN+kFPns35cbxSJjWiWaEEDTSctdGEKJc4GBJ5rL+rBPKNDYYFOPxbHN8oqSTQ6WfjBEvKq10S6J/A1Zd5qeiF10IWnOlLuTqyQlswwMcFcN4KqScBx7qhkLpyLB6HVIXQyon6080+71hG5osQlJEs0ehEdTWwbUaa5looir0nyzqjHDJNsJPqlFy0h8Jh1glGlqc2wIk4ZnNva9pZpFaPEudKRubHNkML+LA4N1ESNw1g7dlGXczxq5yR8z8hE4i3Zl2S+bh2jqLdYwzylQ5fNKnAsowJ1AOubypyW652cznc6gCdrG7ahnRdbJzfbvy33SHIpoVtgM9djP+b5Vh74fN6PT+RcnfMUrjIlWhCMYKS8cZ5tz7dZdWzkrc2AZElIjq/9LjGno6Zdd5PEZ5Q35ZpykRYTcdKK6HTJrlLaeQAzFWiPmXs4b7GZVujUwfUm9RgBKmQssMQt58AsK+Wc4yz7DNufdSKhx3+SMafJiiNRn+LgQ4w4b7fz19ZByDomtnNz6xhoo6ZJotl1qUS4sjwyD2PbNKRtM5+XzBuyBrNZYqxusHNP4raW2GwDVvdZvWoJYepejjGNM2YjoXZFwHJRh8pC0K5p19O5N3P3xkGZOobzSpE9Op/QmVCTYCexbqNQJWtQRCcv3s7qI2vnYJYYjj9c79l1MNdUjLoepyP04gGMjNe8jPNaSNYFZizxdIWU8xSvI3Oj0WQN872BtLvYL+goyEw91Rax5Rh9RNaK2szLXIvrwDhmua0TBp1Ly9I6yFL+NeegHjNQ2DUuHXjoKMAqyCqJugwlChm3OJcjqdskgxHf7wJFNRR7xUJ3h6xf7VrZvto1SBsFy3azRCszyFgHIT5P+opkxzm2jUQ772H/50F5py3LtoV1UrWS1qzBm1a2tis7YZX5bOMIJHMrZdfmVsb4mdhwXLCOU7IK92lbYaABM6DV+MhHrsNHP/hR/P/svXeQZPl9H/bpF7rfe/06h8mzOdzu5QNwAcEIBETbpEVKpJngYlFWlfyfguUo0aWSVUWzipLMKhZNqWQmS6ZIFS3KhAQSd6BE4O4AHC/spY0zOzM7uXN8+XW7Pt/fDEirXESV/yM0i0Lt7u1MT/fvvfcLnzho9fDjP/qj+PT3fAblSkElAKXJiQhe3UHq12l0+Onv3z63nBG3f/K8evbnsxE4G4HvmhE4I26/ay7l2Qc5G4GzEfiTI/CnEbenjkZ+vYogUtFLjIz90u/+Hn7rt/45PvHJl/ATX/xRkCBtd1t4uP0QpXJRHIM8UDNO9Pi4hTIdl7oGx7IwmaiIWm6O6Qjg4ZAHCZKqdIBSZUiHIt0U/DPVzDzE8e9y+EhnqNZqEmlLwpQb7FKJrscAvucJ0UeHCl+X6mIqN928K25bgrncMIszdTRG6PtYXFxUUWLDgTgk6HYjRCAO1lwOBZfRuCoOiO7TcrmMUrEoSnbuuE+JW0Yc9/p9cfupeDv1/RITSucUMuKgbdbq8h6iIBDSLOsaPBkJ8O9NA1hWHt7UF3KaYAvBk+lkJAdqvj+Sbyp2di7viWM7mU4ViZwlicyIMxV7x0MJv4bOz4JbQLfbAUx1EHZdOl51tFotIQn5i+p4jmmlUpHIt0F/KPHGjIZlNB6P996Y14/QpHJcqjjlUMjVfCEPp2Bjb28XlTqjJ+lCInh8AqTN57AdR64d7ye6mVWUHFW5dC/R3TGHkTPk5/O9kbA+HWNxZxI0KLhyrVXMkXKD8xfjupSTIRKnLQUAVKpz3BjhzXuOTkwSvgTzqWSfTCewswWE8xhTj46UrEQE2nYWXjiSeDlGgefzBREc8LMWCyVxCJA05v3I16NLgiBHoch7bYzAj5CzLFHIUiE/GtP5QJdJFpqZyr/ROc0jlm7mMJ2SpHblmaGbKo5nQg7T9SQR4gTCkj6snHKOKjcJI3EJVNDVpGKbBMSR2C+1daHr2baoomZsHYGFuRy4eTDkwV45nBhBx2cjA88PJB5Pz1qw8mVxDCsI9QSwJxR34vYkCOQ4WQHvSEhz3AgazUSkQTV4TtwhBKgJLCjC9dRNR3cpo774s5XaWWLZxTVH9w7BHgXcUnXN16Irk65wFUvL60SQmsp3unbEYn/izuRjR2ArK9eB1473hGWbGI8HElc51x1MGRmp0R1DB9WJO9kyMB4O1b15EmvI903gTSLYDEs4Dh7yTyNDCY5QqR6Js4wAKudLOlZP4555IA8EXBUCesbrqYgvIdbpeuDnPInCUzFnEAJMZwRfzDgzRsOqaE5xeUhEOMEF5f4i+EE6jWOlaSrBYJ6hO4Qks41ZQkKPrpEB9OxY/XvqII1L8gxmcyQCNHgRQRw6LejeISBBYl9gRnFekVDmr/mJiyozU0IWggx8dnnvKVxKGHR1TQmA0Ckzo5CGTk7CMIxoZdqBEgGcRihLnJlGsJcxmifkrM6xJ0CVKlKWBE5GucWEczqJlZZn6cQxznckEbcSdagil1MrlshKfZYTss80GUnZg2HGmKc6ZomNJLYRxnNEM1+iiHPOHPDVPM/3KiImAV8VcS5JEHSEEWQRoO8klkzi6mJx2UrMHonbLB3XjKVUcz/nJRG1RDHimNG5WQFJ5dqQnJIYSLrKHRnjU7JQyAxaZXECKPI+SDUh0CkIkCBJQYJJLv2xa4zg4revj5Dv5G0VxagbSjw1S0hOeRJ3qWeKAkim87G691EUwI4AExMJxBnC+0BIe3XddJ3PN8eVQDhB3lQIcrpgBFQ8IfwEZBeHniJW+Pm4fjF14XQtYKwf51zdcNAfxJhnTHEgCYEmIptUAF3fm6hIzBlrEej4472hIQ1jATYdh4KqgcyPdE2E6QDzlK65mjyrvPfpGOM6zcjg0YSRgBUhEk5j7sS1KPGkTEGgq9WQOVzFFsaYkyzLzCR8lfcphU0Z3UBOojrV2sr5RKI9SVDZjqwd/D4SxwT5xT1omgh9koRMm+D9cRLJO+daqyMKKGrLy17Gm/ZgWdzPzOF7fZj6HHnbRujTIZlDEHB+LghxMBj3YVokYzIiWsikOSTk9A0SEnwulCPKyHH8AG+siE07T1BzBprgMkzIkHlHXTPlNlHgJ4kKPo+nUcl/HHeZgUYHzCmBKIkGSrRF0R3newoxTkVcBEN5jwRpjEkmkppXks9KeMJUBq4pVDEoIkKwUImdV1HqM32CKNOR+FiK0LhXIWlggOKqPNJYjaE4dbUU3nSMbC4Di3HT0RhmjrGOTGhgLHQdkV9ARBKLKQGMHc8oBzXnbxFOxQG8SR+lQh7VahmtoyMV+Sx1AhHMnImJ7CUtGLkcvIBiGoLVBXE72/lAXHmJb6FeWUAcefDjQ4l4TtMc0pkLTSuK2Ek3GYkbYy6VDBHK1YqIPeiQIiHAZ1XFanIO57VQYi663eIwJ/uKvBsijDuSliD7Al9DOM0hq1dk/iH5Cm2EWaaPWeohizxMrYTZLId47iGTCzDXmWzD9A9LjDwGxSEZD0kSQJvlkTNrQt5yD06igKkMcwQn8fsnpCtJorkOQ+oRbIlQTSmC0+bIGhTBRUgSX60Xsj6a4pDl15Gc5v84xpwzUuQQxmLxPXHzn8ZjqvlF1qeTiHohIWUtV8kXvH+FUBZxA8lDFVXJe/9UPCTuSJGW8V5ThJIQmsIhkeSgyFTF3MoaneE670nEdEan+5JJJwGgp8gX6ASLMPXHcN2c7D0Gw4Gs94wHpshP1nQ6GSkSYNKJPoWd572bQ+gbcHI1aFoO/X4Pts33deK0nHEfkIWeyct+a+rfR7PZlP2oEhzS7eri8HBf9vi8T/v9gZyB+FokCWYk4lKmKKgYeq4NSRxJrDDXL9/nWYSRuT6qtQLGkwF6vTYajfNIU0ZBM62GlSmePI+GaUNj4gJs+FPV51wuuxiO2sjoMSplG4E3lr0x10BZXuVacV1X4geJT5c4as5Val4ytTni0BeSmnG9/iREvlBUxHQUyX4p8HkfJygVbJkPROSk2xgNeU40RVBl5Lin90QYcZpmwDmaxBDFiJIiw8hcLSPnObmnZQPEn8N4bkuRv6la6/h1nLvlHtN4RuMeR31utbdRQhnecvwatVkSpeu3hQMkv+aaL+5F2TMLD6vEpbksRRYUQnIclOOTz4QQiQbv374QYGo+PXEE/nEjgZx7ON+yUoLrF88s3GfPE03+LhJYIV+5n2PKTSTPA+cRCnm5V52Mp3Iu4++WzdSmSJKDVpZWRAgwSxmjzD2d2lNzf4OUlTAUtihBbCrOfIpRWDnEvZI6v/D8rgh0FaHO9xCEnrh+iQHI5+J9Ifv9k/fK9B/OA9wfRrEScp4QVvwsTEqQ2Fqur9wPSUoRxXcneyM+90oTInOKSh6h4ItyF+5dT4i/E2e9SrZRKRAilxMhj4rJ5VwzNyMlhJY9GL9GRfZ+m5xWH+/b97QI53RO1Nzzcq+o0oRUYhLFn1yr1Dwlu7UTl6esoXJeUtMenx/LcmVekzMco8Z5RmJMvkTtU7DK5I5EiHpd5x5hKtcry4SrDFMpMgg9wDJ5n4XI2hRDjRGmLeSLJuKI61ZJ1iI+l6O+ioTOWnxWSXzmoM3r8vPnehsmBY9JGWAKDMlIs4dZZiB7NStXlVSJzFydnaKkB83kvKEc97ruIE5J6vPiMBJbnavoUJZEBtgyD3IsOb8mM6YdqM+C2Ja5UCKEqeySihMlipA9gUzeag04dXoLLiDVYAqfksfyT5Dup6lNKhVOCRPVmZa4RkH266re6U9+v1p/FHF74rgVPCRFhhHsMXGBk2QbOTuqWHdZ907wBkb+s+qHKWgry6vgFuRLv/0lvP3WW/ipn/pJ/Eef+ZRUCak0PLW3OiNuz7DesxE4G4H/UEfgjLj9D/XKn33usxH4Lh+BP424lQObgNUKpDvt53n11Vfxi7/wS3jxxRfwhT/3Pbh77zb+2f/5fwgZuL39UNTijAk+f/Eiut0BDg4O5eD2fd/3nwig8d6t9+RAsrKychIBqOKXpUfWJBjpqX6lnFK7Djpd9NtdXLt8FcsrK+ImqFQrsmc+bh2j0+lgZXlFyLzjwyO0ux0sLS4KYHbUOka5VJK/D4cj6dntdXvyd5K2jFau12ooFwlMKeJQt3Tc3biPy5cu4vDoGP/6S1/Ciy++iIXFBSExt3d2JBaaTtjRaCwHyoXFJmzHxWc/9zlxZ7z3/ntYXFkWsIXuWwKMHLfpeCKg7aULF4QQPjw6wPbRDjKmjnNrF/D2W++KK5GfczSaCMFJspgHWMexBXjhgYGHOyuXl3iq46Ojb4OoN2/elMNp6IfY2dlRB9WMjvVz66jWqvjGa9+AW3PQHfRx+fIlXL9+Fa9/43UhEC5duojjo2M83NzG+vlVDAZ9ie4cDyfQrQxW1teknvBw9wBXrl6Rn1Gv1rG58RC9Xg+XrlyEnac7bIY7t+/i+U8+j3F/hI07GxIRTYKj2+3Kdf/ggw8E7B30Bsr5zIhBAjTSU5tiaWVJSFVeW0ZQk3Qkkbu2tibjQVHBaXzyabxeGEQS+8z+2pXVFTlMtTvH8t7OnVtDsViUcVpaXsS9u3cFCL127RoGwyHufvgAUwRYXl7A8vIiHm3tIIw8fPTFpwR84uvU6w0htQ8ODlAuV+DkbEReiIO9PSwtLiHv8v225MCtgEJDCPGjozaGgzHOnbuISrmGg8MjrF5pyvXo94fo9QYqJiqZo1iqCiBQrtTkvzHuSoEDGTTqLuLwAJWqI6AKe4j5eQh0kHAgEENAhg+G6riaK/Ix46DfYqThXLqHGbncH3XF/cdo6E63Lad+x8kja2ThBYF8zkmUYuTHyOh0htsCGHFM2akjIowC48hniGd0PYTiyKBPoJDLi5tsMmY8l3KQCPlxcn0V4K+6rSX+TQgLdgcXBGxUEXME1WL5TCRkCbKz75Ffz0hqHmg5fnwu6HgiAUwikaQuASDVU81OYF96gfnZeE0s28F4NBXitlCr4vD4UN5HocDYbMaDzVCtVrC3uyfdzXQ28OvHYwJHKeaJCUuvS+wswVCCRQT0Sdrn3Ryq1YIiQjSOP4lagraMApPcRQX2MXqQMbQGnVyMIg/hB4wxIyhnyVxJMQEBrUrRRj47R+RPBIAk8UzSk8SREMc6QQsmAbCXmvcAf4aJ1HAQ0f2fDIRkM7SKxIbxmbHyPvJFFT0eBQbigK5KKvED6XkmwJaZU2BgI4lIQHkSJ5p3E+QsOhlnIirwJ+yKInHqQLctzMyMOGWkr1hAMuXgIZDJz68U4aEQuCQztfkMRdOAJdePDieSjAQcCdLQ9Ric9A4T8ODPYcc6RSIEXxn9TIBbF8cl3QUKy6LjmCIgW0QvvGa8X+k4kj5Sg31qTG3IoFiawXE9ZA0S8HQ5RkijAnqtjJBo9SUbVj7EcHSIaqFwAgMS/CFhR3cKidVYfhaBXSHM6ZifBhj2h5h6BDBnWFxckPh0caqkvG6BRMeqjli64rIIYpIUqp9NxojioZn6vHSv2HkX84TkhHJtzMXFpeLiBKycR0hDdiETRJbSWxE/ES+dpVkRA1GwwmhIOgdF3CEx4HQtMH/uxEkkUbp02imnnEQCk2hMOafZMA0FlEls+bwrQJ1GcFtIYz5fWRTcLCbjNnI5EowkP1Skq6FlhSgK5FqoLko+e8qFTeBKdcuze1C62k66v+l4yuZc7O+zZ5REB0mcjJDf9GKQsPWmI1SqJRlXErelUkGEAJ1uDxPPx/nLC/D8Lnod9rrbMJwuZnEW4y5jZxPouQkCjz3lZVTrKk60YNYQh6qiQHoTKRqiSImRuHRbUGxmWwLwcg0SYjLNIJLIfYqd1NcVSiVMTyocSCSyU1TIH0k1UPHhhptBko3QH/Zl3ioVK/JasThms/C9FFnDhWOV0OtOxC1Kci5INFj5AvIO3/NEoncZncgYYJKD1PIUCxWJd6awLp6zggBIWR+RLyP0gTidwjAZFWzDzTdg5AYyl3kjB9PpCNCnQlBl5haMNCvP22k/ozieT3rLxU0sDk8Slmp+EYOmqWOCjpAevNdVUoKK8+Neh3GLqnPQkLVM4kXjGN44kPh86bUVoVp0EpnI+ZR/57zOWGkS+wQ7QyG55nSZ5zhHzZEzXJkrSEqn8UnPovR7cp8RYjzuy+vWG2WJKE7TAcrFGoKAwj2mbjAdJAvPUy6+udaHZo6lFzmN8oimJUQU/y24WF9tIo4nDMfGweE2yiVHRFxcAA4PO8jaJTj5Ko5bA4QRxQSLaLUGyNkprOwM/W4X6ysXZb828Q+RdzMIKVya16FnlnBwvIf+cBtXLi7DtUy0Wm2UKiTweJ3nGI+5h+A66sLI2QjCBJOpL/NxVs9jyFTa+QyVaiKCFHYLFtwyXKeJd//oEUruiswTdNnaeR9Zh3tV5mRWpdcXhhrbuR4hFSczE09UYoYIEmLI88I/M+Y3PIlqptiBoCxo+QEAACAASURBVLIQ3hoFiZz/KbZI4E/ZH16FgSa8iSUx5rlcgnLFQcYg4TNSMc3CTBD8NhH4nNMp9CPJkj1xsLEnVa0rvJ5+wI5FRXyRdOLekcSrEqWRlMrJOqHuLdUjKmuU2LPmIvTkPcnnXqXDqDhYCjnofoxyAUIjErJHg6Pc3POcVG5wHbEZm5vV4Hl9zOY+Ci6FkzlE0z4scw6HZCv7wjWOYSpR3ralYzQZIm+7YA0Hqx84t7LLkjwu92H+VBOiJPB0jEcRut2+CFdIuHJ+kq5ycYpyLaIIZix7m6lHckY5VhcWmkJMcB/LrlKODwm7YiGP3d09+Ekg6yTH7JS8IDGTs7JoNGoi/huMuhgOe1hZXUA+b4kglCQnQgMlV7luKTbl+sX9SNbIo1hsYDicoNftwnZMlCqsuJiKW9fmc29aGI6nGA+mcEVIyr2RJ4SF9HonFPRGJyQ1a3gyaDZcOUcNR2Mc7B2pvccJIUaR1WwWYnV9EZevrKPdOcL+/g5K5ZoQNbV6WYRY/UFHxEKVSlnOnXzu2ZHMWgjugejyHo+nyBfKcv/0en2JkC4VSxiPJphMPZmz2PdJ4crU88CzCJ8BCjnY40uhJAXPnBP5Wbh/YBe5xP/K/cV9hdr7MlmI0bYJQkymIzQbC6jV6uosFEQ4t34eO48eiUhVEYUUMyhimMlHvI9UChP3XUoYQyEUBcwUK1eqVVhWDqPhSJHsSYJatYbW8aF0pfNZVX2sFENyTuccm5f9vAhJKdRKNSwuLiPwfXQ7HVlj+v2RnDHW1lcRhhOJ0E1nfN6VmEfP0F2pYzKigEGlEHBMSJY7NpMNmGKk1gKurcQC2NvNfUjge7K3NzIUkeRlz2U7rAJh/7aq9aD4KpmxBmiCjEGnLx2vSghgmlX4gRpbnhkUnkFyjIktar/H55bPB88eXKd4HpUdpThnFdPK54BrkwjZ6fqUKIFTUZHqWeb1TQzO8ax1UoI1Nd8wNUSTOG2KCuiSjaIp4pRxwBShQCLD+ZxKN7euyx5Oon35foRMVuJIIaFVnq7gCYp853ujIIx7TQOBR2KcP5spMKrrmp916k8E9zBNB45Tgs61lR21Rha2kcfxXlvOADyvWo4J00kwCvfQ9x7BKZrodwpoHeZQLCmx9PbGGI3FIhzXhzdNUHSX5KzIKG2KiSmUCD1Wh8xx9coKNHOCOB6iUi1j71EX/V4i6+zUGyNKOqjUTBTLFHFw7+1L+o1m5mA7JJ41uY95xqOwgiIsCnrVHmwq91u+YEj/63jAvYnaY/IeoWgjm+Meg2OiunilsieZyXlXYtaLRYQBaz5YY0HRp/o/1wXOnky3oACL402jwGn3OdffQqEq53X+m5x5dJV0xjmJ14xLmIohV65skWLMA65KyHOcSRozUU0iyymC05To8yS+nOc9vpflxWV87ImP4LG1K/jSv/pdbDx4gL/7P/8dXL58Xs4Uql9bEcrq15nj9rscxj37eGcjcDYC/94InBG3Z7fE2QicjcB35Qh8J+JWeoBIaJ4cYkgk/sIv/AIOdg/x1//6X8Wbb72Bf/rPfh2FkouPvfAxPNrdQafXwcq5dVEmv/b6N4VsC8MEX/jC55DGBJLodiASkZEDKntY8o4tDgL+kmjilJFuSmEYTj10jlpCri6vLEv0rmZqGA/H8HxPOpG4T20uNATs2N55KOrtcq0CL/Dw4P4D3H+wAcu08EN/4T8TopUxxTzYEuAk0MsIXrpUuWlPMySsxqhWq3j9G9/A5sYGPv/5z8uBlyDH7Tt38Gh7B42FphyANjc3ZOO/d3CIn/25nxOyde9gH83FBbR6XfT7fQFKrl27jo179+VnF/Iuuu22xFa9v/khrDwV6RqWFldwfNzBhQuXsL31CG++9ZaA3o1mQ1Tv/UFXDsF8zSefeAbXbzyGr3/t67AdRVJ5Ew+2q6I2gyhEv9dDo9nEysqykAmdQQdJZi7ROxy0peVlAU7oKL585ZIc7DYfbqJWq2JrewdPPH5DQOnD1jHG/kQAHifn4NqVa+Km9cYeNjc30W538PiTN9HqHOO4fYRqvYrPfO5z2Ly3gQcfPsBj12/KdX20s4PnX3hBnLT1unJNt9ttISEJinMcScqJE9m2cOHCefm8reOWuM0ajYZyOIWRgFE8zBPE50GITu5OuyNOwevXr8sBnP/94damjD8dkVeuXBGC9f333kO708anPvkpIXlff+MN6fZyHRsLy3V0O8fYeHgfTz/zOOazWEBvkrN0do/HCpDi/edaNh5ubqJUKgrYQIL5/PnzKBZLePRoH8tLq3jv3Q+wu3uIc+sX5V4nIb96rSyO526nJ87qYrGCWcLeQgvPPP1RvPraN9HrDVEs8uuKQgDn6QD2OqjXS0IG0h3MAyajyOgcogNCIkMpNk7YVTyDRYU6cmgd0A0MOHn225kIIl94RB4M2QVMJTK7dRnNzEMxVdNDb457Wy2kc4KjLuxsUWJmPU9F2lE8YVkG2r1D6RBrLFTAc2bkTWhREHC8WGR3FXujJyfuA0UKE6TKOxwzdgCr3qEo8TD1BuIU59iQ6CcARQU8ySmqkAU8P+kVlXg0AXUnAtpYuTKypiNACV+TY0BAh65Evg5BapJP4yEBZB1utYDegGAYiSrG65I8I7FjIGFPtlsU9yOdXiomVgNSAlDs8tXQ7570TGcyIp4Q0px9wpYpAIGm0ZlMklETh47EdRPUifl6BCHy8ueRgBM80PPwzihbCIBFoKVasKDN6F5hty+dEnzrJMtJVJDAoIPBRhyYGE8yQj6RzIOZR6oZ8KK+9H+ZWhWzlK6JuZC2hbLqOqZ7J/TodiJZyq43Ah10+BFocgQcjKKxEJhZawwjO0I2S1BDR+Q7SMMiMihBz1mY833xGtGhfeKwJ1ohrgACdeymSghWq540ftBC1pTYcBLdGarsNTq3FBDHe0t1LfLFFHFLgpTAPZX0dB2S/OOcTweF6pglvK66yyXynf3Swl4q1bu4tsF7M0QufwxNP1J9unS+zGKYmSUMOuz6HqK2oEM3fbSOt1Fy7W/HixMYYTKEdDZL3/RpTB6f/xS97gD93lAAUcbCU9RDAieJAyH76fgmaJhnz5+Wkf5L6cAWl6gBn+7ELF2Thjgv2UfMbuzJmKIm9nwZMG0F9vpT9iAmEodsaA5MPQ+TMbFaIJH7cWRglpCEsKAZJMY9IV8IOKWJiTRykDPp0GAMJp8lxgmPT1yTdAePVTR7TDeeSj5gbxmJe3YlEyBlXB3TeemqpXPAztEZREI7hWUzBpTXiw4PumdNeD4jgVXyAIk/JTJREZicH+ni4ZhyPeZ1lV5Xgy4p3lcZ2Ttw3CjI4PxXZP9fSBKPpCCf4VBEHiSwuXZxTi5XHUTRRDoz2RHKHjSOTck6Jw6Hqd8RgJdutKxFkQvvBQtZw5J1iQIAzj3tbk/WnIWlRVlvJcqT6RpTgobssmaIqgMnX5RngSB+QqdNymhIlWjAz+k6eQHR8xaJcGDot2FXScBFGE8m0nVPEsybRii6VQx6E3GNlotNHB30QLOHTeIVFnw68zTe0yTNQiEw6WbhfMV5SteyEhHNWoAoYVdtDuPBGM36CvzpDJMpiRTGdrLj1IVbiiV6zxszEaKLFGNZmzJzF7ZRQRhQXKF6DnmP83NznuQ1UIDkqdPrtCNuDqM4EDCcxDx/P3WCcm5lIosSJ9F9xXmRkYApwmkCI8nBFDEPxQOct2OJNlbuHg+6EUIzfGR0X8hbRj5mNKZL8BkmaKwSJjhHYJ4VAnOekmSk47EL0/KxsGgha5Pk82W9nI6yCCYuMvOSCGzGk74kb9B55BZ05Gzlmh4NUkxHJOF0nFuvwvfG2H30CE898TharSNxPlOARpfte++9i1lGR7FSQX84hGWzNqOOR1s9cR2ur5eRyYyhzfnzOc+HWL/QlLE9OgAGvSJGky4ai0DJmWOlWcPB0bEQtX6YSOw343MZ884o1fHUl9/pRKQoz8kVMPMtdI4P4RQiFMpzBFFP9r2LzfN4eLeF8UjVGeRdA24xRaGk5q94zH7NAFrWR8Yk8M9nKoKemyHrMCXEUAR3YMCbBGocHRNTLxQijIQfiS7+IgFKAoek43QcYzSKRDTiumXYloskZcWII2Mcz3qIUhLenFeyiGINHte4gISqus/EyMR+SyYfUPiRZSwt9wjsOqTwVLnllMNWx3A4ReilMJlsonPvQZGbck7xfaoIcNWzys5f3jckyyhcUF2LGXmuIzNCrHPdIeGWQ45JCxRasKfV9yTSOss453mIgmuhVHJlv5WGEYLpCHZeR7GsY+IdIkp7WFwqCOEQhHR6s9PWVm5GK492e4Spr8Ox6zD0IrptigX7CIMM3HxZxIq8xjJfklgOuc4q8VShzJoT5eIjAcDnk4lIFCfeeveW7KkogCMhtbqyggebD4QgrTXqskaQmJRkBLpDdQONekOIE8e2pHqFr10o5mU95DPa7x4LaS3uWHGBZjAZR0KWN5vLIiTs9To4Ot7F6loTjQbff4JMSlGgDi+I0GtTzODCtvOSQsN7kqIPFT3MM6IKH8/MJyi4al/PtCPu146OjuU8wa8heTjx+njssSt45rmbaLX3MRh2UaqURGBJN+zCQg2DQeeE2CG5wv0PEzGobGKqB8eU6U28P1y0Wh0R8y40m1hdXRdR6WhEx5wppI0/DWQtV8NNB22Ka9fPYTIZoD8YyFlOSF6KJJn6NPEkOUjEkJouoiReR5JIh0dHqFRqKJdLcl/y3OH7XBspdAP8gAlCJykedBIbfI54n/0JcogiSelin8v5i6lTvIbSDx1TLJhFu9XGtWuPCZE7nQ6lb5qdynHC9U31g/Lnl0s1uUZd3o+TEI5dRNbQcbD3CM3GsjwHmxtbqDdqIj6r1QvqdeIA0wlFnBrcfFXIQlYCMAZYfIEa+9tTedZUpQ6FFyrCmslWJKO5V2UNyWQEJIEp4iYKmbl2MsWF+8VC0YRuMnJ9IpG9ukkhKwWjrNNpoNdL4E0msPKOpHaocWQ0twE/ChF43E+wO5dVTKr2gmu2yi1R0ck8m5CIU4kgJMVVr+1p/QmFJBSaZZy+rD/c3zMOmKIrJg/xnuDY8/5l9HAQjhAlU+lntQwDZe5NItbeKOKW6QxcYw2eQ1IS6SR/6aCV3h8RnPDfuf5yf8WzG+OduWVmyhOfWQoZOJ/xvhsOBmh325L2kXVcDAceXLuAHEwgmGHmJxh1+lhZXMTK+pIS6Zg+wswIg7CN/riPYFyCgRURRnb7bdlbn7+0gul0IK+XyxVlNff8GcIp9/AUF8ywtuZisemK+KTbYrc3XcEhvGCAGYawnBilqg4nn5U5WYkEmLzAXt2srEV0/DM5azLxZE7OZV2VDMR5j0LPGfd+JtyCI3skntOVM1Y9M8ptO5cULI6bfB8FyqOxrOnsj+Y8w2eG8yf3ORRHSCSypmPY49rNFBS1/vCMRqJ9NA6knkTV5qj5KptVtUoiTDyNKpd16JS45Z98GHMPtk2xApMKKOxkWt2pG1wRxLx+tuVIQtd07MGFhe//9Pfiwsoqfv7nfx4vvfg8/vJf/kmZXziH/H8Rtypw/v/16ywq+bsS1T37UGcjcDYCZ8Tt2T1wNgJnI/BdOQLfibhVEXjqIMFN6O7uLv7bv/nf4LOf/hw++7lP4//67X+BjJHBwmIdw8lQFLt0mTISiLFfPEg4Lt1ROZh6BtNhT8Cx04MPXZVUKBLgkZjik8MSTxskcrl5Zu/NjHFwQYBSuSxkqUQo6gZ6va5EF0tEFbtYGLuUJkJETgMPxbKKAb319i0h9X7kh38I49FIenKlc016ZVXspUT2GToC9pmaGq5fv4Yvf/nLuH//Pn7wB39QDsVHQtAYsHOWHKy4+T88PMS9+/fw+195BW5xCX/rp/8GJj6dAxa+9Hv/Bl95+WV86lOfwsWLF1ByCyi5RezuPMJbb76J6zeuwSjmcNA+RODHQvTl80VsPHgoh+mvfOUrcvB47LHHhKQ+OjpAs1k/ISyz2Ns5gFvJ4+jgSMhdAmyMXZNIpdkMj914DJPxREjK5aVlTIMAI5+glgICSETeuHldfs4TT9zElSsX8fIrXxF3Ma8LVegkO8M0hBdP5fPTlUkX7tH+Mf789/+A3BNvvvlHuHL1MtyiizdvvSlu549//CV0Wz18eOuu9PvmXRcDqtVJtBOMzxh4/NnHcef2bQQENHRDgJm11VU82nskHVR8/yR16Q4Qt6Bti4ONf97f25fPSzKXcXAExzvtrpDIFAvwEFNv1LG/vytEcD7vyL1cr1Xx6r99HUxYeuaZZ9BcWMRrL7+OtcfOyfXv9Vuo1UsCRF+8dE6imUiYVysVIfN5zSU6MoowS2Ls7++jVq0IsUwQZn39nBzqet2huGa3t3axvn4BtWoTH354Vwh6pzYVZ/DOziNxV507fwn97gjN5iKefOpZ/MZv/AtcvHBVnL2Hh0eoVusSYccDPK8JD3Z+MBFFuTio5ozYZqQqlb6qR1nU2ildT5r0c/L5pWOVn5HgHdEldoQR2JCeaM2UqG4SywKkFhYxmGTQak8xGjKu3EIm44q7k6AWwRMhkIOROCfckoNaxUXo9zEdEcAzkHcZK8xoyASNZk2Avla7LcBWuUT3bxGeF2I0HqC5YCNO6UDuieOF5K1Esc6AZqOJwXAk7lcCjXxm6XxgjG8yHyFKGVtuwrZ5wKVLKhXnHgkzHmQZA1itUNgxw2BAx5owfULuq85gxiiT+CM41EOpTKBFoGYV4UqhibiNA1Fl0x3G90KChU6Lg/0jAXl4TzDOTdTykS8CCZLBotaX/iFF+tK1aOWKiCMNozEdOVWMJwRYVaQjiTFxHNjscp3AMGaY0y05U3GTEtXIiLyY/UwFJKEDf6ojCBhnnhfFuxBXcV+i0dLYQRIxktSAlQ+Qcybyc+jSHQ8IoETQs+yxzCKYkbglCcj3RwfoGMVyhJw9xEyjo5zda1nM4ypmYRVpVBRngYrTV53kYMcrO0YZe0oSSbru2GkXSkewuB74ziIVLW0YKTSTDmKShxwvdT2UI5PXgG4Bgrd0Ws7kOvJa8znjeyddS8ey9N2SOKbR56SDmFGCVMoLKOvPYeczyBc8IPsAUboJHQUUrDLS1EcaVqCna0iSAVIc4fzFJTz7+E2Mhh1kJcJVRbIy1t+WnnFdQCTpC0sIUnuYTAg6WnALdIUohT+/h8TtPKUTltc5FdEEifKpP8Wt926h3e3KHIlcFqZTQODlBHzLl3wRlAx7Oo6OBphrM3ElEEgadPOI2Tte4qySxSzOwLTpaGFsKTvJXRiZJqbTBH40gWlNYWRV/2Wa5JFGrjideP9LxHA2FEc2gUUCqARApfMtqcDIECQzkUTs3Epg59mPyohg3i8cd445SXIftaoNw/Bh6AGyBoVfJHYTBCGj8myYlqOIb4oHwugE3NIkJpTx5QRACdyThOBzRheZYzdENMI9AgEzPmvSt2grkIzCFYlwTkJ43hhZS0e9WkXs8fqockrGkvJ+DCYQooiCGOJ6g/4AhVIWtTqdgnT80i1PoFSRdHzeeb8xgYL9twT4CPYZOVPuBXaSM7mB/ZPF/IKQPIxrbLU76I2GEkVK8oqOtnKxjIV6E1sPH8LN54XMIJGxstaU9/bwoVr7CfJubm4hZ5LMZn1BE0/cfBYHuy20Wl2kcwOTOINE47rJXrcuatUcSkULk9FAxluIk2kIp+CiWquIm7BULmF78wiLjXOYjHxxzpUqeXgTEsUxao28gIidlicRi5VKXp7Bfj+Ek1/CdKLIWhUPqvreuI+TSMxAVSYwLYWuMj6/JLiBPdmPUNzCuZ37QUbY08nG51Z1tbMrk0KdrDjF+N5zjI1lMiZJm9AXAQvdtiQE8i6FFbGIFOhqpNsmw45flJHVV2X909iRO5vCD+hqKaNg1zAaBCKeMHMhas0UxYoPw+LeVUMwMXC8z/7hVZjaCkZDRi/6sIsxMgarGVh3kcIbkTw20WwWUSzm0Jb9G530CUpuWdydjBUlyF5rNHB/4x4s10GlVkar24JbqGDYzcGfZDEYHKNcmeOpp5fgTxPsPOywYhhXrq+J6+jBfR/doxKidITHnijDMQKYWorNjW15HZ/R2XYJtl3GNGBMOTvlIW5bEmF0hTEdpJgtoN9ry1hlLQqMMqiWSyq5xXBx7+6GzJNra4uIkhGGo2O4+Rya9UX0B20VNYscjlsTDAYUAGRRaRooFHIiREgJgA97iNMucpYOPZuHH7A/kWkdLjyKBIacBx2M+pFy9xqMvx0iY06Q0adI4iJCb1XWyRQjaFlP5mvuG4aj6UmiBBNHHGRNOhxJUqRUd0gwvmnQdQtx+uumSnLgyqOIWwPDoY8ooDuqLp+b+x8K/rhOkYyMOR8F/GyWuMFJJtGBSWLG1C3l1OLGlGcSIXMiiYPVMnRpTuD7AxTyWTRrRdg5U8h87htsiaClSI7pLV2J9GwsWChW5jAtii1nMLOxELqcezgnUiyysLiMB/cPMBjQGduAN06E7M4aRegagfyJEDVMOKI7kXO150/gTacS337hErvaWSuhiUiSokWKFlgHQ1LsweY9OR8tLS2i3W6hUi6pKpKsK2sZ99IUUmSzdBQzCaaKw4MjSa8hOdHttMVZ16jXUWm6CJIBxt5I5u1SsYZ6tYlBbypCJs4XnIcpQNzcui/Xnqk/aZJD+5guOpKwZXTbfUy9SKpdhBTPWrJWiAufMfoSRRojIz3xan6p1Zq4euWaCEI576ytraLVPsB777+JvGvi0uV1DIZtlKsucnkdGw/vYpbGuPHYFbRa++J4pDC2Xq/LPdUfTNBpU2TFiG8K8RyUy3VZmwb9vqz9rEvhPoNRwYPeED5JNhY/UzwmVR90gwYws0zE4J5Jk/ML53sV280eY0UQ8t7g3C8pGbz2CURg0FxYkv0rxZU8j/A9xymFj8DUZ1rRDJZNUomO7Zycd73JVNZH/jyukTxbczHiNadomDVGdOvz/NFcaOJbr38Tly5fQ6FQwcHBnsTGV+t0wKq9JveRnKfFPZrh9SjIs7O7c4ScoaNRK2Frc1vEI6VCVYS/169fkYh9w+R+MBGhcbfDqgITTr4knd1pRkO1XBV3Nbt+mY7hTXxxWHN82GHLs6Kbt6ReQgkobQRBBt6U/d+qskOlUVnIu1mwYpyEbRD1RZiiG6zDsWFna2gfjzAajuVMQLJfBL+sJqHDOfIRh0wboXgsd1K9M5MkKMb0nu5t5dpybyuVAIwlZ5oQSXGKXlRTMP8tWxwiZJx1QtKSNResRTAkbYeiKhHRZQLE6QQzBMhmZ7BZjZTJifhDkitYkeT5iowVkeBcuT1PazDYQcz7JYhEcMv7SpKoKG7kvJ9RAkNWJ/E1WRdDDEPFYOtI5hkctfooOFUUzBKGB32M2x3USjaefvoSMoaPRPfQmXQwCD1EyKA/DmHpReSNCo4PpuJWf+6FZTlXbG/0RGRAtzbFi1rGReTl5Zqvn1uAkR3AdbI42tWwt8X5YRlxwjm+h6wzguVEcAvqnMp0NM5jSiRZEsHlaR0DE1Ck2xoaFhpLQvxz7Pk88Rnmmhmnkbjd/VClc1FMy70f/8xzITcVFF1SKEhRJKsGeObKS5qLcqHzvlD3mKrxkL5xqWtQDubThBDiKwdHHVRKC9KzTaEun1nVL8xKG+5J+DJSeKT60vlfRNwRIjOny1wlDsn/T8VIUq2iiF7xzWZU3LdPUVZnhMdXL+EvffEn8Ou//mt499Y7+NVf/scK1+L3SXXUHztulY72tK/921DmGXH7XYnqnn2osxE4G4Ez4vbsHjgbgbMR+K4cgT+NuFX9ZUpte6oY/NrXvoaf/Zn/BT/7Mz+D0XCIb3zzNYynY1hOFrVGFd1+R/aLdHI2Fxdx794DATDpctGoZIwCeNMJatWqHCqoJpR4MqJz/14kM8EUumKJy6RUTsaxvA8eEqiEFHAiigREIKHCf6Namb/ThTTyJihXCKwVRTHJ7+cm29Q0AU8J0NBxy+8xNHY3+RJBWq6VUCwX8cu/+iuisGVvLR11Tz31lDhv6axUUc6MKKUjLRIQY3NrC69981v44k9+UVyU/UEf//Jf/Q529/eESHzttTfxt/+H/1pieh/cu49LFy7i6Weexrc+fBvvvH8LuayDpaUVfPYz3yORyYzHeu211wS0uHz5Mh5s3JfD/fd+7+fl39rdIf63X/olGbrHH39CwM7T98OD5vbWFj72/PM4PDgUAkl6ay0HO/vHcnCQ+OGsKc5JcdakCdbX13D7zgfy3wiQP7x/Hx976QX8wA9/P15942vyM+IgwoO7G/jgjTv4L/7ST8jrvvzyy+h0uyhUXIy9IQbDMZ597kkc7rUwizLiMObXXTh/Hl9/9VXpLeaYdI+6OO4cY+3COj7y7HM4ODpEsVDA/uGBAE7FYkEI2ePjYzy4fR+mbuLZF58TkOrtd97B+vq6HKr5PbV6A26+gEePdvFoZxs3btzA/Qf3FbDs2ELuMgpLCH4CA4YmkbRZI4dgnIijemPzgSjwn3r6CWxs3sVHP/oc3nr7DVRrZekSvnP3AS5dOifR3ASc37n1lnTwPfvsMwKukGQnCfBHf3gbf/7HvhfjkYcP3r+LxcUVAQ5v3HhcXATj8DYKhaJ0GfOAzbhkRrKJejtWMdg3bjyBQZ9dwAQncjhqt9FYXsTC8pIo4+lIZG8hiUaqo4kiUXXMCFHGLVI8sba6JtGBaRqg220rAtvJy88jac/nkj+LZBOdVIZBgJE9sFNouQyW1pawt3+MQY8xsqr/s1hYRhSRsCI4wAhEkiURErpfZ1T8pjB19soS8E/he4yfC8RloCKJU9QbFfmevf0dLC420O934DoGFpoVtNrHODo6xOrqKpaXl7G/vydgAw/kJAYazbpcfyqv6YKY+AZSloRZDAAAIABJREFUEp5GiCDuYzLtywE7b9eQmReRRlmMx+zcjeG4GmoNG+VSAW+8dlvigx+/eQ1xNEEQDaWHzzTZYzlCsUDlMslSOijocGXUloNIuvQYQ6jmnCAkcFjG8soChqMufH8okb+FQhZmlkSjj9BLEE7JsBPQI8RMtw8dRCkmUwLDPGjrmE4Z3b4gXW0ElBkNZpqMb6QrkcASYy6JBTNKmE+xLb2jvmcKeatrZRVfDDoiInEPZnMaem0SajzUs8f2GPkilekWMnMHSCsYjyfwwiHmuQLCWQFRYIu7hw4wEreaOUC+NIbtMgrUE9LFG9tAXENOX5T+3DiUpj3VZXzSZ0mwgIAKiWaCEHzfQvZk2FGmgAj+nYR0RotgmIl0Z/FzkivnM0UQO5dzYFsFAQ9JlDKGkMSW9InNVQcn+6YJTsWM0WS0a0b1p5HA5b8LdOHPYFoh3NIETnkHc30Ps8AFZgTlI+TNNdx7r49KRUdjUcP62hJ+5D/9IewfbMszRRKWoJrqYCfhSecqCX32ANNJxj7tPNaWzklsX3d8KKB5SOIo72Dz/gOsrC5J0gTj92rVOu4+vI/f/J3fRL3ZwGg6BHJzxFqCCas2MwYuXaUzO0T7kP2WDowsrfLsoGUceQWeHyOXZyG0g8mQHcZTFEoqWnQ81pCZ0SlD8jiCU4zErRv4KqZUm1MEQUI6Vg4VI5V7N50PRUTBz0SHnOBMCaNAC+K4lb4uwxcxgTgY2SHKzmECrOkUjk1nyQCmwc5GukxV3BwdI8MxHQW6CDk4B/O5IthJcLdQIEjH+YexjJE4qfj+2q0+bKsiHeDSwyjOONVdzDWR0ciDAd2LFLKwp3sqYpFqtQQjo2M4IJkQCMlGR8xkwF5KOmo4bgYODo5x9doibtxcw9HxHlKSWznVc8+5l/NiGNIVrCPvkrSwJDZzxO75GeNny+KuZcxnrdIQoJSE3cbDh4hnKZ54/ElJsGD/umvT8ZNFp9UVD0Sj1sC7796FY5dQbzRx+/YHuHr1qhCsm5sPBcQkgBhFc1w8fxnLy+tot7vY2tqBadBtTNJygueeuwSkI2QyJDdCWpGESAwZw04nl00AnHstHZ2jKZ58/CN4971b8iwzDeLO3duynvIe3tnexUsf/6iQTATJr1y+gvsbm4hipkPU5bmk445zPF3k3ANRnME5eXVtWcBPViJQsEIC4eHm2+p7hiMhywmUrq6u4dHOvkT8cny4znFdErCUzuoCkF+cI5qzx5Ju5SzCABLHGIUkWuj6tYW0Yb8i10reE0E4RM6ey5pfrzaE/Ll79668v6tXLoibHhnOZSlKZU2cPiT5KIIZ9iBx2tNxBnmrgbxbwNRTRFutVsGwl6DfjXHh3FXM9RHqTXbU1vDVV94UkPn8xWX4Xk86lWvVIra2tqT7rj8kCZ6DbhQRMs4+YyENTKRhKgTp+Ut5XLlaFFLeHxmgiWhhuSxjtv0wQuStSWR1rRmgkItwfm0Zx8ddca9TXxElFDMU0O1NkdFyaCwsotXpK7d3kiIKJlisF7C7s4XFxpKMM0VoVs6A62ZRrxXUfZ9GIuyiGIkEGkn8xmKEyXSKQV+HqVeQyTg4Op6g256gUKghjMbipqo3eG/1MegfSY3I4uoaBoMQOaMO11rC0fEYSZDgsP0IbiGDcxer0rXe7e/Ays9h55iVUMboOIt4WhBiIJerYnt7C088ewHlBoUiPQTRCC+98GncuzPEH371AUr5a9C5LsOTNZKiu2LJwsOt+yKeYWwmgX2KPhg7bllFcb9RKDkgITWfI0fSNo7geRNZ06WWZIaTtYdpOKxGIPnP+cjELMyLu55zZjLrwLKnWF7JIYyOoWs+SgWuwQmcXB6D7lBihAM62mYuDhibbc1w4WITVp5kLTuuQ8TJWGJTKWClKITCP0bQxjGJ8et4860NSQDwfUawAvXaonJvWi7u3LsjLl87TxELiVqgudhAu3WI8xcvoNNq4b333sMnP/UJ2Uf94df/HT758ZfE4c+aB67H3BvfvHFD4m/3Hu6KAIrxvFzjFhaW+SVwedbyfZmrGaP72PVr0LM6/vAPXsG1J29AMw1ZC9mz2WmTxC4L8TDs9+VnHe7vIp/PyV6s12ecviljPxhORMg3Z14GNzh0n2ZdjCYTJGEsQhmuu9zDk3ihmHGxcRH+GBhSiBexF5R7pawIG5nWxHGgcIqOdpKbu3sPkcw8DCaHMJ0ZPvqRpzGdDJBEU6ytLOL4+FCci26+iM2tPVDZGcUGWu0hlpfWUOC8FUW4d+cubj7xBB7c25Do5/PnLwrJf//BA4lZpztZemdZc2By755glomQCoHEfRXvpYnsxVeW19DudGDnbNnv8ly5+2hX0h14LuFaQ9KfZ3CeTSVVKZhioVGTtdcPxlhYYESrj+PjA6mrOTpgAg6JXN7TsZB+nHPlzJplhDrPrpasUSTCpb4HGayunBMxaH/QQhRPhQjlPaybGSwuLKN13BWnraw5Aff4FspFF05OR7fTl7m4Um7iwcYGCq6DxkIJ40lXhKRc3+ls5PdHFN7FwNhT78PJF9CsLUqlAdcq1hHxzM21cWl1UZJZeoOeiIOaqw1MApJxM4T+DP0e3e2sQbHEcS1JKwYjl8ciTIkSPk8UrqYyz7WPO7JeMu2J+wYKHYgVUBjEeS9nZ9WekYJRjooOjMdDxCT5crbcX1xTmUSjsAueLVlVwEQPijx4JtBguAMRhtFpy5qDft9DGmnIWrYIqji/MyXFdjSUKjlJtem121isMX46EAGzxMDnLLW/DCn2o/uT6T2GrGk8yJLkFwLS5NdxjjvZG1O+aVNkq97rcDiWfQyJSqaQSFe84wCmBWPuYtoJMDjoYbFaxM1rdTjuBJNoF7E+RW86hRe7mOlNDMcGEPmw9Rkiz5C59txlHXfvPsDu9kRqpwpFS8Rt3liDnV1GrbIgCQrcS6i5S4kUpK92zk55upcZMV1AyvqKSReGNUCpPkXO9pGdNxCO1X6Lc5FQpzr34qpjnoI4YjIi1p8wPcqUGG0KQZmuo9yndEmriim6rLlne7S7K6JFiuX5unT4SpKOybMdnf5KNCqJPewuZ/qbF8AtlUVEzX/nnMBNxzEJcLcu8xf/O13m7HFmdRBxDEn8oZA1w3SamaTh8DzB9Bw+u+zkzebI2PKcwqQaU9YgnpGZwEKBHwX9dNxS/G4lc5TnOr74I/85MvMZ/vZ//9/hZ/7e38HHPvpREWSraO8z4va7ErQ9+1BnI3A2At9xBM6I2+84RGdfcDYCZyPwZ3EE/jTi9pS0Pf1cBDS++tWv4h/+/X+Af/SLvyh9tm/feks6U7gpJrDFaGJx5wJYW18XYmpnd08i2dhHV7ItiTYkmcp+G262hVg1DDnMnvbonhLFqleOUXfKkcuDGWMJ+b0kXPm9/Hk8sPAX/yyHlThCbzCA69rSfcuDGBWtk/FYXovqTR5sK2UCURkMej0hlGr1OvrDHn7l134Zr776IX7xF/8ePvax50XVSAcgyUASfzy8KVDXlPdBex43/Rldx/7hEfaP9vHl3/+KkBbf84XPY3dvH3fufIjPf/bz+Nbrf4SsYeNv/LX/Co/2d7FxuI133n9XyDICyE8/9RF84uOfkIPo669/A6+88grYXUvF/DvvvImf/p/+ljh4/BMl7ptvvonnP/a8kKrb29vg32u1Gu7cuSNOVTpmOT6XLl3C7bsbAiIWywTsCUx7sr9nxCC7tEgQMA6Z4M5Cs4GtnW2JkPqLP/YDuHxjHcNRH699/ZvQZppESE9GUzx58wlMvKmMGx1IPBgVyi4++vxHcOut94W8XV5YFvdro97Eq699XQBWqvzZqUvSnVFYTz/1rCineTR7771bKFcr4qbu9XtCcjLmie5eRk6zh/SVl18WcQDBFjpISYIQGKeriffR6uoy7t27/+2YZN4HdFdSHU2nKNX+e3uqy/Tuew9wfu2CqLE//PA9cZO020cSA8coQCUKyMo9wNfnff25L3wP/MhHb9yXPuCRdPqwY8ZEqVTBj/3oj+Of/JNfgT+NceHCZTncrq+dF5LMLR4L2c/eR5JKJJk+8txH0Wgs4P/+l78roM/Nm4/jypXrQuKLu0xPsHixiRJdA1YW77//rhBi7aNjPPHUU+KspVOFpMdiYwVmNo/DvUPpkiqVHVHi5tj1phl4cH9TnBQEaBm3yCi76YRggS3OVD5DM22ISp0HQE3U0VFgYWujjTSxMZvbmKeMLCVQopyR03AKLUOXgI5qlWR9WVw2tz/YxuLCBSGE6UylCn95tSpu0KPWFm7cPIdKtYD24VhcvSS/R6O+RKCxz5Uuq0yGn4FRWWSMEolPI2HQ6U0QJXUgU5C+TbqvJI6XUau5EvQMSUj1GaiwnyMUB0+9XsGlpUt4+813cNQ6wOJiVQAevga7aedpiP7gmNp21Kplif7zKQSp1tHue8jz8E4hyknndKVSEJAuDj1kbUZm+UIEU33O7qp5oqFRXBYXBXsnNVhIZxomI4JxKRy3jJ2dfXE9M/pLkZO2RI7nLAMgyDGjA1IRa0LQSw9bAXFoYjwis+bCdRYxT02E8RAZYwDLCRXB308EtKYYY6Z1YRcIgjBu0EHeIhGfYuL1EKS8tnVxanpTCmZUDGs8ayNfnKC+oCGdjzHsjeBYC8jnVjHoZhRBqDN2NycKeOmGIt/MP/Pn6Lw3qfInQRIKKMY5WJ8pEIeEPx1dmkZSN0I6D5E1M4hnkQDGBE1IlPIeJ+DJe5kAFIEziV2lw5Zkj87I+BOHiUSsqrhkqtuNrAknnmFh2YKWO0as3UGh5AFJCa3DMQx9Dkur4o1/+x4WGg7yZeDKlcv4Kz/1V7D7YAdZnR3BkcSWUUhApwNfc9AbCbHse7GAvryuTCQYTtq4+dRFeN5IwFGOPdcIrl8kthgV6JYKeLi3jS+//Hu4cvMa9o8OEGse/BndBiUs1BuY+lsiIMjOq+j1pzLn0B3Nzr3ZfFkc2340QGaWlx5cIxvCLVKolGIyIbldRzZbEAc4YzlzzlwcVEmYQ+SrqG3O2YyFZtQcYyGhDaBnpzC0EmaJiTgdAXMbmVT1OyezEHqOzi0WlrLzjoA7exVJZJNwIUA3ZkuhRLPz/wSsJXYul8Vxm93zBXHDjEZ04tApR4eacrRzrpiM6aqhAZnCKgsBSXeTBDtTQFT/qzhhMkCn1cby6qLETzOWPQinMtfTqZMr5BF4vuosI5BrsUqggcnYR6NWVF3caYreYAeP3VxFmY7VyTHyFuMy+dzTaUiAsCzkqe/R9Uk3JUQkQ0CdHcZcI6Kpj8JJpN2Va9exvbMDLwyE8Ci4RZmH+F4pOrt8/oLcu+xmnEx1DEYqMYRdvcUySbi2RDRyfzH1PQEu6Vh2bFf2H0wqyLCPepbB5ctN2HaIYX8LtRrjoElM+eJa4j3JuF6CvwGZz4yGW2/fxuWL12A5hoxrtbSMMB5g4g3QrF7Bl//Ny/jcF54TQc/d24/w0ksviMhmPtNw+dJVefb2D/ZFRMPOaDrder22rMM3H7+Jh5sbsp9rNkl+svNSRQp2Oj0hgR3HwdFRS8Dp3d0Dea4paCIwzX5gdlb78z5QmkDPMaY5iyQ2RJQSR3T65pDVKVghyUvgm/eCJo4iMzeBYbWEeAq8LOxsQ8jeTmcXOSvE+nlXYtAP9u8LafX440+iUl7E1lYbDzdacN2KCOO4ZxyNe6rj0aJDy0YwBXZ32HGfx4svPY2Rd4xvvXkfx50EN29cx/7BBpJkghdefBq97rHcG4wv5rPTHzI2v4pkZmE08BH7KfLZDApFYGmVwO0AB4860DNVVEr8HDr6/SG6HRNRsIi5NsbKOjDt70ObUdjiYEIiJVtAqbSAGUw82NzFlas3xGm7tcM+T7W/9f0+zp8rYhZH8Md8Xm1xFF65soYo5lrbQWMhj1Z7T3qs15avYmeri8HgCHbpQEReSdSEaZTh5CuYTBIM+wkOdsficq7VGcs7Rj7voVQoCaHLafj+/T35OXx+6W67cHFZOoIZ12ywVzpuI0mnWFhoyLOfejNUswtwjCW8+84j3P5wD5/4xKewfqGMxTUdQ29DxFnsCp6FDbzx+j4270bQrBpy5RKyVhZ2nm7DVGI8KZCg0JOgPIVFFGDYuQLSWQbTSYAJe2RzOam64PujuIPORvaQc3/G54zzmlsoiluPhIeV5ZrrIvBVXLdmdJDM9lGpJ1hd43y2j/GwjYvnLyKnF7D1YF9c2kW3IoIjRtBmjTmWVutw8rqQN602BYsOwiRGv0NHZxGzxMDhwTEq5VU8fDhFHDKCmLHYWaky4TNYrbJzNidnA857nj+Gk6ewjDGpgKlXMRyNxEnJftpWuyVzMVsfMvNUBIrc2yhyY44/+Oor+OxnviCx6Ht7R1hfW8PGxgaOjg9x48Y1mVP5M+hqJknOqOPeoC3vaW/3EFOfTuoCCvmKfF6uz3T4kpzo9Y6wtrqAZ55+Ev50Kq7PRqOOcq2M7qiHF194CR9+eEdqVbiW07X3yit/IITmzta2nP2YDsRnlmeje3f2sHHvEE8+/ozMadsPt6AbjP5tYWl5AZ3eMY4Pd2HaGZw/t4RrNy6JQLDVO8biUhPtzgEePriLlaUa1lYWkJWaiFSikD/7mf8Y77x/F7fvPsRTzzwPJ88+zj0553C/nbPtkzOpi6tXH5OqhTfefBsFp8CthqTocN2a+iPoGmPFVRg8yWWuy5wL2X2+vbmN4XgspCCfUyYZlIpMjcmh1z+S+ZNCMKbgjEYerJyDaqWOg/0DLC4vitCgUuW6wvMoo+MzcPJ0xR+JO5z3P+dT1kYcHbcUsV2uisiIJBvFnXwP0BnrnWBlRZFsSeJLtH7reB9Tb4K1tXXZ43CtZ/IJ+7PHwynmaQQ7q6FRW0CnO8LmvW2snz+HZrOKB5t3hMRbXm7IfjUOZ8gXSnyC4AUpOr0xWsd8diDnw4xmwnUK8swdHB5KFP/C0pKkBjHNgve1VdUwSYbSp10qL6PbmiAKWHVRQBJpKJUbePjgIZ546mlJfWCqSRQOEUcHcN05YpKtWgaObcuZjfgDY8NpolcbVgoPecbgEYIE21SwBO45SHrKXlM0gIy15llrLPfMaTKZEn04GPm7qqLAYOy/IUkKFGpSaMH9rjRF8b4wU3n+k8TDZDxEPltS4nON9yLJRu5z2PXNDm7ur+j0ZTyzBm7TMiedJKbEvitnMPc5tuOK2J33k3Iq00mcl+vHJAaeUxO6SE0LllnFtBsgHvu4eqGJlSUNSWYHo2ATk7APmAWM/Bp6gzJM4zz02Rjj3gbWl1Zw/tIFPHx4C4PRSGocGA9NVykJ5f4gwPVLz2F9/SJu376Lg6MRWHkdzyawnARWnjU/7JtnLUgWoWdIH32hpGOuHwHmHkqVOcJBDsFQEdjcz6vPw7mXBD3FQ+zPZn0Qnbc8T3A8I+QLzFqgUzxStTknceKqX9qU/VBGIpZJbE8ktYfCkDQO4U/ZM8tudvPEqUontS7x9RQgUwxF8ZlgPwDGE4rLbBhmTmpyyJuGsY/pZIgwjlFgCp3U/JDYnYszN2/lYbs8N5qSGsG5lakijEAnPsGqIb4HMScUiuLyp/GAY5uLEyTdDv7LL/44apUy/uZf+6v4uz/9P+JTn/zkt+dyuamFvaBQWMKiFen9x0DlmeP2zyJoe/aez0bgbAS+4wicEbffcYjOvuBsBM5G4M/iCPz/IW7/wc/9ffyv/+Dn0Om0BRAgycXeIjrLCGwvLiyc9L5G4rogkL+2so4o8BBM2QekyyaYADZ/KWBJRWDxQEEiiP9O8o0bZ5OgYxRJ9JfqUtKEuOXvPCTxQM84IAIPBP4Yq0biyfemKJfUQYhdKlT38r9TLa56ZpTLl04UqnxVL4kp0bq/9mu/hU9/+mP4/Oc/J3G27C0lCcuNs+rbIQHIAx3Vr+xkTeUQx4Pm1s4jVBs1bDzclOhLApm/+c9/Cx98+D6ee+Y5fP/3fR9SdrhMpxJt9U9/+zcwmI7FlcleW5J3L77wcXHVPPvsc3jllZflZz377LPiJKIjZ2t7C3/hh39YABuOI0lZuqEJoNJJQXKQn4XvnfFFVGpynBhTFcTcyKtxkvhCQ3XNjBl1Ld2DRHWg+lIcR1zPQ6+LKzfPYWmhiW+++gYmo7EQ4uy7ZbQtwXZGgLJXl0zL8uoSbjxxE2+/fUvikleX1wT8Y3fn1tamxIyRaGYfFRXOjD+68dhNcQnwYEP3D1WzjUYT5UpJCMZbt95RvV3FgjigX3jxJezsbOH+/Q0hJDlW168/hq997esCagkhhAxcl9F6mnQvcazoXv793/s9LApxfCQ/15jncOutD1AnUcYO2HCKTpe9b3RhziVCjb1WBMp2d/fFsXL12lUMvAHWz69id3dHDkeM2yM4Tufv0888g3/8j/53XL9+Ey++8Am8/dY72NjYRq/bw1PPlHHh0iXcv3NPrjMFCHRzEaB58vGnRCVdKpbQbCzgrbffhjee4oXPPInYbmES9nDlylUBXxhtvLS4hvffv49KsYkkZrdnEf1ugHJ5AfXKEvrDkRBEiSiOefjV5T4hicJYYR6I6Saz6GbTGcvGnkRGuZI8GqJSqULXXIyHjOHTEAW0fNqYz5UDirJ0viafvXLFQX3Jh1MYYH+3hZK7Dtdax6OHI4QBI4fpUvegZcdI5x1kzB6KVQITAdr7OdjmRYmFTlIPQTTGfO4jmU1Rb7rIuxkMRi3pZDRMKuV9iYk1nSqixMEsLsDIVDBPCbjG0nWVtQMk8764TqnMZ1RjHDiolStYatLBP8Tu7iMsLS6oHqM5Y8YYXUwXf4jQi0BQhOAJgWWnkMNk1pJYaAGaU9VxVynXxWkS+owTdeUeoqOdwD2dlrWKg9jryME8w7g4pyhuYXb10TEZBARmCMiSUPIQ0QGgG3i0+widXgs5m71bjAPWoGUV+EcAw3XrSGL2CWYwixknRkB5Bi/ygFyIrBNJbOV0xGgwXiNGM06QL/H5IJhkAklZQA+CSL5HdXgVdq6Kfs9H4BFc0RCndDMOUK0xjpuO1hh2riwEwHRqYjg1kGQociBJA3FOEHSiI1buj5M5n0Ahv1diaBkomgA6ESgoMQX7CgkgsuuJZKVu8rop0l0gCInS14QwDAKCMjNxu5AUlJ4xdu9K521G3KrifCHgwyBhKweMj9FYzMKw20i1RxLPNo9d9NoBygUXFbeKX/uFX8XKag2f+fyLaNYW8P1f+AEMj+kA0QQI5bzJ+ZFxZNJNmzEl0vaVV/4dcnQwmCresbFYxA/+xT8n4K2pGdh/dCDPEue7dn+gSIaSi+3DPfz2v/4drF1ax0H7GOGM/d62cjCnCa5eriEKPYz6npBKQRwKKeFLnPaSRJJmDMYZx5gljDZUrmyS8VFIV2IVhkGnjQc/HEkXId8jQNKWZK8LzC3pCI1jT4hxzeTcz89oi7sxDD3p+xMiVyL/fGjmFJlsAm2mi9iGUffsMiNxpWmhRNTOEg+GRhEHI1kZvzhDoWhjMO5KdQL7jpkeQICVPe1cV0iKUtjE60lBCd0YJB856LyveE1JpE69WAg7AsokCbkeCVArXWeJuGVmdPu6FkbeSBIy2EEYSAxnBRl+Dp/WbDpzHXQ7O7j22CosO8KwvYsqIygT7knmyBp5OC77XWfoD8byvLICgrGK0m+bMpZ3jkl3hEae86WOdz94XwDFtXPrMLj2Onns7x8KwcD9hsPYSi9Ao74Af2Yjgo3+aISFpQXVZZ9lHGsi4pUaaxDiGMfttursk067LKLAwWSUYHm1iF7vASqlGW48tgJv2kXO1KUWonXUke8plIpwXHYrGuKovXj5HDrdA3Q7YywvXJVoWgKpTu4cXnv1Wzh/qYB6fRH3bh9geWURGnyMOsdYqFcF+KRQiZGTXPdZ47C2uiIdjHw2CKryOeF8x2c333xeyIrtnUcyXnwOyBddvnJVXLi7j/Zljs07ruw5BAwdjJCEiewV2NnHa0ecmvtDPuqcY7nGJ7NI5kbOH1znHTdBELRgaC48Ar5RGWmsS59gqQycv5iHFx4jTUJZK/yJgfGApIkO0+L6RDc3Uxd6ssaQTCjmmxj0/x/23jNYlvQ8D3u6p9PkfGZOvufcsDdtXuwudhciwgIEFrRMskRRpEyRBEXTMgFSFkWbsi27ZFtWuRjKQRIo2iJZYrKKlGwGEIQYQOTFYnO4OZw8Z/JMT09P93RPt+t5+17Y/ilUoUBWnVt1Crh7zzkz83X3973v+yQXo1ELK2t5LK+U4Lkp7O3QPcPD6YvbCQkxl5fakGSOmcvcysRWvFisYuzQgjcLzUyLbagBE2oUwMo4aC7TijvEeOCi1/aENMdrxnzQMCzBddLwwi42t00Y6hz9bgelYg39no2UnkWtuiKkjp3dI1x68GEcHBxJVilV23QV4TO5vpkWEl4pty2fd9CdolbJix0xreMXygCqEqLdGsKfGjh/9mkB72iPv76xDFWltfAcrj+T+pL7Szin3b4PTQ2xfap5jwjhYdCdwxmn4Uxt6Gkb+TLV/h7WN0tQVFpQJu4iXCMSbXg/0BEnZuasG6LZKKCyZIrqv1TNS80+GEzhTCIMeq7kwpfKZVEosTYOoiV0ellUSg3ErFeHQ3nmBEWjNSUdOZhHSct9Agth4gQSQodmEpABfLkfSI6iHX6SMSi59OSx6ARfaPnNOBUdqmEhiKl27qNaS2F1nTEPPbguQUxdXFO2Ni/h+MBB59BF6KdhplK4dCGDuzsvYm15WbLNqfxirVflHjAN8c6Vm8ia3D/SaN3LsibpwMpUxaqTuZjZfArbZ9bgTMcCJDB7lLUXeyiq4NPpRO1rWBrKhXXc3b0r9xMdddj3fO2lF/H0M0+hWMiiUMrhc5/7rACodEO5cuUdZLKrCIJ1uK6K1bUmRuMBdA24/NCvt/EgAAAgAElEQVQ5vHPlNUycLjI5OrpQqTnDPJhIhi/PKj3S8cEPfDvax11srm9Jj3j3zjWcv7CFid3Gme11sbXfubODrVPn0OuO0Ru4cDwIkYaxMw9efkRqL+6LYunbaGLY78Ge2Gi1DoW0t7G5ioPDW5Kt2W4fo1yp4ezpc+JQQPUcexjW8ATIpu4YlqliZZ3P8Bg7O1Rp1lGtFGGkFuL0cuPqGygVMwLorayt49N/+Kc4OO7jzAMPo1BaQuu4hymJKI0GGktNHLWOxAq936fCfCx7Fom358+dx8ShpTezbC2p3egiw9xl7n/sZwneib1q60jUfmSWsvZnH8U/7DXc2RApwxHnEeakkjxEAlU2U0GxUMd4xGeBmeIkxJGctpDzj6r5Si2Hnd07Qnal0taZuqIQ5HnFnExRi86YyRmiVq8LMaHd3YduhTCZtamnxPo8m89gPCIpdSQE2lKxjP5wKIS1eqOBYW8g572pxSiXqmKhf/P6XblPSeJm/V6rF8S5hnsRyTg826kWX0Qkg2k42D+SPoT7PgmnCXFRlx6QhBk6XxFo8ua0nFah5WPY/hDTqY+V5S0oMa2FFdmH5j5tjzkGUJET5w7uqQTYSQ4ncZH1YiD1I/tFzgu4d3A+QPIC+13WJ0kME/eKSOy1GQVFshcJleyVuOaMQRIL4pAkcNaofB4COY/E1jucyr8zI50ALusVkp5Yv9JGl9cVjD6JGS3A6KcIekqDx0z7Autx2qqzf6BBMcNZ+UyrUvvwDKR9Mutr1qD898Dn2ZmRz8K5AkG+ydiW2ps/p0tUDrPdF6RMivI64uuFC3SPR5g7czz5yKOo1zTY0xtQ9Q5sbx9jdwg1xWu5in6vCETLiHwbtaKPcw/UcXDQwp3rY5zaXkOxoqDfdTFlDnFIu2cD2UxR+iMqpFn1z1hfLhxRwvP5EKtpLoUaYh6OhSxYrWXFZphEYpKeI9o+BwTUTSEmcw14fUioJoGQJBvufXS0ymWrSV/CeA9lAGhUvYqpvezxvE7sRej4RTIpgVta39Ptg4plktAypiGktyTygfW8LryWxCY5obh8PTtXnNGp4KVrDUnYiTW/pjOyiD8TIoySDGLOPuiqRRCd97ll0D0njTGJg+JGQ6cEvkYCSrMGIeE+mTGR9Eh3GpJxdBgLHwt7gB/7wf8I9WoVP/nxH8c//Jmfxrc9+5x83sTB7v8FbnkM3s+4PQFu/zJOak/e88kKnKzAv88KnAC3/z6rdfK9JytwsgJ/aVbgGwJuf+Hn8Uu/+Ens7ezgtddfFZUka9tCLidDOg6QqaI8PDhCrVbH9uaWNCHdHhm/mjRLHL4lFkVJSckGhcMcsR02DGlG+W9kR4q9ojMRcFSaJGaHEXRYJJYwtH7lz9IGlA0wf79YWM7nyFiWMHdprcOBIodMBAk53OEgnw0AX5sFMgtl2u8U8wReqOjQ0Ol1xdaZACmLYQ5/h6ORAFuFYlFUVBzes4EScIdDfSgyJNUtA4FkGnL4thDbXyp/+GVoGmJm5xkpzOI5CtWKDPPEFtQgS5cNAW1zmV9mod/vCcB66tQmfv03fk2AKfZznV4Ho9EYmxubeO65Z8WKiwPNT37yF0UZxgaKVkK05iRDlFaiJtn8ZL5KlwtpTCRfie89ToZVbDBpEUTQN5PNot05RKR5wmIu5oq4c+sOTm2cQoUNuwwGeT0WcH1XmNpUgpZqVezt7gvLlyAkm8r7WbXMpeXac92piODggcMBXhs2MTN/JsNtgrT8HLxf3nrjTbG4zpXy2NvZxXPveQ8ODg+wt7cnv+u5594jA4lXX31N7NIShXaSecz7kVattN7l3zlQ4mfmEHljfRMIVOzc3pP3yMaLAC5/9tq1q9ja2hT2Ou+3G9dviQ02r1FEsEmPcf7yBezu3pGcw+eefUaG+W+99bZk/P72b/8bPPzwo2J/e/fOrigp250O3vf8RWFVt1tttFo9aRiX6jVZf4JDAlDnCmKjSZvoP/7Mn+OD3/EkVi9msVBmuHjxEt5++4qw71eWN/H5P/8qioUmlDiLKCQgQ9USLdLq6PQHUGSYwGeM90NGwHUO1bnuQqBQOPhImm2qhdn3zf1jpNMOmkt1tLsjTOwA66tn4EyY8atjPmd+IoHNtAykec8S+HFnuyiVFshaRUwdDcX0OqJFAfMZhwgKIoXEij4Uw8ZSMwUzR2UdMzZXMRxk4fu0oMqIwpTDSVqf5oscrpA5PUNB/i1At3cs9GEjmwYja2mlmTDcee8y29AT210qOJP8IA45dAFw8xkdB/tfwWOPnEoyjeQZNuAxb3fsyJBlbXUL7mSOTpvWy6pcG76+lvckJ42Da2GXzxfIpgsy8KeihqQBNuH8M713P+dzKtSYjgJ8tji8o11qVlQGfJBV5jrSGs2gqobvVZH3xWxGAm732ddUI88XJH3MRKGWKM00MEaSSshMmkoPKvIUyRinupiD5DAw4U2pqghgZlxYOT53KqLAwGjAYbSGQsnCyA0xC0xkM2XJAqSdJO+FlBrA84cwrVDUnLTyCr25ZG1Wq6tYhAQIErtnDidC5stKzhsVGjpUjUpv9ev2tgLucJKyIDhJtjlV58lgS/KAY6pvFaQ02uzxv8zlvQtvPJVYR/Oe4TXhs8nhkAzmCSKGHBxxTMEBT8LQl7OCVorzHRiWh0zRhZlhZibt8g2oURqFbB43334Lr331y4iUEO9595P40Hs/iuf/yrfDG9pQokgGSnRtIKuee7A9tmVPLZUq8tlopSkDVTWFXMGA7RzDHg/x5htv491PPSsgBXORB2NbBln5Whn7nRb+xa/9MqorddgEvjQNlqgOfXiujY1VArdTuPZYMq9pkUxFnUtncjVDaA9T5r4jRNpMBj/8Ilgh9nocHCrM1hJkXM6YGa3aVN4vRSF7BH4CvtIqHEriSMG1o80kQUmuEQdjPH9pFcpnPaY6WiVgTCVBlNi9UYkFki2osmO8AfPVOJTMwjKoiiDr30G+aEquF3PMeD1JrKDajRmAtO6lckNTTbFG5iCWQ1DaLxKg5eunUlTFMh+XCpeirClVOpxVkegjFoiBDy2jQrdSYsPI+4L2x8wj9N2MqHx8ryeAzKDfQzbn4pHHN1EoGJhO+jDUWMgxtEnlgHg6ZZ4ctzAqyhWY6YxYeE7dCcbjoezhhVQWdbMqhJy//jf+Bn7lV/+VWJXS/YP1y4XzFzC1HalZ5p6Pl1/6Gj7y4Y/itbeuIpMrIiZ5x7GhUbVhaRjYQyyvLiPWUvBDDl0BM5NNrr8XIggL8ANeYyqDjrC6auDc2SV4JIlQgedOMZswu1iXtWVtRReTYqEiw/Dj4z3JD6YzgaJ6WFtvotMiIE6STgtb22cx6s/R63VQLFmIgqkA7QSkOVjnvTF1pwLgnj6zJXUG88SpCCSgOx6P5Cztd9fAkSaB+Xa7IzVFpViGM3NlEMl8SLHvDGiTrkrdNh6NoS4UARG4dnx2BLQmYUKmvVQjk9TnylA/VmMocYxKhZb+dqLUT/Gs0CTLlw4J2cz9PGRPntUoVHB40JUhsWEVkc6VZOgag8pmKtbSAs4MesfI5YFckWeThqXqOm5eGWPnVoB0KYP6eh7dXhvbp05JNidtVEXVHvAeokVqUcCKeUBgJIOZHyC1WKBe1bG6yazUPjrtYyA0YGoF2Vt4jsWLPHyf+8hcHDBqDSCX5v3Ij68JgBmG/D4dgyEdIarY2DglsR10wWGuMa2CO70DhNFAgJteO0ToUXGfEtva5koWXniIlEYrYA2eG+H4cIqN1YcxGSWkqtpSAVZOkXzNVvsI/UFHMsgffuS8uAn0jofIWzXoMNHrttHtdZHPp1GqWFjdKCBXjBCrNiEYOK4t9ScJIFShxZEm4KMMtZEApAvVRq7sIVsKcXfnGh568EncuTXAoKtiETCjsoSpT0X6GJlCBM/NYdgtoZhblufz+Ijvjyphxj+khQhCdbfkVQZJ7mBI1dKCvQFVUzG8OQkYVNrSdprnEOMJSHZLzid+D+891hJQfTSaRclkn7l9VKq0skycBXhrtltj2EPaiZoSOzB36f4wx+qmjcZqks9Iu2YCcJqaQT5Xx3FrJOBXvbomWdO9LskmjLUYo1KlanEK8lfs6SHyhRQq1YLUzyTETMa0aCVZjDU9gYpQnjt3poijAZWbVM2ePr2N119/BZcfvCDPKvPAe/2uOBM1mg1xO3n9ldso5R/EdBpLrE2hmJP4CVUN0VypQVF9KKk5CkVTrj9t5WeujYsXH8UrL11HtzOWOurqlavicFAuGSiWUihXDGxuNKRPPD7q4/TWRbzx2jW8+dYetHQF/f5YADGC91tbp2liJIDZzHVx5/ZN+VyZDPdhGxcunsOFy6cxdrtCmuL5z3O42+mL6p7ku1KpgEazgqPWrtQRJOiQIDmZGJi5Gh689AD2d2+gWc2hVDAxsXviGNFoLktm5Re+8goq9XXEtEyex6IAJhjKfolg5tJSU/arfq8vPZY7dbG8sirETPa2BE0Hwx6KxawAziR9bmxuCOGvddzCxHak5zHNRLlJgIagLc/IIGCPOpAamG0a7wsS8ugiUy41sAgUHB93pZ42DV1ej/vP2noNU6+L2hIttkN5DSp2uSbsT6lupJ0sz1N+sV7lmWBPhogVKqN59usCTvNMHQ6G0u/Wa3XpqUiUJTnggfNn5EygvTnJHrlMUQBUkruoBu71e9jaWpXf6c8dlEt5FIolIX54Mz7ndM7ISs/Lz0+FNbPsScKTHiGKpI4mgMXemr0WwVWaF4RIekWSVkkKT5vMZCd5O1F7jkYkiRIALcrvom3tSrOKbCZxByKxlmRknlkkVrInIvh23zqZBE7+narNRTwVFTPPAZKxCJhytsA6nUpOUXHqPH9pSU+yGgmXnFFkpC9m1rM0KQTn1eSz0IGC74n3IxSqYjnzIIk2Lf0hZxisfwj+q5ou68P6OcmApwKT9TWrNQJ9dHNQBLhlHBFJxqxPmWecz+Tox4zRcIIcc2I1K6mPoUnNxrkHv5cA9+bGGjIWIb8h5osu/LALzSApiueXBt+jwr+KyUiFZfg4/0ARUTzA9eu3kbNOC7GaxC8h40wjeFOuIaOVmcOso1ZZhx9GcCRGhjEtzLvW5Z7mfWmlI5TrKZiZCWYeFdWGEK6cUQzLpGPOXCI5WIsxOoOkbxJU/GCa5F2TwKBRWZ7HbKpgOOzDMKfS/xCk5zUSUDRm7jRnLJbMmlgp856j4xVnNIzGsnj+L7j3J6ICyZgVFIBONSSqJvMOOQvYHPHfFNbEBG/vkVBTSZ/Cs4L3kqHTKc4VEiBiKoNVAYvZ87H3435FoJhrJrOUMMmm58+R2MD7jiRVnmG8XphPETlD/PjHfhjLS3X85Cc+jn/4X/w03vvsc2KVfC9U9+uK28RTgdTTE8XtX5rh7MkbPVmBkxX4hlfgBLj9hpfu5AdPVuBkBf4ir8A3Atz+/M//PP6X//kXZND00le/IgPVQi4tDSQ3y3KpIEz33bu7AjxSrUpmLa0hA4WDoLkoUQlOsXEiGMoCmQASi1ZRVTHf9l6OCS1mOHglqJTksySZpfxe/p2qW8k+kZ2ajVpibRTNAygLsh0NFIoFyaRxZ8zlgwxwfA5vQjZPtNFMmjqqauN5KIPDSrkiTR4bKF0AwEgULCzN2dzxNe4PQtkQiJWaoshnY0YNAV1an7GZoiKVnzebzoAjdCof2BlwFOshxNLKMnbu7MnwnEojspOLpYoMmYrlkgy1h6OBDGMG/T6OO8d47e3XBWRlvu3LL70s7/kTf/cncOXqFfzGb/wm1FgRpSWbYKpjqPjh0JYNPUFrNjvBPFFhkhHKfyMr9H62MdXNbO454OIgwKcK0nMlT8cZT3FqfROtw5asgdh8UaWg00o1Qm/Uk+aRDbTBbCBNkyF3t91BNp9LBtfS+CavzfuATQqBWzYmZMiywaWqghln/DfJItb1rw9mup2uXJ9atSYDDw5lqPDl52MTTEUDm2uCLXw9Dv0vXb6IF7/yZZx94CymDlnRVAQRuEsaYQITBMn42mx1COAninBfVF+8j8WuU9UxGg9RW6JdaSCNIi3FPvShD8pA+w/+4PfRWGrguNOWIQgbLs+bSwPG97d2piZ5gv1+H87EFhY7M3QJLL/z9tuo12q4cf06mksNNBtNfP7zX4EfjvHCd70fkTqXwfjOzq4Mg7a3TuPq1Vt4/NGn4c2AV1++imymJix0VTXhM/8uU5B7mEPTRchBPhUOA7HhLZcLAnaI6s0yRfk2GvYF1FhaMpGmLbFLZFAVZn2/T5UPh+zAeDyVTEQq4VI6rZczOHfqDEqZAuKQCjk2iiRapNDrDHDcbsuggioN2vkWShoMM7GxjbQm+uOUKFDJwKeFNO9HrjfzKDncIfmAa8+9gMQCvmdFp82uA93k5yJg68jgm0MkFXmxE+b7m4cOimUd5Rqtrx244y7yWWZjZUVNkcumMRyN5Tnl8LhWWcJs6kvWJgc3HMJwCFpr0A43kGEZQViCd7To5j7EwSexR4KtHBbQkpkgZLfdQj5vJeAlbc7E5jVp3DXdkAENB3eGmdggMtOr2+2gXi0xNUlADZJEOBcg6SSxT0sGOFR0cQDML/5erlfs5xHO0shkeS+bMPWK5OlyyFGsknAwks+QUrJwRrrYo2tWjGNnijGzIy0Ow0x4ZP37c1gGlRI+cjmy3klQGcM0IkymA5SobogqmNsEADlwW8DQaWtNEJuWyUoCUCsE7ZjTlYDS9BOLDcCPQwRzDk24fycAI59GnicEaKm8pYW1kgrl/S9iWmGTMc9hejIAEQs5MAeTLHpdBlkEGpmXl6w3BzExlrIHyJViqKYtagkOj/gmAi9G3irhtVf/DI8/tkpnahzvDfG+Zz+KD/2VD2HW70DXaOH+htgsLi83JNd7c3MDS0sNIWqQjPLoI4/j1s072Ns7gKpFSOkBdnfuwp8FOL19FpcvP4rhcALHn6OxvgZYBlqjLv7lb/0a6hvLcDnQU1NC0ikVNBmm2YMxEPnQUxzOR0hnC/B8Df2xC3fhQzUIbOkJcKsl2Z9U6VBVSyUic96o4ND0tNjM+h6BokTEwTUksLsINbEa5BqLZfKC9qzMU6P9Yig5yAmwS5UPs2wzQhQgMEyFITNVqQY3rRgxiRkLqvWTnF0CQVRyq8jKGRUGHZRKugAktE2nytr3p6KyJkmHzwHVcHQByFiMQrDEPYP3HdWDzGpOqRkhKwRzKjcKyOfLX1cucN/nmQSSNeBjMRsgYxSFgFEsh7AMDZ39EsqFHFRjD8rCghplkC60UWl4WFtZxfXbt5GrVsTSbjyeYTScwfNiUTATNC4Uqb5lJjPBOF/cRphhWFJzeO7CU2KDd/X6NXz5xZdw4dIlPPjQw/jqV19Eo9EUZcd4OIKpmXAnDp54/HH84e/9Pj72Qz8A2it/9/f8NfytH/pBVJp13LhzBzuHB0hZaW6SKJSriFUN7d4AkaJhHqeRojo7GKBQpHKnj1IxxlKd0RQkjAXwvUD2UW+W5FpzIO9MA9y9uyfrTQCT+zijI/h5kmeC7g8jyY0P5yT5zGGmTXi0rbQZQZFkldMKnqC9klLEAvXomHbv3NtCIT4x0uDO3dtYDDZlv6Rykj/LWkvcKWP+PPPfkud+MrGlrqJ6aGwPUCzx+aXFNYE+WtmbAvR5c+aFQghDBH2Z6UiSHHcYAiWmTqUyCTQ+ggWtuJPB52jgQ1cKWG5swZl4cs7RJYJEIXeWguvpsDKsZVxMhgQ3OCxVUCi7KNVccRxgbuHuTR+dwxQyxgoyxQxC1ZUczU7nCEaK7zhELpuBotCePouZT8C4iiOqLxe0VCSQOEN9KUC2dAjHacEZRbD04j0S0ELyrBHU0O6O4YUTVJopWDlmi0/QqC3L+zd0gsMqBv2JeBjksjlxoxHw/55t6qmtdewf7mLiDHHh4oN45+1d1CsbmM8iyYXOF1nbDsXG2J0SLMwhpebhT6lMMnGwP4FuRCjUYmQLJvrDgdhiV2tpnDpNpWWAw90u+i0foadgqZ7F6qaGbIUZppFkys6mBBRp3x6KhSSjOViLk0zFjNZcvoLJaIapF+Gg1UOuaGB5rQB/McTu3g5y2YpkcsdRXobztLdUNE/yYZGaSb534BagKUkGba8zQbQwRIXHWAKe0yRmifIvnCfEKtpQzpL6hMN9RjIEC5KkFFhpskCZWTkWQIaW4Ow5CJRSQagsxtBV1qyagOGse+zxVOzyA593YQa3bx2JDampF+U9RKoHq3aEbHUKdzrHcpN50iEGvakobPu9KUwGO3OnzDDblOAPweQkAzxfMAXMm8wOQEyK+dwEdPlZXYeW8iVMJ56QG0gslQgUi+QwRWoJ1rWsTWmtS8cENmnhYo5KuQh7MrpnFT2DqWUxtxVsrW9JNvTxcRsXLlwQYmEun8XzH3g/vvSVz6HVPhAbW0Y3iPq+uI6r10c4Oh5LvcB1LuQ1pLNzbG9XUa0y33Ei9f7tGwdQ4xw0FOF4KfhRUvexhm+3qCYvSRWQ1GY2up1jmEYKy8tLcl8vNepQdAMvvvwatk6dEbXmlXeuYXl5VfZlAmsJySuxOydJqFBMI5vLyDnG3iPwbfizAdYaJTzx6HkMh8fodVp47IknMPVCXLu1izA20R+5GI1dTKdzyS0lkNxgRItpwfc89PsD6UFG9himbsieJo4KtMyd2Mhm0uJiwV6CykDZS01TCILsS2jDTdUwfx97LgK/pWIOsxnrcwI1lsQGDAfsjQzU6gRUR9K7PPPMkwJMs5YxTWa0xlioEznXpVaMqDieCVDHPE7WWQSC2PcRtJ26HuwxnROKmJN4PKMF/1xIBYVcRc5eAlrcy6miJVnS8ydYW6ca+gimwRgjR3JMSZAhuEZL3mvXrqBUzopVMkl3BCZJxpZsWhI0mPct7jCBAHtyltK5plyVPpukRJJ+SL4igC8OWQTdRDUeY319VfpC2kLTUYnnDXtJ2mqzp+JzQ3IS9xhxzDByWGqsyPryXuVrkODMnpBEVitNwDiJXuAfISELQUlHTNtxNVE9UgksJEPWrwSSWWPc2+/Z1xD4l3gXn5m3VDUzeoV1N+2RmR1uJo5dYZK9yjqPyn72nZx3SJZ9EEokguxc6YwAe3xd7pW0qCapikQ8OUMV7qmMBEj6R5KvA7pnuRM06g0hGauKkeSqzkikE6q2/O751IUaBrh4cQuFsoY7e28iUqcwMzqmjIHSGH1ShDuN0e+R5Mvs2AzqS7q4MwyGtF3PIaUU4Nh0RiEISaB+hvmsIP1KvjoRctV8ZmDqEDQNoaZ8pIwkq5YzCCrQmUecMuhkM5F6KvB0YME9IA8rE8s+Q4IqIxMC1iPCoJvDyhIkTwyABdiNsmIpT2KrqjryPPAa8Vpx/e/b4ecLRSHxsy7m3soaib25qWswUombB2c5nB9wtpSosJNrxLqIcyM+r7x+JK+RyBcy1oNCAYPgeIAw8u5l3DKKiuSPJHIjpSQKZPYEiXqb/8b3QmA/iRmLGS8jamkSCOguRDcdRUQLfKbn0zFmow7+07/9I1ip1/H3f+IT+G//q5+5B9wmxE05AO5ZJd8HbpOK/Ot/TqyS/yIPZ0/e28kKnKzAN7wCJ8DtN7x0Jz94sgInK/AXeQW+UeD2Fz/5z9A6OhAQjJZTls5hQQCdBS6H7pqOcB4gFaekUWdWl1nIouc7SYNrWQLE0XKPJSataTjQ53CdzTCbIyomCSay4OXQkfagbIBzWbLbc8J6ph0pQTt+v6hsBYxdyNCfrXvqnt0ywdTxxBYuuiIKXBW5UlHAPap5maHD4SEzTCv5AhTmo80S+2C+Pgc0LLL5p1arigqYGTmqwubKEuAtpaQEYLGnUwSLQABq5pcQJOXn4+el2pZ2XARV7TGHJSpSGRMOGZchrQT3pZllXquSopWjh3ypiM7xsYA6HLxUK2XYUxuhEuILX/yigHuPPP4oDvc50Cng7Llz+PKXvoTP/NFnkM4mCkACgbQhKxTzoigV6yAlAZ+F3TwLpClm1hKVownTM2ka8hy0GhpsZwSNKuAwQq1cFytDAtFkkrJpZjOq6ipSpo7xZJxkvfD6hbRHXaBcJXg0FRUtX5NNHEF7ArWD0RCWbkj+EIdOXD++x/W1dewf7MEeTSTvk8pdNk0ESZk7NxgPYBkWlleWQSCXdmUEyd2Ji3QuLb+fOYochvA1c/mMvIcFkkEAG3mqugmgc6BMJS6b7XKlLINsDtpv3bor6u9MJi+seyobCOIOhn08/dRjuHnjCiaTsbDDT53akIb92o1ryKUzkvf0ztvvCOi4tr6BUX8k9wRyBp544nF87csvod/tYvuB0zB1HdevX8cWrTVTKRzs7+Fd73qXDIpeeeVlYQM/89y7ReVGpnatXsLB4Y6wlwsFZm2dE2C11ergpa++jrXVTayunsLbV1qY+UWY6UQ5oesxts+uQdND1BtFZDIqBqO2gCi0rB0QdFdob5qH7/rynLH5zeczomoiU1mynoSNTEsxXZrKeRgjClJYSp/F05c+iLWVFXS6+1hqZuH5I3hzG2mDGdQLjB0Hw4Ej9r32yMPdvTau7A0RGmVksgUZMNFKy5QcPxfeLESeirQ4UYIbuiUMdCpgLZMKb7L1F1C0hVgx8xqyISegRwCLNmhU1KQzumTZcnCViktilUrliqrMxfrPmw+RzSjI5sngDmXYrRsxSkVmk07Q7bZxamNdBkO0y5b349NqtSaKj0R9kZHhEMkIKyvLYul1cHgoTT8Hiknua2K9JRZYWmIbzz2KNq+0+aM9GxXRaS2FDAcJfDZI6lhwiEAFpSaMbA52CKSJ9bk/hz1xMHVmsMcGpm42AQ9TJEdUZJ0J/NWXCfF1ZCjGYa8z0mRAqugLtMc+PA5U6THIASft4MQqlraOKhr1OjxvgqPj23VVYqkAACAASURBVFjbLIhKKwxcqBGtZ0uIAkUAZVPj7yC4RoCZQ8RE/RkrVOAm1tp0UY71hVhOchhD9RVBufvfK0C1wjxb7qME6e/l30ae5PYqzGWjCmERiV0xmewBB15xcj8SuFVi2ksCKQ5I0hbK5hVUGoaoCoZDH6ZWEbBqMnKRM2gxfxOntiLk9Bx6Bz62Vx/Gd37kP8T4+A7yWQO/8Zu/ho2NNWyfPoVf//V/heef/4DYORKI5kD20sXLeOXV11EuVuTeoaUzz4hiviIZgGdOn8frb17D5UcexUPvehdG8xladh+/8q9/E83tNSETUS1NckI2HcDUAqRTJegqh31tseDT9Sw0vY6RG8ANR4CWkYxULCbIp2PEoYWZ2JKT7KJIJmSicM5gOtFF+U5nBj3NtaOtcRaIE3Ugv5HXhcQhyVPNcDhFwgC/eHpy3+RMKyXPLsFbKhlp+Uf7cu4pVKkIyK4sYOp5sdMeDSP4ro5CNodUqgvL5JAulGE6n6+JQyv/JJuMYCLv6anDM5+59XT04D3D7Mm5KPUQEQA2MA8MRBGHWTo0IyMgHs8jxh5QIWSZC0xGe9BTFqb2DNlsKApEp0cgyEZ1aQ4KtzdXt2FkWpjMruPsmS3stXpwfAWGmRfl23BI+/uKvBYB5Wy2IM8aITrm6HKwHXF47ob4wMNP4YHT5/CP/8k/wexevu1HPvJR2ROOWm0MegM89sijMDQDr73yKl748Ifxcz/7s/jwCx+R3O5/83u/h//jV38FX/rqS6g0lvHbv/t7Ys1qZIvIFKoIopSA1IVyDYAB15vCcQ5RrS5gmAMoGKJet5BLkzg1gzv1ZYjPmTQH4LzK0xkH28ygTKyleYbQipOgfq6go9frQY0JmpNYQvcHuovw/qECZ44s8/2myVCWgBBJZcuNutjNrq+v4OaN63LPbW5s4ObtWwj9qoAyJAaxJqDSZzgaCrDLc5lnvTdjPnniXiIZ0BEHoTm4s7ncD7RJ5LNM+2zSMniOyGBbCHfM9yMoOMfcm4haulJKckuZVZ+2CFgRQOF7BtJpE1EI+DO+TVo2WrAnCmwHKFWY46phNGpj4hxjeYX2qbRvduTcGXY9vP7yLk6tP4hCroowDlGqZgUEDubMiabF4xQrK6uiKHImC8RKHpbZwN4+oxcY3WBCt3w010LAvIrx+Ajwq9DVnFiS0vrd93W44yLa3R70rIutcyVEoGKZ5zPPtBjFQvUeAOugkC9LNMjVq1dQqRax1KhgPndF+UPSopEuwvW4zoF8MSuZRDrmgRbyacnA9qYuBsORgMdL9RVRjt26uStKcF43ZicytoT3smVxaG0jjibQdR+6Pgf5bqvNguSIL+K2EDruA8u0eec+TWBLSIsRwX2OkcVvUtSdjBDwnAC93hgbG6cFmB6MbNy9uyv5gxxwGxaBBRf5QmKN3uv1xf4zVybJgJbBQOgRtNUQ+jpmzKJVqFyzEISekH8MM4lFiLhPxhlBuKgMpDsHgexcnqQhukzY4iJSX6qgWMyLhTnjMFhzjodjyavPZkqY2B663RHiBYlJKWxvnxWHIaoSm8t1AX4n0yFyJRV7B3dQKS+JSpbZxK3DLo3mpb5khAWJgLV6Wc64eeDKuZ5LF8U5Y2jfRLWhYP1UETs7N1CvL4vNv+toUOOiEPeYxR3OWSO7MNKJCo/PBvdQgiok1u4d7Ag4aGVIgPNQqRQxcWzpcwiGHR3exlK9Luv29ts38NjDT6JWWxGlbLXSxP5+S0h0VDfyPM/ni7izcwhVy0n95s2oHAyQzQHVKvdRB9vbFcx9W86WnVsd9NtzFHKrmLgRUtmsEFVZPzm2I4AIuy3bHqJWKePChbM4e+aUqIULRbqVWPjaa1eRzjUQxSrGI0fISuzRCAxSCUdQemmpJtfanRGEy2A07mMBAslraB/dQbxg1vgSTm3UJIv27u2bGI1HWN08g8ksgD1diAr/sD0UhTqB+bnn4ewD50SNSoIgz6TlZhOuN5NoFf63+1mnW9vbYln7tVdeETC3VC6JTTL7TOZo37pxW8ipBGz4fLGG4LPF+16LafNLoiJBQ0NIqiHrQ5O1oY0Ll7ZRq2fE3YJnLkkGdGfwggiD/lDqZCqE2RN12z0hG3FfcUngMTMClvK5I5nKdqaSNZtNl+R8pasO9y6SZAis0t6XRCt3NhIiVzZHtSNBTyr0bWiptNjUDvqOKBinri11YqFEVwoDcZw4ZPFzsC6bjAN5DSp1WROyv2PkgdjBRlQd0rrYlx6D8Q+0Ic5l0qiQdOA7YitNe+Gz57aFPERHKv5+Er7e/e7n8PJLryNt0TI3hbHtijtJrlBJzpWYltXMSqfiMsLK8rKQVUlk5LUUMFVNwfMcIaJxDxOlIoOdeXiy69FUtI6ofE+jWKTlLWcXASJa2CJE4JTk9ylKKDU3iTxcP9ZTo1FfSM38wx48cRdT5Prq6URhyVmGgLWpJGM1CEluohUvgWMSH5Prkjj+hLBHDsqFsuyHBABJ3FnMEzITzwgSsbjHMH5jNJ4i9EKUrDQePL0JRRvj6u0vo7qiQ0srmC9Y15Uw7Kmw9Dq8aSBqdKpiG80sYj1Ad9SDzho/lZE+rphviNMTSUPcX9lPLDWqmIesnTpSU+YzpcT9JvAQp9ifzSV2xcpwXUzpWzvHfeTzNRRyNcmr5bmeshRR/pLIZJklcZpgDiwJBFA8WBkqUy1xnVgEzMvV7wHZdDZi1AWJwp6AsXT34n5H0Ja/m/cq+zY+Y2N7guGgh0a1hEyG14EEyPuuZMnsR+zzqYiNGO3C/SYB+Qm20wZc6sE4FLICey/WHfcJ7CTskUjNvPcgVMRZgPi/SheIBUlmKal9eItxikYCDmu2cJ5kHSskRrDfFpciH8HMxg9/3/eiWizipz7xCfw3/+A/x3ufSRS3rHtOgNu/yJPXk/d2sgInK/DNXIET4Pabubonv/tkBU5W4Fu2At8ocPvJf/5PcbC7gzfffB0ba8vwvSlGgz6KuYzYuGlUc95rOu+rCd04xCzFfyTjdy72UAlDkWpETyzmWAjTmolgIwFDaeSYz5Nmk5DkyUojE9BulaxEWiUyD+8+aEuQIBLFRoosXSrgyEqNqIocw6StahgijBdorq6gXK2h0+/g8KglAOva6hryVgY27WXBbCFXWKYs1tnU8Q8B2KTZYsGeNOlkjebSeUzs5DMRBGVeGpndBHAJQtNumXlNVPeRBMrXosK3O+6jLyAw7XqYhQRRZxLc4B++LsEzsW5ahGKfOrKHsPIZ+EGAfq+Hm7duyuuMhkOxcL586RL+6DOfEYCKAy82LCFtqNMG3JkteVYFAtQKMzbZyPB3RxiPbBl606ZweXlFhuhsaAiOr66tCEOcg0XmG507fQ7+zMOVd67IoHfs2KLGIfjKoT3Z+fxdHAqQeU7FLRsmqllpTUsgiwMWsaFTFFE4E4gniMVrYU/GAjiTpc61Y0Yu14vNN8EQNkybm5ti1Uj2MfO+qCwSwDlYiCcQB5lUwjETmPcOc21oa1ksMsPUk8EGrR3TOUsGgrwned/db9ColiVH9e7du5LfmWSL0naJNk8eLl88j263JcqVdIaMetpT8h4go1xBioAbBwr+HE88/iQef/xd+OV/+ctQ8zk89dRTArBrqooHH74sQO1bb74pzHbabQ2O+3js0UfxyBMP45VXXhGb6ebyigzKr79zHU898zCypRT2D27JUI9AyOUHL4p15x9+6kv42Me+R6zKX35lF71+kknLQe76ZgNPv/sxDMZtTKY9jMcdmJkUJk4fM3+CYiEn97fH3NS5ienEh6rFqNTyMOm2FRMc8VEqVzGye4ldm07LVQKiKm69OoXhr+PypQu4eGkNFx9ckjxbb97iEyXXj0oU3zGFVZ0xq7CdBV69sY/PvcL85gOxhGVTSwUJQS9DZ8NM9TuVVDoiKJg4VECkAXQQLYbSEPMaseGVtlWLJSuMGGQmm4FpZWSQQ8ApWuSgLJZFbbmIeM8TxJogX4owHO+KEnjjVBHObB/evI+NzYbkpB0eHGKpvCygMm25uSeRfMH7geQA3ofcfziU5r1MNjaftVKpisMW85xNAUX5PLJRv0+coCozVoFimYM2W1jdfM8EIEqWCV1NgeYAVCxJ869TCU5QMpY9hteLhAgOJ/jfvEUWoVKCPZ2I4oRqtfbxUHIlixUdrt+RfZNK3J27Y8lkrtazGNq0j0zs85zpRAgXVJnEVLF6CmqVBhzHxnB8KMNjP+zIsFvXS9DUClIpqpKY7cV1IMue1s5JBhQzJMWuS2VeU5K3G4YTscBm/haVAVR6JFZi97KeqGjQOIjwJRuRr0XSgmXRUjrJGecf3gd8Lie2CzXWZUCZZH/RXpuDpAzqjRr06Ioo8agcnc24T+gw1RhGimC7gkH/VbznPSVMRj5GbQPPPvYCPvRtH8TRrddRyOr43d/9HbSO99FcqeL27et4/oPvx87dXXzv93wf/uRPPovm8irefusKvus7vwdvv/OmKF/43mgd+cYb72AymYm9+Ps+9BGcvXgZ0yjEsTPEP/3lX0JjaxVpPnspC5PRFKZFq/8Yd64eYnmpitV1Zs51RK2npmoYTjx4YC5YDvY4QhzaqJYNaEoJEh8fp0Q9yOywRUzyURFRUJCcSD4/mRxJR3FiOTwjOz+xcUPMZyqx8ePwU7Jmw2FitqZwCBuIKoLfSwCKezgHk7xOgA8v4P6nJ/nOGSoIaxgNF7BHC1EhatoAtbIhihqe983lmqjHOOwaDI5kzUi44b5CJSiHjRx45vIcntHSn8M/qu+oaiEww3uF4AuVc3mEC+7xEyF20J6z0TRx9+4NLDdIooBYVWrxEkb9ASpVwLEHWF2t4tyFPG7eeQme62Dj1AUcdwLMBfjh8wwYWgaKStUyRBEkinU9sZTmOUd75QoMPHX2Iu7euoX3ftt78aN/50fwS7/0v+Nzn/+C5LWPhsyc7eDc2Qdw6cJF/OjHPoaPf+LjODg+RKVexdAe4dd/87fw2T/7HP6Tv/d3EdPG1cggV6TCLIdIsaDoGQQLgu9ZFPNVjIc9zOc9KGoPpRIdM7pIW3NR3ZJMRxCHgz8qZ7kmzHiTDEWNQ/sK/JDKEJJhqhgNPRTKyUAy9PncxyiV0zg+7iGtl5FJlXG015UIBdZmPGu533HP4iAzk6VqjIN7R4C1w8M9lMtluFFe1E1nz54RRwnuVawpqKbM56nup616ooJivUMAo1FfR7dL8hwVapZYftISnP+umybcGYe3VO8kDh20dOW5a49GyFlp2EMPaasqYDRD8paWTZgZ1ifH0Bj7YBiYjhV0DudIRTUY6TJcWkj63Jc8FCsLrG6ayBephokxsyN0WswrtVDKl0XNRIttcYdRacHNzEcFzWZTSFytIyoHGXUwQqm8DkXNotWmEj0v4Aktl6uNCMPpV8UatVm9KMAj61UCN/3eHPaANd4M5UaIzTNlsV6n6m739h4KxQry2RIc2xMLTOajM3uWcRa0e97ZuS2OD6VSFjb3nXkW3b6LRiPJc2ddRbU8/5w7fUZIY3SCIdGSSr9Ot41CPi/D/3S6LANxOieI243UtS4UnnPzY2ydNrG2SVUfSVMOAo/W5HSGIBhCtaCDRnNNyAq0N+X+PhgMRcWUzaVgWBCr17Spo1Gsonc8w6Abo1zcFivreqMO3QzgBz3M/CGW15pyns2mKgr5JoazMTJVS1RPg/4U+UwDqVRBLN6pSKWKnK4YYo8ZJ9npc2+GxQwwwezuxH2A7h/cI+iDk86kJOOVlvztTltqYd7r7CPoLtIf2hiMXFGaEbiiZTvPvq2tbbE1HoxagOpgZT2PMB4nPUBPQ9ZooNU6QjZfhusEAtYScGEtunlqDTu714Sgs7rK2neIdMZC93AktueN5QxWN7JIGS6G45bkyGatJbzzZgvOWINllEWVRYJesZTFcc/F7Vu3cPbsObFLHg67KBUyQsbg7+Me2x8M5TlaWV0WsLM32EOsD7B95jQeeehpfPmLr4v96OH+CHFkiBVquUQQnVbKJHZFMPU0TBJtVfYTUyECPPTQaVy79hLW1rIYje9AVcco5LM4s/WAEEA+/9nXUCttYqGYmEUhVMmSjOXeJBHSSCV93iOPPIiV5QauXHkLvfaxgNpj20GnT2B4GZMJQRn2gCpGYxvNpWXopi6ETb7e/sFdcZbhGdVq7QvZb2W5JvbIiKb47r/6Qdy59SacSRdnTm+K5f4b71xFJl+Fla9g5i9QrDRhanlcefum9C4EW+/cviMkYjoiMZ+U+yq11iSYUsV67fp1UeKm2RdOpvLcsSZsd44lNoc1FutZ9oOMPOGeRxCuXKqIbTZdU3jMSrypwlgB2hnPhFjz3HsexXHnDlyvL7Vqt3+A1bUlDAc28oU1RGFK+miqtgkI9zp9IY9mMjnJO6VlMfcRwySQOBLQ3sqaYqerKumExDOLYdu+5LpWymU5S0jOyuZ1uO4ocedQFBSyBSFYsScguMjfVWuUMV/QXcAVp5t8gWQzTUiYVCfGgQl74KNeXRIFKvdsgv+0dnYckisUyTZnz8f9j7UiP1+5mJBFXnzxKzh7dhurK0253/izjFj4d5/5U1y6+Bh6bRtrq9uiav/yV74GP9aQLVaEdMu+lnU7e+YkOiYrikg6IbG/LBXzKFeYxU2iuC1OIMxC5RnDelhUkiSPOGNYWSPpTWIqMzkLSJTusV9CQMBXJZmNgF2Y7C8GXSUm0qOL6nVONS/7skhAz2w+LVnE7Blt2xECqy7KzkSxyT4jcaRKxtIEHEnyY41mj2nFG0pvXGbfPE1iHiw9h/GIjiGBOOiw3l5dWcKl06eghVPcvP01pDIzRJoDM08b+g10j0motaDFJfQ6HeQLMc6fr8EP2zg4PoKWJgmnIL+XynIFJmbTGME8Jfd2pa5IxnGvfT/TNkSGmfTMjycpnxm3VoBYHSOCI25QqpLFzDYxGtIFjEp9Or5EYCswnQXStzHag24+/JwkGvH3cH05nxFF8dzEImCuPVAs8qxiH5JEr3BuQzIo5wtJT5AXRzGZeRimKNDZHytR4h5DJxD2cayTiIPyHOPPZ3IZOaOTs0RC1GXew72L9wittenaoEtsCWuvhLRAxyaJ3BFnIAL2JCYTwJ0lsS+itE2so9kMch/nMyrEU5V9kSKEK+m3eQ/4M/zNv/Y9KGWz+Puf+Dj+0X/5D/Btzz4j70Oa5/+P4vYk4/ZbNmI9eeGTFThZgW/BCpwAt9+CRT95yZMVOFmBb/4KfGPA7c/in/+z/xV7O7dx49oVrDab0FQF/mwqXxyIJRldZLYyUy3J2AujSBSuHNhx4Ncl2DceiwKVQw02TQkASyakJgCoqDEiDuZph8yalLZDBPuYW0pwkwqhlNiVMnvkfs3Kpiix1yGrn2z2dMKgFHUQC/IkT1csOS0WxxIahkKuKJaHCq2XqQQmgCx2ghlpuPgzfO+cbEpDQNsklsjMT0wlYB5VdVThkvFOwPG+TTCbC/5/sfzVaJlDtaKCyYwKJQ4paJFE+87kyJG8t8T/+R6rk5mOtAe0JANRNTRMvZk01VzLK1euCDDKNeYQcW19XZq8brcr74Oq38nUwSzw0To6xs7untgHTccz/PhP/DjW1lbx6U//ES5duiT5QPy5/f19LC8vY6nRQLVew/7eAYrFEnZ3drHCAaWiolKpCEt0NmOTHuL2ndvCiG4dH0quXqFSkEy727dvC9jFa0e2Pq8J14Kvw49J1SLZsGQTj+2xsK2rtZqs83g0EnBK8mIIkudysi7MJZIhb4OAkiPgNG3vOMDk0OfC5UsCtt28fVOA6tX1NfS63a9niTIricNXpvtEvGcjqrVNbG9tiWXtm2++Jc0ZSQW9fl8ABQ5pyNCmsrFYqsv9x/wwDnvTGQMBbU2NJL83pWsoF6uiQmwf97C5sYVebyDPxuNPPC42xV/+8hdx7oGz0vj/6R//CU6fPi3X/fDwEOvrG/jAB57H66+9jldeewX+zMcT731ChiMcvD3++CN4863XhLHMoR+HDLduXcW7nnxcFLkEgO/c2cOZrQuIYkXUNATilxpL8Pw51jbXJY/KZhYrqKaa4uFHH5JhThwuMHcXGHRnqNeWsLZZhDdvA+oMrQMfhdwaSrUA3f4+9PgUum0HpqHhcH+BQSeNQc/GYNDGD3z/d+KHfvij8Ge7mDq7cEY9ZLQqFlMLakg7Yz4/CyxvncW1O0d48atvCFCczymYjVV4NnB620SlvBDbON1KQ7VSmC8q8OdpLJQDGBkHccBnno6iJpqNUxgMbLx19W3sHxwJkNXpOxiOqchmjlgRiroktt1mdiYsbjK6ldQMrj/GdLLALOhCyx4LK5zD+VI+L6q7qW0gly3BdccCJm6fWRVm/o1bbyBWPGSyKprLZXR6h8Lar9UraB8NEM+zwEJDqVxAPkerd08GQBwStVoH8tTzPuMzS1BL8q5UBYuQjHcHtWpThj3MlaJyYXNzW+5/kkuobufXYEAgPQIn0dXlFaStggwPYsWR4bXvpHF4NMJo5MiwczSigqSGemMZik51zwSZDJnqzE11RGUs9sUEQ7U8ms112Zf29+8inWUmFe0IaeVIe7K5WJlSkTiyZyiXmwKmTabcx5JMs4iqWLLNY7LXuedNRbkleb4zKvcJ3hB4oK1iMoTi3pwMpBIVKbdqTjM5FONwaLFwkcmRyZ7CZOwiYxYkI4y2dbTX5TXNZIFqLQ9n5MAZDJHVCYgtkMkDYbcNA2lE6VVM7Ffw3FMp3D0YYjxZwmMXvh1PX3oSi0Eb0dzGZz7zf2NGkCw1w9Y28xRDOS84YB10p6hX13Hl7R381E/91/jUpz+FDPP9ynns3L2L/YN9PP+BD+NP/vRzePzJZ/D0c++DHwO7nSP88m/8KvL1PArVPPw5n0UCO6ZYrfV7Y3kWaT1IAJMDPNflgFAXG2Rn5sPUc3KOkrziz1QYGgEXDmozoiygConAfzZXFQtE3l8L2k7Dg2HROjsBwalyNfUsypWK7C8EQHnvE/jifUgQQRRMU0eGw7wnu92BXE/m/I6GY4kd4LmbkBgIhFgygOKeTMUXLbZ1lYpaZpdZYm9ZLtPytgPNsDFfdKCkktzSKFTFankeMAN5Ls8LwWIqTQFLrIvdCdDrB7BM1hUkkKShIiMKY4D2p0ew0oGoY6goC33AmxhwHQe9wW2srps4+0AVzWVaJw5w3Bpj6pqI1SWoKEn2omaScGSJOpOA+GQygplmZIMF11EwHNkoF03AjfDg2mV85lOfwn/29z6On/u5/xF/629+H86eOYt//Vu/AzokUtlUrdTl/CLh7WM//L34R//4v4ORDvEzP/PT+NiP/m28/4Mfwvf/wA/ht/+vP8BnP/8izjzwEDyPFoXM8LaQ0kguyog6hiHQ83AAP2AOq4tCkf6vPei6g2ajAN+lAt9FubiCuZdC66grOcSVCq0Is3JfUNlBXhqVgAetHWye2kBKtdA+7sJmrnCki3o2no/hTJh3qSOXKYmKh+ADqyXHmSKbteSZyOVpkRmi2z2SNTpsl+Ss537G6AIx3Z65KBbymExtqQW4HyRZorzW3OkM2AThcgWxvebwmsQPKowjhfcz1TT0SU9AmTAKxfIzl6vAm5LY44mVvEp1k5A/XKg6nRmYBz1D1tBQL9RgKhl0jvoYMk+9wH1vikq5JCAeLYJJQKM60ncVjIcBlupr93IoadcYIRUbsFJpeP5MVPZUaqaztOrmwHmW5JfrBG2H8FwgX6zLsD5vUR00gO3soVylcqsswB/f98SOcf7c4+h0pjhs3cbG6RLMDIfPMRBMkTd12PZUrk+5XEOGGetB4sZAt5GN9Q3cvnNX9gQCyVdu7KI7yWDz9MOwR1PJx2R0BusDWuDPXLrg0HacYHxS+7IOo+J5MiGRIit1G5+ncEGgrwPT9PHsMw9iEQ1gpV0sgjbmQV9Au/HAQeSnZa8gUJY26rAnCyzVC0JiMw0S5qY4ODhEdYn381zO6VIxg1LJAo+dYJZHMXsKvq9iOOzh3PkVtLu3hWz25FPvwsF+H8eHBJqruHHnHZy5tIyUkcLtmzs4e/aikLLGw6nYvo+GSRYs899pmd5sLjOAkdI+mLSlLxFIUzEc9zB1R6Iw5N5FglY4V7C3S1tQqpBXRRU/j/oIYtZxHmr1ujjDkBR2924LupaV+rZcycELehjad7GxRWeTLG69FWDYMaCnI6xvruLW7dvQTJ5DmrhflItlBOEAw0FbnDvq1cQlheAM7U4nYwIltOOd4KlnLkrcxef//DVsrD6K9gH7JgvNZg6x1kK+FGIwSwNhClfeuYWlWg3rq0uIIxs3brwhoJlplJFSS+gNHLQ7HUAP8NCjW/jQtz8uudBTO4XPf/YtBF4a+/tUw+XFa7PXb8kzR3IG82jnXojrt1pImyQP0NkkxuXLDVy99iLoOnrm7BIefHAdn/7UH0NBVp7jhx98Cjt3BkKMiRQCPZ6QwlZWmgLO0laWrk4PPch7LMJLL31NnIB4lvDn9VQZrZYjey9Vk+whEvcDDe5sgv6gi0ajBsPideW1IkjH/TtEtVxCLqOhfbyLXFrBuTNrWF9vIJe1cHB4gKvXbsCezdFYWcdgNEGt3pQ9bjy0xW2oNxziYPcQnW6Sb0uHDdZQtMBnH0kbY7HhzRSwuX0eB3tHojpkVv1g0JH9gdeXrhC6ShDQh227onBdaa6iddDHaESXH9akHrz5AK7XwcZWBU89/RBu3Hxb9hvex86EddtCgB6qeq+88478XrFdHvbF9YX3D/ukXI7ELQ+zWSDnPP8uyr54jllgiytVIV9B4EWi6HcdH/u7LbGqr5YrqFWr6LbbYsvLWmzvVh9KWLwXWxLj4sNnEWkebu69iUwphZS1QKVRkLz2w9YRlpoNsWKe9iNoQUZIU0u1KRg/EQAAIABJREFUHFqHVKGXUKs2cPvGPi6cfwQrK1tSn1+7eQUvv/YiLlw6hXqToHEbhQLrb5ImVNRry3j5pVel/nv44Ufw2qtXcPniZekr+fn4eplMnYFF6LanGA5o1U5rfAfN5pLcr8yUJnmNKtdqrSQAeXO1AtVQ8NY7b4qTkuQru7aouGkT3qgvYTxJyCfsUamYZX9IojeV3dxPPH8KTWcuuingIc9Cuk2QuOhMSbjRsLK8iU6HCmIqXedCqLEMukXxPXriukVFNvdk7sGmocKy2AsTBGVtz2iTPIJAR7c7gSqKzhhLtaZY3o/7IdxJJO4KhjnDX/2up6GZbRy1r2FGRwEWANDheoy2MZGKqwgDkgYsqb9Yny81snBnXfgBibCW1J8kHwkJ1+LzyDkI7YSTSCMovjhqLOYkB3K+MkMUuCjkkmga2koz/5gRKLO5g9ZxB6urm6hU1tBqkWTACB9GRPligV7I5kUlzZlPrdZEJl3G/t6xkL1JWh7ZAyFROA6dzzJi162bMWxnIC5uaSsrpDXOHzhPSqyy6daSzJs4I5KorNCFofsCCNO1jaAr1bpRSNcMSO8/p3W4bgopkXUQwfAZM2djRlFo0vvT8cnzpvB9V3Jrae0u84mQPWzi3sZaSFNI1KcduJIA8tLr3LdJpuqbDkwkB3COpiVRAxRExDoW0wg/+N3fi3qxgJ/8j38M/9P/8N/j6aefvOdgweqSVVZiI51E9JKd9P+bKZ5YJX/zR6wnr3CyAicr8C1YgRPg9luw6CcvebICJyvwzV+BbwS4/YWf/1n8i0/+bzg82Met61dQq5DJugB9w8iCJBDDYpkWdmT00rL0vl2upTNPK8mRSTJaEuuZ+2pW5n3wvxOkYyNDu6fEKjXJI7kPYvJnkiEfwdyk+Ob/8mcEFGVeTJQM8/j/2UxwIyegzO+TrEmx901ybkU1oSjyPsqlcgIqeD6MtCU2m1QP8ftZOCcgLYGjUAp6/qwoLFUOqRaImbUmKozEzo9KWKLOXA+qKwU4lmYpcV6ihadmJtbE9z+D5K7e+4z8bPzie5dM3ntAcUjbJ1Gsxtg6dUrASGZZra6uiS0hGxla5LWPj8Um+eq1a7h69RqW19aRyeakgSTbm6DxU+96F2qNBiajMbr9noC1ZP16zIgl5Tul4sq1G3JdqD6lEnTv8ADN+hJ6Ayr6kmtYKlegxDGO2se4e/s2Do4P0FxdFttXMvIvPPAA3nz7beQyGRnGUKnLa0NQdDwcCtBLK7FStYJsjtl7Y2l4OHwkcM51oCKW143/n5l5VN0SaOT6lIsFGVgMBwOYmTRWVldxcHQoDT7BIK5HsVQUEEGsp6VZCxFRjSwWjSlMnYlcB9pA0vKNn5mkAH6+Rr0mf0/uIQ3tzgCZXEHud06OaJnJq0olFht5att4T3OQc/7ieVGSv/raq9hsbAkoxka+XCnKsOrmrevY29+TJp2vtb11RoaHHIhL06dEMAo6gihAvzsQcOV973s/7ty9I/af7c4RlleWxELs5q0rwlam4ialRKiWqDD28cIL34F/+29/D2ceuIR5EOPGzbtYaq4iRxvLXF7uxVbrMMkINi2E/gLZdF7yuKgsXl0rQtU8FLMbuHmthcZaiEazgOO9NMYjF3FqDGemIYqXgXkNrq3irdffxPf/9W/Hj/zg80hpHSDuYXQ8AeYGlHkAMA/T9KFZOtK5qqgoqGabTI+heGWUdNpPX0Op5ELTyjJcjQw+m6cwmaYRpwbw/SPEZPJLsxqLbZvjhDJUtV0qGSwcHPdw9dYd9Pq25AYedgZyfxNcjRamqFWsLAFK5nsayJdoJ+uQZy9qeKg+fC/CdML8MWZZxaJATulzVGsZrG3WcOfOFaT0UDKb+oO2KCWWlqqY2T7iuSnAOy3TyMgOFjPkc6bYMDLjk/sI7eVJTKhWqkJQGVNZn9VF4TQYjsX+jIqMdJpZaxzwj8UCkcMRKvL5/OdyfFMhFgpZ4JZk+xlcL91EMbcun3VszwSoH9kBRgML01kMZ8bczQjFAvPKVehmkr9F+1le28WCOak5GVZQYUjnOM9PskwJqCV2wQFiherfmjDknWmI0Zi2ZBw8ZAHFxIK2yVTfcr/mwOKeooSsc1FDabSiUxIVxJwkDzFOwCKg2iIlBAQSRLJFAnFzsQkkeMyhhzv1UEhXZW9hFp6m8xkciUIpX0hh0LWghRrK6QK8RQ/zsI0abcGtIiaRjlJ1iEJ2D/ZMx2BcQsE6g+/7D74XR1ffwKnVGlrHu6L+9edUnFBl4Yv97//5m7+D59//AvrdCezxHH/nx34Cn/rMHyK/lIPvT+S9XL1yBd/13d+FT3/6z7CytoXGyhby5So64z5++/d/Bypnyuoc89CTzGkSRwhuOWNH9nnmLoslW4rKhQUMKy0iWSophFBiETQP7uWY8ZylcpJKJOag0TqSytWckElI5JEzbuGJRXjK4OCXGfIEoqlepHqaWbP0kk3s36jGImjAe437Ob+P+Xm0wINiwHNDUURQTcdBvmYmLg9QORjjc0kr3+Tepw2jaxuiXqTKOpViXtwIK5savGAfsTIUhTvzZNU4AWpHdh+O68jgnlbFMTTM6bisUHlKW3bmu9Hxg/t7JKBkbSkDI91FKuXJUNZzFkLK8FwOx+Y4tZ1Hc5U22o4omvh8+66F6TSNqZfFIqSyk8QAOg4UJGubeziHcrSHJsg1cxnToKCYT8PpT3F8+xinN9bw+msvYntrGTevXpV7pF5rinU0wZfaUgPdbk8ASOajb2+vJyC8Y8PMGKJqYbSAqhlI58rIFeqiegyY2zmnWj+LlJ7BZKZgTjVQ5CGIRtD0MdIZWjwSmO+gVjNRKdEpghbaBqLAkExP7ivJwJnPWArxgsNXDh0NAT/o2sDDJ5crIQwVuC6VSFS0evBntqiOqaonqM6sc4KqtOd84PxZ5PKmDGpn3kS+isUcdndLYqdMklcSa0GQNSfW83Sq4HuRczOV2McTZJl7DtLcC1LMgUuLgr7TH8pnWV1PzvwFxSVSa6VE9cIaIIIOQy9IfmNAa2gOxLl9q9ynFGTMFObuCAHVjKkFqoUMLFrTLzzMojmKlQJ0TcVR60AUaPlcFVFo4OigL/aNJF9xUD0lcUfhUNwWsmJzuSnkh+6gLQSUXLGAMFJQrnDA7+Hu3UNotDWf+HjggfOo5EyMunuIIgeZgi5EBe6NtKAcjxdi9UtyxnH7EGcvbML1uhgNj1E0ssgZaXFSEfvto0O5Jy9duvj14TDJdRxWX716PbHxL9TxxVfuIk6RzGWhkCtjEfDe64nVZ63GWqsvZBeuteP48Pk8Z5l9yZzAAO6sB0Wx5R5Ipz1UayrOna5BUZmJPcHMZe6mI3EpEm2QqUitSiVcPt/E4UFP3E+470895pQnQ3AquglyHB13EYSOKAiHfQ+hl4ehNbDcOIXj4yNMvQ62tpegmxHeeustBHND1KaWUYdukQTpIIwTMIGkt+XmspBEx2Mq1yIhJvDeHwxo55qGTrtqldnoyTybqi/awrP2IijE4Xohz/Uy0e9P5GyhkwOUCKUaUGswwzlRnh8eHgvBhlaz3HeZxU1ylm4FoixrLOcECO0f53DtSg9nH1jHQpljNCEJaCH14sryKezvH6FzdIRarSJqQj4D3e4eNDNAs7kCf0qiBFVdMS4/tIFebw/vvHkVG2uXMHOY/8gMyRkmsztorJjw9DQsrYCsUUXgJbmupjkTW2uCc1qqgt1dEsTyEh2TL2p4/kNP4Y03voC8VcbRoY9XX9pBsbAGb8brNsbMHyBf0vDse55AvV5Gq9PBYh7h3/3Jq8jlTotyuN/fwcqKiXJRwde+9ud44YVvw6nNZTmLeP4RrH3u2Q/gjTeuY2x7aC6vJUTRgx2plxLVmiZkUt4vtdoSvvCFL8r5QnUlgcT5TIM7icWVh3X3fmtPnCDW15uSWX1wtCd1AVX8SfRKUouNBwMB5rMmbVMnjJmHoUewDAUvvvglvPAdL2D/kPEiAUpVnvldscmlpTCJcs3mKmYz1kSOkCdIaigVKzg8bOHq1atyjxMsZf85GDqo19Yl2uL69SvY2FwRgJjPGuv//4e9Nw+ydL3r+77nPfu+9el9mX2/M3MX6eoKXZkCYS12AQ4hgTiEIGwRY8dWEtuVVFxlF5RtyuBUgghgCghOHGIb4zhgMMhotaSre6W7zZ19pqf3Pkuffd9P6vN7pxXCHy4sTFmq6lZNjW5P9znved7nfZ7f8/tuKNwBagDZUC+mEjgo8Lp9RSNp+UN+HeQf6PLVNV24tKi9w/vyB8Zqd+uazy2Z0rFy1JGmOEE4WsUquQ/pr27PHjUldb+bLzsyQAurYuqvXpd5PlCIjOZ4QP1Rw8YpbgraiSZjj3wAU72x2eUW9nG2MXhO9SqE5KAWUouai6EqDmp7f0v9UU/RdFjNQUPzqzn5wo4qraoyC3PK5jLa3Nsy5WA6tqqQJymfM9TrX/mUcnMhXb183nLfzX630pU/GNenPvNpXbtxQfVOScHoTKfPLGj/4LERpI0oVsVhIKpcbtHUnLFwzNy8IA8/d/M5i745ODg0d4rLl2+o0x7rzjtPNOh71O1MdPPGu82xAEeJ7/rO79GXvvgllSsl5eaz2tnfVDDsVXYxYxb/1PLs97gpEBuDtS81UzKRMqcf1JSoKmu1ulbP4VRVVbtDHnxQiWRIrU7V7PQhzVKH1SoNcxShNkuliFoJazLuGSBvkb72ehNMc81xjCgdnAHIB+eMB/GTfQgSQ/GIvdCnRGJOzdZAPl9UmdSKnjwumdNJJjmn9dU5Pf/Ciprte3rtjX+h2JxPngD3F4JcVFPA2j7k0rimk5BdA+AwBCaINYNh0yVIeqM2duxx5PtC6sMOGrcNP5FKzYYqZRzLvEo8BfghZEeCEKDp+UzU6UNS4Pcd9YY4E80s4ghrd/o9EBnopbB3JMMRJWNxA4V57lmPmcMWpTGG4As4z/9nfkfMwaM36Kneqir0lOjI62DDT+1IJjWAPs0X3IqoNVgPIElQh/b7kF9x9qG2oP7AmppamozZkJ2FIQPwDLGHYHGPvfx42rCYBDfTeGp/s15A7mJsqA2oZSxWY+b2c1BwT/o4CZFvS+8LRxtcB+hNBEwZDBmTGCr6JFwnz89sNFO32tFH/+Pv12I6pY8D3P74jxuhiQ8GRssHcOH03wfcut8+/joBbv/4W6wn73AyAicj8B9gBE6A2/8Ag37ylicjcDICf/wj8PUAt3//7/+kfvYT/7OK+QNT3AKWWcPdctTIjKP5jv0ZNsghAzo5BFumzsRVkfLnGGQFaAWEA5wC5LKs298Hyg6HHCJd9S7/dgxgHoOv/CyMSQ6nVpc+fe3JbGKZZ4Cj2OQCcFLcu+AoIB1ALTlWfVMmAOzBmAbAMztWmI9e9K80vV2g0OyaafA4XnttrDj5WcBCGMOAsh2UuXZIDtm10CSHOcrBhN9H1XgMFnPt3QGsShdsPr72YwtVfo7rPf5cx8A1YxBJJg005dppuNJsMtDb51O1VnPHkpa35f1hoeZXs9M1tcVcbl6Li1h3DYzh++lPf1qFYtEY1fwstrwXL1zU7Tu39ZXXXtNf/vjHdef+A8tyIouT3+HaAPda7ZZrWetBXYWlz8wAUoDjW3dv6eGTR5YLTP7uoR2iQ7pw/ryKxaLdc1ilNF9RwjJXkomEZQ6PuOeBgIHQrkVd7SmYjZLOb005vs/4MkRY0pp1ITZBHg6b3JeIgcG8F2pmGNyMfyYDsNcyFq2bWySzo2U8+CJ7mcNVMAAgBig9MNsufIv4HypHspLmcwBsNCqxD6XZFFM4nLD5BaBWLOdNfZTORS2rs1jaMxWKZ+jaMcMiPn1mw6zhsB0HsFldXTX76Vq9oQvnL1lT+uGDRzp98aze+60vWWP9rbdu6Y3X37ImJY3Gmzdu6OKVC7p357YQuF++yvgemAL4qFSSMwV8wb4ppPPnL6tYqihfPNKzz71gDOr9w0OFYyjt0jo43Ld7ZHlXI5oEfWtaVIqonsKKRryq11rGnI5nujoq55UIXlMsEdBR4205qNpGWfXqa3JGG+q1HLXrqJUbOn9xrJf/xLrW51fkZZ40Cwr4yF7tqNYsWz5aILig7oCsqI4izmkFp6sKhasa9PPq1ANy/BPNgjWNZ5AxsOj1qImKFyALkAmg1UgeHrU6DU0dR5nsksJYkKHQ94c0nAxVaedVKrVVOpypYmrcmjpkfU2mpiLE9pcGj8/LPQ0pEOspkY5pNs2pUu4a0xzFCdbbbazAEzGzJcXimOMytucw6zlFD8ddTaZd+cjLTQGAeNXp1TUZdxQKk+U0sMYNBJFGk6abx+z4UglAUBmIBQgGiOqq8Gf2N9cFKQDSCA1Knkv+rT/EWthrjQ+UkTRpYX/HkwFFY45ZQaKC8AXDGo0CarZmGgwCivqzmgykUuFQ/RE28UGzBIWR7/WEDUQFpPJAXCEbM4J9md9ysWlg8X40o7K5ZfUHUzUbfU3IrVVQjjdiY+943aYQ2bkOGak2NyG7TG0cLFMMC81IzLWkHXsUDDLuAIHuc90bdhWMeoFP1CN3zaH5gg1vUOOBq5xAWeP4yMftKRDoyx+cqFEJmptCOpGQ3+lp2K1obWFdk2FPt259Rh/5zpf0aOtteZTQ48cNnTl1U//Nn/+L6nX3lY5F1Oy4GW7JcFLtbtOyr1lvRzgleGZGzMGau3CU1/zCnHp4cUIeot8/mGrsncg/i6o7m2hsuaxh3dt8pE9+9nfkCcw0nHIvIwoFMgbAQvzBkh8gmj2QcWPPYH4DsPAFWMuShzLcFxobgN0fTkwx2e/ze6xLEVLNjbnPM8A6Zw4GltuOQoP2IHukx5wEkFXxHqylrM3j8cAA5ZApuyESoBYHEAY0jhhYgS12MEBertcU0jhZkFMHIOlaCI6t8UeWILZ2s3FMjidl8xMQNRIdKpboaSTytrs2ryzPecL88RtJgNxIFBPY7k9mbga7P0B+aNIUvNMplslRyxXtdbEZ7Gh+tWvNq2Enpl7Tb2AvSuxobKiVDQA3noG2ivmKWa9OR1G1WgHVWj4FwxAOAHqx9yOH0atuv2F7EQ1mFFUeB6eFsLrNkTwA6ljjoQQfk7vY1sbKku7cuq1oMKF2c/g1hStr99lzp9RotVStERcAAO4omYkpkY5qHyBiOrTcO38opLncklrdgVn5YpU+JctZMY0nrhrHcYYaT5pyfE3FYtQl5KnSpOTfpmadCAknlcyaDeOgzz0JaTTACjDiWr32e+oPe2b3z75LFnKvi6LWb01K9sThaKIRc3nsaDZhngQtY85Vwk00nvRtnZtO+0YmSabiatYBY7ApJFPZJTh1sSycuI4mALlWX1F7+VDW9NRpH+n0qYRajY76PY/t41jhdjteRSIQC/xmUUkMBgAr9WG3X1Ov3zBXEFTmwwlEp4BGEzJL/ZZPGvRJzfqhPLO6FrJ+ZdNe9VplA7ADwTnb1wbDjjmGoGIb9KlzyGr2WfOXe83zgG17r1+X42spHCXCAovnqfzemEIhlIyQXFjDpqo3IA54DYhHbavZUH5PSYlYQ5k51oGZ6vWOgbWJxLKpplCJsj8FAlHFUzENRhVTrwZny+pUvTau7B3l6oGGo7aWlrPyBwCnUS5PLPcxf3hobimxeFp37+9r/fQFW6PJJl1bWbH8VRQ/rXbV7I1R82OHOx0H1e+iiobU0VYs5VEwgP2kT4mUX+HQRPG4Y0o5VFSstR7WJXnUabYk71TRJCpRvwoHHQNAsAedjXG68KrZLdj+B8kwGsmYuo96GjUtzxvK5rB/Uf1u0MgOgNf54paee9dFU7B9+ZUvGyC2kDun2ThqLhvVOkrysVZXl7Szs2m5zdk5SBx1Uz2x9hGlwf5OzQcZa9Tzyq+ERQkAlHC/LTKkwR4MKNK3ORUITpVbiCu3kLBcbpr96dScPLOw3nrzofIHrtUrRDyIROyx/gDPCnnsLnm1Vu1Kk5j29spaXV1XLOWXJzBQpTzQg/sHuvrMBSNDlHbcJn084ahRrZmjxMoZcsArCvuIbEgbaWE6a2o6a2l1JWUqP9b7SCipdrOjx5v3FSNKJYR9/rL6bUc+eVUpHyidltbXFzTsjVSrcHZaUrU2MPJodj6mSvVAjx/dUySYlNeTkTMjKzxtIEkyE1V3UNb5S2taXZ/XnTtvm5XnwX5Bsci6njwh9xtnhIFSiaiyaUf50lf1bd/6svrtqbrDhp5sbarZ8FkmZiwes4xa5jvnMGogamKII+QDYztN/Mzm5pZWVtYttoG840g4Lo8gczD3IJCRXx6Sz0AtWd3SH3bsfuCUgJU5Stp+v6vRsK/VlUX5vFMV83tKxAI6vbFkWcbkCmNbnZmbN8D24ZMtZeZylr/KGcBcUZ7a8sI/drOTIWN0LOse8H99bc3+rtdr2t7Zt/08EGTvIDOcbNQ9U7cT35A/OFAwQGRFSKdOndP21q5qlbrisZSNCZnKFy9vaG0jreLRE1vfVzdy9jxAlIGAEAokbP+jPsIOvFLJW10IoJVOZ/Xw4WNT3FIflUoVWzch/QEYA3RRK3UHTSXSERt7yElGCmz1FPBBaIxqMsT1yCVNvfDsC5ZV6vN49Oy1rBbTrtPOUaWjw8OO6s2p9vZqqjVHKte7GpM/nYxbjE4gEtTcApa7PnME6fdrqlY29cLzF7S8nFa5mFe92tDWk109+8LzunXnLTs7zS26TiSQnZYWl+3z4fZwlG+aBfPKypIe3t81x5Vnrp0zd5NQIG5rZDwZtjVyeXVOnW7FiByLuXO6f/tIxcORwsG09vf3LHomiEPAaKblRfderKwnzVHIzv1+n0sepi/gQO5krYQoHjZnmcmI8xyOASlNIm60EWQ3SEzUSv4ACtCaJmNydN0zKudliLlYalfrFYXjMIyIc5lpSO3Ga3p5toMaDUZmIx4gLmoGYYpzMycNoo1cRxDsqSEb+LxJbT2uKxzMGMidiM90/kJKo/GhSkeP5CF/Op4SpZ5FTUyDcsQeR947kSV+OycD1ibTQXN68AUmmmmkTpt9P2FzjXMh8UAAvOkM4KrH1ibmDwRUzj/MFYBuHBp8EOjweemTX0y5wzmCfhHqVteFh/PoYDhSq90xGm4mGdGMXNdx3JxUIE2Yi0PEZ3N42Pco4M3aHhLFxtgLGZHzuRs5BYAcDLgxOe6ZzDFQlF4Q5yXAW+oRAF/O5sNBz85KAK30jahjqUmsyUD+sLki41QxM7t4NwOaWqxjZxfAdO4TRz/utQHDERxIIIMH7FkZTYYuKXIaVDyETTogL/U9rzl0zy/0yax3RTYvGcWcB0YmBPCQcdtp6ke+//u0nJ3Txz/2Mf3Ej/3YU+AWspqbcYu04QS4/ePvo568w8kInIzAN9YInAC331j34+RqTkbgZAT+PY3A1wPcorj9+Z/9hA72dnT/7m2znSI80Tuj8Q44iy2dY8W418BUgAuslwA63cMvwC6WtACux+pSmsnYwQz6WDnRPHZVuZYJ6UXl6KovqJ+Psw0pwl1FhguScrgGaOP9sSEeT2l8uyxZ/iZPh4KW98QW1w5hXoCRsGt/xzWOsNSKKODzm21eMBByrY/bbQMZeC0OEsbintIE9rmApWbGtIdFTSfdPhsgNABVp6sE9ns+n4GaNMT5d4pws6J8qhw+BmmPb6+bn+aqgyns+WyuulhKpNNmfezmbLrNeBf4hVFNQ9u1x6JZ6qoHUFRGtH9QMHUK1sG8Pj/3+PFjY39yWFtZXrHcrY1TGxoOhvrlX/5lfd/3f7/qzZa9x81nn9WTJ0/MlovsWhvLMfaINFM8Nq58bv6uNqra3t021RJ/AJhOnzlt4Dv3lkNepYLSwzEgFctjAFmUZYwNYCkHnldeecUUOih2sMXmPRk/mpIo2cjNBcBFiba0uKDeU2CCJnG1XjewmfenKcdY8vNuPrHMOhjVMUpcDsduA5kMOLfpRp5foVA0GzuzTnqqyMjNZRUiU3SEdanbEERhzkEL0BnwiVw+mtDhaMQAbkA9GgAHew/MQhfgmvnbe2qrRNMY4Bz1AU0VDr7kHKEkhX2/uLqgG8/eMOvct9+6rXyhYKDOtD/Vy9/+LTrYPdD29mN91/f8aVP5vfaVVyyfKegNWsOJhv+1a9e1ubWjfKmoy1euWhP/yc6Wzl44a2o6xqZcPTIVcLfT0vbOlh2+aV5n0guajn1qNz26euWGZt4js7I6fJIyBdDcck/F6gOzKe3UVtSqxLW+vqrRsKFK5YEi8X2dOuXXjQvv1bn1c0qnJwoFsK9qmx0srz0cBTXxTeUNDTUZR9XrMI/zCvjGCjjk880UjY8MSOj3PQr5kpoNUQeQj13WZIz1FM2VmamYhpbDNzCF/IRjvN9HD1/eCM+RX0EfmbVYQaLqpMkaMHvKVmum0iG5aXUVy1sqlvbNoheCNJlUZt+LnWSAZiNNRJ67gKKRlOWDBQ1QShhA4g97FU8H1B3UraE4mnSsuRAITS3LqddvKhTxaW4+bfmEpXLR5mGSvOXpVF7PzFTtkAGwfCXnetDvKTtH05scwbGBiCiYsFlDaZtKzRuoNBl3NRrQQOlpPCPHuGI2uSEUHcGAnNBAPgg2s4ScSUyDLpaMdVMvAUZOWORm2PmhuvQqm1mw76EUBCTo9XuqHQ0V8mUMxENdEgjG5AfEw4KtNxZRitglA1SionStWUcuacLcGViupxqMyEgEVPQZEMzcBHgMheLGtkf94fOHTMmGLSaN9fGoY8AgQCQNp+kIQBGXAhrIMyUBGsLklJLzhcoYa0+vcqiUm21Fs8va3n5HF5bbWjm1pC+9valsbEX5vYoyi6s6fX5FPtWUTEQ07JOJOlQ0lFIhX1HQHzRL4XCEPC1HtXpeibhf/qDUag3k9SZdEoePzMsDU1KTyef1sXb2lVt4tQ83AAAgAElEQVRYUXfQU7lxpAgWob2aWa71urghdJTJZq1BZg4CwaCpTNgLAalsv8LOfEBziH1somichhQuD1PFokm1OwB92EaTbQ7ZZmINetYw19oPBQ6A4tQApWg0bnPJzdgCVLf+kQHrlulq6gOUCn0jTAAYkEMN4Ms9AuRCNcCXm1fa02hMM2uk0ahnwJLj475DRAhrNo6YJa7HssDqCsd7kher0rEBL6joeZZQC2dzZJJ1NcC6Tq7Dhv2xLC+aaxEjFoxG1BYJyzxsNkvy+hqmYnQmGU1HrM+OUilHsQRgUUvOzGsWtuRNMseYe9NpSo1mTNkcoIhP+7t1a9QtroSNgEOjfjJGzR6xnDZUpcXDjgKOV5lEQPXqoRJxn2aTjrYe3dXL7/0WLWQX9MoXXtW5s+fMin9pcV5ffOXzeuv2O/r2P/lndf9xXY+ebOvM2XXdfXhbqWzCFLmBcFCj6VTJNM1drA1RpJN5B+iCNTSW1I5CAZ9lCk7GqG77iicGGozyZmPr9w80mZIFSD4poLZMsUjeKhaRKLcymZxaHeyxa/L6IY6kbC6MRh6bS40mxBMAkYlGfZxGQvZ9FDD9wVihQFD1ZsPuJUCdKW57uCn4FAufs5qPuAYamYC4zEGa2+yJgGTHZD3mF+v1oDPUYnbJmqwGVE1nlv9HQ5bagq8RKmrILI6MGEeTFuDW5x9rirJfUQ3GYfV6Xo2mPlPx+x3qqIYCPrI4x4oEACzrRvgI+jJGwkNh2uk1rDnOXEV5zPqO2ob8TJrwrD3YZ1KfYnuJ5SaEB6zIWQdHY3Ifx2o3B+p23GcwnVkwtXjhcFfL8zMlYz2zcyQqgLUW6+fB0LF9COtccnJvPH9DnR6Wjz3Fk3HVqjTPp2o1AQjZX0ZWJ7EGnDt3Rm++9RWNJx03pzXsaDztaz63oOmQ596xXFzWyf39fXU6Da2u5rT55B2trgL8WtCeWbDGogmVygUFw1jiEndC1IcMwOVZdjRRizzhSEzD/sie1Vg4YWo8FHypBZTduEKMTaUZCHl1sNvS9Wsvae/gUPnSttZPLcqrlCm4I8mpavWSu977s2o3HXXbXqWSC0YMtcxYT8dyu6mTANrrlYEiodxTEgPgJopSx2zlG62yHC/riKNut2n1Flbt2KWTPQ/JZ+9JTf2W3yWpTYla4DxBPT6Vz2yyvYonHYVjIwXCQ/kDA001UiSYVbfl1eOHJZUKqGvnlc3OmVJrMK5qaQUXlp5FkgDYT8bsTeSNArinbE/oDlrKH+2bxTv50tSmmfSKSrt9s7+NRLzqtjvy+7s6dZk1r6OQd90yzAHuIrG+5pc8Go6Krnps4JNniuMA9SeuED2FsjFNLMc9pcJhQfV6UR/+0HtVKu1oeWVD7Yajrc2m8oWmreVinRj3lYim1e1MVT6iZmYuxlStVpRIhy0m4NrNC3KciR4+uq9kOqOd7QNFQsvqtbFqzmo6bWh/77EikbGeuZFTp1XT4X5ZyXREa+sryqRP69Of+bIR3CCMjFnnByMtLORsHuN2g8oMoK7bBlyZ6uqVayoVq5YxzOMPmQtFomWPTiY6fXrD7Gi3t58YgMuazPoCES6RiNp+BghDJul00lcmHVc45NfW5h1duXxeFy+eUatV0yd/75O6efNZs0Fu9fqmsC0elW2MAaMAi1j/LTM2DEkDlV/CyKHmvhQkKshV15HJTYoyxCbWN5Sg0XDEVLmATK1awyxhWZPLZc5BEKDaBriSHxyNhY2QMZ5AoBhrPhfXQWFbS4s8s2Tsxs0mvVKta9AjFsglCXDeMzVtAPvYvopFXCdcdShkuOMIHpwzOEexVxdKeZesE8AFAzLqUD4naApcA3fbfYt5Ob1+WlevPqOl+TldWJ8qEdhRvVJSKMTauSiPB8t3n2r1sd65u6PXXrulRrunUDhm5CcHV4dQSO3xSKXyrp597oxWV8m3LanVqOjJo8dG6MjOz2mqoVmJO/6RKvWSyuWWnrn2LrWbWJ9HjXwBGL23l1c2M2fOU8T5ML6QLzjvm91sgHNN2BSw+3v7ioSz6ncCajep+R19+CN/Utu79839hXNpIBDXg7sPlctE1elWzSHq8pVLRqzlHq2urVpcEGeD8lHNtbhvdtXrQNBOqjEMKQxxnVgAD64CcZdEe3Qoj8N5pGvzEzMraiSAwzpEwAC2x24cw5gYAFuTXFeteDRq8U+QsPgzm7lzzKukGmXK7plCEanZ7igRW1ClPLG9IZ0O6NyFhGaevHZ235JnOlIus6LJOKZaneKO/ooL2EIWZG+grmq167bPZeaiGo1bRqihFmyRnuJhnoStJuz1Wu7+GwfIdW3CqTPZt3HncUmGPnnUld9H/Q7gyrmCXgWkPAhdgKUDI8ozH40ebbEpuJThuoPDCz0QnwG07MlkR7Pn5AsVLaA+9+DIM7bnHVIEIClrKv2n4xxg6llygalReR55Tl0yv0saQzFMNju/x1mf/oG5gTBMU/Y+zi5UnNgEQVDG7W1mDgizGXU9Z04Ih/RsILFRU0J84zxCbew1NwHekx4IoDvEIRwhqOePCftGHg8E7L8B9ol9oi61qBjssUdd9Vtl/egPfJ9W5xb1V/78j+gnfuxv6d0vvmCOEDO3pfQHgFsXzD1R3P57ap6evMzJCJyMwDfsCJwAt9+wt+bkwk5G4GQE/igj8HUBt//TT+kXf/5ntb21qbu3b2kug7pAcqYTaxgEzKaYHNmZ5ZSaqoccstnM8loomCmSsaahGf0HrZIpaAFuLT/WrDRdZRAg5LEy1c3QdZt3FLcUuXxR/PN9K4LN9g8VMGArjHoXuD0GNynaASuxOebfaCS6YOvTrDWz4UNpgE0SeXQwPQFOx08tk928VQ5dAJI0szksGjAYiRhgy//nMIzlLzm+KDnJHESlxWfheo/H4Nju2XJ9n9o5w/A9LuBdi0FXXQygSJMPEIqx4nW5RmyGGVcOqxwgsN0FGzm2ZgYYb7ZhAHMAoSlLYytkIDVqYdS7nQ65kyEVCgVl57J68403df/BQ734npdUrdbsUAxTnmsE3OR6eC3GCdUvLU0aiaiSAMW7/a7yxbyBvWymgJX8+/Xr1w3wNPVNt2v/7mZdujaujBsgJj9P4xYmswsmTO1ntre31WljKxr/mvXx6vKKNT6wDQXo3draVqFQ0tr6qnwwXcdje63xcKLsQtaatNynnb1dxZNJA2IApbDH5j4xTnzOoxKWgiklkwlTF1eqVVMMDbodyyylkUluj9dH45UDnKN4Im3ACY11gAO/D0ZyWNFYSpXmW9Y8HAz61ngGMIWV3O2hLkJ5wPi6B1tIBYCuz7/rWZXKh7r/8IGee+45nTl9Rv/3v/h/VMiX3GcpEDAgr1gsWBPr0uWL2t3ZsoPqw/ubZtVpRAGPVytra4qlyB6O6OGjh2p1Wzp/8ZzSmQSaKRUK+wY0Yrk76GKPFZcvAAAAaEsj8JR93x9q2nN3+6szZdJLWlz1KpZqKRxzVNjjYBtWcq6vRAKVZkfD4aZ63aIyoWe0mN7QpYvzWpxLyjOZKh6IaYwydDTRNDDVkJ9XX76wy1avVEp6/dV3VCqU9O6b1/Wu6zftfh4dNjWfXrJmBnRolACDfkP1BjmPQWuWtvt1jSaA6QF3DbBzNwduDsvMKWzKA/LOyIWKyQnU5fUmNB3mzKJx6lQ1HUdUrXY1cpjjro0XwCLKBDIQac77HBSHYZWP2vJMIZOQadVTEIvaCBmVHOJHZmMdinoUjpF/iJ3wkVkVe/xSNOGqTlCT+2Z+RbwxczGo1kqmYpvLJU2dWm/UTFlFMwG1V69HZhQKsnkNu7gCRJRIYyVckd8TUSod0mBcMEAlGsnKcTJqdzsa+fZNHYV6yDMJyOcErEGEwhKLXBwGQkEsf2naDF2Q2us1m2aa8Yl4UsNOXA9uFa1Bcv7CJdXqbVWqTU2mEDggydAwoIkDAEDjHJt61nAaEjLbZRkYh9Uj+Dj2cLDryfWm8YNtLWAThJSoxpOQva5HPHMowV1iDgACuWE0hLFNdDyQcLBX7qpaKyoUcdQZtRWN+7UQiGvanGgUjuig8Lb+sw8v6c6DXdUnp6SeV8lIUNH5tPpqWGYoNqCt5lDNWt9UTNiJhvyor0b2GRIJvzzegZEUavWi4tFltVtRhQNxA0gS8agW5xctY87jCZodIkQanCG47yhe5B3I8dXkcSrAUqZGpAGGEhIWv9vYcRtINLbYv1jfafLhog+YhjKK+UwzuTcYuw1Yf9Bs/ADZAb8AvljDomGUzGFTlJIPyvpbLEJ+YP1N2r7FvghhgKYT94Z5iQMFv1ut1I28gBKH+4OFt7um0wzGLr5rgE/AQPaxWSXTEAuFUKcHNR76FY9mzJq71SpooqomqsvnY16g7CDj2SuP47PGYCgatH0WK0jAReYJaivAbRrqZImb5a8/YnmPNPiwdPY7CWkSMbLOTOREDhUOA6gEVDwYatSNye8NW7ZwMIIDRloHu26MAWqZZmNkSotQFCUEsQmOAZ5eT0COb2A51ah1rXnuQy2OUn+oemVf00FbP/yDP6Df/s1/qScPH2tpYV7b25v6B//gE/qJn/xxXbl2TbNgTv/0Nz6nUDSuuQXA/YYi8bAikKG8Xg3G2KNGbD/BbhzglnvO2LOXobYK+MJG2ELl6/V2NXMAy5qKx1kDyKXtKp0h622iLu6a05B8HlcRigV5PI4ih6YyucCABijYWQsA8SMGzo6F48nUyAIAX1g8MsY09PkeDgSoT1g7ULlhoVgqFRUOLxupjqx7ahHqBXJtuXc0MQE7bAWAgEDGqrEDYmoehRULRzWaNM0WmQICAC2RDBpJjvV1OESXM7A6zudJmIXkeNwye1NfICkpok7f0WBEfisqcpq3Q3N5mI3rtI2VwMJxKo2HM4XDASPTUPZBBILEhx05pASuD9vDZIrvNczFo9sCuMwomczaZx8Nu+oPyBrE5aCn2ZRMPAg+LqkL0hXN+lwyrHGvpaNywwDg7FyUItrNH/fNazwKauaZamV9zvItO922PbfJhZDtI8VC3SzCa5WBkvElxaNZ+3xYdO4dPFQqHdDqRtbmO/Edg5ZXw45Hjidka0KbOi/oUSyOLX5X8wt+hSIoxFq230J6opahaYxiiM9C95paEbLQbCL1u0OzSvfMghp2qR+T2t8t2OfIrGBZCanFfa5o8gO85bJnlT8YajjpyBcYazQIKJudVyDa1u7etlYWL5iFev6wJb83ZRmz09nIMqVnM35nqmyWunCkvZ2SMqlVs3Rmn6pUjgxIWFzKqt0B7B5YtnmjCYjLGh1z5+RR0Ugwo55f3QZjAokhYA4y7L0Qicg7TCQDmpuPqj+qqtMtKxCemGq703K0u9UwS+dsZlnxWNrqCqx5UfPjbEGW6VG5Kr83bkQq1Pns28NJ22rW4tGR7YmQmUKhlBrVmWaTsMp5LKn9SmIJPOorFh/qwg2fwhGvntxvGcBSaxS0vOrRwqoUDg21+XhHjZqjoC+l82cvmjr41dc+r/YoqsWc63pSyBd17uy6+sMjJZNhA4U6bZ86rZD29qpG4grHPCoU88okV03dhkU6e1U8mdL+3rYp+gCHAHCxB8WGFkekeDytTnNqNRK2svEYBLOxDvbvaXU5o8tXTunNt17TpUtX1e9PrBar1ckf9tmeCrhIBjBf1O2c9djr8nm3prh48arNNcgYWOIelSu2L3G0XFhcsDUEkAWreeoiv8+r1dVlgy7y+X17LWp3iEexaEB3776lxcWc/tRHPqjPffZ33L02RtayR7lcVof5vAsEGdEPMpSbPck+A8BMrcF/QwRhjaT+5rzD7/OeLjF4pELpSIV8WWvrZ3Rq47QOD4tKxFJq1F2gPBwIqdmsm/I2Gg/Z7yYTMa3hunP7nmWw4tBCzcbcymbjqjZKajXrWlldMVKugbHdjna2tk3ZO51xtgypWmkaSWxxftWuAVIJ64+dr2YoJZtqthrKZpKax7q/VFE0ErUYHb/Xbw5ZgIY878bde0q246x86tQZLS/Oayk+0HMXEgoSVSGignhGcY9ibfconphXIV/Xb//2Z9RoDs2lotroqD4dqu24GafYn58/t6Kj0r4O93Zt/jz37HN65dUvq9mqa31jUfNLKXX6bSXTEF/m9OqrbykWjVk0DFEFEK+i8aAy6YTu3N62/eX8hVUbn8eP99TuALZFlEzmjFhCrYTCMpmM66h8pDOnT6l0VDIF6WjcNXUvhdba3Iqmo6keP76vubmUzl04bW4U0VhAzz1/Q8/evA4/XJU6St6Gnmw+0cEhpJQ5A/8gPqH05zzH2ZtaEWKiOVqkouYiEolw/hjLFw1r6PNp6rjuYBAxYSm5fQEA2Jj6A4hRfXn97JPUIRNpnNSoA4k4bm4ZoKsAsflS1Wrf+QWvsrmJCqXbGg+bisfiSkYW1etwnpECPvfaUBCTyU6OK2cmrgkVL2S7SrlkhBX6GuOpT5MpdTy1wMDOIHBdjByPTbD1bSDABYzYgCPZcIAdctdU7pCAyVjGoYp5Sm3Ps2wEdWdiNaPHO1UItx+UppwJuC9TiGB9eQCanbS5F+AGAsEjNx8zZ5fhYKxeRwoF+EwjU94b6aDLWYD5D6mC/hA1q9deny/qFcaZs/Koz5mQOey6sh2T5iHLR8JRNRotex9z+fChKoY4T9fDVVJ7HZSuAMY4g/Ge9DRQLw+MfAu4ba45XingDcuZ0j+hVnJjvxgL7qvrwIYq2bEs+mOCv82HcV/9ZlV/8b8AuF3SX/lzH9Pf/bG/pRcBbrkW7O++ZqR9bJXMJ+UFvwZpnFgl/1Gapye/ezICJyPwDTsCJ8DtN+ytObmwkxE4GYE/ygh8PcAtVsk/9zM/baDQ3XduKZ2M2+HFb6xEADy/Wd3QJAUMpKnrC8LiRT3jNnWPmYWAqL8fdAXEpKg1u5inQCWgLYdoQM7j3z1Wlx4zh4+/f6xIZUywSB3P3LxdgNVjhiUlLeCsqVux1MVudjSyZhRgajqZtPcCNOV6eG2ybSmYeQ3LnEUF91T1CYPU8tPIUkKhcZwtNAC0GxlgSzObxiKvx8HGZYLCHGXMXCUtB5dj9fHxfx+D11wr13ScBexaIvvNxjKVTJraFEUVecPkutGERFHFOPP+Nh5c98xj2W+O1wWN+XfAUQ6JHGDR3hiQGwio1Wxac29jfUN37t21e4rtMk0K3p9GCO+P5Q9gL6/D/TAl2FPwPZlOGou2UnPZ5ADKrvXxzIBXmjSoZlFrYpVMfq4rwptqY2Pdfh4AGftgxs5ABFCep7vyr/3ar1uTm/H68Ic/ooXcvH7mEz+neDKq3Py8seBffPElrW+sm1UZQPcv/uIvWhbY/NKCrly9omdvPquHjx/rnTt3TJVAtmAqmVKz3Vb+MG/5u2Q92aHW77O8XZS0xcKBTp9e1lwupd1dsi8da+BXqmUbn0KxZDazsOcrlZrCUZqGLlA4m7nWa6hAUC0biWAyNDALDjWHXmwqi3uH6tSb8gRDOnvptM5eyOp3P/lbpjzOkI95VNZCbtFsCGGaA+aQ+Qvbm6zi5aUFlQplVY5qBtxyb2q1qqm/3/PSi2r32trd3dJEI22cWdW7X3xejx7ft7lQrtWVTC3LM53XZEQ+6cisnldXT0mTlHZ3yhrqUMnM2NS5yysLpuiIx312LRtrNzW/tKj90qt2XcQmer0NjQY1jVsZtStTrS4s6JlzH9BK+qb8s6Zm06IptLyRiIYeR0f9XZW6m0qm51VtNPX40S01K02FJhGtzM/p0rlVPdm8r/m5lNqtqm48c11rixvWJKhVCuq1p9Yw7RtjnOZsQu1OyxR7AEiop4xdPWsqHA0o4DlnDQ15G+qPm6b+Ho071mDxOnFtb+9reW1OrXbNVO8A/1jlGTN+ikIIVWJIgz6NIsAycgTbmswcPdo+UKc/sFxn1OszjyPHh1Lfq+z8ojwORBOfAU/YBwJaDodFhQNYNY4sUxfVHI2lWDJkKk+X3T4zwCoaTZnFHmzwUuHIFHjJNPbwDU37Ibcx6NQ0GpGnSxc8bhb2I0/VSA2OBytLrNj8CvpZOyGVeE0tjjVquzNSx7KtfEpnUAk5ph6OxaPyzgLa2zq0dfbM2QtmZ4ZKBeWnsTfkWDYtVqc0KVg/XQf4mYEaNIkg/ZCVxjoKoQHShCn4yUwdoGrvm/ocFe/C0pqanY467YY1QGKRsBEqaLw0G6gZyHZGqTC2HGGaT+1OQ+Opo5EHgo4jX8vRsDrUXjOv8WxHP/w9N/Qbv/WqxoHn5RnNdOXSqgbOSO1JRb5oV43Gke1D2M0uzC8biaVUKJiCYH1t2XIxsXoOB722JjFGnR4NNq4f4FVaXFhU4bBsjTWvIAR5FTRFZd/mmePDGn8o+r+TsWvjr6nH7gHEDNZZxhaSTI8MbZQNEGeYA9itTdgrHXmQcsixZqrrMkCGI2A3DSEU0S7w5RIE3IYR2cnslahzUPWyvhzb+rMfQA5iLXd5/DNFo0E9evjACC2MO2scDWDGhc8cjUHKIiuMnEHHmls0vkZktDoJDQde9TpTy7il1dXrVpWeC2g4qkmiATmVZ+o1cBRlabncN9UO88SyNMlhDrDXYLHs5p5zHag8sPMF9MUBgfnlmUU0GWIdPdRg1JTH07DGXsAftWxIn3LyO+6+D8jvD/k0o+YgGBPoL+o3kID8NfY2el/sOYwT1stwyKy+GPjlmWLVXNfyYlq33viyrpw/pY/90Ef18O4D3b11W5//zOd0/vxZ/Z2/89/rT334I/r5X/4F1UYj7dca+l9+5mcsH9HcK3w0wrEQD5jd5AjgkSBkueQHy8SeNE0dSu4c9rbTIWA0TXZcR4YGoDheFJ81s7MFuMpkk5o5PXkcAFgU81PLuKWZScN2RBNTEChc0hxNbnJuw+Gk8vm6QihdzPVkonCIXDgXjLRajKbkDFeKnu1tmYy7N0IagKBF7cT+zxc1C/t+q4VKMmjNSu7lcU2Iknc2CqjTBDSdKBLDMtJrqlHUdhC6mFM8/x65lusejUx57jEltiN/KGy1JyJyIwS5S47NS57XsJEDRvLYoJFbT1O5Kcc7NKUb6z51IBaLC/NL9kxtbj5WOOrXwkJK7U5TnTY1HLbfLlGOhv8UMoePvFgINgc6dTqtF168oFZzXx6na/eiWhjKmURt32E8UabW6wPLYMbasVhAZZ9Sp01GbEIz71jdQVVr5+d0WDlQvd7S4sKqKTpRIc3PL5rSqT/oaHPzgW7cvGRAIU4RS/MrOthqKJtcUiIWV7F0qOG4qdW1lELhkcJR3G7IRhzZ80WeK4QZ9piph3vutbVnOkZ1GzAQGxINeZwAxhBZeu2JYpGUtp8cqNmt6PSlnKnjsTSdTHyKxtJq1vumCL545bSi0bTKZebvTKura6pVB9rbOzDXFYhP8ei85ufWde/uY7umuVxC8aRflWrBGuHUM8x7gGia4uba4GUv7Bn4Mxy5lt+ApNxv8i4th3iInX/dnrH57JJrGVyvWX43bhaAJFguo+6nCU9kAYAdawduL6jDKkdtWzsSSUhE1NHYl7uOP1gosx64YJljoA0Em4CREyYqV/M6dXZRj5/sKBzJauaMTa27s0m2JdbwAEtAhn5lUiEDWyFtPNnc0t7eY61tZOXzo/xtK5OO6f692zpz5owBCQd7ec3n5g20vH//jhbW1vXwwZ7CwZytC9dvXNH2zm1Xle6BeHFK1aOZ+j2vfMGgKjVyYX3KZk7r8IBMZ0hVfo3tXOdVPBWxHFqeOZfQhTo9oN2dvC5euKJqsfrUtaipZ26Q0VvRw3uP9KGPvKxaY0eJOLnMY1XqBYvt6HUdU1SjpuMzY+ENOZO9HjU/zx0gTzgIqAtJLKN79x4aaEc+eyAMqYdHDvckaiTXoQg3EnKCLTai3zVXHNYiQJRw2KfDgye2d3z4Q9+h8tGBprOhXn/9y6bSy83PGfh25cpVHRaKXyMF1RptA6IgVMZikLG6BgpB3mWNgIwKmF2vV+19APJrjYb9fLFU0/nzlxRnzpfqllPM71l+/dQlfrHWLC/ntLCQtfihJ483tb31RFeuXFIw5NeTJ4+UTMQtz7nbburshTN2BuccNr84p6NiUY+ebGkuuyKv2fcG1OuNzWq8Um7Z2No52edYxi4uL5lMwqJcqFMHHWoPj2KRuO2lMxyEfK6TFbUHYDqDjRMIde/C3LwWImG9fOOy1pZzBpyNpxBYe4pFwy7JeQqpLqJ2c6Td3ZKOig3lixU1Zn154n6FwuQMd3Xu9Joq5bI+/7nPy+vxmWtMpVwz8hjq6ctXLuqoUlJ6YV7rZ05rc3NTb7192yyKOdutra3J64S1u3+o3HxSr732qtXjkIM8vqmyc3NqNnuqll3wmPNKODrT+UvLevLkgc2tM6cvuvNo1jWi03DQUefIUWCGqjpg2a3V2pHtEeyN2Ct/93d9l70Hbk5LS0taXl7RYm5RB437poLGHn08cnT/7raq5Y7e854/YZb75XJNR6UjU4fy2uyBdA6yq6dEqq2BdLOZEZvYFwMBAlchLnQV8EOmHNt1EkvgTJJyJsuajOJ2RoEYwd7uhNrqDQ6UzgJGVxWL4kYzshopFc0qX2jI44261v0Q03sD9YYQ7wMueO8PWk8EwpYz5Twws3WM4ofnnxre9lGU7EFA6bGRJTn7cq5nT4fk4PZVHIWiLmmOWp4xwe0IUghkTgjkls3qwdWHXomjSIxoLNn5ibWNvZ8zEbWIIxTC7vkKlxiATYjWxy5IFlni5dnv2OelRoHkzc9AdGi1eE2fEaZtvRgwlmNzcWJOAS7D+ofw76pnXdUzwC/zH9tlMuSpmSCs0Rtxf45a2/1DLcU+hOradalxgXYXoHXFC1xbt0lfgRoXgqnroOMSJGdGPEgk4k8jt1o2xsQ8hXxeHe3v6i/859+r1dyy/vKRmmQAACAASURBVOsfArj9m3rPe59ny9HM+f3ArWu57OZCnShu/yj90pPfPRmBkxH45hiBE+D2m+M+nVzlyQicjMC/4wh8vcDtz/70Tyt/sK+7d95RLBzSdDpU2KxcvJbzBxCK3S34pIFQERQwPrMRRl1Jk5PDHyAgBarbDHXZjYB1/DnOwkVhZFl/06kpQfmCNczB4BhE5PBAIUwz1QBOgNjpzP4YcGs5fe6/uQCuC9Ieq10p3vlvvj8/l1MoGDSABRYtqicOIta4eqoWNiD0KYjrKng9dsiiQOcAcvw+x5/Nmr+RiH1mtyB3c25NKelzVaTHIPFx7uyx6vYYDD1WGx/f4qnlCKKe6H0NoOV3ABKKBddq9Tj7l/G0RrPfr3oTO9KpgX8AfGTHoR6dy5F3NjGbZO6R/W4gYIAqCk2ahzSfuM6V5WVraqOKKxQLdvg5/r3cXE61Rl1+bJ6xRJzQtA24lsP5ggHJlWrFDnzYpTIGdm+DQQO3+eL1UJ8C9h7bRXNQPL7vjB9ZUrfeeccawx/84IcMSMcWeGt7R9lsVg8ePNDC4qIx04tHJbMd5f7CdOczA3pVK1UDp8l/qtXqdn8azaZee/U1m0OXrlw1lVqj0TSFE6DuK1/6kt5480271xcun7IG0Ftv3bEGwo0bN/T2rVuWp3Xp8jkVjvZ15ep5bZxZ1qPN29bcA5wadi9Yjhf21dVaxQ5tWK4CqNy+fdcaABy0vB6/Lpy/aJaIFy5tKBQeandv04gAn/rUZ61J9qEPfUQvvvge/cov/++6e+eeNk6femoj6irQUYqHvGE7SF6+csUsEvN5rPZCuvHcdSVTNMF6SqZjWlmd1+988rfsADyexpVMXlIqfla1ytDy4maeiWUxpdPzpsCZOof61g9dUX98qFanoF63IU0cNWsjVSsDXbp+RmMPNsNNrS68W3OZrIoHe9q8U9blM5d0lN/Sa589UGRyTu9997zWN4ZqtNra3G6rN84qtBDULNZRKLmo7miq0ayoBLa+7aBGjYb8TluXnyFTbKR//uu/qhdfeK9uXnu3NtbmlElFVMnTcIyq2SkaQBSJLBgY5g9yWEfZDAjh1XhaVyA8VbPq1727h8otJnXrzpf0wouXtHFqXYX8kR3aIXCU8nllMmlTdfR6HPjdtcudw9iFec3CDSsxVGncQy/f94aBKdVsdlWtd9TtTUzJd1Tp6uCwpq3tojwONnprBqx6vAGl5wZaXmurPyrqqEI+9EzLK1mVqofKF7Cd3rDmAaAdjWR/IKbRAMX0lmLxmeaycQXINGsCgPKskVX1tJk59lsm82AysusAuLWs6tlQ5UreGv6pVFyr6yvWpK9WsSRG4cYD6tXS0oI1ooejjqqVA22sLVkT8YDcthDKG9j5bp44QCLPL9ZtrBtuTqtPC/MrTzPiGgYkplJkZwVM/cC8xbabccQql2ebvQRr0qkDkNyyNZd9BaUI146qrdVoGQjJGlHIH1qThLxtsqGDkSUDm30eR75BTBFF9HD3iwpEytqYJ+9tSePZZSWTEY1nVe0UtjV2BsouhxUIQUrxqNmoGugftkzhjrtWAmoCUaAyCEZMZXZUK0nekWIJVJt+y0Gu12pKxNOaIgweew0AIYuw00W91zSwyJnG1Kl7NOxNTPEZNuBpbPmRECAg2TDfsOnrd3umlALQtlz5IM10LKkDqlUbtn6z5pMXlkiSoeox22WACNZl5m8sHjbAgxQt8m9RmLhOA6hdx+Z+gAMBDX2aiZYRj4Wcb6ZBn8xSwFI3y5kmJi0jlG/ky6GaRS0HoQlAiSzUXhdwMKjZxK/JkDw9VH48p2RRk3/cNpUuADFrLqoflJSTccpARuIYLAkBZbb9gYzUNdVms9lSs9mxBrs198nmHXVNUUcmIuAatrSOD2AYK/CpAv6YZpOoBl2fNI2YBV8gNJYnCKFmZo3GeBKlXEeNKvmTCcVjqPBQGzua9AFvvFpazlhe3GDAMySF/DMNmk0lo2EtJud19+37+sC3fUR/86//Df2jX/0lfeW1N/Qr//CX9Nf/h7+q/+vX/k996M98t7709mtq98gPjymdy8hvYErTQI7BCCePpNmGYpNMfmOtvadAaGI5oV1yqjvk1aGQAkQaKggwT8PRGoxTUzyS45bOYd/Ocw9YhPU2KjfcNwIKRfymHNvZQ7k01dLSmq0vhUJdnmlMq8unbU8ulorWzOe5AyZl7qOQYp+nAY5tLaQybAuHvamRqABt+cM+fkxOow7huULdSZ3CF7UOit1MBuvXgAoHdXV7LTfndhi1XF7m8mDQNHvfgD9hYJnj7dqz5sx8BubRxPSGvJrMxuqbxTa1heuw4FPAwP3xYGZAAZ+JRi/kCYCtdCZiBA8a8KjLUUGirgFkZQ9njRwMWgZo9bodm6v8nK1FQVSHAcWiEPp6SqTGSqSw2m0qGCYaYCzPZFEeYQc6sHxVzywlTeNmAczeCkmkVXf3UUdhTWZ9Nbsl9WZ97R4cmEKa/SabXTAL56WlZWse7+5tqdtramExa2Dk480HZjNbLvXUqGJ3TSxFTYNh3dRuy2txyyQNhsgEbKterduYB4NYT48VjvUtt7VYKNicmpvLKZFIGZjWafYtmxeSEoSUleVTNrYACmMP2c1HWl87q07Lp0ZtbLncU09TqZxXk1FY+YOusvOsUY4e32d/CSq3kDTXh/HIr0aNcfCZCrJYOlAyTYZn0dYGLGpj0bTttU+2HyuTiymRjOngYN8IV9S/gPvZbMbqXZxW2J94NiDf9boAs9SUDdXrZSWMDEW8CvmJAAUQDRylk0tKxVd0sFfTvbvbpvJaXFwwBWx/WNFgXFEoPLE5gbME5A0snAd9r5Ff/EHsjNtG/gDEoCZOpMgah6QV0FElbwTX/F5P8/MrCgUG2tvdtjXu2tUzWls+pS9+7tAA/PMX4+oMdyxTuXxUMlvkXGbZ9tpen6xRzl5d2/suXLig9bPr+mf/7LcV9GeVSuaM6HT63IK2dx9pd7egTBISHnnRCTdupF00cGMwCNpaiSMLRAyyjldRePY7RlapN9pmnU7G6mjo2paS5+hVX6GAV5TxgWBbteqeORWQ09rq5LW1daArV57VcNLXaDLR3m5Z66tnTR1aKVdNybmzs2eW59RlXAP5nqzBfj+5z20tLCyZ8s4bgH7XVavdMOA7HuV8hUq4q0a9ajmoAPScL3rtthLJuK3b2Fk7zkiNRtUynitH1FVes4ZNp5M6OirpQx/6oO4/eGBWx4zjwUFe5XLDiEOoKNPpjO2vnCdYq6vVqtWJuFLgVoMLD/sSMQjs14lkVq986asGLqIGzOWWjRxBtMlLL71gas7tnUem4j99ek2jQVvD/lDJeMI9C3U7Fp8CsWVpedHIBaxVvgBEk5bFkbz8/vfqX/3u79keWTyqKRpOWvbtwT6EXL+BhdRB3M/sXMLqQJxBstmkzp2+qHKhrVoNH9yZCgcFDQcDIx0wl1gbGUcIz9QZrM8WM9SbaCU1r9Mbq3bOuX7zsvZ2Hypf2LNna21t1c7sPHPpVE6FwpGBXL5YQJVW1RT8nNUqpbLl/A56Iz1+uKVuG/LIUBfPXVImlbY4hHfuvKNbj99RdjWjRCqm2+/cN3vwlbUll1Cw62YKj6YNZXNZA65LRwUtrmR0/cY5i9Z48rioTGZRqyvL+uIrn1YmG9Fzz99UsXCke3eeKJVJGbFx5ulqaWFB+c2WCvs4IkR088ZNq6c457IGkrVbrdb1b/7NF41cTM1Br+Dypcv6q3/j3drc2zGlfSa1on/0f/xz/do//pd6/8sf1Luef6/On79shGfqL1wG8of72s4fqdl3FAwnlcnMmZqTGo/eBzbPuLag9EUtHwhMNRijWHcdODRJqlkPqlH1KRxKa6y2QomKxtrT+qmYOeh4FVAsCHEAFwBH+GdMHCKf/r/YCfZeYqcg7ZBdT74uimb+breHBipyBvH6OQRMDGjkPM/4GKF9Mrb5wv9nX+fa6R9AhAlHeMe2PDOv4rGsImGiGBy1moDT9IAGBtqGo177nFhKA6ai1CY2IBZZMGcRHIx4H5tXM0iRMzXrQ2Uzi7YWoHxNJcMa9tuKUo/OZM8afSRXIetY7QGGCXnLQg/69KTG1gfAPYEcZNYR1+aZGBz3dyKRmK091Lp8nwIDxyzORxBj2PuoZSCpsRZAPqQWcsmOUyOWsEe75x/H9q5hx/0s/gD1R9dcAyCjYBfPa7HGcO6hN8H1kPk9YV3pd/Ujf/Y/0mp2RX/ph37YgNuX3odVsl2eGz9hV/iU5+5+88Qq+d+xR3ry4ycjcDIC33wjcALcfvPds5MrPhmBkxH4Q4zAvw24/YN5qzSLP/WpT+mnfurv6ec+8QmVCnm9/eYbymXJQ2oq4HWZfeEQzHIYohy+aVqM1HvarD8GRwH/sNzlb4AkQFLUFxSwsJdp4HEYoFiG4UjBzAGB/4bZfNzgQ+VJgW3qi6eKTq6bzFcAlHAsrlbbZVcCYvFvMPp5LQph3o9/O1a28t+Vo7IK+bz9jHv4gH3f1+Hh4ddUuNj2cu0cUlCOAIrEE1Fr3pw+fdpGfm9vz/7mfY4tkWlaHgOzvL4pZ70+Ay05HLv5qmTsuNaBvCff4/1oNtE44/M/evRIK4uLdp1cOwAz13gMiruNT7dQ53uMqYHHUdjDcVNSwZ61XEgOGKY6dK2ZYEofZ/qiIs1l59QfYcU6MBCAz5xMJKxZ/sy1a6ZIPVb2cj+4JsAZPhM2yRxW+FmunSbH8RhwLxgDrptG7vF8M5vnp1axjC3XyOGF9+X3XSs1shsHXwPD+XfmAGCnsYIlhSJk2/Xs+1w3TV+sYZeXl+2eYdtYrdcU9AfUqjfsulDSJtMpY5unMmkbL9Ssw/HIGLaMBwpZlMGouvaKRa1vbOj+/Xv63U/+K2WyKeUW0rp85ZxCMelff+o3tLAc09TT1njWNKUJDcijw7g1kphb5XJJH/jAt+mNN94wq+P3fcvLeuedO3Z4vHrlul599TVTIFTL2O+iAA/r4sWL+sIXvqTHjx7rfe97Wbncgq4/c1N3797Vr/7qPxHgOQdV5h7Kaax2mROMB+OHndLRUd7UBQBL8WRYZ85t6Hv/0+/W3/7bP6atOy39yF/7c/rCFzbVbvi1trYif7RkY1Ep+tTsNOQLN7W8EVA8llCtnNHjzXt64T0LlsO19XhfmsW0uJ7Sk4Pf1akz5/TOmzUNWwmdWbkhTz+q0sE78gZe1TNXcrp0bk2Liy3lslPdeqOg118d6Nd/vaAf/Asf19qVZ/T51++pNR4oFOvKmfblaY8UHI2Vjge0VzhQvVPRpUsbenh3U0vZU8qkHd28flFziYtKJXKWm+myvBMGEGDbCjgN0SSTzmg6iWpv50j3H7+inYPblqNIjiD2wH/6Oz+oa9fPqj9sqXiQl28QkjNz1GygRILc4FWnDfAbMKtmgCvmLEr6PrZ644nGAG4zFPU+pTJZA+Kxi/UHIuoNUccF9JU33tbd+4/0ZGtXnW5P5y9d0tVnzmsya6vWKlpuHyq6zSf3NL88Z1bQiVTS1Fmd7kCdDqopsmpxF2iq1ThQtzXQQg7V9MjWiUgI5fTMGvo8l4MBgMuygsG0fWaP05Hf11G1hgq1p9x8Wjs72/I4WKnOma1ho9GzbKdMNqNA2K+jUl7hgE+JaMisQ+uNhj2bqCWWlpetMXK8BvP5AWhpVMM2r1ZaSqfnNB4MTWkN6FMqFcw9gMZZIBySzyEXyq9+b6BoJKZuv62JF/W/qyY1u3fLGPaoWXebbGaV7ziqlCvWPEclG0vE1Z351CzXNOqMtZC9qJA/oF77y4pEG6o0/cqlbmjQiKrUOlAgPbX8RmzEq+2iGq2K2RiiMK7Vyup3XaAZcIomHCQUB5UfiuVgSFOPV3v5QzUBsNKsWxHVqjUDESKhpDUnJ0PXNh9r0kQMC9yJuk2Pxv2YESBovPDsYkQYDUWeqrbcjX1AMORkasAtzVaPd2iqDAgJkOvd9YyGH+QCAHYyzLv2vfmFRcubAxynScSae+ed2zp15rQ1mlEkoCqC2EImYywSNZV4p+USepaX1kTP8NGjLQNJaF5hrcj+icUuAAkWuQGzp++5aic/9rOOxh7cBUamDE8l5iyjDgu+VDJqlreoVbET59lE0YQbYCAY13hC7t5YsRg5s24GGOsbtQPNOEDh/f1DLS+vmaMC+4VrhT9Sq1U1lSTqHr7P88k1JFNRs6Fkj4jHcpqOIqqWJ0bsmHn5XtpA0lZnVzNnoICTtoYmAAHPJWM97ETVakNsCavaLisQIkcWGe5IqUhCj+890sd+4EeVja/qH/7CP1btqKO//eN/Tx/96Ef1zPWrWl6Z1w9+7KP69Cuf0//2K7+ka9evKZ2Jq1jO68zZNVYqa8FF4xHt7G4pk5uzfQNCwsQzMnUFqnQyVtdW19Xrtk2hgw1lq1mz+426u9noKxrOuBl6DoAHjgrzNhfrdezfAdzIo+4akA/4h2MEluT0HtuNgSYDn5LRtNn2ohICSOAP95Z6iOeO54/xZa+h7hgO+4p5n7MagRrgDxLgmDfH+zrzmn+32iAICEM+clvpLCq8joGXuDOPJjWrzWgot1CpduvWLB0PeMba1kDnmshqD8eCGoy7isR5flCBQwLxq17ryOsJ6eql6/ryK19RNB5TKBJSLB5Ur1/XzDO0RmoymVG/x3NKUzejJ5s79rydObthFu3xSEj9bstsCuvVovy+iVLJoFrNipJxcg0P8FCwbHaUuBAdB8zPgRRNLlnWYL3Wks+PC0TfJSdOcT2JKp0MazAhjqBnitXhwK/BOKhSqav8QVPbmxUNexFl06dULfetRsHestMrKRKbGCgKKckTGOv23Qc6c+6S7YMo8HjOyakmw1BqaWEpouG4ZpbAuDvQmMe5BYcE1hLAKfJD53JZ5XJzVk8kUuwPuzo8AJRP6sqVa7p394GWFjYMdC5XHuvU2Yw6LZRKU22ciavXm+jJo56i4UVT5DWaBbsGyCnJRMbqnqNiTSvLp03lTaOeutoyr2cQQl0LfxSwAEtYS5fLeSOdYZnLnDu2r2UusjawNh/PTz4H9TIEoVSKfycWgDzxmLq9qilo7YwQiptSn/zvna2GyoWBIuF5ra6cVqt9pP6wpFhSyi2GFE846nSbpurb26miDdVkhKI1pUw2oXL1QKEQIEDQbaZ7fHIAzloVy5DNH9SVW8i4NezQp2wuplTao16nospRXankKVMKplIBA/7PXMioWHqkw/yuzq5f1L27u2o1xkolUrpwcU2+ENacNa0uvaBqfaAvfO6W+oOpWZn7Q2N5AzMV8jWlE6d05eL79Bu/8Xumirv57AXVmzXVargbsB6PTREKWIdq8datu5qbW1EqtaDd7ZKGI+RdASOUtFp5JSJDnT+/oEr10BSjG2vzCkdx2UEVF5Y/OJMvSC5lSweHJQNgwqGYlhbWLCt0d/fA9pb19dPqdUf2vUHfVd1mM/Nmp7yzvWc1hRMYqd2v2H6Dy0y9VjWiZziIW1DDvtdqNFWiPgkS/ZLXwmLO7Fqff/aajsoF3X9wR8l0whw5eG64HlT0gKLsic9ev2HrVrXWVKc31lG5rnPnLmhnZ8dyiAFxUVpSBxzm9035yTzg93l+sKJizSEHePPxror5ik6tnzcV+q237+iFZ18wwBN79Va7olAEBWqbTV+Vo4pmRPkYQRnCr6vCY0+FLFgskpc60dxc0p4NeFWOL2BOJ5MpoHfAajXWOCIMsEKGcEjdhMKYmqPZemotPremcd9vcQEQHSDkQFIMRoggAORu6OBw39Z118I6b25S6VhYpzeWTR27s72vP/Pd/4kK+0d6cP+RAbGoe5eWchoOurp04Yy+/QPvt72denkuk9LWky0jHfQ7WAqHtZhbUG5uQaM+it+Z9nfyqpVrunb1GVM/TqIj3d66rddfv6279+9obp7s9bHabQiled184YYmk7ByCzklMn599atf0e7egd73/hflD45VKh1arYKrwcXzL+ju7R2VSy29/PL75fXLfr6Yr8rroEQNaj43p52dJ/aZDaCv1M11g9oIAgFn616Xcyh2vyNVKhXb9973clAf+I7vMEv6O3fua2tr1zLg9/P7ataPdPHKGb38/nfp3S9e08UzG6q0D/Vkp6TX3yzo8WbBnHuymSVTvXs8kNt5zvwuOSgaUzbDWkEMQkzyjzSaQWDMaTxIKxTOyPENtV94TbkV4pQ6btzUKKCV3Hm9+qXX7ZmJJILqq6Nw9Lj3gLq2a+SSXG7RbNJx4oBA0++iaPfaeTgSAWCFCDu1XgSqWuYHewTjdByvASDPOZs+T29AlntDU89MfgdSDLnZcaulAOsh3BE/g1IYQkw2mzAA9vBwT443KMeihpLmLkG2O+rVaDSsThsnm7BCwZQiEO6s3uRZKikR8ZnzCBbJkH+4P2RJoyRGyQq5EuIeewZrHy0rnEIsNdsI+pBGfLbP9HtYsUNQcXtGfG8ynhqBie+zRo9HIasVOMNQm+G6Q71DHeJmXrsEfyKsIDYCwl44e03dumzPg2RIbjibrqm6nzqXmYU0LiGQGJ+Sg33OUJ1aXj/6X36vzi6f0sc/9l/pf/xr/62+5eUXjVwpv9v7+f8Bt2Y38hTJdf/fiVXyH6JHevIjJyNwMgLffCNwAtx+892zkys+GYGTEfhDjMDXB9z+lH7hZ/9XFfIHevOrX7EDWKfTUtCYhGNFQyGzdgR8oFmMtQsWvSguyP0x6zGzvUWJQ+Nv9NS2GAUFWSRu0coXDbhUKm2MR/6Novk464Oi2M3rcTPXGs2GgXYc2OOJhIF07S55dSiOWnYg4TBBgQ4TFHUQzatCsWjvzzXR1AFI5bDMIZUvmPqm1AyHraDmi9qYItrqYJSejsweioMD+a98Bpow/JyBoB3UBB5ravJax0AuapjC4aELNFimiavc479pTNOUtmZAx20kHP8M1zuDNSopnUp9Dcjmdxgz3pvX4LXcJq+bG8f/sEflfS1HB2sos21GueRaNbvgHqAitnnYuGVNNZcvlswKjgPHysqy2duhbtjd3bMDK9bGqHLJqqWpR/OLe8PYHLO2j8H14/vLOPDFvTxW4PDfsFVpjgPatDptU5sxrtwv7D7NRvtpBi22oeYCNAEoIx9G8pFP48dy2P/UcmpgSsuQWdsG7XqxyuMwbhnBqG26PbMqpmVJE5ImNsCuKXKjMXf8/WRlpWyMswvz+MXpoJjX1auXNBi2VWsWLR/JF5zp3oO3FE349bnPf97m4vUb69Yc8Hgd3XpzSy+//1t05/ZtU3c8++yzeuP11/Wbv/m6vvM7X7KG0Nbmga5fv6rPfvZtXbiwYjmjKM/efuOeqXpW17H5emJNlF5lorXzK3rpvd9i1uSojWkWzM3NuzmoPte+FfbzxsYpU0OR1YeVIko4rouG/bd9+/t1+fJ5/e4nf0d/6S//d/on//S39OYbD3Xp6kXNLc+0t1fSpLeqeCosX7ghX3Co3Nwp3X27b5lNcwt9ebx9HRWbWlt6ToFIRIeVryqdCeuo2JN3lNOw6dPBExo79/V3f/IlxcM0wksaaU/1WkPL2YvqN1d1sJfTZ75QU3u2pmJ/rMUL6/rcK/9aF84taTH+/7L3pjGSpOeZ2BNHRkRG5H1WZt3dXX1NXzNDck5eOyJFcSkROiit1hAByculLK1hWbYMHSbkhf3D2MuwbNNYYdcrG5Z37YWhlSitVrw5HHJu9hzd09Vd1XXnfd8ZmZGZxvNGl6wfBlaQf4msBhozU1OVlflFxPe97/tcNqaNHhJOFpN5BFNVRzymCbgwbHnQAk3klxxgkpbcwlh6gHxuHe7YRqF0DG8+xEp+HaVSWVSP9cocR4dNrJ5TEYpPgVkcISeDt95+F+VKDc888zR+6ONPIxTUsOh6sANBUVnRBpYDB4IcvF/FhrHblvvutLmnwpts+WQ8LOADLYMJ6FJ54IQjsENhabCzubwoTV9+9XWxJrx06SKOShU82DsUi9pEKgrT0nFUOMBSLoXeoCdAHIEY3i90G7PtCCyD/z3CoNNE2KaNZRyt9n1M3QES0VXEwil5JkduWzJxmcM6GE5ghzig52COCnlafc0k0y4Wj0qOHcEdyyJQHBFAhfuY2IBRbElbPHFFoBWYby/GPZbPN9eCKgWCHbRFJ+DIvZjPM//p2yh7AnRTiT/o97B1cQuddltAwSoZ+9yjFNqzTsWiMZGOwvUm6LZ7MlSh8ox7Cwe2aysr6HZa8hyr0LG+el4UQZpm4KS3i0nPxWpiFbqRltxgbfwynKCLnWoC8eB52DMDXTQxtSewdVvOHkUnMKr4IPzUH4cEVO7XzP+kFRtzErmf+hlmBBbmSgATWl/SynHhKxT4Icgr4T0591RRQloBRgswU20kWXvE/DSEhL3P55zgI0cwkyn3SJ+9T7CXw3QOV2VN6HRBsFEICVSw0prTB9L8s4CWkhpGsj/SApf2rIrs7zwTeEZSDRyOUDlFy7mpqEtocdsfDEUpHY1QCZIWIlGj1kQimhUglfsvLfP5M7z/OWDle6w36hKbwMEgLfWY75XMxDEYt7Bxfg3FQlnWlrbWI4KstiV2j0v5tNgb+4QoP0KA7h383ZWqn+fNdeSAkO+dr0E11lI2L8pQDlI5qOt3u4gnlpBKLGMya/h53NrAB7bnVFfTopDP8ATT2cAfgi4MjAcBIYp5JIioqnw+2hG7U1rc8mb3gW4r6Ks35h4tcpkz3YNiztF3O761IVUhqobp0MPhTgHGwkGrMkQ4GEepWMHNGzcAdYZ79+4glo5j93Af2WwKFy9vod6sIpYgSaELzVCgGxr6w46A/3YoiHa7hRAzjKfM3Y2IxKLVaSIStqHqtFem5TDvw6koE6lKmYypxkkIEEZQkvmG3pT3gCagJFVEzFvukqCQLwgrZQAAIABJREFUcER166uZGVHhIOJEEaSt9ZwqZFpKkwwylWeXubCsTThM5mCcFtUcyPNcJ5HDXFz+89qFewLXjzUJlSRiN2oyR/LRfSfqdYgSm2CV7VAx2xNlOm04jeAY41ED3W4LiXgW0XCKKc9SBxWLPXkmWp0Wbj5+U+qEf/Nv/hDvf+oDWD93Hl/+s6+K48atm4+jcFKU2uXmzRtoNVrQDBuleh1qYAEnFBDLTeZWipIqlESl3MGwTztuQ4hSfO75e7NpB3ZghoDq5+PShjQRC6PHPWjqYe5NkYwloYFOFMwo1ISYMlbHCGUSUOZhIQdYFolVPV9tK1b5rPc8qDrrxZ44RiwWQTihDIb9BZxgFp2mgtdf2UG7MUMiuobxCHBCVJoTfKcFMkQtGwzpUPkcYoF6vSeg06DP75nh8pUVpDN8hvuoN/YxHLdkzSXr14xgOjQF+OGzSKvHk+IxIrEw4vGI7Il0DqEyk/sMnU1I7qoUmshEVrG5sYyT4o7ksobDCYzcBvYeFhCPXYRhRIR0w+eRe0c8RaU2wZWaAJvRSFIALj6j3KfEpJ352CRLBXQhDvhOO74FNxX2vIcIFvEZJXmT15+9iW/DT4cJTQbn/BxUZ9ECVtcUObOZeUoLVA71WUOyLqC6ttedCoAbdtIIOylYJPBprlit0rZ5vhgjt5zC8dGhnN/pZA6RcAod2oeDdplB6U347GranA0DphMFk7mLwbiLSGgN06kt5y3tWDPRc2i1i7DDYxj6HGHHwUmxjIcPd2AYC6xvZPHE+66g263hsccu4dXvflfIL2ur61LLUomfySRwePgQ3d4Q2cymKJ69eUDsxufaUOo9xh7Uq1MEA8tot1xR55OMMp5QnZqQnonEBEVbyPsKGEEEtBC6XWZE0tlD91VzU1qoElAi0EOiaQN2UEMqlhEQ/P1PbQr5UFXCSGZsOFGSD1N48aVXoSgeHrt6He0G1bldIZ4s5hoq5QZA1bxLAMS3V+UeS6cIque4BxpBoO82pefin2ajhnQqJX2YHQyiVq3IGUCAp1IqI5NNiUV9tXQszhb8TCSJbW5t4MKFTZQrRXGioXq1VC7gicdvolquoFqpwLAc9AYTtNp9iT5h7xpyIuj3B6K2ZM9JglsqHUer1RC1L+trnv28Xz26M3mKAKPDvp/pm4insJJbxp277yCTjiESsVEoUmk9w0o+D2/i94nMMOcZSDci9qjsH6buSCJZ3An7yjncCRWDUyG6sVSiQwnPVYKM3fYQyWRaehY+a+Gwjd6gjaBNolxIngO3TzvcsJCf2DtJ1rimSQ/Keo21GYktQi7mPu154jayUFwEw9yvdRiag3bThcs82YUlES3cizudlgDTquoJWBwL23C7TVze2MDPfOZvYTwkKGYKsNmo1TAc9GBbAawsL6Fdb0kUTL/dgzefoTFuIL2WlczgF7/zbbz08ouYzQlkB1CoHOGTP/rDqNUHUHQF3qIvpGQCi4PRUJScCwzlGcmkNjDsmXjlpQeYe5asDSMC+IfuDSQAUd15dHIHV29uoVKswJ26kg9LlWwqncJoRPDPgmUG0Ol1kMmkEI9FMBgPcXj3dai6js2NcwiFIqLO3LpwAa+8/jJOjvel/8jl49g/uIdwzMCPfuqHsXXpEsLhNCqVDoYDD6VCE9nMBmYzEyfHjOuxhRjSaQ+EnMJ4nwvnzqHRL8EMeVgoJlKpTSwWBlrtBi5eyaFQ2haHAzo8hKwYJj0FhhpBNJRCtVcGHGaHayiWj0Wtv7y6BHdMEpcf/9Csd8XSOBpKImA4ggSKq0XAr3FldjPnPsuayFdoE8TmWUCbeu7T8URcXKxc2jTLfm3Ks6zwunmsmanyNYVQy72Yattup4F2pyGvpygOvIUpTkIkl4acGBijwEgUKp45qwiFSGzwZx3sQRZzAt/8HX5/4e/nrJ99i2LGsYgjA88GAYHpPMYaxIVusZZ1paZivAijAeiIQQKTb2HPf/efAXHZobpWowuIJXbMgog6ziNi7FBqHTrOkLzIeciI1u0z1hEMRbLh9lnHL3zbaxISTRI5WZNpEpdE8J9/2S/SfYaW0RomGPfK+KWf/yy2llfwa//RL+G3f/PX8fyHnvkLitu/ANz6zsn+n0fC2zPg9i8xID37lrMVOFuBv5YrcAbc/rW8bGdv+mwFzlbg37cCf1Xg9p/+T/8jysUC3nj9VQFuWexbbOrmHqKhkDQtwxELVlrk2JgTMBwzV823JOZARWx9HylDOXQXu5hHlsf8bxbH/MPv9Vn0fr4om4JTcJP/zmJdlKOPhtQCai6oGBkJsLGcX5aCmYU7FY1UYbF5o6UwAUwW4GSO0rbWL7KnUuTyd7Ah4NCb+Tu0+uSgh4MfAglUl7Gx9ZXAZI22pXn4i3Z/HFzSRpOD7VNwmNbN/Gx8z2zMaVfMP2xeTlWR/LlTC2F+ZjaWu7u7f57zy+/TCVQ8yuHlGvB98L3z93MtTpWq/NrpawuT2vMtp7nG/H/SpCu0IfXXkP99Cvry53yGqSsWtqd21fz6k08+iVdeeUXAz9O15/eeMm4J3ApQTbujRyo8fu+pqpqg9Om14+8UK2eqzwK0dWQTp8racIDEjs0OOX7mJYFoUS1wqMSMOuqRqNDhZ9JhBHwGMTMg+X1kRReKBVHd0jZZAImJTxiwbNtfLwLmHsEB5jxyEOKiWq8KKBZ0LBlo00p66k1kMEkmPZV4rUETqaU4vvrlryORDUALzDEcdvDaG6/jox/9EMLRhDTbtBKkuvDbL76Mw5MGzq1mEEtEkMklhRjA4QatkXa3CSg7eOz6JiYDFXt7B1hoMwEldneOkIj5dlwE9ZZyWdy79x6++c1v4sb1x3G8R+Upwa4sAqqBbn8gChxDVdHuNWXwSTZwrVaX4VQySQuyGeoNZnItRGXE3/2+9z2Je9u38emf/AT2Dh/gwc4xotE0nnr6cTQbU3z5T9/Bjcevo9UvoFSqCyP6wtYFbJzL48GDd4TNbQTiaJQjONjvw501kclZoEtdKJBEKBDA4f6X8LnPncP6+l04ag39URtQDcyZUtifIoAgHPs8Do9X8Af/roZh0ELm8joenpQRiepwqBg7GWDeS8GwL0MJxGBaI4TtOPYeFBAKt5FdUuH2aBcXwGj+HprtDtRFAuEYAWsPnqvIcERVgogn8sLeXl1PiLq6WbVgWCZyKxb2H7awv9tBIhXAs89cBvpNKB4V32NRsORyGSGjEDhgY++re4KSO0qmPK0F+50mvAnzrAKibKP6lgMMDtiYOU31NwdDX/rSHwmIm8llpAEv19uIppYRiibEUlueV2UuyhHuP3wtKuVb3S463Z6vmp0TKTQRWIQQUKnAoj5lB4tFD/DC0BQSS1ToBm3PDNSqtE0FIomZ5N7NptyXBjAsWvISYCYYT3DKEVtZVbUxcgm0+pmQVC5yjwtohlincShBUggBPH6dz1O/3xMgkXvs6bNOMI+WnXymqNCkGoRnRK1Wkf15OBhi6+IFISYQCOZ9zz2CduW94UBAyH6PRB8DqXhargUHL7Va0R8AUQUxnmPu0QKX1qUxTKL3MWoOkDCjUK0I9o+28cHrARSP9rHf3oATyCDGXFu9j542hrEwEVA5YOKeqIt6hUCdNyEM4+eCivLaopqU5xlBVA6oeBWZ7egrrKjgNG1a0tIJgTlatEkmAGvA0FXJZ57PBqB4looYDvtPLed4Nix4gmr+2alrfhaWOx77qtOQI+viyVAnKHsX14/3B/c2Ek+oMgjaISgqyUiqDNskl5XQE+/XAEE9P19ebOQekZN4fnP4SzII1QYc0BLw9d0PmEG8kOtDVQWvDxWKQkqyCNZSieFb5/JzE0zmoNuyo7BsRwg1p04btmmJuwSVJBJ1IPnsqljd8Wd5hvD8JSDIPNVKpSr5ipEQFdp1tOp+DinV5xw+n9u8IGAcc3E9N4xgaALdKcKOjkVxPu7b0JBGs0EyjgLNdOGEqbrgouiwrRhGtGsct2GYCmwr6QPeBs9lgpS0jbYwGc8kL5YKRCredCqUMEWzWUY6FYPJeGdvgulggkaljlQsjenYlSxNd9SBFvDgRAyUyiV5dn2QfwHboSOILXUDzzZee6rWI1GCXTNZ62a7i8nMhBFMSm1DFQoBY9rezxcjWJYCzxuL5SsBUGURgq5FJAOvUDqQe8owwjIkZm41owRoozsctTGd+apbKm6ZxUjbUp12gYMhQkGer8ypZla0IiqZPi0KaXuZIrBliXU3QSvWTny/3Mv4OWwrKOcvHSRICqAVNLOoqajnZ+D9RyUMB/71KjNCdbG45rDadvgeoygcNRA0aVlKtThze4MwtDCWl9fQ7VeRTDso1wtoNNrodTmApbvLKvb3Cui0/cy4SNQWhZsd0nH58gbqtTLS+XPojRS8/uZr2Lq0Lpb077zzjnyWG9ffj8lYQeGkLmpVguEyADaAZByw9AEqxaJYktIKVUMAhmYiFAwJ+Ww2JcEpgfkjUodla2h5VRhRKvJo/zjFZGQK4MFrm84wN5FnEzO1E3CHj2pGg2nQHro9xiww6iKGw/0Kjg5qmIw1ARhpKzkczNDrjMTqm3az0UQCStBCo9uSDM5wxESctuTzFuZKE5EoayiSYDp+3InOazTBYmYi5uSwoNKp30N2KSWgANXfg1FPQD1oCzlHqvWKfJ05ssXjY4QZFbCIoV4Zw4nocj/1WlREedi8mJEBNiO8aVNePGkjYDpiW0y1KfdAAqdk5PH+oW0015z3CO8lEvvGo6Hsg6xbue6TEa3bp4gneQ6TEEjSIGNLmIfNM5D51r4aPRpnXU8ATMFwsMCgNxb7Wz9Tlfe1KTU++wfGiLCmYS/AfEK+Lms39hXMdj06LItS2CdTmNADcygaQTfat9uIhtNwXZ5HEbRaFSjaHB2qxmYLyYsOmkvY36+LCk2UaIrtE3mUPgK6B8fW0Bu20OuXcPXaumT30gY3oMRRrbSga2PYYRfpHKNmphgPNHQbQYTtVSysNzF2Ncy9KHQjDEMs/E/Q7DZETbe2egP10hzt1lhshOUecAkyRwQQJBGI8RhC6Bx6SGfWcXzQlixNz+O6P4pTaVQRDk2RzXiwDPYUrhA8aElbqR3KPm+YtgASwVAQqh5EudpAJpsREpBtOpJzS2tqxlLQAjsUosKONQRdeabotAki+aReiQQIaRhNezAsOim4cEdDJBNxIUyQoEigPOLQtn6GMMkMJJoZGs5vroKcC7oOvfPu21jbXEV6KYVKtSRqN1HF6arsS7RfbjUbojSsNQZYgOcY3R4IotpCgKD7Dt182BNlMmkoCu+5sZCUR+4QQdsQZxTuhwRouJ9Q+UeS67tvv4NoNIw4LeXDQcxmEwyHzJ4PIB6JC3jE2ok9DIlCdLNinWgHTYmSIcmDfwkm8tY0bVPqVgEgJZfWd5lKxOMSJdAbdOXMJimH4BWdE3hmE9SbjqnoXEhPKWRkRt1oBIwt6eP5BLE28G2THSi6KlbQ/THPpTiWc6sCuHO/cSzu0yXJyJVak/3YcCS1En1ELDqANPnvOiKRJLa2LmHnwX2cnDyEN+3i2tV1/K2f+TS0+VRIQhGboLGBqaJAd4JotGrwWLwoDt67fwfRZAjdvifuNal8BNs723CcGFxvLAp92wnjW9/6ttgi5/MrePed+9i9X4AdTGEyBnK5Fekda1VmNC+QX9rEtWvX8e791xGJBf37S0BvRwByPhc7u3eRTEdx69YVQJliRiLGoCsK7r3bFamBY9GUnK3s/Vg7Hh6eCFmKJCnuZ7Tl7rRb4nCSWw7hI3/jqrwOLeOptqXrQKs1RD5/TiIgdnf3JcucYGE4FsHB3h4Ug+9mgrniIhqPotPpYTimovi67PWz2QCGwRpdxaA9RjKyBs8NwYULO6VhMGYMAd015rI/Og57FObU+6RqEoEcKyzkA57ZCxKnWY8RxBSSJnsD3pvcv8fSn7PX5jwkFqf19ESIojRKdmf+/Sj2xX1aPc+lb+LsgrWiN50gTsXqnI4pfA5I0stgzLNNGSEc5fkWkj2u12GvRaIO0eQ+FgpzZuke5lurx+MBqOB54XsH8xyR2Ahd922SxdXLj+TgvsR+hC5GmunHGbE/I0jLGp8kEp4NfC757PLacn2YbcznKh7LiVsLrcanE7/+Fatjvp3ZDHWejY6NaCwia8eKnqQ1kgxnLp9FU8BiPv+24xOTSBwXovpMFdIHewaeczwTlfkE424dv/Azn8FaOov/9HO/iC/8+n+BD374OV8EQRe1v6i4PQNu/32j0LP/f7YCZyvwfbQCZ8Dt99HFPPsoZytwtgL/7wr8VYHb3/3iF0Vx+9rLL4tV8oxWsgGfqch8Lw7kWPATWKANjkuLGlrZ0RoryGEs2e9+XioLzVPQjv+PjeOpnSEBtlP739M8IQ62OJjmMOAUaCVASAtcfj9Vs6fAJQvrgEbVTxDj4RhO2BG7Tf4ONsRSyBsaMOcAUvEbfFoj02K32xf7TtqLtrttYTuzYOdQlV+jDbBk/mi0AmbOl58NyAwSghUEDgSsZrOpagIIEfhlF8Negg3EqcUzB5b8XPz8/Br/cn1OQdQbN26IPRdzjvh1roVtWdJMcl25DmIPqBP0nIhylAoEqrQIgPB7fKDYt/hh08j3fZqjyzuCDddp/iS/Ttaob4XkyvCfP8PMHfYF/Ey3bt3EnTt35feyuabCamV5RQBx2l+TncxBM62y+b6ocuUfAtF8v7x+vE6nQP5pfjDXZjIeiY0fVVB8Lz5A79uGiaJsNpMBMQfDXANeFw7WaCPMxobfK+C4ZDz6w0IC+QQPqM7l7+K9wiG52DpOXMQSUXlNDkEI1gZDNswggRdmIiqoN+t4693b8rp37z2AE1Jw8XoK7qyHu2+d4Mr1TWxtXUSxVJOB2vVr78PhUQl/+qWvYOvCY3jyA0/h9u13BAB/69WXJZvpfc/eksHJ5cuXBQDhet669YTkYMZjKdy5cw/3t3fx/vd/QNRrX//6n0mu47lz55DPL0kj+NWvfAUXL11ENpPFSy+9jH5/hGF3jFtPPIknbj2B//1f/G+4dOMShv0+up2OPDscUnJwlM9nBcxuNKuSU12t1PHKK68hElURTTInsIdRT8e581fwmZ97Bnffu4MH2z1cvnIdb7z1Khwnjv5gJJ8lnVlCtzVGf0hmNJUyHBAFxX7LcTSs5DJoHgFHD7bxub+bwA99rIPA7DZ6jSpmgyS+97aL3sjDp35kE/32njCcA9bT+Fd/UMY375wgfv4Cbn3ww3jz9qsw5i7SxgaU4RKaPQP1bhf5lSCCgRDu3z1EbmWK8xdDcDtRGVBZsSM02200G4CmM7fTRUBNIZNexmDQ5CgLRYK4moZ0agXtWgCjaR+x1BylUhsa4gJeDHtVrKRoW3sKWlJFoMu+QYJKn3alq+uiAEwlM3DsMHq9oQwA9Rntti2x2hbm+COgq9On+oGDuA62799BpVZAf0i1YBT11gTx9CWEwhns7O5hROUjrX9DVL2OsJABm58jLdmfj1Tzs6mOhUuLVBsqaHVYgaIMRPQZcizEExbCMcBbTFAqDJBZysAw52g3JggaadTrZbFL3jy/LKz0VruDVDIHKxjHeLxAp02bQA5CuY/rPpBI21iCgFYAdpADLk/AJhkoilrEz+Pm80xlJ5+/U9KFgBtU5/ObF0CjVUfYdpDNL6HbbosCmfuT7JuGBs2ikmyByQhin8bnntcZC1fUZnOPoCZVHGFMxzpazZFkBOqJMmzmRdGePmKi2S7g6ctL+NqffQvRlY8i4sSgTptoTjqYmAoCtFijglAz4A6ZJRoXsITKbmZ/Mc9W1MK0syXYpXPwAgF0FkThZroMpGjXyhw2qldmCz8TUFnovtpQlLMDpmXBtjXZn2ghOhUF86PMdqoR5Mxkhq0haluqxLgedLQQEs6E9tC2nLlUyFChIq4QiiIkKmajBgJB6BoBG02GW+OJC4suAMpEwAkOdbknikJWfpQZYlOxoyMJgYoCAoG0giYgQgDy+OhYLEF5dvHco9qIallaSIoqlk4Pj5Sr1VoTWiAEk5bdoLquLM4MHNh1O11srG2iXm8IQYfPFIekHIAz420y5z3nCuhHK2SCyabu54yZgSCqlQaoYaD6mq4IdP4/PCwgk12Ht+igXLsnlvU8x5gnGg3nxUqSeYuKNhKwZeKNMZuqUBchWDrBDip+qbiLyJB5Mq+LnTOVIFOXiuQZoHVl4E9VW7cfgKJHRV2dy8bQqhUQcQxYrI3cESxRZ1PVWsVs3sGzH3wc3ryPZqsiA9yAGRSlan8wFsCi2WQt4GJzcwuVSgv1RhsXzl2UfaDZ7CCeXEF/OBO7UV53ZlJzH9H0KQIW84D7osri+TjzOACk+oTGvQTFY6Kgp4VyrdaSeiCTS6Hbq0uedojgMu8P5mdSYe/OsZJaQyaekft9b/8+Go0yrKAmYDGfzytXrmB5edXP2KU1d3+MZqOFVI6uLCQm0Gbaz4kj0YTFRDyRlJqJe6ecx7R1ZMyG2H06osTjEHe2GGF9I482M5pNExfObaLTbUlOoiFZm1SBjTCe9TFVXCSSGVRLbWTTGzD0sJB07t+7L4qzdDaGzXNLyOUiODi8h/s79xAOn0OrQ2tt4NqNC2i0iqKea7XaAiRlM2twRws8uL8nSiGSAFnzOYaOWNiCpkAyfpdzKZRKx9TlwDJ0JOMkNtLSUYPnUl2mwbQNdKZNeCR66ATsbIlBoJp/5o0QChPMJjGIymXWrgQx6eyiSD4qgU1RBOm0GM/AMsNwx9yD5zADrO0MATkJPLJe0XQTC7GqDYp6iMoeqox4vpfLD3H/wW14UypTR1L3cRjfbvbJOcCl85dF6Ui1O8Fb7k8kizTbTbFSZXZkJBYRt4R0NvXI5j6DcbeHdn0CZeFg6NKyWhVb8SBVmrOx2KbzzJyOImjUXcyYjxokoWQstq9S49oE3Ah0LcSmmmAyLfMFUDJ0ARWpnmUmbr/L88dDNpsWO34Cj7S/9VWJVJYRJKfjAfcR5nbqmHvMXzbFatwwLLFC5VR/ZWXlUU5zC9MpM281n4yjUMFuiL2/ChNHBw2cHLegq7TQDCIUNqBoQ8wWXcm1Zb1KhwpmMJIgoSgzOFECkSNoehiaHodGu+/eFM0aELKTSCeCqNaKGAzaomxLplVcvJZBtb4rZBA+F8wrnk9CMtAPh4GA1cF0UcSYWbT5y5gOkzg+6COSeoCxSyV3EM32WBxQnGgAC32Bd9/ZwVLmCtRZUshIPL8jUQ2RqCEWw8lUDK1WTax/V8WKmJm2MTRqE4TsNNzJQtT0/D7uGbreQSwyxlImgYc7OyAflT3Cd158Q7JkmRFuh+KYeqrUHboZwMFBEWEnglCQe7KKYrEqwFYsSpcf5p0TMCaQ5Vukss/j/UkwLhS3MVOpqCNZcoDJeIw4c9UlsscHYGlXT+Xfcm5JiGGNWgVL2ZQ4A7TaTdzb3sb5S+dFHTd0BwL0s4f9wPuexMnxoezbPJt45gzdBZxwUtRvvFdqtYb8O98ba1XeMySxsZ8gaEXlt8Z4AIv1EW1oH5F4xbrbJ+a++9bbePrpp8VdhF/jGUqVL88AEjPYQxPsbDRrogiMRUPwFh4oKmf8AUlyfCCZP+8ThFU5e2nPSkUoiUipVFysoNnvxuLMnSfgTseKnvRkrMdoW+u53G9JnDXE9rZSq6FWb0hUAp8VkkX4+kLgotMEXZoCFsxgRPppZizbjimYEWsU9hrjoYtUPCt7OMkfuaVV9Dt9aJMJEkEHtUoTvR4BQk1+PqDTNn+OjY04PLeJn//sTyMADYNOX0DgsctsUk1iL1hHEaB84/abmC6meP+zz+G1N95Eq9/A2HNh0rLfIJmctXoIr71yB8MuowXoNkIiHLNjfWeItbXzmIw07O0dSc3C5z2VTmBt/QJuv3VH3EbYL/Fz8wzjPlg4OQLUOaIRB8T2SAZitjJdjdNhFbnlZYkYIHmGBEPaQaczy3jjtXfw+ONPiQtGvdrChQuXUSlX8Y1v/ls8//wlrKxm5Wy//+Ahrly5LorS4cgVosvxyZFk0JcqJ3AcA5qh4urVm0KqrDWO4S16YqO9vnEZ5SJnMRGMhyTTNcVuP2QGMR1rmI5snk6Awc9vivOHbVOVT8V+AAMCuQFm0dryGZl7zlqREUnBiI5mpypzmUwmJ/UWSVIkzRDkpNqdvQ0JPiHHRrFUkHlQJJGE+8hhgffybEqCIUFl3nf+TIqzGtaWypzua77SNGCGhegx5X+7dOEwhJw99eZSI5Ic0e92pEePREJie0yXBUPsholY+sCt8OKoVhWHNJIJ6OTCiJORkKfEgnw+gRrwZ0EkWDC7lgCuafj3PPcgIaHNCRrTRYbRVuw/HASNpE+GZO098wnxJOqyHqY1MmdRmUxSaniebXR3YKyFrkBitkjAYMY814afgZ+fNbdB8HpOlwhd7LvF9cWbYthu4bM//hNYTqTwK5/7PL7w67+BD37oebm3QXBadsFHGbdnwO3Z2PdsBc5W4AdoBc6A2x+gi332Uc9W4AdpBf7/ALelQgEvv/RtJBMx6r4QDNDaaizsYQ5kOIhnw8GCN+iERUlBayEWtBywsfD18zvYLNM22c9hPM2APf3vUzUoGwX+7GOPPSbNp1jEjkYC+rLhJaApCleDSihVmPIcfBPEo40vC2HaWrGBp/KHo3UyhwnUEQTha6QSCbRbZKAOoS4UGGReqsw4asrvMQIGorHoo6zFoaiV/GyUR5lAQVO+xsbg1BaZYDXtl2kVZMhQUpGBOP/SQogNEf8QAGXDzNfybZZ9lQUHFRxu8+u07qNCk59BLDJ1fyjOBpzfJ5l+jzJvOUznH64RfxfXhcN4MkeZ3cLX57DWB0N9pS5/PwFVApgcvPPrBMLJKLeCZJRykOUzW2mhzCb31DL1ITG2AAAgAElEQVSa/2TGLa8NAWZeR4Kyp/m3pxaJvqrWt6Hm+zpV+fK/T3N+yZq3LUPeA9edg4HT9fA/ty7Xiz9/eg9wcMamj8N0fo3fxzUTMJpc+UfqPzLSuRZ8ba7XgrlYzFfUIGAtgWHmfD082MXbd97CYNRHOB4WZRGHJtSmtNq0NGzi5q0MwvGADLK+/a3vIRFnsx7E62/chdcG6vUm2v0uPvzCR6FZOt59/S3ceOoGHtx/G5PxFO5oIllDP/Ijn8Dt27exu7uHmzcfF+VYpVwX0K9wUsKnPvVpXL1yCS9+66soVwrS6G1urAuTudNpyno//fQzSCRSuHvnnjCECdbksss4OjoUlRGv1Ttvv4tomJmGBFR0URgTHOcgiyDutceu4uhwT4bS1foBep0mGiUVlXoNv/O//Af443/3r7H7wMTHP/EM9g53RKU1HM7w3vY+LDMJQ2fGUhYL1cLQbUoGVavZg2kscOPqFdR3grj3xhv47/+HLeSyL2LUvA91mMb//Xs91DpX8LWXXsWHPxrCr/xaEs2T+5jrF/HuThT/7RdfQfryR/CBH34/vvKNr8FSI0gZmzA5dNRUHFV38MzzFzHsetjbriCzPMKFiyGYOIdKuQIjti9qw1aDwNgYs8UEzaqKx289iVZ3T0AP19XxYPsAkWhaWN1UuPLayoDHiYhadzFdwFQ7sAzuBbqA0lSkTidjARu5n1w4vyXPUCwaF9CDuZtr+Q0oUxX5pbwMuf2c7qEMSNIZWmi5YgMaDhs4Ke6i3atJftmrr+6gVCVgl4CuU/WTwtiF5NWJepJALa1p1Rnmiq+OmS08ybk11BCUWUCY8cQ0VWWEkD3D2kYEscQCk1lLBheVShsBI4TF3ELpuAdLj2EpxyELFVWugGYEETl4ns3olkCAgQN2qu6YyzjF8mpG7ChJ2CBoSAUyBxr9Hq3IfCUdB1AcLg5o3cvBu2lLliGUAGKR6CNrXuZnUXnPYShtQmmGS5t37mPMFqMyeYiR10XAMmCoYSz4nhYcypBN7wngEg0HBQDS1SBGfU5aqBY10BmXEI0EoSsj1Bv3cf7cEiZdBd0mAf0U4smwgAyNXhdmOIyAqaDVbiPqxHx15YxMfdprGmLdJnamBJMDHAbNJV8vFiOBRMeCmcwqc1l7klNqOgHoVkCs6ql65ACeykIqnQIqbSYHknHJLNe5aotVMl9H9q25bwHHM4sqmdGQa2FLJAAHzTzbAnpIBkiyWAK+TkUlQStRg1bSMrCkgpGEIJ6Prgx5HYfuF135fubHypkxHj5yYaCVLcAjiuA4QV+CI7RTJPBK9SmB1lNHB75H7uHMd+c9zoEvlUk8Xzk0ozX3eDKDGSQoOJDMWVrgthoNyVSEx5Gyr1Kn4pYKBA6fAyYwGFONF8dwMBLwhgN/qrS4l22ub/qADvU8s4WcWcv5PNrdBhR9+ihPnBbCVDMEMRrzXqZyi4SJoQxAObSXfDEOivsLuD0V8WhIVCguLWjlrOijP2j5pCqPg7SAZEb2em1gEUa9rsIJbaDfI3DkolI8QNBQsZRJyX3CHF+CnbEE898rUHSq5RRsbC4haOl49ZXXxe5Z0Ww0aj0sMSu0y7rIwNaFq1Bg4d57BEWY8z4RZeSEw0M1iIcPjwTATKbiyGTjsOwF0jnmmQ/Q6daEUME1FSXlgmp/KsdZB+hotQgQ+4rK8bTvP0O0ah6SsEX1NxVtQNRch9ufI5EMi2tBu1OVPFT+pRUglXqsMQi2kOhClRkVjOFoSogzvLYkdFE9TbCWlvG57JIABCScsZjiucWJoxNKYD63ZL1VfQjb4VB3jus3V1Eo7mBtNY+ToxI6rT5izK8ejJBfuoD2cIDuhDndHXlmA5qDTHIJvfYQheMjAW7On1/DUi4OJ6Tj7ntvij27pm7i4QM+YRpicRMzDPD4E48JYY6Z8yv5TXl2Wq2unJu0xmQtVTrqYTLQRPmr6D2Y1hB6gOq8LjY2MkgkQmIBKoDpwpRs3T4BjdwSRlNGZYzgTXxbasdRoekjzGYE/WZIL1HJxHiICawA15YkM/4OTdRGtBlVlICAR6x9uG/qAUWuD0kgPENoiUqCIW1uh8M5Fp4pitzxYA7bDiNkk0zUgDdlHUx7y4AQDDmI5/WIhU2YJrP+pigUaQ2sYCG54yaOCvxvIJHOot3pCpmGe9KgP8BiOhVCB0mdnX4NyVQYDx8eIpfdgudFZL+hImnYI5AURKNziGjcV7fxL9eDBAy/nqMdfgQLDrDnVE8RJOD548ozGw6TjPIoOiQeE3Umbfh94h6JkuxFOgLUUC3eH3SklleVKCZDEiFJujTEfpv7AAfs/Bmez4w5ME1VgBm+lljF1zuoVjow9AgMPQEVvtU4wSfm37peW1TvzNAm6EN8jfa4JMyQDEEgb3XtCmq1CcqVMlZWN9DvBLGYBRCNuDg82hEAbClnYX3TQSgxxt7+O3LuyHXsKWg3Z2g1enjho8/h4cFbYiEecgyE7BjmU0cyIdNZWnXquHevKk4v8XQaS6sp3H+4jcEQiIbWoMyT6DTGYlWfTFqo1wsI2wT4SFZk3nwPuXwO3lSHrkfRaRGApjuSKfeNEVzAspn3uIDnVhBl9MOMLgEjcUdw+4YAGNnVCO7fL8CdaLh68yJK1ZJYRg/7IyRjUTlP2+2eqAzrtbZYoTIzknsJzxG6/jBLlmcN+zGNz8BiSuaW7O9OkPcAyWBTaOoCjXoZF89vYn19Bd9+8ZtYXs6JG9Th/p6QvEiiYp+mBBSYtiWOBVRSs542NBXZTFLu4fmMWZtlzNWguEXwuaPC+vi4ICTJeCwp7iqsb0hcIoGFKjy6T01nBGz7WFnPo9msS8ZqNpOS+An2NPMpiX8BLLyFxE/wmTMNus1EUCo1JY6Gz95oTCCNBDiSKbm3kIhDosbUV7g6ETmL2MORHEdyJ10TrKAq++YCdJrgOdV91AsGZW+mopGAKAkf3N9bzbYQAZnd2e33pMYLRaJCvmZPT2IjgVAibbMp1elziRfgenK/UXWeq0NxQuh321IfZVN0s3HF9STkJLC/e4hsKi5/R3R7gIXjI+4jHpaWwlhfj6NwcgcaiYbeEJ944eO4uLmFyWCKuBNF+aSEoBPDQlmgM2jjpFjDdK7h4rXzqLbK+Na3X8fKxjJK9WMh3hYKdfR7BvodHf2Wh/zKBtY3lmFYE4RjPPdnkjFeOOrKWcVn0zAnQkaNOis4PKxLrjnJMGJpOyXZl2Qbv+6kApUq61w+60fvjMdo9l6Ufv/xW7ekDnrrrXfkPn7hhY/j9VffFvV6NJJBJJREJJqSM4w1xOWtNbQ7TewdHKBYLEnfvb65hu3774nF+OpaFpoxQ6tdRjhiIBS1sJha6NQ4A9GRXGKc0wzxZA4796sY9VV0WgN5Fq5c2sDF82vQFBW2FUGvy3ggEwf7x0I+jUZDkmMs5MCg8efKbM50ms2G1OWJZBzRpSAmal+AfBJeWF/SASMUjvvRJ49s6umck86khCQkgO00AA8GNKK0Ct1y+JojJBJRGAG6UtCpyJZ7f9yfolFvyzxpZYMOO130O3RUYd1BxyJGxNBtgbbewHjIepd7uIagQ4eAqTgqaYwXmPsWx1Trn0ZNNRp1xOMxyYbm2XqaP8vnle4fjWZL7gXm5lK5zaNlxPpSpY2xH79EtyGCsnRw4bVVFc62/JkGCxjOO1i/Ut0uDhFjRm/4CCpnF+yb2u0asqkIQiHWY4xzGgnZgO+Hn4d9HGuO8cgn3lkm3WtMLCYT9Bp1fPanfhqriSR+9fO/hL//W/8lnnv+Q/L6JPRKBI1UXPIWfXsdvrUzq+QfpBHv2Wc9W4EfyBU4A25/IC/72Yc+W4Hv/xX4qwK3X/yd3wGB2+++9G2kkwkEdAUhy/AVpIs5cvk8nDBzBQOiQmXGLZVm9WZDBkOnfznQJ1OfahtRi5HRarEBn8nXfGsmVYamzIrlQJT/5PCPhbEAeqAVVEJUprSWSWfSvmK214NjmTKcZqHMhp85u2SNsrnyplM/C7fXE5UAgVYq4iSfcjTCqD8Ep62092OuIpWrfL8s3HVFlcaMr+EzOTkwnsmgnCAtB0ZUhfDrbHCoZJrO5ggaZOSTYeoDlsJiDlAB4ys/+R7E5pdWocOhfH7aUJ5aCvPrXGM2HVQVsCKXbMdeD5l0Rn6ebGACrFTcUulGwPPUWprNJit3jsdPAViuDVWxBFQymYyATvwZZtNwKM4hOFVdbFK1RzbXAvSOqETw3y//8Hq4Y9e3nY5QETgU0IYLxPct6gPTlKxZXqfTXF9+br6/U8tm/sDUHcMJmvJaBF/5/zgsP835PbV65s/xtU9BYg4amIHV6XTl50LRiORe0YqWdmV8vYDpA/tcRw6QOSF79+E9/P6//pfYunRR7MRGVGToCuLpuDTw9W7dZ5MbGh7s3Je1+eZXvotb166jUW2iVqmhNxjIfb++sYmv/Nk38JGPPIuvf+NruHhlCz/2458WG8FWvYlitYBha4Ld3QdYX9tAMk075S729/dk4HV/+0DeL1WLzCwlcFI9LGHj8hYMQ8VJ8UDs1W7evI5723cFvCejl3mgt24+iYcP91Ep19Dt9nFu86KQFBq1ujDGORhqN2lryWzkhAC9a6ur2N7eloyu8+c3sbGxLioWM+AhnYwi4uTx0svfwGc+ewmvvPYyXn1xiL/zn3wMg8kJ2t0xglYWDx8W0Wh2BRBxnGVM50kZCBqBJYStJQSCBVx9bIrawwHGjRJ+87dCCFsvYtEZI7a4in/+3xWwfZDCQf0h/sNfDuDpp5rolHtILuWxX17BL/3KfQRzP4r15wwotLLCBponI1jMEV200Og9xEdfuIFBd4Hy4RiRZBvpJRX9Btn+PUSXylgoFiajpKhiuoM67t89wZO3npMBXqG4ByOo4PikIiSPWEpFrV5Hpz1BKhtFKhMWm9hRd4HSURujHm1JNRgWMzqZTzfHweEuNs+tIxwOolwuip1fJBz1bWXtMOqVDpKxtKx9kNaAYr+riUqbeWtUgpkBklwCiMVDosCzrDS+8c27eLhfEbvFGYfukmOYRiKZlT2Fg2uFdmEabZQ5FOaeaSKgMHOJz/IQqWjaV3SGRlhZifqDtR4HbIAaGGI6m2HQU9GojNGo+rakq+tphCLcy3Q0W21UKxzEzbGYm4jG0pL1RqeBk8IRYkkbMSpgqGh/5KDAIY4M4JmtOhrJ/ZnP5cTGkGvLgQ+tBamoouKE+zr3ApJQfPU91Somhhw2SrQoBzcBcRGgG7QWMKGDmayPbNBAOzgPls1Hei6vSbVTQInCDCRFdTseDZDK2dDNDsbdu3ji+iV8/Rt1JMKXMO8XEUoZ6Km0cVUQtmNQbFeIF3YgDF1V4U54Tk0ls1lVZjLUX1rKIiTPqQZvTNDRErvd+bgPY07SwhzubATFUBCKMZvXQ7PZFVs1kuPTqSRsiyT6Ply3i4USQii6JgAupy3c+znk4Z5HILdarYj1O20hNzY3ZI8lIYmKKALqVAhw8Haa5S5WdqYtAN3EZTY4B45k/ROQZZ75HLYzR4sq5wgzxajm8UE0XkMOhTlgJSgcClFx5Vt+JxNBUY76lrU+UYl/xB1hOkOj0RT7PO4xJG9xH2JmmBJQ0ey0ELT5Mxw2+1loHH7ns6uSDT0Z+epxxzFhBGj/SxBaF6tkIXLphoBD/c5A9vcxLfpmtPGby9nBATXvFRKjCGwFCfJ6/vCfwDsJOK32GKnEJnpdnt90x+jCU1ow7B5cDuK8sIBFBC+pXE2kwgg7YbkPmf3INaLSPGiGBTSjE8fAHaLd6/sK4fEAhqLAsUJoVLuiPKrXOgIC/le//QXYuo6f/Ts/g6eeu4bxmFbxHlaWV8VtwTTDyOXWMB7P8fDhMQoEyDxVcn63t+8LmHXpygUotDYddzD3SDBLoHwywGJhCUhE+/vccgKmPZdnIreSFJUjAYVmq4XxZILxELAsAg6aWIIGadNnLtAbNDB0+6JEkbxfjyr7CfR5BuoiiLX1JXT7DZwUHuL81gqu37gsg2cqhY6PCr6CVzGQTGbEOeJgH+gPh1jQHpb3sclnBJjM5nBogSuRErSgDsh9wmsLAnOg6tRAMk374Ijcb+cv5FGvnYglKmsQqlSjoahY3dN2s9YeYLQwfNUuXQ7MADKpBIonB+L6QJvRVDIhSngOqUlsajXaGPUT8MY5qXNiCQPJjAVvxgzLEz9yY3lVcnd5f1LVSRCJe1izpmA2iYhqerZoot3bw8XLaeRXeH7PxLmgIVaJIVGc0Y6zUadafQWLRRgBNYZxfyZAkK7PEU8YMCwSOBpwQjPEY47si7QfpTpz6LqiuOf7FADKHUk+JwfJ/DwE2sRq0SMZciJW5Sb32khS7L+XlzaQTi2JJSjrbNpp83NGwoz8oHcxszipJidxkEAYs6apLAzAsMJiAc+8VAL/05mGP/zSnyGeyGIpv4bdh4eIxZNIpWOoVg+gG1T5K5KZOhiQJFTCyuo6JhM6sAzgjheiFmceZ7XaEfJPOhNGt98Su3QO6fn/aQHf77JG9WAHfRcY1mPMZ+Samcw9nlRFY8T8Q7537oWyJ3skhvp2v6yRCaq12rx36B4QFivtsUs1KJXjVM+PYdlcS1/hTJUVc42TiZwAFQQ6aLnN52I5vyIAGO977rvM/CZAwHWlZXI4GhALdivIjPIxOk3m2NJFwcPFK1dRb7Zx584DhCMJsYulUrN0sgMz6GLrUhobG1HJmw/aUfzpn/4hllcjco5ScRuY59Fu6Cif1PH0szfhLcroDUpIxMPodqZIJfMw9AZ0PYbj4yGqzREqzRZyGxkUy0VsnLuKXicAU82i3eBzNMbUayPsBGGoJsZjEolGAvhxz0vE89D0COq1AUbDqVgAj6dtuF4Dq+txxKI6DMWVbNlUMo3CSUFqDLq+RCJxhKMxHB2XUKhUUaxUsVBU5FeW0eu0EbF4PqkoF2vIZlfknKpVW2KVzp7wNDonnojJ9eP1VwwNg+kYlUoZYTuI1ZW8b/E6HghpirmqymKGy5e38HB3W/AKqvTrtSpCDq1+NeSXl7G9ex+jCQETHSOXNvMTrCxlJWO1WauiVin56lYEoWiWvE8Ct512D52Of2+k0xkhNLHnODo6kp6NfatFovKCRMEpBsOO1F0m60ZTRSIZQ4hK9koNsUgS3c4A9Rozj2MolxqYegHZc2LxoABdUKeiiO/1mtJfzWjl3XdFde3YdHmgfexQ6i0C2JNpB9E4o16Aqcf9hv3TSPaZaDSJoBWVzG5GTSgKiRoeRmOqfpkl7Dt3UNXI2lBhTETA9Psl8HPRnp5nNmuOPizuT44jdQjt3eOJBEb9kTg9sG9mLcH3xZqXNaId1oXIFglnUKkOsPewKM8oP+szT1/DoF+C26+h32pi2BvBhI0nrz2BtB3EzcsXoJKE2WlDJ4GKp+DYZcmF8WyMcr2Go9IxlwOxRAyFQg3f/No9rOSv42Mf/5jUn+1OSxSldPygowwBV+nFUkkcHBxiZ2dHLHyZQUzHkffee0/Wl+A8a3b2ogQz0+kEorGQOATs7z+QOk36V6g4f+G8ENu+d/sNcdS5cf0a4skU3n3rDjqdISrlFtLJZYTDKRwfFLG1tYlwhBFHGt69e1cIeEu5HFbXV/G922+i3qjgA888AdfroT9sYvP8igCfi4mKN158CzeuXUMiExHHmVKlJPelpkQw94LYf1BAJpnBuXNZPP74OVy9uoSwY0qPXiyUcHJSEhU5gUoC0wRQyWTmNaHylPMFzgF6gyG63hxqKIJoLCW9dqlI9S1J2haWsjmphUgup+qUwk8SDOm4ZoezovrfO9gRJ5OVlaQQVaeTvhAtSEacjnxnBV2xMRz4ZPKV9ShOSrtCTjp3bktIVlTxUj3uO475il3JeV7Q8YcqVQNzEk00WwBQziV8YrhPWOf+QccJVhjcl0mOYM3GmqHbddHu9IU8nUxkhYDG/d6PmSJST6ImM+BJAA/456znCeGPdYyfoeuruoejvhAraZvMv/0B7d7nEg3DHlvy4c2A2FiToEiyKkkA/kyF54ifhz4esuZ0EItkhLjkuV24/Qp+7sd/CsvJBP7zX/x7+O3f+C08+9zz8v4WQqw8A26//ye4Z5/wbAXOVuD/awXOgNuz++JsBc5W4PtyBf4qwO0//of/CP/0i19EtVzEKy9/F0vZrDT7kZCNyWSMTIpWZT4rmMPBQqEkYCDBz5XVVWk6yTqvlMoyzIuEQgKmUXHBgRPBTHc0FpsoApzMtyPgx2K21xvIUJZgB5snNopiRaz7BbmvUGVG2lSss1gsE1Clamp5edm3dBpSveGIlROBSDZtLOTFYkrVxNKOr5dKJKXJJPAi1ovMrx2NBeghU5qAK6dnbOp5SNCak0NH3zrH/HNwmmCxZAYpivyu0xxffiYOBKm4dT0OBMnaVAT0nVJd225JLgp/jsoFDvCpmlxbW3vEjDWl0aQ64uSkICBthGoWzKVpplrNsW1ZO75Hb8KmwLfI4udjw8HmQJREi7mwqjlUJZDL9yyWpmEObWkVTKXH1AcRpp5cG4IroralclcnS5S5YyMB0Jm/SEsivjcqkNlIsSnhsIGNKZmrHCpyXcRSW5TWHA766+jYpuQmt5pNUUXJ6wiT3c9vIvB+CvTKAa34OTGxWAL53Aqy2SV53Xg6JezT4uEhDg4PBcyo1KoCbP/e7/2eAEjve/oDCMYd/OGX/wS/8PO/gD/+kz8W1jmt2FrdFnK5LJKZhAx3CL7ubO8JkJDPr2Ln7TL6LTZmAagK1bhjOAkL6aUYfvZnfwrf+NZXMXSHWN9Yx/2dHbRbTTz7/PP4yU/+HMqlIu7evYPvfvclZHNLYis9Gg8eZdCu+bbF33gTiwBgh4OiZOq2h5KzxGweWvZRfcem99qNGwhomigDOFiWDKHRGOfWz2N9fVPsKtm8Hh4cS0NXLJTxkY98VP5JC9tEPOlnMys+U3j73j2kqdoxNGnM/8nv/DcYTnfQ6vZEtdro7aIzuo9QOI2LW49j7in43ltvIpVJoVgeoVRRsJz/APYfjJGMXoaiHeHpZw1YMxXrKRXPfugOVhM78JoeZvUlvPp1D//1P3gd/ekYX/raU4jG30CnOYVuRNEZPYZf/o+ruF+4iCd+LIHHn7uF470xDnYOcePKOvrDE0wXdVy/uQ5vZKFZAYLhIczgFHdud7F3UMLWYzpi8SUcHY5g2TqWV5MoFgtwjAyURRrHJwfYupyTfSkUMaAaFeimjpP9LsIx7k9Uf3pQZhbG7RgyyZyosoqlfbleZiAhOVVrmxF0+yUBgThETCbSCJop/3kC98ZV7D+siVoxv5zBoOeCkaLRcEwGeHxmaNtOy69Ot4FPfPzTuHHtg2i3Xcm6undvH6VSS4ZRtCfTDVPufc3QYcgQ2x/8UIVBdaOmUck75K8TJcnqalLY3cVCEWYgImqDtU0L4aiJ/f0Cjg/b2Ny4hkQqhP2DBzCoHFkwK7ULW5552uVOhKxChn/ApILJwGDcx2jSx2LOYY1vg+8r6Wl/PBMmOUkrwSAV7VTs+xnctM/joOfg8IHsBxvr50VZ22zVkEymsMJnbGdP1H20COXgkeBfqz8S5aaoUKf0Teb54MEwaes7lwF9pz2Se55khXBwCd3OBJYSheb0cFx9GZc2DKxml3HvYRyTYRim9wB6xIMXCsFUkjBgwzPbcBcjNKu0xdcQi5mIJnw1Ee1wqTz1JjOxdiQI0ahykEqw0UDY8LCeIuO/h5k6l1zgGlWA8xFTtdBqjLGYhZDLriASmUPTe9A1D70hlTom8qt5Yd4f7B/JEJvrQUUsrxn3Wlo10gIul+cwZ4JOtyM2+Bxmcp19lRfJM9whmc1Fa7aZz96f0wmBlmw6dANYysdQrRUQtOmbTCUDQS9a/A1FAXF4UBDF7erqmqhpNXWGbJbXsoPV1by4X9AWmwNs2ucRFOpLbmQSQ8m2V2R/0Tkc9zyEoiHUa0XkcmmxtqRa0rZC8CYLjAe0mHNEQcTsVxKK4om0XL9UJiM5mKNRV3LQTN3CxuoGjo9PEA1HRFHFjMZ4zESnU5Wc80aXLhwRGnYLEYnnC9fo5KgBI5DF1I3AtpOYTLtQrTbSOdrcDeF2FQQDJKWZmKsdsUwloM9bjuo+LcCBnYv5NCjWqZ1eEVqwDydCJTazBFWcWz+Hne0DbJ2/jspJF3u7RezsHuHHPv0TqFTLaHeoCJ5hZ/ceVtfziIQj2L53H/ncGmLxFN783lsol6v4yZ/4jABCr778qtzbf/NTn8LxyR4OD99Ct13E228d4rM/94uoFF0M+yqq5TYMK4h2uyGZtY9dv4x0No5Gu4Z0JoHMUghBR0e53ECt1pQBPQHdZDqGVqeKUCyIUrkoJLVmqyuZ3UYghkHLRjazhHMXkhi6DcnCduwAHuxsI5XKoVAsyjCYmYrMhaTVc6lcQ9T+oADrvAdcKiEDFoxAWMgErDmYB8rznvbhQYtqPwPerIXW4B6WV9O4ePGi5EhTof3yd1/FlcsXcXCwK3EKfC6ZU85BK+/psRfAyAvCtKjebMG2XVSrO7hwbhUryzkYGpU3Ku69dx9Tl/mDHSTjSXjjBPptOp648NDGCx97GpXakZBq+JlI3CGRqt3qyvUPGIzJUNBt0xI5jnaXuYtdxBLAhUtLeO5DN/DHf/x/wrZVfPBDz2F7+z1RsmXTORwdlVCtjjDoUdEax9TVsPOgCE0JIpUkWSyKcvUBuoMTpFLMFWd+LW3AHYwnUwQdRwAREme4rlQLptJJTF3+u4dMekkGzv3uCJYZIhMDY+ZLzjwBymk5aQdtXNhaBjF027aQycbEsp1DeENnBmwAysJDt1NBJpVCt8/cYxP1RhfhSAatNiMlSDpzce/+Hk4KNaSSWRSKFVy4eAkra2vY3r0D29HEYonzlIwAACAASURBVL5UrOHJJ5/A7sO7Avon4ivAPCQKvl6PbhBZtLp1BCwqkzw5JwaDIdKJjKiOyqU24pElTCZzOXOpEKOauNEswbJd5FdsTNyhgE+OQ8VxVDJ6G7U+Go0eEjE/V5L1EXNCabUsGdILWluOYAXpZNGCppN8SAJkRyy/LSsCMxCWHEPmHN+98wCm6WBtbQPT2RiNRkUIlCSeCHFGI+hBsNYQRb07pXtGD+NJH0f7PayvPAbO/9UA62Y+dwbsYFxUZCfHO5LJGgoN8NRzy0ilVHTaHbz7dhfXrj+BoXskn3cxsxBYrKJaUPH6K9v45Cc/hvwyFdB34IRJ0JkJwPzMU9ewff8YUCK4ev39+M6rrwtgFrBMtDskUDpwBwamYwWb62solfcQsoPARJXMS9PmM8dYE1qAn0O747sTnf6ZzoewnAUeu5FHr1OCMnfRaFZEhcicUF4rnk2YM8IkgkK5iMl8imQqj3KlDlWfYimbxGziSvwMbWVp+0qL5Fq1I2BiKpXFoD9Er9/18ykJzgc0DNwurDCt12klSuBnIDUO7cmpxr504RxGw64obQlKN5s1rC4vIxFL4NVXXhMr11tPPi4uOw927yMUpVvRBCHH9F0wNAWVUgGWSUW7gi4jQMA63xC3DDojjAbMMmZkRBDpVEbA393dHallCMrQGSm/soJKrYRupy7ZyrS4JemHdfzG6joKhQICmolIOIZ2uyt1JIv+VHJZ7OQlOqPflLOZ9yWBKv7h80lC1WSyECt3vq9Bry9nCPfJQmkXqUwIFy/RTr8pNRXryn6P7hcm+l26fATEMp/9FIlzBKIkx3MG6XmpMjwplUVJeMgzNpbE6sqa9OQerXNDChIxXfo9EsFIoqPbD+1dqUpnf0hCGEFqAv1U9Pu22UOMpiPcv3+ATmeCeDwrQPHzzz+NTreC0aCJvZ27+Bsf/iDcvovD3WPYugWl38NyKgrbsvFjP/4ZVKttKOz9NfZ1TRRrFdx4/Cq++Z1vww4z6kDH9753B5UTIBJZwdbFPN577zY2NtZQKtUlhmZjYxNOxBHlJUFaqmF1NYLNjQtwgnN841t/Im4SdshELO6IGv/h7gOkMxlcurSFaq0k14b1Ovejk5NjvHt3jh/6oRfkPKxWyvj4x18Q8Jazi3/7p3/0iJQbFucVui2MR3NEYzZq9T15LWby0tmA63dh65I4Ki1Uqp+D2D/YRTbPPutEctPVhYZrWzcx6A7x3e98RxweFgtXXDe2zl1Gu04bdhdv3X4XqjrB6oYDI9jE3/zkM4g5JjbWVhBitMkMaHf7KJbriCSplNVheirCpg09SDt5ks+B7jyISn+O2WQuM5JhZ4A3XruN7e09RGMZsRQfjiZ4/IknsL+3L2TJfH4Zje4c1eYAc2bRMrs7rMC0qIbtQdMXcsYww7VwXIO6sJBNrwmYzDM4GjOwUIY4LuxiPBlJn88a0Sd/071s5jvf6HSI8d1k+Jq8n0m2ccdz6YmoWl8oE6kp6TahgPFXU7HBp+sRSXpBh8ph2odzjqTJfUwl7/kLm6gUauj2XYkmIFFvNOpJvcCZibjUqKo4lEj/I05BJNbPBMC1LF1Ip5xxMaaE5zPJlySm8nqpOuW6vj2zCkdq5uGwi6lLlzTdz/12fOKkO2rBMab47Gd+CmuJDH7tl/8e/v5vfgFPP/Os7A10xDgDbr8vR7ZnH+psBc5W4C+xAmfA7V9ikc6+5WwFzlbgr98K/FWA23/yj/4x/tn//EWUi0XUGzWk0ymx/QzotK2htW5DQEGyLmmd2e11sLyygnOb54Q9za8TDCVISeCUoB1BOOabEWSl4pb/j4pSUeAGgz77d+qJuoIsXhlk0RiRBari20KSakgQkpaAZDkyd5WKIQJ+vo0uWZA+m5FfY1PEhpxfk9wf/s7+QPKCyO5k/iKpnAQeaftMEFSyU5lvQsZmKCQDeoKpsWjUb+67XfQIAOu+Da1YMVI5KzZA5p8DzL6djp9TxCxC/qEtEgcGmgAvBHA5VGxIQ0D7LQ4r2BDw/QsQDEOUcLTb9JWvKiaPhlJkNrPwp7JV7IepANACwtZnk83fT8CEa0Z16unacU2onOJwmwqOU5tqlWDywn+PtDvlevE9cNgqYPiIgzdaufqKLV5fbzKBtphjLkpcKoB89jyHjBwEc1jIa0rAnsolNob8WSpDqSTh+6bKbcBczEfXSlSyBHBpk7xYiM0xrbl5z/A9RWIx9EfM7Kth67HH8Ou/+p/h4PAYn//FvyvAvWRB0oKIbk2KIuq+nYcPcG5rDc1OU1j5T7z/A3K/0B727vY29vb30en2cfX6Nbzx5pt4/fU3sbW1hc9//vO48/Zt/F//6v8QsP24cCzDbwJ+VObu3DnB+pU8tu/uSaanYkOyedqVNpLZHD7xiR/GSfEEheIRPvrCh3H5yhYCliqsetomdQctRGKO/Duti7utKX7/n/8Rike+yo2gFW135x6tQCPCPi6VaLu3Kmzxu++9h/XVNbG5KxWLYgHOQSSfxePDE2EJJ+IpuRaHB0e+/Zo7RSqblUY0n00BszGeffYZPPv804gkTMm94nD8D770L/H6m2/giScv42//7Z/E//ov/hk+/OFn8bu/+/vo9Aw8duMiHntiHa+89l30OhEkQ9eRCl/E+x67jtnkNn7upz1M1S8jMHRR3TbwD75wD5964Tfw9p2X8OU3voavvryJ3qwE11vFycl5/OqvvIFm7wre98ItRHImmsMSUkthtFoFxJwFIg7BQhPx6Do6TQVBx5Zs4ldeeRcTqoeDY2SXl5DLE0C/g7WNNFKJIErFFgatKCbjIGYzTfKqQlEgHJvizr3bMpgLh6MCTvWHPcRDEVxYuYxwZIGTym3sPrwDDUkUd3OIOGtYOT/ATC3JkGHA6xfKo1FMyD4ZTBXhTcIoH2u49b5laGZdCCX7e8d47tmPiNXr0XERhupgOZ/DaFJGvdIFRjFsrG3h6tUruHDhPJYTKzhpHIkjwdFxAcdHtBwE3JGCUqEhw08SEvisMqvTsGIIhjhYmgDTqAzoVM2FadEil3ss1RiAHdLRHwfQ6NE6UBFiS9DMoNdvIBDsIpt3kEyGhZ2/upHFyOW9W0TIzkFRolB02u+Rlc7hhCkqy+FogGAQiMb/H/beNGiy6zwPe27fvn1v7/vy7evsg5kBBhhsJEFKMimKSiy7JFmSVdYSmVJcSpyUKlVJlChOquS4EpUT/zAVW15SsSJLFktmIokuUiIAEgsBDIAZYJZv1m/vfV/v2n1Tz9v4mORPUqWf1EzV1Mw309s9fe45532fLSLNkkq1gXgsgVwhJUoKZ5iYAziBpth1K1Pa/1K9qAow7U2CiBolZAsaQtE+xqMBBkMLM9riK0N4fgNTO4qAXYSmMhtxAmUagDUKwxnz2kdIpBwEkII5UqHaWcSzPTRGb2Nra1lySY8rbP7GEUvWYc1GmCGBgFOCZ2lQ9BZCMaDechEMxMXpIZ0FIgYBRl1Am2HPRjShY8YGzTgwV3gpTcTUCZ45vYpEXMVxrYrbd1qIJvNQQlTtMlsxg+ZxEtZYw8rqFOnMRBRTpttCUHeRyQfn9pxKGlM3As8lEM6szwGSiTS6XQe9lol0Lo7FZQPFkg7Hob2ci0q5iU57jFxmGeaEObXMK8ujUR9ILqYaMATQHo5NBI0kOqMRVlZzAjzFk7TUpxqT+ZRUtlIBO8XScgmm2cN0NhbAVplO4PsmVE1BqVTAweGRKO7D4Qy2Ni5SH41KpY5IjDaUY7GlnQV8dEa01kwiHNIlr9QcjNBrDeCZPhw7ICrQYn4D4xFzyJnV50lWdCDIzEpagw9g2RX4szFUXxMwp1MbYDywEOEeP2ujsOAjHB3j1MU17LeaiMQzkgW6t1vBZMQ9XEGrQVvOTWmAc69LJA0Ewy6Gg4oAr8vFVTRqbbE6P3/ugoCzD+/vY319W4AjAho8f5BQQ+D69OkNLC7SyrSHRNzAv/iXf4Qv/cgruHHjFh49quHixXOiuKRq5c9ffR0vvPCyKJd4X1OJQaeH9967jl/8hf8Ar7/2HRwcHImC6vOf/yKuPvMcvv6n3xBCFlXaLWYTznxsrK7iwf0dXLnyNH7/97+KxeVVsdcnYK4GmYVMhTLJcJao18KRhIAa584viaWgHg4hl88hno6KHWGlVsZg1IPluRiaFsYTG3FRAEeFcNKvxbC+sYinn2cu3gDx8BxA7Pds3L9bR6G4jGRGA4KmKIh9MHtWgW9voz9so9VtCLCo62lMvSxGA6ohqXghiDABBZ/paBHd9gCmfYjnXorj2rWn8P71j3Fn5y6ef/4l+LMQ7t+/h+JCSuyuKegieEhQXQskoSpxAWRJwDOdKs5f1pBfJB7mY2FhGXqQisu6KI36bU3GK5XRMO5F0G8xQ3QGzTARTwWxuraIVnuCRw/3kIhn5xmfLa5pGkaTLlxvgEwqhHbrUNTAn//CZ/HiS1eF0DMYNrG5uYJarSxkQkZhdLt97O8eiJPL2uYSjit7aLXqWF87g0Z1isrhFL6XFdCe+dvFZaA73sfySlbmabPRxPapRRwd7SEdL4ptvhFKIhZJo93u43D/ELFkUsBOx1VwsFcRi2cqxSedlth365ovFq8kBGQLKp57/iKGfeD69bewupHE6dPnMHN1sWWlkikSYs4sbdSjcKm8DShI5zKiLqKiPZlKC/mo0eqKRTHHs9vV0KwlEAhGYJoNzEBSCnlhOmLxIBIZX2yF4UcwGiTheQaCIRP2tIFUlqQeBbVqU5SXaytbYpHMzF3OXxUqet0+6F+5tr6CXq8jhEFN11BazKFc3ZeM50azjtNnLmE48JBJLciaSBIJCZK5AmMMpugOjmRN4ZmWpEza0xPQDpJY6DjSRO+0ulhfW5Px55yajGzUGjY0PS221NPpPFeddQhV/swKZ3YjSXgUTjFTl3a5dAnIpFbnwKRvwnL7mMIWNW06XsDMm+Hxgx1022X88BcuyZ6gBMqSJ/z6d5q497CDz3/hFRwc7EpGeq/jiWVy2Mjhww8+wtkzW8jmkmK3H1B9HB8fIJ1dl2zzeoN5kynJtub5mk4Wo6GD46O6WHwSqKBrEffgeIR5syTPuEBgAstUYE9CkvOtaFM4XlOU0FRBR40Mjsr7WFzRsHkqi8d7d8UBYH1tRZRuz1x5Hl/7t/8OucwmjFAB5Aay3ojGaa1KMMbExOSZ0hXgm1EMmPG9aBU/kjxkApKS56zNlbYCgoQ1rK6ngOBIahdVCYprzMLCktSXjKShApeEMQLJGarOjbkSjmQGki9+4Ac/hzfe+LbkeW9uM3aEOZ8hRGM6qtWykDMWSgVxt7l165bkssfiJPAyfoLqVlvIYSQ20eJZauAQ1aYxsSdO0zWlP0S91hd14njUFbIBY05Yn0hMQSSBxcUFqVlHY+6tJgxjTixxrBlyuYJYLLO+vXX7Fp599llRDR4eVAR4CmlRAZH5m6AX1XoTqyNOFVHmLSu0aqaLB2MNqPoLo9sewbJ8jIeeXAdjEBaXstD0OdjMMabKfW5bG5NIDt7Tg/4I93Ye4Jmrz0IPR8SRiqAc7aRZQ/O1CYITiKatLoEtI6zLOTwWj8p6QSca1qSl7AKcgS024fxeqFFN51ISN9Ef9nDxqfOyBsB3MBx1EIuHMbVt5OMZJIwU/ud/+BVk04v48pf/LjbWT+P1178jymAWdn/r534W/8Wv/7oAyC++/Gm89upbwIzrlYJW+0AcDS4+tSV5rjznlEoltLs9tFtDHB93oOsZuI6GeIwRJrzuMrJ5AxeeWkGj/Uiyq4+Oj3H+zNPI51bEUpfWu3QA6Pe72NhYA4KL2Ns9xsFuDVOXmcHzbFPb6UsUCh1bYlFtnt8Mbe4MAFfOfVT/k3hL9wnW4vEEVea65ImzX8DajArgWCImPYhWm1FIGfTaA0z6HRTSCeiKj5k7wWIhj1q1hnPnLkju70F5H888/xQe7t3FzHJQvn+AWFDDyy88h9Nn1nDm0imMWbtoNsbDLkoOEDYtTEIzBHTGE0UwJDiZy2DcbZEZiISqIRFJwrY03Lx9jEdHAzizKGwviBF7I9GYEBMeV8Zw1QSuPPOMOMscV3cxttsytkGd6tOefBckAOzt1cSGnsDqgFEI8TD0mIuxXYUaspDMcCw86FoMk9EMMaMITCMYtEnYZ7xJHacvxzBTBnAtHTMvioBqQA2NoGhUwTrw3TjGPUPqlWRaQzypivNEt9+WPow/VWCxZqAtfLgHz+8hFs5g5qbg2WmZ12poBtdzpP+RzCbnZKcZHRi64rwWCYdQbxxiZTkrc5y517ZJNyCem6OS0es5Q0Tj7GUMJZ4G0xh8e0NI4FBrcv5VlQgSyei8f9C1YY8sTCcWfvmnfhYrhTz+o1/62/jN3/gNvPjiixKfw74If3G9/55VMtm2wvj4Xp8yqigK5fBPfj0ZgScj8GQEvq9G4Alw+331dT65mCcj8GQETkbgLwLcUnH7lX/0j1AtH+O4fCSsYsnrYf6nWNeORaUwB+FiAhScAJUzdyp2xwSZWICSfUglCQ+/BEUJ/s7zP2YYj0dyUA0ZhoBMtIihZJKAAJ9LBuUcWJwX5MyfkmzEmStgKd+DIC8Bw/+njSP/j79OwFoCkFR9ECiUjFx9DhTz7yc2wAR6WZzydRYXF6XwPsnWJegseb2Sk2lj0OuLitYI6WI7xfMylVkEk6jopVUwH3+iFCX7nexmqoNZoHE8+V5sHogylnZ1/nSeXxYkqDwfAyq82AQ5uR4Bv2dzC+KT7NiTnFd+VjYOWRi16g35nAKMBoPfy4Pl88TWNRaT6+RriP2xbUuOnh/URFnL5oDYl9Ee2TJF9SEgYiwmVtMEbMXKjpZbbIgRpPd9AVdZkbKA5+MILLEhwUJeIlimVOZZYuPMz0ZQn41DNnr5eNpaE9DmtZDZyrkyoYKHGb4EkTn24wHC8Yg0X/n67737HhrNJr7w+S9Ipi0npTediZ0nlRZs0nHc+93efC4yt9NnRmIXepgsbMjPm9tbYqGVKxRx+9YdLC2vIJOJz62eXFNy8La2T4lyvFytodXuotXr4PoHN9Bp9/Dw0SOECFRPp5IDTOUXv6/hZIh4Mop8IYt6ozLPsHJdTM0Znv7UeYSNEOqtOvYP9rC2vIULG1dQyC+gP+rhT//kj+X75OswT6jX7qO4lBPlMgvTS5cv4e5H9xHP6FhdKUoOGDPHyNBnnu1kYknjIJcvSA4bgfy11Q1Ry1MB+szlp8XKzXFcfHz7Y3z3vevoDbu48dH7WN9YQqmUQbV2gC/9yA9hcSGN3/+935cG9ebWFia0jIoNMXH7uLfTgW9uI2NcRWA2xXvv/AH+/j94Dj/4mSBUpwZ/qOGr/+sRPn63hUpjjL/7X2bx9GeSuLN7gKWlT+Nf/+4AX/nKHQSNM7j80mVcvLaFe0fvw0iEsLa+DMXtwZkM0G05WF65gHbDhDtzxZI2lzmHdneE/mRPsm0JqnM9op2W4nMdMuE6AUwGOhwzJUAn1UBXri5KI5k5t4Me5zIVMcwU7OPyhTNYW02i0XmIDz+4ickwAm16AS+++DLCmUe4dfd1aTTOs5EMlA+Zt9jEs586jU7HRfWIWWo6Tp8r4MHDm3LP0hqVdpHjkQXH5DpgQI/2oQUcDFsDzDwVjVoXk+EUp7bO4/z5i1gsLUvhHzYi0FQDpjmVNcFnU3HSAxSSZywcldtCBgnHMqjXxpLfRHKAOWnD9zgGI8y8sTD+tfAS+iMdCHIt8ZCMFwVU0kJTGGEVkWgEve4IqjqFqvelcW3oKfSHAQSCBsIxWg0yCzaGmVjTWvDVrgAjmhoWu1XauqqajeGoi+XcswjrCQztnblSxwvJY1MpDd3OCL22D9/OIJlREUuSADPFaDKDQlWQQZv5OjwzAsUqwghPEYtSE0Pf4RysQQxj6zF89RhaMA0VaRhWAJPpHiKZFlK5DNptoN0KIRyNYfmULmDxsBOGNy6Jwi6cegAjYcEPlDDshzG1mNFFI7wpZm4ErqgLukjmFKi6i+GQ6okpQlEH2YSNtWIIiWgGlaqDx7sdUTR4qoVEKg09lIZrRtGqT+DabOJOsbQWxcYGG9ID1BoPEQjMEFSy6HchgGMuH0c0oYj992zKJrQvOYOJzBSlEpVCc3IPLRfn2dJJyb4d9Njco7omMSeluJ5YqjHO4KBWgzX1oVG9PfVFFcD1NxQMYjQcyLrJdZFKNXpU0/I0EY8gl6UyZyR2ebTJy2RLAh5ZFok1JJzM5P6pVCu48NRFWWfb3S6mQVo/BikjQL1SRimbgzOxMXNmYpM3HrmYjKkKJjhIEhcjEqjsJOGqg1hiivUNWrHuSURDvdrEcnFb1IgRXUeplMCdO+9gYyuLpY08bj1+iKBhiLKSdoel0hLyOVrgAe+9y7VsXRwMmGlJu/pXPvspvPbnr2K5tISZ58v5hBZ9JFjs7R6KowNtUmkHSTvQtbUVvPPOO7I//9V/7zM43P9I8mprjQYajRZOnz2PWq2OlZU1tDt9NNsdAXwnlo3xhDmQAwQ1AgYxPHv1mmTSffe7b+PsmXMoH5bl3ENVbPmohp/7W7+AvUe7uHt3R5S3Q6phjaCQipqNFugpPoOKZquLydgRoEE3CLwRBJrHVtBdY+oNEI4G5hnKOpBf4D2WwIT2osEA6u3OXNEONtU1BDUDnh1G4yCEiKFhcW2MeHoAlcpzNwFdXUQACdQbDUwc2k3PoGgEYgiK62iVOR9oy0udegAzhYDB/CxkhD0kkj5iERURLYlb7+/gpReu4fz5JRxXrwO+yYR6ydltNGmj7iNfXBSwxJvR+jkgilXafpr2FDMrBM1PIKwbsL0Gnn05iasvrODWRzu4efMuVpbXEYsbuH1rB1GD1tQp+IEBzLGGToMq06BkXWshYDjuzDNJp6rsAcwH7vdHWF5Y4a2CXreFaGyEdJKWznSUWUCxmEOtdoRGsyZ5w2zqS7QDFHFVEDVmxKAvCjr9KpZXS1hbPYVuR8HjexO0G6oA3ol0BKrexVTlnFeFQERFmGP1EY+F0Kh2kc8vIxFLYzAYC2GLkQid3kCaxzNfx9FBC3owBc+xoPhNhEIjAZUuXryEIpXxU849jn0J3/jGN8ROlcplZuBSnfd495Hkj8+tiZl/LfQuBLUgeoMBSiWCYx7UAN1OcohF+RmnaPd8HB7SCYeq6jHicROxuI+ZpwFw4U47CIWB0diBa5YwGqoYOcxVBkI65wnXJxL3dMnQnIntMUcwCE0lcEaLVzrYzG22CcZxnkbjzGckkZPAqCV20iRkBQNR9HomBsMxzl04BdMeIptNoD+qi+pTDqC+KmCZazPuRBeAmGdiftGsLaqVYzmXh8NRWBbJRSWJGuD6G4tx/aOt+kCUXrTftB1LnGJYB/GeI/nBMakQp1OFCwQdySvl+smMxrCeQjFLm9AxUokJotEmSosupwvuPwzjqEIlLklXtM90YFtTIRPQiYCEBLpL0L7TiKh4461vSY7zUZVOOEEslBZFKRuLJfHg/kM5a6RTeSGlEDClEpxAfiqZhs6aKxACAkPMMIDnGEKOmro6ApqFZNYWRxESrgJ+HBNrjIm9h9JikjJQTCZ9xJOs+XzUai2kEiVkU6to1umAgTlwno8DAROm3UFAnYnrCx9LIJHZn7TDJnBLRT6tWufjx7nDfcER9Sa/Z8fpiyKZNsVnzpwTwtj+/r6MOy1w1zdWMBh04Lh0WSJYPYCqaDh75oKcbw4Od0VNJ86iiidgoe0w1iWEp566IN/3zs49OccwLzIWjQvQSVIUCSmKT9JXCslESvY6gvRU1jE2woeDTofquIBku7qeJYrTSGR+puZ+yr2UQF8ul8bUH2PqDxEIMh98DkqRpMP3pnMJ9ysSi2lFT7cfKgvppGGEYqI+5P0hZIgAv+d5Pcz3JDGGSr55TUhgfJ5pnk6yBnAl3/XM2Q04XlvGgHUBQXLJtndIKg4gEp6/B8ea84jjzHVzNBhjPJwgkYhjNBnLenH58kWMJgSLScpxEIlF4PlT+btGxyQPWEqvYlgfyfpKh5rSYhx6FPLdFrmmOKypfVHcc99YWlnEjRvvQ5tNcWZzG6XCOr75je8gES3g6jMvot3uzkHi2VTOq91OH3fvPEA0mpT73/UMTEYWrr10FWfOraHTLqMhGbgE1xgVNIWup3Dnzh6mvoFAIIJOuwM95GAyqePSlW0sLKXQG1QQjc2Vw+xTNOokUDHjNw49FBMyuWSZhkI4PKjDtTRx4+HexDqdhMRsPoRYQkGjcSyW2sGAgeOjBs6cPQ3LGwkRhWeuwXAE07ZRLC6g3WqjWqvDCEdQKC7guFwWwrjE3aSWMO76aNSaWF1ZQjqTwI2PriMRNcSee2G5CMuZIFfIwIjoYrtM17Ol3AJSWhSdg0MM6BoQdBFfSeLqF16EGlGQiYexlkhB4dmLlvzKDGZIQdcaYTa1sZxNIGSPMarVkdBjiMaLUPQcaj0fY0+DEU0gqHDndtBuNnDcsHD/oDdfj1Vd1Nys15OZ+Cdq4wq0MM+wdGSjk5eGSrkFZ6Lg3NlzsJwm2sMDRFM8QzDainELGhxLA7yI/FZnYSgzDWOrjcTCCPasC5dZt4EwNJV9AfZ4vDkpkfFWMzrdKHIeoOKWJAkSmXmmikaiEsVimw5cVKEGLZgjkq+zGI9VjMeWqOZjibjsVxQoRGIkttNauSPuRySVjwb9ebwG9y2egeg6FqK6neTWuS6WcTYkTaqhCXQtLfUy9wZoTYkb4f46RU8INvAy4ojQa9Txyz/9M1jJF/Ef/+1fxm/+N//VJ8CtwrSDT4Bbvv68VyMZt0+A2yfN3ycj8GQE/hKMwBPg9i/Bl/zkEp+MwF/GEfiLALf/UKyS/zGODw9x//6OFAG0AGLBO1dpzkFRNgV5oBXFKA+rQTbvAagDVQAAIABJREFUNZimJYAdGwpsdhKE5M8EbudWvcy49cW2hgUisyIlQ4T2n1TaslsiEK4mhTVBTf6SzLkZG5Rzy2S+JotdNrIJWhIUPcl7ZSOKoCZ/5q//29pzCh9Uhc6t2vjvYh3F6zB5ffO8XbFVDgbl2lkQ8/8IevKxukYmOcW6VAQTKGQOHrOG5sDtxJxI4U5W9Rw8JcBLxd9UDv+8Bhb3wtC1bbGvZeOCv+egLS2UaEsFacCfWAazCOH18P8JLgs4SfWIfBdz61KCpFRK87OeKI1PgGeOAz/PCcg+f5+5GprgJW2nyNbk5xNFsGQczZXO4YgBx7IFMGW3gSAs309y6wiyStYxma9TTGxLxoHAKT8Hx1EyiEO6qI9pxUyFsIAHmibvzdKDYzoZU8WgzvMPwxHJC+4ySzESlnkXNAIY20NRIRP4LRYK0hyWzB3JS+Z4z22b+bMoqF1mD8elAToaDDEWyyNa5IXFEoxKcMueiDqKFtt8TxbnVEOnEikBlNl8p1JbDWmiemWD4v6jBygtLeEHfuiv4I033sB33ngD3cEAvX4P0+AUnmkjmorBcixRJjLTjW1RyjRY1FGBnE/mpKnf6naxdWoN7eMDmT9bZzdgWkNRYOZyWbG1ZFZzJptFuXyMR/cP8HO/+DPSyPvGN/8UG1tF5AhUdTrYuXuAz33uZbE8o2KbBaXkroYjYgv66quvolRcQjG7DF2JoVBYwr2H97F/yCzTJG7cfB8/8ZN/Db1eCzv3PhKbp1Obq3jnnRv43CuX0eccVny88gOfwb/5wz/C4so5HO714JghRIIhrC6G8Ku/+jlYg+vIJCtwzV1EdA97D2hTaGJpM4lqmxmoZ9DrbOM3fv0mjo40qNEUvvQ3XkHfrWGmecgV1gUchNfG4cE9JGIl5LLrGA4s9CYHwvJ3x2cxGmhQwmVpElKNCkUTa2jbHMOImogk+1L8u+NFKO6q5E+tnwKyRWYHt9DvzDDzqBDRcXS8g3QqhGevXcWgb+HOR8fALIpwVMXapo6BfUOs05ZKTyEwS2N3dx+Of4CVlRKi4Q3Y7gzl8hECflSyJQPBITQdaDU788Y4Pd+8vDQwA3oViUQfnlsFvCD0wAI8K42jvSEiRgbxSALpdEIABjbDCZovLy9L1pIRpVWjL81x06FybgY9aiASD4hFl++GoHhsIthiV+zZngBb5oR5VDFZ39j0YYYXlXrM1KscMb98rtYUcD8ZF6WGEvRQaXTZjkckRXBsBtckKz0mTWE2ekNhAsUKhl0NmKaQSFPV7KN8OJH1PJxsAQFaxatilamFqHbi4wPwzLTYO+sRW2x++8MpPDUII8E82xFmjg7PjEJVLeiGJ2Plmjpc00DQ6COaZA5dGNZEwaI+RblxB/GsjcWVFVRrNjyniFp9hHAS0qRWp8sIq5sI6TMEk99BINxAMLiOoz0X1iCEaJi5lArGwzFcr4PSchCBUBdKkMoqFZMJHSE0ZDITbG8oGLajeP/dHgJ6AIlMUpqIljvG8noMG6diMMdD3P/IQvWwj+W1KNbW8uj3W+gN6pIJx3mtaQlRypAclcrEpNFIK1Bac9YbZfig1ewQyXhMHDBoP+o6JBvhk/w95r72sbxSkhywZrMmmWDMbR2YLSTSSQx7CpRpCt22I/lozFwulx8ioLm4cO6sKNfajSlcM4Jmo4fSigHH62OhuIVGbSLgA7NLaYJxVH2ECxc3pfnU7fUxGnlgMjXVU+0+s2+DSMYjGA9bOL29Bj0IGDrt8+kkMBMlnzdT4AeYsWxI8yubYB7lRMCZXr8pOcybp0oYjbu4eeMePvPKZ+SsQcVFpdxBLpdHo9nCTCH46KPeqCKViolKj3aDzKJm85N7FwELni3+5E++hU+9/BzufnwPmhIR4lg2k8GLL72Af/7P/oWQe1bXVpDPFwWgev31V1Es5fDyyy/jz775GrJZHWtrtOZ0JOucriGmZePy5afx4MFDafZ9990PpOm4vLyCtdU12cOZLUdQeH//EA93DrCyvoAv/vCX8OjhLvYe7wnBZmNtA7/2a/8ZvvZH/yfefONNnD93FmfPreCpS2fwlX/8T9FtT7C+fgH1+hCt1kSAIiFgaYoonmnJTLthYlHjoSkqc6oEqQbMFJJYWClB1QNottvwuN/rEVgO9/+AZFSG1AyG7RQmIwfN9h3kl7ooLLgITldx9Jhqw7nq3PaY6ThDiA1H5n66Hqw2iS+fZO6xlTuj8qULIz7EwnIQcWZpKwrGvTH2H+/iyuVTuPrMFew9PsT9e7dhe2NEwimZ13rEw2g0FYtrxjIEdZ4zmGHMhFML8Ax0q/Sz9hFN+Ng8Y2BpNY7dxwe4d3cXIY2uIEEkkznoalrmCDNIuc86Di2J58Al72HmnQaNiZwVbNNFLE7yCvPD4zg+6gtwc+58FtunwgLcvv/+u6LgIYhH9Vr5+Ahra2tyRmAswfLyKgb9oWQMp9Ip6GEDvX4HpdIqel0PYX0BleMhDo9q2D69JUBBJEkyoi1nTV0LY9zvCWEHU6BQKqDZrKJeL8N2R1imKt6yEDESUAMJHOy2ZG+jAvX8xQDW1yNynczYI9BHcINZ21eeflq+13aT1urs8KoCYFIhpAZJqJvnVM5thj1pvDPrk0pY11VF3cs1luA2x832XESSJAnQFpLuNAPEEhNZk2jtGU/G4U5HaPfaCOursC0dx9UDaLoiZE9m7IaCrANIhPHg2TPJXgwqtHhXxRaepEECbNlsFjyGkpQyGnfETrbZ7Imqk+rToMa4FBVhI43dvQMBaid0iImm6a0p3wHPqQTl6NAzHAzlvMlzPGsAnnVpy04iKdcInpdGQ+ZAJuWcPhr3JRuYNvYEFFmHTCZUdVFZznP3PK+QawlVtVSKIWBB0Xge5WvzHE3SwFhsrEOag4DSxsqqgueuLYqS88++VcHW9ks4PHqMVHo+tyzTQam4KPv540e7UmusrJUkh517Bz9To023kFXZY6uVulhFcy3hQX55eR3l46oQUwjMsSaJRAgu+3BNnurHgDoWtRfPOLQNVdQJ0gVXFG0cb6ri8sUMhuNdIfy0m6bsP3RXiMRC2NvblzMNQd56tSdr5vLKImy3J3s83R1o614qnEFQjeL4qCZg4cbatgCIjSbdZQgkEj+n2rYPIxzE9tam2DCXj1tiUcwz/vwcO5P9h+ApCQa6rsIIB9Dp1gSkow01rck5BkIuDpCMy+xWkkl1yXhnTXpSC8ViCTx+vCtRI3RPisbiQixyLB/RSEby4pkzy8/M3Nx4MozJpCdnc+5LVDd32iOsrmzKWss8Xq4PHH/uzawlOQfoAB2N877QxLK/2aohpNKWfkHGlcRfIbIGAqjXmlL/URFKIIo247w3SFzSdBJYB2LpyzKZ+5CmkyDNqARXzm102tB4b00VAQeL+UXEEoztaYsbA2tl3h9U23788W35nCTzMs+51e4IMZR1pKGTeDsnYrP+LRQKcj/UuM+mafvcE5Ikoy84dqz3+NyVpTVYHaCy10CxGIfl1mH7DTx1eVMAs5Aewf5BHQf7LVw8/7xYOjNXm7Viu/EAa8tZhPUYjBDfwxIwiwDo4eG+AIDMKuX5fmfngfzf6vo2ktlF/Lv/448RTqVQKublu2Z8E2ux0XiC5ZVVlEoreLR7gLHpzFWuIQWT0T6SyQAuXDwv7iGVckPmFAkfL7x4TtZcWiurSgrNGomwJDwqCCenqFQaYhEeDTML1iUzGcVSGqvrOXFqoLqYIKU1mYpVOWNPaM/OOrneqIttNmtOun/x3kwkkgI2Hh4dY2NzS8hsjDJYSi1AHc3jJjqTLqaaj+NOFXoijEwpg1wpK3sMreGT8SiUmY+j/T3Ujg5QTCVwaW0dYbqFOUMcmk1YCRWK46IQiWH13CksFhYQ71gIxmMYZA0hx5nlKqKKi6SmIOBM5N8GIwsIxWFzf2efIsiwVZJQVMSjGoJ6FIeVAcrlAXrtKUZ9FcMBSRkk27Cn0ofj2RJlxX2G6vlMpgjP0zCeWBhN2pgqFhLpMKKJsJBwVJIr9bg4MNgTC4loGEHVxyzgQDE8WFOSyukA5EELaHCGC5j06WCjIFOawkjUMbFZe3PtIPDPMwrJR7RaZg8iKO5WrEsTyRSsYQCez7gdXhvV67aAsqytJ6MRPG+EYIhREC4iUfY+dAz7DkJaBgoIpNM63xR3o6BGMoONcCgGLRAR4NieHUo/K+CtybjQmYF9M1rqe0pd1p2ZuYYAnUZ6Zfzyz/40VnIF/Cdf/hX8/b9Hq+QXpUfzBLj9y9jNfXLNT0bgyQicjMAT4PbJXHgyAk9G4PtyBP5CwO1v/Rb+2W//Ng4P9vHBB+8L21ZUmY4tICsBUxZwbCSw2CLTlLmHYlUsLF5myJEBfJJPwkJ5DqCyQGWuIv+Ph1o2FXiQZaYom8n8d4K6fD6tkOYqU2bysThlU41sSTaTmJdK5SYP3o78JlBJkPAEyBS4g+pGqklp0/xJZitVllTcnmTn8jl8DK+Rj2k0GlJws4hmM43/xtc5sV4Wy2cCpsGgAKZEFPnceT4Ti2lXCjDarvEXr5FKClEz+L40I/lcNmjITtdERTw/5PMX35fPYUOIRfXJ5zy5Hr4X33euDgh/Am4z72VuNRakXbHD5sH8uSfXLcDuJ4pdUbwy/+uTa+P70wZsrh6YKy6iBotKBSozhjVVgEwqIfiebA67tiMKIGbN8XOyyGQTjCpZgry8TgFTCfDquqhqJXNsyryZGdQAFQ8KPLJi597G31NBs1HAhvrC4iLKx8fSrORD7KkJD7TGS8k84TwISrAN1cFkn89zfdnQZqOZDZ9BbyAFYDzKwhgy15jR5c3mObKeTwBkCgQ57t6cfe/PEI+mMR4EkEkvSNayKLanLsbmBPcfPBDw4Zd++ct48aWXcHh8hPc//AC5fF7skXtTB4VMBq1+DQ8f7qDdraPfa0ju6ce3bwkTPhEP49Klp3HtuRfEynhsdnH27CK++tU/wNbWFi4+dUbuM86lnbt3RH3Le5Gs99f+/B386F/9QWmCsolI0J3fOS21yeA9Oi6j3+nBiNBqjaDJPBOQDaq793bwzOVncbjbBNwoLly4JKqWt955GxObjbkMkqk47t68I4DK85+5hHQqgseP9vBDP/ASjo/28dqr7+IHfvCL+PDGjuR65ooZ/I2f+DF85sUXUK/v4+03v4Wdj97BL/z8Jp65osGb3UFQ7WPqO5hZtPsr4qhSwH//3z3EnY9nSOVOY+hM8GM/+zICMUcUYU9f+WF8fPMIx/v3EY3aWFiKod5oolhYQiwzRLtbwdHDHHwvj/VTbFQFYY7m155KpbFU3EK7tws/tCvWcOpsGVM7LwB4ukQbQ7K1VSizNAY9F/kFBUN7D8mshvFIgzMqIhrOi8XXVKnh8jPLGJsNHB40kI5vCCGj129hMDpCLh9DqbgsymxaK7JBxwzIvfsDpLO0qRtiOGmKsjZhnBertpH1APH4BMm4ila9j5XFp7C6+BTu7xxKDi6ndb7IdcjCBx++LYQJAkiHB2UMBl0BtgJBHwtLS3BcoNPriGVyqbCJxfxpqL6Ldr+FaHAF25vnEAx66PXLUECQjVmObOIPETYyYgdtm0G0Wz0cl/dw//4uJn1a4YWhhqZwSb4JzBDQxtI1oOIWs4iQbUBVnuIgFIzDCGXhT9mkMBHUHVjMCw/YCGpdyeYmEM+sp1CIVu4xsTJ2xgZUzUMg1BMViDfTMXE0hAwVRsQSBYljUY1Jm2MLRtCAGohI7i0CPQT1wScW6UBm4sKcPUZpnQrLEnYfhBCLnEZ3YCIQon1/HOosP993Al2oxi4UKqPMlGTa6SGqcphr2hcL6HyOOcEEt1xRH1O54/rct1wY4TEyaTbl4rh9q4Hichrrm1twCL4f1xBJKojG2fTsolWOoFmdiPowlUgImE5wifbmbNhSTcf1mQoFimZoaRmN68iXspKXTJJOq9FGLl2QZiB3UzpOMCOcTVRmcFPRnMsnBbilCmk8GUDTAmKByjVhOGCTKAxzQgIU18goLNsWoIG5eY16Ryz/opGk7EtKyMfB4QGWlzbhOczo3Mfi4jKCQQUPHt1BIhnG+vqyOBUwry2fK2Ey9rC2dBrWaILDw8eSRasozI7tiQ03bQipflB1VbLkgyQveS5GgxYWs1FR+laqHWRzBVRrDVF5x5JxjKwe4qkkHu8ewJ36SGdyaDb7uPPRY+TT6zCHjqxvXOeoNrt546bYLxJ0pVWmojhIZ2Oo11s4e24Z8HQ8ulPD5cvP4OaHN4VUEI4yaoC25Zv48PodaGE6hYyhasBzzz4raqiHj/Zw/qnLokziz/1+TzILM5ms7ItUe9y4cQepZBybm5vScObjqKbHVJOGvDTZHQ/raxswJyaOjspyTyXjSWmmt5ptnD93HqVSHtXafTSbR9jZeYwLZ59Dn9bdgxlsZ56HyrMUM5UthwqoCTTdl/1WJQFDiQjQyvlA8NOgSksPSIZqaXEB8VQOR+U6ur0hkknaBGdx96MhlpdWMJzsIGTUEU95yCSWUD6g0wjzlpfg+rQnHSGkZxBPZuGQJNXOiF0n1yOqxKg2jOcbyC/ZGI+bYs3brTuYTlu4coVqMgv9DgG0CFqdjuSFE1SgdCSeTKNe47wuSNM8oIbmGcr2RMiCRjCJTs3E2uqiAE37hzsI6T5isbjYw86mdFcgqWtFFLA8n1IZO4MrhKPRyBJ3AAJCnU5HrEZX1qLQQgO4joVkPAfFj6JRGyGVzOHSlRX0+g8lB1wPc45kJNexWq0IoXFre0vuSbFRVFTcvnUXg8EQW6c3sb19Gru7FXx04xGi4QJCWnqeq9cZIKAFMRr1kM5FJF+d5KBYNISAP4M5tFHMLUqW4NHhsZy/SMIxzQ6anSpWlxdx/sIFJOJpIQWkUnyNBgKKiUF/jHa3Bh82yocEQH0k0gEYoShmbloUxpY1lEYz7Uhj8Sy6/aGc2QLBoBDZzIkFy3IF7NjdL0uDOsPvwyRh0ke2GIVi9MQloNMcQQvXkSuYSMSiiEVzYpHM7HVFc+m2CduhIlnDYEhVJjPD06KMdG2CNkGoiipnOENnfuxMwLVet4OHDx+iVCoiGAhj1PcEIEmnsgJsUuVnW444CfAcly/kUG+20WlZSCaycq70+LrMgqe1CyVJJByEqDBkTjkBVU9IdCQc0oKeZz9eH+0zpy6nI2uKubKRMRkkT/EcylqIxDvWPZTMSr2CKcIRnp1JKpwKoYJrvO+HgWkc3bYHc+iCmvnJpIql5RCeucq51cDBkYVCcV2AS+43JOFw7SAoemr7HL7+9a+LRTPX99G4hVwhjnL5AFr4jIBqJMvS0nVzYwv9HgmdVI4ZAjjyMx4fVf5fbka8XoIPmk59fBS+R6t+7s1cGyJoUaHn6wj4EUTjUYSMiWRR8ntJp+Nibyu5lYWiOGdEw2nZkwm2slYLqC4arUMoAQJadAzJAzNdlOPMjJeM9tlMQGuuT4EAI3SYiclawxd1pViwi9rRQLVSlRxV2o5Twcv8aZ4h4kmewRoC3hLUY5Y2j/K6OndDyuUzODo6lL+nUikhXXI8SCCjwpEAIMeYACwVpFzLa9WWuECkkyVR3/KszjM0z5SOy5gT1gf8/m0US0V5/NLiqoDKXGtY97DGoUsVCbaWNYZpk/jJ7Gq6JRH4H0PXmIcbR6/XFZce7uckKVSrdSFjkQhgTlxxAOD0IulS1PDBmdiqsrYiAEanC17TiQMVCcOsDVmns25h/mg2m5rnrZM8Mx7Luvfcc8/h5s2bMnezWcb+MDZhjF6/L/Uvf7GGKhQLcq4lwMQzCustnhdIQmK9TvWuOF75tLQfSmbnpKUh4CYQiSmYKk0kMg7WtzJQQx6G4oak4mC/ictPPY+dnX3sPS7j6tVn4Zhd9NpVOeNTmb37+EgA5c2tdVx//7vodBu4fOWC1H080zDrNJsr4eylK6g0WnjtW6+jfFSX6Ae6e3AdKFdquHLlGYmIabZbePD4wdwGN2jhmStZnDm1ikbdFOUmVaKBAIkXDhrNI2SycclOpkKc+269bMEcB+BHjrG5sY1kvIB2a4BWsysOVMwRByzEEgZCQean9hCLkISZw5//2Ws4ffasWM9z72CMCs+LrCvv3rkHVQtCkWgGX+pkArkc73aLSvU5mXo8HiLBvoFjSozOtZeu4bvX3xY+KNcb5jiXVpakzq0cHKNxWMF2voSFdBITZwRbn+Jo1ECczkTeTBTcmWgMEddHemUBHSOAleImsn4MqbCKfJo1VV3U5XTaMd0ZpgENvsKehQ/LHMGfMUaJjmMQUFpRYrAnGmZuTGoBAtfs5dCW3nY8NGodHB7W4Frc70OIpbKotVsoLZagGSGZQ/lCEZ3OEObYQjaTQr9fh223kUoGoBsOIlEDu8c88wRhGD7ChgtN9eE7UXh2BDPXR0B3MVMHcD2uz8wU5vmMtuwJ6SEJmStEdy9P6i2u0+26hXRhhnCiBdcOwx5H52RBcwhN8RDi2hSh2p11Cuso3nvMzjYwnVHI4EuPQO7TkAJDM6AHI/NzCckjia5ki4/7Mak9SSpkDICqTRGOMTIrBLO7BJ8RU5MjfPlv/iRWcnn8p1/+D/H3/9vfwPPPvwAEfPiyn81Ftk8Ut9+XrdsnF/VkBJ6MwP/HCDwBbp9Mjycj8GQEvi9H4C8G3P6P+J2vELjdw5tvvinWviegIZsHbCqwuCCzeG5VTJXjXNVHlQD/ba4enVsbh0LzrFUWtWJd84mFLwFZstZZEAR1Wjfy0D8vXKjgpW0awVAylgVwVKkaNMQiiuz4kxxXgpUsRlmAnihoWUiy6DkBXFnkCqjnK1Bo4fyJ0lbUptJ0IWA5B5dZ7K6sMFurJ81YNlr52R0qeAlk0qo4MFekUinMpjrtmCR7xCM84c+L3E+AyJlH5nVMXpvFNceG18PindfHMRVQ0mbRSMCGErv5tsTPzN98HNXK89cgcDBX3pIpzcYNX48gM/9Oxu2J5fJcmTxXonJs+DPH5UR5e/L/3pQgqyOALC3QxH76E+CWoCY/DdW3J5sl/43XGNR1TH1au80/I8HZuQ32WN6XY3ei6j15X6p2qVLmnxzxk5zdE2trfk42Pfgdrq6uCpDeZ66VocN0bETiMVQrNQFb2WBgE32u6A0Jk5aZuvyg/KwnwDfzi2n5bOhzhTcLW7J/2fBjnpfzSWOO89T1yNYfSLHuWgSpaSPnIl8qSJZtvpDHhzc+hKqH8MKLz6NQyAsLlk2UDBWMCtCd+vjOd17DnZ0PoWoukqkQmo0DJFOGWDdRQdFuNbG4sIS1tS08fPAYW9vr8tjDwz15jWQigdJCQebh1772Ki5coIUnrbzn9slLywuSk0gGeySaQjgSxePHe2Llvbq+geWFJXx8+45Y0ZEJTyVyLBLFUbmC7Y1tUGSz+7AijT7TMnHrxl188a//sNhlv3f9PSQiUSyWFmB5fXSOhrh0bQvPXr2MxnEFv/vP/xS2Cfz7P/FTuPrCVWyfWURIH+P3vvqHeP/96wi4HkIc5Gkfr3w6iZc/E8TWKRbBXfSaU3z9j2d49TUH9285KBauwojlUVpL4+lPFTENDdHpmyjkLuPNb99HOBTApStL8HAoudDMENIiTYRjM3SqeTy630UqN4M1isCbLCCby4tamHlzleojqEYDsXhE1JYEF9ns8/yysN9TsQ2EQyU0Gk3kl6kGVlDvHqLXDaNTZW5mFn6gj1hqjO3Ta7j+3V25biqdTactrOuQmsDCQgFTtLFze0cahMubM1HafvCGK+BvacVHf3woDZho6CxsM4SxWUYyGUQ2FUen1ZdmYTxCW0xmUhPUcrGymsJwWEOzeSwgPu/38dCVzMNmbQDbCmB9YxPJHNvBLrpdG/XagGbkSCRCCHNuqFtIxbMIR6lE2sFs2kAxew5LpdNodcowx1OkE5ti1Uk1DxUStH6zR0W51okzRN+cYCCZmCO5vyxaTtLWyw9+Yp8/V/ZqWkQs/qjUIODFdV2hDbPBRga98mLSVCZYqWlRTKdsDkcRCJKQ0YQ3s6EoBOETYgkLiWgSnbo0Q7jB8P2pCKO6yXI6ksXJRi7VY9lBFL6+i4vXIrj90QSj7jn406KAfhOvLEoU1wlibFbg+cxfc2HocWQyG4jEXGQLVN81Uavdg66ZWFpYRLtpIx5egKbFJQdrir4AVARGWs1jAVTC0TDWt9ZFOTsexdFq0jbRE1DIdalq0jEZOnAJDmvzfHVaHIurwnSEcCyAXDElStvBiOp/Wl8DY7uBwXCAbGYRM1fFzKGILCT7F9fP/mAo2exs1jZbDQG2OCdpO8l4ApJr4uEMxn2C6xa0CC0pmdvIsaRNKQE+ZrlHMJz0oeknYzpFNFGAac/Q67RFZTWeTEQlxwxdAsCH+2VcPP8UWq2mZO5RNXD71m0UEksIqTpsewhdp9V0G4kEbU4557uY+hbcqY3tM6fQ7XdFAVqvH+L5K9tCaNrbb6HTGeH0mcvIZk/hf/vf/xC+FsEi7cubfSSzbE7m0OsP8fWvvoe1xVWMui6WFtZFSdnrmsik8gJQURFMe0qSPl546SkMxhWYVg+P7laQDG+jmF/Ce++9DdPuorSYFuVdfX+EtbMZfOZzz8Oy5sAqwWDmh3cHNtRQQuIW2u2OODu8/fbbko1Mhwg6QVBR8tnPfg73d+6hXx7i8suX8PD+AYr5VVEX0wa1VqkJyDK/lwi62KhXawIknT97AZ1OW9TXmYwhebrVWgtRI431tfN49OgYls07gmelKaDO4CtsFtpzQMGbIaQm4dmq5BNTvUJwxHRMcbAOhQ1ouoHFpRXokTj6w7GoykYjBYd7Hi5e3EYy34TjNNFttxAyeJbTYQ3ycr9OFQ8z8CzB1zWgBHSEzKLYAPpqT4gAKtV2uTqiyYE02OtlB/sPWzh7KUefAAAgAElEQVR3MYNrz69CmQbxB7//b0UVKM/XdFhOX2xZY8aC7EeOTzcCBdFoTogd/UEToWAU+fQCrPEUQdVFaSmN8dASS0vmflIBqiKOANKi0oViYzjsYjYLSkZdtXmM/qCDYj6LzY01sTrtdbpIpk1E4gM8erCHTHIRK0ubYqe7trYOPexJNnWr3UA6kxSy1GDQQ6tFC92YAPCVShUHB1yjY6Kio9LbtCdYW9/C7qMW2k1XshBnswDSmbQA/Mwl5VpJm3taJQd1KkxdrCyWUD6ooNsyxVI8GklLBAJzwy9c2MBx7REMY4biQlJcIrgmppJJtJpNONYUucwCqvVHmGGMQc+HPw0iXfBg0/LYLwjpxLQ4d3lGTUPxS2JxK5EcKq1qPXgOc73jAh6Iqp1KaD2MiWnJ6xgxD9GUhamjY9idImhUkcjwuw4iGi7Cd2Nwp2Okczp29yoYjRXksquo1/vQQySTKXIeVXxmXNsweF5WVVEJExgnCGJNTPQGXeSyJBYZQnzptkh6jAmASYIgM+pZP7gED5K02tVgj6JoNIZiGz4NBiRvmKSb8bgv107iiBYMyFmR5sxcyyJGXCxNe12eW5kcSJvcOZGP536SVUgcPSGkimuNkCvnwC2fQ/tm5m4bUZJ6glIrUNFuTYJw7Qhs04CqRMWdp9+rYHU9ieWVGO7sfIBkMiPKy4k5EGUvHWeoSKWVdCKRwf7+EZaXllCtHWF1rYigNhOQd+IlpcYajSaSi350dCxnFoJ1jAWoVesy17i3E6wkCFqpHiGbjkELkWgxg+doQtpibjSvl+QPnhdJqtCCJJdSYR5Cd3CAje0sOt2K5NDmczkUCotoNvqoV7lHLVF3LPbAJP9Vqodi4VsqLMG2FAwHzEyniluVOkUszDET69vZjBnLOpLpmIwjAVpmgPL+Oi4fC1D+6U+/JOeDTqcualeqTksLfJ995At0urAk9zcVT2J1eRWPHz2SsSGhmLUFSb6MSOG1cQ7yHMJzBN+nkM9jKgSpodgk8zNOmeE5cOWxtKBmzdRoVJFIxsTZgQA712gCqoMBwXKSZqj0T8v5fX9vF6l0UgCbmW9BUV0BbQh4s36LRzNSx3AqkSjJ+oWAaqfbwdLSEgr5knx3VE3zHuF4UW3KtZznT4LylsnzkvhAy70jkTbJqGQEe56NcuVIfi4VSxKlwFp17ibF2pwKXzoy0BKWdeQ8EofA89Liwnz/ZJSOM6/zaRNMhyzuW8zCJfmL94jKDHlFlbqYn7fd7CHg5hDwaC9dwfp2EutbSZhOA7bHbPOJxBCQlMOoAdod8/kk3kztKW68f1MU9C+/9Fk0G100GnWxBVeCdMia5/US7Ca4d3RYwd7+ISLJFF769GcRQAgfvHcLjcpAzrC0UKcFPxWsBG3pFjGyh4gmaMHewssvLyIWVvFgp45TWxfFGenu3VtotxmVFMDCQhHnzm/Juv/+9Q9RPR4jnVzGRHmAhdISVDWEqeMjl81Jn2Q6pfMJM7lHQuZRZiHc+HAH9sTH009fw3A0kbnI77nZakpMFMew0WpJ1EJASNzCLEer08b5Cxcxskeo9erSNyiwF+N4ONrdx9nTPC+RAGchFAtjZ/cBskt56Mkoaq0GkvEspjZgdfo4u7YGzEyY3gR2wJb89tVCDomRheO796AVE4itFPCoWkFUzcNww4jHGA2QQiTuIxbXpN6cyf3L+KWZKLsJVJIwHY1p0IKsW0Zie5+I5xBQGDXCOoHnER2aRueDGIJKHPY4gGZ9jGq9h8dHh6h120I8icRSEslBtwSuJZPRBIkk101ajNN5awgtRFU+nYOWENKziNJ5iOpZxYIaYMyLA8d0MByTiBGEaWswbRWdHq3NbSRSJekhWU4bpkOlvoKwVhCgtt0cILfoYKo+gmPpyKbOiJPboFtFIWkgxuilMInHGio1knZtJNNZ9EhY8H1oOu9PDeOxg2AgIpFEM8eXOTzzx8gUGVFgwLUS8FyC0HShoWJYgabTHcgAnDUh3XZbd/FLP/3jWM7m8Wu/8nfwm3/vv8a1a9dE2e+rc1e6J8Dt92Xb9slFPRmBJyPw/zMCT4DbJ1PkyQg8GYHvyxH4iwG3/wP+6W//LygfH+L1118XoIqgGxuMBI7K5bKoeERRqihiS0TQiEBeVPKhbFG1kb3MjEnm7sxZwAR1CdYRlFXFxmo29aX4ZdONDHGqTOfAr4+gyp/Jlpwz4ZltS/CCSlXaDFNh+Ilzr4Cgc3viuYqTDQr+XYBKNSCAieTO0haNNsCh0PfyX0+ATT6e78MGVjI5Z7uywXBiwUyQkiz/yWgszRwynZmhyqBWczyRP2nfR7Wm2D37vjSHhr0xFkps/Gvodrsyz9iQEDZtu4VMlnmIISmUed1UorJ5xubfiSL2BKQlQMl/458s/iRbTaHtryGf82B/XzLL5qrYufL25Pr4/nMm9lxVepLxy++U1z4cM79rnp/Lz8AsFwF2XVtAamm00c6YY81iP5EQhacpmatkzQckI5PvwyYCr0cU0EFNFMUnimifwWSiLJ7bNvMxokR23O+B0vwOxB4tGJTCkEA+1aNMuEyk8mg22ghHdCwKsEJrsTmRgGPOa+d4zIkFM7FEJkOY2U3FUgmVSgVHR0dQVAWZdFpYwlTS3Lt3X57L7DeOA+3VsrkIKo0D/OSP/7h892Sxp7NpeS7nwJ9/65sCMtM+OJlKipr3+vvvwyiwUeLh3LltaBqvnfbZQ2mU0PLp/LlLePPb72LmBnGwX8XNGw9w6tQmzl+8gHgyhjfffE+aRGfPbePUqVO4fv19YWmzeXjhwnm5/9iU+ZEf/hIGkxHuP97FvZ17OHX6DI4Pj/D4dhXPvXIJ6UwW19/9EPX9FjKlLJZWFtAfjrC+sorT26fw8N59xOLxuYr4/iNcunoJr3/7dZkba6srovoqHx3hcPcA26dWcfXpqzi9ehq/+zv/Bj/2134Kf/MXfh6xaBhf+Vf/E966/i1kigRWJ4iHk4iFkui3xth78AjNWltsseMxMq6nYMTaoMf81i0EAiWUlpcQLyiI5QfoTg7x87/4i2i3fPzr3/sTLCwZ+CuffwHD7gS3PjqS5kkoPJQGaSF9Aft7xzhzMQYtGIUzSWGpeArvvPsu8sWEZLal0hose4hyhYoRX8Dww4MjeE4ccWMbGkGO6QQIlbGwpqMzIJObjWMgES2h3WkhkmxibWMde3eYq9hFMHIg6otcdg2hQBI+Iui2XbgWLYw15Es+Do8fIh07j3YDYlVIhedM6UJT07AnYXg27XYhLGzPG0iGJTO/qH7Qacmua1hZXhQb1MOjRwjAlc9J4M5QN9CrZuA7KcRSCtT4LWRLYfTbAZhuFYVFH5Ohj3hkEYlYBjbzcU0H8EYYdhuolYcoFkpicRyJxKEiieWlNSyvFDFVumILqIKWvA6caR8ijFI1KNpE1nKy2tm0Z/ap5XZgmlR2KRj2fbTqc8UXMwCdcQbDURDjCbMkmY09J5xQycs8SSgGErEikqkEgrr4ICCgavAITAmLxMNUcUinmLsYUOUsTVI21z2EI3QuCEsTmpaw8U4YiRwQTpqi5CiVLqHd1uEHQmj1dhEMsSVPxZWBja0Uzl9RUVwxMBz5uP/wNsxJB0aA3w/tz7rIZqn8aiKbWYauJefKuHAcMyeHfm+Cx3u3UGm+j3MXS0intjAcsGFKdbAulsS9rg1rMkAo0hdVWTp6FmubBmKputi5GUZKcigbnSNRJKuBJIZDgjmKALd+gI3WCSZjHbFIHJh5ouahu4Fj0wqeJCFafpKYxJz4mWSpci/gvkmQcMbsvfEABh0xMCc3TWd0geD7Gag3+0jEM8hkMzg8PpC9OJWKy3ceT6fENpMqJ1qLkuwRN0rwrBiqx2zS6bLnU4FFRdHycgyhYA1vvfUqfvqnf1QsZW/f+QiNVhWnz2zP3TJmntgcf+ett/Cpz7yCd967juvv3sFCOoVXXnkZ22dWxQbx4zs7+JW/8yv4J7/zr/DokSW5p4WFAtSQgb2DfVGYHu8fY9gaIpXI4uKFpySnj81wAm7vvPNdtBodXHv5PK49fxmtdhVvvvUmcvkI9h+0kDC2kE7kcPvmLQx7A/zqf/4z0iR8cO8eCgtpUYUx7/Kf/NbX8PLnz2N1bQv15hB3PthFpliEFqcKMYVvf/vbuHb1WVEr3du5gxlJK5omc7mUL0ENETCYQFEjSCfToqoi2E6b8WazITEDx8fH8nyeC1zbRiaTEVv0g70DaQjzLMCzQzabk32M9w+VSwQhqLzlHkfSG7NuaYWrTAliERwLQo+GRGHkzZj7BiE+VWo12RMzuQKi0QQSyQyi0Sz29jqIxGbILY5E2TKPcxgIMBQKZlEpc4/NIZnNC3DWbFCNHoXh0uGCZ5gxTLcMPdYT63Pb6SKTjUHTJvCVPi49dQFaIIpIcBGvv/Yu4qkEJqYrxBUtRCv4JZBE1uszm9SC442QzPD5AVSrVbFizSaLAHP0gg70sCruB8X8Go4rD3H37n2cPf00ttafw51bj+H6DUQiGm7fOkBAMxAMM8+Xud1AIqmhWAxi6rfRa43QrIywupqDZbalUX/t6jOi0KPy3/MZaQGxC7137x4ODw8FKKNSjsDP4cGxKDYJTHFdfeaZ5/DRxzv45jffwJe++FMw9IS4M7AJ/mj3BgqFHBQlAsdMoFYZzskYOgl9fUydEQ73dqEHDVx7/lPY3tpGrVGG4w2xsVHAyGwiEmHjmZaTvLdNFIurGPUVvP3mTcRitJweoLSYQFBNiAJXGsbxJCpHYwH3Y/Eg+n0TQSWD40OqTkkaIfDjitUjFb6nTm+g3qRib0HOoySQkDxHxd1o0kQ2rwuQWj3qIRCsIV+aIpNIiLK4Uh7AdAYoLCTguMwYTSEUiqFeawvg0ajX5UwX5pma6iJRsHqyRpWKBVSrZQHRzp47xWBMjEcT+LRrVphZmUE+cxrNdhflCq3eOQ/oOAKUFtbEaeTuzjGK+dNghK4z6wtYy/PYlGQW1xZLZ2Z1a2oMnRaVwgswtDRqlT6mHklAQCoZFaIo7dBpSStOQZwEBC+oxaWQjEm5PMwwK3rmwoh4si7RwpmKLHkc+P9UkFKRxbXbx8RqYmWd55MhHty/hWJuQRTgvW4b2VxGztC3Pr4nGbcEQOjUsb6+iZ17d7G0VBCSDO3k08UFdHtdyZDlPcqxrNWaOH36tCicSSwlcS+ohuaZmWmSAEgMIoHKkf2d5AESG+hYwlxYZjPPmawE6iISE+IrNpKpAC5f2UStfihn83y2gGQyj+HAxt3bjxEK0oKUNsYxTMaMz/FE6T42W2KVTrJrrzPCoM8MVSreFzEesQ5h7TCvAehWxD2KtWGuGIeme2h3migU83BsUxS0rjvB/Yd3BegN6QpKi3lRqhPkt0g+4BgHNKnP+N0FVUWAPq6dp05to9lsCxidSmYEfOR3sre3ByOiIZ1OCZBPAgAJbY1GXxSkXKtJBGBtSTA6FFKF9EnyHy24K5WaZEeTOBI2IlKn9gcksUxgWn1REefyXGepSrbQ7w/EKpm1w1zdOkO+kP2kpptbeHPBkQxYl/bGVPSrArryfElyLwFTicWYqVJPs1ZrtxvianPq9Do6nSosh6rfgpwT4rGc7CHMVyUZ+vr195DPZ2W/Jyma5TwzQBlBwv8ngbm0SEJmRGx9CRSf2jyNB/ceod8bi9311JmiUW/Jfck6T0gCEX7/lhDJqEC9fOU8BsOmRALx3EYLcLp/qASqu01cefopZHNJNJt1DDpjhLUEPE/B1/7l7+GFL3xRcsVv3HwXW6eWUCjGcVzZxWzqYXFpCZl0TggwuwfH8pwf+9G/Lu41W2vncO/OLt595wYcm3NpAQeHh1hZX0M0Fcej/cdC6kkmJuh292C7A6QSOWTSK4hHiwIaMvLkmaeflXuAoO14PMDmqSIyuTA+/PgmFkolAcTnzmPMhXURDmkoFHOolqt46413/i/23jxYsvQs73zyZObJ9eSeNzPvvt9bS1dVd3VXb6pWd6slYSHQBpKAwQYs5IEJBgZHOIaBMGZi8NiEhMcGzBIeR2A7YGAwIBmpW1u3Wt1dvdS+L3ffct+3c/Jk5jkTz5t1Cf9nh4IggLk3oqKq7s2befLLc77zfe/zPr8HTocPH//+z8LvCeMrL38DmUxa7u0834ir7uh0oA9w9onH4fH6xYVLahMFdO4jP/nJT+G1b7yC6bEkEvG4NDDeunULQ4eNU2cexde/9orUWGampzGeSQsB4p23LyAaCeH7PvNx7FVzyLFe4/YCpJTBgemFWVSYUWyYMC6v4xd/6mdRH9fw0//sF7By7Bg01jVcTuwc7MJ2OpDMpJEvlKSpZSozjfnJeUG+R6JBEcCr/GyVPtLJALyuIcqFsjhJOS6kkvPa7BmMM2EjL4VfLzwK9zhRBAJJNI0B2uYAb3znAq5cvSX3i0g4ifPvexGXL16Rz2ZxLo6llTBi8R48Pja8sxGE+y4vXIouucq2ycilKhzOhqxxnQrnzgzYX6qbXfQGHsDhw+5+TohinNNMqwRz0ES3FUS7pWB+cQq9/h7cnhp8nhBcymgdGAl64VW4v+MnEIFbTWJtI48bt+/B5fOS9C2uZ6eLjesedDskgLmhMJN3ALi9HSjuOnr9qmD/Y+GFUZzBoCrzMBuAOHcaHRf8ngwCXqBWuo+f+PQnRbj9+YfC7ROPPzFy3B4Jt38n67VHb+poBI5G4L9vBI6E2/++cTp61NEIHI3A37IR+G6E2y9+4dfw27/5G8jnciLc0lFIUY4bf246iPDiwvjQSUkhkBtQugLsAXNY8RBxTCzZKH+WX5VKRQTCUfYo0XjELrngcFjSvcwCNK2LdGtxh8LNPR8j2aYu5p6O/iYmh98ngpAIYhY5/lI49D8UDnvEyo0KEBT/JMOMHfZ8MjpOH2KNWfg6FD75OP6ff3isjz32mKDa+N74nulRclDQG7I42pffGwnLI1crxcLD1+LY8ItFdp+bItAIwzwqqI+wzCxU8LmJwGUmHo/3UGjlMXh9dE7RUUE0Gxf3oy7pQ9cyj4GFGD72UBTd2txEKjkmv8fjOxzrQzfxIUqaPzt0I0s+rtsFwxyhK+V1mM+rME+pJyjenm4IXpjIuVEOrz3KoFUcaHVaf4mj5nMdYpz5PimE8vM/xDQfHhOLdhRq+Z4PXcCHx8ZzhO+L4jlF5VQqJcUNnhZd3SFdrslkWjBrFGG9HqLwRiI7u1f5+3TWshA5cr7o8Ed8yFXyyKRTaHd0yTwjbrNeb+D119/A4uIifviH/wfcuXNHimBELGohFZExC2+/+w0pmNBJtLe/K40HFBDeeustxBIRzM/PiUOKYm48EZdC/v3dGj7/+R/Bzva6OO5OnFjCe++9JQ0Nf/9Hfhxmx8aFN66i3bBQyrdw9862OMhWTxyHV1Vx5fIVxNN0ubVx/vx5GUeeuiyG0eHG62B7e3s0TrEQLrz3NpxuN2ZmZ/Hiix/Ag/sP8N4b7+Dp589jf58F71GG0p0797C6uirFpmJhC41GTtyo8UQCjz5xFv/u3/wnuD1OjC8kcezYMVx78zaWT89Jwf0vvvwlnD39KH71l/5PjMfoqnPhz7/+x/jCb/1LPPPCE8iW91BlwV0ZYnFuCZ36ACHvHCoHNvY2WqiXDHFSzCwmsL59F76Ahump4wiFJ9EbDtHo5PGRjz+NWMqHzZ1tNOoWJifn4XDWkS08wFh8Bjeu7uPkynlxU9NR1GgUsXdwFydPTwOWE+gHpVufuC2XxwUL7LBmdpkNh7MtQkC10kJEmwGGcdRLvLYGGEuHsL79Hiq1AwRCCZx76hy2NjdwsEfnt4b0tIHd3R1EPO8XxHIkxffphtcdF2RiuTBApzEmLjRiEodgxhsRXmH0OiFYvSQUdwNQc4JzHZoaeu04ApoCj7aHoVWE0a9gMGwKrpWflwKfuK5U1S8F7qnpMWRzG4I6VjGP0m4Y9aoO1WcA7gNkJkLi6K937iGesiWD1h56oUVNEY6Ntgd2z4Lm84pI5PE6EdAsOWevX7mHSqUprioimD/3k/9AsNxrG7cQi7N4S2HQQiCiy7nXrLjQrLPY50Yo1kcwxMzAMEw9CKPjFoQp0Z/5XR/0RmiU4URPcqWAfOFACqp8rWK5ib3dAppNHYMBHTBeEd+GfWYKBoVGYDkMdIwmzIEN20GnY0MElFgsBLeTzUB0XXUEzWnm9vDJT30aF969gkqthIg0WcTQ6LSQmqbrewyzczMI+aZhGjqy1VewU7qEarOLYqmAeCSDydg5tKsKyuV7CIVMPP30KSmqNOoGHIou2Z4PbhlYu1tBOpWB07uPx55MY2+7jXJpIEhFl9OH7a0c2o0+UpkoHn8qJXNSdpdu2TISqTLarZ4IvFpEgcdvoW200ao70W37ZR6u1Pfg9hnIjM+hUaFAQFwss7wp1vmlwYhjyPsfz3fOkTRgcu7nXMi5W8gKoBAbhsflEzcvxa/hkFhAQ5wvfAyF0JmZeWng2NnZRSo1Lo7oSq0huW3FPBHbDgR9YbQbJtrNIerlUY5kvVLD7AyxtPs4fjKDx8/F8J03/hynHz2FQqEgBcpr19dx6XIFX/zi58SVkC9Wcf/BFhyKG1vbe7h9YxsxbQanTh/D0moSobAHX/vGy+joVczOHsPBNrHFXmm4unXzPk6eOoXZhaRk6IY0Ta7NnZ1taSqIxSKYmZ3Ba6+9hlpNx8c+9iJWVlfwpS99Se4l83Pz+NbX3oIypBDuwPhkEseOz+HkqWVxbn35y38m982lpRVsbe1L9jDxrvPzq3j1tbfQNEx4PH584mMfw717d8WxefL4MXzz618XoYfzYr1Ww+w0M8arIiRPzS1hZmEVQT9xzXTBmXLvmp2eERQiG53YiHXq1CnMzcxIcZYupHKxJeL6cGhidm4C6xt3xd0s6FabayYPXE7i8cOSQUq0KIv4tWpNxAUW4IlVZLHP4/MIXYKfsTfghz8YQkdnUxQQjcZlbC3FifmFFMbGFWxuX4WXGgZstJodoTgU8kAx70Ony6xbNlpxvvXDZ9nweaKCrhy47iE9w+y7JDoNC5ubW3jsXBorJwIoF3Rs3zdw7xbjKIIIJhzwB71QbA/czohc/12jiunpCXGxdntlEf9isTE06i1pAPOrRL/uYHo6Kq7+wj7QadJZTJoL0Gr24XUTc2qjpW/B51PQ71EEiiNfriMaC2B6LopOex9dYxc+v45keA7zE2flfIolXHA5TXS6NXi9Tty+ex/zCytCcqDLliL78eOPSKMhnXYXLryDfK6Ic+eekoay6ekZwfc+WN+Ey6Wh22LT4xDLK5O4t3YBEzN+hCPMeQ2jU9dw51aWNXVEY370+xXEo36MpxIYz0zK2iKXP0CXCNFGHm4vcyyr8Pm45uWcDOzu5MTNu7ryNK5fW5NmNt1gxuJQRFxmgzZaRRF+hn2n4M/ZADY9vYB8ror+kO5CivxurKwuSxzJxtamiFJsMihXyghFwhhLpWQdxOxIl2rBNJsI+mII+eOYmfMjMeaC0R7I+LMZzRtwwBtwwzR8ghltMHLAGmJyfFLW11zHRLSQZFLXavx/AdEIHYp01TqhMr/U60Exl0csEkU4qIkz2zQU1MtOGOYAg2ED0aRP1iyXLt7A6dPnsLe3A4+aQLPhFiyy7aCo0oHqUURIG1o6tFBAXIzxKLOsFYS1tMxp5WIbCwuraDRq2NpdF/coEb2cY5n1SZGReFu6HOkkoyOczUS8DulopOjEe7dudGArQ6G7cCfQ6/dFmKGjnPQV06oJut/t7eH4sQVkt8rQ2z0sLS+J24952cdXzyCXreDWzXXMz62iVm2KgMn1FZ3WFDev3LqKJ598UtbJzGplA0etVpdrhe5vXmMkHhXyRcnClX2HRVS7inaX2F/OZV5Zo/Pz5zzTbFWkSZbX/Wg97xK3+cRkDNmDNZx/7mlpUrh5445kgbMxoNUyhAJC1xyFRLpbeb5JFAkqCIYNaUQc5SSH5F4Km+sQU4RSorjZvCAuUIdLjssckKTCfNq+7AV4frBZk+sSfn5bW+sy12uhkQDKvYg9HMKjeKQ5ku+V7mU22J08eRyrqytyj7948aJ8RmfPPiH7A67fKNKZfToHSQEhPMmHcCghudD5fEVw5IeNrrt727Jfm5ufkfHiPMXGjFhkhBLf38vJcVFwvHHrvRHGXXNDC3Ft6JAmYr6GqY/2x1tbmyIGp1IJQS+TJMQ9HRv3OJ50No4+R48Icz2TzdBOEYpJv+C1y4YR3vvomjXMNoJBN1SPBX+QTQbEiyfFFR2LJVCtlVEs5kWkLhSzIt6urd3D+ERKcu+5PuO5JdQlzh9uP2xLQbuli5uSTTbTk/NQbBf2d3NIxJKCkmY+NRuWDg52YVplxJIufOoHvh/lchX5fAEeNSzuf8Xhw7WrtxGKRPDY2VO4euMCrl1/B2fOnEDYPwaPi0QCXlsW1tbWYTH/O+LBxz7xQbzx1jfw+ne+hRdeOC9CPOsFPId83gg6LeL8m1hZXIbTcmJ2akGQ+Ftbu7h1ax29IfDM+55HvaPj1TfexIlHljE55cf8Qgi54j28/u23ZK5+8twL8Kqsc0zgm1//Nm5cv4/llSW877mzyJduwBs0UKnacr/OpJKIx+l030an2cDC3BzqtSa+9Y3XcOrkWfzIZ38Mx1dP4ZtffwNf/Fe/jvPvf5qBIXLe0f0slCmFNY8B5ucX0e52RGAulctIpZPY2txBUtMQhhunT51CpdXC1bt3kZ6aRjAaxsAaIqppYJvYc4+fw2tfeQWvvvwyfvVXfhk73Syu5e9geXUFtj6E2TZkTUEEvq73ceGVb+MPvvB/44VnXsSPfu7HcCW7hdmTq0imuZYYIJiIYshmbZ8P16/fhNnt49j0ImrZIh7cuClz68KJRVSMGtf+BSgAACAASURBVLKlAzz1xGl88PlnhWrDekHP7CIYoNPdxMBsSNMsxW+6aB22CodFxD0bTyfgcocQiTFWwsDFS9dx7eod5A8qss7VOzWcOjWPJ56YQzCow0YZrXYF4eDk6NwfmnDaKlQHxdouVyvwqGxkIaLfP2o28imEY2MwtBBNhgXZz2vG5TMwsA0o9jiC/jgKlTvS6MVGEmuoy3MPTAeGRh/2oCdNZ6onCTijuHpzE1fZXJNMQeX1Sfw7GG81WpM1miaalQHioTGEYwY8waqQoMqlDjyuFJJjEfiDJurNEgamIo3EetsJxaEiHFQw0Ev4sR/4xEi4/an/Cb/6y7+Ex88+DtshqIBRfekIlfy3rCJ7dLhHI3A0An8VI3Ak3P5VjOLRcxyNwNEI/I0bge9WuP3Nf/OvxWn2zW98A2PJMdkocjPJL3bsEoXLjSzFv8MiMcU4BSPkEQW6Q7GRhWQKd4di7WHuLMWokRDJTtA+wiF25Xul8CBoNnWEO+aGlB2o4sxVmDPIjSpzZm1Brh0Kp4co3kNRlZsiFjRY4OZGiZt/QSqz4PkQx0uxlWhT/pzHTNww/83HUTjg9w5FVpfXg3yxgEQi8TDPjllFXfm3uAZYfWOvNjdjdPaKe5Z5cwpU16hLmsfK56YrmR3Vh4Lzf503O8qkHYjr4dBZzHFi0eww03aEzB2XzR+P99BVS2Qe8ZiHLuER2m00RpKB6vPJmPB1+Xx8b4IR8/gYUouOwQ0NBSduPhTpYOf7Yhd2kL/H/OIB3cbMLAN6egvBgEdQmoeuYCn12raMJV/z8Lwh8nfkgrak8EPxlP8/PKZDsZm/z3E9zBwW8ZVChMmiJYvFfE/EVJvoDweC/eIxstgQCbMYkZf3trS6hKnJSXiDTmyVr2Ejf1vyJW/euosPvv97MJbI4Mr1q1KcnxifkuLw8+c/gJu3b0sWLItBX/3aV/HUU+dw8+ZNOfeeeOoJbG5uSFGFWK03L7yHsWQIq8dWcOrMKXEcU7hNxOcwMZHGH/6HP0K7U8eLHz6HiBaQ7MXx9DTe98yLKOXa+M5rF2HQ7XdnC76gHx/79PcKSuwvvvQlQRZrYe2hIN2Hz+8TNyszd1aWVxGNRfDuu+9gYXkRDb0lIm6pXBE3CTOF6bCkuZkNESzeslc4FIqIYBAM0O3ah+rVMZaKS76QLxiQPCsKLXTVEF3IPaJpmJganxC37YnZ4/DYHmys38PP/Pzn8fQLc1h5ZBb7xSIK5Qbeu3IV8WQEU5MplAp1dGsBoJtCOesc4bRVHT6tg/FpTQqbG5tZTE2fFDcXXWmLy4tg6hpRXLdv7sDjIQLaj3prC+c/kOEpiktvb8PvWpTCWzS9A72/j0ZJg+ZbwK3rD5CetDExlcD1iwM0mxYyM0OMT7nh9vShOOjw8SAcTD10mXnw8itfkiLXE+fOSGGv1agju9fCROo0HtzfhsNpYHLWBXPQQTnrQ6dF16UHkaiGPtFjfRakfYBjSjrAFecAtlKH2W/CTTSzbw7NqhuKuwl9sCnIMAwjMDtJqK4gfAEbilqCPlxDLEVxsCrnr8cZRbuuwuMagz30IBgk7ruMQb+JseQs3IoffWzKY3dvzwvCTkusY3dvF8NeGB6vJvhS03FPHA2KHZLr1eXswO+30DXa4lJmc0maczpRvqYT/Z4ieEEKITu7a8ikZ/DU2Q9Bsd24eedbiEQomI7h2MLjgtjb2H8XrW4Ww74LDlvDwuwZ9FmYdrUka7OnK1icX5JcQjqROH/z2pJc5n5fcLG9ngW9Y6HTNR7ihP2IRmKSx5zIxKSzP18g5lCB6g4jTYIBixe2BZsOvVpOMu52dv8IY4klaMEV2NBQaXSQTCXgjxoody/AUnLIF/KoFQIwO1Fxwns0BVoqilxhCz6PE4NWFHYvJFl0bloUid/sEO84QK1zB/4QnYhhbN7pwepOYWoqjPEZBfvZBzD1Hs49fh6VcgM7u5tYWkljZiGKrlFELJbE/TsFtOpd1Es1VIoDnHvifdjcuY5GZx9Tsyk4lRDabRZMVWgxBUY/h/HxOVSKxE3TVcaMLCLWVOTzWXEnMXeRBWSKBBRkKIqzyYaPIc66kKPIoiEaisEfpGDBBhcWw+l2bKNrdFEqZbF6fAnNTh39vi6uqV5LhT0IirN3b2cP0Rjz3ojqDGP12Bgs1LC3fxtPnD2NgD+AarmGQqGKb796BZ/61PfC4VRE2MrmylhZXRX09cVLN5CIZ3D85Bm88vI30WwZGM9MIZuto910Ynd3Hz6fQ8Qtj2cIvQN84qOfwe/93u+guEuheExyZ31eS/Jgp+YmALeNTrOLd995D06vIoVDIkbZXETHWzozgRdfeFEavSjezs8viDuGLroPvPic4DcnMmnUWyX8/n/4fSwszIgTi46ivd0iJsbn8MrLr2JifEaKriRT8J6WjMfx6KkzeOfdd8Qp2Of6yLZgGoYI5eViCT5fEB/96EfQGQyxWyhIcw0LvnGilyXugLmATRHbup0O9nZ3cfLkSWmsWLu/gTOnn0I+VxF8/3AwQhzSMcl1AYV8CvUUa9kowOUHMYYBv4ae3pGGOIkqcFgifpAEwqY1ngPMSON8PLBtKVKyoNnRW1g8MSUivGCxfQ3BiQsa0YAIQcFgBpubXaw/IGFiFo22LuJ/p1KCk9EJrgEmFspQvA+gOqJolMJoV5KC99d43biDeHCP+XZO+MIDhMercHrYSOVHtdzDwV4NWjCK+ZlTyO2byOdK8l4pBnF9R9eabVfQNbYxllLFnVvJuzDsexBLKtIsQwcdLE0Ej0hiCKezj56uYTiMo1jqQfWamJolZaONG9dvSAPCIydnMTsTg9XzIBmdgNdjodvLCyK52xug0bJRLFVEmF1dPS6kl7GxjIx1tVJHLleU73FNNuxbKFcL8IdsuFUHOk0vet2REy8YUtDW8/D5VFQrbTSqDjxy8qzkQedL9/DY2XmszM/BQ/xqo4tWa7QOSiajqDWKMPstcd4y91VQ3QMF1XILWiiBwVCFPxCCW3Wi1TRE1GkwC90XhN5xwegOZM007LtlnqdAFtCcSM84sbv3QBDICwvL6Em0whDtdk9yIinMdQ1mhrtQLFVlzXb28Uews3NbRL1YOIK5+Tj2djeRDM8LGlvvNeDyWsgXy7j49i7m507h7FML+Oor/0XQv4lYXEguhWJO1rohuvwUYGoqI8/JeSkeIWq1IsJWXx/AowQR8KShaSnE4gFpugsGkxLd4vIwf32AaqWJrY0OXEpY1uL97gAB1ScZ1hYayEwH4fGPmp3CUSfiCRbiFdTqvK+O6CxsJnG6fXC5fbh67bqI52yKoUuYDZ9s2GKTaiSSQLXSwL0764hE41AQRCXrx7DHpkMNpQqd0T4RbJm363KzMcKCOexiYHegeHoSjWExUmQQRCoxIe5HimokKsRjSbQabJhkVAtjPXwillB45lqEztN8iS7xackr5zqZIhnX1cSuknjELHfu3SrlquwRKDo3ml1ofgrAxAS75P5h9rviCmWzI9fnut6WJhTdaOHkyRO4desuWq0KIhHmTY9EPc515Qox+T5kxpMwemyeMmVeYhQK15icd5xuHR4/G2K5D+tgYX4VPcOCR9Ukj5QCCiMXOL8QZcwccl7zkutscU3Sx+LigrxHCv4UOymgU+ilmMn5i/sgzqG8Flv1ttApSIJhruvU9Di63QampifQ7xvI5faFBnSY40r3PM+5ZDohjZ+xaFLmUsYY1GptGPpAXKIcRzatyR7G6o+IKFNT2N3dExcxM1mZBU83aVALSl5vf9iQqAAikqOxoEQK0b1aLjfgsLj3CYgIzLiFYiGH2flphMNBcbvydSiME31PygIboukcZuMy5xI2uoWCcfT7tgij3NeRJsMs7kaziHDUg8x4ArV6EdbQAdUdkfmr2apjbm5G1mP1OteaVUEw8yPldcdmH641uRfY2y9K84nH7cedWw8QCkbl/g3LhW6LNBETQT+diU543arE2vBcmlnyIzOjoj/UxZHL+yAzgzFwo1xqSzzFqUdO4eKlt7CxdQsnTs3D7+c9VEVuvyWY5BvXb8ne36WOhO+D3AbK1V3BypJERFcvne4edxDNiokTq6dx+eI78HsUbK8/wCPHVvCZT38GtVoTuXwNHd0By6Hh+u0t3L63iYWVOTz7whyyhTX5vLe3NxCO+qUZrVG1cPHtfXHhB0MeeP0G+lYF0XhA9n/ve/9LIvSHAnQjl4W80azXcOvGbQxN4MXnXsIHP/AR2W+89Z0L+JP/9z9jdm4a7R4zrIfo6l20Om3Mzc0JUcnHRiq/XygabIzhGm5mbkbOlexeDrDdCEcS6DscmJxfwPrODi5duy6NX1PpcYR5HegG/uD3/h0+fP45xENBdCI26pGBYOinExns7eehd3sIazGUr67jp7//R/GxD34Uv/HPfw1/9u//EKefO48HTgPeZBopxk84Tbx26XWYzjaeOPcIZtJRdLMHmI0lce/aTclfHl9ahenxoznsISvr35oI1hEtJcj+Zq0pzZrptIZMOoihXUd/0BAKVSymoVGjIz4NaxhAu9uV8eA1QcoM6Qy1ch03r1/DoNfBZ37wIxiYFQwGdcnnVp1D6G3GX4UE0a8ojIwaSuQWMfPci7PO4nAEAFuFy9NHs5uD6mMzgyooZKfHFpS+3g0I5cawSEmaRacSg9fTgsNZlqYMs+sABk70B0Nx2Dq9fty4v429XBeKO4GO7oPDRVy7A7Ziy/rd6Ryg27ShNxUEQl34Q02EwxHs75UxnlpCR2+KA1f1DKUxpJy3UGLGbjSOTrMEu1fDz33+c5gdS+NnfuJz+OVf/F/x/AsviFx7lHH7N67UenRARyNwNAJ/jSNwJNz+NQ720UsdjcDRCPz1jcB3I9x+4Qu/ht/57d/C/u6OuAonJ6ceoq+GIqIQlXyYL0sxUnLWmB0LSObOoVB76ALlux09nl3VI8cofzZyqLJDkWKgITgvdn9T0GQh2OkcOYf4/CxwUrhlzouoSVy+WjYMnYX/kbOIYhVRW1J0VFm0HgmpRPry3xSi+LriOPExa64vgh+FWH6JmPDQnUuhk+Ihix0UcCXflq/JYvDQhmH2pLuYYhqxYLKZJyKZYvLDbFo+B4VbIibZCc7CBAu6h3nAo7GzoT90ORGRSsQjX5PCEDdw3Fxz3Ph+OF4UffnFAgYFTxbg+fhD3DCFUm6gRwg/Zl+1/9J5zN87FEMpqvJ5+XP+bpCbhf4Q3R7RZT1BPosQ7hihTSnWRCNRlIpFEW7n5mbF3dduVrEwOymFa35WFPwk3xgjfDPHl+Mg496hYOSXn5l95g+5ZWPVardg6CN0Mze0/Kw43hw7Yj/5t9Gje7YuHcYsYsv79PsRCocELUwEsjfA7vyhdOMTW9zrm5KVZzlN/MV3/hOu3H8LRA0R+fXWGxdhDxU8cfYcHA4V4+kp/O7v/Ht4PWEcP34c9SpxS37BrVJYOnH8BDbubiCSDKFQyWNmYRZr9+9jeXVJ8MlW35LzZG52Bt96/VU0yyN3cqNSg1OM5EN8zwdflCzL/Z0yrly8hlg0jlq5BZetwusPSXEuOR1EtV6WIqrqIX5viOPHj0nOLZ1L6UxSnBCdahedgS7YvIHlQm/I5gfixxW4nSrmFuaR3aebNiTCLc81gyjHIZ1XPj4SrU4ej51dwtQ0MwUNNDoNGd9ILCIFGBbEiALvtrooZov40R/5UdhdG6rix86DB/hXv/kb+PSPreIHfvj78C+++LtIJqewt9fFzdt38eJLz8DncePqxXV85EPfh7e/cxv7u3lkD3Zx4tEpxJJebO+uo9HoIqiNITVG13IXwVBENr/BYBx614FwKIVatS044GfOZ3D91gUEfBls3nEj6JvC6SfZQW3h9uUh2i1mKzahBrYRjnkQ9ryAP/2zr+PJ83GsnhiXgqBlarAtFmd8OMjvw+lwoFAsy9x18pFFpDI+1KubiGrzaJSiMIn/7ezDVrfxzLNP4lt/kYXe0sRBRVeNy20illCRL5cQik6BNGKn08JA2cPEZASFAxdK+R4CQS8icRtef1/wlPkDE8MBM2hTME0VqteA7crCVvLo6AVEtAQm08dQKdgoF3VxazrdxG3V4PQ04PdGEQun0Me6OCp3bx4Xh1lmJi841G4jgOFAw9DRhj+6jXA8iKERlWvN4xnA6eqiq7Mj3C3XEAvZ0Sgd9Iog5ox+F489Pi3NEt26E+2KgsfPPIVG6wD37t0W9wSLrdEocY9twSFSZAj4IkilJkS07vXq8Ll9UlSzBl4pSKRTCUQicSlCs0jsdJlwuikyqFLMI1WB2WzdFh3BHqg+FV1TR8cgqjEJt6rB5Qpjc30PyVgSDmsIt2IhoLpx7eYlhFI55PNNzM09CocziO29LErVBhyqDn14D9EUm2J6cNmzCHlOiDu43Gij0KhDUXvweQfoNoYY9lyYmkwIbnh3i1hjH6KxMXi1Dky7JjnL7ZoPVieOYysL8AXbKFWuIzHmR6tG9yGzQwtYWI6I8ySbK+L+3U0sLa/C1IeIBpLAIIhioY4zjy9he/c2Gq0yNC0Nn4cF0x0kUxoanZy4E/zeMbg9QxHIHY6hFKXoriEyjoVW3nUEjcwccgepeH1BU7NJwFYCaLY4/w7hsH2wB5yjWSgfZeG1WiymGaP8ZX9IHObtVgftVgWm3oXfG0Ium8O5Jx+D0StDcTVw8vQ4DPMADx5cwsLCLPZ39zE3uywuwq1NOo91wf7NzM7h1p0dFEoFccUNhxRzdWjBsLgFx5KpkUDR1VGqNKGqAbQbBpYWZ3H50mUYTQOT4+OoFvbk/qypPnicHnR6TYkgOP/SGXgTLmzv7YgrOhbJYHpqSYrEv/Uv/i2e/uDzmJmewTvvvi2CA3MuV1YX8aGXXpI83d/93d+VpiSi5BtGWbIGn376GXF1E9sYiYxJke/+va2HuEwFitKDR3XLWqOyU8L06gwMRiqobkxNTMrzEskZj0blHjgzM4NX33kLD3Z3xGVEp2Sn2cLs7Cx2dnYkeuHE8ZNYf7CGcqUCj8r8QhOJWAynTj2K9bUNWLYteM9yqSIuyEa9KQ0XLOoT/U0BRtZEw1HMBJHZiuNhlj2daLYl6xOKt0Qli4hkUdBllASjLEgnGMAdtNFgxvbQjeMnZzA5E5DiO9HalbKJra08EqkFdFoRFAqAL6ii2a0iERo1s3W7NYTjDcTHeP/sYuNBHjBXEPBk0G4Rn8zmHQd86gR6/SFUTZfrxLbZZGSKWGmZQQT9acl7czmCMHpcD1QELev2kHzwAFMTY1CZ0ak4oVgJ1Ko6EikVulGROYn5lFw/BcKmrAc6TTpoomi3HDjI7SKR8EKLOGX9EtbCmBgPCZUht5dHNBzH0uI8rl+7jEajCotNhzaFJI8UvjsdA+ff9/xDAa8j+aN0LLI5an1jA0uLy+h0m6g2dkGIzFh8HsOBExsb64jEXJikU9gFufbNjhsL86PoA8MoSbOLojThJIUGPnGX6h2iUjmvpqSRhvmebFKhKEtxjKIORUZzQNIBHbXrCPoTgqIMMybAMNCpc31hSIOSAg21CvG5TszMxwA3UZektvDa7I5cfEMSbrySwxcMhNHpsgGPDXsBQWQXiruYm03CodBhSbS3H3tbB9A8MzIObp8Oj8/G9k4eQ3NS5uxgpA3b2UfuoIFIOCpi7cHBjjhsuY4hwtjsdeRcpauSTWpcDzLjlhmJLqjY3y0hEAxhYiIle5Ht7QMUCkXMzM0JnYH4/f29OrqdvjQfBlUfWuUqYjEfPIEhnnzmBEIR4M79tzEzl4Tl0LG9uybRGFxXcQ3XaLbR7nEdGRcaBR2wvB4DAb84HzneLOA7bDbS0PXM9hC6mV1Yv1tFMraAjDSjFLG3k0OnyznZC8tyo6334A9qSKaSkhXNZglmKbv6XiRiY5LfqjiHUL0utJoNpNPj4nTktUUHckdnk1hbxtaGCYc9JetCinpsZCGtiGs9Uh/YwMA1d0hjswMbRFoS4cLf5N6G64WJ8WkRW6v1AjJpuqvrkms/2vP04PezacOA0bYQDEMa4Br1IkLhCKanp/DWhe8gk0mKAF6t5wVdzHxbvt4rr3wDTzx+TvYO7U4D6UxakNeMhGDYNvNg2Zx1uF8i3cjldInrlNhnImrp9qRIKwu0oQNdQ5c87lFGMnM4IzJXJ+MpuR4pvjM/3KW45BwKaB7Ylont3Q2MjyfFncv1OvHLdPVzrhyRKVyy9uCag3OsprFhoS1rGuKcme3KxgzuX4j717ttaaDkHokUKl7LTgfnHeYF24hGw/IZVet7cHlMxON8L6R4VIUMMzExK81FjXpDkMoUgelQ9HhcMHq63ENG40IHO2kabJrRUMgXBKnM9RObMHk/ZbM06RnbO9uYm5vGYKijUmUWrxf+gBvTM+OolOvihGezA/O5Fxfn5X5IUhAbX5m12W43RdhmdA+bVLnn1HU2HxMj20OpUIVX1QTBPTBtmIYFr9snjRqddkv2vhS0uaY4dmocaqCLjc270jSYSNCNbaBRbUpsB+cz5jCzQYB5zS43G9O4Tw5ic60o1y/PY55jXDvvH2xgYLVRqWYRjQdl7iIBhg0/dEE2Siaq+TqOr87j1a9/GXMzafy9Dz+LmalJcdZHomk43XFs7NTQ6rrwYCOPd6+8g/FZB5549iTeeuMyHHDJ9VYu1YSWYpOe43QjkQgjMxEVhDhFdu7FWt0ezpw5hfW1u4hFQygXC7hy6TKOLz+Cz/34TyHoi+DSu1dQLlWFyHGwv4dKPYfP/oMfFEoTCSEH2SyWV5dx984daXKLRKPS8HDpEl3aqhAO2p0OZqeW0NOduHN3HZOzc9jay0L1+pEtFCXrlSdmIhbFwcYaStkD/ON//PO4fPFdbJf3EB5PwDmwEGaWfVdH2+xhf30TP/vRz+Jnf+AncPPSZfyTn/+f8f2nzuNuaR/GUgoNh41Ksw0lEoA/HcWVu9cQDrjx9PFVeFstqK02hs02eqSrRaKwE3HU7T5iSQ2F7B6aVQM+b1wiZJg973G7ZJ3v8Zg4eWpG9jfcG4TDPkyzwaQ+RCY1I00rO7sbct3SGc4mgVg4idx+DqlEAuXCgQiaisMUlDAGLVln902frAcVD5tCXWh3ewTYQ3HRj23DrybQrRPH3oXb04Hi6sISdL0GxeUhkg2mycZ1A27fPjyORfQqi+h0HyCebGLQIx6f84iNvtUfCbe+AG6u7SFb7MPlzUDvBVFtEPHOvZwT/WEbDsWQc7NdIwbdA7evLbUa1e1Du62LW5jUBm/AlPHRO04oCME03JJx264e4Od+8h9iPjOBn/vJf4R/+gv/BM88+z7AJnv54XrvyHH711dMPXqloxE4GoG/MSNwJNz+jfkojg7kaASORuCvcgS+W+H23/7Wb6BQyOONN95ALBaXwgW/RnjfjixiKYRy8838KxYP3U6nbKh8IsjS/cM/FGpZTGQu68hBe4gaHgm4dAN1oXebsjlmAZ+bfmJd6bilGMgCNV+fXcB0GVLApXBJjFnAp4nYy+IUxUi6aik6HTpZR1lBI3QzhUz+n8jAgMZCmfGXuCJ2X/N3D/HF/De/x8ccYqFZiA6GNFiDoWyqKXoeiqP8m0US3kxi8bgcC1+r0yaatSziLLstJyYmZPPPMWG3OJGGLLaw65vFFm5m+bzsON/e2ZQiPFHKfH6OJ9/3CI3Z/EvB9lAU52NKpRKiobA8nl/cKPzXrmgWkg9Ry/wsRu5kBQ5VhTGwSI58KMTbUvh1u/iHRQ3m3iqgo1d1u6TYEdKCCPhUDEzm11AUNmX8mH/FcePv8fV4nnBs+F6JxmZ+LouALHbxfOFmlc9NF/Qh2vnwGuDvE4XJx1SrJdkQLS1PC5755OmTUFxO7GX3oXpVFCtFQVnfX78n34sl4pKz2ezWYfm7qBslyROcn18S3BezmhJxCiV041Cw2sL2VgUfeOFpXH3vDm7ff4APfPBF6XhePrYCDGx89Utfga0qiKeieOzRR3H3xhoysykcbB1IoZ6o6lKrBtXy4fHHHxXhtdmowuP3opKt4PiZWVhDFZv3N7B8fFbOgempaaTGMvjD//jHOPnEAoIhP3Z2skilkuh06pIXNDkxie2dfWiaV1x1FNvffPNd1Gosoo3j+ReeR6lUlfOo3xugrVNECwoGjgIsXbihcBh6W0ckHken1Rahbn6RmYIUFgPwBLxotpsg6JcnON0PptEXvKfmC+H+vftQnV6Mx+ZwYvkYOv117BWu4P0ffhKVWg9f+fJl+DyzyOc62H1wB89+4AnMzkfRM5jB5sbd2wcjZGKjBjhsNFstBLUwVA9zqyNodVvSlDG0h4hGk3A6/ZK/xqIa87ISiRiSqTCmpuZw5zJQzLqQmSVu0MD+lhOrx8fhCm7Ccu0KKjIRPYtvvfYtPPv+STm3iCyOh5exsb4Dn0aMXgD5/Q76RgjdjgWf1kJ6YgijuwOPM4JKzodoZBJz80lY7nVByO7fm8CzT31CMI/EavN4ZmbjuHb7PcwsLYE1xko1j2CshPmlDGq5Mdy8cR/nnh2HL2hi0B/C6k3gwd0iOsYB4AjCNBIimCqKAcs2JDPPaYfhtKNwOyj0UA1uoW3cx+SchfllNotYaFQc4iKiUDzspFEpNWDZZXj9FhRFhdlJS95qcroh13Up64bLGUBmnGIU51ULhX02ZQTRs/YRDPfhCygoF5nF28PkDF31KiaSJ9EoGnAMHeKKoEuD138unxOxZWV1FtVaQQqAnDPX19fExU3xqFU1kE4sYX+rg1qlJU6z+dkVzM0uYjjowOvX0bdzaNTL4h7zB0gZGLnoS9Uc1IACb0ADFB+2dvfEBWb2XHA7NIS8cbQaRUTDLmyureH8M+9DrdfCzTtXEYr5EIpG4faEsHfQkFzcp545i7Zek+NSncRkYqymFgAAIABJREFUE7npQlCbxHauiiG68HqZvzcAHDqmpoJwOg1xAliWB/2+Ks4py3ZC7zrh9/gxOR6Hwx5ge+sW/ME6Vo5NYNAlalVFMOiSDC0WUgs5E+n0orhRYHcwMxVDdr8o+Munnn5U8IY3blwDTZvp5Kw45zOZlOBKFTAbOgFb6YrrgxmUkqEq1P9RDACdVbx/DvtsBGKuuQ2nU5V5u+9sY6CwsSOEvu5FrWRBb5OqoAlyOpc9QDjE4iNdQD7BrtZrZcwuAPOLQbz88lfw+NnHRKB1ui1UygfwB1TcuXsNMzOT0nTDa5RiYiI2hcfP/j38s1/5AhYWF6DzPCkUxdXQaDXx/PMvivuLTm06THe3d5BJZbC2tYbZ5TTq9S6uvbeOoEoUewy1yi4sq4WQ4sIjZ6bx/IdWce2ddVy5+ACf+MRLSM9EYWttVJp1mLoTK0tn0agN8OU/+w7Wbq4jkkzIvcUfUhHUeH+h6KFInrNLCeLVb76JaCQi1192vyQY/InMlAhYrQrPTw3piUncv0csZwwKegj6gU6jDXNo4od+6LN4+ZVXxCF79uxjePGFF0ZNZwqd4aoIJHfv3cWVuzdgOCxoobDcEzc3NqTZjU1dFAqOHTuOVqMt6xS9Q2w4MasuaSbhfPLeu1fleLXgGFLJaWDoQqU0Opcd9lCyl70+uuuGaHdaD4uNDzPk3XTCukT84H2UX051RAWhmEuxxM38TifQ6bWlacqtMI5ClbmCqPXUeAwOJJDNtVEqkxgSQdcIIJGOod7Mwei6xdnJQqTDMuDxVTE2tQevv4OA+ziMVhTdtg138ABNYwt2bxqa/yS2tltSWHe5DMktH9KJOIzC7w/D7bLEQck5IxSrwxMsSPFzaLox7MbgVUMiVAf9KTn/tLAT99euwrJ1cZMzZsChcJ7XMDA9MHsUsJm3xyxunrNurK6m4Q910NN1ZFITqNe3Ua0dYGgqsAcBwApI48jisQVx1lFwYqMBM6HDoRiuXr0u7ksSACje0ilHokWS8SLOgaCceQ+lC5aZurXGHkJhp2ToEokY0yYE0UtBhJQDy27BVvZRKK2jVbekyUd1JlDIkQjDPG8WmwfweGxBJpNuQeGT6PO2rozmKuiwBh44FT/CUUYB6LhxpShxEGMZH2CR+BCSeJJev4VOqyrrNWZ+MiWQ7jiiweOJFPb384LuZKYy1yABLSg5mds7a1haHpf7VSYVRzSiyZi9/fq6NITExlg4N1Eut2HqGajuGLyhkXO822bbmEvObwfo7m3Dw8xQn0sEPjY5MgOa2GQKW4KvNS006w1kxjX0rS6y+2UsLS9jc+uBZHDG49PotBzY3NyD6huIiFur1jHoVKF5Bnj00ePi5nX7gGLpQO5XoYiGbC4r1wTvRxSCpJBPKUx1o96qy3r9IMsoA7qCgyIk897PjG7ma3J9xT90ZPLzsx10nFKga0rTwdBU0W07UMwTX0shhgJqH0afvZEuwe4zgx59Cn4G+sMOnM4h4GD+O6NGPOJ85bjB0ReB3enuiUuL8QOtyqzsBcIhNsL0hSrABlFxzRKFTIeYNMtyHegUcdfhJKmmIThaNqYFgm7oZg2qm4/xo9dhNq4tWdChkAfNVhsrC4+hUL6F2SULPr8DG+tb0vBBRzFRvAAxwy5xLnMNQNJDrdZBLJIGLD8GdHn3h5icHB+JVgd7GB9PIRoLcXcGLRzA/v6O4IKTYzF5zU7bkrmG0RIer0/Wof2BJfMeUa+kO3hV5hCTblAVRyKxvXqX93GuU2oiJPM8o6uaTU7EJpNOwT0UG0/pjBUsseqV/QKzSrMHeRFsxYHt80uWNfc23JdpJA8FKZCbgnMeNcJyb9JGLDQFrzcOvW0JVWRgNcWx7wsMEQg54fd5BbHvUsif9yASikgT697+Hnq97kOSFLOXjVFzzkPy0wjPHRQnMF+rVM7Leclj4s9432cDNK8ZCq/mgDEJHTRbVbjcePjYnmQW83fy+Zw0Ajz7vmewtvZAyEGKw5bmBUaxsBmZTbJcWwT9MRgdSFwA1yF0kPK8sYhWd3kFkcy9cqVSRt/kHjwg4u3C8iRaegn9AbO2NXS6JZkPw+EAwloEuzsHGPSGWFhYEsc9x5MuaNJZ6nUT9+6uyWe8srKMUDgIGz0Rdx0K87iJ4GZG8gQO9gsIeKPwIASX7Uazmkcy7sHKQgpBvwMONoWTOuUOQHFGoPrTuLuWx162if18Fn1nAck0mxwdKBcNjMWXsLOdRy6/i7nFsORV87WikTRMwxaxmwKjW/Xi5q3r0Jh96nHj5vUbOHf2KXzkQx9DrwO8/upbuHLxsjSn7G5v4Pxz5/DB73kBnrCKg2JWcN2JBBtDYkLIIQWGzcZsmmo0G5hfmJNGHea6a944fI4Ebt18gPmFJdx7sIGdnX0sLK0KKYPkGofTRjm7i3gmKeclG46Cigp3zwGvS0U8NQZfMorNwr40dv5vP/NzaNzewG//77+K4xNTMvfuDepInluF7mgjX9xDXu8hOUuak4XKXgFRU8GqFkWw1cX+vbvwaH7ca5Uw/czj6EdIWdDhVpxy3TI2ZdBjnJWO1FgSoZAXB9l1OBw9WTuS6sIaT1jTUCvlEI9pCIRUlMpZ+P0eab6PRZII+yL45Md+AI1yHWv378GtDOBWbBE2HQM2d7sxVNzoO20aYok7g8PFxoqe1CQsQ4ff5YHV7cHHWoZCNHJR5l7LjsGySWPwwlJU9O0m/FodtjGJO+9ZWFjwIRgqSpOCR3XBVnSYwz4cqgbbHcbN+wfIlftQgyn0bR9qDQO9/gBu1QW3W0HPaMM0hgh4I8hk4jDMuri6JyZTMpezAXl/uwO/psNSiqNYqQCbFB0Ien2ol3fw+R/6DCYTSfzcT/6P+JVf+gU89fQzR8LtX2WB9Oi5jkbgaAT+Vo7AkXD7t/JjOzrooxE4GoH/1gh8d8Ltv8S//r9+HbV6Da9/+3URRlkcpsBHPBuRxiwMUHSiGCtFQdgi0saj4ZHQyQKkPsJj6YYJs8csWQWKUxGHGLvBiW1jQcGp2JJVSEwyi5ncXHLzz85eFiUoXLAoQucEX0Pwjsz3U0fFRRYoWISkWHmYA8txOcxVFUHVMeogprAYiUdEXCSykK5T/uH744aZxTcWprix5+aZgjHf36HblcdF0ZaPY14pRUk6fumI4RefS1ylREX3mGFIpJdTOrz5f44lH8sNLzfjfK8srvDYKYKzuirip6FLBziLMTxu4pz5fW7mKd6OigejXN1DBDWPjd3A3Dwdup75+/wjz//Qcczj4+8INvphPq9umrAUBxSOk8ctwjNRkHTuctNCNZ0CotHRZZyYNeV2uqRjuttpSrFK8LoUtLtd1Gt1GWOOE/HFdL+26g1B/EQ0FpnoWGRWo4d2bHld6TCnC9rsjURcZuD2DBEVeJyNehUrq1N45PQS7t6/h7ffexfXbm4KitS0LOTKWZx67BGYVh931+7D7VWlIO3xu1BuZeHTVExPTEpxi6IGcWPsiH73wiV88hOfko7yQr4GLeBDo6wjNZlBr9/G5PQkGo0marWqnBPMiU2nx3Dy+AlceP09qAGKJ0McO74s+YV0WsxPZST/kkWVP/+Tb+H5F85LISWfL+Ls409K08G771yC3xfAzOy0ZKQVS3TIaiIeHKKzy9WSCIwUV4hlY3GDxfqxsYQ4GL74hV/HmUdP48yjZ+DxegWZRlRUo9WC3jFQLJXketW7hogG/Nnaxga27uzih3/8B/H000/iT/70j6WTmEL4e5ffQzQWlfOfWb98X8VcEariwdTENI4tnxAMFl3RG9tvYTt7CdExH+KxefyXP7sOt2MO9QpQ3NtCs7mN933oOKCUsXpsEqpbg9FzSwFib6eISIT4zKi4OlOZJMyBMcpAYhHLSTd7UApIkdgo/2xgaIjFM9jdzSHgPibuqYmlGmJjFLseQ7mcR6HyAOFIFNHoGG7cvoUhmpiZj2J3q4ZM8jEszDyCqzfehtufw0sffAHXLuaR26NTzQ1/pIixlBPtMmB0iOWuCw5wcWlJBIlSsQpr4Mby0iPSkd9qN/Hkk6dx+/4FrB5fxS4xn2E/8sVNqJ4B0uNJ5A+qOHVmFdGEA7VGFtVKBzsPBshmm4gmeqg36/AFJ+CAR+a+fg/wqCE4EYHecggOmc0sRGS61I48TzTuhOrvCy6xkC+jVqljYjyBgCeKYZfX9hAdvY1GTUGrA2QmxqC4VLRadLda8Pj64hTmuPd1FvtIMRg1cDB/jE43Fj4dzqYUKxfnj6FZo6P2AE89u4LNzTUUc10szJ+QPEG62licLOR5b0iPsM4h5eH3ivB7kihnTYxPpKF6WHTfR7VcwsrKBDITxAK3pDiCoQa304EhHbGuAOAcYOhqoW+p8PpSuHnnBlrtOhy2F353EukYc9aaMLp7cNkujMUy+OaF2wjF3IinQ3DYKezuGtCHFUSTvE9pUJUJ2P0EzEETzWYZjkESqeQq7jFv1TlAf1iEFjEwuxRAQNPR0YvSQc/iTqlkIpezYPXjaLeciCaHGJ9uCaatnG/C6pt44bmnUSnn4Pez8UVHrpiFR43gzs0KYpFVcaI+cnIOpnmAm7fexczMhAjn6XRcUJQsuKbTCWlW8qgqioU8goGAOGAoWFiOUYGTX5JN7uC91iEOcGYFsrDKc4xZcsFABObQQkNvQh92JTuP7lwiGu2BC06wSO/A1to+QlpEcoUdMDA5ncTsXArhsAta0IXbdy9LBm8srgm+nQ0377x9DXp3iA996KNyf2bhL5vdwevfZjFzBrn9GugFmpifhOrzYX1rDcsryzh16hG8/dabaNT5cxb43NLw9eZbl6HFVVhdJ5wq3XV+NPM9+KM2PMEOfuqnPgWfz0DAp6CYa2B3s4kTS89gbWcbu5UH0CJE1jYF8Uwn2bdffVdIBU6HR/JZFZci97Jut4PNmxvILGaQSqRx++ZdXnawLAXjmWmUyzUpBnbbvP+65N7PNcfp02dw/rlnUSnu4eaN91DKlVCtV/D7v//7+IM//CN88+uv4R9+/sdQrdblHuAPaEhE4yL0HGQPUNdbKLXq0rjBojvXLERITk5MYX/3AIlYQq7zSrUGo2OISKz32ghoA0xMxTE7s4SL79xGvdLHoOdGny6QIZu5XLAGPWnECARHqGAKt0PTKecA1xPyHlQ3WLFlYZ7zg8PFba8iYi6bxChcE/1IxF+t0UJYS4pLngX6lr6PmaU4xqfGMT//JF795gZK1S4CkSDCsZh8vtlCBUbHAXvghcvZhDewj+R4DhMTcUTUZ1AtBrG7W4RhP4DTX0FP92BgpmAP01DA7N3hKKvaMuGlI9fvRqPBrM06InFiRocYoMCUbDhtDc1CEKHgpJz7bBJkHqDZb6NWz2JgNcDkB75XvTsQtwxd42x0oDBD9DPFE6JGvR4ntBDFK76GR5ysdLm9+fplYBCQxp220cLs4qSs6y5cuIgTx07K7+7uHqBNykAggEiEmYgU8gYihrDxZH55SsSKXHZf3IuhELMi6aS1H2LebUTDYWSzB0K2oDOSY0Cxx+VREA4kBA3Pyz17UJC1lKb54Ge+KZPWKWr6ghj02SxH57QPlUYFYym6ocvixNOipFeoKOTaiERD8AUGMke4nBTBDDRrLaiOBFQXGw0HsjbiuoyuJ7oqSUzJF7PSLElnJgVois794SjD3KUoIqgp6CO7TwS9E5MTcwhFXNjauYd0ZgqVEvMGLcTHKeZVodiaYE7ZW0hRnmhXYr1Z0Of7Ggm2dQQDmqxnvapPIgWM7lByTwNhG7PzjHQgepf49AxqFUucW2zQ8QUcaHWLMMwSlueiOLaYhN9HvK6JAZscHE60ZB3bR1fvyXXf52li0581cphWq3l4/QpmZ6eRze1DUWzB0Gaz+xKnwM+CwgrdxVzDj7xdbHzsymfUrBvQfHFBgjOr3h6qgusc2m4USw3sHpRgGDZ8gRA8ahTNqgKfqqHZZn6xglA4AKPHjMigHLecu3pTrnO6W71+OuMraJanZS3P46GblfsOisrc2zCPOR5Pytqaa3buh3iPJ2o+GvOKEDXo0x1Wh8PVEHLIwUEBLkdU3MXmoIG5hYTQHdjwo/cKSGWGuH79CkJaWPDlU9PTcl/hcxK1zPmVa2pGRLCholqhy5INCBFUq2wsM8XxeebREyIyco2VSIZx4sQKHqzdhWX3pUGPruBanRSGBppce9frGM9ksLCwKE1RbExicw0FN7pjd7b2BcFNNzQbGiKRgOwvQ6EgNrfWxck6OTkh90w2j47GShG3KJ20dKNzvifan9mptRqzby35I0hlezR30DUr6HYwX5yEG0vO3XKpDi0wAacjjGqZ+012x3QRCA0QT/I1ScMwJcO70x7K+ndifByrq6tCsGJeb4AIZD8R/2zCGiGVeU3yfGVzQDAYwthYEsUimw36Mh8JHQl0qAcl+5aNqqrbKXsDfn99Yx2psTH5XIZ2f/T3YCjXFZuFDglOFLF5j+h0utIUxuZe/tvjCsLs2HJPZTYxEdeMIhB388CSfR+pUEGNtBY2DTUE6x6Jc9/Vl/NUCzEjeR8eD+NSBsjuFbAwdxyZsVlsbx4Isj0ajeH69avoGC0srSwKcYj3bc6rch1w3vO7kB4fG2XC9wawh25ZhyeiGUSCSRRzJbz0/NPQvMDyHIXWOho1ovZdcKkBmLaKctPE1159G6UaEbcuOFXui/zYXC+imGthPDMvrms2/ExMayK+m2YHgUAYbmcAxWITpUINwQjX0w3MzkzKenZ+dl4iHaqlDt741rt48/V3RLBsVPN4/vkn8NTTpyTS4fKdm2jpXRl/osATyQQ63Y6MIe/F65sbiMVjmJ2ZFerK2FgK77x1DZOZY2i1+4gnxqB6g9jc2IZC1LblhIsYdaOH2WCIXaNAvYEY11AuG7qlwx3R4EpE8e7BHtyxAI4/eQ6Lx1bx5//x/4F1Zw9z8RQqcSc6CS8MHxszBhKj0/f54dDC0CIpNPdKMDf2keoM4C018JHnPoDX37mIjWEfebq/VxfRNhoI+lxo1rs8+cURz8Z80gMcjr7sz7g2WZhfguoOQAvGUa1UYFsVeNUeoLBpYNRAxkaUQraEEyun8OlP/CC+8+prTKiFm81QJA1YFnzOoDSaWT4TLm0cTSOBcsuHgR2Q+SERdcPjKME53EGnso6wK4yon/NWVRowHUoEeo9zsgeKV0XbqCGd0nD7eha9mh9nzkzD7O1JxFGzmYc30ENvSPF+DH0liRu3s8jWdLj8GmqdDrRIaLSWHI6aIpkB3W2RZEMxl425jB/oIhINwHboGBhhdBsafKEmbNcoisQe+KG3g2yRgN4s4u9/8uNIhyP4X/7RT+P/+Ke/iKefeVYaXWyq0kcZt/+t8ufRz49G4GgE/o6OwJFw+3f0gz16W0cj8P/3EfhuhNsvfvHX8Du/81tSgLp86YpsZCmchcNR6fClu5aCLb/PzSM3f8ViCd3OKO/0MJeVoisL/6N8Hksey+IBN6WHblBuUqWrXCXKbtS9TjGXj63X2iKi8vko3FI4ZJGABcaR4OqD3iWqzRZBje5cuh0ocLKQwefmBpQbb74uxV4Wb6PxKBqthrhT+b74u3w9YgsPBV92UvP3KYzyD7+Y7cvnLuTyIkqyqEK8ETuYKThSJAz4mHXJ16IrhWI1BIvHwheLBhRuOYbEXzHnNZFgMSgr3afEHrKoSnQzCy9en/pwc27KMXCzR0GV7+nQUTzCWY0yC/ke+NU3Rujow3xeFn74OIq9/P7h43l8HBM6GlKpMdlws2CjBYPyGfXNHjqtlhQjuUFnVzXdnrFIVPJv6cwZWpZgjCnkEV3HrCPidom15GfP1yRimc6eRrWGerMhmzJ2nlO8pOPWpbrRN0xxZPFY+dkmk0lBFFeqFRF+iQCt1yoIh7w4fmIZ44sLePWVr+LSjZtY297AG29fx8RcBG6/Ex/5+PcgkojhK1/7KqKJGI6fOCaFkWqtjKmJCRG+OcZEaPYMHV/9ylfx3LPnpbuZojLFToryLPDo3LRrPqTTs/jSl97Ehz/8DLwq87sC2N7eFvcNEW90J/Oc4zWRy2URDA5FpHn6mcdh6E68+fpd1BoNOZ8np2akKMmsXer9PtULv+aTgiGbEVjU53inxtNyfCxQUvyvFuuYX57FY2cfFVfBseOr+M9/8qeoFxv4+GdfwtqDXTx4cE/yn06dOoPl5WV85S9extraBk6fflTcKyzGvPTSh7C9uSvZ1R/7/o/jF3/5F1GuFtEb9pAvUkRIot3sIjERx+ryCl58/4toVtswuj3s7uxhc3MTiZQGn1ZHpfkAsXgYHucE2rUxvPHNTfg941AUE3duvYlghA4RoqBc+J7vfQZz8xMYmG4RLt++cA1wuDE+PinoTooHvK6IYqSb0+1xoVopYHI2jEQyBa+yiGAggXKV3f1etDtdpGZ0PPLYHDbX6MyJSSFvd2uAWtX8/9h70yhL0ru887lxb9yIu+9bZt7csyorq7r27qreuyUWS0YSCCFAYsDAEbY5xvjAeAwebCPAmDMDxoAxmzFzYDTIQmKxtlbTarXUXerq7uras7Iq9+3m3fc9bsS9c57/VWtmvswHPorKc+p0V1XWzYg3It543//zf34PphZU+MOWPBvZwwGsXhQOuxutzhGc3iNcunwWuYyJ7KEpeMiJ6aHg8772hRxSqSgWVxy4fuuraDVMKMYyvJ4YPKFDEdBGFp8TF3TvCJGoKrncD1bz0mDh8TnE0WdaHbz2xqfx4x/7fnGN1OoVfOmFl2H1eZwsqnfxzLsexQtfflkcUj5PEk4liGbDhDlwQHdSBCEqsys5o8zeatT7SMZTSM7YsJV9DbahB15XAMeX3SLk1LJe9FoKGq0m2t02Ol0FuroM2F2AowXYq+j0suJspUhC3F6tQhRzFKOBDyPLh17bLoUPTR8XeenQCQddqDf3sbhCx76JnY02lFFoXAge7SOVdqNRtWD26bzyotnJIDoxgl0fwqWFkNlvwedVcOJkCAGfhtzRHkajEuyOInR3DSFfQjCbzNQuFsvQ9UnUO3Usngyh1gTu3s6h2SOOmmM7h+JBF6OuD7pahVuvYnF6GV/78lXEZi5jYjqCXOkIlSKRZB4snoxAdZkoFxXUi1GUjjQYo0OYwz1x+Qa8cUQjcfT7bADqwBtqIhDpottnU4AXsBN5WEe3ryF7qKNRY3a3AwsnXYC2Jo0rFMx3Nwp4/umnEIlYGFhEIhrY3S7D6ZjC0Izh3t0ioqEleL0a2u099I0cAiEiMauoVYu4dOkRTM/4oLk6aLfLiIUjqJUb4jSB0oU14pxrE3Qs51dW+igaMMuTyEC7oolDnfcW67mmaQNsOpyuGCyo4rKyKU3YmfdI0b43gtFS4Hb64Pd64HC00R9kkJxQkJoKoZBlrp8HtXoWDn2A+cUp+ZmHB3msrh4gEWMuXUjmaua8dXo1rK3tYNCjMAPJdY+m4oLfJwHh8cuP4+atG8js7YrDZzadRnpiAq+/9jY67TK8QQWRYAzxRFpy3w739vHq69cxPT/CP/2p9wuetdMycOL4eRzuN/H5v34Tpx65jItPPIo3rl3Fq698HZndPGyqAjgMvPvdT0uhmC7CtXsbKGUaOPfYWSQjKbx9+xrizKrXPeIKyWSKmJ1ZlMxKrkH4fmCR3u1WJVP29JkTOHlyGZnDHdy5dR2zs/MimHzX+96PP/z9/4p717fxgY+8F2+89ZZktPFnilvGR0xkDNUmxRE6sSkEq9jc2EY8lsREagqHexlmMCCeSMo7sVwoSTY5sc7v+vbzmJjyS57c/Xs7+Norb8Jh8yAVnxHXIoVgy+iLg4WFWmaA832tO72C2OZail98Ttkwxvc1hRyuDSiOKA7bN0kXpDtYtib8fL/boui17IK07hoVdIwcFHcLU+mL6LcW4A744XD30eh0USrXMVCdUIZBEVXt6j4mZyvw+9pwIIjM/Um4NRZ2Gyi37kHRa3JverwhEQEGhgLLcMMxSsGlBeHU6jCsMsqVPUQSHTjdJXGrsbmJ70NmfrYrXIUG4dYDMIdtmc8omKcmQjBHdfQGZfk3vBdbjTF5hG5pZloryhAnTz0iOaS3b94TPPjJRybRNY7QbhG1W8XI0hGJprC/kwEcRNw7EQlHcXCQReYwi2RyCgOD+dI+aaYj1pN41FarKY4nipx0eFP8o0OW6y7N7obD7ofRVWAaJiyKn+4BekYZAa8uWahG38JRtihY9ng0hWaLqNYODKOHSDSIWr0oIg3XoZ12XxptrAFjOhRUalVZIxNV6vVxnu5D0+2oN0qIxsIiClerJRF9YjGiplWUcw2Y3RCMNte6LkSjCaxvbMpaNj01hburtzE1k4LX75LcXtJxWFzvmQ3MzaekOSDkn4DRq+LevdvIbDdx5vSTskbNZHcxOT2BfteFaq0Ph07X6Ai9zhhPm0hEJG/UsnpYOjaHLpsb8lk5v/Eew4X01AwcNlXEv6PDKtxeB5JpJ65e/0vML80gFl5Cq+ZCKQ95N9ZkXhxIDvnSCQ/On5uE1S+LszFzlJf8Ub+fJBYbIpFJHBzk4PGEoBKp3Gxja3sPU5MTUB3E43IdPRLRr92pS5Yr1zrEYLMhlfsKnifX0z4fHcx0rDfk+rebfQRcESjMn1a4J6JYbpdmqZHiwMimotHqo9tnrm4Ut69nJaeZOGSShbj+ZJE/nSaWvC+NOePGUBJqiC5nowYpIsw6LovrkeNFoZHNpLVqVZ517lGkwYcCW7stzbR00bIph2seNoDki+sYOYqSW046Qv6oKY2Gqt7FwCpC1RTcurYnZIJE3IPdnX1Ewimk4tPY2t6R5s1o3I8ehRshGQ1wsFtCpTyAz53A0sJZ1Kpjh3u73USn08DM7BTu3buLXP5InLezc2khsRQKecHVc+3q9np6BLH4AAAgAElEQVTh0DUZi7fefmv8zpibk2Y+irlnz10UF+gXv/S3mJteFMQ/9ydDpSOic7XKfFs24xTlfhL6jI1xOQpy2RIC/igmJqaFcJLLFdFsMtvdI3Mqm12EqOQYI5eFIKQy45JziCmNypxn+XwxS5YNmVz3suGuXuWz7xICQL21C5d3gGCIebxOaTQo5dnsaiEcCgtSn/uqra11JJJxucd4P+m6W/YCvCcpKlNcZmMPsdP87P2DXXG3Eq9MF3E0GkSv15ZMaM4NMzNz8PtCONg/lAbhQNAL1WkKxYmCsEvnnoZCtoarV68K6YnzGxuPjo6yst/kHt+tetGudqDaXVDsmsQcMNebblwSc3x+L1oi3OrSNOQQVHYAlfou/GFGHrFxRMf+wZ40ylKw3d/OS0MDm3yIo+4R4e50StOQTe1gYjqGo2xenOh8fXFPKq5cqy8NbUSjS3OjzY1kYha7O5nxXjocxo03r0JThjg2l8ZHv++DSBFJbg1QJaHKpuAzn/88Kt0ePMEQ3B6vUJSatb7kq9drbG7x4tjyDO6sXpe9AJ2ipDyZZk/m+nYTGPTt8Ie5726j123Lnv/C2UfhcoRxsFPC3/zFF6EpLkF0X7x4At/1vmfQbB3iwc46dnJVGNYIx44fhzUysb7+QJp8pqbTKJaKsv8hqYQNLtl8Xhp0t7cZj+FHuztEo9ODaQH5bBFnl0+jc1hA9uY9JPtDPD97HIl2H9H+EFqrg6G9h7JZgZoKw4wG8Hsvvognv+vb0LDbEZ+dQWZzH5FMF718Bff1Nk699xk0lQFcQQ21bg19t4a+ymayGuYCYay4/Fj/3Ffx7PQsfuyf/TR+8Wd+Djt2DbVoAsrcNOxOEyNpiGxJRAfnRDYTsBEzEOaayJLnqNFow+eLQQHX0uNIBa+X2O6SkBJIj2EtRLU58S9+6mfw6itfhVu1YXoqgn6HWfINaA4VRkeHJxxBx9HGg8Mh1vf9KDVj6FshdHt9RIMjHEubOLnYA7prcHZH8No9GHRrGNpM6B6ubTTY7H74Ih65Rzj3PVi7g6efOI1I0ItmpQyX04KitDBCA+bQCcUxAUtJ4Na9HLLcO/kD6NDlbnbh1NVvNFMBnYYB0yBVZZyx7nKzYYx0p678vlwAfPosPKEa4DyQZ6Ba7sJpD6FLHHW3iY999KNIR2L4lz/5z/BLv/CvcenyZWBkQZwOD4Xbv+/l3Yfn/3AE/t6OwEPh9u/tpX944g9H4Ft7BP4uwi0zbv/L7/6WoJLL5SqWlo7Jpp95TiyO0XHDTW293kSzyQzVnmyIuYll5z0dm1IYFETy6Bu5e9zAjQtO7+TcviOO0nXDiCk6brlgZzGam0ZmC/Hn0m3EzmIWdLhRJE51LMpyDWuTYgWPh0WUd7DG74i23CjQvcKfSYQy/5+YXYoaFGzfEZJZhDk4IIqzhYmJiW/eFPx+iokUeD0ut4i9XXEldOX7iJGmo4bu0yZzj1odESKJi5bubocDnoAmndB0M3CzT4cIiwj8WTPTzPak89c1dt8OTMHGSl6swyEFegpP4nzVxt3YFFt5PCwA85z5i8coGGhNQzQU/ua/k/EfDL6ZbcvPZRGT50UEM4Wm6XQaqWQUxfw+hpYhwmGz0ZDcPhYomBVGUZidztyshoNBRMJh1OossI7g9gakkOLyeMQ9BUUR9GCxVJJx5L+lqMsLtndwIEivMHMNm+Pub+bYdttt5JirarOJk4GupGqlgp29PcRjRIQNUSmVBUnHbv/LTz0pqDtXOID/68//DH/63z+JYqOE/d0corMBhBJRbGxuyz03e3weezd20epaUIg6GgGa3yMYY6JfE/EIdrY2EQr5BG3U7xrivlE1FXZVF0GVBRxd8wjymo4ojt3BQUYKIHwOhqTFcawNC8GIDzaNrgOP4LdmZ+ZQrFbR6w0FP1gsEU3YgifAvCy74OU0l11ypOKxiKAXQ6GgZDNLd/9oKGPGQvvBwT5OnFiW6/e3X/gqJmdjkrvE7GQiS9fXNwT9R5fKj/3Yj+Pmzdu4evUN/KMf+VGcPXcen/rkX0iheWZ2Fk9eehrp9DQ+/h8+LgU0Fh1PnDyBixfPC/aTiD6nqon4u/lgC1e+fAXhQBDPv/8iTp6PoGuto9ndB0m+qch5mK05fOK/fQUhfwrmoIJq9QDWoAuXGkYp18Ij5yeRnHWLq+yf/uRP486dVXzxhS9J1uH6egbhyCSikUlBOjOTjJlJ1qiDrc0NLC+eQsBzClt797FyJohQzIujoyZKeRWtpkcyrNJzEcwuJPDW6/uIxWah+nfh9NJ52ocDcWT2BrAGbunAL1botGvJnGJZDiigI9MJrycOpy2FRmsfM0smjgp3Ybd5EPc+j929GnyhIhKpoLjl6No8ym3i53/uX+KTf/4J9FsdaKMk/J40vuMfnsOXvvJHUNQ6giFmBgKpZBKq6sLRQUtw3U5XA9uHD5Ar16DaY+g0XIIJ7bRHaDYoaJpw+wZwu2xSZG1U7ChkRkinzsAXsWP94CrcOl2qJtKzXUTCRMWNUCl0JM/YF3LC7gyjnEmjVmM5m/MMu+lVOO1+cfg63QYkotxifjZdFwDJxCxOmn0X+oOO4DR1VxS1KkXc8ZjZhkFBFpOK4A8qqNZzcOsRaGpY8JAUe5v9LLxRB2rNDjTQHddH3zgUR/vi3AyGZhaN9j04tX3Eo0n4XROSX8UHdHt3gO2DLZw4G4I/MI07t0vwRYB4yikup2Hbiztv7GJk7uLSY3Ec7ZQwEVtAazArRIZMfgepWR+OnZhDtari6pU8zM4cjD4LL8xCbqI32EFymi7ZR+AY2lErd2Ab8XyGqNQyqFZMzM6exH4mj+3DTbi8QdQlO9iLodrHRDqOVrcpqFuj24ffRcxmC+lJJw4PDmB2PXAqS6iVPPB4E9jY2sDKySUUi1U4mYWltVBr7MHv9SIeDSOZ8ANKFqmJEbY2VzEzNY1BV0G3X5Fsz1yug16PyD+6Xfg+5PVpSzGcOYMs6PI9wMI03639HvO0vKg2+P4ZO7f77TaajQr6nTowbGIy5cPKygS8bgOTk/zsDvYP7kux3BqGcPrck3jj9Tcwt7CAt96+NnZ/KXY8+cxTODrK4erVG2i2GHmgoV5v46Mf+Qge3NnA669fk/nrMJtDMBSRxgzmxw16JlqNNuwDG/Y3meMbwvTEFF772hs4/6gPf/BHv4O7qw9EUHn00iX85m/9Fq5ev4NnnzuBf/Bd34mXX/kyAqEQen2+/J3Y3NwTp/GxxRMiAr7wxZfg8fiRmpiQ4jPdDrVaGafPnkSrVcP5i6dk/vzhH/rH6LZ0zM8toNe1xPF+lCkCI7tknP/Mz/w0zFEXmjbEv/+1X8BHPvpB3Lp+A6++eA1PfcdZhCNRzM0vSFGT74GXXvoKzl24iIE1FOErGkuiWCzB5fbg2PFlDM1xBno2W0D2KI9KsYJHTp2G3xsULCfXVP2OIdhgNsiwoUdRgPiEG7rHxLU335T53GQ++2tXZBx5fem2VCyuJ+jWt6DQq0wKyjcKe3z/c60wzr4VBVfWYGySsfFFCEa82SX7tjeowuGqQGW2aS82zpkdDGCiBn/YDn80gLurO3Bqk9DdCeg+H7whGxStj81DdeyYH7kB+ybmlohbNmG0wugVTyGXbQFaGaFkD56QHYWjEfwxB0LJDOoVE9VMCoPmAjRbCqZZR2+4jvnlNiz7FuxqE0FvCu2qF916HJFoCOXyBkYmm/eCkgurOgc4ypQQSwQRS+gY2qqyFipn3SgXLDQa/H0fp09PwWHvw+13IJEI4c7qTaEW0E3W7VKw8eDUqfMihBFhyffujVs3pNmOxAqMiIT24IknnsG1azckmmDlxApMy0SxWBA0KQWeZDKBWrUpogqFWaI+GevRrAG6I4o+cxeDTvgDxCtWJCNStXu/cT50hHYEh29XPBj0FZmj6TwjQtcfcAkOmthONniJoMfmQjvx3DoODzMIhd3w+h3weeLotA0oagMTEzPY36lgd3cH0xRjvUHcevsWXKqKmDQx+OB0UAwaolJtYHfvCE89+Yw01NHlb7crMreySS8QsyOShDTrdBsaer08TqzM4M0rt+HVp9Dvjd3Ldn2ABrHUDh86RGnSTe3imoY56xRbOTYmptMJcRIRoXvi+LI0ieaPstLoSCd9v0OHtAtOdxtObxnV1hriyTCS8WO4dvUQuUO6J5kH20Q0qeKJZxeguitwuwwc7m3L+FGgJbK31jBwuF8R1/Fw6ICm+dDtkbBBUdqNeDQEt9ZFNKiIuzFfyAiWmNmt/qBbhCg6YkkaICGEzxLjPzSXEyO1h2qtKIL2qKdg0CNWdiSNfh6XhlKlDGtkgz8UE4rDwFKg6yFEovP4zKf/Rtb5s7ML6HWIMbbjxtsbCPmnUS724HaFEI+lRIis1sqYSk8IapV7Mq7r+Vzzi4IJ148UE3mMvR6zarkGsaSRJZ7QsLd/BRGink1NMthd/g7m5oOYnlnAzkYZ4XAIdmcX+we34fG58dILt9Aoj7AwfUKIGrlchZ462ddEYx5MpAMwzAqCIZfM+6+/dl2iBRLRWcnpvn3nurioubfhM3Xz9i2kkhOyRyQWORSMyPqLjYF+f0hEPl/Ih0DYL4LPzu6m4ISJbqe4efPttzA9O4eVlVO4dv0mwsGoRFlQRJ4/HkN6Pix7Lc53jVob4Ugc7WZP7kW68EdDDeVSS5rA6CJlw1+rNUAgQNduT8aPzbdce5MSxaaHVCqJBh9gsBlYk2xaZsgyG/swcwS3k47bEIr5cfOG4uji7IU0ipUtqNp4D9dumSjkSBixC3r7HSIS56fURFL2o9Kg62NzKykfjARifAZdiw4EAl40mlVxFAeCHtjsdM8SSdwV0ZHXmpEFmkYBGgiH4tjZ3se5CyuIJ924/+AeJlKT0sizurqGxYXjssfnvkpcrCObOF2ZMcq996hnQbMxYkMXTDwbpe0q8z6BwXD8DAcjflTqeVhWF2cunESv30SrnQdsXK+0sbi4BAd0FPJ1KCOPCKXZTEEIVAtzU2h22HATQDjiEtqO5nFja2tfYmzYyDI9PSMube49OQ9ROGYjABs5QoEJaaYp1go4e/40puJJVHMl7K5vol6o4B98x7cjnogik8/AslvYKxzAFXaj2W/BGqrwIA2H6UapkkGrXcTS8WlkcwfSjMYvRkmwIYJ7NPab2+xDzM/N4u7qxpiCYvTgsDmQnpjD5r1DHO3XMTe5jOxBHqdPLePbv/1R3F//OoxBDqVGDbmGIk2UbPChs/Yod4TJqQns7GwLseHCoxfwYOMBfH4fZmdn8ft/8Pt4/rnvwI0b95HLV+ANhPHE48+ib5h49vJTeOWLL+Luq1fQPjzC9zz3PPKrq1gIh9AvlnAsmoDbGCFbKqHtUhA4uYTf+MSf4cS5FZxIpeErd5Ck0bVal6gqI2DHoWeE6tQsthx+lBUn3MQ1H+YRhQ1purLXN/Cvvu+D6NfK+MKrL2Hf7cSmZoPvzMq4eaPBWBw/ahWuE70izJM2ZqGHWCqAcMyNTq+BqXQKnV5bmiSUkU2w2Wz0ZwQB10LZozJ+/Ed+QtZJ/8ef/BGeeeIMLj92HHZbBX0jK7SGROwkChU33rxbw1vrdTRsUeixRShu5pKXODvB1sxgNjTAiUk7Ti9o8KkdDHsGhujBHdTR7PJ6+BCK+1Ao9fDZz9zAzJwNFy4psDoOqFYIrcYBUnE/2nXOsU44XCEM7AHcuneAo3Ifui+JTs+G/YOMOGtnZibg9TjQapQlFkBXEwhGbJLtWy060a6rkvvc7zkkFz2S6sGuFVGvDGQv7dSAfruFQauLn/xHP4a5RBI/+09+Er/0Cz+PS5cfl3en7WHG7bd24fbh2T0cgYcj8P87Ag+F24c3yMMReDgC35Ij8HcRbn/jN/53/MHv/xdxFL7xxhvwuT3S/cucqwcP1qUASIwjhUWKuSxqsTBA5BDzX7jZpdDGr3ecrhQL38H9jtHKYzGWBY8hM/rMoaCjhtZQOn6JmKUrkaIwHYeaTsfouDDdqNM5RJyel2mcY5ywpono1+l2RXBk0VY6PvvsVh4XTVncYJGFjtJiKY92qzt2KEjGZkAcntw8sGucGSm6S5MNNJHR3FTZhsDW9iam6QJQ6UqzpPt7jJsiqpmuBRZITHEZ87hYxHO6mUEDEaUp5hILxe8vFEoolUqySWQxkMJtk+KuacrxijsGI3GsNlstKcJUylW4fW74vX4pKFBklU77oYVSgQ42G7yuccYwx/mdHF86Plg4WFhYENGPXczcvHNMKFiXChk4JVPLKcVACqos6BLlxwJotzcWi+nApQuQn9Vn7rFC3BQ3tjVxnPJnsoDErtpmi5mWLsGMMUuKf7e5sSHnTodxuVKRAgCzHPnfRrMhBRN2f/Oz1h+s487d24Ic5rHUKsTm+ZDLl+Hx+XDuwlm4A154Az6s72ziMJ9Fej6NQqWEa7fexmBkSVf4UaYAryOKo92i5OWeO38GN2+8je3tTcGDSif/LJ2gvOZOKbqUCnnJG7IRx20nqtZAIp6Q7nAWv0TcDYZgDIgodcKjuzE1NTUeEwLtzLxsWplhNpmaRqFcxWhEkZaZtezAtVCpFeD160hPx2FXR9Jdvv5gR9BhxKpV8jW4fU7YbJYUyHi9KNA2mh25RqEI3ZlNVGstKSJwnHgvMleZiK29jQNEUhFxXVy6dBnxeApnz5xHm6iuSlXuBd77iVQCv/qrvyIFmI/8Tz+I/cM9fPozn8LavXsoZEqyqf6zT30Cs+lZ/PKv/CJmlvxQ3WUsLvsBe0vEoXbdg9/5tc9CsSJwaA6kUl4c7G8DAxuKRwaS0UWY9gpOnp2UjM5sPov3f+C7EIvH8bcvvYxbt9YQjabh0iPiELi/viYOv3gyhP29HcF2OtVJtDp5jNQD+EJ2pFIr6DWWYHRS4mQ2bTUMlRpcWgp+fxyqt4T0XAi1ageDvgP5XFMyODOZLI6fmMH65nUpqPEedbsiqBR5fzP30YIxykP3lvD4U2dRLfRx95qByeQpHBy9hcVjU1KwBUwpItaqfA7aSKedcDvmUSsEUG+vo22u4fjylCDAms0aSuUjwQUfHZZx4cIlcbi/ffN1nDx3AqnEMl743Ft4+637iEcnkExE4aGOpzbg8w+lWL6z3oB9NIlBJyqF9emlSUE4Hh7eQSxRweNPHkOtUsb2xp7k3EXjPujuKHbuE1Vph+4mirwNp13DcMDnX0Wnn4HPz+J4DfMLk4gmNHQHdDA0kc005L4nzk3XFpDLEi9mwe0Kot1U4fPw/u+hbzRhcwzhD7Bg04dtyE77HlxeBS2rjEq9hcnoeXEOOZlTNrLhiIhl5l/6yphM9xAJERFmYGQ1pSlifb2Hmfl5bB1+HXu5GvzBeZxanoZlZTFAFsOOjuqOiljCg2BshL2dI5w78zgOsgHcvrmKuflZPPH8LEq1Lfzpn7yKdPxZjIwE+oMahvYjERnOnJ/G0LGKcuUelP4IkeA0drcLUnyhK77f9uHmrUOsru1JNz3nFssKIBKbRK2dEeRdo8E3kCniOqwhNPsQTs2A3xtF/sCC2UnCMkPwBlyAvY9GqwRlRDKBB77ACImkF9ffuCHZfqHACKHIABcfm8aVK1+Ai5QJZxjxZFBy4u7e2hUHId21UEaIxHxo96ooVbIiwlEktAaKCIYi8PiJUjbF4deqsRnAgMOmIxqOIJkMQtfpBLJgGEfY3buOhaUkpiaSWFu7B7fLh5FNw5276zjKNhAOxyW3kc/r9374e/GpT38KXaOLp556GroewM7WEf7mr19Gsz6g/oKV5ePodPoIhiMibrJRifP6zsYGvLoXrXwLy2fTuPq1G/jj//pbcHuABxtvY35xBp/7/BfQGwwRjaXg1DX8xV9+BucvPC5FzVwpg9W1O4inktjd28Rzzz2Hv/jzL6BesfDE4+exvZ0RRDSLz3xfEXP67DOP40d+9AfQ7Zfxcz//iygUe7h8aQb1ioq7t7YRCobRbhqYnz8mjQhEVxJXXSxloGgm/vi//S529x/gl37l34nQoKkeHDu2jGtvk5hAHCbXGcwhpMjgEEc0hVvOSWzQoOv23t01Oe/FhUUhXNBxubW5ibmZeXlPsGBOCgKdtYloQjC1bNqqNnLizpifn4I/SPGqi/39XXlvK0MVykiDrvkELd3vDAFLlfc7Map0fZIEwaUY10B0SamOMdqV72KuhbhuYDMY3YDMcLOUrKDhyzmH4F35LNjsHexlNvDYY0+J44do5O0dOveB+KSOJ595BDVjAVe//ibqFaLt6fgKophroJ6nsyoFX9ALqDV0jbyIMZWKiaGjiumFlqDZq9kUWuUIVEShqQrs+h5mluuwcCDOUbeaRO7Qie27dOraEUk0ZVx7HRs0l4WpdFzIASRrBEMqfEFu60dCWgj6UlhYnIHmJDmE8QHMkM3g2LE5NNs1waLaRm6hHrBBgWLErbtv48TKIiKRoAiYI5sTa/fWRdT56Ed/CJnDgjRJ8Ro99thjcq+98MIXBK176fKjsva9ffOWCH8XHj2O2bkp3Hz7luD9A54kCjlmWLNxsIm+2ZT7VXcE4HFHYAzbgmD1e2NQHX5sb2agOb2IxaPodOoY2fpod8pwOIly7QnyWHdrCEfDYwy2Yke3V0Uo5EWtxDWkb+zU9UXRrFAYKiKe8IgATvS8pjEr0I6gPyruTcZC5HIthAJTcLlC0nBITCxx6sSIOpwWJmf9yBTuod9RUDwykZoIwkUsqjuM9TU2MkaguxRMTIeQOcqhWKzBpjhFEJxKR0XQvnnjGs6dPS7rqd2tIh599CwUtS0NjXt7bPDToCgubNwv4dmn34tGq4Z85Q5mjzHXdICBZeLmzfuCnGxW3XDY4tKIl16w4cnn5+FwNrH+YBWNWgtOjc56A+UCM2h9QvwAdMRikzg8zGNyKi0CoctDPP0efC7A57YJvpYCGR13uey+4OIjEb+g4Xd2N6A6RjixchyFQg7Fchbzx6aQK+agO7zwagHoqgeH+wdC5Vk+vix0Gq7xbYqKUDiBkY0ki448HxSniHpX7W5YpopeW8H2Zh47W2VMpo6h2yYW3Y5UchrDoU32YqrehNvrkaY9PsOhcBAq3aIdnt84voZoZ/6d2+uSdd/I1sTzz68I0jg9cUyEgv2j+9IAli8yK1wTsUyal2r7Ml8d7DRw4ZFvw+ZaEROJOUQiCbzy1VeQTEUlyoIIa9jbSKSYB9uVRphedwhzYEO5nIPd0ReykoiP/jA2N/bE3ZpKprFB+kAiKetXzpls5HzzzTdhjvqAgxmeijS9cR84NAdCPmC/ws7ujjShnj99TpqhSCAgatdSSlD0lvycQCCKvZ0cuh2SBlyIx6YwM81mnT4q1SrW17mfHSKRmEK1akNmvyqOXwooujMgTQVEQPP5ZlRJLn+IEQyEI35p4mUTBfs5dnZ34bTHoasxNOp0GQ4wRBPzxyIwrQoGVkNEZDZnWAMi6FXZ6zLzkmQA7uWY5cpoHe4b2RTMuJlqrQFdc0vjDfHEx44vIJvfRbmcFWJArc5MYR1z82mh1JDIJBFBFhtyGJ3gwLW3biAYdiGecst9unLilGCmSRrweYMydnu7+7JnTiSSQopgI0+n1YYGJ3SbjqFFUoQLimqTPNohhhgRWsuYDftAXM5do4jkRET2KD4fm0l92N3dQyQcRywcRz5bRT5bgdEzsTA3j26PSPshwmEnnHpPGupq9bYIqmwq6XYNoQrwnFgH8PnY+E03eQu5I2Zhu7C/y+YoH2aWprC1t4WRMcREdBLqiBQnC/vbuzh+Yknw8tduv4ETZynsjWCMuO9zY+1qBW5HEKm0B2fOzaNUPhBE8fHjx7G1tSmRPjx+NozruoLd/fuCv2ezBd8wbMioFevIHZRw8vgF7K5nUS408dTjT+HChVPo9ovyztvYvobVjU1MzV/Ezk5OMOZLx1fEhc46CzPZucdmzSFfJKnDh/MXL0iO9ssvv4iTJ5Zlzd/umEinFxnmivxRRZrI0e3j/vW3cfn0STyyOIubb7wGn+pA3OFCwumHz0kX8UmkT53EW5v3sLm3Bb1Sx0THwHt/8Afkeg3zVVz/1X+H3VEfu54oqtMrWFUdyOsqNFcAar6EaL6AswEXlgMazs2m8FdfeQE7UTc2VMCMx+ANj7Of6YS+e3sbiwunEYkmcevOHbS7VZw5dwJDdKRBrG+RIgUsLi7ApQZwsJdFIpHCyLRhbfUBjh97BO957/vxv/3ar+HY4gxq5R08/+wpRIIDGL0MCAj3TT6Hv/n8Lko5Nx5/13uRPjuLt7Z7+MxnX8KzF5bxnU8fQ36vjFtfvwX3sIynz/QxbN+B15dAZ9ABHCYy+S4qNQUOl1sagZ1KGk8/N4lQbAebdw+wkHoEQ2Qlb9YDUtzssOtumHY33r69i72sCa9/Bro7Lmi1docRUWWwT93j1WAZGqoFC7G4hqPCNsoFB/yueamhkTTC/07N8rlihExLGkcUO4lbPRjNKj72gz+AyVAM//xjH8Mv/6+/gKefeUqMC1DG0VKssjGSREQM/ob/8/8oGh4bEUIPvx6OwMMReDgC32Ij8FC4/Ra7oA9P5+EIPByB8Qj8XYTbX//1X8fv/d7vCcL35b99CW5Nl+xSOjlkM6ep41w0ydkYCx3MNeWGneIuN450sLIAw00Xi4TsCqeL4R1XKP+MzlGKrA6bHT7dA6djjJOSTNhyVUQobib5eeOM3TE2SYRE5soqNsBhR6tNJGhXChb8XIpn/C8dtX3Jqxpn2fIzKCpGIxHJ4CXelBtlCrw8HzmeXl82iKnUBIrFvGQMHTvGInQbmaMjERdPnz4jgkbmMCPFBGYCUVDmL7qTa7WqoPFYRCNm68HGOlyecYbZO5jocRavKu5KCtjEGLKASocLhXC6K5n1NRxZUn5WY2YAACAASURBVJSRPFuXLvhUc8h8n5Fs9umepOvT5XGhUqrA6HegwEQsGobXy0w0n7g/AoGgnCu7ubkJpkDNY6GwzXHwe9yCmjINA6023cvETXvEOUwRmhgnHn+7yc2FX7qo33rrTfTMAQLBgFwDiudTk5Oo1YgpY7HekgIEO8eJ0uZnEFlnZ2VUIbZxAI+X9r4hWs02kom4jB+POZM5xM7mNlqthhSe6frlFoVlSHNoE1cpxXC3m242z/i+cyhjJ5HdJuNJnB1dwfVaE1OpGbSbHWke4HXlpocbVpfGLCDm8ThFLKVorusahkNLkMmKZhdB6p17w+v2yXjTicrxbdB13mjK5omOcQrlLH6ysMP7jucSjUTFtcKiJx3V0oigqXL+zDYiupAuUIXZtJ0BDo+ygkbk2WYP97G0MCcdynQgX7t+HQPTEpc5XcCTU9M4vryMRqshY0ZRmNm2sUQCr371Vcnt4nVj9m2705GM2+WVFXz4Qx+S6+Jx08Xux8xUGuV6EV988YuSAU282EHmAHfX7kKx2/Aff/M3sba2ht/+7f8Ej0uFXTFQqRcQjASwtLSMg8MCbt9cl8w0yxzxsRQXNalypXwVx5dW4A24sfrgriDPpmYmxeHMc3/Xu56Tgt2f/MknYTUtzD/CIjvRayxuBrG5s45QOIzpqSXBULNbmuNZzNcRjx9DeuK4CC4U3Pl5w6EdhmFD37LBF/CLq69QOpRC8rHjs2h1Kpiajotb4euvX5HssJnpJWQyFdy79wArJ2bg8hlwunqIRdJYu1XC0a4D8egMYCshGHbKdRkOdNhtEfRaTiSndfimylCUCPbWmeU1guZmbmMLoagbNES1+ofoDwoyL2xt5vCB9/yIoHizxTvYP8wJQs8wO3j+2efRa2ki4sfjQXQM4pkb6DSJkj0Gjz6BXKaPVotZ4R34AwMMRkRtNbG0NIFOhzmObJ5gB3tE/l2pWIfHrcPoNuG0K4Lvmp5N4+y5JbQ6Zdy+/TZCYS+mZxOIxt04zGzhs5/9LD74wQ+g0x3hxvU6jEEEIwyAIfMGE+NGFH0Aa9SEQzOgONswehocwzRsdgdavRIcTmZrezHoUazSBXE3Mkcol3Kw2+nkOsDkFHDq5CQCPge2Nm8L8hlmCvu7ecwdSyHTLMAXiyEdiCLgasIevIVWuYnMDQ9OnX8fXr19H4pHERSrrl/A/m4W6eQCHDYFFboN6h1xtTrVPjz+LuzOCgJhO2Zm47BQl+ypYX+IaqkhOcDh8CRcrghW723j3toBJidWpEHIGJoYDnWM4ETXaKBn1EWsiMZV6LoDuX0TVp+40ZDkv3VbI8kLZAHSrtXQoctem5LcypGiQHOOoNFRb7BRowaPlwJDXxw8qUkVitoHRi6ZV4lV7dDZ3wG6HRucLh/aRlcaO1pd4n0dgOVHOW9hZCrQXQZgL8LjrsI+qKBTLYmrLh5LYDAc4fLjj0NzOQRPd/3mm1hYnBMU6gHzh6tNBAM+JOM+fPcH3oe/+uvP4c1r6+Lafeb5CyhXG3jjzR3B+r3r+UeRnppF7iiLL3z+y3jk5BkwGpqOGM7NnO/4zggF/fAFXHjlpS9hcTENJ1S870OPwqlZyB5t49l3fzu+8KWrePPabRxbPi6o4YX5RSEu0A2UiE/gr/76i5iZTUgOOJtO+A6g67HTGbuF6vUWPC4/TiyviIhOEoZJhxCG+OGPfRivXXkZV169je/90BM4e/ExlOsdFAtV3L11T5yqtXIdjz/6JK6/fVOclJpHQ6VexX/6z/9RstQ+/ou/goDfI/M5cbnW0JQ88EajKc4c5nYCLHBr8PoCMicZBhsdiDGnI9YUl1U6PYlKpYijTEYiCu7dvSsI5bOnz6NaaaBcJMo/IfOEYZowRyYicS8ef+I8PvmpPxVRmVjbSqmJcrEBP4vIQ1UoC0ZvINhrujO5huA6hPMxhXPJ8ByNsckkQ3AtJnO1wzleC5ht+EKKzOk2OOXv6o2qxDwQ38p/y2vO9yELsszGZjMKs3injj2DmfkYzGETuUwHjYoHrZomLsZwwoCiGZI93m6NhLrhi/QxhIFIMA3VHhAnWrVEN5uJWMyFSJz5kRVBhjtsGgK+Kai2BF558RYWjsXhcOXg1JhBoaNcrAtWOBqZ+saarIHhqI2B2RBHVCTsQ2oyipWVk4LTPTwoIperotsyRXjgO5MCdTjsw8nT8/jaqy9iYDbx/u/+ThxmDlEqM881IWJiPpfDD37kh/CJT3wCkTCd5KogwF+/+jqOMkc4f/68NOfs7m6j0TjC3Gwc5UpBrm8hXxXxaGpiAXU2Ew0slMsVTKdnRQi7c3sNDsUhmZChsEeEEjbUEOHJdQ3XJWwUyhztSU5eJBIQDCXdl2xqDMcjYyHHy8xiNjg2Mex70GloaFbYWOKVXEjmr4eiFrx+AyY66BgDyf8u5urSTBKOupE/Gkhjg66GxAlL8gVFJ655FK2Mbr8AxWFHp8XMWC80VR9TYByq0HIqlTJ0lx1T06RMaNja2hWCTiyWgNvtQu4oh2a9gkdOp4UqcO+agWPHJhFI1LC+sQ6PN4i5pQlc+foqhr0FBEM+6IEKIglmOBclZ5INY/2ehV5HgdFVJeP9/MXjiKSaGOBQ3ksKUfGOkODKb91ew/ZmCaojglBgWhDTXLdyrjGZrey2o9XLY3IygFaji2atK+7EUjkvDkvdqcAwWjh9+jjKlQwq1QxUh4VI1CeRArUqkdQRaG4PdjYP4NaD8HlJynFKVZ1rzO2tHREoOCZsnLpzewuRaAwLxyLI5ndEMAwF4tB1Zt96xLVdqbBZ0iPNPu2mhW6ba2gP+l2uA2uIJ2LSuFepFoScsrQ4h2qjhJUTS6g1SiiXC4LZpgBq9imEBcSNyTmabu7tzQNxLWqqG5HohAjH+UIekSj3RUN4vGMSEnGyNoNZn7rMC0TJE+N/5sIpbGzdEzfyQWZPUK/DEfcmnPdDGBh1BAIqKqUqDg7yQmcY9CHXLxCIyL5wa2dT8m9PnFhApVYUYTw+GUK1xUaCFhbmjwPDcaNqMZ+XJtlUMoFqqSTzrscVFPoA4010bwf9Ea+zF6bhFJe7S4ui1x2JC9nodzE1HcXUTAh7B6tCGJmamsX9B31Uqw44ncxujqCcA+zqUMRFXgs2vySSQVRqWQyHXOczusYncQcci1ZdkcY1Cqx0lne6JXHTP3JmEXaHJWIdz3l/twKPHpQ1yaDfk30K9wvEMHNvMjmVQqNRH2PuR9z7cp3HY6DTW0diwo2j7L7sHfmssXG0VKZYxIaGcZwQG3/5uczW5n5WcQzRNZqyN4nFUgj4IwgGYvK+YXwK14qBICMgOuLo5XxSq1UQckWALvn7PnnWVL2Peicn18dhJ/mCEQwtJNMuBKJdDMwOIuFJxCIp1Kt12dtyX7y9vSUZ27EI8ccmIuEAHty/i0DIjZmZFLrdBg4O9+HUfYhFp2QfxS+heSlE+zOKJoxIMIVCoYlm3cTeTgmWwT1CFN6QF5s7G4jHJ9CotFGvdeB2edGst2RfNz09gVQ6jFozB1UjXaIpmdL3bxTg0QKylnvu+Utw+xSsrd3GVDqBciUv70Xiu7lXZ0MUG5b53u8bLTgUFUbbgNUD3A4vttZ24Na8eOLSk5ien0GjXRGiTntQgzeooVipolJhQ90EHqyxGVUVB/jERFpoTR6vC7t7W7Kf5T45l8/j8qUncHB4D/GkgsefuIz9/TK2NvPSMOP3JmAfOqAYI2zdvoWdtbsw2hUk/W4EfTpM9whNGzDlT8JnuWAzNHiDIfTNHmztKpajASx5nDhz/jyc7QGMv30Jg1YPqqLjYARcnfLipV4NpsONk64wYodFXF6ZxlMXTqBx5z7+4qUXcW8ijEIgAkd4EqZuh+kYITkxgQzzzisNzM0tyFql1hjXWjRdxWDQlzEkwYF1mmzmCE67A6dPrWDn/joq2Rx+4qf+Ob565eswJT/6ALo2wPd9z3PQUMGwn4U9NINXa2fx1dfy+NClk4jF0/jkVw4QnJ/Gm2+8gT/4V+9B7aCFq9feRjKdwptv3cSHHrfgGqyirQYANsqbJpzaDK6+eYS1+0XMLaxgNDIQiShw6y1kdnbhcyk4eToEr9qE2mcj3BDtfh++0BRW71fw4ksbuHjpPSiW2xgqBpLTAUDpibOd1IWZmXmMDBMOuw09w0C1bABDDxpsYnX64HR6pamdJAbODaw36R4VLq2NfmsX//gj34eZ+AR++sc/hl/+N/8GT1y+KPUN2MdRF/8f4VYKfoxH+aak8VC4fVgIfjgCD0fgW3IEHgq335KX9eFJPRyBhyPwdxVu//AP/wi5bBZffvHL0FQHlNEIfg83gz0RdbiZYtctxUa76hBs0lhwhIi13DgSTczCITc8FGFFmGTWGNFidmYsjrNaTaKRHS74vD4p/lCg5BeFKrpDBJU8YLYu3RYeEWF5HBQNiYzhBD4YEhNoEycuxU+Kt8xS1TUNnV537MbtdEWwpVuYxVQWVMY5r135uRR1+XcUG1mI3dzaQq/XxfHjyyLcrT24D6dLx8LcnLiCiaPk8dB1QaGExziRSkoGD78oCNKhVCyXRfBl5zQ3xzxnunu5YOfGlLltpjUEl+J02bITm3lZ4UBACqVjZDGkwMix488V8brTlZ8Z8Ptlsc5NcjwaQSjokQ3yO9m+/Hl09uZyuW8gr8eZtxQx38lyGvQN6KpT3Mj8fI4HryHPe5wzTOcnC0Z2+Xf8+ezMtjCUTmGOO7+fLhh2ovMzKBhS2GeO0hh/7RKRnMUyFoOcLrKnxo5p23A0zunSiGxty/F2253xPfKN89V0F9rdPjp9ZqURueeSIuA4y3d8TnTssoDBYxZ0oYNIxATM/vj+ZCc5v6/VHDcVcPPIzRKPgdf/HWGdSK6e0YMv5JeNEq+XuMo9Xsmo4T3D3CyOG93Z1mCcY8diOwshLO4Xirz/6WoykUwkZJx4PLrOBgVViios0Lwjyqu6B42eKd37szNpOFWbIMQ7zToeu3RRiivFUhndngGvPyCYcp+feLtpVOoVPHhwX44xPZUWt/Dezj7u3L2LmZlpKRKzyPzYxcuSy0ykNRHPJ0+eknPncbDbm1nE3X4HkVgYzU5DcFZ0nC8eW8TdtTtjBGu7g/tra7i3dh/5QgG3V9ewvHICJ1ZOyj25unoPqt0paO1+p4+Az49gIASHU0O7zyJRTZxM0zOTqFSLgmYulnK4ceMOVlaO4cqVqxhZCpKphLiQo4koao2GNFDQGUCnSTyeFJcaXQOHh0fQnC5MT88KYrFaYdafH0PFJ/mL8VQYs3MTkj07sFioNSW3lO505vXS3TY/vyi5TBS4s9mMYOWiMRc0NYbNe3Vsr1cETxeOdRCN65I9Omj7pCjOzfLQ2cTQVYXR96NbZz4mM3sp9FniVKLQ3u5l4NBa0rWtqUEUsxYSExHUO7uC0rJGbbg0H2amT+O1l+/D4/VjYjKAvcOb8AUdsA2dMAwXnLYYej0SBlwYWh3obgPB0AitTg6x6NgdVMjnZY47d/aszNfrD9YEAdnvtjE3M4VWs4orV78m7suLjz6Kvb1dhCNevO/978X6g/uCkv+rT/8VlleOY35hCf/jc1dg14JIz8alaJY9oKtDg9PF3NUaHLopxUrTcEMZpaSphMUwu8KMcCJGOdfy7eCEbcSc7R5cmh29LnFie4jGgMcenYXD0UAhfwCvFsHR4QBOfQGbRxt44l1L8Di7aJTuI+ir4q0rN3H53PdifcuJhhVBcVCA5eqglolI/me/ZcegbYd9pMLstRAOKfAFelB1OmpMBMIOZPN7gj5nJqmqeqRw4nLxfsphfXMXbj2K1NSMFFz4bBLZSdeXN+CVhohWs4sgm3E0A32jjX6bAgaLpA3J8TNNB7pNN3zuGHzBPhzaCNmDFuxKBKozBF1TMBq20GweQXV0MTtLdCUbhPbhUPl+tQQbzmfSMNpIJX1oVYvQ9SQ6HQ35QkeKlpxD6brstYfotUawWQN0+/uIJ014vGWk4yrOnlwCU7Fu3LoNfyiEiakpODUdt+6u4uatu/jwD3w/Pvu5L6FvKABzygcdfN/3PoutjQd47coNzC3MitPY54/j7eurOPXIOXEWfeXlV5E/IjUiIO+MZGwSI9OFkemQ+TlzeEhzAGLxMKqVPFqtAj7+8Z+DYdbwxRc+g/R0FKpqihD9YLuNTLY+xvb2+jh39rw0f3GufeyxS/jt3/rP4nRdWJhHNpuT5qGvvPKqCEK+4Pi57zTbePe7v02KxvlCFuGgH7u7G5ibnkUucySupJ/5Xz6GaDKGjb1dbNJNXR+gUqhC8znw8//yX+Pzn3sB/+Ozn4fX75UGMVI33vf9H8DnPvs5FDN5RBIR1CsNIV88/fRTWF1dFZfzxQuPioOGOMlCriRCAggUVXUYvbH7lWOxvHwc1UpRinuJeEzcjGw6O7F8ElsbO1JsDoXo1BpCd3kk09sfdonTyu2zY+XksqAz793dgO7wQxk5UcpXoDt0uNnoNhpipBD92ZLml2g0LsJLtUKBfyiYRU3VZH7hu4viOhuf2ESkexUMhmNKCdc2pHzwuvK9QnrIeN3GJjqb/BnXKXyG+o4k3L4hAmE+b2GUsj50O8xrBiznfYTizPn0olaxybM/Mc+c0x4qBTdMwwFj0ILdzvcaP5e5xE2oqoWAz4dysQmj68Sw74Y1cCGc8MChk/DhQas5QC5Th88TgUcPoVhg84wNoZBHci6HVhORqAedXh3xRBzJiRncvb2JjfVDTCTnxdFFZ2I0HkQ44oHqHOLmrWsIhfx4z3veg+s3buAwk0PPGK8beP7MP97fp2PQJWuheDyGnZ1dIa1wfbO4tCB4/0rpALMzFLgHiEaTcp9ube5JE0IoFMPhQQ7lUgORSEwwxVxj8HvdLhJpKKxzTUq6jSbCbb83LngTi+pxk7JiwO3R5T3G4+Ia2O1lbmQOzVZVhB+b6UXQNwd1GEe50BcMpcfHdWYeI/v4vhpYTrTbdjTrHaiuJhzOHqy+Hz7XHCqlLjAiatkQUgDfXe5AA/7IEO1uU0TlIcVgB4WtMYZbIlMUa5xtGPTB4/aI+Mb8YGLNKU6adDQ6dLQYCaA5oVhuuFxDTM8HcJTPwbQUaG4n+qYNtaqFZu8Ay6f9glk+3C+KM93oKeh3HBgaKhKxBE6cnJN70OsfoFBaQ7m2h9FQR7/jRiw6je2tA8mUDYcmoCg+VIoGuu0hfEEfFHsPcLYlz5tOqW57BNvIJdhmrk0yh4zsCCISIQWoCp9fRSzuw/7+Bkajnghvus6GrT6MgSnY9oAvIhh00gvGhKEWev22rPsr5Q4wdKNea8vc6FD7snblnzPaoV7rotejiBDG3EJaxlOapkYQh7jT6YLD7kS35YDPywiPNvKFnBBzYOP3mkgmYyIE8l3CHE024JEUtL21i1ymhomJObh0P9ZWtzE1uQifN4xCvoxkMiXEDP7M7Z0H4t4nij8Rmcf2feY/26E4RkjPJNEftGChj3DUj0IxC4dmx8jGhhEHXr96FfPzCwh4PfC6PHL/HxwUxMm6uHAC2aOi7GsoyldrBTQ7FVy8eBLNTkmc6kPuE51uOS6+l3e3D2H0eA+bmJsj9aQOi25zNrMOFHhdfuzs7GF6PgoLHSEvUETM7JeRz9VFKGekz2DQQzDsRrG0B19ARSjiQiDsw8FREU53CPPTJ7H+4Ai6M4J8tgESl+3c79pGSMUnZV0vET628XOp6UOh35TyDbRbbNQJCFpZ1UxYw4rkrfuI1/aHsLuTg22ky57V52Pubhf1RkWeY84jJGdwjmaTKp3obAalYHp0lBcXbWoyIrEJbBSjoMvGIKKRmSvMvQfnI0ZZULT1+jg/W+h22NzHBqOORPzQsZdMxSS7mYhmis6W5HKTuKQLzaHdYg6pH9VcA/Y+aSiM/nHDQgV2jfj3NhxKGAPDg8GwhWjShtgU9xgWLFOX9Tv3Ss1mQ5p+6tznDAxMTaVQLOYkz5oNTJOTKWksoNYkNQL7eG0ImynNDXRss1lbUewoFTpo1E2ZM4kRd2sJnFw5L/+u3qmh3mpIYwibYijc2u3cs3K/3EUsHhLRvVDaB2w9OHXAwzm36cat62vweJz4zvc8j0rtCF955QWcO39K3PWMoeGcxmeONK1WsyNNxpOTs0Jgunv9Lsq5MhZnFjHsWThx/DguXryAncMtwTcf5PYApwU9oMs+c2fzSGJZioUmjL6CXoeRRzranRYWFuYkP5sRVUI3cPKd60Yuexff86HLsl8sFdvQ3TG8+rUbiIanpAGgWalj2O4gEfRBg4Gbb1yB7gQqth7+xS//Aj74bR+Ax1Dxb//nf4svv/QiLiwto7D5AKM2Iz5qYP+T0e/h8vQCToUmoXd7iC/NIPLed+OvV1dx760HOO6N4pTPj8nZCPzqAAdfuYJrm5soXTqDN7sG1NQcTAWCxmbzxMz0rOzh2cRNchopOozI2dnZkfuKcSeMF+D+eWQZuHD+HPZ2NtFv1PGhD38/dvb38anPfBr+kF/c4qRCfPi7n4ff2YHdKEJPXcCvX1nA6loXf/izT+H6zUP896/eQ2Q2jezuKv79j/5DzAT9uHprD+XREA92H+B7Lpjw9W+i7xqi3DKhaRPY3iuj2R3BrrEB+RG+HYVIYUcTxdw9+L0WlpcW0KuXoBgNeNx2DG022BwRrG+08JVX9pGaOotqvY9wIgjVw/dzh32D0kxkDekUt+S6OjU64HVkc0WZm1TNLc8v97ayiLdB6AmMQHCpIzSLGfzkD/8QZmIp/OxP/BP8h49/HJcvPyZRMlDoeH9HuP1/mWxHCmRRNv56KNw+LAE/HIGHI/AtOQIPhdtvycv68KQejsDDEfi7Cre/8zu/K8IrHbeawyFF30gwJMUpoqX4a8C2bds4X8umKhiY5jc6ZBURPik0cfHOQheds3SH8otCFQtN/DMWCE1jAKcIHeMFp4itnY7ggSW3acQl6tiRSrcji4wUYLnwVxh2MhyhP+AGgHlEPFJuaAdwe7jp9wrUiRlz3LQOzbFAS5es06GiZ/QFQ/qNeCgsLS3J8RHHzPMZi40+KfgS7Ut0YzgYQqvTFlwtsa4ch0aNea8mEtEYKrXqOBvONOFm7quuYWAMxhtyGw2mQ/k7FkS5IaXgyg3mO27jsRvXDq/bJcIxRUkKoxRLWbihqMgx5e85jpIhq48FTLpQKM4Qv8UxfEespSA5dtj25RfHnsfAX4JU7nTFVe33+r6ZoUvHMseKLl0eE3/xZ7A4wM+SP2Mx10F3zPhZo3Arruf++JwokFK4pStJxGcXr58bgZAPA6uPcoWFVkWyUzkuhweHUnCW+4AMNwD1avUbwrWHrQJSTGcRk+IQz5s/TzKIPR45Fo61uJiHIziJG9VZjOiJuE5RnPdNpVyR8aYYziIFryHdIqrTKWPCojLP3bTR2TtGEfE8eP9QuOU9SDcpx8MaDOWzOSYsWPEZoSuMneY8F14nOmq54aJbmfk7FJx5MXv9cdMAx2Ck2OELR0W4KBZymJ6akDxQFoGI5GZ3fSyRxMAcwmZX0ekyk5TO1HHHP+9HCvmqncWosDi8mDMsx6XYMTWVluIDRQZ+L8+nXKqIm9xDkYJOYJcubq1ipST4vtm5GbkuB0cHWDi2IAXru3fuSIGZ2b/rmxv45P/5l3jk0VMiVrbbzEemY48iYU8yioKBgNwztXpTXMzp6SnJ47q/dg/DgYXT51fg9bMoDLzvfe/HH/3hH6NYYF4aEWkG/MEoHM4x+pxFDWa8cc5hQfide4ru5nGzhl/ug3A0glKtAcO0sLBAHCDnDJsIs06dDiuNtTHJcubYhSIhTKRSkrt8mOH1oaPaiWbDRKc1QrNeQ2JCxcJxIBJzYzhwwux6US4Ryz7AXmYLmh5Ct+XDaBAS94hptcfdz5YHwwEzyXwwhw0YBvOrdVRLdKx6MUAHkUQXXTMDxYohmxnCp6dEFG33DkQYnJiMolLOg2S0ZPgREdhqzSrcbgUeL93jDhwcbqBWLcDrccm1nJlOQ3XYxFms6TYU8odwaSpOrRzD7OwEXnzxixgMRgj4o+KIioRDOHPmLFbvrMOynIJqJBqUuZHUXnujKroGC6BO9Fpu9Dp0nvthDCuwqyYctjCMHp15PhFPLKuPbpvFQAoiFHI738g7JybQgeGAxckevK4h/H4DdkcRLncDyyfi/zd77xkk2XqWCT6Z56T33lSWt93V9nbfNrdvX6sr7WBkEBpgJFjBDAhmdmJDs8Eyu4HbXYYlghFCMYAEBNoZDYOHFRKgkS66/qq7b3tX1eVNVlV6b076s/G82aVh/zL/pK6Iiq7qrMxzzne+85n3caCz6s4OcOWqIrmriycHcIQ1BHxmbL1zSzIvR44cxzdf3YXLtYg9tlNEh54OQzFY4LIFMWgryKezCPqpFskJYHvi9AScLl3UEDu7OxjoBpjMTiT3igK0UpVIRTaV3gH/BPZTe1CsGowqlQIG9PQKjCYCVyp6zJvt+8UxoNfXRDnYapehq7vw+VQM+jY0S8z8JQDvRKdfRjqVg1mNYNBxY9BrweluIRjhGNlDryUGEkIoqpYIkNng8ZlQYL6a2YjomA01LQOrKY47NzNwWKfh94wKiDigRR0zvVCDYijDZC7i2UszCAUNyBf2EA5RJboPt5fWrylk8zXMzY9ibWMT2UIRRxaPYf8gi1h0GnNHRvHuO2/h5Rcv4PO//QV4vHGcfmoRvb4JewcFKT7PzC0ily3jxnu3EAvHQCeC1D5VW2bEYjGkDlKIRsPY2dkREsn7Xr6MYjGD2dlRvPjys3j177+GWi2HRqOEo0dnoJrt0NUQ1jdp090WFdGdWw/FuvTkyZPioMDzJ1mGYAAJTe9dvQnVMuxLqtmMmkQoAC+9+IIo/nZ3NhENh7C29ghdrYduSpL1FQAAIABJREFUs4tSWcP3/sAzCMciePBgBTtrB6KcNPSMiE+FcWLxFJYfPMLa+haiIzGMjI7g5tXbCE6EoLU17G4l4XN7sbBwBOvr6zIXHz1KECKNfrcvhJJCriQqMOZP0waZczaVF7SOaHCsddgEuG1qDUxMjMvcIPm3BxkBfAnYEfAlYCdIrwI43WZUGzmxyV04siAZkFsbewgFEsilykjvZ6HoBC8IbnbhcDlkbcN5kmM+3RVY2Oc8SLUt56lQKCwAOZWZXA+QpMM8a4ud89hwXudzzLmJXwQVuO4jGekQxCRoKJEZSgzF6gFM5h5c9nG4bHMwGHzIl/fhDlWgKw3J82w1VbGKjdFW3s7cQ2YqttHtkoRgQzTqhGrSxGJSValUUWA1O5E5qCG1V0M8Mod8qQinzyaAutboyfuNBjMUg1nADkY5kGTTaFI5ZsT4RBzLj+6hXClgbHJKwDSzyjxZh6xRCWhFIgEpmG5vUUnew+LCaaRTZezu7MPvJ6GDxL+6EP3GxjmPcn3VELCNczoL0vwstivtkvl32VRG5mLOU5xvnHan2A6zmE0HFLqSsJ9TOV4qUr3nFnXcoN8VVw6uYzinMkaDkxUJDFQtsUPRLYQKPf7MvGuuIy0WJ+wOJ8rlrIB8vEfVUhsmxQu7KSTqWLqXqKYeBoYqBqjAZDLA5Yojn9MkrsJsr6Ovl0Sda1YiAkS5XBYYlS40mi7qRiGhOHwtDJS69OdBj/EatPFmHAj7FoHhthB5WMSXPMwOg9RNsJhJpvQjly5AhRlOq1fseBOTmmTIFrM9IaaZbVRrA3OLU9hJXYPDV0dXL6FRZhY09xKMRPBB77pRLTexeHQSx05FUSwnxXKfzhHNdgZrq0kUGF3dY6a7iuOnF7G/f4B0ugz0vKhVAJfHAZurD7uni0ajjFq1hXZjAJvFLUAsbastFu5vmtIXNK0Ct9uCRCKCrZ01Ab9cLjt8nLTExLOHSGRESGUkeLJYT7VkNrcDqwOYIkBTHeDR0r6QHBcWZiU+xWJ2oZRvo62ZsLlxIIS0mZkpPH3+mICMxcouxiZCkm9ssVLZr2DQTGBvP4md7R0h8Mneot+TzGRaDpO8KARLIV/Y4A8EYLfZ5PkWUqzBLOA7rWkJSuXzRenTtI22O8wClFdrRclV7DataBTtkpsaivhRrRckB7yhFeENOMUmlG3J9aPFxjV/Rfq91xVBo6KLkjiTLqJUrOOp008jl+VY10E6sw9F6WFiKob+oAHd0ILX6xRiUq2uwOsJS4b31sa2qEkjEb+AOTC0sb21KvPM2Cizavs42E/DH/CIIpjPYjyWkOtLp/MCdFM5SSInn2Uquw0GqmhDiI54obqKqGolOE0z2EnuIh73A70I1lfKGEkw35guAn006iQeqAIO8jnnME0b6lqZkTlUeLtl3S/RFP0cQhG3LAMZ2WFSXeh3yY3qweZsQjG1xc6a85YUIg3MTaXDgReFPK/BAtVoFXUv54Vg0CuW/+xzdGUg6eNgPyPPtShrH+8n6T5DlTfNjWSM6BphMnlkOmm0CggE7UKeMiiMhyHp1gaTyQyLxYZqpYlGnYQeA/otA9plHc2qCofdi65egNXO9VNZgFtVCcDuVOELDQBTWoiRPl8MikEV4ibX1zwvEtCcjOcxGmBSjahKZMwQJN7bSwq5lOc7MHRRquQQCntlXm9rQ2JCpUonhxYqJe6bOxJ90mpYEI0mpO36xo5kMTsdJLRqqFVIfGB8gROlUgGRqB9T0wlU61npr4rSl31b2DOPu7ceSS71SCKEcMSDcjUrFuB+vxvJ5I48MyRdHxykkU5lMTMzA33ADPMSlu8/gMtiw/TYOAyDPp46fVLs2q/fvopyowiX34GuoYuekftsM4LeON5567qQBDkHlct0xfHg6OL80B7fQ2JwEzvbVPOT+JbF/FwE586N4fqNqxidmMdb79xAKDwBi8WNWrWJTCoDvd3F4tw0xiJBXHn7dZTSB/jUpz+ND370ByWD949+//fxB7/xWXzvhUsYszuR29lGrpTFg1wS9vEoMrUyzD3A2RzAqXehQMfY8bNIRCZRX8uhkSsiFHLi7KUTGHGouPWHf4FSr4/9xSk88nlQDQSF+K1wT/hoBQ6Ha0gu1xgZRZDUCo/bK/UgEoi1BmOq7NAHfQz6PbRbDWiNOs4cW8RLr7wfX/rPf4iuPoDD7UAo6kVyZwkf/eALmBlxoF1Joq7O4bPvXUK2GsTLIymceSqM9TJAOvWVb/41fvZjH0TQYsPV21vQw168t3IbH7togrt9HX0U0Gqbkc2aoNoUxCd98ISoYq/Agkm4nB4s3X8PY+MqxuIOZHd7GLQNsKgt1BoF2N1O2BwxrK838I1XN6AbIrBYAwjFw1AtXOMxB57cK5fEXPjCfVlXkYinqCZpE45ZPTpuaTVk82l4aTM9aMv4yfboazpy2wX89Cd+AmPBMP6XT/0Mfu2XfhkXL56X9SD3rkPgln4Rj8cOiTh/Atw+qfo+aYEnLfCd3wJPgNvv/Hv85AqftMB3ZQv89wC3+VwOr736qoCcCgwI+/2iIGPxiKAW2f8Ez8wEblXa8A0BUxZVWJhi0Y8WTiz8EYzla4eKUS46CTgSgG1TcUk75MdALAtOTVrvms1SfGAxgoAa0VUCZQRteE4kHuq9Prqttqhq+TvtY3mOBNK4CWYRz6iqQzUurXkMQ3BLbAK7PTkmj0Nwi8UNAqIEaAnE0maVClyCy0MWMAQgJlBMQJbnwtdYEKFiptlqQTUaxZKWX6Kcpa2NMCnt8n9ctPNYLHbyZ/7Lz+A5sD0ke84wLJbqYvvKbCZuulWxzBRwl3l0j0FQnjOLB2x7Mo9pSZ1OHUhhkZ91COwSfOb/EThdWVkZZuQxJ9XnE1CN4DlVobwOAo6HVlU8F16AFBQHtB9mpi6ZwLTLNotdMfsAVUNScDcNz5EqZDmGQUGxWBKbMALBPPapU6eRGBvBtetXoZpNWFxcxNb6hqii2d5UrPKwBGUJOFaKRSnc83cqiYSPTtarYoRiGPY7thMV2QLS9/vy9+w3Avkzl5BW2V3avELAd7Yp22uYmzUQ9ZTNbBXWufTtfl+ASdVqHiqKOkPFMC2qCUjSbo4bUWl/jYUEgiZMJB4qiJ0ej1gbkqwQCgUk71esBE1klBPsG1o0s+14rWxz2n3XtQa8XreoUGiVTTu1/YM9Ua0HQ2HoBgU2h0tUU4rZIoqsWq2C5O62FNT52Sz4iwXggCA/VS7DLGqC5zxXgrPZdEZ+Z+GY76Myi1Zlx08cR/JgF0uPljE+OQ6n24FHq8x1MuDZ5y7JPX717/8ezQ6zpzVUsjVExmM4/+wFJJP7cu+YqcuCZT6Tg9/rFzb3sA+5pQ9lMilMTo2Jdeud27cl//PMmdPy3D1z8aIUDx88eIDd3T2xG222CHgHpUDDfkXgg6oCArhUsBw9yvynPLTmMFe50+wiGPPBG3Gi3e/AaqYSqwGfNwF9QNYzgQynFBWpQGl3m6LecHud8jnMJSYI6bDEpABoc7ahKztwehsCLPDYdiuLZGTzt+C0W/Hg4SMcO3IWnXYf+8kSNh7VAN2C+LgBitpDtWSA3RoX9Z3dU8Hu7hbU3imUiibArMOoajBbWRwIolbrwmBoAMYOVBPg8ThhoGrD0xZQodeIweUaRb3ZQqG0j1rjAAO9BH/QCptdgT7oieKQhSmSJ3i+VMkRSA0FaUtalqznI4uz2N1bEgUCM8TXVvaQ3KlgZvIkIsEpVJmLWuZ4qcMVyUJ17gtQxQK+3vdg0AmJXbNqS8Fkb2LQpbLdDYPulsIULQOpFjebFPl8PpM9eVbpvDBU2DcbVbSaBQA1mE1NxGIOTE8HUCk9QqdrxfquBaOjgNd9AMU2i+tXH2LavYvzF07g9ZtpmI1HkNrroesZIN/PYmQwh2adnwVMTsZQyG/B7ugiFrMjMeYVtQ0BWMXoQSbVQj7fhVH1Il9sIJlKCXhP8IN2bnYHrTPrKJYK6A7oEqCIimWgd9HpNqAqVjhtflTKFTRrGvyeWVFcNttJ+Jiz6XLBogSQy1RF5UagTu+ZJVMYhrrYJNqsRoRCRlhUCxol2iJqoupSjQTqNZQbe6jUSvD4/DC5+zA7FXTbTizfK8JsmIRJ94viQ+9XYTWV0Wpt4MzpCGJRE8IBG+ZmpvDu9ZsoVpvw+oNCTNpJpvDHf/pf4XRaMD4Zwd17D/HyK6/gwdISxicmsLm1jVgkgucuXcDP//xncenSEURjY7h1axl2px/NZl8sV5k1d5DMYGxkXM6/VCjB6bDCF7Dg+o1rknlPO/RKtY4f+ZEfwOhYBMn9bclF5hhNFdedO7eFYNXQulBUH0wWlwCi4+Pj2N7cwfbuFj7ykQ/jK3/2d1g8s4DdnV1U8w3ExyJotppoagRKLFJ09ngc8qz4/ARcCHLRapqKpDImxscFQL15876AJVT7E/R98fmXUK6Vsb+zL+rL1H4aDpsTWqstzgQk4PhCAcnTpOKlmK8IIMu5lWoiEnlo/2dWrQJaU9nqcnjk37e+8Tpc/pDYU3P9QucMZq7TSpsgKO3wCYSy1kaQgUBGu9XF6afOiKKWcwddB+wuG5aWb2NgbGHx+Bzm5uewtZVEtdyCAhuW72/COFCg6oqsgUjkYU4plUrDubgh8zmPMVyLWWV+cDmHeYj8W14P8wtrtZKo5mT98TgjU9Sc4khBa1YSpGxCjuGcRRtKsee0+uBw00acpCjOs374fSOSfe0LA+Uax+oBVMUtLgiKmbaJFpTLA1EkKirXa8xqJYnDAKutJ+Om1WKS1zdWDlDMdxAJ0SLbieR+FUYj14FmmSs5R+s6C/Um9HtNWKzMjG8CBo6rxC6Y5WxCs841kQ0jiRHk8ylUqnlY7QbYHSpGR+MyXt65/RAmo0+s3R02/luFwwZRudFqdGxsVNbABNxHx8YQDPrx6qtfF4BsbGxMgC9mUuYzFbGE9Xk4vuTFDYWOK9s7W2IdzsJthbEaJgVuF8FZHbqhC6ujC7prc37qdQdot0iWfBzFoJHopSMUCsmYTnJeuVIcKglbQztsqoUV1ShFcqocFaMFwVAcRgPXuHRz0WGzcQ05XBOga0GrSZUks4UrsDk6okq1qH7Uax1RYhOU67ZUKKoFFuZRWjQaKEtWKy18BWRpkdBJNx2gqRGwIYlHl7UzSVOqaocRDmBgkcxTk9qT7G3V2II7vAe3PY7ddRNUMzA9N4J2y46D3C788TrcPiOy2SLaDTP0vl0AGYJCzI53OICxcTeCUZMQQYq5JmamjwrQdeP6CjotFUZFl+fi1OmnUa93kTooSbvw2dBaw75tc1nhdJNwo6HToOm5XfYSdDuoN+jiwTbrIhoPwuWywWw1SXQDyYl8LgjYJhJO+Lx0w+mhXiWBsA8YupicissamXmWkWgUc/OTKBQy2E9WEPDHJAPV7rCg17agWTOIspCfUSqRVGFCuVxAvpCT/sWxweXyIhZNoF6tCZkuFo8L4MM9F8dOPq9UhpJ0mc9lMTE5KT9z/T0xMQqr3ShrebqFMM92b29fMm+9Pj63zDWuiwU3Y1ZIRBwZGcHedhG5fa59fQiE3JKtzsgJq8OISj0nWbD1Rhk+v0fGEo5xa+vrmJs5gVaTBFsCNj00Gl3EIxPIZ8timc0+OTc3DYsJuHHzCp69fF6UmMsr66jVuVdjTrdBFKMkvYVCPrHunl8Yx+b2mjg0zc7M4+GDR2jU6f6jwemiTf0AhXwdDmsQ0cg4zCYHMukcYnHO8WY0mhVsbCwhEvVhZDyEZi+L2/fu4Xve9wn87de+grEJHyZGj6JW5XOlQTe20GxU4POOYtB1CUmR/SIW9UuUQjFXk3UmMz4J1FdqjLExYmZuCtlMDt2Oglq1i26b6yE+AxoGhrZEWHAcrTeopDYJoYV7SpJJCXpR4dmoa7LniI9EkExuyR6bLjF2uxObm9votHuYmJiQuTSZ3IXNakaXKlqxpzWj2awJKMTnhYpsAkWqqsNkMWAvyT7JfGiHkDkJBm9v7Ugf0yodZLaL6HdIrDTDSkWhEBKp0rRAMXpFBRyKmqCbMmh3hvbk/Q4tuHeFOM0YBq6TmWlKJxI+Q0aJyunAZCLQNBClOAmzzXYTZosi10m1s6HvFwIRXUiy+zrs1piQ2Ug4yKV6WF/fgs2hYmwqLtnppWJN2ookEo45VI/v7yflmFMzCejQhJgXifhkfaz2A7CavVhZeYhaoyhkTUaGLB5fwNbm2uOYCrpPeZDN5EXdzH2KwRAXQq2x30dXq8OgdxCPBjAxFhNb7I2dVXEMGJmIo9Ks4NaDO7h44UUUD3rY2kjJs8u9ApXwVhtdvsKiCuZak/b4dKgxqQ78/TfexrHFMRyZD+Lu/Zuwu7zIlepYWDyJgzQV64qQby2qCUfn54BOC2/+3d/iJ3/qU/jkx38SNtWOL37pD/Af/q9fxM+++DLChSrauTySaGPVMsBGpSaZzxPOMHZ3drB2sAWXRUfYacfuXhEf/+Efx/bqHt58eBMn/odzODERx8rXXof14TrGRsawHfIiGQ2hFo+irtVhbLelBuJwuST6qlgqCjmMY5M/EJS6ConbXG8wjoouYyThcYzjPv8HP/IRvPvuO1haegTFYkEgEsLoeAxX3nkVl84fwQvnF2Bo57FX9+HX3plFSzmOaT2PmLeDpy6fxjt3V7C/uY6Jeh6f/OEfw/XtEr55dwneeBUffrEIU/UKlIoXYd8Yqs0Gbj94gI3dNZy5cByXLj8rjif37y4hny6hmGriwtOn8OHv+bDEHewdrKBvaKA9aAOKCx7vLNbWOnj0qIBMtoYeejCoBKIHklEe9k0hEI5hoPRgtqqyBuNenaLYdqcJs9UIj8+BXr8Js80gMTkwEuQ2oUV1fL6Gf/6xj2M0GManf+pn8Ku/9Ms4d/7pIRlY+YfArT4kfTwBbr8ra7xPLvpJC3w3tsAT4Pa78a4/ueYnLfBd0AL/WOD2C1/4XVG3DRW3JoGkAh4WvtvfVsyy4CgAntUigBo3XqLE08h2bclrBMxYMJAsVttQHXloucuiIov5hNdcviFDs17nxk+Bw8lMWI8wdMnKZqZop9dBW2tLlilBNpvZDIuRhZaBFFgkO5VbMxaKBv1v55JSMMICGAs3ZCQT9CVIyqIfC3BDaypuznXZKHPzTGY2VZvcoRJg4xc3tgRgCUSyQHJojSuv2ezQqFhpU008tAcmmMjiCDfiBnUISpJtyv8nCE01KFU6LAoTiGSxlKAyra2oXDhUZfI4AlQaDVJ0pZ0OLYYIPLJN+b6hhTVBcFpRU8U7tN3j12Gb836QbZ5MJoeWfLT+dbm+na1Le18qjVkM5DfvI48tQHqzKcWcQ7U01SVDO0U78oW8FE4JetO+lupH3mNaX7PNaOnLduXxuZE+deoU7j24KwofMrHX1tbEund+bk7ew2PweliE5jEqxdK3lcG0DWWMCzcph6plnuNhfuxh3xI76g5pr5CCOhWmFpsZ5QKzJO2iNji0gyzkC3B5XDARaNKaUigQwLhShdXlkHbl5/H8yYbvtNuiuubPVGqTAECeAPsT+xb7tNnhED4s++HQrpnqs23s7e2JRZgA+wTlCZqahophWnpZzFTW1HD2qTMC0PMaI+EoSpUyVtY3UK7W0Wx1kS9XBIg5SGUkL/G5Sxexs70lmzoC1gSfCECQYl+rVJEvDG3Hnz57DvupFOyWoX011VYswt+8eQM7u9s4deYpyRtjbnGroyF5sAdf0A+vzysgCveMPWbvJnMYmAaYXZiD0UxL8Ai0dkfUvPFYXApVzC4KB4KwmExIp9LSfrQhZ3sQEGUWNNWFjRoB1ypefuVF6cterw/j4xP48z/7C8lJ0jRmFrNd+zh//qxkQd27d0cKoR4P81iTYr09VIIpUtS2EuBSKkKcaGssGhJQ9AEDF/o9O5xOFr75DBugG3ro6x1MTI1I0TmV3YfeD8MMWpfl4Arm4PBvo29MIZeqi/KA6lTF3ILTZYbJ4MDqo03YzWZRNTPHaGd9gIAvjtPnXQhEVWTTJexslhCNJKDaMrh37yEa2WNwumZRb5cFBGcxh5mbBPXDMZdkJo4mptDQqljfuIsXXj4p6rK1h12MjR1D8mAf7V4FFhtB2TJGx4OSxUeLe5IYdCl2Mh/PiHaHhAuTgIJb2+uSVXjq9BHs7N1DKGIXe8tiriVgptUchGJwIZ/VoHdp2eaGwbYLkyMr/ZR5lLpug808IWouRyADqHnUyl606lT2mYCBGbquQEVP8quYN2dUbdCpiiMI1mNxrQ6n2wSzSYdi6AnA67TbUSrtoFy+JRbO7a4fVscBYnENV97qYX2pjF/+387gz//f/wSDeRE2+xgamo719AE0g45IPwiX04RwxI7jJ+IYII9ybRP+gAmtNsF0M0pFIJs2olGjOjqM3f0yFJtNMk1F5d0YuklYLE3kCdq2qeikCqwrWZojiVGYLQNozSoY865pZRnDWMydGJ0XdXNLK4mFJnMoqe5IZ9bh9QTQ02yIjpphMKVYr8Sga4JOxX7XhFaNCuQGfAE6RQRQKNZgsSmIxUdxkC4iVy3DEw4KyGJRvXjzm7dRyTXhc7pgMTUQCnWQiHdx8dw0YqEgHt3dwMZaCrrNhrGFWbz6zW+ir+uIj4xCNVkxMzuPv/jLv0MqvY3zFy+IqvjRoxWZ3yrlLqIhjxQROffEE+PY28/B4fDB7Q6IWrpcrKCYK8Nhc8FkMKHdpAOADrNVw356V+apH/3RD4uiaWtnfQgERCJY3djA00+fF2Xd2uoGbDYX3G4/Wi0Dun0d6b0MSBqbmp/A62+8gZMnj+POrXtQTBBlKsdZFqNJFKF1creryLg0OZWQgmyhkEI6nZTx3m4xi2V/t92X3MxSoYKJiVlcufoOZo/OIJEYwZf/8usYG41LTjkJGVSzcg7lXHPz5k24vR6UKhUBap966jzisTF5Npm7TlIKz5X29ASvbRa75NKhr+NT/+Jn8OlP/6w8g1eufEvmHc6lqfS+WJuOTozJGFYqlyU3ltm8VCsTA+J8QoeQcjkvFtO379/ED338IzBbjKg16tjby8DviaHXVrD8YAMepx9WxYJmoy657eJ2UW/I/HHotME5bBgvYBcCDJ9ljr8k03Dt42SmveTsbcr8SxCAayH+nShwlSGBi5PvkKRlEkIP5/7QOK3w+ezzs2zodWmNDiEJGVTahjLeggVwZvcSWK4jmy/AZHYICU4yE819UXbqekWcCRIjfsnhfrRE2+EmAr5RbG/kMDlxFru7LWitvjg32O0E0QsC0pJcUasxoqCD2fkxUeXduXNDLKld9hkktweSbWpzmOB0K6jVU2i2cjCqbQTDbrmmSklDJtWAzzMKvW+B3aLDYekh6PeiVCmikMuJlfz01KQAHvv7+3j0aEkACrppsB3dTi+yByQy+MU5pVAqwGJWUW/SsaCPmZkJjE+NCMmEcw9B4KZWRyjsRr2zC5uzL0BNtzNApdIQtSrts6uVhlg0u91eISRw/cD7QZV1t8XM3ALC4YisL2gnzjUmQVz2Ga5ndQNdSpxiz9nvMeqhj1qhgl6nL2r/cNyM+JhTQM1KpY1IKIE7d++JdW44OIG2puMgvYlWl8pI5tkydoE2z7TJpJMNiXsmsetn3xA3EYMKs8mObscg6sduj3Eomthix0NTqNdyOHHWh3JewZ2rDRhVA+xOEiDNWN9cwqnzIcwvTKHdVnD/ziM0al0EfBNoahVobboIdDA65oLZYkAoTOWXFdevLSNz0EO/axVSaChiweR0HBtbB3DYuU41CUmBwFGvr6LXVVCuNuF008HCALVvQ6uqixKR43mhlEJPp+2lFYqZ6mYzTBYzdrb3RBVpt9OppoxgQMfEWADpVAGpg4Jk3GrtMmbn4jh+4iRu3rgpCsNIzIVg2AkFPtSqHRQqK2K/7HZFZL1CRafN6sHG2i5KpaZYGht0B1z2iACJ66spDHoKTLa94fOpKvJsczwjuElXE4J7fTrqmJShda7TIevtmzevi7XzwsIC1tfXhFBLZ4RQMILRUarFSfazyNqL8DUJdKMc/5MZyQPl2pv5n3QEicYCSIyHRUG6sbkqlsm0mqY9M8cSAsIEampVDdlMWdSzPk9UbP37bSNymTLcDua98vog60KLicQRHd6AHXa3DdWahmy2hHKpIXu4Zy9fRDZ/gExuH6FoANlsHlazA7pOdaYTucI6rLa+qC9JFGjUdLG+jkUnkEplsLm1jiNH5tDuVlGtZTB/ZAIjiSiKpTIKpRq21vdw7MQxeDzM5swIqETXngfLt2CxabBafCjmdCwuHodqHuAv//KPMb8wA5s5KBbX09PzmJyYxPb2DnePWN/YFOIyFaB8PRGdQzgyhitX3oPVTvUzCcckq1hk7V6rV4TQEwj4JPqDxFPuvXhfjMoAwbAHuzvbArAyWqdcqsq8wrUnx3uOxyQkkwzCmJNM5gBenw1Oj0H2qC63R4gl3IsG/UFsbm2g22vBbCaI2sPisTloLZIRumiVB0hulICeA60WM91tqFNZ7WKmMMd7s5DYFHMTx07HJTv4/r2H2FjdxszkAhIjCQGkb9y8IWPe3NwUDlJJBEM+cYeiMwL3yMuPlhAKBSXTneTZYMiD9EEdzYpLrLSzuQO0qj4k4kdR17ZRq7UQjyxia2tDXGBMVu7vrGIpTVCX+3fOo36fXyJqeG1NrQyX2yxEHqvNCJ/Hj0HLCY2uAm4Smh8ik93DhYtnMTPL+7ct7bqxsYloNC5gfDQSx9raBlY2c9C0Oo4vzsHnsojlezTkRqmclmfh9NMnsbq+inqrgUZbg64aoege9Gt+7GxmZV/M53HxGEmnady+cx0TkyNSj7h29QYunH8BqtGF2zcfwuVQEY2y/qHBGwygpw+wtrWDdq8LfzCIqLgd0R3qAAAgAElEQVR85DA1No7ttS0cm5/Hz/3PPwef1Y0/+uKf4ld/4Rfwqe97AccqJaj7+2gbBrima8hMjSGj6bB3rXgmOIXkziZ2GynYbTq0chHVRhcDxYGOwYx+2IUv/MUf4W8+/zk03rqKkTrXEk78l9Ul/NAv/jzGX3oehVoOVl3HRHQM2SqJCkOSP+ckth/vCQkBJPVzvUbSQSgcQr1Rx8FBUqKhSPT8nd/5PE4yJkNrweywo1ot4s6td/DcheN4/3On0Crvo6bE8ZvvjaCtnMJIJ4Uf/+HTqLTtKPXa+NM/fBW/+VMXsHSnj7EzYbx59y7W9tZw+ell+PqrSAyeQzldwru3voqjx4+hPTDgi1/8KvpdMz70IyMYH53A08feh4fXc/jMr/8+VIOOz3zu3yI8FsTOwSp60KB1+qjWuT8PY3rmDIqlBja3V7GxvYRcNicEjXqJ7mAWKGYPjIpZ9tAkn3v9zEnuIjEWR7erCTlXa9UAtS9EZK/XhVa1iFouhZ/42D9DPBjEv/npf4l/90v/B54+d35YtVSGBHbWGIaKW9aU+MITxe13QVn3ySU+aYHv+hZ4Atx+13eBJw3wpAW+M1vgHwvc/vZv/zYy6TRe/+Y34bDZYDIq8DpdAi4RaBoWjKi2VKCaFdlMsAAwtFuyCNDFfw/tcgioMeeEhTEqP1kIJLDGDWa9WUOtWRsWFOs1qEYVNodVclAIkIqFshQym2L/CqMOhRpa2tNya6yYhDEvVEYww43Fv4EURQleUBFDZj0liATaqHzhRpzgBUFhFilFgfvYupgKNaORKsWhpbCAh7Wq2NyMjSbEwoxACItUBOm48aRwhvZiBC7dbpcAufw8bkpouUTbQqp+qWwUW2ZdF7VpJpUW4Hp4PmRBM7PXwJhBOad2qyUZdGIp3acNoAqr3Y6F2VnJRhEr6EEftUZDrIpAIJu5shartDU38izS8vuwiHvY/sPsnpJ8i2K3xvxNg1ipUenMv6eCl/8mEolvWxLzvokNcKMuhSJaBkq+bjgs95/fvJfMOy0UivI7bf5oJ/iJT3xCijnf+Puv4/kXn5dNOjfIz1++LIByPpuTPsPNHoFLFumpqOYGmuddb9ByWRfAmeA4N4ainG1yc26WPvkPAetDm0eVhfh+V5SI8ZG4qEJ5vEw2g7HRcVjttEEeoNPtCGgrKqNeDwNFFXWHKHCbTWkjtlUsEpV2E8V0l8qXYS6gqNNVFe5QSEgOPGeeDy2HWdRdXV2V9/DeHCp7D8HmwaAjRUyCCFRNxCIxAQicTjd+/TOfhd3pQiASQ6vHHDcvjGYLdnaSko31Ax/8HmxvbuILX/i89MvPfu43sbG2KW1DkH12dl6up611sLG1KWA2n1dR/5otyOZzw7ZsNSW7mqBBrpCRvhmJx6QfhKJhrK+twuKyI1XIweFy4uM/+gn89Ve/yhAwTM1M46233pG21RoNFPMFjCdG5Z4Q3GDxivdTsoxtNty9e1v6PDMB9/f3sHRnBSaHEZ/85CexePQ4Dg4OJFvqz//ky4jGJ7CysizqrsRoXCzACSQkRmNwuR3Spnt7zB2kraMBO8kNjM35MD03yWRsNOoG3L+zhZB/Ej7fKAp5Mp75nDoFUGGuLwt0WreBbOEAft8Egt5ZGBQNHX0LNvcBDjLLkgVHJU2z2ZZi0vT0hFgBSmGolkM5a0ch7cDRY3GcOjeKKnOuUtswGtsIxQeYWwjhtW/cwfqKhoWpizhz7gJu3HsTx09Not7MCwCAng83vlXDaOy4KCQ8gR7GJ0M4SLbgcx5Bu+7DZnIJx55mxhztLk3otLoC+lLlSpu7sVEWI8O4ffcKdL0Mb9CMXG5TAG6qd4Jhh5BkTh6/iGBgFG++8Y5YMEZjPjQazNhr4Mj8U1Kw7vdb6HdcKBd76KIqoDLtMOsVE0yqH4q5gGaHaqgAzCYfLHajZPbpege1XBt9zQqDwQWD0QVdN0suNpQ2tE4eLreKQID2oAMc7OXhsPjFytgdWMXs5DTW7lhgsFfgiWbwzte/jp/6sZ9GWWsimSygnG7Cm1DRc2hIpQhCeGHv1NDpapifG5fs1F6/CpXqPosRc3NzWFndRamsI5vhuGhGW7MhV6oiFA+hWq+KLSlt3jhe1StNKf4xP7nXpUX6ULVI9TvHh2qhLYDF9LwLJnsK+dIGzOpQgdlptdBpa6IanJmJIpVZESVep0mV3iiMKgkpVbQaOgLOMYzGR+B06ui2NTQkc72FvYMcdjY0jCZOwO5gwd6ETK6GZvsADo+G9fUbaNRTOHN6ASdPJGCzNnDs6Ajeef1tRN3H4LefxOd/669gCnZx8rlJfP53/1oKZi++dFTUD+VKFVev3cf5C2eFuPHMs5fxzDOXkGZu9e37WHqwggvnLuPtt9+G2+uDw+nB+v0N2N0ujI5PyDNuViwYS4winUxhc20NBkMX6Wwel14Yww989MNiL9rTu1h+9BChWBhWqwP5PB0YalhfYga5Dc+8eAn9ngGrK+t49HAZ5y9dwL179xCJhHD//n1xILCL/beGeDwqSvtYLIpcPovnLr8Iu9WHRyu0O8wgPuJHb9CE067KvESi0o3rj2C1OjEzPY6zZ57B7k4a//E/fRHPvnBeciGp1FqYO4L0fgZ+fwj9DtcJtM+NCKBRrZUFXKU98vPPvYR7dx8JOOZy2gW0S+3vYX1lA1qxjhdefhHPXr6M3/387+H7v/fDkktIMJzXwmgA2nNy3OIc53TTOaGNdDaDY8eOIRKJioIzRdeMdBb+gA+3b70Hp9OEQiUL3djF0+eeQpLHW9/B1OQi9K4ZlUILXWZ3uv2isCKYvDC/IBaaVIGShMM8WCEKGY0ol4syBtNOmvM25zcCsZw/wzGq6OvS1mw/An8yvnQ64DKMwC3VU3ydczDtLrnOUjxpTE0tQGNeHOzQYUGhVIUvEMXGehIudwhNDQgFJmA2+1GvAvliXVRSwzm9LxnbJHLkCjvYT63C4zWLVSyLvVRFzc+dwt3bq3DYeY8VWQ9R1d3tEIRuC8DGrOlmg44vTskM5FqVc67JYEa1TKtTL3o9vrcFm92AVjePSm0f/oAZ80fHsbq6LGOfzxuDwxZEo9ZGt5VFpbQNn9uJWCImltfVekVUvFTR03kmHAzC6XFA5zqhrcHv9cLn9WNifAoOOm8QjBn0kC+khVw0OhYTa8R+T4PVbhYnABZzOa7mq/totmui3mcWHpX9gwFpBSbkc4wbMYr9tRDLLMz/s0BVBnDaJCQE+sCE3oCWpBYoJoMoCz0BB3oDKjiZoVgF0yi6GskWHYQ8iigDnU4rxicDUMxtrK9volLVEPRFEAzF4LD7kNqvYunBFppt2uf7UW00YDLZHtvq06WEn+OQ86E6nYpglpSZ1WgxO9BuUfXax9lzC1heeoBWu425mRm8d/1NTE4HBFDPpeg+EEVb470ZQDFrqGmriI46Ua7mZQ0/Gl/A1loPjWofk9N+RKMOeL02LC/T+pZqZCvW13Zgt4wgEhkTwtfe/hYmp0Zw58F1ydwMhjme0i3DB6vdJZmSe6k9yQ/mOpCiwomRKdhsKt69+jYSoyHYnCYBDEnu457EanMLuYYZrD5fGIM+57wsxkb9soYkQEsHmkq5JSBFdMSGTj+NUiWF7EETLscYjixOQDHVoOu14TNocsDnDaLdHoiKkqB3uVwXALKlKehoVgR9M9hYSYuC8/R5q6zt33r7dVy4cB5utx1X33tHgNmzZ0/h3v07ohajCpv22lw7+X0h3L29DruN0RMZee4ZcVIp15DcTWM0MS0gK5XUNpsfrWYXoeCIjCUkhR05Mi9Ww1TXFkpZtNp1sf4k+WtuflYU4FRph8PMcjehUM3C5jKhWq3D7w7JnPfetTtIRKbQZEb1Xg6Dng5FVzA9OSUEPFpt+8Mq4uN0BTDhG19/A25PGNPTs2KVTheaWqOG889cRD5XQrFIB4GAOMrYbQYsHiPQ38L16+/J/ojzBkF9roW5rpycnBQy76GjEPcp/Dp++gj291ZRqXYQDc6gO8hiM3kLes+CEyfPMqgFa2s7cDmimJo4hm++9hpCYQOePn8Wye0CtnY2YXdQbdyG2+sS8PK9m9fw0kvPYG3jvriflItcG9gwMnJEFO2bG1uSi87cYhJ/SXII+KM42MuKXbHfHxWrXu4xWu0KtO4BgqHh/oekWCqmua6+du0ajh8/LnsVAvJUMpIQQgJOPBFDvTEk29Iymp/FZ9PhsEreb1MjedUArZNFXy/i2Mlp7O1tSjZ2etuIcoGAMOeIITmaNr4G2GUstjksKFWTaPeyGBn1CXjf7VTh89rAfZfH68XDhyt4cH8Jx46dFNCX18q4ib3kgWTR9gc6ZmZnUKkVYLMbsbO7jmK+i5DnuOQfc0732I8g5B/HXuYGVldXcOzIZelzzXYBJbGpNwnRjPnh3PezLxAsjDNHt5hBp1vD+EQMnR4trRmPZEC7bkAiNiFgMvfv+wc7OH78KI4dO4Lbt2/LGuDBgyUkdw/QbnexMH9ELO4Vlxfrq0sYiQexMD8Bk9pFIuZFpZqTcTRXyIITJuNauHbK5PLwuyfwQ9/3r/Fbn/sDrKw8gsfrFBcSkt36egOXnj2PsbEErl29hVy2LkTKXocEIxuOHB3B9u469g6SSIyPoFguoFjM49Tp0wJ47m7t4J033sVTx07j//4/fwUj4VG8+uq38Ol/+b/iI4kxHDG20OnsI/T0BP5k9Q7GnnkJTUsYuZYRhUYHqrGHwtJ9nA37YTcbcebSBdxdXseDB2tYubWEP/qrv8TB9gZe/8Vfx2S6Bv9IEF9evoGHHitO//jHYJ2ZgtpoQtveRTGXk/34MIvbLHu8ixcvCbFba7aknrC7uyu1gbn5BXEGoDvE7MwkfvKTPyHrzXfe/RYS45N49+pVcalwO40IeUx4+dJJeKx9mHzH8Lk3Yrh6ZQP/z2f+Kb7+9Rv486/fhNluw7//dx/Cn3xxHcnVbdgtCn7gn38PXrvxJbx8oo05u4b8ioal+7dx5pkpWB1mOL1u7OzuoqtrOHt+FivL6yhnepifuIib15bx+d/5feynuzhzIY4f+R8/BnfQhGKliPGpI2i3bdhPkxDggsunwu1VJWanpfWx9jCN9Y0cqo0+drb2Uau3ZJ9WoXNAuy9rTYdz6ELFeglrLMO4JSMs5h4qhT38+D/9EcR8QXz6p/8VfvWXfwXnzp2TfgU63P3/gFv+MszGfpJx+51Zy31yVU9a4EkL/LcWeALcPukNT1rgSQt8R7bAfxdwm0njrTdeh9/thVlV4bLZBIQiMMINIEE3qkD5Oy0wCZ5EIzFZfPr8PrHUpfqShRwWrXd2dr+t3mCRguAcgSVaDtE+kQtWLmCZ9UVQkMV8Fgd5LAExWSWnFMVINZmOHjOaxBHZIOArNwSHWay8mTwGrYBlw6BpjzfpELUqVUSHFruHea08F77nMH+XFsL8PMlBo3WgAQiFw1LsOLQzPgQJeTwWN3kcglLcrPA6WDhMpfYlk0ry5bodBALB4TXSjuwxaCokSoUFuWFWLYFoguUsyvD6eU6HAB/bhMclKMhzZ0GFNsC0Y6w2mpIJys0l38fr57F4bvysw3b5h2pdybx9DKrx/NmObDMCsTxHFjqG1kYxuZ9UUA8tpQtSQCdzmMV0/i3t6Wh9zA0bbdnEPphgeastDH+qSL7yla/A5XFiZm5G+s/m5iYaNVo2jQuAzcIDVdAKVci0NH583rxe9g/mN/GesA3YLkNF8VB5wjbizwTuxRaQdtmqgl6bxZJhcZrqb94fXgvvFYEYXvfhvT+8t8yP9fgCkqlbKhSHCiUGWj3u67SE4j3j8ZiTy89nn7eYTagQqFeGpAIqcNg/WQRg7tP2zo7YU/O5EED+cb/tdxrQ+zVcfOa83C+TYkYoGMVv/c7noRhZVE+g2SF4BiTGJvBXf/1VZLI5/NiPfhzXr7yFE8eOD7N6TWScq6KmJYjM3FfmK5Hl/a13rzy+P1SLtaVIWalW5N7yGV3dWBel7WtvvoGFI/MCzvb1PlZW17G3vysqE7vPBZvHib30Pp5/8UVRTO3u09K1KmQIWpE+uHtP1OFWlRl/drS0lljw8ZmWnGOLFVe/dQVTs5Niw0cglgA+rQC5ief9ffbZZ3H58vP42n/9uhRPaOscjoSxn0wO85ZZ4Ov3MTISl9zLeq02tCKMRFCpF7C9u43zLyziwvln0Wz0cPXKbfj9cdSrPSl6DnTmIUMKt9CpWLHDoNBUjWMcbbGpuqugb8hi7ohfLK2oRGXRinbthSLBaJuos3g9sbgP+QMz0kkDRqc6SMwOJPdMN6jotBqweYpweDWs3C/DaZuB1WzFw0e3EI5ZcfzENHKFJDrdJu7d3se54z8umV4ENp2+Nh48uAtDdwqnFv8JysU2sqUkvCFmdNeEPBMKhLBK9aLFg06bLBKqyaqSqRcKu5DJbcJs7Yolo82pilUm7bYLORJarFLkpzrNH7CKTd3q+rKoQFRTR0B+rTQCVR+D3dlDXcuh2yVJwQUdKmCqiC1pv8ucNDonsB1J5qiiX3MBzHPVVfR1RfjhvG9mG3Ox6RBQF7UYXRaYUeewMvu6hMsvhbG2tIzCugueiAvV/kOMBap49txT+LXPfwOvvPQh1NIbyLZX4Z50QhkE0apZ0SqmRd1+5MiCPIdUpqytrmF6hsXmLu4vbUBRaVNK8pAbtUYPoXAANqc+tOvvDW3HcukiBj0XQsEYbBYzijla8Q/t8WkHjq4qeXC6oYN27wCBMIPrWPTMY24+gVjMj2I+jVqtiJnpCSFxlAoF+DwxFAotPFrZEbtGr8sFpyUkwH63l4bT5kVHM0sm1mhiAukDFZk0rea6qJXaaNQr6Ok7yJXu4uUPnIDbrWJhbhYzMwlcv/4Gjh8fx1/92VegIohTR78XX/zC1xCe9uPi+0/gs5/7j1JM/fS/+Vf4xqtv49VXr+Lyc2cQDjGzfWjjS6UDx47XX3sHo9FpbK7tIpXNSmbh6GhCQAuOm8yr8zjtElVgNhqwu51ElyQQuxEf+N7nJOv0Ix/5EP72G19FOBJAu9/G8qMV5LN15IolzM4cRzKZlz40Mbkglq5vvf4a2i0NT509KyoxKvdI7vD7vUObuUpNMkOPnV4Y2rqqBjjsVAXXZIzv9uryDGbzSYzEI7h9+xaqFQUf/NBlAR7+9I//Gj5vFNNTR8R+2mQdpoRtrG9hfW0LHo8fnUYHlUoN0XBE5mKOZSSPsRBJq3evJwi7jUCoG1ubG/jgB78fiURcnEmoOL773h0ZR2rlqoBnVO9yrUIALRgOYGxiTD6PqmaShOhWQQCXxTv2Lc41YkfscqJSKgrAd/7iaaSye3jmufO4d+82Nrd34HIHsLudRUszwGH2iYXzSCwOj8uJcqmI9EEOLjvHfebNt9DrD+dKgsac5+bn55HNpmUNRrUvSVayllEgmcKcawmec1qlgwHnTBaKaZvKtubrnEs5x5FM07es4+Sp89jaSKPZ7Imqu1xtoNXW0evQjp5rmT5ikWl0OjaoOgv+QWQKaRhNdBph/9cAAwHithBmLDYI6Y0F+eQulVRUsoZQr7akrWhdTJVlpZqB06XCYTOiUNwXq10+c/lCFtVSSdY/AX8IuVwL0Okg4BDgk9efGIsgkQiiUs/CaOwin+dnufH0mYv4kz/+sthenzg+A4dtgFyOrhHqY6tkZrHSgpo2+3VMTo6jXCnJM8JsTwJb3RajMKhSdolFIiWFBG6GmZ7A2vojBEN+uY6Dgz1pT8YzWB0OFEr8jK7kWIaDI2C0LW1ACeBSfWi3Dm1NxV5U0+D1UOG8gZMn5mAwWlGvd8D1S6vDe1BH39BBbCSKQqGO5eV9mJQQHNYYGtUybGoGp09NChjbalexsvIA9WYDx4+fknnTbPYifVDB7nYJRoMbVqtHnp9AxA2d42Gtj2qlC4PONQbnx6F6mLmGBDB7PQMGfQUm1Q6XRxEiUaPRg8cdxoP71/DUmWO4f/8hghE3zp45ibWlArLpDqxOI3qDkoD5Cl0ZTEYUSzmxODWrPlmHRsIeTE2NoqU1sby0IusfOjjEYiOwmLzY3cljauoolh4uw2pTMLUQluxR9vtyqQPoJDC1ZO1Tb5H4xOzMPkx9Mzr1DmZmx1EoptHVW4jEAuLOQWvrVDoPo5H5xOyDHrk/zJN32BpwuwCrxYG1tXXJlaZ1LFXPNnsH/pCKWMKP/WQelWIXE1Nx2Bxc7xZE3UslvRFW+H1Upg+Jphxvhxm4TmTTFbicEaT2i+JSYDbTxrmKeDyGg9SBEBZs9qE1LhWwVJIO+2hN+juBt6NHTsJs8gs5hJa6XGsNM7AH8Lj9YtF6/b17ch6K0QkDbDDoBCRcEgND1wSOh+vrq/JscV92uA+i2pMOB9y/UT0Zj0Zg8ymAWZN9XsAbRLPWwq33bmNyfArPP/s87FYbNlfXhRhZyHFMyss4FY1HRCleLPD8XIiEEzjIZITw6vV7MEBf3JfyxbLYSrNfWi1ueF0Bce4pljJIZ3bg8Vrh8dJNw45iOSvj8+5OEj5vWJTMzUYHzWYH8fiI5BfPH43j2pU7iEeOIBgx4+7D12WdHgqOYn0tibmZOURjI7h1fV1A+YlpPxaPjYvNLd2VqHS+d/8Wnnv+GaTSu0Im8fs9Qpri80/7WAL0BH3a7II6EA5FUS7VkM0UMTU1K24lmxtDxS77UpVjqdaGauK8x0gfn2RjH+zvC3mY959gGJ83kn+4jzpIpWT8p4Uy4xyMikmye2kxTgt+OtfsJjcQjnjh9Vnh9pJ02sbqxl3YbEbMzE6h0zBB6Qexv5uTeZHn4HL5ZD2iKg45PxK3LTYdteaBuBfMzY0gHGKtoAqDboDPH8Tk5DQeLq+IYwAV6rlcUdZat2/dRSIxhoWji6JIJphLUtHe/iYwcAK9sFjaD9BAtWhFNDwJb6gprjEKXGKTrJg68Hpp6W1GvkAyrVlIDyQkiUOHWZV7sLa+JMp9t8eKaq0Al8OJQYcxAD25L4GQH1/98l9Jrv3pp07jt37jN/CB7/8gZmZmJcaABCyHwy3E1Lur23jfKy8i4HPgYH8DWpNrmlFRRPOzHjxcRn9gQDiSkG+3L4gv/9nX0CpZZHwheYQkm3RmF06PikjUA0WlK5gCnyeE69ceYnryBGyWIOpaDYqtL1Eq5GYzToMq1MUj82iwNtEb4N6N26jlq/ibv/gbRP1RvHftPfzc//RvMe2M4pXxEdTTq2hNGnHfXEU5EYfW9+BgU4PVl0Chq6Gi53E66sI/e+qkkNXeuHMHitOL7/snH8JXvvTn+IWf+9/xt1/6L9j/0t/gA7FJ3G6ngadn8GZ2B+axBAx2O/qlCo4kRsQJbWub9t1dPPf8czJXryyvyv4zGhtauif3kkinM6Iaf7S6imcuXcLW2ipsJgt++l/8FH7zP3wORrMVJjtV7yXEmVE8EsDlswvQivuALYZ7jVN4+0YSLxyPIjo2iS995Tbe9/1n0azbofRVvPW1r+GF87MYGbfgzSuv4cMX3ein7qCvQdxNqBwfoIVmp4Zowo9StYSuRocSK/SuEV6nX8butUfbSO5nsb2XxtFTsxid9MNkM4rq9tHKPsLREYSjQdSaKfT1skSpUP0f8U8hGIzKXEhChtbgPscqDguNegfbW2n0+opYcJOgFQnHhYixvLyMYIBjmYJP/uDHMRqO4l9/6mfwK7/0Kzh77oKIGHSxSh5+f1txS9yWuxcGWQ+/HAaDYZjb9eTrSQs8aYEnLfAd1AJPgNvvoJv55FKetMCTFvhvLfCPAW4/85l/j9/7vd9FcncXr7/2GnxuNyg96jRbYmdEFjXVeVRbMAfOaqd9mCqbRq2hCUBIYJBFJX4dAqQsGB6qW1lEPARMmXNCacpwvWkQwHCgD8S2lwVSvo8FQ9oXdpkFSvvhx+AoARS+zkICLV8F4G23h0Dr40xcFsQOQTK+1mkxj3QI+BIg40aRxyRgRPCR39zwHjIgeT2SXdrrwsW2oIIwn5frI5DIYx1mzfKahsCrLufD4jPZvtzQ8+9YoKUi99AuiFmgBD5pp8isqunpadngZLMZsahmbicLfwQhJQ8PEHUOLXfFjtjlEuCWn03wKxyNoVBuymaer/Mcee38O147r03yYB+/xqIsr2EvuSdgNs//MHOX18B2ILhMoJG/D7PyFNkQizV2ryMqR9resg2vXbsuYPErr7yC+/cfyCaNQCIVSmS5v/vut5DJZhEfiQqAw6Ixi8IE4fmZklOsUB1LBfXQwrGjDUF5Wkf7/QFROLOYxWtmwUl0Jh0y1mnPOrRxPLwGMq6puDAMeuh1CawPs4q5+SYTP5vNwSm2xvpjpTCtp4cWxb3+AM0WP9cix2InYFHSRE9BXReA8OGDhwKMslDCtmFRqFotw8Df25pYkjFr8BDUP+wr7AeSN2hlwWyYVcei0eVLJ6TY1qzTatwiaoLr12/D5w+h1dVRI2hkMsEbCMGgmnDl2nuYnhzHwe4GVh+t4sSJEzh/7pyA5qur6/joRz8qx04m9zAyksDuzp4U6qampuTeEHBm/w7QpqzTRqvbEdDg4SPahmUF+D1x+gQsVhsePVrGG2++Dt1shDPoFWuy7qCP8xcuQFeMuH3njlhHdjttySzutDuIRyJot6gsYu5qWfrXsJ1sosAgSMD7z/vA+3b06FE8fPBA3hOJReTzPvnJT+BL//lLeO/Nm3j68jlRA5NZT8fxcDgqhX2y60mIoAKZBQMqS7RuBSvrSzh/9gyMFgVLy0vCjPb6A1IMb9OGskRQjHbWTjgdtG+zo0smfqcHn88Bf4jF4zx6AyrMAggFZ7CzvY1CaQ8LR6ewsrwBkyEOq5Ub96pkG1Ehoit78EZaaNRz0GFFr2UTW0+jiWp/FYFgEOVCE+n0DubnqYJhroipKMUAACAASURBVBxVlMtSfDx35gMo5Jl/2MFAb+DBg2XkU7SHD0vxbmz0KHZ2mBWpIF9IYnImDqfLKgVpvy8stoadtg6vL4RMKgvdMIDJpENXirB7iM/Y0ekyC7oOt9ciGWBkiTMHkVmTfZQB4+Nxr2VFrxZHv+VCJOqQPlgtqrByDPYYUG3uw+lljreCQraNdtMtqlMqyA1NDwxdh+Rz6koHBmZZkuxgpK048087QN8g4yPAAnAd8bgX2cIuoj4/1LaKnb1t6GoNP/zBp/Ctt7+B9ZwFiYkR+JxVlLsFBMZGkE2n4STppWcXEsbM9AyikREsPVhDqUhwmip+Db5AHMVyU54ls83BlEY4HXRJ6KHXaWF7ax8eWpS2dbjsCQEFvR4/yvkO7OYQTCrzaVWxgta6ezDZCfgwj1yVQqXWSuGVD5yAolKluQePyw2bySM22dev3JX+XSgTlAhJrnFixA2LiSSLNNzuAezmKNDxCZi3s5tEpTyca9rdMgatLM6fHsPZ83Fk8ksYnYigmNfw8N4+6nXaGHrgCRlw7OS4ZPR1eypOnXgO3Z4b9x7s4e233pb5mspRt8eLt996B4nRccwvHMH1GzfhsDukuMvifOoghyPTT+GtV9/G8bOnUamXhHzELFKqFZO7m/C67ZIZblGBuelxvPjcs6JaqTYqiI5EsL65BpPZIDnZVE289vqbeHCtgo65jPe98n60W4oooAkOs0dazcwBa8o4wLUFAXiSnljkJOFJJgfoOH58UbJ637t+Fft7KQR9YbG4HhuPodksYnV5FbvpLC5dmsMLL7yAdltHuazhb7/ytljJb64k8aM/8Qn00RKgeG1tUxT09VpT1I1URdDeXTEoMleTtENQgfMarUNpW1ssFIVANDs9jUR0BGMTCbz5xhvynve/7/2i5lpd3USpWBaFJgG69e11PPPMRZmD262OqDxIXGJ/5XzHObnZ4horIGucUCCA5198BgfpLewebCM6EhJngK3tXVhsHnENUA1OsY61mKxC9KLilmsGrd5GnBmY9ca37Y6pwOJcxHmP3zwm1xQEkvklDiH1uqwHaGnPvyHIwOtm8Z+OB5xfez2C2xVZV9BCl+StSnNdclS1OtWoTbEF9IcCMFmsMhaNjk8jX6Bdr4J8roV4aB7tjgoDSUZms9xzeof3By0B4Gl5XCxTLewQ9TvzbMUSu2+F3eIFmHvZp6KqI5a7BA1MprZkSTtdtMxnpnQFszPj4sIiefLmLlQLx0Eb6rU+rCY3bDa3xFLQ6UUyC426EGF8ngDy+QoGvaF1v9ZoypqR7UUVMtcq7VZTxlUCMgKO97hWYMzGECzXmiS97cLv9yEai0lfPlxjcW3Av2db023C52cMSRe9PqAqHnQHJihGK3pdtjfQ1hid4ZXxOZspCEGOaxsei+sHVWli8bgd+fwGPL6wqECZ3crj0DmjO+igWq/D447AaPACuh9lRouzra2bOP3UiGTSEnAoFEt49vKzQxKL0Yp7d7ZQKurwuEZQKTHf2olWt4nxWRcCQT9KRQ07WxmxG7ZZSULoi6Ut12OMkyAwxsdXH6iikIuE3NjfKyCXK2FhMYbFY4t4960VVJvbmD9GBbWOUqGOUJTZxXWUsgNYrXF0e0Mr2Wp9B+OzBsQSNrF6LZfKAtwyMoKkKo6h3B8wLzBz0EezSpJeRXJmIwknMrk9AVJbTaBW7aPX5zqZbiM1udfgWF7vYcBsYQxgtStDdbTeEbArEA6hWqOlZQjJvSwsFioMmYFMYkQJwYAFtUob1XJX7oNRbcGoMp+1J+uwk6eOwRdUsJ96BJslJKCvP1iF0z1AKd/FXrIMg27HwtxxIcBmswcollKSxTw5NYr/j703DZIkPc/Dnsq67/vo6vvunqNndmbva3axi5sUJV6gTVA8TZC2SYccDEdYpGzaCIviIdMWTRAQbYbAEEnRAiiSIAgQ2MVid7H37uzcR0/fXV33XZVVWVWZlY7nzWlI/xRC6IdJ9ER09G53dVXml5nf973vc7Xa9fuxLkMU9seYmsyKi43l4ELSlk32F0c5Eka9Vt71fVtSOsKQgCFkwkFPbLuZNUryxfb2PdnDu5xeyeYlASwSTsozcvX9m5ibXUWlQhcjRUh0BMeo0mXkhCAJUASgoMsAM7657xcXHOcQI0WVWIuJTBKhYADzc5PAmPnLBjIpqsoNhAJUXvYx0FQBVo8OhzjY0dDt6ChXGvB6/UIUcLoVseoORr0yVyoOO65duw2/PyIgfeGwi16XNte0bOazXYGq0ZbdwOLSjJCorly5gkcffVzsXIvFqhVTUWqhUW8JuMf7gdbAdGGJRJ0wlLKcX/EA0I0BHC4dE6l1vPbydTz9zMOoNXcwGleg2B0whh6YhgsjfYD0JImbXjSqfVTKPQy1MZZWkwhFXajUekIa4jM8vzAvecncizMzOxoNo1YrIzORESV+pVIWVfPeThm6Fsbiwhq2t7fu1yY22SPwfY5rNtZrJNeyDlhZWUe5YuWnhyNBKA5DVK10qKCtLx1KWMNRtevzBzEzvYi/+Iu/gkOxHA943bj2v/P2OzB0ByKhNEZ9XmPaO3vEzYHZtlC4r6pgYjKI2SlafveFTCmE7IBPCJ6lSkkI3zOzM3jzrTcls7M/0KQm4LPyja+/j2bdwNOXnkS1pOLenTLmF6dhjFVs3i5gdfU04ilD9uNU1SeSIckofu/duxgNXHKujGvh+sq6nvO+RAB4XTg43JG86exkUixpuS5MZSdx7dpVOR7OZbReZo2XSifxzW9+ExcvXpR7ndb05XIN8VhMnrF634mJTArGqIdcbhfhkE+IiCbXVsNEs6Wi0VDFkn04sCEYSSLgCeHGezfw/Aeek2eN6v14IoCN88uoVA+FhESCFeewfK6Jse5FqzGC3etEaiYGxW6gUi7A1PtIxIJIhAIIOJyoHRUxbPfxP/3SP8ap1bO4efkmPv3Lv4JU28SzE6s47B2ikTWxFxnAuTiNt6/uQe/4EffMQlXH6GgtuIJd/MLPfB96xTuweXx4fzsPzbThwvmHUNwr4Oo776G2c4AHlQhQbiDy4Qs4/yMfx1e//iLM7gho9dA3+uiOu0JuIok84A9JD4W9DeZy39u6J/M1CYIktbBWnp6agdvrlyifRDiERq2CU2un8MDFB/GXX/lrIaJzDVPMIaaSQXz8A4/CY/bQG/ThXVjD37y8i1Ypg0ceeQKxuShevGfghdffxw9/4DSWsoqo+19/6TZSShGXzvUQ9+Xxwjdew/z8AwCCcg2G4wY8fhLQgti+W8fszDyGozZ0vYZQyA/oEawsb0Afm7i7fQ3p6QAi8RD6IwOf/ewfY3ntDC4+eA69YRXRmJXRnicBZxxCJh3G2CwhHPbLdbUrjOgKYqw7Megzwssu66PL4UU6NYF2q4vt7V0cHBaweXcPv/Cz/y02lk/hkz/0o/iNf/qbeOSxp6RXcWyVzH2bALfsDbE9xM3ICXB70gI+GYGTEfg7PgInwO3f8Qt8cnonI/DdOgLfKXBLy9V79zbx1uuvI51MIkCVnMMttqKJRFwK/WarKcxqr9+LttrFEcHE+6y/YxtYjjvzl1gMSW6cNAst0MoCV8cUecBF62XmhRqGAGE6GzTNppUHouuiUJGMV5cbg9FQ7INdXivvVZRS9zNNmfnDPNN/D5CxaUdWvFt+TkCTNpZs1hGAJsA3psLFz+w2SKOB50WGMkFFAShHulgd8x9zgfjvP1T38vjEapnZoj6fgHr8vWT6Oh3odgkyUbngkcbpsaUvT5gN3rHJ1/q+rWylKpVNvXqlCo/bJbbFbBwTgCM4RQvFeq0hzcF0JiPNwEq1Cma1Zqem0ez2BQA/BmGPx5qAHf/xWEUxbRiIx+MCHtICTZjfbNy4LHBNwEvaBY/ZOPOItS7BPTZsOV60UqTahPcCz8Wyv9bFPpLKSV4zKiyTyTTW19eFEX7z5k1ks1NwuBxiKUgbL34WczAJLhNU/7ZtNdWzbCiPqPKxmNgdsXGkRZ/bssUe0PLKlLEmGOp0UpmsSM4TrbDYlCbYT/UdMxb1oY5wNCwWXvwcNmEj4ajYAzOXcDAikNezmqFOFzxe6/6iZbWotkE1hVuK02g4LKA5s4udDo6ZlQlMu77OYCgFJ5toHH/eR7SE4n/TjpXPApvjx1bWPJbTp5fh83HMhwgGwsgd5PHaa2+KYrRUrqFDC9uuiuzMDLb3DpDL5wVoNUYDrK8sYGF+Xs6JAA3ZzGSef+JHPiH22mze8Xqkkmkpmml5yWykcolWd5pkBPNvmVVN4Ja2yi2qhJiPOhgglcmg3WnjS1/6EvLVIpIz/NuSFIqPXHpC1B7xJFVNJQFZCIa3Gg2sLq1gMpuV+2tne0dUvha5gvfSCKdOnRbAiBmhvGf5/BCg393blUxJNpp+4Ae/B8GwD1/76ovYvreHTDaDVJLM7QEajQ7qlQYWl9YF/GEOGPN1+cyEowHL2rDdQGY+CZuii6rU7lIE8HW62Hy3oVEjgEN7Klo4UwGVFCCHmYfxtIlGe1vmhGAgC2OQgDfgQiiiwR20LNJblQjabQWlxhHiqbjYXfYHFSQytMCsotfX4TCziIQmUSgeIhI3EU/60araEPCxwUHFR11AL47d+XMXUSnR3lyTpn+jRVWFhmaji3ff3sTK3DNQlCAGVGrbabluSobo9PS0ZCLS1tLh8CMez6BUrqKQP0IqnRBlmi+swe0fAFTQeCKSxTTQxmJdR3IFn+fc0SZ8QR6jSyzcCBro3Qk4EcdYYW6iHY2aQ4A0p1vHYGjI/Qw7G5MeGMME7I4hHC4N9lFQwBYoQ4yVIQwQiCYhwylKpTGVTf0R/D7ef2wCd9HpNq3jD6ehct7HPtZWPNg49Si++IWvITWdgT3Uw9hZhSdkQygSQe6gCEMHnHYqsRoCFFLBzwxWWnDGYtO4cWMXDhfnEB2eQBjhWEzu8U47j4BLxcL8hDRCr1/dlOYl16GD/TK0ngN2mwvm2A6b6YXWG8s4u7z8wK5kPI5HbJp2sLAQw8REEJub7yI7EYUNVKKZiEXSODraw1AvY2b+DBptj6j7jHEX584sQuurKOTyKBeakrE7HJqoVCtYWJ5BubiHD3z4KWwszqO4fQNPXVrCn3/pX2NxKQV/IIUbN0ool4fQhiays0nE0j68c+01WbPW1h5A4aiH7btteD3MJOXa6BBSChX5/G+Sn6wGNp9nkovGYhGrmF4opgcLSzMCGr7yyouwOQ34gi5o/S6cAyfWH1hANOLBqZUZPPbIwzjM5fAXX/4KLj3zrGTnMfLgytX3xaaa2ZYEzb70Vy/hwoWHEfDHsb19hINd5mgnoXVbojjpqX2x8eY1lFxO0xRQmgAh5wTmSxJQpcLRxYCwMaThzUa92q9BGfhw9tFpAYzZcC0UKojHsqhWaKlrx813N0WttXx2Qf6u3uDY+EQFESMQVGvKuiL21T4/rrz3HnweqhsNaey73XxfWnhy/2Igv3eIaCqCU+vreObpZ2StZJwCiQPNZhtf+su/RCaThjbqS0yDRQBywe6kis0vql6qoKjUZDYi1WZcl2jB2+xUcOrsCiq1PLrDrqgOw9EEWq0+NjcPEY9OonhUw/LiCvw+D3a2qVxTEfZHYeokpukCTkdjMdk/WHsvi7Rm7QEsch3XdB43103uE7hHYcOdawPPk+svAXM+W5wjyuWyvBfnLK7biumU9Y0KUcmzHWhy7TW9C6fbxNzCLJwuH7qqLkAMlWrjsRvZqUVRPJIow3mfuYddtS75k9F4ADYbMx+7kq2cTM1gbysHta0iE4+KPfDkVBIu1xh7+7dx9tySZOQOB22xrWXTlcdK8g/Vy/UOCSBtJJMZKGYQN67tIZOaFRUr511mS1L1OzmZkfWcaxT3ZVwLaPfJtZ6ACAkrarcrxALaNfN68XPoTMJrRnUkgRCCKVRzJWNx6GOqUltW9IYJtJst2bvGIjF0GXPhsTLnuR8IR5Oo1tqi/KGFrw1OlEp1AUVDIVoWl3DnjhW5QCISHSvSBL+ULirVvNiRE3RqdywQnmrSOi1ic0V4fXFMZdfR6djQbhg42L+ORx/2YH6B+7sBdraLAs4l00lowyEcdtqhTuLeZh0ed0zyV0daCI12Aek5FYkE11AFzcZAFHi0YSVpk7EUFlkSAsRSjasobtkrxSJ+USdW6yV4A0A4nEG14IfHz0zFu1BcLQHL/IExBj0nupUU+gM7PH6SCIsCkP3YT18S4ovaMtCo9rC3k0e308b09Cxc4qRQRSTmRK3kRKfhRzDMe7IBb8Ajmat0pLEiWEjSs0uObH8wwkQ2BZ/HgepRFdAVcRbQzYEA+wTiOD8l02nYbHbs7B5gloSEKu8bqlVpdVtGJOKWhny3zefNIvol02FR2PH+8vtdCIbcyOX3xUIzlQ7goSfCaLcPgLEfPncatYoGvzcm8xfXCeaaHua2JRuU9xvBRzr/LEw/KOdSLJQFSGNu8cF+QZRd4VCSRtUolRrA2I71tbNCKqMjwcpaxgInDE0Ao4lsAlvbd4TswDFwOjl3DMQVIB6Li0LO540DJomJzPqNQjEZ6+LC3k5OLLypIiWxqd3qwU49ZDAkRCBmXw8NU0iedmUsYOHMdApOO22Bx+j3G3A5DSwvzyKTjmFsjASktFH93DdQqbSxeWcfxVJTFOAdtS/EkVA0KudDdTIV38MhAXi7OMhw7mIx6vG4ZO2gfS1zXMfmUNSW/HK76YIQlQxVPr/hQASFfBUeD+1LR1B7dYSCcQGewjHWaUN4nBNC5mDd63LEZO8o+dS9LjxeKlYNxBI+sSenVfbjjz0htVkw6JUoCrXfkDltfmEOt+/cQ68/wNListQNjSbt1wkgUa1KNSYdO9qy7nGunphIo1Roo1YeY35uFbu7OzL30gKaYDznG85P7VZbah9xAuJxurzodEakqAnx2rQN4HKPUa6SVOIXYsLh4b6s0ZzrotEEysUaarUmVlaWhGxhmsyvd+D6lS24HBE4bCGpiRSFblCsEbqAMoDi6GBiyo211SwUcyDzz87OHrw+WrWT4ELFOh24Etg/yGF+fkl+TjcuPkftuolMelHmEIydYn9NEqDDQZDLhjt3b8EXGMNBEqI5RjLNvFQbel0nHPYIqhUSF2OyrrKmYK0sBN1KHjOzzH9WsbK2gGIhh1A4gGQiiq1tay6lUpa1KPcXrDVZqzK+YGZmWp4xElG5FqVTaTT6QL1WgWGwtiQRMy5RNazxSWZgnrfT6efKimq1jfn5VQR9QdSKRbicdN/qiWq63izB51cQCDoRinjFecxm2sVdYvteXuZczRzBcBuIxALY37mHTCyCyWQcLsOAU9eh1dv4r37sp3BxdQOlfAW/9HO/AKdpw3Mr59DNH6KWVtBZjeKNyg6SM0voFsfQanZEnRkogzG61SMMR3v4yMfPwRUZYLvWQKFloFSw9hVab4igN4DWYQnh6gC9cg3NuRDCpxfg4xzQ1jBqtjFShqgP+Yz2hPzHOCG6V9Bpi85Tr7/xBvThCIEws6cJUo+lFjbGdiGD6JqKZDwq88RHP/Yx7B3m8K//+E8wNEZIRAKIeBX8+A9/DwKOEXpqGaqrA09oGvv3AnjrSh/lYRqj0CR6yhhupYVONYd0KIiVjA9rCR0r0Qoc+iFeePttqAMKBGZl3xuLx2R+O7dxES++8CouXHwAudwWxmYHdqeBRo3nwnilBA6PdnHhkVMIhENQHCH82y+8hP7AJvVyPO3H8uoUJrMTss80NA/cbg1uVxkKeJ+QFE4yFt3EvGKDX63U5TtV572uitFghFQmjcHQjutXt/HkQ09hKpnFp378Z/Gbv/7bOHfhYelzKC66F1n/2D8TTiMX2xPg9ru11Xty3icj8F01AifA7XfV5T452ZMR+O4Zge8EuP2t3/pN/M7/9S9QyOdwuH+AmakpUTMRXCNYx4YdG6vMh2NDg/apNodNChu33WJZs5iyLG+N+xZ9ltWvlSlkqXDZpJLf03CJlsuwCfjJ5hYBN6pFqFrl3xB8I3BLcIfgD5suzEocjgn0hkX1W6/WpXFGdif/nntZgq5E2whisjgjyCmFXq8nuYUsOvlzNg3ZmJX81hEVAlRfUNFpqS0FyHM4pBnOjTPBSr4n0U4BgwfMfKVlo1MKbyt3zCHN2GPFEGFIMpSt42AOpAOddkesxlhsEtBi04GvI+v6YH9fbGY5BgQN2VBl9ikBW4JwBHUSiaQUsMxxY5MwGImIRR6LIslfvZ9rx+9UqXLcWexzDKiuObaFPlbS0jKX58vGLP+GPz+29WWTm+PD4+EX/59gJcFl3hcco4WFJcmOFdWrQduoME6fPiNg4a1bt0Sl6vb4pDijtS6VOTyGoI/2hR5paPIYxQLZzsYQML5/n/B8en1NgHuywwlC8PpSCX18rmKN5XRD7VlW22wtsynudNCOUYNpmHINaHnsDxDcikuh2dN6ohanFSivbzQSwUQ2iyEJAaORNF2ZbyvgvpPWzDZpFNJCnCCu2Fz2VLkGvHbBeFwY9Pw5x4A/P7YBzqSzorg+VgdTPU3APBjyIBxzMqYY7UYXX/rzL2NleU0UGcyCpNLKVOzwB4M4KpZw8+4deHy05fZiaX4Ghwe0W3TK8bAJHInE5DMJMhDop1012eI8Ft5PqUQStUpVng82lmW87tugh2lrTCXRcICjfB5eAqoBP774xS9CM4dwhzyolCoCoqrM5Wx18cTzTwuYy6ZtnA0T3UA8EpWxZPOEjUY2t6mulQZfuyPAZzQaF/tZzhtsPtEalWPD5gYbnc984DGx3vrg88/i2rWb2N/LIRyOi7VUsVDD5XfeF+B2bNgwOTkjFoCtdgcut1PUCiNDhd01QnYqhnzxEHanjuXlRQxGJtQulSUKFBsJFx4MB26kYusY0d4RXcBRheKk5bQLdlsM41EC0bgPK6dD6BsHMt9UC06MRh4YTg3dPlVluljI0QpX7TMP20AssAK/d1Kaak31HhzOMYLuNfjdbNIdwe6uI5nx4uiwiFAwiUR8QpptnbaKdreA1IQL66czuHL5AIWtCXi8QQzNMoJhDxYW5lGuVtFsqHA6gmg0Nc400hxj84+5d1QbHR7dgy+kQTerktEdDmbQqnrRbjjhc6ekuQk7s7BU9PpNKI4R/KER3B4Taj0Am+HD2LGDWIIAjzVH2+w29DpeGEMvYWfYxkHYxnHY3V14gm0ohh39rg5tMBTyjIsOCZznWh0hf/Aae11uSy1lH8Pn4f3L+csLTXPCzQa091186NkA3nzbhlI5hsmJBpyJDtpuqpd12EfMhgZsdjZgHaLm7/faGA019JlLa/PC6QpD0wikcw4hY90hkegDvQ+3c4RHN2ah2CyrfGNEQo8N6Ymg5CDubLHZCskayx00oHZ0yQ1tt2k/G4MCHxwEb3r72NhYgEvxifo9FmXeo4r19SzMsYZ29xAT01QSDpDLm6IooX3yE4+flWbdG69cRSjkRLdXhmLzwuv340d+9GPoqDXsbh9gIpTG3cvv4xOfeB7//P/4VTz59BnMLS7j9u0c0pk1HOQauHFrE31ziKeefRx3t+/CZnfizZev4Sd//GfgdLnxla98BZ12V/IluQZdeOAheb7r1SbqjYYAilx3bVyVTbpoOMVmMJ1NiH1hMOpBp6cim43h3PIGhkobH/rg47hx9Sq67basR5WGihu39rC8MicWjnRs2Nvdw2DEtdmJUrEpzxNzHE2DAKJdVPQuh6V843FJLAAtdLneGibW1lekscz9Aq0od3a2ZV6bn51Gs14Vi3RaJ2enEvj+7/8+IQX9wR/8AT700Y+hVuni/cs3ZL0eDE24nB5ce+8GNi6eEXIORWoOB21BeUxDVMt1ZDNZNMpVhAJBPHThAq68+57kKtLxgc0+OlU8/8HnYJo63hc75xg2Ns4IEM5joyPA0tKK5G6SyEQggC4iDrtiKbibbWzf28KpU2eEmPTuu+9Kwy8WCUsGLdc9qmsTmShcfrvk24YTYWxubYpd3uFhETt7JbF8dzt8uPTUM9jevovc4R48Lhe6jT5sY9rkk1RiRQOQmHUM0vI+F5WrRDRYmetUJw0GlmOK7F+o5rxvsWwBvbqs/wQQ2JC31mNV3EHCzmWo/TYSqYgA9LSJJGBSax0gPeOCNmrKWDMT0eH0Yf9gV6ykDYMqvDmxziR4HgyHpMnucI3Fxph7HJL4qNZk8/vGtU2MBh3Mz0TRbhOooNpRQ6/fAY0wqJo62NsTZSYtW2dn50T1TEvRZoeW5iSoTGJnq4hIOIuBBtkH0WKWWYq0U6XVbKPB946KFbRIWhQCyB30VFVcPvjfIQFN0rL3E0U4IIAD93Fc04RINDCkGcu9Hu1bSVbi80VHiVgiAQ+z5kUx65TXCKjuIIFnIHbOVDWSKJA/IqDaQCKRElt5ZjyStJdKJiXjnvnbjUofxXxN1j1aMxNUJojMDMlub4hIOCW2xvHYBLqdEVrNHkIhAysrPN4B6o0WapUxOm0L9DLtJrT+GB53Bgf7Krw+Em3cGA/jCEXsMJw34PHp6LR1dNtswkckM573FdXovJ+ovBTrfriggApcEuOq8IcVONx0fGDEiA+GlpG8Ys3YgcObR2bSzpANjHoh6O0Zad5H0jqc7p6sy8w/FnvTyCQO9xq4/v6WAIckejHzeIwWoGgI+uZQKujIZEMY6k10eyM5/1qdBBC7kDd5D9RrGuxOP1KpEEZ8XaODkC8Kr8cre8JjIgP3LyrtrBnpMR5jZnpG5k3ubwZDZt/2xGWAIBP3AMwr1YcuUU4HI6aA0063gU5rhHKxB5fbwNJKAItrdAXYh9azIRRIo69CFIica3JHh6KeJBh1lCsKEYXKQ9q2A20hiVAZqw8VpFMzyOcaePXly5jILKLbogLWK79zOgKwKxa5xRvQ4PGZ0AYdZTZrAQAAIABJREFUsZA+d35dlKk3br8nY7uyNiMAK+Mh2u0aCsUcLlx8FH1tLASXfL6M1cVTUBQvaqUWioW6qI5npubR7fQx7A9lX01XD5stgL7mFIJBvV7G4eEOYrEgFBv3SbTH1WGMqLrsYX1tTZ6BbDaFRNqGqbkQshPT6HZNOO10GaB1sopKpYnDXAm9zlAym40R5286ffgRiCho98tSw8XjfF6ckrfJuYtuJVT19/oN+IN2zC9MwB90COHBbjeEZGBHROxNQ2HWbyoUmxvLy3M4zG8hHg+gVOwif9CT/TXXu3ZjCMPwSA5utbGHtTMRRBMEc0ZQm7RDNiTH2OGpi4NLvdZFNDKFmzfvybzGLOxGnaSDebFF5rxhjExRvrMW4TzL+42Z5B53AA7Fh3jCcqMgYZk1bCgSEDImz5FrD11nWHfwHmU2bbXSF6U9SSrtTp3bHyEDWjbJPmzv3IXP70QsHsbe3jaisRDOnDkr+2vWH81WEfMLM9jZLGHQd2M8Yo1rh8/LGoxORiqisSCqjU3MLXlwfmMSpeKWOBt1VBKtgUAwAV2n24qVgU6QnRb4NjvjgeiMZENfHSAWSSKfL0ktQNCY15/gs9/vkCgRgr/Xb3DPPyXgK0kD0cgsDvdrUrOyRi4WSrI/DYYCVjzAsId6oyxZ6BcunhMSBtX8LiedtCxHL+4nrHFmHBBdpsLiEiUuXUO6TDQlHohEBsVHdxCCvMywbsm+gJ/J8T21voFSsYFwKIHd3UM0ml08+fglNOtN9Npd1Co1qa+5Z6DNuc02RCDowsLSFFqturgeMHu73Rzggx/8e9g+2set3Vui8kxFIzB6ffgVBS59DL3ZxT/61H+Npx99EuXtA/z2//brONjexUPnLqLRqaFuNOBYy2KYjeKt27eQjE3DY4QxUB1wmV44exrMRgFaexuhaSB+JoGSNoDijKLKeAJTQSCZxLA3wKDUhr2qYdTVkL5wCuHpCdx7/5pE6TT7zLMFPvShZ1AtV3GYzyEejUutyf0FCfeMgeh1qcoeSh3OazU5OQ1V5XyoIhLwwdCpvPZJrfD8cx/B73zuMxgaQ6wszkDRVXz46YfgGJKY1YDpYYwNHV/mUO6s4FYugWp7iIGio+e0IRZUsBQBpmM69MZdZJUugk4D72xvIpy2CAHm2CfkIGaIc92OJ1nbtBGReI4eumoD0TgJPiaGXSeG+gCBiBem4oJpi+KP/+RlRGOL6PYGGBmMd7AJUYqEA48jCY97AK+rAk1ryX4hJvsCU8QI3AsyMoFEFRIf2KNgtAL7Ox5PDO2GidPLG5iMZ/Gpn/w5fPp/+Wd4+NGnhFzNLxHYWh4wlmfyCXD73dPYPTnTkxH4Lh+BE+D2u/wGODn9kxH4uzoC3xlw+xv4zGc+I5lezJOMhMIY9PoY9npoNOqyweWmlqo2n98Lta9CN6n08kHXrJxZ/jsGaQnCHQO1xzbCx6AtX0d1g6hkbbQcJphrKSd7PTJ6bdI0IVDIRpCq9uWz2TxT+JqhhnAwLCrKdqMN3dSlsUWgl41S5sux8eZQqDaywOHB0AoWYi4lAUQ2q5Mp2mA6UKvVJRuS1qvc2LMg4/HTgpTqCwIzg95Acq4ka8Q0Ra3IRtzYNkbIH7KsbExLvUtWsmUb5xS2KZtALMSt83GI4pGKZL4+kUxIE7FYKGJ2dsayY6T6MhiUY2Ahm53ICoDLz6Vik4oLjunm3U3rfcixpyKk15MmN9XEVFSJkrjZlCY6m858Pxaex41cXrORoYuVJhdEni+bucxPY3OQ1kcsaKn8FRCPn8F8YlbkpikZtyx6w+GoFLM8Rir4eLyVSk1snHmcFqhvR0ftYMSmsIPs476QAqi85Hsdg/6m2L6Zcl2s+8eA2+fHmGzd4VAsDQnEE1jl/cT3ppU1bS4JDjGDlo2Leq0mdmAOFkaK4/59wTwhWoP5MOjTBs+Q/EQBMZn1x1bj/bxdCxymnZGlCqbdHO+v4bAvxzw2qJj2CMDM5gpV6aunTktxToCH4OSxypbXpFyuSo4N2eEkIySTKQvEVIb44MeeRrlSwnvvXkEkGEMqnpFMvps37wiYFIpEMdRHSKRTyBWO5JwzEynkcnti28z7mPcsmxCtRhszs7MyfszCZROfVn0T9+8hXmcqwNjQJ1lB6j8bJO+SVq28J1hks+BmtuzhUQ5f/uu/hsPtQKPbEND79LmzeOnll0SFfGrjtBA6eDOnUgmx+m7Ua5JhyiYFG1kT2Qm8+OJL0PojLC+vioItlyvKsz87Nyfv+f7774rigs/73v4uEvEg9vaPsLY6jyeffFrup7fffBfpTFaaOjs7+2LPR3u0RDItucpUwJQqliVgtVaAzUGr7B6cbjsCYbc8KwQY2JSLRJg5HUevP0KpoCHuPy2g69CWw1CnzSDvqTh6PWaqjeHxKmJNzAY7s3SDIRd8QR8Gug212hC9rgMjzQWVJBcb1WteDHpuGCPaC7thoCZqaEWfFbvkzKQHDz6aQal6B90WXQdI+jCwe3gDhtnA1DTt8phLOY2+pqB25MLa6kW8+q1XEEuEEI56hBm+f7CHYJhq/D56dIIzqUJ3IRHPCJg8HPYQS5pQtbwosNnE5WWnJafXzZxLNgFpmedGS9T5tGIPiC3neDjGeNxBJN2D3WVgpPnEoprPlzl2SgYdVbztJtXpPijOAWwO2veRce6E0xGBrhMY57UxxJrZGPNeUXF6fQGGPsTW3S24FLfk4bY12ohOYtxz47nHDGSTd/HH//YunP4zWJzpIDTtQkWxoV1rwGi1xY7Q4/ei205aardKBTZTQa+jQ1MV2JUwJjJryOUrYtXnDTlgdw8QibswlQ0CagV+j1PUMbE4M/rY0A6LGnI0piopBJvplvmwWqth0CcBJAuHPYsWQTIb1VR5PPjgWTRLNmzeuof5uQSyU2Nogzw8DjbiNDgcplgJT07Niq321fevYjQsw+t2oFltYm4piOk5Dx55+BK6HVNypRV7EP/vv/kqUgkPnn/2LJ595hFcvfIW+loXf/3Vy3j0sVmEw2lGWqFUUfEnX/wyfuKnfxi6bYBiuYiwbxL72yUBcDbOMlv2CLdu3RbyyOFBHmfObEiOMc/9vXffF5VJp9ESq+tEIoJqvSrW7eEJKs19WFlfxg/90N+Hx+vA7/7uZ+B1EWSxSWOKi216ag5/88IrCAYCAjQtzC4IYPX22+/i7Nlzsm688vKr0tQlgEyFrapq4jggds+hsLyeazHXSCob2TjlnCbrrdsjCh3OFZ1WBbEorZQHAlCeOXtGsgo/+5t/io2n57B+6gzef+8Ovv4Xr8AZVHDm/GkEQhF0O6oQdai2zWan4fOFhPDE/UUilkSz2sDywiLOrp+Cz+1BMXeEarkkxCOSvqi4OrtxBoe5fVGdnr9wHvsH+2h1uri3tYXJqSkUCmW88cZbklvmdjuwuDgv4OTm3XuIR+JQOz3JxZ2dnpU89xbjBuIxyZ2kVWa720Z31MVefgcPPnJB7JK7fRULSyvYPyigVG5LXlowEJHc8v3dHVGRjTQN44GCfpfKFFXUorSsZROVazRVfBxPEtf4jLOByjWAykA2swlCEpglIMA5+xjEpbpYFKFha8/B/QOziDnuDm0Gg1ELNnsPsLlh6B56cMDu7cPhy0NxD6ANdMSiU0gkJuD2DTHUhwIqOe0BUSVxTqSFNz/fVHQBlDh/jwwD/b6OtfUN5PbL0EcqZmbi0oQnUYjqawLO83Mk7eTlPGi93mk3MZnNCJA+NTWJe9uHotjzuAmOd7G8tCYku/cuvyUKNMPsIpONY2VlUcZpd2dP4gaCkQCWlucF5GN2IK8tnxGSEZhzTRKKj7aP0zNCQCIRi3tKlysgGeCdVluyOGmbTucGjiGPmfs9u02R9ZybBEv5PoA+HsLv9cv/FwolUeXkcgUBQQl+0b2Ee4RolFbPXpnv7tGWu6ojGIygq9agGyomp6yc1DrHVvHD7QwhGkkKgYoZtVSxKfY2nr40Bxta4s5Qr9IBIQgwqzHKfaSGXK4Dh2JFpJhwQm0HQYKfYe5LVnq/NxYgkmQhEjNItiD5jDxLqpYHtBwWVRX3cV24vapkQfaHYww0Oi9EEAgSzKFNNdV0GhSbBlN3iKLWGNAxxwvTbiCddSGTDeLNN98WcG9pKYs7t+/AYfMiFMgKQeGocA3VWl7O1WEPQdcdMveRZKG4LGvrrjqQvHq3i1mhY7So3vcp8Ps9Eh8htuPDkZCIaBNOh4Wjo7wQ37jn5D6HNQrdNfwBj1gp12pFBMJ2xBJhYOxBqdgS9wQqoLn3pGKTr/X6HFDVlgBCkUgckbAPpq0Eu60noCcJTbz2vL5U27762jfxY5/8UbHUfP21yzi1fhEOhcCnB+HknpBAms0e5mdXRPXcrA8kk1hBAPrQiZ5qopCvi+rZ7w8Lsc3n4z7cAq34lUiEEY0GkC/uwbT1sLA4IW4axcoeIhGPEDI8PhdGpo79vUPJY52bXsLK0imxGCbgNhyOEY8mxfWE2eesY0QVmUqK+v706TWpZxr1utxL7UZTbFM5/xu6iVqlhXyhjExiQgg0dMgxbSbikRRUdYgzpzckmzuZikLtNeEPOMXNiPPQ4WEB9+7uSGb9GAH4g3Sj8Ev9xVqEdRfnFRKDzp49K2SaldVlXLt6zYqvCQfQalctRwozIM5KJnqIxjzoD7sY6ybCCTuy06zn/HjlxVtYWpkW8kA1z/szhMyEF4NRV/KE87kCguGIuPLwYbh29YasZSurcwiFrbkzET6Lvkqwxok33nhT6gS6PHG94/xD8git230Bj9QvFBEzCoQuASyNqPb0+71Sm3DN4F4snz8SS+lje1+Cttwbs85gnBENFo5yZYkFYSxAtdqU2qTdacqejI40aq+Bx554kIksUHsjXLlyA/4gJDd+624FkcAsYDC+h7XgWPZuHGcfXVPGRUzN2XB6bQq5g31ofQ3+QIRJSwiGE+h2aGcfw+bWnpAj1S6dbahQ5LlHxWp4c/Me7DYfZucmUW/to5BrIB6dQTzFrNoOosEVlEplHBVvC1nT5QiLGpxlG8mndJ5pNBuybpFkREerwaAn9wrH8eLFc6jWy9jb3YbHy2eC4DqfgQQmMhPiGkR3hYlsWtZ77jloOX379k3pTywuLmH9whR29/aRjKdwcEBiFjPXGY3khcNO9wQDQX8IR0eMMbJjenIab791GdnkNFKJrMQH8NqIO5RGtw26ZSXRVVvS8yAplftyxnwE4mGMXQa0YR9aW8W4N8CFU2dw5fV38Is/8yn8gw9/HLahjl/5pf8BhZ19PHrxQSHV36rsw8j4MX/6lGQHd2o9GKYDLR1QFRuOqmUMahXMxv1YmIqiNMzBsxCRPUHMGYaar+EoX0B4ZR61Qg2e9hjuEclXYUTjSVnzXn3hBYSXssBkEH4HMBkOwmmzY2tnR0hvzGzf292XZ2x5ZUX2mUfFArqtrtyT6fQk3I4QnIpHojeuXH4b2UwKTo8Tc/NLePjJx/F//ovfxmQmgclEEOdXp2HTWvC4hoCzjbHNj143BYd7BjZXGLVBF7agHdV2GdmJSYzaA6DdQb+4i9mYgmTMj//9s3+I//InfhJvvvEW7m0eIORP4dLTH8Sv/a+/jl/4pZ/GG2+8Inu71bUVhCM+IVL2tSbCdF8Y99DsNuENpgCk8E9/7U8QCC1iemYZxVoeY/Rlz0JyBQw//B4bomHavVfg9bkxPzeLTCYBTSOxtIuJbBxOp4Gjox14vDaJuxkONIS8GRT3ejizfB4LU4v42Z/8OfzKP/40nnzqAxJLRFL1CXD7d7Vre3JeJyNwMgL/sRE4AW7/YyN08vuTETgZgb+VI/CdAre/93u/h8PDPVy5fFkUHEMWGWMDDuZ/RdlYtRSwNsVS6xHwcTlcGOtU9FlAmtUQvC/zuA/kHoO4YssqTViCKCzI2CRxSlOEwKrYJVMBSytYgo8uKiyt7FFh9DP4ixa290FYqgGp8LOyStk8smznCAjRktCyalakwcyimZM+QS82YVlQZzKWHZUFGtLOT5X3IsDKY6adHTN6qLgdMCeVrMexpWolmEebYo6Bz+OVAprvT0CXhSvB2FQiLs1Rgp8EtqxsUzZOTWmSVitVpNJstOmiDmHmGQHzVrMOt8vKx6UVIVWotODNpCekeUzwmQ3s7Z0taYAwc21yelrO69gSme/PhhYBUn4dg7Y8/+PMUVF/6iM5Fl4TjgO/8z34M76OShxeC8vOlll5YxhshgyH0uRlU5GgGr/zvVP3AUmy3Zl1QzCYn0OrOqpBmJHKgRJAuEtmO8F7yy6Xn0uFK6+130u2td+y8TRZtFhLNj+f15nHxM/jteBxH1tD8/g5nmwsByVHuCHjwteIFRdMZDITonbl/7PBw+98Dd/32CKSn8XGWyQcluKeilatR4toL3pqVxruVPqwMVsqFkV9TBtv3lM3b96SXF1eL+aQEfxnhg2POZlg8Yf7eYFerJ5Zwe987regDTWMBmMYAxP/5Jf/Z7z49VcEhF1aWhLFLUkDbEoVK0U43Q5RlbJ5S2U0/7GpIeNlWopxjgvzZHleBHV53/HzOd4EbuV5uq+4VZwOyRwMBINi/1SqVlBvNbBx7hw+//nPyzlE4mH4Qz7J32KDcXN7U/6exz2RzVhWyT4fIuEQbly5hkqhhsWVaZx7YAOzC4u4cuWqgITMp6R16sFBDmqXFpWTkin1wgtfw8UHLyCbTeP27Vs4PNgXhTTJAWxaP/wwgatr0lzZ2Dgn43vjxq1vZ2YTMOK9srt/gKWVFfk5SQvsVBL8IdjC+YLzDvPRCBC73U55pnXNiYhvWWwEnf6aBbr2PTAGPji9btgcTfiZezT2wuUKYjTu4uyDAei2Nm5cP4TbNYV+xyv5ssxWJsjbbvXhcSVEHd7qlJDM+CQPXG36EY/NoVgtQXHVEU3akIxRfdZGp1NHLAWEYgOEw15Rjlx+9yqGIxtC/jTyh01EQ2lMz2bQ6BzhqLQJf8ABjc+rl0CNB7UKAYAJJGIzOMhVpKkeDJELwaa9A/6AS4AWNmrZJByxQe6IivLYYQ8IIKupTgx6djBKWtPySE0potgZDckWZxaejtG4I413nyeJbovECOaZ2WFztKGP63C4qAqMY6yTJGGHbjA7UZdMSruiolY7wE//xCfRrNXw5b/8CqB4EErNiHLYPhjho89GUc1/DVtbJnqjCJZPuxHI+uCITaBS6EKrdTAc1FCr5+D3PikKi1LhSNYDp+KDxxnFUOPaxHnFhkgigrGiot45gNs/QirmhF8Zis1/IpkU0Hl6dgqvvXpdQMtLzz+EUrGDTpt5vg0hvzjtIQRDk9CNAJzOsNj6a8MjbJxdR/nAwOHeETJpL5yeIjIZN7SWD6WjHiqlMoZ6HR4v7epNaVLNTDNTt42HH9rAUC9CN2sIBWOSdfjXX34Rp049gUKhh7GridnlEFYX1/G1r3wD77x4gPQ8kErHkJ30ipXqrVsHaDQHWFpbRUutS/bqrRv72LlXxszMHFZX14VkxImXc/X25g6ee+6DYmN/5co1IZGsr67j9q1r8HoM7G+WMLHoQzwVQ6ffwtLKPM5d2BDS1BtvvCFzGNUTLrtLGmWBQAjvXL+OXIHZs0lpYJaKVcxMzQqAee3VK3j6Y0/j6tXLkl3K+fbU6SUsLc2LxbzYfY9G0vCU7G0SpxwOmdu27u0IKDY1NS3AGdeJz//BH2FpJYwf+P7vEQD6SGxk7+Klb7yBU2dO4fKVazh9+iwmJqawt7+HxcUFRONxUfSUC3Xs7dEykQp/zqkhdNp9XHjgIlr1JgxthMnMBHRtgDMEDBIJNOrMMQvhxo0bePfyO5ieyULVVNzbvoeJyUkM9CGmZ2bwrW+9joPb+/iHv/izuHr1KrweN8psWLY7eOjBR1DIFbG8sIJb12/h3u07+N6PfhSFXA71ahmn1leQjMfg9rlxZ38LY9cYQ0PD1u49TM9Ngzo1u8MnmbHNek8IbjPT06Jea7frmEinMJWeQ9ATxtWr12XMOEdOTTLfUUejQVJVCvNzixI5kM8XUK3WZA0niNTtWpEKXGZJcuCazbWDYCjXP1qDcs0m+BGJhhEOh7B7syEZnR01D583hVTiNLS+A61+ETbvNgZ6HW5PBPOzD2CgmXAHCZKG4LDRsvgulpbW0e2SaFBDOpNGrV5GKEKL2yBcbgIMLfj8EQEJbcoAOlpi50pAhcpU5mmORzri8Rg6nSaqtSJmZiYlM6/TaeCRRx9BpcLcUaq6+UWLaAPJVATasInBiGt4QMgIHBOCnGp3hG6H6rw6nE46D7jFtYLkNCvznhbLhmSRcx4kqEeQhL+jYohKcoIo3P8Nh5qAx7TaHQ76YglN9Z/DaRN1F0mFtDHlnNCoqrDbrOvCvEYC2lQt8XcrK8s4e/YUyuUiSuWCAI5UmeojBQd7XXh9QXi8A9jsKjLZCEKBMDbv7GGg2sVCn3uy6zfeheJQMTUTQjLBKA6I2k4bjFDKKahVnKg1S7B7mIXpQrncRzw+B9Omy76jXqIq30Ay6hTnk34PULtjUdTyWAnO0YmCz7PUAiNTSEK01dX1BvQxHQWI7IbgcEQRigbhiwxQKZcRCU/C7fSjXW9jPKK7Dp1cSvD4gjBMj6hEFxcnsb11CJsywtx8CF6fKeSgwlFdCGr9flEII5nkomQG8/nQSZpy+5ErbSOeoAMKcHSgIhlbEhCx3spjKOsiVYQcN5+4QBgjCMBP0JngOcmE3P87nbQRbyMzEZOGe7tdkbzNVrcAt9+NoD8tee/NhibPCF1RhgPmEruwf7CDYNiBWNwrmaVOhZmvaYwGXXmmaNXKxYjrOfcPO7u3RDH4vd/79+Q6Hx5Usb15hPX1Dfhit8QmORyKIhplzIkXCtyIxTLY2+EaNCMW1dtbe0KSI4DO88sd1iV6IRqJC4Hj4DCHjY2z4nby1tvfwvxiVp6HdqeI/qAloPNorGKGP4/FBIx/5633cGptQ2Irbt28jWg4JvUO91ITGcYutAWESKXDiMUD4r7g9XJPznmKe/sRZmdotZ9CrdJBqznA9tYBEvEsOu0B9JETAV9CCGHXrl1DNBSAy8PMdBsMs4lQhG4tHCtaMDNn3kC+0MT12w3sH/RQqzfFKpngG/fqJAfRGpsq6Eq5LmSdXpdq+bHs/Q0wJ3od9RqBtJ5Y3z/w4DJK1V188QtfxGhcwzMfmpHntNPiPDSUPejltyxCTzihigVyPDKLWzeOcPPGHXzow0+JDSzGYZQKqhB1n3p2Gdqwg62bXagdRYigBOv5vPCZvnDhPG7cvAITA8zMZmF36KLmYx4xiRwLs2fkO4Ftl8su+e50JqACl/bU/Z4mgCBt1Umu29neRyoTQShGUEiH3xdH4aiBSDgjAOnuTk5eRyLH3v420pkYVlYXcPXqe0IEpD3wzHwEp0+t4JsvXkUpP8JkakVyZ9VeXvoDVh1Tx4c+egHBaBsGbf0NknGDom4fcu/bUhGKxBGLp/Hu5Ws4ypcRCEZwZuMBUWaTjOJ00dkKMHUftEELEzN2bN2tol62YX6FTk0qGoWkqJNV7QhHh2XoQy8i4biQyLnP5x6Ca9fe3i7i8YiQizi2JMGRBMmfScyCy36/blTQ6aqSvcx9ButsIajrI3z4Q8/jnXfekpqxWMrL3H7p0tN45e2/gtPhxtLSmqjgu6qGqel52WPfuHETU5NTYl/t83rkHuQ8fe/ODi49+WH4PTFsbu4hf1QV4JnHxix3PiPMmyaQzP0No2BkzrED2TmSN3X43X6o1Q5e+uoL+PIXv4Tp5AT8did+9X/8ZWzfuoXVxQXcu30L0UQUt9oleJZnkAwnULx9gLAziJFpojbuo+cxUNPqCPjsmJ9MiVX61bs3YI964bKNkXJ54FIH6OsDDFIxhBwB6PsteCMp2AIRqJUO5qIJXPvW61i5dBFq2oWIzwm1kEe73pK6igQ8rsskiZIgwdxt1tCMIyHhiaRynt/OVgmf+IEfwdbd2zjKbUPttrCwOI98uYSf/fmfF3v73/hnn8bDG6t47rEHYB91AKOLoW2AZsuGaOgcMOxjPCogmPWi1C3C7bFhbIbRbPsQskfg0nrwuNuIJgL43d/9U3zg2Y9J5MGgP0LuICcE8/xRXuIVfH6PEI+yUxPoacwqrmBpeRpqp4zeoAF3wAvFEYPdMYXP/+GrKFeAaHISjW4VviCEfEiSWqNGAgtrMAOhkFeinYwhgV0PpiYt5ybFNpD1N5MJi73/eNxHMhFHyJXC0d0GppPzmEnP4L/7+f8ev/qrv4aLjzwtfSYqjdlZE8Ut/0MUt5ZI4STj9m9lq/bkoE9G4GQE/hNG4AS4/U8YrJOXnozAyQj87RmB7xS4/czvfQYH+7t47dVXEY9GhUVJui6VhZVKWQphAqIm00FNsucHwlAncMlClODgMfDF1xI8YfHD72wEWratVEm6RUVpEJByWJmzbIwTYDkGgI8BueNcVoJOx8CsAMQ6c3OcorRUCUwqihyfAHg2G0zaLir37RepwtQNySj7NgB8P+ON/09gk8d3DAryZzxusQZ0OkVZzMxCgsg8LuuLijK7WN5x38w9ND+fjFQ25ahGtIoYWqqOBDQ7Bh7FEtjBDFLLIpiN1UDAj77ak+xSNlMlQ+6+bTP/ju/DgogNVgKBbKayscrGHkGL3f0dq3nocsl58PUE8HhuBHCtLDsqUGmpS6VATQA4ZpTymvCY+Dp+t/KWrGM+Brb5flaWqw0jZpYOyLa2rvGxJZnYHrfa2N3dw8rKmhzL7u6uAKWsL1hxUElDgJHXsq+q0vShopfHzr9nviA/t9fpyjEWSsw3M2F3eqSZz88XS+bxWI6Tn/EfEgL4e6tBa0KRJuLAapIELFskggZ8jQX+WuNEAPQ4/4/ND300kGOl2kjAbKdLyAomSSRIAAAgAElEQVQ8Z2Yf9bUeNFWVa8amMa81lee8P3hNXnrpJetZoV2U2yfH6/UyayolDTPaSn/961/HhQsP4uEnH8affeUL2Dvcx6MPP4YPP/cx3Lx6U2yzTN0UBS/VxbT/ol10p9cRpYDa7yIai1rZtCNajVIF1RYrNyoGaZfMxv3BwSFmpudEuc2x4hetWvk3vA5yD9psyDCTtlQSha0vEJQsUKqsOSdwfELhoBS1tDItVysIRUNotptiuUqlLNXiyURMVMU3r91AJOgXe+lYMo52TxWF0uLiCg7285jIMHfKkLEgsGMRCXpid0uCCI/fobilOT43Oyu5VWfPnpHMxM27t6373tSxs8OM16lvZzPz2sZTSVE3p9KTGA1IRAiJnXAymQUpHh4PFaN9tDpVaMM27E7aqLqwML0kjf8xaPfoR0+1SVZdJB5HV20i4E+hWVcQDicQippYO0cv9jZ2d8qIhmZhMtPV3sZgRJV+EOX8ALoWwdT0JFzeHtw+DYdHd8USdWb+InJ5A+1OHx6fDY3GgeQnuZUUeOsmU0HkCtcxNNqYTK/C5chi0PUgd0h7bS+m55if2EWhwrwzLw6l+ZDGUKPShhlxzO6akKxCji8z5gy9C5u9D1+AecYG4kmvNDpov868WyqRmFXb67hh6l64ncyzC4jKyOasCshsc2iSdTYa2GH3tMXaFONJmIYLY2gwlRZsjoGoxfsareSZD+iD20U7PxNquweT+Vy9rjRhRv0KPvXzn8Tu7g1sbh2ioU2hVjnCIxs6nnpiCu+99Sp6JS9MRDH72AwKnUPEYxHs7tXQV+1wMCNTUVCtT8DtMjEcVpGdDOP8uTVRfn7zxddRyHeQSMzC54vgIHeIZqcuammb2cPjF86gXmOWYBxejwXqf+0bL2J17Qx8gShu39lGOJJCudpGrdpBJjuN0XiA3ogKzRXUSyPJMw76Peg1bGKXbLcxG5GWvkDIl8TOzl0k0j0EQzr63QpWl6exsbGKZ568hP3d26hUcgKC5o/qYts6MZlGIjYpeay3trfx7772TUzMrWBl4XG88c1rcNn4/G7j1HoMFy4u4SMf+jB+4sd/FUG/Gz/4gz+Gt9+5givXr2Ht9DIisRS+/KUvi/KC4ES70oXdZsfEbBbTU7N4/33a/cbFxpxkIKpt+r0W9L6JX/on/wUuPHwBX/jzP5NIgmK5DBdtXIeGZJoGvGG0Gl3Jn2Yu5tzqPL752st48tGnxQLxzVfeRDgcw9OXnsVf/Nmfo9mqIh4L4vTpJQSYFx3ySaO13mKjne87FMUV5zESfkqliqyXnCOoaNzd3RfQlzbD7VYRFx+Yx+OPP4p/9a/+jQBtD1x4EIViTZRod+/t4vv+/vdhYXEB//L//n0BGfsaSUJOPHj+STRbHbTaXfQ1HcFQWKyxCQZGw1HYdAOJSAxnV9ZQPDqCT2IT2ISjA8INTExNIDs9gcP8IRSnglaniZ39fTS7bcman5yew1uvv4ndO/dw/rEHUcoXZG/zU//wp/Clf/dX0n2jylptt2EzDMxNTeEX/5ufRzjgx+XL74jdszvqx8g+xpf/5q+QyMQwOTOJersDw6QNLR1CukJ6Y7M3GCC5JY/VpSWMNTsS4TQq5Spee/11xONJPPboEyjkiygWKzLPBvxhcTehjT73DsxKZG4sARcLueW6ZyWpCbBhWPER3NPQDpD/mO1IQs2DZ08jO+NHb1hCtQykow8h4F3A3Z3rSM40UWsW4PNm4bLPoF7todG7hYsPLgnY87W/+Qamp5YwM7sIw1AE6Lx55ybcHofcb5mJrOSEq70houEMwkkbElMmdGii2DrYL8LrDiMajmNrcxdLi4uoV2uyjtRqFTz//LOyZh0eFOBwBmTdr1SLcLqYbN/HxvkVlMoHst48+sjTYof+hT99AXYzLjmhXm8X2Rk7wmHme3bR7faFTGeaiowvlVY+X9DK6btPXORehkpsPrtqryNgN0GDYNAHKDo0rSuZp6trSygWc9AGPVlbm/UOwr5p7O9W8Pbb72B1ZVWAYpLFaI1MEIBKeCqjm606qjUq6W2IxWZw7XIHE9kFlEq3MTHlxfxiCrVyFe2Whoh/UnKr8/lDOF0aTp9NYWGF9qoKWk2CQgpK5Rru3aLFdhaGrY9kNoAz51dxeFjFm29dR7dfgcNtR8S/im6DIIJNgGqtR8GwR4Bh7im4h6S6lVeIynludx2KR7J6KRWiEwqtnKkaooITjiGys2Gxaobhg9vhF9W4PupgfoFWrn2U6/tCWCAgurK0IRECEsmhqZiYiDAQQ6yQaTnpdTJnfBa1Gp1zxpLHWqtVhdCWykyJupvOD8zYDgUTol6kyw5V3iO9g2CYhEaqaZ3QtbHYSjO6IOSPIndwBLXbQTweQr2eRzBkRzTigj5WsXFuGa1+GTfu3ADGPqTiVDL7JXeW95y47hgD7O5uyR40nZqwXAUUO86eXoem9nHzxja45eTcymt+6vQyypVDiXpIpYIY6j3Za/KxpOsAlLqMOVXBvH9u3bqJU6fXZWzOnFkTtTljQwjskRzA/TUdOOwKc5pJbHVjZyuPt9+8hnPnHoHL4UOhUBSlJxVi2cmEWMwOhl1Mz2fRbDfg9rplclA7fbRbXcxNz4mrDQG8ZqMKt8uOdIo5zy6JJ6lXu2g3BpibpWqde3uXxMt0Ox34A0FEoglx7OBasbhwSsDlRrMj14Sqzfn5RcmK/dxnP4d8fh/xmA99jfP7ET7xie9DLBoQwM5uoxW+Dl8sjp1cEZt399FqDFAta9CHHsxOM2vTL+Aw1fHMiE2mYgLM9LQWwgkFP/CJ78XBfg5/9sWvIBKchMfjFeV/rkAQ9hmsrZ7GzdvvIJn2i8r99q1drC6fkf1CPr+DtdMLYv1MkDgenUKjaqJRGyCVpIq4B7VfRzjiQbmUg80cy3xKwhHBraNcXmoIunpUKnlEIkHMzk+hWDyAwwVRfE5mp1Au9cRVhvMVLY8J6CZTcRRLBSGIsjakgSpVzIcHRyiValhfP41GqyPOPrwPGd9j5XerYsHN+oTzjMvhxZ0726iUa8hOTop7RDwZxeJqAkdHe4gFF3D7egV2hBCPedBRc7KP1mi5awIf+fgFhKINVIv7cCkEILOytgb8MVTrLRRLLQEsbQ4vgkFm86potHriFGDaRhjbCkhlPFAQQbN9BF+4iX7bD59rCd5QHaGIB698tQuHEsATl9ZRr2q4fb2A5ZV5iZRgpi/XWNZ8dDXgPXxwsCtr2/b2Jp555kkBQOuNqjxHjE3gfoPrH62RWcuT6Mu+xvXrV/Dxj38Ur7z6Mp566kkBYsemZU3N/PDp6Tk0Gh3ki1XJaSeBgX0L1vo3b1/D5ctvY35uUvZ4VM+TQGUbO8WhhWQXu0ICQUOuyYWL5/Hww+dxb+u2WFVba7FL8ti/+eo3oI1UZCezmJ+ax9btbdy6fAuf/MQn8czjl3Dtncv44z/8PD7y3HMoHB2gUStjYXUeV3IHsE9OIhiKobBfgNvjhT7S0Kzl4DBVXLywijMPnYIScEFXXNi8uQVFM8XCHnYVzT3OLzYMEmGkPXEEu07kXA4UfS7k7uWQpCPCjS08/MSDiK1m0dGa4gxUyh/hzMY5kYTm8nmxkl5bXYXCZ+TwCDaHXfae7DHkcyXcvXUg7grGoAfT6OMDzz6NwUhDuV7FYamA3//9z+L/+ZefQS2/g3/w0UtwjLoYal0MHR6EJB+9Br9tiKhHQ7t+D5G4H7WhHWNHEnZHXEi/itJHsb4Ff9CDhYmzqBUtZTP36/1+U7K+rQgluq6oMv9zn+vx+WWf1G62pc9lU0w4SOAa0Rkoia/8zSbs7hQ8/jBqnTzUUQmKk+QD7mNM1Mtd1MttLC0uiTOW2mnjMLcHu20opJxms4j5+Qw+8uGnkc5EhYRCC/KII4LWYRsT0UkkQkn8wqf+ET796d8Q4JY7MnJBToDbvz192JMjPRmBkxH4zzsCJ8Dtf97xPHm3kxE4GYH/n4zAdwLc/vPf+g187nOfkULjW6+8IkoT29hEq0GWMjPA2ISxwElmbNJeiqoIl8MuihKCW8cgJNn3VDCwuXQMzEjGrMr8SjKlnTAUoDcciTUtbZNZSMXiMXkPWh3TzpaACkE4Ao4CRrqcoj4lEGeBlE7ZoDODhmAfs73Y+JDcTr4Pv2SrC3ik6WZKw8NqRDblPVl0EZDkZxDMIth5DH7y9+wu2+wKbCYZ35aqlo0pWqLSbtfpdgpwTVUuwWEB8OgXNx4LuCwKV49bQEKeFxmfVBURyGRRUK8zm2iItfU11KplDJmzFGD2q6VAjUajAkyx6UrFi6gq7yuIBdilDTFV0CDA7pUvnrFlJ6yjVC4Je3pyalrGiudUazbQabbkuDodWi9aObZUl1AhSGUOj5EAGf9x3Ph7yQjWR9J8sJTSbE71EI1Eha1sgdFtAYTZZKBdFK8pG8C8brQua7Tr0sDi3w5p70hLL6qJ7HYL6KeiumdlChMY5ntRcauNCLtZiml2Cywg3PrOfBiOBQkGkk87HIjaiflxopjp9iRblxbHgaBl1em026UYol0lrzHvM1FMuwlQE+gnK58KADYiaT02kgKuUsiLtRktzHidWaytrayIKtThCeOP/uiPBICmtSfHjWoLHiOBkW639+2sYGZRNZstjBUD6rCL7d1tbG9uiw2wPtRxfuOi5FYd561ZSvO+5A+6vG45j67ksLExSGBOl8zIWqWOTHYCkXAEjUZTriNtAElAoJUa7xdRJTodktWVyx9JQ433B+0UO6oqhWsilcLLr7yMnc0txNIJsQQf6ppY0xIwnmTOZLMhGVBkLtAqLhlPSKNw+85dtFtNUTMOxjqeeOYpOY/X33hLbNuoDojGEpL9Q9CINnrnL5zDwf4Ber2O5AJmMlMo5C2yiORcm2OcO78hDfFbN29KA4vgNRUdJJXwGnGc2RA5u3HBatjbqSJlw5PAFRtOPDeXqFltdh0dtYF2qypqreUlMucVydLSDfv/x957Btl5peeBz80559R9O6C70QAaIEgQJAiSwwnkBEmjNDuy1vJKo5HDyvKWtmpLLv/ZsiyttLKt2mRL1lZJa+9atldhtKOJHA4TAIIEiBw6oMPtvrdvzum7+W4979c9Um3V/tHPMVDFagLdfe93z3e+c97zPgmTCSUA7Dkz+5gKEDsadZIB9NLgMFgrsLvGSMST8Hoi0shnjuz27l24PH5YzSHs79ZhsZtgdwHdfhHtTgFmmxYGox/DgR8mMz9/Fjp9WxRIrQqJCQ5YzXY0u8wNprWjD9NJEMOeDb1eB/1BCQZzHy6PDh6vEfVGCc1mXTJyjQaqhiI42GeDsy8qFtofu1029PtNAS18QQNa/SeiMOWaxEw+k5k5jECtPMGo55ff0xsoTjOi2+6jq5Th8jL7siONbwLC7f6BNM0mIzfsNr9Y7o2oENFRgTaBVhzcR+gP+JzzGdBiMtbCACpqmC/eQTG/BadNh69+5W9jYz2DP/6PtxGNG+F2fYQ3PvMJfO879xDzhnDqzCreXb8LWHSI+P04zBVRawyg7Thg0bhRLD7E6skzYj9rpBKqTWvkIZSeDvWKAeOBCc1GRzLbzpxdxOrqijS6eu2GAN/bOzsYj3V4sr2H7qCBH/mxn8S3v/OeZOfRotbpiqNQbKBcqolt8HjSxVCxopwbIBRyY9BroFluIeB3oNvJwaBntl4FTrsTcwsB/OIvfBapwwco5Q/R7dQQiQSgGevxR3/4H9Bqm/G5N1Zx9f0nCMf4bBmwtHwK2zsbqLbKuP24jnrXgn5lDLMjhOXFZZSLO/jSlz6JWMyJ3/7NPxIl78/+zC/gg2t3MNXoBLDc3d3D+uNN9HpDIXCwaUYgj3aW2RxVe3VEYgEB5rmkcv18/Y1XEYnSEtWr7hHM7ybRxu7EaAJUynUcpPMwG+0I+KOirL1x5Sa0RgNWn1nFBx9+gOWlVczOzuHKe1dQr9Ha0obpaChK7x//4ucEDGi1y2LhTSJXMBQX1R/3etYGJP2wCco9lzb15UpZ1gAqzOgsIfmeAQ+6naqsE9VqAzfe3gTjqn/yp7+I3VRabAtp2UmLeK65BhPwC7/4d7C9lYLSoeIjLw4DvkAI4wmtUl2ilqeC2Ko3IXtwAKtOB5/LgXDQIyos7iUk7Owd7GM/cwCX343dzA6SCzOoNSpotls4tbaG77/9Li69+Ap2tvdw//49zCdnxCJw7/EunC4/tGMNBr0h9BMt7GYzYkE/fuKLn8fZM6vIZw9knZ2azNhK7yPPDEYTcPGl51Gu1/DxnXs4zJZFgUer5P39fSwsJBHwe1AoZOGy+pFO5QQc4ecmSMQmdTaThd3mQKdN1xENzEaL+uzLvjeUZ5X7AcGV/kCNeeD+SfeAXPZQbE8bdUY1aERtyn2DIIjJSMV5BQbzCNlMB3vbXRi0fpgseoTiEySSUWDqwO2b+5LfrDE2EE24oNdqoPSGknHr94dF/UxyAZV5BIgO0vvodBUBRTvKAG6PD96ADaGEVRRV8disAGtWsxORyAzu330At8shWY2TcR8+v1OaoTu7W+LCYDKrBBTOA7vdAIOZVqS0OqX7RF+sE7lmVotjLMw9A5cjKACRwzEVQHv11CpsFru4BtDhpFjg/J3AoLPA6fJh0Buj2x3IeLq9BnQHal6xw2XHeDQUW1oCuMyzO8ylEQx4sbG1IfUeCVmUV3mcM5hLrmJvdwvdHmsoPU4sLohdMHPln2zvIhwKw+VxQFFaKBa5zjjQrAdhNPjQaBxiJhlGwOdGqVhALptBMklb/iamEw20uj4a7V288YWT0BmaODyoq6SmRhf5wwGc9hmI84ZhhEiC42fC99+6juRCUOb3oEsy0xjTkQIdCHLa4XFFVCv5jqJGSDgg1tn9niJqXz33rqFHnBqgI6CtwOExYqpX0OiW4PY7MB3r0Kj2pYlvYhQJ6rj08gksLTuwc3AXzW4TjcoEk6FNLESjoTjKpTo6rRLCUStmkh5xnylk+mg2GDHiFhcZrv/tbv3IyUUnylzuU06XS0h4/R6dfUj+pDVsRchcwx5E7el0MF4iJ/eF9uasz0ncNJqoeh8D0y4Wl2iLnsJuaguf+Mxr+Pj+bZTyZXg9s5iOXFLHDElO6tOaWodg0CVqPs7pcCiuZk1PFbidfuxvt6EozEQeQaPvIjmXwGRgw1Tbwc7BBxhP2uLkQoV6rztCu1EVQh9tfwncElza2lrHpcvP4/AwDZfs9x1RGdKunTngzDhX+mPEojNCDqNqsVHv4Zm1iygV6kJMKBTyUuN6vXZR3nIv39raw2BgwuLSIrY2HwgB0OvzQWkriMfDcDosUt+TeEEbetpOe30OmI0eWI0BIezcvfeREFwvXriE6dQgwCEtYBldQZt62pgTWCb4WK4cYjRoYz+VgVFnQU8Z4wuf/xG89eb3sLX5UMg7BD3+q5//W1haXJQzFwvNHlXdYJ2uR7tF96QJSoUu9lNFlIp0zlBgsdrg8Xnk/lMNz4xYT9Ar6sYHDx4JsD8Z0q3GglKlgIsvnZLn9t/9H3+Giy+uQW9u4SCVw4sXPgmXiTEIbbx/9X24Axa4fHrYXSRpAndvpZBMrAhg3m3XxA6Wdfn8fBKbT25hcTkpZCLafRMwop0+nSEIhmr1JJvSxSYoERs8Q8eiCWQO6igWKhJfYrObxAWCZxvW9yRl8axF0kE4FJMYEZLmIhESwDRHrhOzgGaM4YiEDTrJ8jxkF+VoLJbEeEi1rk9cfwbDPsaaPhrNnNi8UqlNoG1u9gTqjSKMxin0Grq7NMXS2RsYIT4LzMSi6NT7uHrtQ6k7ZpOLWFt7Dg8ebmBnJwOjySZEPivVm+0+Wi1mV9PGOozptIHDTA3hqAdWJ91qQth6XMMQVJbb0KnFBbC1OqawmLxo1ZnVzPgkDWZm4zhI78m8d3ns8jyQhMZ4CoOO5EsPQsGggLsErr1uL5qNlpz5CWCTdMIaiarJQiGH6zc+gNtjF3cGjXaMz37uDXGn4dmL9X+xUMXS8hkUinWZD7QRTs7MCQnWZrcge7gvNsiRMNfOMvw+j+wZbncA8VgSnS4jHlp45pmzeLL9RCz/Y5EYtrZ2kDssiQXz4tK82LhnDtLQadRIDbvFgc37jxEJRzEdTeB1e+BxO6Gli0QggMcbj5BcXUVXr0NvNEIqlYLGoEE8HoDfpsOwUcJ8IoDwXBSFdhMGqwvVbANPbm8iPOPF7HIAg0aZJ3eEls5i/fZj6NsjvL31COaleXSaQ3T3szjjdcBuMSKxvIRgIomHjzfFlYlnYTqDUQVOEu7582cF9KYqOxIJS4Y05x7JdZ3WBDaLG+sPHmFhLolQkJbRbQwnQ2SyBzCapvi1X/lH+OM/+QM8c2oBDpNWopUanYmo5z12C3q1AizaARwmjmcFsIahMXnQ6UygDBV4AnZUWnk54+vHNuhB0u4AZjOzqJuStz0Y96GFDlqdQWrk0YS9CDMwpavEAAYRGVhQKFfgC8xiOHLgX//rP4fFGUal1sJUP8BE24XFocOJJe7Xdgy6Wgw6WlFbc35x7rHeJuneaNAiGg1gMCBJpQSnwwSXx4J4PIKTc0to5Kq4cPo5BF0BfPXnfgm/+U9/G5de/gTI1ji2SmZPRo5Xorg9kuCqSWX8Y9NoNGrj5umfpyPwdASejsAP0Qg8BW5/iG7m04/ydASejsBfjcDfBLj93X/xO/j93/vfsJ/aldxMKvYIGlL5SbDn2EKXhx0CgQQL2AygClE7US2Exd6YdnHTiYBPJrNRgC/arx4rPgn4EkBqtFsYTceqdamWmT/qV4KU0tQQq1q9ZJISqCOwxr+z8if4eKymlUxdgqtHtszHds20raPFM//O/2jVS0UPX18+k8l0xLpV1SUEDvmHAOUxiKgqcNlQMcphhpk4bBTwZ3jIIOBMJi8ZuwRU2XymzSCbdRgT+KMCQ62oJeORmXL0H6Wa1+EUMJPKGQJnBMFNBi20ox4GvQ5xXwEyCVTy+nlA12r1RyAn1be0uWKOFw/tgMtuknGijTRtm/ke9XpL1JGiPtYbBbwjTMomCgt+2jXRakynpVW0qi7lvSJQz3twbHEt73H0PY6Jeq90AtDI6xH0NdHaT3dkYUyAeCzAM/9NLLapvDYyY7QHv88nc4sKATbvafXF12HjhozxYZ/NZNXSimoWNpx6g5GMF+cPm0S8djabOTZUxhLUJ+BKAI+2vWxmMFeX6u7hgBbdZM6q80sAfALPfA8qicWnSwX4OZZmoxZ9RVVL0PaKvzMZD+B22REK+IVJ3e004XLSLruoWkmajMhWp9jY3BDAgmNIwJG5uHwfqnEkK1cU0ep7qSryHswE/61mUaUyx43ZsOeeOS/PDhtVBDNohc3GHwECjhmVtr3RQAgEVM7Qto3PD3OIOfe3t7dFYR5PJCT7k9nUZhPZ10MY6AkloLIezU5bnUd6o1wzG+btdgdWux31RkPyj9OZNAqVAjZ21UzlucV5aX7RKpzSldc++ym8/fb30ajWVNLCcIRYNIZwKICN7W2snDmNc8+cw5/+6Z8ifZARS2bOHfk6GYtt1QuXXkSO6rR6VUBnk8kqtpG8pvn5ebF1pV3fseprbn4O169/IBawfC5pd0ZiCPMrqfYu5Jk17JYMXCrMvB6vZC8pAnbTMtgqwAR/h0QT/p33h9aCnNuj4dGJWEvAEQLMul0BafRTUUJLO6Vfx/x8AkaTQYCdaCKEqWaA3rAnGcFsSnqDHhRKGYymzEzVod1lI92AyZDqfIcc5ofDjoBt5WILBr0dep0DtZoiVr1OxwyaDSrww+hxPow6MJh60OmohqsgHKI9dl/AmOnYgMwBLT5dcDqC6FPl2u7C7bFgSHWxXofl1QjqgzswWTWSp6ooWoynBkxA60k/DvcnMJqplNZgzOZCo4FIcAbTKRUjNckQDIb8OEg/Rql6KKCLxeyWRgwz+MQ6dFqGy6OB0axFpTJBrcLn2iSEHR0tv8Zl/PhPrUEzqeNbX/8mIr4ZrK28hG9/7RqWTzoxv1qCxRLDd7+9g+U1F2zeHta3i/js5/4Wvv/9D9DsFMRu1DxZwsb9Gn7yC0WcO/tJ1GpmVJsKqs0mau0uTq68hD/5DzehGVvgdZvh9g2wuOjiBcg9tjlcYm9L4JDNtIUTS2i0qqKkrDWagEaPaHwOne4UNmtQsjIH7S4cFhOsBjv2ttPQ6bjXNWExDWE0UVGXh8MxwMpKDF/43Kext/sEH16/CqOJc4gZdg184tXP4ObN+3jzuzcRjlpkL1s7d1qA1K/9yZuYXfKLNfDde4/h9saQLyow6G2yPlIZwjX0k59+Gfv7u3jrm9eRXI6CpqUEMalg5Jw2a8zo1hXJ6zQaLHjx4ouyJ1y/ekVtWDoN8PpNksM5M+vA/GIcsXgY9VYH4UgCt27fEmUVm5IkztCSuVZtwWJ14cb1j7GycgaNegu5XAldpQ+vPyCZ5s899xxcDhuuXHkPI1GqcLh7eOnyc5KZ2GgyF90guW6c/9OpTXKm7TY6FmhxmE0D0zHmF6lsKYmTRLlcw0wigi//zE9jY+OxZAeyyU4bYJK1dnZ2paaYn1+A0WjG+9+/ir3tA3zqsy+LrSUZGHz+mRmuGTPXtwR/KID43By0OhPqjT6C/hjMehuURhvULlXzaVw8fxovv3RB9imN1ozb9+9j48kTjLVTXLx8ER/duQ69BVhcmUWukBWAZ+PxDpx2r4wbrVxnZ+O4deM2PM4AiukKKumCALij3hB2owGvvXwJo34LP/Fjn0WrzRxsPe5vpmBwepDJp1CoZXH+wmnspvdwmKNVbg0nTpyCVmuR8ec6u7ezLU3l2eSCqIlJ+GGWLjMo+8oAFpMFbrtHcqz7igKT3ih7lzR7H6+LswBVZoNhF812DaGQV2x9J1Lb0MmhJTapmNI5hYdpd0UAACAASURBVLIP2uWaMNblxPmA2Zlcc2kTzMxUql/fu/KWEGrm504gGk0ik84D2jGq9SLcAY/Yk7MG4/7G3TASpcpaHcO5uTkBprgXsZbkfmdh019nhdIdwecNwmpxyjUQSGbmqD/gQjjGrNcSJiAxrgurnXb4VjRbtCifwOGySlauMlDzVqnMor0jLbPv3VtHUvJCzThMl1AvD9AXO+AOFhbnUSmXYKdtq4FAWQP5XBlmI8cwAaPOJupB7lFaUxdaQ1fGl/UG7w/XGskE1hmwsbkp95juG9w/Cc7YbA6xkqaDjTj+6ztiq0sFFpvH+WxNwCin3SOWibSVJIjo9QawsU6b0FOgiLVaVqCZWjCdMFu4hFCUa64GlaKCyXgKpV/AyXMmURITuGw3aQFsEPtcNquDgXk8Xn+AQHgqER4k0zzzzGmxCL53JyXEDZeXtTCJVCZRF9bLXcmud7kZt9BAqbIFi9kAoyaEetGFYTuJ4VgHvV2B3TsF9C3oLX2Mpl0MRmOxbu02J5Inq5kOYbePYHf2sHjCDY2RqCfEwn/9wQEqhQ7On72I/b191Ks5hMJOnDt3Cjs7B7hxfQOhwBxcLh8qzTSCUTooMCbBLfX51uYuvN6QEPNIwIhG46IA3j/YhsXKOs+OSc+OYc8iCscnT7ZEba7XEYzoiLrd7qDqdCxfadnNjNBSuQI93Qc6TRhNI9TKGhg1czDbutCZ6xgqFmg1NvgDtETtiV2rZkJAn67bVUTCc8jsauQ9AtEJbO6qqK8mypLk5zoCBbEIpoI35Od9dsKoU7D15Ika26LTS9Y1iai8XqrGmDt6mDnAZELCjAUziZg8Y1vb24hGo/IzJN+xdtJMdbCY7djc2BIQyGozwmSeotHkHstzjBe3bnCeGpGc90GrY9wGcQQd+oOOPHsGvRnjkQ6DHrCX2gE0dKZZgFZrhtEyhMtjwPvvfgCnIyy5pUK61A5htmrluWSsBNcUnq2CXjtmogE4bG60G31MJybcu7uBe3fXMVQG8AeCkhNNG2nWbCR7RMJezCecCPrMom5XegOxMeeeyHWrP1DzsovlKvKFCorFClrNrhDWdJYwcqW2uMwQwSVww+NTMByA02VGvpRTo1c6ZYynCsKREC6eu4zCZhN3rt8nvwF62xRWrx7JxTiKFZImCrK3+Zxe9JoKasUaQp6wRKvUOgV4gy602g1xBuAY2m0WzMzFoJmOcfvux7A7bWKDT2KO1+dBIj6PWnWATKYg5wZacLOWoDuFWv9r1DO62SzEQyqz5Ww0UWBzGsTuvNloCFhcrhTl58sSbzMjACttzal8dthdUrOS3KLVk/A1hMWkZsxz7posdGGoI3tYgcuegMsWxPrmA/hDOpx7LganzS117e5eWlSwPLs57E4hZytd1st99axsd8h+xfiUaCQCj8OGw/S+PJPMpy1VDmVPajb6Ug/QAj0ePyU10M5eSvK7uVabDXbkDg/R7jWg1zMuKIBWpypOOl6fU9x+OMe5vnJfNBlZa+mgtLrwutxy9iYJgX/oHMS12O1xYD+TQqWaR7VRxImlJE6cmBOCs9HSEeIEHTpYp5uNbmBiFDcJl8OPQr4i+y33K75PtVaTcwJJM7RFfu75Z9Uz4XgoZwifN4BCvoRr127g5NKaEFgK+brUIrF4BG2ljmw2I/0Ei9ksUVI8izodDjnv0TWDxFebxSokFJI4tHoNjFY9huM+NjcfIhjxYn4ujng0AI/Lhof37mJM97PBRJw7IqG4RHz4Qi5cevkcxuMaHj/aQCTyLPKMoFi/hdh8Ar5YQsg4G4/uYjauRTQSQqNBq3KvkAoIWrvcdLaoy940OxeB3cGz9QQPHt7C/EJCgHU6MvDzZ7IFuN1BGTebxQWlo1qQa4Wc58T65h185tOXcObMCWT2t+Fw2DAdjmGcWsW5x82zd6kAm8UInZbnaEb/6MTmmzUK5zjXPI4z11qdxiznbt6PKd2B0INeP4bBrMNAYc9EA7OJ7lXc3UywWTxyXtSZ9JhquT7TxSGISrWHt976EDupLDRaA8w2q7jk9IZdmK0m5PI5dJoKQq4IysU6vG4/fL4Q9vcPodPyWrXiygFw7tmhM0zQalalHuH9G3R7+JWv/AMkgmH8w6/8ffzWP/tNvHjpJbJ/pI9DIsax6lY6VsepZH+FaDwFbp82g5+OwNMR+KEcgafA7Q/lbX36oZ6OwNMR+JsCt7/3r/4XHGbS0thdWloS8I45rzz0UW1JdvCxElMUihoNLCYTwoGQgKQ/yNAc9NBtd2GxqgfMbqcjYCLzSylVpL1xbziA4a+Bffzdv26PzAP9MaB7bGGsAmtaOUhKYX5kb3ycq/vXv8fXOv4+/52WzF2ldwQymuR7x5a7x697DNzyq5p7O5ZsUDbMCUASbOLBSwBk2jiORipQfQRaU9EpGbodWlLy+gmM9MQKmcojgmONZkvQQaqYyJimioUNdS39r9h9G3RgMbFBqipd5bAxVZv+PFSzCUi1Kt+T3yNop9dpYNRPRelAEFIy0xq0kBvBIg1xAt5ajCZUzlKNMBFAk1a2tC7lZyPIyvGglRG/EjA7zrkToJyf/+hzHl+bAOsGg8wXjtfxz/DfODZ8TV738fjyMjpKU8bI6XAJU59/rFZaqQ4FIOM5RMb8KOONzVudzii5ZfzcBMlUggDJBEZR27J5rI6V2mjm/aaSiGxXdv5Uy0fV9pnXRJU1r49AHT8DD8NyTaK+BkqFQziszGejkrQjzaF4lLm4Xrk3VH0ym5PqAvIGppOxqKHbY6cokHktBJH5Xrz3fA+C17w2aYKMOZ6cx/ysqprDYWMTyiIWngKeH1k7EyikapKK2FqjIex5AipOjwtOr0syhDgvOZeYH8Tr4OciiMJm3okTJ+Sz8WDNZjkb47l0VgBlqutXTq3KPczli5idTcr94Bxlg4WKXt5TNoeUYQ837t0SdXun10VyPilKNGZehmNhUVyXCwUB4QedLubn56TRoHAMphMBgZkTJlm3CpUZqiU25xl/l+Asx5q5i2pz0Si5lbwnbEySLX9s78y1iD/PBj9Vwrdu3ZJ7Ho3E8fjxhnx+h4O5Svqjuanm/vJ9qfzlPeJ7E+zn71G5J24Bo6E0emgvxiYinxHOGUUhGWAo+YYul0slkeiM6A+5rnUkE5BAOg/uBL/6oz60BoBO8zqTFlqDBh6fW2wA+VnZ+KfV7Hg4ktxCv98nIApzf40GO7RaBwZ9I5oNzi3OVSt6Cl/LiN6kIwreemMPJkMLr712AZNxV5qp2XQB/Z4G7c4QbmcAbc6dehutWg+zsZgohIeoibqXY1GtNzEaMUfcCZc7LGz5tlLGSFjpJIeMsHbmFB49OMC4b4MOLlE18ZkzWojPt2C1GwTkoe0zr51jWa9nYLVqZDxanSFazSnGAxc0U5KAmC23jZWTVqyejGLvySZ21g+wMvcMGGNlMnXw0qfCeOudGyhXdTj3YgztUR5K2waDPoxUivl7Tcl4w9ANv3cOX3zFiIePtvBwYxfPXHwBY40J129uYDJiLp9bzXgzj+Hzcq3sQTPQYTzRoVxris1vYnZWQBw25zs9ZvT24PK6cef2XQxHtHn0AROb5HVqBhNM+230u1XUG4eYoIZoxAqPD1g7ncTyQhz9QR3Z3D6sZoNklysK3Qom2N3N4vJLFxGLzuPKlZvYWN9Dcj4hike3z4qFxST+zf/6J9DZu3jttU9gf4/NRD8KB23kKjmUK1U8+/xZnDl7GunDNDa3NsVekipF2h4SRHC5fZI7axxbsLueQq9LlbkJXo9TMtciMTdcLgdsTj0W5hMC1FF1XCzn5Lnp9oaocFyUgazLNptTgJl8vgKvOyBqpHffuYJQMCo5koM+iTwmWO1OyeZ84YULaDfrePjwLixONeP18z/6KcnkLZYzYjnMZjXX1Cl0KOYVaLT8/7E0rmhpTMvVVrsmSsVYLIxSuSpgIgljWu1Q1L4Wsw+7uxnUqjVphnHtYr52vzfEg7sPcJDK4Mzaqnyf6+qlF1/E9958R0AKEnIOshmEYzGYbU4020OYjU4szC6jcJCF1aDH0kwECzMh1KuHqvXjcIrHG0+gM5uQKeRwkNuHzqLBYNqBw20UYIML+gdXb+GVy59ApzWQFhutvTPpLBKRObz/nSvQa4zQTgzAaIpWtYzlxVmEvA781E/9CGxW5pI3cW8jhf1iDZ1+E4827yGccGOqn6LFdW/hJF64+Cq++913oJnqRS1Ca1HmwoZiMYkWWDt9TuxdNx5tIhGbFbcQjLRYWV7Bxx9+JPtEOBiQcWDmsU5nFeKY0msLKNUbkBhFQJQqLIe4pvSUI+B2wjqAcRR61JV9IUQJwclqFuUYrScfPnwgdSP3lVAoImQXgiGcTweZFJr9Flwep6gfuSeSvMP9wOGwS53JfYtOCiR3cZ1qd5pQ2mMYYEOFTfvkPGxWp5ASwuGoKNip9qcd6XjaQaNN8oRBlLe93gjpdAker1ds68vlPFwelzzvO7s7Qmajda3T4xElMYEsAuJWk0eyskcTOm6oilJaFDeaDfi8frEjDfhisDu8ktXJ5jAB81anBb1RKypQgkd2AYRoSU+7VI8QaViX0NWEzhOD4UBU0RqNCc12A50erX1NmJ3zi3U6957JyACfN4LNDVrjOwQ0NBinEl2Q2i9LtnmzNsJ0ZINRz72jjfGUz0pXoh1aDarbGlg+GUO3vwOjrQa7WwPt1I1O3Yv9nZrYHtfKI8RnvAjN1AEds1DDqFaq4ijRadhw7eoNJBd8QlZhlEGnNYbJ4ECn2RMb/uE4C7uLoKgb8chJPLxTw8adEWaSZ9AcVDDRt2B1jNAe5KEzToTkcXhYRbsxwHhEEHKEaNSCCUrw+Un8MSOdrsPtiMOgccGoVckrvW5LLN0tFgP8Phf2UilkDgqw20Ow2wLIl/dgdY6wsDiLcrmKXJaqfasoyXndVToB2Eyi8B/2RwKQ2+0uVAt9lAtUv0VE+WXQ0b2hIeAkVWNcq9sE4EWp3UFXIcFSh1JlBJPNgnBcg8P9How4iVDEimZ3B1ot4wtGojIzm4yIRKJid767uwutoYFoJIlSzijPZCimhcWtKhoNk1Wsr+8iEJkgGJ2i2aqiUw2hVeX+ehcrqydhMXJ8MnA4HWrusKKIMtDmsKm5ssO+KFurpRJm52ZgoaV/tylqZJJKWNPQljXgC4tamPTXYNCD8bQrz5Hfb8OD+/vo1FkvjHHq9CIs9gkqtQy8XgearS46JBQ4PVIv0c6bRFZaPo8xEvCMhCjyWAmsEGwl8YG2yGaz/SgaRxHXENaodqsTI6UNjPoqAdFgRJSAUW+I3R3Gr5xENDqDcqmK8Ugjysft7V1YLSb0mxnMhh2i8tMZdPKcTjV07SGpwiJ5pKOxBna7R+4ZyUAEj0r1BurtNnp9Xr8e3e5YLNo1GiMMeoso/knc5ZlJjXMxIeANYv9xClrmvNuMGKKPYCyAYCyIjW3m/rokv9aoMaBVa6FZamDcZ72phyfqkbgFKvmpiGb2MufWaDzAdDIS4iidYUhkpUMTr52EToPOIaQNWv1Wyg0hYoQjAQFIWTcTFPL5g3IPDrMZUW36Ak6Mpm0h5MTiMXEdoF0yzzuMIKDLAdendqsrURaMdWF9rzPQQpbxGU70OgR0vZhqetAbSbKhI4NR4jJMhqM802YZFpsGNrMTt6/eRUNRZD/yh8KwWS1yBiahmGCjkJZtNty9e0ecj1wOp2S4VotlhEIBGEn2Hg3knFet16DQlSMQQowuC+2e2BTzszHDedo3YmXpFL71nb+U3HJ/yIVyJQurg7WrFvOLc7j/8KE8czxbkmBGsrVFp4OVTkxcWzUq2VVItOOh1MAE4RiPotVP8PzF82JxT0chvZH55wr6yhjDgUas1Jv1ntQOJL9srD+Ruolz/NSp00ISpUtSj/XisINz59bQG3SkdqX1usfrQ18Z4aMPb6HbHEIzMUOvtcLl9KNULsq6w+xVKoJJOHG6HVIfMEqCZ7kHDx/J/qCBTkg84jylox3vCLOzMTSaFXElSiSico6jUvf7b70j0TGxaBJbmyl4PUF4PX602lV4A0a0lAOZh07bPBIzEewd3JUc71AwhvxhH9/57rfx2S88JwSn8YCOCTak9g6FFB8IeOVsrNdrxI58Oh0KuSUU9ks0BskwPj/jfcyotQ9Ra5WxsnQGzXofLnsAnbaCWqUMvXYiSvdy+RAvXLwg8Qe0FO91Bhh3NDAbTOo9nY7w8OE9AfsJCFerFekJeLxuceviuZskaJIHdFDP6sAA4ynJ2zyPT6A30jGuDaPJKpnsvK+KMsGwR7IC0FIUHKRZAyZQq/WQLzDaw4VcqSpkhzbd4KYTOVPREcZkMQo47rZYxaWDayGfH5fTK3nnJCeyHuV+TPcZqudzuQw02gmSyQQa9Sp++ef/HmYjYfw3X/0H+M3//tfx/PPPC3gs4C1U8JYfhZIA+UjHSK7a+nwK3D5tAT8dgacj8EM5Ak+B2x/K2/r0Qz0dgacj8DcBbmmV/D/97u+gXq3KABLI+PDDD3+Qw8pGFA83POwfg6piK6w/si7WqGpGMk01ei20U42oEP86OCrgrEFVjbJhxUqa76Pa3KqFNg+hxxmzklfLfNrxWAVajjJzj9WhAsge5a7ymo9Vs8fArgpuHuWYWqiwUz8XX+cYhDx+DwKPxzmnx5//+H0IYrE6ZmPkWD16rEbltfLnjt+boCOBuOmYaiONau1LfiUBLGbz0kRYq5UGlMoKpRpWBZD4O+MhLQLH0mji+3E8eHhXgUn1M6oANS9JBUsJ3I4GXQz6PXkPIWGyAzDViqLE6wuoCtnJVKwvRaHMsSPYegS4SuYsD9xs3ndVS99jkJHsbb4P7y+/x/c+vg4BqsVCWQXy+fV4bPj/Yt0sOb5UpJEFTkvVoYBiavOAY8Q8GhVo51GEr8fGMF+n2yVjmUCwCqATWFYz+Ai08ZBMy0Pm3A4ErPV63aK+5LW2Wh35PCogWP5rY6eqTTmnOQ+o7uF7s7Hg9VCRxzyillwfGzVk9tPGj8re2UQc165dQaNWEzUulci0DGajzOadk7EVUJ+WzUfPCj8jAexjMJvfF9UyyQHsKIja+cjS22oThdOAFpa8zxOe11SlebaQl+u0WGxiJao36XGQTv/g2WEzkAAn1fJnz56VbNidnR2srq6KKjibzSIUCGHj0boAuwQ/g5GwvE+7o2beiXLcZBYbZyqABNQfDWG2W3BYyuOD69dQadREzfrsc89ia3tTyBxkRKdTB7DbbOh3u7DSLpvZuYk4nF4Pbt++C+NEC19MtY3iMyhg/YRs6aE0/Kn05b0nIEsFGBVM/LnZ2VlZE3if+If3bXNjA/OxJKIEvo7WAc4dKnrz+YIQTzjneW18fV4LAWGyug16Kr26ajNdmmw20LpavS7T0cG6JV/V55sNQKs0sdm04lwKBUNirTaaUOVbVrMhMRZLQR7iCQoHwn4BQSv1irDM2VBkFjABLloNspmp5ihP5XrY/BiNmK3tx3RiRasJAT0d9jAGfQ1GmjHGWgU6Qxe53AZefvkU1tbmkE7vIBIKIcV8KnCu6EVF2u52EI3MQKmZ0KkOsHzKgd39x1CaIRhMVrS7JWksa+BCqThBo5PH6ed0qNSKMBmoOHHKXNh8nIHXTdtNzms6GZikkdQft0XZZjANoDNNoDeQDKNI9hkBMrPZLXOn21Mk7xdjB3r9PNzOAZyOARy2EUy0nhwDAU8IG/dv45lza5hfXMSf/MV/xOnzywjOeFAoF9Csa7CfVrMlNXDCYQugXN1HMGTHM+EkWkodyrgFX9iPzd193Li1jYW551CrUVlQgcepF9DY7bAi4IqhWlWk8VyhjVssgMQMMwAnokihwuPwMC/NUN6PQR+o11rSGC1ls+i2S1hbiyNbuIcLF+NYOcVrOUC9UobL6kUhVxbAiHspMylfefklbGwU8Jdfv4N//Gu/jGajhv/5t/4TvvDTn8Dq6jK2tjewk9qU7MvtnSd4sp2W5/QLX/gioLXh3//bP4eFKhuLCelsCi+/8hJCkRBS+3u4/tHHuPzKZXlWSLi4ePFFFLIl5FJlYEgCi4KTp+fQ7zegN47EKvq5C2u4cuWKWMdPplRe90RByOzpmmS9MQvait2dPQHejEYrrr1/U5ROBHLZoHQ5aUmnSPvIaLRIzqDL5YbVZkGpxFxRDfK0zEsE8ZnPvCpNRKrR6UIxGrH5S2UYgVYjcoWy2NKzKc3v0/ry5vX7OHdhAdFYSP7jOvHo0WNpZp44QUvZAhr1LmwWG7a3d2TNTyZmcPPGXdkT+BxTtUTLyEq5ijXmr0010lgtlorY3U9J003DuE2HRyxfnz17EZ1aC5rxEF/+8c8jn96BUTcUlVe3P4aRNYRWi1K9hmKtgFqnjFIti/3DJ1hYmJVm4sP767CaXQgH48jsHAoRaGFxAR9evYFRF3jh4mVsPtjCweYebGYjLGamgI6RnA3jwoWzWFycx/peDm9duQ6b2wqn14KJrod6ty4gq8MVkMZhvwcU8xVpDnLvo7KE7A2l35MmrkFrgNJS4Hb74HX7MOqNMByMkcscwmRgFuJIlDy02Xc4fGIjyiYz1YdUzdAiUlEIILCUYI3BPHsL77Y0Iwk6DtFBu0Nre7s0TpmpSRDpo4+uy/rI9ZZRAVyXqA7jfkh/v6lpImQWARx0OsTiUYyGbPxSzR8Qi2muLyTsUO1cqZZgMztE0UUQJ5HgWMfx0YcfC4DB/Z+gPa9hZpbZuHXUGxVpHms1ZgE8FxYWhYz0ZGsLq2dOyzq+vbutAsPttmTdsZ6IxuKiUmXj3ulk9EIXdocFDqdFwD6DkXWimv9L9wHmWrabJPZMYLPStr2DfK4mNRIJWgJaHDnIhMMRqVuazQ6sFhK16LLRQKfTF+eD559/Ab1+Bf6gCQYT831JvhvAoLOj1erB7fJLDchrGo26mGrHOMwewmB0oVGZiuLRaafSdywKzskIMp8OD3exvBKF20+HkRHqzTSUcRarK5fw/W/tY6S44XHNYG+7LM372EIZmfxjOO0kFFElOYurb6cwGRkRiLCetKBRq2Bvj/tCSD4/7YaTcza8eHleyCwEE9p1HSp5MzzuBdx6sIHeqAWnV4t6J4sTyzMIBCPY2z2Uxv1oMIHVpEEwbITVpsDl4oZqxZ1bzEvU4vnzl2Ey0E2ESryC5E5TBUjVEj9vpVyDwx5Av6dDq1uTPSkYUl1deD8SiYQA3tVKW9SrdL84OEjDoLMhnphBu9VGMdeQHFhaW4bCIdTrFdTqFSGbkDwQiQTFIcPusArwli/k1f1I64QyoA10D7XSBO1aQLJKJ5q6ZPB63D60m9zjB3LfGd1Atw+nh+4+JrTrjGGoIzZjh8nOCBcF44EPj+6nReG5sGJCvZVCZtuBZimAaKSBRCKG8XSAVqeBrtKUdYZuJTYSABltY7FJ/Uqrz729AzicZiwtxdDu1OSZLRWK8mwuzK9gNNCiXm5hZiYpynKCX6996kXJgfzg+nX4vAnJ7SUIfvJUDIXSNuwOI8qlLsqFPoLBEPwBh5AOCEDbbUFA18dg3MRhmqBMEnrDBM12FolZlxC8RgOLjD3XHGgJio3Flcak08Bi0MFhN6PZrqNaLcLuUEEXWv/6fEGMBhpRXxIAZ15vyBfEtNfCuNc4OgMNYTKrLigEB0my49nPYrFDqzGi02V0gAHQTqGzUEk6RbnUYKAO2m2q0DXytadQHWkQMKdR76DR7Aipo92qk9IJrXaE/nAohFiH0y0RIx1FQXJ2QaJ5ysUyapWqKKN7XUVqeIffibGG0SYDOTNILmarCb1BJ7nHXAO5ZvDeUbnZbffU6CCHU9YeuljVqiTSDGRcuFc6HU4BNbudPvRG7t1GUdRzPbQ6dWgrTYTDIZTLRQHLadnMmojrIV2ZOA+o/qRSmOcS1jLQ0uXDifGAZx+C3SMYzWOYrDzDj2Q/btZpxx0XEJ21gMNmQzGTlXqftcL33npL1tKlk6tSk7s8Hswmk3LmoXUwyT187gLeENr1NoLBACrVoljeE9RmTnO1VpWzk+xpBiN2dlJy3QtzK2iUSXo1olDMqw4sVqPEc1iszEk3CRjGeoaf9eTJFdl/OO5OsxFWC+3eTaJ4FUcwk1nijniWo9o6XzqUZ9jrd8mZkFnC6+t7OHPmHIr5ktRBtWoTkzHPezpR7H/wwTUhR/GeChnEppIGNrf2jtyxgGIhj1OnV3Dzo48QDATFtSyzn4UOetnfqOil61QkEpH9l7bijC/gvqjTayXaZm5uHvGZWWzv7EmWOG3OeUZhz2D+RBBunwZnz50S0trNj2/B4/OjS+LCUIOD/ZxELSjdCc6eeRaBQFTOmI1GEY3mAWzOLnrDBrotDeIzPjz7/BwGo5a4UGTTfWxv7+Mrv/hlNOtD1KsQi+TNrYfS0yERi3pVh8spBE6ec0icmEsmJRKK95IEHeaJu8Nj9KdViajQac0w6eywmBwSidFtt+VsGgtHsLX1ROJaCHoymuDenXWcPXMWoVAQ/aGCBw/u4Pnnz4vldi57AJ1Bg1q1AofTCp/fLWuK2WSC3eSAxWSG2UIVMPdwOsTRPWkgzi3pgyxSqQwMehXAZUwPx7XR6grB0GhkVA357yaEIrOw2hjvoBPXiP30gVic+4JezC/M4cnWI2gmfbjFYcuC1N6+9DD4HJP4T8U0+y2sN2ZnEhhPh2KrTtJcuZjDr3z172M2GMav/r1fxm/903+G5y88L2pbUIzwFLh92uB9OgJPR+A/0xF4Ctz+Z3rjn37spyPwwz4CfxPg9nf/5T/HH/7vv4/U3q6AJVQEUJFHwIMgGJtsx8AmAahjUJPAV+9IQcdxPbZq5WGVUNQxmDs6suQlYMhmKoGKY2tlvt6xNe+xBfDxPSJQdQwKEoQjZezlawAAIABJREFUyHJsq0zQkIe6Y6Uum4D8Wb7n/xeI5euzWBZ4bEoglYXz6Mi6Rv03/g6tXtWmG62NVTteFTBWFZS9HvN21X93UFEoObAqMEfLVv5dAOhWU0BDgoG8ZgJIbPbxNXmQ5GuRxcuDhQCpBPFoiWRjg9Qg48FGOA+UHCsCTJVKTdSCVG2Mxqr9NPO4yDg36CbyPvy9Bm2VdToBo2ifRTUWPzftmgl5Hueucqy8brcEpXBsjsFbftY+VagmdXwJYBE4ZZORB0ke9AiG8b1UdS3HSgXJOXYq6EuLQ1XJegzosrFMVqpYORMemBLopVUzLQ2pbqSymGzUpvw/G8ZUiNLil9dGMJfKJo5Hs9WSAxpVnGz404qQLHu/3yvND743rcbIfOfP0D64WqkIYMn3orqGQC/ngOFIOUzL6uGgD6/LDIfdIso12psRAx/TYlivlyb11atXZJ7xItkA57Wtra2hpUCydFtNKhlHon5mM2ZEVZJOL40BArrq3CSwzjxnlZDAwyTnh5220RqtsOs5n5nFxPtGlvpoMhb1rcVsEyV1tVnFn/35X2BxcRGxWESIFgQ3eeh/9dVX8f777x+RBAw/AORXllZg1BkE1CWg2yXYPyQ4EToiWagEAdoYu31eGUNh6rudSBeykullF8u1EvzBgDDryXTmvWe2ns1sgd/rlUbk8fUbbMwC9MozEY3Hkc/nRAHA56ZYLAjTn6Anmzset1vGIxKNyLUTJOX1cczYZOezxfvv9XgESNUbDQJULy8vi/qWX//43/+xsNKtVoew0Dkni8WyrGkEE6jYIMDNBhAb43wm2WDgz7pcHnl/vpaAk0fqc1UZXFebS5WKSuTodUS9SNCWNpq9fk8avLPzSXmOaescTUTFepdNi2KlJK/NNdbrcmJufgbb21tiO03Ag9ek9EbweMLStG42RmjWydj2iR1xt9+F2a7DRNRULfj9JgzHVJMrkhHFJsStO3cQiUahDLowWU340R/5UTSyEzy+lUKjUUCHzcCGHU6XA89eXBTVWaM6hlEbg9Vlhtl5iDHIJqeKdoIHj9M4c/I8LFaC5YfSzHM7w6JgoUIVuh5a3TxsjjFsTg06vboAgVRz6RHCdGwXkGk04BqhoDfYh05XxXTUQDjgwmwsDKfVgWtXv4sv/cwa5hJr+OM/SmF2KYCBcQvDiQZOd0SayYfFPbGAcxjPY9AJ4bB4BStnzHgmwcxAO2p1Kx4/2YQ3bIPJroXbHYfZcBIbD/eh0yg4dz6C8aiAB3ceIxZbwExyEfvpbWi0zFr1YJ8NbksYmVQHRgSg1zhFzV5rHCCbe4RwnASRpihVL1xchsnWQ3zGgivXvos33ngd3/7G97CzdYhWnQrbAc6cWRUlyGjUQaczxmhgRSySxB/94V/i7OlTYiXMdSuby2A06eNnfvZL0tR8++0rWH+Qxd/5+S/DF0zgP/3ffy7qEKoQdve2EQj5sXbulACsec5Tixmp/QNp+Mqa2RuiVqTFNbOurbj86nNQ+hVRUTGnOJGISN7tN77+bWyvK3j1U2fRbg0k6y6dPpS1i2sA1xOCDl4vm5BOAQC4d5BgQfBeJRWZZc3mfCBgQGUilRBserKJunZ2FUYjFVAVjMa0p4MA0FRnZA757HvF0pLqFCo8b1y9hYbSxI/92OtYPX0C6+sPJe+T+y3VXNyDqpUGbt3chc/rkr2Nmd06LV0NaAnZwcryMuZm52TtpDqS5J9uuyOGFu+/+S7sPgf8sQD6VNWbrDBZnfC6w0hEkmgfAbevXnoWhcMUTsxTpVlCqUqAfwaFUgmBaATvXH0XW6nHeP3zr2H3YEOUMdy32PSzmFx4fO8JjFO95HhS5cNMwHqJoLAe7WoLrUodTpsNA6WDajGDz77xSXzm06+KgiqVr+L/+tM/x8995WcRSQRQrGSwm05hJ7WPrScZ1CodJOeWxaI0Fo5ie/sJfD6P5OMScKLrwEwiCZuZapgMxsyHH9KRg+qlgNQoZqNR1K6cK2aLUxSBVKFSiSLgpHYi9QnXXqpa2TgdjzWYnVkU9dLNmzdhc9HqXc1YJPuCyhiCkU6nXdZREoncbo/YGavK7T4q9bLYS7PpSmAlOTuLtbOn8eab30WpXIDLpebRhiNhUSjduPERwuEglk4soaeQJFPD3m4Ka2fOCYjzl1//Bs6dOy8EAzovsN4g4Ms6juQjqv18niBmZ+Zx994D7O7sw2AkiWoCu9Mh18frv3v/FpaWF3CYp5LWBV/QjHY3j3DEC7fHCpNZJ/mmSo+RFVMBUOimQbvKxcUlAZSp5BtPjDCbPLK31Rt1AWQI1m1ubsj+RgCR6zwBRe7ZrK8OM0WxpI3FFnF67QQ2t+4KKBmPz8BscmB/r4RCrolwcE4UX6wDSZSi3b3OMJL86VK2JzVEOOIUkkYmcwDtxCYA8MyCGYvLFgTDBhmPw0wFNz++i4sXPgWlozaUCWLYzDFxuUjMm4R8UsrTNYU28R7USgRSNYhEDXD7tNjefSA5rgTyTcy79Tlw4cIJOD099EdZUeYx09zjSKJW1eLRZg4Otx1jTRep9Jaoomh3btS7ode40e+MxUa/2WDmph3xGN0S9Mgc9NBsdnHp0os4SBWRzRZwkN5GfNaJZ55LimqJdqHbTzL4/Od/VGyGCfSzzuK6xHWD5CJmeRbyDQHhY3T00Huw/nhHFFrhUBTVSgc724ew27xSH87M0qo2Jep/vUErinKquLhO7R/sSU3JOdBuN+AOmFFrlsSK1WGLoFbh+jmExapDoVCCQedCv6sXW0zej37HBqfDB7MzL2r13L5JlHKxpE6ymfvM/Na7cJCqwmiwweUboNsroVuLQzeew0TJCEDXH9ZgcYzQ6mYRjjvgcJqEgEF1rELnjYYGkzGJTjbkCym4vSRy6IUYd7B/gJ0n+/B6wjAZXcjuV4SI8PyFC/jGN7+Gk6cWsLyUxLff/Au88OLzQtQjcYZrOJ9R1tiFfBkmEwlaZhQKhzBZdPB63FJvGS0TFMqHKBUGCAeWBeDOF/agNSgCVhBwrZQ7KBVJsHDAGzChPyzB4dAjf5iGz8uax4R8gfVsWGpJxgwIcdFslXMI6zda5ZOk4rV5EHD5RV3H8wwJZLSOJpCsnk80Ujdz/+L5jbmhrL3b3SK8bita7a5YpTLr3mR0YDThGWgiYC+VdeJ8pCU8xaiZHnYyW8jk00htZ9CoK2jW6DI1EpU6rXQvX34V2UxeyJas3UmCK9Xq6A2nMNttCPp9sn+XCjlxSqLFfyigqh/pRkTHqnt3Hkh0x4WL59Dql4UURdCfsQsE63l9zPjmujsad7GzsyXW0ol4EsNRWxTOyydPILW/K2pfgrz7qT1ZV2l1zVqaREcCmqsnT+FgPyPrltVmFSIAiZ4845LwQ6tjrt+hcFDcGNxe2uIyMqktMQoc33q9gMXFqMx97pM8e83MzgqoXSiWsLu/L8Tb8WSK+flFVOpV1KtNtOs84zlg0uvlvlUko1aPeDwqWbwknybis1JrtBodASkXF1ZQK3ZQr3Ykg50uDXaHDaVKSUhMyyeXMBrTPceAax+8L3njVGYG/HQZKMJoALyegFw/Vb1i/U8S6XCI5eUl2fuogJSs6mEf7733LtodN1566TLu3bsv85/EN44R1wtmlR8c7GJ+flZAZI41SWgWixvlEgnZdJyw4MnmOvZ3dxCNhNHhObHXQ3I2iYDXi7On13D3zh206k3cuXNXgFDpb+gY62GTs2W91UQslkC72xPL6d5wAq3GAIvNAa/XB62xh0DYgvPPPiMA8DvvvI+d3QOxIhd3iEpTXFNokc0YAyquNzY2oHRq0Om6uPzKMgJhJwq5CpRBDbGERbVH15rQa5uxv1/ES5fOI5FYwe2bO3hw/wEq1YJYdZMc4fN6xN2CZzfOGfYd6LRGm+z5uTmpCcwWPfxxA3whO7a39+D3BXCwfwiPwydkc7olaaBHvzuEXk/HtiGi4Rm5V1wPHjx6ALvRiAuXX0A6nZKa88TyAuLRMMq1orghNJo1Wbd5Xs8fHmLr4WOJiKCLRyIRh9fjQ7Vaw97enhBCSMzM58uyRtisDgHjPV66sdSlri0UKnIuY1RIJst8aZvUyDyTWx3MbtbJeYvuOcw2blSr4ixH4jeJFd1eF48fPpLnied89nG4LgR8QTlr2620ke6jmN/HP/yFv4tEKIhf/aX/Gr/167+BCxdfUInB7As8BW5/2Nu3Tz/f0xF4OgL/PyPwFLh9OjWejsDTEfihHIG/CXAritt/+TvIZNJyUHj22Wd/YPFKMIjAhSgJj4BRNvRYnLNRRqCOFjBiZUhFKfOPFFrYqko1kgUJXKpZmnoMemRBM1vJLKAXC1mxMbVYjqzgVBuvYzWrqvpQVbn8yn/n9wU8O1Kz8t/YSFaLYhVk5vsRUDpWOkq20lG26HEWrgraqJ/t+H2Oc3EJzqhqU+avquxoqiiOVbtkRLOhQ+YlD3dUjrKRzNw2PS1YHTwAqAAcLesCfp8Kwtrt0rzL57LC8OXBz+chY9uCg1we9UZTGKfRaAwmntIBafQxq4dNCP53rEAm05cqhL7SgtLpCMOcCjc21wneqk2Vkvw7FVkcb4KYqiXxSJR6x5bSBJU4fhwPglO8rwIqivK1K8oU/iwP5Bpo5Z7y2v8qa1e1sVaBXtrDqcpKvh4BZOapdhUV2ObPiYVwf3g0RrS1pVrIewS8M6NWVd+ajapCkuousdicEvgkoE9A7xgoVhXRBHY5Jzm+HH+OEz8L/42qLMnalQOVWT4rx4N/P7bO1mKCaNSL2URUbH95gOfrTscTaQamDw7EepWfkYpNfgZaoy2fPAmKyKmAJdgoebNW1e6N6lh+BqqhaCl3bMvL16TfEecYgTSCEvTXJbmBWbZsgMVjcTlgEownmEvLMYIohODbSgdL0mRQlVG8T3/2Z38malsq6ghev/HGG/KV10RQc6D0RRFJQsHXvvY1yeh5/fXXUSxVpKnCZjet4QhkWh12pFIpkHRB69h3r76L23fvYG5hASa7WcDGTrcrwEa1VhErQLfLhbnZJLLptHrP9EZhJfO+1qpVtOp1nDxz5gdW1Y8ePZLxZ7P9wYMH8rzyDxvTbN7zOVeBUnW+Hqv+w+HwD/KoOZ6XLl3CjRs38LnPvSF2zO+9954o4BbmFyUDk4pugrT83AQeSDxgI4hNIM5r3mPOZc55jiPfk8At/5CsQcC2UMjDYjWD783n/MaND0XBQHWtx+eT32UmZyAUUuduryPgwExyVpoZtNHkc2mx6GHS0wbNJD9D0NpqtwroXqk1VGu6KYkMRrG+ZJ6g3eaStYfkEFrOrp1ZxJlT83j73W+JcjcaDSGbz6NP+8fxQGxWP/HJywjHQoh45nHn2ibe/PY7cn/ZmIrEfDhz5qQAF7RO67QHAlZ/cP37WDrJzNQerLZZ5AtDhMIR3L57W5qLZmaewQJMzJLVSQVStZFFLOGEJ2hEl6qXnh4DxYZxLwiMPBgNdRiPKoAuD7uzhemwBbPOjk69gtGwikI+ha9+9Sfw8qcj+Lmf/U3MBD+F+LwNseUBdrY7MJkTqLf2oTG2EQi7sfVgiEHXjy//7RfgDXYwqK6j0/ChVgqg1urC6dfh0fYt2B0hKLU4aqUBvF4DVk6b0O4+gdLuIBhIYPPJLpJzSei0UxXYGxuhG7nhsSWR2iohl8mh3SpiOMnglU+ewDPPhlBtHEKrN2Dt3KqomN5+53uimCmV6pJ52WoNcfnSq6jWG/jg2nt4/XOfRi6bRqlYw5d+8r/Er//jP0ChnsVX/+4v4fd/7w/wxmc/i5u3b+DzX3gd/WEPX//6/yP21nanD5MerYTr+PSPfkaaa+t3HuL1L35SrFg3n2yIGsztcaNytIccZ3oH/UE4HVYYdEBPaePX/sl/h/XH9/DmW9/GK6++hNTuLkoEf6wO3Ln7EKdWzwjIks0UYDAQVPDKc8YsWQJN3Nf47OzupmRes7HF77P5xGeGzx/Xdn6PJBqCZrQPP3futKjSCW7QLpDzPZ8/FDIMm//ZXBH37m7i8iuvIZ3el+efJAw2PwlCURlktpJEkZVG/dbWFqrVMrJZBadOLsk1cz6fXD6JxYUT0iikW0F6PyuZqFQ9ZTJZJBIzwFiDWx/fwiuvvCoga0dpib1prdnFN77+LVgsHlF9JyJxEIacifjw6ivPo17Jwe22C1EoFI3j3/67/xNvf/N9fOa/eB0Gi06sjJ994RQO0rtILsyJ0rxaaaFWaWN7YxOdRg/PnD2LkD+CfmcE3cSAt998BxF/CPMzM7j50XW4bWb8j7/16wj4XdjYXMeffuM7qPf68AUdOLE6D60J8Ab92Njcxkc37sNi86JUbGJxfhnZTEYA77Nrp/Hw8T2snFoRdQub7eV8Bb0uMwzH8Ln9qntCfyDZ506HTRqqJxaXMDu7hKvXrolKhQq4wYBK2qaoUgjAcg9jI5OgH22SpWE5ZHaBAW437VDbArbSBp5N88XFBbFFpNqIQAobo1z3tja3kZiNQxkxdqMu9u5LqysCyBMoYOaj5L9pxvJarLvWzp7B5csv4c03vylN4VwuCypXaR9JtU8smhCr7tReGgvzS9JgzWVL+OVf/kfIZwvI5wqSoU4FmsFoQ63WhN3mk4xcqo2b7SYMRi1WT51Ar8+1rIKFRapgGnB6tKjVCygUD7F4YhZKrymqTa2OCjuSFAayP7AeIBFqcXEFbncA9WZXiFnMlGSNQEBc8tNrNbHFF2IfQc+jSAeqfKqlAR4+3JWM0WIpJ/tRKBDDZGzCQaoOzcSB8ZBNfDsC/oiQEnjdVodeYkcsehdiCQ+gayKd3ka73cXq0nmUqlu49FoYBmsa/WEOxVwXiegabn68CbczgmAgilojJ1munaYVowH36zqmIztKOS0adebpGjCXPC2ZvEZjG+X6FuYWXbjw/Cm89947mI4tUme0m0V0eofw+CcolHYQCPhQrZBoyPzNOAwmC8q1HFpUqxYrAnJqpy5oJ24U0g3owbNBF2trC0jEg2LDXK8N8Gj9ocyF3mAqe9TcYgLhhBXxWTt29h4LWeXO7Ydil76yomZ862FENJpAOrMDu4PEQAvSBwUYjQRVAIsxiOGAdftAsikZAUBQzEwyRZ85uza0my2pywhQzSTieLj+WOyTWTv7fX4hSg2GdHmYQqMfoF7RwGggcE7rZwgIwCzj3GEL9bIGgZAdVscYtZIBw74eZndKwOVyhvetDleghmZTQatBBf4CWi1F1MzdXhmdbhPa0SxctiWU9x7BHXBgPG3CbBthquPa5MRUN0RXUeDzR9FojGAxB7C3W5QxdLvNOP9sFP1+Rc5gmf1DsT+nmrta7sFm8sJksGI4GMk6XSzRhj4Pd8CIhRNBJJJh5HKH2NpMY3H+NDrtvljRExAmce/ZZy/gG3/5bej0U1x+5VnkCmkEwgFYzQ5xQViYOyvZ1NevX5MMXYeLrh1WWRfooEIb3np7B36/FRazEft7abHCf+3VzwgJiusqVZzcP5ipbbEboNcN0B910aw3oB2YYdN54PPRFcIqVrms3+j8oqXzkcGgWgIrBNNsQtTVMXpFC1gZf9LpCIDHTGvGsrDmJTBstlgkU14cmiYjqfU0Bh0mXNu8AZgNVqCvQSlbx+bjPZRydVHrVaotuH0+AXujswmJHfEF4sgVe8jlq+Iww1x31k/TEd0NeigXSwgFI/Ic9JW+kHIZdzPWKDgsbYitO/NoQxEPzGYdOu0R3C6vkFFXT83LOryfyouFtMttwsnVFamfq/WqEHu8XheuXnsPh9kDfOITr/6ABMl9e3PzCU6fPo2ZxJzUnJwbD9dvwBckwYdkTh3SqQbMRpfY8yZmgphbiAlwRiIviWAaXQeF0paAnYFACO1uW8iTPHeeWF4RklRqfx/Ndltcb6LxmJDCGlVFyCusnwu5vNTBrK+FMGZhPW4Qws3c7AKCAVrvs2fQxqA7QK1ah9lCorBW3BecbjeUniIAXbfXQrGUxclTJ/DxnQ9lbs4nYwj7mXWu/CDyJBQIi/qV59r33ntf9kSPzwODTifg/pvf+y4erz9GPP5pvPzqq3j06KHknqdSe/jgg6sSA/H665/GYZafrSruG1evvYtsNo3/9lf/CT64toFqqQ0dgw00QDQUQD59gBtXr+Bf/PPfxuJ8Evfv3YLP6UA4EoRRB3zzG9/EXPIEzpw+I+eTJztP0O524QuGYLE78Ru/8T+grfTgCUQwP7cMt4f503ps761L7U9i7yuvfAr37z/Grdv35fxAVxSdnEd1CAR92NxcR7dRxfLaaTxzZkXWb2aj15slnD9/EWfPrmB98wZqjTKMBgvaTa2A+3S0OLv2HO7deSLn6mDILyRnPi9U3+dyBVFUE1DmvGK/gmAsle+s1+IzcWiMI4ygnu35mbvdtqj9aYlss9px7ux5fHD1prhMUJXrcfnE4cAbdmA4UeT8nvx/2XvvGEnT+zzwqZxzTp1zT97ZCTuzmRuYkyXoLOsgSoYon2BZOJ1twQHnSzhAlizodJYpCwecLJpiNLVi3Mhd7i5ndnLo6encXV3dlXPOdXh+NcXjfwJoQaCF7kWjd7qrvvq+93u/N/yeNDEpfZhkRpLm2NdZo+FcSzcskoNIUIjvR3H3+nX43H5RbrNmQqcDjmFcKxG0ZX8lyY91Hs7TrA2QCOPxGNDq0iWGzH5a2hM81UCrN0jtIp1jtAzJ20043HYkk3GcPn1WMnVZL2Dch8GgFTV4Np2SCCQC/rH9hERnpRNZ5PJlTIxNiCV1o5rGb37u1zAe9OM3f+Xz+D/+zf+K8xcvPiJzDx3ajqyS/06WbY8u6qgFjlrgr2mBI+D2qIsctcBRC/ydbIGfBrj9d7//u/iTP/5jbG1uiNKGmyiCUyzMEhQVW2StVopNo0xZFgKZrakzGOR3BG5pS0MmYavRQKNJBdAwX5IFBavZDA2zJgnoDPpQM+/GMMzB5WsIzBAw4bG4IGfRi5tKLsRHgO0wd3ao0OVCnUXjkVJ0ZJs8ApV/0vpYo1aJupZfozzWUSYuP2uksB3ltI4sf5m30+60hIksqp/eUGXJ1/FzmePLIh1/R3CS18/X0GqSx+c1MPOWmW1j4bCoLGkzx6ICJyGqj9u0F6UtcrMBu9uL5iOGeCgUkg0oFREEWLhZJcjF6yP7fGQ1SICQxXEWZAnS8d7ZHbS36v8YXOW5lCtVUWyKspiq2vZQhTxSTxNgHdnDjtSNI9vpUbtzc8bNTb3WEGCO7/lJ22S+b3T/CNwOAUzjsABCFbOS1tBDQJ2gF9UFo89nAYJ9bAQeE1irVWqi4KQNNF/LW8iNINtP8mxpGfxIhUngk/9PgJbH4bmwqM3z4HVQhclrp10u/yagm2ZYtOEXQYqpyTH4vBZk0gkcHhwKEMC+0G625Zqp0CCAznbivwkIsogXHougUa7gkMd+pLomcYF2yCYzreHaArqOnh1R+qpU0Bp0qFQrwqaXdlCqoDcYhV3N+0wlGYFUAqTMfCMrfNBXoFQpwWA2ymtGmcK85tF1k6VOgHGUE8jnhddRLpVhMTED1jLsK1aLkAKIIVPVzUIiFb7MNdQZh0QJtmej3cSPrl3F7v4uulTZd9oC5lIxSMunRpP5ZVqxhfO63Qj4fdIvkpkcdja34fYHxL749u3bAhDTupkFu8PDQyk8XbhwQdjPw37Hgnle2prqEP7uJ595Fm8vXrwoYDS/+FMK5AbaAc7g+PHjePvtt6WgSxY6bRSpzGAmJwuFLHZRLcViGcF5/o7WjnxuWKQl8ERFO0kZPCYJAql0YmhLTpUaN+mSiehGoUzrvGH/Yd4wH+pyrSZKGqVaLXZwfA8V3ixUsR+eeew47t66gmT6AJ/4zCfECu3m7RuSX2yUtgkIEEhFnc8dkhxRDNRw2gJYe7AjWaWZ7CE+/YmXMTk1IcogFmWu37wFt8+L3f0dmJ06XH7mguSJTkXm8Ma3fygFRY9Pi1PnzFJofXg/h8RhHh6vGSZLEZVqCQbVDO7eXkW2kEUofApqjRNmqwK5cgxQ1qVY3Yce/a4Zva4BqQSt3Fpwey3ooy4gt8M+g1bdjEaJuZ9aYZIDKWi0GTgdCiRiBahaEagVLah1MfzSLz+NTG4b//ELX8TJkyewfHIeBkcdhWoKyZgP2ZQdLo8F8cwuXG5+TgWRcS+OLZzEw9VNzI4pcPWDB1hauoReX4P3r9wAFGbsbBWhVQQlp9PjU0NnzMFsaeHYwjySKSpAaU9vxP52Hm7bOFIHeSgGfVTLBzg8uI1Tp/04cyaEza2reP6F82JnG08msLqxi8fPPoU//0+v4uat+/jsp/8ekqkM6o0qwmMBUe7t7u/h+999FS++9FHY7V4UckV8+Utfxsz0IsbGZlCrtPCDd94XK0wCVQQ2m606Pv7JT+H/+cMv4+d/5e9hPxpHNp8TS1SqE/1+j/RDWoNSjULlF/OnaZspY2WtLuAFrRKZOTcx5Uc+W8L9+w9RKVFt5UH8MI2J8Sl5pt547Q08+8Jlye6mtaybNpQNHV5/9V0BH6hCGc7/VKXTUpf5irSJpD3fcC6i8oR9ulKnXbpZ1LQkORSLefj8Q8vQUnlo4Wm1GbG7uy2EFgKx9WZbLHgNJjPu33uAJ598Ci+8+Cz+6lt/ibGxMB48uC/H47NEghOBILOFpCEN3nzjXYyFJ+G0O0U18tabb6OcquGFj70kBV3a0dptLrESTqXSSCZob02AuoeVB/egUCkwNTuFze1dFDJ5zC2chAJaWA1WFDIppJL7+M//6U+hVnVw89Y16dcE/VLpLFJSrOsgOB7A2tZ9ydQLTQRQrtC2lIU6WgXakWWGYiINs8GC3R2quR0oZkoYdIBOrYULZx/H26/9EDabGl/98heRTMawH9vDvfUtvPnej6AzAvFsGoGwHXqzGXsE7ODYAAAgAElEQVTrKTz/8keg0GiQTZfh9Qbx4P59mQs5JjU7VSGWMEuWOegalV4yWwny0WqD7h20C6TTApVCtG2MhCMwGu1Yf7ghChVaUTPKgE4CzMKkJTLnYyrVWGyntWa73Zexr9dXChDJ4qQ4qPSp0Byu+Xi/S0U6Z5AYRwKbAjqtHkW6jij7QlLgveRY1ukwB7ABt9su50A1tt1hwcbGujxTLpcTh4cx6YORsQimpiJYeXBfFKsLC4uyLtrZ3ofV7BAFIZXBtDZl4dhmMaNaKeFgPyEWrc0m52OnKMwxUMFmtwo5wBd0iO19KORBJhsXu12LzSjqKSpoVOo+VtdWsHxsHv0ebYyrKBYKMJmt0v89bkYAVBGNkmBnFRUNlXB0rQn4/UJoYF8eqtkIJKmETCduFlYLAkGvzDk7O1syLzKDk7a+jeoA6VQTp44/gft3d0TNy3uvVJJcxWI8rZMJOrah1XfR7ZXFlnp8fAqPnzmP6OF1dBUPEJrqQ6WpIrbLNZkZY5N+KBVmXH1vHaVCC4HAFHbWG3DagwK8Nup0ewBMZi3qjRKadQXQV6NWzcFib+D5Dy8iNKZHJnMIdBl7oUapVIPXaxEAh1npJF9Qyf7GazfgDxxHsUxwrAqVRi25r3qNC5lUB9lkCxadG1qVEfUKs2CVuHD+NBaWpvDKK3+JwxgzrkOwe4xI5XZx8uyCkNiqtSpOPbaIt37wV7h55z08/dQz8LlnsHpvXaxpL148JTaUJHI4XDqYrBB73naLrhUNWcd2Wxbs7MREpWl3URlVFTXW3j5dGrgWo6PA0LUmk82ApJhag+pMndyng4M9mRdDIS/2dtOirKNKuVbWwmYl4GmQNU4lbxegkjaznaZW1NhWTx4W2qOWw2j3UrC4cgIMqJWMLmD8BslxJlFtpxJ57G7W0GkacGZRB6WaIEgFzVYXeqMFDqcbnX5fFF2JbEKyJPPFjDhULB2bRzqRQCaZELCyQ/capRKPnT4n9+3GBytwWH3IZUpChNTplICyDb/fgUR6A1pDC+FxFwrFAhQ9O1yOady6/gCzCxFodHUBgXLZIt794XXJ03z8wrysaZkb6/HrkM0dwmmfQCreQfKwCofTAIeHAEgFh/E9uN1+2Bx6KJR12OzDNW06mYdSaUQhU5M5fSw8Lu44nW4dXq8VnoAZ+XwUnX4FJsaUaF1oVvoolcpC7vS5PZLnyvmcDieRMOdInbjkOOwO1Gs1cYdR9ntoVqqynidhUpSDtDRVMD5kRJZk9IMO7R7zRAeA2oSmwoF234Ae7UQ6HbhIUHG7YdQZZJ24s7eLfLUMu8eDG/fvot5uQaP34PBAhfWNA2i1asl/7fc6sBDM0etRLZextbklGZ4uh0ucDrg3ababsNipmLei06njwcoeWg1mXNvQ6Tagoi1+oyuuCMGwXdT6tLK1WB2IHexjdnZquD7XqhEKe4VUQ9tvzjUkVIZCQXzwwXUZ5xcWlpCON9BqamAw19FXpWC2EAxzo5hRizU21ZcGI8RKt0gXl1pD1MqdHq38+wiEfciks8O4HoUCnS7JsGHEDhO4cfM2PvPZz4p9/sMHqwiGgwiTHKajpXcUx5dPPIo06GJrI4qt9R0sL52E1xPG5sYutCruu9pCJgv6HSgU0qiU60Io4piytHwMaq1OlJ0zs5O49+CGrMnMZg20BhV2dlbw+Ol5nDwxj16b81VXHBEIBrcabQQZF5Fn5jDV0GmpGZDwtbm5BWiO4fkXPoS1tYdIJOOoVIqw2sxoteo4dnIRHp8T6XQCwbAPH1y7KlmvC/Mn8e7b92C3euD3eFFIp9CtN9ColvDZj30YJ5bnUMwmkUzsweuyYGIiBL1ejcnIBIq5qriI0MlHqVHDGwiIu0K12cSXv/INvP7WD9HuDeB0BTC3sCjg9W40Dqh0iO4fYjAgYXwCqWxeQP9Ov42BoouPfuolvP7Gd7B3sI5PfvojQtQ6fWwJ/VYTuzsbss++ce0Bfud3/gV2djbg9jixvrYugCzXqAZTXwiD9+7exYUnzkjeNV01aEPu947hxo37Qgg5PMhjfW0PVrNH7Jn7XdWQdFStwRPwotGpw6Dn/FVBeMyDaiWHg4MocrksnnnmOQGL7917IMcW0r6mj8WTfqi0w6glxhSQbEhgn5EvI0LZcAwwyn6W++GpiUmkYgewErxu0Va/jF6HwgHu/42yP2Q/oEMZ6wdci5BURjKOQlmCxcKYBKtEq/QHrDfQCSAj9R62A/fiMgcr+tJ3Oh0FigWSypWyhqjV8uKoQ2c0OlWRGMD1oU5vhVqhQypdkIzxwaAO1aCOf/lPfhszkQj+8a/8Gv63f/0/49KlSwBd0xiddATc/p2s2R5d1FELHLXAX98CR8DtX99GR684aoGjFvhvsAV+KuD2934Xf/onX8BBbB+vvfa6LHjFZqxPyzzm+VC9qZOcGYJhI2UcNxRkoAug2O2KkpYAFQvDkmuq1coCmv/PYgezxXi8HpWOSoX8TvJfH72WoA7fw8Iwi8QjII6AG383Alj5cwRUDbNRh18jMHeULTvKn+WGm0XbEajIYszIfpXnPsrR5eaev+eXXK+W2aaDnwB2h7m6/B1/EvThMbmxGNr/DhWgVEpS4Ev7YxZ9CXBRaaxRK7G5tiqgEK10CBIxJ5jAMkmdJocLPQU/g3m/dWGSEhwUdceAKmLNI+vqodU0bXFZ2MxkqCbQiLUnN8ssrIq1c6spmSrcuFXKlWHmZ7eNHi2WKHPhxvqRupnXw0L8yMqZbTAC6tmevDf8otKYtlkscIhtNY/z6B4QDBypernplczd/kBU2FS4qB8pdHnuVHVK1kunI0VcZvLw3yxmiuKT1putFqwmsxSTef/EUlrY8Go5txFwObKXHtlq8zwJwpFYwEIN7w+BXRafCNjyGGS+yuvqNSnYUOHs91ER08Xqg3vIPsroYdFZMVDAYXcK2EcAkMA3i9kEo80mM4KhEPpNZo8m5BzZv0b9lf2f1zXKbh6Bt6JENurl98328Hkhm5bgKW2VxeI3lRbwz2qzCyhHkJKMYV5Pp98Ru7U7d+7IfVtYWMBXvvIVARVPnznzY0tw3hMyoTOZjBSsCMiMANl8sSDFPlH6KoYki0q1JsBt9CCGra0tnDp1StS3DzceYn1zQ0Bbl8eNYCSEYrmElPQ9NWwWq2Sa9qnk9vvE5rpSI4FjmGfN/jPKyOYzwjGC/ZdtNsqIJkjMjTv7gNgOj4//WGU7IgGwDUbPKZ9DsWOnrXSZ44UKs7PTYp3J9r916zaWl46JFSjVC2Rps3/TOlnsVVstYeyzSMB7xoIq600EQ3ifaAdMFRozvUYAEgvsVJpReZgvlaFRDwktoqzWGxA7iEvhnr9ze33S7/gsLC4fEzXQqdMLiEXXRZUyuzArfYBtm8lncO78eaw+XJNCUsAfgN8bwv7uPm7fuoMTixeQT7fE+lQsC620fwsiFj0UEAUKFmcGMFiNWD4xi2I9C4WyIyqVw1gM83PH8MlPfgj3N74lyiO1woZSoYzdnYeITJjFKndvs4t6pYOp6XHkssDqwyi6gzyWT4bgcKskmzKTrSGd7KBeM0Cn8qHR7EthMF9Ky5jpsk+i0zShVqagnB5fVajUeei0NXEG6DNzuN/HmVMncOrELK5c/0vEEiuSJfYP/vt/gFhyH+n8LtK5PFrVeZQKdmTym1DpqZpT4+y5adidavzg9Wvwuacw5jcKYSKeSApJotlSwOueRbWiRi7VFXBJr+9gYtoBg36AYq6MYpEgAlUuNahghUnjQC6dgF5Xh9Ndw/IxEpIyWF72Ix3fx1hoAo1qH5vbh7i3tgUojNBq7EgmWNhxYOHYLA4Suxib8ODW3ds4jCfh80zCbotAr/Xg1e+/jolxui54xaqOlpxf+osvixLG63ehUBqqDak312lNAtx73EE0O3VUGwXJ62QebrfXRiaTRC6XFsB/YnIcwUBA+irzavmf0+VApZbC1GwEb7z+QxxfpjpiQ4ppbldIsnuvXL2K7E4Sz37qshTNrl+/IuNhs6rC3tbQspygGcd6Wn7zGRtmdQ5zukjS4L3gc1itVDA9PyXWlCQ6ERjc2d2WZ5jPDy3FaS1K+1a3x/Uo57MstoR6vVmy76K7B5icmMSHXnoWX//G12U+o7U5lZ5utw2379zC2bPDMY3qntWVTVFwREIR7OxE8eDBGkL+EKrlBvRao1g802LVqDfBbnfK+zh/Di3sgdgh1TFl+AJUrMyKvSWBKXQBp92KZHwf3U4JJ08uYXKCahKlkKWoEqa6ZS+2h8CYH81uGetbq1BpB1AbGJ/gwObGDsZDU+KwcbC7j8X5Jbz3wytIxbKwme0way3YXNnE5CSVwG2xM/76V/9foN/Ba6+/hlS+gODkONa3V5AppqHSKiT3uVRtIhCcxHvvX0fiMIdgICIqVAKT7Be9fgsOt0PIKLQgbVBFH09Do2EWuxoupxONGsERG6J7e7BazFKsRF8lyhNxsFByTlciHA4JWC5xAp2u5MWzGMocZBaTSQxaWDohueC0tyR4y3GTRCoS1dgfqX6j8pPjI0cCFlbzhSI0rNYSB3w0phLMI5BAy0WNhmogpygbFSqIWpXEIvZBrhEIDDOHmmQHWhabTEPlDTNm44dJzEwvSV4dgS+Cn8uLMwgGXFJUvn93A8HgtOSFp9IlyVhm7uPcwjTWN+/BZNXg+Ml57O5uSoYu7eJpcSq2w0oFlo8tDl09JL6ihlQqi/PnLzxSetdkfm2Jk4MOpXJR5i2eJzP+WOCNJ2hDTtAMyKTTUvTneFWvl8Xa1Oo0ibUjSW5UKjNL2GF3iyUq1Yd+b0TcEer1jtiFHx4UYNRHZL3NnFAeg6Ctok97UzWmJyNw+wGtMQGNoSygWD7dQLFYRXDMBpXaiOtX19Fp8175oB74sbOzD42hglajj16Hc9hAgEODzo1eE2g0SzBaC/jQRyah1NJ6Pwuj1olamXoym2RfF2lTqVbCanUgl6ljb7eAXLaPRpuKRZUArjot1Z0KtOoKKPp6oKvEoNOHXkuiQQYhvxsXLpzD977/fQEnOXdmS2nkSinYXRaEx8NYebCCp5+9jJs3r6Lfr+PDL7+M1Qcb2N9JwGKyIRzxSZ73q69+G7nCAU6dmRcVNIEm5tIz95HW/wT42VcHKhX29gl0zUm2IgkBBHV8Pr+AGVyfEiCQ9VmjJY4j7MNUvZP0VymRjGASAkM8WofL5YfFnUW5mkCr6sSgr4HBQAIoc8CzUGs6iISnENtrYKBoQq0rQ6VpSVY0+myfHiq1AoxGHfo9FZIHPWiULlQyV+D1hmA0elAqcX+hhFJhQhdquNwuKHSDIYmqV4Q3YIVC3UIxXwLqWiihRqVaFjVYJDiOdlspoLAKOlG1EkjsdGuSa0kgYWLag3I9LnstDPQwG/3QaezY3tpHNpeE12eB3UH7W5JoITEYtFunvSjJGSfPTIv6M5MuIZduC/BLu3O9sQ+dqYbeII/xiYCs96sVzjVe0EiJJAgCHDdu3BJHIzoW7exsSm5rMOiGWtvHyoNb4npxbHkR3VYPffYfvR79QV/WFzXOPwa9ZNJyXdlt0QWqL2QORpjYrFaJaSjni/Iccs4jMZJrZLYgySfM5OYYSDBYSGu9Hjp9NepwoNPXwGLQYNCqQtltQcGc8X5X+ks8kYUvMomN3Thu3ltDulBDt69HKgdZq3ncTvRJeKlVhDhFckj8YB+lQhENiaPpDy10XR5kc1QF1mR9SYIBxx2vxy9AIfcpnCfpqsR9ydR0RAhetOyHQo3o/gEymeF4STJOf8D725C5dH19VZ4HEq25f/rBD36As489jloFSCUruPTUMRwmV8SJIBSYRrdlQzpZlnW2Usu9VXcYYzQwot2kctIKn1+PbCEjez5m/3Kvz7lDbzTC4/Yhly+K1e+DlQcopoqYP72AXDGOeCIq9+bc+Yuyv5mdXhTS2Z1bK5ienEcinpV53usKyPxDe2mnwwin3YJKtYF0qihZ7XSO4X6ZY6tGr0GllkcqvY8TpxahN6jQaBagUzfw3HNPoNvuopgvQKfRyf5OrVDLfJVLZ8UlgipcjUqN6G4Uf/RH/xEf+vj/gM3tLXEgiB8eDuMRahVZw1F9fnflrqxtFpcXEN2PSt2jUW8DvaHFcymXQ7tawZjfjw8/9zT0qj6mxnzwOMwoFeKwmAnmc5/cQjaZgU5tETUzVZrtbgd1yUXtw+JwwWx14v2r1/H6W+9gbX0PC8tLokyPxvLQGUhmc4nLQKPVESB7oCShtAiDRQONYYCD1BZMVjXOnj8Oj8eKsD+ILq2Nu5A1YzKRx+VLz0h28uTkhKw5OWaq1F1cuHgKWr0C77//Q6kzcB9M+37eN5Ji3/3hVSGVbW1GEQqO4+KFp3D79j0UC1Vxi8pkyshmOeeEYLdrUKzGoVI3xF6f6nbuDcfHJsX5ZW19XUjtzPe1OrRwevsYKOmsxT2bXtw1CE4TvKcTF9eoExMTsj6hm1M4EoLX5UWnNYDN6oTN4hGb9kajj3SigP19Eq1bj/bxJiFl1RvMoNeh3a3C46ElckeeL4vFjoXFZYnM4fperdLAZDGLCp/9LXYQE4K9luNoXysxJolkDEYT7fqb4gJA0hbHB87rVJnTwYhjOd1Iuq0Kuo0C/tX/+D9hbnwCv/UP/xH+zb/813ji0mUhQTDn9gi4/W+wIHt0ykctcNQCfyMtcATc/o0049FBjlrgqAV+1lrgpwFuf//f/i7+6A//QBiDP/rRj0RdwyIVwQeCTiNAjKAUQSMWpSR3VK1GqVoWW2S+hq+nmoOZnwSmCFqMgCqChiOVTqNSkYwXApYjO92R/e/IapfHGoGkPMbI0pZFZH7x32Jh9QjE5blx4c73cdPEn6MsXVoXE3Am4MfCGs9tqFwtyDF4LfwbVYq8dl4LFR7cuFssRvkMAsksYPC9BIV4bF6fAJVa7Y/Vvyw0sEjcqLP9FGIH1O20ZbPJjZ1Oo4KWCmCej1IpFrOi5mW2rkYDp8crhVSqE/lZkci4tCnVL1KY6PdFYUUQ0W4bFhtoUcgC3vzcnAA+vHeH8QMBxnhdfD/Pn5sgaWc1c1U10OkNYgs2UsqOrC/Zxnwf78Xouql+5D1kVhttpfh3tiGPx/bme9gu/Dn63cgGmyrbAX2BFWoBeQnoDkH04T3m9bOaS3CMRRSqAkSxSihCAag5YxPQJhUWwwI8C8o83xEIP7r3w7zcvrQ9C8o815HylOc/IiCw+Pr/g8AquQZazh7EtlHIZ6QQNSrSsSjCe8ziMzfE3DQS6OQ50naXQKvXapIcXSEUPFKQ82z5GhZieH4CXj6y/DUZjaJk5fnS3lZsgMWKG9BSya5jDlge2VwO/kBQih9ZomkDAqxaAR7Y1rQYpQ0y7YZv3bolzwWzXPk88Hr5NQJNeT+EHU1Q0e2GRq8Tpn2hWJa+TLLA7Tv35PWnzz4m9qS8x8w4ozUzc1qpAnR5PWIZRxKAWXJeFei0CGrXBLhlgYttrtHSdi8v92t2dlb6B/+fz9jQjphkEOYkd38MxpOswOeONtX8O89F8qklc1oj18Tz5xf758jumgQJFtiGRAzafNqQiMdFRXBweIj4zgGOnz0jShvanPG+1StVmC121GotuddU2PAYVLvE44ei2iBARtUm25xkAKqBCRCzSJEtFCWjiddTqzdEtcGCK23PC8WSKH75fHXJ7DeZhTzBQonFzAwlC1w+D/roIZXPoNFpYXZuRo5P9Xwsug+j3oDFuTlR9Sq7Jmw/TEguNoFS5WCAWrUBrcYiBQCN1gKotGhT+TZoQmdSw+4yQG/podYoIJMu4tjSCUzPhHHj1g9w4vQkaRiScxbwTuLm9YeYnlx8lBldFPvOYrGOlz9yCZVmHAo1VZItPHiwh0yaSrABJsbOoFKhZT3zFiEKJ/RUMGht6DTVUPE/JceSElqNNEq5Gi5cnMfSSSCbLOLejRRyhX28+NETmFk04dad+9jd7uPYyVNotjvY2mghm+1Ab8lDa2LWNAlELLAVoVXpkc+XMeYLyT0mm90fcsBgUmN9bRtKhRWJGAvU0wgGvWg2C9KuiVgZdrsL+WIaLckpNuPhg1uwWruYmzPB6W7i2LIdLqcK+UwKuWQVJ5cuQTVw4t//hz8Xcs3E9AziB2Vs7T3AL/7Sp7G2fRdmOx0AunLeB/EC2k1ahTbRbhhgs9jRbbZwEDvEfiwuoBHHhch4SOylewPmgXHMorrFiXK5KTmyjVYFWmNfcsF4z+nOQBUg7fFZYKYl3LPPPivPFYGGkydPSS51Mh2HWqfGysomPC5mOtJ2tI6Txx/HzZt3sbmxCY/XjcuXz4va9+rVK2K1r1ObYdBahHRBdQXHXiEECTlJj0DQL88Oxw4WkanYYVFdrVMIWMXzYGGTY2+5VBIQg6AbFTBUrI6Ph+RZunv3Ph4//7i4Cezu7ck4xnGc8x3tjefnp4fFdIddMlt5rY89dkbUQgajGa1aRzLcZqfnxAGBil2CE/3uAFq1AY1aU1QRzLx12114+rnnhJhz49pNySFzeWlDWRc1k0bFiAMDdBqTWCzbrCbs721hZiaMqakQarUSdDo1bDanqNbD4Qn6bKLaKOK9q+/gMLUHi8MIb8CDt955B1q1CYVMFfML05ibnJIcWWaGmrRmBLwhvP6dN5BP52UeCvuCovK89MR5PPPUZXzn29/GnQcP8OJHXobOpMKV6+8jkYnD4rCjWGKWoRpraztSoGYGaqc1tOIrV/JCUrr4xEXcvHlLSCp8PlxOKqJV6Hf7oq59+HBV7AqZ4cm13vzcPOL7Cck2ZhG/P2CcxNCunpnfHFu51hium/TS5pwjZO1Fx5B2S8Aq5hpT9UvVNcE5glwcg2mvTgUw30cVMDO2nW6vgPa852xXAvv8TCqkmFeXz2eQiSdw8anzmJyeEOtMAmcssI6PR1CuFnD33g1YrAax/+TagcpWAssErQd9leSmc1ybnQnDYKAVehPRvRTc7ggSCRb5nTCZbCiWCpJ7uru/DrfXhmRqXwryzCmuVzlnd4TYFQ5GHuWdm8WCl1a4VDwSjKhWW2LxGAqFEQoHRHHGYi+Lx7T25jzs9XnEunFjYw1ut1NU51y3pZIJKfoWyzmxi+bagC4dVE4bjFRS1wWg4bqE44OQJnsDUdzWawokDhUyfwfHNLLGQ8eKYlaPbJoqwT7a3TRsjh6sVpPkGhq0JjRabdhdNkRjh7BaHHDRDrJTESUoi/M9pCVTXdF3i7sHQfF2Q49yroGxiBeXnxmH2riDriqKRisDi8mLTsOMesUAo8GLvb0Ueh0NVh/swWWfgFppR6HUlnmQwJvb45C+wmd9P7on+X5mgwZKdGHUkrgyQLtZg1HngtnkQ6maQbNXxX48g85ABYPRAn/YjXQmhqWlY1ArjfjWX34fl584i5OnZ7G9uYdCtiYF/bmFCKIHt7Cztylr3vnFIDr9MtRKi4DcmeyBuJxQhVuq9FGtdxEKjclabO3hBsbHJ4X0IPfa48fm+rbM8yQjcJ32aIsgY2y/q5ECfQ9lFHMdGZdmjylRqUfRbuqFVGmycBwZAmC0wA74I0KQoPMA140ObwMqTUXspW0WN3L5BHR6JbxePzIJILZbgbqdR2RsAmq1GVvbMQEh7A7fUH3ndsFgMaDeKgvhp91lXINOCCPVXA+D7kBsSXVaDSYmpmQtufZwG4q+ShT1zC/t9aui7iyVEnB5DdDo+8hnO6Ii1qgIZg5tzWdnh9m1B4c7CIas0Bq6uH7tFkx6n4BPCnVTLIoJnmh1A7EWtZjdot7e2NiGztSAy9uHw6NAODiJbtuKVLKOra19BII+RMYC2NpdxWDQhMttFfv9UolKXDqfaLC/fyBre6fDAcWgA5fTIvMF1fkE3Ol806hXEPT7oSYRhE4x7TrSibiMU0a9UfKZBz2FPFdcn3L9SpCIY6qQbltNyQWXvGq1Up7lZruHQqOHFvedyi6a5Qx8TjMMGiUCXi8yqRK++rXvodk2wh9eRl/hwEBlx2Eqj66CNtxGyWfPZVNIZ5irzDUrMD05gWIhj7t3bstcy/HR5XDI2q7X0qFUIGDZw9xCGFabAYl4XtS2zHSGooX+oC2EDY3KgHMXjklcwwfX7gtp0+GwCGGJAO7OzrqM/5VKSfKDufam/S9JPFyzE1AyGmw4c3YJ9UZB5l+j3i1K8MnJcWzv3YU/pAGUDeztJKBXj6GY04hbkddnwrUbV2Xs5/z9+NnH8eYbb4m7APsbn6WSuHYoEAqGRMUcS22g06pAZVAKqLuxtoGl5eOyHufzxX5GUs7du3cRCoahoT3u9jYatSocNrosuGEw2OByBYQERaCY7lIuj1Oyt3f31jEzNw6NToFGo4CJCSeeuPgYtje3ZK9iZwZprU5EHVq1Fq0aHXWc6Ld7sr8mMfe1117Dve2WOCGReOJ0ce10Ce+//x7qzaaMQ7fv3EYgGIbP75e58dbN27J/Ifm0mM0hEz/EiYU5PHn2DHKJfYQ8NoyH3bCZ1DDpFRj0SCYsg5YcJKWhR0K3Dhw1OVdw4dJnLBMV4Ro9jGYrqnWuNQkQ0nK3hHS2ithBAelsSYBcvdEMk9UGhUoNlU6Fp567DIWmh53YGgqVtBDPImE/9Got/M4AauU2vv71b8ocRacf5jaTjH/sxBJ0BgXOnTsjc2a7Q0eLAa6zf3nGhFDM5264l+uII4zNzjpKG0vLS+h1SebQy151ayMOZX8aGjXnzgSg5jPXhErTEzt0Os3MzS6LRfLOzq7MqSSmeX1WuNxq7EYfyvpCbLaLZUxOTgnYy31jKh0XEJ1K82w2KWTHAVTYj3KvaYPT7kUuV0E+W4bd5oFSpZN8ehKVSUArMvLHqMPS4jy2tjbQqNEBioT4gcRGcC2ztr4hDkr8N9cmVjuVusN4HREq2IBrCTgAACAASURBVJ1yn5hLTLeKRqOIiakQ+v22uFDwdX5fCM1mF1fevw6/n+uJAWanxtBtlvHrv/TL8Nkd+Oe/8VsC3F584tIRcPuzVmQ9Op+jFjhqgb/1FjgCbv/Wm/zoA49a4KgF/jZa4KcBbv/dv/09/MkX/lgyPD/44KpsVqjm40+CRbSn5SacX5JTS6vibkcAqgLVpN1hJi0XuWaTSTaAVOawWMJNLxWk+9GoWD6eO3cO7XodxVwWWbKBmRn1SCHKTaQoER8pM0fKWYI2o9+NgFYWrAj68bO4cB/ZJg+z9sw/thVmMZwZXvzmBl3UklS7PgJ6M9msFJl5fLI1rTabbC65KCcgOgTs+qIsGuXqsvDIwubQPlXzYyUoLZO5aaWNjlY9/AyxG5ZsXRYf6zAbqYAZFgu4CSWIywJ5h7mvRqPkp1CZfP8ebRCHQC3tKpk/xQ0wz5+bbMl/5WuZ31SvwO3xiB0t23/1waqwO2nnxuIh7YPIMmehlYoYqg2ZdaPVG0V5Nsq5ZbFA1IOP8mXFOuiR/TJBYIJmBHKHeYrD3Fja1LIAQNY81THD3FlaSDUFXB2B5VqtQTafZDfT6o62jVo9C2B9AQdZ7Ge/Yj5Pr9NBo0UGMFndLNLTZhhiL8ZiP9uYBRyrxQqT2YRWsyVMWAJ5LIyxL1KpwEJksVCGTq8VlRjBbZ6XQW8UhRvtG1nwHto1EzQxotWoChOe99ZAFVqL6sK6WDJx0xWJTMBsGWaZEUwmKMecyU4pB4/PC5PBKJmIZJCTsZ0RsHUIMrKvEmCkqpVWyZ1eB8FQUOyGRX38CLglu57tRuUNLcgJslPde3B4IGoqKpuYK8vXjPo+jz8EwYeZvbwmtsMwW88t947nzP7Ke0eL4lQ2I9bCGi1tDzNYWXmAjY0tvPDiixibnMB3v/td2ZQ//fTT8IdC2Inu4soHV9CinabLISoAb8AnhQWCpGIjrlQIwGk2GkVxur8fk/s7PT0jP9lvR/bnPF8CxnxeR9nHfC/BUuYYjqy4R/2Srx/ZJvN5JdFC8slozU41FBXWDrswpIfW5j0BsalMXbl1D7VKHReevix9lnmJLNAwjymfL4mSjxtwfo9AC7vDKuMTz4XqGmbi8f7xetkfaF1GxcJIfU9wl6ocAlp0J4hG98XWy+32DtXubSpqLFAMWrDYzDh7/hxSuTTq3SYMZhPWNx9KoYLK/Ls3b4iy9+c+/SnJPNMpjVB0tahVKvJMZ1IpyYJjhqxGxSy+HtpdhRTmu4MOtCY1zMySs6igN6kwvzglyoVyXi33fmo6iFo9LxlwzMm6fuMqLlw8Jvlm66v7qJWr6PYa+PgnX0KtUUQ0todOV4VoNI9Wk4x3HwwGPxotWv02YbWb0Ou1oKYNe7MBvUYNvdqCTrOLcu0DWJ1ZvPzCp9Bt6nD7xk1R5xiMKswsWHDiTAjlWg6Hh1n4/XPY2onB5vBhb6+GblcHg6knBftSvodWOw+9sQmbxSIKicmIBy77FHa2CnA49Ziat+Hh+geolNqwaI+j2zIKFrW9exutVlmUwDJu6ttw+9TwB7Xo9eMYGzdCr+9CrehjMjwDjcKI1777Lto1BU4ff1yysB5uHKJUH+DFl1/EF7/4NSRzq7hweRETU2FRvL/93vsCHjWaCrz22jWZT/Q6GzqtPlIHOQEAtCTd1FuwOmySadlXNDFAWwBFDp4smEXGZlAu1lCsZGB36aFU0xLPLqoZDHqiJmLxmSpK5mbzmWAmLW1pZZwFc8y1UthaXaUN8dMC2JG0USpVxB6OABSBJ17X3l5UyCWcp6rloijEFcqh6wQBvVw+J59NBS0/l98E+Th/+fw+xFMs2g2jE+hocHAQk8+bmBjHj968gXNPnxI7Q6An6rTvfvf7ku88Pj6G0FhErBWH84lNinUvvPACrl37AOHwENggKMd58PbtO6IkDYeY/27E/hZVvF7Mzs2JAn59fQOxnQPMzi1IfnW92sCDeyt47Ow5HD9+Eh9cuQadQYMTJ5dgMuvw+ptvolVvwusPYzw8JZbpzJ7//K/8Kpx+I/Z2N9BoVFAuFtBotGExMxO6imQmhevXropttStsRXtQhyfgwd0HK7A73Nja2MPSwgImIxG89857YqG6MLuETDQnBWOOmywYx7eT+Pw//hxYU//oh1/Czs42vvK1r+HnfuHnceX6u6i3q5icHcfq+jp8wTFcuXIL6XQBVosL2f0U9E46BagF1OCcQvCQYIw8FxPTojLh+CaZc0qljP/8ycLq4eGBzGvkWkyOT0mcA+c3KkN1Wiq2BshmcuLmIHn07Y6MsSOQneA1x0qf34tGoya5rRx7uc6RXPZSWVTczJVjLiLnZ/YBk9X5yOqwik6H60iScnqSJdxs0Xqd65EeFhZnhbzDdR7ncKvNITmM0f0dxOP7iIwHxLp4fe2hqL8JBjJfl+s2jr0+Lx0qYkPgtsbzHqBa6aI/0MDp8KLR7AgIbTDRZSKPATowmhmxUJOMumS8CL8vIOBzMpEW+222J0kXlXJDLLsNeguqlYbYjDPOoNtvYGIyjKmZCaSSKQG4uD7hc8RvWiGzPecX5kV1G93fgz8QEFCeuXu8d1Rzcu3MbMlGqyhWkh6fTfoao0WocOJn5/I1BPyzqDXzmJjWiUofHTfySY0AkyZTGwo1wf46ojsHsJhc4rTQ7nWwt0fykVOK7sVSGs12GYqBBhpdG0p9FE6XGctLp8Uyl+S3bLKBRkmHQdMAo6UO31gFM0tGdHoF9LpGoOvEYayNzfUM2k0tOi098tkBLIaIABu0t1Sq+sM1l04jAG63ywgWJTKpA7EJddoMOLE8C4tJg1s3riGXrolzgoEuPEYtdg+jMFhMWFg6jmqtjf29pFi/mwwmFLJpUC723DNPw2S24dXX3sTS8rwUzaFqIZ4kuOjAyVOLSKVjqFSLmJ2dkP7V6tA9Bkiki1BrLXA53Ijux4TEwXURM3CZLUpLX47J1VoDZuZ890nII1m1KZnJgw4VhXEMVDnYrV7Ua30YzV00WgUhkChUA1HI63V2lIotpFMFmV8jYx4oYEAhV8H8CT1avQQ0Cp9ksqq0jWEsTEsDo47W9y2g6IDdaYfVbkS1nketWRTSFOd8ov96gwWNZg/VCskRA+i0FnFAqZaYv7o/VF72u0Io5ZonkchArx7GYvR7LUDVRDBoR62eQ6WeRTDkRzLeQjmvlBxgrnearYoQcIbWokWUq0n4/HakkgU4bJPIZg/FClmh0MNMO+hWCSpNR2zO6VBxEEsiQyRaVYdKQ1XfpLhBJJIFpNJ5LCzOi4X6QXwHGi0JexDL1nwuK2svPpdcmzNHmM/7w9X7WFiYlb0E9yalwtBZp1QsQKtRIxz2wy77ghq1/0inU/ARDM9UhejBfSlJI8z+Zv+k2wSfNdqdMwqFcxMJcyQQqXUapOkcoFOhVsnAalLDYlCh327IedmtfrRbBty7e4hsnrbcLhjNYVhsbvSULXFa4RqZQGuhkEGzSVtpOhMoxImJABJVtNxLyVrZ5MBEcFYsvzmGDPdcObHm536Fa0/u9Uhc4+uFYBXwi/V/rlCHw+mA1UrCaBOp1AF0OvYRrbgZcL1KcibX0E8/9bS4+6w93BL1rs/nFJUqxxub1YM+gUQNlX81sc/mFPHWm1dg1IZg0IZkn6Y3MJKnNHQbGAwwNTWFdDIl2cGcU8rFCgw6nbg0EVxnfEilVYHZbsbe3o4QXLiuVVKdqFbCbDWIFfeAfVvRFTeRfD6NZDwpa2H1QC9EOLrF0Aa336MVvg37sRgWFuYBZV9ihHpow2TWi2K0XEniVz739/H22z9AwOeFXqOBXq2W+032dDlfgFGnF6t0g9Yg/YZ7qC9/55rExLCtxibGcfGJy3jllb9CNBbDiy9+FLdu30M4MimK/lyuKG5DdiujGmKypqwWsnjhqYs4MTsBzaCJgNMMj10Praon3wDnwa6otkkK4f2jqrM3oMq7L/t1Ki+7AwV6zPRVqKBS6yU7nPbVJH63OgP53FK5hoPDFG7ffYiV1Q0BeMenZnDm/DkmBOAweYh8OQ+jRS9rOa5JWtUmahXWdJRwuHivVViYPyZ1CJ/fDafbIhnD33rlLalPUO3Ouf7ihfPiZEVlN9fVw3iiAqanp6QmwH4xIvT5fD5sb8SwsUoVeRs2mxJzS8w/H2Bjcx2Tk/NoN9WSux2N0vnFLTECjHzJ5ZMw6bVIJQ5gs9mlzkD1N9fF0zNjAiYfxrexfHwGkXEP2u0KtnfXkUoXkUp14XSGYTbbcBCjyrYtzyrvVbVGgkdDSLpcr9L9g2uS3d09mPRWWcfSpYprBZJymSXMtRBzexnDwfU+96J0VeNez2yxCYmG+3/OeQaDCnqjWty8VBoFYrF9qTuEwmO4c+uOZGp3Wl3YrBbYTUZ8/pd+GS6zBf/iN38b/+f/8r/j7OPnpBYndslHVsl/GyXUo884aoGjFvgZbIEj4PZn8KYcndJRCxy1wH99C/w0wO3vE7j94/8b8cM4VlZWRP0yVFvoxC6VQAsBIhbtCLQQhOAGMjw+hnKtKoANNzR8z7PPPYf1tTUBeKmc5LFo/3bzxg14fT6cOH5cmI1dWgizmJBICKglqjWqfnQ6AVsI5vCbBdufVISykMHX8bgjgHaUyUvAkcDVSLXLc6XKVE1QsN0UwIbH4meI0rHT+bGN7chWWZSPAiSy0Dz4sS20ZJ222wJqjhS7P6n2ZBGD/+b7y7LYZx7sENTl94B5SsyxtdNCqSELe1p58XWiHOZCX68TayRez90796TQyvOcnp6WgsTdO3dFacviHzfpBEYNJhN0BmaRNcCNEVnauzu7YoVI4IB2gCzQsq2Z1UQAmgxTXzCAXl8h9n48d37xmD9pizzKD+bfWQgZArwDAY75Op6b5EM9AsF5jJFSmn/n++TaB7Sx7glgzE1QvVlHo1pDq9tES+yVW9KfhPmsApq1umSJsegyOib3LsN7opCfLM6yfXg+vKe812Qos09Q6cUiAzef/Gz2GYJvvB+j3OahylMjG81R1i/VYjq1SpR5ZHuTmNATG+jhPc9kqWxif2aGsUoKfgKA0wI8mxQlFi2DhZnPz+x2UW3URdnJ50FUylSPUi0qdt1DRduwWD0QNRmZ6ixxit14uyvZqdxcJlIpxBNxYa0T7GXOnlgbV2i3RpV2XgA5FsF4PbyXQ7tfk1y/2CszN1c1BHb/7M/+s9hnfe5zn8PY+NBC+OHDNWxubeMjH/ko5hYX8Oabb8oxeMxcoYBAKAi1XotvfusvETs8gN5khNFiEiCeRS7eQ2aHERRlf/N4vUhnMnIdBM+ZH0eAngUiKhloO7y+tiFAAvtU7xFBghtnyWq2Uw1bk8IJ23+Ul5yl7XO9Ls+BFIlEIdZCIp6UttHrDKJq4mY6kUwI653jS+oggVajiVPnz4id2/7+PjxeH+7cXoHfT8BULdZXmXRGinl8nlkMHOXs8tzZ39h+tP+mhTUV0UP12DD3jufKjf3cHIGHhoBivFb2G1EYKxVoNqp0D8Xk7CycLEyplSCutbmzjsWleZTLeaQOWTxWw2ExolTIQ6/SYWlmQQp8ZrMeIb9XlGTM/HI6gqhXe8hkyzhMpBBPxcV6uVIvotVrCXngE595EefOPY0/+N1vwGFloYPqGuY4dZHNxvHbv/N5pHIb+MbXvw2LPoi52RAaLVrUbeNXf/XX8c47V3B/ZQd2BxniRmgNLlSqHfiCISRTSfQGbXnmeo0mem0SVCDZbY1aGeGJFj788QV8/3uvIZ8GkrtOLC5NQGXeg9lRxVPPnhPFr15vlcz0Bw93cOLUBUSjWWQydDUYoN8xSu6i3aHCxz51HvfvXxdW/cnlENp1G1IHVLy2YXE0odFXxI54ZxVo13W4e+c6dMYStPomZqaOSaHU6lTA4mjBG+DAksH580vIZ4u4+t4q+g0Xug0baiUFkocpseQ7e+4YUpkaEqku5pdm8fVvfglzi36ceozKIxJstHj9jfdxEEuLZS4VHhotpMD7cHUXl84/g/hBGts7e6LSLlYKApiw4E1lFPM9ydKPRvmMD+3cLDYdlJqOZL5OTIyBRALOI3s722AGeq/bRy6VQzqTlWPSim5rKwanY0LsnN//1uv4+X/0C8gVkrh//7aobqhW0GqNeP7ZD2NvN4FiuorV+xvQs+DUplKyJmMogWRGGRCMk3xOIy1uB5LZSVCXfVmIQLRUZl6ZUYvUYQbbD+Iwe3TooyXZe7Qf/u1//lt4960fYWdzD0un5/HWq+9henFc8hdXVldEjfviiy/Ic/XVr/4X/OIv/gK+853viGqNc6XD6RSSDu3n7l9bxbmLj+PChSfwxT/7oijnqK5jHrnd5sDK7fuYnZ6FxT7MteY1bDzcwIc+9LIoDLe210VlbLbo8Pd/8b9DNpXD7t4+kvEM1ta35HpPnzgOo4XKbraVCqGAHyYDgeEdYEBlXV9Uay6PFe/feBt3V2+hr+qiWG/h1KkTuHd/FU9evoRes41333pfxjcCBI1SE/VKA4vz88ikMthc3cJLLz4v2YkkZD1x8Rzu37uLU2dO4fuv/RVOnj0Bi8OMTr8HpVqPd9+/jlKpjvGJKcR2omh2OTbmHo0JFhSKVUxMTEu/mJlZQCqZESKOAhzLhk4pJKBwXcO5rlGtY9BVQKsaRiFwfuDcxflsRODiPRmty7gGGDlr0DadpDyCBGRG0FLe4bDJWMnXD2MNBqIm4aTO+bbZoHWjQZw+CM5SdU4QiVarCgVfR/Ug1VN2mZepRuX8QDU338O1UzrDXDsFTp0+KVmx7U4dWp0K19+7ibHpIJZoEy9gv07sgzsd5pBz/jXAbLTDZLJjP5aAg7EUfRICNUhn08jls3jyqSewv7+HdCILo86MaPQAS0vLaNY5Z1OZSUBCjVQyi26HiuO+2CozR5ixGVZRGdHlg9mkVJeVhEA0snCtkGxIZ5eAV0BxXjPzSZm9q1abYLd5RS1NdTIL3iaLDr0+x4a+5OxS5VMuNdCoDV0zPAE70oUtuNwKRCJTWFtJQz1wyTrIamtDresKsYOvt1scaHcLQrjSa8bwYCWFSrknOZWBkAcDIcj0odBFUW/mhATQQxF6Qx8upx9GdQT5mArXrr8Bi6eI8ATVlG6EgkvYXM/hYL+BYr6DcpHrPAcUfRcaFR2gaqDaob08160+6YOckw0GNexWI+bnJnDusZNIHkYxPRbEq9/7Ng5EieuCyz0GpzuIW/fuYnZ5HC9/7EX8wR/+EXyuGXz6U/8Q+UxZ8qEnIi7otRpcee8GgmPjqLVbmJkdQ7VWwO5ODBeeOAGLbSDEDoL82fw2LjxxCmaTDZlsEla7QQrjdJQg+MMcQ/6N9zkez8jv+NxrNSZo1FzvDrMOiaX0FQXpF5W8DflCBmZrS9S5pUIHBweHohy1Ow2I7u2jUmrB5YpIvrJT1IAbCASd0GroNHAAf2QAm4PqO6tYEQdCeui1LuxulVEutUVBX9j1Q6sfiHJYoakiGLZAb+4jniTZibmfDdQqShj1AaBPkgFtyQm01aFAU6yvSRZtU1Hf6Yt7DF0yuA9hVnK3X4XLTYtoG2rNCkxGm8zD+WwbvTaJPG7Jmm22C1BrmsgV4pJnvrR4QvKSOy011Brg8HATtWoXJqNdVPXdXhHhcQt8AQdcTheSiQpWH2wJ6dJq14ryW6HqQaPTiL0r7WipbOMaL5VKythC5R2fV5Lb0uk4MtnUcB/X7ktuJNfBXHMd7DNr2gI/gaLtTUTG6PRgRiwWhcs5dBYg8ByPp6FnZIqCuc51mE1GNBp11CpV2Jh5qaK6M4qFuUXkcySsKmFz2LF/EBOHgLW1u+C06LAbRa0s68O2CseOn8djp5/F9mYWa+tJbG9zzGJGfEPGMSrverwWg3bo6CRgXR9r62uo1xtCfG00W+J0U8zm0SiV4HAYBPhOJopCJrA5SNbJyX1rtWg9y5xs5qyXhKAyNbmASGQaN2/fks8YGw+jVMqKOwL3Rcy4pYMB2y+2f4hwOCz7EpKMNjd35B67PVYEgh5ZK+/sRuHz+sSVptWuy5z2+mtvYyw8I5915+4d2BwWIQ4TTOa+7iAaRSqZxIljx/CZT34S2XQGd27dFoLu7s6OxAk5vGPQGu2y7mbmuFh5D9ooVXJQqvvQEE/tN2CxamCy0rKaa0szFibP4GA7gzfffgd+X1DA0mKJ2e9+TE3NyBxNO3M6FVy9dhVTU5OYnZsUokEyFYPDboPP68TczBR6dD5SKlEtl9BrtqBVqSVreNAjmU0hIHNZ4ZB796UvfUn23OfOX8BBPIH7K2vweALY2zuESkOldwc+fwhWuxu9dgPJxC7SiSjOnzmGz3zkebgsaugHTbQqaTjMGij7HYD5s4Ou7Ae53+p26EbF8UUlRIXOoCfzBh3OOGc1Wl0hjTLrut9XiHqTz4zJSkJyB6VyBTojVeoO3Li9ir/48rewuhaD0+vFwrETMFicCEXGkUinxS2C+6QmSQJmB6Znw0IE0psU8Lj9Ukvg89EftPDKK69hZuwCXM4AdvbWoDd2cenJx8Tin7nWnHf29vaEtMX5jYRBEoK5heb6jPsiJVQoZuuyp4yMOcSFgMBsoVjB1laK4RjY3y0gElmUeZBkKrW2hywjecAcdMbEWGUcU6q4Ty5BoSaRvoh6K4PjJ6flOxpbRyy2iXZXCb1xAq2GSmKBSJpvNBvDnPpiQepDgWAAC/Pz0rep3N3d3cXY2DgC3iCiezFRUZOMxsgdjYqua4yNUiKZHAK3XFuVipWhm5nWgE5XKYQShbIPo1ErjhoBvxsOl+1R/EQTHq9HyKeNdguZJF0qBmjVWviNX/48wh4P/ulv/BP8q3/2O7hw/gIkdFdNwpNC4pQIYAwrIbKUe/Q/sg02KRSK+n99FfHoCEctcNQCRy3ws9UCR8Dtz9b9ODqboxY4aoG/oRb4qYHb//Dvkctk8fDhQym6jYp1q6vMZDUKKMGNBH/PRSkXqVTbuL1eAWLIuGR20olTp2TjQxUui3zJRFJy1cjq1DJziACbRo3F+VlhghMw4jGpRhx9UzU5AmpY8BuqBVsCSBEY4f9TbSdgX70u/2ZxjIVHHo+vYQGRRUdaEbebDShZrNRoRBlBBugoM5UbIoJo/DxeE//G9xFAo2KY6loWEVVKldjmcfPBzalYt2q1suHnewxGgxQ/2QYER8lG5TFH4HOHqmWxTe4Mcy8fqYWp/qUSlBu0gaon+X4EOQnCcjPt9fjg8XhhdriwvbYmdrjpdEaW7wQPFSoFiiw02KySR+O02xHdi4q1ptvpwvzcrFjycaPTblBRy7xWO+qtphSDuRnk1yi3eGT7LAC3VicqKgKeBDn51e0QgG6J8nYEqI3AdL53ZE/Na+d9HWUc53J5Udu2GiwOdeBy0MrKLu1Be9jxiTGxzaMdVSadkkIvwQkqu4fKZq2Akzw+Cyq8diq5uSlkrhGBXBasxW7UahbwixtOFlsI2v6krfLIznm446HNd08KJ/I5UEqxU9SXGt5/WlFTMaISIIAMaCqhNToWMIZ2anxe7AaNAKcs2vLaqZTl0blZZBEjlx9a4LL4zWeJbcY8V1p0OZw2+WyqJXm+BO+lLWvDIk42n0erOwTYR+B0OpMUMJbvG2VDs+8TjBwC20OAlu3PPs/NLvurZA3m83LcL/zpn8hzcur0Y3jxxZewvr6OW7fuoFQuI1vI49KlS6LIpWqW7RsIBzEzP4uN7S1881uvIF8uwOl2CthG8HloX62R/l/I5cQekv+2Wu2ySeY58dyG52UXddPu7r5Yc8n9E2Urswup3hxmUo8s2Nmm/P9R7jb7FpWtfO7ZBslESgACsrxZAOFr/QQ3GzVRd+r1WunP1WpZNuos4BJc/eZXvwmTzSksbALtJJfwvWzb0bg0tJjuyDnyXvPvZN+zbbmDHoL4w9xtWpDK+PEox5d5twSEed0sVuzv7IkagbbKrAf7x8ZQbddhd7ugVCtQb1Rw4sSC5F9urjJrOYHTx5exvrKKvc1tPP3kBfzcZz+GbOYQFhPZ9mqxODMa7AJ8Mv+JQHqlXkaxksfewRZu3LqF/WgZk2Nnce9WEpHIHLpdWjfqxXqUlnKf/fnP4JuvfF1yzllYvPzUSZitalz/4A7CkVkkU1UkUyU0WwOxadOZzNjejWJ+8ZiokPhs8GthYhzUhBUzOZTqN+CLFHDpsc/gG39xFW3FGo6fDsBumYEv6IDWVEc8UYTPG0GjdYjdnQP02kHotF5kiyXEU7sYn4qgVGxATZvGrg7jkXmxjk5n7+PM41OoZKqi8PZ6PTCbDSjmi1AODLhzaxOpw5KoLKZnbag29jBQlPHxT3wS+UIK+eI+giG3gM1UfLKYTnD6ycsvIh0v4/33ruH55z+EQj6HuflJFIsZrD48RLViHNocj3lx6vQSnnz2Kfz6r/0mMmnmR9slL1Jv0CAy6cIH195APlVFeNqB+ekz2FjbFSs/9n2L3Sj2cMwgpPKZuVnNjgIL82G43CxEVgQ0dLrtomok6YeFnnQ6KeQQFtRolTgRmcDVKzfwiY99Qp6lH75zBYHAHA4OcpifnYHFqcPGxl2xV2QhiVbK+VwdL730EtRKM95+40do1/voK1Xw+YzQGwYCxHM8HBsfk4I31RMc/yXPtEOngWHGu6jP6STRqeKFF57HV7/yNSl0z8xNicU/7WpffvnDEp3wz/7p71AsLISHJy5eRrVBFaUJuWIOb73xQ5w+eQYKdR/ZLJXJRczPL8r1Dcc4tdj+k7R0/doN7G1FMTM1K1a/N2/cwv7KHs48dU7WA4f7cVGqEMwuHKYwMT+DhflFvPbK9/DYE0/jU5/+BFZWbout9eTUGM4/fkGUyq9+/02srW/iscfO4rU3vovPfPbjkt+4u70pFqP9nhKrKxsoFxsCfv/cpqqOKwAAIABJREFUz38Wl55+HDduX8Gf/tkXUG6UoDUZkCnQftcmtbZqsSgZeulUDqdOnsHywjLefeNdlHIlWOwWOS5BArphPHb6DJ55+inks2ms3L+Dlz/8HC4/cwm/93/9LkrVGh6ub8EXiIjF7+OPX0SplMOr33sFtXpRlFO0wm41IRbKtJdkEZZ52yTiEKs9d+68jKlSqI/FhAhAJfq1q9dh1BrgdLnEQptjGeMAOPdy/OO4xTGT8yRzZkk04phLy+M7d25LZivVUVSsETihRSLnoHBoTNY7VHjTJlUy6NrMZWeGZXFIfmGcQYdF676AGGORiKw39HqNAFlGkwG3b96GQaXEs594VoqunJ+Wl4/jnXfeEXBGrWYkAok+Omi1SkzNjIlKh8AIVW3FYk4U2z+6ck8yb8tV5sS2EBkbh8lMhbpe1lQzs/O4d/++5E1OjtP+k04sFezuRnHpiSclvqLZbMPr9gv5gjmTzFLf3tqV+TQUjCCZLCGTqSAYCMn6NBqNiTqOxEXO+Zx/OOdz7qVTBwvFxWIerV5D5n27ldnwalhNzA4k8NxCLk97btovk0DUQ6tB5xGP5BEnC6uYXwqIHejUxBwqxaasZVjonpujJXVV1t1UChP8VagqCIVD0OunkC/WJVswnr4Drb6LXtuGpfmL+OCDGyAHrdck+WQAlaaGxeV5KHoKTAYnoNHWsLL+FlLZLUzNTMlYnYzXYDJ5JT+XOYy02GTupUrhQRc5TM0BDrcRyWQe4fA4Vh+soU4nESUwHgri0oXzePbiZVy98p4o0WPRA1FGnTx1GjqzEt/+/jfxoY+8AJvLgz//86/DavFhLDQHp9WPr3zxq9AqlXjm8jnksgdIlQqIpbKwO92iwP7Gf/mqjCFPXLwoCtV8ISm2lcdPzknu7b37N+U+qLiWp7OF1iAgDK3qmaFotbphs7rhdvrFej7gC4slq9yfDoF8Ph9NAcenZyZgsamxuxMdqqa1ddhcHQQiOsQPisgkBpic9sJq08Co96LV0OD2rXswmtXw+syIHW4gEgmiS+eMZgYafQv1sgnlHIEChahsi0lab7vQ7bcEQGN2MZfm3JNxbGVGLNWRRj0JQUoBm1WqAdqdDIIE6AcEUw2S/01VXibF2AGDxLuQTEF1bL2Rg9NJxbFO1hV05Wk2e2g3jKLmJnGi1YsjOK4AlC1o1RYo+h4UcyRS9jE+Ni4kunQmIQQ6Oky0OlVMz7ngJxhtGKBZMyCbHGBvpwClqomlk05YHD2UKikhyCwtnMZYZF7sWJt15swaUShkYTRrhPTVaOWRylBBbAZTaB6sbOPJy0/L81wolWWtNjU5jXv37onzjtNtw+zMNHR6jRC39mPbUKirWDo2iVQyLeMR+gp0Owr0OwoUcjV4XCEk4wUc7qcRCk7BanYiky0gmylhYnwKt+9cg9Whx8xsRDJDMzlmlerhD7hlHDy2dEzW5gQ+793ew+66AgexMuLxAxlvF5eX0Gy1xemmDyXsDo/0JSooGd9RrtSg03RxfM4nqkzaBdPanbmqHGO5R+E6Nhj0CDidzxVw48YNnDx1HKVSDYk4XYiMkgW+tb2BEyeWJav7Bz94A6l0EseOLcse88H/x957Bkl2nVeCJ733rjLLe1/tu9G+AbIJkABFigRJDUfSjvxIpEYmpAmNJMbE7EZoYw0Vu7OSYleWMhyKFCkNIZKAYAmggQbam+ryPrPSe+9z43zZBe2PjZ0Ixv4ZTlVERZvKynzvvvvuu9933OKyvB/Ji1eufAR7u/u4d+99nLt4HCNjXrzx/ZeE/Mh92LW37sBp78fw0DicLpJsLNjee4RkNoHLT10RMg3rp831NVgMRjy4dxdT42P4ic//SyhaTYR298hvhV6rxdZ2CO+8t4a7D3dh5FquI4m5heHxEVTrFRQrBahps90uo9WuotmpQqHuwOfxoV1Rw2n0yPHX6jWpY5lryjWcJEk+f5xuj9SrBPNVai28PW600RBSBFXYTpsVUxNDqJXzMOhUaFRK0NGZiv2CDiN6qDIHrCYzSho/ItEwXnjhBRjNZsmdX15Zxaee/xz++I//HFDo4PYE4HT6kM+XkcoUsTA3jXQsjNXle/jCL/wknvvwedy/8Tr07SJG+l0o56h2Z7RSlxAt9Syo6GRsDus9KraZF9wQ4JZ7LnEcI6CsUkOnZwYribCMIyHA2UGjUZRnbKMNIQNpjFSAqvHK69fxJ3/2n3Du0tM4dfZJxGI5PHi0hnQmD4WiKS4ELocPn/v8J7Abfgu1Zl7u/VKhJONGNWurocOg/xyWlzfFurhazePtd9/E5Pg4dAY9vG4XXvjmt6SeG5waEpv0G+9fx8TUuLgH0eXj1o1bULU0+K1/+29RLMdx/cabGBsfg9nkwssv0SmHZBUfRkbmpN7NFqJCUggFd9Cp6uFx9SMS3hfwlYQE5rAztsJuM6DZKaDHbxM7cbosTE+PIBbPwGIbxSv/9Jbsy91umzhsOJxmeH1uUe1SaUsBwfr6OmZn5yQigX0wPu+5H6JbFPs/zHBfX6drhg+5bFEsrR0ON4r5svRk6LzhDwwKQYMOI1Txsv7dC+2I9TqBZp1ehStXLghYzT2c3qiFUU/yCbC7GcGnPvZJ9Lk8+N1f/U385q/8Gi5cuNAFbQ8zbv9/6pAevs3hCByOwH+NI3AI3P7XeNUOj/lwBA5H4L84Aj8IcPv7/+uX8ZU//1PsbG3j1Vdf/SA3ls27WCwmjamDLFo2oAhcEKTin2ayWh+rMggCsXlKVSHBLjZgCbYSxGADkHaSLMz6An5pjrHhdwCoHagC5fcfW6oeKD4JjPLnfH/+nQ1FfndtolRip3eQdcl/H4ArAkYyU7VWkWKReS384rmw+Sj2YJKH2gW6Dn6P79VVYTJzlDm3VmFoU+FJkOBAXdtVfVblWPj7Ar7RspXZbZXKB5m4BBvZFCIYzM8q0ObYYJDGI3+XzXyNjmPBRmY3D+iJs2fFTi8eSwhwy/wco8WC3c1N3Lx5S1jAXZvkEhxuj4wjG6zM7dHr9JhfmJNGDPN1WNwTLGfOE8+HVqZsYCo0BgEkD1TGB2N3MEa8DgdjTrCT/2Z/g8AJQTpeV4K3ZMXTxosAH8eQgNYBeE5rbFpvBnepIDTAarGgTd5opyPFeTwWk/EcGR2Sxux+NCTZnrQH4nhzzJgbQ1CM85Cs164VF1nrXRtpg8Ekn0l7Oc4PqqY0WoUw9HncBxnGHCOe40H2KwE1FsT84riQYc3mDRstBA2UVEJ2fatEfUt1Lcc8x4xmMpSttg8AOkWjInPpgNzAcSOwyOMiIMp5fTCunAO8NwiuG/V6OGxdS96SAOsqsYvm+1CpShUqmeREAmhTR7smUQWUizKXOHacX7RD5ve9e/dkrPj/B/bDnOtsONy8eUdAhV//9V+RIvUb3/ompqen8fO/8ItyPLSH+vYL/4iRkVFc+dBTMpYcM85BUSdrVChUSkhkUsiVisiX8sjks9AadLIW8PUEeniNqSIjs1+AHlBZ3AU9SVo4AGE55iRrcE1IJJJyH3N8mQ3L+cXXc87xm+fA8+E6wN/j53H+iaJfrxfwjaAZm6YcO4L2vDdJaBifGEE0GhZ1l9VmgdNpl9yqqakJARyzGTbzqzCbLWJP3b13aaHdlvfm/U+rbSrMqLyQLCOnHaurK3B73bI2kMzAZnq9SptuowAckl+nZi4rLU310Gk0SMXT6AsMirqnzDVGpZTv/uEByeVK55JQK9vwe+0Y6PXCoAHqlRJe+e7LmBgcxYefuoDeXju2txYlG8xk1Iu9Yy5L4IYWlF1CidFigNGsg9mql+bC2nIeL790F1ubUaysbknjh5aVULUxMz8Lh8uLO7eWoaIDQKcCh1uF4bEA3rl2Ew5XL/ZCMfT1U81UhMVhgNvnFECpSsFAk6SVHvjcA9heWsFEfx+8XgveufGH+NlfPI3rr2WRi/Wio9mDw1vC537iRxGK7WJxaRmhvTq0Gge++Mufx5e+9CUMDZxFKqHAfjgNk62Nnj4XAr4Jscm1Wy0w6rxIJyqw2TsYHHJB1aSNOIkrWly79irajQaMemaUMe+NVsQZPPPcCVTqQdy++zY+/anncfPWuzCalCiXatBqHVArHYhF8kilCKCoMHdkQRSkVKjeu38bVptV7iur1YtTp57Et77199I8Z3Mn/KAAvVGPnnEPUFfjysc+JHaU4cguXG4zpmdG8e1/+B4SsSJ2d5ibzEzLHHxsvitK0mwdHPHhIx97Ant7u3B5/Ojx9aFUbGBxcUms4XlfF4sFPHxwDx63G50WAb8Knjhzjg6hYoG9srSKzY1dnDr1BNptFSLxpDSN2Cja2dnE0HC/EBk4Z6nkYUOTWZ1DQ2NYWV6X+Tk3OypAwMrKisz1gf6+xwQllRyD5DPG43J+tFCnMsFiNUKjV0l+6uc//y/ECnlra0eakNfevi6WcrQqv3XzjtzXXEwvX34Sf/Jnf4xWRoEf/zefxo33bwjglEym8cUvfhEvv/yqNMNGRkeEmED75Dt37uL8uXOYnZ7F9Wu3kUomhAhECztaWB47elzWX15z7lm2NjZgNdtw+swZfO8734WypcSlJz+G06dPiq1eeH8LL7/8Is6cOQOrxY5oJIlPfuozmF+Yx+/87m9Bb1ThV3/jV/Ddb7+ArY1tNKsdnDp5HvUKFYUkgGXRUdSRLsTxxjuv4+rHnsTwxBiWN6jwIji1iP3gHj7zmc/gzs07AuIN9A4iEoogFk7gyUtXUMgWsbayInuAH3nu40KySsWiePWl7+HIsTl86d/9Nv6X/+t/xns3bmByehZWmxMPFlewtxtET8ADp92Ii5fOyB4nn6+LPevffu2bsq8o5Mvw+gICOHJNeP755+W5x8+6e/cufD6PAIkapVbsorn2cg2bn1uQvGTO7W6WcddNoZvB3HU04f9brB48XHwg5Bs2UCXSoE1QyCh7iq47hhKVMkGfmtgTU/VFwGl7ewvlSlnAS/4O10/uH7i+89qReMOmJ9d5Zreb7Fp0FAVRZRGQePWVNzE6Mil2s8y4471x8tQxUVi+8JcvoP+oExOTo9japP1mD6amp+T+vfnyEo5+eFLyXpOpHObnZpFMMoNuDE6Hr5vBt76Os6dPwOu2w98TwFe/+lXZ78zNziMSJamujoGBga6Lhd6AYCgooIZeb0Q+1xKLZSr5GFtBcgRdJt599zoePHgoKlw+v8XGNZeT8yP4oTU2JLPXoPPg4f0tuJ39sNlcYjlutmjFYpzPZ1pkkxyighVlZrpbSmi06ygXSSwkAVENKAvo6bUiEdsXBfreThD+gBs9AQv6+u1CDvrf/+Nf4+ozT2N2oRfZ4jJqzSRC23V0mk50Wjo0qz4kwlrJxlWoSvB6nchlklC2ajCa2piZGxAl1OZmEHdub0KndWBweATLK3dRrqVhc1hRZK5tk04F0zh+0g+dQY0333xP1GHDQxOoFruN60hwB81aFZ/+xI/g61/9W2zd28W3/vHrmJyYxtr2Cv7hO3+D/fgWzl6+gI3NECwWn6inv/G1b2FqeB7zE0fx8NZd+H1WDA47kSzlMHH0FG7eeiiW8GzOb22GMDo8C7fHgpu3r8mcttr0mD8yhAeLNyQ/m5EBpVoFdosdf/lXX8WVSx9CoVCXtdVh82F7OywZ4COj00glqHpMiu09yWK0EBXHF61KxiqWiElsQDIdhK9XCasrC4PWj2zcgkR6HaOTHjTrBhi0bskkTaSC0BkbQh5KpTLoG3AKwBzw90MNH6Ihxom0kcmkodJ2awcCr9yXEDzmeRJk8Pl60O5A1mbuxcQ1SaOFSttCvhTC1MyoZJKHQ3R10MBkdOD+nVUhCjRqXet7WqJWqjnEonsSZdJqKWEwGtFpK+U52Wlp4fO7oNKmUWluwuk2C5mgUbbj5vsr0GpN8LoHUC21JHvVbFGLjXoHNQwOu2F3qbG8ehdom/DM1c/j/u093H9wF7PzvfD4VXD7dEimMrCY3CiXgJWlbbk3eZ4EWZgDqtZ04HAZYHdQhU/wSikAeDSawOUrTyGeoBJVj0BvH9KZrCgutXo1nn7m6mMyZxsPF+/A7gKuPHka0ci+PH9ajSYcNpc4Azy6v4zpqQXEo1lE9zPw+/rRaHSw/GgDrboKPm8vKo0mmqynSDhUEmyron+Ais8ebG8/hN9rxrmzR6BEDfUK4LIcQz7Txtb2NvZC+4jG0yiUqjBbXchky3A4AlAqjeIyUq6QaGxEu5HDSECPToP2sVRVc841RHVL0JKZo4FeJ/r6feh0NAju7sPf6xLCSTZbQ63KOpZWw4yw0Qlwu7z8qOv0U6sJYYR7cALedLcYHR2X/yeZhdfs5JlpDAy6USglkExkoFZaJe/42lt3MT8/C5NVgVI1IjnURquJDGAM9PdiKNALvU4Dn9MJo1aLZCSCXDoJByMeHHYoOm243X5A7cKjjTDeePNt+k5gdy+CcoWW3WpYHS7oTAZo9TqUGxUhyap1KpgMOnRqNTTLVTxx9gyuv/cOzFYTzp8/J3vuu/fvy57B5fZDpaATjh/tTpeI21K2cfv2+6La5t76uY9eRaDHgWQsCJ2qAweB9ladzE/y04TszHxqnfsovvq1r+L6e9dlH9Tb34dZOnOYLbh95z6mZ48gmcyjXGHN3MTm1p7UsR67C/l0BCZNHZ989jKOTvfBrq2hkNmHWauAgcfUIOAKqCgv7mhQYWxOmw42JCa3hdR9EKXBZ2u3Fs6hVqfSVv+YUKqCTs04qI44GemMJiF0x1M59A6Nw+MfxO/9T3+Iv/v772H+6FnUW1SOOuFwe5ErxiWqhDbfPX4nTI4cJqdG8ODuBvZDUQwM+mGxA8lEAdff2sWpk2cARUkU4rQSJinMZDZIPvP5C2fx9NNXxaXlq1/9a/z9t76BL/zyFwTMvXvvjuQIx0MxOKwWnL94BJlsDPcf3EcyWcLE+Ens7ZYlE7xEsoZRjXhqB/1DVhhNaoR2krh88RmE9yPY34/KmsR9JskJtFZPpmOiEJ+aHsa9ezcktoC27NlsW4hVdK3Y3lmCyaLCmbNH5T1JhHj11ZdF6f7csx9HKpUT8qHb7cN+OCF27NkMaz49Ll+8guXlNenXpFM5eZbx54zvKJdoMd8n5IdaoyGuTQTQ6RQT2t/D5OQ4kqkYQvs7eOLscXF8oCMIj4mOIWjrkU00cGL2OIxQ4T/85m/jd6i4PXvuMOP2v9j1PHzB4QgcjsAP+wgcArc/7Ff48PwOR+C/0RH4QYBbWiX/x//t9yWXi8AtARGdVisFAjNgqU4lOEQwzU3lLZmQmYwAKsyvYUOKTTc26/h/LILN5m7Wrb/H3wVZzF1wjdljZD0363XJwyHIQjUgc0EP7F3ZoOBmmeAvF2sWInxfVp9UlxCYJKOdn8P/Z6HJQlRyTGs1KfC6GagWaZLptCrUymVRw5E9ToUtG5AE9cTKV5SkBCUJNmmlYOIXiwJivzw3jsWBBS3BNDYoyexlNiAVs/xdAsMsSJuNajf/SkWdrwJ1Kjr5PlRwkjEr1rF6abJQiUnrXTYazQY1hofZIKgjEonJOZTLJVERmmn95acFkwPpREJUnGzKqrVaaGhJSgaq1SxKXTb7E+EQopEI6tUqzEaqCLZRLXctpjl2Zosd1UZLMsj4OWzKHqhluyAZx6ebHSoqVrNFfo/WZgTVOK5UMrAZTHUJ/04wn9ec15TNf1peE/ynBXeSeTAmiwAPtBFms50qHtptmi1GUZ3yWm9ubYitFYvVpcUleHp6pEHGY+A4lIplsS3iMRMQI65K+2VeN9oV0qaJn2+1EdhWynnxOvOb15wAKpugBH8P7CD/2RYS0Ci7WXNsaHTZzi2xBiUYlsll5Pe7mbNNuZ7MK+S4MVWS40OQmgp0zktm/LH6f/PNtx6r1tSilOb9w6Y17UeZ46tRd8FzKLp2TmxQc56KgpgAbpNKhLz8nTbAvCYKFdCg4rdalWshjV3O9ccW4GzQc87ym8dy/fp1sV+joowNP37e0uoKPvrRjwpznPcW864WHy2JKnFweEgaTLyHmAksWYOFPOxuJ27fu42bd+/AbLdARUIA7aYlp7ch6waBWEWnJXaVBI/IZiaYSbtiNhQPiA88RoIAVIDx3uJ1k7VH18205Ot5P3Ne8YtAuHT1HyvEqaAXcJnzlXlQTaqlO6Jq4su4znSzNzUolwvo6+sV2z6CAo8ePEKumMVzzz0rOW+rKwSvjNKMJ1nAZDQLIeDWrduw253SBOc84ZrDeWc0G7Czuy15XARnRZFGxX2dylyy46ksboqLAZsvvA/YUC3lK3DZfDBabSjV6qh3OjA77ICGTUs3dHo1TEaN5P616gVRA9C/LrwTQyaSx8XzJzAzOwC/zwiXQ4+drVWZP2zktlsdsVmrNangZ7OOVqUNsSwd6JuBXu8SgLdYriEciSOVSWInuIU795bQN9AHg74P9ZoO2VwRenMDx85M4et/+jX86n/4d7hx6yauvfcGzl48isCQBWVakFYaWFuPAW02om3wu8bht/Tizrsvo1y/i8989kOU/2BgsGshnUvp0D8wglDqLnYj26IIqjbbuHzxKh7d3cf1d9/E+SdnsLdTgFo5BIWauc8N7G7UMT42Ca2uhlQyLPljpWxDlFBHj4xIPuBrL78Bk7mGiSkTxicdkhsb8IwLmaRUieLyU7PY3V9Cs9Zdy5j1lkrmsLa2D693BHvbOSFmjE/O4PrN92EwmOU6c26/9PIbGBsdw5UnzyMc3carL7+OK09eRCSaEIu2hSPTKFYy8LjtsgbZrD6kE1U060bUih28+sYbqDNflGmmKqBVa8Bg0WN8JgClpo65hXEcOTaNArOhzXZRet278wjJVAEebwBWCx0oDNha30QiluquhQqux0oMjw6LuuSl772CeDSFgN+PJqjUIyFGA5VSL02+4WGqHhygXWs4EsTkJO0Ea9IcUyrbYp1Ileyx4yfl/r1z+zYaTVouDotqnY4azBi9f+/e42gDs2TJSXZuuwiT2YhPfOITokiw25xYWVnDe9fvw+txSUNzeLhPjpvWslwndoPb+Kmf+Qn85Z//JRx6L45emsPrr33/MblFj8jDOFzjThw/flLIOW++8RbK+SKOnzoJRUuNSr4kKo9sLodYOIqPPP0R3Lx5Ex63RxT/4a0QPD1e1FtNFEJZBCaGMTE2L7mjnU4do2P9otAkAer69Rv4sR/7cbz9znUByz7+yWexuvYIqWwC5UIBjUoTF889hQvnnsK924tYXlyCv68HHWUNtx+8j46miWOnj2B9ZxMWpx3bO7tiYdzb6xd1bjaTwzMf+Sju3X6A1aVV2Mx2yebcWN/E9MSUgLnDg0MYGhzAxNAQ3n/3TYyODeInf+bHcef+Lfz1334d07PzArivbWzixa+/hrnzI/ipf/V5aDVKbG5u4NSpK1hd2cG3vvmfBbilPXK90cHW4jqGp6cwf+QI6J5CYJQgrDiZZHMYGx2HRqHCxsamgKBGA3PpmkJk4ZrNdb/ZrItihvs/2iryGZNKd0kxdEkgYYVzpt1uyP6D9ojdL+ZmMiO8Lcog8mkYwUx7bT4DuMY7nQ5xCqHiKJlMiHLl4DP4bGMerMurh8HaVXpbzE5855tvwOxw4srlp/HOtevyTPX43MjmmJHthLfHgTffeh25XBETE/NiS+hwWrGzu4O5uSm899774ojBPFACuGPj00jEc5idXcCt929D0azj9PGjuH//HlJJ5nz2iksJFVdcV8fHR3Drxg3YXVbJXaSCmHsmj88vapydnT0BgcfHJ3D0yFGZvyvLa4/z5fXyjOPebX9/XwggNhfVtVVYTD5srO3D4+6DzWpHoZSF022QnNt6vSzgdyZdFUtahVLbVT7W9PBYj6LTUqBYiaHW3IdW10Ih04JaQUUyY0+ysNiYGalGNLaP0clp7AYj4lyycGwERpMCezsp2ce7fQoB9dZWwqiRpGMlcSsDVccIl7EH+6E96I1cV7QwGnivEVwg2JBDAwmMTjlgdehEBbe1Ecfo8Lioypstxke0UMiRcKnG+XOnsb21gl6/DVvrj3Du9AlcOHMGN9+/gaG+QbE19vX5oFC38A/f+Qam5kehN/N5/ACDAzMIeEbQ7x2ETW9CnnbHJhVWVx+irGwjTecSpR433r+HDz31nGR03rp5T1RQ3FvPzI4hHNkWm04o6jh1Zg61Zg7lalbU0u++e0tsq2kJuh+Mw+vuw+raNvQaE/KFCqqVlljzMmrAaGsj0OdFJtnG4sNVsXW1O5gBb4TVOIgic2KHakgnG9haaaO/3w+3T4tGK4d4MozpqQlEoiHZR3s8fUgmI5iasyMcTiIbNwBt7vdaQNMGmzWAUvs+OlSqVxswGqiA1wsZgGPqdRPgbCASicr+h+eSTiVQqMRg87QE9COJJpvOI5cpQ6MyI5OqQtk2oF7rZkGPjg5hcCiA7a01DA73ot6sYXsziv1gVtT8rXYNemMNDhcB4SrW1h8IUXJm5gT2d8tYeZhGrayDVkWybh31ZhpqPXNBqfZtIRQMS/QHlbLc33k9AeTSCqwuhaE3deDyqVCrleF0OYXwwfWqv39A9sJUFTKXnXtnOiqQREfy7/zCCNRaglhaieZgfrXV6hQCkZmWxzpazDawtPKQlR4uXr7Uzd7MZWA0aNFsEcBssVKDz+eAXk/SZAkjw/1i78t9JveX3L9VyzWxfy6Xm2grjHi4tIcyLaQd/Wg0VULE8nmprm+imInA6zJA0c5jbCQAl8eCkdFhAXso1o4ns9jeiaDe1CCbqyMYTMFk9iJfoJ0xnXl6ENnZxdq9G9AqO2JLz30yAezBoV5xcOH43LlzS4DIy5cvYi+4i9u376C/bwi1ekdco/yBHlmf3nrrdSEv8t9Uo3NdXl5exYULF8UV4ZVXXoXVroZCWUdIfnqNAAAgAElEQVSroYWiY4LBqIfbq0OpGoTRrJQ4hpHBo3j32iKikRyOHJlDthBDqhCF2qBAoMcn7lYmrQ6KZhNaFeBzOnB0dgZ2sxG1UgFqRQf5bBbVWgXlVgP+oUE0Wgrk8zU0WxpEYwVs7cSxEySg2ITOQDWuSYBd1ra879q1BIq5KKBsoZfrhLIt+5T+gX7YHDasrW6JO0WpWEejTjU5M2F10BKYVXQQiwTRbBShUbdw9anzODo/hbVH92A2aGE36aGh1X+jCY2ySy5vaqfx2huv4cWXvidzk4TND33kKt58+230Dw1jc3sPsXgKLncP2rTVr7fhc/gRDyZRKWRQL8XwoYsL+PHPPQ2zuoxUeFMImqo2M047UKmNsNt7AKVB6mONoaumpq13na4U7absx9hr4D3ejSFSspqUHkOlWBU3K6OeKk8tSrUy6syytphIz4TBbEW9o8G3/vOLuHb9LhRqC4xmN0LhMBS6GsamB+F0DEutYHHU0ay38cZr99Busi+QxtR8D4aHB3H97VUcPTYHr5+2wkXYbR6pLRcWjog1fEAAeyMePlzE9PSsRG2x7zM/f6Qbl+X2YHtlFcGdDVx9+hx0ho4oUjnX2y0DEokmgntJnDn7BHaDKxibdkOhzsJgBna2Qhgfm5U6L5+j0t+Ku7eXUa9BsrRtNqfUg3TpUquVEhe1urqOdlOJoYF+KJQ1lGspHD8xhdn5YYSjO1heuSfOHsy8ZY79wwdLuPrhj2JrK4pErAWPO4DNzU2xRfa4vRgfmxDCYz5XRnCPz1A9DDozOp0ueYoRIflCRFyLGH9RbzTFYpzZtm6PQ9S+JOpMzQzj2PEJsczPZpNotdizqeKnP/NTcJhN+M1f+jf477/073HmibPSW1LQQevQKvm/0a7u4WkfjsDhCBwCt4dz4HAEDkfgh3IEfiDg9stfxp/9yZ9ie2cHf/eNb8hG02QyCCDBJh4VtKUis1Hzkh3DopcFIVFNApgEPw20yvH6hPE6OzMnzUHJnn0MkhKc3d3bFdCIYB0brlQ2UtnDZjKBW34OQTIWpwSLxWZULGSrAsoSsGVDiKAT35fAGj/b6/FKc+7ANpXvSxRQVB+ScVoVUE2r0ggQx/fmCwQDYv5qqymAC3/GUogNcf6M9n4sbrvWpgTlumpeNjDZLKzSool6iHanq1IWK1gWEUaoVUoBkDNZMjNrXbtljQbNVtd6VyySCSjWG6JSmp6aRC4TRSwaRr1REwCQ1oO0rWSDgwpT2rkODg5L9hOVp9VKFXaHW8Bg2jhTvRKPxxDZDyESCWFudlaUBGxO0/KIACqvG4HWcq0uRTALHQJiPH5RuyiVMrb8YqHYBRi7GcS8LgQlea0J1NKal1+cIxx7AqMs0thw3drawqVLl6Q5yyZmu9mG2+mW3FpablLRSK9GKhWY78j8Oqo1mZHj9jilWKYq1OmifVhNPmN8fFyIAiEqBsQ+WS12RZwbnJe0OCLDvNkieMasMn5T6clc0u584Pt2CQYsgLvZUt1cXqqSNaiVa5Ijy+KXk4C2wWzM1lsN9Ph6BFwkA1ylJqDate7lsRg0VBaUPlBwczwJ1tQaNei1zIeEgKv8LNpqV8tUMNcl87SbpUqmdFvmBa2YCfqLyrz6z0QEAhX8GYFcZquKrbDZJBaTvC7Mk7I7HJIV3FWAaGAyGBFPJgTQcD2eNwSF2cQnEGOx2aSBrFB273Vm6jLXl4QNEhoIxBI8U2qV0Oi6+cQtdPDWO9cQjcdgtdnEoo/qabETVmvEEpokBt4DvYFepDMpAfy5nkhWk1Ih58djJNjJ+5M2nMxp5n3osDsF3KGyhNeL4yaqdq1Wxonjzvfi70aiUblHmfFZylWF4NAFrTWPyR0kVbTkGLTablazyWQUi0oSRObmZ/GRq1fxN3/z12LvR0JAf9/A4ya7AW0qGiPR7vx1+wTMK+QLKJbzMDus0Oi6rHiC97xvuPa4PW6xyOT/u11OOU9mbXI+JeMpFLNFDI5PCHGi1VHAZLUhm88LeErmulrVATo1VEq05OtFvVYWVj7VOEXm30a2cOHCMTz7zJNQdmpQMS+y1YJeo3nsMFCVBh3Plyp3KsZEOaM3IZ5Ko7d3ABqtHs12E+VqCTqjHkqFAZl0C2oVLaybqNQz0JnrKNaS2A5GUakacevufZx8Yh6egAYbO2sIhUoI7tfg8Iwiz/Nnhm9Wh0xoCz/zi+eQy0clW8ruUiKVDUOtGECp0kShRQtkZmzlsLcfFSVZPkklmgltRQGZtBIqRUAULEaTEa2KA3NTx/Daa9+DSc9s8A4SsYhkdndUcZQKdJZuYXq2F6fODCG0v4jjJ+ahaFvw8suvi4Wlw61FpZrG0qMtyRc9ffKY2LiWynX4/YO4814Y88f78ehhEDavDg9v7iAaS0JvUyMazePYsePw095Z38CNa/cxOj6CsxdPdLOzdcDa+rI8u3p6fJLtF90v4tvffBNGpQVWvwmtTgk6aGFyGtA32IOhoX54vE4k03HMzc/IfCSJptVo4a1r11EuljA6NgOjyS5qcqoKDFo9XvjW9zA9N4FLFy/jha9/D0Njg1g4ckwsgh/ce4hcNg+dUStzf3xyGnfv3pdG2uDwsKy5S4sPMDExKusjG9Rc5iqVAhLJOBaOnoJSaxCgjvbitJAbHR3G6tpy11JueBCvv/6aEEdm5yYFbHjwYBWj472YmpqETqtHPJaETqPH3m5I1O+hnTQuXDkhjb079+7AYrPK/iGTT+P0mZOy3rNpxnsvvB8V5Rgz67gHCe3QPnsHPQEfdtd24fA5Zc/RLNWRj+dlDjl9DqwuruPpT3wMa2vrMlYOh1OUHQRG+Yw6eeyUKOSsRjsG+gfEOpOK/B/5xHPybN4PR2TsJ6emsLWzCaUGOHJ0Ci/+03dhM9rQKrahU5tEZTXQN4JXXn0FZptVLKKdXiserNxFR9nA5PwE3nznTQHAqBYmM4vNTboJHJk/io31LaQTacxMzYI+6e++9Q5+7qd/Fvdu35XrzZiDC2dOI7S7jUDAh3KtjLHpUXznxe/A39eLZDorVv2rK5sCwlFR8uD2ijg3DA6OYHc7DpOZz0JubBjBQJKQQQgoVD773L1YW914nBPfQq1axJlTJ1GrlEURKs9XOoDki7LP4f6KzxKutVSdU91M1wuJpWjSstcgylmup7Tv5Nqs1WkFOBdnjlJJ/iQIyXEOR2h/rAKUBGFItOEezyz55l3Fb5dUx/uIa6coh7QayUkt1xOPiXIqeFx+9PaOQdHRiQKG1rrMW6e18PzCDCbGRxGOhnD79kNEwimcOnUCvf1ebG4uweExC4C8s72DSDgGu8uLYqEBlyuAehWoV1tw2szIJKKw2+yyDxO3kWZNmrFtBQHkJvr6/bJWu5xuAapJ2NjYXMfw6IjkQG9sbaJIcoFeK6S9aoUkCZO8P50LNCraJmfkvvP6beioaJaqR7XaxuTEjBBd9AY1nC4T2qhiP7Qrz2OvOyCZlmtrtNzX4cjCJaSjCqSSWRjNCtQaCVQqeSgVFmiUZpgMViSS+zCYaAPL/UQVJp0FSqVBVEK012x3CNKb0WqVcebihNiqLy2totmqwumyI7gbRn/fBKJ7KbHxZF6hxeyC1exBLteG0+FBs1OBUlPBzHw/NrcewWIzwd8zIA32R4tb8ncCdtwHkARCAlVfnwv9/S6USikE9zbwuec/CYvZiNdefVWuP/d0Fy9dRCaXxLV338TRYwsoFepYWdzE5PA8EuE09Eolnn3mKkw6NejFnm2W8dI735fnKvOAdVobFB2NPO+0GoMAazu762Kn3dcfEEB8em4EvYNWbGxR+ZWGx9XNCz6ywPW9hUy6gMGhYQSDWygUsigUyhgbncDd+3dRqiQl81LZcaNRVyKdSovFesDfh0yiCb/fjVx5FeFgGmoE5D50eYzoqNIolpLixBMI9KNWaYnVfbNVgsPbkH1+JFgV9Sf3O6WcClZzL2Dcx+jEGNRKNVLJFCLhCErlipzX8WMn4XK5sbO9K0pvrqMryytoKrKYXrCL1ayMidoMtdLYtT+uttHr7xeL5fv3FqHXmjA2OokI818NKuQKCeSzJKLqMT4xilanjNX126IUO336GFbXHkq+dY+vF0a9GxsrGRSygFHHmAw1coWIuHccOTotz0oCI5UK67wGypU8Ll++jFS8iqWH+1BqmlCqi9AZCHhUMD4+LERQ7ktXVzeRTuYxMT4LNwHNaBzJRFr27RxvlbqBci0Lt5fESq3MuyaJYfU6bHY9/P0OyeNNJmNy3j7vABLRpNRgR4/NwuNxSF5ms8GM7oxY8/LPmdlx7Id2pAYSAKWtEOtxcZIhSSBXhdESgMnkw4OHa1LbppMZaJUGOCxO5DMZtJtFKBVlyb2nvTgdlXh/eHwusYgH1KhWmdfZRirFdbApdquJeB6NSgfVTBmxaFAylJt11qYqTM/1ia1rIUenijjW1pYk55rEr/W1NSjVrEubQvbVaw3Y29sSa206IBhNWmh1alFK1yoE5koYHx+TCIZMMYjefjsaNQXWVvflnqFDhcenl8xbPstaDSq+PXj/OvcSU5LFrTY3obeSfBNHJBTG2VNnEA0FoVF04LHbUCsXYDGocPH8KZi0rJ4ZR8O81gI6ijY0OiPKxQYMJicaTQ1MFi+qdSpw44gkMrKOpzJ5sdtXc2+v76BcZ7Z4EW63S55T4maSzciem3sX1mZMBeW8o5OCUq1DrtyN+qCLgUrZgIlzPBPH6RPzOH1iAZVCFh3W9e0WaqUSWvU6+vr6ka5oodbosLy6hmYLqFSb2NwJyXHPzB7Bzbt3EY7FYaL7zmMSaq3YhqZlhUmnRbOWQauWxBMnJtHnNeLSheNk8KFF1azSAAX0EnWQShZRrhWRzMdRa1SlTqe7UzKVRr5YFDLVpz/9KXFpatZryGVSsNuspATKv5v1ClrNupChCfqy1m6zzaFQogk1NHobai0VvvI3f4frN+7j2KkT0Nu10Dt0qFZUCPgHcPve23h0fwXjEyeh6HCdiWFwyIkrFy/i3u0VrK4sYmyiVwigx06cwUsvvYz98D6eeupJcXJhHSdRS3o9+vv6pE4kMZ724CooEdmLosfrhUrN7PiaPFMJcm5sBtHp6BAIDEr8gUbbxvT8ILw9ZnmGpeIZ6PRmqKBHsdiAxezBjev3EY/n8KEnP4L9cEye612ivUb6SexbmPVGbG9vQqVqwmTVwGAEPD1WzM6PC5DK8eb9PDg4JHvBVDKNVKyBSs6Gcqkhx6FQNpFIRDA0PAIFaOmtRjZNdzVG4eiFaM6aq14rifJZBAftlhBpWVNKFJaCPSIlytUC0llGiBlgMGrw4M4DjE6MYsA/jF/+mS9gyB/Ar/3iF/Cl3/ptXLx4pZvopO4C9LyWB/m2VITL1z8jGocZtz+UXd3DkzocgcMROARuD+fA4QgcjsAP5Qj8fwG3PGHJ8jnY7ykUeO211/DlL38Zf/RH/6fk3PzlX/0VpiYmRS1Hq1na2BXyOcQiEVQqbOjRcsmEYdrDabVw2GwC7rB5RxCHBW6bqq86cw9L0pDsNgPzoqQQsIs5om0WbwfgYEMazWKXRwWfAqKKIrO12egWLlRqMhuMwB2bigRgJI+13RZwR4BGUfs2u4VDuSyqCoI+BGB1BqOAJwQmCa4QOBJ7Y6roxHq3a+cqGZzk9tJGuUXb0X9+jVjTqsjeJuPegkg0Iva+tNElyEaQk41Np8PRBTRbXZvXbkOTgBztiQzI5XPSvCYQSrYnwTIW+IVMCuVSAZNTE2KBSoUJC4pcNiuqU1p7Op20ODRhdycojPtUNg+otcLOjSdi0ljyet3yrTd0FZdshuezbB6oUCiWRaFK+zM26DkGtP7jONEGU8DLWu2DfFGOZxeYN8iYsxgkCMYvFsb8PyoqOTYEbQ+sgglkHT16VF4njc1CCVYzFZRVFEu0M2ZDpv5YMcn83A7K5aI0yjxeNwIBP5aXlmE0WoXNSkY4LQnDkYg0qXhezOlkIUswTeye68yqZSOyBbQb0jTl8XCc+cWCjp/DZk/XRphF/eNs28cKIAIDnB9UEPE9D7JWCWYSqOAcYkHKceI3f85ztVGR1GEOXVXmFseMzQTOFSpvyQKWvFYFWeMqaeayydOiFXCd+Tfd+SiqWoNBzo+AK9U6BGl7/F1VMwtig8mCSCwhDTuSAKYnpzAwNCjNiQOlNJurHGuC9sybLhaKMJrM0vjgncemPIFQgvDNdpcAIfNUrxfw38ysuf2g5L66/G5kSxmZp4lUQlTibJgEQyEpGqm65fhwrguBgbbI5IJ3VLAYrdJA4jg06lQKEUxQwu60CyGDTVyuJ1SLS36xWgO1gpaSdah12q6K9XHOtSigSSShNV2LFlNaNJgtSyW11YlaqYFG5fEaIO+llnxtWktz3Hhsrse5uASmuK7QRvL4sRmsrC4JeNBpK5BPF4TNTpLJ6AjzQsMo5opw2F2yJvAYCd6H4vtoK9qy/nGNOzj//v6+x2r+LlGgO/9IZDGLgrPNdoWw5nUyt5VKKoKrQtTgekPA1WikewDnFZUpJtQ7NXj7uhl1t268i93tdRydm8bHP3oVNpMepVxalLlGnRpGrUoaTrx2IutnXhfnvDD4u4p/YjuSh6jhZ7Fpr5CcJSi6OcRUy5RqcXR0eehMHty+W0ClahEVXyj8CFaHGbEY6TludHQW7CYfYWTMgtB7m3jqzDFMzjuxvH4H/kAviIQpNXpU6x3ozFpkixG0FLxP9bh7bwMmkwN2C7OKmeusQzRcQa1Ky3A2k8ow651IhPLQq4zQqmqolPdgMmXh8aoRST/C+Pi8ZFPyvmc+Jq13Z2bmMLdwQoDEXL4saj6upx5PAI8ePgDadXjcDgGktrY24HA68NnPfhq//sXfg8rYgUHD5qQZsUReFOAEnnj/tdFEtVIQ9SrvP94ntLX/q7/+TzBZbKLsSwYzaDLkVNEl62h0Lbi8WszOjWB+YVqai5yPRgMzazOidkrEM4iEkqg2KzLfFo6MYWR0QoBlWtcSuL313k3ks8zItWJkZAy7W0HJqePP1lc3hMTCplOrwTXEhlopj2ytjOmZKTTbBGNDyGaSOHP6JOw2Cwp8rqhUmBgb7SoduX5qtfLsoDUfHQuYqVutFbtZwKmoKJRsDqrRCTIx2ysOs5V2523sB2NwOz1w2VwoFqoCuhazFTx59RJanTr0Rh2anSauvXIdyXwS7oBVVGFUMrCZT2tjncYkoGubyvlkSkgSnVYTD249xMjkEGxmIyq0IFepMDYxgV6SVirMSo5h8f4GOpqOqEV8vgB2t/cQD8dgMlkx0NuPgKdHLDe5no6Nj+PJpz4kjbqB4UF896XvwOVxoFjOIRTZBbk2lVoZRyYWYFc7YdRZ4HZzjimxsr6Bje0tqHRK2N1W7IY2MTgWgMtrxY3b72JwuA8mowWNWlNA1O9/9xrcA06xoeR9XsgW0K63kEsXYDOaUczkxf56bGQUH7t6FeHQHjweF/7sL76Cz//kj+HWrTuwOmwIx0MIRvZw/vxZsa2/deemrO0+bw8sGhdCOzHUW7SwL0KjM8Ns9SKXp3ODEvVKG09f/Thu37yHUj4v6jJajaqUjxuOXG/VzEv0y5rO9Yz3Dp+V0ngUIlI3g5xf0sz3eMSBgnOZLgd8DRul/PfBvqEbQUGngqYAHT6/B6l04jE4TMKU6jHZqiVOG3zuut0O1BtVcQmxO6xiF2y2arCysi7A4RNnzkLL8zNx75FAJBJHLl9ANBYX9R/X0f7BAQR3o9hY3xVF+cLRSXi8Rqys3xcl6dBQnxAZqOA0GRxYmDsluZZLj9bQrtdg0DEj/jHgajCgTkWs1YCRsV5U60V4elxiFV0u0dKU+0a17JPpPEHlNG3vue5yheRiS7Wn1erAg3tLsNtc0Otpy28TIiKzyJuK7j6E48VM6MXFh/D7vWKjaLWZJQaDyjpmPzPPO7wfR4sAh8EBpUIn6xPXP4/XJeqebKYgBEru/XLZjGTQi+Wn2ohWSY1yvgqvj88bJTLZhAA56WQER08tiHrt4aMH6O0LyHsGd/cEuJSYAoUSei2tKXneJkQjJCipZD2gHW0hnxGAqVItynnQvr/V4bzqF2t1ArdmiwkqjRK5fAInTh1BsZxBPBEU60patTMnk9eWoDwJU888/TRef+V1tBstxPfjhB/QrnXgdfhw4sgxXDp7QZ5z3P829S1sxrbg8riRyeRkznD86dZitTgwMTEprkJ0CuDc5p7u8pPnERgyooUC7tx+hGrRjFiQ1tMWmC36bk2irKONLKw2rZBzON9oq5lOVeHxDmNteQ96rVWAcq6FjDzp5hq2QOMVrmMqsE5RoG+gBwZLW7I294MJmE0OlMtd1x4qgJXqCtweu+wR+WxOJQuoVujoY4LKVIPL7YJaqZScUoJSVMpzj8GsVuZ1M4/b7e4RwJnK7lYnC7OjiGPHF1ApKbCytCOqYbEhN+uRL6Rlz0vLfGXHBJPeC6PBjWQqTnqq3Iu8Vwj8jY4OCmgbjYXFjYF7+KXlRxgYGBRr5/v3lpFKFNDbM4gjC0dlX8XYAJInue/jHcF9qc/nxvDIkNSFwWBILKcVyhZa7TKqtQK0OiWmp0eF5FjI05q0IEAma5+xsQk5X8bWcE9Vr6tRKJZQaURhNHfjLaplJWIRurEYYLUrYbIRYO1gYmJclOCL93ekbuA6S/toZmGTPEVHKe7Vq9USHi3dF4KSSsm9cpdIy/gSkm+Ghrwo1fbEMpx7Jo3aJPnsLrdVAMhyQQtlywGN2oJgaEP2v2q1E5FIGh3QkUqLgUEvOuAevgyTnsQgLwJ+n4BOGmaWqkig1aPZUCKRjKJUzmN9NYR3rr2PwIAOly5exeYqyY8Gse6/f2dbwPN2pwG9SQWrg6RqNVZWVlGvc712opwvS3QIn+98L15vlUIpbjSZVAa5Esks3ZowGIxgeGhU7hWu+4lESixi6XpAIsbG+g40Gr1kmWqsDahNNXkOVCt1+D096DSaMJPkUy1hdfkBZicH8eyzT6LTLKLTJuilgLrThI77TQVjVXj9uT9Wo9WitTEJrHqotQbkCmXJquXeKBhNYCebR45Brh213D9mo62rDi2VoVSIzxXa7QoGBtxQquuIx4IYGBpBKqvCo6VN2WNzHpvNOig7TewHt/HxZ6/izImjKGbS0HMtVrAWyEifomNkLd+Bzd6Dao3xE3Fs7yYxNDKD/UgS95ceMWUHLp9L6qZypQCTzgZ10wG3w4lkIoxOq4RGLY9CLobnP/VxfPb5H0Um2R1TktwePVzB1sYuVFoF9BYN0vkctAYTDGYb8qUKCuUq7DYbBvp60Wk1MNLnRzGXwHPPfBiTI0MIRzagUlehVrDD0kadZO56Q66vQnTQagFvdRY79CYHfu03vwSDzYGj545jK7KPQO8A3nr7mqxbWrUGfUNjGOwfwMbaGqKhEI4dOQpFWymAPO+/aguS5Wt32GX9Z/wCiVxmGyOhFChVuG9UoVQty7PR5XbKmhaPZGExOjAxOQKn0yr7y/3wnhC2WAuura+J09Po2Kj0FtjH0Gl0SMXycDrc0stgDcMICJfTC5VKg/eu3+xmxzdbUsvyecj3oNhAryYpW4l6vQKn2y7XfHd/G1MzYzBa2OfqPoP9AR8KxbyohKfHzqCcsiIVT8HfbxJ3gVh8B/v7QdjsHhgNLtisPUIOIdGtxcwSRQNoKqCosY7h85h7pccuZRQ7aEkI10k9LOKFQk76J6xPf/STz8FuNuD47Bx6nR78+i/9Mn7j134NTz71YakZWa8RtOWXALd86+7bHwK3P5Sd3MOTOhyBwxH4f47AIXB7OB8OR+BwBH4oR+AHBW7/jz/4I7Es/SsCt5MTorhlE40NnVQiLqCL02EX9YXDaZf8lgBteZUqUXtRUcrGH8EL2iiTeZ5OJUVtJqokAqCqLleQtnnNtlIa4QT7aLNIAM7lcsJmtQgwpjMahFnbrtVEyVhnHk8bAtwSHGVzkN9sMEo+KQE7+ho/BhTZBOPxEJQlA1tJ2+NOVxkrzGmFQgAKNqP4WgKqBPG40Re132PVKTfatD7l/0mG3ge20KrHFnnMqjXJe/K9CU5T2UZQjGPV/X+CSSwkqSLo2juzcOR7swnP5t7q8grcdhs8bqoQ+hBPRMXey2Ixd+2Ya3UBjmr1NkJ7EWlGM9PzvfdvwuJwSoPDbrcgHA7CYjWJrRYbL7SizaRz0vxgBgvVApsb26KyZSOGx87mK8dRbKj1emkyShZurSrNSxYZVKfyPamMpVKRCmn+kK8nQM7zpjUyAbtYPI7p6Sm4XW5R3nKsObYsrAhacIx5rdkQI4DNIo9AP5tofC0/h5k4y8srYgFIq1ra2BL0ZCHXVYLqkM8VxCJZAJU2s4C6TeVuBmr9A9XlARAtYCuVPq2WFJsEs1hoCljf7gggzcyhAxttUQAZuvmk/Dvf5yAnVwooUWZ3c1ihUX6g/OWx8f95Pvwszm0BgDvtLkDa5tjW0KjR2kovv8/j59G3HiuA2SzP5LIyh2iTTACTSjISH6geKZYriCdTcv2YHc1MKh4rGy78XB4vwVX+HpXUPAYWuLxuvA78vHKFSvSOWHWTfMD7n1ZcH776Yezs7uKN778hSrSp2Qnka0Xkc3mMjo/hvffek3uPSnEqwmlHynEh6NtptdBkLi8b1UYr6pWGKFCl0K9VpLFNEoPH45ZmMs+Nc4BzQafvjpuiRXUQQY9Ol0xB8L3REMsw/pzrAzN/aYvH8+I5EthvVdsIeANy3/PcD64Rx5qqYs55Fsq8FgfZxyza/QGrWMfyNRtrW4hHE5iensHi/UUBWzj/MqkczDJ/83A7XegoFFjf2xTVKrPGeA1p6SzrULWK4clJWacOsob5J4+1reiIJS5BazZXaYNL0Io5dQQ9eKJOjB0AACAASURBVA05PmRvO502bGyu4vKVy1DqOyg1S+jt65EmSLtexcO7NzE5PoL5qXH0B7ywmnTIJmOibmCGlBBjKmXJfSUhgZaBbKRQ6ca1nYpwklrYwK4329KUUdDuq0N2eBkqfRvZahkN6KEyBFAs2fGP334X++FtlGtxfOr5j6JQUeDRahqlRgOjY24Ug7fwG7/8WfzZX/wpzl86i0w+KVbufYPj2N6JQ2uwYnVjE/EklUk+pDMtsTyrFGjbOiPWm0tLO12bcHVHgMJMIolipoChwABSsS0oFTF85rPnMDbuwNLaQ4xPjIHZ67FYWrJhc4UsdndDaDZ1oojjPItJHuaEzFNmbG7vbOHcuSeQyxE0iEhGFso+qG3Mcivi+ed/FKViDbdvraC/r1/UllubQfzTd19HpVzC/Ik5URTu7O3h0uWLuHX7jjRmCqUy7GYbUuk8AsM9omRpNgvw99oxOTmMUjknAIbeoBf1095OFMHNNIxmszRZQ+E9jI0PwdfjkgxtZqbxGnk9HpmbVAlVahXoNWzqKuSZQBUNFw+OGddEpcooTft6tYSOVomZuSno9WoBaBLxKIaGBiTLrVqp4NL5Cwju7ErjVGezAwY9MimqyPRifXvz1vvStGbzWqHuwO9zC/iWy6WlSUsVYSRGa3I1XA4PjASkDFY8uLeIjYfbOH7uGKZnJlEo50QFtLSyCJ1SD41Bi3wpjZHhMaw/2pKMxanZKWzc3sGVZy+jUq5JU5+22GtLq6iWKzh19gR2NtfQKpckf3d4bFRUCDdvPMLS2iqGhodhtlux8nBVSACNVgf5TB4alRpmrQELC/OyTpD4wbWbwG/fwABeef0VWGwWZHIpqLUKZAoZaCiEoqVjuIBOETh/8QIGBoaQyRYwNTMrOfVDo0MIRfawvr2MaDKI0P6WKG+tNpM0uWem53Dn2kOEo/s4ffm0KHfYcFx6uAStUoOxkQl4rE78xZ98BSaDHgN9/fjFn/vXYoG7s7kplue0p0+kkpiYHEMkEcLLr72OTz3/CdidNty8fVMIB7R3ZzaaXmXGv//t34O1x4FCNY9Afx/UajM21hIwaOywWc0o5BPQqLrrAYlfvMYk3TE/nQQrgiF8jlN9+8rLrwnBigovzjGNhtb3etnP0dL9IB7j4FnD9ZZrMdc9/sm1lmuvPLM7HVFGtRV8DrZkvtENg18EF0nUof18sZBHj5/NWMYmrMn+8+TJo2LfGg7vizK4UmqjVmnAxwxwgwVavVH2Cg6HC2eeeAJLS8vYWVuH098je1E2balgtjvNWKQdplkrQMXM7Czee++GKMWpTmQj+NHiMvQqHcwGo6zJtHrm84ugoM1hgr/PiUIpjUBfF+B+5eV3haDGec892tr6qjzPqFSlYpeZ6gRieK7VMsGmGra3grBanDCbrWItWagWURGiI+NIuD+syx6Le8Qev08cUvicfvjgAeYX5kQlyM8qlxuicCKhivmmy4+WxbFjdHQUsVhcSBW0tyWwTOU3132vuwexUBKxMDPLmWHdtbimywvdYugkwucYn7ULRxbkebuywvdVQ6ntdoq1WgNsVoc8F7/97e9gempa1jM276nMp3NCcH9HyJbMQOZ7cH/JjGsSx1KpdNctR9nB6MSw2NeaLHTQqUsGMlVinaZW7FqbtRaOHz2BgLcH2VQWpWwRI4NjsJtsUEGFEwvHcfvGTXzvOy8KuU3vUqKuLYvFLx2Adnb3JOqBdQgjMEi02Q+FZe83ODQkoNap08dgcbaRySaRS+qxvhpDvdaGXuMVoNNkBUzWOqKxLeSLGVy8cLELyEOHQtqEUkmDvRBjJQyiYqfFKseJ15yWncVCFhptC81mHgYTyUM2bGxtS01EtWgqHUd/f0DypWMxAl9AcDeJdLIGk8ENtdIEdLQYH59CTbUrpBXuJdfWlqV+IPDIveHa2gZ2tvfEFl+vMyEUikGj1okjgkLFfZ9RbPy3t8K4e/setHoVnvzQE6jWs8jnUzJnFDCglO8IAEgbc6oSaa0v8R2VomS/LyzMiaU873sqG8PhiOwhuA966cV/gkX2qnZcvHhRbEbffvuakEsYvUKSEfearB8dTpfUC/5AAEuPlpHNUC2oRKGUwfj4ADxeAuc6PFx8KHEAtP2+8f5NubeoeC8UMrLGMC+Y95XOVIFG390jNms6bG8m4ff3wu7UIJFZgcdnRH/fIOoVHe7cXsHwSB8q1QLy2ZpkXIozioGORG7YHTZxjdjd3cfpU6ckyqVcYa5oEcl4BO1WAb0DNqg0TVgseokGovNBPluA29MDm8WDaqUtz5tsPgGr3Y120waN1ohgaEcISjq1HVsbIZRKBXjcRiGEcS2nO5LVYkJvvxPpXAhT8yNiR8ws71qZxDo94sltNGpqjA2dQbFYligQ2nU364xGqUNnsAlo3FHWJdezUWvgYx97TubM4oNV+Xyfz4JiKYVAzxACPSO49tZ1WUe4Fun1WqkLeT/zOl++cgm7uzvi6sO5T5Jql5TclliVWruCZI6uCEa5Z8OhKM6fOQcD45YiEaytLuKZq5cwMcZnYB42q1ZIQ1a9FsV0WuzUud+hep1rRJXREkoVbIx3INlYHGtIKFSiUKljbT+BnWgGuzv7yKRLEglhNNqlTiTIbLayjqWDVB1OrwnNRln2tgN9R9Fs0ZGE6uAoQvvboKnD2soijh2bwRd+4WeRioeRTyWhpGOOg44ncWjtBI7rMJlc0Gqd+NrXXsTS4g5+6ue/iGAogZ1gWOyIR8dHcffBPdlzkogU2t3HUP8gtja25HlCBxyTwYDd7W1MT46j0yZ5OQOdRiHzLhjc7loQO32w2JwgNl1tdpjbhFgqLfbYdMgwaFSw6tV4963vY3SwF//dv/gcLDYtdAYF4pF9yRN+6uJ5VEtF7KxvCiGLDl1N3htQoNxoQ6e34n/4H38fxbISFlcvZhbmcfvuLQwM9aEn4EU8FRESGh1l4tEQqtWCKKVL+SyGh0ZQrgB7uwmcfeIctra3hDjFWpLKZObI87lEVxs6Pe3uBR8T41UoF4vSGxoc6ofDaUG1xmcEyb0N6akwXkdcXWbnEI3GMNA/KMrfV196S4iBJrMOmUxc1k6SEUjQpnV9NlNGMd9APkcSSx5GvR2VchGzMwOYpXI+EsLe3i5Kla472fbuFk6eOg69UYvNnU34erzSi+IzcHM1DLdpVEDyjZ07aHbS0OqbGBkblLWGjhYOmx/bO/vSg3C47IglgqgWm0BVBxW04ozFZ/VBzBf3nXTekJ4Se2VNkrXUAtwODPgFVv/5n/xXGOzx45d++ufwpd/5XVy6fEUQ2o7Ebv2/ALcHSG73R4eK2x/Kru7hSR2OwOEIHAK3h3PgcAQOR+CHcgR+UOD2D/7wD7EX3MNXvvIVaYoyf5ONOTb69ToNAv4e9Pg8UhSTpZzP5pBOJBEOhUXZxQYdC0uCRgRpqEJz2pkXxIKqazPFDBpax+iZ2WolS9Mo4A9z0Qhu8j34u2wIpzNpscqjRTOBJwINVLfSypZAMTe/XQVlVyl7ANjxT6o7DnJpqbAVOFfBzEn+jFmcTWk+8osgHb+oouM5d3NtuwAb1ZNsvIit32PAl6/n5/F1BDa7dMcuaNxVp9Bar6teEXCsXJKGBZtwBNloXUzwt2vVS4s+F1xuhzSmPU5aPlEpWZNxZ+OY1lPMx2RTkmq/9fUtRCMJaTRSCba2vgmP349MNoWjRxekYGTmHfP12OAgA7VUrHQVHxabWLWtrm50rQgF3GRziQBqUxQ0bITQpo/qQzZgxdrXYJDx4LXk63mtmFHLJqGA9mq1FCgsKllcPFpcFEUTR4Z2xwODg1KEc6zYwDvImyU4xWxeNvfY7OQ15nEQhCZgTTC4XKxI442MfxbkAtzp9I9VPS3JfD1Q1TKfRyweCeCzCflY+XpwPQ8azd18IF6H7rVnw5SKYxaLahWbPmxiKh+fa1d1K+pNqst1VEl2lZ8H7yGZkzbLBwrcg/flvXBAKuB7HJAJeDyi0G420al3QQSZy0qFAJQCEkvzNiN5q93xsAjwlyO4rezmNaUyGXktG2b8nOXlZQHq2XDh63nf8Nw4z9iAZzYz/93NoCYrWoV0lg1iso6beOfddyVH8dSZU4jHEmLVVapUpdneUUJyiy9cvCgNYapVOWZUJxDAUus0H2Tc0o6RzWK1UitgEj+LTTHa3hKczeUzorrm9Wdxz9xPyap9PLbMf5R8ILKqadOs6t7nHDO9karjsih/aEUu9704SWlQzpUwNTb1wXXj+3F8DhRgtE3l/OUYHViD81ho2UhbPgIUVAnSVpoNNObshXaCkrEWjcTFhpBjTcv11Y11tFQKUd7y/uC15WcRHE7EYmJBTea2ZB96PDI3pKHI+67dRCKVlmNwu7xwuTxCrqAaj41YWnKyecEsSDZAqXzSmbTIV/MyR+xWEybHhxEnSx1NhPd2YDFqYNCr4LSZJENMrVRgoC8An92GdrUizgW8BWlLTnWSWLxzTWsLhoNanepcklm6qtyWqgqFTok8s+8UauzFUnj3/R2EQwTpNfD3mPBbv/PTuH33PoJ7Laysx5HNxvAvPzOL7bXvIxEvS/ZXOpdEvpzF3PwCGm0D3n7rPmLxBnw9w9DrbSiUmFVlQmgnipHhcVFwUckaCPRAoagjkdjDYK8X4eA60MzjzMlx9Pppf57E7OwgzKYevPn2W7LGNAWPUsHtdeHFF1+BWm0VpX8imYDJbMdP/sTP4Hd/9w/w8//6k1hc2cKjpQ3MzPRje2cdff096PMP4h9e+EcsLIzi1KmzWF/bhs3igkKhxe5OCJlUGaUi77M1sffjuk13AOaDOj0WlCoFOD0kV9B61ACThYSNbtY1CTm05lxefijXIB5NIrxahmvIjNBuEmfPXpB79u69Ozh9+oSoayxWO1LpnDR/01SJjo1jcGAI3/j63wn93t9D29SmrIFk4K+urkoTlwQNvYEq6gaK1bwobE6cPCrvGQ6HENzbw8jAAC6dvyhzNbi9h5nZOUCnQSgRRzaTlnm4vPJIXDgCvT44XTYYDTpsbW/CaLTh1OlZedbE4ymoNHqUqzXJWNQo9UBLift3HyKfKQj55OMffxavvPYKJqZHxSaaSlZa5/X39smc41hwrVCqNPju37+ID3/kqijNCMZQYcJwglQihR/7sefxf7P33kGSpnl54JPee59Z3nRVV1d7N909M90zu7PDzCwgWNAtcILQcSfiCG4PcwuHMJI4FCFdLLoVYuHYEEKw6KRlYTHLsGZcT0/3tPflvclK773Pi+f3dY24/3QbBAFEZUTF9FRl5vd97/d+r/k9biAchMNswtyTJ7hx8yb8oSDuXluA2g4BcklAyKZzog612VxwOV3wubxI7MUwOT4maxQSQegm4vF7cP2962iggakj01KsN1stWF5dglqrqOWze1nUc1UZK+noQGtdh8OFUCQsYBVB8VqzjMXVp2I163TbcO3dD6CBDp/4Bx9DPJpEpV4Vm3SzxSb9UavSYPHhkuTkDQRCWJxfgpEgZrePE8dOIhQMIRQKoVQu4NHTJxgeHZI5cn17A7lCHj11T7ESNGhx4eIFsUvt1ZpIxbKYf7qN8akJDI8NSB5xIDKE2F4Z2Z0UPv5dn0CvW8DmxhOUi3VUyjUMhEeFzMUxmvMSx0pZk3g8orjl3MExgeMXQUy2A9cxVGHxvfyMQmZSHCz44hrOHwiIOwX/LeKQZ9+dyqWEPGUw0AafFu1UWpHYRmt8uoPU5Pmh9TIBLa5hwmFmf6vx+PFTmStPnDwp50LHkw6VypOH8ODBIzmOODR0ueapSTE14CdpqCmgL8lwBJ6ef/6iAKPMrKX7CJ08OC+wv5k0Vrxw5YKsM4v5ihSN6ezBorLepEGuGBfwZluAyQBq1S4GwiMIh0fk3vJ5oaMG5xgCxryu1bU1TIyPo1KpY3JiWtZwa6ub8r2c2/QWPSamJrCxviHOHZznqJrl+mVoeAiZdFpAUQLf04cPS1ty/ciYhKWlBbED5zzDTMEPP1Qyf/k+ju+cxwnkCvher0vbM+OdzyXnAAJW7Guqvgp7e3E5b+ZTExBmXqLJaJV7Gh4KQq2nfXUb196/JmMMbSNZtCY4fu6503jy+CHMVoMohUnEGxgICcjlsJuQiMcwPnFI1p63b9/FG5/8TmkrKpXovrG2toznL1/EysqSzOiNah9Oewg6jR5OOhk43Tg8OSWKwVajDaPOgNWlFQFEjh2ZlX7Ee5irp3H36U2ZwwLBkIydnJsdDqesc1ZWViSvnvsCj9uD+fl5sWA+f2kGDx/ex+3rO8ima4CqiaBvCplkB61eEiZrDadOn8Lt2zcF7Oa6JRQcRrNmweZmEs1uHkNDPrRaZdmnMMu319Xhh37wR/AffueLGB4J4PTpcezGFzA8HEKvZxEnBa/fiHavhNXVOQwNjWMgzGs0otNwYHerjDu35tCod2SNPXNkGo3elrjOcG1N0qEQFw0mDAyOYH1tG81mF067FyaTXaJVaPWp1fURCjsF/EpS8dnTiFr3+RfOolxLwh+wQGcgmbAugDWV3KU81ZM5sc0mmYJj/ejIIMpVql7p5KMTMoOixoeQY3KFIox6Aw5NjWNre+3ZPtKM9967hkuXLgn5k84v6+sbAtwPD41+dF+ePGb+vAUB3wTsDjPmF+5Ba2hjbGxA9jIkFK6urAtASpvbRDKKTo9jGEmNftnbBSMWDI/6xcq7mO8gnyEB14Kh4QBCgyY8eHBTlHAGvQexaA7jk/xeEhKV/Gju80jkouKc7gpcmFZKinX/6tqq5OAaTSQOtuD1WGUM0hv7GBnzi604n9divi3rdqtNB6eHlsRtGcd0egt8vglsbG7JHtmk9yGX6sGk9aFDlV6/hosXz2NjfUsUheGQHzZnHzuJR7C4avD6SQ5Wi70x85e5r4ztZfH4wbqAlRx/jxw+KVmptKqPxxtoN63I5PYAFZWXWskZ1en6iO3lUS9zzZdkWA06TRN83mE0qi2YLA5R83PMqFZLyGSTopam2wDHM5KCs7kEdqObOHnyuBC6M7kcGu0WXF4//L4gVlfXJZagUqxJVAsVn7T0rRazmJmZlB/isBaTDn63W6yEGavC9mM8APfVBiP33G3pp4zauXjpwkekZ6vNAb3RjlaHSuQ81td2sL4ZFfUnCeFWhwNWux2lahnFUg6dPq/LiLHRQ1iZi8tzS7voYjmPQ4fGBLyuVHN4+OAWXnj+OZw5eRQOmxmtellcSeg+ptJzH8V5Vw2XM4irV+/g9p2nsFjc8AUGsbK2Jeugyy+9hGQ6JXm8g0ME9tYwNjqOYqGCVCKPxblVOGwuFPMluJw2mC1028lDpWqKJe/gQBBupw97O3nYHB4sLC2h2e3BZLfA6fHI2KKhstdpx9riAgwaNeq0rjca5Jq5n9NpVGhz72Cz4LM/9RlEgiQRlGXfRDKY1WnDzXv3cXh2Fo+eLuK3f+MrWJ9P4OipM7C6LXD5HTh1/jiW1xfQ6lcBbQux5A5GxyMoFNPotBsYDEdQzNZQzNUR8IfENYhrVTrI5POMCLBDBQMqpTr8gQh0epMAunS+CQbtcDhJoFxDpVoUR4yTp47KPd/bi8r+gi/GD5DwTWX8YHgE779zBz6PB063Gc1mAa1OGVa7Hh6PU/ZRVGl3WjohvGxv0Aad43AZPo8ZV65cElCda4Tf/9KXJHuW5HpmhJutZiGXcS/HPWowFMKtG3dgMzrg9zmQzK7DbOvg5Jlp9PttpDJ5tJt0tXHKvoAElOnDU+gRhC83kNotwOX0ynjHGgr3wLJHpPOQSiP7r1wuL+QrqWXUasjnstCrVfjVX/pnGIsM4Cd+9MfwK//iX+CFFy9z8YS+WCUrr/+P4nb/F8qfDoDbv5dV3YOLOmiBgxY4AG4P+sBBCxy0wN/LFvi2gdvf/A1hUf/B739JitG05/R7fbBYjBhnPp6otbRiS0oLz2g0ils3bqLf6Ys6joU9Fp4JXFCxQVspFtEINnHRyiIS2ZS0sGHRjkoJbrYJlrIKQbUHcyG5uaAik2AnC4ICdnSpPLVJlguZiooKVlncE7Div1mU2lfPspi4D9yysCCRt2qWs9SoVMtiJ0nlJ4EW2vgRUGahj0o3FrZYSCQoRHs1qkHpUyOfpxpQfiAFPzI9aZ3F7+QinUpLxS5YJ0WZcpmbErW0AQFgsd7tdaTwyfPl5pvADMFrn8eLdrMhykmCQ7Sr5N+zuYxcF4Eph8MtGX5UN7Hox0xAAq0mmxXJVBImk05sqxR1g1OOw3uwtxcT4JYZtx6PX9qfxyeYzHZSQDzl/EQJSoUeIMoLKTKYTPIepb2YWWdDIhaTdqVdNnN9Crm8KB4I3q4sL0vOj1alRq5YwNjIqACOqXROzkkAbOacSpuy2GoRZQrvG4/BcyHjm/c5GAjAoNU+6zstASWZY0oQl+fL+8cX+xU7kvQLqmCp/HwGzu+rZMVOWdTOeiko816KVSOzZOt1OS5z4Pbz9vYtevk53lcBdp+B3PwMX2K3TXkQr4dg4rPz5+/4eR5rv03/qsp7//jtOvPz2mKdy74soDLJBr2eFICozGTfD4ZDYm/N35ssZmSz3LhS4V2Sv1P1c/XqVbmmfXthfp6AKIF/Pl8ET6lm5rnRIpbgSKVaEqUy30dLprn5BSELXHrhRVF+N5pN/Jf//GUBTP/Hf/Kj+NznPoez589JW4ilXKslfYSZ1dykUn37yiuvYHr6MG7euI1mneBbRlj8bENRXfV7oujN5NJSKPYHvHIc3jeeP61SWQBkUZ5AC9XufVVfgGdhcZcKUlh2ul0CGvPeUwWbS2fhsruUPFwdVb0siimkErY3+zHBbN4jFqZ4bx49fgCLVSfs+FQsIRZhr77xGq6+exVHjx6T91IhvbWxKRbdA5EI9qJ7SGbSOHvhohRpqCqnQm3fKpxtsw/a7oPGfMb5iiUTOHxkRnKf2C7MHw0EQvJM8rx5vmyjfJ62ey689NIVfOlLv4/v/4H/Dna3U8C02N4uBsJ+YekH/G5sbiyj3a5C3W9h5vAEArSJzKYl62pyIISw04FOi8zvJtotBcTldXIslf5GS1BmQze7AtKoNXpoDHZk6yXofW0kKmV89c372IqV4HT5cf7cKclrvf7OQzx/6UUkUzFk8wkEwz4MBrz44m/9Nn74H/1PuHr1Jqx2jxTOjFYVirUMvvOTn8b2Zg8P7lMBHYHO1ADUdVTzPQHGPG4zNLoullceo17Pw+82YeZwGAMRPSbGbGi39hAOGjE86MX1D65Cqx2BxeoQpU4qHROrPCpthkcm8NzFE/ilX/485p7W8M9/5ceQSKzga39+Db/7H/8D3vrgBuYWFmG3m6HW9PD6G68intjB17/+DVy+/CIS8aQo8Ki6JTjq94Xxjb98Hw7rECYPzeDBgzsCwKp1PezFtjE4EsbgcAgenwPtTk3cD0oEX61WbK7uAF2TAIMffnhNilQEWMslEhwsmBg7IlbVJELQEtUfcIuCxm53Ik1lspPAxroUfKiwffp4TkhPBDMkU6zaQCIWF0IG5wPJ9EYP+WIOFy6dhzfoFiJQNEowCFKcOnX0OKwmK+7cuq3YCIcjuP34HmaOH8Gv//oXcOrUcUxNHRIr8wcP78m4QTCdgNoff+Vrov66/PJZFIsl1Ds9yVonABvdjsOoM4FDbyGbE+Xs5oMNHHvlGEYnhvD46UNMzxxSwNhEBqPDoyhkCnj48Ink+5kNVvlMp9kSQC4SCWNjbR3b69v42Csv4cyp47hx9TqufeMORqcHERkLolCpIpFMIrOTQ2hqUOzNm/WmWLwSwD198pQAaJlEQsA7ZpOeOHUMM0en8C9/7l/j9CuzCA9EsLy6CqvVAZVWB7vNiUePn8Dv8aFWKErBzeP2weXyCUg4Oj4hABoLdqGwD5vba/jeT32nqJq/+id/hLHxcXETYLFNZ9Dj4YPHQvzgPMzvKeeLcNicsBosYlEZ29mVMc9idmLx6SK++/u+V+ZEm92Gtc01sRkmAWFzexMf+8TLAtARBLn8ymVYTRbcePsDLM+tCdlreCKCSGRa7BybdC7oVeDxmNFoNaDp99FqtKDRFPH9//CTWJhLY2kh+iwOwSygB63/yoUiTpw+K32SL/a3/fUWx9HNjT0ZXzl+c8zmeooZuJxDuQbknMn5gPMtgUESh2h1yTmL85BiSw8pXErkBboCTnNNQuvEsXESaZimTiCEmcRtySweGR3CxKFJyUaOxWIy55ttNuSSWbGNdnhcMhYbzWYU8iVMjk+h22tJZuVebB2hsAfBkBcPH86Lje7lyxfEVnh4cALlcgPvvf0+bGZm8/lxeGpWAJytrR0hvZSqeclzHBmLYHdvB263F3abF3dvP8b2dlz67cmTZzA8PChOGTc+vI5kMiF9j0S05567gCeP52S8J1heKlYQCAaxsr4Mb4AEEY2AmSdPnhQglmrF7dVVXLh8GU+e8HMBcdTgWpQkylhiExMTo9KWnIPY1j5fQOa+hfklUTxyPH/8+LHMd5z3VRoVmr0m2v02WvWWALNcW1KBR3KSuk8SXguDkVHodUou7MLcvNiHj0wNQK3py7qYa/lMNoPXXnsNW1vrSKb2YDBoEIkEsLSyIEpGrkFdDmYMGlDM5+VeFUpKTuOFi5fw9W+8KW4JBKAXl+cxfXgSk5PjSKRics9Wlp5iYmxM1lVc9yzOzQvQ3KjUZT7v0X1EpxMQ98jsUZnDns6t49Tp50VxyozBXCaL9c0NyVlm36bNMEFqul5UuHayOzA8NIDnLh4RNexbb72LuacbmDn0PELBCDa3lqDSNnDkyBQOTc7g6vvfgi9gxdDgBL76J3+O4IAGl64cx9z8UynQH589gWadmjYdSsUq5ueXcfH8RQGjaIPLqIObN2/j6LFzQoCrN4pwewjWDIooYgAAIABJREFUN6BWmeGyR5BNdbAwvwWvJ4BA0IWeqop4Yg2TUwOwmgZx+84dIQ9ZTA5RAZYLtNNv49D4MUyMH8PdO3OoFDuIRMbhc4ewtEqyUB3lSlkABaqNe2AWZR6HpgdRq2dgturgcjmeOX94cePabThdbpw8cUyyrLe2N2E06NFoNfHowQMhnTDTnmSzsfEJjAyN4/7Dh3A5XKKaZD8mAMOxgRal586ffbamcWB+/qlYktLVaXx8RPYujH7RqryYmTqPXr+Dt9/9C7FyJ2GBe8mdnTj0WjNmZ49jfHwMb731TclJPnx4QqxpaTsdGbTDH3RKdnUhR7tXF4aGRsV6nfbTieSugG8Wkw/JRAGJ5DYmpyLweKnyVPIqu20DMkmSEiuyB7Y5jEJIKZdqQM8kYPXHP3FCoiw21rICYnq8ehyaHsL9e08Q8h+RfVO+tAmtKY1T54ZlDcDzn5qexde//h7adS2OzM5Cr2dusQ3LS9to1Y0wGezY3d4UUPFT3/u9eOftDzG/cB9HTvpRrGaEKEJFrFgXdxlfY0QsviNEiePHj2Nu4QGq1QKOnziKleUdtNoaDA5Mi0PB3JMV2Y8+f+msjFO5TB23P5yH1ehDIduUNfTUNB1BCqg3Kzh+4piMKXzuOA5wLOf4QcB+fx+jEKG7YjE9NhkR21laPLONt9Z2ZFwJBwexvbkNp90Bp9OKN17/Dty5cwurawtwO2yI7e5KrjVz7Nn/nA6LtG2338bExJBEmSwuzIkSmmsXp9MuxDIdc6vVemj1jFeilb0KmUIZqVwRj54uIJZidmkHFocTKlqi12ow6izQ9WwoZBl/oYPOqEV40I90No5jJ2fgsBuwtDwHraaLQMCN8dEhWM1G6LgvbBlknxXd2xMl5djYJFrtLn75l/8Zjp08gUKxLPsTEm18AZ9EMHR7WoyOHsVuNIHr19/HockJ2c/PHJ6SPnL06BFxh7h7556QRddW13Dlyseg7qnhtXtFpbobiyI8HIFar5aoCeJ+JI6W8wXEd3bhd/kQ9vrl87VmD9u7SXGOctnMiG6swqjp4fSpI5gcG8LgUBA6gwZmuxmzx4/gnWtXJcrEZfTi8//qC3jv6jWYHVacOHsa3/Hdr2NxfQU9TR8agxZvv/cO3D4PDh8+LM8uCc6qTgNOqxk723sCMHI9uxdL4/oHd2CzuNFocj9nwKXnr6DZ6GJzY0eebb/fJPbV5OM+eHhHaiNcQ507dwatVkMIiBcuXMD9+w+EPM/9LCNsnJaQkPKKpSzU2i4sFr3kLnM+J3GdpMR9Ur3X65N5ans9AYdxEM2mWkjkZ8+ew/ZuFEvLqzJGcx3udJGo5hO7deawc79sMGqwvfEU1XoKkSEXjp4Yhd7UFRv3uYVlXLxwBf2eFuk0M9O30UUPfr8bFosTNpNH6kJc73BvRWJFq0phQw02q13yx1mLqpaqQqSmE0UqkcLO+iZ+6Wd/XhS3n/2Jn8Qv/cIv4LmLl6Q+RhvuA+D272XJ9uCiDlrgoAX+G1rgALj9b2ikg7cctMBBC/zda4FvF7j9d1/4dexFo/jKV/4QA5EwBgZolzchhTSX3S7gJAvC3DTdvXNbcmCZJzkQGhCwMzIwgJGREdjtDsUOFix6V1DIFwWgpXKQdlv9bg/1BjeKbWGR0wKZ4AYzr+w2u7DtCejRArDVbCjASb8nBUQu6nVaRaEhSo5noO0+wEslDcFlgnqSPfsss1atVdj4ZNyT1UvryX11CL+Dioxmk0rHmhR3uJgmoMhCJMFTMiNZfOPmllaCPDZZoLTz5XfxHPkSUM1kloKNAioq56CobxULPBbU95WbzA9WMjBp16wT1jrTaOQcmfSj0YjqlIUtKgG5ac+wkO9wSxGPyohSpQKXxyXnzmJaKBySz7CtCADz2LQyo+IgHk+gXqtL4ZCKY4LNvBZls6OWggBBLqptWCDkdRFE53Ux75NMe4NeJ7nG5WJJVJMEtbixYHYZgUVap/F+spioIRuf9sB8CwHxXh9Gg1FsGdkWLGYSuGaRkudDFiqtuViM4z3m8drNmigzFSCzIAz/fYtXkgh4z8XqmDmeWiXTly/m/JGlL/eA9O6PLJ+ZLaqFjXm97It1xS7aarNJX2R2sd2uqEx4X5R+o4CvvP8smtLWUQGK/6vCl2xi9lv+nlZLPHeCyswwZt8iaCb5rRqNqIy5sWNfVkMtbVFrsBipqI75fFD9YLbahEwhbanTSYErmUrLuXeplOwrfYnXI4Xwfl9IACywiO2bwSjFVRbq+FleD231WICgSqfZbiIYDMlGlXm1vOdLqyv40u/9ZwyNhAXM4LX+8I/8iNyjL37xi/D4fcJOFjVaNif38jP/62fkONvbO8JaZl4vLe0e3H8EncEsfYzWyCRjtLptAaJ4zvGkQgyg9TqB5H2AncolsdLU60SZJ+AsrdI1KsnDNJgM8myy37H/i2W3wYhmrQ51X1FKEzxgBi5zMglaEzhgnxLFvEG5nwT5WEhgP2Su3vbODjo1FrCmYLLQsliPo7OzyGYyMBmM8iyYTUY8eTonm3xfMCLHp8UyCQvso2z3iYkJUT8TRBNrN9qKkymt0Ug+cLVWFnvz4aFhUe9lMhnpGyyCxra3JdPQ4fGIAo1gLgt09Qaz7xTyjMNhxQsvXkIyEYXbw1ynOvq9poANrVZFQFqH0waNqg+rCvCaDaJo0Gpop8vs25aQIZhlRbmtRsVifRPdZl+eWSofG30V6po2ouV1ZFqA1Xka2/Ei6NDrdquRS6SRXOvg4e05XLp4Cu1eEi9cOYW5J5vI51UoifKkDo/PB5tLh1R+Uyy3+z0jYnsshNmQzZVRrsfgdlnQqzmRSWUxcciNTjePnZ0FmE0auJwG7EUf46WXJuD1VjBz2Aezvo/5pwuihtvaoX2rGehrhFxEK+uVlR1893d9Cjdu3cT16w/x/d/3KcwePYIvfen3BCANhsfxx//lJj71P7yGeHxPWPTegBN/+OVv4R/9yKtiYW6x2bC9tSNjLQuRNosL3/jGNdTLBrE5zRYJumuQLaTg8dowM3tIlE20qnO6LNjcWcMbn3xNrDjt5iDuXJ+XPuDxOhEMeaTPjI9No1RsSMGLtqeHp2dw/8EtsY2LDISQSmdQLFBhrxKb3s3VDTy8/gjhiQEEAyFsbm4hm0jDQctJqqUliqAv6h+9nsogPV64/DzKtbKAIXz+SNRgcf3Vj7+C5cUV2M1W6DQ65As5uENurGyuYWtjFQaTEbNHZjE9PSXjFQHeaHwPL1y6JNnz169fFyLDpRcvw2C1IZnK4u6N+0htZeHyuWUcoqJt7umi2HtPz07jrW98U+b5//5HPy0Kg5ao5zr46h/9hYwvISo3NAYkF5Oo6xpiEUsL0OXlReh1WrGBvvzC81hdXhFA9sSp40hls9jY3kYtUYF/akgA0+2tbXlmdVSPM6+800GrWhN16/f84PfgyfxDfHD1OnwDFrz+xityXbR5Z6Yf7ThdngByWeazMVee1qd1IXZZeZ3xjIC6x44el2u8e/eOZM4ePjyJTC6JublH6HU7ePD4gQBHvHcf/8QnsLi4LHbYZpMFV995T+5fPp3HlRdeRKNax97Orlhkmi12sZvk2ujo8WMoMaPNZEC5Whb16fssAE9NiU3zl//wyxgaGsDYyAjW51dxbGYa9x/fxYMHKzDrvbBYAtDq9HB6SCjKSGZkOpmWnOPP/OQPyBqnkNPj+vtPhTCmqGk5FiruFgTC9udiEko4TxJo5Zqo21FcKzjW7me9c37hHMS1BolA+24PCpnIAqvFIVmFLPZz8N53KOHcT7teEhuowDEYtAgESR40S/4mrZVpSLG5uS7rNlqSc2zm+dCNYnB4GHR5oDqLa5onj56g0+rA5mbBt4uR0UEcPXZUlC0cPwmSUc1FC1bOC6FQ+JmtcwvLS4sYHxmFy8q1KNcaXSnAPnr8CH1VGyaLHolUCkdPTIsDyq0P56FTU11vFwIFC8YE5Ji1zfUrrb49Abe0NYu2zFfmuoNKSZJ1/MGAKKeTmaTMT7TTfvp0TkBh9i/mltIRgetSgo8kBHH+drnsqNSy8PldStyIhWsW5qDqZC3zwbUPJcOUzxDtJgly8//ZRqVWA4dmDov9da3SRLVUh8VoRWw3iVBwAJVCDXqtEaq+GgFfSAgKmXwSPW0DpWoRw8MjGB0dRiqVxDe/+S0MDUXgdFE9xvmK8RUqnD57Ah98cA3Nal1y7rm233cuabRqYtOu1qnRbFVhd1qh1auRyyVx4vQJtDtNAXCa9RJKQjaLiFLr8pUXcOPGDUxNHsLmxoaAKN/zPf8Af/zHX5Xjfsd3vIGbNx4g6B8TZx/Ou8eOHZc5+d333pVMVpIICByTaMb9zvj4BArFLFSqCpZW7uL8heOkAiCX1GH26CGU61EhPD733PNiY+r1OlGuFNFs9BQQxZKHztwUe2OLyYN6uYNkIo1RPpMbq2JNe+bUaSEAqXo6UaG9/95tjE4O4sKF80JKvX/vnjhSkMSVSGQQDAxIbAXXjCazBl4fCXYZrK4vYHr847K2yaRy0OlMaLe41zEim6li7skqxkZnkMvU0G6phFxBQhOt12n9zv2GzUZ1mk8yajkXrKzMwR9wCmjOPsls7s3NPUxOHMGDOw9kDe12OgXIq1WqWFxZlLX/6TNnZA338MFDlEo1jAyPIRiKCClErQfWN1dknOD1cU94+vRJyW3mWmdicgyzR47iyZPHcp20tT46e1TWyS6nExpdHyazFsvL80LQ0GpMonJEj0BxRzKi+TyR1MfM+O3dNbS7VcwcGQXzdBLxBKK7HOcacNjdCEeCePT4Ns6dP4N4LIFQcAxDA6PYjq6gUIyJtT3JctUK5+KWZBWn0zkBVLivourv0ORhaU9m9r788ZNot9q4+t4jsTR2e/XQ6vh8e5GIdqTvWRwddFQ78IXUsJitKJebSGcYXRNGuwl4vXY4PQaYzSqYTXY8frCNUqEuWefR6LasU04dvQyT1YRkdlX2FN2OSjKX2Z52SxiFIiMNmoglYvD7AtiNzcHt08m+jwSTdC6GdLKGfofkDDW++c1r+Njll2Uvxyzvcs4Ek2YIg+FhZLJpAdjpykHbcoKQXBOSwMwxjA5KHIfY5pwbpqam8OGNW7KmoQpXb+giMuDG/MI8apUWBge5tvWIYxLnHO7ZGLPjD/qQy5KkTdcov5ATuc6l+1OWZENZu2jQ6zWQSkYFRD1z+jhevHwRJqMWpUoBZp0eqmYb/WZH2X9SrWtgvJIVOqMFZocXt+4+xHsf3EKh3ITLHYBKbUA8lkanQnW4DgPDg+ire1jbXIU/5JWsepJNaL8LVReVch73798SkFXcxtwjMs4yB5WOYFQ1k1BA9fh//NLviyV5JDyEf/jpT8salOP21978Fn7oR34UmSy/6658no4Zly5cQmQwgj/9sz/F0OCQEHaUOCBaeD+CtqdDt9aDw+mA3qxDX92BN+jFzt4WdHqN1FB2t3YR8oZEvavuqERdn85VoDHa0Gm1YDProe614XWYUS4kUcyn4PZacefOAxTKBfzMZ38MP/ADn8bi6jw07SYcRgN+4Rf/LyGtBEaMmDxyDHa3D1vROCx2usWMI1coi4sJo11sVhPKhT0Y9W3s7OzixReu4Op712C1u2QNFYunEPBFsLMTw9DIuLh7cM/E+djuZC6yH+22EtXDOgpJBY1mTcgdz79wSWod7733nsyJY2PjcNgd6LWbskfg/Hfr9h1x4mKNguS2kyePCWmu3ihJrjjJjwDdQgwIuqeQS1cQ3Yvj3r0Hss86c/Y8RkbGsbGxLcAzB3NeV61elwiDsdEhFIoJaLUtfPzV51FvZVAsp7DLbNzpw8jlqWqnFbdO4jrEoYsWz40Wen26s/SUTHmdEXazTe5xtVTD5tomLCYrjs4eh93iwPISoxXYj1Voluv42c/8FIIuD37+p/43/NxnP4sLz12AijWtA+D2714x9uCMD1rgoAX+2lrgALj9a2vKgy86aIGDFvjb1ALfLnD7W7/1G8Kq/rM/+RNMTE5gamoSUxOTkmvEnBACXNxI9DptFAt5sYIkiKJXG0Q5QcUh7T7J0qXSjztrFnzzeYKIil0Z9RO9dkdshFgkILhKuy++FItQbk7bArRRsVCrVWTTzGNxcctzQb8rhcL9bEuCJSzQ7IMyPM6+YlQBJDUCCLGAQFCNQDSt0giG8m+K/a9O7CZZICVgpCg+DcL2ZNYXwQwKOwl6cmHPCYRKI+ahFAslYbLz/DLpjCgCyIzmeROwUnKACCoqmbs8FwJ8BN0IYO0rPrkJpIKKIButjvdBOBagea4EValIZmGSm7zRkVFsbW0L4CZqaALsLqeoYKgq3N7eFHYsmb28brJP+Z1U6dAOV6yd1UoGL9tzP6d330qW7cvXfhvy+uTV7aEtVrjcpDTgsNlQF0Wwcn0s0hIU5N9KhQJ8fr9kqxmtNkDDIq9e7l0yFReAl8U8AoFUmrXbCrhNoIq/DwYD0Kg6sJoNorLNZLJyrixisj34/n1LY54aWaxiQ9xqo0v1plb7UWF5P0eW7c/v5n/53n3gWvoI+3Y+/9F9IvDGwu6+ons/03bfNlsBjPtyj6lsUiywlfvNIir7PfsWQUZRKjtoYUygjYXqvigWeL/3lY8ES5hDRjIAQXF2NNpR05aY37mwOC9ZmmQgnzp7VtTXzMsk0D4zM/NRX+LfeT9ZPCdoyY0ui9WJRAwBv0eUWwQpCQoyX4wZqt1eFy63W77rza9/HV/72tcEjPzpn/5pyYYrl8p48PChFPip7HW4nNIXWeD5n3/8x+V6U5k0xsbGsLK6ius3bmBtbQOtTkf6Hvu72EPTdlqnleIygX6CSbSFVkABFrLMSKWUQg+L0ez7BLKlYIS+/I4WpWxQghpCshBbax08TgUE5fdQFbYPHPAesR14bXzx93zu+PtysSiWivm9ODRWk/L87OwiMjIoxx4ZGpQCNccgAu0DkQEkEnG8/c5VDI5MyLPE/ss+Lxm2vZ60Aa+VrgQs1vCHbS024a0mSrRrZX6XwyHnxEICxwcCU7xXzBvkuVHlSECeWYQbmzvQ6y0yDvn8HgSDLL5GxcrQ7bGh06lJ4ckfcInSqYc2HFYzLKSCkJxgMsJht4hKtC3WyU1REhDAJbGCz6gGWsksp31luraD9cQm9K4IUhUrclUvrK4BVGoFpNMP0WsmUUmWcWbmItbmt3Hy1CDs3hYCQyNIpNr4w//0Dn7m534eb7/7J8iVtxEIu+GwDSCVrKFF9QIV7A2SK9pIxSooxg3otnowW8qwO3uw2zXoNGto1FioaWFiQofpwwZMjnhQyGfx5PE6tGorWuopLC3NITIQgcXiRbXSwsTUgOSi/covfhkvv3oGr3ziHN5++xrq9Z7kBs8vb2MrmkSt3kW/q8Hs8VGcPD2DVCqOQNAnVpyxWAImi06seucXlrG3UcMP/+gP4Mu/9ybie0l4B6l+8aDba2J4ZABjY4O4/+ihqDccLpIVaEHqwvjEJL7xtQ9g0QUxe/QospkUYoltebbEftsdwu5OQhQJJDfEElE4nRaMTwzj8aMnopgjcMF5hYpysvZJtCjQli6ZFuKHyWSRwg/BEFKmzBatWEAODg+KDankZvZJGurD6/Hgk2+8joW5JRRyBUyNTyKdzGBxcQGFWgJPH23g3AtT8PkZi6ARtwZ/wC+Kc9q4H5qckj5PK3SOxwTG1UbF+llD2069BUdnjqPT6sp4TICaKhSH2461zWUU4wVYfEZMTIxA3dQgFY+LEsPt8qKQqODEudN46eWP4d9+/t+iyKz1XlfGcD7PqXhS7Fu/63u/C6vL67h/8z4MDjOcPg8nWCFY8bnmWEHiTDjgh9lkwtL8vKxfTp87hRMnZ/Ho8V3UGnm8+vrH0WyXUa2ToNXA6to2Oh01jCYX9nbTcDh8yOVS0Bshtr9moxW5bAG9jmLNTuIFrZj5LDHigBmhnU4Tw8NDqDbKiMajCgB79LiMxZ1+X9YUVLTSincgHBGyCQHb1cVlKeiR6JCvlOD2ePBDP/RpPH7yRNwONrc2hazxxX//RRk/qTqlIlMe3l4bg0EPPnblZfzB7/6pKK1atS6KBODMFmVdgyZGx7k2WMOnvv815LJJ/M4XvoZTz51BJlWVMXdmZlZs4ZmTubCwJOQwro/4UhwmlMxxjkFGvU3GVBZOOZaznTnfEawhIGsw6BUHjWZTiZ6QVRPb1oZWi+SkhgADssYwKIQwqlwI3DJTWaWiLWUdZrNB5i7O01x/Dg5GEI1FBdyg8i4yGEapXMHwyLA4bHDu45x58/aHsFpVmDwUkvNZX0oiGuPzYkEqWcTgwAjMFsaBdJjaB3+ITiDM+G7DoDFD27MgFk1jaXEVjWoPuVIOh49MimqZBeLT546jWm2gVGxibZkZ0UYYxA6RPCKSE+sCbvDZy6QyogiiVaKSN22UNQBBcFo2Gy1GmG1WaU/mCPOZITmAZD7Od2urGxKVQaCX9pEkMRJoYg5orkDSD0GuZckEZIGbThq0z6bl/PT0tByL8xM/m85k0expEAhEFIv8ehsmvVkyBNEGzEYLWvWmjCtUkNbKVXjdblTqRdQ6JVhtJnFaYX7t4NAQkokkHjy4L2tQh7im9KUPjI4NI51OClCp6pnkeZmanhTFOwGnwzOHkM0nJeeagK/RokUisYtYPIrZ2SNoN2lz2YJWrRXAMZ3NwmBSSAJ2p12IjSQzcE71B3wyX/IaAz4XYnvbQiBkXyBQx/7DNidBjH3u+InjuHXzljw/b3zyDahVfSTiq0hltvHqqy8LIPrB+3cwMzuGdqeMq+/eFgLE1Ayzl3Wol5W4hWq9KGPj1fdvwWYNYDA8gZ3NmADdULXQ7Veh1bYxNBSWvOO9nTSC/lFkOI43M9LXL154QQgSuVwGjVYJI6NB+IM27OysyXOu15mxu52GXueAqq+X9QrXF1wvKGtytdhBkxhLggHX+sx1J2GIrizjYxMC+N25/RhHZ09JxiKfbfYVrkG4riQISYcgrcaIQr4qoC3tgzVqAxKxpNj0H5mdkeibew/uC3AUCAWRSqaErNBucwxSw+50CUFyanYIzV5GcuQ53oVCJBoNIp3KY28vCYeNjhJtBGmhqjHh8ZM5WK1GjE66YLbVsBffwLHjMyiV8tIHu10tlha2kE1XMDJ8GE6H4lyQTMZhtTFWow+nyw6vzymK5nang71oQhR1kr9dLWN6akKeQUXBxzUSlcF9mQtMeg8GIiOIJ/bQ7dcwMTko4zWB4kZNj+huSta6DpcB04eHoTf1cfNDAkceqNV9GM0cr/qwWXzothyIx7KwO/QwWdqwu9RC+llb2xYyht9Pm+4W8sWkkKv0RjVGRsPY2d2C2WSGzzMIVd+EuafLGBkchcnGWBgSajVoNVTi5kFQqFF2iH27zd1CJp2X+zZ+yAWdsYZUKoNGO42ZE0HZ79J6meuJ6E4GnboHrUYfExNjSMebaNb08HqcAuTubBZgt/JZ0gggSuIXbcEJqrK/kUBDm3UqJZV9FwlfWSEMu902AVZJkqDqlnmydPHgPpjjE5/PQjEvVuhc4/L5pasS4yMcLhJPTDJe7EW3JT99cmKYlFax5tWqgfsP7+D5C+fw3IXz6JFMYDTCbtBDo1Wj1WmgSptvAmDMwdUaYbF5oDPYsBvNYG0tikqFeeCQuXtra1dIVZVGDXqTEcGBCJLZlDjDVGt0q3LA5baLbfbY6Ij0oWJ2W/ZuBMW5R+U8aNAzAoqxEPNIRvPQ9o0ID4/BYfehVuvirXf+AqFRG8YmRhDwD2IvmsON6/cRDo7izNkL2IvtodWuI5GOYnDIj/PPncSf/fkfAR0DdB2buCeQUJjJJ+AJuKAzqLGxuSYuDkadGUPhUaCrQblQRS5TQr3dh9pkkj1o2OfB+TMnsLEyj0a1AK26i1QqBq2W91WL1ZUNzJ6cxKc+9Z0I+4xw25V56613P8C7788jmamhVKmJxbHJ5IXdEYbfM4iV5S0hTrDW0e7m8eqrF8WVjY4wrLEwxiAlZNmUrFE2NzewsroidQDudRg/QzcWvcGEVrshJFf2UUZI8RmKx/bgdDmfkZ8NQoJifefKlYvodrNCsqStOXNsF+bWkE4VMTAwIjUoHp9/J7mhhxY2NlcwPT2KyIBPiD/nzp4TlyNmy3INRgIExyY+L1TpkyBMEJrAe6+rkf0FwViOycdPTKGNOnL5FDKZpJBUCESXSlWJLuL6skrQ125HX63E/JD4pFHpoFVpxd2G67vNtW1srm6JhJZkKbpJkHDe63TRbbTxr/75/4GAy43//Sd/Br/48/9UgFu1nsAtV/bK68Aq+W9TxfXgXA5a4KAF/iZa4AC4/Zto5YNjHLTAQQv8jbfAtwPc/pt/8zn89m//31hbW8FfvvkmvB43RkaHcfb0KdkIs6jfbNSkAGgy6GXTxvwb2keV8xWxViuWStjZiQqDmnamtBOiqrDT7YkKj5s35uB1CXBJnqxFVGZUvLEYYzIahd3LBTABMIK4XOizYEv1IRnD3EQSuN0HZlmYIUjzV5Udio2TMsTzPCULV6cRpSxBEP59P3+Wm0kCRgIqdxUQkOCLkuOqgHv8936+6P5nCeiJVZtkjbXlvQICttuyKeCCnUVnAqiKUlixHubxFAVxX4qVBAVZ5FGyMZXCHK+XqlMW6lmgoapjbuGpFOYZbMhiaqPekMIJK2hr62uiUODGmue1b9dK0IjFKn4fr2vfIphtzfdQfWx3OKUgzR+CaPsgJKs5LIhJhp0okltSvGGxhMC9tq9k1vG895WMfA+Ps6/QYRsTXCWYzA1RvdVFU7LienL/6w2CmYpVMY+7b3/NdmRBiRuawcEwVP02up2GfC/bhNfD4iDVXiw6sTDMwhMLaVTy8LvyBHX5nWazKGgky0NnAAAgAElEQVQJ8vEe8TqZa8O22G+P/aI0N63M6XU57B+BbLwe/rAdeFxe4/757it7+b3sM9WGspnn8XkN+0rRfcCYn+N38Dr4PVQncSfWayt9h8DmPoAueYICUlpE+cc2o90a1ct8r8PJ4o9GvoP9i++jkoT3TLFo7srf5Dw6XXk+WEjnM0w1DIvKYvFMxXurJYCt2DV/VBwfFGUor21tfQNX33lfis+vv/46dqO72NjYfKYEt2JweEiUpCQ0UOnNZ5rAJO8RrSvZf1igTueyAqqSqc7janRauDwe6bdKnnRdrpn3vlFvKbbUz+yORUFcKsp3SVupaLFuluI/iyg8Pp9RFpiYt7f/DPB554sFTqqXCHLv21fvZzPK/Wh2BTyP7UVFGSZZj7UqpqYmEIvuYWZmSgD1veiujB0Bvw+Ly2uo1Ttwc6xrtz+y2t7PFuY5SG6SXi/nw+eWBXleA4FqFr2oJmKWrjfgl0JZuVKRPkpFI8+TbH6CQFRuswip0VBtYYfVbsHe3o7kheoNJJV0MDQcBmMymUNWLGWwsbUhIILdYMLU8ChymTSsFiPC4QCKLBLXK3A77PD7vLAze7NYgsvuFPCL9o17+cco9UpwB5/Dm+8sI1czQ6v3I5crw2nrw6zNwm0r4x//4Pfh6b056LRAqVZErtbBodlTyOfLYvPNQggtb69d+xDVCoG/WaRSRWSyJbkmFkhYnDb0zLDbtEhnlxCJ0KKzh8TeHs5K9lUV4+M6TE4ZsbL8AMVcFZ2GHa26AU0L7f1oTezC8tIqavUWxicmsLMbRWy7jVffeA43bz+QseuNN15HoVjAwtIObt68J8qAcCSEM+eOic0ns4WbzSqWFlbFplita2JrK47R0QhWFqNCTsqlGjDbrbh08YJYBLIIPjrGDC+N5ADS1SCTzYmlK1CXXPFitoWB4GF5Bt99522cPDOL0dER/Kcv/T+wml0YHZ8U4DYRjyMY9sNqM4gSLbobFXAlHBqQgihz0YTMYLYK2Eewkf8meMKiELPkqC4dGApgd3cdA0MDMNvM0l/2/z0zfVgs41hM5me21zeRzxVgtZpgdgLNblHmIj4Xd+8+EAcJFpSp0nn06AkuXLgo8xTnJT6X8wuLeDi3BLvBDf9AAMV8GSeOnRK7ZJI9+Lzs7O6Ia4Ja18f49Jgo1u7cugWn2i1W1dVyA5cvXxGF47VrNzA+MIHlzVXkszn5PEFDk9kIk9qIK6++LPMeCSy7USplTeip1Gh3lXWEEGYYs0D7vVBQnuN0Ko7xiTEEB/xSnNcbVTj33HHs7K1LDh2LtclkhhAiGjUgk60hEiIBZRt9VQetTkmcE0wGi9hGZlNZGJnZptbDbrOhUaNDgAoOuxVWCwvbanh9bmgNGswvLoilIolZu3t7Ap5xTqIyLb4Vw9ETszAbTEglkkjEEjDbLQgMBIW084lXX5HxiG4Gaf5kUjLfc5wMBPzI5XNCInG77fjMj/9jPLn/CF/5/fcQDI0hEctArTOKuqjb6UOv7YsaS2+o4/JL5+Q6fvd3vgKVRg8T8+hUGtisDpljy+W6xENQiSoKbiEaMXqgrbgbmBQiFed1vjh28h5x/uH8R0cI3rd8LifvIahLcJd9rtvXyVqGhD3OFSSAce6hKpC5w1SqajQcI2tCGKQii0QtyZOkY4qWOfB1ed7GxofRaLLwTSUbLZCDArBQkcgM14FBL2KxLRlrtxfTSBZSeOXjr2F3NyHgNC33PV4HvTVw9PghNFt0RuggGc3B7wpicGAQV6/eQGa3jNCYF4PDEVFpxRMJNDskrXklFiSTLGFrPQqHx47BobAAmE+ePJFCP9tvZ2tXgIrxiVEBIaksZjFa4kPKJWj1WlmjcL1GYInkQTqrEIij9fK1968jGAwLgYptwM5B4uDo6JBktoYZhUCwptGQeIOhwRHJqyfJgmtkzk+0a5SogHQWBqMD+VxJiIgseOu1BtTKNbgdLhlDCA6C2dwmI5pUxjIzsV2HxcFxqSHuFpzvCdodO3oM9x88FOIjxyqOT5y/OcfTnaJQqCMcGRM1E4vqXZJI2nWMT44JGMM8U4JuHPdoWb+ysizuG3RQKOXrSv8y6ISkFQgH5RlwuB0yFhcKWfkd5+a1jXVYzEYh+tXKeUTCYVl/kxzJNRxJjFxDrK2uypqI6w62NVWAXEvks0lZRxLQt9lMWN14ItadKmjw+AmVokmMjYfhcvqxvBgV0J8EhmZDjUKpIW3LPYzNYsHUoUnpc7RHNZn0EntCEmP3mWqdylqdwYKbH96DRm3C2bPn+ZSh0cojnlyB3aXCwIBX+smhyeNYXoijUeGz4oDduyXEFFrXsk/wGdrdoVvKsJCNvB5alxPg2cLpU2el/ah2U5S3WnFFWVpaknnJ5fJibOwQel013n7rfSFj0HqZoC1BrkhoCJUC7wFjVAgS9wXc4bhPJwSOZRwrSDIwm2zI5YrSN+1uM6xOOq9wqO5jempGbM7pIEH7aeZK0i2CJIWgPyzrP15TsZxGtc7+CUxMDsNmVwgO2WwelVITVosbuVxFFMMEfbgHJcCaz1bhtPvF0YmkNa7BqM7nfEtQn6TJVDIpKmOun0jK5Zq6Ua/JvadLA9V/xSJtWPOiIA2FAnj6ZE5IEGYzry0vfYWEgEanjmIxIwST7e01+AMeGXcK+QqKhSY8rpAooUko5B6GDivcy5KoRQeB4ycOwWyxwmQkGTWHdHoP65tPRc3p84WgVRvl++KJTbg8NiH0OmxhFHJNrG8uAX0t9KoRGZN1JubRM6aggGBEi746L6rIWGIXZrviAEKbeLfTjUy6jH7HDL1G2XsTcGMbiLK21sPOVgaavhvNhuEZ6K3sGzj38frpyqSQH7uYX1gQIIxZ6wQSpyYnJRphcGBA8sRLNVqim+DxuOWZJZmDCnUqosVhS6sRENjpdaJQziuESz3rAHpR4nY7TbicdmysrSAU8Ms6l2MRbXUtRiPOHD0MDd1y7MxKV0Nv5B6/LGAzx6FWk/sOG2wWRhCp0agTOC5DY9Tj0dOnSGVz2NmLo9HuilK3r9Wj1WlJvYIZp0pES1MyVTm31ytF2V/Q7YbPdJZAb7splv6jw+OIx1KoV1qYezyPmSMnEY3SsjiOZj8vz063Y5Bs5U6bpFLei5Ich1EA1UYeQyM+QEVHoioalS5K6a4QZKaPTMDhsWJjZwUqNUmvamX9UO+i01IhlynDanDIeFmol1HtNaReEvKTVN9HpVDA8GAIib1dtJpVsX5WwHcVnjx9IuufozPD0KhqGJ+ckBxgUjizuQqSqQK2tmKIR7NoN/pIxrjusQgRgFEUnqAHU3TR6XewuLwsZBxaUDO2Irq3g6nDk0Juv333toyHbjqD1dswGpxYW4/CRSLW0JDM16mU4r5E5TdJdyQZOux2WeeQyE9gc+7JU1l7njt3XkBekp5I/CV5zWjQ4e6923K8QJD9p4XRsRFMT0/it7/4mwgEA0LC5FjDWCES2rkv5h6TTlNcj5EQnC/kZd3dbJLU20VsLy736MKlsxgYCorDDu3RB4cGUC5XBKTW0B68RWFBC06vCz0N86Nb6La7smZU8xddwO8NIrYbR6fRlViaQq4kMRnjo+PY2dlGtVDEFz73eYS9Pvz0j/8E/uWv/qrEK3CuO1Dc/o2XUg8OeNACBy3wt6gFDoDbv0U34+BUDlrgoAX++lrg2wFuf+3XPoff+s0vYHt7Q9R0fck6beDMmVOivG026qKEVaH3LE9rTTZ8XE3WK0r+KtmLFapHqjXYHHY0G210ej0BcchWZ+GOSkIBrZptUdSxKMnNMH/HRbhiu6cVUI9FAqrfuAkXhquOBcgm+iwAM4/1Wb4VF/W0wCPYYnwGjLG4yAIiCwws0HBzyQKfAp4Z5dgs1hIkYrFXsbhtyTUZnilwWcDkJp+bVVGQPLPg5WacBTYWxLi5I2AgmanNprDe1Vq9ZLvSSpnHYzGNGwQWi6g6oSqAP9ykfJRpysoCVAI4ErRhEZTFSlEh6g3I5fOwWqwCFFBlQnB7L74nGhYW5Sxmg9gFUc3Koho3QjabQymi2mxSqLDYaFVNZmfrI5CaGY7MJ2b78zwJAnIDTcCLRcX9l9jL6vUCRtJGVMNtVbcnChfaOxOYp/CHTHfeG41aLYAq/8s8VgKUlUYTra4CzEkm7DNAjQWK/ZdkAPO4fbW0L4snGk0XqWRMQFVaTVpMBNq1YtNLtSpVngTXmHHG4+j0ioUvdd20EFWssP8r4MqCMoE0tr9SMFIAfVHqaDUwG9iGSgYuCwx8sY1ZsCAQxz7J71SK2QqQys8yX4n9gm21D97u33t+h5JzTOtOytNZp1VJm9ktVukfLHqzGEqFt5APqD7vdiUfkW3KAhhfBClZdOJzxu/cJxNwk8tiqWLXbZL79VfVUjw2c4laLfZ7ZQnEvs7+TFCIVs08HhWxBHZ5vfy+99+/hujWHkKBkDDo+SJBgd/BM+K9JAjLcyKYz6sTFbdej3qrgUa7Dr+f2W59UeHyuaLCjcogvZAyFMUWN/ui/ChXxH6ZfZGgkWR2apRixT643O13RU3EwgpBYW64qRimPTjvFfs87wPvEX+UbN+QKGD3bZTZ3ix+sl3sVj5zzOJNwajXCfjCMYiFGirMz184B5/HjaWlRVGRaKCC2+uXTE7awRutVjkm+wtVVnxRzcP7s98HeC/YVnymmWdstVkFTGW78PpIXGDOLhUz7Hu8Ltpi8no0ai2sFiciAyNirZZKpyT3cfb4NHajW2KlRhVuo1WFw2lFDwSUXcq4Vm6gkCbJoYtquSRWjzqCOE4bVP0ejsxMYzDEwn9KLNZYSGh3KtBYckiV49CZjiKWNcBgjyAaLSMVryIdTeETV47hjdcC2N16B+VSFLWSCjs7bSxvF3Do2BFYHC0p2uVzfejUQTy4twan3YrtnQ3Jac1mGui2zKKmCYXc0PQzWF25jr66hOPHpuC02xD2u9BuVhGPz+P4ySC8/i7SqRg0Khv6TR+spgj+9O4KTp86Jiqar7/5DoqVNPyBQRw6dAT9fgX3P1xDV6+RrDSDCXj6eAm5XFNARY6TL7xwSQqmtAhcWlpAt9vC4ZlJyV6//eFD3L2zgFPnRuG0B+B025DJFsXxgEXJux88xsr2OrRdFSZnRxAOhRCPpxTi0wgLUh7cvH4LqWgZE9O0KU2i26vjtddewV+8+TXsReOIBIdgttol35evvdgOPF672L1RgU37RiMln1DJnEC7VarhhMjD+bTYQEcHWIwWyUilbS6VSqur8zh15gQOzdBWd1jm4Y3NdSS3MlCZgfGxMQHSlueX5bl76eUX0UQGLp9RVHfvvveegLOjY+OiFGQeJxXoTx8vAio9RoYHpLBHq2mj1Yxpqv0sbmTTeSzOLaFRaiAUGRBCFy05WVAdGA4jEPHj3oO7ovS29A3IJos4cmQG5RLznftYmV9FmcdyEVAjYNSG3mRAKZXFmUvnBYz91l9+E+0uyU8mGC3s70qhjP2dY0GnUYXP4xTLw425ddh8evzcP/1ZbOyu48+/+hdwuM249NIpdPvMD7cIiJjJ5NHvGURlEY8VYdDZkS/WoDOqkSnEZGxh2xOwJeBFFYXJYEan2ZZ5yGIiUF2QMeDUyRNIZ5KilI8MDuCDD2+IfTPXB1TbEUz1+ryosNBfyeP82efQbbVlbZIrZxAeZkGXY71KvoNFSo5dnB9IQrNYbQJwkYTAddPMzDRevHQS169ehxpuPLq9hnaVyiOT2OsSjLRatLA7dchkd3Foahy1aguLC+tod1sy/vr9QVHCsB9arE7kc3lZw5DwphB/aMFLRwFaB1ek6M+5R+YytbKu4TxIgJpjHD/PIijbivdEUU1b0O6opC8pGeS0dm8hFmf7NuU6TWbOvXWxFKdVMsExt4uZlDlxc2k2a3C67QKWGIxcZ9SRSeXh8rgxPjUqgARVNYlkCqGQD0vLi5g9MiNKXZJIBGjNZJ6RxrQyblPVs7Kyjl6vJdbdzUobvVYXE5MkX6gxPT0jxKpEOg6n2ypg7+Z2FI8ezguo8/zFK5JZS3UYM/dYdGbmL8FMrjU4l1GtFo/H0CgAZqdRskU5B3DO4VqJAK5Bb5R5l3MR3USYY2m3ufDw4SMZB/QGri8MoqikrWy/p4wDPAYBcqqgSIjkXMK4AQFRG01RblIZznmVY1exUMXUoWkkEwksLy4L2MdCP90ADHyvwwq/xy4qun63JfmhHo9D5kMSDkvFkgD/VJ/u7OzJ/fS4A5IFXq02odfSIacvhW0CiBaXS9YHHDNpbU2lGV0ECELU6g3p632VSsBA5v/RTpTuOhyDa3T8adZhdzrgDXgFBLLYLRKXsLi8IGMD9xHFSkmK98zT5U/AzzG9Ku4/LMQzxoVqcs7L6+ubOHH8hJwLMyZpBRsJDCOdpDVzA1p9B74A3Xhs0OucUKnryBeS0KpcooJj3jIBA1qgoq9Hu9cRlSytNSNhLwYGaBncw9ZGAovzG7BbHfD7Peh0yihXM2KhqdWGEPJNYWVlQ3FmMWgxeWgQW9sLaHXyeOHF8yiVi5K9fP/eAna2MzAZHbjyWgenT5/GnTv3RO03MX4IXDJzb0HSC+eMkZFRaXvabnMNxTUQgbcjR6ZFpfn229+SzGOu59ZWN6HVWJBMZHHq5DkkExkZo3hPOi01GpW+AMN8Dmn/TFCdBKOV1TUcOjQFVV8jFqQEKCrVhgAgXHfruBYWIiMJsHp0ex3p6yQucPnP76PKmM8j1bx0ayrl+5JNy/6m1XfFOYLZl3Q8IanE7fbLdWvUKpmjrQR2223k020Usx2UivVn5FGNuCTQ+YKELEZc8L4RYGQkAJWuEkFh8EGj1sPj00OlZTxJTQC4UGhI7L8fProlNshj4yNCdEin6DwFTE7NolJNIlNcxdCQT9aKHO84XpOI4PeFEN+rwOsaQ7MBrG8s4Oy5Y7h955Y4JalVzMYso9UgGVkPn8eHPppodqiYpr10A8GwF602CbxF2ddZzV7oNDY0miWo1Tq0qk4BxyyOqqjxCVR6A4DF3hFwLJWuoN83wGw1yGcsRrc4cnT7RVE6lwoNmMyM36ghmylL7nqtUoJe70c+rUK5RJcmEk9UqFZI9DQilcpCq2a0D0nOJEs6BVRmX2NESb1cE7IGFbSFEoknReiNWgRDPol+mFtgxEhJcqZpVc69dWQ4hK3dTXS474Fa+uphOhX0qL6MyZrUbKS7l1f2FyR+cv9LIpLf54DNxhicFoIhNyrFLEaGBjAUCYulrsfpR6vWg05tVoBckxmVfgM9nRrRWBI7u0k8nltGOldGvdXDxKHDyOdLigKSdvbcG9isMobotVyP0M2pCp2OzhlFZLNxTE2NQ93viRsWawTcdw9EhoTMTgv8/b6Xy9IpoSFrjFS6DBUYe2IQxTJtzPv9loDsKi2dn/Wolagcb8MXdMPmNGNxbQ4adV/akefncniRiGdg1NkwPjqF9959H3qbBlprX6zICXSurazAZrLAajYjHY9L7APbk3M5bfN1GjWydPHqdITYwHma0TlcY9FxhevYgXBQnIxUvR7iOzsoF4pIRKOYezqPeK6KRKKI4FAYJiv3t1IZEGIX14oOl12cH1KZlDi/mOkm1VMjlSzhxPHz2Nzawsb6Brw+n5CkOLcsLMzLGLG7swO7wyZEJG7sy6U2UtEuspmKKNTVmia6/TK8fisMpj5cbjPeeectqSeR2ExS0ZUrLwtp7Xf+/R9Iji3XvFR2M+4rnaVyNiVED4LKtP7nmp31p729KCYmDiOfq2JxYVlIBrV6GeGBINpdKrurAuBDA8WVrUVSuFX2IFqTFvVuXa6Za8VOs4M258VSHT6P4lCXiqcRCQ2gUW2Kq85z559DJpVANhHHL3725xBye/HZ/+Un8bl//X/ixKmTcv09uns9K5QcKG7/+uqlB9900AIHLfB3owUOgNu/G/fp4CwPWuCgBf5/tsC3B9z+Gv7dr38eqUQC777zjmR8rq+vCqhw9sxJUVsmEzFRRSis6y5q1SrGRyaFrc8iEUHTZqsjyoGW2MYa0O51kc0XxA6TG2/ayBAcIpjRYkFJo5aCCotntAcmU5fseUW52JNiL4vrLAiyWGizmiWLkgxWFgRFIUtgEEC1oqg/WKTipoufYaGKoC7Z1FT8UFVCWx6ChQSMFKUtFZ5U4eqEmU22uqhLxIaMgC4BHKofTfIeBYjhwt0pxVyt1iDtISCbTi9/p+XlfjYqARgWTwg8KRsXCLCmsNiZg6tk6bJ4SACM0Bc3AwSSuXmtVGtiocd2ZxuwmEXWsctNm5+QFNr6zIdjYc5kEUUGs1FpZUmlNNuIhVcWOGkZlkmnpIDB89RqaBusqBj5UuyoFQCPQBNBrX2raf6/WD83muh1WeBsCljG7E9a/LL4L8pjUa42RTFEnSDZolQVdqiObXWUnFdu8Po8HttZaYP9zLv9e8KCPa0naVnFa6eFMTcuBLCV+9IUJRhB7YX5eQwMDsNCIFOtETvoWrOJEQG568/ssPWiguE1sWglR1SphHnL/Df2QRZNCS5R9cjNGguUbBMFrDfIfWDhhX9jdir7Gs+Bhdlmpy8FRPYBRdFLVW1LirDsT2Lxa1TUMvsFb+kztHfuK8ptxUq4QzT0I9tpBaStiqKMG2uC1gLmETDXK/nI+xahvCZR7jJPuM0sXyXbmX1aCAi0cewSpK8LOCvm0hq12PfyOTAYDfJ5ad8mAURaixtgNVug7tPGnIxvKqaY78YsVLWoXtlG0nef9SMCwgSg660aihUCXU5p+71YHBO0X2dfrNQEGOBxCFJTHUPr9ZHRUTx6/FixMxZbbEXFQaCDgDHVwWx/3nc+h04Xs6GMAmbSSrPaoPpNLXZb/K+ieG8JeEuAgUQIgsFsaz5z7KUs8AwPjWBu/qmMSQRuS8W8jAvlUgmRSAgzM4eRSsSl+MgiDZVQO7tx6T/GZ6A8gVq2O59LXo9COmkLSYDPIf+fRSB/ICCkDyqySByI72wjQoVmvyfkFpJR+CwzH5ysfAIA0d04hofHBQxk8brZqsNoMYhCpN1twOv3CACZyiSxsbmKV19/VZ61gfAI7t97LABVvVpGvpCC027B4cMT2N5cRz6XwSsvvwSP2y02yXxemNNpsnfQ07aRzmlhdEzg5h3aHnbhMNuR2c3CblDhx//Jq4jH30K5tYhUog6DPoxKy43xwydgNHXkWFSUFHJ9mHRBWAwe3Ll7S8BZWjvvRVPot1wwGaw4ddKJs2cHoVa3UMjl0KzWEAkGUCykMD0Tht5UgdunwcMHj+H3jKOYN+DurSU0fUMyDqdTWRTzVbFk8wddWFhcgcnkRClfxfTxCZhMVKnWJdfy0sXnEd9NCkh99uwZGUvv3buF99+/Aa/fJkq2RqktBJDB0TA8fjtGRgbR7vZw++5d1Kp1aafpsSOivt1c2UKr2xJbNOagTk5OicXklcsv4Stf/iMsP13D+JHDki+pVndhMKoQjyYRHgxJBl8mnZPnIRAMYnd3Q8ZYg4UqvB46rT5CwaDMG7S2Z4GbijwWTKm2tRltktEa245JltbU0Wl43U5MjA+Lwq/da4nN641bHyKZTiCXymFgOCIkITo3lOT71BgbG8KZSzNwBSyolmv42pvfwMnjR6Vgy3GPxWZ/gAD8HLa3Urjy8nNSYLz6zRs4d/kUjp86jQ/fvYVqtg6dRQ+b2SFA89yHT3D5u18S8LZQzmJwJCLK7OjWDqqpMholSM7ssaMn8PY77+LJwwWZM9qdvjzXVJdy/Kel8P/L3nsHSXre54FP55xzT09PDjubE3cXu8AiEguAAklRlKhwpbqqo86yrqyTfLZs3cmnctlVcslUqSTL1llnl8+ySEoESRAkQBEgMnYBbMCG2Z0ce6bTdM65++r5fTu0/7gq1/E/kTNVKOzO9vT0937v976/9/ckX8gvz5Xb4ZE9st5oQWc0iRLHTUt+ZqEzU9FmgsWkw+bKOjwuM/whB06ePYEH60sCnp27cAaT0yNYXVuUfUCvN2FnJ4FGvSfN8XKpg2K+DpfLh76aGsEmqvWqrFcWo5LZTbCn1+pKg/bEsWMC3m6urcnzTdt6xklQOXTo8ByWVlfx6muvCehx7twFcSXhmBLk3FhZxaHZQyjlC5iamkAyF8dA18P0zJRk6Y2Nj2FycgK3bt0SF4ThCNXdBqyvrSKRTMo6y2Y5FSZry3EMDfmxs1aBWeVDv2PAY489hnRmEesb9xCNBqFWGUShJpm5PhfiyRisditGomPY3o5jYmwa8c0dTM8dFoXS+saaAKoOJzPIGcmguHf0By0BDFmHcf/mNVG5xkxVrrnc46i0pRqe++r62pr8Was3C7BKxZ8Sl6GWmpFgKtVs4bAfxVJeXEciw0PSWKWzC61AWbep1H2kMwkBdJKpHbHkTsYzuHD5LPqqvgCcrP3m7z9AaMiJY8cnZM3/4K0HsLnMWF/dRSg0jJMnTon9tHDIVG1cu3YDFy7OyB5WLdSAjk4yYPcSFYSHqYK3oFwriwLbZtcjPBwW4GInlkEhV0UmnofTa8T4TEj2W675BD645nNN4JxhE3/+zgJMFmb8BQTwYKN7amoc6b09Rcku2cItsUgfCtNeMyXKRj6HVFQmEkmpPQ06EgPNCPoj0mym0p+1k9fnR7FQxOjImNQ16fSeOLdwT0nE40IOylIhNz0l+a67OzFsbqzj5LGjePbKU9haX0G3U4XJrIJGzTq7AJOJZLQOVHQXMSlkJO4t3KPa7YE04zttKq+VzNVGnYQpiIVroZaFxthHh1ElLc4bFdbXNrG7k4Y/EEGtxjgJm1iZcm4qFs5q1BpVyQ2lspL7vc6oh9aghdvrFrvqvVwG1UZV8ugrtbIQ+AiO1kp5jEfDUjvTYUOAbo9HwFE+qwS2V1bWhDhw9MgxAfMJPjqIP8EAACAASURBVPvdoxgfnUGjVUStXlQiWfQGIfU12yWMjU4ik2RmdR9WR1NAYSoYCTab7SbUG8xoLGM0OoRBT4VspgSnPYz4bg4GjeKIUikV0Bu0BDAgKWRqclZUgiRf8DPyDEWFF0mwx48fwerqErL5pLzv3Nwk1Frg3r0bogTet78mYYuA0tbWGvLFDJ588rJ8/uWVBbFottnNOHP6EXz0/gI2Fjfx9IsXkS+m0G7XYXdYBXzlvchkcpgYn5Ac7QcP7mH20CRWl7bhtBHkqwkoSWDj7vw9qB+SzcZHJ4VAcPXqh4ht7coeQKch3juNXiV1irip1JsYn5gUJTZJu4zPoc0syQmcR1QLG/QWaFV+xDbLouCj6nZjkyo+qvasWFleF9UwlYUEggluWqxUM/vQbQFWkxfZTBWpVAYutw0qdVOIKlRxP7j/AI888oSsVQ8W7sHnt8HndyOVqCAZLwlwMxwNolbPIRh2wu40oFjMiDMEn2NFYewS8seNmw9Qr7gxNBxCs7eGQMiMre11UcwdmhvDzFxQdixVz4le24X1lQTcPgNcbh1u37mBM6cuYXUpiVaLRMMO7E4nivkmHFYCVGpU6wXUmlkMRYMYdBX7cY/HiNj2rriTqDUE9NowG/wwmrTQGlkHV2UfM1obsNr6QsTZ3aFC1ivZy1RPa1UmLC7fg9lSxqOXL8BidKJUogtOEga9GWPjYewmFoV0owLX7ZYogpuNvtjAqwZGGV+TwYVCvo5+V4NcroJWo4dwOIpOs4NaqSr1KPOSY7ENQN2F3WmW9S04FJTa+dYntzAcHZU9gvXQ0HAAG7F1RCMRAaR3d3YQGRqGw+YUFwGupVQrkmxBkN/r9opDQSDowUDFs1UTd2/fgMmgwsToEAxaFdK7O4iGhzA5OsXwDwQ8IehUemhNRjS0NLztoi/0Y2bHd7G+GReF6fvvX5fzMKOOeGYlaXPfRamr4rOukCFJqKCdOzPM87k8qqWK1GW0x+VYk6CUTeeEaMOcao/PIw4AXPe5J16/cUNIO1TzE6zmmrcTS4jaf319S95frSPZVy91U1/VhdFMopMHa5vrYn8+NjYlltkkXByaZV70PSxt3IU3YsHJU8fgsDqE8Lm2soZirggNNOLSMhQKIRQMyPh3Wi2JoWl1tMjmqrL3seditejhdJiwsjQPt8Mo43p0bgoXz55Gv11Dp1GT2nh1dw+JvTJu3b0jtQLfi/svz2RcO1lz85zk9nhlbm/FYvLMx+Mp5LIFIQZzXaAjAKNDuLeRAEGCGPtLJJURuOXzyfqs3zbJ+BI873SbiAwH4XJbkc3tyRmAvR6Sibjmk1hEQJU1Bp0WTDaT1BdatQo7O9sSt8KJRXKY2WKAl0RXDISI6LDzDDCFVLKIubnjovjf2o4J2YTArdGkRjyxJWsACUd0KbCYnXA6/FAZVOipW2i0SGKwCDhLIiTXwE6zy20FKwtrkn3LuoSuGLzWVGIX6DTxW3//NzASCItV8u//3u/h5MmTcg7uPyRK8zk/AG7/fzZFD15+MAIHI/B3fgQOgNu/87fw4AIORuBgBP6/RuDHBm7/+I8F/Pj2N78pBwQeSgRM1KjgcTmlkdYlkEP7KbH+KkmzcigQESUIGf+0jGFzxmgyY2N7Cx5vQPJPa/UmDEZmMSoNFB4YqEolMEYbpunpKWlwEbjl4a7RUEBYKgdotcv8Vh40yH71uFwChO5bIvNgx2zS/QMWQSwW+gS8lOzbNgx6HpD6cgjkexHY5b/zdSyeCVArwKECphIg4ibBLD8CvGxwE9QiGEqghdaFZIgSCOK/MY+UTXWx0+0QGFMyNBXQjPabCqjJ7w2FI6I0YcOHjRqCjUaTRQDbOjMfBTBTQGMe6tigZgOcVm0GIw8lWrFpI7hOW1TeA7uVgDAbfm1ROrPxl88zizIjwBJBIo4DLRwJ+up0GlF3GAxWAewE8H4I0u4DuEqmnfLF61AUqbTWbaDBQ1W7hQ4BXh0banpR4kqGZ4us4oGAmuqBStQIHDcePgYyxrTG1UiDkoAmh56gxH/9HIrClOPGa2VzSQC5hwpJjg0bh2zAUUXCv9+9c1eaOwQI+b5K3mpW7JE4B/azRBcXlUY9PwPtkXjfaRvHpioJBAT0tjc2YbGapKnOpp3YdJpM8nn4/nwtAQUBWR9a3/HPVTY6mHGn4bXRolhRMu8Dx/u/l69RbKQVdbPHQcU2G0zKz0kuYKf9I/WyKJipauVrqDTvKVbhxEgVW2RF+auMq2IJzS/+7v3fyf9Toa4G57xa5j8BWoLcJB1IJvCgL882FbF8JjmuuXxWFFv9bl/upaJAV1TknLtkavNQXK5U5O9kaQspo92W+29zmKEzavDRRx+JZejY2ITcDzaROXc4DzhXI8NRAUhNFqs0RP7yP/4/gEGDPtSSi8XGtxAyBlSqUK3mERCF4HOvP5DPUSwXlaZ0Pi8gLZXRHGcCPWzSTk1NiVUxG1NU2vK+cA4w240MaLLkqaiWbO1aFXqtRuw3Cbbfn59HZGhIWNkEdu/evQubg0ocrai9efD2+P3yOxUb+Zo0zffV3bTx5r0mYWBra0vmI0F+KsgikbDYriVTiYcKKToD6NBpthEdnZD3oFqErG0qNAmcM6uP8yhXZP61GWqtCoGQX2xF3/vgPWkCU6lHS2baOdvtXsR2thFlnpjDjAcP7opq4NAsM6hWBTTi+7z4wmdkXLq9FqqNLOxuN773vY9htI6j33eh3aqi184h6LQJcJvYvo8v/fJF5CqbeLC8hRc+87Nwuk/hL//qVQwP+xFPrGF1bV5UQ/22EStLcVQqBXT7CTz+1DE89uglzH+SwEtffx2DfhUvPDeN4aEo/N4APrlxC+1WA595/jLUujJSmXXMHh1HJlNEMlFFu2XBu2/fgGX8OIajQ7j23nUlC9CiRblSx8VHT8DpiEqzRaXpQK+zwO0KSr4i708lV0NiN4ELj5zHOz94Gxu7ZP67kU7sycrrd7tx6ZlPyb+TPPBHf/DnmD4WBtXeBD2PHj2GM6fOYP7eA1QrDXx49WOooUEkHMX01CzU0Ip6/Y3X34TBYIZKq0G1XpbGa6tFC1iP2M5W92gZrwNMKrRTTdjHLHC5LQJK0VotGhmXnFk21Z+78hx2d+Jw2FxIpdIC/Pziz/8ifvu3/jekEkk8+cSTYhM9PT6KVrOKhcV5VBoVNDp1JPeSMl+oOGKzmw177hWqXl+alFvbG4il0zh9flIUXXz/7a0d2TMJFCXiKUxMTEGr0eOll74j6rXnn78ir/vmN17Fz37xM/jeK9+HUWvB3Oxh2K1OpJJprCytwBvw4Mjxw7hz7xZ0Bg30Jq183pmhKVgNXN9duHt9AesbWwhGQ5Ktxv1vQHJTp41KqQiriwpaFSbGx8TmlsSVRrMta5iQlSwWsaRkZ8xuMyLgtWF5cRUGQxO/8stflBze20vzcHmcsneK8r3VFDCMqsXNzV0kE0XotWZYrR40ah0EAiHU23Wx7WUmHn+GueR8Rga9AQw6PRpV5ljqZI3k2sa6QOyFSV7qKXaZbp9bJGYr62u48MgFIacQiJ2/N4+9tQQCPj+e+8JzAm5C35U5zHlLhSIt+UhiYYYpaw8Co9m9jADC8d1dqQ1YrHCOkrDEeddvmNEsGRB0D6PfayJfXIbDDSHs2K20ZSfg1ofb58Dpc8dw5NhhvP6DH+Lm9bs4dOioZA4fPnIExUIFS8sLip2sxYhqtSh7I60i+wMl/oF7Hwkr/Ixc//ateRVwTyvfZ8Obayv3pmKZThe0dCfBiUCgVUDK3d242MITtAkPBbG7uyP35/CRQ6JOImhBa+OhoQB6AyW/bl9xS3B/bGIcK8sbGBlVsqPv3b2PIydGYTS1sXo7g1ylil/4pS/g2y+9Bp3KjOBQREDz4dEwPv38k9iOLcHtsQjQg64WaOtRzDPnUoP337+KbqOH80+egi/gwlZsFWqdCj5vEHabBx+8eR3lQh2eYTPcHpPsozarU2q8jY0tmWPcV6enWOdaZJzW1lewsrglGY9Ts2MosJHe7qBUrghRhz+r0xrEUpZb+ujIuKjcmCVYKpYFyJW0hb7iYMK5qex5eqn5pianlfx3FTOfq1JvKKpnPUq5JCyMPWFdA+Dw3CEMR0L4+PpVvPiZZ+Dz29FoFqA3kATWRadTRyGbhpk/r9M/JNx1pX4i0KFW8XuAQce8UZIXu7BLjmkTerMKrUFRbMPJSSsWqwLYZvaKWF3eBQZGpnKjUukitrWH7a2UWE6yFnB5PVK3EPBQ67QoVYowEUCvVNDtd0V1a3PaBWxk7EIqlcDu7joMmgHajYbs0XarTQBxrmMWix2p1J7so4xzYVY5baatZjvSyQqiks++in6/JSQl3iutri/WtDqtHeViB5VqBpFRC9qdOlptEljbOHT4qIw1a9J6tSakDp4LmBs9OTmDZDyFvVQOBq1JgEfW4Q4vQSOSzegQk8To+AioykPfiN3tAixmlwAbdjtr5yb8QTPSmR00yj5Rb4+MROSsVCzlYLHoMTs3haWlu3C4TCiW0rA7TZg7PIXbt69javIYAu5D+Opffl1UatFJH0JDLvR7LbGgpn0x66kqFZcGyM8aDJBMWq3aCZ8nIMRVh8OON9/+IQxaHZ769NMoFUpQa7SiUsxl8nj8iSeRSiZwf/EuTp0+LE4G3GMImBNuKJVqiAyNiKq3Wm0JWalRIwBrR6PeRr1sRDZNxW0GAzQxNzctABfXIeYdU71KW3ej0SLXTuBFp6fzBPd3nThxVCt0V6rBbB1Ab+xIljqgxccfzYsNLHOUzVYVTpw8jNhWHrUylb81sY/VG3uYng1gZf2mKDhZTy8tbiMYCItVv1bbx+raDpI7dpw+cx42dx4f3/whpqbH4HRZYbNrER1nfZmDTu3BG397Q0DZkXEPE5kRGQrBafehWOhITVoq5zA6Poq7t1dQLerglPqE7jckCVlgMfrlea01ttBuVhAQa2ySTRNCJmaWJ+cGs8A5DgZjDypNU+pwpvNoNBY0G2o0an0hmzWbFfh9ZlEi01nEbLSLvfPhuWlsbi1CpanDYlNL7jSJNc0Gn3GdZLbWKj0Y9U4Y9E7ks1XJCR/0dLh7d0HU9jqVAe1mT5xfur0GCvkMDCbW7G0BLl1ul9T/X/vq16HRGnHh/CPYje/Kc+Tx2TE9NSmEhVs3bwvwmUymBdDb3U3g0MwhOR9S2c+6I5PNwOG1o6cigK3HrRsfYnZ6HLOTYzAbNHj1lZdx8VPnoO5BckMH3b6oH72hAMx+K6rdBiLD46g3eQZltrodAX9EgLd3330fr3z7ZbQaTel70KOfMStVVRojo6PIZXJiRc01JegfwszMIaTiezLPSWTr9gYoFhgjVZFzSbPdxv2Fe6hUSTxuC2kyV9hDZCiM3dguvJ4AJsbnkIhn4XIEENuKw+6ii0gT0ZEIVlaX5UzN+kP22Ybi3sUoD58/gA/eegefunRZoizuL19HdMKDldv34PB78Pmf/XnEeT6pt5BO7gmQe2hmFsl4XOY796OFhWVsbWeg1dMGfAxLyw+kdgyH3djaWIJJP0Axm0CvUcHTj1/CyaOzmJkcRzgcQp3rv16PhQdL4n6ytLiGhcVVZDIFoK9FpcZscRtsdhc8br+cl4Ss22lga2sdsZ24RCA89tjjck08JzIfmVbPdB7j2ZRnPc55np9Ilj56VAFS6TZANwqqx+/cmVcif1wuqUeojmUPKZtKIkwVrd4s/RuJIqjz7NAQW3vWGgRuT5w8hju3byGTVs5/JD6LfTIjmDwhWePVGr3U4Q67GfE0yW5amCwGca1q1nsolVqinrc6LYhOhaROyuxl0OvwbK6TPZvWycV8CV63T87TW1sxjIyMiOK+Wa9gZ30Vv/87v4vxyDD+wa/9Ov6Pf/JPceHCBehMxgOr5IN278EIHIzAT/UIHAC3P9W3/+DiD0bgJ3cEflzg9s//zZ9J8+zrX/0rASt4AFMPgI31NbhczENyiNKVtsmKVR4VXHX4PX64xLqtjVqzKcVtKDyEfKEsLEGCubVGUxonLrdHDsO0F+1TPfFwJWazz+m0K5Zehaw0RglO0TKHzUsW42wCMq+OYJ/kybYVS1k2nwjw7tvsSqatVqsw5ZlZ6nQiHPCJZZZkRapUAhYqzUPm/CiZlgT8jEaChpof5dbyz2RyEsSi+pMNYiUzlAd9Zh/RSpCZcOUfKVPl+uolsTQk4/JH+Z19Jeszl80r9qgqJduVTUsyiSenJ9Dut+WA0WMW7MNMN34u5pkFArTo7Yotl4Yhs1CUqnabRYAX2jayUcYGO5vpBHEJzgaDAWFoy71rN1GplARYVoBqJZuF466A18rXPvDIceQY8VoJPvHgyGYqwTSCfy3mqHbFp03egyAcr5fzR6x9CeAScCQUolHyYuV1DzNMeY+VnFudHCoVYFLJAeb3qVAi4KvV62WMRbmo0sn84/ixYclmGQFqflb+mcprAuqiXH34tZ/9S8CGB0CqH6anp2WesSHOz0EwjeoX2mVL7qjXK+opNj15/fsgfCwW+1F2sACUD+2Je31mKyvzS4BWjaJe5GdWcnmp7FbLnzmO/NkabYENRsWi+KFqlWx5zmESAKiwGqgg+cN8P5nTrZZ8Hs7r/Wxl/pvk4j4EjMWGWeY5G6sPLa+ZD8sMJ1pSChhM3i6zIds/ygZWFK5l6I16WCw2mfNsojA3tlVXAHmxuRb7cI08l2xO8P7zM/JzETTl93xBH/QGFSq1Av7iL/69HISnp2dRqdXE5pjXyWYMrQvHJ6akOcKDN+2wv/HNb2JjY10aqfycxUpZgHTaOROooOqc+cy8x1QXMUtVbzRiKBJBOpP5EcDB8abFKMeGgAfvB593ggj8cyQSEeZ4o95R8o4eguQct9HosICvfq9XciR5z5wOp9iVUyk7M30IH1y79qMMTo495wzHne/PJgHnG0FU3s+drS3MzM1hJDqCu3fvIRjyS9boyMiwABW3bt2Q9Y7zjGvCXpoNWSt2dnbFvowKBDaD+Rxz7ly8eEks5tjUMVstoqhns2NtYwNT0xNYWV5BZHgY3YEGDqdXSBBs7o2ND6PZqoraoo82Qn7aT6ak4Uz71SvPXUE6nUQ6v4XTn3oC1z9ooFywKirn7BoM2j1MjvXxG3/vM/iP//cf4rMv/gLeeW8RA50JDvcQ0I/i+699CL2+id6gBq+X9rl5rK0sA6o6nr5yBtdv3ML0dARf/LmnMTYaxSvf/g7WH8zD6woj7J3B4v11sQP+1f/x56A1VDC/+A5sbh3sTiscLj82t1Ko1vr47Oe+iH/4z/4Ck5PT8PtD+JM/+XM4XFa511MTM5iYGkG728fa6rZYcRO4pxuEXmtELp3DxQsX0a12cPP2DbRptxcMolDIwWjSy/NVq1eF/Z/PZ5BbbkLlUcMTcuLy5UeEPMSGPK1HKbF5ML8ANXRIJtIIB8P47Iufxde+9tfY3dyGNxwWMgYBS5OZ9q5VtEn4SbQwc45zf1QyeAlqX378ErT6PuLxLWkMFrIVUd09d+UKLGYL7ty+h67kqLOJbcHh2SOSOX3mzBlxOojHdvDJzY/wYP42Tpw5iWsfvYtqs46eGmLFR+vC06dPyZ5D9UckFMLK8ipefekqjl4Yhz1gljxM/g4qHKnu5brOtYKqZgJu6XQGS0u0Gz0mtswbCwkEog7USj1cee4ZTIxOYmF+WVSASpZnFydOHcXy2pKAoH1VD+vL2/jSiz+LkaERuSev/+BNLK9tiPqH9QLVipVaVYBo7nOcPwYSoyoVBCPDYufJZ54NPDp5EKxinqBWA+zGNqFX9zA24ccXvvAZnDl5FFdvXkVXP0CmkJcmNhUctNLbWNvGjet3YDZYERkaQ6PRFStZsYkcqGXsUtLQ00qzk/aJSp47FaVmyRTmXJianMT1j68r63Cvj+OHjiG/l8Xy8iqe+5nn8cndO8g9jIPgXhPb2UFqIYbf/v1/hJXlRfR7Pdy7dxdmuwGPPHYOyVTyYX58V9YEAhVcb7e2tiUTbXpmGtyLtre3JUvSYFbj9uurmDlzFm57GNtra8hndmA2DmAwahAOueANmODyOLC6uo3d7SamJk/i0hOncOvOdZSKVSwtrWN25qhYbbKWcLu82I5tinUis4gLpYyob9n0V9b6sqyL/KIKjuAg1z0SnLjuco8gIY97AoH2aHRYGptsatdqTamHaJFNm2HuD0NDQ0K04f7OtTuTSYlqT6uhys6C5557Fnfu3sDHN29ibDyIkyePYnVtWZw1lpdXRCVjNtulSewPhPEv/+Xvo1vp4uz5E/jVX/slWW+/8dLfwO8LSA3A+q5UqmJsdEL2lVu3PsHpU2ews7mDfDoj2aMkCRBgGhsfQbleQKmchtVhhNPtwIMHi7CYnBj09QiHIwiEHKg3CqIoJoBqs7owP7+M7bUEJiZHxAaT++uxY8fg8bhQb9TE3nZ0bEQUR9ybSLLb28vKukLS1Ouvvy77weTEjOw7okoqFKHTKlbFvAd8vkgyoM0w63AqdLm/8RpZJ0m2e6cnwG6V4KdRJfmRrN1JvGKkBfMGqdpkXvcXvvgicrk42r0ySsWk1JsvPv9pLN+5jU6zKQrP/oD1+0DmJu+t4iyiAvqs8QZwOjwol2uiimw2yyhVSrDaHHItzDj1+sJix6rVWVEpddDv6dBqqUT9yQziYqmJvsqASrWOQqmg1PtatQC1HDeHy4lGuyX52QRURLlYzMNhM6JWLQpR0Wp1oFmnoqwjRBI2+YulqnxvZJRA/7rs2U6HW6JGbn1yQ8CCdqeKQNAr2fG0Dg94j+Du7SUMj5M0ZUe50IU3qIMvaMT2RhmxWBVzs6ewubGDeGxXCADJ9Cr8ASMOH49ibXUBWubTm72igicRS2fpIDhkRDa/iUNHhmVfoGpv/u46fO5ZrCxmUCsTdBuIa4Xk6bYaiIz4kUimcfLESZlzJI0sLS5jYXERp06eFPvokShV2GqMjkfx4P48UumsKIp1BjUarYxYMTvdBly6dB43bt4UggDPMSTJLq/cxaHDYxgdC8o+cPX9W0JSoYr2wvmz2NjaQDqZxNBwWHFDsthw4sRJvPbq9+HzB3Hh3AW8/vobUs+xbuFc4fpN63jOfapW6STBeoRKUc55zuv79xewl2zCZg5jeWUF8cQ2Hn/8ceRzJcR3M5gcO4pSsYdUvAQVDDKvec6oN0sYDPJoNkrQqj3Qa+0CQJssA1hsyphRMTroUtlKC3bWmH2k0jEEvHNo1rUoFJMID7mg1QOVCu3uqyhXCrj06HksLt0Toi2JE5VKC+urabQ6bqxsbMLpIekxh89+/jlR8F6/cRWJ5IY4ERkNdgGRhyNRtDolbK4v4eL5y9jeXkG3X8KhORJS9ChXGsjlMxgZi6Be62N5aQ8WYxRqlQv+gBcrKzfQaDPr1oihoYjsjwQ0E8ldWQtGotMPCccdjI1Nyn7N8TbbBqh3U0K6iMe3cfLUDExGF957Y1PWX5WqBKvVjkgkCpdbg2wmA7dzDOsbyzhybARQ0fa8Lqr89bV1IYpw7yfZmi47Xo8fk5OTKBbLQoTYXKM1rBvraxuYmZ0QoLLX64iinFbOse04hofHMT42K+4JdFuh6tBq1cBq4zm0jehIVPYL2npfvfaRkAK8Xp+cZ4Wo6/bImYH1+Hac4JkFVosJGpUKNotJavWhkF8Uidc//AijkQiGw0Oy9r3xg9fhD/kxeWQMzV4HiUQG/YEGHk8Qayvb8PuCOH70BB5/9DEhtdz8+EMsL95DKr4rbmAajxsOtwunTpwRl6033nhLMqIDgYDMa9ZBTpcNc4dnYLEym7mNbD6H4fFxbMd2kc+SqJsXFbHX7cfI8LCc/4TYq1dyhJktzpbI7Ows/vZvfyCOC7SUp3KUTjM8W4xPTcv6Tn4y74PJakKlyjF2SEauyaIWYhqfp9h2AqOj4w/dmRRCz5G5ORw/dgRXP3hXHLg4t7lWq9V6hMJh3Lh+QwjiEr2jHiCTTok22e914+aHH6Kcy8vZ6PSZUzh25jDUhoFE4bDvE4mMwGiyQqWiU5cBu4k9fPvb38EH738kzyudbmYOzSJfVJxXtrd38c4778mYjI5O4PLlx9Ht9NFoVmX8PvzwqhBKuVeWSgS+1aLUDQVGUMg30WqooNUwFogkdJ1EvAzUNXj9RoSGHPB4SWJpYnmxjnyuK/OEcUGs14XoT9L6QHFnK5WKMm+CgYBk6Z46c0RIPOxVkURD9x4qefP5Pbi8rE2zKJSYb6uBxx2GyeTCoGcSorLNrcHSygMBfrkHMxqGFvbpVFr6DBwLHuwJ/gvgbOOekkenVsPv/aN/LFbJ//A3fhN/+Ad/gNNnPyXn64OM25/cnu3BlR2MwMEI/PdH4AC4/e+P0cErDkbgYAT+Do7AjwPc/tFXvoL/68/+vSg+Xn752wJg8sBtMZokE6laKYvVMDPYHHKwYmNJAY5UPdoT60UhoNHrkSRo2OoiEA5hZzcJjc4grFMCkMy+ZZOAckEqaWrMv32o9CRwwoqaB3oeyAlQsrjm5+DhhsW1ABddKgBoTczGEcFABTDbBx7ZbOa/eTxeUYqwCdhu1uQQsp/tyc/CP+8DXmy28j82Hfk7CcLwdxK445+VHFHm+NrkYKlYJhMEsoral+OggLzMUoVY7zSaVKVSUUqQWbG2JaOYzEtW4mxaEtukEoPATjAcgN1lFys4Mu35s3odAVCVkv+rIyPbDqvVJBZZSnMhj2a9IYodqr3YaFbGRCdZRPySa6A/D5hf2pLxaLbqojKSjDQigw+/OI77Ck+OA++NAjIrY8U/E6zlgXz/7wQBOXaKiTbEZpiKSmZPiaqZTHhaI4uNrpI9zHtEMIANbjYfOX60amNGG8eJDQWCt5lsVoA4lVaxBSbAyp9TrJzN8l5scHL8GJ1+mAAAIABJREFUqHjm5yTYKRmheiVfiAelfaCUP8eGMv+d82kfTOV1EjglqEolMV8nmb4PAW2+L18vNmICTBvlPfk9jpfkFUP7EFTryOfifWczmOx7soz5xWtiPhPv+3628qDdVbLAeBInUPoQpGWzUea/WiX/LmNMsoFeL9fL8VSsmJVM1P08131bN3nNQ+CWPyuEBqjQ61Ap3BPlIBsakqlLwJyECDbg9Ypd8r5FKe9Vt9UWG12+H5XNzMu8c+eOWCXbHWzGqkWlLjmtExOSzbQT34HP75DcNwLCzEAkCN5otFAW60c9RkbGsLq2JspBznkqjfizVNfQdoskDb4vAVuqtklqoFKmUq1KTq6iam6JWpn2XAOVGvmHyiKCcJwvbFYIIYQqpMOHBVzgWsMxocqXAA3XLz5rXg8bTDG5t1MT46KspQ0r77eMZ6+HSjYPp98vtluFsmKlJyBDOo25I0fkfvB7bOjw2eN7cZ7xewSCz507j+31DWlo0WaXSnqCAlxPErFdWJ12WUv5DORzRWl+s7HMsWCGH+cmx5GKTb6OwC1/D8ePOY+cW8yAIxjG17m9QWj1RmkM2RwkmpQwOzeBZqsiNor8+4OFeRw+fEjmP8FbqpZdvhDabScy8QCspjDTuTE5rse5Mx70W2t4562/wcVLU9AZnXjjzVX4w2dx63YMqoFTlBhWq06ujet8q8UM6QFe/NxjsFgg2bf/7H//1+A28+zzVHt50K11sLm0h37Lj5NHLuLcp85idfNjqPV7uHbrFcwcicBssyNTKMNodch91hmM+M63dhAaCuBnP//z+OrX/osoOoOBEQEeNToqtI342++8KxaVHdUAvoAHzVJH5grJIoUcbZnbCEVDyKSzuPzkYxiKhGWtoqVarVaW+cZGUjA4hAyztXUGhIfCCPqD+PpffU1y/WhnTMVcPp2XzNZnn3sWf/an/1bU9OVGE0YShFQdVPMFhMY8GBkZknVwZGRcrJKpag0G/ej06FpQFktOVU+Lna00Hn/8CclOfuet9+T53NrcFhD3+LGTou5i45Q25lTnOWxWDDpNXHv7BirtCkyOFjR6LYbHAqJ6Gx6NYGR0WABqzqV8Nif2eQRV3r12HcfOnMXi/QeiVqMbBBumCiADWYvLhSqOnzyO9967JsDl1OS4gE0kK3hcPug1RtRLDWkaprfTqJarePz5y4iODUOl6ePDD69hN5WAvm9CL9fF//Dln0O+UMIHVz8WwMpqc6HF5l2DSqIOIkMRATVzJeZe1vDEE0/CajTj7bfeQren7K1Gs0X2pSuffgavv/IK/FE3ahnaddbx5b/3C2g2ykgVUoBZLdbKGxsxsWVdWlhDMBBFt6OCQWvBo5eeEJXxjRs3lYz4/gB2hwuZfE7U03Sr0Gu1ApRSmcE9jpl7tM9/6qmn8Pbb78g48O9TwxP48N2rCA0NiarvO69+F76AD4FQSMhCrHH8Hq8AljuxbbRbLWm+On1OsUZkrcG1SskpbcqzXC1XpF5gM52kkxvXr0sONoGPdr+Fcr0Nq3YE7WoP3VYVOjXrnhqqpSb+p//5eVx89DhyxTxKxTZWlwpYXknj2rtXYfWboOroMDw+glazD6OB95ykMCVHkfUUiW8Gk0bqD9o/UoXIMWedRWIP9wYqqDiPSZTi9fFz7ztpcP2s1wm6+6QW3N6KSf6cyWwVMILNX9qBcq0tl0piTU3nF66d8fiOKP6oTiWIqNL0EB7yCamuXC1BreXe20cymcVOLIkzx88LIJuisshH9wy3KBNpr/rCC1fkmeRazOxmgoz37i2iUekimcwgEAijVa+jkakhGAlCrdNhdnZGCF19dQcWO5VEeQyPRGTPJKhUKTflsw8NeyVjnGAqayvav1YrTSEXuLmGP/RRIRhNog33EDaJq4261BJ0eOF+sbWxJUpyAq2ilNUphEGS2hTnE5LXaqjXKuJGIrESKjVsdoc4sHAv2Hd74OfiXkfwhA46/V4Xeo1WwDi3m0QjjWJhLfVdX/J76VDAa+kPGkikNsWu1mU14OkL55BLJ0XhV2+QGFmFwUjCHURFSrBU9h+NTpT5VIAPumq4bIGHsQ5NyUZO7RFQasPmcEh9S9W1QnxTlMrkmlXrKrR7ZskMv7/4QIg3VJXxetPZPeiNBqnhqVRmVMf6+gY8Pq+sF2IBX6qgWOT5gvWSWdS+tPF0uZir3EOz3sY0My3zJQEtA6EAmm3WBVppznu8tLm2opBvYC9JRacZKl1OwJlkIoPuYA8TM16EghOYn9/C0tKqgHRDYT+y2QSmZyICkh4+SgV4HMORCPpdNQK+ESFFmG0kJHawvDoPg2Eg1tk2uxV7e3lk0wTM6ZBCBS/gcgah05hEhbgWW5O62eX0yXzodVWics7lCFb3cOXKFanxb978WEBSAtO3b9+HQW+TbMihYSecbh2+891viJ375ctPIZ+r48H9ZSGVMTd2Y3MByfQGpqcmxCGIz//8/bsIh4M4cnQWN2/elGeTABFrTz57rOuy2RyOHzsBo8EoSj/WRXRBoWruxo0PBRByu1kvDtDutGSN0GiZj50RxxsCrKViQ9Rq3W5TXsd8VY3ahEHfiFymLtnjzaZSW0tNZGRsybZcS7dlhU7jglajQ664i2YrL3VbqdDB2PA5dFp8DlwIR+zYia8jm+6h1zFAq2vDYtOKNTdrKRJI+MwQvFxcfCCqOCr+V5Zj8PmCaPSraPZqYs0difqh0fbkrHn79jyWFzbh9w/JufXM2WPQGSB1UC6zh05zgFIxjROnp+AP+FEs1kQNWWN+ZtSHTrePRl0NndYnoBTzcq9eexPBgAOzs6NiVx7fzYpyXG9sY2M9BrslIsQ/1nEatQ2peFGy20PDNtTbcbQ6zK0lec+MbluD2BqfjRpsNpI9NWLP/9Zb3xUySdA3jXffewfHjs/KPUmmUjg8d1jWKt5LOnVwbrGmJhmY8SGsRwhcmk1OIc8xR/fBwn3Y7RY5G5MklcvSetyIbou58G74vMNI7WZRyJXgchnR75NoUpcxPHnqBHYScflZ2tOeOXf2oVuUVp59uuXQXYL5qLwvzDIfHxsX4hxjRHh/90gsW1iUHgXrSGZZ379/X5SbQxE/yEg3Ga2Syc01otvuCtnuey9/W6JyfuVLP4ep8Qh06h606h5e+e7L2KmToKoWUonV4sTTTz+PjfUdLK2s4syZU6IcZnayL+BAu1tHqZRFtdnCViqPgVoHn9cDm9WCdpNroEUUvVqVCjtbMYlEGRsZxdraBvKZHGanphGNjGB5aVXijAr5KkZHJjE7e0QU2STJqLmHpeIYHR/Gzds30WzUMDU5ArNRiWviuWZraweJZAqhcAg2p0M+gwo9LCzeQ6/bkBqjVMzDaXei02gL2Zr7T3R0TOpcnt8L+SI0KjWC/oDkBtssNrQbLVTLRVkjU3sxPPHkZRw/fhzpvYw4G9GBja5kp06fFpL7V7/+Nbz66muSuT09MwOH24ntnZicbX7ll38VL7/8XbSaXdmjOH8Yc0NXt6WlBXSFWEyinBpf+MIX8fWvvyRA+8zMUVlP+R4kwohLm6qDQimBSNSNo8emMDFFYosJr736CR482EIoEEJ0OIrtzW2kkhkh4vY7fSGSk3xHEgqt3gmY72XovNWQc3Y6WYbHE5YcWyrIzTY92t0yrHYTCqWSrNd6gxsuxxDavTqqzSTcbrvE+XD9CZFgo9Nha2tT9ibaQ7OPRLeopcUl6Q106k10KzX80b/4V5iIRvGbv/br+Bf//J8LIZOk9wH35/0+DesIxVhM+SLirHxZVCoVG2kHXwcjcDACByPwEzUCB8DtT9TtPLiYgxE4GIH9EfhxgNuvfOUr+Hd/+m8FtHjpG38jTUEWwvnsnqgt2Dgl0EAA0GQ0yGGNGU89ZtlK/qcJwdAQnC4P7i88QLlch8PjFtWtWse8WhFfysGAgAztDK1Go1hFsolGJYvdZpODBEEHNqL0BlrDqqSBpVjC0ipLUQfSxsnpcgjIR1CTlmS0tyFAyLxdNgVoucPGbyGfh0rVhdnEAzqZoAQneWhlw4kBZ0rmLL9PsFZAWh2B0w4sJipslLxQAkQEm/haHiLYQNu3zOVhh9/nmPB6TGa92LqxEUbVLa+f183mJv9OkJGA6b7drYBqOi0MVi1qDVov6kUtS3UlPwfteMj8ZOZSPB4TwJb2cKGQF+VCEWadWcADNuEsZps0Q5lJyGuRQ2K7KeNK2y1mVSlqCQ00auOPMubYpGaTlKpTseNtd+TPAgy2+N7K/WOzUjJaVQpgzusWRSl/hnmwDxW3bPizsU02sJwtCESoBtLU4bjzPvKL95AgNpncqXRGxoYHcM4pvqZFcLHHBq9ij02QTwH7mak6EAssAnr7DSQ2ttkU5DylUo4KKQLJbLCL/TLVu6Uy2t0OdmM7AkLyAMSGhKiLLVQV817rlAOv1SYNT14rraTYGNjPP2Yes1g+93owWcmk5T1lTin/Gwj4QPB4X6nMz8YmGH+GYAfzfGqlsjRsaVXMBqqaILnkxQ5EBUJ7cc5BnUEvDXE5FGcy0ozh5+YcYXOXjX02X5mDS2thp8Mh1y3vx0Of8gBCx6ycPi08mSNJYLQFjVYBdoU4YVCebWYr8/kTJbBaJaxw2nXxHrNp/Pobb6BUKYvSjGDu5vaWvPbIsaPYjcexurIMq412cIoams0dNj7YdB6ORiXvlmre9c1tAWUJHvN+2+x2BEJBeR7IWOfY8/ex6c25THUp5yHVhWIbxpxlowkmqxXtbk8APa4jHAP+HJ9pyQFutsT+k6BA66FSmk0gm9WOSqUmCkuqejc3NoRtTlsrZnvvK5Y5tl1mktns0swgAD48MSYKbq4FxUxGVD9U1bKxRSCGoDbVZgRx+Tmo+OJc5zNAtjsJELQgJaOczW+uZfx9zICjipRMeFpt1qj4GhuRJgubVmxEcW5Fh0fkOZHr4NxgnqTPJ1mGzNdiw58oU1+lkmzvyakxZPIpDNBBtVrA9Mw4TFYDWsxjstCW3iUs/tXVHeQLZlSqbljN4wKwptPXcPa0Ey98+igyW2v42n/+Bn79H7yA6/MfIRidxcKyGctLOuwlt+G2G9CoquTZ6/YqgLqEK889IvbM5UIZeq1FQNFUahtmSwdTkyHY9QYUUi1cvvBLOH30Ucle+9s3/xP09ix29u5ibMYPk82OLlRooycA7Acf3cQ3/0Mev/GbXxSrNrL+RSnaVQDRV773qihW/Z4AspU9zMzOirrs/e/fgiVgERJRu9qGP6SQZvZ2UtCYdQI+cX/gnkMSE5tQAiiVGzAYbej3BshIJqUOhXQOdrdDGo18RhqVKsYnRzA+MYZvffUVjEyHoNLpybhAu9uUsb948awog8m6X1xckabVyZMnRHHbalcRHWFOaE4avVaTW1HZkKxQbshazH2QzTQC9+IwwHXfZBEVI229S9ksPvu5S5LNu7KxgmyxhkefOIH17TXJh+QayJwz7o9sVHXbKgGbCrUmvMGhhxnRblkT6cjAZnbAH4TJYsGr334DU4fGcPjwUdlrOfdXlpdEPfL0k89ga2MHr37zB0LKiESG0Go2ceHSecTiW3jrrXfQbnZw8YmzODQ7jbdeexu76wmx/V1ZWUe10US7M1CeHaoH220MWl30223Ygh60ex08+8zT+PC9D4TUQ6CKKgyCqNxTjh8/ihs3rkLFDPZGE088fRLT02EsLd7D1JEpFFplbMezKOZruHDuEbz/3nWUCg1RTNAW0qRnvp9KCC10cSjm8picmZG5xX2CQIESw8CGdFW6Z1zv+cwSVOIewbWOgL6qOUByK4ETJ09ia2cLhVJRyWCtNxAKB8V21E2gzmTGvTt3kdvL4djJIwJE3bx7C5OT45L9qFEpewGbjARu+fsI4vt8XvzwzR/i9ie3EYlG5dnYTaShV5twaGIOH797VYC3bq+AK88fwSOXZlCtFfDBB3eRTgLHjp7E/PwiBhy3EyextZnAyvKWWO9SUdRudYX0RItQrqOsOcwWAi9OsQLOpEtyvSSj7ZPb9mMB+OyQqMI1ik1krqsK6UiDUpXvY5JmKVW+bDA7HJ6HJDeCazUlbmDQF2cQhUw2kGy5iYkR+Hxu7Ca3xdXE7rCIKo0xHdzepqYO4d03P8Tm/DYiY1GcvXxGFEilkuJykkzEZV8vV2qSFUyCW5OAU66AZr6Faq8G1UCNqYkp6KDDtXc+QrOr1ALR0BBg6MPs0KDRKsPmoMtBC0a9BWNj02i3ekjvJaW2ctgZf2CSrFeChXRsKaULaPa7sgeRpLO2tiqkG+7/BCFp+8+5w4askAS4ZgxIGGQEBx06aE2tEjCRtSEjP1aX5+EJUC1FRTKtj5XXkfDFJjj3Y64brMWEpFIoiDqJCuF2sytEP43WIBEW/H1c90rlPDqdBsYnI3DTjnTQwNTUGN576we4dOI4DJoeRsciMJjUqNWpgmqh3anBYFCj2axJzjT3aYJ53OeK6Tbi6xWYjTZA3YHDacLU9Ijkn6u0PbRaNWj1GrE+JhGAALTJbIFW60atSfIc69U+1IwwaBIUeiCAArOfaaN785NPpM4JhxQFl8sZEADw7p15nD59VizhP/7oJlZXN0VVt7ubhNPBzEU6orRQ4n5ElT/tne1O1OvMtGVmKM8ZXsn7rFdp+22ATmsTtaRGn0d42IZ2r4JINIBiOQu314ZQ2It+v4H11WUcO3ZcnlsSsD65cUcs0qnu4hzk2sX8bIL6Pt8QFhfWpCajTbfTbUaznRPVrtmil/2BdvkkI/Fc9dr3b+ORRy4hvsv84qzYdRv0ViGc1BtNUY9TNcyzmrhsaDVYWd2E2chnWY92p4jhEZ/Y9N65PY+5Q6cQ8k+ITXw2U5RoEtoEVypZ6HR9eDwEIPbElYPP/vBIGPP37mL20IzkiSukMT5HJGkoNS+tiycnowJeJnYzOHP2OG7euilnB+4JtOamCpz1pj/gk3xOzplg0CsuLQRCOf27fcZGsI4wol5vy3gR2Keq1GgyiCVqv9+B1WxFIpZFt+UAeqz7GvAFbChV0qLQ63dNWF0so9s2wef1Qa1roVROoVnXwGzwwGRmpi3VcyyXSOqlQ24fUOmgHpAUSptk5msOUGtlEZ7uYGjUCbPRL8RUxi8wKiSfaeL+nT2Zf6x9J6cD0Bk74ipAAMhuNYjjEsFCznHuAQRAN7Y2hXTA52dkYgitblWcMbgP3bw+D5dlGKdPnZA1eGMtjvGJcURGjJifv4/F+RROnDoEj8+IanmAndge9IYBdEZILip/x2CgxYN7q7BaLBgdDYjLDMfU63Wi3aphaWEJQ5Gg5NyyxqnXBjLXCsWCrN9cq90uF0bHxmGzWrG0tCJqXN5rgnFjoyNo90pQaUmwtsgZdWxsFJVyFZ1WT4B3g9aOpfvbMBs9yO7VUcopjg69LjOE22LvLMTNTkeyxH1+L9Y2V6HVqRGJRgTo5prHjHqSYd0uNw7PzuEHb7wh1uq0lm40SRYmiqVBb6CWcwLXVNY83Lt53LfoNCjkc/B6fALkkejb77SRSSVh1KuBbk3sgD91+ghCfifsNgMMOjUqFiPqjbZYuV+7ehOx2J6oLIOBYbS6Pbluu8sCm92I7Z1VlMs51Fp96GxhFCXvXAOoGxgKu6BCC7VKUc66xXxZlOBe9zB6XS0KmQqqxRJGw37prwz6WuQzZbEeDgaj2NnekRoFOhWanTrMVgNqjTKefOpx7G7HgC73CIfUwo1OV4BS2lTfvX9XlO7cwwnsdztN6IxqWExG1ItlFPfyAggHw0Oo1hroqVQIhCOoVhsSpcO9iPuYTqOH1+OF2WhCNpFEv9MUZ4wXX3wBFrsZq+tLcHkdQqigwp9r2Ooas7ozQvzgeUWnZ8yTBR+8/6HMw4uXHpV98ruvfE9q04sXLyIajUicAM8tGp1aXDJYJ3Adn793D9MzUzLmPFPRPWZkdASJeELuM/eHUrGEvVQKTz7zNJJ7CezEd3F47qhkv3NvoNOK1+tHIpYUUs7YyLi4a9DeWEtFrKaNX/nlF7G5sYlcpoZksoB8riyEsXxxD1deeEJ6MKVKBQv317CxkQKTOrinefxGjI4NK5EIa2vY2Y0L0ZN9BX5mnrFIQqAbEzsub/7wTficXti0Zvzml/8+osEQfuvX/xf83j/9XZw9exZao17OcAfA7UGf92AEDkbgp3UEDoDbn9Y7f3DdByPwEz4CPx5w+6/xJ3/yx5JP9MrLL0uOrEo9QLlSQqdJZrRRgBUCUmz28pDKBpGO1sO9vjSSrDaqBazY3NqWQ+5AoxbrZGZZsphuUenXY16VGQ6LBV6XS5Q+ZpMevU4DGlUfWvUA3U5bwCQ2hNn84flZ99CimJa5VO/xsEzVk455m20lj9ZoMMvraMurfpg5xywsg1EPnVWPHnoC7CrqXCqxtDITCOpI7qhOq4DTfdr+Kfa+uq4KWua0djpi5URlnwA4orClwqAjDFHm6ykWiT10aVer0sBgs4rKkGNHdZRkmIpCSLHXFUBMo1gRE/CrV6nSaKLTZp6uUSxgeZAiMESwhgAgLeJodUz1M5ugzzzzlNgkN0t1hANBOajyUKc1GMRGkWx7AqIET2mLSQWVohTqyuFMbzBL04UNV1odsgHLgxVfQ2Urr4//xiY2baH5eXsDFbp9RdHHMSA4RNa8ki1LLJ6ZZ8wS1j1UdDYlT8brt8Pns0nDWWx8+4ols5LX+vBnad+sZhYZ2dBtNOpNYbobDTbEYjsylmxAslHORifBeQKC/J2K8lG5v5xnouztdcWK2E81XIvNGoKHzGIzSCPQajbLwYtNCQLVzO/1BzwyD/j7OQdVoHV2TwBE2k87HS75P9+In51gPudfmcx2KjcNVPEozUuZNwRGH2bR8jNRtU6AjNdAgI2Kaf6d4DPBE84NAsIE4AjI8Yv3gIc92juzKcsmGOe+Mqf+W8DcKGCZzFM2LBoNOSyysclxZeYiiRZi8cnncqDcb2Y082eobuXzva+CZ1OOTOFOt4VSpSBgbzyREJtC3kP+3xcIIF8q4NpHHwlI7PZ6sLCwKPm4X/zcizDqNPjmS99ENpeXTCb+PlqeEbSlxd7ffONb8jsItPJ7PLife+S8ZEuywV6plsUGkw1bs80qDS+D2SiH82KpSEaAomrl3NeqBGTgWBLMJWi6T8zgPOFhmQ3uvFhr6wQ8Z/N+KDSMTDoj86BZryMQ8EsGJ+8jgS0CD8xTXl1cEYCUgHePBAcQsKFV4AkBaxfv34eTWXu7uwhFIgK0S26uTifNBc4H2vWyecBGUSZH8MkmmbVsfqXSShZiXUBzjWSC8evevXmMjkZF5bKyvCz3LRQKC2BPW3VeLwkhBH1oX8h7zp/nfKvW63KfSMJwOGxQ066zUpImDptiU2yA2MySYc5GOEk75XIL2T0NdhNd7JVbaLUTMOk2cPnyafhcLqxcewthlxoTZ0awvLUOvSGIjYQTWzEjsrF1uE0DsZelXdn4lAeTM0Hk8kkUi3UEfKNieUiCgMGoQqOVhapbw6235zHsduD//J2voFqs4lvf+s9I5eZx+dmTSJd34Aw60FUDjU4TpWpZlHLbsQJ2YzqcOnkIZrMDyWQOmxtxDHoaUWRTVUf7PYI9i4urOHb8hACQH1y9KnaD5x7/lDy7bJDxGeW69Z2XXsUEAW2TWUAzrkHMVuMaTnDPYnFIQ5I5o9wHSSwikEc1pkrVkyag229FZCSAVDyFqbkozHQQ6PYFWCepgMpKWsJyH7NZHELA4N5ARQhJTLRS7rQa3IHQqvcRj+3hsUtPoVnrYPHBgqzV7RYV57Qa1Ugz+/at+8jmykLgOX9hFJ/9/DmYrGqk80ls7q5joFWjUm/B5Q6iXOH7bIrKpFIuYfn+Do4cmcXU4Qm88cO3EY0OITI8JK4ODqddlLxcIwjssHlH9Vp0eFwUsgsLS7jy6WeRTWdRyFaxsbSNXLGEE8dPQafWYmZmUjKcN2Nr2FjfwIuf/Rm0u7Rr1yC+ncKN92+LwnTAZmurA99QRKw4CSjSZp/Xymvk+JJcld5LiPK8O+gLQEa7/2qpAq83gBMnjmJh4Q5K+Sy8Pgs++4WnJHP0k9sfQ2fSodqkUlANvzcsoHNiN49KuY1Wg+ugTXLgPG6fPKux2BZqxTIMVpMosHj9rIFom8tagPUPQSrez/2oBj6r/B5RxJAvDJ/bh1wuKxbfBD62ttcFvKA1LpUpBLvTqQx0Kh3KxRoqjaoAl8FISNb56YlpNCpN1CsN6FRaWYNokMH92eV1IpNPY31zXeqRZConhA+vy40hWsJmc8gW90T1d+70UXzpVy+JXanfG8Ff/5f38MG7d/D4U2fxuc+/iHffvYZijiBjH6VSRUCH9F5MyGbDw2NiexhPxIR0YLXSGlgja85+ZAX3XNmbH9rnc2+gswUbl1yPuI+xjpHcuE5L1iLuMfl8URRZbKBy/adCU9kzu7DaLALs8O+0nmw0FeCc4806aCceE3CLmbe0ICfIwFxVNsN3d/YwN3dcFHQqDbPBd+DxBsQ94frNW6iQWEiVcq2P0ckILj3+CJKJhOx9JJYE/RFRiq49WIfWrMPm5gZe/NzPYC+TQK1ehMtjE3CMStlGjdEhBCF80OutqNY6YvdI62JafNJWnAAm7Xy5R2xurqNTaUBvN4u7B60bbRajWEE67Q5Zc1jnKsS+PorFEkZGRpXX6jRSB7KGPHL0KFZWVzEgKcdAa3eXEDhYK+47xOw7bbBmolKL9R/XXb2RyiEqAXNSW3CucV82mE2cwFKjZ3N7sj/SqpLZ38yMtWoMMBt1mJoehUbbweLSbTzx5AVxVHjnnbcxOxsRZTZJlVRaWUwmDHp6rC7F4HK6BSDL5dJi3T0+MQKzmeAb7zlrLSUqRUBonQGNlgapVEmIONHRCIwWI5wepygCLXarkKLfjCklAAAgAElEQVRo80rrZQKY4WAE2WwByXgBR+ZO45svfQvdXgdf/vKXsbB4Hzs7MSGZ0S2Iijwi5FzTSYJj3bFNd4BKQ0hUeoNWntPdnRRCwWH5XLwPz1/5AjLZXaQyS5ieHYXTbYfFqsX3vv+KOI0ww54ALK1Vd3Z3cPLkSTTbLXz88XWMjowKGYtEge1YDG63S1SuVosX+VxVMqcJdjhcetSaSVhtGswdnsaD+yvQqm0w6N2Saby2sY5z588LIEvgjIQXrdqIvXQRrQbQaasw6KmUulQ1gElvlFpFNRjA4bTJ/CVAyRrC5/FDrTZj6cEGAoERhENRIaWRqHTh/BnEdtZRLmdFyUZ3DpvNiE/u3BBwmyQwjqcQFwcqaFQ6VKpN3L93H7lCErNzUYxEo3j7rQ9x+sxx2TsIjPA5p40ywTe6ovA8wJoolYqjUsthZDQIt8emgKjqHvYyKYkf4AmB75FKpqRGmZmZEiUoyR16rQ5OmxfpRBW9LvOerQgP+yQTmOvQpz71CB7c30Y6U0R0eFgiHHLZNHY2s1D1zcjuZcWGn2p1EqMIALKG6Ha00Krs0GpsUKuYB80FpYlHn55FJreN3Z2cnBFa7bqQjTDgWdYiYDHztyMjbvj8VD7GZL06c24WI2MjuPr+TQHEqFJnzaAx0IFHjWolh/CoH/VGUWpCh9WDZKIEiz4gOd+0y99YS4qt7GOXT8u8SsTzCIYdiI665d+5//gDVnGsarV6QvriuqjX2bG8uIhUah3Hjx2H0+5FNkNb8i2MRqmKdolltNHEswnJxhpxAIkndrG0vChOSqwnudaw/iE4TuLbodnDAqiurN+C26fF9nYMkUhA7rHH7RGL5X5PhW4b2EvlYTQ6UMxVZCxZ85SpTK2WRV3e7xrRbrOeJ9m4Lhm5BoNW1k3WAdxjuFaQZGixGFAs7KHbb8m8JjBGZX2jNUCp0MbGRhzT04clUoWZyWvrS7IudusDWFnDVYpw2GnTnpNzN7pNBHxOPHL+FOwWPUI+F7y0RS/mxEY+06pBo9OLFbDBZMX2RhJr23Hcvkdlrx96Ix2YzHC6bcjk4jCZdMhkimjVuZYWYTTxfFVFKOwWwkGv30K91RBHDpWawBwnvF5A6G6tBafRLCpMm9EKl9WFbCKNMyfOIOwNoJTPSewNYwLu3ruFTrsBtZZnbjOaHZVkb/cGA4xMTMLK2IJkEsVaBe1+BwNNH0MjIYSGgkKm28ukYdYaEPYHhFRqtZGoUYKK9vfNDoqlirhbkbjC2ie3R9KJG6qBCuVsDhMjERSKeST3dnHyzDE4PSRXkqTextLyfXi9LplbBp1OzteJWAr9jhqPXXwSS8srePOH7+CpZ56WOu6Dq9fgdHvw7LOfhtfvw1//NTO5++J4Qdv1Gx/dxiPnL2Jh8YHUgXS34L74pV/6Er773e9h4c5dPPL40/KsMArjwd0HCEfCYvtO1wMS0ax2xhm0MD4+IXsnazc66ugMWiSSCekXFfMZWGw2WPVmDAUjGB+bwtLKGhYXFvDRtXdx5vxpPHb5gvQ9qvWa2LkzB/ra1RtiIR4KBLC0pMTOcL5ev34ddodNiDS0SCfpM7YbE+HC7NwhfPLJLfjdAYQ9YTz9yOPw2hz4J//rb+N3//Hv4MyZs9DodWKVTPKykN3/W8UtDzD/FdE4UNz+hPd3Dy7vYAR+WkfgALj9ab3zB9d9MAI/4SPw4wG3f4h/9+d/ikRiF9/73ndFKWk06MXiKp1ISqOIKiaCfGz8qGjMq9PCojdBN4Bk0hiNzBYcQn+gxibtf8plWGxWUcXZnTaxs2ShLao5owE6NmZVfbSaZTSrBeg1A/hoBWwxiYUTGw/NFoHDDvoqRQUyIChloA2wVhq3/U4PjVZbUV0aqLw0oddWVJpOu0vAHQI6HU0Pjf4+gNaWBjobVWxKsTlGO0wCPgSvCHDykGjQaKFqdKFq99BpddDqtKXBTlCQTSnacbG5SOa7CFDVaiW7F2oYXT402j0ZN9qB8f889NIiNF9gHpOiJKGKlE1g5sYyo2djaQHpVEIUemxe8mepemL+L6+j26G6oa2AT/kczp07h2atgWI6g5nJKRjNBgFYm20FbDWajVLt8/ezwUJWPHMReT2x3QR8wZAo86gW43hT8aeoBKwCOEk2LA+te8y2gzBvaQlM6yf685CNzTExWxQ1rBzs95uAHEODURQiZH2bzDz098VejYAaG3R8La9dWLi0JhNlrmLXTEb+6so6ug1gcmwG6WQKe5mMHL74WoJWE+MTiO3uyBjSSpnNBTaxqdyk+pLAH5XcbMTziyxxqkkJMIpy226XpjKvlw1mNhRbraoAWmz4iDWh2QaHk02zrtghms02FAplUZ2zCUWgX3JJTV1pHnMsqVRlY5r/2ewWAZcJOih20gMBatkASSWT0qwlQYEHPKpj+MWDMRnmbGgpOchqmbPMPuKYvvPu23DYlXHgO9IemypMNmYJOBMsIJjJpjf/TpUYX0OrX7vFKqAUQS02wsfHaXWqZC15mYFXrQqoxPvJZrsosNmwd5gEZLx69RoiwxGEIkNweTwCrty8/Qlu3r6lBEerVJJjRPazqtPDoN3DysoWZmYmcPjwEcmsW1tbl2b3L/7Sr2Bzg+qpusxDAuScU51BF8Njw6I0HZ8clwb4t17+NtQ6qp3aMPO5VamkKcpnlg13frbeoC0NWbEIdrsVNYiaiiXFqrrMLGq1Wqw92TRULKb78LkD2I0RUB2GSZrmA6wvLePU2bNYW14RwgJV4ImdBFS0ZXY6pWkvFpc268MsQZWwvwV4ILPabpeD+f7ayXHmmFLxO3doDmsrK2L/yPHi7zt06JDMAT73JJPwGWEDkgA/76Xkgcu1VWQ+MRORaxfvFecx7y/XbXm/fl/mPAF7KgrYXODBn2pvznWOFQkm/DvVXpxHtKCnlSvXpEatDavJh1pDhXi1hEz+AWbHgEBoGvWaAZ2dW/j8M7P4cPMTODwjWLlfxU7RiJbKBWO9A6emhWJ1EyZHHVd+5hzavSrK1Qay2S7stmH0YUej2cNuIoZOr4LNO2uoxLP4y3/zR4j6w7h3+yPsZdZwf+ljeIadSJVyePTTTyJbKaLeVqzB91Il6FQuHD1/Fq+99gb83mF02lrcu7OMrfWEZDezAaxke3eExMIxrlQaWFxZADQDvPCFK7BZLLKWvPvmNbTzbdRRxZUrz6JebUn2cafZw62bd2Gz2JXs8U5PLNVarY5EAlAB7/G6xe6wP2hiem4UvqAdOlMPdoce1XoRJhPtbjkXSGIayN5BxUefYG6lJu8bDoaEHMJ7Fwz4UK/VRAlQKbZQSFcRHZ5GJpmFTkP1gQPJ1Dra3RKGogEhwdTqtI9s4QevvoPzj0Tx6RcOQWfuoNIoIPf/svceQJZd53ng93LOufu9zrmnZ3oiZpAIAiAAilFmElfB67XClilpd11y7WpL1m5pbWvtpWRTMumlTG3tliJJiQKDAAIEMAAGg8nTkzrn7ve6X845bn3/nUG5amurXCyXymZ1V3XNTM/rF84995zz/18qZVCXx7CpR0u4Prz1xk2cPH4KB9EoDDo97DaT5PSF+/vx9X/zf+PCc7OijGNm4tbWBoaGBzA6Oo5ypQGNmjnsGlE/sIF7bPoYrGYnvvln34G6awA0eiGHUNXbblH1XpJGm6qtxtzccXRVPWyv78HgsIvVHZvebJh7HB7MnZyXPDrGLpBrwr2vVizBaCFpS4147AAmjwkaAwk9FskrRhsopQs4ceYkEokoBoYCOHf+OG4uXEJXVcXxE9OyH+q0JnRaanjcQWme33pnFfOPz0sWIa1tbTaX7JFUQnLv5ebJxjadF/gl2eFgrmhBVNK8b7i2EkTqcN3XqCTOgGspVS/ck9i0pKXs9vYqHA4Lms2q2JxT+fXuK9cRze7hmSefQSqZg8PlRqPTEuCM1oVBdxDVfB0mjQkGlRIHYLFZsL65ikwxJUB7TVTcXbz95iVZx/bXd3Hqwmkhebx58YcCBD129iwGRq0y31buJZDOJpE6zOF/+s1/gjsLN/Dm6+/B5xlFOkn72xLcAYJkzKJtw+0JiRU3bYbb3RYMeicqpQ5sLsV1hJ+VZyeuQTzb8d+P4hX4/1x79/f35ee00GXeGx1IuK+QVEb1FxveEebfWi1CduN+zrWOZxnurTxD8trzXmPUBNdu2ibHYlvYi24iEPSIEiZKZUsfc7a10OuscEuepUHILteu3hVFHwFLOipIPqfRJpnLG9s7yB5mMHd2VOatUW8TC2RebZL97t9dxJlzJwRcJQhA0I3gHtdlWuDyfd2+cR/5AmMzmCVuwvnHzwsxi2cW5mxqO11YPU5MjI8JqG60mXGwv4e93R0YDSqUMzWMz4Tx+IWnxOb3/v0l6cgSjKdSjgQwAqgka/DcOjo2gehBDvUGFUZUtT2MsmiQVNBQ3EUekgJ5tlOiQAxy75UbFbh9brGk5WN5ZiEQzc9BohpV1PlcETodyXo6rK9vwm51QKcyigMBs0Anxgdx7941Ac/tdqM4bIyN9Eu+5ebGmtieHsZisDhMCIa9cv3o3MH1jcDm8CAJAToB7y0mO8J9A6hxbdEYUKs2ENuPi4Xy6bOnkc4loNJ1UaqXsHD3FiZnph46m2hEsVUuNmC12HEQTSCbLuKJC09hfW0Nl99/F3PHZ2C1GaDT9zA9NQafz4XbCzfkvn7i8fPo6wsJSbJaoV3qoJDd7t5bEDvyR4QMzlMC78yb51iNj49gb28XmVwGDrdDFJR37q5Dr3FgdHQGgSCVfEkE+qh0uy4kKTqYNJsqjI/NCXAsFrqZFMxGJ8olhWhFlWm9kYM/ZEEqxVzkUeQyNaSTTbTqJKWaMT7jFPJmqZSVtYbEMofNi0y6hMHILDQwY2cjht3dfTkPslYxmQhOkMTWhdvjFkCNZInlpTXMzh7HD1/9kUSO0BqdZ1yCurMzM6J6vHXrJrweu9j2QtVEMn0Al8sq4BlJmzzH0d7Z5fCBx49kIgO1tgG9uYX+fjoZNOX/n3j8QwIiXr1yHYlEUmqGubljUsdQVcf4FqoV1ZoODg5iCIb8QnJ8VA8w/5vqfzrJKDUAAfsERkeG4XTQvaIr8S8miwnXrl8VZTAjZfLFDPrCAQwMRXDxnbflHHJsblDAlVqhh3ymiv29fZhNJGPwDEW1aR3xgyzC/eOolYGV5T0EfBHkswoYyj2y3WxKvitJNCQCPyJncg0k+c5o0otFe6fbRPwwgUI1i8iYE4F+L1aW1yRblMCPx+NAo12BxaKFyUyHmrzUWxarHc0aLZg9AqChp0Gl3Eb8oIB0qoRPffLvSbwMLYBJHvD4CBoaRGV8cLCJ4yeOCcTDfZW25eH+ISF1/e33/1ZRm/pDQlrgSkznB9ZoBFAzuTrKNUb41DExOQqH04JMNiFOArSmj8Wi4qbBvM6ZmTn09w9gcXER8eQGZucGhPD9qK4j0E6HJJJECboyk9fn9YorEAl1XJcVG1wtui1axGdQKTCuxS5nHzoCcH+tSCY63T2o5KdjEZWhLjTbeQwO++HxkrQNrKyuw+cNA10bfvjKO3C7+sV5gErzTOYA8XgS3bZD9v96rSS21ToN3Vm88LttmJocwszUCHqdplgBG3SKAwL3KrVGIYs12nV4/H5UG228d/UWVjdJkI6gWu+QJQSVqivK+63tNTx1/gkYunZEdw7Eyr1QLEuOdCwRR38kjFq7BpPdgnylgJaqhY6mx4hweElAaqjFzcWq06Pf68NIKISR/jCGg33oVMvQUqvZaaHTqmNvZ0dIDF21ASZnAHvRON57/wpaPSCVLyIUGcDHfvrTOEwl8NrFN5ApMu7FI3tsqVqWMSXxhwpQ5udWK3UlA7anFhU0s5Xp4KXYsdPFLC+ge6/ZhNtuRaNbR/RwH/1DIfQN9knOK3NqqZYn2Pn0k4/DoNXh+rXrSEYTODZxDE8/8SH823/7NXnNE/PzKJbLQsolmGqxkszqxquvvSZkVGbvkjyrV+tRr1QlA5vEpZ2dLSHVXLhwAa+99jrcTruon7mes35+7vmP4NqVK1i5e0+IM4yJYLyKxWZHKNKHvf0djM9MyPvd2lvH0GgERrNWsuiZib54ex0eh1fOUuwJrawuIZtJ4Pj8cTmXkhDPc83S4jJ+6qMfE1v/g/0UWhWtuIlwzeFhhzUbe1rtblNqf7q/sRnAmk6IiVoNyPdLRpP4uc99EUPBfvzGr/46fvt//i1cOH9eiYJQonmVHskjd+RHPzgCbn/Cu7pHH+9oBI5G4Ai4PZoDRyNwNAI/kSPw4wG3v4ev/Z9fQywaxbe+/U0BN6hw8bjJ1FVAMgJsbLQQIGIGlajdOh1RejIjplKlWrQjmbYEHAhwUHUZDAUl14gH+XyJ1qRWOB121CollHJpaFQdBAMueJ1WaHosypSsTFq6Mfeq01Gjy6YUFTlqNbrMXaVak0pYArv1+gcWwbQ663YgjEq9Vi/ArSz2PWbNtuWzUDXI5gwP3VR4MFuHxTJBECrSCJQUaGvY6YpFrahK6k00201p5PH/CaKxEBgeG8bWxraMhSi3Oh2MjowI4Le9sSkALC1ROZ7M5mTDLx4/RDIZF/BMGhMaNdLpFIIhWjpuCIhFYIigH+3AFGCG1kJaxS5PpWTO0jKKBdXzH34Wd24vQAMVBocGUG1UEQz6kEjExZ7R41IyYIvFMnKZvADaBC3ZrGTGCgEcgjxsWJI5y0ZhJBIW4JJNV34GVhn5PFUzWfTQFoWZYodHcJmFXQg6dqJE1UcLIH5Wp9gFsvnOLwGdm0pByCKcjQ5ei0yajRtF7ctxFSC9WhFwitdHAUmacDtd2NzeEoCDTUiOi1jb7uxIccRmOCsbgnZszhIsoWKITZSxsVFpSrJpKCppqlCZcVoqScOZ140FFbPnemCWpU8UmczhY2OZ82pyckaY/1TQZDI5AbonJ6ZFIcXxtagNAp5RIUqbZhbSVM5KHqnHI/aI/GbjT+aCyyUKYIJ8bGSLJbZByXYmAYINWqqfCAIrtmS0ihyWfKutrXUZM6qixaLVSHtkBeRj4c2fsaksltctRUHLr3q7BbvHDZWG8+dQXjcYCEhz+pFCm4+lvRPB5PHxMexsb0Or6iHSHxS1+f3FBxgaHkJ4cFDsQ2lfGOzvw3defhl37t/D9vYenvoQra4G8NZbbwmAMTwyJuoMqkTZUOT9ScBUpzdKkzjD5rTVLmPN6bKxsoKTx49ja2sb86fmYXXY8aM33sD1G9fhC4XEdovMbGb/UM0qWbetBkwWnTQLFGKGUcZMGn8qlShlCYRL/rHBICo6Ae7zOezGYgL+UjFDC1oSMLaXV/D4M8+IEoulMt87SRq0umPzc3RsDFeuvS+vw9cnmMB5zeel4nVnZ0fuhWI2i0K5jCeefFLGmAAp7ZZ5bfg7vM/4WP6d15S/z/fMn/Pa8T0qCmi1rFP5fE7mLe8Bziv+Hx/Dz8b7OBQKifUgn5/gLtX7zGFipnEimZTXCASDQjTh2kPVKO81AVksypzR64zo1PVivWoI6FBrHOATL53HfrSEeKyEjz8RwmhfA2VtD/cepPHNP12AfWAYbVrRF8u4MDeKpz88i+sLr0NtrGBmdhL5fAO3bu+gLziHjY0kogdpud8MtDI9TOFXv/j38bkXX8Du5i1kUzHEontIpA4RGg1A7+6iZ1Kh3tUhGs1jZWkbzz7zJEbHBhHLdvEHX/kjNOpaeJhf2CAwaoDRpMN+dFPJxFRx/FQ4c3Ye7717TUgBjz/zBBaXl0TFznXj23/ysmS4PfvCs2IHt7O1h/t3H2AwMiR5WFwLpqcnEd3flzxZo4mALxX8ijIllUmgL+LH0CgbV100OnnYnUZpRkOlF1tGqumoqv/YT30Msb19XHzrbYSCfZIbRjISlSZ6DZuMGXluncqKblMPq8mFpQerGB4Mo1hIYH39Flq9Ok6d9WJixi25bQPDQ9iLHuLtt67A4/Sirz+AVrcGs02LXCWPZLYEsyWI3d0ilpcOMDF2EkatCctLi5iaHMHgQEga0C63A2vL69jY4diMYnVtCaH+kBB4pPkaS0p+aKvdw+zMcbFATRzEET/MQgMjdndiALSoFItoFKpoq1v4d1//13jzrTfwg7/5oYDhk9OTODxIwtsXFntTIfGIPFIlc5nkJZ1BB6fFiuR2DCcvnECunhUVG5to1XYdLq8XNdpn5sow6oyiHiaovXzvAY49NoEv/Mwncfvu+0jlorDY9LIneR0BvPzym/KeGbdQLXRRbbREyUbVnt8Xkp/zPuM9TTUg12GCVbRClqxzi1NIL/lcSdT2XE8I/oidqxpiNcr7PpPNSdORVr5bW2uYnBjE0FAE6dQh1u5vI53Pid16/0AYLittqdmM7kOLqlKnE1feu4rB0CB8Nh900EPVATrNtpCxCILdW7mLUxdOIleiK0MPlUINFr0Nm+ubKFZLoupxusw4fWYW/RE3FpduI5fJ4fbVQ/SFXPjYJ55Ft63DN//yu2KV3W32MDjuwXMvnsKlSwtQdX2wmSbE5s/tU8NFILfMvMKK8nhNWtZXsXx2u4VwwjWKezL3PILW/H+OI//kmkjAimoxfnHsCPDKWOazsle6PS75uUJUUqILeB7g+chsI3lFLWcBEpvoitBoFtFqV8Sul9a9fA6qz2PRJK5dvguP3Y3jj09jeHQEdxbuCeh76tRpOcPyDEgS3N7uLpZXljA1MYH+Ab+cKzZWttBt02mDdtF2saSng4BYklvMWLq/JucJdUcNX9glilg2tlstulC4cXhwiGwhj0KO5wSe44yoVcqyvpLMYLSYZB1hjAcbwCY90Ko1BMS0270YGxuWpjkJS7R8pNqbDV4q4QkIKar8FqKxPIKhAdkDuJ8rmcgEUu1ydiMRhPcsv3im5L6o0Wmgph2tXvNB1nU8EZPmOM8CdCKghTBzrT20mE/RIjIvZ810No1OmyTEDkIhv2TE3755QwDC0ZEx5LMEme3Y2Yri1PxpZFJZtFVFDE44JW+c5xWTUf+BvbvH7UW5WJG1lmA7CSG0T81n89IE57r4+S98VpRhqVwcBVozk+zZaaI/HEYhV0K3o0ajwlgDKopt+OxnP47N7WVRadNe9rd+6zfx+JPnJJv2yvuX8KGnn8SFxx/Dn/zp/yNA/OTEhCh8NSojXI6AqPtu3bqBp59+UlwHrl+/KspIRhXcun1TVKyjoyMYGR7Gd793CV6fGZ/9/OdweFDEa6++h05bh2FRc7WQzh0gWziAP+iRmonKWtqrFoo1BPxeqaeq1TYataYosoJ9TuQKMRRKUag1bVF/dVoa7O9mYdR7EfBHJJtbp+OZMIdOtyrKPp/HB6vFJVnWBp1NABbWI7RDpfU1gTqCwxsbO7J2c52jxWt0/0DmLgl6VCDWGhWMjgzCYjPg4sUfob9vCA6bX56r3igJODY9MyF7arGYk3Mxz8SZTAnjo9MwGCxCcqI98NCIB2vrKxgepCpXhUKeALJN1gCek0hcZC3I8aataCAYEEWfRD9kcmKhzLM1zwisR+gIwvMKawjWZ8yhJzmQZzm6OqDXVrJWLSasrS/DH/Rj/uQxAU5JnpqYGsXy6iJu3r6JkdEI7FYbfC4vLGYrtjbXBUSnhT1rGtY8jDEplSuiuKbDxM72vuTt7mwlUErrgA5ro5CovNW0VFbrpd5BVyO5w3RLoao2myXJpwmVtoeWuoCuugq7QwerXYP5kzMCgukMJvRaGhzGU9jfi8nYXnjiLAx6OowUkCvExYkqFBqSNfvdd65hcvwETp8+j7feeFfqBLobTE5OiNPNzvYm5k9PwGqj+xHJfSmUCjWE+wdQyBYk11mn0QlhiiQW7m+sAQJeP7b3E0jnKkIwllooxNxus9xPVDcTLKOFP9eqk/Nn8eDBotzXtGo2W3sYGRkUdyTulSTtrq2ty5rKHFTWPwsLd8Q9JhgMiEKYhOjh0UFYzD05g1dLHcSjLdSKNlTyeqQTFbFmX11dklxWEjVZT9vsBviDNugMLThcBjhdfH91FPJVmI0+5ToVFTLsR3/qI/JZcrk83nnnHqrllpx3SCqbGA1jdCyEybF+9NpVqFR12K1GdNp1cQIzGRglUkOtYRRitNVplXphay+KUrWD7d0knO4I6g0Vkum82AF3Ok3s7K0jEvLj2Seehl6jE8LCD773KtxuPzwupaY22+zicpArFVCkRXurIa5BDodbHB+a1ToszCc3m9HndiJ9EMXMyDA++6mPo1YuoF5lDI8BjVpF6kk6hzSqKridPtS4PxwkUCiV4fMHMTAyLIS0WPwQb158C8lcEmPjo4BGjZ1YFNkKa7k6Mum03K/mh45nrU4P2XQWzU4XkcEhRMIReH1UYsdQyituVYepQ6h0KhQqeRRrRQT6eA4eFAL0d//mZXzq4x9HIZuH1+2VGIK//d4raFTr4vjAOvXcuXMYHBqW+o9k5uHhMdm/Xn31NZkTVG+Hgj50ekW8/vqrCPojQpCpVbnuF6XvxJo6X0ginTmA1a6T/N2B4SBu3riJmbF5cYR74403JRaAZ3aShOkOxXmvNWiEiBIe6IPVZpTM6P0DRRHLc9+tmzflXMOejc3qELKiSqVHwBdC/CCNy+9dQygYlhqW1vAWo0PAZ9Z67A3RHYHklGq9Is/JcVGrKAJg/AHPQlYh3Wbicfzu//I7GIsM4kv/8Jfwf/zuvxRQmufi/xC45XosIV9HwO1PZA/36EMdjcDRCPx/R+AIuD2aFUcjcDQCP5Ej8OMAt1/+vX+NP/zDryJ2eIBvfeuvxRqo2aij1WgiEPSJzQ3VmGwgkdnPRpRBTwCX6r4UCeWiaiJDngVr/0BEmm9suFExarOZ4fMTZFAjm8+I/ZAaPQz0h+DzOqFBG912TayStVQmqmmLqBdwlvZB9LxrtYEWNGI5KYi9JrAAACAASURBVDbNOgXcFVWo3SHKHTYFmFfJY60oD9MZxYKS1qbVKmplKs96kutCgIKFHg/UtNTVazVwul0C8lDhQZZt16CFSq+DBmp0QStLnTQT2XAki1jyAtUENhR7U4IvIb8XYbcL9xcW5L1RDUNrHIKFbNawgRaN7SnZsc2mgGNs1PNzlhoqFMt1aUAodtFU6DQEgGGDk5a1j/J4qaocGhrC8889hytXryMa3cfExJgooff2d2XM2VwkEERLtXKxLA0iKjbJcKYiutFqwx9UGvZUgtGudXllVRQRbMayuJTMXhMBHdoPdzEY8SMSccOo18HpcgpIz4atKCbbbdSrzFxkXimLZqpxqOJpQQ09Om21jBMVSxxHNhv4vAS0yMJn05ZZR7S5ZUHHOefxOfFg5YGQCKheYeHIa8NmE68V7X2VDFlFpchGMUFHNlIjA0N44403cP78+YfqSkUl9ciimQ0FFoUEkQl4sUlE2ylmrXFs2QgtFgmeahEM9Ml8uXz5ipLp2+1JMUdrpN3dXfjgFwU22b60K2MzhA19NjVIDiAAy0ackllHO2paRWaFTa5cE2bREoRsYmhoRO4VKl2oXGHDlfOZAD4Vvsyf5tyiopTNZ85/jh0BPSrLOK84JmIL/tCWkteyo1VB57Ci0aY9dVcaII9yiTmfRZUjNuhNAW/PnT0rOa/FVBp1kgDcblHR8zWpAC9WKnB53ejr78fv/qt/iedffEGY0t/4xjdgddjg8HqkMfPhZ5+X98eGMHNuowcEjXntFOtwqhcJrBBIrpZKMEKDmfEJbG9sSfbd3PwJAULefOtNXLl+Xezm2PDgZ/UF/GJ1RRWSTsvMybYAmrQdpm0hryVBSa4DnCP83BwXXkvOtWK1jGy1gI66h8nJKTQkl7gk85+Aw/5eVAgcg0Mj2NzcFoJDOpvFuTOnsbT4QJRQBGr4fJx7vFf5e/zi/OK48v3wPfJ5Oa+0zLbK52UtYHOd15dzgqAq1xDOjaUHD1BvNvHUU09hc5OWhQX09Ydk/rAZxWv/SMXL5qdYhLfb8hwEfQUApv11s4nR8TFU6sxXJrBfluxQAtl8DqPZpABSNpuATxyfSHgQJr0b+9EoIlMuNDo5RPpCSNCKeH0VX/jUcdy5+X3MHj8Nk3UMr72xDmoA+gaDMDTL8FmB849P4b0rr6LVJcjXRbtjgMc5CYt5EN/5qx8JOOLtD0jmlg5d/MLHP4+JiBedxgGK2QRu37wjNvvTp6cQmXJgaWcZFk8IL39rAVcub8Mf0uK558Zhcs7g3XcvI37AZjVV91TBd1AqEzSzw2hSYXA4BL/fK/cpVR//4L/5FezGkvjrP/seiqkyXvrsS0JYWVxcwoXHnhBSxtryioD2tDnlGBYzOUzMTqBUycn1olW82WgXchCvvc6oxbG5KVEqdlV1qDQNyeijUj0VL2EoPIt0IoMT88clE/b1v76Ep1+ax/DwCNKpDNjDIRCh15lw7ux5JOMZrC1HYTP7MTNxDDdvXYfZoMLAsAdf/6M/ACM3f/lLz8Mb0mBz54EAW+JyYfIglwL2dmhN7sH86eOIJWnTe4iDA+Z8O7GxdoizZ57G3YW70rCvMBe+2UVf2Ipnn39GlPlUK1L5xPuPRBBm3XONZuYyAWaSYrgPnzv7GIxaC7zuEN65eBk3rt2GzebE0GC/NKjuLVxHZKAfVpsD9xZWMDIyDK3aBH8gjGy+hMXFZckMluiBWoWe0XCFAnL9mP986tQcLjx1Du12Ha+8+gNpbGuNVvT3RcTicW97D7ubu/jkJz+ORDyO+7fv4NyH5pBM72H+9BR29lbg9tlx+f1byCdUcNhcsDm1OH3qCQT8A3jv0jVk0gXU6x3kMkXF1cCox/r6qrhr0GaboIHX65P7lcA01xFm6nFNocsCST8kfWVzKdhstO/th9liw+LSEuKJA7HB1OtohaqFz+sWxT+Bi8fPPyl75MUfvQO/rw8zs3NY3VwXRbwWOtRKDUwMjiN9kIa6q0a70YLZasLs3CxShaSAtyZRImvR54ugXmnj7bfeQXx3Fz2epUxqfPZnPo63L76HvjAdF9qS+0kgYunBuuTa5rIt/PRnPo3HLkyho8pgbn4St67v4d/83l/BZhgSoMztZY5eFY2mki1OO3ubXcn25ZrDvYZjwPuE5xT+nWvdo3xbheTVEZCHxCN2HAm4cJ3j7xCM4bqTTCaEfMY1jMQ0KlJ4RlCpIVaQ3NdJQOP/c1+0OwwIBF2w2rS4cfOqgKsfevpZyVS8ffsBPD43rE6TRBhwvsYPkuIw4HI4cfPWAtIHGbi8NvyPv/UbuHL5khDSuJaurWyiEG/is1/4pGRNDkaGsbi0gs2NLUxPz4qyl+eeWzfvyGfw+4MCrKq1XfgCblFjkqBHghyJY81qB4PDfej0WohtpTF7akx+j2NCpfbQQAST4+Py/JcvX4XFYpMGMUlPHDvuRVS68ZxFm/Vane4wOtx/sC0ECo4zx4/XgXs4x1Ry10kc8PtlrPkYAmZhWluWs5iencbAYOTh86rkviSBSAFXLWg02gKeulxeUUkz9zaVjUGv12BsfAxrK+tyBrJZXUgeUM1uFoLJ5vo+BsKj8PvCyOfLyOT2UWvF0dfvl3MQr/X42LicfahKopUvX0+j4jVPiTrQ6/IJ4C0ENZMWNHjRmTRo95ooVQvQmwwCGpKIIECm2oCgv1+UTb6ACWodiX9ZiTCg0vTmzRtCruGcWVx6gLljx+TeJChDwJSW68yv558vvvAC/vj/+obMY4JLJEr5/QEhcDAjna45q6srctb0ej2Ip/i4fmRSVRTyTdCEhuvjydMncJjaxe7eJnb3t2RP6QsNwukKCqnwweI9ORNx3PpCYTnv2V3M9C1hZ38J/RE/dFo2+I2I7WeRSdVhNNhhMQXR7dINIo96s4Bg0CMuHrT031yjJbVH1LNejxsOhxV37t6QtbIvxMxRZitviVMBry+VddwTRX1uNUve6uyxSfk7wevTp84hGc+LPbfFahDyU4HWyejiwoXzcp67fesuotEETs6fw8jwBB48WEaxlEB4wIW79+5IhMOJ42dkb2XGcDDYhzt37siZiNbZ09NTuHN3QRwx6DoQjytESao/xaEomxbF/vzJEzh2bAYrK8vI5tI4ceK4rD3co7a2N3D69Dx8Hi9uLdyS60KHiJ2dTdmXSdy8du0KpmfGcXAYkxqTeaeMxeDj5riepg9RrRYEtL5+431EIiHMnzyOq1d53jfKPRQJDyAUGsDFH93E9sYBhgfHhXBD0lKzDkQiE7h94x40Wiv6AgPY30/A6fDBbnXBZLEhly+JG0ejmcZBYg0+vx3TU1OSpbu6vItUsoCx0QmxSl5ZX8CZMzMYGQ8jerCD+4v3JDeZZI79Pa6NGoyPzgDQY+H2ouRWpxN5RCIjOHPmMRRLB6g3Y6KUJrBbylcFJD5/7gnJC93b2RfFLc+zYj9sNgmx1epwoafRYXNrAy63TWIbtrZXEAz5MDU1JnUpFcQEZ+fnz0j9s7S0iEargOmZASFr379/V9ZE7gE8G5MQyTMT1yauQ9VqSc6op8+cRqlSgMdnQya7KRb9LqcX8WgDpawZ+ZQWrZpe1JOMW9jdXpP7lVbUjZpabH27vRLOnJ3F8todOJ02nJw/LWNBosLW5p7Egjz11GOS1e1wOrGxkcI7b78Pr8eJE3PTCPd7USun4bBq8cyHziGbiqLXraDbKaNUSEOj7kiUSLVBMM6EKzeu4p3LV9BV6zEzdxbH5p/A7k4OlTodfepSc+RLOUxNjmFh4Qra7TxGhwfw8Z/6FHpNFV757qvIZcpYXdqAqqsS8J8E6kKpAJvVhvNPPI7wyBBe+dGPRNXsc7swMTyMci4Hh1GHUj4HnaqDFz/yLPr6/LIXcE2lc4PX7odT74ZWTWJzGhOj4w+VsjkY9XRK68nZjvmx/ExpsdbuwuZ1o6mC5MDuRaPIF4pIpFNY39wSEoq/L4wbCwt4sLgo5zTGVbE/4/L4odWbcRCPwWyzwGQ3oqvpoqfpKXVhuA9X3rss9b3L7sL05LTURpHBAQHw2T/IpTNChuX9xbxxEpg9Tg8CPr/sY0IaqdYRjvhx4uwILr77BobCEziI5pHLNtFsqDB//BReePEj2NtfxYlTY6jU4uj0ClhcuSHEKJszhJ3tQ1TLNdjtLsT2D5E4TCMWiwtJk/OfpPqg34cr770Pta6HE2dPoFDPoS/SJ/uxz811toSDgxRsVo9cv6effF6cNooFzumm2FwPD40gm8/KXsv5TjIoexyPiNyMYSKBge4s3M/F9UhvkHMvz7+/+0//N4wPDuKX//5/jX/1L/53nHvsMek3MXrsP8Rpj4Dbn8j27dGHOhqBoxH4/xmBI+D2aGocjcDRCPxEjsCPB9x+BV/76texF93FX/3V99HfR4urKlKJBNwep+Qj0eaMeSIswDqdlpITqlOj2alL1iiVc4ODA+jrC6NWrkrjqtGswedVrIoqVeaG1qS4ctqsMJt0cNht0GmAWlXJbbVbmLmqRqOpZN61e2zYmcR6jsrbVk+NWqsLrd4gQEcqmRHwhn8SsK3W6tLAYM4nFVFiTZorwtQFQi4XNARl63VR9VG5Stsish2pUqyUizBbLfB6XAIGsoipdNvQ243STKL9MG0yqfAjmMkCTYoti02asCw4qJBr1qo4PjwMm8EgKjg+lupeKieYUXbmzGls72yiXCqJImcgEkahSCa2DulCG3qTko3Kpp6ilOxiYCCCre1N+TwEXnjgHx4eEqDp7Uvvwmgywx8i4KNGUdTCLWGNsrnEJjILIwIWzKYlg5TWryyKEqkkKtWaKF/ZYGG2Ly3U2KgfGxuT5opi1auRJgvtlNCroJI/kEKDAAnHjgA9G5RsyCqAOOcJLTLrAmKqoYVea4MaJmG6SkGmUgloSmtqWsY26nUprGltTFCJSpHFxQfQmgjW10QlQ/tkNrvIiGdhRLY4FYWPvtgMFPvbDvNPSxgcGMbbb78tSkS+FlUpVIcw743vnVbHHGN+RgK3bBJfeu9dab6zOWy1UD3lwtLyMrwerxSXbCKxcc+mrCisR8cEoDNWqK4tSaOUloRsOhMQnp2dwdbWloDujxTfbEqyqBNFUqMlwAV/Jnm0zLMRtYtTFM4E7wnkE7jldSdwq1b1HuZNGWSucKwFrBbCA+3FyP5no03J/JXP+JCIUKdipUWwVLFTfKQaY6OX48DmLx9PCzaOJ23hqpkczBoW6xo0xSq8itX1VQFpZ+fmxLKYJAGL3SZEBN6Hf/HNv0S2VMDo5DhW19eE3R+ODIrtNBWsbKSL2jadETY33zOz5mxmC5qFMiZGRmA1WXDn3h0hhYxNjEuhn8nl8O//+N9LBhPVZ7T2tdCys1GFw04bWJOo8DmHZf49BCs5n/jN8SBCvLG5IYBstVWDzqqDJ+CRa83X2NreEVtn2mPfvr2gKKKp6m22cer0aQFbk/FDsdktFwsCVHAsOSf5epwnfC3+m38SjCU5g2QDyXXzeMVWmcAp59zMzIw0spKHh4oi1+2W+5zXnb9PMJgkBjbXur2OPJ4gFcFgXhOlGaaAv49sxgkQs5m/tb0tGc9UTBIEyBcL8r74dzYCCMBzDAnGy3qjglyjybEZIR80u2moDRrUWipYDA0E3Q34Azp856+/i417eQF6qion3OEBNFoVjAQtGAiSxFFArhiXhhvz4YKBSawtZ7GzVYBR58P29r6S1a3rodOq4jd//Uvo9zgw3O/H669+D9tsFva74RvwQW3W4Nr9BzA6LTgxfwbbW1G89oMfYfF+AWa3VmwENWqLgLYmo1UsHpkxd+7CMQQCdsQOtjAw1CfX7Wtf/ZbkUE6MjyAQHEQhX5JGDsEsAglPPv4Ucsk01heXEBgKIbEXhdaiERAok0uI7TTXcT1VmBarEAe4BtgcNiwt38PgSETUUt0elehebGysw24KwGMfwCHt6X0uJJIxhEJelEtFpFJUenJOhLC/zTnlQSg4gFaji8XFdTjsHrQbtHuu4urld2B36pDLZnDhyTE899IkbA5ga29FsoxNFguyuQoctj5RQTGHlOB3td5EZHAcraYePs+wZLt+7+VX0Gu34XSaUalk5dr1D/Rh/sxpcZa4evWaKAsiA4Po7+uXPYPzZmn5PjQwoJgvIzRA9WkcNgOdLrTSMOSaxYbtZz/zaeh1Grz++vfRKOlx6vwYlu7uYCA8LqoTKha++90fCMhBggEdPQwmg8zvLlqS/emxOPDi5z+CXCGJ2WMTWFy+j2//8Q8RGunHsZl5cV/otbv43p++jFNPn8TS0j25Zz7/xY8h0OfE9v4yuqqGNK/NZjvu3lmRpttBjBalDhTydVgtblQrLckBpDU711E2pzk3CaBSDUrglvc018hySXGNYOOc+6uyZprE8pOZwD/99z4t9/nu3r4QwqguouXkK99/GYNDzEsblMYd97KVBxv4ws98AYf7VK3lodUZxEWANvTlQhkusxtbq1vo8/fDYjCj2+7I2uX1exGL74uahcSGgeEBrK/soFKooxzP4sKzH5b3ojcwQzqHcNiJsYkB9Do1af5TPfbtb/4A6+sx/INf+QK8fYDZkYRG40az1If7d/fx8vdfxdnzPvzGP/lN/ONf+zJi+xWYrU4MDnlgtHTRrRuwsrIi+xj3V65X/NzcPzgm/HrkGMCf8ZuqSM53EsGUfUkj+w/XLRJguN+Ii4dJAXU5zjz/0IXC7aVNcEdIPu0WbX2pJLLD53dge2dFzmJWC6MvIKpor7cPlXoF2UIau6sxzJ6alnPd8s11dA1dsWK98MRjcLucWF1fQT6Tgc1lkfNY8jAFo9Yo1rG0x2WTl/agzGjfWN8WMHNmelbOnKViBTdu3EahkIHB3Ba1oNnG92BFMlrG8FQYE+MDuHHjvtz7v/qlf4SV1VUZG37eK5dvY3xsGF/8mc/h9q0FvPnmRZRKVXlt3nP8piuAuDcUCwIkEuAm8lSt9ZBJ52X953r+CLRVIjqMAoZxHLk3EZCW7Fu9BulCBsNjg9JU5vmCZw+ejZaWlsQpw2zmPK/Kfkh79K3NbUzMjCGV34XDZRPArNdWIhok3qDSFNUhwSFmWWbSRXE/oGqYKkzaivPcTACexLZTJ+dF2fXg/pK8z8nxSVjNDlHe0l2EqttwxIdkche5QhpjUyPI5FPI5tPoqNoYGhmG2WJFMV8Sa18Ct7SCTcYT2I0u49iJYej0iovIsWPHZByYOcgxHx4axrWr1zBzbFYAAZ4VnnziAqwODfb31oUQt/hgSYlm6WrE5peAZyQ8hLljJxGLxuX8srW5g2IpB1/QAH/AgfX1fZRLbZgMDmh1jJlxw+Wz4e6925LH6Q8EYLPTpjggpJBkfhPBPg+6beZDWwUUoJqX2a4+v0uutV5vhs3iReKwjDu31wQMz2TWHkbO6NBoMNvbjVa9Leua192PvV0SabWipKWanFndg0N9sDlM8PqdH6i20+mEAG4EX6laIwByeEDHE7Oc06mOnZ+fRSBgQTyxj4U7t6QWZAYwrXEJhobDg5Jbu7d7IOso1an1ehOVagGtBt0KeFZsCMnh1Mmzonjf29+X9Y/kTCpcuW5Go3uSadkfHkA0eij7N4EUrikEWPleCeJSbc51OZdPC4mWZ910OinXmmRiKvcSyUNcvnxZztZNZnQPhOU8znMS6xOSBwJ+v8yDaCyJ17/zGlwDHvzcz38R129ckSxtWqrvR/dwYn5OiMp0AOKZK53i+c2BjiqOeHJT5pzF7MBBLC2uDYAB16/cgcsZQtA/gFgsJQ4TWxs7sNvC0HUH4bAHYTJrUa7kkMrQdjiIRDoqea1nz53EfnRH1kKSnqYmJ7CxFUW1zJqT+aoqxA4ZWxDC9OwoSmWlPkgmU4gfpuHxBMXS+SAWx/LyMlSajpy7qQw8duyE2FjnMgW4HG5RtTO3mWdXqv/4d64DPbVK1JPTMwSU21hduw9fwIVuty5g+qnT8w+jbnSirqfK/erVq+iiipOnZ2TeklhK8in3g1dfeVUcXmZmprGxviUkCJJUua56vU5MzAzA7bXj2pV7qNc64qz0SN1N8C4UHEI6XkEmVcRhnC5THony2FrVoFK0Krm85i7sTi0y2bjMyyeffAq3bi5ITjdtlenIMDs3JjE6/aFpbG7sCSHg9PwJ2ligWS/BZtZCp67j1PwEul3W0CXYrBo06gVoNT20ei60e20UKmXUmi0cJHO4vrCKje00+vomMTB4DP7AgDghkKzF+i2Z2UWllkS1UsTY0Ch+9vM/B4vWjEw8TRY6Fu88gLrH4CkVOq2m1Lh0r7L43WgbtVjf3MDO5hZ2t3ewvrKKcKhPnLXoCHTy5ClYaB3d7cr+mcnnoFerYdAoCnw+Z9jfj0aVERQu5JIp6FVq+EnI7rRQr5Sh16qh12qlX0IiPuN/mIfdIrmVPzOb5O86Eo0Zz5QvYHt3G+9deR83bt9FIlOGWmfBxPSU1IX5Sg52jx3jUxPSj7j03iW5zty/uH9y7tHWn7FVVPq+f+V9fOylnxICzt07d+Fze6HpqVApVqQfYCaBm4TwZhuRoRBsbi1u3r0Nly2AkyfOY+H2MtyugOTVXnrnTTjdRvRHHJia7YfN0YPR1BbeP+2iWx2gP0jrYi1q5Qa6TeDS2+/jMJpAvdKQKIBwqF/p4TSa6BseRI52z0aSabi+WpUc624Xf/Ptv8HM7HHJEuc5mHsfrZUJ8LY6LXlNujKxJmNviONLcJjnHfZ6SG5gL4BnXt4rVOoa9Wbkk3n8xpf+MYZCIXzpF38Z//x3/hkev3BB7KMZdXME3P5EtmyPPtTRCByNwH/ECBwBt/8Rg3T0kKMROBqB//JG4McBbn/vy1/B1772dezubOEv/uI7Ym9M9i2boMxerVXLikq13UK9Woaqp7D7ybIMREKwMcNUr1iGKmBUU5o0ZrMR3TZzJFk8dWAxG0XN6/e74HbYkM9lBMw1GliYUoHQQkfAWqUx2qI/jJoqRTZ01Wj31EjnCsjnCiiWSlhf2ZBGerNB0JR5QG4pWqgorJaYP6lYHxtUanidTrHnaTIP02oRCxsyVUXpJrm5GrGQNZuMkg1Ji55CpQi1nhaXalGctMUOkPm7OsnCiwxGBMCl6qZWrYrVz8TYOIrpLKYnJoXNTsUsD+n8vVq9hrnjs2I/S4seqvHYTGQjvqdSo9PTSaOLxQOb32TTKuoSRaXCZicP+5JfazLg8QtPoFAqIpHJoMlmWq8Dh90qdlXc5AioKmqTOra3d0HjaL+feX1qURNRWUSEkaCOx0VVYBFjYxMCqJcrFQE4M+kU6rUGtHqtFIOJg12YdYDVbJZrQEU1m4NU4nCs2UCRjDsmIT8EESWvuNISKyclb02xfaYiVVHXUJ3SloKJCkkqm2iHyGtUZnHDgklCPnvSYGAjhiqBRwAuQePBwUEZM9qoabRaVMp1dHo9yV/mOJycP4m1tTVFLWUyCbBH4JBfzJCjiohNy/ffvyJFIxsaBCZ57ZQM2KpcF6o0t7e2BAjlNZX34Q9gd30faq1K2Oyc77wAVBd7fbRjM0keGu8fjhHHxSEAOhsDNZSKLP6U3F1eE2ZXUfXgsDsVIkOdXSGVAOtUeik2ybQu18jn4Bzi/crn5tg/yrZjY1VyGSV7lpFRKmrb5fOL1aNKBZ/fL6paAndsUvE68Mvt8eD27dtitW01EXhTbCSpDmbxbaYlo9MhgBEbcSqtRq4R7XjtDrsyR40KgMl77N79+1hdWxeLYc5BgqAcc86har2BWDSGbIYgSRGxnd2Hv2uS+ZTN5XHusXP4zGc+gx+99SY2tzcF5N2N7sk84vzlXHG4bWJNurq6KvnHdAggOEuQlCQE4WvwM/t88ngCUV10JKePdnxvvvmWKAUIgLk8XsnXXltfg9vjVezi600hQvCa3rl5C8NDQ2K5yflBogMfw88dDodlHPnzPFUNNhvmTpwQ5Wz8MC6/x2tEYgfHh9mrd+/e/WCsOP/5/1w/+B45F30+r9w3BDF4janInZia+kBtRVCSClzOx4WFBfmsJCNwfLlGcm7zmrOZQECPgK3k/LapqGzLY5SsXJVc34HBfvSHAsilUtAYLGjrjVB1ljA/DdS6Bty9s42bbxxieNyG+ecfx/WFZQyFRxEJGFCv7MPntQo5JpHI4MXnPoHvf/8yvvPtd2BQOWEyuiVLrtni+8lhfn4Sn/v0S1CTcOLuw1e/8gfQaCqYnQ/hwy89jzcvX8e3v7OA0Xkrnn/hGfi8fvz+7/45UvsVBCZsAtSougZRB6XiKXzouWfw3EeexsbWA+TyVMcZkUwdIFdI4ea7cRhdeliNFtjNfjQ7HUTCo5LXmlrdwzOf+gQe3L+Dcikn2VcGPdXIBrEF1VsBu9suOe9zc9Pi+kDQkWsDs4Sp2HN77AI8trtUeivOAemDEjRNk+Rhrq8v4tTpWbQ7VbQ6DbGa67aYo7eNbLKBsZFpvHfpBlTQwuW1oNUuYnpqQohT1VIBak0LQ0N+5IsxVOo5bO/tYObYGFQaPdyeAGIHcTSaXezuxcT6NNjXj2SygFyuCoPehVg0g8P9lMQNcK+olvJi68yGU/9wHz75mU/hB999BclUDqFAGIk41XR6jI9PYGJyAm+88UP57Co1AbWyEBJW7m3gw8+8CKPeKOq2/f1D2c8L8Qr+0f/wOZm3tBYO+oexsriL1eU9lHM1yZyTfOVeV/ZelaYHvUmHSr0If9CNnqotGe1nHpuDu8+KXCGLK5duwqIO4cNPfwQqdBHd28P+3jayWdrw9km28UE0jedeeAyzpwbw/tV34fGzOa2DXuvAlSu30Gx0JQOV34exDPr7uHfUhLyUzeVExcX11x/wyP4m912NisUqwv2DQg6KxQ5l32PjnISdcikPb8ArxCxalR8cHgpYesQukQAAIABJREFU43O6JWOSGZ2MCygV8piamcL29g4Sqzno3Bq47V5pPq6ubQioSVeD43PH8dXf/ypOzM5jbHgcB3sx+H1UT+pFDb21u4Hd2A48PpcQVxKHWURCwzKXmEvHPadRL8JkUuO5Z8/jr77zJ/jc5z6NsbER7Ozs4ZW/fQN3HtzHk88fx6VrF/Hkh8bh95zAn//x+8hmy2h26zj/jAOj48fw+g8WUSla0G7poDNWYTS3YNH6lAxNRk0UimKjT3IL1yGuNVxPSTYiOYVNSyqW2YDd3z+AlujUQ2IT1WyPCCfcv3geJCDzKAOO61Umm3roDKCW1xHr1WIOZosWPr8NJosGXq9LsYyuNJDP0ZGgLEp2Om9MzI0iMhQWy3OeBzKHGcyenMHI6DDu378noGY914RvkEB9Dn2+oIDlExNTch5I7fFcUZDfYbOc6ls1wbHhIfmM9+/ch0GrhdrYgsbQQanAMdLi6SfPYnZ2DvMnT+KPvv4NAaU/8bFPYHltTUA1kqsI8K6urMs+QtD3mQ8/i3RKIdr191E1qOwBdA3hWNIJg+s3CQbtrhbNhkLwe0Tg4RgqOZtVIauJe0uzKWcD/jyZTiA8PIBkKi4A0eDQoNg/c++l40w2lYbT5ZFrRQIeVW3MnvD4PVAZ1JIJzPMaz9lKxIXiPuNyusWClZmXyXhK1Jxetw8Oux8ry7tC8OO9UqtUxBKb9qEkFnEv43xoNbuoU7amnBwlR7XWyKPdq0Nv0ovatlDOIxAKSNYpXXmYO766soFmrQVVT43hgWGUa1nUmgXMHZ+TMV1aXpVzjVqjlYgCnrE4t2rVmpD+SNZsNxuo1fNwOE0Sz8FxMOiMQuqhior1h9hHt2hzSdKoRb5jUSrbK5icGkKp0ESl3JJsTlrzk6hqsZsk35bneJ4dqbTlnlEopWC2VzAw4pXM1GKeSuSOjAPPVVxrNjd24HGFMDkxj2SihOXFHUyMzaBvoIl8IYN8IS1WyDzfZFJ5OG1BDISnsfRgG72OHmMjE7h585bUbczabSMHo0kjQCfPRSR5nj17RkhpJGtSRbm7GxMCCbNFNWoCC9yfHBJ78mDxvgBuPLPzXMP6jG40rWZPwEufl6pzq8wjPlen2RWSCGuNmzdvCgmAew6vN9cwng0JZLA24frAhb7EPHgLlesQi1CDUYfV1WVZP5OJOLpoC7gtFvatlqyDJC3OHJv5oC5SnGcKYld+9sxZsb7f3dnFBB1cNrextbkp4CHto3PMl5eDcRfDI0NY31iFxWKSceGawFqFZ0muGTyjcWb2RZywuzO4dutVITVMjE8JyaFNlnGPFZJW3J8kH1qtFXLH3bv3oNd4YNFO4MGdfZgMdrEFp/OJRt1FR1UXkNBoJhhqEcJANJrF6NAMrFYvdvfjktmbycVQb2RwmNiE1U4bAtpGZzE9Mw2H3Q2nw4P4YUbiB1gTM86H+xT370CgX8Clu3cW5X1F+gdFqa1EY+iws7uD06fPIJVNYje2BY/XJdbYzDYfHgkj1OdBsZSXOaAQRawyRw4OElhdXZec3anpEVE70wKZe+Dx48dljYjFGDcCWK0OUbIfHsYxOTEl9rSV5gHcXjNUPTtsFj/MRkZQJORz8lxOS/zUYQHJZBlatVns2Ou1LpLxNiYnTsBs1iObSyKXT8o9XSjQ8UkHo8EqLiJcG1mP0X6eNfPy6prkoLebrJXtKOXysLEvYTXhh3/7Xfz2P/3vMDTgQja7B4OevQs6LnWh0Zmkr2AwGQE6E1ldUOkd2NhO4Rvf+CbqTTosDWN0nIpp1s5pRAZCiCcZq5CVmIPxwWE88/gT0PV68Dtd0KmAZo2uAwT2akK2arbqSJZyKKEFHyNNVGqkklm06j3cun5bznYut5Jjm0zm4POHYLbaZd0o1xTFOK2Tg94gHGY71B0V+gNBaDo92PVGqDtteBw2mNjDYIwTezlqLTStruT5anXcm9l7aUu92EUP5RpJdUaphzmeWr0eyUwO67sJ3F3ZRiqbFuB4cmYCnoAXl65elngWt88nZyauhyOj4xIxFDs8RGRsEEabCXv7UaltSbDg2SbcF0ZsPyYkd3EXMZllbhIw7al6aPb4PkyyFtPqmy5mJK787M9+EYsPFrC9vYxOr4zTZ2egN7AerqBUK8BoNQtQTKCVWbLqnhY2kxMBb784mTCGZGdzF+kkz4L9cn764VsXMX3mHFw+n+Kmkk7j9q2bOH1yXhwIglQE15uwmMzyfjTQiO16tpiDzqQTByjeJ0q8Q13+zlqArgXcux/V5SQqdrh2dHWo5hv4lV/4RfR7/fj1X/5v8Tu//b8KcMvYsSPF7X95vdijd3w0Akcj8J9uBI6A2/90Y3n0TEcjcDQC/xmNwI8D3P7+l38fX/vqvxM14V/+xbfEoo0FGhsrZGUyj9ao04l1l9NmRrgvKMpCaDXIEsjVqKHTaCWHhw1usX9hI5YqPyoo9FphvdNuyW5jFmdDnpPFOhnUBBwJZpGJSNBWvjUET2l12gF7LSzCaGfJIjGZSAiwmEykBUiJRAakAUG1DxsZbJgyX4uAKhsmLo8HTo9Tmsx8HTa0Cvn8Q5BPLY1ZNg/Z+OPjqbQZHhxE6jCGRq0qSltm3KpVVDRqxFKUwC0bUB6XF9lcRp6bTbzRsUnUGszr6Ymikyxl2hoTGGMRS8tJgotUUBCM4etRQXHr5g0cm5wWcI9gFB9DQIzZrbT2IhjGpgj7DHxO5qOwUDh79pyA2Q+WFgUomBwfQ71WweAA2et7kgPM4qtWb8LmcMJgskiDgdltOoNWQCY2P1hgUB27vLgi9lIsLpR8VA1KpbIA8RFpyiXQqjRhMip202zcPbIS4xXn2Ahwq1I9bJgpGaNUuPLnVBQKiF2rSYOXwBXZ4QSP2MQnQ5VsfP6beVftjgaJVF7Gm2PBJiaz52jbzN/l7/CbIBUZ3mw2sZEtzRQhH5TkNcfGx6VRQaUT1R9USbHQZyHK680xJ9i3trYplqBsbPE5+VwsDpm7mEqnpbFSqhTluQiq8j4hANbQKvbDfN/ESQn8C2D/EKBvtBoy9/leCU5zwvJ9cdyl3UOVuChCVcLAJZmA803JOjZCrdIIMNRuKQCtUgQq2bWPVLVivSiWx9qH+c4qJeP1oRJXxwKdSiiqd7VUKSpkAl7rDyybeM92ObYmxX66WBC2tdlOdnteFKm8dnyvVK+T0CAqKxWtoA0C9lM5reN9Um+gVa0JaEpQc59FeaGIUqUiKlqqJqjA2N7ZlaysF154UUDYP/mzP8WxU8fFFpO2k6dOnsL8mVOSeeZwuyWf7vj8SZkP77zzrhAtnG4nmmhwass8Y5Oa75ON60fZf5w7BOU55/navGf9XjcmBvvRbbbw3qUrcDo98PUHkcsXxQq6WqnBbrYiFAlja2ND1OkE15mrZDZSnayTOSmKsmxW7nGujXwPj5SwkuesUubJ7s6OEBSYkceMY16v8fFxXLp0SYgIBF65VvLeI+BMpR+/qThhftu9OwsYHBoSta3kRiaTCgArltMNeSyb9pw3XNMIjj/KOWQmMZuFjxr9Wr1ijU1wl++VX+0uyQNadFFGp9bC5OAxVBs69E0NYHY6i6G+GP7s5TVkc2acDk/ASHXZuB3FInU6XN872Nq6haDfI/fUzPQcErEC/vxPXkc+U4XV5Ef6II+XPvaSKC5q1Sxmj41JI9JmMqNbVeErv/fPcebMOIyWHrz9QTxYi0JrcyAyFkG9WZZGzs1LOzIX+0YUpU8+V8P21iHu3VpEpV6V937h2VOIDHhx7Z3b0BnVeObFc7j4wwVMzQ3j/bcfIJ+owhfuF/vD5cU1dFpqAWZo767TE8CuQoU69IYeei3AFTbjpU++gMP4oYwVlWm8B6hA4no+PDwg9z73M66XtEfjvXS4k0Q1W8fs9KQ0I2mXaLZoEI3twGK2wG5z4cbVu7h8cU2y/c6cegq7O/sYnXJBby3B73Xh7Ytv44kLZxHuD4pt5/Yu83s1WF2PY3v3AI8/cRJ2hw/R2KFkpL5HS3ejSbK59/eoyMlB1WNTT8kw5vqZScXRbbTRN+TE8HgYWosWyVwWOo0ZlWoTG2u7okTl430+WuRTwVFCKpnA6GS/qJo31texubKHj370kwK80CWB2ZEzs+Oy9mrVTbEsZS7qwq01LN3bgdHgQmw9CoPFCoNeJw1hqjtcXicGRyNYWn0Au9OERquO8alhzJ4cg96kwtvvvi9Zr9qqBw6zBwODYdy9fRsmI/NAd8VelMA+7XG1RhVW1xexF92B3qgTddTuThKbGyQVBKDVmNGo9RDdT8Ju92B7aw+BQFDOACRfcM1XqbmHc50lWNiVJjzve97bJIpxnSVAzfuOjhRTU+O4d+8OsqkcJo9NYWdtF9ViWUCKx597TAha+7tRHDsxjSSjASwOmKhIrDXlzHV34T6K2SLcfV7YjXZsr28KkNeud1ApMOfUKA4htMst14vQGfXssQphico9VVcHk8GKSrGGaqks5IOBiA+/+A//K9y9dxXpNPM2fbh48T28ffEqSvU2xufdGJkIwmYewkG0IvcQyUAunwV6UwPrGwcYG5lCvWxEtaqC3tyDTt+BVauQcrjG8ptrCv8kqMf1i/cD10KuYxxPklFoh99qdcV+nmQH2RvF+cIq6k8lf1wn6/UjtxJaY5YrVMy0Za1tMu7BZBarR5IfeG8Ggg7oDRoBhLKZEvr7ByXnNplJYHhiEGaLGZsrO8iV8kJuUchwtKlPCAhot1sEtBHLUKqBexpkkzk5Q/EMQFLY6vI6Mqkc2lDslNOxLAZGI6Ig1htMUBPA7Lbw6c8+i8ODqADzP//zvyCflUAF/x2NkkinFivYdgsIBD2i1l9bX5e9g+pzghwkGXCs3G6PgNR7u3tCNiJ4TFBP8shNFuTydGWgs0lNPhNBK85TIVxKNIFi2c9x5RmA18vlcWIvugeLjXuXRs4ioWBI9h5GpXjdHswdpzovITmWBJAZkbAXi8Hi8EpDns9jp503AWMtHR9qaNBxw2IBc2vpPkOXFl57vzcEjVqPRDyJUjEvc5fnGCr+eIasViofxHcQzBU3jmpdQJV6oyrnbgPBmXwWof6A2G/yvM28SgF6e1SNGQTwcdqdqNTKQvCgSwXHko4yp06dEjJcMpUUMifP0Pzs+UJW1mneU4xZEcVZm4CgW2Ik7A6HnD94P8zMTMr5kjUSz+Li9sIQ0h4Jo07J1pQ801obVqtT1gjGyAyPDAoAQjCL14b26swtDYZVsDpUQs6jY0Sn05PrS1CJ17TJe77ShM8bFkKSCjpxKlDrchJR02xWhAhbKpawvxvH6MgcFu9uoVLqwmb2IZ8vweP2wON0weRQo9XNQKsH6rWWZMmWSxWZY7SSnp4el9xagteFYhKDwwRhNajXVIhuFxGPZ4SAynlHsiPnIl2ODg8T8nw+H4HQgER9cI0s5KpoVYmHqgTge+TMQxCV5xOemzmW6UQCgyMj4nxEIkazW4RK38De/racd8KRPskNZ27o2vISDpOHkiHO9+x02R/OpQ5UWrUQKoWIxzFutpGiVezkuNQ/VrMNAW8flhaXUC0rDlEkLDIrXa1XHFh4Djo4iMp5iiQ8nsM4TlSb83w8P38SO9s7sNh08AfVuHH7bbGLJqhN0gjnKt83c6hJSGs0yjLPCRaSONaodtGtWZGKN5CMlyW3uNPWQ68lOVFxbCD4OzQwiXpVg0bViHJBhWKpiIFxNyo1xulQud5BIOTE4uJNdHsN2QO5//C+oVKd8UEqaMRRxu/zyT1B4gFBMwKAVHdTpc89mYTcjbV1qQVJluH+l8wy4zYuymOC6I89dgpQM5pIBZ1eLYAsa9itrW15npGRcal7+XiNpguXyy6qVxLZWPeyPifIz/WNCl2DwYT19Q2pXRnlUGsfIFPcExUw3UXohMHajfujw26B1WqU57HbvAh4xvH+pSXJtn/+o3NoISHnVpKdqKQs5OrI55pIJSrQqGwo5KieVImbCmsJgvKFShJaA+Bx+CSegtnurXpTAEyH2YBnnjmHs6emYDF30ainhTinUnfQbdKi3SjgbbPXQaHSQEdtxPD4cdy+vY73Lt+CjntvuSykjWqtiLHxKbTbRrF2thoNMOvUyKUOUS0U8Wtf+nm47LwuMYlRABi/oBFHA87LGq1zuVbU6N5CQJ97gQ75QgPrmwfYi6ZxEM/DZGZ+uAmVSh21dgk2r0lin+hE4nP64LI6UCuX4XO4oGVdpNOB/kvah5FRLpsFPpMZxhbzcWsSi8V1nWs4a3nWLSRoCbmTlulms+w1ZpsDepsP1Y4GJcYotBqAVg2T1Sxkwp39KNY3N1Gp1lFvtiU+IxqLI53NweH3IF/J48T8CSRTHOMOArTWLldEBEDCKkl0E5NT0tdh/4L1FfdZ1ne0NN/cXkK5mkEmG8Wnfvqj+NDTj2FzY0VyumnFzSa/Eh/TRIMxXBqtEEdI5KIzDF0gHDa3zAE5V1ns6La74k7Gub25H0NLbYQ/wP2Lx8KuqKFJoMxl0tjd3pZ7y6BVyEskqpCEVW2QME7Xlpb0ouhmJKTvJvs/JFyROKQSshMjmNg74Y+4b9SLTfz3v/RriASC+NIv/hL+xe/8M5ynVbJahZ7EHilfRxm3/xk1XI/eytEIHI3A38kIHAG3fyfDfPQiRyNwNAJ/1yPw4wG3X8bX/vArAlh96y+/CYvV9oE6iwxrM7MXAz4YdRoYtSo4HWSz1pFIZ6AxW6FhDqxaLSBth+q/Xkd5rEEvoKOD9rfML/W5UaV6sV5Bu1WT5jFZ7wRsWSQQUFPr9NBSvduhvVsahWJVAFk2Cgq5HCrFoljPsECn9ZYo/+ws4t3STGXTisBss94S9R8LilKzjv6hQailyUSrLAU8JWBJeyI2aEVJyyzdVkMO3XqNFjoybNUqOegzq1bUaLQCbtSlWSRqPRcLqo7SPO3SxtmMlppM4g6sFpu8Bj8n6awKA1OFaqUsoK+SgVpXlK2JBKzMkyWYYlTyYmmjIyrbZl2aZ7R6IgjKQpuNCxbjVFUZTFYB4AQoRBcmg15AQjbKOCYEMNnoc7g9aHd7YiXMQogNEH4RZCRISHURG4x8vwQF2aihdS8bj2w80QqIWbUGrVWUC2xC8f1LE1ZD20M7XG6XFBZkqbNxR4CUTR9eb7LL+dwE2thUFNtagkWtljwPP/exuTkB1whahUL9sJjcSKepfKh9YAVI5SCBUxaYbBbK67oU9j3/T56T6lWTUeyZaDtGcJ8NNjbeaN8kqg3Qyk8vn5W/SwtGaZo12nC6HPJcJB+wuKLtN4tAnV4rc7lB5SNVt1q1NHt7TmYu0VqZlkkmaT4r6lqVcv1ZftKCSqORrDW+bzZUmTnEhhbHgP/HP1X0h+PsahM8pwq5KdbavE42grp6BSDlfP0AhBNbbTo5KeAtG6d8n7wutOqmzaZOpUazXEM+y4alShqVHHcWhHLN+brS1CQJoy0gFtXMWgLHBGWLBVFq80F8L7xPOKYcByonAmLXzeZrT55bwxxQrU6awQQRqZzd3N6W+cRmUzqTxfT0DArlEl7+m+/i/GPnkS8VsLD8AD/9+c8guhfDnXsLMg7jU5N464234HA78eJLL8DjpQJVh9dee0Nshns6wOgyo85rRFvGh/cqm/NUe0nG4uGh3CMkTPDaUiFvM5oQtNsEZDZbHdDoCUg3EE+m4fH7FRtrqOD0ubGxvioMa2mYlqtIZ4owmRVLdqpQOH95zxBIZV4gLUSFwKDRCLg3OzuLVDKFYi6n2CmbzTIuc3NzuH79ujTL+8NhRX39UD1NlRWBXQKCNjsVgtH/l733DpI0vcsEn3Rfep9VlVmVleVdu2o/baZ7nDSa0RhJCGlHggXuFsUhoQUJNoDljmOPWxDSIlgWcQQHYldoYTmERhJzGqnHtMb19Ey7alPV5X1lpav03l88v69qQn9uKDYudkVVREd3V2Vlft/7vfb3OGGaB3t7BUDgGGPf4BzIQjOfJ9uD18Ixzvfh3EEVuoCI0QgMilHmXPYrAuVk0nMsRqJRGWdGs14skgs7GXRZCZaaYO124+K5No4dzeCF12Iw289gwOjDVnwO9lET6hULNEUHoKlgbX0W5Uwbo4d6cfrEWawsborS8ua1GWQjRTz62CP4yE9+CHaHEVYL2f0l5Mp5RMMbaJYLuPb2W3A7HcjkkijUyggMhVCoVdE7NCaWo14PFVuqdXt3vxn37s1hcz0tOaGJWE4KlRsLG6hqSzh16jBi23GxNz48eUisG3u6B/DW6zewNL8myl+NVhEgRZRGOp3YVdIm0GSh/XUS/QN+PHjxDBbX5kVRwEIS5zS7wynzydrqiliEs9jLuYRjmP2NhVD2uch6GOeOn0KlkofB2IY/4EJbQ1C3JuqYUrEmua89gRH8/f/zPTz68FPw+QLIFbaRTK0gm03g7t05/ML/8nEMD/djJxkVK0fOo7S0e/HSdZx64CAKxZKoJai8jcUysFjsWFneQnQrJZ9RrbTE2p9rdyQahj/gxkB/L8bGh6E1NBFJRVGolVAta6TAnctWMTQwBq3WIBlpTpcd8eg21leXMXmCWYgG5Gnfmiqhv29IrEs57xsMOuh0bYyODIh9ObM7VxajmLq+KOu6tm0VBQnXWNTqCPR1C6imWBS43HbAAORLSTTRwMmzk2J3TFvRN668C7tigwMhrC2s4cTpY7jyxuuiCmLbcl780EcvoCfkF4XeOzfeRU+wB/fnZwWAtppoxe/F7esLSGWYoeuEpk1wsY18roRQb59YNauWvXUBCeh2wTHF+ZRFxEw6tzumaR1dkH5FsFFAP6tRipsTo+MIDfXh7s1ppAtpAZz8nZ1C2liYn5eiOa91YW4JSsuEsxfOinvIzXdu4sjJo/B2+JCM7GBuYR5j/SMYHh3D5uo6XE6XFE25BhVKOdSadclVZ59Np3NwO3xie9rl6RYlSb1UQDoZxSc++SH4Om1YmL+HK++8jXfevSmEpDPnL2IzkUAqF4Ne40ZXdwdCfR248vY1JOJFGJVO2Scxe1NIQ03IfofEnPxOQtYw1Y2iLH2fZB8W2QWc0eneI7NJvruRSkWL9EOVJEJyF+R+sjmq/OgoopG8dIJqBHYImHH95NprsVnEpYFqMY4xAh1enx0ujxkuNy3zGT3AvV1Q8veuX7uDQ5OHoDdrcOXNq2Ln6/Q5RTknlvGZjKgPqTBKb2aQacYxMTEGk9GIWDiJXKqIMw+cljxNZkQeO3YE0WgYy8tLst5tLu/gwLGgAIjsN4ePHEAmmcaJYycEyPz2t/4Rw8MjyGRyAszyuqnwLpZI+iqi2dDA4bCopLEGbaLzkpHNMcx9FYEGgr5+f0CiOjg/G00WGBUTYvGEKOqoCOTz4P1wnmG7SlREoyFALBWnnP8T0Zg4LFDJTTtyxn50+btU5Wm5LIQo2dNUq9I3uf7TXYM2w1xfuHYpFhPsVORmODa4j2NB3yZAMsc85xqCenQPocqK70fSU8DfJcp+u92C7fCWOHdwTN28eVPIcbRGJTGQal3OTQR5ysWqWO+SaFJrtCRnmTal3KeH+vtkn7Uwv4BcJguL2SYFd39HAJVSGYpRj/hOXPY0bDO+H1W1JMkxr1uUULUyhob7kUhGxYbX43UKCFYo0J5YEcUVoxxsVqcA51QfE1SjKpYkFhbqCXpx/57P7aDZqondPecNAqYEqAg8cNtHchj3UQKGNJg9bEG5VoDOUEZngA4IG5KdSbAvl0ti4gDJPQRzgenpe0IMIBGCZxr279U5kiDr8NIlJBRAsZBVz0aZIgrZOjRQoAWtOBXZezvsVnQGPKJKj+9EpD8TWNJoWpLvSnUq28nlcovyiwpjzk0up1v6PUFPPm/2jfDWtiinedbiMyfBkP2a9shm9k0To0S2YNCZ0eXrJaYt/UvNBDftRoHQTUkj45t7J+7HuO9l3qbRqoXZrtrmM1qESvuxsTHo9XS9sIg7DWNmuro6MDjUL046JL+RlMv5rL8vJIRcRhJMT92XeZk2x7y2g+OTCG9uC1BTyJUwMDiIjegadGadWPrz3MJ9+d17t+XcxdxbEhxI4B0bJzhZwaXvvwazyQjF4MbGWhgHDo7BZic5ro10NoblpVkMjQZx+oFJ+Lvd2I6solYvoafHL0B+OVuBiUpcvYLwFrMyPdiJFzF1cx7pHQLMfqDFfmOGWSHROA93hw1aUxmKSSN7cY7Lx973KObnZoV0QXIJ+xX3IyRfUjlLIoJW2xa3q75QP4wKz3pF3J+ZQ0+wT3LiBwYGZV9NggwBKYKtm1ub2EnF0dbWxdb/4KFxaHVNhLfXkM+nhZxEYJt7XM57Hb6AqMjXVtfh9jiF7Eb3LBLWOI6i0W2ZXzkW2MdoY881gM4HtJsnKVSxAC1dER63IpbGJPttb8VRyDRgMbnQ3zcoLku0efY6A2jUjbA7rPD3lWC0pnZJVC2JyahVqd63wqgwMsOJYr4m9st0zolG4iiWq6jWm9iORKFpGoToZFEcQEMHRaegwTOmvoWjk6Po8Jhx4EA/bA6CbwaUY6uAXiPxUC2dBnmeV60upLIV+AODWF4Lo0Wb31Ie0SidgIpYW4milDMKac1o0KBZK2J1eQnHjx7AL372k2g286hU04C2hlqDQH8ZGp1K/mUONZWq3Ju2YECh2IDV4YXWYEOjacROsoit7STC2ztI7GSQSueFJEBSKQnjBBSjWzFZz9x2F6wmZoHrsL68iGwmhSOHDsDpcqCYy8JjMiLU6UN3lx/FfA5mgwKv04VKsQSjnu3UgK5N84CmuC8YFQW1egOVlh5mpwdmu10s+HkG5JpCa2UyYqoNgs46VHiWtDoxfX8WG+FtbG5HEI5HVfV2o45iuQKtwQCj1SpigEwhj1D/AJw809fYNuo5k6Ax91i+Dhv0xgZqjQzS2S1nhvaKAAAgAElEQVTUGjn4fA7kC2mZW7hX43yt1xmEHFfJMhOc6lz2uZyceeLxHVmjGi0IuZXjU+o3BoPUShpoCqGVc1MhlxOCDPc4lVJN9oDMdbdbXEKYo5tYqVCFy+mRmC/ah3OvSJGAlH7ETYsgPGtedEQxyfrEdUUIVfx/u4lCOoVf+fQvodvrw+c/84v44u9+ASdPnZJzPc3n9oHb/7+rqfuft98C+y3w30sL7AO3/708if3r2G+B/Rb4b9oCPxpw+0X86R//Aba2w/jzP/0zuH0d8PjUzCFaGzPjlmpas1EHarHKxSyMPJDZHSg3gQbVZeWSFNQJ3rZbDfk32Yl2i02Y9bVKRQAVMlJZFKVCgoCYZOrotGKFR7YwD1aJZAZz84tYXwtL0TiVzKCQK8DBTEsDbbz0ArjxkLcH6BGk4IGFwBVZ3iwG0cJQMZoQSSXh7PAK2BSLRaQoQcCN4AWvjSAZ2Y886FNBwIIh2acmDWA1qIUGFmZZsCGowi8eUnhQFkZosynvTeCLKiKD1Ylqk+U9btJZsDTJ5/FgwCIbP49FFR60+LsEVdxOJ1oVAqgaAdV4qNlTSrJ4KQcS2u+WSnKY4LUSHGBb2B1uAebEipcgKVmfNbU4ymIagVudwYi2Vo9qvSEWwjxUsIBPq2exLaRVtBZSBCMwodrmEoRXrez4jGhbyYMYGcAENyU3leAtP49VXUAUsywaEVwiUMmCba3KgiKBT9UWTQWJi2pGIAtsGs1ubpJW1JAsBoe3w3A73XA7O5BN5qTQIweYJpUIRTnc7uXTsk0JkhEEY/GShaZEMinXoOYWNgTY5c8J7FPlSrUUCxB72ad8L2ZFGRWrKE0OTEwgk00LE53ZWipoq5MMXqqACGjzZyxWifpUU5NDn1g5yiFQTNhEEcXvsZhBsJkAOz+f40QycHgwbkOsNalWF4Uk+wyzZnczagmQ8nf5N4F6gsNLS6u799oUAJfXwdezUMv35WczK5iFMSply8WS/JsH8UaNRfjGe2pOsqtpj0vFtKismcGrN6j5xlSLMn+3peZl8XlJVq+OKhH2uYaas2S1CrhPsIrt+pd/8R9x8ewZTIwOyYF7cvIovvn8N7G5Fcbx4yelOP+7X/gjfP5zn4HZapECkihTdVqkclnJy2Xxh2361b/6KoaGhqSA89aV63juEx/Blbevo7fXL+AdFdvpYhYauxE2j0v6HX+XcwPb4sjkESRiccl0pgqRICf7LpXOLEQkN8IyfgI9QZitDhTKVYR3baFZPPC6XVhdWZTChcNuwaGJCXz3+5fQ1ChwOJnZS8C8pWZgFgrSz/h/tk8+k8Hg0BCy+Twi6+swORyigilksgJyDI2NCfmEr2XuX7FUktxnugbwOmmNyXEsgHCgS+Y0gsJUgu1lFO/l51LdwP4t2cTBoPycbUBSCRVwBGh5fXzGOgMLyQ0pLDvdLlU1Xq0ik8uhUi0CujxM+hZKERIhrLD3ePHMk53oDUaRqPcgmQtCn27BH3Ti5upNbK6lcXTkmHz+zOwMsskSFK0B5x85h+6uIN59+zquvX0TD545B5PVgF/53C+KYi6R2MJmeBPX79zDsx9+EnN3r6CQykLTZOHZhamZ20jXYjh14SxnTdy4sYS+0DBsFi1WV2bhDzVgVBwwGb0o5duYvb8GrcaI8+cviI0g24SkoB9cfgObGxEM9A9DMZjF5mzqxpQUn6GlalpVblAdySI6C/mDQ0FkcnH4Ax6cPH0UuWIOaaoOaK8pc39LCs5dnR2i1uEcyCw52oSysB3wdyOyHcP0zbv44AfOYerqAjSmDJ569iIcLiPW11fkcyvlBrLZihQl33j9DoYGJuDv6oOmpZM5emN9Ccl0FH19Hpw8dQCBbh8KzIUn2cJoECcAWqkxHZbrncvpR71uwP3pRdx49w7qVQIkPll7S7miFINZLMymShg5wPy5cfg6vSg1y3j97Tcx0DeCTLqIgL8P3X6VBEXXCUYmvPLSZQT8Xrz/ibPI55JiZ8m84o31FI4emcDMzKzMAefPncHi4izCm+tyf1PvrKBJZw2tGSaDE7UyrYNrOHnsKDoCXbjy9huoNWvQKTqY7SaxZ4zsbGHi0IgAD5V6EfliFla9G29fmoGiNeGJJx/D1NRVbG4sIdTXhfnFdTzzoTNoappqWzAGgS4GBgNe+t7rKOw08Mj7L6BcaOHW1B0BOYyKDbFoUsA+f5dfnDEkE1EPse3dc4qgmkwlGanjml9cowvFvKxtBKF2kglcvHgeHR1e3LkzLWrsYC+BSD3WV1alL6Z2kqKkZHFw+u4MjDqTzG0koRH0euqZp8VaM7IdlRzrns5uUUQy7419lkrHUF8vXnrpEnSKHqG+kOxjqD6ntWs2VYTP6YehzaK0CYXMDpxOA2p1ri1tfPKnn8P3vv8i8sUCnvupn8NLr13Hv/uj/4BmvYzzjx3DiVPjuHljBlcvz8BsPSxze0+fEW5fG9vxVRQLQKhnFGYd918EDGoq+FckQY0kJ7Ps87jeknTC7+85DnB/RiU525L2gyqwphHrQQLQXPf2srY5X9Eile+RyaXg9roFLGSmKdu/r68XDqcZW+ElAW+dLqvsCWl7fXtqBs2GFuOHxrAWXhb13cEjh1AuqvnEdCtg7jzXdK4PJp0RnUGP2IMG/H4Bbadvz8k+paPTI/a5uWQRTW0V6XhB9nIf/+QHMDjeJX2Ydp60/V64vwGL0SPPkfaJfaE+IUGSqES3FDrGCIiho+KHysJNIYyxb9PalypR2unToYL2tTdv3pI8YgLiVGSyIGwyMZO6CAMVz4pR+uFeW3Nu5/2oebiqm4NYkdfV+AMSArh3oWqJhEW+lqAtwUHaJXOvyP0v89QlX7jRxMShA9K3wvFNdARIbGLMRksIcTa7EzuJjBSrpWhdb4i9czqTFYCbIDP3By0quF1OAdH8HXTe6ZQ1is+bhM9GjfNfQcBQgp5UNus1tN2twmS1wePzisNMMp3C+MSY7J3p0EFVmdloFrWs1WSB02aHr8OLYrko/UiU4AS9DbRLrYsVO5WRbo8DRqsOjVYFjVYNVqtB8hFp25/N5WHQm2CilUSbJBw6o1qQThJcpsrVDouZhXn2XeY4M4ogJXte5r/yTMLivt3mRKevW/YsbF9+rqLoRH2pM9DyWw+X1437s7dhNDG32gan2yQgmctlFQVjeJs5q+MYGu5FYiciBJWXvmGB08noCqfY0+YKSQS6uuRep+/MCYDO8Rbo6hRlbiS6Ls4kdAKaX5xFpUayqx6ValaAX7NZQSqVA9oKWk0FTnsAxVwTfaERzM7dw9bWvIzNCxcuyhnpB5dfl/4V6g1hTaJgamL/SVCDebok7VCpSuCJuZDce1pMJrjcbtnf8txEW226kkRjcczPzgvhj+0VTySlL5GQcPz4Ubzz7ttCshsdHZGxuhXeEFCS+aEkLnIP7vV5sEgnFA1tnP1CDGDOKkH9u3fuiMKTsTmlQg0mA/sIYxogpE69qYWVjSV89KM/gfn5OXGKoF0tQUivz4lQf4/sIaKxsADdVOaldspYmK5AMXRhZEQlUZnNOgGT5hfvIRpbw/mLp1CtZtA/2A2L1YCFhVk8/vijEj2xub4IvUICgVH6CoHGYk6DfNqAXEaDalmLd65ek32e02VBuVGkIFvWda5VuWwFOq0ZBr0VfaFB2WcUSwUhgWl1LeknfKaDgyFxkyEJdmszIgReziHlal2eldXqEEcm9huSzkimXltbhYHncquCp59+Ej29fvz1X/8VxieG0Go3ZF7gnod92t/F85ZDVNXscxLZUisLwadaLaLL3yF7YJ63+dXf34+VlTXMzNzHA6fPo6szgIXFFfg6/ShWC3C5NPB1mhHf2URyJ4lGlXa2XTArbizMr8v3aP/faFYxOOxH76AOdhevKQO7zSWRHOw3oVAf1gle82zHtUhPVxkLKqU6jCYbmi0TkqkCsqkyKsUmCpkairm6KG/1Gj20GlqXJ2A2ajExMYDVtTU88eRFPHr4MBaW5qEzaVFv12F2MM+0DavDjUg0g9HxA0JsrZR5vqyhXi9C2zKhkFRQzNNhqY7kTkTcxg4eGkSn34mN8BJ0SgtaQxstbR0N1OhBBl0T0NVIcNMzN0r2py0ezg1GNNtalMp0xbGhSZp2i/bGJpmzdmIF3J1awNraluwVJo8cF5Lt0uKynLt7ursFtKWDxcDggJz32+0GmpUCFF0bE2Pj2IlG0OFy46EzZ1HJF9Ai6YI1iVoN9WJZ7J0JNLLw0YAOBWbO78Yuse4iZ0I6bul00JO8ayD5hjiuQQj5DK02KGakszlxTUvls7h+ewpT09OoSP5tAzlGu4wMoyPgF3VzIpWWvYDVbATaNegMbdgcRng6rPB4GS1hQK6Qgt1hQamiOoDwTMk1dm1pE7mtsgCsJ06dgMNlx+b2Jjr9PonVqDQI5ldhtVtFKauYFJlbujo9MBpayKapFLdJbjQXzt6eQSFD5lMVJOM5bIeTCHSGUMiTXF1BqHcQ1VJDHLJIMGOOOs/7RlnDmzJeSLqSWpIQ1zWqElhXgw4l/MqnP4uA14tf/ey/xO/+m/8Tp06dkliAfeD2v2mZdP/N9ltgvwX+B2uBfeD2f7AHtn+5+y2w3wL/dS3wowC3f/TlL+Kr//efiM3h33/jeRw9eRomsxUdgQDW1jZVaxZNS+x1CAg2qiXYLCYpSrUMiuRBxuNRlY1pUtDp9UgRTU2rUpmFkmsG1baVCCBtlyTbSMdDbwe0VKAsLGFpeQWRCC0N14SlGOrtlywdZhsZtUAmERPbGTLQWRBlZo6qRFSt26gAICOcYCkPxjxU8HtU9goY2WpIkYXAHQFRWrU1aGllMMFkNUGh2rDJfK8KCvkszCbVapSbbr6fHExaTWFvyqGQFkgWq6jbVHDErWbmCvhFxqwYRkuBimAVra8IHtEimkpagn9UTgHMzrWjUlWtkkWRIgerllwPgTuqgfg+BJ34TMi4plKBbNsGc8xqNbTqNTTrVTRKZdT4d4NW0yzwG2Gy2qGYLTCQNW5UBDCt16oCNBoNihxaCGYR1KHNmhTWDAaiUgKwm5jpqBjFwqlK62ejETbaVO3aavOgThtjXhuBeFryRuMxAQ1ZXHSKBTcVqmTksgjOnFNmnalc0j2bP8nKZcGdmXX5HEoEk8oVKcax0MhiMkEtFgdXV5hvqFpIs0jJQyUVGb7OTulfVIB2+HxSqCTIzEMQ2bt8fx7u+X/+HoExXnu5WJMibP9Av6iz+XzYl9hetChVwWP2j5JkGbEvilq86UCa9tZlFugMAsCSrEAFKUkO+WJemMoEspmvysIS28LjdEsxil8siPBZuBx2yXrmM2W/5RdVlcyTpZKamauthkaK2uxPbG8LbeysNgE+mbcs7F4+B4XK8La0W6lWhdbAvDeVRMAvtgPbiPdEQG+vmM5/EwQ2G03QtjXyrDieWa0UnfRu0Z3jnMpV9neOyXffeVdY/8FgLw5PHhGwlCqIBy9cwJ/8yZ/I4fgDTzwhVm6j4xPC4OcfFhtZoGPB2Uh1kp4sczWj9vnvfEeeMdXw3YEebGxuiJUXwcaf/bmfwQ9+8Dqmpu9C8VjR1PFgXBE1h5rTnUUnwWSLRew2dxIJUduKmtxA5ngdwZ4gtjbDolqzeb2w2l3SjvliCYWdBDr8nbBaFKyvLODhB8+R3YAbU1OotQ2wu9xCxmD/JrmAxXMWM9m+nA9YuKYt34EDB/DSpUuiZqHNIhVRt69fh485VlotopubCIRCAqRSgUtiAttFbDrnVRvPjk6fFM/4bPneLFayP/Hf7At7Sit+nwCAKGmcZJcz105VVRHw5T2LnXipKAAG5yiCx2wTzntsZ52hgUopC6euIUqL0YOT+PjHzuDuvSso6BWYnCGs3N7C5NET+Ob3voNTR4+h0+HFP77wMkw2Jz76kY9i6uYUXnnhkrRPMVvE3/791+HzO/G5z30Gjz56DulUDDMzt/G+xx9HulRFo13H8swUJoZH0OkO4G//82V099uxFL0Pg7UbP/s/fwK3bs3h7u05XDj3AL7/vRcwfrSJ8+cewfJiFJdfmRF7PIfNhgceOCdFEuasvfH6Fdy7NwuTQmCd6h8zzCYWVrSIb9Na2Amz1YbN8IaoexwOKtN0ePKD75fC/muvv4LJycPo7Q9JUWpra1OsdPOFjCiDo/EoSlStWa2SEdjT3QudzogXvnMZJ44fgA4N5ONFWK06vO+DJ7CTZgGvgXev3ceJk0MwW5xoNQz4u797GX29A2jWdbh9dR4+ZwgHjpxEeGsV4weDuH37LURjBDwMcHg16A35YXe7sbKxirGJMdhdVlH3Bfz92NyIYebdJdh8DsnzYhGrUs7C63MIGHDs1GF84Qv/Ht4Oh6jPmOtodVnxD8+/DLvNjH/+0/9MQI+dWAo/+O4V6M1t5IsZmQc4riYnR8TCmTbEJ06dwm/85pdwaKIPFx58VEAYApSzs/exvRlFs0mCFDPdDRjsGxFVNMECg06D3/7t38IUC3e3p0R5H45sSfH3wsPnBdDSGlroGwxK/ZKZhsuza1i5FxeFjEFpYWVxBU53E+cuHMXwaD9amhoqtaqQz95+94YUh5/76Z/Bt775HRg1Jhw/dhLlYh3T03OIbKfQ3zeCWJQW+zWAipliQTKsh4b75DkTnOV44hrF9YGqT06sYkVuIdij5kUym46KvWc/9BRuXr+F6XuzePKZJ7GyuiLWm1M3buLZZ56VeAcCObQqHR+bkBzQG9eu49at22KXLCSfCglHRVGHjg2PiHsBv//WG2/KnEcAOJNOC4grjgqlPJxeO7ZjUZh0dlj1Lhi1Zihtvdgizt6/KX3vt/+Pf43X33wFs/P3kcsXEN1JYX42htETg/jgk4/g//rKX2FwIojwdgSlAklgBPkUdPd0wuauIhxdRDpZgs8ThK6hAq+cU9g+tEPmHMTrIehH4ohY6LfbMieSPEJiBIubnKc4X7INV1eXZQ4bnxiVuY5Z3yy882dcp/k3c0K5N2MfJtGBz8pup9LWCpfbLGCUyayXPV0hX0Y0wucJBEMBWF1GIXVxjVtf3cTQyLCspVO37mJzcwPHT0wKOMuYCdrabm1ugct8ZCsGv79L9mmDQ3149ZVXRe339DPvQzS2hZOnj0Bv0AhIkkhEZb+qaXsR365Ifmut2YLb4YJGq8fCwgIS8ThSyay4cfh76AyQQF9fv9jf03Kc1udcX/nMeb1LS8uSB2w2WYUcSBtekgZoO8ztEve7BI3jkai0M+dYtrtKTFMjK/aiILhc5xJpGK1mnL14FnqjglgsKoVlKiRpad7h65B9Dp9hNr2DYH8/shk+T2B8YhyhgW5kylE02w1ZK7gfY/4tYxyoYOM+gusIBwdBVv4hwByPFaHAS1mdAEwEeOq1Cjq9PlFGUcHpcXskO7pNsmNLI4omuibQHYGZ01tc79stdAeD0leEsMLfzeVlrvd3dImLCONamH1IsicB8mgiIW3n9npkzdcrjJAgOUSDtc1FKEYtOro8AsoRKK+Ua9IW7NMkhPEe+H/2aa4ZBNnZvizkU61GdarV4kKt3kQsFhbAj6Q4knX4fYfVh1DvgBAwqOylcq/GOU3bhtcXEKvQd999DanMNg4dGUJ3Twfm5mawtr6CsbFhsXoPdHvgcBqhNzRQb5SQ334I2eyO5IB2+d3Q6VTiXk93EG+9eQ16rVHaoaebxK42NrdW5XmPjE3g1q1botYnsYTjZXZuBsFe2sM3YXeYRdXKtYUERSra6biQTzfBYxozuAnM0EqU/YtnNhJbbt26LrnuuXxK/uZcODI6gKXleTSaNRn/dKAgaYyEP9qQMud3ZGQMXm8Hpm7eRqPZFreMrfU8FJ0PO0la8A5ITvalS99HoDugklbLJVHFk+ghmZGSzZwUMDiXzSAWXseFRx7GA2dOIRaJYPruPUQi22KJSvtqto1ew7x6Avt19Ia6sLqxIn2Y8wyBWap4z507J3PRG2+8hnv37sgaYDIbEAoF0ahr4LD2IhxOSvY83Xzm5mcwNj6EWDwMnbaN5bVFDAwEkUzFcPDguOxB3377TZw6fQKtdhmBbjcGhwJwe6xC/GEWt9vdKa4PR44cxczMXdy89Q6GR6iIruDezDrQtqCQq6PdNMPt7MHm+g7crk7ZZ/A5V2tF6PQt1BoleL02WcfGR0YxNDgoJM/79+/LuGBffujhR4QsNzs3KwSaZrsu98m1xe40y3xIIJf7AoL/VBXzzE4QlqTR5eU1ydQdGz2AxcU1HDo4iWtvX8H0/XsYnRhFqK8H8ThtyjmOdWJpTbISiTdbW7QGtmB4eEzO9zupHBxOH3K5ElZWF+Gw69E36EOtnpe+NjE2CUXjFvI2v7eTWsXQiBcdfouokJcWNmAyOcTBgMRvEmJJvKPylddOUIzxJ4piETv+QiWNepOZpCYoBiu0bZO4brBvpFM5OXPRGSCfTaFWK2Fubhm+Dgs+cfFDePbDTyOTT2J1axU9fb2iKP2t3/o3GBgcE9ILP/ORR86jq8uFWi2LQqoIk8YNrsLcK5CwTivpYjmPTCErc2kdJJm10SQvWsORCBgaGlibRiGmsOPrjQZoFI04bHCPTHUr25VuH6wtCDG63oRZCcKo9COdruD69Zu4c29GbMHzpbJYENMmnoSFrkAnCuWSzDO0I9dr24iG1+H3dcBN2/itbYT8AbzvwoOw6vVol8pwGk1olatoknjMSKAqnaCqcLrodEWiUgket0t1aJIoIosQPRptHUr8vbYOWpKUtXpRpxJMp/JVZ1ZQqNUQTSUR3onj6q2bWIuEsZWIQ28xweKwS9Zvl9+Pcq4AnUaDSpXzdAE1rhfMCa5XMHliEhpdE06vFS4vnTgsiO9Ecfnly3BqvGgxRlvTRLFSRDqXwOSJQzg0OY6pO7cwfnAUpVpJQHOe07nPbFTK0NPxg2d7xhUZ6cymA1paIVDo9SakE3ncpKtKqgB/V1DylXPpEkx6h9QRuN+h6pfrNdc1nqlZ5xGglmdcxSRrMOsS9XoBaBTwrz/3K9L2v/zpz+B3/rf/XYBb1mNa+1bJ/3UF0P1X7bfAfgv8WLbAPnD7Y/lY929qvwX2W+BHAW6//OUv4Q/+4PdF9Ta3uIzhiUNIZQtoanSSVUJVaG9PDwq5DDLJBFx2M1q1qhTrjDarFK4JRHR4vVIE4CabhUVVjdqWggxtb3lwpL0aD5VkOVK5QIBqZW0d127cxObWtmzoe3p6hXnPPDse9gmwlAslsdvN51ICTAWDPXLQZgGKmZFkdLNIwMIKwQqyilkcl4zTSl28ZqgCZhaSMB/btDyuSkGABw2CrFQPEYDiRprZWj5/J/w9ap4vf05rUaoUWBBjBhMZvjz0Eywk+54ADO2h04ltyQbmIZmAC63Z2i01x5dFbwJitJAmDsa2oLWeRm/G2uYOtGT7m83CLiYAzPfl9VKFwfdicZLZvWx72sAuLqzA7nSr6lsC53odFBabJU+L1spapHM5UHPhcLthcThRb7VFXUcF4Z79MgElFt6oqlQtgpnB5hcFDQude+pY5kmV6mVR67FQyMPJrgj5PTCWo5BgEp8/VZgseHf5AqLKIOTMgxABLbYni78s4hI0IpDM/xP0ZKGaBQmzQQObRQVWxR47l5XnQ4B8L1OP4P1ekZKHQSoM+B5i+2o0SmGQYLu8xqCXe2Gf4fdEKdRqi02anvZS0YTkuvGaaD9GEItAOS3SWCwiiE6wm2QBFiH5fyqdA6YRlKtk1wI2WuPxOaXSYtvX7feLnRkL0fzDAibtshWDEQ6r/b1Ji8+UxcxgT4+ak1OpSnuIFXGpLCopAusmk1X6I/s2wU0eBE0kUpjVz2X70NqN7GOD1gCzlVmEFaRLeTSo5Nar+XN89goJBnz2gskyl1gv44avF2W8wQSz3gCFJ+RWW80p3lWTqlm4Rsk8m5udk/vYs1ykpWGZhQaSI0q00KJaXScHbYKIYqFGVjSLzwRuxRK8hkBnF0zQwajRSWFdLow2vtvbAow+/vjj+NrXviaA9s/+7M/K966+/TZ0ioJCs4rN6BYyiR04fV4ppvC9K7ksDFbatVvFzpLkBoPFLArJVr0BrcMmB+h6vgiN3YG2zgCzzYZyOg2bx4lKbBtaow7tepmEcQyEAphdWICnMyAFEBa8OD6p/GX7HDt2TAplewQB5io/+OCD0jYry8uYnbkvVn18rainqIpOpwXg2Vxfl3nJHwjIXMa25RdVXcsrSzJXEBhmYZGAAN+Dcx37CccBARNaXHIuJwhMwgxVF2JxrSEoyTwzZhvWxC5UoWLcbBYAV4o7vO8yFTMG5NIx1Ep1/OZvPCs2dG6XDZcuv4HusW5obRa0qnaMj57GV//8r3Hs0CjGR/tQqevwtb/5ByF5PP300/jLv/hz9PX14PHHH8HJU0eg09SwGV7Cq69eksJYNlNAp9+L4PCwFEbMWiN2tiOIbhZw9+6C2NJ9+nM/jZZewc0b07h5/Q5GDw9B11Jw6thp9I5vI5Mqo9kw47/8x8toNnUolssYHz0sWaYvfutFuLxe6AzM6dLC6/Vj9e4daPUNGD3MijQI0SOdTQpAdf7CWVE6Uf3Jcby+sY7eUK88O5IHOHdwzDCflxmVse2wWM4z951qEmb+dfuD2N5OYHUlhtGhED753E/iyltvoVbL4+FHHxBrzG9/+9tCyjlx6jTyhSrWVsOIxrPw+3oxReWU0YkOVy+0bQOq1Ry6e+ywWGmFOA+3xwWL1Y5bd5ZECXV3ZhrBgRAcbjtevXwZuXQZjYpG1IetuhatelOs+J/90Pvx6JNnEImuwu4y4623r4iCoyc4iO9+8zW0lDLa+qooZj1OF0xGCxYXFsX69603bsmzeuThSazOhbG8kITN3YJW30ahrsOzHzqBcrGFkeFD+MWf/5siS1wAACAASURBVDw++9lfxSsvXIbJw8KXAbUKwbpO2MxOMOJ7a3UD7oAHx45O4tbUlMx7nLNJKOB8xdxbgublagG+LjeKxTzcLofYKPrsQTisfDYLcDj0ePwD53HsxDh2slFcevn7mDh0SFw7FJMdr752Vd7TZnEi2BGQPrG5HsGpU+fx0qXL2FiP4uCBI1Ik3tjYEHIUC81WGy1RVYKWZH1nCRZUZc7mWikZ1tWSFLSZCb12fxWh8R4cmTwgwMLQ8IjkDS8uLst6l02mcfLkaazPbsgeaPjwKL759b9HQw/8+r/6dXzzm8+LXanP68Obb7wphc+t1VXJcyXhh3PzxQcv4I1XX8MHnnpSnTOSSZl32FfrujKS2RSsBifcVj9q+SYq6RKMOh2OHB7Fm2+8gokDg3jmwx/ECy++gGQmifc9+T786V/8e5w+fxYuux+/92+/gk8891OotUv47vMvIsDs7xYzfBtoavJQLFReK8hkKvL+3B9wjiVRaS/jlvMxQW7ujyR+wmAQUJHzG2MYvB6/2PGGw1vS3txfEEi6f/cu/MEeKURzLuMcR6CM78vn4fSQ9KVDMBiStWl+fhY7yW0cPDQEk0ULX4dL5kYW3xWDHdP35uDrcGPswIDsU3gtnAI5F9Ninus7lWarKyuYvr8kTiNHjvXJa+kmsj4TR+9wF8YODiEej2BxaU7A3Q//xDMoFrPY3KIVfifiCQKnZmxtJvHOy2tweDpw9vxZAck4vxJUkxgNAKMjo/JvruG0sRw9PCr7imhsG3p9W1TX1XQLH/zY+8TK9G//0z/g6KnDYtGbSKREKdhq0pa/pBbIuWbvRngIIc5ikb7KfQTblWAq12jugVTiYU3NnNQByUxKQGGqgUlGEAWo24Wt9XX4ujqg0zPioSHgJV0FaBf72BPvlyzS+7OzosIkgDo0PCBAiF7RYjO8KnmQbjetLLm3r6OYNaBR9MCgt4mFf7GQF3UvrTyZe8t5lZa6fK4Oq1sIDCdOnILNpiBXjKOnt1vcRBSzVcbjy6++KmCd2+EUa2Ruo406I2qVkgC52XQeHpdHcstpl8lIA6LPPHtwDSR4m8ruwNPhhN/vg96kRSaTwvb2Djp83UJYFMKenkQAWnaT9JQX0I57RFrMcz0lcEtiS61GokULZosOuVxGbHcpkdTADLvZg3ZLJ4pvKiIpOCOgQ0tZnoc6uny4fvMtdHY5UK7kpK1PnTqNdkuPa+9eF/trAqrlagaHjwzD7bYjFQmIc00yFYXDYZJ8Vaqf47E0mDJfr3KfpoW/0y/nB14/z1rlWlVcX0gG5dicODAipAlfhxP5IjOD4zAoVGU7UK+XUG9UYDH5UEgTqHCIepqZtux33O8QWPZ47bhzl+e2JQyPhjA9cwudXR709XdLjnckui2W/hMT46K2np9bwED/kDji5HNlUd4TBCHpoVSsw20fQnSrpqq4qxUMDQ2+Z7XMvTf3Ofxs7uuZPdxP22ybHaHeIK69c1WcI15++fv44FOPY2xsFN/+zvMSY0BL4KHBUQHq7Ha3EHWSiR0MDQfh89gxNXUXuSwJOCaMjIwL+ePmjVsSryL9s92WdWBsfFTWJubX6ow6XHnjTSytrMBmpUtPCr19IfjcbmTyzKX3Yeb+tPwuXXLypSy2Vu7jY//8OcngvPzyqzh4eBgffe5p9PX7EdtZx4v/+Aq21qL4l7/2nBAgVldX0OUPYieRhWJyoJhvIpmoYGkhIhbLlRLPa3Q5sMlegs+1Wi3hiScfxysvXcLWxhpCoZAQQhn/wb0k52OeoTQ6xp1URaHLrFlmtX/8uZ+U/ra8Oo/FxXlRNjOSh5bdfn+n7EM594bDMTTrWvT3j+DqlWui+iSw3xsKore3G4pRg6/99VdRKuXwwNmT0le4D+/s6BIQ9Xvf+748YyvdTnRAT28fVpa3USo20RPww+02wdvJcyWJyWlEw3EYFTMC3Z1wukzo6HLImptKphGNpFEsMF+UMQKM/yCA3UD/QECsh9mONMhgHEIytYPggA3Q1IWkxb1iq8GxyngMo9QcSJgiwLu5uS7jfHh4EC+//BKKC1VCpPjoxz+Cg5MH8MV/9x9QrRfwuV/+PP7sz/5C+slAXwi3b1/Dxz76LCxmwOVwwNDUo1IsQ8+DgxayRjVaTXG/orUyzc0JbrY0OrRIOtHroW8yK6LGyV5V4CpaKCYdmu0KmqhJ3Ea9VkJd9h+0VVZzvqt1DzIFNzq7BtDR6cdWJIZMNo+70/exsr4hMUlWh00cgGI7MSwsLUh/4EG9q8Mjzkh2kxGaRgO1QgH6ZhPBjg4cGBpCh80ualvGOXkcTui1GmTicWjpyqShWlkrji4Ezkm6lVgoRhlZmD9vhkZPAJMRMG3Qt411iTIdsWoVKFwP7BZU2i1Umk34enqwsrWBqel7ePWN15HKch1VYDFYUa+RjmxEMDiMweGDKBQauHHnDgZp9R1Zh6vDCotTD4O5jU6/C40aFcNmXHnziuRBN1GVefO1N19BuZrD4HAfzp1/QNYqkloC3T2IxSMIdgVQy+bhJKG7URc3FXHYouo+zTgQWlI74O/sRiKRRq5QwnY4jI31GKolOiqYhKxAFwnmq/Ph8yzNfHuOAfY5WtHz59ybkBRezKTxm5/7VwLcfv4XP4vf+a3fxqmTJ6FhZvE+cLtf3N1vgf0W+CfcAvvA7T/hh79/6/st8OPcAj8KcPulL38Zv/fFLyE0MIhKo4k6FOjNBrFArra0UJiXw9MZVY1ajeSdkOvJibQmtoEtAQzFGikVh8NMxZIZxUoFZsUkIBx/uchDJrNeJDmU+oKWKAxZWCk3dTDoCDa2VIUv2jDQIqYFKFKg4qvlvCXfowKYX+33UEPiSi3od3NTeRjhK/heilaHSr4FxQCxQKw3mOG6twyof/OATaBQvvgZbaBQBbRGRtu0Bezkpep13HKrX/wdeTkVDjxCtfgzDXQCzLbBj+DP9rJJ+FqCdrSjY/Gf1kz8Nw8Eko9TV63t9Kz9NNU250fwFlkMpf0y35e2V3xvgr+lJqAxqO2kbUEyeU06jRykeGcEb2lpJBpeDbWXbdRFQUSjyJYc2uSPeiNyrST60hJ7r/12m0R+TlYwQWD+zXsVyyQ5vNHKmc+WGF1b/vBnvH+1sfY+QrVHlJxUfo9goVyV+gKt9DP1vaR9tRCFL8FC9jG99J02arsWz2ovlPgh+UzpT7ufy76x9z68ZlpGsx1NBNB3G1ZML9ttKDwYtdWicaUJacO9fsC+wEMr24PsaLEQ3h0Dux0BZg3HC5m1u1gj+5L0I1peNVU1SlvtQ6oyhYUDHmJb7wHWVAmxfxv16v0KmFhntjKHiEpyYL9g8U1PNbZqxqzad/PzWuzzu+1INbU8qLYoTHjxVfZhFmSpipG2532pz3yvL7/3rGiPtfu2VG2xz6v3xmetkg4ExKUAje2jV/saM+UaDbKrpROhKv1Xg2wOcNrbKJRU1TOL7bxHYrqiaDG21H4jfUCDVo0ZemrBhW1A58YW2c4GFvWrYnFeKNTRaOlhUuoo1wwwmpuqpTevnXcpfUQlA1QbgKIDqhz7Go2MMfYrqilyVS2s5jYqosjWgORsI8EDsVMGlBbzgTWiwP/jP/h9fONvvo6hkUFYnBas0l6OOW1arZA6WJh/6KGHxOKYIN9e4Y/FRgKztDnmyGRRn8oqgrsEXFmQJIhLsJaFd752Lx+Oz4HkEboZsB8QeFAzI82i5uEftunY+DjWl5agN5sxOTkpwIhYf2ZzUtDn70RiqkKL18W8J76HYjYJoMHv0aKb11ZMpnH2wWP4+U99AP/wd1/B4w+eg1bpxNe/+TIefeI8YNEgUdLib7/6XegSWpy9eAp9IS9OPXgeX/nzryI6v4n/6XP/Avfv34PXZ0NHhx1vX30NQ0N+aDRUD1XhcbmkuHFzagqXXl/A4JANpw5cQHh1BUZDHR6fDQ53B8LxJtp6C+KJhNjvOn0WuK09mBg+hoMn0rh9exaFbBsWUydmZ9aRzdSRSRV2LUMLMBqpJLJLDiDVrFQGFfIJtOolGGwGGJpaDB7uwVPPvh8371wXNe384rxk49FC19vBNiwgGomgVikiFOyWDNdsjlmTRbHAJCmIBVKnjdECOtgsHhybPIWXLr2KzZUYtGihb9QtanSC+FN376I31I9z5y5icyuCl156TZRGzGG1Oz04eOAAZu7dRi67ig8+eQY6Ay1QFck2DQYHodc5sbgYA3QObGzGoTeZsbSyipW1DShtM2oFiC0kiQq0maNiq7fPg/5BP+xeLcLRdZx84Cy+/cJl6A0usTLfSUTgtJtw69ZNHDo4IY4HBJyffOJxsRLf3tzC1I15jI704cSx4/jW85cRT8TwG7/zKTz40Hm89P238J/+8hvo7hrG8WOn8dZbV7E4PyeFbaolCcCUSzXUyk24fV5A10B6Mw6L1y75ZpybaRFO+0fmMtNukaotAgAsujLbvdvfI9nXtSrteVMCaH/8uafF4vdXf+1/hb+nC4cmx7C4vIlKVYvbt9fh7nTg4rmLWJqZRyFb3M39s+GN16+i1dTBZnMKmCr5fXaLAIVqDiRz6atCTiLRhX8Y86YSlqgwJKmqLoq9THYHzzz7FNbXV8VtJJXJIry9jZ//F5/CN77xTcxfXcDY6TEoehMy6awozjbWN2A0mCTbk+Am5xFa6924dkOiGrwdXpUEpNfLvELgYmJ8XNwa+D3GUBDsM9kUmHxa6EwahJcT8Nq6kU+U0S634XN48MTjj2B6+iZu3X4XwZAfP/Uzn0R3bw+WNmbwrUtfQbmk4Pmvr0IDK6xOFpLz8HX5YFE6JKuuralBJ3nqfI5NsTl0OJqyP+G8wvl7jxDCOZBFW85lqo2qmrXOf8eiCfT3D0mMBYldBBoWFuZ3LX0JfNHOmUCv+YfARjqCNARooOqRoCV3DMyXzGTjSGei0rdJAlTbyIdCvoqR4XEcPXoY+cIOXnrxNRw+OiF2hS+/+BpcPouQ9SYnj+DOtRnYPAaYLAbE4mkcODAgZC0SB+ikQgU7QTu2ezQagcPpEKCWryHxaHs7LERCs8mOO1ObcLu6BaCkQ8fgwKCsJ6ViSdxVmBdMYJv7DMmYbKkOKp2dPmxHwnA6bfJzsQW10o69KdbuzE3l3EXgVquhhbxdnDQkskTRv2dZzf7Jvsk/YodPu0q9XmxK2d5cewgGskDNsUgFXD5flD5NR5eh4WFZ/tc3VgSAoZIpl6ObBtdcujLQVv2o7LOphixXi1hZXcL4wSFksglYnQZEYutwui2SqVooZuFz96NUtMJh8yIWiSKXz8qaVClVEdmOwGKyiNVpMNiPbLqAN9+4IuCyzaGF1VEX29ZQXx/K1ZqsUSR60dI8n+F7exCLbOPdN6+hb6AbA6E+mBW9qG+XFlckU9hi86DV1sPp9AlJhXmKdEHp8PvE2pj3pjNosBVel3mSAJ2aaUtbd71kI0ajMVitdgGeqpW6WEHLPtJiFqeGYjWPUiGNjk6XzAUOuxu5dAW1sgbR7ZSAKswzNhq5ny0LcYlWnd3BLkRia0hnErKGDA1OYHZmDeMjJ5CIF7irFTCEtsndQQ9GRvvx1puvY2ioHza7CXfv3oLVYsXE+BHM3V8DEw40LQuMBodcA8dnaieObCELu9cq9qK0/meWKK19aQ/NvkdC6eLCsuRjj44cQi5bFntXuh+ViwSyunYVxySpqUpegsepdBSNVgHQVnDw8KBkTVN1anfZUaHzj7iOOESlyTmB/bqnJyRRBXfv3ofV4haAY2V5Az6vH1YjCRzLAnDw9VTm0ilHCJN19ZkwT5cAEy1xSQBkdEk2lUJ/b1CILNvxTQG1aXVMEJMEA46FXL4oRCaCsyQg0U2oVc9ja3MFPQFanVaFVMK/W02tkCPj8SRCwT6JMRESrFYr8ycJLCceOCLOClSsk5jU1dWNe/fu48DYBMbGD+L6tZsYHh4VkJrqwFwxgZ5+Oy69fAkeVyd6ugckM7hYzuDjH3sKJ8+N4z//zVclDoNjvqd7GLWyAVff/QEOH/fBajNAAyMadR3W12Lo9PZhZnoV6WQV+WwNuUwN9ZpGsl0fOH0W29ubyKTiQrQwcK9oMqkuQrWqWDe3NE0BA1vtOrIFkgYH8PQzTyKdiSEa29y1cmYfWJD5mG3IiKFwOIrFhVWMjR6WHGo+P64JJDXIupeOw+2xY2FxGnba2XodcLpsQo7gut7dHZT9/N3bjBIo4eDxfpgdGgHXQ8FR1MoKNC0+0wJWVxdQKEYRGnTB63WiWmijXrVg7v4mNNoWMrkMLl54H4qFBuZmF7G1vYqTpw8g1OeGw61Fo51DuZyTc4rb3SHkFPYNKu1JauHZW9Y3ng1Zx+CZqUmrbjppmSQCiHFGXJccpS5sbW+gVCngxMmjeP2tN9DVRQcAK1KJLBqVJuw2q2TK9wS8ePSRc7CaFbSqNQEPScLluYOEW569SISo1lpoQi9WwuVaC9UGT2Y6aPmnoZ756s0K+CoC1TrWR1o1ycuVc1CpIPmzbpJomm1kygboHX0oltuSrZ7JFnHtxpSA0laHS0gsOUalNBsyB3q8HhmbrbYWQ0MjWFlaxk48irHhITnvGqjkLuThtlkRCvhhMzOqSg9Nu4lUPIYhfwDGFrN7qxgIhZDPpIWI1CIpu1zZJe6TeMsIHDqcMc+argg8TTK7fPccqdNKnAX/NHi+NBiRSKfg8noEsKRrEx0yVpe2YTUze7uM5dUoqg09ugID8HQFkCuWUKyWYbQr2MkmUChzjnejpa3h9LkTSKXiWF5ZQE93J6pl5oKH4e/yQQsSsVVivc1kkUxrEteXZxcxPjwOp42xOk002rTtV8R9qK1h1AxrHU1kGZ1isUi9i+dcf3cIxXITL373khBdPG6f7EkqXDdS3LcpsJq5H2rK2kslLomAdKQo5yr41c/8Mrq9Hfj1X/48fu93/i1OHD8uNa6WOLe9V55Sa1A//A31R1aNRkM0f/9rvwX2W2C/BX6sWmAfuP2xepz7N7PfAvstsNcCPwpw+8U//GP83h/+KWptHTajO4BihcZkR7pQhsXhllwc2rIRyzIrOhW0bdWh19D2LI9weA2Bbr/Ytl7+watiofbhj/yE2J1lc0XQIYZWRVQLMAqVB3pmZ/Lvaq0u9r1UexULtNEjrKtFjZbHNofY//KXeOiiWrBlUDf7LASz8EVWPAEuFsNEYWliDspefkhL3s+sWKVQxIO3CrCw2M7MupYc3lQrRGYAMbdQBdwk75PMWJ1GitY1ZmRRLcoMUx6vNFrUGg2xEZYcUFErkp2uoEqbWlbDdoFDFbwVeEyKbDabZddyuS4HJxY9mUPW3WkVYK5abaNUYn4vi5YEl8jUp+0v26yJcrkoakEBmVpAg6xZaImTCShpN5mEKUq1De117S4XagKqp5ArV6ARcNiABt+/oWb2qcC1ZlcVzMIMbXMFrpPig3odWmEEE80iJsb/q/bIfK1GCoUqbtratYttyzXz1psNFapnEYsZX3I41Wuh1+rFtkxAQrCwRjsknTxHWipq9WreryhbiU7/MMi8C/IKELynBJXMVYYEaaU4y8Ve+ptcn15ex+vloZwWlFRW8B4IfrJApKpzCOKqbcEvqoNVsFkFbfl6AdV3/0/1tk7jFOsqvo79iNcrgCttNKuqUlpsAqW4qlqW8ZlqWgRe1cxdAc537ab5HgQMqDzge7KYIEBpk5+rkWIr1Tx7oCG/LyrgOnOJVXCBfZptKPctgln1GUs2sQDDqiJq73flDgX/bUmBQf0Zc3kIHhOkVUkaeq1B+kCb18IMZOal1qg8rkn2Hu9FfR815FftRwRh62RcqPfOKjTvhHOKxSI2eAK67h5IWViTLF72LRI7SmVR6hi0OgHIAgG/qLgI/NHWj/aF7Efsb7x33pOag8z5QS1g8/P5ffX5qpbXJHqwKMK2or2lSGp1JBdoRSWt17SgaOrQN8rwWDU4c3wcH//g01jYWMEDZ4+K4oqAD+ce2hCzaE/VKtuNoAbH9ujoKK5evSpqWFG7cgxqqEQuCRgzODgoICsL6/w+Aexgb68Uk/h6FQSpwuNxS6abql5bFUu/6elpKbp7vFQYO97L32Qz8nW0JS/mC9KGIyMjWFlblUIUgWCOC355aSFXKAjQTCU926yaK2BibBC/8EsfwfStF9BpLiNZcGJmQwePx46Z2dvQ9vqweD8OfdKAwk4SWhY0rBooTgMeffRROBxWXL/2LnIEqfuZyVXD5NF+tFs1uGmrVqzBZLRJhtWrb01haLAb4/3jWLk/j55ABw4QPDSY8MU//As89uRT0BuN2Nhcx9LiErrcQbhsXpw8r5NCNS2SE7EyErGCWDzWqrT2i8nzLpdo/9yGxeyATmsSi2MWrgcGehCJbeDBh0+ipa1gbWMe/YO9amYcLeskC7eFZlsvtoRUasfDYdy9fQ++Lgu6Om3o6++B1cyx2UCnrxNdHX68/P3LqJRb+Lmf+hS++KUvw2534amnH0cylcLrr78pOcp0H4gmUkKuoFqkVKlL8ZwDq3+QqqQa8tkNnD0TwvkHx2GyME93Q/I50TahUbdiaSmFu9NhTBw8iZnZRTRJLsjl0a4aUMuzg2vh83hQqRQQDLrQE7Jjbm4Bg4eccHhNyBQqcLh6kM21kUqVoCPtplHGyVPHgFYdd6ZuiDqMpU1Nq40nn3gC01NzePvNe7hw7gwSOzHML83jiZ98CKcfOI370+v42p9/C9HNnKhITGYHLCZF+hYz2TmH0P6vnC3B1uFCqVEQoLReqUsxy0T77lxRgFQWTjmOOWdmMrQBr8l4HhkZQiQSFms5ZrY6nFqcOXdQ7EZNVj2yhRy8nQFo9Ra8+TpBfg/WNiI4fuQo7t+8hd4e2l0Ct2/MwOlm3AEVrRYpqHHeouI2n8+KpSqvmTbwBCtIcODn08aVf9OmmJai6XRSQN5yoYCffO7DqNcrkjlMi2YqtakUWVxkPrYOByYOQdPWikUk1RoGnSJOApmdlBTXSeRoUO25uo7IyibOXTwPs9MiCnjOKzKWCwW4HC6MDI9IMZjADdVcGmcV3h43wstxuEwBFBN1NAtNuK1OLC/NYvLwBE6dmcSbV1/H6bOnUKpWsBldwNzKK+jp7UUyYsDSfAQbVDcZqW7qh1Gxi5UtHRkUg0P6SLlSEOVfR8Ai10SwVMhmtBM0mUTJynl2c3NTnct2c7b5M6qmisWyEM/4bAmAcl7j3Ek3Ef6fz6DZUtdb1f7XIPudSGxbgFfaSXON0Wi4/2mg0SpiJxWGhXtWKBgc60VqJ4tqoYWLj53F3Mw9xOJRsVjNMd/Z7cbGxpaotWgJSueW0TGCyVkBA2iVSrvFQE+HEH+uXr2OQKALjz36OJ5//gX5vZ3kDoI9vaJMp50v7/3WzTuwWL1igcv5lpaLVGzxq7OrQ9S9K6vLUhyvNqoIdgdkjt9Yo+rYJPfNfSEzgHOZnMQ7+Pw+RLbjct1Ws1OAPAJL/LtNoKFVhaLnOGOutVMARo4XqrAJanHdYLsTtKWTSrFYktdy/NDqlgBKtVqX+bFZa6BvsF/A9JWVJXh9LhkDWl0bwWBAYjG2thICIo+MjsvaZnc6hfxDANtsNUNv1EgEChV7NocZIyODiCeoTk5IpiXviSA31+psOiNtt7nOAno3On0BAfCojG+SYIYSunud4mbA4r3sLXf3J7SJ5k7h3p07SMbieO5jH8fo8LDkNDMrs1rZQSaVleiRxaUwrly5hVyuBrvDh1pDA6eLgIBG9oeMB7E7SJrQIpVOyJ6AKnLu/0jaoMKKqigSBrjfUh0p+P+igIqKxQyjVcHa6n0cPjKOSrXAqRNoGZFP15HaKQnLkf2Vlquhfh/y+RQ2wxFcfPgCsrk4llfnBAgPBYfxxmskbRjx5Ac+Kjatd+7chsNpQrWehdmiFwtXi03BwYOjSCajMgfzfGMyOhANZ6DobVD0VjTqTVTFnaOCKjOGfZ1we53Y2l5Bo1lAb6gDbq8ZM/fvors7IGDh0tIa1la38dDFx3DvzjwsFpu0s5zJNFrZW/C1VIjncknspLZhtWtw9PgwnG6CMrRErSISS6FQol23FhVa7g6NiPsHxy7PgMxtZl7w8WNnUGQ0SWQHZqMFuQztyV0Sj1KuVHH8+HEszC8hmVT3ebRqJng4OjaO2fuzco+9wSC4y5+dvoviTg6wcb/YREenW66lUqugu6dbVOU9wZDYBi8tr8Np8yK+nsRw3xhOHj2FfKGMpYUlpNIZrK2t47l/9hzoLvTi//sCfuHTn8Llyy9LHBCzM1fXNsTliHbh6tmTUSJkNepx7sw5iWXYSaRw6NARYUcuLiyhq9sHh8+CUrWITDKLUrGMkfFxbEc2sDW/AI2T8QMHcOz4cQF9x0cP4e6dReSLOzhytFdU2SQZ5PMZUcPfvHkDn/jET6NRAzLpMuKxLFaXowJszc+vQa8h65GRPOzvTjnbcIzmCrRrN6HWrKBaL8HmMMHb4YLZoqDZqqKn1we7Q49kMib7IJfLgbm5ORl/fn+PgO7hrYSAthaTS872RsWKeCwmjjAk2fQEOySzMxjqhN7QxvLynKjW6ShBi3NGklDt7+v0QmMqw2jlemAUdXo8UsDGchrVCjA6OgiHU0Gg24ZGsyh282ajA+VSAxvhVbmmhx96EttbaczPrchevH/Aj4mDvUhmNmCxamT+qFY4pr3wuAKoV+XILm4ZzIzWm3jW1AM6Zs1qUG3W5XwkzkUk2qqnFLjgkz2I0cxomAT0BgXb23Gsr0Xw0JnH8OZrV5CIJtDb3QWLSYfTJydxYHwEee59u0j4KAnx00YHq0Je1nKuLy3SnzU8TxmE5FtvkCTehM6oF2ckzrNcT3m2bNVbYuWsqbdRyuXh4vistxDZ2ISmrYHV5UYyX8TSyrpkcAv9uq3HT939AQAAIABJREFU4cPHEOgOwuX0IZFMyTljaWVZ1m2dXkE4U4DZ0yGEFJ55+vuC0LQbaEnUEgmWdrjsNpRLzE1viKqWaltrs42f//gnUCsWsROLYnRwAPVyWeYMs0KSAV21GuKkw6MVCfPSmjrWXVQ3Nc7BjHLaqwlxb8C9loypFtd4VeXKscVc33K5jgTX4FQGhUoV2WIFCUZz5ArY2I7BYLXBYLIgmc2hxT2Ey4pwnnvkEcySROqyw8b9eq2CZqWEXr8fDPWq5ItYW1jB8cljeOyRx/Bf/vbrlCXAbNKrDhp3biKaiODpZ59CpV4SYqfRYhb7fvaP9c1NmaPSxTxsHrdEXvGMyf0io0PEKrnWknmi2eQaRWKVqtplJ6uW6miUm/jcL/wSAh4vfu2XP48vELg9cULqAvsZt/s13v0W2G+Bf8otsA/c/lN++vv3vt8CP8Yt8KMAt7//h1/B73/lL5GrVDG9sAW9xYliU4tqWw+DyY5qXbVbaxEUatZgJJjWpt1QEbVKAtfeuSIWX9/79rdx/e4Uzl14EBcfegQWK7OPyrBKIdYCk8WKdCaDdpu2Qcx1VXNvGy3VDpaAnwBYBJXaTRh1WhSzebFVI5hQIlBkJDOTakwCVXwpgT1FgDnacfFzCLSymEb2O+04tTojj2KqglHAs5oUXQlQMcOMrFsRRKrolhzWCDIS4uL78nvMNlSVwzz0qaCfAIRtjYC/ZLyysMEDBq3O2lqCmAQ8CQbzAEI8aM8+WZUp8p728mp5r0YqSyhhfO/TCbBR2dKQ62DmGgtMbbJE67T+rUn2TTxXE6ChxcMIc1F1WrhpD8lDjEGBzmiSQ85ONotitYI6ZZ1twKIY1RxegtQNMtrVw4aac6qCaLuY6G4GKq9N/RlzePk61eaHoDcZ6dTgqsursJml6MPswBYUnQ5GvV5+hwcygoC0A95TevJ99gB4gsksoAtOq1MAPj9mvjZUYH2vICzKWjJRaXvFZyHRq9rdXOE26jyEt9oqAEsgkQCkViPPTn2GqgXlXrar2DfX66JyoiWYgJIEqiXXls+hLaCf2BeLenbvWoAifb1pQ0xwYvdnZOkTZjUqzPbZJQfwHnYBSwKfVBVQgcnrkc9qqwAni6F7WccsdggrnIiDCNQJTKrkhB8GlFVMm31mt9+yBxNkJujOPs7fbankgx9ud963qvAlyEpggc9ZzXHkfddZJNerY1QynndJAyRTsH/SKpyFIfYYqpSoGGWOa6vGXGpFrpnPnP2aQDbvo1ZXVVJUWLFwL+AqM+jQRqVRh8FiEoCTY0aAWIL4JEjIM1CtnmVOaqkgM/OEzQajXNtehi/bhr9Lkge/J7/DzN/dfsDrrpaKsOi1qFfLMFtsqnpcT7VQCRYz2eMV2BQtqrkEyukoPvb0w4hsreFnPvosjvx/7L13lOV5Xeb/3JxzqHsr59zVuXu6p2e6J0dwAAFRRoVVcXVk9bjrz/WgLrIqICDKKjKoBAUkKAwMMMPkno7V1bmqunJON9TNOf7O8/5WDbOu+/sd/ZPTNadPT3d13fC53+8nvJ/383qODAsakgIhx5PuWQoZxOaxwLvrNmeBhH/X39+vuHKTKREliE1LJpJoa2mBxW4XpyvHjvMsXUbs2BCxKJGA20M0eE7EDY41M2zpTOLYUYzg58af5WdG1xAFYQpmxHdxvDkOFBqyuYIUUfl9nUEvjQHM8KULjiIVXyuLvSxspKMRfPKv/gAv//BpvOXkAL72nRuY3tAhsZ2SnMJigM0qZpiTOlh1ZsGNRdMhdO0JinD7/e9/T4gLtUod3mYtBve0Qa2uwudzwWyyolJWw2bx4Nb0PLYiUXh9bvhdDujqWkzemIVe58ClK+MItHvQv3cvkukSrlyaQGg9gsZgA/r7u9HUVBHHR61iwOLCpuSWul1B3LwxiSNHjmJ5eVnGhdc/m0c4f3m8LhEk9x0cgt5EJxkQ3l6B3WkQcZkXrNFsE5xfNJKBz98CtcqApbl5ZCJJOB1WdPU3YGCwFZHIGjwumzhUWFQrFcq4NTGLSkmNqakkrGY97r33bqysrsNgsOLSxWvyOu994AEpaNHVQ3ycSqUVN1w2mUGg3YtAwI2GBiP6evzI5UNS8KcXnJmpyXgRy0txrK8R3e2BWm1FnIIn0eChMFRlDexGogONiK1vQW9Ro6nJg5ZOJ7oHvVjdnIPJbsTyRgR6ow9zc7x+9bCatLAYVdjeDqO/u1Mwk3arGQf37cXK8qI0T7ntfvz955/Fvj0jePIX3oZMPoWvf//LcPs80KocqJWtuHzxFjyuZqCuw9L0NIzM0asWoWM0QrEEFe91gw65SkocUel4GnabA06vF2Yjc5aZjajQBCqliuDYOc8wFsFuMyPQ6ENHZyPmFyagNxZQVyXR2OzC/kN7ceHSJVhsHpjMHuTyagSbuvDCi2dg1usQ39rEXcdPolCo4ztf+y46B/oQi8QQbG7buTbYtFVBNsvcPYu4rNkkQhwn7x/eW6QOcD7j8sh1ORaLIrYVEeLBe9//buTzdArNw+lyI5PNSxNbsVDC7NQ8+vsGUchREKaDqYp0Mi3zFbGas7Mz4mxzO9y4OkbkqB+RjTCCnU0IBAPi1uS8zciI6VtTePThR1EplqEnQtBuRLIegs1rRiWrQj1vQC2rQTaah1FjgM/DjOM0coWUZHp293cjvB1BKLqO0PYc2rpMePyJo1heiuAb/3QGNlMbbo2vSZ5eNluGTuuEyeSRjPlSNQmjmbmVWmX9FioI12GiAJVCrEGnRygckvFSGuKqMt+xKE2MLAVEpXFOIW0wLsLldEoxnfnSXMs5d7qcDlm7mA+azXPOZLacQZqWCvksfF4n0nkKGVXJtXS5iHu0Y3JiBudeGYXZpZd9B0UJulnpcuIXMfJEtjYEPSLYtrc34/yFc3C7ndI86PLY0DPYiOmZaTz88GOIRuO4eH4MlQodmGW5HleWQiK+KE6+FhE2tXoTNkMh5BmDYNSL8EFBjtcJxf1jx4/IuvCdZ74teGg2b9B119LchKZgs2ROhkMR3HXXMVnjiAVnBMjs7AK2t1OolrnXZUa6W9ZDlPPSGMH7hPO5REDs5Ksr60FU1kghThTpHDcJFn95ZRE+n1+wjbwOw1shuFweiQoJrW/AE/SIs4trW09vl6Dds7ltOL0GxBMx2KxcbwzY2tyGwWhDMpmD3miVNdNmd8Dr9clnyvdvd9qxsr4s2F5SJNh4EAwEJX6DwuDGxhYqpaqMe2RrG709/XK/KRmkzdLEML+4BKvNge6eHil4b21uocHvQz6bg8NigUGnw+zkJFrbG3HwUBMa/MDW5gaMRgecrkYUisxgTovwHE9kxVlKdCwFA+4L+Dp0eooCSnMIyRb8nVQINovx86YIzr282cK9Tl72pxT0Y8kUKrWKOFmJu96zZxBLC8vIZ0lx4XyoQzKRFven0VRHU7MLQ8ODOP3aZZgpAhcSUGsq8thWK526RTQ39cPlDODq5RvixK3WmdkZhdGkQbmgJzMHvX0dIuimmbk5PysNoKHNCHy+gORmc5zpcuRep1LVoFK1QqszCAK5DoqZHrS2B7GxsSSuaS9zb40G2R/x87txfQKtre1YXw2JsEShLcoGE61OBD6v145EaguDw23w+A1wegzI5KKydlRrzJ7uRmgrhrX1dXg9fgUzL2JODVubYcmqDgaaoVZxfDKSFW2z5+FrqMFmNUuDr0alk+xbCmTEihJhziYaNr5MTU/B6XDC7XTAQhFtdRGn7jmB1868iM6uVnT3diGXz6BCd2CCZIYgNkNssKODehuqigWjL8zj//ngH+HYkTvx7e98G8eOHsVffubT0OtVaG4OIJ2LY3FhCh/549/H/MIt5It09AcwOcGYmgLOvn4GDzzwkAi90e0YWlracPrFl3D81CmsrqxJZMb6+gZWV1ag0uqRyJRwz4P3yXx14+aYNI4xu53ntBdeeAVOlwcOuxMbm6vy/FuhdRl3m9kl7vUDh/qRyqyhWN6WOXh4pFcaxpi/mYhnBCNL9PSlS9cR3ijBqu+EyUCX7DqsNrrB2WxMjgxpShVo9HUcPLQXUJcFB39u9HW0tPjR3u6H38/5wCCNH9/97nclQ7mrswdGoxXlYh0XL15BOsWoITat8RzCLNOczKWtbQFYbKRJVcR5u7G5jKHhAfnsOL+x6cHhcItLN1dNI1tMIRhslCiVlaVVLEwvyRzQ09cDq8UmQn61loPZSnE8DYOpAo2OEQUWcSVnM2pUihT2TFCOUEWUq1k47IzHqCGXqwgmO5+po1piQ7AauWJakMk2lwkWuxHQVFFVV5HOcU9iRiaXlZgCOu0z6RyMaqWBiI3EnB90GubOc9xzcNn8KOdqyKXzci9Gwxt44q2PwOfxYnF2WZq8SUhqaw0KEaBaLsCo06CUz0nDK5vG2NRAEZXu7HAiimgmBr3RKIh3RlbYrA4UsiVEt+JIR9JQldXQlFWSY8/mLL/bB5OZQjWR5zo47BTJldfI/F8SvVh3ocDL64W50GzuYSP2VqGC1VwBkVgMm6FNaWBhsxEJXUJNaPDKusw4Ea4vOoMW5Vweuc0wfu6tT8DvcsJuIhrehMWZGVgMBngdDlmjiMHn58INExtyxK1fzcs9IPnXUqvRCUFCzrbQSEOExcDzb0muP9lzMWKnmJPaj85AdFoN+WoeeYrLUMHm8iAcyyCZraJY0mJzK4nllTBS5SLmU2u8IuD3edDWFBA3cb1YQGhlBU2eBvS1dsCmNSEe2kZHUxt8Ti8y2ShqmgTKtZxydqfvWehwbOitYmF5FTPzC+jo6kVDoBGvvn5W8NTheARmpwkavUauHeLgdXqK9GqEIzFZx212kgYMco7n2HC/S4JEMZ1RHLdeL37z15/CR/7ww3KG4bmXhDOlzVZ6puXXbcftT3Ah9/Zbuz0Ct0fgfxuB28Lt7Qvi9gjcHoGfyBH4/xNuZb/3JsTvyy+/jI9+8jP44898FnW9FjOLYVS0BmTLgNPfish2FlCbpEuQXFSNitjQMjTqKnT6LKy2InLJFK6PjePa2Uvimount+FrCKCpvQN3nrxHNp0qdRnR+DKqYEFBhYGBB5HO1ASJ5HUTv1VDIb8Nt8uMej2HbGoTBk0dYxcv48jBw3C7fCjV60iXsthObyBXzMNoaoTV2opMlt2pFGoBg86GQqYqKBmLtYJcPgzU6HC0Cf4qmtiWgwfRNypNXQ6yZnY9VgkH1qJaVAQsCnSlQhpGo5LHyoMDu3ApdCgORqWwrFIzr4UCF12QFO00gqwSkYmHwXpesmn4/og2JhKqWmYmDHN1deK05S8+ZAXMllWK+BqVXg6yDOhhUYcHUqORDkkNLFbFIcSiaqlYQL3Gw00FlTJzgAuK0CuCsgFmiwv5EsUwIoiIwKajUBFBaxVmzFLIU4qoxWLpTYg9xYkpmbNavRRmmeVKTJJBT+GvKmIcXyMxSHRPFAp8TEWgNJsNgsgixlZdr0FTrEBPzKRBD5VOi3yJuKYMMnkWwRSxXA5qBj0MWh0y6RR0BhNSJR7D9VLspgORhyhFgKe4yLGiE6AGo9ksBWHFTUkJntjkqjIOOn5GFHd3isyUQOgOpRCvVqFaZqFYEX0p3LIIK+NTJ7ZbQe3uUKF3sMQKxvmN+4ivXUfc9a4jeBcRrfRrK45VPpXi2t2FHok7t8LvqXZcDcrjsquZApoiULOpgAdvRTQVV/TOIfiNe/kNDLWCNxbnrozBj13Cgg8WdX8HdfymeUDQz2q1IhzzuUSkVpjPbD6gmCqitNLdoKCi6b6WRgYF/8xmC3HhWG1vCLHqOp3ViiubP0N3M98b34d0WldYHFbESTmgsyWBWXxsTOA1w8YAIr9VRINRrKbzngf7vIwJrwPeOxQM6EDi48uXiPRKt/aus5k52eKs5ufNjgARpjWCMdNrVKhXyvLYPJyrtTq5pkU8LxagV1Wgq+SR2JjHY6f2wmXU4mBfF5xNThhMimO7q6tLEMYUS4kiFqyqPJ9axoPCDx2xLFj7vB5kczk0+P0itM3PTqO1ows2m1X+nqI3RRIWuYhzTCfp4inB4rLL4/Ax6XaTfCpAnLRKJmQOc7Oz4qYaHByUHMlSKS9Fc2IfST/I56uSOeX1+SV720FHXzEj947Z6JD8pjqLu5k4HKYajHYXfvO/3I/tjSj+6vM/gtriVDLANhdhaLBhbW0LzU4fDuzrxY0bc1CZSth/pBcejw/LywuSk0YEpcViwI/+5QoOn2xCU1OzFOivXb4pRTWjwSKu643NLVw4fx2HD+6FzxvAD58/jVgiD7NDR6A49CY7yiUgGt6GxWzAL/3yL+LFH3xPxoRF/ZnpGWwxN9HCbEEtbDa3FM3pyM5k48hnUhje34ehPcSmWrEdj8DlNiMUWYZWX8GePX2YmZ2Ue9FsdsBkYPHJgNBWSpxuG2tLcNkMuPP4AXGi0QGVTIeQSoWhUhfA2hOzUJuaOtEU6MJf/PnXoarb8fDDd2Dq1jS87i5cPDcJrcqORx57BBtbC+IaLBay4qCORNfR29WAwYMBdHR5cOnqIkJhOu914uZic8HZ05fg9dihUVnEYRPwt4vbhkVbcaaz6GU0IJdJo5AqY/+BAUHoWq0GJNJhqPQU3/LQ6vWIJbNo7xjE2lIE84uL8Ldacf/9x1DIpHFzbBpz45vo7enGiaN3oDHoxkuvPC+C+9UrC9CodfjAbzyJvQf24K8//9dSuB2/MYd4NI9KlWKIA+lEFuViETqTUeZlNqdwPqGDwt9AB0tBMKD5QlauY7vLLu7PUrGK7VgKyXgKOg3XbrU0URw6uA/f+sdvobuvG36/FS0ddvQO+nBz6gL2Hx7C9NwMSkXmUhZRLOhRqxphs3ok73JufhxulwkGrRe5lA7zc4tSNJ+bnUBzSwccDh+KxSzS2bDk5BFtqtN4kM3kUSrnhZrA+zrgDyKXYcGV93cF4c0NNHi8sDiNaG4KYGp6Gm0tQWQLRaxvbmFwcEhcY8V8CX5/ANuRBFqaW2UOYhMKmzBWFpdEyKuV6+jp78Ol0TEcPXZUXIF8T3RK0eHLoiubWRLROIZ7BpFNpNHobxTcpdpWR01dQzFfhbZuhE5lRCVbFQxzKZfD9NQEOrpaRcB898+8Extbm7h2/SpuzUxhaF8LtpPj2DvSh/6BA1iYi+EjH/4rEZ71OhfqsMJqd8HmMMHl16OCHG5e3ZB8bGlK4trCeS7HvaJCDBAaSImNYFW5tzk/qzR66HVmaRLh3Mu9jEpNrGNM5glisekqi29HZI/TEPSLM99sVkNvqIroSdGFDqoGf5Mgg8+dO49odBt7R/bB5fKK0EF35PnzF4XsQXdiPsd9nFE+x6NHDsJi0SMU2hD85q2Jm5JLnEzEJI+4taUNkWgYh4/vh95gFIcpGz5Ov3YWgUCzCMPhUAKJeFaEUoqfRP3SgUXXfI4UkyqF2pTgFPv6u6A360SEeeiR+zAzewtnz5yHVWdBsNstQo3P3YhKoY4zL53H8IE+aby5fvGmZNsdPnYEN8cnRbRloyPvc+ZoE0epqZRgt5gld5QuUYpjvJ52m9yYwbrbiMd1lfcdG3m4LWBzmtXGhgTmQhZk3HP5NIb7+1HRlLGysohkOoE9e/rR29uFbC6BH714GifuPojjxw4gHssgHI5jdmZZcOMOp+IOZm8ZsZDMB/W4vBi/NSGNQXliLA16eW63yyk5m06XAy6PE/lCDjlSZKpKgyKbnKolNSx6F1J051scMp8w55ckhXQqJ45nvrn+vl7M3ppGOLSJhqAXjY1GHD3aIySEsbFRQdPfc98poexQKBIaTL6ItdU13JqYkv3FwsImkik7XN5+mT+1Ol7PdaSzzBYlgYUiFDsva4KsTWWiIpp2dLSgVikKjtgf8OG5559De1u75LcSyZ/P1eV+bG7skLmvUMqJ89Zs4v2gQalclKaCVDomTj7i6m/cnEQ6WcDIyAFEwlFpDEGtgsagT67ZbLGKkb17JIeXiGW/34FQeBmBRhfKhRzMFhNMRhO21mNIxIuoVyk6cyfokDNDrUZXbB6dnc3wB1woV3IYHb2AxqaAXAtsvCNmmuPQ2OqDx28Tp7xR78TU+AKqZSDJM5SuhuGRDpjtgN5cRSIVhdluRmgrBK3OgUyqhnSSInQnMinSI7Iy9m63HalUVJpu2En49ifuRzwZQ093G1rarYjE55FN5+ByNWNpNoTO7hHMz2ygXtNjY51rbUqw4jqDStz/ne3NGBnsRjEfQ6EUR1NLQAgXt24tIRLOwu0LIJGKSUTA/NI0jCYz3O5GRDcKWJuI48l3vB/d7T34b7/9O3jqV5+SOIDDBw/hf/zhH+KLX/w7/NZvfxAf/C+/JmJ5sZLHiy+9jF/5z7+BuaUVPPPtb+PIkTsEsbywSDrGCXzwqafw2ac/i0986uOCtKZj7otf/CI2wzGYbD4lfqiUlUavoT2D0qjMZoRr1yZQKFbeaDRVs8tSXROcrVlvRiqzjcNHBpFMb+Lq9fN417vejgsXLsDvD8r5JZVMo6u7HZlMQvYLqWwGNocXtZoOM9PLSMTKWF+LwWJ2w2qliKtCsZyH0awR9/Xq+jysNmYkF7G1EcHw0B4M9A+Kw/nZZ38g9B/i3Yk7XllZkmZCOvl5XxGFr9Ga0dTcLq/5+o1LMJnVcHusUGnYYMk9fF0w0NyjspGJDdbcr5SqFWyFQ0KMYdMxz8jEvxuNepgNFtm3zk3PI5NJob+f2a1WhCMrMFi0siatLm5jayuNPUMH5HUQ887mQDaMXDh3ES0tLbDZbYLwpWuV65HZakImHxcijNbAMwMbNSnU0tmeR2R7Sxo2pBlHY0KlzDMBndyQfbk4QVVqySrl+sCMYeZpu5xKcyWbNCwkdBSrOP3SBaTiaTQ3NuCek3fB53LhuWd/gAfuOYWgrwE2k13OzBfOXYK6rhUCATuTNGrmKntQzBcR2gwJtac52CrCJukSWja8F8qol+uwGpTM8EIxK1hfnrElhkcazdTIZPKyPrGuQBesUJrYcM3zFJurNFrk2bgt0VcVLK2uIJ5JIZXPYX51BRpSzPQ6ZIoFON0ubCcTcs5pbvDBaTGhyefFWx57BNdGx6TZU1OpoC0QxN6hQdTyBYQ3t8RpTIG2xhqCqoxcIS3nZQrzbB7SsYm6zqxenez52ADJBnwSyCjqshGc0b9lcE/BM2QZ5WpJyGZK9BDjbiiUmuSMwOxnCtYlvQ5nl6ZwbX4a2TwbjHSIx5nvbkRLYwCtDc3obGwBckX4bR6UUzloyzU47Eak0owVUEkTkt3plLMZiS4kTWj1BuRKJYnQUrOJn+dz1lDyeXbQy/4wGothaWWVB03oTTYk0jlUoEWhXEcqW4ROb0GdtRfWKGoV1HIp/O5v/1e0NjbhF5/8eXz8Yx/HsWN3Kg3AQspSpIsdLtVt4fYnsoJ7+03dHoHbI/BvjcBt4fb2dXF7BG6PwE/kCPxHhNs//eSn8Yd/9ikYHU5865nvIVWs4L7HfgproQy0BnbX82CiUsQRlOSXVltFqRzFzZuvY3H6FjbmV9Dd3AazwYCLo+dhczpw9O67UVIBR+48DKiy+Ma3/g4n7z6Ab3/3PPoGHsfJk29Fc9CJ1cWM5LYkEquIRmaRy65DVUvijqP78Pz3n8f+fYeBmlbEHrPDiEvXX0VjewestiFUakHo9EFAW4PeoEKlQOyMGg4jXZPMrCugWuS5wy3dz8G2RugtzFCJSFdkrliEVmdEpchDnR4alVGK0iyMUUq12c0o5HJySDCYdFKcpIhGd6liCiLqSJJtUWU2Z1UFVUXJvFRrS6gih0qdriAlz4wYNTV00NT5iy5ICnsVVFRllAw11ChU1fVQ13VQhC/u2WsoEcFGsVmtdLCyCMMCNxE7DoMZemKHiZEG3ZMsKtclqzbOggmVWq0RGp1RRFMag9k1X68VBEsoyF29UuTjFw+limCpgUatFWfYblYsm10dNj2MBo1k5VDapFOSeT0sFOUyipu4XqcQRgGkDodFj0arES4eLssqZEtlZIo8gkEwc9TN1zfSWJxfR0tjI1oaWPgpwWzRIFFRYXI5hnB0WwpezOMU3K2W7peCuEj4Goo8RFWqUuilSKiIe+zaJ9qaziAFFcwvBXVMhzDdq4rwJnhtOczyM1AQj7tI5F0M9K7g929NHBWqADtf7M/dSU5WDlo7tmURbJnhs5uprOid8lkpIrAitrIIvuvWfPNz/TiHdkcs/b/MYP/Wz/KfSkauDMH/uQX63x3Eyvd3H0f5niJiiwC8+2vn31AQp9gr75UNCzsOZfn7HdGW15Jgs4l5lrFXBHZxv+48nojWtSq0RBfvuHs5dlpef5S7JTtZedPMi1L+Ew+4/F6mOMAC68475HOyOEBMJAv3in1c+ab87O7z1uhcYymEGbglwXsR2K6iaKSmU7wOXTmLQmQZ73hgH1S5DE4e3Qdvi08ch7wGd1HMdJbJNVmrSWGfxS0K0/x/EaANerS2tAiukg47vqS11VXJVdoVsCkC8//Hb9wUVw7zPomLpRjMx2eWLVGkRCFTsGVxiuNJYZjuCgrobW1tWF1dIZwdFpsJNVIOQMSuRpxvgcagFH75fZfbDq1WJW6y6ckp+NxOODVVxDcj6B3W4RN//id4+9s/BJWuAoffJWPc0BTA/iN7cfrMDzA80izFp3rNhrq2BIMZ4sJmpwA/P963kxOTMGmUjFXOWQf2Hcbi/Aouj11Dc1OzYJ8LxRI+/7dflhzC/qG9yBVruHZjEhq9ScGQJVJSMGLRmoLRocOHcPPiNHQ6FYJNbhSKacGd6rV0WtCdpMHq6oY021RrGfT0NeGOE8OwO22IJ/IINjVJ5tnp114QgYJOH2bCUfwJb23DqLchFs1gcnQJh08eRVd7C+KxTWxtrWHvPhZRw2ht98PhNGJ5dQWlvt8FAAAgAElEQVQ3xifR19+GjvZ+XLwwjnrFhNXVOHw+u7ge15byiEfU2D9yB65dH0VPnw8mUwUXXhvFxtY6PvDUu3Hq3mGsbJ5DprCCpXUDfvjihmADbTYLrCYzoqFtuOxWwebpNUZEwzHUK0AxX4bNbBfBK5kKSfbn8OAQ7jx5XMaLIkywqQFrm+uwWG340pf/BYODfVhe3IDD4oLWpkaisIm2Li+OHzmOsdduYObGGupFFVBSw+Mxioulu68X+w4exsuvnUEkEYHNYYXVaMe9996P5597EZOT03C63YiFojDZHJLPRaQl3ZmcD/g7XYAOqwV+jweboTXU6gXozWrUNTXojSYR4EKhmDi7m5taEY9tw+u247777sZXvvBVlCJVnHzkCB5723GEE7dgdQOb0VWsrNGJ14ON1QzCm3mU8mpxxNx5/DhefvVZtHZ5MTW6CY2mBflSGX3DnUil17GxuolgYzfyhSTU+hwMhhLiiQwKaavg+w0myD3NzONcpgC3wyUuwY2FFUFRP/mf3ouvfuXLCG+toa2jFXuGBjF6+TIOHTmKixfHxN3Z3tqO7333WXEonbz7lOSlJmJxybe+556TWF9bxeWxy9i//5Dkn0ViEXga/Mjks4gl49LU0Rhskp+hu32wsw/JcBw2vVlZb3VAtlQQrCv3BszO1VMoZTatRgufx42xSxeF2EH3zHt+5l3ivv/q157BO979BM5e+D5efvWH2DPSjqXlJGbnVqCpq2C2NsHpakJoO4KapgSnR4dgK51EdM2oBWUviH46FMt0czHrz6a4krQ6cXeFl1fQMdCPIt9XNCWOGhbm6V7KZdNoa2/Gwuyk7HO4XjtcVjz2tkeRSiVlT+PxWKDTEttYxcz0AqoVDXq6h7AdzWBifBoN/kZcvz4hAiuLw3wtFBS4R7A6bOjq7cLK8jzaO5thMqqQTIYxNNiDxfk1XLlyBdqiAUdOteLOO49jbm4WVpsLBpMVA4ND+NCH/lSev6W5HdFIfAdtqEVjsBk/+MFzcDrdco1yT0Z8IzHZifUQGrqb0RDwwmDWSYNIc2sQ6WwMY89fQ+fxFnR3dKBQySCbyWF+clOa4+q8p016ZJIZ5DJ5tHa2oMEfEGKM2+nF0tIa4vGkXENalRYmNeBzucXxJ/nAWh1sNrsgScXJWq7JeHCdIXmFoi4bRCiekG7Az4ZiBHP7aiijVi/h4UcfwHY8jFdfPA2TVS8YeeaUUnAcn5wS1/vDD90Di9khxJdoJImxS9dk7mF2J0XlXLYoqMiRoREkUhlsRWOw2GxIJBNwuJywWk2IREKYm5nEwL5BHDp6QPKKk1nmcRPfqUFsK4Xoeg42iwvxeAY6jUkyPt1uvxTlib7l+s4mJ7vNjoWFebjdDvlss5kIfv4X34PzF1+F0cwmyoI01jz04CmgXsbU+E20t7ZiqHsAi/MLsJh9WF7TYGougwujo5i6cQVdQ4OS5ezx+oWIwMxqg1mLu0/dgdfP/wj+gB3dXc0wqyGf5XPPPS/z1szMHIrFKk6evB9bW1HE42nMzy/DTgcc40kqFAUcUJEqU6sim8/CQEe40w6n2yFjxDXcbDbC5/VhbmZW9iX33HUSGrUKL55/CQ6HSwSPeeJO9YDTqceTv/B2ceUyBoCQm9B6Fi++MAavswtaNYU6Zh+T/BECl2aKanScT0+Py2d6/wMPYnlpBbOzdGMHsbURwvs+8NOAKYFsOguXrRmnX76My2cu4dCRI5ibv4mB4Tb09DchkYni8rWr6Bscgl5vEYfi9K1ZuBwB7B85hpvX51HIFjE8PCCfw5WxM2hqNSHYzAbULEb29YqAvLoxi3K1CJ+3Bal4HdFQRfK3a1UbbGbGOeQkE5uOvUhiHa2tATz08N0w6pgfmoXZyrnagHi8iDOnb+LWZBSpzTJOPHQEI4e6pIGWZ5XZmVXMTK6inqzi6U9/DpfOjeEzn3waH/6DP8C1S9dx/Mid+PAf/hG+8PdfxJ9+9E/x8GOP4HN/+zn82lO/hm8/8018+I9/B5/57KexZ89eadrt6RnAiy+8gmPHT8j95fY4cenyBXR2tcsa+8Pnvo/FZYphJRQrNWmw4LmDInkuV8D6Zkjmdp3BLOcBirDMFN+7bz/27RvBCy88J01iw3u6MDF5RRpc6BwO+FqQShRgs7mYW4Ir58+gc6gBT/z0A9CayphbmxYENMfz/OvX0NDQhc62IVy9OgmtWqEiTE5eQ19/Dx59y4Mo5rN45cXXEQ/nYTHZ5XGJMb906Yo4OLkvzeXSWFyaQU9fBwIBDwpFYq3zsNp92I5nBEvPBh82IzQ2eeHx2qFW17C0vICGhgbZo16+fFkctnzPxN6y8UQoAG43OrraeUIQR2o6lZLohJd+dFoaC47fcUxex+Wxq5hfWkVzaxcK+Yq49TkXcP1hk/O+vcMIRTZFcDMY1bA7zNDp6sgVSeZwwu13yjzPjHPuSXhPshlWiezhGY0RTgURe+n09vkbBI8rUTg7DavFUhFmqxlZ4sjZgKpRCUWE8T+70UM6tRHljAr5TBHBgB/xaBR2sxWXzo1iaS6Bge5GNDe0wayzIZ8u49SJ+7C6tI5j+w7BptYgub0tTUAk8Ei8CqlijD2hiFcpI9DQwIO8ZEfzvXP+0ehIR8grBCSdVigVpAoIfp7kI2laVZyjcr7jBVcqQl0tyzWnNuhQU2uRK5WRLBaRKZcRzxewFtnGtYlJcZk6fV4MjuyB3WPD2uYyttY3cPjAfmxvbsJuNMBhMMBuMKK3rRUBhwN9XZ3I0zVdKqJSLCqI4sYA5hYXUC5XhBTDhmmD0YxKTYk2IQGCpz42lUuDW7Eoexw2szGyi7/YIMb3r6rXUMzloWMAEw/1bDwuV2HUG6F3OhHTapFV1xGKx7C4sYr1SAjh2LbQI9g4vX9wGEPdfVgYn0I9X0Sj24eB3m4YdWokE3HodVppsPX7fNCSPKUCcoUCNHriratCMSMyn/UQI2tB+RL0OgMsNqu8HxKkMiSkEQNtc2ErlsDS+hayuQo2IzFxWTttFtiNGnzgl38JgUAAP/uen8UnP/lJ3HH0jh3SF+sLilng/+PrdsbtT2RV9/abuj0Ct0fgtnB7+xq4PQK3R+AncgT+I8LtRz/5KXz44x+Hv6kR//NTn8Tc6iZ+5/f/B6bnQ/AFuxEK00XmFIyWql5CtZRBrZoXEcXntMBtq+ArX/wcTLo8/ukrX4bJ5EJP/whMDjty5QwefvwB9Pb0IBZOYnUhgubOPjgbm7G6uo1kPA2dVoUjB/fhythFXL/+Aqq1TVBtpVPkwYfuw/zMMlQ1oxR7+ge7RQjVGF1oabsHoagGBrMTnkYtljeu4sK5M/i5d70Po69PYqC3AxoNs/vUku1y/PhRXL5xBdF4HA2NrairiMbUolZVQyM4VjUMGubM6lDI1VAuacSVUC5WkC+yI5eOREUYpUOW3kARtGjc5HlBXK+Apm6DWkWXKlG5CgaNiqtKrYOqylejoHsp2qrqxPmWUFFVUNHrRLhFjUgjYmFZNmZdljkxfAw6F5mRQoGLyF4tdOo6dLqKFEspODDXUIjNqEBnYJdwEbliAqlUGqk0HbX8Gae47lhAp+BJR6jkqFR2HKk77lQeEBVxSxHclOzaAiplYmUNImYTR8zuU5VaD4PeDq3egmwqh1IhCy1d2Tq6csuwqdXw2mzSRWyya5HK1xCN083E8amKm8jntqHJq0EpC4TWkljf2EDFaILOwUKqSZyDHJ5MroTteFwO9RTGDGaLFLuYOSy5u0QQG4wi9DOPtVJjFrMMyg4OWKM4P9npKthg5X3z8M9uaooN/HqzmLnr3Py/TRr1Nwm3inCoKIw8VPJnlQfk8zCbTjk8M/dG5NA3iaG7gubu879ZQH3juXccuP/+CUwlovS/dfYTBPKOo/fNr0c8u3SS7wis//o5d8VXEW13MqR3/25XtH2zo1fcy2+gpxXnK59vF9MsWGfiwHccxsoYKi9ZMqF2XLe6HcG9TjTyjlu4Iqh1JW9x1xHM180iBsXMXWeY4nz+8RdfktXCnDg66oviNJPIMp1eRCeTtg5DvYDS9irecf8eqLI53H38ADr62xFLRuHz+bC+sgKNTifuMn7xvVNUZX4t8clEG7NoRacTR4Cix24mLV8fxQbiGPk7H4+uK2J+KTgTg8kMXLocqsUi/MGgzEvMqqKg1N7ejpXlZXGhE5tMNDCFWzqM5hempBjKzMpAQzty2RpmZqdgc+jQ19+H66OX4fT5kCsksB1ZR0OwAdq6GcmNKCz6MH74whfwnz7wm3C7+3Fh7Coeeutd0BrUuHZzAslkAXedPIDBvQEpbLicQehMWkxM3pSxbmltkizDuVnm6qZlHj1+7AS++Y3TeMcT90rjycytWRw9egw9XT24ePEipqYXsbASxuFjh1BX6bC+GUa5phK3x8TkJBLxmOL2r5SRDkfQ1jqCra1VFPIxqPR16A0aQZAyYzaxuI06sfENPjz29ocxONyK6+NnJN/N7vBg7PJVBBr8GBwYwuraGq5duY63Pv4WwfO+8sor0iDCPNFUkngzO3723U/iwpkxVKt5PPjIEZw+/xwCQSfyuSJmboVxdWwNd959AjZrA8IhIpCr2AytIxZfgVZThhp2dLbtQ1tTB0rVOLL5dWSy2zi4vw8ryxt48MEHEA4vIltaRjq/AY2+C2NXKSTasLg4h0I2A5PBiHgsCq1KLY6EXDqHwwePIhqKCLKQuNFIKAKbp46e3mbcffJuyTZk5ub3f/C8kAkOHjqE+YVVERAvjV0TpxwF2AISWNtYRVfzCKZvTiMeisDl0GGovwPVgg7vePt7cOX6GM5fuoBAcyOun5tFSW2CRsc5vCh5mSaTBbSyEgPMHEDOqbk8hfMdRzyXPrrvVWq4HcRCrsDhNMHf5BFHUzyZVBqLKlq0t3XAZXdgZWkJyUQEb3vb4zj76jk0OJpQVxUwuL8JNU0MdV0WV2+Oo6e3F8FAN8YuTsNs9CG8EUd7WxdSCUYERDAw0o6zr81hdb4seFS334TGJosirNj82NxYkezWWj0FqPTQ1Lwo5HPQGdkwVUcmSfyiGxbBw6bEeUvMZV9fN04/8xre86vvxOrSCm5cGUfPng4MDg3h0ugVcRdxHaL79sVnXxJkb10LwQNfvXoF73znO8RNx0L18NA+pNN5fPNLX4OxkWubUXIVOV90dnRhY2UNeuiwt28PuCWIrG3BbrXC4XFKAZG1TDZ4sJHMyvzbVAp2qwOf+MTHcO3aZcxM38KB/XvFBZ/Ll/ChD30MTUQ4Wmv47N/8LXQmCu10+wB9PcN4/cwtGExOuHxelGp5JLe34GqyIR5XoaHBt7NmAB6PF/39fYJdHb95Ex2dHeJQZsMJc2THXjmLUrWMYHc/urq6cfnSBZgsFtjsVgwN98PrdSEWi0iDAsVfFvrZnHLgwD5sh7Yx+soYYOK1Q4xpG+644xjSqQI2NtalKWZjc01cyWxSoDtuYGAA8wtrUGvMgtrMprbxc+9/El/78pfQ1tWMxx47heefe1VyPpfmF9Da6sLnnn4aE+Pjsr9YWwuJC+vihVGMvjIj88T+EwOyF2JWNl2IFG45R9DJ2trWgoHhHrx29iVZQw4cOiiO482tEBJJZrI3CVFiYX4ZJrsFT7735/HMv/yLfD5E/paKdDfrlP1muYL29lZMTczK3NPZ2w2fuwFLy2sixlL04BwVWllFwO8VogNfBxG3bDTiz1PYYWOPxB1QLCoWZU0kXn9pYUnQuHS60/Vps5lhsZnR2NSATD6NdDqOQjGPZCqGxuYABgcHxBU7MNCDl156SZD7VrMdN29MYGhwRITaWDSGbKYo+3nSFnq6+/DD7z+HoZG9SOVLglHmFzOq1zeJh24WsSaeiqKxuUGyNs0WvWRwMhIk6G/C1moEDQ1N2FiPYHJ8Wog5FK0TCTq2Ddi/b7+sCRQnOKcQn0yKBzOYZ2en0NndIoJwQ9At6xtzns+9/hqujl1Fb08nfuupD0pzJHONR6+O4flXT6O3tx379h1GLl/FM999AUaDCz09I0gkC2gINEBvVmEjvAidvgyn3QSz1gJtVY1r127ijmN3CLWGmHRGuLBRMJ3N4tVXX5OGK+7b4wk2BllhrCtzyODwIKKJKPL5tKBJ6Ro2GLSYnpmE2+XAiePHkIzHsTA7i9WVVfz+xz6Eq1du4PnnXhZ3eDwWw8BQJ3T6Gqw2ivM5cYAuL8QR2eTnoRK0bamcxvrGEnx+J5pafDLv2mxGDAz2w+1y45WXX0dDQzO2o9y3M4ezCLsH8LWQkmPEjdFpmAxu6EhfKhXQ0uYXXG8ssY6+4T5shSN44blzCLY24eCBA7JPM2is2NxIwKizS4NWoMEDu0OD7dgShvY0Yv+BLkDDzGwzTr/+MvQmLYaH9+LGtRksL8bQ1XEAV8eYxelCPleV7Oa5+SmYLVrYHBrcdfIwNJoCTr/2Ih584JA0JNy6NYPmln7kc0Bbex/++Rsv4+ff9zM8lOH066/h6PEjePW111EpVLA0voEv//Vf4cDAQTzz7LOwGRz43d/9PXzur59GvarC/fc/gIGRvfjaN74Ml9eNtY01fOZ/fQqf+8s/w5/8yUfQFOxCU1OrNEs9/+Kz6Oltx6+871fwxDvfgSff+z5pxmtuCeDMuRcxvG8A2VINGr1BkM9ErDPrdX0thJXVTSwurMJidUoWq15nRIl5mJK+YsBWKAWj2YDOriB0Bp7/CpiansFD9z8sc+B3v/F1eP1O3HnfUQQazSjX4jDZbPD52kQgHr10DnPz03jvk+/BwvysNOnmMkWsrm7i1uQcgv4OyaLubOuB39eAZaKfdwQlvh5mz9IVyQa7eGIbRhNpTBQSK9LAFt2OoFCqYGMzhESKsR5OxOMRcZMPDfVLc0gwGJD5KBSKyFxIR/fMzCy2oyE0NQdgMhvR09km9Ai6a21Wi0JrMJnw/A9+JA0UXR1dGOgbQrmoxTf+6SxKJSOyhS00BBzSvMTzu05nkuvD7dWhpcMCrb6Ijk42fzE2JKo0KFe1+Jv/9SX4Gxtx4MAwoEmjXI3hwME9iMUSEvFAkZn509HYIrwNViQTNgXjLw1oVZkfLXYLyqQ6UcxT18RBzu/RtcpziMlgQbVA0pFK9m2VYkniedxWJ66OXUdkIwJUtLDobThy4DgcVjfOvH4eGzPL8JlsGBkYwr33nMLU5C2JTnBa7CgXS9I8ns9mpSGL1QS7zSbNUGyWKpRK0rDE85S4WKFCJpuRNUC3Ey2ze1ZjgzZPqQZG1qi5b6igyHMxm9AZn0RykUaLQrUKl68BpUodZ0dHkc3nUarVcGNqAmUNz/cq9Pd0w+NwYn1lGdlEHJViXoR4ba0Kp92G+0+ewubmBkb6+lCLx+AzW0Tw15oM0FstSGQz2AiF4G9qQq5EIZ7UI5WspYJ2ZrMXCUo8O0lcEXc4O18qYulJT+K+RyE1kZJWLhUlmsGgtcNks4PQirpRB4PTirm1Fbxy9jTYbjxxawJ+rx8NXh9ikQgS23FEQiE89dR/RtDvk8ZhRnyENrfgtjswPT6JxmAQFrNZxGOJ/qlWZL+jqrK9yCDrOs9zJCmQTMJzCMlfdHezXkIampGfJwlsdOFXa7g5PYX7H3xAznvve9/78dGPfhSHDx+Wcy+bfm4Lt//+isftn7g9ArdH4CdjBG4Ltz8Zn+Ptd3F7BG6PwL8agf+IcPvxT30Sn/irv8BGLIo/+4s/h8MXwBM/814EW/sQiuYBtQOFYl26g+vVAizsELfrUcmXcHP0KkLrk4iGbqC1yY7N9TXcHF/AQ4++DTMLiyjXS1JwPXHHCSxNr+IvPvE0uocHsRLbQF/fIN79U48gVajgG1//BzzxlofgsgML69dw/eoobo1P4MCBQyAjh93br7/yCgb7OxHa3kTv0EEcPvI2lOtOFGs1nL74DL76tU/jG3//dTz91X9As68PRw4fwtLCBOpVoobrWNmYkw5Jm9OPVFoFX0MfTCa35Iwy64ZFWiKTUeOGnBmMetlgSw4qDwJVBZfEnEmqSdU6UTklyQNj7iwPbsQRqWusMOpkn03noOJS1FAJQpURivQIssJKQbdG9A/dDjWoDDpUKevUKJIqDlF2m/JRTBYiCRV3pmz2q0To0oWsQSITg8FohIFZsBS3KmWoVcyUqsLrMcJm08NiMkhICjFuzEPKZlnMY15LXUHSClaJeahKPqq4UHdxupKPo+CMBb2n0kCjVaFQyaNcLwqmWriTMKJW1Yn7i2KYyaiTIyCLZtV8VpC0zPI0W6woVqpIp3Piks1l2NFvw4HhVth0OiRCBdiM7LQvYyOVRN3EjGIVIlEWCEoijvHQyQ58Fiz9gUbJ9eGvrRCz9XTIl+vIFyuK41NeOXHHklosgi47lCVOWKOgfJXcUwWJLJE6dIO+CSku35PH2hERd8+MO1EzdRVF/R9/V8BGgitWRDzlUfl3yuvhPxVoMq8Xjj/zgSWvV8H8/lgQVfDHb+T6KkrnG6/t3zsB1nlY/zd2QPL4u+9lBwMtDl9eD7uZy7uW7Dc96a44+2Oxd9dBTMGa+HIi1olbZmf07qCxIUElRRCim4lXJ6aYYyzNAdWyfE8EW4q6Mj5sd1AwzjIEO+zqNx4TEGQuD8e7juVdwZyHf0XMYP/ELmhKyQJmcYgiPjPWjDuuc16TNWhAMZ6iKpHtZnUJ1dgafuqeQVRTaRFum7ubkMmm0NLaKq8pGo2KaMriOMVaPm9jY+MbrmMWoZi9l6XLrK1NRFZBxxWL0oDA9zo7OytFn93HIB6Uf6bwS2Gd/9/c3CzPEw6HYTUp2DSH3y1/5nNsbmzA4XRiYKBfimr5Yg55YsyrKvi8jVIYy+ZYIPdK7tP169fQ29uKpaVpQb3rakZ0tdvx/l96DIsrC/jCF87hqV//FSxuzCJdXMfBo/vxgx+8hK31Et729kdRxhZKJWbQlcU1cu36DXE5Eg+5sLCI3t5+ccNVS1V0dvbim9/4DiYnFpBJVqR5pK+vUzKzmPFKlLPR6MKJB+/C1OwCfP4gTBYbUukUrly9IjmUvIdM7HAvl+GzNkljTDobEecm8zCJ8yW+s6W5S7LSXG4Hcvlt1FU59PY3Y2ltVpxfdEaR5FDIVxHbTuO+Uw9ibnZeMhPHJ65Do1XmaKNJLRmj89MhmFV2NHe4YTRXcN9Dx/GFL3xLUK5ORwCbGzlsbTJ7s1Uwl7293dgILaMhYEF8axtOlx8nTp7E17/2D/id//4b+MevfQ7v+bn7RJT+4498FftGemE26WCxqeEL2DB6aQnjNyIYGTkoIsfK4rwU9pkvTKR8tcS8TSNmJ9fh8hqxHU2gKRjE3af2YX5+CkeOHsTk9JSCltQZsDrPbEcV0ts59B/xw+X0yDoyM7Mg6GSDxYje3kFcOH0ZDpMObe1uOGw1/NcPfgCf+PjTSCTy6OodxDPfex7lih6oWeFytSCdWUdHV1CKvtevjyNLN1CwUdCm/GIDA/EHRPjJ8rbjwic+2EWnmccqWWJ0/dGlwGw2vy+I1cUVxMIRVApFeHx23HPPccxOzWJqYhFd3a248559cHi1IqRMTk3iwYcfR2iLRU26XKp49UevQ6PXiiPEbXbg5ON3YHYqjHgUiIQjGNrTg1ye2bEmbLKoa6iiudWJtY0pVKsa1Es+JGJhaLQ5tHb5RTBrb+3E1K0FTF6bEpQjBUuT04TFhQXYmFnJ3LpyCWadRRCg+w7uk3UqEooKyi9fUDB6FpMZjz76CIqFAm5cp+upVwqgly9dFWeqzqhDIpNGPJ1Aa2urrPNsIiHKs5wr4/C+wxho70E+kRER3Gg1IxQNS4Yp50H+W6vZilQqLvPMkSOHEN0O4+LoOfT1dmNi4gYydEZm2WxCjPYCmlqtUOvyOH7sEJoau/DLv/w/0N7RI6jVVDYvJIQy8kiyWaWhVTDyqXQa7e1tOHr0CA4dOojP/s1nEZZ8Wx327KEDT4ezZ87g8be8RYrhiRRzbB24cuUyLl0aFXfJ0NCgCEhsUOPeg3m/r776Ku48cadkxFZLGhg1dpw/P4r5uXlUiNRVqQXLaGFetY6xEIDZopN5jfuxvr5ezM+voVJiBiNQquSRyxJzqIe/wSMI2rvuPoRf+MUnZU7+77/3J3DYVWhpbkEqXUAykRMkPNeQjvZOyZndt3c/GhqYC7opuXTLS6vSYEPXNEUaNqStbi0Kup4uWLp077rrJK7fvCGCBR/n0qWrCIcjMJssct93tLcjk0wiuh2S4j5xoosL8/D4PIK6Z3OXxWqHuq5BIplCbDsBu41NlHTollEuFGSO41zI9Zr55fz8+dhcMygkcglm40k8FhcSgk6rQT6bRzaWgdaqgT/oRyaXFkx+T3+XzFtcZ4h6pig+Ozcjjj6+Njp7KUgztzSTzoho29nRAZ/Hh/W1TayvrSOdziIYDCLAsdoMI1+pyhwuMQIm3iN57NlDkWRbMq5tdotcl8GgH3393XjttVcEMUvhgeIm3x+db0uLyxgZ2S+RJDyLxGMJeS6OC123iURKiux08hVKBRw4eABra8vYCG3AYiZu3CqfOwkc6loddx07Ab/Hi89/7vPQWTIoq/M4ceIA3vGOd+Hc+auwWhtw7eoMZmc30Nbai/WtMBxuK4wWFUrVFGxmA0LLcaRiOUF2srHK5rDhxN0nxC3ORsuV1SXZly4uzcPj9aK7q0tyrh1GL3q7BzB5awKTs7fk/GC0GJDOxCVmJNjol7Xng0/9ukQpfO0f/1Gay7YSRfT3D2J6ag6NwRYM9PdjbW0RK+tzUKlJFtGjpaUdS/MhtDT2Ixomur6AUnVT3Iccfzq3DXoz1tbCGOgflvEUYaCuwrbECmTw6KMPw2LX4OrEBck1vTk6jpMnH4Ld5sY3v/h3uO/x+5EvxuHy2hFLxrC4vEkfNtEAACAASURBVIrtWA5qlVHG9+67jqFcZNZwHC1NnRgdvciVAFpNEW6vFs2tdnR2e9HRGUQotIbVlWV4/UHYbF7Mza7i/NkbMOq8GNlzDGfOXEEuV5Jmhnwhjo2tefzWb/8KbHYtvv/DbyEZ38D9996BpsZu2KwB/OWnvwSTwYOHnziGsbGrOHXPw3j22Vclt9fpccDrtyEY9OHyazdw18F7MdQ/jGq5hj/9o4/DoDVhYHgQb3nsMfz9l76IppZmOcodv+s4Ll0excT4ddx9YBjdrc3ivmeTSbnMMc5jbWsFDT4PCqWiYHOdTifW1lbhcNmQzGyjc6BDCCpsGtLrTNAJLUGPYqGOyHYaL/zoNM5fuIxqWS3rn05nRD6vhsPeLc1PxXICvf1tGLtyUdZSilm9vQPQ6bUiaOuNZRRKUUTjUfzUWx/DxXO3cOTwYThcRlhtGiQzW+joCMBiNYpoytzXxmAHamW9oKXPvT6K/oEBWb/C4SjqYJOvQZqYErGUzOkUp0glIZY5GPBh7ApxzV6ksxnU1ZAcWAqIzBwnkrZSKaKpqRGrq2sYHb0scQHcd/C+ZYMHnahEjZPawPnf53EJZj6dSQn2m/MIke9cz6KRbWmSyWWqcDt6MDe7jsWVCej1NXENsxGSjY+lcgY2ux7zS1dx+Mg+EdYoUqvqJui1Fiwth3D00J1IppMIh9fQ3deE1fVp1KoFdHZ3iUBHYbatvREOlx4Xx16Hy9GD1tYWcVWyZZsAGwq2dG2arEbkS3mmoAp6mfMtc6/ZjGy3OlEulneyvQMIb4bkXNjX1S+ZtZWCQoi5fPEalhfXsDC3AovGife/66eRjafR09WNU6fuwXM/+CG8Ti9am1tQzBVEsE0nUiJWsl5AqgyJFWpNFUYRaKsoFisSB8T1gBuvN85q0qetxPDQwUqxmf8JaUurEMTYBEjxlk0bzN7lvoVnfIrEnHtjRJbHo6jpNAiFw7hx4wZSyThCW1twOuw4esdRGA06ES+vXbsijTqcB6uFPD7w7neiM9AgObvMoI7Et2G0WNDU0orZxQU5R3V0dMhpVOgcfA38E53qUodQCFC7JCj+mTUBNpXzffF5eK7jmqhmLFVKBb1KB7VJj4oayBJ7ZjbA6nWhqlEhmc8ikU7B4/Ni7PJlLCwsSI1n4ta4zLkDPf1obAjA53SBHb0uqw3FTB75XB6ZVBoet0cac7jPvXplHDaLBz3d3UoTWY1YcJLaMrJG6FhvqDKVl2K5Vigicqy22rGWyuLAkaPSuPuBD/wqPvKRj+Do0aM7BDRhr9123P57Cx63//3tEbg9Aj8RI3BbuP2J+Bhvv4nbI3B7BP71CPxHhNuPfepj+OgnPopkNo3Pfulv0dLdA4u7Aa3dI9AYXNAY3KjWiPkiik4Nk0EjhfrpiUv4x6c/hYMj/WgO+FCvlATVd2nsMqpqOjLVksHT2d6GOw8dgNOkxR/83n+Dt6kF7X1D4k4auzyKnp5BlMoJXLn+AqwWHTraW+HzGXHlyiUUcwZYTF74PQ3Ixrbhd9kQTawi0NaIweE7MTW/ibFrk1AZqvAHnRjesx/ZVBktjT3QaWu4ceMsUvFtPPrI/Xj17PcFA2eyBuD3jsDn3ScuKOIIk5llQFWExWiH1dgIg84Lg02HWCoq79toYHGMgqYWao2RgGAlX7VeE0cnDwrMK5J8mbIiCtFJynzfugiC3HirUa7SObijDu5kjkpu6A6iSTmUUM9SUGrE2VH0Y+6mCLnyn/SdSld/taZFVWUSQVql4sElD42K7q4qVOU6yoUybCYznHYLbFbmylGwTKJU1qIKJ8qVHQdmvS4FtV1nIp0afG6+BiXXlAclPrcB9bpWcF3lWh7QVcF2XeLkWJ+vwwiD3ip5NRQYmM+l1dNRWUWplBMkEseCbmHqdizAGplfmsvDqtej1e+HTaeFy6KCXldGQaVGNFMUpwJfC90wRGuZTESxauTwZ7U5RAAymoxSFOWBU623iNODuTbE9zIjl6IlXWF0gRVZKKgxt5i5awpKShC6Ip5SUN+Re+VzUz4fHsRFdN0ROBUBcSdqRsPDMZHLuzm2u8es2k5GspJtq6CvFZct/6Yi15Mi3gpimDjRCl3dinCu6LQ/RhfLo9N5rVIOsP++rzd8wP/Hj+2Kw4o2+2YUsyjMOybd3czcH//4j/HNP/653b/bGTkZN7meq8ohlc/FIhBfv+QY0Qm9g4cW+hW/o9pBKO+gkBXxVsEtM6eJj0WHEikAIg5VyiJs8ou/s0jBa5g/x6YLs4nNFkpesYz1zmfAf8+iB/MqJS9JBkKNSk2NMkVrFQ/YVVg1FVRi63j0RD/KsQjuufMAmrpbkEpuo6mjQ7KN+IlRiGVxi8/P+4m/88/d3d3yuq5fvw69jvehTgpNLO6JA1HD+7kmRQMKLbyeKeLy9QeCQRGCJY+qVpNCjN/vF8ctBd/dvDE+Fv8Ni/fM26U4TDRanp3+Rjag1FEp5RDfzqBe0cHhpIM9JUW648f2YXMlg+1YCMdP9uDE3fvw3HM/wslTxzF2eRbplAnveu+juLXwGnLE42VV8NiGkUzG0dZJPBvzfVMIBNoxMTEnLihi+trbWuAPBAX/qlbrMTw0gn/+52fFaTI9tQCfrwFrsxsyn/i9TsRYfDcaYbE7kM4XBJ07tGePzD+JZBx2qwW3bk0ik+F4qNHTNiIovq3wqhTsOMdQ9PZw/WrpRCgUkkJlvpCAwcQ5OQe33yF5gyye2u0+JGNFbIcz6O4YxPee+R4W5+cQaPKhq6cZ6+vLeOc7H0QNBcxMzWJ1IYrVpQQOHR2AzUFiQVEwpD09vZidX5RmlPb2Lpw7exGNTXS86FFmtmG9gkQ8jfHJaTS1OFFXl/AL778fHZ1NmLo1h6988TycLhc0auXaoYtzbnoNi7Nbco1zfJgJSwGTxX26Lnw+Fx57/BHBb58/dxEzM0vYO9KDI0f3AlwDNCpcvXJVir6Xz89j/4GDePiJu/C5T3wLdz48gmymhImJaayvU/CzI5dXi+vHaqrhLY/fheGBZmTTm+LAObh/EGfPXMK3/+U8Njd5Tbuh1zcgl0xDby2htd0n6FS6bpj7TseQWvJpNXKfK5hBzndcK+mM10OjNopoqNFWxXnHTPjmFiVHNBlLi/Nh3549WFueh8tpQjoZFbff6moIP/+LP4upqQksrN1CoZqR9xaKJBCNZhANpdDS3CF5cOvrq1hbWYbH4xayRrlENwaF+LiIbhqVARq1VRoLsoUNaPVZqHRZZBO875vR39uIPQd8grn1eILYjibxzLdfFHQxG6B6+nsxMrJPxKXNrS3cGr+FZCiOgX19sDusgsDNZvO4eHYUdoMTh04cxeT4pAi2RDFSgJuZmEZrVws21jeQiCVx16l7xA3/zW9+E2aHBdFYFAPDQ3C7PNIEk0vm4LK60OQJwKwzIpelc7KElRUiWe1S+KO4pjPopSBOzCQFpO3tMFpbG7G8tgif34M7j5+C3dKCqclJXLv5Cn7pAz+NujqJdCoGh9OHr3z5u7h6bRHxBF01ethdDmxGN7H34F48+MD9ePXVlzFxcwLtne3o6u6E2+3Cd77zjDTCHDlyGE6XU8bphRdexNDgILq7ejC3vCjC7fj4uGBFuU/iGDCfkMhWZh2W0kW4fG7JKRwfn0BrYweaAz24efOWiBXBRgo8Vsla1BvUkuOdySWlOY9usGQsKcVyu8cOdZH5crzG1Mil0hg+2gur1Qi1tobWNjZ9lKW5hV8ba1tYmY3C7NIIapZOVJ1ejZ6OfkEUL6+swGjWC+KU+xcWavv6+kRAvHrtOnMCYLCb5X2zoYII+6bGICbGbyAc3pJCLl1SdE25bR707ukU0axS0mCLrnerRe6TVDKBbC4je8loJAKzxQa91iCut2wyA7sQSAzQa7TiEOJ1TIGVAgXXMpJJKC5zDWEzAPc2Xq9bXHSlTAkGqwbH2FhTKMr4lipFWJmvns0J5pxrC/e2bLxhwwqL7xR+W1qbpcGKYiqbD7gOZTNp2Jn5x70VyRaFgjiM6Rq6/957kUilMb+yjnSW2ZZlFHNFJJMZcXkS+VutVMWRTbGIzQ8HDu6V66Cq+n/Ze8/oSLPzPPCpnDMqoJBzaqBzThM5M0xDDsURk0hKFGmtRFr2nt3j9cq70tmVZMsWlSzJkpVJSVxSEjk5557O3ehudANo5FSFQuWc057nLfRQ2vWubf2y5MYcHPQAlb77fd+9932fVIa1zSSkE4L3vnafOFD0dPfIOp7NZLGxEZB6w+5w4dOf+lFsbgRw8fxl3J1bRE9Pv1jrc8+nN5gli5JAG4HT9bVVITuMjY4gHg4jHApAq62h1sijzeNEZ3cnnn3uRRw7cQoTEwewuRlGeCeBu4vLEu1hMKvRVJQxPjqCZCiHteWAqM+5/pWrHLM4hkcHJE+6jrIAUMVKDn6/T+6RUDCEeDAJo96E69PTMNvNkvH7qU9/EufOv4tCIYfHH/+Q2IjfmL4Ko16HrnYfzp45jf/pf/4PmNy7X0AZ2mwPDQ/C7jBBqaogmQ6h0SjKfcNt+8Z6EFq1BROT3Sg3lgAFVbBuJGMqzEwHEAlVpLbKZUnOrcJqV2Nyqg8afQnONj1yhQJMZg8CW1GEQzGEAmEM9w/A53OLejcSDaJvsFcsVheXN7EViGNoYFxUz8yxLOZL6PT3IBAIIZNJwW43ijW9x6vHvgODGB7tQjwWEntdEtxiMWaLe8UVqFk34LvfeQ6D/XsQi7bA+2hsGx6PBTuxVej0DZw6uxcWiwp2qxLlQgGLd+PwtA3iytWbGBjqxvjUEC5dvgq93olz79zBI498HOfffRc9PU5YvAZMn9uEzz6MrfUtKElGaO+E3WYTAlwxlYTaasbQyCBmF2ZhtDDzVA27xYidxTn4XQb89De+iJ3waitjXKmSfVssuiM22vkiiXXMSrVDq7bB5nRAbcrD6jBCo9Yjmy+jWKhBrTJCrycRw4Z6jWryAjY2d7CyuomNtS3Ja2/UadFK61UNfO0u9PR1IUNA7NYdjI1PCZF2aeUuYokAdEaSY9VIJ1LiHlUtFdHmdsDrc2Jrm9n0dRw6clAyjkulotzzBJHoMrS1HoDF7oTN4cbtmXkEgzvIpIoANOjtHkA+T4KhXWovApY2q0nsvdPphIC526EtqFQKsVSmap57bjo6ra2tynv4/d3iWME90vT0DXi9fuwZ3Y/XXn5LSDJcR5aXF+D2OLET3kY8HhNHBip0W646GnHkCAQ2YbVoxVHGZnXL/kSprmNoxI+uHhdcbQ688Nwr2FxLwOX0C7HDYtHBajOJzT73H5NTA+js8uLypctQKoxwOLxYWVpGIh3CwKAP1XoRXV09SCfLUvN39ZH8l0MiFoON7HJlA01lE2a+JonXAtqqxP6f17+4FymbuzEddbHZ5TzKupKuO7QOJ9LN2CT+TCdzWF/bxNDgKFI7KRRjeeysJ2E06NDX3QuL2YB8pgi/uxNnTp5EIZsXS32z0SKRCM1aA4UCHRZIaqL6mDUSZL0RmuwHBFwy53YZ2PT+okW0oomykvs1Vcv5SB7fqpG4jjJDmXM99zJClG1yH9eEgjm+ao0ocK9OX8XK2iqKZVpIm7AdDqHN60E6l4XL44FGp4HD6ZC1sNvvxmOPPIBCvoDt7YAQp7iWTu2ZxAMnTyGyvQOrwYhqvggV62E2FuoNGDQaUdR+kPbD3soulkmgnAA095hU6kqskbIBo0KPNoUZqUhSnmmwmFFu1lCs16AyMrtXjaqiiVK9hqqiAXd7u8SeVBpVbG0HMDc7KyB5JpmC3+vH0UNHkUll4LQ7YLW0YnDCkSjm5u9KHV+uKGC1edHZ1Q21sgmdCtCo6lDUKzDpNVCSuV+rQE9nKGnttHoGRZUBa8kCDh49LmS2r371a/j5n/95iZBhXNUPQdv7Vsn/dT2P+4++PwL3R+AfwwjcB27/MZzF+8dwfwTuj8D/awT+PsDtv/u1f4Nf//e/hjvzd/Av/4//DcfOnsHYvkMwOvzo7B1HQ2lBraFFpdKUjbFOr0a5lMXq4hWszV/AxNAg5mfm8cCpkygUM/iL7/0p8tzAW5xo1vQ4vPc4bl66gHaHHkO9Lly6fh1rGzGY2YAya0XRNDE5gHwhCpNZidDOJoaHh6CABlsbURw/9hBSsQwsmia2VmaQyKziyKn9UButCMcKeO2tK7A62+D19kCva4PL2YW9k4ewsjKL+fmr6On0Yc9EH+4svgeVDlhciuHxR38K1RIL9R6o1DXcnHsZNrsCFhOB225oVU6kKtuI54JQqQzQae1QKS0wGqh4YkPaKCDm37a6FStj0eophJlLMKnBSkclpNhW1qrYJJN1qQL43dRAwW9hxBYkC5csbgG6WhBWK/+UWa2C5bG4aikZaQlcpdCXjX2Cio0aVAo2WVsAobLOTF2qyupQNutQK5hNXIVaWYFSo4feTMWVQsAwFsVkqLL5J59U1Le74PEuu5XNPBWMQIPvx7DeChT6uhwfQa46LbVqalRKLdsqNseUSn7+mhTWVChXymTutoBbNi1lMa7WWb5Cw+KyXoPdYIDdaBCWKtQ1eDrc8PnMcvzZLG2qqLRloaZCoVSWxjgb18IYFhaxGgqdCek87f52m3f6VhYu8zOpLqBqmZ+D2XSSPdZogX0EtwTEYyDsLqAouazNOkUnLUCRY727ixDlrJxjArctJe3fhUdb+bmtfNtWHiuzd1vqXwUqtMWm6nYXnOWYs5kpCuwWbLur8iWYqaCoGw3acsm19oGEdVfRK8baf3dO4AcVi23aYt17xi7cTIq8QvTFH6itW4Amf0OgZVdBTBBbLj7+7Z56efdvH6hw+TnrQkqgakpDkLFGC+wmtCz4xSK1ZZMqDYEKsxFpNU5QXyFADkFHzi9UtgthockCnA2IFojNrCY2Kaq1stgOUiFrYHYtx7FKVW2L6MDxYxHPzD/eK7QwZ/HL+4nnju/BBgWbGnxNNnLYbCEYzP8XUFmh3r2nGlArGrCoa6intvHYsUEUIiE8cPIg2gc6kC8VMDg0hI3lZVGTK1QqBAIBAWsJpFKxy/uKjWyqZwnm0uqWBAmCt2ySy2dRqwW8SCQS8ns+JxgICCjj9nrluWz8EMAlu5vAAJW1A4ODSKdSu+OjEtCGr8PsRuYddnb3CIDKcXQ5rNIMzmWSkmdmMesFVCQRh0rcjc0APvToEezZP4LnXn0Os/Or+PJPfhTpVBOvvzKDo2dH4elUoFBMY20ljFLKJooIqMIwmRrwt/sRCedw+/YyGk0F5ue38ZnPfhj79h/E5SvXBHg5cOAo3n33IlxtPmkIqhQaaFRaqBtNXHj7HNo6vKgS9K5UxNabzTFavBF80mhUyGcyokRj85AN8XK2Ab1Bi2w2AbUGcLXZZXwIHNOilk0yPvbGzUvo6HKBOD8VXlTuW21OVEoNBDajknG+sx1HLpuVLMGTp44gEFwWpcrU1DBSaSp5gc21LXjd3Rgc7cPLL7+H0WGC11motUqUq0VRPNpsTqwsbWFjPYZGVSXZml6vST7L8uqKKIb8XWY89OhRJFIJbGyEEd2pIp1UIhopiwKHVsPKKuA0E6glEGKFWtNEuZoX9eDI2AAGBnuQz2fw5JMfRyQWwfPPPw+zxYieng4kk3FxkMjm8tIUuzu/LWrqH/vS0wgGdpDJFvDA2Ufx3LMv4eq1G2KvabP2IZ8vIV9YwoMP7cMDpw8jEtrA9773AkZHHVAo9FhdSiGwqUKhoEc+V4fBrINeX0Y8EYRaoRV1VqVaR7VJ4g0t9DknU1VPhX0dlWpJAGXmxVLdS0U3s4nNVh3cHqonNVhf34RBY4RJb8S+PRMIBdYQClLRSpVRHqlEE52D3pYbhRCH6jDZHJgc348ffO8Vse5kc40z0kBfj4Dvm2vbUNZNGB0da4FVlQIcThdCwTg6OvqQiCdRribE4s9gq6KcNuDoiYfwoQ8dg9tbxfziLfzgmVdhNjmlAXnhwozkm6pVJhQrJWmS9g8OolKrIxwMo81ukxzN+bvz2DM1iUQ0iUwmj1wuj3gkJvcolcD5bBZjk+Oi3EglUjBbLdBoDaJiujt7F+7ediEfDQz0iVUyVRrZZBbbG9vQNFXo8Pph0OpkDU8kY6JI4muT0CTqIAXV6XpshTYwtWccTz31cTzzwvfRZAP/4HFY9F3o7uzGD575Y8SSy5jc24NqNY94Ig2D1oVf+qXfgcHowf5Dx2FxuPDqc89heO+kNP7fe+9dmPQm7Nm3RzJGaYVIkI1KzzNnzkjzngsiQetQZBvxUBKj+4ZhsdmwtrYOrUYr9oy0KQzvRIQww/uHwKjVZsfWZgAalQaB1XXJVDVaHKLC5NxH5Q/JTcw/Dm0HoTfqW3OqViXgGNU3ZpMB1XIJqVgCWpUGD3/0NDq6fQDzu5NRASxTGVqW54Uc43Q5sLW5jY2VbURDKZhMVnR1ebE+v41CJS97R87fXFO45tCinkQCKkeZKdtQ6lGsAvv27xOlM+9BqiVdBJBVJC5VhJRoNGjRaFRFbbYTimJ5kSosLYqFArztHiH2EGTn/cKmucFsFLcCkszcbV7YbQ5R9LY5HVheXhRVLddcZtHq9TrEY1FR9nV2+kUBS5Wu2+sQNwatVoVYJI52X7tYpBPM7ejxi70vgdDB4SFZW2n/TvCfayrz/EiWcns8ouZi3AXJQlRY+TvakUzG0KzVRGlHtxevzyPXI50LmkoV7iwsiWqro6NL9ryFfAnbgQh0Gp1kGFLtyD0B14/t7S1Zq9p7PTDY1dgOB9Hf34tMJgGv14PFpYUPgGpayup0RgHVCQgxS1qr0mF1YQ0Liys4cuwUNjfCKBQY59Gal+lUQYC1Xq2gq9OPWrUEg06LWqkuQILw+DRNRGMhuX/8Hd1CwInF09BqDTBbzRIV0FBUEd4JYXNpC+0evzhcZLMpLN69LUQhT6cXGq1C8ppX1mjf2y4WyAS8FA0VvNYeLM7R6UADl9eFTDYJrYHqd43M6zMzN9Dd5UMqGYHNakSa5I3RYaxuliQTsd3XjfW1Lcn6nZqahNGkRy6fkoxbEkidzjbJ/ly4u4J9B3ug0G6gXMnDpPfBaRvEc99/DxplG3KZOqxWO7aCa7DZtTh+cgpKdRFdvW148YXXMDcbRLOhxlOffApbm5u4c+06/L1+DAxwbpuV8+rx+LGzk8LOThpTk4dF+Z7Lx7C6sirkKN7nZZIr8jE0kJEcbZtdjf5+PwYH+/H8c6+hVlaivdsHhcKMi+dv4MOPP4UL528gHiVByyDXXSYdE9cMr5/XuRpWJy3vVej0u8SJgSpMndaN6Rt3MDk1gqXlu8gWcsgV6lhfTmP/gZOSjZnJbsHqNaOaM8Og8aJUKArIyDmFFrQmgx4mox6BUAAHD+xFNBERMpfJZJBcV5dGjeuXzgkZ4hOfegjJ1DZMJgWy+QhsdiPq9bKQqQSYU2qQTmVhsuqhMpSEMEIlLY9JodRJHUjAtlzmjKIXMpNOb4FOZ0KxWEEiUZC1m+dxK7ghiuiu7h4oVHrkC3VodVa5NnUGExxOu+RFz83PYGt9XTLkD+ybxM2Zq9jYuIuObi/GxwawsrIMq52Zx1q5dwjcK5Qq7J3cC6PVAqWO5JEsIpEEotE01Eo9Nta20dHRA5/PLyQRzvMk3iws3BVrZO6f+/u7xYKddRTnRFraxqIxcUEaGhqRiIBAYFtqhGQyhcH+YXT6epGK58RlweVxCoEjm08L+YQ/WYyQzMKfBLTo7sTPvbywhMMHD2PPxB68+ear2IlsYGr/AKw2NXK5NDY3t2ExebC8GMDRYyfR090lKtrpazdgosNEOoKuLj8Wl1bR0zUIu82Nudm7Quz2eJxCvvG0+ZBJl7G6uomRPXZRorOeHR0fQTS2g4WleehNerGLrjOfncZTKtbBrHd3+yS1khB2TCaSFqhabtU4zHJnFj1rz2KpLFnmJIOTFKNT6pEKJpFLZcUS/871Dew/MILgxg6SO2UcPrAPx48cQbvbh1vTt4UA0u71QaduoNkoos46vso6Xy3rJ7PTqcxVNtllaDlHNeiDLGWoEg06fX0QT1OTx7NCZP2kU2lELWzQ6GQfnaLjg5XrmQrZSh1VhVLyyxlTkynkZc+eKxVwd2UZW9vb8m++Va5YaAH+mRSa2gZ8HR64nE75nJlkEiadDuFAAMcOHsZYfz82Fpbx0MlTcJK0RLvnVFJceRQkw++Si7mnbLlkSeBti2QuKVS0L67JvpM2y+VsGRaDWUhHJBbxb2InrVaj2qjLt85sRKFaQalWgbfDj1gyIRbHJOZvB4KIJ5JgS6CQr4gqmORwo9UKk92OfKWCSCIBk80Kp6sDgVBKcodNejXaHFboVA14XTb4mStfLsCoUcFltaJRrogbnEalQ7mhQSCSw7GTZ8SZ5Ctf+Un8wi/8Ao4fP34fuL3f570/AvdH4L/7EbgP3P53fwncH4D7I/CPcwT+PsDtN3/t3+L3/vB38cbbb+Lf/Nqv4JOfeRoHTpxE/8hebIUyiGdq0BocaEAr4BGtmUqlHMLBeSzefh+KWhWd3nbotA1sh5Zx+frbWNlch7e9G82qDp/7kR/H1tIy3nrx+3j07CFpdNcaRly+cguf/uyTcLerodE2EU/ksLh8RxoN4Z0s4pEiDhzcj56uEbz1+nuwaAowqhPQm8ow2XXQGI3Il4B8RYNKxYDtUAE/9oV/SuNQXDh/VRrXyeQOIjtU7ABtHXUotXXcvRuFTj2Bh09/Be3tozBalbh991l4fEqkEglUi1ZoNW3YjM/C7tPD396LaLSAQk6B7s5xaNR2KMlmrhBYopqoVYxRBUZlaFdHJ2q1hqg6qQEkPlZXMsuEjVSqvpSSG4Q6M4P1UMIgzFcFLXwUBK1qqCto10pwjhxTWslq0Wy0VLsEyARFVLB8wXIU2QAAIABJREFUqKCpLsvf0dShVlWLqoheTgQgqF/UaZRQU21XraLBooUcUjVQaQA1ZtSqqQBkx6pVzPF5ooZs7FoNy3tRbauEsq6Xc8oCVaGtoq4sogYG+6pQa6p231snRShBOVENN2jdzJGois2h2DAJKEzFq0bYtDoqs6oVlAs5mHVk9tJCinl7eZhNOnR1uQUI02haks1d4i8ikQpCOxFh5CdTKWkSudxuQKNAtlBDKk01Epm4VFE2UGIOjlKNMgFthRJaA9XTVJeUUalW6ZyMOgH3Oq2TWwAf34xN4madStf/tFUy1WUt/2OOU6vwbTknU7VJavA9q2SOsHx6Oa8NJQFfgrcthnNL3twqPu/9vKdgbVksM6eWbG+Ct63XagHJP/z5Q0fjH/6On0ugXvkc/+kt0D1lb+v9eBy7+uJdy2RRe5PRTED+Hvj8t+yT74GyVMIa9AYwf5YkBjba1bSI2lVu87XZZK9UymKBRpBaFLe0ShY745bKmC9NIgGb+/wkZN3rtSymCaK3SCS8b1q5z8w9bQGv9/ysCQLxObzueX3z2hO17q6ylg14gsbMIiXZ4QOzaB6jUosmQV9mQylqsGmbaKRDeORoPwrhEE4fPwCz1waFWilgKRt+ZJvzWPnZCdzy2hG7LqVSAFk2baj4ofqEgC4bYARk+Rw2owi4UC3LxgKb7Hw+VUY8DgKkBOAIHFCFRWv0DLMT/X4ZS75OqxGX/OA1OZ60ek8k02JrqiaBpFzGQL8XCkUWgfUgcqm6ZGDSPvSBxyYwMuLBwmIU0XwYMFTEvrandwK3bgTQ2euGy6NEqZTHxfPTyCe0+NIXP4e1jaso5lMC/r3w3HlRak1MTmEnlMK+g+OIxZIolqpoNJS48Po0uicGkErlYTRZJS+Slq7BlTUkQ1EoDGooaAtLBwG1EiVa0Cma0Ola9meZJJUeFnT4/VCrFQiHkmhzO2We4/8PDvXLPcFGGZuJzJ87f+E82ttdcLosSGeoRg5Db7AJkElwol7h/aqSxiIVzGqVAvv2TWJu7haSqQj27BlFqZgGlFl0dJlkQm/3DGF6ehnvvDiHfccHRSFJS05mEdN+Xq00Qqmg4kWB4dFueR4b67TaX1yaRbbA43Dg8uVleNpd2LvvEJRNB1566X3EtpMwmK0wKpSwaZQoFjNilc/GYa5QxNBoJ5746Flo9SQ5BVBhrqPTLpmgyTStNg2iYNpYW0cyncGB/QfFFpP5b7T7ffv1q9AbaLCtRXAtgpqqhu7uQWnq83rdDk/jYx87KWsn8wxLpSyGh3owP7eOjfUMHLZRXL+yikKxDINVDzSoyDMgncpD2SQZopW1xow+ZnZSZSvkEQVXNOa/qQV0V1Lo5dDBZNaCy0C7n9a0Slw8fwlOmwttDie6272IhbdQyMXxI5/6KDYCq3j3nWuYOjYhz6s3lVhZ2UQyXYCnrQO3Li7h8NlJIf0cO3YImxsrMBt1eOPlcxgfPIjxsUn88R/8OVxtNuiNJEiUUCg04XQ50WxWBHDjtUYAu93bg0I+jhNnuiTffmcnhomJ/UIYevOt84gns6hUVMgXmROvQq5IlU6/5DlTbeHQW8QumWAYm6t37yxgZWkVap0GPq9P7JLn79zG6MQ4otEIjHqjWMRSKWh32JBIpzBz+5bYIHOdZmOdubqKhhKBtQBUTaqCNdAolJia3CNKoHuuDWyekwBDC0QCSeV6Ca+/9ipOnDgOf49LwCSdzoxkuImD+w7DZqfiOISZmZtwOnU4e/Y4bt1cwPT0ErYCKfQPTqJabmBhcVmar1QaSZ6cWi1Ks3a/T1Q+VEhy4iZ5gvdhT28PUrEkbs3OiAUs51qvzydze7FQEjCQgFs0Epe91Orquth66/W0Qq/B5/FjaXkObW02eU0qLOmqQUBxaGhM7tt4PCnfXEs4X9NpgM3lcjGBbC6EciGP46eOYHsrjIa2ALPNKMpKArYEa7nTWllbQy5bktffWAmiw9uJ06dOylwcjcZkDicg3bIKrqCUr6Kr1y9zLte9fIF2tCo01XoZj0goCH+nH9uBTXR3taNQyCAU3MLI8ADcbieyGQLDJN9EENhMQaM2CzlKq+eaxN56TSxGRcVaqSAh60IDbrdPQCGCDMzVJRBJO2raeEajYVkLqtUy3J42HDt2RK4rKuu4R6VFMtcmkgQI0larTZnbqGjbDkVFlUrHA9rpVqsNATpJfgkEQ0il0tBrmf/cgNlsaGUk57OiWuY9xMgPKpSzWeb5egTMYdZxYDuMplqNdn83fF4/cukCLCYHKsUaIjsxVEo1sRJnljjXZu45SPgrK0voHetCYHtDSHN2uxmhUEDmeuY9UgmsUjKL0i+ki2yuIHNGk+t7kWpgI06ffRR37izhytVbSGcKcHvbZV5kXjgdEPKFlCjxfG4PSrkGIuGkgOy5UlpAToLfnOO0erMoJ72+DpjMJmTzKaRzCZRLBWgVWrFPj8ajspeIhYOw2S2Y2DeJldVFrGwsSWwIldu0ZqWCbu+e/eh2D+A73/4emFLp7vGJWj4Sj+Dw4YOy/19dWwKaVQz0d4LRiOl4TADscDIKk8WKDn8v7s4tI5Mpwu1uF1JIZ2eXKNh5j3Z0dMpemOe5s9sGjS4JV5sFFrML6SRtPhvIZUgo88jWlKpIWmETOLfZzfD7vbhxYxaFXAP79x8UVSWBqcWlOSGBjo0NI5PNIRAMy7qfTBSQz5G81QO1pgGFqiRuF/FYUqzeWS8mMyEYTA30DXhw/PgUMhlm+xYkS/tPfv8HsDqt6B3sw04oDZvFi5vX5tDbOyoxBiR8kmgWTwbhcGrxiacexdrGPJKJMIx6PUo53i+jiIazePPt8xgdH0a5UEEoGkaT5DCtQz6ns80Jg5n1D0mvSjgcHqSSCcnD5F6Vyl2dSoGeLj8211dw5NABjI8M4/L751tqe5MBn/rIx/HtP/0W0NDg1JkDSOc2sbF1FZ52LZSqMlRKLYw6F8ql1l673ihAa2hCpW0RcSW/U6EW0my9RlKoSqz5ec3SkKhUqolTh8FoFnAPdQVMJgti8RTW1gOYm1vC/PwGdiJZWKztcLV1oVZXQac3w+nyyl7x1s1p7AQ34XZbUW8WYDRzT1vC3r2jKFXzeO/d94RgwnVrfpaW6g08+fGnUG7mAF0JVpsVy0trQiKb3LMfzz7zorhOcY7k2mIwGGWPy30s96S0wmWOLTPNeU45b9IqOZNNi5qW89Ply5fFkYZqexJ0xscm4LQ4JXOahByDSY/pG9dhtVlgMBtQkwgi7hnEmkn2vHRb8Lg7US+YcXt6ET29Lqxu3EatQeW/Hl6fC909vB+SMFv0KBUrQrxu1DRyf2uUSrmWbNY2IWhS3c+9C+dkWq1Tpe5u60StqhCL3kg0JK4dAyMe2ZNzbuUek/Xz9s6W7GcGh/oQCG2gUMzC4bBJNAfrMxL5mqoKDCadZITTzlelVu1mnxrEXl9vJIBP0nZTVKIc11q5CpPaBI1CLXvSQraEeDgBl7UNqVges9fvolFT4MmPfhxvvvq63GNWoxWnjh9Gf3cHXA6nzPOFTF5qa6POKHuFRoX1mBINRi2Vay1CMcej0UC5WZf5i18SR9PgHlaJZr1lvayo8/PVYNm1BBayLwmuKo3s9VjHs8JXaDQo0w2Jltp0AqnXZA8aScSxsbEJJRWuegV2EmGpp1sZ7FVxZSvls9BCCaNWA0W5hg6PG8N9A2hWKujweODQ6qGs0gqbcRMVcRO591kJCtcZZbVLtm65LlFyrEZJzXuM/tV1Ubnq6QTDmr5UEStpgtB0ZYJGBbZY6GxW3SXx6qgqbjRQY9tBp0MkkUS2WkE4nUY4m8HC1gbi+Tz6RkdQV9NRTY1iWSnZ9CTK6jRAjaC1Vglls4pqPgeHxQSP3YlcKi3kwzZHG4w6C4qZGk6dPCP1JBW3v/iLv4jjx45LvX1fcfuPs197/6juj8D9EfgvG4H7wO1/2Tjdf9T9Ebg/Av/ARuD/D7j9u7amLXDkrbfewje/+W/xh3/8B/jBs8/gN//Db2Fk7yiShRJOP/A4VraiyJZU+PDHPg1nWwfKBFG4OWbGaT6Jy++/jpnpc1A28lApysjnknC43Lh5exZeXzt6+7rhsBrR42vDzJXLiAaCUMMIm80ruV6d3W488PBpbG0v4eatSzCYzHj4oUfw5ttvI7i1g1MnPwST2YVYOISBLqC3o4nQdgAvvjyDkQkfxqcOYieWRqWmwsLiFqo1B/ZNHUA0XIbL0YOPffQTiOzMYWHxbZQVq1jbZI6jA4N9j6FR6sHaWgR9g204dtaB4PY0EskwblxegwJtMDiNOPPIaXi9XbhzZxleTw+MeidUKhO22ZBSKEXdQbZ7Mh0RtQcZzGxed3UPoVxVol7Xokw7YrVaGuxQ1qWYZQOIlspU25pNDmTTeSjqSgFdyOZnNjCVPGB2qlInOTjVSkPsYev1Iuq1HHS6JtSqBGLx66K22NhIo7NrEi7XACLRPBRqFjMta1V+1dk/Z2Od+lYB4FpKRTYlqVIkICz/bjSkydf6NzNACWwRm1VBUdOhWaJVXBVqqm01VfA/KgcaTTUqVYVkBrIhUS6WpJlLwIhZt2z4iNqS9oCSbcqiSS1qVxbo0rRTsnEHVMpFlpjQKZpQNZh7qYfLZZemIYFfqpkJ/DF6h/bHZIxTjcjONZWGzN5iQVauNJDPV5DLF6QYYxeNGbuJVFqUM7Q1I2SXTFWkGczGA5nAklmWzsh4c/yo3NXwszYbUtDytcWal6IvFppkLotil+pV5utUpEjWG3TS7NVq1aIQZQYb/y6AZKMpzV6FWIoSgJREXMkYakXqNj/IrmOTgb+jwoINjXtZSvdSdUWTupvBK0zqFp1awGOqval8vafFvZdXLIU7H7ObISsNBNoZ37Nz3rVu5uvesxeW57Yoz/K7e17RLUD3h99svrJpwAL5b1sTC+grxIBWg4BjRps5Aq68BiWria8ryDAf05BrUPKXQeuvVpHNcyDAaI25iErJuCNgyHPCbzYE7oGZkntVLst1La/H9xUAe/dLxmH3W/yyFWiSCCHnimNXhkVVg6oQwwMHBpDf2cDZM0fQNdIrwAyB4TaPV0BTjg/BkeBWAFtbm2I9SXs5fkaqEzr8HWLzybw/Ntl5XfNvZFnfyyikspbAA0FEqmqDq5twtLsFEGCzjPZdBMQ43veex2ufY0kwmODb6Oio2IqSbBPaohVZDg88dBS3b16EQWvEUH8PlueZJxXBZz/3UXzyEx/FrZkZLCxNQ8ec8VAM/sEeFKsR7ITTmBg7IXaOVoceTmbzZkv43d/6G5w6NQCVKgu72SWZt2trQXR0+eW4vvSlL+Gd987h3XPvI50pyThUCwpUeW4VGpSKNcl5KzE7vVSR3MFKnU4NRtRQQ7FcQrGUg8PtEJW1Vk0CixI6ze69pFaht2dAzjtzNfv6ezE1tUdyDc+9fRm+Lgui8Rg6OlyS28h7kudkaWkDhbwGDz/8EObm5pDNxsSyWK9TiUUx7xk2h65euSaf7eiR46hWapLnuB0ICzh76vQJ3F1YQDkPtHe5oNHqRW1JpQkbeLRwNVm06Oj04cTxI6IYW1xckOYjVRbpTA5bW7ThNyIdycDd0Y6JfQfxZ3/yHclhs1jsUFUKUJWzYs+o0DTg8bqxtR1CrVnBZz//BG7cmkehGEHvYA8SiQxuz66gv78NnZ09MqclYkk4nG2wmh2olOvY3NgWssz7567jw088gY31AArZMqoNEhtIIlKIYgbNAmx2HeLxAB566CBC2zswGzwIBbN49gdvQqe2wdHmROdAH2Zu3kaeKi+xe1ejzHNqMEnjmdMEG5HpeAS2NocAwFSice9Am+v15RX0DPehXMpjZLwP+VJebI07O7qwtrSFUqqIw0fGUS9nsb29ji9+4ZNoqEqoKfJQaDXQ6ey4dPmW5AsbTQ7MzS0inyvCZjdIpujgAC2zjSgwL09twcZyFN3+UfzVn7+KQqmAjj4biqU8HG1qtPv6YDGa8e5bt6DTGBHdjuHwmS7s2z+MmzM3MTo6JI3gw0dO4PKVGzAYbXj/wk0sLG4IEWh8z34sr26Jwoz3Xb1SRIfXLevH7Wt30N3fh2Q8BbuNJIMWyYv3EaW6Qo9RQGw6U3ESBFRiQcnrnwq9TD6H3p5uDA4OYX1tHeV8RWxI85k8fG6fWO+ODA1gcnJcLIiZ38zr12AyolqvIBjaxOrGMp588mNYWlnA2YdOCDC0trqFZtWGfLqIji4bzOZmi1SQjeFrX/sKjEYr/tXP/bpY7dbqOmi1ZlgdbaLEScRjCGxtSiYxiUkED8Wxo14RghXnptY8rERHZ4eoGUm4od05G+JUeLKBzrVudXEFap1RrpVSkUQyrexbCFYkEkk0mkVoVXWU83l4On2o1GoILmyia2RQQMdUKoednagovMWavFqDyUjFWhR2mwLjE4NC6jh//hKOntovqu9sISsRGSazGWarFTqDHlcuXxP74HqpCZPOCrOJ2aopVIsN9A11C5jM4+S8fWP6llin8hhpVUyL71BsBw11E+lUBhOjY6L6Zw4eweS1pVV43bSdDZC/JooyfnHvwszHVuOe+xggEg6jvcMtc1Y0FoXZZEY8npC5lfa7VKYODA7hxZdeRLlUw8MfOgun04XXXnkNJrMB0VgCeyaHxIKY6yn3m+Njo8gX8nj9lfPYu7cPaqVGcsb52fcfmIJWZ8SdOwu4ePkajAabgKKFYgUWC7PXWwpO/q6VnViU7Eq73YImqujsbEcxnxZlu06nwr59e9A/0Ie33ngTaxubsDrdosy0WBzIpgoyh/ra/HA43MgkqSqrwm6zI5PKSkYrFdiBaBB6pwEqrRKxeAxqJeTYCLQzFzcaCYt6b2R0FD1dPVhaWUFXewcKyQRS4TDMJismJw9iZm4JlRqQSGYQiycEXCJ5p8Pfhmo1h1qtgHgsiLMPHhRHhpXlNVy7PoPDh0/j0MGz+PNv/QCpTB1Gk1OA9Eg8BKWmhHyZSn0vKnkV+vvGcfHiRVlfDhw6IPuOQDAgIJWCaqt2n+S3k3jDvaDfb8XPfuMTWFi4iquXbqB7cBR9vWOYmVnC/NwaopE0vvqTP4PoTgLPP/M8QsEwTLoWkauhysHZ5pY9GK/d3n5alLuwHQrJfTd3dxZqkhZzKXFm4Lmi2pH26lwPhoYHRJVNMI3XGt06gkFmoJM8oxOgiwS4995+Dx5vF+olYP/hgwJkq7VNzN+9jWQkgf1HpuB0uOWaZJlSLtZhMrrELr9/oAPB0JLscVgstvaTLdJsm8eAkbFuNFFEZ6dXSBE6rQHFfF2uN5Io9Dob2lxd+LM/+i5sFg+0arOQK3PZDPRUOyMPr88Kj8eKeCwssQ8GPee8moBvCpUOep0VWr0F8/NL2DO5Fy5Pm4CMAsTQbr5cQlVRZnwrmrUqapUSvG1O9HV2Ip+Ko1YoYG3pLoZ6evCjH/8k3nvvbVHIL8xzHv0Svvs3f4VHHjmCK9fexOCwD4HgIvx+7gNqMBhVQhaSzXFDjVq1RSZU6Vn/0P0GqNZYA3Dvq4aKNZ04AHENZQxOqwZjRA/Vu6jVxN2Balyj2YlsroadnQyuTc/hzbcuIZttwGhywWKlPbEdxSLJEKlWdI6qjkQyikcefkBcS7797T/bnRcq2Lt3r1iKM5uambMk1IRTm3D59RggGLm1g51QDCajXTJ3qbwOBsPiEsCMXDvtYq1WsVtuc3qQz5bknOcLBDDtaDRrKBSyOPvAaTlujiHt1lkn63Utxe/G8gZKubLY2RPoHRwexMrqipBTP/7kx7CwdBeXrl6Gz+eBUq3C0MgQHDYfshEdLr53Ew6XCgp1Di63EZHoNnR6DTq7fELIcHtsck3T6nt1eUdyj9vbOkTlvLW5I/Uj3b5Gx7qQzoUF7CVpRaU0YXZ2XlwRtHrgyNH9iGwXpG5Z31iX7OnObr/c28VKQfKoG6jAZNIhHOFnYM50JzQGJQq1jKhvCXqyZuU6YzQbkMllUWuSxKaBQuyVa2InTNCwmM/BQEIQSaNqHfQaI5QE9tUGqBoaNEpNzM4sotPXhYW5u3j/vTt48Mwh7N8ziUIqh8GBQXFUMGkNqBPoLFREcVoplCUX16g1ypzbrDUlw5Vkc5KB6IQicUmlkpBhWTPywmXNwWqsVi0LeP1BJI3UmCTkturDpqKljCYhWUU3jRoJHCpodHq553hN8/9JRGKmLNXwjOdaXl/FGgHQTBJWhxVDo4PiThOJRiSXnO9PEuOj+46ip80tcxUJ6OxRMB++wVgEsxnh7W0YdXoyr2VPZLVakC0XUDVrUWMcDcm+lRrUdcCo0XGTLzUH9zMSUcTaXqdFqVppuYGQ1MkaVquFQqtFic5P/DvBbhJ+tVrESwUsB4NYCwWxEtgifRTu9m7ZMxlojYwGero6sLG6KtFRFpMRymZT4hzUTSX8vg6EQyE08xXoawp85Us/LrE6X/zil0Rxe+zYMZkT/q5d8v9nU9KkUCgK/8Balvc/7v0RuD8C90fgPzsC94Hb/+wQ3X/A/RG4PwL/EEfgvxa4ffPNN/HNb34Tf/Knf4IXXnoev/sHvwONSY2GWo2aUotsUYGf+/lfxtieA9gOF2RTrtRQUVOExaxBPrGJP/qj38Pm6jTMWsBhcWFtJYqhkUlk8mmcOLMPgeAsNldn0d3ug8vYhnffuAS91gqFogxnm0mYmB29bfjyT3wK75+bweuvXYTdqcPefXthNdF6bwNQljDUo4DdmML1awu4O5+D3aXG4OgwvP526M0WlCp1TE/fwY0bYUxNjGBuJoKvf/1f4OyZMayuv4WXXv8DaIxAb+9e5NIulHIeKfhLlR2YnNtwustYW1tAJsHYVh8aagtOP/woXnz+VfT2DWFq8iA6O/vEWuy1N16Hy+XC4aMHkEhFEdzegNVukoInEYujt2cUFy8wr2cUQ0NHkMvVSZxGrUk7NoJ2WZTLWWg1ahh0LaWsuuGUzNlwPCRghd5kQr5Yg8XsRqlEFE2BZr2Mai0Fo74MjbqEbPo21MoFOBwmXL66gGRahT17H4JK56ecCU0F86+oPmuxu1koirqWjFMhpKoF/KIqgwUSFYxs8Ek+mjCBGwJMEVSSvM+mDkrm49bLUGhqaKiZdVuGQqWGWkPbWhobaSRHR4C5GjOCylBUa9CK/a5K1K5k5/I6ElUjYVva8hLrk/8jsFYTNqqOWaXVe2BbK3tVgDix5jMIa1oyagWwawGnbHDRVpW2VgQAqeRhY1Q6VbtZopI3LGB1Q4ppg6GlpKOChVmTzI3K5rIyBhyzUrEoBRRVf8z0YrOaBShVImxOs6bjuSewSPUoFdFskNksVmg0LUY1wUc26cnsl8Y2gJW1oLxeKwuy9cVxZpOAx3PPMplAMRWhAqSzUNbsgqaihG5lIrfq7N0Q2RZu27JB3lXZ8jUJEBO8FOvnXRtlyUAShWuL9U0Qk8cvrlp8LAtuUWKzqUTFeOu1xQ5ZGs60peLnaSmOWyrrJhQs3HctlqURQFUxAd5dQFgY0aQR7Cq+eWy0fdTqaKHIa4WW4H9LYc2sTJUahXJRGnlUihMs4CGbzUYBAXjhsfHIY+E1LEW+kA9aiucfYrWtf/NxVFCxGdMKf+Kj2IQguUEpzVcqMKyaOnTlJB45MohSPIwHHziG0YN75HpdX1uTAeH9w+uHii82CWm7y/OWSybh6+pCjPlYNtsu+aL+QQYugQCqJPice0Auf9di+FeRz+VFMcWmCpuzfA/muDrsdkxfvYqOnh65jwko8jqiMo35igTvQjsJNOpUrqdhsZJ0kEUukUe9oIfLYcPP/dzPwOO14uvf+GV84XOfwOrWKq7OvI0Cqnj4Ix+Gr1slwNXY8EmsrgbleKiUeO6Z5zB9bQNejwIHDnpg0rjx1qtLcHmdoqyksmlqchKvvvA2coUShiYH5XzS/u/apZswO5jbxvlChUq5iiazp3lNaUjxqKJUK8LmsKBvoBdNZQ3xeFSUc2T/m420NTQLWcXr80vmNRvA4+NjuH37Nq6/dxP+YRu6e72ixKVNZblUlrmC+YqVkhr79p3Fsz94FtHYFvTGOvwddpw9exhXr1/EZ57+UWxuhvD2m5dw5+YG/vnP/qwoT379F/4j6mq9KBuZpfbwYydgNmslw/P6tVkBODx+t+QFbq9EYO9S4kc/fxYWs1ma26HtEKan5zA2PgGTgXaiDkQiObz36tuoqencoITL50UkEhfbYQMqODDWD7fLhnKthKm9E2jv8uLXf/X30dvfhX3HBvHyay8glqjiyOER6A1GGIwGAWgTqSxi4TiGhkbh9bQjmylidXkb87PL+OznnhbL3vfPXcRA/5AQWObn5+Fvt0juG9WEly7dQG+fB//rv/oyrl6eQSlrRSqlxPe/9T307uvE0FgHPN4OPPuDV/HgmTPYDu7g0ntX4WrzQGUwIrIdhs3pRiaVwokzJ6HVq7C4PIfOnnbk8iQXFCXbkLaEbW47jh4/iK3AJl555Rz2TY3ApLOgw+dDPLqNG9dmMDTowpe/+EnMLl0H9GUsr60DCjPMJg9i0QKmpg7jpZdeweTkBPx+tyhev/vtt+HvrOAb3/gp/NHv/TkuvLUNi8GAvn7uKdbx4CMHsW9/HwZ6vfjBi8/CYRnExXMrKOTqqNVz+NrXP4K52StYWlyH19suc+/k1H6kMkU4XB34nd/9liiwSlW6/SvQ0zMMi8WJ6evX0dnRDr1aIbmdtFyM7kRRSBbQNzYCvVaP5Vtz6Ojvwle++pP47ne/g0BgCz6vRxrNm1tBUVzyXu7u7RY13OTUHhSLZcxeuY3+8WFUK3UBbrs7e+CnXXmjjPn5Wfg62rGwsIDu7h4B+kl3CUdDeOjRBzC5dwzff+Z72H9wHxaX7iIaScBu6kA0TIDfCL2OSlkVXnljEMKeAAAgAElEQVT2HA6fGBUg6tnnLop9q6+9F/sPHEc2T8VVE6VsEZcuXRKQStbHUkFyWWkxaTQYpRHMxji/mS9MC2euGdw30i68zeUWm2GDwYyVpRVp8hI05VLlcLS1Mno1GoRCO3B77DAalaLmzEWTcLS3iV313Zk70Bh0gIqAYlPUocVkChYqKItF1KoZDA21o73djbX1FckcPn32FJZWl7G+sd2ySc7W4PJacPjoIcmRpI3vxuom1mcC6BzohN6okwxbm90qCkIeLxWEnK8J7L7w/IsoZAqYPDiOiiIHrUEhjgjJRBr+duYW7wiZ4cOPfQTVchMvPPsiPG4f4jHmL7olG72OGuwOM5aWVuByWcQS+MDBfaLuev7ZN6Az1EUd/fnPf1bsSW/PzOLxJz6M9869D53BiGgsLCpkh8OK8bExIbAYjFrMzt4RwJCAIwklzOjdXk5jcMyBUydPQqHU4Nq1O2I3PbFnCoVCBZcuXoe/s0dINQRzqbRl5jSBHWbSco3jCkmyBhW29UYF7e1tuHrxguxz2jvbMDExjP7+Prz6yivo6OpBrlSTc0M1W09Xn5AbttaDAlZRQc5roZjLyTxOcIzgj4HEJD1tRFvqP2a226xWuFwOASkb9ZqsRbSjJsBNNw0TIzYMajQKWXR1dMHb3onFlQ1kcyVRzpLEQ6JVu9cJq82AS+eu4gtffAIf/shDUBvTSGdJtGJecAHbwSSGhw4ivFPEa69ewuzcqtyXtPjs7fdDra8iHAmhUtTAYvaKurN/cACJZFL2ibSyZv6xw9Um93SWICaUmJ2dQ2e3AUeOq1Asb4jSWq21oVhQwuXqQU/3OK5fnceVizP4wud+AqlYFiuLq1heWJF9AOsvt9uFSGwHM7dvYGB4QO61VCYj5DeCQr523vdlhCKbcLqsMGjtsOu7cefWXdjsJlHg83qr1ktYWrwrKkHuH/ft3S/AJ1XntOT+m79+AWPDk8jmMojGgjh0dC/iyR28++p57Dk0iv7eUSwvbSIey2CwfwQbawHZ4/X2ebG8ckeAOV5jJGqQPODv8iAa38IDDx6FwajErTs3sGdiQu4D2sNfvX4ZF9+7jYGRXmQzJSzfDYrdrdvZgfHRSSE9lIo5rK3fxdf+yZfRRAlvvv46aiUd+npGUUMOOoMKyVQO4VAOJrMfKpVe1LeRxDrqTQKZJMq6UWtqkChFhAhE61wV7W0bdaibdSTDO3jk9Bk8fOI43n/zTUwMDiG+E8bsrRmMjkyhZ/Qo/uDbf4wv/vhH8Ud/8uv4+McfRjCwge7Odqg0nLdISON+polGTQVlgzatVFYyXobOE6xHWntNZm9Thcn6i9bcEufRspyRPTkJC6gzUoSkNa7vTtTqaugMVvm5HYrhzu0lLK9uY3klCCiMiEVzsNlo254SgqhSYcDI8BQU0CIRy0leOb+4bzeZ6YJAi3mA4l5flwPZalwcHo4cOY5kPCMKX9o7a9QGlEpVHNx/GDdu3MLWZhCZbBbuNg86O/qxvhZEIV8UIjPVmySiDA33IxwOiBX3qdNHxXUhFt+RNSEUCiIcjGBjNSAkl4nJCTz8yCMyT125elWUt/FkHIPDA2jzuHDh4gUcOHhA7GqnLy8gHStgdKwX3T1e2Jx6BLdp3Twn5F7WN0qFGr29wygVGrg7t4o2VycyiQr2TR7EzVvXUSiQJFXGo4+dhkJZRqNZFsIDyTkk8MbiEbjdLeeCa+eDAoBz3qfy/PLlC3C5nShXmDPdJ/Uw3RJ4b/H4ue9JF1IYGu8XEiKJVFTwk0iVyaZgsVukjqtShVkvt0jTGpXEfpDkkM0mhYiraKqEZKPhOauroGqqRJ1Jxa3T6kKzpsDVKzdQLhSRiecw2j+Gpbsbkj/8xIcewxuvvC5ALdW2Tzz6OHr8PQiHdgQUpnWy1WxFnVnm8cQH9QfBUs6nJH2wNpLaX0XVaqNF4FarBGAWh+Jdl65WmaaCSqEWkFFctcQFqdU3kFga1o8NBRo1PlcFk90Knc2EcDqB5e0NRLIJrO0EsLi5gjLqGBgbgbfDJ+SlreUV7O0aRG+bB+lkChPj45J/2+PvQJfPh1g4DJvBjFIuj2a1CiMdO0plZPIZFJplWSuYm9ug80+5Cgujk6jAlZq6BdqS4NwkqfhepFGjdQxSe6vVKNepr1agqdEgRYBbqYDR6YTOZkU0k8ZmKIRUNo+7axsIRyJCUrhx47rEYZCYRHcks8WKVDKNro5ecXUhEbu/tx8qkv2SCXzu6aclVofA7W/8xm/g6JGjH7id/VB1ex+4/YfYm73/me+PwP0R+PuPwH3g9u8/dvefeX8E7o/Af8Mj8PcBbn/1V38Vv/07v4dr05fxf/7rX4DH34aB8WF88Sd+CjNzq0hmqjCa3egdHEFToUWxXBdQ9u7yHdjMCqwvz+DOtfMoxJKoFSo4fvAsYokcltbXMDDahc5eJ65efxsfevQUbly5CrPGgcB6AtFIDApVGVYnxKpqZHgfevt7sbGxjnxOicBWBMlUGIlwGl39Hgz22uGyKbC1FsXUvqPYf3AKf/WDv4TX74bT1Y4Ll65J5tbq+hrGRsexuhxDKlHGP/9nX8a597+Lo6f6EU2FcenSIvq79yK4VcPDDz2GcGQRz7z8HXzxy/sR2FqGx9WH5YUEChUT9h86g4sXLuPEqVOi7rLb26RBTuY8VZsDgwMIh0NIZdKioqnUsgjt3Ia/sxtm7TA8bYdQyNoAhQ3ONi8iiU2otGko1Qn42g1IZYLY2V7HnsmjSITtUGvtSGSSWA9swtPeid7ucSzcZZ5Zl+SjKpoFKBW01ksCiKJRWYemvoHbd65gLRhGrkx2aDuOn34a43s+glhMDTQdqFRVqNSYsVSGSsMGKUE2KlRaKgoWKCzO+UXgi8WXOPzugnkt1a0Samihrqmk2G+qqqg3y6jUqSRWCTtYpdRJ8UbWsdmohVJRQaWSRy1XhqrayrYt1eugUxPzcCq0JRLDqaaoWcm5lyBXscEVQS90dSow2cFofR4WUgTkyhUWxMzlbTF+VbSsJgBJ1WijIs1vHsO9DFE5Nr53pQKz2SoAMJuEBMsIkhVLzAJVCLObRT+Lf6pAJWeJsmFmBClp78zimmqZsoBOzIIlU5uNChaBrTBi/k4vjHSHXYtMpia5alTgUnVLdSatz1RavYDZrXFunYd7X/eUo8JmFmvpll0wWcs1ZtOKylWgXgEdW4rd/0fGbQvWbT1GWNQEbVuWyS08l/Ae1as8N2RPt5SnPH4e1z1hKmFjAaTFbrmVS0vAh5+71YQi8EvAlA2hFnBKq+SW3/Nuli7VF/LereNo2UHTep3XDsd0F6wmwC1NAYLvrQaWnHsBhpXIFrOo15pi2S45z7QjZjatipbrvN6pJCcY2zr3PEaD3iTHIyA1ry2qpnfB5hb4S3swjiHHhyOmQl3eXyk2V7p6AVU2HQ8MIRNcwwOnDmP46ATcPrcAslS68rGB9XU4aNW9q0jmtcW/TU5Oyk9aaJVLzJpWC4jL66Bl69UQoJnXCwFcXlss4Akcs3lCRa2mQSuuGlR6DdKxGLoHBkRxOzs7K/lfbKpTPcP3IsjARng6W0Bv3wBMRuDG1fP48GMncPH9Czg4dQT/+899A7/zW3+G7/zlGzDZm/jmb/9TbG7F8Mv/+i/QNeTC2P5+TBxwwuY04dLFZTTqBlx5Z06aIbWkElNnO/Av/5efhtWmwP/1Z6/ghWeu4OzDD2EnvoOLF69KVmVvb4c099RabatBqzHgztwCNGqSRDQCkhOkqRXLUEkTiBbzJSjUDfQP9wrI9NIrz2NwcAAdPq+obWlvVi1XkUwksLa5juRWCVMnxjB9bgYNVR25XBEje7146lMfxeraXQG8lUotLGY7AlthHD/6MHIZBV5+6SWks9s4cGgIE5PdGB/vxjPPfk8Ao0yKCpxeBDeSqFX0iOww+1Yt9pqPPvYAHnv8Qbz8yvNil3fnzpzYgIbCcUS38hTUYXDMi3whjs987tMCGE1PX0c6k8ToyBiCgSTeePUqHLZBVPJs2dVhtKmQyAThbLPA3+6TJriyXsTTH/sQero74WEe5k4AcwuzmL55HZlsBfsP7kEkvoNLb4Rx5iO9AhwwazObLeHO3CY62p148MFHxSJwY20TXneHWMpSYbNxdxN9IwNyjTDDjHmMKkUOXd0uUS3smRzHhQs3BMBmozIVU6GWAx7/xJOwOXX4q+/8JU4/dAjh5CZMWiee/pEfQyHP+0iNt94+hwvnL6PN7RGnAqoEa02Se2qoo4xsNCM5cJ5OI/oHevDkJz4iGb3dPd34lV/6fSQzMTz91Mdx+uRJvPPW23jjlZfxiSdP47EPncT88jRWt+dhc7mhUFiRStRhtnhx/v0rkhU3uYfKwiTsVj2WFxeQSaXxuc98Giuz27j2bgDd3V787L94WrKBqSSmHeza2gZeevklHDywHz/+Yz+DX/mV38Srr13BP/sfn5IxZ/TBv/+1ZxBOlDEyrsLXfvp/wAsvvIP33piDStOEp9uN0fEp3JpZEOvmibEJrK8swaBVIbC4hVwsB0unA11dvWIJXCqW8PCDD2Hm1i2s3rqLtj6PgFK0+zt95iyef/5FmYdo2cy8Uir2tlY2cfahB7C6sSaqNjb92DCvVepYX1yScT105ABOnz6NS1evCEBEADCeiAmo+pu//Ru4dPk8Xnn9RQF2mBUciyXg9w0ilczjyKG9oj7WqelIoRfr1tmZWZTLTZSzCnh7/ejuGZR7N51KY3J4v4CIXDcJHJEAJeQIjVrANZJL2Pi9ZyXMXOn9Bw9gezsoc55W2yKGyb2WzokNMclTnOqpCtLqCLiMi0I5tLMjOb8EGuKJsFjxEpjU6uk44BQALRBYlzWMbgUWK8FFCm+oplHjgbPHcPTYUaytrSCWjIsaMp2hbblS8mKHR8cEGOV6SueTWDiG9ZV1nDlzVo6R8zaB8FgsLpEMbLzOzMzA52vH+Pi4zNVUhSrVVUzuG8drr70qa+Rjjz6KF198DcV8UUgmDqsNsWhc5n++Buf/J554Am+99TZ6e3uwb/8UtrY2MDw8jIHBPhmrK1cuC+mIa8SRw8cwPX0Ti4srCC5G0TnSDo1eJ01/rh0EZ6empuR5N9+Zw/4Hx2CzU0nd2q9y3FeXVlHMA0NDHjz2+OOiqP3OXz6DlcV1WB1m7DtwRCzkCepTucs1uFyutdZPhUoIOVTPMa/X6bQhENzE2tIsTp45CVVTgTffeBujk704ceIw/up7fwONVgetzow2dzvcbi9CwR0BbAlec12n4pN5uWMjw0KA21hbFWBWbzRBa2SMgEnmcxInmGnLa4TnmHtWg1En2eY6vQrpTAKZVAJ7hnoRXFtAeCcqeZhPfeppDI2MymvyvNPmf+/UOLRaBf70j38fp04ew4efeAw74ZiQCnztNpjtCiysXEOhQuB/WHKsFSorVldjWFrYxs2bi3A6PLKuEkya2rcHd2bmoNUb5Hg5VsViFX5/J1IZgmgO5PNl5PNFUW1397TBYqLdMm1ZvVBpdeLAUCxXZP5OpRNi9W82afGZz3xKLEQH+rpwd34Whye/iFt3biKTS+DylYuyrgQCSew/dADRSBaNpgYqsRqnA0QJR48dRCKWglVvQzya2L3ntEJA4N6CefG08He7HRibGBJbfhJr6BCzd/wwcmk61uRQKFMNZxRi0+XLN3Hi5An0dg/h/VfOIVuswONjRroF6xurKFeSqDfyaGvzordnWLJcuR9Rq4FsPk4vDTz1Ix9FcJtr520ZE2axU9HbP9iNWzPzyGVq8Ll6kYwWgIYeRw+dhEFnxPvn3kM4EsRXv/IF+Hxt+Ou//mvEwmVUSk0Mjfug1lWRyRYR3MrA6xnB8MgelGtZVJph+DudgFKL0DazxgFvjwfZchzZdAJ6jRpmZjRXSqhks/jpn/wqVu/MI7IVRD9JAA4Xzr/1Ln7661/Hb33rDxHPZfD5z38es3M3YLEqcH36DXR1W+FqM0k2O1XC9F1lDaJUsrZSolpsSr0le/hdAJdYFhWZ3OdWqkWUaTtOgqKGtuatSsBqdqFUqovjQanUkPgX1i7+rg6pldRaHXztXQjvpPHvfvW3MDQwiWyRisYoBvrHsDi/g6uXVhELNzA2dAzbwZg4FVAZXKrEUWsmAGUO6VwIbp8LKr1WHCtoQ05yCi2bo6EY4tE4PvzkJ+U6cnu9mJyYxNvvvIPrl28gnSzB4+2W+5P3MedkKh4ffOg0pm9cxs7OlsQh8drq7esQ5ffy8hLWlgMY7B/Dgf2HcWd+DolECg+cfRBbgQBeefUVsXw/eeqk1F/vvPuO7LdTKdrDV5DPpVHMK7BnzxScTrPUtcVySohqWo0dz3//ArY2kujs6BMCA0FWjZJEl23YHE1YbBpodSqsrQVw5MgxrK+tolRJYXDYi4HBbrHWTsQq+Itvfx/trh6cOHFMzsnS8iJ0euac14UIsbMTlH3MTnhbzuvEnjEENrfw5996AT/2Tz4GwvE8XzzXrHGbyibMVpMQFHVGLQwWHaCoyT3NOQgqkpKpVP+/2XvzILnP877z0/d9Tffc943BjcFBgBdIkBIpkRIlSrY3luQrp5OsnZSVKqeccracxHGyiezNbux4bUuxHMmyLIkSRZGSCII3iPsGBoO5p+fs+76PrefpgeTU1v5hV7m8rsKQKGCme7p//f5+v/d9n+d7NTQLV6puvZZqTZrVpjp6mQTIbRhwOT20+YNUSmUK2RodgV7OvX9BUpQUENxc22T64BF++OppNlbD/Pxnf5aJsXEl9ZUL8js5Qm4vIa+PQi6v64Q6bQkZVyzed+JmpPYSIpfM2ffrUVkHTFpbinOYUDBb/5kNLacifaghYQYGDALY1ptKlrbaXZSkdhe3JZcFo8OGyePEFfTiDHj54lf/mJnFefwSgWI2srSyonXe1OSk7qUtRjOZZIpsKqVgrcdmY/rAAfZMTOAwm8lnMpTFxUdy2b0+DPkC5VxOCWXiACb1lHwG2VP4g22Uq+JwVlfQVrKSFMStScSUnXql2qrnFXAW4Fr2LDZVx1frDSwy58tcKzE8DbC4nESzWb7z8st6rmVPMjA0pLbYZ89dYHxiikKxSiKdV0eTTK6gdevc7Zv0hbz8+r/6NXVLEuD2P/7H/8j09LSul0J8ewDc/v+48frg0B6MwIMR+GsdgQfA7V/r8D548Qcj8GAE/qZG4K8C3H7hC7/Dn3zlq3z7u9/kd//b7+D02ekfGVCW+tzyJrWGnULFyNjEPv7OZ3+O0clJbVS9d+6MWtFlY2uMdLbht1Rp5CN86Q9/j3S2Rr5cpW7wMzg+isFsZSsS0YyvVCxNvWLE5XQwc/c6ucKm2gCGV8XCrF/Z+Y26i6sXLjOyqxd/wEW9XsFmblDMZRkcEBvQIrHkIrv3jpBIxinkRaHnVeWV5Cs5vVJMWDVD8bFHDvJnf/Y6n/m5fSQzUS5dvoXFGCLYNkp3V69mJl258aqqb0TAkctUuH0jTLXhxB/s0QanKNyCoZAW3hUpoBpGnKLSNNgoFMqq/PJ6A9QbOYy2VVZWFmjz7qOv6wTNejd2e4eyWO2uGg1jjGJ5iVo9wvLKbS1qe3un6Ok5RbXhweZyYLbZyeZrFAtmRob3kNiSjN0sTlsFpyNNJHKZXH6Wvi4DK/ekMN6iUnfQO3yQzYiRR574X6g3O0mlLdhF3WW0q60dhgr1ep6agJomm4KfAiJJwd3KR2vgsItCtwXCCTinOU0KwhmU+SsZe5qza9zJ4dXsQpMWlBqHSxOrpYnTLhaKVbWaNdRN2E1uzBan5sXUNavVKPxyClUBU6uURXHZEDVyvZXPJ6pagxWbZCvLfw1Re7ZyfwXsFDBSNayNHYveHeteVXcqN1ZUlALQtfJipRiV1xRwr1aRcairJZI0Taq1ioKwRqs06SRPs6nPVcWrKmCNWnxLA0HGS37Wsh4XoNNIm99PuVpWa9WKyOuaTVUHSt6kNOpFSaj204YWsClgoTQ/7ZL3VhF2c1kBZXmsFR8rytWWgljBaHVC3lGEyucUa2UFH3+8nblvhX5fPfsX5yAFP39kf9V6RH+2o9j90d/3bZJ33rcFC++kv+6Arvftme+rAlpS3xao/qM/igm3cmPFNlnAUn3OzjmUz9ICuQWIF9WtpWWRLIpkk1hPC8O72SqiheksoHZTAM4mZWkgiHrYYtbXk8fUglssrqy2nbFrEQ0E5G/ZMbfGUbOkd7Jx5f0EpBYlsSYA76hyW3CzRa9PKfLddhM2uYYzWzx9dJT05ioPHz3MiY88xlZ8W8+lAKjS5G9ZIfawHg7TPzio6tuF+QXsDruqZSX7d/buPR0LscTa2NjQ4xJl1PDwsAIh8m/Ju5WfCygsTXkBc6WhL9fHzYtXCXSFiEYimmtXKBa0UTs+MaGZuHKt5jIZolsR2jq66RTA01alLWAkFU3itDr4l7/6OX7/v36L09//gI7ObiLxDQWgfvXXP8f84hp35zYIdXXQP2IllY1TLns5/cOzzM2tsXffLj7+sY9qQ8ZsLdHV5eTt01d55dvn2H3wAE6fi4sXL9DZ1a7HK59b5iebzaHg7cLiKtmsgKmtDC+xC+3p6FDFnoBV/cO9+IMeUrkEW1sbuN12Bvp69V4SFb7f68NkMBDZjnDmrQtMH5nUrDZplovybGs2yuTxbnbvGVELu+6uLuw2N+fPXSefq9HR3s/GWpzV1UUGhzs5fmIP3b2SLyxKxxJ3787S5u8kk6rgd/dw4dwddk9Oq9KqVIlpPqo0HeOJOLFERNeGfCmOxWZk9549qjYYHBhhdnaRRsOswOnt2wvYnQaGh3v5/vfep161YTV04bT5dL3NldYx2woEglbNQU4mc0Q2UpTyW3z2p19QC+jXz7yhmWxisy+ZcHaHqLXsmp+aF3VBKsud2VkOHT5CWzDE1/706+zfdxCv2082XWR2Zg6vx8/ijUWe/4kXtCH/3nvv6TXncdkxG8o899zjYCowMNhDPlfi7bcuY7EGOX/uFqloEYfLS3dvB4nMFt0DVgYGghTTYotvxu3yqVX+yuom0UhSMxDl2s2lolhMRkw2E942B0ceOUB4dZEj04c4c/p19uzbzSde/Bh3Zu/ywx+eUbvOidEpMok0KSFENIs8fHwXHR0eXD4T6/FVEDtMazsryykqFTOvvXQWdwglCz33/CkG+7v4nd/4OoV6hX/x+U/z9uvXmb+dYGTCweNPdzI41MUf/cF3MdbaFci8dGWGri4//9u/+iW+8rWXeOftKxw78givfu99TMY6Tz0zTVvQp/uUL3/5Jai6+YV/8hMsrWzw53/8Gs6Qm66+Qa5cvkZbsB0aNaolsVeUHOUaL3zsEywsLHL+3CU62jsYHRzmzswdkrGYArJiAf7uO+/g9fk5fuIEZ86c1jng1KknFZATxXlXdw/JZIrr125pL1FsgcUeWMC5ZHoLn8eFx+thbGxCASV5rsfrVUBW1hpT3cRDT0zreY/Ht5Vs1sRGKp7l4594gWKuqPb+t27cplataMM8Go0TicYplatsRWJqAahgWqwFRsrcWihIXrU07M2kUnEmJ3dpBqoAbAIWJhIxJS2FOjvp6AwpmO72+FTBLLmssuBJtrfMW/Kaks8pn+PSxYt0tneqKje8sqF29952seAsK+gwNCxgcjeZnORWr2rsg1giC5B14sQ+JieniEYTnDnzlqoVc9Emw3sDOlfLeiPjKc+5fu2muroI+eLq1askoxmGh4YUyBQVrKxhFpMVfzBAT3cvXV09XL9+g+3tiAJ7Yo0sx2u1mLh27YoCrfsP7NW5K5OW7N2qZkqffOJR5udneeLJx1VhJ4rYkyef4PwHV9k1tZd9u/dw/abkasf1nAsh5/hDD9HbP6BzuZBhRBEsxz0wMKSg4MUPLhPqDmC1WclmMmRSsrer8Oyzz6o17/bWpq4Jco/LPDvU38fxhw4rALa5GVfLaiGciZJOgEVfoEMdZWrVpp53AdUkg1Zt7is1VVvJXibg8xEMtVGpFLh27TKDAz2cOnWS27ducPPKDKVqhl/65X9CT88Qv/8Hf4zRbFXil4Bvcv0JYU5ykdPpJIVCjqeefoKe7g6++KU/UOBHgNp0UghaBrq7hkjG8qqkbA9243C61FbVaGpQqeYwW+p0dUlu811qYn9tM1EoCtnOysknj7Br95TuH2/dus3tmzd58uRJThx/iO+9/DI2i4Wh/iGSiQqdHX00KFAobuFvt+AJ2FUNJzb4Rtm3VoxKWpWGvVhgxxMJtbld39hUe25/W5Dr127o/d5oGIhuZZncN6kK7mw8j0nWsYFBDk8fVgKr7BuFoCAZ1pLdKSCOAEznzr+r85PVWqPZyONyCqB9D7/fRTG2l0otT7DdxaMnj1FrlAl1SHZrN06CvPbmW5w+8y5bkSjtnSFVN9otNvo7BsmkcgqSyzoqSkLZc+byWb1nIpEtzfkMr60wOjZEsC1IyN/B+fcvKZHjoROHyJdTrG6s6nhYLS6uXp7BYnKoTX53Zwc3r1+gr68Dm7PJ1J5RvD651ysU8rCxEWFza4N8MUuhlGZ0ok8taN97/z3dt22ux9QRYGgyxKWLN+jrGWO4fxfZVJVXvvkavZ39nDz1ISqlIq+f/j5Wc4MXX/wYly9d5ub1eb1mVzfusnvvEFaHg3xWuKQ+urq7leBRJUatWSSRTBMKDdJo2ClVshgtdVwOG063XasJs8GA3+2mVigSnl/i87/0z0lHk/z5V77G6MCwqubW0lF2HzzI9as3eOaZp7h44R0qVZm/coRCHtwONw6bp6UyVM8DUf+XMRvsmAytva3kGEs9ogpbYxOrXdTJUheJ3Xx1B7QVMqsRo9lFLl/F6fRjMtlUsR5NbOPzOZSw02hWqVTrLC1uqmVym79XiQDLKysMD01SyKWYruwAACAASURBVBlYXUzSbHh49eU3OXTohGaJZyS32CLWzgZsLol4KWAwyxG36g3Zm8l1KRbbspYLCXJ6+gjh1TBXrlxlz569vPjii8zNLbK9neTWrXuaWy6RHvfjVuQzis222AiLOZIoU+UaF2WqlHCXLl9icmKShx9+hFy+xMvfeUUja44dPcbg4JDuj9fW1lgJL2uObng9zMBAL5O7BhQcXloIs2fPPiVNW61GzSFuCwSxWX0sL0bIpgWksyg5LZWOK8ljK7LMgQMTqrYVVaRYkUeiMf1chw4fYGiwV9c9q9VDs2plbT2C1WDC43axsb7G+OQYPT1dzNy9TT6fVav4UlmIRVXN4BYFu+zHZ+/dUxKVxD/1ieNOIkZPXzeHjhxidmGGnt5ODOY6lUZR1zSby4LdLnVHmSoFJZNq5aXq1YZGCwj4KQ46ZrHVNgiBsdZStjdN+D1BsukSAX9IyQNb69sszS+zuhwmnchSzpfo7epjbHgUm2Qo2+0KRpqqBnoDXeoOpXtBpwuTEAkkXkZIsVIzIfVVSbBqrY5kTTMYWuDu/QRWo9TaQgJuGFtxQk1R4CotWGsFAXKlIqyZTRTFyUmU5yYjpXqNUr2qrltC4pbYpfauTq0HhfAhbiT5SoV4rcjiRljfW2yMuzs66A51kMukFICuFgs89cST7N41pWCr2+mins7SbTSR2Y5gkPrbYlbrYwGE07kshXIZyWYSko/JKqrgVl2vNaMQjuutulAyfk11NCtYVLrSc2jlAJvUbUvOj81uw+7xYvW41Qp6fWODju5ORkZHyRVLzM4tsP/gNNF4mngiw9DIhOb/bm9FmF+4RzaX5LnnP6pObp/73M/wm7/5mzwizhg6/n8x5/b/s7v4wCr5b6rx+uB9H4zAgxH4ax2BB8DtX+vwPnjxByPwYAT+pkbgrwLc/qcv/DZ/+MUv8vVv/Cl/+KX/itWJNms6ekPY3W1sbKZoC/XzzHOfZGJqH06xe8mkMNvqvP/O96hmN+hyV/jHnzlFOX+VyNY5XD4rK+s5vvtalnfPprE527E5xNayisMp7MEKo+O9nL/wPqV8UW0uV1fD1Co2vO5ubUxHouu0+V3s2z9OOrfF1tYmQ0NjpOIl8oUM2eIynV1uOjp6uXR2Gad9QFUfBw6PMDt/lkQqoQ3vk48dIxFfo6vbz9vvvcfKSlTztmz2gGZ3FQtpDuwfZjuyQmRzjd7uPowCyJZqVNQqB/bt36cNq0QyRSwualczvb3DzM2uEgz2smf3YdyuNhKpdSKJc5gtNTyuURy2AXq6psgXSszcvUZbu5H2LgEZ1rl79wr1apk2X5DV9TxGxxTlpjRkTrYUqU0HPk8fka0SHf5+KvkM1dIWTvs2qfRltrfPEfBXsJpr5DJw7nyYerOPT3zqn2I0d3D7XlibyNLot1ktWEThYrYqwFqq1dSOyGxpZbY5nZJVZ6FQKGnDS4pDKRJFXSrqS1HFad6ngJoCdKm1bksZKQCMNKpoiC2YuASXQTKPjTkspqKORaNpVdWCsMbFLJimAO02GqLetJgVYKtKAdQ0UmvWKVUq2txsCPYqb6LvLUCcUY9DmmcC4in4tlNsicJGYV2jZAaV9LxJgavc5UZd1aYCOUt2kdhTS1FZFouySlmbikazhVLdjEUslRoNBe2kGS1/BLQVgK4F2v4YVL3PSBaVmoDhlZJkhFXU6leAW1EuSPPa53Wr+qeQz+vrSAZUKGgnmxPL5boWogqUm01qny3vkcnkfpTvKt1t+QwCqAs7WGVwfwF4FZCzJbZtAckt5WiLCd1SL7dASwEwWypY1c4q8KkgdaOl+rwPFN+fvxTs1KJbFLrihyX//xjw/VFy7s7rtR5rPaf1mGQey7luvf99cFkAHQVz5f31EFuvKV9qKy3F885xCWlASA/CYNbPtJNvK+8joK2ccwVoq6282/tfmh8lqu4du68fgdV/AZz+8TwtYyWfX/zrRKVrpmE0aVPEamhgrRVoZDZ58tAImc1lHnv0IU698AyrW2uqhhVrYgFuWwCyaC7RrCjJoYuvb+EJtdEWbNPMKavV/qNrShqp9xW3YnEsKiwhpYjaNhwOK+N9aGhIAdzI1jYOp1PtSOOxmKolK7miuiPIdSkKGlHdSsNfwESxwxWrMsk2M5vFQixPLpXmN/71L/LKSxfUhrO7y0u2UGNwZABPMMRmYoGxqS5V74i18EeeP0F4TSxmR7h8+Tprm2F27R/G7fbRqFi5dvk8z338UW5em2dhLka+XqF7qE8bZZVySfMIhaAjjSxpkovLwvz8EmaTkBrcShIJBtsJtbXp/SpNyEIlpw1pp89BMOTHZjGRSsb1WnYJwaRYJi+NRIMRd9CuFoDVioHbt2YVnDhx4ghGcw2rXSw6LZp9F17Z5sr5u1isHorpCnVTibGxAdKZGOPjA/T1t5NIRnC7HCwvLlOrwv690/T3jfH9V89waP8RMtk4d+evUCrXsFsddPd2U6kWOHv+Gp/+yUOM7+7DZG2yvrbB2mqCdFKU3p1shAtsR3JUKwViiW11bLCaPJjqQW2y5fIx+obsqpA5+pDkT1p588wF6g0zY2NtDA526NwhykNtjLaJVWwIu92jNr7hlQTGhpmDxw4wOzvPtVvXOPWhk5w58w5PPnGKeCTB/NwSFpOdXDqnhIGTjz/B3L173Ll1S0krTrudgZ4+3C4Ln/u5J8nko8zcXWE9nMXp7OTGzTtcef8ORx89SX/PEKur93j41BhNY5pLH8ywMBfl0MHDCrCshjcJb2wRCEieq5zTigLxko8szfIPP/MEE2Mj+B0evvCffkcB6MefOsrV69e5evWeflZR4Vx+7xr7jo4yOiwqvwKlcppDh3dzd2kWtztEteLg6pV5KmUziVSGRDSCsdLg1HNH6Qj6+c6fv83u3f167v7rf/oyFtwcezzE858eYWy8j3/0979MJengsz//IS5evEUqk+CjHzvIQO84f/QHr1JMNzBYS5qxKhaNjz3+ON/85ktceG+e53/iMXbv3s8bb77P3dl5BrSp38/MnTmSyYzmfxZTWfyhAH0DAzhsLgX6Nje2KRXKlFJZDNbW2tWaskRdI84ErZxxIakcOnSIfE7uQxNtbQG1yJW5RUhPYl0rAEpHRxeTU7tYXZ8nvLJIqVbGaXJw9OGHVPW6uCD3mlHtGduDAW2Yb4Q3NTPaG3RjdToIz28T6ulkbGCSteUt4tGW3au52aB/dBinw6oA1XY8pkC6UrgKRgXlq7WqqgPlj3zlchkF5aSxLfuKSFT2Wi7NVZR5fX1tnWwsjtPnVeeARGQLg8Wkc6OslUqkMRuplqp6z+eSWc3LGxgZ1XiEYlkyPqUxbqSjM8DSypKCRaNj/ViEyNNsKHkm1N6uuXqi8BF78lQyx8BgkN6erpYVr+TVqlW7kXuzS6yurJPNFuhs70IENbIOJxIJnZ9EJVtM1WjrCVATYpvDqePu8wZIJNJKSpEvj8NDbDNG30AvhVKWfCFNV09IM5c7ugRcNTAw2IXH51DlsMVmUvX7ufdv4fF0USzklUQgTh1ynkUlKkCsfP6udsnCixLwBhkcG1DVrcwdW9Et1sMbaokqlsLt7e1qL7y0uKT3n3wv62s2k9W9w949UzSqRZYXl5ToIvO05G5LVrGQAYrlKv39kpmdVGvufKGoqmdxI5E1Rpr5JtkDiTtKpYw/4CW6vkHDUOfEiYc4eHCfqpEvvH2Zh08dw+cOsri8qUCsZCkuLsyrik4sQiX/slor4vU56elr55mPPEU8vsX58x9gNZlwWGwUchUMNT/Xr95m/4HjFAsCXKAW5dvbYba2BbBP0REMMHWoT3OiOzq7CIXaCYWCuvfajkWJRCK4nR7u3rnH+PAEH3ryw/yPL3+Vno4ejk4fJ76Zol41qCOKRIUIGSoQbFdXlLUNyW3vYmrfKAMjASqNCLniBtm8KBWdJNNlHWvZyeSyed2jeLx+tR2WWmlpSRyE8qytrysxw4yT+Ttx1tfSuO1ugr29upZL7qXFZqa/r1sJCTLHCpnIbKpx5NA+8vkUDg7ywfm36OpzcejYOBNTfbx79h0CoXa1RD5+7Emu3Znh+z/4ASPjg3R1h1hf3eb6B3d1zy33pyiwxQ5ViA6yVxWyhCihJVNa9uMSXbNnfDdmq4lMIk6lKjngbsw26OwTsL1ILJqlq3MQv6cNv9dDJr3F17/2FQ5OD/PMRx7HYjOQyzfo7BjlS3/4dbZWE7j8flwepyoKDeaqZpAWSjl1ohgbH2NscpBUJsbNmzMEvF1Qs2Io2zVX+8bVmwqg9PV0sbgwQ7NZUVDJbDK0HDoMBvYf2kMun6RYkUiJgLoeTU5Ncm9+hlwxzu69U7rHrFQlR9dJZ1DIIWeJxqMMDvVr/Ijs4T0ut2aAxrcTRDYjqnJsD7STjCZo1k0MDE6q0j3gd1CrFXE6bOp80CnnwGHCbhVHmYrWuFZ16jGpyt5hs2LeiQqpyV6+LsWN1DWtPaPVLlmbQuqUusOkLiU1sZ212smXmgjGlBcA1yG5pDFMZiFS1FhantN5LuDvxmT0YjH5WZqPsiHXl9NDqVwk4Peq7b7dalVQd3VljeWlMMVinWq5oar4elX21hKfA0PDQ7rmyBwoe894PKaERLnns9mc7lEle1tIhpIz/dRTH9K6+JVXXtU9v8cdaJGcJUd0R8E5MipuWkvkcmnNGRcyy8B4G2OTPVrvS/124YPLxGIpdZN49NHHde6V/ezBgwcolwrqJuD3B9nazChgu7YxT29fu5LGtjZTGHBw9+6Mziken5CmCoRCHdRrVpYWl2kYUxRLWYYGJMJonFQmivCv05mIumF0tA9jqHs1fsFithMOL2reeF9HF7N3ZjRH9cgjx1RJeeTwIb773e9w796srm+SeS5RDaLqX1ldobdnkGpN3AByOCVvvlrVmA0hBEnm/MSuEZxeK7VGkWojj90pKs4i2WISp19UuALctvYIUotLDSp1kZxr+RLScasmN2oGut8bUOcnyRwWsnB7sJNMIoOhadS1LroZ4fqVexw7Mq3X6je+8TK93b30hfoIz63SqNYZHxmjva2NkL8Nv9uHyEgl/MhqNGu2kgCXsl2R9UYyekXx3YraaZF0DU1R16KuOKIWlu+lfteySgBIk5GyEUoGiSnaISi3ytZWfdho4vV4KErtUq5iNZkJBYKYnHZubq/ScNnIFfJaU96+dVvrCrlmE/G45tEHxGHC49JrU2ogv9XGqNuDVwi9FhPZUkGoDvpvKWeFbC3EEyFZmLXP0JCishVTJHWl1L9SlzfArH8blTwq41Er79hI79S1cj9Xhc9uFiKIG7vLrq5diVSSnt4+8sWiAsUWm4OGuidBMNSupCaDzca91RV8gYAS9n7lVz7Pv/23/5bpQ9M7Ne0D4PZvqqf64H0fjMCDEfibH4EHwO3f/Dl4cAQPRuDBCPw1jMBfCbj97S/wR1/6En/2ja/w9W9+mf7hDtZXt7B7DGTETqcA/YOTPH7qWYwWB0sra7zz3jv8l9/+N6xvnadZnqXXl+LAcIVq+grNWhKHy0gFP+XmIC+9UuGPv3Iei30vx48/xaWr14nEV+no8qq1kGS1FTNlegYGMDXcqt4Rdq80TG/cPM/waDvBDgvlRgZfMIjD0sX5s1cwm4uMjvdjMVqpFvwUszaWludxexu0dRgIBNox4lSArF7PaE7Z1euiVnHQPyD5Ry2rYNmcD/T2qhWZIIV+jw+3y6U2j5F4VBVmdqeRYiml1sDCkpai4O7cAjeuzPOZz36OY0cfZ+b2AvF4hFp9G7tdchQfJZ9vqTadbgPvfvAyLk8Jh7OC22kinchTykgxEGBts0jd24+no4cPP/MR5hbC1OtO+nr2k4w1sDScBD0OUvFZatUZ6g3JJjuP0SLszTzd3bvIFRzcu5fDZO1hePQIdkdA7cqsZimmijSrBQwNsZCtU5KmiL0Tb6BDCz2zyaqZt5VyHbfLq1mUUkjbbE4tYCV/TgWSJjMVVS22WMBiCSg2pNL0EoatzSSanQpmYwGTKY2hKWOWo9S00TS3YTI7NE60XjNiUIWuFGtiFdzKdRIbIovNquCf2CDX1U23pZpUUyb5XgG91h/5HQXrpOGtYN8OIGloatamFF1NzVyta96qaHyrlRIDfT20+ZxqXZvLiLKjRrlao9iw0jTbtAhtqW13wMR6y45ZrCDlWARo1TxdacwIO13+Nhi04SNFrTRepHiVRrJ8r2pXzYlVGFRfWxrZwmoX5amqL6xWZe1apXOiB9763Aqq1hotFXJVgFux2zIre7mF1baUqTJYUnvKe+h4yc802teoRbOCuTvNIh2l+wrmHUBW7jkdS7EK3snj1c+sitSWWlbAVlUSmFoA6X2gVga+pYWWH7aUwPK9HNt9Za/87P6/5eetSN4WSHv/+9YH2lHnqmVxC8BtfZ5mC7TWp7TOT+uctwBlsejSrGB9fr1lSSfnRJXSlvu/9qPXv58BrHnK+hKNFpAioLjYVxtlHjJjrJexNUrUU+s8fnAUUzHBC598looVnGLdpbnRFrUpFpWZvJ/kIK6vrek8ksvkCHa0q+p2bSVMT2+/AqySSSt/C8AhDXYBHDRT12bT7wVgEDBX/iwuLmIxmLRB8dCjD3P18mVVJHb0dStoLJ9blAmtvMmSXkvyVSmLwtyIw15k9sYa/+4//ATJ7SJf/uJbTB/co1asN2+t8KHnTnH85MO8euZljJYid28tsXvXKLt2DxAOx3jj1escenQXJ5+WjM+kuiP4naO8/OcvE+yyKNgyPr6XQrPB9Zk7mqsoTPjOzvYWcJRO6RiL7ag0esQisl6VXMsKQ4ND2nzJ5tMUSgUcbgvBdj8en1PiK2nUqpqzJ0oW0bDMz81rE0qY6Z0DIUKhLq5cvk2jbtH83enD+1gNz7O8OsPd2RltkvR1D2Kq+dnYTpLajnPgeD97902SzqS5d/cuyythxkaGmJmZVWvCZ585pc3D73/nHRLpLW12S/ayy+MgGkuqld3Dj04zMztLT6+PY8f3Mbcwq0rCy5dvsnBvi3RSyBgObJYumk038dgahVpEVbfpZJk294CqJmKba0zs9/OxTx4jnlhDhA3Xrq7SO9DF8LifpeVFVWpdOHdV7z+308/Y+JRGAVy7PMvK8ibWhh1PyE1nTxfdA0HMjqbmbKaSWbKxIrl8XlUCvd092uza2tjUZnWpkFdb8a72DoxVE+fOXuCnPvMMpz68j5t3bhCLZYlGirz9zk1oOLBZ/SQ3o4ztGmD/sWGC7Q7u3JjXnEOn3c/MzUUl95SqkgVuxuPxqqWlNP3dXgvlepbunhC7xkb54MwHOv9KVlxbe4hqo0E+V2VpeY31tSgum4Onn3mSZrPIxsY8xWKSo8cOkMwUuHV9hVBXP9WyKLYNXD5/iQZVfB47ew+OUinkmLm1IN6EeBwhrE0H0e0tPvzCfl78qWk6Otv4B3/vN0jGTbz4qQME29t54/WbnHz0Ed59+xKPPfYoFnuRr3zl2zSqJrWf7h8YoFjJkkpl+ejzT6vt91f/9FsK5O3bfwCDwUIuW2ItvI7H7WT/ob2EwxuqfBX1oDxP1FIdoQ51EVhZWlCXBVEYVsW+T0hQZrOSO0TpJGBZLBrBaXdqFmqpXFZ7zAMHD3P27DncHrlH/CwtLjA6NUD/SDfvvvOekhuk6SrAkcwhfT09bGxuUC+WGR4fZGRkkAsXLmoDvmauMz4wwe25eSxNF42SGZczoOt6bG2VwV0jpFOitK3g8ItVZxm3z4uxhGZ4yxwq1n6t5nxViSdz83NkMmm1apZZXpwB3G4X5qaJZDZF//CwAtUbG2vkC1kl3PQMdGF3WPB6RTUsGclRMNc1B3HvvgPs2btbr1PJ9ZTGeG9fN9vbcaan9+D3+1haXFHlo8Q1yJ5HANl0PqmW6wJWyXwk6lHJHpSGsgCyke0EywtrakMZ8Lcpqamvt4/l1SUi8W1GRkbo7x9Qh4RIROzw5R4yks8VGBmZYGpqD3P35pUsIut7JVtUkE0tOe1mTGYDH3r2KfwBD01DjXfPnCOaXWJ0fJhavYLb41SAcXZmibl7YVU2WiwGne9lDZGxdjj8aoeZiucJtHkUEJR9weVLV4hsxtm9fw+ZVIZULMX+Iwf0uhLF573ZWd3byprdNzCoQLwQhJbn5/DZHDzy5HHNqLwtNu+9naoaknFJZDJq1y97PdnfBdra1CJa1jVR9crKLESlZqPBoUMHefjhE1y/do1rly7rfCJ7HQHzpZG/vLiKW/ag7X0Ktsh4rK4sYXVYqCPXe1MzJcf29OP2Wdi7fxKny8I7775LyGtjuKebxXth7t1K4vO343Z28f5bl/EFhLji01xKp8vEnn29DI6FcHssFCtNjELOEXVao8ry8rKSLYX8NdA3QilbxWJw8OQjH+aV7/yQoK+T7lAfppoFKxaqtZKq9iSvMhZPqPpQSAtCbsmVUgwMd2B31vD4zdjdTZL5bbZj60rQkv1IeyjU2ouJs0qjpR4TcpYQsUQBLer0SqlOo+rgzJlzxDbiNO0u3O42hoYnWVlZ1/MrOZulYp5CPovdamKgt5vJyXHu3ciSzGyyFL7BkRPj9A552NiU+BW5dnyE19NMHzpGvljh+s1rCjinEhHyiQijw2M47H4S8SLLS5sUcw2sVift7R2am7u6uoTJ0iDU7uPW5fPUDeCxuRkZ7dfM3LqhqhnssWgGh6ONsZHdnP7hG2xvrmE05NUa/ujxQYbHevjgwjnu3VsllZDIDA/DXVO09fS2bMpzCWxOA6MT/fT1d3H37k2mj06rg89KeAmT0a4Zt+Vck9hKgqOPPMztm3eIbm3SrBcpFLNMjg/g9XiplPNM7u0jEt3kscef1kzsSkP2EEaMlpq6Q4g7lMXmJBLJcPKJ41y7fol4fJMnjz7BxfcvapJH72A/q5uyPpcUbBeFqViEl4p10qkihoaFgM+DGROVXIFCJqnkHFlLpw8ewmX3UMjlcDttanFtpEi5LPEKDXV0qdcqWExCzmmpDlvkRNlmyl5aiLE1rXtUUdmUuksAKSOZSpF4s0ix2iSVLJNMFJRUJg4WRnODWqOAzWrV3Fez0Utks0CtLDWWDbvZpU5AYkEdja2pS4HMsaJwHxwcVrDzzTfeJ7KdYXr6OI2ahe2NGItzSxpzIeSbhcU5JdC2tfl1fpfflX2szBHT04e5fv0625FtbA4zxx85oVbHQkYpFRu4nH7y+QrZjChuPS0rfaltpDbTmtjK0C4/nQNune9Wl9aZvbtIZ0cvpXxZVaRCHrFbbfh8HiW2SMXT3dOJ0WIglhTVsVtJJrFYmqGBSdIpsaFvRTEYTXUqAlpLDqnVqW5cck243A61vB8aHsDhMnHj5gXagnIMVRx2L4lYEYfdp3OWWNdvbIaZHJI1ruXqI2C2rF9TuyZ0XszKWidRFpsbup8X1fq9e/f4+Mc+RU/XODMzc2xubRIMBYUPqi4DLp9d7zWPX0A+E2ZbE4fTjMNtxWitU2qWdvKODVpryXtLHSjrqVwXYqUt64OQL9zeVuyPkD7KlaLWP7K+FfMldYpw2NyawW2zONQeWRwsZu/McvPGHC67i0oBavmGOg+MDA6xtbrOcM8Aw739IER7iT4ymDDXm9iMFmyyKW82KdYqVDWTWYi58iPNVmrViUroFpC3da0rcVrqZXFKEpWu1uc7ZF2pTVs+Uy2y+E4Uil2Cl+tiDa2VGUavi6bJqBFLMtfK3FqqlIlK/MHWOiFxGEgmKJSFDOTTx8QG3dWscXj6gObURpIx9eHy+DzqfOK02mgWK5iqDVxNE3bxHKnWlexb1f2YqaW4FbBWwWgj9Zq4ZTU1Dko2bbIvk+fLv2U+pW5U0qyA9IWi7K9LSlYSgoisE7LnzxdL6iwnRNbF5RWOnnyacDJHV08/HR0d/PIv/zN+7dd+jWPHjrVcpB4obv8auqUPXvLBCDwYgb8tI/AAuP3bcqYeHOeDEXgwAn+pEfgrAbdf+N/5/T/6b7zx5g/5xre/yviuAbaiYbX8uTUzrwXj8Oheak0Lt67cIJrK8IX/4/9iaMTK3Tv/g+eeDmE3zlNK3KKvzUi9WKFWLpAvQ7HpxBM6xPsXG/zCP3hDC8TwZgZPm03ZpbGNKEPjfeRSYtdmwO/ppFEz4fP4iSU2Wdu8g9VWYmS8ncc/dJhsOUt4qUB4IUE4vER3Zyd2ixOvs49a1UosukYqs6YZS/v3nWDf7kc4e/YH+Pyo5fG+A9PYbQ7u3J1havdubVg57G4mR3ezsbbJmTfOcHD/fpaXFtQObe/eKRqUqKmFmmTrThDeWNScpVZmpp3du3fh9Qa5euUWgwOj2K1uVSzv37+H9o4AK+G7pLLzRBM3mdjtp1pNUcwWqOYt5JN2kps2qrRhbu9gObbOJz/1AgtL6zTxcWz6OeoVJ+vLq0yN9VPILrO28i4rS69TLM0zuaedje0KZptkUfbzzrs36ejaxd59j+FyhvA4A9gtBgz1LNXiFuXCJsV8lGLNjSt4FKutE5fTq4DkrVs3lMW7b99BVpYli8yC2y0KEFGaVGkaqzSFRY0Vk1ls5HbySk02mlXJ4aliN9YxUcZmLmIxxchlV4lG18g3nVi8A1itPsySlWtGx8lscFOv2alVxYpYwDaxDZO2q4VaTfJwDTTExkgtb+vUG1UtWu12G7lcRRnjrSLOrAoBaYaIbZhZj09UsiVtnlgs8ppNBYGcdofa+Prcdtr8HrWRzOfErgrKWEmKZaTBqEoUAbVFJau5tk2w2m0KbAqoLIWmFKLCgK5XhaEt1r0tQLalxKWl2jWatLkixbeMo4CQ0kR2OIyUKoJByniYNb9TivRGtUG1UcVqtqi9sjxflMGlcqnFYBYFMJIP2sqMvW87fD9rVsZKmob6vXaHdjJstZ3dbdjMHgAAIABJREFUUqfeB2lVYbujjW0pcluqWGkESANJQGDNiVXraPXB1kaU5uHuKHRlgmoV5wLkt2yTf2zxrCjwjsW1KBFErS3nqaoeW5KAdF9N3MrpbQHEPwJvxWxOCncFhgXwbiqALY1U+X3JDpNjEuADacjbWll8AoZKc0iVCzs215rnq72CHWvtHQuq1ripiZeeM7VsFvmnEgaE+F7FYaxTiq/z6IERujw2fvmf/0NihYSqG8WKWOzhpKEzc+cOe/ft03MtAIbYH0ujW5q30pBPpzPaQBHGtgBb7V0dCtZKU10en58X2z8v3d3d+r2AsfLaouoSMDeyva0qY8m0XV1Ypmk2KHArvyPXmjSMpEks9sRyLkRNU8wnWJi/R3ePhd/73f/AT33qn7B7coJPv/gU58/d5uy5u1SaIDmUj3/0EPliTm11bSYjc/ObPProI6TTTRaXZ5k+PsJSeElzMX/mpz7PV//kq8Tjqxw8vItYPI4r0EYklSYWjRIKBvSzyX0h96FYsLlcblxOcQCwq4o+HF4nEU/hcDlIpOJql9zeFWDX7jH6Brs0g0ysx+U8ig15rVLDarIqWCG5mBNT46RSOdbXRDm7Swk1hUKaSxdvYrAkGRsbYnBoFKc9gN0a5Kt/8jKhdiePPTlKLLbxI9tkse73eTy88r3vsmfPATraZcy3WZnf0IbL4SNTFIslXS+OHD2ERE5duDTD1bO3+Y0v/LyCeO+/f0kb2kuLWywtbKltsM3qJp2sYTLZcXuFuZEGY5U2b4h8ukEhL81eM562Ck99+IDaCWbTAi54Wd1eJNTjVHBPMiHfPnOBlbk0Dz+xT9WeZ944z+ULMwTa3BzYd0QbpRJHUGkk2X9oF9VKk5s37iIMg+WlFcYmRvC4Paq+G+gfJLK9QU93Ox6vVQF2p8nD915+lXMXZjnx6DgnHh8k1BHi9OkbnH//Hs2G5PbZaNQlh62CP+BgYtew2l9/9+s/YHByiKmpfVy6dJ1kMqsNaYfdhsNlVcWhKEqCHR6GR/qplkqceeU0mXQem93F8YePEWgLaNboS99+hbV72xqxYHUIUJZifFc7TWNBQc5stkE21cRkFVKE3Lt2FkSB2OHHZm1iqJRV6SSPRDcTHD/ymCqpT//wuxw+NsTU3m6ikRrnL7yn6ox/9iufoL3Tw6Vzq8xcz/OD71zkf/2Vv0f/eJUv/PaXGB/aT6CtW9VGjz5+jH/3W7+Fz+VVEE/AjAMHpjGabLz55ruEAh0UUgV2T++l2ihrfq4AfZKvVi6KxbuJQwenafMHePutN3WuzKZTDA4PqrWfNJll7rp54xqlckXvGafFgT/oY3V9TZWi4qKRSmfVAlLWpfX1MFa3iYHRfrWWFBvm7Y1tBetl3vzcT39GsyfP/PA04+NjfPT5Z7h48SIfnD3HoUcOceShw/zOv/89LBYPxoYDp82r10i5lMfrMOPtCtA01FWdIqpXh8tFdjuqbh0yb4kdaUEUxGaxLx4ilUyxurykc5vMzaLqFHB1eWFJM607erqUoFQs5hQUkGzSj7/4fEtFZoJDh/ZrfqnYDstnO/HIcVXaZrNphGQj6l5pYBfyNWq1ckt5uilxGRW15p2bXSYWSxKJhdk9PYbDYdV1t7+/T9cuAfBjkQzzt9bpH+zk6NEDpNNZtSGW/N6RsSHcXqeqIN0erwKnr59+S0GNvoF+fa7sJQM+v2ZAiqpT1o/xoT5Vhu/Zu0cb+D/4wbt8/JMf1n3IxcsXWF+NMrF/SJ+fyxeVGDg6OsL0wYMsLMzxwfvXGRrt0PlbzvPVKzNKMOjq7GJzM8Ly/BpOm4dAp59kIkOwLcTWRkTJD6L+H5sYZ+bODJuLW7jbvZrJLcpDce4QIEjIPJvrYQyVGn0D3RTSRSxOC32DfVy+fFWtM4fGx1QZJufQ5/frud3Y2OTOndtKKJJ9iqwttWoNu83Krl1TxGJRoptbHDt+TF0VxDln19SkkpQEhFtfiahNcXdfL919Xbq0Su6lSLN6+tsZGO/cyQeeJLy2qESVA7uH6fL7uXHlDpPj06RidV2rZm4uY7UKMGVg9/5BPvcLL5LJrRPqsBOJrZOvmJSUKKt5PBXXLGFZH8wmOx3BLuolAy5rgGefeIHf/S//nZMnTuEwuzDWzDgtdmq1PJVGVt2EJHdS9pr1hoF0poDT5dO8XQFM5F4YGu1majpIwyx24lushBcwW5oKKjk9DkyyNzE2sTscShASRZaoqUTl6nRaSaZTOB0+JV5msxVsNj+ZTJVwOKIZ8MlYhsjaNuaGka3VNYLuTkpIlEeRWCLM+O4e2nstpLNpfubn/y5vnD5HKl3XXFlxFBLw8fvfeYn9D40xPm7TvVy1ZGd7vcriXIpa2aX5sWKLbTYLETJHnTQvfurDnL/0Fj6Hl62VOJ0dHYxODhFPb7GdiKobkdXaRjxexOvykM/FuXHlPH//nz5Pb5+H6zcuanzN5noCj7OXq5clL/qjVGtmbt68jdvnIpGO6Tr/+MkTzM7eIZ6M6z0nmbCyJ3TaPYwOTXLh3EWW55YVSM/Hc7h8kEzH+dDTx/nQh09SLGc0A9NkLnPk8MNqQTq/OKvPM9lKbEXX1L2Hpgurza+kglqjRChowJhxsjKzzdDoMC6/h7XoFjaPk7WtbZbC6+w/eJhqTUhnFbY3k0rkWlmcp5zc4mPPnkSQbbFi39qMceSw7BmE8FBloL8bv1fm+wzVSh6DUSxui7gkt1Ydf3aIkWK7ahbSm1XdnQRcNJqsGC02Ve3F4ykWNpbJ26qk8kXKRQMWo4dUqqDjLvtZk0lqmialQp1CDtaWE6yvZnjqyadJJqKkklGMRrFxNRJPbGrGrGRpixuMKFHff/MiY7vGOXjwMHfvLmie+fK9iIKmRpPsu0Uxi5IOQu0BJbCF18JMjI9rDIjsO2/ducX1W1dwuG2MjoxpzEOwrVP3PosLq3R1yrxo0nzuULBDyT2ylqazCayeGsFut+73lxdWVKm7a2KP1uJr4Q3ag+3qOiHrpxBuJQe+uyeA1ZsjldvA42onnRSSsUntuE1GG2aTg2ZdiK1Cyja33AIsAoiLEa9Ra4eunkBr39PVptecKIpr9ZLmp9slGsVm5+rVG7SHurU2rOcNamctdsWixrfaLBSyWQW3ZQ202606l7dcuRK6D49G0rQHhknFxUFGLLFbcT0yL9idYtvbUNtzm0PIyRWq9QLDIwOM7xulZixRbQr5pNYCOI0NdeFQ+2SZVswClgoxVeqVHQBUniO9CsmnxUClKDFFRjxuH+ViTS2LxYFK4hWElC37ERmfWDTPrWtzjA6Psmtskrd+8CZ9oS4OTe3DUjXgFLqCCMjlGjWYcVsd+jpVQ52aoVXTtQKSdqJwlPRTV1WygI4a8yPOSEqcbiCeW9amfB6pc+vU9fO19mtWm4NiuayuRC2baIlpEgtzE41iVddccSawSqaV2DkLkddixOK0UayW9HiK1TI2hx27y0F4I8x6ZJ29B/awtLbC3OK8ZtnaHVZCgTZsRhPVZB5n08RIey+jPQME7B7tExTLRR1jOecC1gqBQPY8osrXelQjokSGa8BoMSE5wA1Jo6oZlZQq5AEx9WgIWd6AXlPyWaQ2FwKAkNlknRXC2fC+oyxuZxmd3EN7qJ1//I//Kf/61/81x44e1TW35STVArd//PX/gjIeWCX/pbqlD578YAQejMDflhF4ANz+bTlTD47zwQg8GIG/1Aj8VYDb//yFf88f/fH/qfZaX/vGS2pzvBZZIhhyk0mXKeQEwOtiZSPGoaNH+InP/SzxTJmzP/wtnt67yKdeHCZXjVFrBDE32vjNX/8uu8c8/MxnpsiX50nl0gxMnOAX/uFp3jzjwBvsI9TnI1/ME9tOEmrvoqd7iPWwMPvL9Pb0alPozsx1iuVtxib7qNXz2rB0ewJq5bs4P68F3Uc+/Dz1io233zivhW+lksTpapJMRXHYpAg8jMEgm/CkMh+lgBIWpMlqUCu1re1ttfo9Mv0w62tb2nAW0DWyvUWbx8PwUD/htWVCHT5CHdJ8NjE3f4diKaOWZtJIrJQK7N61i2KhQGf3EDP34mQLJbp7nDxy/CGcditLCxcwmrZpsE5Xt1i2zWox5XZIo1fAGz/FpoHggJWeYRsXr9xgZOQ4zz37D9Re+v0PvsaeqV7im2EWZm5jrKVZX5/h+ReOE8+aWNsqkCtasFq6qDe9TEwdJZctqG3x5EQPmeQSTmseizFDNLLIVqxG0zzB0MAjeN0dDAwH+c3f+hcMDrXz8Rc+zavfO0ut0s6Hn/5ZNsIl/fz52ryC5KWCA7MlSKlhoGYqahZoNW/E5yzTKC3jMjZZuH2R7vYSDluRtdU1mrYO3MFd5FJm2tsD1IwLLK6sMzZ+CqN5iGrTh8FiJZldpru/SjVno5YfoIKTtUiMwYF+isU8DRKqshB1sN/TDk0LWxEpgNPY3E1tVtcqZhymtlYOjTT77RVp86o9pBSqdpufXLpMmz+IoVlh10Qb29ub2J1eQp0uktkq6+EYVrud9qCHcrlOpWYkuhXD5fFgNUvmaFkbAiaDWZ9XK6S0iA4EPLhcorIoq42igpSgVmBSfFUFEFUlhg27zaJ2vKLCEGBWFKkuATqsViympmaRSe9PX6EpeWet9Klyw0gsXVEbbwEyxf5aVCGqsBTVcKms4KxmE+9YPgmLWW2f79sm71hM77gZq+JYjk2/VAV734l5J0d3Rxl7HwyW9209534CrgC+PwZEFZKVol6aS+KdZZJWuxStAm6LmjVL01TB0HTrGInawiDPM8rz6lrgivq7XhdbRrueZ0FqxX46GtvG7ZXmbBGjWex47QpyGE1CArBBQ7KtrZTLrbxhv1cywvJKCjCZ5LXlOhAVspNyqanEBYtZAO0KFnNVrfvkS4ARu8VNo9LEZbGTS8Q4vC9EIdPg3/ybX+WxJ6f51kt/prmIA4P9uD0ezn9wlpOnTmG2mTl/9mzLWttmVDBGshU31zc4dOiogvnhtTVV1knz6+zZswrAiqWjALWiJpXmj1wzU1PSHI8pKCNNdXlMrOryqRT9IyP62qLwFfa/2KNKc1ia7JrpXMkzNubng4s3+OzP7OWxoz/L7/3u11hdv83JpwfV+nTX2ClOv/EBm9F5po8e4vCRk0RTMa5cv8rNm7PaTPu5n/2HvPaq2OCV2HdwL6//8HUaWStOr4PN1VWmT+zSBkQ8lqanJ0goGFTQem5+gcOHDxONxXjrzXcZGh5W9rgcs9jUd3b2cOXqDe7OzHFSLOIreaKJLVwesWSv4Au4sVglszBPV1e3qr1F5SJ5jMNDo7zx2geqXO7sbtecsN27xzl75jr9U17a2jwcPXqMO3cWuDcTplyykIpX6Ou3c+rpTiVBWAx9LC8k9fqyOsSiNsdjT5zglVdeU0XCnt2HyKRFtSFWt0tMjPUSagsxOLiLL/znL5OIRjl0bIKJXWPajJZzaXd4KBWNvPbaexSyDVVAet1WqrUMFmuTdDpBIYXaKo+Nj9DT006+EOczP/1pQqEQ//1LX1HbVru3yeC4WDiLStnK7ZsLuGxB6sgcUmf/gSnW19fY3t5QBY1mwzeaPPHoUWbv3uJP/8cHtHcGGOgfIxaPsnvvBNVKnR++9CZOv5+9eydweySzcZ0jR3dx/NhTfPtbr3P2/Ytc/WCN4b1+jh2f4uzr8+TLYlMrZA1pFkp8QBmn26LHYbb62FqLMTgyxPjkBKsrq0RjUVweF7VKEYvdSl9/tzaBI7GIKse6utr5sy99Q0GtgK8dv9+NwyF5lh2srUYwN4L42v3cvXWNtu4Gv/j5F1lYmufG9Xt0Bkdxu0J851uvUyrVaQt14PO2FJOyBsej0Rahpd7QfMKPfeLTNOt13njtVZzeOoOjNmplUR0n8fkCfOLTD3P04SG+/qenScdsUAkST24wOFmlb3CCrq4DLC1tKBFEyFwvfefbGComvCG/uni43V5da8WdQrIDJVNSWQlGsfFsWexLdpyQcATwkvvbYhHrxiUmJydVQS4ZeKJgzGXSXLlwkY2tdXqEhJAvaDNVCAkCQkW3o6yurmm2nViNi5JdcnejqTjxRJTPf/7zrK4sc/r0aV0vZQ74l//yV7l9+yan3zjNJ174hNoXyzxTqVV47MnHOH3mNCsLy4wMDSsIuBWOcfKJh/jJn3yRL/73L+Lye/G2BShVqqxtbDErxysqarOZvp4BBQY3wutkMnm9/kXZd+XyJSXTSHPy+PFjqqJZWQkTj6RYWw7TPdTLnj1Chihoc1osd2OxCPmCuH8Y8bd59PdFnSQSHSFnxeIRVXUGgz5GRofVGlHmudmbq1y/OstHPv4M5VKd73/rdQI9HdjsZh46fkhVY6H2IB3tId4/+w6lYlGBfSEHev1OtXKWZrgocGLRGAP9fWo7HInEVSUt89SZN99n5vacxnw4neKSIQo6k6rJJR9UMr+PHjvG22+/w8Z6lEsX75LNFTg4vUv3ueI0OTQ6qCogsbUUt5d79xaVRDgyMKjXrCiIe/s6dL6UcXn7rXdJpRMtu2NpFAtRTrrbRti7d6+uDffuzel+Ih3PqrtCZ187drOT67dvaVa2w+FS69u+3n6dN2XdWF6Yo1aosfvgbvoH+3SdERtfiQOReVXeW0CdhTvzODwOJSRl8hmN2PB5/XzouWdJxOK8e+ZNXD5vizTVaCg5zeN2k4mmsXvtHD92XAk8DpuDcHiVflH+ms2aW7iwvIDJYuCxk8fpG+xkM7JKT39QgbhIbIOQ38/YwCCvfOschXKKv/N3fpJvfuMlVSZKrrDL6cQg5JE2B01EnVbS6yjgHwCDh2Qmqs17Ay7u3F4lEc8zPNivVp8Bdzd+ew/3bqzx2IlHVJFaqzTU7lgcczxem+ZCt8h3Bt3/WS1OjAZRtTpJxDMUCxVVzyWzW3zsxaeYnh7nG9/9Y956/xWa1iJNS0X3PN62NnUSEnW8RIzIXlDAYBWT1cqYZB9VE6KhKMkEG2mwHU8TaushnyizcGWOA/37qMUK3Dx/g+bIqKqSHS5xICpx8eoHpHMZTjzyGKurW0piEPcc2aPKfXT10gWe/shDtHWXFLQr5cV9x0PQP8TcXbH0j9PV3sPdOzOaARrwuzRLd+7OTY4ceYj0dp5qpYHX56BhTnPj2iy9ox58gWE2Nyoa+TE+1cW5iy/x2V94Bq/XzrIApxKxghWzycfdmTUSSSGVRVRV6nL5MVkdZHI5LBaxK2/tI8fHBgkF3DpXBPx+3nrrDKVSgc3NMGZrg317pkikhWzRxSc/+RGi8U16+jp59733NGfUZnXRaBq5O3sXX5ub9a0VxsZHMZktZHNVJesuLm0xOj7B449OsT6f4vw713Xd2jU1QSQeIVcocOnCHAOjPRw9+gjJeIFkXHLvV/B52vnpn/hJFu5e4qWvf42nnn2C7dg2t+7cwOYw8MhjhzGbGxx/+BDBNicOuxGn3UgquU02laCYzCGRKkJCa9YEXBPFsw2L1UEyncPX1k2u3CS8mWA7nsMTaGcrlqCqXEijZixvrEUJBDqYHJskmUhoLvqh/Qfo6ephdmae+dlW3qzb5+O5Fz7G/OI8ly9e2HEEaqqtc71e0WzjPXv2aI0k+4mPfPSjXLl6jXd+cI6go1vJhTKvCFlU5plAUBThQ0pSvHr9mhIMpeCR+bejs4PFxRUMRpkffFoXHDy4X1Xj62th3YeHgiEFXd96+23aAgElf2RzWSWlCfwlJC9RI7dsd1uEVFlfpC4S0tWBA/uIJ2Ka493X34nFWWJze1ntuu1WH1aTi8uXrithR+41qelXwut09XRidZhpGKrqWCB58OvrK3h9AoAnddzE8j6VSOtxih2z2WIgFGzj3uw9JY0eO/oQc7cX1X7/0sULBIIBJXyJ4lZUyG6fW8kmogoWRXIo1LKW/8qX/5yJgf1Knhaiby6bw+0VO/IGg0N9eAMedQgzW0XJKyBhnaaxybHHD2D2lckU4grY1poVbE6LEl1yJbEJbrldiR1wuVQjFGxX9wxxL3N77eqiIvsLce6QnPKg1LlC2VUr4KbOc9lUGrNZANy6RhVJrIDMd/lUHoPs8aoGXGYXi3eXmL0xx/Tug5x86DE8Ni/ba5ua+epyWsjlUjhtMjeaKeTK2KytCIJKsa4ZsVIfi2JVJj7JlbeYRZpbhGZFr618qYC/LUBZbM9tVo0rqonNlnhjaSaDkIlbKl9Rwzalvi0WsNgseLySJZvG4rDoeJdrZd1zCvnT4XS0IpOaBspY6Brs570L73Hh6nkee+pR5lbuEUvGaRqNDPYNEV7ZoJguMzm2m7GhSY4f2Iu7nMdQEQV3SsekkCvpWArxSsnf0l4w1HE6beoI5JTa3WanKiC5wU6hUqZmTGF1NclkixhMPhp1px6XnOuG5KfLvC/3mcnKUizN/unj+L1B/tE/+iV+69//B6YP7mvtsc2qXd7pBf44Vfh/BnJ5ANz+pbqlD578YAQejMDflhF4ANz+bTlTD47zwQg8GIG/1Aj8VYHb3/+//zPf/PZ3+fb3XmP/9C7mlme1ENhY36aYbVCpWujqG+W5T/8UH/30T/LaW+9ypC/MqcmLGM3XydVL1MxHmJz4Cr/++Uf45p+c4alHBvnFX6xSqK0TGhjg/OUgf//vRnn+05/m7fNvEE3EaTYsyo7t7Rkhly1qw0iUN6LIO/vBW6pwjcY2SCfTDA7swmzwcGvmAs9+5DE8LhelgoFaycGdW/fo6mwjX9iiXs+SSMTp6x5hdSWiBaaofCRT7P9h7z3D5LzO8+B7eu99Z2Z77wUdBCtAkBTBJtIqtkoUFVuyHH+2kjiOYn25UhxHokv0OZFjFataVGERKYokCIIg+gLYgu19Z3an995ncj3PgLny4/tj/4uMva4VoS2z75z3vOec57lbIOiD3WnirLeFpSUuRru6u/C33/wuNBo9RkeJZd1ANBxhhvSZD5zGu+++i/XNDVYR+LwB7Hq38MSTp6HRyrG0MINUKooWq4mBXKlCC1+8gdWtXXzy489g5fZthANePP3EPWhpEePsmz9EW4f9joWtgBWtIX8De94sW3k99ZEHceH6q7A7OzA5+QDefXcFS8sr+OQ/fwDx+Dr2dzYwMTCORrmCfMYHo9kAgdSCUk2N2ws+GE19qAv0uHj5JsxWIzraLThypB/h4BIS0XW4HWpsrM2jxTUMjXEcI0P3IZsuYnr6HMq1ILSGOiLRHG5Nh/Cxj/4h3K4TyGeFiKR9kKmSyESzcFtHEU8IkShWYevUIRxPQSUxQS2LIp+4CadGi/jeJtaWX4XDqkQqlofJ3oeqwAK13AWlCoBiGd5QFJmsC/tBJbqH74fRbkUss4xk7jpMyk4oG4ehNnYjVwXnO5VLGUhleZQraWYNN6p6iMWGpl5UUoVIXkWOrKCkatQyMooIYmvOhigDoayESoNY7aQQECCfq3P+Wo5IBS4DonGyrRXBYrOyojHgD0IilcFqsaBSaXC23f5+AHIZNe/kzcyhO/bJVJA6zWpuyJKdqs2mY+VcNtdAuSxAOptvKmBJfNp0BQaZXnGOLr0GZfGKRFzEyUUiyMRCBm6FDVIXkgUwhQqVUSoXUS7kUKyJUBOrUSg3bbiJsU9FNzUZmiCx/I7FMDVA7kQEM8u/ylbJZD1FQlchK8bIQrppa0zAMNskk8X0ne/Rf9mm+P/Iv20qVptMbwJYWbDahDr/t6UTH7JIPdGosSqZsFl68SqxsQnHlRJznH5RzFbY1JRgTS2pYkV3LKpZCCuDoK7i/GVSSyXjcfT1GZFO15ArpKDRChGJBlgZFQxRllAXWxFSphh1ual5ls5E0OoyI1eIQauRIxIJQ6fR8d/W68zY3tiGRqNAOh2CVEY5aiZIxAJuekeDMQgbUhQyZZTyFfT39PG9/8Y3vg6JqAKZVIQXX3qxSQaRUJ5VCuVyAS1tbpgtZn5Pm9sbTevLcBaWrhY4HW5WK6yurnIuLmWOUqOKGug0tvQ9sk0mIJaUt/RBXyOFKb0OKRZIwUsKGiIEkKqVVL2k0HW5XJyNefXqVVa50Xqh0xWxG0jgP/+XJ/DLn0XgdPXA4iqjLvOgXE2imnOir/cAvL45XHzvKlpaBlERSeANBTF/eQWWVhOeefpZbm6TNfLg0AA3K6nRlvUXcPThUXjWfQgE93D6seM4fHASyRhZpAuhUDaB+enpmzj/7k1IZA1odQaUSmW0tnXCYrXhyqWr0GstDDiXqtTgqDFwq1CJYbLoIJGLUCjmeTzpPgeCIfh8AbYPVsHBwP0vX3kNI8N9MLnkeP2Ns/j4J5+Dw+FEwB/BT3/6OrLpKuxWNxORRMIIPv+790Kr0OO9c9sIBxuIRBIw2RR49PFjuDF9Ez9/4SJkxjpqORGMNj0yuQK+8uUvol6J4G++/lMkEiV+f1azG/v7e3j6uTNsEfnepXOshoiSWiqShbAuRyGXQq2chV4rQbFU4ax1UjeQ9atOp8fiwg6Dcf/pP/1bVuL/yb/795yj2z1kRVu3HblsGRqNFROjh/Hyy69j9soCunvaUJVkMHlgGD097djY2MTZt67iyIHD+ODTx/DNv/kRlhf8uOf4Kayu7yKdjuHkIyf4fbz79lVUChIcOjQOgSiK5z58BDpTBbdvezA7uwuD3oCTD53GzMwCXvz5WcglOiZPxKJ5BodJdVOuZDhzltQRpaIQIqUeCoWM7VAbqHJDkxQs5WgGn/r9zyIQ8LN6nLJZg0RAKBfxsU99ENsbPng3yUo4glI5hlK4jvGjA2ixjuDSpYswWOr4nX/9OHyxBaTTBTid/TAq2/H97/2cLQjLJQE+8NhjiMUSnGNKVrmk9kgQ2C0QYN/jQe/AANz2Fly/8A4eeWoQTzx9HOmEBD/90UVcfWsRT3/iHrYppOfr8TOPQVRrw/l334YzWoSNAAAgAElEQVTBnkRLWwe++/03mEBCeXFiBeXK1fHoo49j+sp1VmWTtWZvby/vD/RcUkYbWRRPHT7Ez+bs7C0G3xLxKFvj0n2n55psJen7pOQmNdfgwAAioQAEjSorPzcW12F2WDA6Mo5MKgOLwczAcDQcazYyZQpeN5xOFxKxBEZHhtk54/U3XoPZYmQwkprdPb1dnNtJ1sBf/sof4+zb53D79iKTe8hyOJ6Ko1zIoFLKQquWY2CgG6dOP8gEmp+++BIWVzag1GoRjCTQ1dPHloPCehknT55COBTBubPneb709Q7ghb//CVqdrdyYv3HjOuKxKCtuCTg/duw42tt6OPNzcXGB1wCZjEiBarS2ujA5OYEXX3gJG5ub0JnV/P/J8WLX44HN7sCDJx9k0gM1PefmbyGRiDHZZWVlnXMfu7sGsL8fwtrsKuyuVgR3vJBqZAyWS5QEltE6UoTVquP9pq+/E7QTUzZhKBRkdxWyd5ZJJUzcIyX56voG3nx9FlqDgJ0nSA1L+aB0vQ67GdeuXcLJkw8wePHKK68jHs9DozZj+vocHE438oUCWyoS4a9/sA+FMr2ffbhd7ZwVGgknENrxwmKlc0cFIyPDyGTITWATyUgKx+8/CrFEyOQuWs9p3yVLfo4AqJXZypkUkR6vl+8FnZ9p33rvwiWec2T1T/axWq2OiTFkbUqA/tjoGDybXizdXuLs3kQ0gTNPn+E9iNwdaH7SnkLkG/q3zxeETKFkQglZo06Mj2NzYwPzM7NNopBEyvtVuVhCi8PBze1SrIi2/hYG2sfHRmEwmLGxsYO3zp5DMV3GsZPH0NbewgBbKLKHqYOjIBxPb1AhHAojFUthZHiUr5f2FpOZFPlktVrjnEyTRct221abiUF/OocJGiqYjS7oTVosr6yhr28KG2sBeD0RzkWfHJtEJlbE7NU1PPHwB+GiPcLngUZnxOrqJlLpJO655xgrrihPk1wo9DotQsEwq8DIHYJUbDTGFCGSShdQrBQhlpZw5pn7MTrVifmN61hYu41N7yZuzs3DF4rA2daOrt5eqPVaPu8RmOQwG2DSKiGoE8Esg4qgiDJqECsUSMRyqGUAcUqED0w9DFNdjdhuBJfifkTiUaRzWTha3bg5N4erN25ApmwC7HROoHiGjdllGK1GHLvnGNydRiiNJVYdhoJxyCRaFHM1/OTHv4BRZ4VcrEExT3mxZLmbY/JCW2s7RDUhKJCSsk8L5RQEkiQ+9FsfQKlahss1gr//+7NYWl2CVFXCo8+MQK0vwWhWIxEMQknnNRCgUsfJh87gxZfexE9+eh5yuY5tTLO5Glrbe1Eu0bmYHF0At8OEdqeF6IZYXJzFrds3GKQm4GZgsAu/96WP4799/avo6GzBZz/7aXzvR99me3FS8edyRc5DFUkoZsLOZ3eyMCdCn9ZgYFvVb//1L/Hoc5MYHh5iks0vX3oP9aoU+/tezjY+MDnOxIxoJIGrl69hdOQAFBI9XnvlLPR6B9pc3fjLP30evsAOPvLsGfSMDWF4YhDJfIxzmbsG3YgnfXC6zHC7zMjnktDrlDhx7AiG+npRzeWQS6WQTsZQr1OdImYnAHJh0ZtaEMsUcWthA9F0Fa7OQSZHp5J5NIpAf98gAr4Q3n3nPbhb2jiHevrqNKttnQ4H3E4HK7kDfh/bKK9sbuGJZ59jtbx/j+zgWRjIGdWHDh/GY48+gmvXr2J9Yw2bu+voG+hFW0cH1mbWENgKkzaT1YW0VxFBlNY9IhcpVWoMjwzj5swMrl2fhslsRCQax9Fj9zJxZGHhNoNMZNnb3u5ih59bMzfgdDrw4Q9/GDO3ZvHmy6+go3+Iz0IaFWXhStltidWlINclUicS2J5kW3yb3QK73coqRSJiknJWpZUzyUKr1qFSakAmUbPrAilJaQ4IxQKI5AKugUVSUl8L0RCSW4SIY3PIuSUaTkKjNkIMGdZWN9hWuLOjg+c/Ac5tdIY3m7C5uQ6lTM8kJK/Xw3m1rW0utvl3u52cWfvW22/y2tHZ2c6gcFt7GxRiDXZX/IhHiGQdQEuLi51yKF5nYnICL738IoOmFDNCFtZEZiQ1eVmYwgNnJmF1ahFNBCFTi5ErplGhLNxKmYF0jVoLIcSo18RcvzusdgRD+xCJqmy1SwTOnu4eJnySUw2R2DiKRybnnHmydKd/E4mgVi9xLUU2vgTk16sCSERKVAp1vHfuMm5d28FIbyfWFoK4//g4JscOoNXuglwI5BMJOKwOVvdmUjkIamLEIwm4Ha2QiaWIhmKoFkuwWy2sXCXytEQhZqcSIrNRnBEpuPVGPZ9RyJ2A6llaE8jgicnBQjGTpPKpJPRqDZODKFKFakWKZCAiK9VcpDQm8Jych0QCAddQEBAh04pirYZsOYOSoACRRoRYNoZoLoGyQIDN3X3YXe3IF6nSkmJxYR0muQjtqjqOjo7g1IMPc768oE426eSCokG9UkExl4HdbEI8FoaYnMJEIo60YIBaIucc3ZqoCkgFKNWorpVDqTGzqjgZj/Heks+mWVku1mrgT6XR3TMEg96G3/vdf4X//B//FAcOjjNgK0ST6MELJdsmU0FN6yazHd7/uAvc/oO6pXd/+O4I3B2B/1tG4C5w+3/Lnbp7nXdH4O4I/ING4B8F3D7/5/jOt/8O1269jRff+AGM1AjaCyPkT8Fs0MJokiESiyOeqkKmcUNmtCGU8uO+wSy+9vs9iGfPI131wGo5htOPX8ADk53QS8s4OFXCgckq/MEQRAYhVPqn0NX1GgZGR9E30g3v/h6rGlocbqyvb0EilKG3b4CbPlTMxOJhWKlpno2zWmds+Bi2t4JYXJzGH37pC5idncOVizdRLYjQ3t6JTC4MiZSywKQQC+XMJtcoW1iFSFlKnV3tSGcSqNZL/Ol0tyCZSnJW6uz8AnQ6E0plAnuUMOqNSJJ1lkSIubk5ZiRTTly2kEW+kEUiEUVvdzuOHz2MWDTIWSpdHW14463z8CWimDx4AvlUDXJpETZbFYHAEs584CiGh7px9ep1rC37MTg4hgbk0BpEWNtchlxuhFpnRCASRjJdR6EoxdTBe+D1hjEyNImlhXcxNq6HWlFCNZ9Am9uGb3/rh9Cbe6DSuhCL13Dz1jZGxk/A3daDU6cewLe+9Vfo7bHh5ENT8G7PwbOzAKVUgGvXttDecT/ypSgOHenG9StzWF5cxuhEG8qlCo4fPYNXXpyBVGbFb3z0YeSrWSikVqjlZmyu+6HStMLROYDF7Tk43B1ASYn9nWsQVTfQ73LCpBRia+UNRMNbzAAXys04fM8juDV9Cw8+eBA35l5GplDD8OjjUGn6IFaYkSmm4Qvehk6Xg15uh7jagXVfAXITqRnNEDXIqqoGiUjMllGZfAZaI9mT1RFPEnCmgUJpZuartAGolELEkzVmLpMtVbZAxR4p9sjqTwiFjNTDGQgFVdSqxP6n7FiyaxIjny9xgayQq1CpEBBR58ZWM5uKWMBke9YENUnVpJYQSFtmVjNZ4HKurKQJqFZIPXrnNQSUacXWvU3QloAtalKQLRkpV8qsGC5BJKhBT7maEiGkYsqZJQO5BrOXa6SWlRFwS4Vwlf8mlXPEVCYlLLHNieFdpVxdsj4GWQmTrWQFQs7abRZ7pDgkeydCk8mima6VjZObIbxcCHPmFltiN5nwZA9OKhQCBTgjltUATcC1mVXbzL5lEJbswdigizKLyTKLco1SqAnyENRsQEPDdrYcmEh5x/RzaF6DRAS2v6sRQF6ifCeyGa1AIZOxSraYETDrndR/pUIdWq0GFkcDnr1dyOUEfGRgt7aydWNDkEY2v4JCOcTAtdvZwbaaEBTxzvlXEU1QNqwAa6sr6OvpQW9PN6qVHLPCSYnLgMmGBzKxFk8+/mGolRZ89MOfw/GjH0A8nkUwFMTW5haqjSqOHT+Gs+fOssqKmlrdPd1YXV+F1WphUCcSjoBihqnZTQpcyq4loIlAG8pK2tvZhd5ggEKtYlXc6OgoK5Tog9RS7+fpUlOCspnz8TSkehU3ZUjt9j6w6/F4MNA/iHwyh53VNVTlOcwufAtPPfIVtLjbcPqJYaTLKxBJyhDW24CGFAZLCZVKCe+cnUE0XkUsVWAA0mG1NckRDSEie0k0BBVk8xUMDrXjkdOn4dndYQvWX718HrYWNSw2PY+hVCbnRv25c+/A6nBgfc0HtUbBDR5JQ4mjDx1jEHZtbR1qpY4tN81mPTq7W2Gx66FSS5HKxGBrsTKYEQyHODOVrqNCgkahEDFflG1+V1ZW0NvTxyDDhfcu4NTJUzDZbPjr/+9/sKqF8h5JDWI0mbF4ewa/87lHsLcbx8svXkK7u4vXA4GIcvecuD5zCWodZR0DuVwDYX8JZ564Hx967hm8/au38NMfvwqbUwOJSAGl0oR0kuaSBJlcHqlYHA1q1oirnNtIDhJ9fXY8/eR9MBl1uH37NoN8JpMRLS4HW2vTtRPwGIsm2N6yr7ePr3ljex0DQ0MQCpW4eOEGDk7dh8WFNc7IoixQo0XL6o75+dk7mcg5nme1YgrJaAL+vTxCwRwEIikMZjXauhyQiCSYm1mBQmJme3eTWYTPff4M7jk4jEAihT/5D/8VHR2d+O3PfR7f+fYP8fIL51GvS1FrkFU1ZXgRaaWMUjENuUoMuVKOMmSQsco4h3ya1lohpEopzyV6BugaQ8EQN34djha+R8HQHnK5KD/LMX8JhXwK3V02+Pa2oNfZgaqJyQEnH5vAY89MYMM7jdsLS2hvG4WoakAomGo2L4VyvHv+PX6eDx06yuSvGzduNtcd3idIZS8C6jl88mOP4OBRC2KpbVTyeqzcTmF9JYJgZBfZYgwlym1NAj3tB/Dkk2dw9dZPsLi+ilROAJ3edMf2W4bnnnuOrXC///0fcCZ7PphGVd7ghhw1QwmIJWcPuhejY6O4fXuOn1t6jol8Q0qkrq4uJh8tLS2hli3iwIl7oNfqMD97i9dZUnRsLK3C7nSiu6sHOrWObSMpyiEWiUNOWWr1BoN2pHqyW+y4ePECnK1unD79EKZvXMPtxXkG+zSkZlYqEAgEmIhSKzSgtxmYEUTgrcVmhlYtg2+PznA6fPozH4fVZsHZs28inkoiX6ogV6rA1tIKCp1eW9+AXAwcPXoUqWQakVAcC7eXGRi798QDkEulrA6mtXdpaRFry+v44u9/nrMH9/cCMJnMuHz+EluQg+LyKjVMHZ5CyBdCKp6EwW7g9e6533iGlV9fff55fh5or4/txaAyKdiW8+jRw6ximp+/DYPBhGPHTrBl+SsvvgKlSoNDhw6iVikhkYzjxo1r6Ohow9j4COfmxhNRlEpkTdkGq9XIwCg13ul6lUoxstkicrksnxfOnDmFsckpJm9RXiPZD5PFqU6jxksvvYjOjnY+i5bLDRTyFUikGlbn5vJlGE1GzmONp2KQygQwWcktoQSJRI1wKIFcpsBkrEo8B5FWzPOC8iTJRYDIhx2d7dysp2eJFGi0xYpEAr6vnGWoIMJRms8hNBfpXMH56QQOu0mdbMbc3DwrsOh8EvD6MXVkkokFlIVOzyI1+UkVTqq4gD+A6H4UgwcG+XuXL13GwOAADh2hc24CgVAYM1duNJVjwgbKxSI/Z4VsDuOjYzjzxBnOBP7BN76Plh4ngv59tLSYmUxEttJjY1PY2vXixz/+MZ+96ZzQKNchkAogaojwF3/zx9jcXMMPv/sypQ3iyeceYIvrN996C4cPH+Cczunpq7wvtLY5eR0km1JSJtMeSCq0cDiBjvYhJuntBwKw2RxIJYoI+QrIJhqo5BqwGa3QyJUwae2wGNqQiJb5nmi1ZGscgYqsTEUldmpp1POwWrUYHevHzu4qinmy/qbMzgoCwTRMZicCwX1MHJjA2MQEQU+ooIFcuQKlUgd/LIDXz76OC5ffQbaYgN6kgVQthcGghkYmRq2ch0BQhkInh0KngkKrY0WvXmoAElU4JVZYoEW7zQ1ttxke3z7WtrYQIIApEsJ+JIzpuVn0DA5ibGKKiRCZbBZvvfkW1uc28MRHT6GKpi13LlPE+so2IqEEVAoTEvEMq+PqdVrbFahQXmOpzHtQNpFj0NC7uwGtUYTHP/gQrA4jvv+DFxCJ0F7jRjIah9Ghw7/4o3+GhdXzSGZ3IRMAOyv7MOutEIkUeONXs0w0mpw4jvn5dfT2jSGZyuHmzALcrW5WUYeCfjQqeVRKZBudQi5ZwqNPHYLJrIVSI+O8UjpXUC7o5s4qE07W1hYhkYpx6NBx7Oz6MH97ic/a9957Pzy7UVy5Oo17TkzxXPXsedHa1gbv/i6UaiVEQgXiAQKLBzhbnN0gIgG2F1Yq5Ew2fOdnV2HrNzJZqa97gDPDQ/4IXNY2JkymsikMDg9hL+hDLB3njFGTxcCEks42N2eebi5toaPThbGxHowMOKBUkFKRFNECNGplVCvNM65aY8TKpgcbnjDbfUtURmgMNvj9IVSY+NJAJpVl++QWqxtDQyOIhKIMhFaKJSZGkNpzbn4eLXYr2lwd2NnwsF0653JWqtDRsxEJo7+vH3aHHTdnbrHDTbaQw57PC3dbK8R1ARQiOdcLtGdRLUPnTlpr2J6+mIfT5eK1iAg4JouJ3WyO3HcEFocJr732S64zaH2kcxrVDhIx7YsqCCHDb370E3j11TewcHsFoyNjSGeIvJRmMJNysTmqBTWUSkTiNnKdTUBoX183PN5drK+v8vNO8QvkjEPnmXKpgVZnJxRyyhxWwrO3j0DIz9ndRJCwtpjQ3tWKbDGNuZnrTITRqPXQagzY3vSgXhGw6pZccMjFgta0rc0NtLqbrhB0Pttc9/B49Pf3clYtuVuQ8pOA7/5BWhe2WN1LTgi7uzuoNRpwWFxYv+1h4icRkI7fcw+kEgkWlm5zJILP7+f1L5vPwmjUQaVWQa1RY9e3Ao1DiHsfOsTzvS4ooNwoIJONwWwzcn1EIL5arodMpIbPF4bN5GC7eam8xiQWAm+pfiCSp4JcEFIUM9DgmIFYJMrkjmQyxS4iFF1CpE+qcZVKDZaW1uCwuWDUW2A22LG6sI61xXXoVTpsLG+iUqjg6NQRrM6v4ejkMT6X0Fw8fOggirkC9BotVhcXGZQ8cfwY4rEQcqkER9HQvCD3mHK5xvecbIeVKgUD8vQsE1GAAEmqYamuJTIysX4pF1cqaroy1as15ItFzlyn/Y7WfKrLaX8j5TaRpd4nEmtVepQzNVYkG2wGiFUiFBpFCBRCyHVqvHX+XVQFQvQPjeL6jXmo1Hp4PUHEIh44zA3097Yhn8myi8jY8AhikRhaW9z02KCYL7D1c5mJdyamLRMxQk3kj6SXz1cySQ+SaRFKjSwa0jggSWDh9hpi4TzcrjY4He2wm90wmG1YWF2D29UJk9GBL37hX+JPvvwVHDw0BSlxle4Ct/+gPujdH747AndH4NdrBO4Ct79e9/Puu7k7AndH4M4I/KOA26/9N3zjv38Lr7/zAr77kz9nhiAp19765RWMDg9jaNAJgaiC+aUVeP0p9IwcwopnFyPOBH75zUchlqwgkPFAIu/AL17K4OW/S6DNIsIXPuOEyRiCUJaD1KZGqjKCwYGfQ6rUwmixMPhDxcrOzhZbARqNVkRClHNIAIWMrWKp59rSYuUmus8Xh0plQijoxcjoIBbml9DfNwbvlhexmA9iBTFHw1AoSMGohF5tQymn4iZerVHG5NQEdrY3uXhPJRJwdzmRTCc5r+zBUyeRSmY5eyyfK7D1qIaaYskI28dZbHS9Am6Arqwssc1bKpZAvVaEyaDjrEICqoZHBiFRK3Dp8gxn+5TLAUwcULGF6NNP3MuZdRfeu4zW1i5cv7qCWl0CrbmEkclezijy7ifg86dRKuuRSolx7Pj9zDje2JqBWFiDxaBDLLiLrk4duntFmJ2dwYs/98FmbcG+n3LJ7NjcDrBq+PDxg2hvtSIR9+D4sWHs765CpxJjoLcDZ8/OwOPJY3yiG4eOtcO/v4WdbQ+mxo4h6MsgGEjB6rAyaGKx6RAORwHoWaXoaGmFROFAKFWGSCODWmtFJlZHwDuLdkcdlWQc/W02+PevYmtzDvW6GCubMfQPHUZ3tx3x6DbCoS1kcjW0tR2E0doNrcGMXDEGibSEZMiDapZSXM1QtgwhJ9ayak+ntqNaIqtiNSvwsgUfRIoqKjUBymUl5PJWCIRqxOIJSIVCBoFoLhEAqdLq2OqRYEtqsBOQSixeAkPz+QxUZCFWL6FQIqssAmSboCQVl2RTSM0lKnCpuG2ygIWsAG3mVVUhqha5OUrfI/svTmkViZtKVTTzexgt5RDV5hGEitJqvZkhSzbJ9MtCUEbwnR9j4LPOTHmZVAylXN5UtUkEKNcbTDJggLbWYPCPmlb0IZHJm4Ay580KOEuILY7Jopn0CWSXTODvHQCXfod+n94b5RKRjTAbFldrrD4mxQNZO3KG0Z2cJWqu0L9JYUevx4pZ/t4dAJfRWzHPF2ocCegvk7peQNbaBVSKKjRqxIyn5jiNEdkakvJWwI1cIal+xTXOIiYQBoIKBMIqGqTkq9agkmt4TSDljUGnQ6GQRjK9CqWmwtnccpkKiWgS2UwSsbgXFy+/ht5+N/z7u9DrjQyeppIJSOUVmGw1tLjsWF7cgVZtQjZVgFRWQ7WahEpZQ1dnGzd39rbzeOrx30JryzDOPP4p1KCHy9XJ+awrqytsD0tM+1K5hFAkBIlUgmQqweAtNScIkLk9vwC5TIlUMslNemqmEKBSTGQwODXG4BA1xahpTmx5UjrQ9ynbtqu7m4FZ+jor9XI5qLVaZpwTEEzNePr+++pbjUqNTCyNTHIfci3wnR99CT/+wRyEYimsraS2DrFKWNzo5FwwmTLCzaEffPs9uFzdMNk1iIajmLm4hUMP9LNagN5TOBjCpYvz+IM/+G2EAmFotXoMDY/iRz/6Ec6/e5Xv44Mnx6HTGXH5wk0mxEjUIqiVWkzfmmMyBFl7U96Zy9WK6elpzo+KRAJwt7lx8NAYKyBzpTRnuFXqZW7SVCo1VpMbDWYkU1m2fM2l9tHZ0Q00RLh+fgH5UpWZ7m2tndj1enn/oOagSNyAyaznZ7ynw41HT53E9SvXMDu7hDzll4kJ1HUgX0yg3IjA4hDgIx97nBXUP/2ft3DvB46hmCsjk47wPSS1FamFVAojFDIzVpc9yFKoO9mlG1UQS3PIl2IYHW/D0888AqNRjYXFec70JOCumRuXYdCJrFlpv6P7TmNGeW6ZbI4zNpPpIowGB+fbzdxcgUppxNbaLvLZHI7edxA6vQbT07eg1+kwPDSKbDaHgG+HVQ7RUBFypY6JAMl0CGq9BCa9EbvbASilZvLqRDS6g2otj85eK9wdTiYcHDh4gAEoVOW4fGEeN6bn0GjIoZDrYNBbOCcwV0hyM71UKUKtN7EtbK1RYdILrYdsN2g2MFlBrVFCr9HBu+uFSkfW80Q4KaKaKKF9qBWlrJCB4FQ8zHmA1FBNJ4RQaZR48oP3w+iowhdegkgqg0puwf5uDteuzKOQIyteLbq6e+B2deDq5eucBbyyusbWm8VCES435esBoaAHo0Ot+KMvP41d7xy21lMopLXw7xdw7p0LUOnqMJpMsBgskItcDNr1Devw7uVryJcJ4FTwmkmKXlK3eH17fH9oLRocHEJPTw/e/NVbENYFcLS62Dpvf2MHJ07dj2gigvWlDbg7XYgnErzWE7hCH6RuJPUe/X5o389rLmWLtrS0cFOexo1UhwSEkkpoeWEZ6USGwbkGNS1JJUPkFrYQzMFsNbGiiOa8Qi1HuVLi54fUPJOTU6xeVas1TVt7oQje/X1W6e1ub0AsEkAqEUAhFzEpgJr7pLqSyhUQy5Rwtnbwc+cjRZ20gdWVNaBGxBwRdte8qEvoCNSAWCRhsgetr6QoSsdSPLeKRSI2idh6kK0MBURgqrCSKRwO8dopkYgZ5D969AgDrrcuzUKsFqN/aICvlSz9adwJyFUqFIj4w9BbTagWylBp1Wy7uHV7DR2DPayKrdZKPC4Wi5kBIbJUJKtQznksFVhBFQqH0d7uxMbGFmdx11GCUFxFqVLF8eMH8bGPfYzXdt++n4ljyWSOFa00Fzg1viFEPNq0TxSJZVhe2kIjK4LMqOb1uEHOGUoJrz3tne0oFMvI5SqoVQVQKtSwmfWIhPycC0rELJfbyXtIPBZjcpKcLBgVcqQpKz2RYXcIi8XITg2k+Kb1iJ5xOkOTeo+sMOke8HNWpn1TyPbc1LxeWFjgXEZq7BNwS/bJtC+ZDCa8/sqvoLNqeV8i9SxdezqWhsFCeZAatvEMhcKcV1gr1/j5ohxAUlenE2k4bC2479772NHi1tUZOFpbsLgwj/Z2N8+nndV9HL7nKMbGx9lu+JVXXkYiGWP3G7lCzBaomRxliRowMTnKawkp+BKJOFZXg3wuOXF/L8bGhlhdRspsR4sRWo2aLXFn525BpRLznlrIyVEpiTA6OYSNjTUcmDqO5bkQluYC0CsMsJlNUCsksJs6EAvUYTW2QSiQ8twn4LZYSqBWSyObDeH48Ql0dtjZucOgJ9CvzrnJ7HohUkCrNUIu0yAUTmBlzQsIlBBJlBDLVDDZrFCo5BDK6tCbyR44jBvz1zCzMo9sIc0qMgIrJdSclwCFehlyrZrJo0qhApVoAT3GVkx2DmG8bwirq9PQm0xQ6w0o1OtIl0rYDQdwbWYWiWIR6VweGqMJXr+PyYU9vf24dvUSVpZX0dPVwapSsjSNxzMM2tLeXCyUmJRINuU0/2g+0LqkVRlQLdQweaAb5XoYi6sb0OtIJQbkMiWojHIGSsw2KxLpEManXEjmV9FiMUMODUewXLk8g/fe2cUXvvgJuJzd2Nza4yxVAmN2dimvWIxIPMx2uCiVceKecVidOnznOz/D57/wISjVMrZRnyczz5AAACAASURBVJ2/jUw+jkIxg1g8iEcfO8XAKNnW1iFDNJrDww+fxoX3LiKVSCNXKPG5uLOzGzNzc9Bo1OwkQ4RgsljNUARQXAaZxII9j5fnIa2bXV3tDLxcvngBGp2KHZl6urvYNpfIY2RVH99JY2BiCBK5DNF4gm3kzTYLEqkUPwtkv09AUiaVZqcBWhcajRKikVXY7RocPDCBwb5udqShmB2tRotMvoyf/PwX6OwZwYYniFSuCoFYyYQKyhnf2/UwAEp5pakE2eVKmHg6MX4It27eZLCZHEnIxaW7swOFdA7ejV3e78khIpfJwWQwIpvJ8DpCdQMh1hqdBlKlvJkDTBmsFSJ3gpXAdB4hVxd2+imXuP4lhSblwdL7JMJQsVTg2BehTAC91cBxHgS+2Sw2dtegHHilQguFQssKf5FUA5ezHalEFk6nmx2warUmCEfnBvpg2/BGlddnypK1Ws28htJ+QHUMgY2UU1yl/N0G1WBC9HYOQK3WMek4Vyxge3ebybBkJ253WiBTSpErZGC3m/h16QwulyqwubmLZCwFi8mK7q5uZLMZzhj1eHaxvbnOVuCUW6tS6Hmvam9vY7IrgaJUIFK9tLW7wyrc/oF+Pt+RI0KukEc+XYZUoIFSruY9j2ymCUgl55FCucB7N1kE6w10rtLy79A4Vxo5NKR5SFVAa4cNEnkVjlYjMtko5HIxzwmj3gYxFFia24BJ52CXqWwhhqogw6QDupe0x5KlfLlW5TNnuUrnM4rsaTaLyJ2DagaqK3PpLKqVGttl/9G/+mO8c/4CIuEY7NYWmPQWGNV6puDGQ3F4tj2wW2xYnV/GwuwCnn3mWfz4hy+ivdWNkcFxSEUCBjnj0Si/bovdhnQyAblMzGcFmViDeDjJoH+Gz+ZC3ne5Dq1TvUnZz1Jeh4hFTLU/AbcNQR5CMdWDzTqRzi/lcgWFAgXLiiBXKPn3iIhPKm623Kb87lIDUrEEqXwGSr0K4WQUUrUcNXK2UqlgstrYUprI+5RZnUikMTw2gmItj0gsiEg4gHDQh77+LtgtJp6vNrOBSRcWsxHHjhzCjRs32IFisG8E2UwJ/pCXa2elsg1SuRVDowOQqYo4997P+f7Tmd7vjdNoYGJsHAatjsfqxPEH4bC343Of/iL+36/8Bxw5SrE69J7/fxS35FTwf9TwwF2r5LuN4LsjcHcEfj1H4C5w++t5X+++q7sj8E9+BP4xwO2fP/91fPtb38M3v//X+P7P/hJdQw64WlsxfXkZFr2TrR4hSKK91wJnZxsuXLmN6ZkQTh4y4qW/fQSF8iwqoipyOS3uPXIB3/rLR3H76g5EVTl+57f7kMhuQWAUY2FXjA8+dxkWmxNqjYlBH5lcwI0SYtd6PXuoVYXMziV7WmJdtrW2ceONDvcisRLpVJ6SMrnIGugdxeX3rsJksyAQXEU6t4lqPQyN2o6uLguW5qJIhKUMCCs1cjz33LN49dVfIBTyQSxtsj2p8KSGhVqn4UYHgTpkMZdOprC7vYV/+Yd/iF+89ipkSlLSkJWPjO18SLWxeGsJBw6PwmmnTCAJKqUyWytdvXEV+x4fHnxkFB09CogkIRh0WsSjZcTDBWxt+aA36VkhYLY4IFGUsOffR70mRSZPrFItvJ4K2lqP4aGTT+JHL3wd957Wwaxz4rUXFhALEFtTjNNPKRkY+Ks/O4+d7QJb0BrNbgQCCc5hGzs4Bs/OMg4dGsF9Jw7g5rVLmJmewelTJxAKpCAUqvGBRx5BOutFInML2zvrcBqP4/L5NYQjUTz2VC/kmiJ0mg4kk2VuqqWyCQyOjqEMPSpCDZR6M5KZOuKBAvQqIBtbRS4cwKMPHUcuv4XNzXnEEznI5KQcUWPXewNjI2647Z1Ip8j2iop/ITdBcoUAlDIBatkazGotHPYWRKsq7GdqSOWirHgc6LkXhayIwVGZpoCd/WVk8nW0th6EVtOHSg0olNNsYUtqoly+gWpVBrFEzSApGfKKpUIUi1luwFEuGylgtCot5yMSUZzVnZStIxA0FY5SCTe3qJHJxSSBrtxAaPDPUfEubpDylsC+Kv9dmiOEmxIbnbKECACmYpPAUSro+Pc4l1bCX2PQViTgopvyr0jF27QubjLd2RyJAFcCVjnihvJia5x5xzbHlOnIUlkBN9v/d8ZtlXI7m6ozmaRpw0zNGCqO6Wfefz98sdSGFjUB6fffIzWgiARAn/Qj1FCh6+L/NsjuuHHH8rgJ5FIzg1U0pOZtqNBoSCAQlpooeF3G1sfExG8giwYxnxtyNOjrNbJMbqpglWTFyWx9ERoNuhclzvYlVa+WrC/rBMbuQq0hmzFwk/Xa9TcgFsYYhC/mpBgfnUKxmEYo5EEkEsT46CFcu3oNQkGZ15vOzk7IxGa2X4znqCmYgVRoglJmxsqSF4V8GB/68GksLl1GKpXi3KKV20n8my/9Rwz2Hsd99z+HEw/fD6vTgV+9/itugsgUMm54i6ViBlfJPpMIBqV8gZsnSrUC6RQ1VggIF/HzT4opariTwoqaKNRQJ9DmfXUtqaHo3zTf6Gep2UNNVWLI0zr1PlhLzRz6pMYQgbj0+qVCHqlICEJE8eSH+3D43iFMX42yWhbSHATiGioVOWavxVHI1/DcR45gb28Vy4t7nEM8MTYMhVyK9fU1zoCTK2WcqTo+MYXz77yHvb0428IqFXq2/yQCDNmuDo92M8hPQI1Gq4NcoUa9JuDmMBFjFhdXWdUjFEmgN5qQSsRRyuWgN6nQ29+D4eE+lKt5ePe2oVIrodapGCDTag1sR0vNlZ0dDzf+3G4Rq/gIQNXrHAj40pCINThy+AS+8Y3/wc0isvXVm8g+nJpkYrY+82+l2IKf8gaLxTqMBjf2PQksLs5BbxThU198GN0DOmxtr8NiaselC+uIRbMY6O9BJp3F/NwyUJcjHi0gl65BVCd7NwHMFj3qyKNYjqCj24zHzzwIgbiOZDrNYNr6xgo3WYdHh7C8vIJqtcjNwf09H4olmrc9kClI+VRBOpPGtUvrTRZHRQaVRotUgtQvlFctgs/rR29HJ9oH2nD92i0Gkqmh2+psYVCFbIQ1Oi3yxRQK5QQsFi0D5LWyCNl4BVazFeHgLvZ9u7xGkNbhwVNHoDMKceXyPEJ7Bc7vkovVOHD4fszfWobfF4ZUqSB9PyAoQyIXo9YQoEhrp1TEc5zWJiK/kIqEAChqyBJA5GxxIR6Oo8K5uES2ybI1X7u7ByajGm+/dg6d/S0wGg3Y3Y4w8NTRY0H3gAkCWY4b0y/98BL8+0nk8jWYDBa2eKQcNo1Bj43NbcglcticLshk5HYg5f2Y7F9J1SZqFPD4EwfQO2RBvaLC5nocly7cQiAcgMEswm9+/AGMDd+L984tw0+5ioo4QtEidjwEcFixt7cHlVKD0H4QQ+Mj6O/vx61btzgDlfIC52Zu4/r5S3D3trPKNRNNwN3Zylmb196+ApVNw/sDPctEyKDGNz2ntHZT3p9MKmMVLlkgWiw27O54WMVKD1N7azsDtqT4yGdybLEtEVLGHO0vIrYjJptGUgrP357FrneHczopU5jsCWk/IoIF7TWkOn/f9SGbL8HhsGNhfhZul52dB1YX19He7YBCKWPr/2q9Aa3ehJ1tL8p1oKOzCwpxhZ/t829cQCFbhFKr5oYp7ZkEJMv4frdwri+BjjK5DOfefgc2h4vPWNTgJicLAlMJuKX3QFurRquFWChk5W22mMXpRx7B9evXWYlutdgwOjqO7a1d3Lw1w2oyel8E4NJaSmQiUmPR/PPv7XEMglAO/lp/fx+PMT177CJRBXQGIlgIsLW1h2qVxtSMI8emEEv54dnfZUtWsk/2B4KcXUmZxHQOyGQI1FCy6ikWLVD7HlIxubwIodXoEdqPwdXWwUQOsigm0CEQ3kc2nYDeYmT1P4EZOp0FhXwRZrOO7XJXVpfZ6p72AFIAEwBA/6U5THsEN98rJV7zaV/IZfIMKpDlp96gh8vdgmgkzrbaLa4WBm2DgTAr+8lGt7u7l58FAm7p7xDIQuNGAM3y/ArkGtkd620n72NEXiSCwPLyMu/frR0tDOJQDnJ/3wADHO+cexe5ZBFimQD1UoPt9A8fO8TREP4dP3yhPUwdG+O5Tvt+MpnFtXev49i9JxiYXlxcZCvpcinPr90/0IFjx48gXyAb9ixfH6krSXkXCOwjl0/D6bKzValUKuKz/Llz11nZ399vw+hkHzyebWyu59mppLO3jc9atYoINy6TWkyJ/q5B7Hk8oMn88d/65yhlJJyrnc8WoFGTHXQUJ0/eC7NZC+/uKjRqCWRSAcSCOjRqBcpFWoObABKRWOieoy7CxUs3USjQ4UyOeDIPV2sbgzF0btbopOjoaUFHhxNGhwElSZ3zUXe2NuHf9yKbSyNfLiBTyiFbLPAzU0rnoKyL8eDB4xhs7UA6EoepXkOB1lSRGAaHHXWpFNuBIOoyGXaCQVTIUUarw/qOB6lsFg6nC+feegsr83OYnBhFb08/qxLJ1pay5clufXJyEplcDhubG6zIpKxnAsK9u37IxXJMHepArrzHYHKhKIKgruY893PnfwWlSgub3cnP49CYE0dOOJh8WEjSmjWAteVd/PCbZ3H8gcNQq0yolMnKVsrnongyjH3vHttSK3QifPITT0Kvl2F7O4hbM7P4/Oc/wuST1ZVl3JrdgEIlwOhYL+bmZxEKx9g+OZXOwGIla/tbqGUEGDs6ivXb2+ge7uBYhUgkBl8ggt7eDrx74SLcbTY4XS2cO/rGi5cwOXEP5BIFbty8yc/i0OAQMqkkA6VjU6PY89I5U8HzxWQyQCIVQimV8doVTSQ411uj18HZ5kIwFGI7XCJKkE0zKdjJFcG/T04jShhMas7EDPn3UaL867FB3HvvUbQ4yD5Xzm5NuWIdiXQZ8VQBVdCzHYFRrWCVIeWZckQLHd8kCtQqdXarSqcpGoiIBk21PdUOmUQcWrkM7AtE53mKZ6lWoVaqkEgmIRBL2Bq3SOfGeg06kxGxRJxrEFrHiNRJWarN+qAJpjXqTXIQESVI3UiuIXTmJxJsqVRFJJaAXqfnOcSkWJGIz8Vk2avTG6FR6XHz5hyTgAk4pRqBwWFiptJ5sUR7QgUqlYLPRPRBexgpcWt1IrpUORqEgGGRVACDRc/Zo4l4moFL2jdJ8UhnmVK1wqQ9kVzI+bDBSABqrYrjjGj9JKMhinmRsW1tku89nWVp7aX1dndnB36fl8/SNJ6UGU1gNZ2/48kEK0c31jdw/wP3o3KH8FooFbG762FCDGU56zVGZBNldkghciuplWkdpJqSajcirdcaNQZ9aW0PBIO8B9aFNQglVRSraVgdGphtckQSpBi3oMVpQ61McTdS7G+HMNJ/CKcffIJJMX/1N19D36AbH/uN38TXvv41dPR2wB/wQSqXQSwj6+Ea7A4rx7oIREImCtH7M2g0SIZjfC/eu3QJ3/n63+Hnb76Iy1cobsUAg1aPeqUGq8mKfC4Pm8mCQjYDqaiOcjmPTCILu60FC3NbSCdqGB3qgUahRzaZw+b6Lp/TOlpbeQ6q5CqIq1I0KuD7TGu13qCByaRnVwkCrt+vT6ngJItnqmmJ5C+UVSGSEom6OecIzqTYlVqdgF4Zqo0G8jkiGJDjFUUP0Vm3Ar1MhnQyCTnN92oFDZEQFSLzxWLQGAxY39qCXEmZzk3FN90jmdKCi9c3EE9n0NPbhmo1DZm8jvWNGbS121CrZjgL3B/Yh0jYgMVi5Vq8UqQnR4tGnbJsJagJM4CoDIXCBLFYxfu20aSEUFjH5soeg+VtbjMkjSqykQQ+/cnPob2tH//s45/Fn/3Z13D0yEEmb5N9PH02P+5YJTNw28Ru73zctUr+J98BvjsAd0fg13ME7gK3v5739e67ujsC/+RH4B8D3D7//F/gm9/6Fs5feRMvvflNuLqUyOSSkMCEXEKEs69dwOCIHpNHnRg90AdfqII/f/5tyCo5/Om/OY4nn5Ij01hAsSzAm68UcOuCHx12LU49MAK3PY+qKA+psQO/90cX8eovy7DZ21gFW8jH4W43o1JNoCGoclZNJNzMLqmWxdBpLVApKNPQD41axTlrdFAne9kjh47j2pVZBngsNgNuzb8Fu7sKg6WCoeFWqOQufPO/v4l6yc4NOWLbtrW3Y+bGDbS4W7hwIgs6Yu2SqoHyxYj9TTZHJ+49gVg0is2NLXz1vzyPL3/l38JgNnHRtLO7w01IViOWKzg0dRBry6s4dOAQZ8mQeuq73/9bCKVZ/MZvHgZEMQiERUjESihlFgaFCMgkRnhPXwukCsqdUaJak2B1dR+ZXAX5fA3dPQdQKolRruUQT/nx4ENH0d87hHSsiF+9chalQgJqfYotdBtFBWKxMnz+OIRiJatiRidGYTRpMT19AQemhnBgcgSZZBzvvHUJRq0Cw0OTSGWpAZWFw0G5YFLMzc5hZzUEoUCBj3zkKbR3GhBJbKNUyUIil8Oz60eActTsLvQMHUNDbAKkpHaUoJKXQi0TIBXaRGzPA4uRsvKsuL18k/PRHPZRyKQGztuMhLahljg4j6i9y41KTYq5hSWYLEApl4K0ZoR3bQ093W4IdQ44+4fg9S9h+sZ1tLtH4LD1Qm+wIRzzIBQPw9VGOY+HUSrJkcjGUKgkuEkdTxQgEpmgkLcwQCUQiVBnEi/loyYgkzWbGqSmlIhUKBUqkCuFKJMCQkpqmgaDmAQeUTFOTQhuY9Rq3Lig+UNNd1avNsgSjBSm4OYDFcnUoOUi/U4WbtPOuNoEbqn4ombIncxbuo5m85oa302lKzX4qflBhWwTSCVgmL5egUhI4K+AVSjEnGfIVkD6YeoVNa+7QcpZAlnvvA8RqWQJWOY/fcf6+I7bMR+KOLu2+cnOuM3/QZWaHAQKE/ZKRSSDxXxF3FShT4aPWTlLACsBzvRHVGwF3pQfk4Eg5c4qIGjIIJZmIRAUIahpqVOBBmguNotTqaAAhVgEqUSLhiCOmnCPG+eksorHfNjxziBf9LBaaXGBFC45VCoxrC9F0Oa0w6Btwe7uPtuclco5Bn8J6DQYNPDt7UKlUbDqM+BPcJPGE1zE9nYeQ/3tyGcAuVTDQJJcUYdGU8flK9egkKpQK0rxoWd+F8P9D+Df/fuvwug2YXF1mZvPZBnLymmRkJWUNF+cLiePUjqR5EZJJBZFZ2cX9r37fL/MViuDstSUp4YQqaEI4CLgluYXNc9JPUsALTWwSTVHc8KzuQWFVsP2k/T7sViMP+k1qDFAdmwKpZIzk4vpGNu1f+oLE3B1qbG+nkVNIMF+wAuhWIWlhTBquVZk0kWMTOggEGZRr9bh2fFzRp3VrsCzzz6FQGgf5WqRlVcE4jud7fjZz85iZXkFXV3D2N72MRBbrmTx8KMPsS0sKWSpSdfa2oG9fT9kEjms9hZsrG8hGAghky2wYofmfbWQRs9AG8yWZr65RquElgDbGgG81AitQqPVY3vLw4odyjA9+dApjE6Y2SlhZWkLqUQZUT8pPyUwGqy8lut1aqjUIojlNbS2WXHffYdx6b2ruHFxhfcNysgjqz2RSIPd7Sg3K0+fPoKOYSVk6gwCAQ/isTz83iLqdRlcrS3IpEvwbEdRyAqRTVdQKpTQqBQhUwkhlwtYjSonr/aaAqOT3Zg8NI5So4T5+VswmHXcEKzUyuju6oRQVIfNZudM05nZbajkdQwOjyCbzjGw4d2OscOBzxuHwWRELlviZjspBQ9MTCHsD2NlZ4VztdKJAmdoq+Q6WM02Xis0egVsLVpsbhNIXIPVooVKpoG4oWTATaOUo1RIsUW03m7GxSvXsRfwcU73Y48+iVgkgWJeBLdzgDMRNxbWoTGbGLgl9ZNc1QT2SMlBwBnl7EkkQsjkEl4XiOBBnSVSPMlILa0xYWNtA32jfcjlkygVizj98KOYn52B17uF/+cPPguz2Yaf/viXrGqx2nWAJA9XuwFvvjKN5aUgOrtcKFZInXUfN/HeeOlN6C0mtLja+G8FfQF+fpxuN3p6u7G2toadzW3IqJknzePRJw6ht3sU3/v2y1hf3EJrvxmPnJlCJBhl14LermG88tpbyOSDIOSvvX0UWo0Ft2ZmkI2n0T1Aqr9xmM1mXH33MgqVMo7ecxTr65t45+230d3dxXmmpMpLpeg9VlhV3hwHLUZHR/jZ3t3dxdjYKKu6ybGDMtNrNUCrJmvpMBK+CKRaZVM57HCjWqpy4zQSjLAFLgG3pPojVU0qGYe71QW7zYJwIICRqRGkMknMzM7AaDIwwLS/7YfKqIZCoYZYIuXXIFcEIg0wQC+niIA030OyEaaGMlnxk30kPatsYSiWclanZ32em+9ioQSRQJT3OLJ3TwRjUOib8QW0z9isFraXJKB2aWkVqUweJqMZmVQKQrGYASL6CIb83ESm/TTkD6CUL0KmkODw8WM8Tn6fHwadCaPjk/B6/VhaXGUAuFQqMnBLZ8ZSJQednhSqYoQjQXYPoLxsAjTJyp3GZ3N9CzPXlpAppDkb+9Of/SSvq5TXONDfxxaWAmkdsTS5J7RgZ2cd0zem0d/XzjaqBHIbDFa2iX3nnUsQQscqH6/Hh/B+BDqtlhU7vT3D3Ew2mc1MDkmmotjd2UQsFcfU5AGoVXrEomnOti4W0gBKvO7TGk52luFwhMeMFLUuApo0lBUuYDtJAk4JHKF8S4pZoL9PpB4aPyKVEJGBrHhpL8mms3C1upq2/Ks7iKaiOHzkEP8dsgClPYv2FyIU0Dg375uQQQqa32TtT4D3+MQIiqU0+gf6mDhEQAetv0REeuF7P8XUkSlMTEzi/LkLiAcSKKPMTjiUj05qYyKU0H5NWY/76z7oLEbkUwTMyvjcROBtJp2CWqnE8Hg/RJIaKrU8lhY38KnP/BYqlTz29j1MBvH59+B02vhMQUBSKl3nrMOJiXZW4hVLWdy8tcX737PPPo1rV+fh20tCLBCgv28UZoMD7759EQFPDEcOH8bDDz6GmZsbyGcanHGcTkbx0EMn0NXpRj4bh2d3nUF3E6nl9jzQaTTsiFHMl9Coi6FS6NhCO5srcr4qZQoTwK4zaJCkzMpqAUIxRZ9kmETQ3t0BmUEDpUEDjUrFY075jvF0AvFUAuFYmM9Cno0NFNNpHBoawXB3N1KUYSs0MRgslEqRq9Zga2uFnIgQjQbS5RqCiRQ8gQjMDiekSnKmqXCUy9lXf45cNg2j0cSqewIe6YxLCvWu7k6ua0jRSHJLOrecevgUfvTDF6BRaTA87kaLSwG/P8yAxNZ6AOFwEHqLGmaLnVXoy8trgDgDi7OKRx85ibA/g1KugdmZFXh2oqiWhGhzd3Pu/MbGOlKxKLoGXFhamkOby4HjD43DbrfhJz9+lYlGf/ClT2B7ewuxeBxKVdNClkhAFKOz7/PDZnPjyLFJzjEWSzTw7oUQ2Mrg1sxttitu63PxXkgK9CNHDjPR8+LFK+juaWWiCJHKIv44kuE0piYPwbPjg3fbh6FhshEv8t5I4KFndxcajZIJVpTT3t3Vhu6uVty8eYMzmFVmDUbGRzk/m8gyGo0KMpWMz20NilBhW2YhFEoNimUx9vf90Crl0Ck12NvbglQoxqEj4xz1Qyro6Zu3USTxq0SJeDpLSbOQQwSjXs8qQrruXJZIWTUmAOZzRXZsIGUi1RBk08+2w6IaiCtBzwc5LNAeUSwUmPBDxE5yA6JPArtyJcodVbCzVNNJSMhnSKoq6o0aOb7yfl6rVtjhRi4V875tMhrYIYHW/lqujmq+wcDxzu42O4HkcmkeM7J7p32PrNItNjvOv3OB1xiqj0rFJiGWaisCcOk8S/UVWcEbjHq+lmIpz2ArkRLp+aQ5Ec/EYXPa0KgK2KaXajfKnhaLxFTlMFBaQ5XPJ/lihiOOWtvdTM4lklnTsUGJQr7Anx0d7UzwoOeOriGZiPMZnq6DclNJZUq/Q69LZFz6d2trkxQikkqbdvWNBn89m8khXyzwua5aqrMbBhHJiKyQK2QZsKV1l9wf1Nrmuk6W1ARI07pMNsAQkpsS1d1l3PvABDKFAGQyirspQiwQQ68yY2tlD/cf+wCc1i7EfRksrMxj07uCf/37X8Kf/cWfIpaOYWJyHFPjU0jmU1hcXsTK9jJGx0ag02mhl+kQCAexuraBqaGD6Ovrx+bmFp5++Gn81//5VbZ3prMKETmIwPDO2+fw7NMfRE93J+JhynW+jFqjiqmJg7h5Y5azl6lO2t3ah0FtYCLa8199HkeP3oN/8YXPM/A+fW0aQU8YD91/CnqtCqUi2U0vs5MSESRIWcsGTgzaNmtgBm4p7UJSZXt+WruIUEZfpMxlfyCEcrWBfIkIairY7JTJ7kckEmUVvcVMe5kJ3n3KB08hnspg8tARfPM738GnPvMZXLl6hW3OqXcTi0cxOjyEcDSPa9O7aAgk6O1rg8ttxubWAiJRL3RGJTtCaYmkEI5ifnYBU5OH0d7eg4A/BAiJDF5nZbtEnsHgiBuhUBTZlBD1shoucsb4X+y9d3jdd3n+f5+999DR0dHeW957xSuJs92EkBYSAmV1hPGlQIHSFVaSAk0KBUpTAoQkjOzheMZDtmVLtmXtcbR19t77dz3PcfiN6/dX/ySWL1+WZI3zWe/x3M/9uqNeGAwS6PVKJGMxFBNJxD0+PPrRT6K2uhkfeejj+Pa3v8vzE2fc8t76/5NxeyOW6KZw+4Ev+948ATfPwJ/8Gbgp3P7JX+KbB3jzDHwwz8D/Trh9As/8+Blcuv4uXjn6M1Q3q1FVY4d/pYST7wyiylQLCF2ob5Vixy1bIBBZ8ZeP/gSleA6ffXQbPvpxHaTGiwhFVqCWqOFzSqClol4hA5kIkOks+O3rHnzriRUEwoRAdoB0MZ1eCLW2hMnpJXz6r26DxWzDqy8fh3N2FYKSEga9HQpifHLXJutu6AAAIABJREFUMBXmMpzHU1fXhO3b9uDalSnelF67eh7uwDge+It1sNdmkc7EoJLV4b9+dAzxkBn5fAk2OxWnipxfs2nzFpw/f4HRR1TcpKwso0mH0RHCiJa7QqmDX6XWYnl2BWlBDlu3b8XUzCTkCik2bFyPl174HatXbY2tGB+bQl/XGs5BymTiKCKAsakT+NBHtqL/wjmsXbOBXTdU2JVKNdBpbRgbn4ZYloO9xoLVpQSuXycUajNn9s3OLaK5lQRyJ9q77bBYbZgaTSIcDEBvKGFhbgbJWJFR0Auzq5AiB1slYZlL8PrDUKrV6OhqRSTig82uh1opwf7duzF4aQC/e/4YpHKgq6sbK24vmlst0GoFiPgy6GzrRaVVid+88DxkUhXuunMPJPIMpJoAllZnoFbYkckJEYlnoNRWwV7TC5GUMvYqoBDpEQsEIMjGEFhdYCdXZ1cdEpkIF4uuDE5BLddh545OXL5wHqNXVrB911aYbUroTLU4e2EIw2On8NADhzE3FsDMyAgcdgPWbN6OVKmIZfcIlCoBF51MJjvEIhVGxmbQ2bMB27ffhsVV6qx3M2YtJ0ggGsvC6QzAUbUGdTUbEItTsULEbgWIcsjmo9Boyxk5wpIchZyMXYZiMSGIE1AolNz9SwIAFXqouFtGKN/ADrNo+X8LnaRdUtGZBDYSa6kYQXhlFmJLZZQxi7zkciXsU5GcvWX3KqG3CMdMBRDamnG2lEhUxjK/vyuj33XjffINM0r4xkrmffdvmYws4J9V3vBSHh51H4NdUAJCOpfjbf8oypaduuViLRU9yEVSzvEtO335jZoD2BnGBuAbf+m4eEtdJj/Tz+XXQ0IufUz/KUGREMgF5Q3UcbgsMEMCkZA60QtclqJsJpE4DqFAwigtcSkEtYJcxjK4/Fcwt3oU0aiHizj+wDI2bGzB6PhZJKJixMMKCIQF2G1mJMMGzmaizFWZVM24V+o4tzvMuHjpIrp7qqBQiDgLKxJOMA61gjrQM2k458JoaaqHXmPF0OA1dHe2w+WZRzQcRE9PJ9LJAiL+Ev7s3r9Ee/NWfPKzj0FlVuHI0SNQ6dVcIDRbTFhZXkZzaws76sjlRIVGyhokYZXEYzrP5ALx+3zo6e3F7Ows32NUCKZ7h95PRalgQ0jsckYnZy2Ts0ypZMHH5/EgQXm3YjHnjVGhie4z+pdwxpyVnMthZnIcUkEO3Z0VeORTG5EouHB9bAmVNXUYnZyEy5WD3yOBXNSMZDwNoWgVmVQcnT007qo5R7OrpxHJdBTBkAdSBTnYyUGUhKO6CemUAG+8fga33HIrBi4OQ6szormlDhdPnIfKIkOWRB+Fmh0+lM1GBS2ZXIHamjrMzs6zKMGZqUVyqachzJTQsa4BVVU2RpwaDFp2YZSfH2B+cQWuVR/EIjk62ruxZctWROJOdreMXpnG5Pg8Ku1VcDrLGFuHvRq1dQ4kk+Tqk0BvUKK3pwOvvPIyCyckLOdz9ITR809FIDNE4iJqayswvzCCjjUVfNwkEBGmeHraBYVKy0QIKsLk01IoZGqglEIm60d1rQZicZrnlbA/AZO+iZHKpkoDFEYgGPagusYOjVaOxaV5VNiMHAdA2GsSNZOpNN47OQCVWof62ipGwpGjpKqyAeNjTkjE5Dwusjs7FPLhm//4NRaFnvje91BV5cDEmBOZdHleEAuULHwYLAqodQIsrczws0lYN+RFmJtaZkeVVqHF4fvuwJ5btqGm2oa3zr+BXzz3G2zfthHbtu7C2KiTm6kGzo8ySjyXLHCRt+y2LwIiclBJ+F4k4ZaaS6jISwVraoSiwi/d+/RGLpUKq40xq2HC1oZj6F7XgVpHLY4ffQcH7tgKf8DHmWXjo05+blYXvFhaWsWDj96K8/0DGD6/go985n6cfu8COtq74HZTzt9VNDW2c0GPrim5VGm87luzhgvLg0OX+TwSNhKcdx2COCNHOBWHWCjFrXdtweEP7cYrL7+N118/jkO33YbLg4Noaq3kudhW0YlEgoStBWRSaRjNJsbJEt744rkL8AcDjPienp7m301Iyq07tyDg9/A8QGIVOcTNJgsXeCkzm8bUbD6LO+68HfF4FD6fh8fTsetTyBUoW10JKcQIxSLsOslnC0BBwA6STDqLnu41nFHu83qRzaSYXkI5ceSOouaDA4cOsHP5yLtH2GFGY8/xo6dQYbfxvCSTK2GvqkE6QUjeEAxGLZMjZDIxEwrcHtcfrxk1BJFATu4QwiYTSlMuI7dNDmazlV8bNWHR2ECO56XlJZgsZm6GK1BmXanIhXwSfYOhODudyN2UT6ewbfcudmeeOXsaFrOZGwDIfUTPEDnfguEwsokkJCIZ5BotI5ELkEAskSMTT0Glo+c4zQhFcmlarHrEExF2AjnqzFh10TMrgUKlgaSgwO4D6zFybRxKrYKFInJYkZgxNzfHYzEJt9QgSLj1SNQPt2sBMnkJNTUVECDHiG8az1paOrG0RNhgKaSEyXUHsTC9iGwqi2Qyy4Ieo9TVaugMWjQ01CCRiuDkyROoqamDTEK5gyl4VlwsNpLriO5ZElsJXU3zPzm8yf1DjT0ej4vFCxJTaS2RTmfY0UcNH+SepTFk8voUx3zkSjkIJQJG6NOcQMJBXV0dVpZWIRQLsH79egycvgS5QYZEnFy7Yj7v1ChBgi29BppH6Hvp59PcRKKuTC7Cjt3r+eM3Xn8XNpsVddW1uHz5MkcpbNywAWNjExi/PgmlRsnNkdQkmcwRdrnAIpPPHUBbSztjog0aPQu685NOZAs5FjWzqQyyqRR6NrWjodnO6M6du7bi1deOQK8XcaPD4JWrsFrpGbTzvULOW4VSjuUlPwYHh7H3wAYUSjGeM3SaCpw+NQi5zIDaWjOKpQySsRxKeTnUMiuv1xVyMSIhASqsLYiGo7BaTFicd8JsMkCrVMBkJHe7kPcF9ko7wsEIo2elYgWkQh3EQhli0Rg/PyTQ5/IxiCV5SOUlRjlX11Ry/jwJ+YUc5YRmUZCKIJCWUbQkpJHjixoZyB1PaGWyhHvdy4gGfZAJSzBqVCjks7CXapChSAqZjAv+2RLg8gew4g3AG40jUxBgYcUHbzCC3jUb8dFHH4ZIkMXRN1/FlSsDvCaJxiIsEhHmWiQT4+DBA3jv7HucMU9CF7kbrRUVLNqT4c1gpOacKBMMFEo9vO4oO8ya25oY3RsKx3D+wnm43E5YKqVYs64bq0teOEc8CCfinOPo80Q4V5YExFX3EtRyEUwVMghEaVgqlLjr7oOYW5jD1StjaG2rRn1jLYavTeDywDweevgA/P4ALlwchsNRgenZWTz04Yc4T3xsfArLq0Q3cSAUCuPyhWFs2LoJ/kCwHHUiknB0Brn0y8JdgtcU1FCikkkxfIXmjg7Mz6wilShBLFBhZckHq6UKy4urqLJXMco7kYigUMhxw5JaJUc6k+B1cnN7AwuETucU1Holmlvq4fKscPMINYb4/W4eB41GO1S6eszOLiMS8sNi0MJIeNxIDCsU32EwQCSUYnHZDZOpEkVQrIiIxxOtVAmdRgelQsUOUVozhQIRRkEnYxQFU2DhtspezbhYWs9HM1EICYxBmaAUo5IjJD2tiVOQEnWAfNFFQCyTI5nNoVCivbiOIzykEjHEvP+g5uQ0bR4YXywk52s+y8ItndxYJFTOlw6GYJBqUIrfoEmYDLznIMFzYmK8jLgvlFjoovlZpdRCJKZxnrKLSzz/0esjlzkJzyww63UsnJbXvXJuUFIqVUwBIAF/0bMChYaw3SluNJSJZRAUBTzWKdUqzr+lr6NMWCI3aPUajitxr7phNdu46ZbmR8r0JqcpNfaQs3Z1dYWfD9rDlDNgS4yk97s9vF+gZ4Dm9M6uTnR19ZapBXIl3n33XW4spNfLx6JS8ddrVAr+vTTvy5UU95Fh5DxFKdAeTaujbFtqsCgL8B6vh9eMtPfT6ORIJD1QaLPYd3Azuz4zmRh30qplBixOe7B940H0NW3DV774DTz2ub/Fr194Do989KP49hPfQldPNz72kY/ihz/+d1jsFhzcfxBP/+xpKLRypjk88+TT+O9fPouIP4UvfeZr+MEPfwidUYfPfOKz+NYPHucYlb/7wt/hf577OS4NDmDHjm04sGsvvvvkt7F3z150dPTgy3//Dfzqv36NF37/Aouy//yP/4Kf/Og/se+WWyCXSfCJRz+Gl156HtMT03jv5Cl+ju6980M4uPcQ7rzjEO6//x60tjTg1IljjMpXyqWMBSbPN+2NOWSHRH26J1UKBgb7A35E4zHOsq2m+yGXxSzN33NOaHQ6zmS/OnyNm58ow350ahRmqxlavRmhcBxCiZys2FhaWUFPTy+jv9NZavIGR+uYjTok4wVIhGYmoFAj5qE79sFi1eL5F34Br9+DLZu3QKHUccO3zxvDwqIXJn0FDGY9YqkQ5AoJFhZn4fUuYc+ezfAFl1DMSrG6kEBddStsNgM0+hSPf6KiEpKcEMFlD27bfxccVY34y0c/g3/85uPYtGkTxCxml2OTyl3QHKZUbo7mhus/1jpvOm4/mGXfm0d98wz8yZ+Bm8Ltn/wlvnmAN8/AB/MM/G+F25/+9zNwuk/hnf4fo6bFilgMMKp68Pg/PINb925AqUT5gxroDZUIhmQYG8tgeXYOt+5rQSx5Hvc80IiG+iKymQXE/AEohGro5bVQyTvw0m/P4x++44QnSJgnNSpsrdAbaP0ZQSK9BL1Jgkc/8QBamtvx3//1Mi70j0OrqkAmScjAsjMzSLkkchHjSMkp4vOEUVfbzkWtldVJXBg6BntdAn/zf+5EMOSFe7mI5352FoJsPYu7FEdGhePmpjZcvnzlBuJWBBUhckpZCIV5JJIhpNIR6A1q7n42m6tQWVHNnavBcAB19TVo72jF8PAwHFXVXFh/5blXYKNsl/Y+LM2vYmV1Cvc90AO9KQ29UYtYFIzqTRe8sNWosLSyiHRSikSsvPlXqMUYG1mA2VLDzpra2kYYzBUwWCibJob5+UWMjl3nTRxhZf3uFAx6I3dqa9QGRIMJrDiXOGeLch4TqTQXsWhDLJMDX/jSX+GtN1+BzWJmTJbfHcELz78ER00D4ukcLDYz5FIhCpkUFDIZ/uzuu/H8r59FQ2MljGYRvP5ZmKwqxFMxzqMUiOhaBJHKirBm/X7U1K6HQV+L61fGYNWaEQ/4MTJ0EdeuXcSf/8WDUGqVnLF6/vQFpENJGPU6SIUK9L83iv2HdsDkkKKyuhcXB2dw+tIb+MTHPorpERcmro6grsqKjo4WRji3ddQjGnfD55vl11AoihGLiqBWV+Huex/ApeFLCCe8aGqtBSQiDF93oqFhLWy2HhRyhGZUcRd7rphDLO2DRk/IrQR3gfvcMRh0FUgnSRItMC6MxKT3RTPeG/EeiQQkEmPLjlUqLpPQSQUIKqJT4ZW+hwqfjG4sUrc1FSTl7Fyij6lIQHsuyitM59KQUju7qCwAl/HCZXGXCvuECiVZibNlbwxn9K+wSCJsWUHlr38/c1dEHeMlFu3ez81loZVzg0TszpYQCo2QzSVytZPjnAr94jIKjURcEnwFN3BphEoDEQVzyBYIpEqIZXIRUz6hCKWCmIu+5Cgj56RSSZlJGS5g0s/IE95XJUUqXuR8MLmsBJ2BXMcxCIpSzvSxVdK5CTO2OhKNoqmqFpn0IoqFEGZnZjAzPwBzRQHB4DJWl8uoRCqEEIotn1bCUdGLlWU3mlqaWQwz2Yy4dLGfGyDqappZQI3EA0imViBRUNaTDKsrPi6aU3ZWb98avPHmCdTVtbDrra+vlwtW5Bidn6NnNYd1ayn3OYR33x7A4//yBHq7NuDwAw+iqbsTZ86d4StDhRYqjJUzznTsnrp27Rq/T+ItvVGBnQpTVGBcWVxkLCg1E5AYW0xlUNvSxAWVbCrNxSfKAqTr8j4OmZDNVBh6v3g/MT7OBT+610jUdTqd7Kx6Px+XGj1ysRDW99bijsPrMOK8gGQug5buNgSjUbx9ZBi5lA5eVx7tbY0YHR/Agx9eh67OFoQCmXKeuM+F+SUnxieHYTBpOfPN6wth89bdOHfmCs6dnMK6Levh88U5O89sJByviItf5OYpcf50jnOn56dn0Lt+Peefkbs/mczw8xCJBJELJbB5fx9aO0gQjrMQk0mnOH9LrdFgdcWN/nODSCcBS4UJ9koHDt/3AAaunGNUIDk3aHxraWnC0SPvssuyt7uHi2gd7W18j588eQoSkRA9a9rQf+E80tkSmhubUV/TjoWFFa6A5PJJJFNRJGJRtLTU8liwc9cWHDt+BMMjVBgyI5mkomUeDbUtcDpnkM+E0N5jwb59a5DJRiAoSfDir86jrakD2zffiauT51HTrsDk7AziSS927FgPn98Fu70C/qCPxROam6jRQCiUwucJQq83wayvglFTiVAwjlf+8BZuu+1OdvIMDw7DH3ChrtUKo0mNysoK7N9/EJMTM+g/O4ioX4gFpwdGkwxVDXpo9UJs2NiNZDLOOMEtG3fggXsfgzALNDQY0drUinv/7G5ML48hhRCWlhZZ+K60VwMFGULBDPJZGY6/e46dBFR8LWUzUGnkyBbzLNxpbtz3hUKGxQdyQtK5I8cGISZJ0CHxhuZNaooJBIIYPHEBjb3VaGhyoG9NGzL5BC5cOI8rF1axeVcTtm7diXAwjt8/9zY+9bcfgcs/i1/9/Bi+8NW/weVLV+F0LqC9vQury24MD4/yPE/F7zJy3MJZoSRGLC4ssJip08rQ0VWLVfc8JkddUKnUoGFtz77t0OpF2LFzJ5759rOYmXTi8MMPwBecZ9oAPQfjE1MsQFNxmZ5Xeq7JQUJFZhJcIv4gqhvqGGm55FxA57p2hBaDgLwEk9WM69dGYVFYcdsDh9ileOLkcRbl6uqrsbKyxE55nVbH2D+rzYEN69aj/1w/58wRHlMEIRM9pBI5cuks6mrr2Q3ndrk4t5DYg4TkJTACzRjpcArGSiPCyRBy8Tz0lQZGB1LGbpWjBlarDYlEmhHwXLjMEI69wBmshFIkIYrGQSook9OXjpccXmlqYBKKEIu4YTZauMmIBAbSDmisokxJcjWRO5LGaRLWKFMwnU5idWEFUrWeXwd9nl63VC5hbP3U5CT/fovVynMtza2trS3chLSwsAiP28fzokKmQmtrB/z+ECZHRqGm8U9Grq80omEvGlrqMDMzBVFeAJ1DDJlawC5ccu31dPVCq6U1rJ5d6yQYkyuHsO00bjNSuyDAiieCZZcfW7ZsQEWFFr/6yfPYsq8ezU0OLCzMIJNLoaWtAxqtEaFwCukMoSiITyBHNlXA/NwKrGY7hq+NM/5Sr9eiq7sVUpkQsXAEMzMziITpWioZH0948arqShZVyM3qdftQUWkrRzMIBTzm09qC1h1SCaGgBZyJp5CRMlOu3JKAQIsEW0UFr8/od/T29v4RuU/zGd1jJMjSsdJ6pb6xnoWO0dFRuD1u9PT0/HF+OffeOR6b5ZSTnM1Cq1Vh06ZunDjxLjZt2sz3DrsOg0U0tdjR3d2DN988AqmsnKsc92QgkAvQ3teMmvpqFsTHRicwPUlUARUeOPwQFheWIRFKMT05g8nRMeToJgKgVijQ2OqAXA2s37CWMcLPPvN77LytuxxbkM9iw4Y+XuPSs0MRKL987gVMDq+irs3K93A06UI2l4RSYkQ2I0JVZTWUqgKuDQ/w+NBY1wmLuYaL6+OTI9i0ZSMUKjVGh0dx1533YmnBhddefhub1m6Bw1aP7Zv34vrVKUiEalRaaxGPprkZRCkXY2J8hBvxSNyyVRixZn0H7HYtIEgiEvOgkE/Dy67AIvJpATfm3HLwALvsmKwiAELhEJKpJDfEJBMxSGUCaJXk5AtAJKA84RiMJj2yITWvH0pCAedCLxC9QyyBUqOHwVyJfEGE/ouDWFzycs7uw488gr1712J2yomA38VUFFrj+vxeDAwOIBoPs7ixacsGvHfmFH7xy+e40YOaZuj1ECaclpp0f5Cbm5r5Dt9/F+rr2vCb519mB2Xf2m6MTV7FlWuX2Z1K15dIA60dbfwsyKQahENJGLRGfq4JcSyXFzA2eRlSSRoCUQbtHfWcz60zGFBTXYuvf+FZ3PGhLm4Oc3v9aGlpwNTMHKNbPV4fNwG0tLRhbn4JEpkSXn8I3d3d0OuM8AcoNzjPYifNq+MT47g2eAU9a/u4MYXGOjk1WApLWF5YglSihlqu55x7EqXFQiXq65pZbKIxKZOhZmEHAgEvNyPQuoXETxImKWt6YXEOFqsRm2gdFHDjldd/j5q6Kh7bZ2eneB7MFQRI5aTYumUHctk0ZqfHEQp4saa3B7FwlMdailog5GwgSBm05Cwsoba6GlEfiUKUjUpkBDU/l9RAZKus4meekOgajY4bi1yrq2ht64AnGERJJkc8RchwMeQyEg0pDzTF4wdJYnTeJDIFSkQ9kSpZQCQkuAAZeD2rTGnIZ9JM0DAZ9IhGQqDEF0KFkyOV8j3Xru3jOA1xIQWkY4hGw9yEZrXaOeuX1oojI1OIJ3IYvjqBbF4Ek9HGDWYatQb1TQ7MLUyWHbVaLe+B3O5VVNhskFNmuKiciU4CJ827jD2nfYpYyPEj9bV18JOzMl+ESqmGz+OFVkP77CXcetutiCXDuDJ8hXNkq6trGZF/ZWiYc4DJTUs0gWIhj+qaaiZNUKMP7Z9oXiPhlVD87W3tMOn0ePW1V3j8JWctfb6zo4vXnqFo5EY8jpzX+vX19UyfoagPyjamOBcS7xub6tDY3IAjR97m5gxa19I6xe31cWMUidt2RxUyKcJiZxGPh7DimoJMnUVREMWhQ7shkwmRjiUhF6nhWghh5+Zb0dm0AY/+xafwvW89xZnUZpMJn/2bv8JTTz3JNYi/fuyvsWHzBuzasxPXRofxq988hx8+8zQUUjm++OXP45HDD6O1thXfe+oJbmR/+Q+v4Mmnn+A556677sDPn/spu99f+80reO3oy/jdb19Ec1MLHv3IZ/Dpz30BX/3qV1BXUYfPP/Z3+OfHv47vPvEt/O2n/wrBmB//8I2v4cirb+DJf/8uC/A0j3/lc9/mWJNA0AedRoXlxTn8x4++j6amWlRYjNyMSOc7nUoyRp32z/NLq4BEhVAsye77VDaJCxcvcCP9Aw/+Gd47fZKPTSQRoqOzDVMzUzxv9a3tRTAaxtXBOXz28x9DOJqEzmDB0NVRHDl6jNdRBqMOXR1tvA8ZG7uOmakJ1DsaEVhOQSFVwu4wIV+K4/4HbseeLVvx/Gu/hM6oRyBA1C41+no3orGiE8/8948xNDyEmkYb7r//EBNHhgedOHb0LPbesgW1dSasrExBrSBkuoQR6UuLy9zIICtpEfNmsXnDLlgt1fjzBx/BD77/DNavX8d1A+qV+H8Lt+Iy9upG0/SNhcBN4faDWfa9edQ3z8Cf/Bm4Kdz+yV/imwd48wx8MM/A/0a4ffKp7+Dp//wOFgMnceT8f0BjVsFgbMDEtTROHz2LSqsKO7Y1M85UrXTg+ogfb7wxhLraRlgMErS163Duwlns3VfCvXeuQ1dtB1KpPKbHfPj2P1/CyZMRmGvKeTPZVDeKJSmM1iyqaimXxI2mNjPuue82nDszgKkJN46/OQ253IIqeyNWqAAhEkJvUCEUCaC+sY4X7ufOnkd7Wx9vwlMZckasoGOtGF/9lwcxNz+DyZEwnn92CLmkkTNe9AYFZ+i2tnYBJQlv8AlFR0XFVIo2Xjku/i0vL2Hbrg643TFEghnYq+oYN1UQ5DgnhgpJAkGRHWr79x7ExPVpXLp4FUFPFGt6NqK//21s3CnHLQfWof/MGEZH3cjnJZBrM+hZ78DY9BUsLBTQ19WDfXsPYWlpBefOXcK6detRYTPjxImjLJBEkmH4/V6EQoQbDeDZ577P+YK/f/FtdHZ2MB7Q6wrCaqrCxPAsJsdmkCD0KLmabBbs2LkVDU2EjB2HAFlGIcbCMWhVBlwbGsXbRy+horoSPb1ruYN8fOwCahw2nD91FY4qG7S6Ijp6jEgXfIhEkvj857+E//mfXzJO7Za9a3H2/DWIJUb0rdkPQUmFaCCMrsYuaKUqrC5OIRh0owgRVv0+dPR0QCcXIrS6AovejgtnrqHK3oaOtfXwJmZgtLXBbO/A0Oh5mCw6vHdkAKlwCiatCn0ddXBOjSKTLKG2rhIzcwOorjFicWkRFlMzfvKfb+EXv/khLFVanBt4F6lMHm5PAkq1BTpDNfbsOYzLl5zwBXKoa+zg/NHKGjOGrl1kl4tSroFYqEYiRk5TKUpCwkFSIbosftJf2gASIou6renznA8rFNwQbssu20yqjE2mt/L/C4ltzEIoiWr0M6g4Q5l0VLCXUpiuiJDLybLz9oZllX4GFVhoT0bFCurq50IF4YnfF2rp/TwJsuWcXcqxomeExVpGIJPTgDpyywVwxh+SuMsIKkIu0deXj+397+GvvyFA0utkmZp/bwHZUgaZYhrFwg23rIjy6gidRlg1MVIpciKU86oIj0bnic4PdernC+QGy0GjkkGjFuPS5QGYbWKU8mLU11QjkXXi+NG3gIKIHVMu1yx62+qBYhInT76K/Qdu4YJOMLgKsbSIYCAMk9YKsciEmckFfiZmp7xYt3E9rk2cxZqNzVDI9dBo9IxZJ2zxT350Cm3dKWzdvomdwFKpEoOXr3Ozg8fth8sXwZ5bNqNQjGNqahUNTZU4sG8HxkZnsTgfwplT47jt4K1wTi/jzz/8MLq7+7CuezOaN7Sy+87tcmNlfomFytbWdgxdHODCLLlbSIil603/0nUtY5DzjKekIvTS/Dwq7HYu+LS2trJgTMU1g8HALgO6t8gt9z4+mcSj5eVldlBRrqbL5eICP7ml6FqScEvITGoEyJMzYWIKFr0Aj/3dn2N8bhASnQirPCs9AAAgAElEQVRTixPo7O2Dx1fEO28NoZRXYXJyFA99dD22bmlHyE8FCSs0egdeeeUPkCvF2L5zKy5e6ucu95a2Tsw6l3D0yABqa5uQz5GDWg2fNwibxQS9Rsmvke4fEqrJCRmPRtmFQC7FuuoaDFy6hKXFRb7HqTt91+4taGyqhtvtYlyrUiXjAic5k6PROI/VFnMVwqEYxoacXDjv29wDpdqAYNCP1vZG7NyxGXPOKYyNXsPxt4bwyCcPca4qIdyuDF2H3xtCMBhBlUOP1fAwamsa4V0t4r1XhyBQiZHMxqBSC6BUalBVWYtklIQTQCTJIp1zIxhOo1DUoFSUMEoQAkLg5dHWbsf2HT2QK/LsuPa5I3AvJjFyzYPmxnXYe2gT0uJlTDmv48qVKdxz7w7Yq8w4e+40FhbI3UPOP8oKLucFz80tIRJKwG5thEXvwMz0AoQCKU6fPstuvI2b1iCXj0ClEUMiLRMCopE4IxRVChMWp2Oosbfh2InfI18U4Z+++wgqKs3QanQg01A4GMOvnnsezslluJaSjCXv7utES28VTvYfx/oN3fwsq1VazM4sw+uJQiG3sBicywr48+Tk8XhWOc+anD+UYUyCGBXu3csr0Bo0UKgUTAUgPDzlEZN4fvXqMLs09Vo9UrEklqdnsfvuXtxx9wF2pJw5cxojo6MwGgzYuWM3FuZ8aKhrw9nT51ASpBmzTbmigZUYLDYrOtf2sigyNnQVFirMFkrs1KG8TBr76Dmg50etliFF6DpxHnlRDg21jfB6o1iZd3E+odmig1KuRipVQnvzWmgNegwN9bMbUmvU8hhNwh41RQQCPn42GWuYSDCWnBC61CxAb9TcEFkN8b2gMEmRCmWhtRCujxri4mhsbEY8RrhbD2e8Oqpt8PpcXKhWEybZF0QuTYhpykyjfDQVo/VT0Ri2bdsJm6USx48d54I2jeWEydao5YhGgyywJkMJ7D60m93LJO4EQmF2ZJLom0imYDBa+GfSc9nV3snXemJiAsuuFX6fxiZya9J4QgJuNBzhuSSbziGVoPxNJXLZMP8/0UyIjUAilEqlYWHQXmXH9MwUozUpQ5ac1+z2SmUwOe4k7zV/jt7iAS8qamrQ0tqKM++dYqeXiMTeRAxiuZzRnRzpTi4jownxeAxmUwW/PnJHxQjdKSfxkzCicQSXQmhbX8/OyrbuBtQ3VzKGl0T6cuOLktH2oWCYXYPj4xMs3tJzxXl/Riv05jq88dZ72LljC8TiHMZHB1kcuO++LezcV2vlOHehHyqtjp1xRlMFgsEo5qeW0FDdinnnKmKxNDcihglduzCHQjEDo1mDansV5/D1n76G2gYHzCYbVFoVn4tjR49Dp9fyayMRhcZyFs9TKb5+9H6GyAhCIZrbWyERSWA2mjA1Oc3HSE5aauwg4Xrz5s3cyPN+ji19Pwm3lMtMQjAJE/RzKVKBHNLkCCPhi1y+7+fekkuUPqaGo0/85SM4f/o0fv3sS1CYwKQAEisDAUL9m/HlL38Z77x1DK+9cgRbdq7Dxk3rWTy+PDSIyupK6PQGtLS0IxFN4ux75+B3h4BECdv27sb+ffvZzX3q1GlMT07B7/UiFvVh3x27sGZtN559+jew1CnZubxly0a89tqraO+g45AzlYFeO+U2v3u0H3fcuR9zc8toaKpi3Dc5fClHlZD7Op0EGzd1Y2FhHvaqam7GgDAHe7UFxIONEOlCIsOli1fQ0tgGk8EGg6YCfk8c+bQYmzfswRc/+UVs2rEfm9ZvQygQRDTqwle//EWYDJV447W3cf/hB+DxLGNo6BxcnhmmMXi8qxAUBOjr2YiujvVo71yD2fFJFkMmnFPI5LMwmoyQiAVIJaKotJjQWF8NlVwMf9CD+aU5NLU1sLNsfMrHxXwad4YGB6FSKBg/THhmndaMUkmMqelFeFwBSKQqXuvQsyZXCBAIeGB32DhHnkQplUoOhUaGiwMXsHXHFrR1tDFancbPL3zxc/yvzqBHsaCAQqEHBCmkc2HEk0ns3nM7Bs5PwmSx4OCh3RDLMvAFPDh5fABFYRG9fa3ckLSy4kU6VWDBRiaW8ji3YWMvRJIc0ukAvvlP/wej44NYWZ3DlasjqK9vRFNTA0ZGxjj/XG80w+X2obq6jp29XV09ePONtzExMYPOri5ei8Wp4cHrxenfnkbHnh50dnYjEUkyiYOw4kP9/bj3wQdx5Mg76Ont4nXWOy+8iXAyjHXr1uHChUEmO7U0tXMcDDWoZJIZ1NY6kMkmkc8mEYp4IVcQSj4JuUqPutomXkteOt/Pgr1ar0N1TRWvwyhLlfD0BjNFMSjQ2taGY6dOYGHRBbFUBoVcAq1ayTSCpaV5OOxVaKxv4EYGwqw7qutYzKGszlv334I79u7B9NwIxsZGuVFh5Pp1zr6miAmv24UKqxWbN23h46LGD2qQKAgECMUS6O7tRU21nV201KgZDPmZDkOo/HS2iEA4hlWXl+ecWDzJQm0uE+dmt7vuvINFTRIaU8kYNJTFKhGx6ElxLTS+E2K4rrYaAkEEuSxFTQi4Ia5QEHKDp1Ag50xwoUiNRLyIt946iYA/Ab8/hlyuyI5klU7B46/P5+VxOp8r8rq2stL+xxx4yvAlYZZzpYslKPUGlCQiOCrtqK2uwZuvv47GunrG814duszX1WKzcDZ2PJ3AwuICDAYj47up8SyVSEKjozkh/EeMMZGVaIylZkqz2QK7nQg9FJOTwbZNG/HCCy/w+dXqNOxY50icfB4Gkwn1DfVYWJznhgcSmAlnrlBKYLZQo5CGm7RTqThKwgJuve0ALg9e4LxemosIo027OFobeH0BFvWIMGGxGtDV2wiJIoNobBWxhAcmgw5KmRJGrQWD/dexc/NBHNp6GLfdcyd2bzqIx7/xHaaI3HP4Hnzs0YexbuM6HDhwgBuqvvfUd/GNf/k6Z/4++dSTWLdxLWocNXj4wx/BPbfeibvu+hAUauDF372I//jP/2B8+513347nX/gV46q/9KUvIB2P46EPfwQPPPAh/NXnPouPf/rTqKutw/e+/iSuTV7H/NQcfvbcz/C9x78Lt9eNr331q3j7zbfwne/8C+YXnLxOfPLxnyCVL+LWgwdQYa3g+f3QXbuQz6cQj4axZk0PI+Rp/0LOaDqfeqMV//aD/0ZNXTOff256looQjvoxPDIGc4Ua9fXV6OnrYKrN+MQo79XpmRgeuY5NG7dgcTGAJ7//c/zNY5/EhYF+bj6iZrBKmw379u2Ba2UZL730Ovbt2YADu/fhFz//NWjTmy/SfkyJqhozbHYTIvEwr/9oHedy+ZHJAIcPf5jHkN+/+iLuuu8WHtM0ajX29t6HlWAQn/7kZ5ny9YUv3Q6jSYWAJ4a5mTDaW6lROIOIP49EWIZ1vTtQaavF5x/7Cv7pm49j3do13IhXzrktU7T+6Li9Kdx+MIu8N4/65hn4AJ6Bm8LtB/Ci3zzkm2fgg3AG/jfC7b99/1v42bNP4Bcv/Rzz/stYu9OI8cl57Nx6GE8/9Z/oaGmAWJCAx7MAnbYKVmsX/v2Jd/G5L34RK0tzyBSpm1mKF56bRjEpQMQbRdhHSCESkAQwmqQwVSoxNhZCTdV65EoppPOrqKwp4WOfvBVTzgFotXJUWOtw9fIiTr47CpW8DksLUVRYKsv5ZZkoOyuoC9xaYcCKa5E39lQ4JuPB+i2NWL+1FqHYFEwmK7zuHAbP++GcTCGZikGuFiCXAzshwuEkb270WgNisRByuQSC/mUIJRLcdc8GbNjUhaGhq3j37Wvo6dmGE8dOwOrQobG5BkazHkajHivLLgxcGMShA/findePwqKvYhHD553BXQ80wROYQ8ivxMTkAhc/tGYd8khDJElCpgQ8Hi9SMTkKGRXMJiujBEm0am6rQG2jHteurcA5uwQhFFjXdxCFnBYCcQBy3QrS2QAqLLXwrlJlVwuvK4RoOInluSWoNFrs2rMDQb8b84uTiMV92LlrI+RyEa5fu479+w7g2tAIEmkZro+vIJWO46E/vxuOKiN+9+LvIMhqGfOVznqx50ALQnHCHhqxds1u/P63J3B1aAQ9XdVo7ehEJFqAUlGHSCiJ7rYmaMV6yEtyxCKr3L2ayko5Z6u22YGB879FY40ctbZW/OGl45CINWjtqcFyZAJSnQW7D9yH6QUn/H4/rg9OIugOoLHajo29zXAvLMC1QF3gQTiqNdCbRJieHUZTYydnij3w4Xvxytu/wsTsKDTKGvi8JQjEUmQKJbS1rYXeUAOhWI2iUAqZSgmhVIDGpkb0nz/PmZHNDZ3QqM0QCBXIlyRY9Xih1xlu5BklGetIhXtCPNL99j7+mDbtJE5xjm2+LFxSMZuKC+TMFXIGrQCCEiFEy75ZEjTp60j4ISy3QiniznbSfAmZR29UKEhlslxAJewZI5MZXUzOXyHBhDl/lONkGVFcFmLJVUZtuFR8EAlIwCUEc1k8pkWPhHNjCcdbFgXKmbqUyUvoxTR3WNMxcff/DVGYjkMkFfA5I/G4VCIXLgm3YhQLhGwSMcqThF9CpZLbhoq69FJyacIQFiFVxuFxL0OntkAul0CpLkEpzeHKyBkcO/k6VEoNVpd9kCsIq7oIpMTQyGVYu9GBSmszLp9bRSDgRjA6jZ07t2HkqhPHj8yhvkGD2kYdutq78OKLF9gtKFNpoFVpUWkzY35xFmvX9GB5xYflBT8c1fWcdW2rtGJqahZLU0E4GppRlLjQvbYGUjnhrJOYm/fiynk//u7vD0Mpr8LRdy5g9Po85DI1Hv/XbzOuccfubWjubILBYkAiluSCDgkDa3r6GLlJ15icEITaIjGF3lKJNHfzU5c/CRl0jkmIpWIPCZ2EX52ZnuZr2dbezhmE5K6la0JkARJ3qZjO7rRSCTt27MDY2Bj/fLo/qMD+fnYhfZxJJ+AcmcCHDm/Bpq0tODd0But29mJqcRIqIwmeYvSfm+YxRirL4aEP74YAaSwvuDDt9EAgUaGzqx2D1y7DYjFh1bWKWDwBR1UNLl26zq4UOQmNTjdEAgWTEQhzSWg+KnCmU4lyowA5PHI5aPVaxpOSY4PweGqVCvFEHA2N9ehZ081uFRKaKL9wbm6Gn5nllRDkkiJsNiPuu/t+HtvffOMIVEodXnvtLej1hMaehlIphVxFxIEE0vECDCYpPvmXD0Kn1uPMqfOotNbxGEnXfcW7iMd/8HFodWbMjEfw2ssnMT09B61WApVaBoetBgvOANyrMei0Gnj9CzBW5JFMUaaknbOw/MElyNUZfOazDyEa8yKXT+Hce+Nc+H30Yw9CItDhpRffYDePzqTE6PQEmlqrIJalWfAlMXPkugvbttej0lYJny+EutoWBANxRrZrNUa88YdjjBKlAppSpsHyhAt77tnO81++EEff2jYoVVTwi+Kpp34Bh93CmVhX++cQ9dMc6wOkUazZUI+9t+xFNJzGb19+m8eEgNcHYYmck0VUV9ajt2cd+ra0Ipb14viJdxkLL4AYS0seNNa34dSxK/z9aokGXesp39WECxfOcWNEY10zPB4fC0rkSlqztheNjQ04ffo9+JaC6NvczXhwGteEAmousHM2mFFrhMEohSewgIIwCZNJhWWXB3//9c/jHx57GvsP9+LeOx/GyNAczzsSaR7TM9MolKSwV9VidmaOxU6BQAyjwcKYx8mRMdiqa9g9E46E2VVDuXiUyeecdUKpJgxhjovDt+w9yE5YEk/1ejWW5xahNZjQ2dXHztSpiVGIBUVYa+18P1OB3m6v5CIwY9YrKvjZpWL93PgM1BYturo6uDkhGgkinUywMEg4bhIvKJ/Qaq1gnC0999RgJRYL4PO7YTCq4aiuxsjwBONP6ZgIHexeWYFUokA6kIC10sYIU1FRCI/PD6VcAX8gwONF0O/l/E+idtx93124+567cPXqFQxdIVHEhZlZJwsB1JRAtIQYoV4lUoT8AbS3tzEuntxM0Vi5qE/zFhe6U2kkY8lysw/NMxCxo2d6fpx/F2GDyznuJc7oJVwyNZXlilko5DIW4wm9SuQJoVCMYk7I4wTNRyQ20r1Nc9Du3btx/nw/YtEoKioruJhORfVwKAQVNQowjaLIDRyERqZ1JeVD07xczJYgKoogVJawZfsafP7zj7GLeGx6GIG4j+dXKsRTdqzL5cGZ0/0s4CwsLLFDLZ6gObKAbdvWIhSKYXxiGTKlhXGqbvccdm1fC7Eoi7nZCcSiQdTUWSFWSNhlTqIAOTWLJRFKeQnCHlpLRhEMxFBpc7BbKEPOxdUFFpYjkQyMOiPuuONWTI7PcV53dV0N2rva+R6j++V9wYKEgdlpJ9yExo9RNqKmnCVdKrHbmfCg7lUXo1M1ahU7USkL11Zpw4ULF6CnTEiblUUQ+tkkZslVUtQ3NGD4ynVI5BLk0jnIpXJ0r+2Gx+OGa9INnVmHhk4SZ4qMy6WYhdq6Kui0CojEQpw6eh619XZ4/CFsXN/L2Y1nTlyC0ixi9GRdfT2Liy+//CrOnbsIjU7JIojNZsfVwasw6a1YXnVBq9FzPrlJb2JhbnFxCR6Xh53n+XwSQmEWd917O64Pj0AgKmLPnl34r//6KWc0trQQTUOPp7/7HKpaVNi5czs3H4ilChhNNsbLnzvbj50718JqVcHnW4ZzZpHXixVVOiyujGNuaRad3a3weiKQyo2Qy3XcfHHx1Awqagzo7Lax6yvgCyO4IIDEkMadt9+CVDKDwcExvj9kwgI6W7qRTajh96QQCeYQDiXQUFuLtes6+Dgox3Dzhi1QKw0YGZ7ByJUxxMNhxvbGMnEIxEBXTzusZj2kwhJEuQya62qxvDjPmFejzQyDzYKJmUmIDOW5Xq9RocpmRSGbZdwrcrQ4E2BhjsgkPvi8Iej1VkSiCSa3UMYoNT3YHZVobW3ivHrCgwpFgEIh4yYScmCTS1tG402+/IzRmH15YArPP/8Kpp3XYbVrURBkkM5Qs5YVM3N0/1pgrVKgtr4BFkMLnPOzqKzS4fz5cwgECFueZ6GR1r6OOgf8gVVUV1fAYlXh2Fvn8einbsctt2zF87/9LZqa2jiagBodT5/uRzSWQFVVDYuwRFSIx9JIZrLof28ATe1N6Gjv5IgBWisT0eHEiffQ292HupoGxtMTqcDr8fJzcPbkCVQ31sNqMWPBuQSl1IBIMI2G+kYsLS8ycYjc0RIJ7VnVmJ2ZwtYdfVhdnWUSE2HYu3o6UFFVjZOnTnPTg1xGJCQR4tEkZ8QG/BHkSwLIlWpo9QbU1DYw7ebNV16BxmrhfYFcIUOlrQJtrc04dvRdVNfUQlgS8ngbjyc5v5bmXnJhzswM47Zb1+GO2/dyhARFpKysLHDnpkxGa+8MzxEBfwBetxv79+/nbN5ozIdiKQGtlhos8simCe0tgExa3jeQu5fQ9cWSEJlMAclUDrkCEA/nUUiJEYvEucHhb/76rzE/58SJE8ewY/s2ztgmlyQhf6lJhOZZGpdLkjRKkgzyJaIMlQk/EErYaSwSUgxEAXqdFclUkZu6o9EU/IEYkglgdMSJMc7bpt+bQI2jjuduwtiTcGq3O3Dp0iV241JzjUQmRzSXRXVDI1RyOdIk3K+uQkR+8GIRIkEJLS0t8AY87KYkouys08nzSNCTgEys4miHbL5MMaB5iOYViqzhnOAMNbuCaT0WM0UByTE/PcvZwXQfE9GqUKKvKXCMyrRzBplsCkazgeN1aA1LSHqT2YCDB3bDWmHE2f7TTPbq7GrF+Yv9nHV715134uVX32CcN5Em3G7KthYwbYVIEzRuVlWbkMlFUFVrxPKKkxvjouEwDGoTN4vXOVqxee1O/Nt3/x3FpBgfvuuj6O1di0999lNMa/jpj3/Kee2hSIhjY57+0TP40fefgdamw+Why1hZWsHpo/147JOfQ4XNjnQ2DYlcjOdffB7xeAKPfOxhPPmDJxAOB9DW1oqPP/xRuFZWoFOrcezcu3C65zA2No5nfvhj3rf99Bc/x+WBK/jG1/4JGrUWj/zFx/Djn/wEFgutexI4fuIonAtT+MqXv8jIYYojcLmWcOnSeej0Sm5oSCXjvI+1V1by91ADkFKlx8AAzY0NXCtRqChjuApKlRRLy3NobKyHTk9Z93lkckkmCuRzGUqOQF1FNbtTSWw9P3AZaq0eJYGQG/o6OjowNTUNCVGnaK9eLKKttZUbz3VGOaw2I8IRWoMo4QsE2GGtVBJ9RAGd1orpqWX8+pcvI5cRcpPk1l1dKIhW0dzcyCQYlUKGRz7yYeSTEszPT6O1tRLRhIvvpYXZBC70D6G9uw4mrQMT1/04uPcwDIYKfP5vv4KvfuVrnBuvVikZl3xTuP0gVHBvHuPNM3DzDPz/nYGbwu3N++LmGbh5Bv4kz8D/Rrh98ql/xQ+e+SacK1dx7OJrMDoUECtIQCoiGS1geGAM1XYDNGop3B4fBEIjpqeyeODwp3DmvZOw2COw2bOMH3RYO/Hm6+cYxZdO08ZWwZ3eEjEQCWQhzFdAri6isUuKjl4DetdX4+jx36Oy0oKGuh70n57B0EU3pAIHQkFytiZhqTAiEvFwN20iEYNAnIVKQ3lLAsTjKciVctz/0H5oDAWksm68/fYl1FY74FoU4uqQCyVhljexPT19kIrVcK0GEPBFYNSbUCzkEIl6IZFQd2cO996/CX1rW+Ba9eJ3zw9CpTJjcnoSLe0OzoSqra+D0SjnDL9zpwcwMxHGtk1rEQ1lsDCzimQyjJ0HalHfXIWzZ6Zgsem5qz2dkWJu3g2jRYVM3o1EKoh4RAJRQc3doIcO7cOJky9heXkWvT1rGQd9dXiYxYPmxi2Ih1XQ6EtIFEZgtFJ2mgor8wXIxXYEfXF2Ji/NLTPKds36NTh0+34888yTiMUD6FvTiM2b12B8fIzxjiS6GUz1cM6GsLLiJM8U5FIBZ0++8/Jp7Lt9M2xVKqgNBTiXVqBSFjAzFUdX1xaEg0FAEEN7VwskEg08q3ns3LYdl/rfRXtNJ8yqSgT985xBJlE4EIhksepfxPWR19DTYUTQk0bIU4BWbcHtd+9HOLuK89fPYc2WjfB4Ehi57kQ8lEYunsD6vjbs2bmRC47piBIn3u2HTFaERJrGyuo0ZxRBUGBBxBtchd5gxOgIdSU3c0YoFcS27tiFcxcvYuu2HVh2e+EOBrF563bMzC5gYsoJo96GtuYOFuUCoSREMgP0ZtowkhM7xe5REp5IIOBubBZEScQsC6r0JhQRNvn9BFr6TDnnlQrdJJ5Spzvn9JALl1yslP1HmbckshLekvqtRULGutFmm4RUKvAwbvmGi7dEIvCNHFoqn1PnMifMMra57LgVkzuJPr7xORaOecP3/3xt5CYuI5b5OKjQks/z3/IxlbN438/v5cxbyq4U0OepeF4WdOgvibYkTpIrkZoqCAtWKGX4dxYLSSgkaSAXhVotR7GURjjqQzAQ4G5of9DJYiEVLeh8haOEcnQhnynAIK+GTqWGo17AhdCgW4aLlwaxZr0WGzY2Y/T6HNTSeqzb0IJEdhYBD+U0AiqdEp293XC7oggEYkinCH3mw/Fj/WhstkKpUiMUTjDamXB3m7ftQmNDIwqCIJxzIxCJS1CqJaisNOHE21MIxachFloQj+dgMdWikJHhY49+HAcP3IYmRy26dvYik6csVgMLUoRpUykox1aEOaeTi3r2yipGYBrJIba8Whbt5TIuetE5pkIUOdzIGUXF9ZWFJWi0GtTU1/H/k2BLXfnkMKNiJjna6Fr19/dDp9JArlaygESuXro/KDNRrdeykCyVCBH1zeGp73wCr7z6DiobTKjrcuDS6FVkIcDCQgZ+H+U31qGh3oYe+r9zQ4xfXw1FiP6JfQd2Y3T0Oh9TqSTirFrCy3vcASgEWqTyOcb6JRNZZFJ5RrzRG41PdJ/LpZTXTPcDFSylXDwkZBq5aWksJ+Flw4b1UGg0UGupuBzG9MwEzxuElly7vhktTU04dfIU1vaRoyzF+bSZVA5nzpzF1LUlODpr4RybQZwcdUYx428bGy3oaGvF9OQclhddMCorIFMq0NjoQA5hbNjTjKnpOViNLSgVVDh18gxTG+rr6hEJJhALFyCVaBCLhiCSpNDaYUYilUNX5yZUOWyYX7qOgYGLMFrlsFUSWrERR9++BCO5tIx0Pwg4b47cfNPTS6isqkL3mhaYLXp4fasQCguYm5/lgnq1o5YbSOLxLJwzK0gli+yOTMbD7CgjUXR+zI2Nu9byvENuwpKACqdhtLYRgUKJaCTJuc35jBAr00EsTCwjjTTu+1A7jBUqRMmpJ9Di2PFR3P/AHVhamOKi/OpiGKKCEjPjq9BXSVBZp2UHqFqtYBwgYci9SzE4x71IllJoqu/AuvUbkUjGcfYM5SJ6sX3bTm5umZmd5Sz6LVs3c3H85Zf/wGPUoUN3YGJiigtkhKYnV9Wli4Ms4CSTPuhMJbSvteHK+XlAkcId9+yHL7CMkJ/wulnMT/lRzInR0V6LZCbBzRkORx3eefsIj5WxUBw799zCbnUSsiwVFVxADQYD7DYj4gE1beVzlOMtKec7ppLQaFTsFA14XVDIxBApZOXMvnAIEiE1q5THfhJc33chxqMhWCsr+TqQ04+Ky9FohMXTbdu38L9U3JVLxOyIHL42Ar3agL71G/A/zz7HeXzJdAbZTAbtnZR1Rk7Bd9gtsn3nNiy73EyNIDGY1lBelxuzM05uQJCKpUinMijE0jDbbRCUhGVHpYQc4CIWSJEFHnz4Q+zGJcdtNB5l8YMQkLQ2oMYHEgTIxV7OV45CrVSw4Cog2gTns98gRciVZRx0IgW5WMpoRSpwGnQ65MV5xvwRBj1HjUBCIbRaHbL58tzGf4o5FqZp/iBUJCEC8ymKCSgwArFQKvC4GAoGoVQpeS6jOZGcKiToEnK5mM1BplaBeLLUDESNFbhdArMAACAASURBVNFYGIVSCvYqE7sGCSFrMmn4fl6/fgPPo+ReCkQjyAtK8AV83GinkqsRS0TgWY5CZ1AgFEkgX0iiqbkeRoOJRYlMJo9oModUtsR5nAqZECqZEHq1DBOjU+yQd9TIUFVrxrlLE9i1dw1WPB4Ew1HUkEs/kodGacTU1ByPh9l0llGjVXYLMmk6xwIgoUD3hjZceG+Iv6+1pwU2RyXikQQGrwzyeE6CLwmZYX+E8/kK+QIX0mnuIAGcULCpSBzNLa08f8w75+BZXYVCo2SqCN3fJFo5aqsYh0xNP5TBTs1B5AK+fnkESiOhrKXswqW5n8ReEjxoPqPfR41DlOWapoYNixotTXU4uG8/5hadkMllcDiq8L1//nd0b2qFVCHmonZjUwO7z6gZ4tjxs4xWpXGpo72VcckSsRQnXjuDOBLQqPUE5UAqleU5mZ5NvcFUXqMWaa4j4asKQ5evoqbOjrvvuRMXL16ETqvm87i0sIyrQ2NIpBPoXdOEz3zmUxgZH8fvfvsGPCthvh9bWitgskjR3FyDE+8OYnbcDaWliP2390FjEvKzkEyIEQ5RM1GGxwQ6d62tDfB4vYzz3LSpj++NocHL6O3pRSKR5IYpi8WMpppazE8v4sJxLzZs3ADPchI7dxzg8XDNWhIhqaEph8X5ZVy7OgXklUhGMlBLpZCJhZCoxYwUJaFQq5SgusKM7oYGBFZXsbSwCI3RgJrWJozMTkNvtUColUKpkGH0+lV4XSuodVSiqqICWhVRY+KIhmOQS1XI5gSMEydUbTpNzsDijSa+PBRKGdrbW2C1maHVqrkZltYUtP+hc7a0vILm5hYk4lEoFUooFVYUiwr8079+HZF0gGNnQpEMPN4UJAopIgk/MsUYBCIp8hkVxFJqzhMhGg0hTQ0hQgGaW5pQW1eNRCqKOZp7Yim09dXD7jDj2Gtn0bquArNTtGaRor7ewVmVTY0UkzKPc/0DHA/DjS2jY1i/YRPGxye5GSiTysBoNCMUiqC1uZWpH4Tq7Wjr4IZAGqNoLiak/czMNK9NqaFhzrkIldQCpdwAiVSIcNgHsbiAZMyH1s46iGUlzI/PYeu+FiZNbdzYy9QGpUYBbzjIdBW/NwAUad0tg1FnxvKiGwMDQ0ilKTrAjFgyjUgsAZ8vCBoixQIpYsEY7NUOHt86O9v/L/beO7rO+7zz/NzeG+4FLnrvJEGwgE2UKFJdlhQ32Y7HiR0nsZNM2U1mMjvZ2XPW2ZlMMrtOdrIzKS7xbGyvHRc1W12iRDVS7CQIEgRA9F5uxe11z/NAPtn9N38mhI4O20W5v/d9f+X5Pt/PV8f+g3fP0t7eQU1NkIC8l2iS5eU1jTXo7AyzsjKKwyHr6Cn27O7TM2a41k+pkMZsqmCoFlWsjGysMz09xcjBEfLZrLpsxSkr+0DZdxUy2+oglAYkeb4tFjsmyYbVPF0zBqMNm8WFsWKikC9qI6dEXtTKfafRLbK3l7GUpgpUfJJ7Rpo+y3K0sUrzZlVx/aLbijgmpxyDyUy5soN+djjcOi5CxJHYBYe1EQMBpqdnWVvZ4Nz7V0hEkmxnk9jtLqx2s7o7ZQ1/58x7HJZsUZebK+O3qcg8n4yrcJ3LZHTNzqalWdRGOFyrDmhpAnr33XdJbCf0vdkMPqhYyeay2rhakfxeq5lEMqEkL2mYEny0/CoEE2l6kDNgNpneaTos5rRBVTDtVYSgEyZXEnetlVKloPe87MeGhnfr/kOwBJKxPDl1S3Hfe4YHefvtN8BcJeAPsrS8QXOzEHcSDOzaQzSSYOzWTfbu3Y3BXNGGwFI1jdVhIleQ5gdFL1EuljFVbeRTRQwVM6l4DkvFSS5Rwe2UtTDH6tqKIn0HBgc1+keauCw2i45lU0sTXo+X9bV1ZidnCbgC7BmS/PCrZEWErq3RMRKaiGCxm5sbWFpcVMH28MgIY7fGGJu6xcDwbr120nwoZ8KtzaiK7TV+aUJIaXPm3Nwsu3ftwu1yaFZ6PLmtQqjc/4ViVvf70oQVqq3B73Oru1eaRmQ9kXVJ9lRXLo/S1jKAxyXkkpDuv+RaiDgrDQw2cZSX89ocJUQ0EWWlUVkIFbaSmVI2j8vrxqNu3QKlalkbumSvINQQEZkFfV8ulPVMKznxBXJMz8/ofVITqNHM4/r6Bl0npIGkWDToM3/96i06Onqpb2jhgw/foWpMMTjYT0tzLe+/e56Rg40c3HsIt6OGO5NLO/FJLisYywRr/cwvLGIz+0nH4FNP/TOCNY38xq/9Nv/5T/6MI0eOIk/V3ztu5dyvD9dOftJdVPI/yjru3Td1dwTujsD/fwTuCrd374i7I3B3BP5RjsA/RLj90z/7T3zjW3/G5dGLPP/G87QN1jA6JR35CfyeEB+cHmP/UC+hoFsPJ75AEx+8v0Aua9Yu/O4eD14/LMzG9EBa32ZgZT1OLhNUF0JDuJaL750lvpol7B7A6ipw+IEwbd12yoZNdTR5vE7sljATYwkmxyR7rYZMSsSQTc13LRSTWvSRDsyDIt6MX6Gx1UWwpomLFyf4+NNHqGv0kStGmJ2dwW6pZ+z6BrGogWw+jq/GSl9fv2Ifm+s7Gb12i0RUCq81rK7NUS4X2LM3REdXDe0dtXrYXlsQpGuQF3/+Nicf2a0FiQ8/vEVru5O9+3qZGI0qurGrvZlktEA+JS63EsNHOzl230F+/MzPaO0KqGNxZiZJKNitBblMfl2zPs2GEsWsjeXFLVKxDF/40hFGr9xhdqKoh5Fgg0lzccwmN6PXl1RIb+9uoGpap1CJ0d97hL/55rOMHLiPhfk1qiUThVxpx0Wzq4eluQnS+S0GdrXx2MdOcvHSWa5fn2RoTw9Go2ANuzW3SjpXv/c3f6eHCK/HgcmapLOnEYfbTqiuXtFzr710k30jIwRDHmrDZqIJKRg78Tia2bOrn+3oJMV4kUZ/B5nUmjqxbt1OcerhTzI6MUo2P0ewBrZWEjTV9mE1emlubSWWXeXO2ntkq5sE/QM4zM3cvHSbaj5OKGhi995htjNlJm8ukkuV6GxvZ3NjhZWVOQzVPENDg9y6PUomm+fEiYdYXk5SrTg0k7VqKODwWnB4zfhDHiLbCVK5Ek5XiOmZdR588ClqAoJqMjE2dpNoPMPQgZPU1ndo57sUPG12u+JeBQkshWGz2arYyh1xU5DI4lo1UjGa9PVSdPyFmCqJuZoZKzm0/x8hV/6smxAD5Ao7+bAi/u6cwnb+TQSDHZ33o4TbnfBCSZlVYFKxtJNFq69T1y2aYbvTTr+DOjaJ+PCR81YO+wpJNlowmUVMk5975/N/8fGLjNtfZPvu5N6Ky3jnQ34VFOmOe3hHSJZDstEkXc5Jsrk4FmtZs/y8HjOJjTHWFyeIRSpcu36J4YPNijaPbCUV8RpuqON7f/sT9h8a5P4H9nD+3BWWZlNkYhbNGD354G6WlhYwGW00NJpp73RjdVQI1zWSjJQ1yzoWX1M37IHh+zCZXMSSMTw+GzablxvXl/jw3A0OH+ujvsVCuDHA1NQC165O43b5+MSnn+L8+WuKme3t6WRjY1MP6F6fV6/bnalp7kyv0t8nRcwK5965zW9+5V/wmU99gf7e3bQPd5HOp7WQICKNoGDnZxdwOV2sLa1gqBhULJSCtLiINKu2XFK3rLqpJbvoI3FInLTiupW/EwdbJrGNLxhQh93U1JR+Dym47CC6ulhZXiYVT+IO+BgYGFCcmOYjLq7Qu2dQMZlirtjTZ+Chk8389Tcu8bv/9gtsE2NmfYntQpHz5xdwOus105tqhu6OJl577hx7+vdh8Rrw1/kIhkL85V9+g462bkVxzs8tkYlmqUgBb7NAJB1hO7OTFS3OmnyxqsVAybCUpgWb1YTJWKUkDh6jkBPSZJJZXF4zPp9kmBlpaWtjaS3C5laCru5mypUCn/zkkyr4Xrx4gdamJtZWN7ly6aYWv6xmB9evj9PV2Y7BYaWrq5sXn39Ji9by9PjcHhV9KJW1ELZncJDPfOYpdalK0f/lN87Q0OnUPPBYNMPUzVUt1OUyJaxml2aMOR1udURlM1FcPhOf/cxjBEIedWKKWyme2OKt1y/hDnh5+OED6kSemV1QEXZiapGmJr86LsSBWqnYcLvCel+kM3GdlzKZbc1dS22nKBSqWlQUwXZ6apm1VUHTGtSZHqp1q8sznSqwb/gAY2M3NO9dhD4pOC0sTpFNlBnYM8B2Msd2PEdlu0JhO048u8wnP3uYmgYf6+sJkttm1tbzim799GeeVPE/6K/n1uV5bt9aoH2gQYXorm7Jcu9V8SWZTPPij9/BU+NjYX6VgK+OxuYWFY1NZgN2q5nF2UXCDYLXDdHZ2YbNbtH8S3GeiCgkYqMIYoLmjceTKpJtbcahbMbtKfHZL96HwZonncuysLhMY2sji8uzUDIxcyvD2PlZxXF7vEYCtT78wRpWVwVd6VSXzvzUHD2DuzS/Wlww8oyIo1uaUkSIlWfLZvViNntxOrwqzG5srNDR1arNBYIyVUpCtYjLZWM7FVU333YyjcFopZivUswXqAvX4fa6tSBrM1nUbS9fSygRMjcLBv/w4cNQrjB6ZVQR6pLjF99IEKypJVMqkE6mNTBdMqxlnMSBc2Psmgr0/bt6cXg9OD1erl29yvjlceqa67SILoJvIpagq7OHUr6oa9D8rGT3mvR7SPOMjLe4ZwW3O35rXJ3YJosZr99PLr8jjjldXhVxZB1QHGEpRSmfxWJ3kC8W1dUpyFgRcU2SY16qkE2lMWPEajJTkkK2yYTF51BxVIgCMp8VS2Udf8kdlKYjqS1KkVlEgopBCtB5devaKg4VgqWxKpNKqQAi1ymREIfgTo6hFDbFWSqubWlwWVtdx2Gz7zj4jfLsFOnsdfLppz9GX38n26m4FtjFlScNJYW8uLqKOH21rKxHtFAsjvpUNK33a11zWO89b9DJ1ta6CpqHDx/lJ3/3E/bs24PZYWZucY6A309DXa0gKcjEkzhtgjm1Eo1HGL01gcvv59SjRxkdv61CUzFbVFFO3DjnP7iqzkUROEW87Opspb29ha3NdcW33749q+7qgC9IqDHE3OI0Hoeflo5mbdCRorUgTUV8knlXUKHnzp1TN5sIoCJ+G6UHryqCTE568fQeFmd5Q2MDmWxKMZOSNS3rkqzp7R1tHzUHrRBuCuuaIs5vybwdvz6Op2YHsS/XQ+YlaSoSMUNEgJMnTjAzOc389AJtXc0YTPDwww/x8qsvce3iOA88cYyDIwfZimzwxktnSOWjfPaffU7n+ps3Jgnqda4SDNbi8/l56eVXFZ0tOxppxhEahS8Q1HtUXKSSC2w2yD5mx1Xd1taqe59QnazPHnUWv3f6LEsrC9p0cP8DRzl69BjPPP8cdyZnGd43Qn1DA/099fz02e/jc8taY6erZwC700h0e5XGtiAmi52FuU02FhKkUxGO3jOiOcg3x8e0wW11bZWu7jYi0Qh3Zlbp7e6kmDVR1xSgtbWZm1dGKWXTnDrxS6RiBl746Zt87pc/Tzhcw7vvv8XQ3naWFkRYqlJb04XdXI/HVkMlmyWbSVK1lilWBQVqx24q0+B3c3TPEOPXRjEZzISbWonmcmykUrR0d2uT6rVrV1iYnaK2xquZ8pLVWlcb1MY9aQQS9KrXFySVzVOsGPV5EzaR4KLTqW1y4r60mnA57dr0IWuwzM3ispT3LAKMuO7l+RTRQhCgvkAdcwtCnqilaCgxdnuc7/3gR0wvzFBTG0DCMrp7Bpi6s7SzjzVWVOArlguKCf/U0x9nOxPjzbdfZ3BPL339Pbz+2mkefeKUOrZHb4xirthpa23V7HS5XwcGdvHyK68QjcVZuLNCa1cbBrM47c3qyjVbrYxevk57S5e654UEInO2EFBaW4SwkSSbyRHditDZ2aH78M2NNX1OZA70uIJQFYF5i4amGozGHHuGugiFnUxMjnHwYC/NTSEwSOMl6sCdmp1mYO8Qm5ECfq9kbjvIZQrYrTKvifvURG1dAzcnpjQfPVeUuAUzs9MrLM0kNCNZ5mxZKwOhoOZ3Ly8sEW5q0n1Nf/8gly5d1Qa5YCBEa1uYdGaZrc0F3G4ruwYlEuIgrc0hlhfuUJUGSRsYqyV1YYvII5QCm70GQ9Wr64SBEoZKHmOloP8uIq/u+qtGpVZVKuJVlfOAhYqhAMYc2XxGxS/Zn2pOt8+nWFlpepI9quSQlioVnatE2AS75isrNUgyfVVwFFS+SdcEo8VEKp2mWCoRrKvTptdkIovVHOb8uQkK+ZI6azXqw+3j9u0pTr/6AbUNQf7dv/t3LMwvEI9vqzAeCNVx5fY4FWlQSaWJR7aUjCI4YyFd3Lg+ysMPnWJ1bZlkapvk9vbOz1Uxk40b8HlqdR8u84qsM/lCXl8na54KzIL/r5o0nkIaVSWHOugOkEjGtRFJSEmptMQrlbThwmI3kkxt4fY5cDjNPPjQKVZWl5Ta1BBuIRaVve0q773/NqE6Px//xJP4Am6uXBnl5y++SSy+yamTD6iY7fOH1E1aIk+pktcoAExCLbJoA5Dkq0smu1xXq8lKPpNTeobX4cNUtZBO5BRRLs03QsCQaCNxIcscKXm6O03G5Z2s8KK42N343XbS2zHSqRTBcN1OXq/Toe9b1l9tkK5U1Y0qTajRzS2MEqURrCNdKhOuDSvVwWKRdaasjSHx2Bb19UF1GUvWeCwq+2CZ14OYKzWUi3a2onJ+i9DQUKfPvNVm0c/1B7z6e3HSy3onjR8SRRTfSmpcg8T+yH0pTR5ej5tgzQ4ZRGzSTptdiT9yf8s95jTbCTgD+jNLPaNYzlExlbWpO5KQsTFQKVuYmlxjO57mniMHuHZ5ikDYT7pc4PbUtBJGmholCuO2Ni/IOU6auuvr69SFLI058t5lzCV+R84xDpuVttZ6tiQCw1ZhV18r0c0CLfUjfOtbP8Zshad/5ShWpwjFbi5/cI2OhnZ6O3fRWN/OF3751/nDr/0nXdOMhqqe7Xcct/LOZLH/6EB+V7j9R1nHvfum7o7A3RG4K9zevQfujsDdEfgnMAL/EOH261//On/1l/9Nhds/++afcuDEbt699D7tXeIyzLGxlODjT56ilK8yP7/M+sY265EUBux6oJOD5e6hNswmD7cmp9hzsJuZpTmcrlpiWzk8ZiepzVUWxlYwpeu5/+EDNPQX8AazjN0+S0/fDiYoFOhjcixPZNVNjbeXN18/r18/nlijashiMVqJb0UJN7v55GeOYHOWWV1bx2Bwk8psU6FANh9lfFxQXM0YqyFmJ2IE660cuW9Q0a5rK3FsZh9nTn+ghX5DSRSvND19LTz0yF5KlS0yuXXtdk7H6rh1Y5OtzQiP/dK9eHwWbk9MsWtPN2ZzlW/8t59w7OhBGkKtnH71IquLmxhNNn79d77IG2fepKUjwPLGEnaXS100x+65n3SqjNlooVIssLG2QLkoBTIb29EstbV2blxeYmjgIe4/eYQz7/8EiyOpKNE3Xr/OdgLqwo14ayycO3uWQG2jipDzs4v4fLW0NnfR0tjO1UtXtFhiqGbZis1R3+hR0bm9QwTLafYO9+vhZn15C6sxyOEDD2r2XCq9wj33d1CsblCq5rl1a4lc1oPN1kCgpoG333sHk6XM0ePDBEJ28rk8N68vUkhHefzh3bQEWoiv5thOLGue5a2baYYOPsD86gIunwGXG8VRdjT1kYpCNgMLy1Pc86iHaxM/I7bm4fMf/7e8+fxbbEemae90YHTXkiiaWV6ZxmyocnD4EO+/8yEece/kM+zes0sxRbMzK3g8tVQNFUwWyZV1MT07BZZt2vpqcfjA5LCysCzoRCcORyMWUw11tc0qTi3Mz9DY0sHI4cd45qUzNDe3MNDfrwhT6coVB5y4uwRLKIc9cSjsCLdmLWTkyztIWCmT7GihVUUkKwNZXKvqdK6o61YK/OICkLb0StVCRVN+5PVyLqtiVJG2qp/zi68l30NEiWq5gphtDaLK/ULg1U+UTxFHsPwq4m1lRyzWA58cYstUDSYMFrv6b+VwviPMSh7V36OR5b5QUVpFWXHYiugsbmGLvpVfuHPF6WwyC265jN0lOaCCgE2T2F5jfOIqidgyde48+eQK5aLMG/PU1tewvhHRcezp7eTc+WVqa8tsxTZoa2vCZneQSZWIb2XYjmU5MHyIW+NX2YzOae6yHJSlgDMy0k9dvQuH3cMLz14gl0/Q3x+iu7Ob0dGbpLMG6sMhJidXKVcqbKf8fPLT/WxGN1jf2GJudpWOjn515Z5+a4zPf/4Iy4tLWnD3eqRpIwaUePChE0zN3lJ0ZTyaZXU5y+c/9y/oaNlHf+8ge+4fZm1rVZ2JgpOUTu2N1Q0G+geJrkcwCNrN5yW6FVVRWHK3BHu5tr6mxXIpjMv4ShFF8arJ5Ee5whVWF6XolFTRRV7jsNu1WBFPJGhtbdXXC5JZxF7JutV7MJ9XB6A4D+XaFXLbfPJj/awu3uGF5y/i9gfpO9zI8D19FIxCsqthbn6drcgs2ewme/q7WF9IEA72sbK+xc3LM3ziC0/y+mtvMzU6x+79uzU3ePTSmBb0n3zyKX76kx+r6NLX04PHG2D8zjxVk1WRpw6H4BQrmE2Sw5qinCtpMbe3r01x8cnEFvfeewyjxUqxaufchaucOHkP5869S02Nh3BdUAtl1VKR2lA9Z946p402ktN6Y/Q29xw7TMUh2YU1pBJFbGYPsa0UC7NrOscaK4I2NvC5zz7J4GA7zz73fRYWJtmKF8lUSoTCITramykXLLzx+vu4bQ1YTV51Mka3VjGaMgzuacXugO7udppaPcwsjGkjS22wSR2sdbXtWgQ+/fZp7K4q+w4MEqzzaOEyEKphanyOK5fmFAspBSDJzHO6BTNewuVyqECzuLhJqYBmnke2MoyNTiteVzJzjx0fVjEjmcyrKLW0uKIFtVw6z33338OZd86QjpUxiFOyYMLnDOC32qjzWzhwrJFDxwd47qUXiEQFfduI29PI8to65WqaCxeuqlOisG1lYW4LV8CC22LAGbKqWNHb28XNmxO8c+ZDLd4XclW6OsWdV2XsxjXqwiF1H89O3VEEuiDTm5oatCgpWfHycerUKS5evMTkxLTi8vz+AEuLy1TLJnyuIP4QfOaL9yguOb69jc3u4pXXLjE45ObBkw9x/fwKKxNFrOYgH55/k/auBow2K2M3BSNeq2MvxXmvT4ggHp33BfEoDk9xdgsWWZ4Fi9VCKp1VpHIysq2OChEu6hpqdT6fmZGf16ButkQyqmKv7BfkmZLrJHOpPI+C1hNReObOHcKNYXXbJjbiYKtqxq9XslxFiMpkOHBwP7t37eHtt97l9ugdTDabupxkPRGHkDR0HRwZZn1jGbfHjsVqItzSiMFs0kLo2tw67oBbi5UiQogg4ff42VrZwOX1KiJSRVt1Bed0DZH3LC43weaKm1ic+CJwlyviwItgszk1k9hmc2EX7G4lhdlY0WdQsiKLUlBPbmO1OrShySa57oLtN5pVuC3nCtpQES/I99sRUWQdlCK+/FmEJZmLcsUdDGtJcJSCY3XZlaZQTJao5GXNEIRnmWK5pMVjQW+K0CjNKfIhrmUpGAuFIBFP4LDY8Xjtuk8zmkuU2eToPXvp7mnhxo1Rcvk8bS2dXLsyrg1uy8tbbCetZPMGXAGfCm/FQoGgO0S4tVZd8U2NDZx57Yy6HkVUlPxVKS4fPrmXpU1pZpji6Y8/xfl3ztJS36xo7w1pDDOWMNjM7DkwwJ2FGQxWo4pI2/EMt25M6HPS0dKrjkdxVovgbLMZcRqcLG8u0dTYiM8rDmoXdqeL+tY6Llw5q1hEEV4Fax1bj9HU2kxHZ5dm0kpjmSCDRYCQz5W1uDHUyPLCMjazRYVbuQcEMa20DpuQNQRZn6JUKKkDXdxGcm3tZrviQ0UAFReRiHO5VB6r3Up3b7diQ2dnZlW4kXGRovSTj31MHa5vv/k2gZCf9o5WbRJoaW/ib7/zXRx+K6HasDZySX3Z7jFhd9g5MHyQN185o45nccCJgNXT2UsecR+bqQnWksuXWFpaIxZPqBtY9jgaJVEu0tnepvELQqqYm53j1IP3K0JbEK3TE3NKBDjx4GHuP3kfP//ZK9y8fQur28hvfeXLKiJE1rd49pmXcMi85nZz38kjOF12MoWiCmdLK2u8+eY7mHImalwOHnv8Ya5fv8ZWbEszX0XQicaihGrrWN+IK+bWZa9hbnFGM8Mbahq58t55Dhw6RjKR5uKFy4Tq3Dzx1HG2oguE6uyYDFbMhhqySQ+FTIBwoJNyKkdNjZNAvQ9P0Kpof3MlizGbxFWqkIun8Dh92DxB4sUK3oZGbkxNkVjcJptNIzpUKODWZlqnXQgo0iwha4ZDXdwmqx2bw02uLNEcFXweC3lxo1WF1mOnVNjJShZxtq62TvND45GENkhJc1Z9uEmbEMVlKA1ywboQFqufMlZylTLh1iDjs6O89tabzC2s4Au0MLe0yszcHfz+EJWyoH99lKo5FUGP3nuQ+PYm/qCX+qY6zDYL5z+8zPziDMPDB4mvJ+ne3UYuldbmjYMHDuh7eevtt3VumRiborG1SQk10iQh979EQ8xMz1HJG9lYjeqav3fvPqZuTxGPJbGYrCqoyhwm94xdCDaUsVksPPr4I0xOjXPh0ll27erG67PS3hHm8JE95Itx3C5x3ydZWJxDbOGytxPBq7Wtm6WNJM+/8A6PPnIcr9OldBX5miLI6lbeZGBuYY7hg/tJZlLaPGM1+diaN2CuutmKRBV7n9xOceadd3X+LBbKCCM/UN9ANBpXlL/cNx0dbfgDTkrFNOVyWpsLdg20cWC4j+7OMBZDnnh0DauxTCoRxe8V0kkFq6eG9XgBr4xVpUA5n8ImR4ZygVIuo803QjHQiUBjV0x6PhCxtWwSGoKQJFHnXAAAIABJREFUjUSQlSbRou7NJeZDfKay/zBKzIpxx3ErWF+nyYmpvBMPItdWHOoi0uZLRcUym4VYVJFmTwtLK+ssLi5z9NhxXQ9ff+MNjSaSr9M/sIunP/1ZXde3FT8tjScWpV688PzPGBuborm9nUc/8XFeeP01hO9st5mxmo0cPrifA/v2sjg/q6QNEdVu3rzFe2ff574T9zE/t8riVIztWIH+gT4lGQwN7eb0W6e5cPmy0n8sIsAXKkpAkTExWSQWxoCptHNG83glBkAa9zZoaApx6PBeTDZp+sricJnZ3Frm3nuPUqoU+Ztv/Xc+9sin6O7q0diWnzzzAwZ39fIrv/rLjN28rhqcREbMLyxrVur6eoT773+AinTkWIoUSlmdsz0BH/OLC6yur9LYJLQPl8YRyBlPCBjLy0v6qwiVci/94kPuKXmtXGsRbqVZV0Rf2RPI76VZw+1yk9rewmKu6mtlFZ+dk3mrVmka0mDgkdzhQpFqqSwtHZrtnc5lyFLC5t3BTsvyL//vrEE2bFZZU4uK+ZVoA3HWSgOTYObtxoA2v4ibulotKUHDYjNhdwmZLEMguLPuy5oqa1AqndF9VSmTIba5pSJtuVjR+o3EfTSEm+ju6GZrPao/n5zFbBZp9MprY9m5c1c5cuwgV66OYndZcAYq+IIeCqWC5hO//94lopEiw0MHGezr5+3Xz+OtcTCwr4dQuHYnkgiT5tzL+iwxIhJL5HBYd/Zt4mYvSqODnF+FIuXR+IHteFxDjexCikvGlRJUX9/KdiqP0+MhnYuSSCVxOP00+uvIbiSpr5Eolj7+5W//a/6Xf/+HHD50+KNzvPwMv7DYiuP2I+FWLvbfX3KXwWDI/BMoc959i3dH4O4I/BMbgbuO239iF/zu2707Av9URuAfItz+6df/nL/59n/npz/7Af/l239Mc3cLVWsJiyPHdnaFgf52ejq6qQ10sLQU4cy77xOXzbbZStDnVTFi11CLomg+vDTGvaceYbuQwGQtEVlLYy1bWJ8dJWTzcftCmqeeHqHsimB2pYklFzhwcIDl5VWSURP5TA2xdQf7dj/EKy9/oDjj06++SKDeo52WPV2t1NSZcPuzdHbXEQiGmJpeJhbNUihVqKnxshVJEYnGyKaNpJNlHn78HqrmNFMT0+wa2Kcb8xuXp6iaqoRra1iZ3+IPvvYFmlsC3Jm+isEoGbg2VhZMfPDuLQYHe/RwJmJDY3OQ1dUlmpuaKOYrhAJNBL1N/M1f/xinTZwtRbZzOZraG6kJ2zj/4RUKedh3bDctbY386O9epL9nmIA7TD67Tixxh5GR3RSyRZ77wTkOHjyKw1qL223m7IenOX5/vRb9ve5Onnv2TaoGB8sra+w/cIi5pQ3NhLp0+Twdnd0Yq1YO7hvhzFtnaGtr4b4TR/jWt/8v0uk4voCTL375UySSm1rYdjkNuB1Wbl/fJBmxc/yeE9SETOTLt5levkb/QDs+bweFbC23xuK4PEHGxi8xOXubQ8dGGNjVyfTUlCI2Q35BhWV47MQjbCzFWJgbw+fz4vPsZnJ6jZ7+AdLFNLenx2lpqGewZzdn377G6lKc+fkp9p8w0j0Ab750i9/+4n9g5sYyc1MX1GVp8DZzc24DTBGGh3t596338TprKWZR94wcqEoFO3ZLDQ2N7ays3aFUjWun6uz8HTKlLeLpBZp7anF6XVp4iscqXLp8h57Ofdwev6NYo5GRfaSzBRy+dibnN5mbXaK7s4/BXcPa4ep0erHbXNpdLmhIKS7tZNPudJ1b7fYdh4pzB5UrAqg4Zs2Cn8Sw40KSIqg6a6vk5OCbKyOtt+K6lSKroDAt0tq/E0KlRXgprqn4ahDxtaRiruRICcb2IxOuvl7FVhFu9b8d4XZHJN5xVIiAKX32UpyRYov8bOIGkg9xFAvi9hdZuvJ34jDWnKrKRzhmceiKyFwpUa1kNavZassTiS6zFV0hnlwhUxCnW5zJ2atYzAn2dNVjzCbw+ZxUyg6ef36CRx9r16znWCzF3FyMRx8/wbPPvs76mpnHHz+gBZH19RUOHbiP6VsZkGzBhYsM9u1VXLF0Xl8fe49jx3vZ2tjmxtUV6hos7N4bJBjwsLqc4Mc/nuTxx3vxeHzq1vjJM7f5vd99krb2Tm5PTDAxKTnY9ayviTsjx+c+f4xXXnoRi9lHS0s/03fmSWzHVLC799QhvVZnPxhl6laWP/rD/509A8c5cvxe2va3YrCKg8Go+Wbrq2uYTVb6e/vV5SIZkNLcIIXRjfV1zcoSzGIkFtVu/Ew2rafuzs52He+pO5MqEmt2msPOlctXNFNQCkpOt4PmlmZ1Foxeu0FHW6fm4cp9Jki8rv4+RYfZbTY21+N0tDWSSqzwa186zv/97Ze4emWakWP7SRlWCXf4cQUDJDMVHn/8cX780+9QG7LjsplJJ6CQseNwBHYEULs0LTi5emGMwV1DRLfiLC2sqBvv6U9/mpd+/gKFQk7z4USk3owlsbpcrC4t4vV7VLipVPIq2HTtauSP/uN/IJGROWiazc11fYbaO7t4/c33SWznVCyUQo64c8VFA0Vam5sUOS0C1qULl+ns7KatuZ1nf/oy/UeC9Hb3c+HDK9QFm1icjeCx1/Brv/ob/Mev/ZGKYQ67GaNZnJXrNLTBvgOH+H+++7ZiOO85Nawu3HfevsDizDalrBGL0UK5EMPqkU4FMw8/sUcFQYs9hcG2hd8XZmpyC7ejHY+zkRdfeoW5hVUOHOjh2KkeciXBdHp3kH4XRtUB2NZWqzlo4qwcn7hBe1ubOt5i0QThcAsz08tsriep8Tfy3rsXFcMWDNk4cfKQOo++8VffwWiws2/4MLOzi3rfSrPTwQOHNQP17AeXyGZK2Ew2thYXGOwN8R+//j/Q39HKE1/4PMFQP3uGdrEVzWNzuJieucn02CKPf/JxXn/lHLGINF5IJphknIEhV6GhJ8zG+pY6sAQFL873xoZWFVGmp+8oLtBgLGvOnrjkZB4K14VpaW3WeWVNm6qM6k5wOt0kouJSMZPN5XG7vVrc6h2o46GPDbEZXcHh8moR85t//Qqf+txuOlr7+fkzH1DO+hjadZi1lUluXLzBQ08/wFY0yocfXiRcV09eXD9mG03NTawur7KxtaECltfjIpVJq3Am06qIWeLK2lyP6nwo87EUBT3uGqhKviHqEBYR8ebYbQKBOtKZJPUNfi3wXrj4Ieury3T39eqcIOKiOhoNRqKJqGJ/tza2qAuEGdq3m/WVNSU03L40gTUgwkgcq9mGTTB+ijYukReBwW9T52+4LsS9D9/Lh5cuqBNL749IXBtnhHQgrn5xYKaiSUUsiANRcm6loUfICpJRKiKoYPl3aAhGxR2Kg0kEuM2IuFr9FBTFX6EsQqnDhNfrJBITWoKVvHQQGEw652RSebxurzrXkfVMmocKUvg1E8+VdYzzSoww7TQT5HK4fV512wta31/jVdSmYLXF2ZTaiGAomLC57CoOev0+nR8rVaEQVHDZHWxvpVToNTuM1IZrdQ3biSgw8NBD97PvQD/5QoSl5UnS2QgGQ1nnGWmuMxvsihm8evkmbW19vPPudcW5isNL7kFxRn/xS7/K7fFxZmenGZSmr1yBG7dGNQMzEokyvHc3vjojicwKTrtL831LmRKGoomZ2yuktwvs2T+AP+SjWC1h97mYmLrDytoaDzxwkq21KFcvj/KJX3qaleV1zp87Ty6doqurlaKgyddXtfHG7w0QCjZwc2yceC6KyYYW0wWXura4znY8xdETx2hqatZGh6mpaS1my70ua7WQIaQo7HZ5VZCWdUXWdRkrKYJnUklcHieNDfU6duIi/UWtNyP3vMetYyJ/Nzc7r3sAEV0EdSzjIEK4ND/Ozs7pnmN4eJjx0XF18vYP9GrGbF24Vp1XV65e0mK2oLkN5jJPPPU4NpuFb3/7O5C1YzKVFEG/Z88ebUJ5/rkX1PEUrA1jMlvxBUQUdGjTVTwao72rm4baOnyOHcywNIG0i4CbL3Dl0lXsbps2/AjeUnKcJa9YMjBvT9yhmC/yyBMnOHCklzOn3+T2pRiH7tmLy+EEY4G1jTl8/hqKJTMms4tMQfYhd6jkjNR56jUfdGbmDo8//hgzczMqFEqe9drmhjqdBee/uLLK+toGrU0dVLNGJkenNRpAUKZ1YT/NLR7aOj3sGmqipTXMMz99hdV5O4cPH8JqbKacdTB68RJPPvEYu/ftIVdKkU5H8DnNOKoFKttxKpmcurErRgd5g43J5XWW1iNYEg6NH3C5rKTTMew2A4OD3RpNUjWUWN/cYHpujq1YArEGbkbjHD6yD7MpS0tLnTZUzc1N696yrrZW567R69fp6xnAbLSSTRc0rzXgDWC22PDXeLS5Ugg+0og7O7u+Iwr7wO4vky8XMVq8VCsBNuMJfvrcDzl/4Qo2Z402+UmGZU9fG+tby2QL29hcFvoG+1UYvDl+m9/86lf56TPPsbK4RntnI2sr88xMrOA2ePj0r3+Mt8+coaevT/eu0UiU+sYGzfVObYuDsI6WphbWFiOc/+CKNlVK05y4bgUNrrCaimSu5gn4fSSiMXWj9/X0UizlyBainH77dT7/+Y/T1BRUob29PcTi0qSizYV6NL+woFmn4zcnqKtrorVtN++dvYXdGWJs9Dq1oRoa6mvJZVPaVCaNfEJrENxstpCjs6eLaCxCbDNDYt1CU12XCtKz89OkcyklIUicgpB96oKNLC7JmmnWayHYZ7PRgdsVwOm00dkhZ86kxgssL4yzZ6CDf/Uvv4zDZmB9ZU5dtwZ2ziQLmxEuTU5hdVjpaGuit6eDoLjYq2XymRRbG2vq6JbvYzJaVcCVhh4RDfPlnO4/Zc2IxWPaICXrpQi3Atspy8CKQCjRLEaTnnEMuRKGbFHPL7LnEnpDTs5FVjsYbVSxs7mVorNzNz/+0c9YWNxUR/yR4/upqXPytT/8XxkZOUQ0GqW/f4CpiWWqVfFxF7l1a5mvfvWXuXbtmhKuOrq6cIdqGByS/eimXtvN9TWNytg9OKAuTFkLZX2SxhfZK2TzeWqDDYR8HdjKXi7fuKj7zxtjo7omjhw6wtLyKqPXx1mV58ziolw2qvvW4XRRzBQwGCtEoiua6XzPvQcV8+1yW5m6M847771FU4tk0NdgMlWxOSwM9g3x1ssXcdidmO1gcVZ25ofWBn74g5+wnSzQ29PHtbO3MFjB5rExcnhEBeW/+Itv4AgY6O3v4sjxe3j3/feYW1hgeHgv9Y2Nut5PTU3S1tZMoMat++xYLILHKxSNrOK/JYpkJ0JFokkkjseizaRCSnE67Lp/kXXbo01URZ3zpflM6A7i3Jc1QQRSWSREDG1plPtPYpXs2gARy0XYTG5QLpa0ebJQqGATB7pSOWRvUFDxNFwf1sYJn1ey6sVAbCKXkQxtiQcykCtkhE2lucA7ufcZxXDL/acxRQ6n4uv9Lmluqe40L5cqFLIlUokMqUQWYXVLDaW2JoxRKANyTrw6xsJChsaOELuGBnUv4vRaaWgNYtCo5xKReIye7gGNSsqmilhM0tAma2WRQjWuOGM5aMsezGy2YbdIlrbECpV1XsnlUx81MO8QVzQ+qFhVF77X6aNaMiopzOMU93EWozmj2OtUOo/D1kgqW6ZCnoDVycrNBe49eAq/t45/9S9+n//wtf/E/n0H9HwnfRY7aq1UEwTFdddx+0+lpnv3fd4dgbsjsMMauPtxdwTujsDdEfhHNwL/IOH2T/8PvvGtv+TCtTd48Y2/o4QVf22Yd849R9VS4eT9B5m5s05sq0D/YAeDu/r4z3/yDZrrfNwz0k6+kMZkc+Cva+YnL7zKgSPHsTpcpLe3ycRzRBYXycQ2+JOv/TIXzr5BU08/EysJCtUCqUyU1tYG3aCP3ZiivWUXt29Gue/4Y9yZWObvfvhzFVEdTjuhoBW7M819J/eztj7L/aeOc3timuvXptnckCKUkwcefISLly7rwSVfzCj6ty4cVHTR8NAePahcPn+VGzcWGTnQx4MP3Kv5lDNTk/j8Pt5794wi+sRxMjcfo6NtkFdefYXHPnaCWHyV2jq/CoZS0BLx4M7UMoaKnbGrC+q0kA7nYG0T8wt3yBYi1IXr8bhDlEoW7aoNhvxEYstAgvvuG+bAwSHisRyXL43jD7ZTKhtYmVsin0lSW2PHZs2xsjzL8aMn2LV7Pz/40bOUq2YiiSyxeIa6cIM60gQtd2D/fianJtS58slPfJq//dvvqnC3nUoxtHcX9Q21LC7OqnDwwAOHKOSixLbyTI5vYMTOyOG9LC5dZyM+x4mT+7WbvZCzMTOVZGYswe/9+z/g0vUrtPa0aYZwuKaOVCxN0O8i4DewuDCD02khl42Q2Y6R3MxhLJkZ6N/FlZvjBOob9VB2/cp18pky+/buJRJdxWTbZM/eZs69d4nZqXWOHTpBMZNSgbmr9xA3bi0oSs7jNbOyssTv/NZv8/3vv8Ds9C3FMUlerjjS7jlyQovh125cYHVzkZEj++jb0833f/hdBoYG2JDMIcx6MHc4fDSFmwgGgrz5+qu0NDWyd99+Tp+7RkNzD319w8zc2eDosYcUK03VgdPpU4ejZHXaHZKpk90RhUwo0lsyTQ2Cl6yK2CqdvxUVeUPBkBbM5MAn97E4WMTJJV3LFTNYbFZ1ocrniKAnHeqJSExxdZJBZrdL9qJNi/JyOJRDs8vtVNFgB7crxRJxT0mRSlCVUjiw6tfZXI+wsrqiGEkRawWTl82lsNqN2hXtdHlobWqjLhTWjvdKxaDoYIvJpt9fMKFmew6TuUw6VsVqlq7tOerqt4ltX+fM269pbuK7H7zDW28v8JWv/go5VomnrlJObdHT2M12xMzt8UXuuecIrZ0utjPrJBJF8lk7P/rh+3R0iOjaqJlSUrjKVRKaa5WM2EgkMrx15lU+9rF7CYf9igrb3FxjY3VdRaXunm56+oPkChtYTE4c9hB/9VfPs2uwga6ebr3OS4vrnL9wleF9gxSLFXXQyJiNjBwjFKjje9/5JqGaEA89dIqrN25rxtXG1poiMR999FHWVjYpZI1ceG+K3/rNf86v/cpX8AZr2PfgPgw2A5mU5ONlCNfWqWNIsrlqfH4toq+trqjbSQ76hZwUw9tYXFpV3JZkQYnDbO/eIV5//XXFqAsGWQoncr2laC/P8uzcHKnCNu6gm3wqQ40zABkTXZ0div86e/EiRpuFrv4GyoUiPmMrN66cZmhfHT2DYf78v75BU5uVg0f2cPjevVTNZSZm7vDW6SscO3qcPXt2MT01o27o02+c09zBwd27OHpsRDHEf/1X32Tf3hEuX7pKLBIjFttGjFXyXuQ9SUFdijci5DmdVVbm4zS2i7tQChRFLHYrv/8Hv0OumOP1N9/EIIW9fJHmllZ1+HldHl5/+TWikQL3nzxMf18/m1sxRm/cVGHu8uVrNIabVJybuTPNvqFhRg4c5Ic//CFF1zoBmX98Vu67Z4TWxkbKeRPvv3WJZ39ylUCNFyyS2W4mV0lhtOc5fOg4ixMxVpaX8AVsRDcjmo01MNBFU0M9rS31mExFRken2d5e0cLuhXMXCNbXsJFcxhcIsLiwgc8bJJ3O09rSwnYmyfzCrOaVCU7QZnVx6fJ1XSPcXjMOd5FQyKtCmhQK7Tan3u+CJxQMst8bxmb18Mf/5rtUvCXaG5p45BP7KRu2VbyKx1KanytGx9Grk6S3K8zcXKZvcFALoDLPz83McGfqFhVDiVDIgDdgJV80s3tvO/effJTR0SmKZQsffHCehZlldRNYjA42liOYLE7FKIoIGwrWkE2nFWMnzkRBYIvLVgr5MpdFIltkYiny2QyNXQ1UjIJCzpKI5WhsamRwcI86hhcXV7XALs4OEZXkmZMCXH1DPYtL0xgtOY4e261F0IX5Rba2tolEMpx7+SotAy1szmxh8rkp5Yo0NIZpbArw4XsX2Ht8L4899jFefflVLXrHxKleLquLSUgMM9NTPPDww4zfuqm5hjLnytxZ4xW374q6fI4eO6ZIyQ/ffp9gc4P+vFKPlqLx2toqiwuL1NbVK+63UEzT1BRW1OzPf/Rz/E0ufWY/OHuWT37ylxR9KyLCpYvXeOONNzSb0W1zc3P0JlvzESqWCl/6zV+jtbWFb3/zWyRTKWrr64gnkoRqa1ldX1NxTHL5jp04zBuvvUHFWCady5FN5hSDaHTadY4REdYivhKjSXHqpgqEGxtJJuJEtja0MJuLZ3GHQpitNl2TZG0Q/LBcI3G+CIowsrmhBVXJPpbibiS6gS/gUZG1JhhSF3OpiCLDpVqfTMaxSVai1UgyGcHjbFPHitzPIlplcrL/qpAr5HW8Rw4fxmwxcO36NcVqxhMxwrXyvMTweZx6v7rcbhYXFtR9LjjoasHI3v19dHR0aH7opcsXdf7x+T24fC5K5RzNLY265j7//LPsH97DjdEbKmr7fUHOnL5KV2eb3nOzE5u0dLUwOTXPyMhhXUcFzywioCBjx27doLO7g4amRoLBAK+9/oru/w4e3MeFi2e4794D1AZDLC8LMcLA5UvXNXP42NF7tMD9wksv09Mvz9VJXnzxFaw2J909rbz+w/fAU+DjT36c+ZkFxfn2dffwz371M+rKdzhlXznP4uoGHZ0yhiWmJmfIpwsYneJIM1EtCG2jyuNPPY7P4+fsuXO47S5tFpN9stPhYml5UcVSET3zmSJtbV1cvXRV0eE2l5VCPq2Ei9pQgLq6MMvLy0zcvkPfQD/NzfX6XIioIo0FIljIvaWgjmpVwCA0t7bszCmyB+vsUIeXXOupqZsM7x+kPlxHXaieUKiRv/yLb+D1uSiUthkYbKetrZHJqTsasSJY1lpvDaceHtHif6lYoLunT12FZ945y/TMsq7hfYMDnH7njAot4qicvzOLpYK6u2TOCIfrVPC+cuWKNrFJZurQ0BA9PV2KCH/m2edYXYkwuKubJ546xY++9zILc8u4/EZt/Ont6ac2GFD8qGQCv/vO+4xfW+a+R4ZIpBLMzm+ye+igNh9cOPuBft14dJPIapJgrZsnPv4I3//+DzGYLQTDXsWm7x8+QGJlm3dOv6+Z0iJYHTi4l91DPTz74zdYXY3yB//bpzSbWFzguUyZQlGaU0s0SJZpJMnSYpz7jj9CLlthaLCPprCfbGoNt1MaXsQ8ZSMazfPhhVs47H5c1Z25TAgHiURUs7nFybx7sJ+NzTXmF+a1CUKu4w4twENNrV9xv7v3DrIwP8et8VvatPLII/J9s7zw/Au0NLZSX9dAfCumbtX21g6iiQipQhJ/jYs9Q/3arHXjxg1184+MDDO3eIeqwUBNsJ5K2cbqRoTegV4WN6OcuXCZsxcu6JwkOdzqns9m1Gkv6NytaIRcqUgoHGZ9c426+jAPPnSU2xNX1aW+ubGl+4COrm4mbk9pjmZv34BSAyTqY1HPSDkefORRHGY3r79yWvd2kl8pe6rBPQMsLc+ytr5Ie1sjJ+6/l+/97Xfp7Oimt6uPsbEx+gc6sNgMuGxuTp44wsTkh7g9Rc6dvUJ/Xy19A228++5pdu/dzXZazltlTr85xYn7H+T6jUltWpGxP35ip0m0oOJZFANWXA4f87NL2sjX3tbK7Mw85ZJJMz6feupxIrEFovFV3e+VSkUcThOJWBZDRdavRSbHp/F761mYi+nfybxvNFRobQ2TLyTo7+tgYvw6awur/M7/+DnNYV5emiEU8hPwe3n2pVdY2IqTL0mEzDF2De7hf/6f/j29nT0cPrSfvp4OFb/WV7boaO9jZXkFl9tEja/KyvJNxQCLRJRMfJT9qvEw0lxi1X2Ay+3VuWpldU3FXMlxTydSJJIxfV7EaV01SoNQlY2tBAF/s0Y1NIQHuHJxjheePY3dWcOvfvVLVO0V/uIv/6vuFwf6erTJZXZuild+/goPP3Ycp+zdskmNY+jsaFeSy9VL59i/d7c6wqX5RxqmBVstc5ms2yI2C3I6GKrTs5WIzkLDyhaMuv8L19YSj0ZZnl/U9VoatZ5/5md88lOfU1rD3PwKpYqI2eKeXpYoY9LpTQymBL2DYXr7G2luqVVncS5b4tKF69pA99z3X+eppx9mcmaMxx74BJ957Cucv3aJdy+8xlL8NuevXiJY46CzdZi58Thf+OxXuHzhCgtLEzS1Bjhy737+zz//L4p6H9g9wNtnTpMrpOjf1a85yOc+vMTC0iZ2pxdvIKD0lgOHB/EHrKzMzeG22snmVnHViAM/RypTolhw4nY1UipbEFJSlTzlSkrXVckw97m9miWvDVJy90pjhs2m51VZC0QklKx2iWGSfaA42OWsUlPrxmyt6NqfTKbYTmW0IUyIIjanU0kmsneUBmONDJLG4ap8vgW7xYJNYmKMBn1u8pI7KxsO/dghSMnnqdvVsJNFbPooEsj0UdOa2WjWOUmyaaUZSRouxW2eSkrESUbJVTabn2PHHmczEiccDjG/OMtWdF3dvUJk0MZYEYwliiGT0wZciXyQhkSXy6KZzromi6O4LOKsRcdnh7j1i7ggeV8VPXtJ44OcrcVtLiJ3qSCRRiZcVrd+HxF6i+W8osmrZTuFUnmn6dXqZmN6i2P7TtAcauerv/I7/PEffZ2jhw/rHCuuhQo7CGhp2FPx9hfk5L9XNO46bv/RVXTvvqG7I3B3BGQE7gq3d++DuyNwdwT+UY7AP0S4/fqf/Qnf/Pafs7A0zk9f/C4lStycuEXVVKSls43BwQFW1wUDbGFzY5VLF6+qK/QTTxxlsNPI/MIMje27OP3udT64OEFz6yAGo52gz8fEjdv43dt86fP3YDdtMHKgnfOjC1yezFDETCSyrngcKOsBympxMTkxx+1bi1RKdm6PpRgZ2asoqVJ5jQOHW1ldu8NTH/8Y5y+cp76+ncmJFeZmoxSL0jkSf9ZsAAAgAElEQVQqWZZhLLYyKxvTNDT6FU2XTCSVKDM+fosT9x1Xt1o8FqG7s4OT95/i8sUr/OB77+M0ujl8bz+dnX2Uq0a+8Wc/5OSTguRr49VXf66b7/a2FnYN9PPjH73C0SOHWFrYxOeu5cq5CVo72jSj5troBTxeKwcO7MOAm9mpBKW85P8UcXmztLRbSWU3yecE/3uKs+dvcf/jj3B7YpxUPI7dYMDvtGIxFFlbncftsmqGZUd3L919Q7x55kM2Iyk21mM01jbQ2txIIOChtb2RUCiIw+Xj937339LW3qtZPVvSRet16SF+aXkOp7PI7t2tJOMpcmmTOlXkUPX8Cz/kM59/jGefewa704Tf52Rk30Okk3beffsG4ZYWFiNzdLV10Nfew9L0Ai0tjdgdJlo7wuSKcTweK2NXLjKyewhH1czq/BqpYoXVeJoz737AY489Rm0oSC6XJBBwYrWVSSY32Lt3kN/73a8RrvNSG2igp2sPTns9771/STurzVajugYk43FhYY6G+jDD+/Yxfus2yWSW3YN7cbl8jN++RSKzQWNbWB0uI0eOKZZ4O51hfWuTRx99nDdee4X52TkG+ntpCteRiifY3IpQlNflpNPXxRe/+C8xGLysrWax2gIkE4I5dWvhoFDOqEOtVMxojk19qFUFLDmoijNXxFspAorTTBoYxLEnwoW4IsXpIt3GdqeNklkOduBwyOcY2NyKYje7VByS3CcRgcQBJgdSObpJjpl0fouLUZy14qwSh5UcKMUJJ2Kr/B9PSLZTSn8mo9mmuZJWm5lUKqaISjmcyvWW56KYl1w+i+aUilNQPMJut0e71gWNZnPJITpHwO2nvtYHLDA69gNWVt/S7MazZ2/jr3Fy8NAp3n9vhcEDrcwun2Got4liIku1UENLYzen335FUeY9vS14PfV8+xvntMD8b/71VymXDLz2yll6e4dwB0u89tbPSCfstLX0aEZVqRwnX4wxPLxPsaGvvTDD8MEGGhqDWO05Flem8ftaqKttUaeWiGjXrs0QiWzy5S9/SrGH//yf/zF1dWIWMFBb69cielN9PQLQW11ZUjeHZFhOz8+Rz5fJFao89OATzM+sMX59hqXZLb7y5X/Fl77wGxw6fohDj44wOTvBysq64isbwo04HG4iW1HFmMo1tlpMKgRJx7lkFIWCdVhtbi3mrq+tqZtj7/Awb73+Om6/n5aWFsWDiftKrq0IXlIkjuUTxLMxGoJBzv3sPe49epLm+lYmZsax+9xcunEFf62b7ViM40OnuHz2Wf6nPxhifD5J3tzJrr2DzC+OY3XCdipGuL6RctnMc8+8wwMPPMTbpz9kcmyBgeE+dZVPz07S2FxPW0uHdsF7XB7Ov3OJ5YVVWnva9Wd+4ZmfkclkqattUMx3PL5JJVnkV3/9JLuHBsgX87xz7gyNzY08+YmPa97vl37jtzhw+KAQ7hSxKCKfFGktxRJry6ucOPUAt25O8sHZC9x/8kEa6ht57rmf633Z1tRKSu6FfB6Py8nU5BRpY5KW5jC///ufx2HLkE1vEfTV8p1v/oTWZkFTlzl7fpySyUIqv83R+0fY3beLnsY+fvp3P2Zy8gaBoIO5iWUGhwN85atf3Mmlspv57ndeo67eRm93s6L6MoUy8+srpLIp2tubGd43xOraouZ4SjE9lytqt77F5NC82mQywwfvX1BE5PH72zT3UIQVcXZKhtvGeoba2hrmZhL09fZw7/HjXL8+xuZGnHKlTFOLn9p6WQ/HFWlXX9/MlUu3mLqxQWKpRKixjqH9+1RI9XrsmvccrHXxqc8+zubWEh9evEggIJlbcUZHJ2hpaefosXv52c9eZe78MuYaK05PQAu4Zcl1KxY19zQ6v467IYDLYqcseDynoCZjem/evnITe42DAyMH9N798Pw5HE4jKxub6iwXZ4ffF2JwcEjxqFevXMPj9VLIZ8htJ3D7JUM4i8Em2Y5lenvb+PKXP6MZpMUiZFJV3M4Qly/eUrxyR1sHJ07dw5unX2Y7vaUNK3PTiwQaarVAuLWwisXlVEFA3LIz0zPq7hTnut/vYXx8XAuCxqoRc9VMaltc7pCIRPAE/DzxxJO88MILev1KuRzbmQzBYFALc9oMQ0lzEcuFEg88cp/OvYLuvfL+KKF2F4mNPIND/fhrfFy8eIVf//JvcOn8Nd559V0aGxsVPSn/Njs9x0OPn8Rqs/HSi69STpcpG8p87Omn2NqKMn57QjOhq8acunIWb2zibLLi8QWJbsYI1tTR0NzG2NmLmD1udbSkkym8To/O3+IqloLm009/VteRixeusLG5pYVNadzK5tIE/B7NnJMxFMSfzEGZrEHzYYVUEo1u4PW6yMayZKtFHA4PZrNkvGe1gFnfEMTltqgLeXl6+/9l772DJL3v886nc845TffkHHZ3ZnY27yJHghIJRsmUdJas4+l8Lttl+85nn11ny3dHUS6XLVk6W+IpmJJIkBAIgASwwAZsmtkwOeee6ZxzDlff7xB1df+pVC6VpdpBbS2A3Znufvvt9/39vs/zfB7o9HpEYxFotGrGgaYiYbi6O3G8vwdIxRDLpVCoFPD6vNjfP0Ajn8OlF89yjx1h30lYohSpx+ngDvD11TX+nE9NnsHm5gav1QhNrTPqkczHEImGeS33/jv3kCuWcG66F7FQBoe7Cbg9ZpRKFUS3M5AaxGycoJQeCdl0j/v5X/hbWF1fxdrmGqNydUYtY50p3ZRKJeDucCF4HEQsEMPAqBf1cgHeDjdj6G/cuou7t5Zw7uoZXLx0GuVKBWsbGzh/8QLmnyzh7u3H6Ox1ILCX4FTnxOgIEvE47CYHUxcO9w4ROchCZ1fgxVdegNagxeLqMgtYFqsVbjLzhIKM6yfzFJlVqNOY7in0vfT5JvRjqVDk10LIVrpPkWofiyWh1Vl43Uy9vjRQJxOfTC5AMhVFNpfk+3ybRIga3c3baFTKkOlkjJEkMkSLkrtaHafuaL1CtRqUWCQsc61SQoP6H9VyeDrsUKsUvL66cP48LCYLfvKTj/izMjI0xMYdEsQsNh2GhvrZzJNJpqAQi7C7fcw9fdQl393ZjfHxCezuHuP/+cPv4tyFaUhkciyurCGdz0FKBjjqWi212ARAtInVh5tsmJgYH+dqgVQ8C4lMyOvdzs4u/P5//i84NTqGL/38a9zNTQSfu3fvYmpyBlsbWzj2B9Hb04ViqYj1+UOcmu6E2+PifUc6m0W5LYXaaEUyEcfK4gJRhyGXCFkYpST8zLkp/hxv7+2gb7AXH1y/hUwqg6vTF+EwOzn1/P5PfozLly/yNaNYznM/73f/4CZsnRJYrWoW6Y6OYxCLamjVS/jiGz+H3fUYRgYvIhYuIZ/N8PrWbBGjBepjJzONBIloEc26ErUq4bYlfD7Qmk8pl/NjkMmLEtXbmxtQKRUY6O9DOBzi6gVfhxeJVBz9w738PZtbmygWitzHOD4+znULa6urnFx1O91IxpJ8XaFzMFvKoSVpwO4ww+OyMZL51o3rnEqnRHWYBFmTBcVyFUKBDA6nhw2895YW8WhzEzm61rYF2Nvbx9bWNjo7u6E3GBj7msikUSQhV6tEMBxCT38Xxif6EI7u4crVKwgGgvjzd97FxQuXMDf7CAMDI7ymtducePToCQsslAok6pNUSOdpHRqtkdG81XqFr7tOjxmNFl3jMsikYjAazPilX/hllIt1zM0+YPFUKmnjK29+DelEELVaAufPDSKXCTA+PJVJIVfI8l5KqtBjbycJr3cceqMNe/4DCERt7Pn3sLm7BW+nj8VouvdptXoU02XsbR+iVmri2qXncHh4xGJyi/Zz0UNIpHVkMmHU6wX09vlYeIqEUygX21DJDPC6+1GtCHDzk0fQKOyIROKMByfDaDYVx8BgN7w+B3Z3NrF/sINzMxP42tffRLmSx+7eDgRSKfaDEXh9nVApVbh18yYn9wmbTrSoL/7sF5DP5vHOO+9isK8fNpsdP/zB9/HstVP4hZ97CTlay7WaMGhOescJOc2d27wviGNv388GDOa0CoSsIWVzWXR1e+E/3iYLD3R6FdcfGIxWVCoCaDUeoKXHb/+HP4H/IAmz2Q2FXoOmuIlkOo5XX30ZqWQErVYFtVoO2WwMpyaGcf78KXzwk3cQCh9zhYNRr0V3hw2xkJ+fGyXAqbue1uxOt5erTkLhBMbGJrC6tsWmG0+HFyvrm2gKxNAbLVhZWsM//vu/hs6ODiRjcaZU9XYPQiAg+oUEuUINqUwR8WQOfn8IgyMDqFSS6Oo1wNOtQrURx3vv/RAyuRLjo9Nw2LowN7vEiGXqxR4ZHULYn8AzZ19H30A/lvfmURYk8OncJ/B6fEBNDXnTiS+88lX0eLvxYPZjxNN+JDJRXL95h2stuno6kMmH4A9sobu7E/dnZzE2NoWe3jF8fOMuwdFhtOjwZPEBrly5gK+8+SXsrC6jIQhDrsljY38Jvq5+1KtapFOEvNeg2S4BwhIEoGuAlpOplLomIyalSputOq/laT9JwiS9sbRmpXsF/Tnde8iIR6SfbC4GiaTNRhiqTmm2wPdGMjRk84WTigqZgoVXStifBLUFqFOtg4CIVEQTIrqH6ASvLJMxFYO+j9YH9P9J8CWiFXcp/xTdfVI/dFIJRM+Vn2ezxc+ZKojofkSYd0p/SyVqrC0Fcfcni3j1y89jZGQYKrUC+/v7LNzSHieZSPLemf4//WBa65BZkhDjhKWn10wGJ+rUpedMX5/tz4ggQ49Jay4SvmvNMqqNPCeGT8hbZIYmhLWI91VyOc2o6DkLGUVNHcL0dzQSA/LRMs5PXIbH1Ilf+fo38X/8q9/AuXNnT8K1opN7N70hJNrSHp0/dPT1FJX8N3KW+/RFPT0CT4/A/3cEngq3T8+Gp0fg6RH4G3kE/lLC7bf/Df79b30Ltz69jd/9/d/Cq188hf3gKs6f+xxWVo+RK1BPLHWS1JCKi3D31ioUciFef20UUtEehKIWdIZOPHwYwqNHceRyCvR29yOT86PdPsDlyx5cu9SHejkFqUCOSEqIUEaMWCqDSDSI0dEB7uK6d3+BUVenJiZYDI2G89jeCEIsPkHhWWwSCCVNTJ3thsNphFQmwXvvXYdO68DWVhgKuQkmkxMiqYiH8cHwLnKFOHRaOTRqJXRaK2qVJsxG20n3HWrIZGi4FYfL4UajJkA0kGOsq0plhs5o4HQq4bBoeBFPRNHb0wGPx4Wl+QVG4oyNnOFetXpVhPv3HqHRqMDioGETOU8F6O3pReAoh6ODAuoVOQrF/IkYMGTH4FAX3vruJzg+SuD5F19DpHgMlUaBTCKDXm8nLFoNDvfWYDIS7qgKuVIMDaEOmxIYTF4srx5gdWkPqFHPi437cwgBRgmSpZV1dn7XG0IsLa9hamoGgYAf4xNDOPDvQCKh7qAiTk9MsvPzvXevI5lM4sWXLsPmUsJoJgGwjd2dQxzupeFxjuLx7A7K9RK8oy52KhdSebhMTpw+dQrnLs6wgL+9swan04bN5SWM9vRjpHsARzt+pCpV0MiccI00XH/91ZcRiQSwubmEoREPTp8eYmHL7XLjN7/9HxA4iqHT24tSHujqHkYmncLj+UeYnDzDiCeFXIH+/n7Gjl3/6Dq8Xh8nMEdGR7kfkPBzu/vb6PD5UKiQo7cFmUKO/v4BHj7Mzt6HSW9Eb08n0okYJELhiWgpl2B65iLmZpeh1dqRztTh8w2xkEuObUoJlcp57qqkQSUlOGj4VysqTsSb8skGk3qZSjTwUCiQz2VPhvJtSsOSq5h6P2nDJeRuSoFIyhtTQpaRo10hU3FPmUqh5j2qkKzGbeqWqvHvQiH10NL7RxZkcgK3WOihQTX35rbo71JHlRwKmRyNNlgA5DQN/XuNHMQySMQKHlC1mhXGkrVbDRQKeeh1akYg641iHnyJhEpO70plKVQqfmQSAYhE+5ArQ9jbKaDdEGNyZgjL64e4fb2A0alOyJQN9HdpUcn7gXYF9fpJmhhN6thVotFoI5NJYXNrDb3dI0glmtjbLuDq1cvQWfK4M/ceBnun4Hb1YHvriBFq9Hn65PoaujtdmJ68iNkHT5Av5CGRnGDZwoE6ZBoRBKI6J29on+/qUOPQv4X+wWEoVdRJRJt7Kba3/Nje3sKlS2eQz+6iw+NANleBSqtAtphHPFZEKFRAqymHRmGCUePE6nwAP/v638Iv/+KvwNfvw/jVMbTFbeTzRcgohaDSQKXUYm52DhKhmDskSdQg4YhS/PR+HR4coVxp8WCcBgxlTt+d4CwpKUJDaRoi2Gw2Pp9okEFDgIqgAalGhna1hOhhAAPuIRTSFciUKhidBuwH91Eq1TA80I9719/HyIAd//gfXcWdJxuQGXshUoqRK0QQCO5i6uwEavUGdnb88PkGsbESwns/+BRf+aU3eGBbzJfx/e//CCIFENpMYXimDwO9vShXavjk3VswWiy49txVWE12/NEf/THymSKT85RSGZ579gzeeOM5vt5W81W8/dHbEFJSTyFDtdFGNBGD1e5AOpvnJINAKIHH5YXLdHIMCHN44D9CIBRipCUNY2g416hVoVUpQaTxcqlwYn9vtxCJNWGxyfHz33gJGm0NCwufIhqO4szERbQbRuwf5PHw4TZiyTxq5SK0NgMLv13ODmxurEJIHc/tGmr1Ni5e9uGLb36exdhsJs3dddPTM4wtvXXrAUKRFBR6CXzdXZiaPk0AdMTiIaYIJOIpdt339dJ1TIZwOI71pQM+n8xWGQZGnKjXy7Db7ZidfYhCrsx9roGjFGq1Nro6O+Dz9kGt1mNrc5sHvQqVCDqDlAdMfb29jEiNx3IQC5SIhjLIZSvweQltGsfmyio6+20YHunG1MwEKtUibt35FJ2+HmRzRdSKQvgPQ+jq78TSk3UeRqo1OijkJALK+TyTiaWcXCWhh0SBkbExLD2cRzqahNKiwtVnrmF27j4bC7q6unhQtbqywglfSg4SmrxYKKNabcBmtsNoMXJSk54LdcLrjCpGFsukQjgcDszPLSIbqeBzX32WP6+3bt1EpdJAT88wlHIz/vQP34KgLYXOZkbiMAhXfwdUGjW2drZgt9nhcrux+mQBbbGYr7UWuw2RcISfH50z58+eZUHsOHAMi9EIAaF+6w1UKlUeIJJo6PP5+Byj5Dh9TyaX5f9Pg8Ox0VEWJglxPXF6DOfOn8XxsZ+TbQcHBzh7dgq3PryPZ164ioWledy984TNMb4OH5QyOXaWdnH+6gze+JnX8L/+s3+OM1OnuZeYBMSjowCi8RT7iMfGxjmhKCSjh6zFZIACJV+NFsw9mkfkMMbH9cyFs2yUeTT7EOlIkkWMVqPJvyiZSB1rhFOn5A8lS6vcQ0smJBGjFHUaHQ9mCdlLqV+lWgWR+CQZ02hR+ruOYraMi5cv8L3y3R99CLlUxSKa1mxAZ6cbWq2C73lbj/aRrub5GkVrN61Oi2KhwKkpOXWp5nMYHh1ifPXR8RFisRivS9xuC1LpBFwuFwvkOzu76PJ62SBw98YD7jDXm1QsRjmdLhwfH6OYbcDao2GjFiWb19bWYLFYUS0ScQKwWRzQqPSccNvdPgAVvhKKmN4jg8nICcTIQQiubhdsLuqWzMDX04md3S0YzUaudTBbjahUyyy4mvVGHNNgV9jifr7AQRqXnx/hYavDaUd3XyfWN7cRjyextr4DjVqPZkPIKdSuLi8mJ07jO7/3+3BaXWhUW7h38yGUGgXPWT//hVewub2F+aVFjIyPseCTzROlQcZ9gpQUIrMVpchIUL/53qcwOjSIBpKMwVfrFfC4PbyOoTTd4/klOGwdWFraZCS702aHx+eEQinF1vYKi+xarQ4OuwtCoZTF8Ga7zmtnIs1IJDKmH1DKklCaNISPhMMnfc067UnCWaFAoRiHXN5CqylGpShEIpHhLuh8MQaNVoKuzk4YDS4szq4jU8ji/JUzeO7FaTYwtati3PjoHpYX19GoFeD1eGGzWhAKxhCPZxiLTWuhcxcuIhgOc+K7t6ubz9O93V3cu3MfQnEbZouZ09jnz59noZK6aMkcVSlV8eMP34PL4WLT4v6hH9eeucJJ3LnZWXg7PDh/7hwjVGnt+OjhHJs86L/pnDWazSjWhfjgxm0cHfg5GV4rl9DZ4UY31xiA32udTsNmVgEZdbQaTineub4Mj90GtUqG3e0gLE4V96HzeiR6jFwxix7CT6cLyKQqTLPo7jEyIeLG9V289uI1PP/sFxEP59mcM/foNn7wwz9B/4ADvb1OVCtNdHeOorNjBGKRCvVUCeVSma9fEjF9ruvQ63RsEtRrNUxhofOE1nG0nqc0F+FyW2igSQ+ONj9OPp/j9Qa9P0QKIfMOocrJHEBraxIHCP/eFrQxONzPJoZELMzmrFwmxThgMn7YHS402gI2DwhEErz3/odIVcsotlvQ6vUIhyJsJqC1jtPpZrF2a2sLkUQUar0Wx+EQEukk2oIWKtStrQTOXpzG8NAIvvOdP2TjBeFHnR43iqUyDHoTp/rShIIWEDVGilqlzBQbMkzmS3QfsBIlGhsbyzDbdHB7HQgc+2E3W+GydGBnZx+lahYdXgXkyjI+/8arEKGFfCaNaMiP4eFeNJsVFptLZRFMpn6olA68/fYn8Hb24eadD+HptuDM9Aiu3/wQQ6MjkEjpWqpgZGwsFodaLkWlWEEhW4VZ68Tm5gFi8RTUOrpGm+B02jH/8BE8nSp09/rweG6H8arVaok7lN32fuh0BmQzBTY1Hhwc8XtdrpTYSET7h/GJUSgVhLcmNHSWaUfUO390dICLVy+gLiJDLJFtaP1fQEeHldfAoeME5h9uwqDTM8Y6n4+hr68fK0/2sfxkAW9+9XkoZBK+FtP9kdYGWo0ex0dBNiVSVzyZ1BwOFyOeyfgglQtgsupgdxAWN4V8voBYPMp48bHxU9xtS8aQUqGJ9z/8gO9R1JsbT0YxOjbCeyiggWgkBJvdyEaBfD6Fh3PLGB524I3PvcRVB7TWoboW2gsRXYlMWq22kFG3VC9RIwPoh5/ghRdeZRP3//2fv8OPrZCrUCPcr6+bEda5dAIWM+Gz42jVq/j8G69jd3cfaMrwyrOv4fvvvQv/URRSmQZqqhooNZiUZXUq8OWfexmVZhqpdBQ/ePsDTh87Hd3YO6Suei1/Nr2dbhztHUJcFHBnrMZkQP9oP9w+J65/+BFKqRIcOieunb2CmbEZ+DwdWNlYwfL6BgZGz+D2/UeYfXQDA6NOXLlyBjdufwS328uVRtev38L+4RGMZqrfaCMez+P4OAanxwNvjx2legBNYQqT50ZxdBQGWlqIBGo2OVQqcXg8WkQifiZCKaQalMncKxGx4ZfOMfolFpEZmPrrqSqHfolYoKTPHO1tCd9brxVRr5dYeOSuYwF4v6tUqVGnegUB7eiFTKigegz6onUVETbo/aZ15omoeSLU0i820DWaTCmiPfFnf05/h2hp/78vEm5pBcV6ZpufHyGkiTx1kvClPxOhUgbyuTLvkykdTfcXmlHQudmoN3kNQcEA+nNagwnp4tFqol4tMrmN9mMk1NK+neqK6LwjuoJIRP3hop9+D93ChFwbTdc6eu20PqY1O12bKfVNf05pXRZeRWJe+9HfpeesEGqRCuRwfvwy3EbfT4Xbb+HcuZkTnVr8VLj9Gzmwffqinh6Bp0fgL3QEngq3f6HD9PQvPT0CT4/AX7cj8JcRbr/9m9/C7/3+7+JHP34HH954B55eNZ6s3sLI0CUYTZ0IhAMIRTd4SGPQdkAmNqFWreDaM51IZ+5zx6FIaMXdGzGUSlruAEzFc7B7JFCoopg4ZcVAvxX+/R3otQ74gxXUYECxWGFkHSWR6s0KVEoTTk30c2qH+l8ePV6FXKTF2voB9Fot9CY5xk/5YDCpkEiGWYhKUUecWIMjfwr5XB0d3m52JprMGuSKMYikTTTrJeRyWdSqTVjNToSCSZwaH+ZOmFqtALNZxyi4bKaK1YUDHnK1WiQSi7Gzt4X+Php+57C758fYaB8PL0ns0xF68SiKcIgc3VXkMyXGHV17YRjJzAHEEgXQaqC7cwJH+wWsr/khJA1OWEMwHMG1Z8aRz+Xx4O4W2lUFZDY5o5UVYgUUVHpWr0Ipa2F0tBNbW/Po6HRAqzdiYWkTOkMH4okajvwxZCNp9PR2wWwxcJ+o0WRAJlfk9Fe12sbW1h70RjMS0RCmzk1ic3sV7VYO9XoKk6en0d87hkKeBoVVPH7yKcKxHXT32jA5RY78QxRzQoSO86iUpegc8CKQ3Ibb6UTsOIa99T30dA1i5tw0O+lpI0NYYKvBgEtnzmFx9hGcZgduzc1B53aQn5Ud/tTJtbe7jYGhXnzpS1cxv/CAE3QPH+7BqJfCbHLB43IhlSxBJFTw4IyGATT8OXN6itFMMcITKxQIhYK4evUKVldXftrnShsn8AadXPqNVhsuj5eTHJlslp2u1JmWTiagkEs56eCwWnnwTYkqSkqRmFKuEG6O+uEsEImUEMsU3HdEplu1jtJLTSRSCcjlUpTyLd7chYMhFk5NRuNJ7yylaeVSNjfQ8JwGwRIxbWDFoKKdYrkFoZCwVPT9Uu7spaRTNptHs37Sr0TuYdr80ZCSEt+0MRUKTn42bQbpH3I0E56JNtgyBfUM1SESUypDCYGINrNt1Jsi1Ju0IafHOcE50zC6Ui4xDlQsqoMqDSPRXYyM+ZDJRrC3v81JuGQ6AaUqjZ5uC/bWA9Bpqa8shUyyit7OcYRiaQQjWcgVJrQEEuwf7uL0cA86PRps7d1BMFiG0+aGqG2B/zAJs0UCo6WN9c0VDA32IxYR4NNbO5ia7INIkkcyE4dMbEcqlYWSEs7Vk75gQILZ+zu4cH6CB90kelCK5nvfexdSpY6HENHoMfSmk/fyuRemIRRVuauI+8lvueAAACAASURBVGMFcoRCCVTKTQSOY9y/94WfncZxcJOPb7lGvWzUXwzk8jWIRRqE/CmYdB5kkxX8nV/6u9yTPTg6AnOfGTKVjNPSNBiixDJhOre2dqBXaaGQSGCyW6DX67hvixL+5RL1Ap90T9FAnBBdBwf7/J6cPn2KBQ7qGKSuPfozGogkkglozAYojRqkoiF0WCzYXtjkc25waAI1lFFqFOCw9aLdquDujT/H//bPX4ZcKMH9xU2YvF1Q6RWQyJs4Dm3B6bbwsIR6lgSQ48fvLEBrEuAXf/G/Y5Tf5sohNnf3cOmZK/jo3dt0yNHp68DWMrnUWyjXqnj2mWfhdvow/+QJNp5swNnpRpuHHyW8+eWXUCjl8c7bP4bdbcD0zBRCkRAWV3ZhMCrhcvlQqTc4aUjdhsPDo9Aq1Wy4mJ17CJFEyuc9odeoi9FoMKBOw7ZMBmJBm4eVlVKBE0WJICHb5LC5JJia6YRK12J8H3WZ7m6l4HSMoF5R4OPrd/jxytUiFDIhagU6V2lII2ShP5uu48zkAE5NUnImwcNvuk5YzDYsPNlBOlOAWNJEOJFAh8+Ds2cnOdFGCfrj4yD2doPcFTo4MACT0cEEgMU7WzC69OjqtUKla/JA88zkFJKJNPyHx7DZnJzWDgWi7Og/fXoaqWSOP5eUZM4XsghHAzw0t1hNPLDXaY042Avg+DACo97MyflSKc+f1Va7gtHxHvT396JULiMUieLJk002uJDoFTgOI5HIYf3xHnR2HQ+FB/uH4HJ1YHVlDSYDdb22cew/gkIqx9iZCR6ekQhAgzRC/dLrpaTtg/sPoFQqGGtKfaWFchXZTAYGvYGHe+V0Hnq7HoVSlhM0NPT68tdfQb1R5NSnx+FF6KCIufvzODr2Y3TCyd3XJI4Qtnlj7QDZTBPlCqCU66DVmlDKF2B3u7G1tcGJDwdhsZtNxBNxxIMhiOn5qFRQKJWMBk6H4hBrlSzyUFLw/PQpJOIx3L/7gOkH1XoTGrWCjTyESqfYCd1j+np7sLS6ArlUxgNrWk+89LkXYLFa2Gzy6//y13Hl+YuMMqUhvVapp5k01pa3USlU8NLrL+Ls5CTe+t73sL25i/Ezg3C5HXju+eewvLKESq3C4jAlfx4+fARBUwK3z81J2HqjAJ1BgRoN6csksBaZ3kDGGSHE8HZ0QtgU4t0/fw/Hu8fwdXbg2WefwY0PbsHV4cTs/VnI6HkbVNDplVBpZIhGUoxBb9cEGBvtx9d+8U3cvnUL19+/B4VWy2lrhUyK51++jCePFzEzdQHFSh4/eOs9qFX6E6SuhFLlck5RkSh46cIzjH2WyCUsjPk6OxFLJjA8MshCOYm1nd1dbFx5/GgeGp0aXq8Hc7P3OelI6e1AIMjD0lq5iuOjAKr5Bkw2HXe89g30wmKzcjWBWC6CUCJAh9fD1AnqMaVrp0FnYKy8kJPUZShk1HEehc/XjbXFFQQjhP+kY6BmYWhmZgbzC09wdHgIq8MKoVSAvv5eKNVKPq+pbzuTScNmMiIdjyIUDjIpQ6c34JlnnsEnH36KQDCAjl4bNrd3MNw3gu3DdfT193P3IH2OTUYbi2EkKh8yKnmW8Z4z5ye5N/LRg0Usb69BIpPweUqvg8gg9JkgAZWERBoi01CYUniEgRwa6mMEv0R8Mkin4A2hY5WUoJK0IW5QR3EOYpkcpXgaQrUExBkeGKCEaQ7pVAZ2uxNikQzb2zsYGOrn/ttkNIVMJst9lDTANurIaJGDWa+DwWLC/v4e9/jpdUa4PQZksnGmAWhURmi1RhjNehRLKe5BJRFvZ/cIcokODTIHNEuMnO/s6UCzImYUNL1fG2vr2Ns4YhPL5NRpfv2BUJi7cgeGBtEWiBCNRrlKQKtWYWNlDe4OEu1KQL3N9xWiR0TCUU5Nnb9wFndvPYDWqOHuajr3O3o6GOlOydf9/W2cPzeF/oE+FAs5LMwvYWJiBIV8js9L6hSm+7dQpmFh55OffAKNTsWGvir11kdCkIqFiERzbMZ47uVzvK6kc2V3y49oMA2FWIXX3niGMa1Ly6uo1vKwmF0wWVX8OTQYdGwgoMRkpUoI8ipWlxawtV7CzOkRnD51CZlUEeFICEJRHbOP7uAf/MNfRLGUZTNfvXYilut0FpwfnITf7z9JZttsfC6QiEL3qlIxj67OLkTDYe4kpbXD0dExX1NLlTwnhun7CEVMyGpKXtJ9TiGRcRKTkvtEAdFoNCdrE6mC3xdK5qnVRLjYPKHNVIpsjiFjFQkzhVINIokcO7t+ZPJFxLIZ5Ou09s6it7cXPT3dePJknoViQsNTwvbR/GOuLqHrByHMk5kUV4DQGoyMFPS+kLGACDnFQomFDkIkU+1Hd08v92/StZeEeIfTDIfTyvuXSDQGq8mKphQIHBxCa1TD7XOhUatxx7iwIEC+mIezy4JTk3bYHG1UKjF0dfRDr/Lig/dusYFxbMKNlqCM77/1MZoNB65efhZiOYnZUWzsbEBv1EOlVfNnJxA+htvr5jTxo0cbKOZzmBgdRasOBA5PUq5E6xGJdLy2j4SCUOtkkEGK51+5hIPDPezt+eFxe9k0FzqOoVSo8b2HTCdEcBJJiH6kh0goQjwW43sepSSJhkDdo8Mjo4hFo9jd3cMbr38OiXwcIoWQ13OxeJyx0zarFf6DA47oFbJFNgl2uD3Q6bV8Xej2dbOZp1Ag81KZxfPFpSWuMaB1C/WdkkmR1mU93b0s4tLfK1UqUGgk0OpVLIIZDRasrmyyWEV1GHQdUWtksNkNeHDzNoYmvegf7OLqiHwmCUGriXgsinIpD7PJBL1ejZmZKTbo0WcmFDiCSkVd2dR3SibXOppiEYr1BvR6Iydtv/+9dyEUSfG51z+PhcU1JniYzS40mwIMDY4yznl1Yx1qoxyZfApSkYTvOyqZitOLZAyke7LT1gWzQ8FdyLlSHnv7e4wGd4oHkMqGmVozc3kcIxN9kKuoN1uMcl2IldUthGMp7OztQmeihLYYBoUSHo2NzeH+yDFC0Qy++at/H59+ch/TE0NoFiMQVpq4/cE8xvqn8dyzL+Ff/vo/RceAE7/y9/42tjaozuQe3vyZr8HitGJpaQ5yeRsb2/MYGh6ERm3Ee+/dhERkwP5+BKF0BlVpA3avFpHYLhweCzrcXVDITFxxotPKoFSRyaEMuVSEZgUQtdUETkZd3GBscKNJHcltvtfQZ5H20azXsjZ6wk2mzyXt88m4SCh8SpaSmYIE2mqtyqKtSqPla4hIQmQnMKqaOm+ps5x+Hr2X9EWPRWs4+p3W4oxSlpEJVsWGOhI2yVD3WU0A7WXpM8ACq4B+kVhL98oiC9H0/fRsiT5y8pzBtTUnCVkR7t1exNLyOt588w18+OHHcBn60DXsg83qZMG2USfRlwhYMoiETSjkhF9uoFwtQSBoQUbXKwmRkMoQSUi4Pal7Jl2XjklbQDVIrRO08mc9tOzRFvPrJFIACd0nr1fEYjWZfuVCDWIHKZwbv8SJ21/+2n+Pf/O/fwvnz82cBGufCrd/3UaxT5/v0yPw9Aj8VzwCT4Xb/4oH8+mPenoEnh6B/3aOwF9KuP32b+K3f+d3MPvkNq7ffgvbB2uQqkkYksBsdfDQ79TpcR7gknZy7A8h4I+hd0iHwVEZQoEQjvayaBTt+KW//Q3EIxF88P6H8PWaIBKX0GqX4XRRH4yIN0dr6yF0eCdYnDoOHvACu8NnY3wuoWEJeUdJj/n5Ve4KKpUajHIdHKEhm4iHkclUHCsry4yC2t4+glyqYYdtJJLGm1/5Ao4DBzgO7vEwnXoiBW3qqitzCo4WzNT9FQ7FodMYcPniNewfHKFVF+DWzXv8ZqYzebSbMkxdGGFHdyQaQaFQ/unwrAmHxcz9oNFwAsEAOZKNkEtUEEnqMNjqLCAMDNDArYhmTYbN9RD8h+Q+J1STAlaHCd3dFuRzFWSSTfj9WeQrImxvHsJptUNKGMhQEBq1GFqNjDeXE9M98HV249GTdQhFOmRzLYgEUiRDQYjEbWTzKe58HR4eRG//ML71rX+LoaEJlAq0mWrj8rVL2N3bhMmsg/9wDUoFGPdGSeRXX36Du3aOo1uw2JSIJQ7g6bByD2ch10S5KEI204DWooDRKYeT0k1HEeys7ULYVmBwaAixRAYmk4WTPdFgGKPdA8iEo9zL+WBxAd7hAcZ30sDI66OhEZDKBBGNJmG1SjA1PYSPPlqGTEJ47PPY3w3j7p2HnBjp7xtiV3UykeM+sGK+ArFYxp2KsVgYJrOB08bFYpbTJGNjp7Czu49EIs29V4T1omO3vLKCSrnK4jZhABk7J2jD43bBaNCjWsry5pJ6EKmbRipT8eCyUm2iXKtDqzPwUF0olkCl1Z5gCAWASiblPrhUMgWjwcgpBhqy1kmsrZZhMpF4R5jUKidmJWJy55L7WE75Wwgg5o6uXJbwcmJ2R5OYS9g1TmaWS+z8pV0wYVtps0cbTNpgK+RKFmmr3CVJjuAmC5i0Q6aNoUQqgVQs43Om2VYyxqzZykMsbjJajzbYNDDM5oMwWwQ4OFqERErCWhx7u/vQG9VIZgJQqWoY7BlG6IC6dlJwdVQQCiQR8reQzcqxtuXHN/+nb0CiauPuvftolZvw2E04Du3zzz/eL6PTO4xchgY9Kfh6pXB3OPi4CFo09GkiHo+z0La4sIuNzRRefvkcpqeGkIjn8e47N1AuSzA66obTZUR3jw+B4wDkci3mn2xg9skGFFIrBkd9GBx2I56KcFrm01uL6O6X4czpc1iaP2aMZiKeQa0iglqphM1Bw0khrA4SAiipHYBCJUaHz41suoj1lUOUCwJGPX77//oNyKVGTM5cwdC5AbREQDaTR7Vcg9fbyQPlUrGC4cFhHj7QgJSGHZRw8R8ecOpYplBDq9GxUEmDTRInaFPvdrs5JUbfR79IrKfhLIkgTcKGiQSwGDXQyMRo5EuQCJRYIRx0JoaxyVHI5Xbcv/1j9I2X8a//xa/i1gfrmF8LQOPSY2yyG41WHi1BETq9AnsHeyzIaDRGCARShEMxFjhoIEIpsmAohfGJKT4PaShjMztx5/osAv4ID+ouXJnG+soWIGxxT/CF8xdZFH37j9+HwSbD8HAPNjcO0BaW4fV5OMFFAtm9B3NMVaA0+NLSCuP3HQ47UtkckrEEFGrqa1ag3mxz0qHZaqNZb0JJ120IYdBS35sKdep3bjaRC8ohktfQFmeh0NcYz9rdb0OhVIFCYoOwrcXeVgRP5hZRLpZAkSf6Xpm8zQKQyaTB6bN9/LopoNg7YEahXOIUYiye5GunTGaDp8OCu58+RjIX5W5K6kB8Mr+McjnD710h1zgZTtqs8Hi6cOHcFdy6dRd3bj1A/7AHvf0OrC5sQyJQwNVj5L5eSqyQAEOffXovaCBJQ8b5xwsIH8Xg7e+AUqVCLBJmnOvExBgLMPMPl7G9ucfpM7qXkelCImmgWs/ipZeuoVguY31tC253B7a2gkjGqMstzN2XhHSrVhp8fSOsOwkcXl8Xjvb9nNIfHBzkHkOjRs+dxEw1UCrYnEXIb0olXrlyhc9ZEldI6DQYzTjwH8Nspi73OuLxGCxWIyO5U+kIipkSPF0WfO0bL6NWzyEYOsDhbgo99gnuxf3wg49warITg+OUek/D4fJALNbh9/7T99GqqeDr6WGMZCwcR0dXF5usVpcWWbilZCgNoHU6QrgDFRZEjfx+hoJhRpiSoUWvVUCvkiOdzCBXyPBQvYU6d86XytQxbMBLrzzLPZqUVHswO8vnl1ylgkxFtAVKSQhZTEdNiJEzA2wGo3R0IVNGPlkE5G3kokVceekS5AIpNjfXkIgn8K//z3/BwiDhIKm3nXoo6XotV6ixvLKKg/UILA4juvu9sDn0cLpMiCUSLL4o1RqEwlE+V+icpOe58GgVgaNDiFsymHVmfOXrb+LmjU8ZgTp3fw6vfO4ZrnYgkXx9YxlyBXULC+ByEdK1hHMzF/izR0JbqdiE0+GCRqnitA6JYcVsHUeBYyzObkFj1nE/qMlkBAQNFgJzuTSUCh30BqoNkGNjfQs2u5UToH19vbhz71NO2lLf7fr6JkqFCtNAKC1WKBbhsNsZzUn9sclkBj6Ph1M8lGAkJGfwIIRLVy+zSOr3H0EsEmFgoo9Rr7V6lVO3LO6lC2zaySWLLD4LSGTSkamwgUwshUq9hHOXZiAmbLNUhOWVZT43fZ0+TqkZLHqcmTyD7d0trD5ew+CpPu6sPNzbRzwaQIfHBZ+vB7E41QucDLIJkUwYVJNLh+DRMboGbXjzS59HoVjA5voh9reiUGsUfP+PhKKIR+M8uNao1Dz4Xn2yi6nLp5HNFxGJRDldS/6+WoM6ZoWczqSkMRmzUskkpyCpN5OuK5TCpfUzGVkiUTIMmJAupRA7yKJSb0KqUkHQaCFTyMBo0WJ8YhiJxIkISqngVDLL2GyVSgmLw4JiroxCrgCBSIRKscSIXIfDxu9PKpnA4cE+jEYN6pUGKvkaGoISerp6cWZ6GDevz6FUz+PU6Sk2QBAKnCodzA4T3zdNFhPe//PrjM6kXli7xYHODi/QbKPT58O9W/fQatZht9ihYsIHpS4FnBojTCWljSltTcf49NRp/nx/8v4n3MlochpYxJIoxEhnUnxu0n304NCPjc09tOptNta1BTW0m3Vcfe4c5DIRD97JNEM4cP9+HM0WmRvVMJutOA5FYbY5MPdgDiq5EkaDhpNcIprKt1pYX9uEQi2FTkt4UcLU67G3ST2rNTzzwhVYTEYo1EosLS1hdX0D3d0+zMxMssi7tLCCUqGM0TP93BOciuRgNImQS7exuboLiVADb0c3CpU88vk0PF06pncchVcxPX0OYpEaj+ZWMD19AVeHzyIcifA6k84TwuuT6YTWiCRoNOoNpFNp7ram9SJ1gFOHJO07aKNF18M2JdqqVe40b9TqELTabBQj9CiJgoRBtpjNMBstKJeIEEPJuAaqlRKisRCfo3v7ByeGDpkSMqUWi0vrOGI0bzfuzD6AyWridTEdL14H18kAlINQJGKSUSwRx6PFeRYkK40GCkTD0OhY7NPrDZzWpP+WKmX8OsgYQNcOwp8KpSJ+jfSzCIefjIehNsnQ09eDUrmKva1dtKQiGM0mRpFmMhkoZQqoVSp0+zrh5+fexNiECWZbA5OT/UgnGlh+GMP6cpCNJWpdCatrh9CZWnj+2c9DItFidXMT5UYQLQHRYipQa6wQiU/SzC1hBUeBfcjlFpiNGsSCOSTjOV6rTE2OYmNtCzKZHf19p7G4uILDw01cvXIe4UAW21u76OmzY2/nEKlYBQ6HFQ6HGdvbB2xKNVhJSLTC5fJALlciHIzwHoZ6sOOEti6cJJEJF02JRbpPQAxMnT+DejPLZiCZVAel3IBYJI1KhTpnZbz26O0ZgVyix907d2GyymF1WlGs0P7IzAl8SqGqlBqMjI6xcEu0EFqTXbp4hVONiwuLfE1SE/KYRTgh+Y2hVhghFin4ekPJTKtNjedfOotwbB1iaQFOlxq1WhrSdgMui5XNvnShJKMerZmpe5mud0TWoOsKE0EoXV2rokVoZrkaYqWWn+P6+jbWNvagUup4TfTx9Vvw+nowM3ORKwOGhsdgMpgRigcgVOaRL6URj2SQSZRRLQiglhvR09XH79XFmSnEMn5s7j3BtWtnsb47j63dFfzs5D9ALBHEnbs30NnrRqVZQp32X3IFqg0hPr03x/QkCe3vTVokszFcmTqHQoDWQH5EaP+kscHnHoVcoEPkcAsXJr3o83ShEGtj+VEIkXAGTVEccksOY+fdcNlHgDKRYdLIZWuQyWoYGXEhltqEVNpms9Pbb30IhUwHk8mFB2t7cAz14LUvvoyj41188OEHsJpdKBYasFr0MJlEcDhEkEpKvONEXQWxwIiKqI6alBDKJyIqrXUobXvC4m2zyMqIYAF1FjfYvEkEKTLS0i82E7EIS8RiqvQBKtUa/06oZErckwhLe2W6TtF7SAaszxK33K0rELC4Sv9OX2yo/Gnal5OzAgHK1RNSymeYYpJm+ZGZRnVCHqE9JP8s4QmCmTK/zWqBE+qUvKaZFu2xyVxJs5m1uSNs7m1BozBi8sIkXM4OJsZYLCbEokHGJ9P1kGZXCgV18jZPaFvCJsQSOi5NJlgQFYcQy2IRmdx++hmkI0j0q8/w0q02mzI/Ow6MjibMcguQC9QoxWsnwq3Rh19mVPK3cG5m5gSV/FS4/W9nyPr0mTw9Ak+PwF/5EXgq3P6VH/KnD/j0CDw9An8VR+AvI9z+xm+QcPu7eLx4F//2t/4VtEYp8pU0Rib6ceP2He6PmRifBtqE2snjyL/LXVgKjQBSJfVjCqFT6WHUKjA60ol6NYp0KoZOXy8ikRJu3HyCzp5ByFQSZPIRJON5BI8y0Kp1nMghNOvFKzMIh46Ry2fh6fCwmzcYCmNnMwiZXA2f18kpLepTiieKePW183j48CG7GynxSDtVWpivre3i2eeuYmNjDWqtglNEmXQZOUoWNDI4e76bBcLNjU2EA3nEQk04rEOYfbAEuVzCOGiLXY5o/BgKiRUypZoHN+SwJ4GhVq1zz5hcImOBhtBYtGmuVupQKanHyotE7pAH1CTC0DEggbhYbCBwfIyx8V443HqoNG3k8ilYzFZODK8uh1Eu2/Dg3hISoQCGRwdgNWqwu715kmA1u3ngrNNb0D8wwUlN6oik1JPDpEe1ksf848cQiKi3xYYOXzeOj8KoVEj8M3LSlVIWE6dGEI+HkUmHEadOOocHPX39yOdKePsHb2NorBveThOa7TzCET939ei1Nnx6+yHUKhPkWjH0NgXazQbqxRqKqSLy2QpqdRkuXrqIh48WcPXKM4xN7XN3YPnhHO7duoVYLguZyQixTMZduyMjAwiGduHpMLHgmskcQyJtwev1Ym/niFO2ErEa4VCUxUe7zYON9QMU800eZMWjGahVOu4pLRQJNSiEwaSBVifH4eE+3G4fO7BpSGIwmJAvFDE8TJ2UYcZNBoJHLNbKFTIkYlGEw0H4OjxIhEOQSQiPZuIhQjAc5CGzy+3Bxs4OvN5uKDVaHpTKFCpO4RL21qigdHOVhW4aHNNATCIS89C11ahz6kKtkkNKvWkKCeOWCDmm0Gh4+ENJzUKhAo1ah0Qii3Qqy25ySpDodHro9DreiFLCgFzoKiUJarTJpY2smFNhtOEk8ZY7flpN7qojYZf+frVGaVwNpGLq2aRzQQi5oopaM4x6OwKJrIT9gw006zVcuXwVP3jrByxuc3rErkQ6F+Tz3qrphEE1DKVSgEJ5B4loFlKhC/fvHWFgcASOLjlWd+6hiSJOjw8DjTq2tg+wtBDGhbMzuHblBayuLeMotIh4MsBYOqvFB5FAiUotxfixwGGVrw/d/W4888w0Hj+eh0Ztw/ZWAIeHIUxN9+AguI/uHt1J8iKSg1Rsw9yDIxbqLl+bxOnTY0hnqYtrGSKBDO+8cxtuj57fI0Fbi85OB7o7O3kAWi5VIJUSHl2FZruMSDyAlYVj/KN/+k3uwi4WC4jH4lia38X//E/+F7z04vMYHL2AF794DW6fD8vLqzg6DHDXKw3jCZftdXv5/UmFY9wZbnfa+BpEYlm5WufOYfrix2w2OWnwZHYOlUYdTrebUY6fDTw2NzawvbUNqV6LM2fGIRO2kAgdwagxQymzMfpPbzIgly9BpSjg1S8bIWoL8PafrCIQrmD8wiBef/MKHsx9DJfHAKNVywNYSl6k05T+PUkpEmaxhSa2do4RDKXR3dPHaDbqqCsUqIvSgxsf3WHjzrkLZ6GQKXHnzj2MjY3h4sXLyKYz2N88wO7+DqN/s6k8Vhc2MHlpjMUWwuP+8R//KZxOByfDCRdLwmNXdyeW1hah0VHfNaHvxIwlp8EfxX21Kh13dcrEMsb5Uu6aEJDU3xrZ8sNo10KqbiFXj+M4EoFIDjRaAiSCJTRbYqSjWbTrDYjbLQz0+jA2NoBI3M/Y+v7+Tng6HdzTHY6GsbOzB4hkmJtbhIkwqloTiqUqQuE4suk8unrcGBwaQLNZw49//DFE4iYn9NtNATxeF0rFKidbCZm8urrJ6QQyJXl9FiwtrGFrfR8SZRtf+9rPoV5r4a0/+xHsNhskChELFWazhcUcu9kJgUQEm92FVCKBu/fuwmq2MLYymyxgZ2sfEojh7PBALAWi4QAGhz0YHulFLB6DRmdENByD3mDEwY6fB8QWi5mvB/Nzy3j5cy9ha4vwvJS8aDKylq4ZvYODPJCdmJjAnVu3kYkloTJoWXgcHB7i5C8Nwyl1S+Itma/I4KLSaDjRTsJYMBRgooDdbkStUcDC3CouvTCEZ5+f4Y41lUqKd976AAdrKTgthFsUIZJIYfyMF6fPDGBtYwuH/jry2SRCgRzkai3k8pM0u0ymQClfQSaV4iQ7iU2UeqceVVqHUCIrk0xDq9Pj1JkzODw4xPbqOtQGJYTtMvp6+/i6JhZKMDw2iO985/f5eUcjSVy5ehl2u5lfF6U45hcWkSvWIJcp4XA7cUzpNbMWo2PDfA4T8pMSTWREiIeS2N7fRiFXxNjEOFLROA42D2B1GfD3/uHfZaxrJpvC5to2UrEClDoRxicnYDbb8MlHt2Gz2uDtdnMFRDB0iIf31mF2K2C2UCc2DT5lJ32RO8cQQoBCLodKtgab2YHXX38F9+49YiFUJG7hy1/5HExmNQ4ON7C6voDd1Sxe+vwEvvjFL+PJkyVG1gYCEfi8vSiXGrhw6Txj/588ecSDyr6+Qfzpd3+AhYcbbE5y2Dv4XkjmMA2hv80G3L51j/HCHR4P7t6YhVgmhNtHJhwZQqEw0qEC1CYF7B4bJ1EikQin9qyEO7bZsby0zOmtoD+Cv/Orv4zHc0+w+oSSqFJo9VpMT5/FMonLO/tsvhkYH+A+zq1atQAAIABJREFU2pWHS2hL2iglyIQBjJ0bRfCYhIw6aiRIlSp87SARSqNX4/zlaQiFbTaq0HWWzFWU6JPKJRgY6OcOu8cPFzBzdgpWl5nF/sd3FzhtfenaeUaLCoRt5IsZNJoVpNIkpmrg9Dh4TUhCk1xOVAzqPi7A6ejAd7/7Z5zkmpwa5fORjkmpUML2mh9vfv2LmJ6awY/ef5/vFSTM0HHVU99gpcJdhna7ja/FZEjg7stICD2EDq7XcHTkx9DQIExmE6mK2NjYglJmQDSaQSgQw9DQCMKRAApFWisqYLdbWQjb3tjHcSCEszMzbCKKpWKoMHFBwCKf0+5gisru1hYkIgEL22QscjrNcNqsuH9nAVKpAFarDc+/fAblMvXs6hEKFPDuD69DopFhaLQb56+ehkgC7rV8+4fXsXh3GVqniU0QzUoVJqMBP/fVr0NKePJiGR9/9DH8x4ecZg/549DYVLh69SoWHi/j4MCP6fPTLEaqtSoW9qulCifDqHfd6XZgbm6OP6svvfwSbHYHPvjoNtZWd6A3apHORuF0mPme3mrUMH66FzqtBvdur3DCefL0BBYXVzE4MIJKjaoDDviYv/7qq1h4Ms/nrVQsRsQfR98g4Y4TXHUhkyiQziV5/SaEFP3D/SgXiogcJSFWEbWjyKjw//HXvol0LoPv/PZ/4YSnTClFIplBKVfAzNkhVMt1HO7TPomqYuo4OjyAXCPFi69dwM1bNzByugfJVAZ6rQXHRzG88sobuPGn7+HCpXNMdkmnM/gfvvlrUMpVvE6JRmNQKzVwuzycZKf0NAneWq2aMbM729vQaTR8LolJkG63YbdYGLNO6gF3jwtIvCGRtYBGtQmFVM0oZo1GCS2ltFNxfm0k6ZAIQp2hJosD3/2zHyJfrkOj0bNxiEQMEqkJ50yJNY1Wc4K3pfOg3YJap0MkEce9B/chUyp5zVOrN1EqVZk6QtcKCdEkKiVodRr+rNGFgCozas0ar41oTUyJ+u3dFVSaOa4KcXgcnPyr1VuwWOxot0VYWVrFxNgEFHIZsqkkmyf7+uwwmlOMSn71xa/ij/7gLV7XyGRCvsdQ9U2jroGrQ4lv/NI3cPPmp3jv3Vm+jr3w2lUIpWTebDOJQK5QYmFhDZ1dfYgEI9Dp1XzNIYMRGVIUMjU21vdRKgpwdvoygoEQJyCpK93l6GQRNh6PcP/6yPAYOn0e7pS/8+kduLx2yGmtLiMhTYRMJs/XGjKuUjWB0+7C/p4fkVAMRr2B9znRSBx9A10o1QooFzNsbqX+Xzpfnnv2BQQDx9jb20U2neXHs1rtvI6+/ekNphBIlFJ4vB1Me9jbP4RapYXP18WPt762wfd8ElQpmb29sckGUbPdikKxxF3bjYYQvZ3DXAdBhmebVQ+prAqFqoILFwfQFiZhtAhRr6VBbjmjSsPrayLocPK73uBkOHWq0npZp6H+9QzvhUgEU6i0KDRFMDo8+OCDD3l9+oUvvMkUpv29Q2SyOXR29/J9+c/+7C02j5AJ4MLlKUi0ZUDYwObaMW588AQ9XQPQqx1oVMF7K6oqOH9xAhaHDPVGEvH0AYSSBqTxXr7u9PR24yjgxwcffYh8scy9zrv7x7A7Xai3GzgO+fHVr7+Jnd11ZOMpBLeoA14Eg13P5ixaN5weO4Mf/uHbaGRbMCotKCRrePH5Z9E/2Iu33vk+XnhjGuH0IgRCIWRCC1RyD+oVDayGLnz0wUeo17LUKAyfz4CN9QXk0il4fX345NEaeiZncBQKolgmapCARUSqm+jsduDAvwC7s41TE93w7x1DIbbDpO9DrplFVZyCQHyCPKa9KYueQkqFniRKSZykaybV9pDRlj5LZJChc5EFVCI/sYB7EtElsZHEVErZ0rWI6l7oPiOTUwL3JHFKAjCZFem+RuZQ+qK96WeiLQmbdN+gn9NoNiBRyBmpT9cW/mq1T+4rrRaTA/hnNk8wyURjYwGYU8EVNAghT/QpSDj13qgBMpkauWwZ8UgOjQpQRxubawf8er/61a8wyYYeitYIVJdBcya6jrZadTbDUS0GJW3peknPj66dREig66JAcIKaJtMJGSkoccykg8aJsPwZApr2P3WaFbQUqCSbTztu/yqGpE8f4+kReHoE/todgafC7V+7t+zpE356BJ4egb/IEfjLCLff+va38R9/5z9ic3cV/+63fgNNVJDMB5EtpXFq0oPjoxwSUQm6vX1IpyMQispQqFrQ6AzIFBuIxxI4c8qDn3njDBKJFbjtCnz80QKiYSXGx7xYXIliZz8CX38fGoIyDzUruRYjt7w+O/b2j9DTa8PAQC+CwSMUy3k47A5EoxFOcP7817+Bt995H2//6A40Oi27IWdmzqBYyuPjjz/hBAEtgGkD3NXViwP/ISfqbDYzi6oGrZsTGvv+Fbz6+X709Jt40Bc4LOOj97YRCwogFRMqsYKeQTWmzjuwc7CKZk2JTLqNVCKHkZERqNVadjvTMH5kcASPHj1Gf98AwuEINtY2USq10NffgWvPzWBtbZWxqORKp40HJaYo5dU34EaznYXBJOMOWZ1ew6IpoaZ/+zfvobPHA5dLhzOnB9Dpc+DB3Vm8+84ncDv7kYxXkcu1GOejMRhwauoUFuYfQ1BvwWYxcAdopVpAMpVAPElJWjPcni5O1CVTaZw+PQGrzYil5ceoVIqMnjQZrDh16gxsdkIFUT/Qj6DVS6BQ08arxEnRWzcfIXiYwWuffxbHkSAK1TxGhvogqDcROQrDoKMeo7MQS5R4PL8KqViOeqWE8xPjaFXyWHj0EIubW5DqdZDKFbA7LMgXUsgX4hgc7sD4qV60WkXux1IohVDJ9dDr7DAZ7ejt62b04sFuEM2mFJFAHiajB0uLm4zkouFNKhmBUNyE3iDn38vlPCqVJjo8JF4fsfBCwxjauHH/DMDue0rwUDKChrGULmnW6+h0eXHsP4TBqOfzp1DIMGaRMGiJdApqvQkutw+1lgBFcrhrDRCIxLj+g+/hxRdfRoenAw/IfQ0hnr3yLG+Et9a3uBeZxKYiJbbYWa6CSCZGOB3hbiHCJJMwQfjkWCgJvdEEq9mG3b1dHvxSr51IImQEFA2TqUv5BDPV5uFGtVE/SR3RrlNAjucyhGIhD7gIQUdD4VZdjGad+m2bMFnk0OoqyJTWkSuvwWKXcKfU7N0D7hzs6hzEw7k5TE+fYSNHMHLACUW11Io/+E8LUCk0eOFlJ8KBAo79ZaRSRbzw8gvY9a8jENvEhWuD8PlUqJQLKGRFmL27g+HBGWjUWmxs7iKW2MaXvvwzODpM4r13PuVBrqtDg0tXZnDzxhr2d0P4J//sV3Dj5rvQaHUIBrLYWD+CWk1dm1OQqfMIRvcRicTgcvQgGmzgg7d3IRaRrCGB3qji1zk53Qefz44//sMfQamS8CBiaMjJ+NRiMcXDqMX5AyTj4HSzzSGDWN5EPltjcXFsbJTPVTIX9PjG8NLzb7B4N33xIoanTqPeEiAcjsHr8XGaJxZLsTEgHAhzApE834TmGx8f5fefhtGZXIFd1oTFzOXzaDUauHTlCveF0gAkm0xiaHSUxdTt7W1Ow/iPAxDIJCxOqeUSJMNB9PV6YdZ70aopGL+l1LTw/7L3nuF13ueZ53167/2g9w4QAAGwkyJFSaR6XGRbcZxx7HgdOcWbeMbxXumTxEkUz2xmk409sWMpiptkFduyJFLsBSDRezvowMHpvde5ngfyZL/tTr6tTVwXTJkAgXPe857/+3+f+75/t9s/ipe//xW88PmvwLUgh9asQiQZx6/9xi+hvsmG4bGrjLekXjUatJFBhnCHNEyorHTw0J3+hzqeVRozSpTy0xvYZEMDNRmV0BUF3FOdyxSw5trgAQh1MRE2TylVcipwbGwMoWAYiVgcza3N6OjogFQixT9+/b+jub6BzQYkrsmlcux59pArpaDSqRhtLhJRDxSlK8ow6C2QCOWQ0ECE0qKpNBRiKQ+gqRfTachje4/EWxNEKjmjjKeXXCiUJcglyiil0lDrtCjl4ihmk9CqxPiTP/1dxJJBFMp5RKJhuPf3ebBMqNIyISUoLbm8gViMUnBirNzfweCj/ejsaEcw6OaOThrYkgmAhuLUq+h2e7Cxvgm7vQKrK+uQSpXs3qeBs9/r43PI5tRBKpEzLo1SjLOzi4hGktyJuLW9gyeeuIjt7U1OERLWMJ8XYnfXyyhawhdeefMW7I1G1FQ1YmN5E4W8AINHjmJ3bwsrS3Oob3IiHcmgLCngI7/8NHZ33NzP29VxCNfeuYWgPwKRTMhdoD29PWhsaGQaAYmbvkCQ+7hoakWmFUIkc1o1l0NtfR2nL6bujqP3RB+LG/R1SoMT4pvEsFQ2B41Gi4b6BqjUKoyN3Uc7IVnVEuy5t7Dr3sDZhweRzsTYXBPyhSDKKfDEhScQjfoxMjqCXDGD+vo6xBNZZLJS3L4zgmg0zfjynu5uRkpSOlkh1rJpivpUq6oq2ey1PLoChZXMVGmotWpUVVWjtbWNzVQL8wtwuRZhtajhsFtx/vx59PX1877hD//wD9kksb6+wYJRTU01Gwy+//0fsEA9ObOAhfk12CvsLNbN3JlFXU8tent7YTAaMDY6ikAgyOvs3t4eGxwUUqpIAGOCY9Eourrb4XbvQFgSIuAJs/AokQnx6MVH4fH42ZxEHYOUXpVIgeXVWWxv7SISyEEulsBSp6V8Cj+X6opaaFVaeN0+rK2sw6g34fSJM3jzrZ9y4kUsLaOmxoqGZidu3rqD/Z0oKqql+IM//l3s7Xpx+fI1LM97EImkGd/b1NyI8Ylx7K37obcL2Jzm88Y4yaWQ65BOFZFK5g4wgKCUCaXztNy3R0IxDV2px5KTIykBynLg5Onj3JUZjoShUCkwNDiAK1euYd+zh5b2FjQ3N7PZhd4vNFB/5OFHea24c/Mum55oQN/T08vXt6vvXYHeZkF3bxf/rDuXriNZTKGrpwf1NbWclqX9l1gkZdGHEAg6oxG+fQ+cVVY8evEsgiEfrvz0CspSEp61bMjw+718vElIIkJHXV0Np3XoGhoNpxAJxvDss09hbHwYZaT5epLOxfh7+vv7GeFfXV2LTKqIpaV1vPvWNcZEX3z6MXzta1/jDtf+vkN8/c/mc1heXOIub5PZjMWlVWzv7HN6kAwQ9PvNFiP3uVqtZrS0tjBan95jKytLaGltQjGX599NAhLtJaQyIcrCA9HYS0mt/EGNAJm9KirsWFicxfqGi/eXJN7GIglEIgled+VKOQvkdJ5SIjweiUIhk0OYE6G7rwXJeBS+/T2+lhYL1JkqQSySRlNDLfwBH2QKAeNVJRIVJif3OEmcyuZhtRpw7onjsNrNWFhyYX3VzT3eiytLbDrQKJWc9iylSqiotnEH9Ynjx3lt2drexsjwPbz30xs4cqaPhd+V5XVOyzPCtMKOnp4eToARzppMEzT4p7QtI3I9Hu68jsTy2HEHUShmUVdPNJZtaLRy/IdPfwwSSQkvf/OH2N3bweBgN3Q6E+prGpkkEQiFUVVXhfmFBbS3tTHu2mqxsGg8NzPL9yZEHyAhlMwab//4PTbL5YslnD57kg2HhO3e3FrH8uoKp837+voYoz12bwzV9dW4d2+U93Ik6iWiMSikUsSDedQ2N3BSlI6tUFqCWCzEx37lKSwszWFyYgHd3X0olKhqA/DMLeLo0aMsytL18D9+6T/B4/Zgn1P5TjbXRUMx3hsTSSWbycBg0mN5dQFatZqTpzKRGGaDGVKRmAVcMiqS0YGOZ1Wlk/eZhCYNB4IoZgpsEqHkGiXPSHgRiICq6hr4g2GIpErIlTq88/513BkeQ1U1CZE5RpeSsUZHmPIy7T8ppUZ9kSJOISu1WkjkSkzOkIEvDEI5xajjViLltZDMXyR2UMKO9t8iqZj/pIT1vs/L57iwLITHs4eOoTaodFJcvvI+79sP9fYhkcxAq6XO6CJWl9bhsDqQzSTg97qRTITgcMrw6c8OAYhjd0OMu3em8MijR6EmY6rBiuuXlzAxtobP/cYnIVMVIFNI8L1XrmFmahunz/fB7JAhmQ5wQn1h0YU11z40ajM142DfvY8nnz0FiVTAQjrtpWyWGjbSkrhIpudcSoB0ogiJhPRo6qkVoLq6AtXVFhYxaa8dCvugN6sZ2Uv9xAF/kLHnFx67wEJtMpmCTq1ndDGRXFqbWzAxPoGNjU1eT0JRPwupQoGE04G5fApNTY1obmrD8J0JFopFoiJX4lRX1eCVV16DzqhDVYOT61XcXg/0BjOTjainldKDZFwmRK1er+VeeLVCzsbaTCEDsUzMyX56PpEg9Z9ryFuCTCbGxzme2IVAFMWvfOpZyJV5pNJBiMtlSAVi3heRWUCp1HAPNNWgyqRyJFM53lfTHIDu4YjmFAhFsbS2A5lKj4mpCWxubLAxsKurg4kZdocVS8tLbNIggteqaxWrq6s4cfII6pproFTLsb3pxdTkIkKBOJrq2jkVT8ls2ssVi2mcPDUIjU6GeCKAltYGZAMiroEYH59k+gWtHTdv3EFTYzNMFit+8P3vsbBntRtx8uQRxtu/9eabWJlfxSOPPgVvMIzGTitE8hj8nl2cPvwUdudFeOWbr0GrleHIyRacPDOIhZU97PvWoNHGIZKkYTSaMXZ/EXVVvWitP41krAxxWYidnQWEw2sQIgqNSsJ7tpVtL77+yo8hkklQVVuNPXcUTz79HPIlEYLhfYQTG9CZc3CtT0MlM0EpqcL+TgE1rTZUNqn4mkIiNxlVqdtawnU+1PtaYsFSIKGOVxIpSWgtQC5VQiokisuBSHpwP0rfU2LT8M+MpwfEqDRfz+iD1iX6Gq2FtG+g9ZvWeL5H/aDzliuAPvhkjZYbkEsoCw/SvzTEJ5GWrt/0b+hnU6qXPnkv8sFjol2LCBkIubbooGPW5w1xtY1EQsYKOUolus7RTIDuM71M+qDXdXZmlq/1VZWVyH5Qb0G/q1wu8HWJjBm8HgoO1s6D9Y1M1EWeM9A9Hj0e+jv6Gj1W2g/Qz6A/6XESPp6F75wUwe0YC7fV5np87pdf+CBxO8TkgpLwQcft/5f554PveXAEHhyBn88j8EC4/fl8XR88qwdH4Bf+CPx7hNsXv/Y3eOlfvokf//RtfPkrX4FAXMSHnj8PlTHIKVW10o77tz3Y26DOTRFyuV0UBF5oDDYIxPUIBFfxoV/qQSq1AJtJgJb6RkyNL2B9zY/2rkHUNXbj8vUxlEUaROJFuBbn0d1Wh+1N6iCjxGAJZ88RWvISlGrqN5Ejm03zjcPFixdY5FpZWYNGV4Nvf/tN7lOjftrBwUFsbW1geOQuC3Bf/OLvYHh4GJOTM/jEx34ZL774X5GIEc6VEM9l/KcvfwImex5u7wKLA7mUFkvTKdx434Xqmg4USkm0dGhgr87DZBOhmNNjdtqNoD8Mt/sgQazXGjlRJRaIuMvy2Wefxisvfx9igQRSJeHt8iikgT/9299BLJLCpUtXuRfFaFRhamYOz//KGRYqr9+4DJVaykO4q9eGGTlUXTGAsfER9A3UQK7IIJMOQyJUobnhCN56dRzDd3ZR6WwEeVz3PITxksLjCkCrM6GrvYsTTj7/PmbnZhhx3dXZh60tEiWMCEdi8Ae8eOGFX8f8wjQnDR85dwHXL13Fj994C4eOHMfg0ACuXH0Hhwe7cPxEP2KJIL73/X/BU089iZGREUZsegMRxphKxSLk0ym01NchFolDb7Cjpf0Qd13RgDng3UUm4seh9loU0jG4tvexuLXH3TfJZAyRqBcKFWC1U09UGFU1Vu7A+7P//DYev1AHAZSMviqVssgXc7h1fR7Hjx9HOiHE+OgiNCoLix40fKfvgYgGdXaksxEW/JuaWmCx2LC0cIAMpUE0JVcJJUZJl/v3x/Hccx+Cy7WC2voaHgTdGxlDLnGASQ4GCNWmQGMTdV5Sgk0Lk8WC0YkJZAsCKLQGWB3VUKh00BnNMInWOf1x/vwFLMwuwWy0o6uti3uVA94g1EoVkvE4v850k9na3IylzXXINXrIVBpO2NLwgkRcEtMj0QQjlyn14nbv8o0gCc21NTXcyVbIUXJXDYlYzjhbj8/PaV9SJimtQ0M2Qg/Sa04JZ+p3K2SzKGbikKvj0BhSaOsy49KV16BSCjiBSv1/Go2IEVJDA8dxf3gVYpiRTpdhsmjR0KSCyajG1UuLmJgI4IUvHMO9W0F4PSUMndZApMjh+pVd9B0eQElMQ8htQJCATtmOnY0Ulha3kMtTV2gJn/zlT2N2ZhXvvn0b9fWtuHVrjDHNldUVcFa0Q6pUIBR1obbejq2tHYzd30N7+2E0NdVjePQqTpxpg8e3BaFQinVXCM31h7A0PQMxMeIg46ENJUw8ezE+Hy8+foSFH78niRd++1nYHFLMzowjROeu3oHL195nHK7VVI3+nuMsjn/4ma9i6JgMVnMtdraCuPjEBXz4ox+GUmHGf/6Lv0FRAcwuLLBYQ+nS48fOcKrtxb95EUF/kNP0JC7u7GzjwoXH+Pi/+d03oKuw8MCeBsEkcHq2tvDZL3yBkyaEhCOTCb3eJIwRtpaGUoFQCBq9nt8TdqsZmYwHkeA+FCIDVKJKmI2VuDf1U3zk+RY89/zTePKJP8LA4U5EUlls7G4gvBPFV178DNLZAK9zAlEZIyP3cO7h89ylOzx8F0dPHoVAUEAg6Mf2jh9WezUbYsg97nRUYn19E+lkFtlUlsW+qds7aD9cwUOQZ555FpOT03j3teuoaqJu6jALeYQ3JjGPBJrN9Q3kczQIjvPghgYXlKBRqdXciyyUSBGPEcpTzfhd6g/Ta3Twe3zs8Kfhi0ws5E40pUyGpsYGaGXrEMmUSOcFCCdK+NE7N5HOy5ErSjgZl/LsQWVRYH9vHXodEIsAn/hkOyqqqhGKRLlzj4S3jY1tXHlvB2cerYVWb8Hm1j7294N4+OELbAKhgV2xlEJbWw20OiXj3igtPTQ0hJs3b7KIRemBTKaApsYWRvtfu3YDfYcGMX5vDB/91HlGW968cRtyuQJLc2sI7+Rx/sMn2KREGGLqByNBiYQW6liTiFWYmVnkjjizycDr3w9ffQuJSB4WiwPunQBS0ST0JhPUahmnAum91XekA3qLCtev3MBA/yBsJgeGb4xge8PDIjy9BiRKEgKZuvoonXDi1MkP+rVVnPyl14YEWkpa0hCfBu80WPX5PdxPSn9HAzhKy8VDcYo2sLg/cOIoEwpISBkdHeXrW3VNBSYmRvHwo8dRXWNHKhXFN/7hdQz0GfHIw+eQiMeRTKVhNNkxNbmAUCgDnd7BhpvpiRkUkMZjT53Cob52RgLfvTbD3asGow719TV4/ImLuHbtGt56/T3YK7T8flEq1BgaOsZi/Guvvs5J2KeePIv+w338uun1erz44ouYurWGilYd967RAJrecyTO0BpNx6oAIXb2CMVvZSw0DdxoGEfnLYkn9D4dGBhAe3s73n77bTzxxOO8B5mfI1xqMx46fZq70L/xj/8IUVqEE48f48EoGS0mJyfR1taBM2fO4r13L7NJI+1P4qnnLjCGljrjBwYHeAid8mURjAXwe7//v+MH3/0hOtu6OL07OTrFSHprRTXimSROnByEziDHvmeN9xsDg20YHOrm4SgNJUkIOn3yHKyWSnz3u9/H6uQmLE1SHD02yMkS6nYjnHZlRQMKORGnF9eXtqBVqHH64kncvHUV+/u7aG/r50Ekvc40iPTuetl4MXRkCPOzCzh58jii0RhcLhcMBgMPTUcuDUNbp0FdXRUbWBgJLBSzCc6778fe7j68+142xp06dZpfQ9pjkfBXLuRhtphgsFvR2dnBvZ0ry8to7+jA3bt3MTM5BbVWh2yuzHhxSszu72+h73AHZEo5Jm6Nora9HhcvXmQc8u3bt3H//gijNUlgo/fD2toqdvf2MDjYg9bWRja1kHnE7wvBsx3AxPAU6rrq0NnZDomohK7uFtwZvgaBkLpxoxi9s4p0BKhqrUA44kdHZzvXZZCAffvafYQ2owCFhnICiLUi5AIF6Bw6NHW08HWeksBqjYr7dAntPDU9hXg8yvhwp9POJpNoNILN2T3UtjmgNkhZ6EokSpgcX+DBcz6chdqiBsQlhH1hVDfa+FgSdv7unfuchi6WC5zqpXWfnmM+TRQKcOIysBOh6BG6DzXj8WdOo7WpET9683VGbv/mb3wGY6PL+O53LrHBh3gfmSzQ2mXAhz/6cVx+/y4mpxZQiBVRlBVx+eYbmJieQiyexbe/+TIcVivOnD6FV779Eqf90lGgu70ZJ88dxvY2ETtaWbT+3quvwWC0Y2fXz4nzublZbC2vo661EZsr66hsrGQz0+rKKlLpFK8xZKwcH5tAIlmCRK6nSwev12JxHg+dOwarRYdXf/Amfv1zv4qXvv0dNNQ78fSTv4SlxVU2IL3708t46PRZ3h/+09dfgkZJBs5e1FRXY2l5EWO3Z3hYrzVIkIjlmZ4ydLQPq5vrCEUj/B4YGBhEQ0MTpPKDjsZv/vO3ENoIo+1IK46fOom5uTl46RrvDzKqNEZ7PCOtK8mDrvAsmVQSKHhT0FSrcfFDjyKdyeHuzWHuw6Z9la6UwzvvvIOqqhqmDU3emcOzzz2OltZWFLJ5Fk3WXeuMkP34xz/OayERV0KRAO9BZ6emIRPJcPHhxzA3NQO1Qgm1XIFMOoVsllDmMUhkIjYLkdCrkshYtCVUfiqZYDINpWHj1DkskjKdQq0z4e79KSyvrMHrC0MhU0Gr1CCdSnHvLhkOSNSSSSUQiIUs6hBan5C3FpsTy+vr0BtMWF9zQamQ8fpIQgmtJeFoGJlcGjqiCuWzqKhy4idvv83i3PlHH8GVa5dhtOmx599GZY2TMf7vXr6ErU039Ho71x8IIYOGUvJ2E9QqIQL+LbS0mXHkhBHu/Xnav2KqAAAgAElEQVTU1x7BV//8ZUjFtfjk859AdVULvvGNf8a+bx+hyA76B1u53oYMQrQHH5saR2NTGxzWRoRDSe6epz5igbDAwubg4DEszm8y0eLYyQEEQ7uYX5iCRKDFwMAR3r+r5RbcuzsFv28fA4eHkEmJkMkQQtiAK2++A4VWhXQxiVQ2BZ3BjqGjxxEOBvm6S0QISsgT1p7qH+gabXfYcIQpBdNsLKDrFPW4q5Qm3s8bTVoYjCp+TmKhEjqtjU0QmWwSrW0NkMtl2N70c5I/V6BUO3UKyzA7t4hAJAqjycLXTDI1bW9toa66Cga9Gql4HAJBEYlMAP7IHotWdO9uMhigVisQ8HlQKmaYBHLy+ACUKiF2d9YhVwghZ4S9jCti/P4gJ26p35vumdRKqqER4O7wKF8XXnjht7C64uLqm6lJei8K0NnZzbMBSmQvryxgfHwEqWQUFy6cR0dXE/wBMsXSzEKBKXrNGtuQzWggV+ggFBVgsWqQzoax6lpES3MDG0WIaFFT0YqHTj7OaXi/N4FHHnkC9vokXv7n7+FfX34DX/ydz+OZJz7MFIXZqRkM37wBr9eNDz3zFG5cvwK5RIC21iY2vE1MLeDKjVF84lOfgcEuhGt3DCJhFnplI451fhypeBnOSjMiuU24tldgsjVjzTWKfHoRfS1kQBDh87/5JUyP7+GrL34B3/nOd7mW6Quf/QyqHA1449XXoVNKEYv64Avss0HkzLlziCYy+NxvfAW1jR0YOH4W3vA+Og/X4+33X0M658eXf//P8Qdf/m9I+6g3PYhnP30eHu8Om9hYiM9l+H1H78OygOhNZeQLKWj0Sk7iEr6auuXZSKdQ/M+uWhIoKa1LhhG69yHTBv1/Ei+5tkdCBuEEo/Dp739WC0P/jvZcJPDSXoU+Gdv8wc8jIwHRugrlIn8f3w9TTdAHIjDtTemcp09SdUUSCf8+qVAAAf0cHIi5/89+Wbq3oXu3AyGYzAgGNr/QGrq3vYf7d2fx/o8m0FBvxxMfO8fp4lyuiKGhI5iZnmPBl/b5ZF4kwwCZCWkNkCuLyGQPfi590rXhZ8fgQLw9ePz/86MsgEKoQcKXxVDHcdi1Ffjtz/4u/uJP/ppNb7S3Lj4Qbn/hZ7sPDsCDI/CLfAQeCLe/yK/+g+f+4Aj8HB+Bf59w+1X84zf/Hlev38AXf+9LaGmtwSc//QTkxn2sbc6gmNXCqjuC//vvfgSH3YT1jXH83v/xBHb2w7h7z43BoU7IpD4E/YtorLZhd9sNFAm1I0JLexuEMgUW19yYX9yHWluHgd4euJZGYTao8djFx/DiX/8l8qUCOtobGXur0VDvpgwGs5a7aGOJKPekra1H4PcX0dV1iAUPSrfZ7HqYzTr09XfxjSrhaCghMjezzLgrclvHEzGUyiL0D1jR0umAXEF7eyliYQlmJtyYuL+LhC+DuvZKfPIzj8JsL8PtW4VOU4XxsVUUc0L4fGGgJEWxIIDfG4bD5mRUD/W+0DCb+rr45tikhdVpxo9/NAyHnVCbZv6azihBfYMN45M3ceLUEWxtbjLGkgQ1q82Ee/fG0dXRB5UaEMnDqGswYWNzHijJ4LT24Oq7W1heSCAeEcPhrISzyohEyg2ZVIFsUAKURfC6dznJ09zaiBu376K5sR1qDaE+84wdS2cIf7eN7p52KJVaLMysIhGn5JKEB48nT57A7u4mHE4Tpypu3LyMj33iQ6iqcmBk+C7fQExNr8BirUU0HIJSJoBMKOCB/unTj6CqthmpdAGT05NQK8R46Gg3itkA8qkQJudWMDK5xMhmtVaJpuZqPP7kOSwsjsEX3EJjUyXjDI8eOcEC3/WrI2hspG49DTa31mAyOhGPFrC2so90SohknAboCk4JExK3tbUWXu8+xKIyTj/cz2LtN77+LSSTeXS2t7L4tL62x4kqi4XEixxjIWlYa6SBsFHPgsbslAtBbxQNdRWorHLAbjNzp82qy4Xew/0Yn5pBmbCVEhlkah33+pKgZhVv8HCahnFmg41Tbq99/y2cO30Wvd29CAUj3CcsEYq4q4k6xHJFIbJCGWbmCalKrlwxbDYHVpddcFZUsatZo9agvrEOqytLCEciMOi1jLYlJ306ned/QylI6r3t6TmEqZkZHnBTd1gqlWBsNp2f0UgAMnEaEmEQ2dw+9EYgmtjFvmeT05KxqB+LizO4cOEsJ1KW5zYhFukQ9OcgFBi5M2jbvYrLVwL47d+qQXd3PzIpCd77yQrGxxfwH//0ESRzXkQCVvzkJ9fw8KNH0NWvw9LyBGJBNdw7KU58d3S24saNG4iGChi+s4gPf+QiYnEfpHJgZHgKa6tRaPRVaO/sxJUb1/CRj52CxxdEMa9AIS+GRqtHvpxECWG0dTXh0rt3sbYcwPFjfbBZMmhvroFUrGeEISG3cyk5/N4oaijJ4Pfi3Xfu4sSpWhw7XgeVRoK3fvIOcgXg+U89y57unU0fwv40dyafOHECP3z1p7hzaxZNje2YntrFx3/5SfzmC7+Fz//OF2FwUh9qmruvCbNHwrtETC5uKdpb2zE+PoG11TVOBa25VtHd1QmRWILtzW3otTr0DQ0y7p3ED4fNDoPRCKVKwTgtEs2ob5TQs0tLyyx+0QAAAgULnRubU+jqqMP26jbkJSc0chP88Wn8/T99Hr/267+PYFgJi82MaCKNptYGCKUFLC3P4C//+g8wNnmH0280cFBz164XehMN5SxwVlp5vZyeWURNbRNMZgu2t7a5x5K6zggrTQIdpTmNOiMnvigRQT3QbW3tGB2ZwO6Ol5PgZCSQiqVMQiD8LyWECF1PQxly1zPyrFSGWmMEyhpIpVoespEoI5aIECEcZSIMq0mLSNiLCpsB7r0NUF3f85/4CKoqnFCK13Hj1ihEUgs2dlJ447VbECocyJcVSGWyUEpLUEgSMFVIsTS9gT/8i2dgtmgwNb0Gj9cLuUKBElnahWIsLq4iFqeBnoXF2ra2HmjUBhSK4PVZq6M13AqVSsaJr/aOdhiNJsZY19XVMyZuYnwKe3seXLz4BKanZngIVFFlYlMADZoID13Il3Hv3hgnwwnvX19Pa5eHsffFUhY2mwVarZYR4Ht7fv4aGUj6+w4zbSEZK2Bueg0BX5yF/HAoBv/+LnQmLRRqMXqPNiNbimJ2eh7peAailBLHTg5if8eP+RkSeFQoEK5Sq0E+nYdao4bBYcbi6AJUFi2nEgmDSI+XBk404KX0HXWf0WCf1rHDg4f5vKVUKS2Hd++NMOademhpXTZbbAgEDvonY9EwevsPwVFBKTARIlEiHMzhyFALlpen0VDfimyGsOGUcJPjX77+JkpSIacsCH/f0GyD1a6ARi/A9uY+7ry3ha7eZlTXEmZZgqvv3YUvHMCRo604eeIU1tbXedhLpg5CSeYyJbz/o+to6atDOSPE7Pwc5CoZWtvrcKi7F//yyg9gNmlx5qGTWFldxfj9JTz7kUeQiCawsLwMlc7AOEkSbkh0p/OZ3hOUlm9qbERHZyen5F5//YcsPBHmkRB85ZIQNrsNSiWZFEqcwiR6BHe5yuXc503pIhKXKWlKCOFKpx1NTXXw+rwolAkRq8Sqa4Vxl7P35+GodrAh6Ma1WwDvRYJ8LafEGh0vo14FR6UZRaS4S9hi1eH4iaOcaBkZHofXE8Lh/iPc7Xn50lWkM2H09Lehs6sN2VyChQFKZC0vrWFhfh1ORy3cbi+nmzs727C1vY65+XlIBBqYLWb+udU1NUwPWFmhCg0lWhqpzzbDHa2MXI1mUd/ZhGQmgfbOBqyurzL9QiqVsWFpsH8Qly5dQsgfYSGSBuLUUU+47h//+CfcuUhI74bmRsYUkmmCRMxIMIC6xkY2u9BAlPrnqXaAhBSinBASUyShHuww9A4Dnv3IL7HYvrWxwVjMTDqDfY+bh65aLb2PQiwoUjreWWlCfX09ZFI1Wlvbcf/eBG5evgmVUoXeo/2IxwKQSoU4deooIlE/tDotsmkh3nn7Gva9XiY0KFXUQ19GxB+HtCxH22Atevt7EY8lgZKAr/P7G35OHhJu1R8IMNKR9iOFUp57LWlITp+pNPVJx9lgRkIwEVNIcLFabJgYn0M4lIZGbeSk0P17I8gX01AoaVAu5nOW9ock9HW0d8BeYcWd27ewtroOq9mKzvZOFHJZFhZbm5tQ4XRAo5TBtbzC+42f/OgOnn6mFw6bDlKxFu+9OwyvP4pPfuoTsDo1uD1yE5FQErEECdhZPPXMs3BtLsHn20RrZxuCkSTmZue4y3jo8GEk4wmU8gWuZSDhlK51RDAIRSLo7G7nqoZLl68jnRFAoVQzwps6N4luEAwE2QDX0FyPhoYGFnwTiTjj6xfmV7Dn9iOVoSRsDhabAZ61dSjNMiiVEqjUct73nX3oNC5fugxhScpGLLq23bp6B83NrTh57ATGJsYYzUpIW1FRhPbuFnT2tOH1V3+IVIwMVWp0dnbB7nDi2u0b2HMHYLLqkIilIBRIUd9ch1A4BI/Px9QNugbI5HKmtuzs7rGoqmb0e4LPD6oHIAw9Jcp3djZhdZgxOzvNXap6o4FT9Qq5El5/EMUYJfQ9jDDuHyLDQQI+jwdSiYzpFRnqBbXauUuRemH5vMymIZaL+LidOnYaFp0ZSokC3c0d8O17UV1RAb/Hg7X1Vca5C8UCaHQqPPvk45gaHUUkHOI0qNNuPUgLJ5MQiEUgumkslYVYpoJQrIJATGm2IH9GgxFSzvlaZjEZWMCRSKVQqFRIpNIQy+R4+Tvfh7OiGol0HvdHR2G3mpBNx9DX14tMIYtXX/0BKqoqkMokOaVrc9rx1DNPYXF5AaNjo3CtrTJWvaLeiZqmKqg1cr4v3Fvxw9lagZg/Cc9uCGfOPY75mTmIBDmcONkDkSiJoaEWVFQqYDSpsLUZwdf++ltQqCrR23MCoWgChwc6cenKO5icHkVdkwFtbbUolSl5r0OhLEYskkfAl4Wc9iwyFWKxCBoa6xALR6FQ6hhdT/uck6ePIhjeg89PeOQIujv7UFNTj1ymiK31Pay7drh7urGpmU2dJMrSccjl0iyO+YMxNDR1o7GhlbtfqQt6dm4aYiLSCunSXOJ7ZeofjkSCaGtr4Wt2PldmFP7E+CQCwQDXxRAOmdYZ+jpdKwhdS2YzOh9J1KIEJAmY0XAQi0vL3E9qdjgYiV4WCHmf4KN9CnV9oohIwANhmTqJNahttMLqVJLEj+2ddf6etrYmqFUyPv+o2sCg03NalwQuMuUQ0tnjp4qEAX4MS0srGL57DyaTFWfPnmNDw7vvXeZ0K1WLUB86GY7p3HZY7HjvnXdQjpXx23/weegNKq5xksnK8Pq2YXcY+fWSy6lfOcP3emS4nJ+N4cr7I8jkA+g93Igz5/q4B5goTRUVNVhbckOvrMWWK4Fqey8aavvw8kuv4unPVTG14NbVYehUJjgsFbAYzBjq7cVr33sFPe2taGqoxsitm7hz6xY2XGvIFZX4+ktfx/DEFOxVVbBU2CCWidhUKyiLEAumD+7b/QH4YxEkCQksksFpkaHaDMTCASy71nD85HFMTY/DF3BDJJJhfHQWp44+isdOPgGKeL/00jcgFWfQ192CsNeNWDIKqVKNjZ0w/vtLl2B02DBw7AhuXb+JeD6Gj33+ItyeOARFKzZdcWg1WdgdBdy8eQ81dVacPnMGwXAQCqWcjUQl5BFPRaDUSPg4iaRlSCViJopRhQPND8j8R0ItGeDo/KLruEhISGASb/8NaVwulfieg/6kPQIJmCRusqgrFvM6SX/HtJdC4QB7TJ/FEspiSt9/IMCW/i1tSzSSg27nD1KpAgEKpSL/DEJvyyBhlPJBwhdMDqL3F+0ZqLuWKACFAqGgi7w3JqqTSCiDVmVic9zo6DibBPb2vLh5dQ7PfeQZNDQ3IR5LMwUhny1BIBRz/YbVoUEy4+Z7hIPnkD9I1QqELNjSc6V0Ln38TNSl40ao5Lgni+O9Z1Chr8IXPv1F/PkffxVHhgaJkI4ipXoZQE22fSFENIw5+DE8l/ngQyUQCFI/x+PNB0/twRF4cAR+QY/AA+H2F/SFf/C0HxyBn/cj8O8Tbv8K33r567hy7Rr+6M/+CANHWqA2ZlGS7sJqMyAZlyLm18G7Xcbu9ibMthJ+60sX4fa7cfe+C3u7fug1SuhVWhwbGMDw8G14PLvcKeWotqAsEiAQSWPZ5UUoVIBEKMDRwS5suFyob6iHRq3CP33rO3DaVdwFSR1BlMLVGTVQKcRQapS4NzyK9fUY2tuPoKaqDsvLK3jnnftobtbh8OEuqDVSHpRRamBxfg3pJO13dZgYn0VVrQpNLWZo1UooVGoeYFGv7PycGzPTLpw+fRijEzP43z7/K/AFtrGyugCjWYuamka6vcXM5BJmJte5O4rwgYScpH4XwuIm01Hu/pJIy+jobIFSLYZAksHaxiZkYivmZl2M9RkY6sD23iISyQAc9gpsb/kQDiUYDUkdhR73NmKxMLp76mGrECEYDSNfjMBoMECnakRgX4mF2TBci37u+zNatEimfVDJVZgbWUFtXQN0ehVkUhEnSGfnl7Ay54LGZOUb0t29fbR3tGLfs8Pirc1aAY3agnQ6x4Mz6rF6+umnOa0bDvu5zy1fSODwYA+iMT/33z73/FOIxYCN9SAiwSCeuHAWBrWc007PPPMcxqcXsbq2A1/Aj+bGShztb4BSkkA67sXahhe+UB6utS1UVttgMKnh8e7j0QsDUGoEWHbNY2VlE0NDg0jEKJVXQrkkZlFge8eFeCyLnu4jmJ1awe52GLlMGZ3dXQgE/NzpRhi8lrZamC06tLY1YmllFR5PFJvUbUcE0LKAU2vFgghCYQnPP/9xvHf5PdgcVkxOz3Pn3cDhXqwt7mB3PYCBgQ5OFqyuLHOClXq5unoOQSSTY8PtRoAOhESOgkAAoUQCmyiO9rZOuJZdjI4uFYWIhxOMc2uub4bf64fdamOxSS4j00AEar0Z7kAC+SKQTmYQjcR4QGI2mtnxrJTLodVreGhLuEK6QQsHA1Bplewyd7nWYLc5uSuzsamFMbPUNZlOpxhnRc55EoJkchreUp3UJmQSP2MRtRoTbty4zn27NIg/caIdSoUK1ZX1eO3V91Ffa0IiFYRcIcfd28t49NFHIJOK8YMf3sVX/vgYjPoGDF/3I50WY3z6LsriffzKpz+G968MIxSKQ6NTwF6h4g7A7c0ospky+vq7OR3z9k9uYnVpn5GEan0WNqcMPv8uUDBjbiqOmWkfiKpV0+jAwGAPcgVCXauw5/ZixbXCXYrbm6vo7G/hZKZaZcHy4iQ6WmhgQOeyBZmEDHtbCVTYq+DZ8+O7L91EZ1c1zj/Sy72ms7OTjGoLx7yAXIrqmiZEQtQJFkUkHEF1RT3UKgO2NncZN3n0+DF871/fx2c+8+t49JEz+KO//hNkBUKEY0lOiRbzwMqyi40alO42aY3Y2SY03MFggIbL1C1HaUWv28MDaHu1E1tbW7BYLFibXYbOYoCjqoIHITTIoLQapXJJIKP3pKBQ4vSF2elAPOmFTJKHZ3sL+YgESrEav/V7Z5HIefBf/8/3oTDoAbEQ2VwJFTUVeO4Tz+Kf/+Fl7Hjd+ORnz8JopjS3F9U1tfBRF9feDqRyMdo6mlgUEAhlPCi7d+8+iwGUgqPBdIWzks85Eq8ioRgnJK6/f4sRge3dbTyIDPhD3J0WjkQ5NUH4WrGQ0JxyFiQJBUypGrVKyWIl9RsblHUoF6VMWcjk4khnIhBLCYMWh0YDuHeXYDJIUFWhQ29PCwb6uxixi5wPxZIC7703hXffpXW7DXJlBW7emoDBYkEkto+27gr0D9Vien4an/zUMYzcv4OpKTcOdbfxIHNnZx81tfWMrJfL1Ugkcxi5MwGnswpVtbV8nJz2KsRjQZTFMZitek6lUpL75s0ZnDs3AIvFyoIMoRBzWcLLCdjsQK+lxaaBVH6QOqKqvjXXFgL+MNKpEgaH+nnAPjc3z0Nuu8PMyScSBd1rEfhDUehMSk6aUxKZsNFX3rmDbLqE1tZe2G3VuHt3hA1AlFayV5rQf7oFYhUhbN0YvzOL7vYuGFUWjA1Po0Td3FIFfMEAlGoF4tEE2trbUNtSj9tXbyMcj/E5Sug96u4m0ZhSEPlECuYKGyfZo4EoHLUOfi21OjWnMZLpBCQSJUbvT/IwK53MobKiEgUSrvY9cBAGsqGK1yXaG1CKaXLmNrp7KqDTWLCz5Uc4lEcuLYPT0Yjb7w/DXluJ9vY6aI1CJFJ7MFpEQFmCt/91BjlBFkMnelBXX82D4jffuIVP/9rjEIslPAQOBqNs6qDETTElwsCRHqRTOUxNzcBk1jH+jsSS5YUleH1+FPMkkqg5rbG54oZYVcbh3n7s7lMHeJm7aGnQRu9tErV9Pj+jiQmRSp2jlAq8cfMaJ1ZIFKxw1mF/P8BGMpFIAKNRx/12fp+PBU0SxQmRl05nkY6n2dhQ39AEs8nMwtvZ8w8xQpf+e+D4ABJETCgUkIincf/2PbQ2t0NMSO/5FRbMad0XK6RYm5mFTCeFzkyifBbZfBoCSRFNTU0IBiKIRhMoFYT8GpHRTS4QI1LyQSpU4Pxjx2G26RHYj2BybBYbu/s4MkQo24P1y+txQ64Sccft3NganNXV8Hm9bLKhNNbI3REU8nmcPnmGnxs9VxKZCCtNGOAt9yZOnz3Kwgulsqm7d3dnF+0t7djd3sHKggt6k5HRrI2NzZxmf/311yGVqxjrqTPouHKCBC2KiJJYoVArDkwGEjF3ZNLrTyhyEsMVakKQRhmX2dN7CIcO9WJiYhyJKHU0GxiPTSlCrUbLw2ZK8lBPH/VE5tJpFk+pmsDs0CEUiKK2wQJRWQqxRIZzZ0/hrTd/gr318EEvrcOBZDoDkUSMyZkJmC0GTikGdsKwOc3oPdaO1g7qFKYkUonJBYRD1alNGL49gbnxWcbvUz80Ga5IbCATj5DqNIwahPxhlEQFNDXV8DXUaDIiFPJBKVcjHEpBLtNhcX6Ve1MplUhps6bmOn4Mm5s7jIIMBWMszDucZq5aICx0PnWQYCIPDZ3fFx65AKNRi8nJCSzOrEImkqOixop0yoP+Q91wOqyYnVvB3bvTePj8WbR3NrNJcH5mHWanBvueAD784Q/xcP/lf/wB8shDrlYQfR7Hjw6ipqoCIoGQRapMKoNsOgtnJYnRRHIpYnp2hjHmd4ZHoVKY4PcTIYKw7HZOjlZUVLJIRlUkhN+vqq7ClUvXEA2HubKCur1zpRL3+NL7jrq2y5TZT8VRyBdhUJtgtqkgKouRimZx7FwfRkem4NkNoramGm0tLahvbMDwyAjmJhYhkgpx/PQRdHS04uv/8PdQyuQ41NUDkUCGyalF5IRJNLc3wWqz4dat23zu5TMlSBVyTpaSOEFoXMKwEm2GjjERXbQqA6fCCPscjYWYxkEdzlqDloWD7d0dRKJRFnaFpTKK+QMBhDrVicQSCUbYNNTR0wGZRMYGCRRpsC+EyWBiIgCZvgj1een999DV18Xntn/PD7PGBHFJiv/w8U8iGohBVAZi0QgjlQuFLLKFNNLZNAb7e+Fz7yCbSUKllPHeU6mU8XlJhhTCYItlCmRyJRgtThTJHJCjTkkJjFoDV4+US3kIUWacNnXPUv9otlCCxerg/vB9bxiJTI7FiNoqO4w6OTFQ+fdfvnIZ98buo7a+Fp6AF3HaBysVkMjF/N4lnLLeZICz1oloKgKPbxuNzXUsMEYjKQR8KSSiRTTVtSHg8yES3kVHmx0VVUosLk7gUNcQI47v3lxkklJNWy3qqZplfwOLyxOIhNL4tReeYlTs4sI8LCYLBEIJvMEEqiqpGsMDs9GGgDeB7bUQcmkhKp01UGqkiKf90BrIPGfB4qKLu17bWuqwOrsJlV7NhgjqpEVBx33hJ0/3skmE3kdDQz1wrc7B5drCc8/9KmZm17GyvMYmDDKuHD7cj4WFWT62JKASwYgE9VKRriF1OHbsKG7dvM/3d9R5Hon6sLy8iWSiBKe9Fpl8DHIVIJWRuCRCLivma3k2H4SgnEY5n4ZQJIbebEHv4QFs7e0ilohDqVZxZ2gul0S5mEFfTyeyiQg2NtYhlpUxeIz2U2LIZNRxSo2hhIUlEa7A1SqhQAJBXwyNdV1wrW5jby+Ate19ZPPAiROnsLyywvh4Svu61te5SqO+vpHNjZTObmlqgVgiQSqRgMNkgt/jRiQUgMe7i8bGaj7no1E3PvqxJ9HcXIuNrSUmBJXKWeQLWaY0ySW1iMeL2NxZQFGQYKEtEveio6OF97NCaKFXVEErrcGdawvw7adx9MhpCB2r2NzcxfXLt5GKZbG7uYtPPf88Ljx8FiHfDhamx9DX1Y7Bw4eRCMdx5b0raOk8BFtVLRKFONZ21nF/bAvOikOoqahHKr2NTH4BwZAbxZIGenMvlPoaZAQp3Lt9BTUmNVpadYA8CLmWCDM6/OCNa1heCHPn7bGhkygX0wgHN3B4oAlNtRbEvV64puawvrGELfcuXvjilzEy6cLE3A7cnghkWhlOXzyKuZU5hCIZSEUOzE/voNIpR1eHHmPj95HOZBGNxFmIbO9q5ZoTiZyE/gxlqWE06xCLB/kegYR9ur9hYfYDgVUsEkEhl7KWyCKuQPABuvhAaKXPbIbMAnSeEDb+ACFMn/RB++WffdDX6IN+NvflkrgqoCZrci0cfBcJxvT7GatO9+J0vyU5QBPz4+JrXAEyCSG9yShJwm8RpTIlXgso0nuIummpIYVTraSGlhj3LSrL4bBXck/21uYOJGIl/P4Irr46hrQsgRMnHkJLcwfXCITDMWysb/G1pa7eyAQcMufRvR/j3j9A0dMxocfwsx5fet609xOXFEh6czh26PS/Cbd/8lc4QonbB8Ltz/vY9sHze3AEHhyB/5cj8Ib2s3cAACAASURBVEC4fXCKPDgCD47Az+UR+PcJt5S4/b/w7uX38Fd/++d46sPdyGILoWgIJkMl7JYWLC9sY3fTh02XDydPHcKRk3q4/euIpUTY20nDsxNHOS9HTVUlEhkv4/rauxxYWF5gzJdQosT07B70RiF3IFpNFrh396Ck4b3cgbGJq2htaWYUF6VYhSIJqmrMKBaS3Jm1veWGx5NCS/Mh2CyE2BPizTfeYqGuvb0BYgmlD0uM2qNkrEZhx9SEC5FwFMdO1qKuSQu/N44KZzNmpjaxvR2EwajGvREXBo82QSRLQ2+ogkSaZDewTK7A5tY2bLZKTNyfh9edY7HMqHOgWBByskilVKK9o4l70I6foM47FW7cugONKcudPNSbWSrIeRCn0haRSMUgEidw/NgpzE5vIBJO8U3J+UdOIRYLYPj2bTQ0VqGuwYJIwsdD8VQqj+2tCLSqGiwt+rE4sw2ZlHBPaqi1KvhJfLFWo6G+Dj6vG9tbGzBbjZiZX8Cxo6dRW9uMrS035hYWeZhos5uwv7+DI0eOw+sJcz9xOBxCOpPmniTCGorEQlRVO1EuZ2Fz6JHJRnFn5H10dbWy8L6/l4Feq0I5F4fdqsfWFvWIWdHc2otgOINkOgWzSYlydh9OqwhKSQ6hcBY7ewksLK5Dp5fz67bnCaC2UQeFKgevfw9HjhzF2NgsLKZqBAMZ2G1V0OkUCAT3EQ7HoddZIRGpcO39u0gmczxEkUgE3A924sQhKFVi7ritrKrA9t4+mlva8fJLr6CUF8Fpt6BcILG9iodhJJiPjo8hliQcWRJqrQIalRrCnBjVjgoerMbCceRzSe5no/S40WqDQCrFxt4uqK1HbtBzfyhEQtjk4MSOzWqDSW9CPpuD0+pAPpPD+Oh9HD96BBUOK/zefaiUcmjUShZFjBYzhOz4pS7BFKd1nDYHkpkki/BVVU7EEhFG89HjlNGwLxbhxBLdwlLXXjZdQP/hAUxNzaGuvp4F3mDYB5G4jFgsxMkTQuBazApMjd3lxCTh4+hzdWUNVZV1sJh1+OnbN6DT2uH17eOjHx1EvhBHNpfG9rabcbcmk437f4bvz6Crqxv77gyk4kosLK1BqvLgd770Wbz07ddRFhRQUa1FZbUF90dWkM+nGSN4/Tr189VAKTPh2vszqKioQlevCQIxOc8pvV2Dhek4btwYR21tI+KUtnRYEAp5OSUUiYc4hRmOhyDIiWCrtXHqRaEi5OMumut00KjAiUZBScpIuPnpOU62aFR2HBnsQSLu58H02uoy7A4T0rk8phZ3oFKbYTaYIJdK4FpdglQkY1Gvu6uL09iBkB/vvHsbX/n9L6P7cBt+9dc/A6lKi1yhzN24Hkr6JHMwGCxIxNLYXduCQU9D5CIPkZEvwWyzoLKqEksLS4z4clQ6eeBKwgOJZDTIqKys5DWBziVKeR87doy7M33eXR4GtLT18Foaivix4VoE8klUmU3QyWX4/G88hT/4068jROKhRA1blZm7vKvqKlFb74TZpsEr3/oeOvqr0NDYxL3WRC1Y39hi5DitT/lCmg0wIoEUoXASNosJdXUNiISp504IpVzFA/94NAmXa4Nd7tTRmc1kGSPmtFVCKqOeWz1ca9SLXOT3KSXDFXIFO/EpcUD9kiqVgoca2WQOkrwS5SKlOhRIZ6KcBNToRCiV4xALkvjQL52DVS+DRl+CRJRDKOiG025GJplBqSjDwpwf/+3v3oVIaENNbSvuT8xDrJAD4iIKggxUphweutCHmgYr9xBubnjR1trJnXG0tlgtdrz++ns4fuwEp4Xv35nBsWNDPLhfpdSWTHkgKHUdCAg0PCLBLxwipC49Fw0L3JT2vHdzBr2DHXA4nbh75zaqay1oanWwq58EFOqmXVnegESsR2WllZGlhGGkftuzZ09jfWMVYhEJUCUEgym4d7fR3tGCfCGH/R0v3BsBqDV6tLYcQnV1A/ehjo2OQKWQorOvFVWdJviT2wgHwshFRbBqTRBlFYywzSSzbNDIFQoo0jgun+WBvd3pxPL0ErKlAotw586dY3QvYRjJOLC6vMTpr+6eTqytrTHijgZlhPdsbq1ls47ZbGfR2u8Pw+fxIxYKoyQQcyJHUirj4afOIxj0YWl5HsdP9QGyOItaruUtTtu3NHXCbqnD4twG1qZd6B48DLvThHTGh5IgCoNRDLc7CpXCgoU5F46fHoRYDCwuzyLkT+PZjzzM2GUBRLj5/iiKJTHKojwqK2o4sUZmAxJNW9vaEAwEODFCKfyGpkZOZBBCn4Z+1Le9trHBqcBYKoHKqmpGltL70qwzYWl5BRK5gtdrGjQatFqkcynEkzE0NzdxUoSS0LE44aWTUCvljLwl3LRBrwMNN8UiMSdLs7kCaitrEAyGoNUedEmP3h2G3mqCRqvkY3j+qfPY3F5nkYuu1/FIEjq1AVqlDptrOzAZzAhEA7BW2NhoRB2udruFU6lEbaDzjrrFg8Ewv4flCkLnE5raiN6BLrz66ndQzpdgc5hwaLANq7Nb2F5zQ6qT49ix05xwWltfg1ar5ARvLB7G/OwOEwHo2m+xmGE2WTA9OcW9hEePHOXk6tL8PNMByLAxOzkDc7UNJx86iqWVBUaLkxhH659EKObU69zsPIp5atymDs1q7vMmY0uxTIkcJR/rcCQIoaAMISWXFBIUyDFDw1wa8lIErQwU6JPcUPz3ZU4jZ5IJTsSQEaq1uQ1OhwPXr1/n9Gc+m2W8slql5jQrJXWNJg30Oi3kSuqeT3KqRquRMSnjzJmHuNv7tdfeRCFRZoKGzqhntHdbRwfujNyCrcKKVDyGeCiGxz52Bja7GTs7W7zH2NsOorW5DuuuDTTXt0KvceLST6/CHwpysp3Oq56+Dt4f7Hi3DrCiIhX6T3Sy+E8YRkrfUqqL6jBSyQITSqjjNrQXhLnCit7+bkQiIQQChOYNHZAqcuC9aKmUgk6rgsPu5M4/SpJRko3S0/FwCidODnFPNYlBGo0Sx44M4b987e8Q2A+iucmJnR0370sLpQLMJiN8gSRaWuu57uL23Xto76jjPYBUqEaBOiwVUk5SkcBIvZjX3r2D1vZaNiEEfGEMHT+MXL6McDSI6ro6Fm4ymTwWZ1d4QE/d0oTepKE8nctKFfUSUtJQzqn28ZFxqJVKKHVyvp7F0immBoSDIeh0hoPeRBrTZ/MsNhMGe/jqCNb3ViFXlNFJ/esCFTLJPAvFgpIEobSfsenRWAyRcIB/DyVbDRopjDoTIoEUX8s7DrdizxNEda0Dly5d4V50wviGwjHEYkk+joSCJeINGW+yaWL3ivj+wV5ZgXSGRJISRKUSZEoZAuEgm6DofUOGPMJ5ErmCB/x56lTXcBcs9StSepzW5JqqKvi8PsgkUjaS0N6BrrNUs2A3W6E2aZAX5HlvIcgLEfFEYFQaYVKZ0NXSibqqGsaOE3Y2ECKhPIua+hoUC1lolTJoVAoWNshwQ8IdpduKpSKjbXV6Iwu3MoUGM3NL3BVMa5uZ6CFy2pf5kIzH+N+QuELnYc+hwxCJlXBt7uGNN99Bc1sXr9nhwB6cVjXEYrq2+iAUC5ErkhGhEvPLi3w/Sr2rAomQz1USaEnMjSQjsFZQSj2JWDLM+Ox8vgyHtR7ba360tXQhn0lDraK1kO4LCONLPb5F+AMJ6I0aOCpasLoahD+YwtLSHNRmAXRmCVqa26CUa5BM5FAiQTsXRjgZgVKpgkKmhGthGxKoYbNUQybWYmpqnglKjkorVDol8qUcAiFCHCdw+vgxRCNRNrNQnzyt5/W1B6lYh6MSOl7/yQAzzGlYWlMdjhosLm7CYDCzQEqEC4vZyISHfC6N5eVFaDXU10lGiARMFhPf4ywsLsNssjGSlgRanz/A5xH14ibTaX6P8dqsUPK9Np030WgYfu86FNIsLHYLBBIpFGoVvKEQm2aEIrDhw2hQwru/hdoKK04cH0SMTIWEzy3m4A/6eH9N53QqnWRDGxmGSLSdmSIsuQj1dZ3coy4SKpHNibC+vsP3nTojvS4q7Hv2sbm1yfSVshC85tH9KQmzR48dg1ajhkwEdHe0YGPDhatXLzMVymrVYWd7DdU1Tnh9O5BLRWgmIV8t585r+mFKpQWZXA4isQAShQgrq8t83WZRTyBBb/cQPLthyEpaGLUObG24MTPlwtzmLT6PBvqPYXN9BwEy4poNqK2xoa+nGbGIByRvVjkqodeYmPiz5w0iFAkiUywgWxBicyOBVFIBtVwJu7WEXGERxRKZlLoQjeuw4y1AY7Lgxz96BU891o+KGi12fRsQKyQQCVV478Z9xGICZDJiTtoT/WxxYRi1NTqcPT0Ak1SDGoMTfu8morkQCGOkM9ciVzRgam4dJZEIZrsOb/30DTgc1djbiSLoy+DJJ06grdWIkZG7SKYyxFfBtat38fBjp5EtZLEy70JHfwOa2msRjQcPaA4KKXIEyxcIIBKTQVGMIiVlKVWKMiRi2uOIICbU8QfIYLo8076ZDG+k05IRjdY12keSkY0+fybg/qwvlr5Gf0ffS9f4Au9nCihyZy2JwgfBU5Jci0wkAp/bBwY+QiCLkAgled9DGG8SUGl9IVKLTEYdvmWkUkRkK0IqpVoYemy0pxCjlKOfT89DAoVcwwJuNlPi+c/Sogsmo52vYWtr26iuqsPG+iZkMjrHyujt62acP61T9DjI7EIiLh0n+h302Mksxr3AhQKkZRVi+xn0tQzCpnHii5/7Ev7yz17EwOG+Bx23P5eT2gdP6sEReHAE/leOwAPh9n/laD343gdH4MER+P/NEfj3CLd/+19exD//D/beO0jyvDzzfNJ77zOrKrO86zJdXdXeTZvxMAwzwADDAAIEnMStdrWc4rRaacXpVlpJ7K4kELCwkgAhGOwwzDD0dE97W9Vd1eW9yaqs9N77vHjfgrj7mwuFtBE9ERMd09OdmfXNn/n+3ud5Ps+3/g7f+f438dW/+1O875VuKHQZrK8RakoAjaQdh4+3Y3bmHqYfrPHwqqUVkKuESGckMBlb8NYb03A6mtHW0YyaIAaDWQKDRc3dgfF4FlabE6FIBtVahNExPm+KhU+LxYiLb89gaNiFrs5ObGxu7Dln02k8957zkEjriMaCv9zUSxAMJKFUUFepBj7vDpqa7dDrZcjlI4xKKmSLiEXzKKaN3K/o30mjb1CO9334INLJKqYmqRdIAoPejk3vFuPMtAYZuvub4d0Ow2ySo6nJg40NLwqlMqxWJ1YXt6GQGVAtyyCT6BGLZBAJhNHR2Q6324VrNy7hfe97Aj7/Om7evgN3hxZmiwvz0yEY9E4WFwlDtm+/Da3tWqAhhd3agcn7CzzMdbeakc3GIGxI0OZpx9zcIsrVGqfhQpEQ1jbWYTQTclnM/VrdnQcw83ATm+thmLQm2A16mIwaFl3EEmB318fdq4Tgam3uRLFOA/YKp/aonzEaDTDWlNK29ABISKRggJy/DXR39XA6oKenmwVTT6sD5WoK6VwQrW1OpNMEOzZC1Kiis9WBS5feRC5TgEZrh0RhhkJlQY7ElGoWnR4NjNoKsoltFApCTNzfgMvp5KHG2toi3O0umG06lGtxBEI7sNudmJ1dRbOrG7PTG9DprOjocMPrXUU+X4TRaIHT4eaOo3yeOib1WFslpGsbFEohY+G6u1uwtr4Og9UBmVKLH736Q9TKVZgNZjisDnS0d3KCjJBjcoUMoWiUUyGUYvVueFFLJfGep5/Cjat3Gcc8PNDLgtLm1jYjMx3uFqxtbyFfr0BtMSJHSLN6Bbl4lIcOVrOZU99jB0Y47TPzcJKHtPsH++BymhEKbqNYIHGhBoNWDoNBwQlZct3SYHrH5+OHXrliL0FO3VmEHZMrxYhEgpwCJjd0rSbmftsyDQVFcqTSOU5y0LCr1iCTQAqlcg6pVBTNbgd2d7dhMzch6E+x05+FtdUtxGN5dLcPw25zYXFhFbfu3EZHpwJ9fR5+gC2Xq0jEMzyAUWhqsNnceP3Hq9Do5RBISlier2F+NoZ9YxJ8+OPP4OLPH0CtE8Nkq/M5+86lGbzy0XejwCnLEnzbUU4IZTM1eLe92D/SjrbWDsxOr8Nm6cXCzDZ822uwWg3crevdjmJ4xIP9Y9R7C0xMjmNjawcedy9WV72MHjbb9pDqMpEUq8ub6O7wIMdpYaDJ7mQHuFYjRMAfQDZV4o7V4aEBRvw+mApi1efHyx/5EDQqGS5fvIZ8uojurlZsb6/B4bSjp3cfCyz3H07hld94H46fOImXP/5JdPT2Yn3Lywhhk8GGB/enOcnW6ulAOpFmZCelqHk4UW0gloyzSFuu7vVkkvDh8XhYmKXEw9L8IneWWV127uel5CNhSKenH8LpMLMxQwAZKkIwZjufTkAuKqLNqcD733MGAV8O//DtSxCraigLVDj49DC6ujsQ3A3wuXz4yAhm5ibh3Q7i0MEhiCVKrK5uolbfQ5qJJQI4XDbuUyRhdmJ8Gr3dPTCbLSwmkBBNbvmd7V3cvH4H2XQWCoEGTe2Eoy3zkKNO6fFCGYUcGWHMvDYCgZSxiiT2kZBEKW5yuReKhJYkV34NomIa1WIaMoUUer0aTS1WNDWZ0WjkkIjt4JmnTkElqaGBDISNApKJIEwGHUolOUoFoJiVYnqKCAoB3BtfQTJTh0QF1CUyFBo5SHUivPiRp2Cw65FKp3Dj+m10d3bAbLJySq3V047//t//B2P8rBYHDozsh0Gr4x5gSuAdOXQYKxvLyBRSPJyRyxTY3Q3A4XBhcWIdbYNuGAxGFlHT8RyOHDsErV7HYmxTiwHNHi2ndKknfHUlBrvNCIPeyujjlhY3ZmZn+BwdGRnE6toy7HYHNGobFua3kYhHcfz4QTZiXLp4CfFAGj2d+3D05ClMT82xOLC2soRWTxOGD+3DZmIBCrMIpWwJ4Z047l2Yh0lj4kTurjfEhgnC1a1vrEGslLGjv5QrsDmFEtUmowmJQASBRJjFCUI+UgcvpaNLqQKUJiV3NBOqlFCzhJuj7sKdnV0WScUiGWOSaVhfLdMwN4RGvcxUB/+On/s0WwcdOP3kCaxtrWFiYhI2qwND+4YYH0mmC0FNxiWaJKxKJDV0dTXBZFZhfHwG/q0E+kb74XTauNuOiBAkVNLnIDQppfxvXZ3GiZMnWEgXiSjpXEMqluLziYbbkw8mWXQ8f/4cmxZ2d3bR1dvNybBUIo3Z+RkWets6W5GKpDltpDZoce3COzQZZBMPDb0Z+Zej5I6FhRUSW2nomExmoVJrWDSitC31PVJvOnXD09BOIhKzeJrN5KHTaHhoTykPGnITHj8SiyCbS8Dd1gItkTTkEk5oUhcg/RzlXB0nj5/G7NQ87DYHIK9DqpTi4cMpCBpCdHZ1IxKmgTolSav8ntS/GIvF+Huhz0U9p0dPHMEPf/gq32Pc7U5O1M1PL0Gr16NeF8FidrBAs7yyBFeTDSJRjVNVV65MYGhokHts6TpHCGFCaBO6V1DfS84szS+gq7Mbuzs+ZFIZJgqcOHscG1sb3M9IBgFCpmdTaU5406A3Go6yuE1dcwsLc1wd4A9GOKkuVyp56JrPZjhtSz+vSEHj8hpj3wnDSuc2JW/JBEOCGSV7CIdO/ZCEWyThq5YtsjBSFwhYZKfvhtLz1PNYrhQhkBRw4GAvxg4eZJMKpcSCgQg2V7YR2g7B3eKG0+2EP+CHVCaEx93MmMh4vIAt7y7XfVRQgk6vhNNlhc4mh0xBw/Yk40J93gikYjlcNiMiwTiKSQn388ZTMUbqtzQ34ewTp7CytsSDf6Vagkq9xOlyEkhIBOIudH8cBq0NUokW98dn0dXZzwjepdUlNlzRFyGTSRnDTUjUcrIKuU7OlR0kxJGZhqod0qkcm9lo2E2Jcjof3J4WtLQ07aWGI2FGTm6tbqJUyqG5xczmKEI7F/INJlPIZCLUGiWkMmkcOrKHWzbompEvlBFPJ/jaT/2CwjoYX7u0PIdsugShtMHGOldLC9ydbh7Ck/hH+5x4jFLtDf48hOWm82ppcZET1AMDfWyImhh/AL1BhzNnH+MU9eISJeij3KFMyVcyICkUGiaa0ICcMMmHDo3g3vhN3L19G00tJjzzzFOIB7O4/Is7bA5rdrWghAI0ejUUShmvAaXxjDo93E1m6NRqLMzOYmT0ALYDIfzox9ehlEr53rX/8AAnYW/evA293sT4ZzI9KZQa/v39IyOcFp1fWoTRpGMzVkeXGyq1DNlMGutrWwjthlGrCSFoiNk0USlXeOjvcNhg93Qx0pquOyQKkFin1dF9sASb2cz3LO/GFppam/kYKWRygFyAmqTG5+hQ737IG0pkIxm88MyLiAdisJlskIolqNRIjK8gmgij2d2CVCoOMSi9nGSzBO2PSoUMdzFTAp/OV7p5FMuUYBNhdX0TYqmCu01LpSwkIiJ+5FGrVJkq4vG0wtPaCblSi2SqhDd+/g6yuSoMZifvK2rFFDSyGnp7uji5/uWvfgVimQRSQs2LRJzc1uh18AV2UalRx6WEzYzpYhpDo/0IRTZx/84E3N0u9PT0s5lnbWkXIsiQjobgdhrw8ifOor/fiHwpyHvnZDaHQMQHvaEdDyYiuH51nrtdyeB36PEB9HQPYnFmA8vzm3A2GWCwNqAwFPla77C0I7CVRinbQJOzCbFIgvfQw/sPwe1pRyQRweziFCSKOn93wpqczcp9fV0I+mPIpPLQ68V8HUnHRNwvq1FLsbkWhKe5h4kL1CdL55BWo2PTBfWvU2KPTCV0jaP7q0IuQzQS4YQ14edJ1CXjRCabQrlMiHQB1BoJnnvPkwiGdxEMJpHLCVhQJpSwUFLl2p5KSYJamShPArhaHNBbzLh26ybUej0MFgNqjQoK+RTMJhUO7O9DtZAgWA0fIyTGUd0EJWYJCU44bUIAS0QKJBJZTD9chkigQmtrP+7fX4BWY4ZYIOdUI5m9yKDjaXVDIqcO1NQvReAQX8+fe++zmJ6e4r2GsNpAa5sbUrUILpeFaRfU+10uFdlYQHsl2hcSatxsNqJRq8Dd0sTXM+riLdXSTCESSWQQS+Ugm5DN5sS3v/UdplZVyzUM9Q/g/r1xvlaR70cmUeHciRdRytcxOT2L08fPwumy4+vf+BscOTqEkdEuPJi8xWaYVncHVpe9yGXqCPtDUKml2L//KCRiC5ocXYhHkwj7NyBukKlnEwtz4ywaHzh0Bi2t+/Fw1o917yQOHrWjUCpiYmoN0WQV73vpZYhVUnznJ9/B6tYaG2GMRj1qpTy8m8s4engEsooEdo0Vvd0u5OsRFOtFTD5cQ6vnEGp1LXeG7+xu4O74DWRTeTbrFbJVHDk6gJED7bh/n3DMMXzsY5/ClSs3sRvyIV/MQ9SQIFOJIZsrYnC0Fc5mK1OcoukYqoK9pCylS0U8WW9AISPT7B4SmNP2ZJyh44NRv4BYIuXrBl3bf5WMJeoDXcPomKZ/OD37/+mI5U5bQnxTspcONlI/AUYRkyGEnino6YD+Hn6Z1P2V4EumWfrz9HnoOYf+CF1P2aRHRIZf/n6tXkWjTnsJEnXl/AxDSjARXOh+R93UtLeluQpdz2nuQc86VCVBKO/Ll69CJlHC5TD/8tmuhX8GulbSe0hlez2/v/oM9D4k5NL5rBTqkNwtYKB9BFaVHf/us7+H//InX8Togf2PhNv/Zaavjz7ooxV4tAL/XCvwSLj951rZR6/7aAUercC/6Ar8WsLtf/1r/P03/wk/fOOvcH3ybzF80IJqnYaKGmgV7Zi8u4NgaAdafR52u4xRoX4vdU1JcePGAto72+AP76IuLMLVYoVIKoLPv8tYq+amFnYc0oZ4ZWWRsbP0oJROl7Dj8/MDaWdnP7syt7a2eXhG/VBdXW3cGRuLB6A3qBnhRX1Xr/3kDnRaKTo72hh3WKnkMT09iaYmA8xmBaLBKCOyTNpuVIoSFjqb2xqQqaOwWByIR0uYmqSeQS2OnxiAhHCE9+9hcSWMp58dQixGqRsBBCJCmqnZFfzOhTuI+iQwWg3Qa8zw78bgtDrR09uFnZ117OyuornFyANksbSO1q52VCpSJCMiNOpS1FFAKruJZ54fhkxRZudvk6sXv3jrMja3NlFrlOF2y6EUqdHdcQC+7TTW1sOQSJWw2vWYW7qL4bE29A92YHl5HZEgiaFKrC6koVNYUc5koNMq4d/ZYYwnDXpjiQzK5TqK+RrcrZ2M8aNBkU6nwuTUOIaHB7C8sszHKonHlJppa2vHri+IaDQGh4O6gAk9J0VXjwvTs5RyzSAcAg8jU/EIhvd1IB71IxxOY2E+hUpdgP6BUdhsLvh9G/A0KaGQJGHWCbCvfwyvvXYVwUAIR48dwtrGEqqNCnoHmuAPbXHyih7mBFDi2tVFpBI5eFoo5anl9As9SF25fAvPPvskQqEoD35PnTq115+UTCKeiGJtfQU6nRr7BgZRFysQT+Zx59Yd2IwWOCxOzE7T8ACMTPbubEOu1OOxc4cQS8Wpagi3b0xgyKPH8QMjWFlah6AmBqpCyKVq7AYiSGbzOHziOO7PTyMQj0CmU8LgMEGikHD3sFqjRDoRZ4yUw2ZCZ3szcpkIMokgFIoGmqnrssmMTIrS1AqEtv3wb2TgsOgY+UzfAT3MdXd3sgAQT4RZwFxZW0Q6HYPJrIfBqOOOnmAwyh2OQpEUSpkaIomcxTEyPWh0Gk4NUVdfIhnhczIaSeHuPT/2D7cyzpIQZtQlOj7uxYlj1MtYh0oh54SN17vBnXNmk4mTzRsrafR0DcPVVkMFKWRTJly4cIvNBOurRWxsUOIBCMbqaG6mlIgOxZwQx44ewP3JcbjdVhiNZnYo00AgGt/FB18+i77+dnzvu6/B5y2iXpGwocPjMePpJ4Zw+dLriIaraGrqgbPZhkB4Ax3dbly6ch0LC1E8/fiHUChQKjSDYMTL6qTkdAAAIABJREFUa2UyWtmNbdDJYLbIUSxH0ajlkUqVsK+b8MohKGUW1IoybKyGEAtlkchl8dJnnkAqH0StVOE0W09HH0QQ4daN2xCLZTh46CjBs9hA8b4PfQBdnT14/N3vwbFTR7AbDLPYYjRYMHbgCMbHJzkxo9Pose3dgV5HrusC+vr6MH7nLrbXtuBoc7JgQb2K5MreWF6Do6UJqWQSxUIBnd1dPJSlwSSliubn51n8TybD2FjzQWs3we0ZQtC3i0zci8dPt+H8aRe+9Bc3YTC40FALITFqoW81sAibSyXYVW6x6SCSCPGtv/sZOlvbceLxMU6SrK1v8ZC3d18P9yJSJ7fL3oJELI1IMMYobWpVIgd61J+GRCHkoX1LUwu0KiO/ZiJGSZcii1HU50TUAhqe0jFaLlGXlIIHKiQ6CCi5UaHhmQh2uxVyaQGDXSLYTNRVpYHeoOdzAY0q0sk493am4xHUyznIRA2IhTXuViOVWCgxI00DULUD9YoStYocd+7M4G++8o8IpwCNTYVDp/uQqlZhdNkxOb+Io8cPYWlhntPAw4N9/LPdeXsG7l4bZDIlUsksujo68XDy4V6K3m6HRqnCxOQUmtuc2FndhVqnwbmnz0EmU+Dh+CzC8QgPeHRaHYuH1CdHwgCJCWefOoxSJQSfz4tCvobxt7fx7IdOc1KO3o96Cbc2Nzl1S6myD37wvXx8bG8lcP/2HBsxRJI6VBopKuUiCtkCpGIF9o+M4u6du7BYzRga7EMyGUFdVITYTMJoC3wbfmRjBViUTmyt7CDmT6DF0bZnporEYXRaeTBHWMqBwUEWLyUiCZ54/Am8+t3vwe5yIBwI8lCsVCmyEePE0aPIlfKYmJhgsY0QdiROm6xmRv0adNTPt5eKIFx0T08nLl+5ALGkzgamVk8zXx9nV+bR3n8ACp0WuWyCOyhlEjFWFpZhMdhQyNQQCyXZQGDU6+ByWmEx6bC5vQN/IAlPl4eHhwuL03C6LNzjTfcxh9XFJAGjlVDlATx2+jxy2SJmHs4gsOXDmafOsxnq1lvX0T3WBy0lxe5OoSypsnnC5nTwd3j77m02uAwfGIZaSd2TPiaREt41nyfagxgajRaFQm4PCSjeu4/SPZb2OHTOC8USFhrJpECCLQ3sqNeTOlo5eUI90NQRHaY0lBpKhYa7QglF3tvfjdde+yGEVQFUNhncnma0ejy4+MZ1PPHkGSzNrKGcrsHmssMfCKAkyGNwuBfxeBrb3l1OiFAyklLQJEBTvyT1t3m3t6DXazmhRZ9brdOxQeTO3WtoarJzD+ja6gajiqmSgfYqlNqam5/B6OgQG4nKlQK8O7twOl3cYe0jcopcyX2pDrsDkVAUs9MzLKZ63B4WNbc3t2F1WGGwmRAIBznZuNd/V0ez08XJ7gQnTsVcnUHpV+pat5htCISiCIUSnLih+5NQIoDVbEI8FeV7P4kXVreNeyIphef1+nj/ST2PAoGE8ZoVQinS0FgkQiG9l/Klaw3VRFDyhXpE6R5cq5ah1gvRta8FBw+O8kCWhLdcpohkLIUbV24y4YL6yCn1SucLne+JeAIKpZ7FCjoWMuEYDj45gsPH92Pbv87dj4T1pJ7zybvTWJ+J4PmXTmHi7hwWZ9dxaOwwmxKkigonien77+ntRL6URbGU5Z9VoZIytp+un5TWlYuM2N4MobtrCJl0GX5flM1clLSmfVGxlEO5WESlUIVAJOH/52lthkxKhkQTi4JEWyCxuZSrcp+rRC7F2PHD3LFM+z1K1FPKlfaX7S0OTqZTbzWhqIOBMK7+fAIf/cx7mSBCFInt7R1cvXgbUlUNriY9PK1dSGerbPYRCUR8vJw8cRpvX7jIgg2ZmYREt1AqaJqOZ557Nx4+nMbE7RsQiveG/keOjeHsubMIBAIIBPycXE5n0nweFYsFDA+PsImDjCUkWknlUsbPri9vIx7NQSJWcWqSjsf2NjdfJ0uVNJ54/BRi8V3IpBI8uL2KZocHLW1NmLh/H6l4DmeePcbiVyqdgNVshE6lhM1swsLMKi6+dYsH+aVGGsdOH2NMfjQex9jhUczOzDN5w+VqoQp3XLlyHaFQBG3tHWzGzGQzuHvnJoW6YLQq4XCaIKcEuVTGBhaHuRlv/OxtNhS5W1r5HhQMkklACoHKwT9nOp1iIZpEO6PJxGbNfHovOdjZ3ga9UY/JyUnujQzHghBqJEw10SsNcOhdaDa14MPvfRlL00uQixXo7OjkSg4Sn8PREIQSSrlL+JpBAqxCJmYqSywSYLGYhLLVlVWIpVKIRXIEqNs2GmPzllIrg0Yj4etJW7sHcomUEd1qtRa1OjFJpdj1x3Hz9hScrg4UStSLKYNcWIFFK0G5VMDR48dw8+5tXL95E7uBXdibXYyeJiE3mkzAYDKiWCpz6rsmKqPSyGFjax4tbjsbUIgyFNxNoVYQI+QN4vCRMSwv3cVvfe45vPTBE4jE1hGJ59DVMYb/+IW/xP37ASj1hDa2ocnTyn2WNWGdjyvU6wgHo9ic88LZZsXRx92oC9LYXg/CrG9GIlyEy9IK71YQrR5KgXoRS8QhU0lRqObgbLZArdIiFSnCYrIj5g8hFPDj3DPn8d3v/COnSdtbuxll3t87iEoRmJ+l2g0D79EjUT+nYem+RPvCZCKB/UMHEKCOeSVVo1CtioKNr/PzCywGUTKSantozci8QtdOiVQCpVrJZphoLAnv9jaK5RLEEjI82TipKKhXIUaN6TAmux037t4BFeoarCbYm6wQCsqollJIJfw4MNSNU8fHEAv5+ZmZUpBMMElSfQjdA+sQCOSo1STY2Ymgp3eIKS6XLl2Dy+mGVqVFPlZAPV+DSqNiDD6dE0SMotqf9q5WrK0vY2F5llHHPX1djBRfW1yBvlmL9p5W3Lswgf2PDbG5cG1lle9DmVQaLS3NEAnE2NzcgomQ1CTqiaqIJtZZgPe0t8PudKDSqDNRhDDeBr0BiwtzOHH0GLKpFGqlMlMNWt0edGoeh1ZnglKlg8/nh1gqQrmRwYFDvXjn2k8Qju+wgahQqGNg8DCymTpWZtdQz2UgF2shlxv5Pre6OIf2JjOODA4iH4khGQ7hzu3riJKxSKiAo7mPKyV2Y2uQqtUYPXIKwWQaDxZnIFQCh0+PIpEJ42dvv46pB6sYGxmFWq7HsbGzcBvd+MH3v4NgZA4vfeRxyJQCJFIlJMJipBJ0j3PirTd/ivHrN6HUCzjNeeLYSaxuLSCVi/D5+Yu3L+Pg2GH09Q/ihz96HQePj2JkdBjjD+7g9Tcu4MOvPIvpmVm4PW4MHOpAoVZCoZhjDHudOmlrFb4mKRiDLIBYuIdKJng2q/sNASPi63UBI/pJXN3Dx+/VwxCB41dJXPp9ujczVpjrnBv8nPqrY5mOV/qzJdpT0TMtfcf0Z0V7iGXamxKlRsKJ3r3Xon/oPfe0XwGfT/S903vTHmHv/zX4VzKz7RmaxCzgEsqK3o/qDojkkM3m+ZpNHeaEFt/a2mIjFapiTt9SipwqKqgihYRtMt+RAZLup7Tvoc9DPzfpzCqRHtlQBQf7j8KudeHffOrf4z9/4c9x6OAop84JEf2o4/ZfdLT66M0frcCjFfgXXIFHwu2/4OI/eutHK/BoBf75VuDXEW7/4i/+Fl/60jcxvf5tjK/8JVLZGLvUTcZOGLVtmHngxeb61l5PrDEIiaSMyJYaonoHlubDOPfUUajNBVyfeAMOD6EfjZieXkGh2MDAvl6MjAzAv7OJ2dkZREJxSGVqFEpV7oOihM7Q0AiuXb0BnY66QdTsHM7mkhgc7INWL8f29ib0Bi1Onz6JCxcucfeiQW+C3WLHjs+LXC4JdwuhAHf3km45AQZ7TyGXlkCvM8PR3MC69xYnTASQY3JyCZMPwjh16jycLjWmph9Cp9dDIC5DqxejUEqhISB3JnWkCdDVPohsSoD11QBC/gx82xH8we//R1z4xZtIJMOIJXagN8gwNNzNyN1UrojlxQCEsHAnn1ItQGuXFOH4FLp67YyCQl3BHYfe7VV84ENPQK+X4O3Xr6Cv8ygnnZcXIjBRbxRyaOlSQ2PKYGVjFkqlCLmUHApxJ25e2kY1L4Oo0sCZ0ye4e2bHt8WDNTkNPndIhM2it3cAkVich8qvvPJh/PBH30W5koff72M0KQ2Ctre3sbsTgUKqwEc+/hFGK87MTUEgLEGlIRxRGla7jtGdoUAGTrsJmWQQI8P9iIZTmFsI4cHkNnR6K2KhBAaG+/DU2RHEIwtALY5sih7obJzIoYep9c0FKNRiyFTkeo/CbDEikUwzCvvmjRlG287NbiKdiqK1zc6Yt/7+ffjZz97gBytKe9HQ7rnn3o0/+ZM/xWNnjqG9vQ0/+sFFFoTMLguuvDmNP/yzf49rl65wJxEhjHt+mSj+wY/fwrFjBzDxYBYdfc04cGgY1XIWGe8K7DoVZCIlqiUBJ8AeO/k445CUWj22ArvYiQTQMdiDiqiGSDqK9u4OvPr9cfT0dKFBSLsy9Y0VEAlTylUJjUaEcHAXHe0mjI524uH0MjxuOVQCJQJLGVCEMpOlIWQOTS4bkqkkPv9//A6uXL3IyWRPqwu9fZ3cT+xwWLG9s839mwtLG5yaIbzr0vIqd8AS/pLQvsHQLhoo4omnz+LW7ass6q6tx9C/rw3+QJgfJskYUasXkUjswt3i5O60dCIHny/ICVwSJSplAa5dDGBnK4WPfmYIDXkIMw+jkMmbsbtTQyQkgM1uxWc/92F88a/+BC9/9HmsLWZx8c01pJIRhGNbsDs0cNibcf3qHIZG3HjPi4cgUYWh1Ytg1Lbj//7jr6FR1aC9y45mD3D+MTfEjRyuXVmASKznh2SJvIHl9S3GfYpFLkiFnfC0jOHtt68iV0pArhTg6LETjJF8/fUf48ixVvTv80AkzOAfvzOOk4ccGB05Dt9mAjI4cekXDzFxZxm9+1vw6f9wHD+98E10unvgcjRB2BDh0ps34N2MY9srxQdeGoPD1YIf/eQafud3/y3e88wzGDg2DIvDyooNiQNbKwG0tbejxU3I8ihUcjVyWVq/KqfSqBNTo1Ly4NtsI2zmDnfdSmRSFsaoV5dSuWISTotVqHQayBQytHpace/GbejMSuh0Mu7TE8rUcLsPwre1g7kHF/GF//Qs7lyfx+qUHydPPAttiw5FZQV356cgl0tg0Wk4cUt9n0q1DMWCEK/9+DI+8en3M7b3/oNpFkvTuSzyhTQCu3TMn8Xq4gbmJjahsYg4dU4YVK1KxwlG+nn29Q4iGokyKpl+VvqeBvbtg0qhRr5URjZTZOwwYU4JyUniAQkBNICWyilhYuRE2ML8ZXzsg50Y209ighSpVIbTgfSvSqFEpViCmIin5IantCINgupVdvGXGgrG0lbyQL0shRhKSGRK6EwWLG15Mbuxhh+8+Tbs7V2oSsW48L3b6DnbDYdNhxaXE76dXQR2g1hf2cbQ4AAPsMlRf+vGTUa8Hj96DG/99CqKyRJ6jrRgfcWLZlcrBg72oanZjfsT99HW2s2pJ+o0pmE53cNIDCP0LqVkjp0cQL5EBpcQYtE03vPul3Dt2m029czNLnLq8tTpE9wzvDi5jKEjPdje2oFcbIVa6+AUiUBUQjYXg0QqgKhBZhIFPK2tbAig11XIhWyG0ZqUGDrZixsPb6CYreAjL76CrcVdLE+vQ1KXo5itwr8b4r42jVHLwm3PQB+cLidCviDmpmf581NCLhaJ8GDJaDZxCoZ+plw+s9fTHArxPYMGXN09PYx8JyEjEAiyWSsUCnDib2Z2Cl3dHrhbncgXEujtbYNCJcG2P4xiw4zVrW1ksmG4nCYM9lMSaQfTk3PYWaIqAx2nb1P+FCrZEgYP7oOrtQUX3rmMFnczRg7th3d7DfV6CR/92Mv42le+hvn7mzj82ChM5r0+81g0hY31baaEkFDZ4mnBrcvX0BAJ8Zuf/TSmJqdw/do1Pg9JeKIhHWF7R0dH8c477zA2/tChAzzUvHb1JuRyBYutmQwZFAQsOFLih+gGRFwg4oXFamFMJA3vSeAgvKTFROnxGjIpwt6roJAT5SLMPd+VYgMz04twu1tAREff2i4++dufwPzyLBqCGuxOM9JZ6t6O4/61BTz5rsfQ094Hn5cQ1uv8/ja3GfuGelg08vnCaGnqwM5OkOkXCrmah4iEKJ+bmoJWrYDORuJbCcFwjPH6dM/S6pXI5zJMrBgaHEahUGNxjxCvtA6UqvTvbKO1swn+MO0DiRxix/raBg9VXXYXr4nL4WJDQW93LydZSdSMRxO8xt6dTdQpFCORwNPqYdpEMZfn74a633t7uhlfTPdA+j7oeCLTjEZtZCz+xuYa0rkUPvOZT2FlbRmTUxM4MDqCRCrBIgSZB+jzP5yZ5r9DXd00fKXjtF7dSweJSfms1VFMpRkTSt2j1EWcjUYwdPgQOrqdWN2ag1gkgMNh5+N8//DwXu/v+hZKhb3XIqFdIVUhEUtBrdbxflal0yIe9qG1vw3nnzmFxdVpJkLYnEZOuYb9u1id38TaVARPvTAGiVCBuzenIBEr+D5hMGpw+OhBuFubmNKytLYAg1kLu92MRCrKOGGTxQibxYmf/OA2Th09BY+7C9/7h5+glK9BrlOzuNnd0wnfrpcJDzRcJnTs7k4IjXIRB4/ug1IuYkS8dyuAekMIZ5MTBr2ZO7oVKgX8wSDXllBPqdaoQ5FqPmpAe7sdB8cew8baFqOzTSYFrl5/Gy1NLlRKAizP+jG0vx/dfS6sb03D7myGfyeDublNhIMJKGQC1LJSvPKbH4Dd4cKDqRlMPZhCLJOBWC5HtVGHTm9Ae4cLa6sLSCYiOHLkEF+HSCgnnC8P2OtV7oelNNPLL7+MuZkF3LvzAEdODuDY8aN4MDGNV//xLbR3dCEWSaOYLnNVhsagRSodRaWYw2PnR3HoyDAe3B9HIVnH4twOeno70DvQxwaAeCbKhpD5+UVIJVXsrNFe2oTF+TDsZhkGBtrQ1T8AsULJgsOPfvQ6UukaBod62GTx9hs3mMii1u11NFMnLN3LBFIxxo4egFIjwerqIrybXpw5O4aBfX28dyhn61iYW4EQCvR0d6PZ5eL9wo9+8AYsHftQyGZQLuSgMuhhNBjQ29fDRpr4rg8nz5/B2soKX38pjWY2mpAuZJDJJSHTa1DL1SAuS6AV6/Hnf/xFBDb98G7scB87Xa+JOKDQKJheQ2tM92Cn3YZyKYcWlxUetxPxSBgdXe18n1hfXWcaTjZfRkdnD5sKK/U8HC49P1uQ4Bbw+fgcikaTdPZBKFbixz9+C919B1AoCiBXGrh3G+U0JLUchocHseHdwsiBEUTicdy8e4c7f2sC6lIvQKXXsrlXTPhpjQqlehZlpAFhEZ52G5NcZmeWMDZyBOuLPoT9UTaBnTm9DwePOKE35rC8so53rmzh/BNH8I2/vg6JXozHnjyIQyf3Y255EZ0dY/iHv/8uBoa6YDTJeQ0WHvoxO7eEJ5/vQiq/Bb3agEy8BJO2BQsPt5GKVdDbM4x3rryDYiULi8OITDENV7MLQoEcwqoC4UCc081SWR1qjRQzk4vYt28Qv/HJl3Hh51cRD5dYsKXu6vG7s2wGFYly0OpUvM7VcoUpBj/6zvfQt38U0VCcjTF0TxIJJdDrjVApFCjV8tAapChVM1w5YjDa4NsJw2Z3oVwtIF9OMQVrc3OXcfsOVxPUOhlTa8qUVBfLoDHoMXr0MG5PkHgrhM6oBFCCEEXYzSokojvY2VrBh196HnqDEjdv32AygcXsgl5Px2wMXm8EDciRL9Rw5MgpXL12g1G8tIfIp7PIBNKQVESQSMVwOG3I5JMIR+maVIaz2Y7n3/suZItJTvpTd3cdVWzubOCnv3gNVWEVuXQOz7/wXmxv7/J+uL93H2YezkEgELP5UtAQMPWluZloBWWkcpvo2dfCKf3bE7eZOGFzWJBKJzkx+/aFC1BIpXj68ScZIW4X2yATyiAt9WF+cQWxWJr75IVSAZpaLfgPX/gdSLVVvPj+d/HM4NK1W9j1p/HRV34LI80Hcf3qz3Hn+j2MjR1iw+7c1D0YpULENgM4ceAkPv6JT6OMOqIbi/jOt76JD37kU8jVBNC4HLhy7QrWdjbx7pfeC7vbga9+92+htsigMklxZPAg3rj4Nv7n3/0Qhw48Cd96FsKqBAeGevGu945ifuUKtn1LUCoMePkD/xYP72/jW9/4AUxGLUaHu7GvvxUqlRRf/usvYXF9Hq3drXj/B1/Caz95A5feuQqj2YlPf/bTvIf51j99G4cOj8C7u47f+tynsbK2gHeuX0RZWEJVUEVrawvvQ+m4SyUTTFcq5LNsxteqVbyXJNoLmUgIXZzOZCESS3+ZPq2zgEv//Eq8pes7CaokktKz/p7wCya0VQolFMolTtBSYpaEWjL3qLQalMplFGm/Rdgf+jtcn1BHKZfi+ifa25GplLDJ9AxDwimZ2ghHT+Y0+lWnJdJIHbF4BAq5mEMHZKIkYZf2I3ufU7onLleryLHBVsSvTfj0Ul6ARlkBuUzNe2QyF5Gxi4w3ZLY5fuIo46Tp31/1ApOBTVpXIheu4szhJ9Bs8uCzr3wOX/jD/4xjR46wmYGufY+E23++uemjV360Ao9W4F/3CjwSbv91fz+PPt2jFXi0Ar/mCvw6wu0Xv/gX+NrXv4I33/kpvvmjL0NuysLeYmAXqsPcDt9aCmqJFd7NAPr6ezG9OAF7ix7lRgLHTo0gn0/At7PDw7FwKAKpUMP9kmZDE2ONCd9ELmoa/CWTUfi8KxA1aohGMghHinjPiy+gWKlzT5vWqEZdUEI04mf3/gvPPcHD/xtXx2FxNAFSDeMrW1pcePzcObz+05+gmZyzpSLiMeoHtfHgSiEjhLMb4VAIH3hpCDJpDfNzu1iYDUEpb8bk5CIUGglsTikOHe9HOhdgtGE0mke5SMjifsQiUVy8eAWDPfth0Dkw0HsQ3/6H72F0/2FYLHb8xRf/jNOjkw/voXvQDVezFfEMddqIkMqW4TS3Ip9LIxbdwv4DTejpNUOrlWFqchYajR3JZI7xl7SOkfAuxoZOY2piEQ1Ce6WrGBgcQQMiTD2c4ocHnVYLk97Cg954JMtiAzm56aGkq6uD05bk7KQBFyUiKMFIHb80eNXp9IxJJCTV+9//fu7Jok4s6ptTqKjDbhEQlJBP1PDsSyfR7HZibW0VHo8byVSG/zwhPakXeGNrEY2aABPjD2HS2/H4uXdBJlTxf7/z9hUM7BuCVqNFLBrBiy++gFIpj5XNRVy98zYLkwKU8dipoxAKSkjGQlhdXWBHrslq5OQf9YZSyo26ZKQw8TBjfmERTqeT3forS5to7bJjYzOEfDGLw8f69nqqnBbuQiVUIaF8yQFLfUA2WweWl3zs+ibs4/ryImNnX3rxaWTiEcxNTeLggRGIGzVoJA1MPbgPgVCD0bFRbG37sbSyhdHDR3mwGM+kIFcpMLe0Cn+QUkRqKDUKHD12GPNzS9zNRkkfShlSMlir0ePZZ5+F1WbGq69+DzabEW0dbrz55hvQKhXo9XTAqjXwEFmvVHFv1fj9cTS1N8Mz0ImyuA53pwfRZITxXBvrKxBktnFywIh0LICGUMgDGKlCjVKljtWNHYjFSshkhM4WYG2N8KuHkEnncfmdyzh2ZD9cjmZcu/4OmlzkjDYg5C1CrRZgYNiBVCyCWr2AXM7Hg1m7tQ2LC0FcvBTD4mwVv/3Z34SrpRVr2+NY352EQpvE2JgTWqUd2WgBmViJU2lqjQV3Zhr4yaVJnHpKj8//3qfw9b99HetLGbhburHtn4LJpkS9ZsGVKyuQSkwYOKSHzpSAx9SNYwdHEM3ewus/u4DRwWMwyMfwxT97FfsPtKCr14LVlQXIpQY+Vx87cxSx9CbK8iSCMUKtyjE/60V/Tx8bN6ijqKu1Hffu3uckd0tTO+7efACnow3pbAZ6hwjRWBwWczPE4hrj6RYehFEs1NA/YMG5M0/hjdduIBDcwJe+/F9waPQoDp45BddoK9KlLGOnjToj7r49gbaelj0RIJWBSq2AQiHjjjbCAl985wZ6uppx9PBBbK6vIBLyo15pIBOvIRfX47n3nsG69y7iiRrkSivCyUVEMwlo1HoUq0K093RwMj/i96IW12NjZQZHjgzh4MA+/OkX3kDfIRk+/Jlz+MnrC1BZFZAbEpBKdJA0LIwwzhcy3ANOibBGo8po31Qqi3t3J9Hc1Ibxu3M8WCnlq3AanKgWCd8tgFQjZoSkRCaHTm+BWmGFfzeBSDADqUgOlUwNl8POvVkCuQ3BRBjZ0jyU6gKUcglqRTWqWRoaC6FRNqCUBjE4qMTBMRva2wxALY9yKgNRnXBmQtTqBFijoYuEU1j5QgFiuWxvCFOjtGMdIpmIKy1VZSXK5QLqqIAIbCKRgB3txQKlkXTQa5tw7fJD3Lw6iwcTYVAEKpTNw9hngqfPjen7y0iFyjj97iFGrYnEKvj9cdhtbmx6d3gIFI0E8b4PvYCZe7cQ3djgYaBao8UHP/hBfOWr34DRZMf7PvB+fP/V76NRL8Fm13EyWCiiYeUBpHJ1CCUGrG1s4c7d27DZrPDt7qK3txMPp2Y5EUMpGcIPk2hMgyGr1cHDonAkwgMgGjJRrzUNezLJDJ555mnG+H7lq1/j96D7w/zDBU6rkiFjaXYVqXgB7q4e7h+02Kzcm70wP4V8PIannn8X5h/OolZpoJSrMe5WpBDC1mRhMZdMMCRKUhpoemYK3b09eDg9BWEGOPL0Eag1KszNzeBdzz6FwO467o/f5eTfw8lFdHYO8JpQt974/QmIZQ0k00E0e0hcbOMkCInWE7cCqBTFyGfiGB7uA2pl3Ll+g5OchJ9rcrsQiYeRLycwNNaLUiWF9rZe7KwksbG6jWQkDbPDgFNnj+DI/MieAAAgAElEQVT111/nXjES/AijublM18YKCtEGfvf/+t8wfmsKG3Pb2NzY5oSRq6UJQ8P7MLe4wNhLMhHQ75OpqFAuwGq1QCrf670lBDB1reu0ck6cUn+4SiGB0SiHTqNi8dJqtdF0DZFQDLFEEiK5ABaXCUazkdF++WKOh3tyFSEOjTzEJASt3W6H0aBjA4BRa8b0+Cbe/PYDvPyZF7m/lVDsJKovLC6yKBkIBbn/cXRsDIVymfHvcqkc/R19uHv9DqIRMrbIGG0vl6tZMKIhqM1mgUarQThM6a04EyrIyEaJ1aGhIaytrXN3Mwk3hOGkZDxVCej0Ojbw0GuQ6YSOBzou5CINtghv6Wnjv5vPFVBMl6AzG9Hc7OHjkQawhOilagJKmMjkUhTLRdQbVcY8EvaT0IgWi4mpApSSYvRygYa2Ze7BdTW5IJMqodeZmNpAyFXaZ7769X+E3Krh16B9Ae19qCc8EYxAqqHzpAapQgCxtME0impJgmJegEpZzAlBQkI3BHTdSEFnBHZ9Ubz8qVGcPDWG+aUNBPwFqEQ2SKoiXL30M3R2UB+5ADdv7qLWsKHZ3Y5QbBMyaZrTbrlUGUJxDRJ5DcUCIVDV+MSnPs7GjaWlRayvr+Lw4YMsoNPe5n98+Zvwbfkh1IAH98iIIdKK8O4XH0c6lYREJOAEullv4LXfWN5Ek6MZQkgY37y4uIn52VX0jIwhk05z7zDhhelXwoJubW0wrrGtrY2TxRP3JrDj24XJZOG9Ce0DKQ2uM6hx8uQRNLe4UKuV8NW/+nvUJUQ0ANMEOrs7uIvYaffgZz98G/lsFrYmQrxn0NnlglIpRLmSZZwwDabTyQyqpTqbBYaHxyCW6iAWa6HUaPDmGz9FwLeL/v3d8HrXceToQRw/fpTF18uXL+PeXcLUEqljDB1thPgPcTfnjt/PRjVKWu74dvgav2+gHxodJU8TGBzoYXMEPWPcunkXZ049zn2VP/7OW6hJqrBZXLwnIWoLHStkYlpdpb2tFQcPHoDVZkQynYTfv4vDRw4hkYgxKeHKL+5ibW0HR08exuzsAouz0VgCRpMUZ88dgc1mZlx1h6eLjQq3b8zj3Llh7sYlXLvJYsXm1g5WNzdx4uRZvPHzC3A4m1k8iPh2cGh0FPfGx7HrC0Cr0/DnIJNDZDeHE+f2M3aWrvsul4v3srduTcDRvp9FhVq9wvdxMvJQICyXTzMem1Dg1Cm+vbmLcr4GobwBpVyHelUOlVzD5CKRoIFkLAapUILP/+7vQSZQIB7Jo5IXwGFqZaPqzMMlJgYk8jFAtgtLcwFvX/0njE94cf7sMSQidDvW4Y/+4Avo7e5Enc7zfBHh3RiEtSqi/h1sbq2gtcMNlUaGJo+D+6W9vm0sr6xgcWkdmSzRh6TIFxuoNySQChVATQyVQsfXLaohsNpsbNCYnX+IQiUDg02FeC6AdCmG5jYb0skEcuEymswtjD1dXJ+GL7CFfKkCc7MUbV1mCCSUhMziox/9KN555zK2Nne4z7jJ7kIklMT5J57C5avXcfDoETZ9vvr9n8Hp1mBwoB9ymZIFdHFDhQtvXMX2pg/nn36cr090naQ0/9TUFBskSGSifT4ZYug5jGgpU1NEg2rC8eMnEQgkcOP6TUawksGSqAMU/Tt/7jwMWgNCoTCTGugYOH/uHBOofvbGT/Gp3/w4pHIxLly6wAJnW4cHW94NrCyvoK9vkIXJlblVWM0uxENJFnDdHa2IZ5KYm1/grtu9jvcKTEYDDHotxKIGAkEvTBYNfL411BsFtHe0MB4/HEkxZp7uIdRFGg7F2HhH5stSkRKSUhgN9CxrxGs/fo2rYQg53t/rhsNuZ3oIrRv1tm95idRlgFBKSek0ahIR9BYLqgIBjGYDjh4bRji4iZGRYYQjfgSDu0wWisXCWFpe4CqR0bH9fA8JBfdqlpqbnFBIaxi/c53NMy5XExbnVxAKhqFSajFxdxJWixOjBw4iFqGe7wT0OiOCoRBypQIbW+kHI/w7UYaeOHeWz7VytYSTp0+xOateEyCUjCKQCGFmbgb3x2dYkMwkk9jX14uezk6kk2m88sGPIRSLQq014P7UPL73/R9jbmGV61U+/7u/iTGPGYHwDq5cvctVI2cfO4u//NM/RyLtw0c+8Qy+/ndfwwvPfBjGpibMrnjxYHwdd289wCvvfx6/8bGnsOq/hfmlZShk1Jtrwr/7378As9WAJ85/AJ/8yGehsqbx+3/we1iaScKoF+P8mf1Qy9px+fIcevs68NLHz2Bq/nU2DjVqUsiFZq4DEQoSGOtrhy+1hnTIiL/+y4t4uLiDsrKK5z/+GLzBINRKBzZXlxHcmUG3R4Iv/de/xFe/+FMI6xpsbWwilt9Cx6ATVrsFt2/fgT8cxYmTY7A5bRBJhciVssgVUxDLhbyXEMtEUNL9XqmFrEECKpe98p6DUf7lCiAS7iVshYQwbuztIag7t15DUShCTSBBg8VXCXe6MyqrIUA2k2KjlUJKnbrUB55Fo1qCUCyCSKHlqhvCZkuFQkhFAggIC18p8z2w1qhzWpxetyGkzyNgBLRELuQqHqppEArlnCKvFKuwW53cVU33oUIuDZmcsMsNRpuXigUIBWIUK3kodUoks2mIJHTuCeFdjmKo6zicmhaYJUaENrxod9ggqBQRzoYRLaVx5uTjsKoc+Nwr/wb/7c//GiMj+/cA05I94bYO6munEjBC6f9ySPj/KhoqgUCQ/zVHh4/+2qMVeLQCj1bgX+0KPBJu/9V+NY8+2KMVeLQC/39W4NcTbr+Ir3/ja7hy5y1888d/A4WpBoNNAalMgWJWiIUHXpg0zSgVGkgm4+xwHj3Wj6ogjUh8G3a7ETs7UfT0uJHLZpBLVxlR1tU+gHg0w3037W0eFm6/9fdv4NzZDrR5nEjEs0hny4gmiqhByMmfUDTAaC+9TobPfvYT+Pzvfh77h/YzAimRrqAikGN+bp4xXh943wuYn5uBp6UZK0sLqNfKMBv1uHdnAmqFGiazEk1NVtjsYpRKSaSSAoR2KwgFqhBLtLDY5JiafYDjp3tQRQZ6vQ6ZTBVqBSEzDTAbTNy/d+vyA374NWqd6Grfx/2C3/zmt7kLiobFSq0YuVKGE08tHS6IZCqsrfsx2HcQHW0e3Lp1AeHwMlpadTh9agiBQAxGfQty+RKWVpbQEKdhNmrh34phoHcUt+9Ooa21F0ePncZ3vvsqKtU6hob64d3yolwoI+RL7iEVrU3cDUV4oiPHjnDaq7W1lR2qi4vLGB4ahndzC4VsHm3d3VhfX2d3Kw05qcewrbWNE8uVWh5Gsxp+XxD7Rlo5QXv8zDDjpcgZvbK6iqWlZVitdmSyMYwcGMDbv7gFh92G8TtL3K/73DMvgmTWidsP+OHlueefwx//0X/C//n7v8fdXRPTd+HyWJFMhZFNJ2DUKyAUVFAuZFhooUHn2KEDiMcT8PmDjDmigVM5p8LyAgmwRXY7t7a7WcihNEFXTwd3IBFKt8XdxImUmbmHKFeLUGulPEBRy11I58rIZElMBT8cmg1a7OvvhG9rGcloArFgFGdOjUJGSEtBCYlIBMlUGeWqDJ1dHswvrkFrNGNyegaFihBCiRiHjvXxw5nJqsfI2AFcvHSR++Ko49RitiPgD8Ogt3CvWSKRZJSdRCpEoZCB29MEr3cTh0ZHkI2msbu+iWarA6J6HQaNBnKNCpt+L/ypMGytLjhbm/hnyuXSPGhot0uxv1WJWimNra0dHhCWKlXML/sYZ0liHA1eimVKpaTR1taLmZlJDPbvRzwahz+4guHhdui1arz+kyX0dzq4e1Qmq8NgqKKBGMwWKQvnwoYBGp0N0XgNa0tFvPGz++jsHkR3fysk6jCGx4yQSCr40y/cxPuf64FMqEfYH8a2L4C5TRHkphZ84KOHIZFU0Sjr8dbrt7Cz7cfpc32YXbyLo8eewsOpXayvx+Hp0kIiS6MUl2J7YwOxrB9jhzRocXZiaTaO+/eiGDngwcnTI9jdpZSXCBKRFgvzyzBadAhlInB5zKhXqIutjt3tCOo1Iacob167todM7u1GPldGOkFChIHd/ZCmYbZYODkZjngZ66hR2KHVGPAbn3gO16/cRSJaRyjox2/99ifx1BPvgaWlAz3nuuDpakUkEIJcImcBt5grYm15DcHdMFrbXOjobIPdaUckGuEOpHPnzmJhdoHRxXarER3uDu6ZunHpDj708aex4V1GuaBDNFaF3lFBMh+ARtmLakOCbCmKWm0XJp0UgdU8tHIN/vAPP4Bv/c83sbSQQkkYxSc/92FEUmVsRzdgbZEgl60iHChALCRcaAEqlYJd5PF4jEXaF154Ce9cvI5bNx+gq60PYpEC9yceQiPVoZDOc3pGpVdBohChUqujUKyhnCdwmBxGvR0Wow06lRpCQR3ZTAbRVBoanRw2F7nhqeM3jlpRAr3KBoNaC4tBCDS80GnycFplaPM0w2yg8zzDGHMhgfrqAlRqQK0hYGMCCcYkxBQrRVRqNIyhc1DAfXy6hpaTjA2UudeNeszousUCcEUCsUCLek2F4G4B5YIMf/xHfw+RRoBorY4nX3gM6WwC/QM9uDd+Dwtzq8iVwF1zRqMVOoORhbG15QU899Iz2FhcxIHePkSCUdy5O4HhkYNYWt5AcDMGsUoId6sHA4PULepHYHebe5Kpc9RqdyGdryCwG0OukMOZc0fZaENDqaWlFU5bl8oldv2fPXMeqyvrMJmtfN2gdD1dQ8jQQn+uRnjoBnWP0kAaWFlYg0K7N+RSqeQQ1iQw6bQsDpD47fUGMTgyCpWOcO8+1MoVRMI+KNQyHD9yHAvTSwj6QpwibGl34+l3P4Mv/+2XGclsNpmRp47CYg0SlRhtXa2cOiCkYbO7mYU/wgPHgn6kEim4W9qxMLvO93VHcwsUShWUKgWmpu9zr7dBp8SR84PctxcKJzE9GUSHpwc2i4HXbHZ6Ch5XM+KxJA/w7U0OCCVANBWESifGu55/Andu3Udwo4DVxU1+b/ruevd1Y+L+XSSSCXR1d6J/Xz8uvH2B04OHDx+GXm9AvVKHb30HwWAYre1tLG6RMDq3MM+9pjSwp45ckViEdC79yx40OhZrjO6VkDiSIxyuCCP7B9DX1w6Fgnpni3sQPcFeKp1ENUKcE2azJqyyuaBI6YpGlV+b/7tY4uO5Ui4ztp5wmITwTdG6Gbvxjb95HYurM3jpwy/x9ZuSJOsb6+jr38ed9NSRnS+UuHeX/lvYEEItVSEZTvBwXi5XMc7RYrFBJlWwSEXCLd1nDbTP2Pbxr3K1HI069VBWkEnv3YfJLECiLe2v6PNSCnhlZZnxrlJKXxtNnKJrd3difGKCDWE0SKSkF30WSo/TayiVajYD0N+jPll6LRIx5SpKf5ahVOyl+mhIS6kySuSRmE1D9WwmywI6JZ+bm5sYVTx1f5pxhfuGBmG1WhEOh/Hw4UOudPD5fCxwkTBO7017BUo/64wqRBNBTvwr5AZ4N8OwW1t4fShJ2Wjk/x/23jPG8vS87jw355xD5Zy7Quc4PT15OJlJJMUgUlSgRRtewBAWsrGWdgV7RWmxlsSVSJEiOYzDGXJCT+4cK3flfCvcunVzznnxPMX9ahiyP6zkbmCAnpkK9/7vP7zvc875HSg1dU4RN3Vr8PiTw5Ap6ogkstjajOGRk08D+SpcVg0mJ+4jla5ietqLZIb69IRQaolCkEM8EoOoTlSBw45c6rLLhpLoONKGjo5WjN+bQMgbhcGhglJNqR0B0uksC3yUpJbqpDh76RQuv/0m3C4nXA4HUCvzfay9uQWX3/wYBp0KRoMdnW3t2Nnew7UPJ2CkXs1EhhGMJK7TfVCjVaBUKEKlVfG1SoISJfL8235IVXKoVRrsePf5OBHelAyQSpUM+/s7qNSKGB4exvTUDItwHZ2daG/rYAEp4I8gGS5idGQUKqUEu94NCIVFkOy8s7uPgYEOrrWgzzoWjvM1PHFnBxKFFAaLmdepJDSef+Q0GptdePPXb6NSLKH/SAeLpR+8/yH2NyKwNhq5852eV9Qb2tLajkwuB43OwALuysoyunu7IZWK4DvYg0pJ6GYtQoF9tHCPpQRbm7vo6uyFwWDF/XuTiIaTsFlsXE1ACSjq1y0X6FpQoJoVwdlsQEO7HQ0NLj43iSpQrwuYikCmgWeffg5+P/Vo2/Hqj38Es8WA8xeOsLjksDZidXELd29NscnBbqVkZAXBYArtbU3IFDIYHhuFdz+A8alZpjQcOTIMpVTCZtf5uTk2yPb0dMFqs/I1wMJRrQyNVofJ+xMIBAM4Mkw1LlFMT+1CqpDC4nKwYECUHSK1lCuEjB5EYxOJ6QocHFDCK8XPkI3ZXVjcjXyPoLU5YXBDgQCSwRinrEcGjkIm0WB08CRUMgN2twKQiJTIFIpQ6KSIZhZRlWxDYyxyJQWtxcgUGw2V0dHSSRYrrh7QqDTo7xqGuCZBo90FlVKOqdkJNhJRFUqpWuBanf6BAahVetQFIoQjaRwEQojFkkgnkgj4D5DN5LgjXFATQqPT8+cWiUcwMT0BR6MNUo0I0XQQMuXhPaWWq0MjVUMoriGWDkJrlkOhBVR6MQvGQ0d62GR05cpNDPR14+L5R1g8joZimHuwiG/9n/8Fr/7857g3OYVoLA2tQYl0LoaXXnoRWrUOM5OLuPruXTQ1dUKuUDNmnPqf3/vVZYycHkM8HuPqFhJr6Z5FWHvqT29wubG0vIhEkrpmK3C5mxANxmDS6KExGzE/P4+Wpha+RpfmF9HfP4BTp85g/N59pBIJJFMpFrVGRocwPTOJ1q42RCJBWOxm9PX34PbtOyxUJhNppGNZKGVaJKNpKKRKxDIRaC0KprmkU3nemwkFMhadstkcEtEYOrpaeU8eiQQgEtG6n2p1mpgYsbaxjtu37qK7uxfxGIlUEphNdjaj0jPj/LmL8PmI6JBDLptDPh9HV2cTC8Pj9yd4LajXGVgIk8qVKFYqKNXr0FtMMDkcqIvFqFbLMJhkECLH5+x777/NXfWf/8JnUUcF8XiE1zX0ujhlXzlEp1erJWgUIkjEdTbR0esj8VoikePdd95HLJDG6NFhvu8/mJ3jPnEyf1NXtKPRxUhoeqYfHx1DKhZnSlJ3FxncZEzZcDU1IFfM4wc/fhVtHR3cGa5RO2Axm2Ay6JFJJvB7X/4qdr0evP/+e2hqauXzKJwgqoQKlboQsWQaSqkAv/P5F2HWafHD7/8QGqUeX//a7+DE2CD2g1u4fusKsvkIKqhifGYZnp0wevv7UcpWsO/x8nzi0ceOolqWwuVsQ7lUxeuvX0YiVoBeb+a1QUenHZ/9wqdhtzTj3p2ruHXrA+46f+rpF7C2sQXvwTbS+TBW1xZ4fXlkYIwpETNT42hwG3HhwnFkfSK8/9oEEvka0sIsSqoUSkIyXlXR2dkJSb2CBpsOX/js5/H2L6/g1R/9GKfPH0HvSC92fDsYPDKI1fV1XqMQQppMlXT8qTIrk08CIsIC0+K+zth1rVgOaZ0SsdQfS6lWEl8JglHjfT8lZQk9zH219BSsE/GrjmQpj1KtglpNCIJnCCi9L5Qwnr1aqh72uteqEIvrLN4SMZmMFTn6+koNwnqNaT3Cep2rWsqFApvaae1XFwhQqlZ4bUV/F4gFkCtEyGRzbFTQqE1MBaBeato3kVmLzl8BqvzcTKdikCukqJTyMBv0qFTJZFqDQq1FtlCGVEJ91FVk41moRFpoBDrYVE5E9xMoZWto7WlGMB3AmbGzMMot+Fdf+ib+6j/93zhyZIjvAUIZrecfCrf/PbPRh9/78Ag8PAL/fI/AQ+H2n+9n9/CVPzwCD4/Af+UI/NOE27/Ed//hH3D1zrv4q+/8GfKCCE5fHGXBNRLIQVBUQi4wsghLqEuNSYFENgC9WYpkJgir1Yi2jgZ245uMZlrW4vq1eygVqIvMgVQyzbg6kZg6T4Roa6WuTz2CwRj2dvKoiess1hksJt6Uena2QZVXjz9+HteuXEU8WuAOv1xBgM6+EXi2aJMsxfb6Dppa7YfuYZ8XlWIBBr2GO0xvfDiHr/3hi/BsrSBb8LOzOBwsYWp8D2ajm93Cao0ciUwQBpMAbZ1O7qabmlwEakocHCSglJowMjaABxNbUMpl6O8eg0ZpxJ3r9zgJW6wUWKQIR/2MmaoKqijVCxDJVbBYm+H1hHDu7GmUS3Hs7E7C5w9AJIyiubkFIqGe+0PJkT802sLu/4OdMFATIxzJQCLRwOlqwhaltO5N4YWXnuIOTBJhdRozgr44tCoT6jUB1peXMHriKJaXlxnxSImea9du8GCQeoQezMzC5nJhe3ubhVhKrNDws1ysoFItIhjaP3RbCwoYGO7mbrREMsY9p7Spamltw+bmNg+CFhcf8OdNCLVCoc6dgtS7mYzkeIhrs1qRz2Zx/PhRzD+YxcBgH+6P3+cEUld/C0IhHzram1EuZLC2soLOdgfUKhkPP0QSMdra2qFU6zjFQ712y3NR6NTUK0R9TCK88sqzsNsd2NjaQiQaxtT0PCx2LYaODHB6MpWOQW9UA8JD9NHsvQCEUiHS+RI62nv5mGxtLKO/rx3VUgYtDXZUS3nMjM8isB/FN77+Mry724yQ3WW0mANCESH8hMhQckgk4n6/L3z5FaSzSVy7cQUXLz2CN995F2azlTeV4WASoVAcNqsNGo2Ok0CE/yZRye6woFgivJIAx8bGsLu+jZ3VLRhVGoiqdWiUaihUKqQrecRLGSiMWqgM9H7qOPDtQyoW4qlzRzDcrodvdwNT0w+gUCohV2rR0tLAfz848PLAmzrL6HNcXz/AwEAjygUpYtE87C7qizICFR0qRRkC+xH49ytYWw3izAUZOvtEKBeziASLqFcJuy3HptcHm4W6Z5dRqWgwPuXFJ39rGKfP6SCV1hHxp/H+2/cx1DOKXY8fFpset6cDUFEXdK+bkdeEKRbUFejvd8PpFsMXWIPW0IH7d6ZgMTm5X69aKaOUUvFGd2b+DkaOq9HaRmJOFgqZGVqNiZ3zZquCexpLBWB6ysOdUmcunsamx4PVZT8Pr4QCBUQCKZqamhCNhHD37h00NzWyuKGgLtN4CV3dLVjdmmbhv7u7Cz7fBg78Pk7PtXe0YWSkC1OTC9CpG7C8tIPPfPozOHX8Is4//QROvHgSnv0d1Ms17makLsGe5h7cuHsNuXQB7gYru7DrZQEqwhKqJSHaOzsgEUsRj4XR0uRGYC/EA7IXXu7FyFg3PvjgAVYXkoBAjYLQh8HRFkgEA8hk8sjkvLDaRPBu7SCTjuPP/sO/x/zsJlZX55Er5jA3s4s//t/+BFV5HLMrd6HSSRlLF43SEE2PbCaDYqkArVoLg86Me7dnIYIEfb3DmJlagsXkRi5TxvamF8KKGFKZEuV6EaVqHgq1HGLGOqtg1Nt4CMgaaa2OSjGLeq0ErVYMqSgDqZg6NYXc/VSt1KBWUv+lBs88cwpmPQ3hDiCsFSCqilErSFhEV2rE3OVYLtYgkVIflJIRqSQq0fCPEnuVOqU96pApJRCKhCzuqKGh1iruCS9XcpwaI0KaWCxFIp6FxdSEXFqAZLwGi6kZN69P4c+/9VNIzTpYnC7uTz91bgy37tzA/k4MT7xwCT/96esYHhtBS1sb7t24w+hif3APOysHaHQ0IhZOAxIh9CYj/KEINBo94oEILI0OJOk+JgTaW5q5z3RhbolTcGKZGGSRp+52ui5JUKTeVEqRUOrw1OmTuHOb+tuNWFveQK1SQ9dAD6dPqQed0ivbnm0exDqdDsbhDw0N4vKvLsPWYGaxihJjAwO96GhvwNtvfoBcMo9CrYS2tm6cunAanl0P7r1/Dw1tNk6Dh2IB1EsiRkJ7PUE4GxtQLlSxH/SyeOC2O2F0GFGoFLiri/CYH73/IcQyIYRiAd9/Txw7iXwih9mJOej0ZhSKFcTiSUilCiSSKTicdiTSURhMatidJpgtWsxMT3JPrlbt5PUCoXvXVhYhEYvQ1tTO3cpz95fRPTzAfd2JTAzZQgzt3dSLZ8L192Zh0JohpFSzsA69Ucv31bXNNe6rNOj18GxtQSSTcN8Z9aoLUYNZq2McX11URaGU4/SSTCll4UQmVnJKJBIPQiajz9bAA3UaRKuUUu7TtTtMaGiw8/9Pk2CSzxx2t9VoACnhgTYl2wkvTL+bOtyzuSwLrySuUd8gDaDpXKY/KpWS3zOlN0goRU0EMYyolpT4xc/fREMDpQNjKJUrMJsIv5zndZRer0cklmA0H6HKy8Uyulo72DxC3Ywkzk1MTKO5qZWvg3A4zClC6kKmNB49HxRKGaPN89kaUqkc7DY7J0PlChKNaixSZTIpqJQqTnxT/280FIREJoNERn3kCvgODvg1UGBULDlED9aq9cP3K5Py9U9GMeq/IyWcRGpaA/5mHssdyPlc7rBbUXDYJScTkzhMHYQtSKdTTL0IHPjx3lvvs5Df2d3Fx3BtbY1fI5mzCCNLogklU0kM7+nthdlswuzsFHfEUp/h8aNncOvmOKdmSMinZJdQXEEhH0ehnMbnv/wk5MoqZHIB8uU6rn48DxUM6O/qwubyCrx7e4zBlchVqEBCbXp8/pVrKchFSogFcohESjaMUIJUJZchl82iUi/wOaomhHIghsHRQcY5RiIxjI0dxY5nEzJjHacujuEnP3mVBTzqKI2Gg3xuVYsVXL88C1eLDf6dJE6eGYBCLsH4+ANo9G4IJUoWnuVyGexuG8KhIAqpLPL1QwG9q6ubMaGH5rEDeGY20XPiCH8+29ubKOZzUKmVsDoMXEfS39+H6ckZ7G7vo2+wh9G3dF7PTS9CqdBx1UUyEsXgUA9SuShWlh6ASnep2/rRx44jl8syPre9tQ03b84gEy+BQJilbBlNrQ3o7Gtj89rw8CC8+yQI+/nzJHHr8Vkw7koAACAASURBVMefxOzMHAs0W1seRkwSUpOe9zqDCeVqlQ0GdpsVRosB0+OTqNWLcDpMkCvE0Os0MBotbIjc2NhGYC+GI0dHOIHu2/Nx4jYVSyCWCuORR8+x4CuVCZlksry8hPV1D2q1Cj73+Vfw2i/ewub6Hi49foZFzUKhwqLc62+8jq7uBhwZ6UE0EsTBXgj37yyjkhLh6RePspmR0PV0zS3MelEVlzh9Z3XYsL6+jWg8yd3h9B5mp2cOO0bFIijkCqjlKgyMDHIfLNENNCot0kkyvmYwenyE19ZvvnkbKrUKLrcDtVoJwbCPEdxEwtHp1bwmMpoMbM6ia5quiRsf3ofd3cyGBUrKVTJkgKrAYrIh4A1CUhXh8Sc+AZPOhkoR0KlNjMuVyJWoiqpY370JgdyHti4dyrUSrryzDqe7AYIK3UsOEI9EcPr4CQjqQgwPnIBWakEqUkRjQxOjbXf3PCwsQ1jjZyGJMHT+KRRK2BxONpvS80yppM7KDL9mwiqHAlFEo0lkM3nIlWrseL0IxSMIRsOoCetI51JMSqiUCpBLRbC7TNjwLKMqyOPf/Ls/wObOMlY3FhFLBPncuHDuAt55621O9ZsMBggFdYyNjkGjt2BmdgmReBr9A4PkHsM//v0P0X+sCxfOPYIf/+Nr2N8OoaWlHa2tnfAHDvg6JTPV4uIip/7p7/Rcpmv66tUrnHafuDPOn5VSq8LG4joGjo3AYXdCrVQxajWRSPL5vLS4DJfdiXAoDKVKBbfLjc2lFSjUKhjMJt7rRoIhaGw6Ng82tLhx8dFHMD8/h2Qih2K+hEK6iHy2AlSEnAocOdWLijjGRCLan9WrMl4P28xuaNVm+Pb8bGIlYZRw27FYmKtnXvzk09AbZZhbmOPucnqWRYMRqPVGlEs1Fg8BEXp7+xEJxzjtSrjY9Y0VqDQKDPYPwLvnxf6elxG5dH6XazUoqT6iuRkGmxnZYgGlWo1rTVLpAEwGOdwNLkSjQTZ30D5GrqB++MP0JVG86ZlE5wE9T+hZKZcAqVSUMfASsYzXmVKJHPlsAdfevIuKvMBGZJVKwzQIMoFotFpoDDo2IOm1OkhFEiikMjotcfXKFTz22GMwmc0Yn5pknD+ZgmntSRUiJlMz/94nH7sElCvI51PY2lqDVqNmMtXW+g4ee/YSIJKgWKkiRmsfqwutthasLc9hY32OzZzevR38r//hK7zfvfzOPbzw/Dm0djvw9sf3YLZpMHa8H+/++gOkQxUIaiI88sglqMQW3J+ZRHdPM954411USzL0DbZg+v4M/AcxGOxK/Mc//XewWnWIxQLY9S9BZVBgcyOMULCEZLKK7Z0NyOQ1VMtVOGzNEFQUbNzd2ViCKl3D+d4xNLS3oSCr4a9f/X/wyHMn0XOkGbdv3ec5xpd/6w+QT5cwMXkTu751HD3dhKpYBY83ioGhIV6n0byI1uTUO033pEIpj3KtzOtFqmkQSYSQCIVQianSpA6hgD7fww5bUme5zqB2uDYiWZaEW/oaFnAFdVQEtBcp8TlYKlfZ4EkGG75gawLki0UWgCl5T0Y4XpuJhIjzuol+lgBSWpvVBSz0loslKJQKyIjmIyIDWwn5chF1Ac2q6GMu8nqR6luoMmlvzw+FRMWmNCICKKgDt1ridWBraxP3aKfjEWRjUaAuhlpjxq43gDSZqkR5qDQCCIUFPkc1MhMGO87DoumC31tgqg1Vbn3xU19Em6sTX/3U7+I//elf4NSpk3S5oS58mLh9OPh9eAQeHoH/eY/AQ+H2f97P/uE7f3gE/kUfgX+acPtX+O53v4/LV36Fn7z5XagsAgjlJeTyOYT8WXQ19mNtcY9TbLRJbWp3I5YJoCrIoLXDDq2WhmZpbG1uQKfRMWZyYW4FLkcrb/ZWVlZRLBQxONSPo2Pt8O6vs9gjEitw4+oamtrcWFrdYFSlWquGXCmCw2GG2+3A2soq4xwJdbTvi0Ms1MJg0qOhyYX7NybxyOMnMDV5H4J6BVaLkZNOf/RH38DtmzcY8bvvXYPGKMLAcB/qFRWnfDYWD3Ds9DDjxepIwWSRw2JX8wBJKtbg+tVxlIoCyMQWRGIHaG/qQjiQxBOXnkOtLMLbb1xGU3MbpmanMHp0EHfu3oRSI8XFJ0/xcPYgmkI4nEMyWkR3Ryf0OjGUqjzC0Q0EAwEehIVDJbhczdwdd+xkH9RqMeQSJe7enoBUpkEmU4bZbIfZZsP1G9cgEBC6ygSJUAy1Ug+L0Ym7Nyeh1eq5l25kZAR+vx+ZTJY3puT4JBQRpX9oaEdiMQ3DaJNksZhRKVfYyV6rlxGOHsDr3YVaK8HxUyPw+f1IpxJobWuBQFzFwYGfB2Jms4WHoXqdjlHISqWBU4bULba/HeCeWsJNWkxGxoBSLxuhfUORIIbHBhGKBzm1RINqm1nDqKrmRhOamxtoZ47pmRlodQYoaGCVIVwioY+MaG/twxtvvMV9oR0dXZDJFXweEqpxfmEN+/5dyKRiRoUdO9OPRDKKSq2AUrkEk7ERNz+e5V4su93Nqb5YPIhEMMY9yhcu9MJhtUCrVGJxbgdqRQ4mvY6xr0srW4xmTCRyjMIiUVCr12N7e5+d/0dGBzilSkJMXarkXrJQIA1Xo4v7gg+7ItU8kCZHfjDo43Oa+j1pKO+k4Xgsg6XZeUjrIpSzRUjIQSwUIVkqQKpXQ2nSoVgrMTJybW2F9nBwGSRotcth1KnY2R+PJTihcOnR8zxAyufDPHAZHGpFsRjhAXVHZwsPcEiQdriUyGYjqJWlMJlsiEWS+OUvNpBNl/An//EM9nwzqBRIALGjUCjBH42hJlRhdioGm6UXKyshBMMJ/NYXTyAa80AmA+RiFXw7cRwbOckGgz3vPnyxMgLxIlaWNzEwYMfokQF2OhOiORTY4QH+D36whvPn9GhpdSKZzPL7MBkaOOmcr3ig0hCKUQhBzQTvbhq3bq1Bq6+hscnGXXiEhKbXP/tgiTHk5x+5gFs3FhCPCDA40Amns5EFBUKDUtcvpbsaG9x8jcQTGRwdPYr79+8D9TKjbUnIpR7FYimGl195Diurq8hlSmhrHcCvX7+LC+eexpe+8Hs4euE0hh4fRlFQQK1UZUSkXmWAZ8GDkqCAZDSDU2fHIJGJED6IoaHdydfHj374c0aWtrY60N7Uho2lfe4nPX7ChrFj3QgEC/jWf/4l1GoLWrocEBJmNp2GQiaCVFCHZ+UAlYIIn/7KAA/QfvHje+gf6EKmEMONK8vo6O/Cb//uk9jeX0UgFIZMJUO+lGWBha75bDrPeOMGZxs+fncC21u7eOWlT+O1f/wVLjz+NLY2vPDvh2AzOWGyOVAVlLl3TGfUQiKVHGLEyjVIRBJGk4mFFdQqlNbLwGFVwGGoQVYnWhcNZlUwW41wuw2wWSmNFoBQmIWoXoKwQtBPMitoUC4DVWEZApmQ0xHktidDSqlSRYXSYsEgi1wkWlJKjAwlNMag9JRBYUKFhjmVPCO+6yjzvZISp5R+R02GclGCWkWBWCQPldKMexOrWFiNYHVzj9G6Yyf6YHdZsOvbh1rpRDB2AJPZhvG707A2mTBwpAeZfBzTdxZQqlYxOnYE7pYGWB0OFpbnFhchkUr5+G6vb0NYEHLXOw1iS4USAr4DHkKaTSa88smXcePGVRZayRgwN0O95SocO34cDx4sYH/7gBOZlCDpOdIPvcGEmzeuM+Kdht007CUBjowZNJxf31hnnD2hBEkEbG9vxcbGElZXl9Ds7Me9mXFIaxKcePwCUpkEZsenIREIMTwyjGI1Dc/iBgtOqSwNRYswaw2I5+P8PHG6HIwR3vXuMOquta0VSwtLjKOnPjfCQOpVZhxsh2HUWNE/OIj5hUUkk0kehumNhHnNcsejXClhEw+lIuYfzKO5rQEra2ssund2tAK1CsRCMfy+CJ5+4hN4/ZeXoZAT2jcMnVmHZCrE91yr2Y7Ze2uwW8hQU0fA74VCJUNDoxMra8sopvLQmdWMo40mYqighpamZhSLGVQK9Ewp8zONhGdKv9ZQRThCiTwrzFYTJIoaHA4bo6tJMKEULuHtW1obWHCKx8NQKCWctKgSdlQoQLVCcz8J41lRF/IgWSSV8QAzXyjwIFApl3Oyg8gGNLSv0TfRYFIk4L5UWntQL188UkWDuw8bq1vY29/HIg31nQ1MDfjwo4/Q09PHaUYaulOKkdJOZBrp6eyCSCDC3NwC7DYndne96Ozo5pQNnTN0r00nY+ju6+WkItEb6JkejWY5SULJ1d3dHTYa0XsnwY6EW7qOSIAlEZCESBZX5XJ+vSSakumArlE69ylVS+ckJ0OqNR56CoUC5PPUdV3lryWxhHvpOFlD6OISp5oJ80s/TyoS83NTLhVje38XA4OD3NNJfctERSQBmYQuQopSknRtcRUVIaVsxDz0HR2lPmI1ItEI1tfW+J576txZNlf8/GevIRwM8zNcIqaKAT22NzwwOiV44aXHIZZUoFBJkS/VsbC4hYmr89Ap1BBXFZDS76TzR1BFtppDvV6GRqNFIk3d5GJO0QilNeQzdTR3G7mPm8RDgUyGpmYrJ4AOdoM49+gZFnUILen3B9mk5Wx0IpqKsdh3/NgoCw5k9Brq74Jeo8dPf/oGP6sdJgcy2TTKuSrSuSyUWhOkUCJfzqK7p5sT+PNzD6DWKtmgQ8ecMMmELT1MMVfgMDswevwY4103t9Zh0hsxONQLd5MTH7z9McwuDVeUkEGA0qZ0XBljSaIQCA1Z5HtxW3MLfAe7XAVCSSkyS5w7fxxKhRRSiZiJIrTWLBYFmJhcgUap5SSrsCZCc5cLpWIOTz3zFKeyt7a2Od3V1tKOe+MT6O3qw8cfXIFYKUY2TwjmDNRaLS5efJRrDGrlCqMjPSsb6OtvYzFLIhbwOURCS0NzK1ZW1rGxsAuNibCwcu5np/Mxn84hGPajp7eLaRKU5hsdG+IE/N07k/DvRWBxq6BRqZnYQTUYdD6RCPzok4+wwEXdpGIpnXMCqOV6vP3mNWhkKnT2EJK5jFg0BZNJDY1eh9vXH8DV7EJHbyc2VrdRrtW54zbg9aEqAhRqJeNfqV6hnCvTYxNanZ7JRiQuULqW7suSugj2RheC+zlO75PxhvDQ9NwjoauntwO5Qvow1S6XcGqerreuri5EQnFcf28CQyeGIZep8OD+DArFEhtFlDIV8qkCTp88y38PHoQwcmQUhTzdt6QIxiJI5DdQE3uRKXr5PCnm5NjdTCARIsh3DSq5HHaLBfSGTDoXWpxdsOkbIJUcotHjsSi0WjWbV+j+mc1l+DlOr5NSagaDnnHCZrMNSrmGO2Dp3JFJpYyZJ5GLkvveAx9u3r3NiHilToP5xQVOyFHnczqThEgmgNVpwEFgFz2DbWjtbEQ8GcTO7ibW11bxzBMvoMFmwxtvvQG9XgunU4/W1mYsLXuQzlQQDGTR0dGLQDSA99+4gj/846/yc+H1X/6ajQz1ogCtbZ1QqdWMcyeTLJECKCFO5kwyj3CKPpVkcwilmun6GR4dwcSNcaisOjbMhoMhXhs8//wLuHb1KvK5IoaHhnDr1h2+H9Jejc6HdCKFI6NHGI9Px45S9Dq9FpuedcSDMaiMSk5X7u16YdZasLm2A5lIyYbcZ16+hHjOi2I5j+0tHwIHMTidLYhH0ryeVcrU3BlOZj5aNxSLeTZlk7nK5tQzKcTd0Mj7x8l742jp6GQSDYntlDis1QGX08WpYCL8CMRi0B3C7aLUehmxcISPhUwhJxwF9yVLlXLURHWkslmotRo28SQSfphNKk6x2+wWNkgR1ppStfR0pucj3W/I2EAdv2ReInMWmbXFIjDimEgPhVyRXxthc4nOReL8zes3sbvjZQMBCcwWswWxZJKNzauLS7x3femZFxD0B9hUNNI/grXtTSwtL7Fpz2A0MlVidX0N2WqGSQhdnZ3oam5nQ+zc/Ay0ag2bYzzbuzg4CKGhqQVqnR5qrR4SkRxWnR3R8AHm52+hu9fJxgWjTgyHy8WGqXyxBJPVBJlagLqkgFjSB1FFBVHBgvmpTbS1t2Ggz4H7s9eRjFXhtHcilSxxpzElQdeWDhBLhtHaqYVImUFjow25Ug0zC5todPWgvasNV268j8XlObjceiTDQqhlbtjNbqQyXhwddECyH0N+O4RwIgZ3fzfuLnigdqjwqa88iZt3bnBtRbObDN15GKwC1AVlRhZXIOe+6lyhwHQI2m+TgYjqRUiUp3sDGY4Jf0+iNwvxAkCnVEAqEnGvNq0XSFClvlhKRCvklI6u8vqA/hDJhMDIqFeZdkL3a5pt0POiTOsm/to6U8mqpNOKZJzipa8hAxBtmJPFFCq1GqezxZBCLJDwc4hF37qA1y00GKjWq6jUKf9M4jHta4q8xiCTfz5TYnJDJpWHPxBkQ42R71sOroJSq+V4/rlnYZSb8ODuPJYX56AxSOBoMKBYzWDTswa9iWglAiSTZeSKdO7SbECBo2MnUS0JsDq7gk8//Tk0WZvxtc/8Hv7zn/4Fjh8/zrp0XfxQuP0XPbh9+OYeHoGHR+C/egQeCrcPT5CHR+DhEfgXeQT+qcLt33/n+/jg2mX8w8//Gia3AsG4F6986mX4dkPwbYVxsBtDvXqIZKQBUaaYACRFHpzE40HeRFEHYSwag1ZtYuSmVmVk4YcQvc2NTuj0CsTifijV1K2lAIRSCEUqpFJVdjwnUzn09nehsdkJiQRwuZ24+tHHcDspJVdBIJhCIlrC0MgQPNsbcNqsLBj7D/bR09XCf6e+LhIyfd4dbG/voLHJjkI9xY5FAdRwWLswP70Nu9OCO3fuYnikDceO9+Dd915nhFl/3zC+990fw2Jyoa/vCLa3fdwflIjlGP1sMzfwsH109Bh+9ouf4sWXn8Wd+ze5Z08iF+DmzfvQWi3Y9gQgKUjw7CuEEC5AocxheuYqnn3mCUxPLXFvaE/3EHa923A3GbGx7gHqWaTjeVSrMrS0t2J07DgmpqYRjgShVEpRLtMQJAGdSscim0Fjxt4uuaIF3FNHHVw0vKRBEA3/k8k095/RELWpuZWTMyR40oCUhANC+6XTCRTLWfT2dWBuYQrPPvckD+ypC2tzexMNjW7+PupupaQgfa9SocTS3AZQEUGiEsKgN8Gz6eGNGQmoJgP1PQlRLBN+WoKjJ0ahJBzi/g7UagXi1AmkFEOrlsPttOL0yZNYWFiAPxDCyZNn8Nd/+3coFitQqw2QSbWQy7Wc3KaOtr0dP0LhONrbW5DN5tHcSkLFFgtzlCDqG+zE4uIcuno7GLFE4vLszCoqJQGc7LqmpGYNr//spzx8GD7iRFdHG5RSOWO65mdnGH/Z1d2Lzc0dtLf3oFisYnFxhXtwlColpzNn5+ZQLApx8dEx5AopzKx40dXZzueJnvr7NEaUSjXcunmXk1s0AKeUj81h5n5R+jzpBZLT3rftRTGZRy6Vh0RIwyoR6jIpMtUyTC4793oS9pA+52ImA6mwALOGRG0xowkFVQGK+QJEOOzjNBkl3F148nQnLGZCQCW4g8dqs2DPewCJSAq5VMbJDhISQqEoVKpWGPQGWB1FFvLrFQ1vmkvVHJbWfdDqu6BRdGPy3ib2fQnsevfwyd/6BJ5//gQuX36Nk5ckXja7W+DxkBgkRREW+AIFLC3Ng+iPX/rSJayvLcDtMMOglGHHE0Axp0BziwQ6nQxSuRQqjR7hcBpaoxRNHWIsLS/Ds56DsNaEe3c8MNvsGDvehZ0dH0pFEfb2YhDLShgccrMJo62lGdeuzkCros4zSpsl+HydmVtCNEr9Vip88tNnsLS0ywO+l194AXeuTXJHq0RW58F4V3crFlZu4vzFk9jaPGBBxWZz4u1fT+PRC5/CFz/3+3j2My8hVIkg4A3xNSCVS3B87Bhmp2Z5oLWztYMLj55DY3MDow5LFTLCZPHR1Y9hMFF/WicUQg18njS+9PnPYWL6p1CqyrDZXQgFgaWlADT6ZojkVeSqy7AaFEge5DB5PYCv/eFX4OrK4dt/9xP0dp2BzenE8vocrl2ZwYuvvAipMgmHy8xEg7Igh7qE0udCRksXshXUKyK4rC24/u4kVqa38Lmv/DZufXQPlboYzQ3tjCCTyrQQSqSo1Gg4W2L8J2FAKyQ8lakbjBKtARQLUXR1OdDT40ZXmxVmeQkaEQk9Rk7NSmQ1lKohZHJ70OqAaqWEal6EXLIGYVUFqVDJXXoqkwb5SomT/HRd1qvgew0N6giLajKZuB+Shr00zKOhHqFuKTFK1IBqrcjCO3UUUwcuPacqFUKmKSCTaJGI51GvyiGXEUZYh1RGhjv3p7C+scY4t2y+xIn99fUU3M1WFEqEVQckKgkOvD68+NlnsLK+ArFcipc/8zSS6SSEEiFu3LoDuYrwsjlO3JP5xu8J0jyIEX408NXI1RAVRYxJu/SJi5zA+/jqFe5RJbw6Yfro3h2Lp1DMlJHJ5zg5T2lRQseRUNXX18eJnp0dSt3KsDi9gGeefxq379/mbjcamHV1d0ElUcIX9OHRpx6DSKTAO5c/ZCFIUK/z16TKGaZSfP3rX8PG2iZ++YOfQ6XUobNvAJ6NFTQ3OzntdfbcWRaHt3c8aGppxLuvvYOqso7f+txnMLfwgD8b6rWklJasZkQhU4NYIsbyyiJEEgFj5Oj5PT1+Dx39vTzM7u7pZbGuWCjB6bJi92CTU9Z2m5mHsTueHYT8Ceh1Nui0VsilGuQLlNgp4cC/B5NNx8PwWr6GUiHPz5tMJgmZQsSJO5vDgqeeeJxq0HkIR+g+p8sFp8MBkbAOs5n64EXY3NxkbDTdx2lIGI5E0d3bzvdCEhKol5q6XEkULdeKLNIRlpTSbJVqgTHSlCih11ynhGmRkHkiiIVyFnCpG5RmhvTa6Tykz48GlHxiczHZ4T/0Oyg5Tl2I1EsvlaoQDBTQ1NCH1ZUNzM3PoVyuQyZR8ND5w3eu4Nnnn8XtO3eRy+T5OGrUWhYza5UKPyPWl9bR3t3Fr4k66UmAXV/bgN1uxfrSEvqGh/iZT8Igp1TzFU7l0nGQCEQoZnKQqlWQKmQoFUvcDUedtjQ0p+ue138CAcQkEPCgVs7vhQazlNiia5P+O72W/6+jjowz9D1k3qMhLa096jUayos48UIik4DS9NTjrFCgXKb0WAbVXAkygwpmrZ5pLHu7OyzykoGjqbkZW2sbnHwlrCEdP7pHnDt3ju8XZDqko0z9dWfOnmVx5dq1a0gn49xRr1LJ2Fg2NDgAtU4K38EOTGYtAiE/NDozNDorlmYWMH1zCQ5DE0QCGUqVHKLZfbz0hQuwODVMBkhHq5CJFPBsbGF1YxJnzp7AwEg735OokoJMWIQhNRi0bIAjQaGtjVKnRb4/GIw2VKoKjE8usKBw7NhRJKJxbKxvwGjQYuL2Ksq1BCwmC3p7enH74xmE/FHozBqE41kkohm0dbdyYs3j2WQENKWXKeGUThf5c6V0NCF4qaeSxM+pqSk+RmRiIFSywUgI4QIW51ag0IhZoKXgE63BaM1x9uw5TglS2p4EUEocUTc7Je5pHUEduBmqZ8iV4Gwy4ujxfmi1hOheg0ymw5tvXcfQYD96+3qwMLuIYNSH3u5eTnKdODfCOOQP3v8IJqOF1+y9PX3weLYRCIeQTKeh1miQzmb5tRMOmob6JPzOz87CqFOjUsjz+dPb28OJvkK1grX1DSwvbcBktPJalBC1tN41mI1c3UE9z2PHjzDWln4XXfuE3K5VSvjiVz6H1eUVXP3wLvpHetDV2Y1UPA+TxYRQKIB9nwdt7W4WC3fX4tj07OPLX3yB16A+rx/Njc3QaVW4c38BB95dKNQKJGIliFUSNLU2IxyNs+Al06l43eZqaOBr6FBcJ0MGESskLJ4TBYhSZzKRFJl8BmZtI/KFLNNbDsktdbS2E57Xxeh26r6NREIsdG6t7ePU2VFYrDasLe2hWCvDqDPzvmzX40U6kUVw0wuN2Yx6pcrGGRJJ2ttauENYpSbaQg2hxArsTXXs+haw591BNFxDk7sX504/idd+/jqcNjMyiThCgThctnaEfQm8+MxLOHP6LCOCyXRUzBeRTMQZ2U7r32IhDaNZB7VKgnA4wObSWLiCVIye21XeGyhVEmg0UjicZijUUqh0Ku52nZyZgdfvg8Vux+zcPJY3qS5ADWejA7lSGiqtFOVaHs+/8BRu3r4KpVqOm9evobuzH2ODQxifmuDPp6nZgLt3b2J6Ig6H28UGE3rPSbr3VGtwNdjZSEIC4/rKJmPnX3n5U2xEpr0VkQ8oHXzYF33YUU99xGQQIDy9Tqdlsyul1OlZ88av34Bvdw+nzpzB/fvjGB0dwdTENO/XpCIpf97JSJxpMw0tjSzgkuHm7cvv8Pqypa2Zz/9MPo1Gl5sNHzskKNcEcFkb8GB6EeEDqsAQYvTkMJR6MVK0ThHSs9UHpVKDYq7MpjDCqdN93Wo1s9g/NXUfLa1NbGCgqgD6DPQGIyeI6d5O5h8SiEOhCJ+TBoMRw8OjLPDSPkymNSBGNCidge8n5TyZeohMUONnKvO0hXXUhGA6DIl5JObq9SR2G1islcnEnPqnzmb6PrqP0euhPyzK4vDZwSYhEdXUVthkpFSo+LwlHC6vDKs1Xk+R4YdeN11PhJ+m/0+GH0rhHhsdQ6O7EadHT/LXb3u2UEiX8dblt/jrSIy9cOEC7EYHfGEfrk69gzu3bnNSm+4/rS3N6O/p53Q0mWdp77q+sQWVWsfmKlrH+w4CKBPpqaMZ27tzMNtqaGuzYs8Tg1RGVC4jZh9s4eAgjv6RZhTrQaSyEfS2DuH1H17H/KQPkpoYn/7qEIZGG7HvKWFtxcsVLl0dx6HXtKDZ0YOJB7fw63f/Bmef7IZQWYdG1Yv15Rw+/OBDjJ5pg8Vdwub2KlCTopq1o5BSoFYpoC4M4vGLPXi6BaX2XwAAIABJREFU/xTu//IKpMo61oJ+LO9UYGpqQEWWQnufAzqjgskflGQv1IOQyo0oV0x8bRMhiYwttXqVPwtakxMpg/5OCVsm5bCD8vBPrUK0IzH3t5OxhNY+MgkZ4epsyJFJDtcihK+m+x5dVyJy2JF5jMReNrsJ6VQ4FFppP0Lp7VLlcN8goGuf6iiqfN+XKMTIlaMoV8scAKC9j7Au/Q06XMLnOV13dfqRojr/Q4IzrfmUcjJ80vtScACBjC5kJiRBOBGPY2F+Hgo5mZ/1UKrkOHn8KKzqBiAtRyTohdc3j4HhJp57eXb2cf3GNOoCPYy2ZiRpraQEKuIMqsIshAUZahE5Xnrs02gyt+CbX/o33HF79NgYv9e66KFw+y9yYPvwTT08Ag+PwH/TEXgo3P43HaaHX/TwCDw8Av/cjsA/Rbj9i7/4S3z723+P8dk7+N5r30ZBkEBFmMdTTz+BpblVNNrbgbIEU+MP2N0qU8kRz0bQ1OrG4vw8tFoV+gZasby0iKeffgpKhRbXr91GvSpCa3Mbksk4jEY1lpZmoTfIIFPRBi4PgUgGs6UJnk1CGpnw8ft3cfL8EVgdZhRyGexsb8FgMEGvM+HAF4JcpmdkKomUNBheXVnmn0v9c2tLHpw9NwrfwQbjh2WSGuO3hkcHsOldR6qQQySYQWvLANzOVsSjcTQ3uWEwyvHOO79GKOiDTquESknphCIG+keQyZQQDCRg1FDXYRzDg8ehkumwuebB2NgxfPd734W7wY5gdB9Do33w+naQyWfhj8YhEiuhEpu4I+jIYCfi8S2IhBnesFIqMxUXQKk2c4pycKQD09P3YdRruNtv/yAMp7MJL738Ct778APGRlHKZ3z8Lm9yaPebTuahlGh4015IZ3HmwjlGBh6mXITccUcu49WVFRYsCZc3NzfHqKlCNovO7h7EozHuWNPqlMhmUvj8l1/hATgNKBeWFnjTT987O7uI5pYmToZR39nw4AgLjG/9/H1IdUJcunSJU1aUQMhm4tj3bUMkrsPltuDxJ84jlYlx2lcgFnLnZWdHC2OUa5U6Th7rQ19vH371xlVIpBX89he+hF+99Q4C/jAqVXKnZkFFh53tXYjEUjzYP/DH4XJZOHl07twFxi2l0inE4jEEAgEWunv7OnnwXq2K0dnVj0gwwZu8xgY73I20ofdj4v5NRrwG/HmcOTUGo0GMcJjEbS2jlSixRD1J09MP8GB2njuoKCWzvhrC+Ue6MTDYj/H7d1ic+8dfXMO5s0eQTuexs30Ak8HCSUJKX9GQx+12MvL0yJEBZPMpqFUKOH+DB/PvHWB3bQdOsxsuRyMWVzYgkMmhMhhREQkgEAl4kJeKx+Cy2lEuJqGSVzmFZLfauYtUTwN8lQKVYhrVcgISSQHFYgovvngC7kY9rlx/F2OjJ1CtCRGKb0OtEXGCXi6zIBoucvpaIiMhJMt9VT2DjVhd2UYxZ0BjyxgmZrdx7+4qp9A31ncxPDKE7b0l9PbZUSyH8dil03jtlz+BQa/D4GAXPFv7OPATttCGg8AmtJoEOjoEMOhrOHNiFHevrMNqNODShQuIxnyAII1KNQuj0YmrH67hvY828OJnlXC6adBRxL07PjicLRg92YpoKoR6RYtsRoX3Lt+DWl/HJ14YhtslwJ5nFS5nNxbmd1AsiFEsEFItjUefeALrW2uMR9/yBDExuYhHL/VDJhZDXJFBo1IimYoik6kwRrChVQaDRYFcWspJ6xrK0Cgb8cqLf4TurhGMnTmJbLkCd78Duzt7UCmUcNgINXiYLKMhxMVHLyIcDWJ1bRX5ShECYR3BaBAdne3s3N5Z34dG5MTvff0VrO5+G+fP92Pi7i5KORtyOT0yRSHqkirS+T2IKJmWLOD8+dM4dmYUf/13fwtILNDqGlETJeANrmNpLoKnnngZT3/iKL73vf+C3t4BKPQSxCmBLZIgmy6gWgDUChMseifGb85ib8sPt7MJOpWR7ylkwiCUtFSqRrZQYgFCIKoympm6tCnVRIgws4k6LKlzN4KGRjUaGjQYHmqBvJqDnADMYjtqVSkEkhrE8hQgiiGZ9iOfK0Mrb4BKaoVOZYWgVkW+mEMkHeU0q4TFGyUPTA78AXi9exgbGePECaX3DntBS5xCIlc/pclowEdiqIA6RUUVCIUkCoHRefF4ChqVkdHOeSJGaIzY3NyHSmmEWq3lYfzW9g5kci1W1vfwf/z5DyGR2uFqsGF5dRv5QpnTF3/wjd/Hd370t8iUgzh3aQyxZAyTNzYQzsZx/FwTI2TrVQFeefFTsJtd+IfvvIqbv55E62ALOlu74d3aR5O7EQtL8wh4AhBphSjmSugf6ufn2Udvf4SaRIhSoYrIQRAqow6VWg7HTw0hmYphfXUf5x8Zxe1bk6hVBVBrBejsasXi4iba2xs4rUc/hwTk5o42JDIZ3Lk9iWgwiXK8Ao1RD5VNi3DwAI2tDTh6dATb23sI+2MIBxM4OnoCB3t7CPoPOOkklcu4R4+Etd29HcxNzqAqruHzv/05hKNhPPbYJdy9dxc33ryB1o4jWJpZ5XQ3mRKkMkqz0uCswkaeQqnEfXhEqaCEPyUtFleWYG808FCTnj0ry8tstDl3+gJuXL8Ph72ZsbYiStRkSGyTYG9/E4VEGsIKUC1WIVIAnf1WdHY38O/s7utEa2sjorEIC3ZksqFn4SF5ghKjVAsQ4n+nrlFK+Bz4fJyeoWGdgpF5Ah7qE7KSUk+lSpEHz4SrTKXiLCpqtIeoy0NRhcQOESfZCMlKGD9Kg1D6g3r1aCBJohkZqiqVEkRCGkYSlu8Qw0e9eqFgkDF9DlcjymUVxGIj90zHYzEsL66gpbkVOq0BVz+6jpPHTnKqlgwOVCFQLde4G9Pr22ehdmF+AUePHTtMbavoZ4kxNzfPon2RBFMQavnQvEWCibPBCe/OPgRFAQwuHZtcCHtM5AYSSCmhb7XZeDgbDIZYzCU1oVgkMVDEvZ4kgpGZgNZ5TqcN6UwGGrWSEdQkRtGziwTbTDLLnz3hl6Uyoi74WeynwSSltEggORzSk7CqRI6eRcUCCrk8xAIBJAoZixwkblGHYq1QgdZiQLlAKGoZY5RpHUKpNjJLLSwtcafx6bOnebC65/VgbW0ZUpkIbe3N3PdNvaaEs6eEI30fERbMNidqdSHu3RiHuCwCsnoYtDYEozsYOmXGy188CYG0BIFIgZUZP1z2ZqY9vPGrV/GNb/wO0vkkVlaXIJEI+Ryj84QSbZRcpXMincrwdep2NyCRLGBx0QuZzMgiOCVQSbghccBht+Mn33sPYyc7YNDqMXH/AeoVCfoG2jE4OISJqUVcv3ILRpMRY8eH4HTa+b2Mj99jwgcJZlarDfFYnK8/Sjo//tjjWFpa4vOX76dkpKH7ukbF/bZXr15DNlNEW1sDr711Wi2MJhOfO+9efpvPsZHho7j58X3E4lE8evESp/LouiAMqN6ggFBQwsLiHlNmnn/uOawsbzNuks7FxaVFeL1hdHY0YntrD2YLGdlkfIyam5qws+PFU089hVA0ymhcfyAAp9vF5xRdDy3NTdja2ER/bzc/u+/fnsRQfzs0SgUnURU6JULJGDq7ehizOz4xjVMnz7LpMBqPM56eUNbRWAgqsRJKo4xRrwadhlPof/iN3+Uu+Nd++RoG+oYwMjrKOFqiTLzxxpuMxKRqEa1eySnSSkGI2zfm0Nllx+jwEcYZxyJhTptS3yUZWeYXVtHbN8Qpaep1HTt2HDs+L7UxoFIqwWS2sKg/Nz0NR2MD3A4Xph/MsimEjC5KlRpmoxGe7W1IcPi8o45fgajGRrSWVjc0GuozFSOVSnCilYwahLKlY2KxkimN6Cz72Nv2IRPLoVQSQC5VQSo4NGMa9TrUaxU2C0TDfkZX0/eNHD0FkTwNsTKGfCUIi8WKAx/1qVpgMrixsbaOzfUVSIQCxEIZmDRuCAoyvPjSZxELJ9kE1tLYhmQ8g2w6C5fDxWutUjmPajmLdCqCeCLC56IIBogEejZtCIRkDKIUa53v7wqVCBqDkjujTSTYzs9ie3cXH1+9joWtLVga3ejo6sCuzwOxTACFSoy+gS68/8G78HiCyCTyePSxYYT8EVy6eA4b6yuYW1hGT68BL774O3jnnevY2PTDbGlAZ1cv3v/wQ2i0akRCfjbsZNMZjI0ehZeOoWcXerMJIyOjWFlZYQQ3CYp03zp+7CTfo+bmHiCVTvN9ipLEvB8pZDA7M4v2tjY2slDy/gff/wFOnz4NjVLDRg+rxcpI4CsffMRoeKr5WN/cQiIVh1wpR7VWwtETR9FE5tGpWUzfnoXaooegKkKzuw1apYGNOql8GkqdnLvoKZEYjST4fqBV6zlNXeH1Ux46vQoKuZg7gJVKORMXSFQslcucJiYSw5NPPMmmBjLOkZGOusUpRU3rJ/qj0em4R9QXT8JkoXuOFVLqjGfCRInJGGTqpt7mUrXICFra0xD5qbHRCZmU+uWpr7TOpiIyRNBrIZMTmaOY6kBmjVKFPU8k6FHvJ61NKKlJ5y9RJ+g5SwlcrUbDBBIiRNBnUqWEfq2Oy+9e5r3AgTfASGeryYpIMAK5VI5EJAaV/LCje3/Px3tSMkWpVWo8/8LzsLmb4N/fx2tv/wxXr3zIBA6dWo5HLp7DqVPHMD07gQ8/fA9jx8cwOTXBydCvffX3mc6USEbgbjDiwfw91GtFnDh+ls3qQX8Ok5NLnLqkFLV31weluYKxIx1wGixYn8shGVJzl3pDMxl/NnF/4gGMBhnfByPBEp5+4iVceHQYZfEi1nbncBDOoafnPMY6LuKDycuIpQJob22AUevGa2+8D1SkbMaenr6F5YU1XDh5FpcGz0BfF+DIiSZcn7mNP/u/XkXP8Bhmlhfw+FOPwWDWolTJo6PXhuW9eyhUSIU3QiuXo17M8UyCqFOEKCaSCJ3bRIdhBDLASVpKu9Kzn+5HvKcQEJFDCrWCjEBKKKhznQXa39BH6nVO3tPPpjVTvSKAsCI/NJdQQJbWCrTGpIbgep1Nn9R7W4UAZTKolgi9DIikxFSJsrGTaFNUV1OrUACB1iRSXq+RwYzWf4R1B9Vv/KaCg8wBRDGpgygqCgjrYuSyZByo8XshUwUZDkJBP9fr6HVaKMVidLhb0OruRJODSG15XPvwDnd6HwT3IVACZ584gZ3INq5P3oLOrodcrUI9LYAiLcfXXvo6Opt68KWXv4I//ZP/HadPnIKABHDJQ+H2n9ss9uHrfXgEHh6B/3FH4KFw+z/uWD78SQ+PwMMj8P+jI/BPEW6/9a2/xPf/8fv4xZs/wcf3PoDRpcLK1jwnl3Y9IXzy+RdQLQiwOLfK7tKBkSOIJMJUbcWIW8IU0mL66pUbePTiGZw5cx5/+zd/z31JDrsDFrMRpXIaN27ewrHjXVBo6zA7tajWxaiUJXDYOhEKxrG0tMIDN79/Hzq9Bp///OcYCfTeex8iHIxjby+EgD+Cb/6rb7Kb90evfh/NjW7GILa3N8PltuKv//xV/M0P/j2mJu7zkK4mqCNfLyBdLCIWzsJktMNubYBMIsPZM8fxne98Hy63CulEAN/8o2/iysdXkM+VYLO5GSM4OTGPJy4+Ce9uCIVsFcMDY1icX8ba2iaLno9euoD3PrqMRCrKSMSewXY0dbXAZHBi8t4CL7zrtTzu3P0I6wu7aO4UIxUXYvTIObS1DeDG7ZvoH2pDKLyH/V0vmhraEEumUcjX8NxzL+Cd9y9DQelMQQUOu4XFk0KWeiqNWJpfg2drhzsKT5w8wU5VSlHSkJiEGkZCra6xGEcdeTQoJod4NBplp7BOo2UsbLlSQHOrGwcBQmJKeDhLGKcjx7rg3d9n4bylpY2HOZlkDqvLa2hqbEF3Nw3HopwopLQqCbez4/M4e3EY3/jXX+Jkgmd7jRN7BB+6e28Kezs7eO7ZxxAO+iEWAnduLsKgV+F/+bdfw4E/jH/9hz/Dv/3jx9i5TImWLDn1kxn83V+9j+c/cwxymQG/+tWHaGuhhIEajY0t/L4XF5Zgtdt4w07pG8Ja2h02GA02FH/jvpVLJVhamUVruwNf++pn8Novf4wGt4M3XFubW+jo6OSBNXUsU18vdQUGDkI8BLcYrRgfn+QB2dGxMVQqQkxNjePEyUG89dYsmnpM7Nzd9oQglWg4DUWC8sVHLiKRoG7gBU6E0OaWBhfbO5to72iBWCGAUWuAQWXE7Pgc0okCtHoLUrkikqUSdy3ZHQ5OiagVCmTjcYTCXnR2N0OnUSEdy0Cv0jNmmVCgGoUUOjVtNlOIx3bRN0BJdyG7fosVGcLRFE6fa4HXtwib3Yp4RISZyRguXDiHmjCN3V0fPJ5V1EQx7sTSyEZQqOqw5SX0WSsm7s1i3xvkYxuKbEOnB0KRCk6f0eGJp46hVivAatFhfsGDn/50A+VKM7q6XXjssR5YzBmsLd+GzUSmBhWUEjWUPKQuoFxOo1otQK22Ip9w4ic/eRPPfKoPInERRlMT1lZ8qAtFUOhKSBezaHAewdxMEIkYYLDI4PNP4MLZRkhERZSKMmyu5Ti99uSTF2F3uPHtv/tbHP9/2Xvv6Djv+8z3md57wwAYDHqvJMFOkRQpqvdmyT12HDuJ45s4m2STPUnO5m7KpqyTe5LYTmLLtizbkqxKUSIpUoUFBEGAJHoZYDADDDC993rP9wsl+9/9I3tykr1L+PBIMkFi5p33/b2/9/s8z+c5uA8mswlXro7xwJo6OE0GPfbvHkIyFmKUZDGvwYcfTOHUwwOYuHkJbc17UKplMDLajm1fEcMD96K1uRsHDj2C53/9cWiNBvg2faiWqozP8m9Rn5qekY5Utjq8awDxVAJj56dw8H7C09KwQYBIKAxhWQqjrA0bm1fw4bVfxNzCJbzw3RkszdKa2g8ZDfNyMag1Clx9/xrarHb8l9//Mr730g9gaXCgpWMPxq4voKFNB6W+hDe/fRXm1jacvG8IP3/1J6iva4CtyQKhigI9AmRTRdRbmqBWGOFe3sTk2E20N3eyCEYiEL2HTDoDjVqNSDTFTnMSH+h8s5ipQ7kJC3O3IRSU0dfbiv4+GnJaEAjOYdU9hePHd0FLPZFiJfwbcpx+Z5wx2Z19dtz7yB7oTYRgLUFYMTHysZgTQqNUwm63oFikJISKf5+6DwmPWGezcRp1w+PlJBH9Ht1v5DIZD252xIed/ixae4qlDNMDhMIKJ4R5IG0w81pG2M94PAO1SstDfEGlwihYwrzlixVGJZ48+SRuz2zgq1/5rwhFhLDWmaHVWbF3334W8y9ceRcHjg+grbsJV8cv4dr5FaibqlCoCPsohUatRzxaxpc+/2X843e+j3JRCL3KxN1/TocTE+PjnLykwZbVZuZUB/WvUn8tkSloKEQd2V/4/Bdx++YtLK/cxv5jwxi/foWH9atLITjb1Zycd80FoDPK8NBjp/geQP3mNEimFIKcxItIGKOjh7CwQF3hUU7IXP3gKsx1ejz65IPcZ3rw4BGMXZjAO2+cg8KggUKiRDwc4wSnXCzF9qoH3bv6YHPW4+btm5xEpc4y+mdLSzNmpmbQPzSMXLwKnzcAqVSAwLYX9noTvvCLn8G6ZwXj4+OQSOR45pnn4PdHMX6NUPsWeL0elIUlGI1aRGNBuF3rOHBwH44cOYLZmRWcfes9NLYRbt8OpVKCmblJJFNhqNQ13H/Pfnzq2ce474yGouHwNgrlDJM6gqEAC60kXKx7vIwqpvcjEipx6+YSlAoNDwrpODU1NXKCjhIcNICjQVxdnY0H2iQk0PlI9xYSFnMFOj+VnD4i4Ye+KMHHHaBlwQ4eWSjj4TL1r5FIRl+MiKQJYLXGQ2bCixMJQCQS8Otyez3Y3NrAyJ7d3HkvEBohFpvw21/9A3TuambRkkQvk56ScjrGI296NyEUitFc14yFmQX07urHzOxtNhhcu3gFB04c5oQsfdHQe2pqikUCMnbRuWcw6DjBfenDDxH0BKGwy/DIIw/ye6V7Hb3hLd8WpsZuw1RvZFrEDjVCgN6efk5rptIk+pX4mPgDPmh1Kvi3fWxiopQmpYkpjbND/kjy/ZCG6+VwAd17+lFfX4+Jy9eQLmTR2ORgEcztdsNkNvDn4HV5odRRGjfLuGQayAcCIfhXt1ASlbknlO7zJHbSnodSvZS4JTrII488AofDgbHxCUxNTuH+Bx9gUWvq1nWse5Z57aDrtZwHegc6sXvPCOrq6rG87OJEmVShwuLKCtwzq3DY6yEp2uFa2sDd94ziV/7z/UhUb0Oupf3uGOamIuhq7UWjw4ZiKYuZ2VvcP0kCEwmkNNAmMY3QqrQPoCSYzVrPokcoFCZZH+FwHhKJlgUPStpSlUR3dzei4SjjaxcXl7E25YfCKsP9959gFKhcqUQ0GseZ995BZ2cn9u7dDa+XUsMGRri+9tprvN9raHAgwT83y7UNlOJ79dWX+dwmwYgMlhvLWzh0YjdaO5rx6kunse/IMAsXtH7+/MXTOHRilFOLdTYDfL5tuNc2MT+zwgjvkcE9fK5NTU1g/37aF2Vw9cIUYrkkHE4BbFYbUlEybFnhbK/DmdcvQyjLIBMR4/DJXZBKVDj77gdAATDadTAYDWx023/4IKpCASYmbyDs9kNuoetWBq1SA/fSKhNVPvuZ5zB++Qpmb9/GQE8fd4p7Q5uoSOn8K6KjvYuF8mvjE5w2Vqm1nIDW6TTweN28pmZyWRw7dhRGgw5nfnYOn/2lx/hzPPvGFTz+meMol4D5uWXIZWruOCWBuX+wE9lsEmNjV4CaBL3dAzhz5h1OkR05dAhvv3EeImEZ9gYrLp9bQEO7Hb/0y5/DCz/8CZpbWtHT34eZxQU2x6yvuOFzbUBtJ6x8FgMDAzh8+C786Ec/4r0s9b/S/0+iPwlnqy5Kd1LnY5X3S9Y6E1rbiC4iZHPn5qaX+2/peylp/dOfvoyOzk7ueabg2/r0Jq5dm0BDawuyqRJq5Roq+QL0KiX2HR6FWEzdo2kE/JswWergcvvQ3mVFfbMMpjoFmzdEAiO2NxOQiFUwm/VYWpiBTqmBsKpAcDuHb/zqf8KWJ4hoMMnfo1bo4Xb5IKrJeB1LJ1JMtamUcoyd1mqoG5pSuIDFTHj+LGJR6u4totlpRp1Nh2Ilw12Z1A+t0mixe3Q/Ew2u3biBv/rHv0VJWuNKlrbOFmgMKhaaqL9+bmEes5Ob+K9/8nU2vkxcXMDhe8ks2oGNjVnsO7AbBw/eh7/7u5dw65Yb/QP7EAzFkUynmbJw6OA+/OzHL0EhkWJozzB3qpJZ9gc/+CGna5955hl+JqY+WKqqCQbCeO6553hNmpycQjQaY/GVcNBGi4a7xs1GC6/NZLaiPmjqj98/uh+n334bTz39NF77+essDNFnf+XqVUYz19nrWPSk5C6ZiagewulsxpnTZ7kup6nOiXSygHgoiVw2D4lSBFO9jntG3fSMKFczNWl09z6IhRLEY3FeP32+TdgsZjZ80H8T6YOMGPRe2tvbeL2auXYNzr5eNubQ2kIGDLd7jc1zzc3N2PBtQWYwwdjogJJE03wWxXyWcdgkNJNQR79QK8PeaGPzA1X00NpN75PSi/TvZG4hw5dMTnjwPP/9tE7RLzr/ORlZAwvPhGCm51xao0icZSx3jmoDRHzd8J9TyHh/SPtEMRmGVCoIa0LMzc3jg/c/RKVYxrY3gJ6uHtjtdSjnKxBBxLjw3/3mf0ZnZxcbKH7nd34Ho3cfwm9+85totNvZ2Hzxg7N45ZWXsLI8i8HBHpitOq6/MZp0sFgMmJmdxsLCHNq7uvkYkEA+uucg92jfujUJtcaGV178AIKaDD1DXdyH2trSgfc/eAc9XQ148uETsJt60GTchavjt3D+gzexa48dChUwNjbBNUOhYAR2WytG9rRDZQwxKjxflmNzK4qNzQCOnjgCsVSKjY0AGuo70dzUw/3D/i0PHI02nHvnIoK+NMwKM6bGxvDsFx6CwqbE0qYPMwurKNUkKBSqbP6xWA3I18LoHGxAppJBJluEqFyCTa9FcHub09LcXw+i7UhQLpL5UwoBUZsKReKRsFBLCdxChWpNCqSysrhPqHWlXMadw/T5VUtFCAjVL5Hw58pd7yVAJbFAWJVxvUYNZIQtc292VVhBgcycNPegvZVMhUKphkQ6i0I+CbEkDaGQnh3EbOSuVESoVqjWQsz7bqKwkBGAjKDlGr1uMWQKCYRiEmwl3JFMJlCRSM7kADKLFnI7e0QyxNFJOT19C2Ey7EhLkErKQF4Np3k3Pvfkb6K3aQ/+/u++h0w+glQ5iEBmDY9++j6o7Gr8/NxprKyso9nSjII3g+ceeh4t1nb8yme+jr/4k/+B/XdQyf+Bpqt3XsqdI3DnCPx7HYE7wu2/15G/83PvHIE7R+Df9Aj864Tb/47v/uO38c75M/jhKy+ge5cTro1FSKQCmg+gr7MftaIAVy5fx+aGD5//0pdw7sL7UKjUMOktnO7c2HChp7sN02NufON3v4yPP7yKcqGKw4cOY3FxHotLlAQZhMNhwZJnGjItYSBFyGaqqJWUUCooUTCBJmcTUqkEp0GeeuopPPLI4/jUw1/AsQeOIp+r4Nrl6zh48CAMRj0mJq7BZKKe1jIOHdqLVdcioxzPnz+L11++gMeevgveDTei2RT0FiuKuQp8viAa6x1oa2nBrckZTnlmctTRp8fQSA+7+i1mGwL+MGo1OVwrG1hddPMDw6njD+OrX/tl/NpXv84iUiQextDwIMauX+KHaolciIYmG6QaCbR6I1KREndBFgtJSKU5pFN+DA8OIZsRopRXY9++43jphR/h2H2H4Q97kYjFGWUWjWeQThdw4OARvPf+WU6wGk0axj1a6SFbJIOF+s7ieXz80SXQHOfo0aM8tCRELqduKQkkFLIoQElZcoXT79PAlgYtfEj6AAAgAElEQVS4NBSg/sWtrU2Ua0WEQls8IKpzUMedFLFYDlqDhNFmao0eEqkMSoUaSrkamWSOhU76OwmDTclmEvlz+SS0egXMVjUOHt6FVDqMhcVbPExUKDVQqjRYmp9nAVohk8Lj9uHwgUGcvPskGhscuDo2gd///W/j0JE++HxpbPvj6Oyp505jGsBduTKDPbtGcPqty1AqZCz40DCCHiwD22HEQwnuX6Zhvz+4xaJyV0cfYyxnp2ehUIixZ7QfkZgXOp0Uy64VHjzv3t2Drq4exhe++dYZTq6YTFZM317A4GA3XMsuTsJkMnns3z/Kr3dqchyvv3EJQ4NOXLx4CyWxCG1tNmTTJU6yju4bgXfdj8lr82jtcDBCinq1CCnV3d0JjVaJDZ8Hzo56xn/mkgX4vUGIhUrEYlkk8kU4Wtug0us5FZZLJzEy0I+I38+pljWviwe8Fr0FeqUetUIV9SYLsqk4FDLqDEoilw9Bb5TC44nguU8fgt5khFgmhXfTi1sz4/jsF48hl5bivbe2sDjvxgMP74dKJ+TPcHp2FsHtAgRVC0LxKhRaKwQCCdZcbqRThAoVIpmIspO8u8eOYGQZTz97H7Q6KV5++VW0dw6iJm7E+MQ6gqF1SIQ7Q6UvfO4gtCqgXPCho82CQiYDjcqAxRkvd87u37sP05N+RMNFGCxSOJwWGCxaBEJb3PUVisVw8cMojh7pg93eybjkjy9fwspKAI88YEBrcx0unF9Ff18rhNBBKNLg9u0FtLV3QqXV4vKVKzyApfdCIvXRY3vQ2gKsrt7G1mYctWIj1t1JbPiXoDdL4FoCnn5+F4ZHHXCt+NHSvBv33/8Q7nv0Eew9eRxrG142RWSTGTTUNcDr9vIgnQR3ut5SmQRjdbOFHGRKGZraWuBe86LOaoNOboRvOQOdJoZv/cNeFAoBvPi9eUxcjcFsbkIgFkcsE4fdYYNCmMIDR+/GxXPzOHthHL/1R09ibXMT58+t48QDx1EWpuFxBxAORdDo0CCTTGNrIwaBVIBmOv9KFWg1ZhSzVegUJlSoe3xmkV+zRi7D5oYbJqMepXyWhReZVIVcpgiZTICuTidCgQ127lMfr1RUgcWsRjjswtCQE3X1UshVBcRTbqSr6zDbmnDlYhbLcwKIBHbcmL6CX/tPz8FgLSBXCGPLF8OtG26sLkUgqErw6WeeQ0tDHbZ9G4zvJGFWq6aBnQKRaATUmknCDDnvCZ23Y0yhRAd17pLQRPjWKiAgrB4NdUr8T+qdpe+ltZBYfTsJSCHIwCGqlFCt0NBGjHJVgFg8j0pZCbXOiWpFj5d+cgYfXZpCOlPlYX+lVkKJ/i6xnMVSqVyIn7z8FlSaGo6fOMJdroRT2/D6MT/lgd1eD53GDLfLC2djHVQGGdMPCCVLSOOBgV68+fo7SMQy0OiUjCWn/rlnn38eWo2OB8M6gxYqrRz5QoYTg9SlZTBS1+MxXDh7CTKlBP2DXYxc9fkCmLg6DWudAc/+wsNY96/iwrlL2DO6H8MDJApmcf78eTaNnDp1nNdGMvVoNRYUsjVOGd24NskipM1uw9raKqpV6sZuR0dXO67fmIDHtcq9k9Td2traisGhQWhVWpx+/Syy6Sw6e5qRyyV5SElmKlqnqI/35tRteN2U1qxxPyqJp/nCjrkolUkxMYPeC702EiSNeusnveoG7No9DKlEiMmbV3Dg0Ai+9tXPIpcNoVBIIZvPsMhAg/5ytYBqrYhytcQCTyqdRCKZQm9fH6c+l5c3Ua0oYTbZGM1LAozNauEUEJ1jO4J6lYfAhPOnJCjhfCl5SUVp1LVIyQwaPNIXQxlrhO0TQypRMKGhUibEnoB/kdGAOt9oqEf9tkJK3JaKnCIhxCOlgSlZtLzqQm9/H0pVEnslqNUM+Ps/fRmZcn4HUegP89CeSAzTN2dhMprgbHJiZWEFTY1O+AMBTuSRsJot5LG1tcWoYrVaxUN1+pzX19dZ1CThlYkpMjkLp4TXpaQQYUKHh4Y5pUnGJepupT0DpVd1Wh0PXynxREIQfdGgnbpZ09k0mFoopEQVXW+Ugqli5tZtZNKUSKXUS5kNZAMDQ7h2YQJDuwahVmgwcX0CTz37FD766EM2fn3ta7/EnwHhfikhTKjRu+8+zt2RJFwPD+/htBQJCdPT01heXub3zGmZSpU/K1J8SQAgQfm5556Hy+XGxXMXodSqUKoVuC6Ahr10fiRDKU7oHbv3MJYWXZianOGBrM3WgK1gEEl/DCabGuKqDNEN2gfL8MCjR/D5XzmIZf85TM1cQSpdgbzmhLOeEnQ1LC2toaWtG2++9QbS6Sp++Zc/h7GxMWxt+XDi5N2M0Ka9VzKRYnwpIYcppb226oXRbOYBN1E+yPjzzlvvYXLiFiwWE4qlMosWtN6RqE6YYTImnH3vDMpVqryQsChBqFMaOlMPq93esNMZLJXz+kAJ7faOThaLM9k4n+ckwJNBTSza+fOTUzf4WB+56yC2fH4sLy+xWYZMlFRNQal2MgHWamLutKcUkUykwszsLLa3t8inhHQqgbvu2o06ux5ms5HPpxvX5xEOZSCRVXDwwAHu3f3gg4/Q3zeE9rZOvl6o53Z7K4BkPMnY0a6+btibGtE30Ie3T7+FxcVFNDU6ICoIMHxgCD6vlzG2gU0fIsEI2pxOhINBaK0GpEsZhKNxHDx0iPd0JJhTipyQ6Ftbfmh1Oka3UkqYUqA6rQaWOjOK+QxGRnoxuncY165O4MbYNIx2BTZX47ynMzfoGAur08lRzgGxRBp1jUbef07duAGlRMv3T4PeiCeeeQBv/PwMmlvs3JdOFRVagwGXL1yDUq/EqQfvZeTu8vQKlEYlX5O9vX18Dqy41njNIhGN7l/U+0gmRULyCuUSpk/QWkWCEFVukOmyra2FDTC0MlESkfD5NyZmcfeJQyxolmsVDA3u4gqb5UU3bt6Yhl5rQTqZREdrG0xmPcJBeo5bhdmihdmkQyKVx8KMB/ZGLUbvboVcSel+OyYn1tDc1ImG+iaMX7sMrVqK+ZkF2IxO5FJi7my1262wmuz8fVKRDiZNHSJBQntnoFcboJLTPY8EGcKip6BSy1iMEUlKjE8WgsgllLoD1Epar+yMUxZLlNjaCiEYTODgwaO8nwqWtvA7f/wb+ODSx/j0555FLBXB9OxtBDwJfo761d/6FB+vzo4OrK+u4Wc/PY2jRw/gs5+5D9/97reRyYpQKqrhbO6HxezEiy+9jOa2Fk5Nmk1aNmHcvjnFCUyqAurv72cjCn0e9KxEwiCZIih9S4nVuro6eD2bCIcjaGtr/0ToXEUsGeJ14rOf/hw/m/34Ry/yvf7Uvafgdrlx4cIFmA0mvlYNJiN/D61/x+4+gXgihhs3J9A/0AuxlEgHGl7/aJ+WTVNlgQU3J2a4G52MYodP7MZ9jx3AteuXseHZhte7zT23rc4eFHI1yJnWRGlGGaP4y6UaX9uFUgI2O63/9Ly4zeutxWJBJpPChteLkd0j/N+UqAwE/GxIPXnqFCzNTlybnoZKp2Vce0Nj3Q4RRUHIXDonyTScRL3d+kk/c5GPC1EwhBCzOYgMxISCJlMTpW3p36lmgNYw+iKE8Q45mfpIq9xvSmsiER2ogoPS6yT80d9L9wX6ZhLXxJT+ZeSumNeXPcO7MX5tnEkZZCz/6INLdNlgfnoe5WIFGrkGJ4+fwNOPPA290cCi3vTmRX7WJuHe4XAyJllr0GJxYRHjY9cxNzfLOPk6mx1mk4nv9aGIF9YGJaelA4E4WluGUW9vxfde+AEsFiPsdS1MHaC854mTD6GQFyEaTuDGtSnIJAI8+vhuNLaI0dnWhgZdA7770t+h2TEEQcmMgD+K7S0fBvq6oNGosLyyBpm6Ap1Nii1/ADOzLvh8MUQSUTS3mGC1q9HT0w2jphUyoR2JSAHOZiNqAj/m5xZx9vXrqMi1OHjiOG6tTKKxuY5nF3Q86PxIxRNYdrnQ2tWB5h4TKpIoRJR6lsoZa0zJaqIAEFWE7vm0VyejGu0dCDEuqNL+u8oiKVVb1EhwLVdQIZJQiRK5NTZyG3Q6KKQyTt+SEYe6h+nPEB1AIia6Bp0ARFPTIhLxc6WWlAwdxRyKhE6u1pAtFtl8VaxUOc1dzkWhVqmQL5RQLFKNgIZpDAqFis08ZKDIl0iQlfE5R5U2ZAoUyaXco0sGPRJuiRBGmAR+FhER6lmOdDKBfC6Hrs4OJh289/4ZyNQS6NUmBNxRtNUN4EvPfx16aR1Wlzdwc3oWYqUQFUUearsQVXUOK+szKCcISqTCEyeegV3XwMItoZKHh4b4/BPRMeMzhXaeQv4ft27sXA7//KUSCATZf9MB452//M4RuHME7hyBf4cjcEe4/Xc46Hd+5J0jcOcI/NsfgX+tcPtP3/82Ll6+iB+99gMY6zVYWp9HQ6MNuUwSBrUexWwRG+v0IFfC408/hVuzs/D7IyhkyDkrhdVq5PQMDQeHBnbhpR+9DK3KgIcefgherxvRqB8mixqpVAS3FifR0tPAHabVkgz5jBBN9a147dU3YDVZUBWU+EGVsMKf//wv4OrVcaRTOZTLAsZ47hoZ4SH2az9/FafuPcno2SZHAzzeVX5A9/k2UCoLIawJMDjSDte6FxqTCT1dfXjjjbfxpS99ERKhEBcunEVDg5UTf6d/dhlf/+1nEQqGeDDY0d4Jo7ERZ9+7BBSp002G9tYePP7wk3jhez9ER0cXD45po//e+TOc8tmzbxd6hzvxyps/Q3NzI7Y24hjqH8bC/C08/9wDSCS3uQNraXEDOnUzHnn4Wbz4wouwNOjQ3t2EyfFJZHOUMLRzN+fA4BCm56n7N8TJt2w2gb7eHiSiSczcmodEqIBBZ0Q6GceRw4c5/UOvnTb6jAmNxhhtxyg4g5EfwgklTA+fNAiRimXY9m+x+5WGYCRiWpvUEEoEjPYl4YOGXjdvTqO5pY07yDY9W1DRQ1GxzMPVwcEBJJJxxgslU3F2HtsbddjccqG1rR5WmwGpdBx6PXVbiXHj+jhMRi3amptg0mv5wY0QXqVCGR9dGueHPX8wgXxeAJVaiVypApVeDqlQA5G0hvo6B7zrW5ifdSGbKfLAZNeuUU4vUS8mIb3IOU6ptA3vJnwbW1BQDywAvUEFqkoql7NI5wNQKOrwi7/0MC5dugyDwYxYLIG523E0tknR09WLYDDAgi0J3IQKvPfeU/w9b7zxLu45cQgOhx0ffXgZc/NBPPHc3RjdsxdXLt3A9PQyCoUi7jpyHBfe/xBL8250drfwsaY0EaHFyYFf32RFOL2Nbd8W4qEURBUprGbqapUiGE/AbLcjmUlxd2BLYz2ElRIUQjlKlSTVFSEaiXHaVi6QoZDOQy/XQMm9i+ROz0EkqSCdjbCYarDooFCrYW+0Y+rWVWxub6On24Z9+4/i4wsurLqCOHLXAHcsUVKho3MAp9+6wALqZiCOaCoLi9mEkaFBTFyfRDyagkFnRn9vF8rlFPKlMHQmKeMTqd+oraMf6aIa/kgaa6u3YdDRa0yi3kKDYjH277UBVT/a25pQzEnw5mtXcXB/L4glVS6FIZNV0dLajHXvBjY2t7H3wCDcHi+EQgU2t9KIhoWYnQ3CRGn+SgF79zZCLqIe7hKyaaC7YxfmZj1Y9wQYC0i4uky2gNW1bUilCpiMdjQ52qBQl1CoTkBvEMOgacfiTB6e1Rw2/S6otIQxjePk/Xtx6sERTE3N4oH7nuYB+Oe/8hXIzCYIJFIYtAZMXp/i90WDYHJpqzQalKsVmG1G5Ip57u+lnufltWUIygLUijUWU4oRGZTSLD7/5Ra0tChw/t0ZbHjKUGubseIOwO3zwtqowW/8+nM48/OrcC1u8RBWqChBbdLB60kjHkvC0WVDV083i2G2OgNuTt6CfyuO1vZWqLUqXPrgCoaGdsOgsWLqwymcuP9eTl1MT01CLKzgU88+io8+PIdqNcMDbVFVgj0jozDolUjEtmA2qdDssEKjkECjlMBoUKBYCEMiJQRoABCmUBGlUFYWkC0rIarswXtvb+DKx27YGq146rlTMNULIJLmsLa2jnffvohYuIiu9n7cc+wY1KI8BOUMoyFJKqN1nFI41KtLPYqEU+YeTjEN+f5ZNBNCJCzxNUXiEf/i3T2Ja5/0VZHYCi5gZ/GJBkkKsQQSRtkW2FVPQ0DC4teggFxpAWpaFItSXL8xg8tji5x2lynzyOfE8G8BCqUQ9Q4jZucW4V5NY/RwE44ePcj3hFtTS3jrjfehIEG4SC9DgaYWO5ZdS0imkyziSRQiOJ0mbHojqJSFjEbU6tS83pLxg/rc6DMlLJxIKoTeqMPWNnWb6SBXSmFnskAWc7MuFq7/25/8Ib7z7e9zSiWTzaN/dxfiWR+8CwkUqZKgIuGUTkO9DeFQkg0vu0b7mGRQX9+Cd988j1A4Br3ZyOIcDT4jsegO0rBUw779+2FuNMG3tYnxq9dZdKR1mu4Tdx0+gnNvnWM8pa1Jj0yqALFADLVWCWebhntDlxd9SIdJzKwCojJ/TulUFZUSjZ/EbMzQ6OWIxUM8lBdkBVBolOgZIVGniMBmEI1ONe594AiGh3u5j46SjNT5LpYAEqmIUeb0y2jSs1iUSCXR1t7OySdC06ZTRU41UnKH3qNaqWCjUiweZUSjRq1ilD6tJ4TtC0fDjAJWKHUsMpNeSyIK9ajRuVWDiFO1lLQVCMU8bKdeWXqLJLIRdk8ip2GxAPlMlrGueuqC4yFnhVPLrrXVHTSz2cg1AoTlX12K4oOzkzh56l7cvDEF31oADz5xPyORz599n0kZx47ejXNnzmJ6chrH7znOJAxC+DtbWuDxejgJRskum83GxykYCHFFAgmfdK+lnj8aPjY0NqG5tROBYIhFWhJ7KSVDeEgSs0kYIFGUBq4k4HH6mCwQIgHKwijEEiF3DYrEFCgmcZF6pgl1LOdkJ6XNNrw+tLV1QCyWQSVX4+K7F1gAIVHDXl+Pjo525LJpxBNxFpy7urpw+fIVJGJkAlMy/ttirodryQuRRILu7i7Mzy+wIEodkUQ5oG5kSkRTCovqAxQqJb9XiVTBPduU/i0VM7DaybBCQ2UR9CYVhnf3o6W5Ha+/fpqF8UQ8g5XlVdidjYhthyCVAUqpCpvLSeg0BhTKUXTvVuKxz+2GP+rB/PwaNJImaJQGTigbjTaUKmAhna7XcCjEhgUSwh994iQLlrR/IPGUOuBJKF5cWEPcl0NZUsLQ8AiWl1a5E3NlwYVCsYRMIsNd44SWpquF9nCEsM5lU6gkczA1qdDkdLB4s77qhUonh96oYlMB7f3oZ89Pr3DymYQOuj66ulsYg9re3s5UkHhspweTkmr0Gunr4sULnNYmowJ9nlQjYLHp0NLSCoPeArFQygmmV3/4JsSqnX5Pwt8q5BJ0d7VAo5bDaNZzipo+A6VCgYmJaV679u87gFgsxQaOjQ0fn18kfnrWNzA1dpPToqliBhoyZVaoczPBZhHCcd9z4iTj8mnQn02muZt1/PIkbEY9OrvasbDigj/qR0NTPZrJnFgo4+q1axBLqJbFxmJBPJiAWCflxGaRIrXlCtpanDh27BDa2h2cyt7YpGeWCKQSJYtbAsggp/ehVODsu+fQ2dmBnoFWJFMFrLrW4V514/FHH8Qbr72OUrqGw0cOIpuNs1BvNNXxs5Ozs5EpMjZ7HRsqhGIBn7tR/w5ilrDpRI2h3kVKitc3NEKr0WLbt83IeNrEOntaEY/HEAhuMX1HSPtJI70uWj+pQ9YMYU2EVDqLzdVt1KRFtLa3oG+gF4vzLhZASNhRytTI58p8/VAyUSIWIp6IADUS1ARQKMVIpMoQS+QY2NWEti4LpApgenoOq8sF7BkdgEQoQbGYZJFZLhZDq7TCv5FFOhNleovRYER7ax/8mzFUClK0NvUw6rlaEkKn0qPe3oBYOMz7c9q8Z/Nx6IxyiAVVFCipHgsik0mgqaEBOo0OKqUaQqEUzuZOXLx4Ga5VDx598jG07WpERhjBX//ttzB+YxzpXB679vbzPej29E3s2z+Kvv5ejI9d5V7aNdcq9/i2Nzv4mP7wxTewuprB0MAwAp4oCChPolwoHkBfTxeKmRyOnTyK6VvTmJ2d48+ehKpcjgwyar4vUCUOPW/Qswc9k0TC0U+6w6tsJnG5VlAik4VEApvZytfedmAb0zem8Xt/8Hv48Q9/zKLw85/+NJvsCKlMxgkyXO3dvx/+wDZ3vfu2Nng/R6IymWva27qQyxQQ3ApDLJAjvB1lusd21I3Hnj2KEnJYnF9BPldjc/TY5Ul0dw7BvxmBRm2GTmuBQqrmZDn9rGI5wZQbSsQSyYTuafl8lu8LhWLuk4SrnO8xJNKRgcbZ0owHnnoCy5vrSKRTUKhlXFfjcNZz/YrWoGJTT7FIZAQS64ss0tK1XS2TMKvmfVuxVGCzGFUJ0D2WBNd/3uvRB0UGDzo2xXKZEfpkpqLXxYIb7fkYryveQeuSyYrMUAKwIYgFXaEYaoWSSQYksNJ1RmlKrVqLlSUXyoUyVAo15qbn0NXewSZV6h6m3tX12Dx2DY3g4OhB/N13vodCKYsjRw/g1Kl7YFGbsLbpwtUrl3Fr8gYbIDUqes9AY1MdbCYnFlw+pjEpVSY4m1uxtr6EbC4KnVmB8bFJ7B09yD3YZGDdu/s4piYnIZB7MLJPhbnZNfR09OCJh7+CbW8S/b1DTJSKRj0o1jwYv3oDyZCZzeRybRlmSx08RAjLA7F0ABJFElpjBRarDiPddzNVqFaSYX52HD27pGh0UG+2BqtrZWxux7EdWYZMQRz3GtRyCcw6JbzrS5ArdCiU1BjZ34tYcR0VMmvJFcikU58k/glpXWARnUwHO/3EQkjFdH0LGF1M9xv6HolEwOYhiYgMctRbXkKtUubPj0RbMX1mAsIrkzmOkrxCSGRqSGVyZNNkGKO+2iKUcinS6QTfG2j9jKdSSGTTKNdq/2KGqmaLUMoULOqWKlWmVcSSSV7Pad2ltZiw5oThJlozmWeyxTyBk6HWanmuQvcR2hfRPZh6k8lgSCUcWjV13u50+MoUUmRLWUjUZDwRwO/xYXVmA50NbTi29xSqJSlkQi2mZm7j9AenkSxHMLCvA3VOI9KhIorbQnzhqa+go76Lhdv//t/+kmdd9EBUE99BJf/bT0/v/IQ7R+DOEfiPegTuCLf/UT+ZO6/rzhG4cwT+l47Av0q4/as/xbe/+/9gam4Kr737OtzbqwjFt2GyaGGzGkE+f9rERyNJNNQ7YbM3IZJIwuXaQCaR5c40GiRbLHr+55OPPY0X/ulFduMfP3kcb739Bro6muHxLqOp2QaBooqtaAACSKBVmnDj43k8+cyzGL98nYecUqUQENagUMrhaGzGyO69+Pjjq1DIqW90Cq0tzXjiicfxG1//v3DkxGEEg9t4+pkncfr0m1heWcL+A3sZfTQzM809r8FwHAoVIZi3oddrcPTYXRi7egk6nRomkx5jH9+A3aHD8MgA3nzzNFpbG6HX6ZBK1DjRJ6qKueeKxKpHH3wc1y6PwdHUjO3gNtraWvEP//Rd9A/24MBdB7A4P4uyLAG9wYDtjQTjDVPJIPq6OyFVZDBzaxbpVAUjQydgtTgxcWMS0/M3cOjIHmx6PIjH0lBrTShXhHju+U/j9bfexOraIuobrCiXCihm8zAaTdxH6XFtoqmxCclIBA8+/CAP4wiZSQ9E5E6mBxAaoNKDBw0TKI1LD7o0aKDBJiV2CJUciQTwzHNPwN5ghmt1iZNC29shqDQymMw7qFF6aKbEbTya4H5gGtZQspAGc+Qir2uo4+6jugYjWjptUKpFUKh20GZWiwZCwkgWAN+GF3qdGiJQh5sFMpGI0ZNKuQoffDgBs0mPYCSFeKyGmqCA3fsH4Q8HsLYSh1hWRV9vP+rrGnFrcgHBQAQtzc2cYCThtre7jx3YlHTUaNScrkhE4wjToFRYRV9fJ5zNVh5CFspBtHe2IZmpoFCMIhjIIBJJ4fCRvXxsXCtraG52cKcTdZZVymJIhCo8/tRxLC+vMDJQr1MxckkqqzGO8Vvf+htIRDpsrIfZFU+JWHLEb29G+KGP/j+lWsL9VNlcCZ19TohUNXjXPZzqLqTKqJRF0BvrkC9XGDCtoN5aGoiKBajlMli6HcDQbhvygtpOLy3EKCRy0Kt1UFCKRy5HPBKFSCJkkSdbSPOQpCKoIpHOI1/Oo75JhHQmD7ulk4fYFpsM21tRyKQm1NmsWF1bxu5do+zqHh+/jUQmg1gqC6tNAp1OiXKhALulGT3te7i7bPr2TdQEOfjDIeRzRTiamtDSOgBfKIFIMga9FizK6FUi1FusaHYa0NFWj3fPvMPpoqbGZng9CQjFUYxf38Chu1T45m89jOsTY5BIVJif80CnM8NgNGHd60E2J0Q5X4e11TKi0SAef3oPtIYisokIlDIlZFI9ctkafJthRMIpNDQ2c5eRWm3C7JwbMokKK0s+zM9uYM++Znz6KwOYmZuA3TyC5bki5qejnAKjhFEyFYVMI8AXv/QQItFtNDV14FPPfBb3PvIInL298G4FoBDLsb7ugVanYYw5IS+TmQwP23sGuuBd3YQ/sQ2jzQiFRsYiXTGXRTlZRjWlQNCzBos5j2NH23Bzagp19m4EQgIsr6bg6LDi1MNkPtnC6oIfR4/twuaWDy+9MAmd0YDBPR1Yda3A7rDC3myFx+vj18hD/0yGyQKU8Dr983fR3TOIwYHdWJhdRm9nP4YGBpDNxLHtW4NGA5w8cRCz8xPwb3sRC6UgE8khl1S4y3ZkoA2OeiNq5RyEJHiiDIW8hlIxBqGIRJMSp3sTVTHK4jqoFQN49+05nHnnJvQmCzQ6NYTSMpwtDZyWn5udx/qaB0q5DnaLCnadFMcOUfLHyGlJGvBJpEJGqTHGLJ+FQGJUL2IAACAASURBVCSEQkbpxhqvaTvC2U7idufXjqjGw75PBCYaDjK2tkaGDRrkCSEXKyBmbFqJewJJZKM1TySi4Y8WhQLh9YSQyhR8zVJqOpmOAVUSpM0Ih0lIqCCWiMGzkUGxnIRGK+Lk2twMDfGDKBdikInlMBmaoDPpoDGp0NhkhM1m5PWXviihWSnX4A+EcfnSJFaWqW+4kT836rkcGh7g5AnhvRcWphEk5LFJzwNKGopRIov6w2qCLAJbKUBIQ9YKxAophvd1oKG+EeOXZxANpBAIhRkNR52BlGg4eNcIguE8FhZXkUmnUSwL0OCsg0qr4AQgiaA6vZoH27GtDKAADhwZRtAbgbPFiXg6Dt+WByq5Cga7Gg5nHa/nlB6mtZZ606k3kgQ/SuNSB2ytKkY4EIPHswH3WhiZZAm5ZBEiWQ1ai4L7p5VqFSfiyARh0Os5qaNRi2G3U5dqgIUro74elSp9npTuKKImKLOAKKSO4FIR4QiZVbSQyxX833Tt05pOgiGlMel02EmElHjgy/3IbHaSQKlSMJqP0hOUgiZceKkiYkQjC7I1OrcEfB4JaRgskaJCPfMkAhUp6U2wwBonSjg1VKnwIFItlzN+mn4OJVI2fZssRtkdDUhkU0xCIHPT/M1t/OS770KmJoR8lVN4lG52r7nhWnHh+LHjfB6ffe8sSrkSTt57glO0k9dvoqW9E5FoiL9/3bMGrUYNhVLGKE8S4yl5Tq+xWKywqOtwtKFQFEMgJORzkYVa6oqnnlu6p9PrJ3GbLidCAtJ5S99Hw82yxAMLiUTCGsoVSkqVeRhrMOq495YQh6FQFIl4mgUiCQlnBgsC60EYDSa+5194/xL0hOhWipmiQthOwg3S0Hdz3Q9TnRYnT57A4vwaPr44DqudMJutLCDTXmd0dBQ6nY73dVcvX+XeYEpK59I5WO1WCEVSqDU6RkMnSeyK+vHgQ/cytcS3tcWCym3ej+Wxb+8hvPfueSSiMYg1coilQDmT5z7lWo56eWndyeLwPT0YOuJALO2Hzd6An7/0IfRKLfffWRx6CmezAGo0GvhYUqc3Ga8EwhI0ah0ba2gITUI2md90WhOUMjN+/P3XOHk9c5uMeilOOQlEUqhUGj5/qUOTkmfZTJpRpmJRla+JxgYTiygk+Aa3g+jsaeE1zU//3tnFGGOiMFClxJVL45y+7OltQX9fP+ZuL0IgoXOd+v8q6O8fYHqEx7OO29O3WPzQainVXEUwHETvQAv3UtJnShh+EouD/jD8/hAbG2i/RGk5uu5JdAptxyFWCpBMZ6FQCNHa2oImRzPkchU218n0I8YmJQFDfr4mKB1719HD2Ld3L77/vR9y1QCly7eCPiSzSRRzBdhtdbDWm9HT3QvPmhs0Ps+nspiZWsTw8CAcbfWIxkO4cuk6VCot6hxW+La3kc5kUSrX0NLaysP7aCyG8iemBE525fNct9LcaofHs8YJbupPbHDUoVoWIhSMI5nMoK+vH5FwmM+pQimHpZV1hPxhJiLsHhnklJ+kJsPU5DwKhSQeeOBevieTCYESXyQ8EL50bHwMe/fuwfLiCjRKLZramri6QCgV4uChI5w6V8gVbAbadG9iYXkRzuZmDB4chN+/zWnGUCCA1rZmlCp5FrsuXRqDXqPjlDylPj0+L59j/f293BX68YeXOI1J65hOb4Beb8D21jYjZmktpDWUTLiUinU0GdA7MIRkOofWLgvqGtRY33BhaXENNlsHzCYiSqhRKMQxdeM2yoUMTLo2WPWNEEjzSBW9SGdSbN5VyQ0IbSVRZ2lCpSCCzxNgfPLQwAhamloZ/56MJ/i8poQk0Xi621tZ/Pd6VqGSSaGQSRAMENZehFg0DoVSzUYskUyMnt2dyCKFplYnvvfCPzGlaGTvCAi0sbSygOB2Al//5pf42rk2PoZSscCf4VMPPYaxS7PwBr2Ixsrw+2LQ660Y2DOCj94/B2tTHUZ3j8C9sIbj9x3nFPrElQnoLSo26rKYJJHAaiWhzMvoco1aA/faOnbtHt3pHL89zah4vVHPQr3VZMa7b76DA0cOsWnH4/bgz//8L/A3/+OvufOa7i6TN6Z4XftnowwRMGgticQjKBSzSGVT3CVOzzx0T19dcXPilmjEgqqYzbxbIS+kqjJKghyqZfBziFBACUoScLUoZMvc+UkVEmRKIaMvrRVEsBAKSpx0JSMP3S9o70VGH7oXkCmTniMJh0zGQ4vZgmgiBqlWgaH9tDfdZAGrvaeDO+cL5SwisQDS2QTSqRgncCVk/CmTSFtlU6VQJOd7MhkGOXEr3ukPpVQvrUH0LFtjTLKQ9335QhGlSpHKbllU3SERsL7Fxj7qU9/52hFzSfb7Z2ILilRXIOL7Au8a6blWTiauHNRK2pcXd/qpBWKsr7lx4dz7LPQO7T2AzQ0vP18QUYv+biJm9PV1YXioF3qdAqV8CqV8GlIJ8MGFc5ifX4FSRmbHFhy7+yG8+vJrkKm0nIQVCVIoCELoHHQgFExCJKjiwN5DuDnhRrOzH4FgEDMLH6OxVYJkrILwdg6//Y1vIbC9BX9wDoPDbWhr12LFcwY9Xf2oZgfwzluXsHvvbuRygMcbQC6fwYrnFiTKJAaGmvm+UK/rwN59R/Dij36M1195DU89P4q9o3uBmh7Xr/sQT+WRym3C495EW4MTwnIOA712ABH0dA/gBy9+CJO9AZlqHH17hxFIRBFLRNgMSDVL2VySSRtkeiNDJFNJhHS8RECNqCa0FyczZfV/7tOFgJSSuNSJXC6z+ZY+MzKT0PlGnysRbwqgGiEtFGIZ5GIZyvkim2AJtpNNZ3hNo880RkZyqQgl/nukEJXlfH+iFG2+nINEKUGukIFcJYfZaka+sFPnQIhxkVAMQY06cksQyaQoUnEubYUEIr42CaVN5yeZQbNkyJNSRcYnaWLCPEsqkOt3jCjVfAGuWQ9QSMOmtzIdiwwS9HcXqlWk8jlAKoLRaoZrYQPlGAm3X0a7vRNffPJL+OM//DMcPXIEkApQI6H6TuL2f2k2eucP3zkCd47A/75H4I5w+7/vZ3fnld85AneOwP/HEfjXCLd/8Zd/hr//9t/g6uRV/PCVH6MiqWDD78bBw6PY3FiDGGVolSR2uFGrSWFvcGL/oWP4+KOrLOQV8lke4HV3t+GDDy7hG1//OmZuLSITL2B0/168+srL+NrXvoTrNy7DYtVi1jWNWC6N7a0I8vEapDUV/uj//mO8+fM3GP9D/X/ZbIpRtiTUfe1Xfw0vvPBDHjRcuzbGw70fv/Qinnj4Mew/sh/hcBB7949yp9iKa5lTGfTgo9Wo0NnVjevjN1lspIf1P/urP8ErL/8U21tb2HdwmDE5yWgWjz59H9577zTqG+yIhOIIR0Lo7x2BSKhBJpbD/OwSu5qpd9a9soagP4hsuYB7T53Ca6++jIeffhSpRAKXxz5G//4WfqgM+7JwNDRBiCLCQR8aGhWw2ax445VrePDBJxAKZRAKh+HdcuHIsVF43as8HMpmK5xO/dwXfwE/fflnLBpQWpQGJfFIjHFcjXYntjdCWFpYRJXSnceOYGFugQfTNMAslSosIFHaiJA+JOAuLS3xAyx9EeqnxdkKt3sV4agfjqY67oVKJiOf4KqzjI9TqlQQi+U8XKHhFwlTNDWnIa9KrcL8/CKLsyQwUq8khEXEM0GM7htEpZbjAd7wSBca6luRiOWRiEXQ3NSAlaUFdLQ5kYrHdlKoag2WV9w80DRb61GriZDO5uBob8KqZ5VxSwsLbkQjCU7d2qx2FPPkhKXOX0rdCVigJWxRe1s7J3qyuTzsVjv8Wz5kMwk0NlhQqdZw8HAnlGoBXB4vwpEEVBoRpqfX4Wxqh1whgkGr58E2vS/vhpe79chZP3PLhbuO72O0ss+3g6Ts7ulBtVJGe7sTExOTOymGZA52mxNXrlznwaRMosPgwCD3qq2urkEikuHYPYew4XdBoVXsPMyWhShlqlh1eaFQakGPnDUxIcFKkIhrCG36UaeXwmlzIhzbhMpk46FcJBDk9OCuwWFk4gnks1n+bCh9RT19FQFQqlWQyuYgVWg4eVfXJEFbuxVvvDaGfbuHefAtggHZVA0NTjHqGlS4OeFCKSeHfzuOVD6Ijj4rdo/aselbQlO9DTZTK4QlPUo5EWLxJJZXZrAdDDEOMp2SQCDUoalVD1OdFH09DiyvTKO3x4KOlkYWhuZubWB9NYQTx0/AVq+BxiiEZ2MJm74EKkUhHA4jXO559A86oZAbsLEZRjoXgVgWhrXOikTQjM11IW5PedE3rMPBu5pQzFfgWvbCbnegViW0rgTLS8vcXRyJRmE22rHly3Kf68LsJqZve9DQrIG5WYVsYQNGjRMNtr1YmA1g9tYyxNIqmtt1EIrL0BvF3N+7a9dBfOqpL+Br3/gmVDYDXn/jPTTa6zE41Ic19yp2j+xhB/fCsguj+3axaBum9JpdjVwxC0dzK9zL6xCUS3DU10NZ1SAR9GCwT4zeHhvWXF6srQoxNrGGh546gnsePYS33/4ALp8PfQMd3PdJ2Mnl6Rw21tfRO2KBWq1HuSJFU4caC65bKJetMJobkC+mUMxlUM2X4FnzIeChBG43CokCDh49gZ7OTjapXLhwGq+/9jJ++VefxtFjlF5XoFoQYXFhCSJhHsVsCAatAEppBVJhFQqRENkUmVII35uCRiuFWFxBiYYrQiUECj33lytVZu46vja+gPW1EKJxQtnJsX/vXsjkAphNGjb6RAIbMMh02DvcAYlMxGkGtUbJzvxsLsVOek5O0IBOQMmNEg/caF0TVZM7CUjG2NLKRqIaDVmELOKQ+EVrA/1WmcReAThFVSt9kggQlFjwJOGJvl8sUSCX3UG8UfqXusUrtQIEIupJU0ImslCGAIViESLq3xKLOUlKyNx0irrJC6iWywgHQjAZjbBb6zkhrdBqWEAuUtd6LMqDIurQpuuFBLWFhRX4PjF4kLjT6HDAYFSjWErzuprJEtpNAoVKglIpx4N6SsTRsDUSjjOuN5WiAasEIrkIGr0Weq0ZiXAGhVQV1ycmUSoI0NJm4/N1fHIMxbIUwXAC6x4POnuGYamvRzSZgD8QwcSNq8jlqUOugp6uNrS0N6FvsA0SmZTxx4SJpHuN2WIEjdTUKjkP6jWEpS3soNTzuQxkZBQq1bjTk7r1SsUyC6K1qhDZJKVoCJMshkwl3unCq1YglsqQjKd5oKpQ0PA2j3IpiVIxCa2WhG/qW6X/v8LDXsISiyQC7pjf2t7mpAWJAPRZyJUqbG1uQSYlxHMBZpORB/eFfI5TamIh9dtm2CCgVNDArcqiOA2uqfO6UCgzAYHGvztIOhELi4TPpsQPCcj0+ZNwW65W+c/R99ZEAk4GVcslGLV6qGUyFLI5innzPiSby0Jj1KEESsJY4Y/S+VKHsQuLOP/6dU5f0nlCprh9+/ZhcvIG4xjvOXkPNn0+jH08Bo1Rzf2JVA0QCSU4MUrDZHoN1IFIGGgSYmiwTSkRQvNSjzLdYwmla7M1Ip+ntPJOepiSL/S5kWBLg3T68yRsk6hGx5iH4DRApGtN4Udzi5PFfbG4BqGoyglt+kyi0SjsdQ1s+IpFk/BtBjA4OIJKvorQZoQNYyQGrLu9uD19G3393RAJhFiccaGjvwUPPng/3nnnNHy+EBobLejrHcLZsx/Cu7KJ5rZm9A70wuVyIZvMwdHSiNXlVTYwZItZxkMP9g1CpVUhk8tzapEGrWTSeOknL6HL0Y77n7gfM7NzXPERDkWxseZBtVCDUKFAKZeH0qLla55EW6ofCG5sIJsqYN9dvXjmMw9iZuUWrA0mVgr++A9+gBZbHXbv64PaJGeiBQmf1NdI1yclkOm1kRmBcMBatZ5FwMhWBr272uF3xzkd5F7xIpaIQy5VQ28wYcsXgEAkY2MHXdOUmCahhoQL+jxqlQJaW23oaHcw8pjudfUNNoQjQaytruLIkaMsjBAtRaXUor29E+PXJhh/+qnnH8fVK1extuKFSEqVGiSYiXDPyXuRTmZw7dJVSDUyXpvZECEU7Jhm1ALGiNfXN0KlUHLXJBksSGSivkUiAggFQqZOrLvdSMdLMNo1MNsMcK+7eb8kFasR3UrA2dqCRDqJcqECR3MjY4OTsSRO3HeMz4ULFz9Es7MFXX2dSKYSMNvM3Pe8troGrUkDR4MDwe0AluaXdgwBdLyKYtz32AnU1Vlw8fxHCAZDyJap21cFmVIFg9GMWJxMOBkIRGJOz5OhgBJc2UgMZqseu0f7sLQyz4hK9/oKRBIwOYGMY4V8BXfddRSrqytsKlpbX8ftyQXUhAJO2bU0O2A1myAVChEKRHFzahKfevYJRGMJFhpv3Z6BfzMMW6MNWosK4xNT2LNnhJOOZMak5PH18Rswm63YvXsU3lUvkvEUrI2ECY6xAC/VCuBwNKK7pwtWqwXzC7P/IrJ51j38czU6LQqpIkLRKPfbEvqTEm1zM7PQabQsuBEtiPq/nY2NSCTi/4I2zeXyKOdrMFq0uP+hByGWiSFXVxEIu7G4Mg+JmGgLaqQSWdTZqBu1hMC2hysPKlk1NlbC6NnVhZqMUPZpfv6Ie3M4dOIAglsxaDVGrqzx+yKcEDUZbBjsH+Y6ExLI7bYGGHR6SMUC2ExGmPRqGA0qCGpF3gfH4yFOcZbLOVTILCKTIJMvQqHRIlPMQaVU4rf+y+/i8tXrTJ5oam/A+bMfsUD22OOP4M23XofRoIdWrcb4B4S31UJtUiHgT6Gtu4fPC9pvLCzPoVzO46mnHsfM7Vk01Dmw7t7AhTPn0dbnwFNPP45XX30VMqkcDkcTm0RXVlaRCeTQPdLNqUq6XmkPVV/fALlCgUAogE23hykNgyODWF5xYX5uDseP3o10IolUMsX7d+pIT2fSGBneBXtDHYKhIBOEtoNbWHEtod5hR0uLk9dhoUCKuZkFJCIp1Jkb0VjXhOvjE5BrFCihCCN1hgNsXOJnmhw9g8UZEZxMJPmco2NGaxVRgii9W6sI2WhKmyW6F1JymrDrZIgiYY3ITLQe0X8TyYnqX7bD22jrbuW1ORD2Q6yUQK6RoanVAYNZywZLEoVFYr47MjGL0MY1oZTv9yTI0xpNcwTah/Gaw/fbnaQm/dwy9TETLrnGng6+51Pqm+16fCxIJGSI7M49msAsjMCg+5aQe24r9Kwql/N7qwkIoyzlezn9Pq3TEuFOMrdUKHB9Eh0r2rM1tTTj/PsXsUpEBIedEb5ypQJyQkZvb2Hf6K4ds4FKhnwqgfm5aeQyFbz9ymV84XNfQU//EP7+O9/HzdkFVJHHF7/4DJRGOZLpAKTSKs6+ex4tjnYo5FpMzy7BWt8AjUGCGvJQycxwrbhx/72HmQwyP72KVLzEe6tymeqaSDweZQMHmQFqIKSwGC+8+F3EMxsw22W4794HMX1rFRffuYzW9k70D3Ti/XPnoBLJ8evf+HW0OFvw13//LcwvXYdILoTdbMRv/+pv46P3P8KVj9/HN3/tF1AWl/F7f/i3cHa0Q6pTQ19nQ5j624uE0zZArVNAKhXw/p3VVBGVnNDnIOI9LpFJaO+H8g4Rh3bpdI+i9Dhh02nvQceTrG871Bwy1RHtTAShuIpsNc7XpkqsgkaiAwpi5GJFKMUaGNRmhEMxvtYq1QrSuQwn1OmcyWSrXFUkkgHZUhw1cQH5SoqRxTRrIjMNibaxaIrXerFAxn+OKA1kDiGEOBlAVUoVi/p0LdDLk8t28MlMUFEqIadUL0pI59IQ05ilXMG+kV2QF4HXz7zCzxI0m6LzTSxToFAWYjsQg05nQTSSQSFZxdHRE3CaW/Cbv/hb+NM/+nMMDQ3uJG5Fd4TbO4PfO0fgzhH4P/cI3BFu/8/97O+88ztH4P/XR+BfI9z+5V9Sx+13cPbiOXz7B/8IZ1czZldu49R9R3Hj+hXUSlk4GxpQZ2vAu2c+hkgqx5NPfwbf/c4/oM5mYWxbV3cb2lud+OlP/1/23js67/s87/48ey882HsPggD3lChSW5ZsSbZkx3UczwzHsdPUSRrnTZM2sR3HTu22bprW423cxJZlS7Ika0vUIiVSHOAmAJLYG3iAZ+/5nvuGk/e/npz+lx7yHIgUDwg8+D2/8f3e13V9rif4y6/9FY/9rydoruukZ6CH48eOcd/77uA/fv3bNLS58da6iaTjULEyenKKw3fehcVo5+CeA/zi6ae1K8Vsl07d9/jrb32TkfMXmJoR5Jifq1cvkc1l+LM/+zN++MMfEvAFOHb0GIfvPky6kGF1bZXZmRmam5vp6enRNMJrz73O5PUbfOPb31BU4+M/+wcdSoZWIzg8Vj792U+QTCd0MxmJSX/SChMTc2wf3svUjWWaakVsmiERTrJn1z76+wf4wff/Jw1Njdx226383d/9gMaWps0UVJVgbhdU1Gyu7VEccU2Vl8ZmJ+OjI6ysrFHKu+ls34bf18jC0hLnz5/kM5/7GOdGTjI3t0ClZKWutpmd+/fy7HPP0dvfTTojeJ4KCdngR9OYjXYsBjuh1TUyyQRHDt/GtfFrxONxTajJYHZxcVGdprI5l+SODNvFNS2C7vpaiKGh7do/DEVNPa2uLm4in/fsoLGpSTezC4vLXL8+yeCWYTxeHytLS7KLZm5uXnFfv/rxT/C3f/vfmZmcpne4WxOKRdJU13rpG+jUjaeglA0VG5Rs6u6v8ruplPOsLM4zNNhPJpXS5Oc7J86TSsGjH36AbFZwRTnGpm6wEd9g7+492GwulhbXSMYzLMyu4fP6tav3+uiE/lzxWEyH/blkQbt9evp6WZfksNOGx+WgsSHA4uI0Dz9yh4qCNqedmsZaVtcilEomnC4/R186qpu/4aEhTZnIx9mT1/nUb3xQBZQ33zhOeCPDzr3Sa2fY7KC6/Xb8brP2Ml69Mq6GhIG+bbz7zhUVtv7+hz9mY32DP/33/04HKF2dnTokFIRuoK6WZCJNOp5jbTGkqfZAVR3hRAyr06pDqmDARSEZo9Zv5+D2bfz4J0/hDjbqEN5YKWIzQcDrFmVKN7r1jY109vZx5tx5CphVkLkydh1fVaOiuFs7nHT1VjE/N8vGehyHqZnFmRQ2EcYsUzS3OViey+mHXKYfePQWduzzU6hI2nUeQylPlaeBuRsJ8mkTjU1t2J0mfAEPV0enmZyIkElDc1uFhiYDXpeb+noPZVYpFROk4iVqfLu4dG6Z519c5s++egtzKyO4fTbyWSfHXl+jUgqw+0AHa6Ep3fRLUnPk0tsEaqPs2b2HsfPwiydHqQ70cM8DW/AFU4yNznPp8g06O7rUCT09fYP9+7czMytovE7OnxtjbipPf28rfk8Li/NxXnj1JPjz3HVvAx57J0F/NwuzUaYnVnXwevcDnXz+C5/gqSd+rpi8r/+H/0x1dR9HjjwIPgMbsSgH9+3mw//qgzz5xJOKvZUkuojmdY2CPSxS39LAenSdXEEgfHYmbyzR2dzE4sQUXquVziYfjTUy5FzGbrVybbTEvfd/lJ13evmv33+cTMaNwWXD6M6TiGUJelpZmkxy2627mJx6F2PFw+TkOgO7vWQqIUIbTnxVrWTyKdw2A06jgXymTDJS4sqlCUxFq+Lx6lpa8PudzMyMEqhysLp+Q0Wk3XsG6OnqVkyedAZTilATMJGKLmMsZDGWSmQTSeqC4iDP63UhaGPFDhvMeIJuwokZnF4TVrsTa6WW6ZkkZapIJYuaSioUU9RWSyrSQiGTx1Sya3+U4G9NknYrixCWo6Y2SCQeUfe+tNdKR6rH41eBQIwkZKXXbxOdrH54FSE2O75lYCSDIRVuK5LSFYOHdEXaN/vSKoI42xRuDcaSuu3NJhkcWTXFKAKYpAGlR1Jer7w+SeK6nT41gEikpyzfoyJGGIumAxx2GylBK1sMWC0mMoIflMmjwazisbxKQSHL8EcNG5iolESMFme/GalFFTFXRONkOozbayISWcPttRMIuEllYpSKOT3mIk5udvhKOtOg6VC5vqWWVbDLmURee9Drgy0qVsoxk5/fZrdpt6wIQ0aTdLCJqcPPcjSFxeMjrWlxC6+/8S6rq2t85FcewOawMDc/SzKdUuFWxYBKWRPJcn92uyVRlsfjdlOQZJlVRNqC1hVIWkaGXmJwkXu9pD/lOJsqgrCXg1fSIVsqlwKDCbvDi9Pho1SUtKqM9EVAjWM2FRTdaTBWkc4U9f2T4y2vQVDaiaT8e4MmL2ReK0PC9fXIP6VEvZKklMGmIBRBkaAlTcmW8Pu8+vrkPZRfqXSCsnSLGow6Z9wUbmUgLENlGfSa9ZyUwV6hVNREpAi5Uu8gvxckaWKxa5LEWKogOcuKDORjURVuG5oadLCZKeSwOG2ki3nczgDXR0I89/dvEKypwxfwaTJVqB7ReJSLIxc21zmZFO+9fYrq5mpNHg0PbdP08sriGjW1Ndy4MY7ZjKKMpcrgypUrauaxmO2srUpasIotW4ZJpDJk82XtcBP8tST5RMCWNJ/bLd3Kado7WqmqEpJKUtNeQuyQIb/ZI+ayoort5XIej9euP/vCwrxea9FIgsWpCC2tHdQ2yGuaYm5qkWw0T1tTq1JRzrxzjrK5yHp4TYfuvd19hCKrlFMGCoasprdEFN8ysAWz2UkqnlJMsBgGZA0zfnWc1aU1rC6Lnl/ReAxbwcah992q675sPqcCSCKZVGyziIPFbFF7Y6V3tLG5lfGx6ywuLCKl5B6fT8+LdDmtPXxWrGSWIrzvob2aFisbi+zav4uzF69icZipbfAzce0G+3ftob29k3AspgPjd999V/tdpa9bTIahhRTV9X79EGOXyWDVAfHM9Xm9X7V0N5AXk1lDC6WCgfX1KA2Nrfr7tfHJX2KEZ4mur2NzOVWYy6Tj5FIxenqbuPXWW5UuIwYEWQ8JdWXPnr1cuTKqRsDhUkuuDwAAIABJREFUoe0k4mnOn79IJBTmY5/6oAoA77xzWvt9RTQUQ9zu3XtVaJIhdVNrEyvLS4qq37dvL9FYmPGLY2w7OKDXuhgSRIitDgY02frKy8cI+EVgM7G6FNGvEfBXM7i9j2R2XVGUUrUxN7vC7u176R3o44UXXtL7i3SPSjJ+emqKwaF+IutRLp8bpareT3w9ickFjW319G/pV1Pi7PwcfT29TE1Ok05IImwb7xx/F7fNQ1tbE+try2TSaTo6O8gKKvnUaQYGBxSVLGmnfKHMxctXtN9QslOSxBRMp006mjNlHv3kvXR2Nev9Ttb9QsERk8PM9IKKdJKgdrpsTM9MEQolSOcLFDYy+OrcakpsqKulr6eb73/nMRV9rB7pwbYQ2UjiDbjZsq0fk0cQ8VVqNJydm1MDS3tbp6Y2RSiUmpSWxjYlmGxEI5r6Euz1eniOUrmoPd09vV1cPHGFdCVJJWPg8Ptuw+cNcOLd9withFUgELSwCCFSJSO/C51o1+7tamQR5O7MtJgi7SoaOu1u3G6fnjPvHj/Bjt07tS7C4zexsj7DRnSd3bsPYqz4ODdyUfsld+zoZXZ6nAvH5nj/B+/n7dcu4asNUNPsJZtPUVdXw/NPv6jPBbPNiKViVVNdT28/lC0kohlaWzpx2b24XUHcdh82s+BpLXrPLGbTeFxWmhtrSCU3MJlLBIIOHE55ThhJpVMU84L5Nui1Ib3bA0Nb+V8/+RGnL71H79ZeMoU0x068xZ13HcFqM3H+/AhV/gB1fjH4iTHLzPJKmNbODjUOnb80woFb9jI1fYO5SwsE2gLMTy6SWk1j8zrYd9s2/f7vvHOKhx56AIfdpfeXt946RjKa5q5776GjvYtXX31Ncca9vf1q5ovGEnpdSGJVelDFNCCIdUEkW4xmrdhoaGhQQ6bgf4UIUFtXS76YJZfPEo5tKIJY0Ncut4Ouri7GRm9o4nZ1MUR9TTNum5eJ65McPHIbkUSMQDCgaeq5uRmsNqui5MWwZDGZVICV+3khl1chVp5vJmwUcoIZlrWYoP/L2mkroq7sb0U4FZOanNfyvK0OVishJZ6K0treSFNLk9IiFtYWyFfybMTDbBnuY2BrP8FqH0tLc8TjUd2PyRohkUlrv7uYawSTLEYXeU2S3JfXtGnGM6lhRcgDss6TdY88s81CZDGYNisY5O9Nm2hlEWvFUCLiraw9BI8ufxbh1iLrqkRcRdey0oDLWmui6OVymaC/SsVz+dxiNqcGFfl6gj0WoTefLzM7u0BDUwuvvfy6GsVSsSTtrS20NTYR8LipDVbR29XB1oFhZm4sUVMXVBPX8ZMXiCcyjE6M8OGPfISqQAv5QpxQaIof//3jJKJJcoU4WEz4apvYd+AAF89fUSH96ugIO/b4+OTHP0Z0xcXGkoG1xQxuRw3xxAItPQVuzJ9W6o3L0YrTUU97dxPH33uJeFKerx5q/L1MX1/j5ImzNDfVYpdu42iBGm81f/Qnf0CgvsjF8aMk0muKICZjYbBtOz67n7GJy/zX7/+Q6mY/ntpa7N5qNsIxpVe0tDcxOz9BKLxER1cLNruYLzOaMBdCSbEiyGMxRQpy3oSxrP8VqBqlyuY64h+R1iLgyrJ40yAmtBwxWlqw2I2kyxE9ZyspE9aSlzpXG5MXF7h6dhJT3kFrU5eawcwWy2b1hN1CIpukZC7hqXLSs6UVi7tA2ZwkU45QsRYU4S2mKrlPZpNFNTfKXMVQsRIOhZXyJslvWRcIoj+VyqqhSa4Zk8FEsVDWtb8aROUe7fbgcnj0nAuH1/nQBx/m3//J1/nzv/xdzo6c0P7tvoEejBYzVrub6VmpcvLh9dawsRpna9d2qmw1fPGT/5pvfOU/cnD/AQxiSrwp3P5fPbe9+cPdPAI3j8D//gjcFG5vniE3j8DNI/B/5RH4PxNuv8X3f/A9Xn7jNf7hyccJNlZz+dpFmlqCuJ1mrKYi5UJeEbUnT5zHbPPy6Ed+jb/+62+ydbAHi6lCfX31pqiazfKRRz7O3/7Nd3nfPQ/i8wW4cOE8X/vqn/Nbn/sMfQMdLG0sUjBWqKtt5d0XTtPe1UttoIHo6ga/88XP88RPf8KVsQsYLSa+9Ae/TyyR5OjRtzZdmIYSo2OjbNs+zP79+3VIJR1vTc1NOjC8dOWybuykJ0vStDt37OaV517jNz7z6wwM9fL5z/4m7X2NJJNpHvlX9/OBD3yA5bVVLl6+yM+ffpLahgA1NV4uX77O8OB+jBUHLz7xCvc/dL+m4ZrqGjVNcv36BGuhEPv27eZHP/5feIIBHaJaHAYM1iLBQA11VR1kRFwzFJidvcjgYBtHX7zCnXftxelooliwaWLrxInX+Td/+JtcuHRCh35Wu48jh++mq6ePn/zsp9qplMnK4NrI5MQES3Mr6nwPeKopZAvkEnEe+fAjnD51msnJSe1PbWlt48SJk9qRJQLngQMHOXXqlPb/DQwMaAJHUlDz87Nkcymq63yaFDl4yx5F+Z67cF4RQpFogshSkp0Hd9La1sG1sVHMlEmmUjrEtjtcmvgIra1rz4y/1o3TY6Grp5Wm1hoSqYh2L1aKViIbaW2bvOWWfVw4e4aJ0VU+8tFbGRk5o8PZmdkF7dCSftWzp29w213b6B3u58bcJJcvXVa3fpW3Wn+XfrW3XzqhA97Dh27X12C3WbS3MxVPMji0jfmFRbb2DfCLp58l4PMxMNCoPcO79w6SykUZHB7k1Mglxq7NKFr7+vUZGqobmLwxSd9AH/UNdWoWuHbtuvZTXb+xwNe//qecOXtGh8cj569TX+dXUcPvKCuacHZ2kReff1dFg9279nFg/y28/vpbnDlznnyuxLbtvdxxx2GeffZZVjfWcXtrmb+xTENzPcVcRUVpf1U1eU3JJqhvqMJQyRJ0W2iq8eKzCALKytkL06yvh2lurKYm4CEZX6dSzuqGWYTbhtY2JucWSRUreKvqmF1coaq6UdMJVUEH8fgCDruIPg5SEQtWs5XlxUmcDiPBoJf10ApNDb3UVXVhsuYJ1hWw2pex2sJ43EDewup8hs5W6aWVPmIjK2vLbMTSJJM2ZiYXOXy4lh3ba1hbsGCqmEmkJ7ULtybYwPKsg60Dd/DMCz9nyw4vrb1OMLhZWzbz3PNn6BvYiT/gIxKW7+eip68Riz1LKrNOJmEgE63n+JsTnHz3LDv21LMRW2Y9nGL//sPazTU9Na744q1DrUSiKzQ0eLjzyN1cvXSD5YUYHkcz+Yyd1dgiD392F2aHif/3v7+uOFyH3cz8dIRcNsyeWz30dLdRyjk00fsrj34al7WHA7fdTctgDfPL84q1vO3wAXLZHK///AQP/tq9pDIZktmUDkd9VX7mlxZ14PbGW+/gdgVoqKmi3uuiFE/hNloZ6ujnxIk3mZga44tf+AIjF0c5NX6KL3/lU/zg757D4PXiqvcz2L+d0GyMH/6nn/KZX/8Eu7Zv5Qff/+/ccfd+bF4DyxsrnB+fIpGtMDC4jRqPjbdfeZu+rnbtNCumLXhcddTXtWrHkwwxZ+bGsNjy1De6mJ2fZnZ2WYULQd7t3ztAb2cNu4bbqXKbiG+sYK0YMZVNeBzS71QhJx3QgikVvK03QCYTwWgLE6yzE4kLkcEBlSqSCYOaXiKRFUqFEpWimUzMSDiUpLmllo3YCg6nVZ378XREnftOt0Mpay5Bn6+uMDp+TZO3WweHaGvvYH3uit73yyWxpYswKaKtdRPPVhGE2SY6WYZvcs3KLxneFsmpYIskbitFTXAIio+CJKvN1Ne1EA0LpSFEdU0Ah8NMLB7WjkMZaio+XkRqSWLlS9rtJmlOi9lAOLSi6LxcPkUum1ARR7uz8tlNLLzTram5dDqnJAFJD3s9ARVupdtcsMKSihQx1mQ2E4tFCNb4iUbX8PodmoJLpwWBXsAsCPpCCa87QCQiyYcaSmRICVo0W8Jl82MsmnVYJhhBSTXE4xFq6htYD0fx+usUTb8uSFuLGYtPKgUWNfVy+eplDh26RZHEIoJdvHiets42gsEqFS2kg9zpdpMrFbA4bDpYFcG8VBAcsx2LxapiQELQdQbR6yU1k9frU5KuNoP03hYpVvIUywUKIgRbnNqlVinbyKYLOKTf02wglQzjspvxBvwkMxXSORnqlnT4Kxh4MSwJRlloFDlB0PqqiMeTrK6EaO8QQUTulfXEIxFFv1pV9JZONaO+pyKwitAmXfKlQkGPuSR3rHa7EgtUuFXpYxOTLBNmOa8kLyJIPqEzVMS8ICaJsvTwmbA6vNrPnEumqUhKo1giIXUFZosOjgVp7fZ7uXztKnXNjTgdAV59/DSjJ+f0WArKX3IWMhiXoEoiFVc895YtA6ytrxNaX6N/Sy9VgWpS0QKR9ZgO1zfCa1RXB3QILl32Yi6SdVkwKHULFe1Yra1poKq6ilgmrAhFm92igqYgYKWfNRYLk0jEFBXb2tqkQpWIeOIEE2zy9IJ0IRq0biKRDCvSurGxnpnZGe0NnJ1ZYGZ6hfa2Hgb6tzInCPf6NhKhFKdPvEd0NcrAYD/tve26Hrlx45qm0EfPj2py+7a7D+m5Kj9PLJYgEU9pclLMeCJ8yPsp5oeW5hbFYr/x6push0Pa12rOWhg+JB2Xbk02Ly2vsDYVwtsQVIzozNgEDr9Xh8hSSSBDfRGzBS8bWg+RykfJlzJUcgaMuQx/8Pu/yq7d3Zy7MMLzL5zAHehgfnmOga3tOJ1ZOls7WZoP885772GSNUg0yv3338f09Ixik3fs2KZ4683+WJP+LMlklkQspSl9MWZs6etVnOn09BzzsysEqxtYnFsikcrR179FqRiRSFgT73KOJWMbDG7p4dYDe3njjbdYXlzl7vtu02P04osvawpI9AxJiUryLxnNkNpI0z7QxkMfupe10AqvPPemJictLqt+b/GXCKZdPl+G05L2vuXW/bhcDp5+5ild5+zcNUxtXZDJiXF2796J3+vmm9/8OyqS7rYaSa5XqK2v0qTzlcuj9A/10t5bi9vj5p3jZ9Vg99u//Xl+8tjPiEXjKrwePLhf12LPPPsUWwb79RxLRlMqWEvq3Ww38czPX1TKgLvaqsYTWeOvLUTAVOE3f+PzKqAfP3qMoa39xMMb3Bibo6bRx6HDt7GyFtJ0saz5s6mcLF1obm9XhLMM3cVIUslnWJ9eoGzL8eU/+dcsrcwohl3OPZPRoYa6q5evkdkosv2WLWpGvDExgdPtp6unn2Imw/VrYzjtNtxOG8lYWg2OuVyWXM5Ma1uN1lOIOFQUlGjASu9QvyaHhQ4khJx0MkNzaztryyFOnx1RpLik6QXjmkqmVfyur7KrcWbq+pQeP7vbooldERCsaTv1/Y3U1EiaMkUkHKO7u5/mxgZOnZQ1aYV4LEw2m6CtvV5NPLImkef27PS8ivcBf51W2Jw/fp7a7npMtjJbt3VisMh69zLJZIXbbjmiZlDB/mcyIeLRFYYHdvM/vv0z3N46egZ7cQQqlA053U+IkeTFF45y6PAwbodLa0ak5iQYqKW5sZOzpy+ybWg3h265i4mxWaxmB3aTTStqpIrHabEpEreYyyg5J19IUFcfwONz6HO0nDdiM7tYWl1lYnaKA0cO0tzZyo9/9mNNXJudJs5dOEMpW6J/V5fe9xsbG8kl87isbjYicYK1tZw6e5a19RXqG6vZsk1qYCYZvzSDuWxiaOcwJhysLK9y8LYhKoYswapqlpYWSSYztLV2aH+1pPhlTSTPhqtXrynu+vbb71BBXtKHpVyJS6dG6N42oKJkQ12DPrvGrozR0tKi16zf68PpdP6T6UzEMLGtPffSc2rePXjrARW2RkZG6OkeYGFuSVHJco1v6R3SCorl8CLb9w0qKl8ETencFcGxuaFZX2MuXcDvF/HYTiaZV6KSze7ALf31BakgkHM3r9erGAaEXiGGHZ/P/8vnrFefr7LHFix8LpuiYigwvzDPtt3bWdpYoaWzhYa2Bq5Nj2vy9+At+5QAkUyEdS0k51/JUKRoKGGUe31FjHWSgreocCv3dzE+lkqSupUe1E2aioiA0sUs6zgxo8nniIhmEb79L8kqck1bfymoybkqnyfoXSEqiOgrgm1ZfHPSxWqsKHnA7fFoL3mVz694XqdNruO4JnQzyRI11bVqAvL6g5QqBvy+AM888wyR9Q2yqSRLMwtkUzHuv+cIe3fv1GTplp4Bzpw9xdziNIHaKh568MNYnT4uXpmgtrqTUyfP8cbrbzA9Oc53/ss36W5s5Bvf+warqQQ3bizS3NiBzZFlbOw8Vb5q7CYn6UQBj9NPMVvm3rse5sLFU6xHx6jv8JHIJ1lfz9DXu41SxcjlsQs0NQW157ijr53W+mFW57NMXFugUEjR2uwjvLJOeCZE9/Ymeoc6+eqX/4rp8BXeOfZzMvEwxRxcvrJEU3sfGWOel155k/qaDvxBH0GHhYGBLlbWF1lemWbLcA9NrfVE42Hy5bwSSXJSUYLUSgjRxIjdaMVYNiqZRnHGxoqKo7KuiCejvxTwDZqoFgzx5jqrSJ4Mfl8VlaQdW6GKVl8/bz93npd+dowqWzOpmJAoTIocT6XTzC7NsHVHPwvJcRq7/Ry+ey+eGiMFY5i8MUzFmqEsNB1JaRttVApWsqkK+bQY7ew01zYzMzmlIqzct4VM0NHewe23367nSCqd1b1AjbeGQrlILBYj6K7FbfCSy4gh1EhVsIrOvm4aGpt4/tWf8/yrz3H2wnv4g04cHhMbsVVdf1qsXiKhHB+46xG2dgxrx+2Xf/9POLhvP0a76SYq+f/Kae3NH+rmEbh5BP65R+CmcPvPPVI3P+/mEbh5BP5FHYH/U+H2u9/7Hq+9cZQf/ewx+ncM8da7r7Nlaw+lUoZkfIO+7i7eevMUK8srDAxs49c/9wW+9KXfpaEpQLBKHItGdeKfPn2Wf/fl/8CrL76Ox+6no7ebHdu38YtnnyKTjjEw2MvzrzyHv7YapzgTcyYmr82xe3g3j//DY3zw0Uf41Cc+zlf/6itMTk3w4EMP8+ijH+Hrf/VXWO1m7coR8VGQXsffeJePfuyjKl7+0Z/+iTr4BWE7fuM6q/MLNLW309bcSnd7F7/x2c/whS/+FlanAavLwB//6b+ltr6OJ598gpPvvce7L1+gpttJY0MNdbVB3ZRWSi7aWvt5+omn6enu1g1yX3cvtTW1Ygll5OwIO3ftYGJqUjuIwqsh9h3ax/5De1gLbXD10iQel4hqYUavnsZkLlJbXcPCZJo777uXaCRNX28/Zy+cZOeuAaob3IryMprtbN+5WxMhb7zxBk6PXYeo8iEoQBnobayF6ekaZOzSKC6LlbvvuoNjx47rBlfQPpL8k/SFDAlNFQO79uzmnbfeoaW1mY3whkCI6B8cYOTcWR3wCuowFNrg87/zWa5cusKF81doaheETwS7zcnwth2aGpUBomCrxEm+trpGZDVOz3CHYmC7ujuoElf18iwHb93P6PhVpmentDvtxRffYvfOHYxdnmLPnk6sxoqmE2LhsGKTZLMu3W6vv3mRzr5GqmvrMVnszMzNUNfYRHNjq/YMmwyCwMwqnvvcyBnt1Vtf2+yEFHFqZWlDUcOCDZUBvXQKDsswLxbC6TDQ3FJNS0cd4VhIN0Nnzl2iul6GZ1HFpFayWdwOB1NTIe6554Diz6Q37sgdB3j2F0+xuLzBpz/9K/zk8SdYXU0S3kgS8AW5+65BnvrZccKhIhZHhUcfuYvWlha6u/p1sPruu6cUUSeD3LXQuiKWO7t7mJxZZG01pP28i7OLOkBxuQOsh8P6+t0uEcNsVLlgbf4abnMRp6cWt7+Hkmx+K0WmJsdZmJunp7tBneHStbpz317ePnmKueV17L5a3FV1LK1KCkMGvxU6OhqYnr6swweXOcD83CR2G7jtwc0uRmOC+ZlFFWaXVxYYGmrj/Q/uZXH5CiZDnmKuyOpynHQqj9VqxmIvEY2v090/RCwqb6mR+ro4dmsUp6GLyesLtLW5KZQirK1sYKKFV168zK9+6v04A0WiqSVGR0MkY3acViPvnZwgWGNlZSVHbX0TTa1VZIsRhoaGmZ4M84snTutQw0iOeGKD244M4a/x8PwLb1ATrMfhdOmAyGLP8MXf+yRPP/MY3Z3dvP3mDWIhJ3XVAQo5B06fg/3va9F7QjJeYvTKdV596QKJSJnPfPphjty5hZ/+9DF6u4aJRsPcd98HGN5yD7/3b/+Yrh11rEQWCfp9nD1zTlGAw1t3k8uXsTttlCpZltZmaWlrUdPDc8+/xtLiMkFPkC27urBJgiGeYnzkKuWElb27+vjXX/o0x0+c5YnnnsMcSLP94BAWRw2XJybJVMp0tffR3dLHy8+8ph3X2/t2Mj15ldse2Epja7ui2NbiIRz+ANu37ePgtmGmr17i0vmrdLZv4Ud//wz9fdt46MFHcTo9rKwt6WDn4pVTXLxyAocDahuCJNJ53njrHG1tDno7G3BZizxw960EJFkZj2PIV6gUy7jsDh2iS2dZpVihkMghyUarXRK2aUW3hcNZHO46XK4ga+shfH4n6WSeZKTM9LUwO4b2YLInyZWj2nsoyHbpoaquqVbxW0IXsUyG8WsTLK6uYXO4SaVyet/9i9/9uIrGIgiKkClpR+lSpbKZJq2U5VwWnLF0e2bAWMZiqWAwlxR/LEO8SkUQzkbKJUlnmBTnmU7lcDu8KrJtRDZUJAz4fZoCka8lx66YN5BKl7A5HDg9VookSCQiuBw2HCY7paK48qWpOkNJUnx2i17fcu8slGWIntCeaknbynAyky1ht0ofuENTL9FIRk0q0ledzcdwei1KKlgPLeMT9HJZeloFGe1iPRQlENzs68KQw2oxqJjtsfuIRRJ4HG4MFemNtxGJbtDe083KepjltQgY7fiC9UwszbOejGpX5cj5ETXiNDU2shoSU4xdB5syREskEyq+Bqr9mjaNpJOkchlNHEgPpxgCJM5SLpSVpJFIJLBbJSFlxWgSpGGFdDKGXRC20i9ZKWlaWzCV8uwzGeXYmTaTibkyJkMFn0/SfEXC0Qglo1GFfBFt09mMDlNleCu/ZF1QXVNLKpXRZ5/X6yedzdLU0MDayhIe16aYWi7IMS9pn6Iitcsl3C6H4j3jsSgWu1nfe0nK6ODwH3uJKyLVyhPLqEkfTYKXKpupahlPCnKxVAGzmLIsVARFabeRT6d1wGuobAppctyEYJEtFSkIcrlSwe2q4qd/8zIzoytIHEVEOBHStmzdgt1pV5qIJG8F258vFUkm44pL7ers5p23TmExufQeJbhqr9etQ/LGpnomJm6wtrauJIlYNEEgEKS7u0tRo6lcBJfXiskM+/fvoara809mq1I5r/82kUrqey/DcKkmsIhYXrIoqlzWfSdPnlU08KFbD2hyyuGQJLWBUChCOlWkVDATWo1x/uUzdA530dTYwuWRi4rl7ujpJLS6Qmt7C9dGxzRhv2vfdvp7+7Vm4KnHnua+h+9ldXWFs2dHaGisY2DLAK+//BbVDQF+70u/y/Xr1zUdL4aCQj7Ls888w8ZqmFS4jEFqIE1lPacMmCmt56nubFUUt6SxpFe1f8sA8XhMMY1roVU1aRUF91g04HGY+eIXHsEXNJLLZ3j6mVPcmF6lrbOZ9u56fAEjLc3NXLk4zuTMda1MOHTrEaanFyjkIBJJa8XI+KVZ+rf2ceddd+i5KuhGOU6CwDYYCuzbt0cJNhuLOTU9GMQAaDJrj6zb69eEj6B+JeGtZBGnnUI6qbQVuU/dc//tKvIffe4YBXNWz9+AP6j9lvOz83R2tmuydmCgn5eOvkhoOozFa6LKH8Tv9zI5PkNdXb2+Nul/lfdv69AWdu3bxY9//GNS0TRtPQ3sO7Cb0NoK2WyKvv5uHv/Jsxw5spu2tnZNEZeLUlkRo6qqlolr01jsJrzVDs5fuKDpWkkmz8zMYTXbOXL74U1B+pcI1qXlRRVm7rnndrYNb9dOZ+k87+hq5+lnf86JV85j91mxBc1KLWhra2V1eV3X/7t37WVyYoprl0e1Y9fhEKRzo6bNvX4/PX19LC2taso8moiTEyHK7VWUusVk1soOh8XIxtoa/+Frf0htnZ+V5QWe+ulLTM3MqjlGBvxdXc3UVDdqWjKRSun6cNeu3WouE/PH8bfeYSO0htFkoa25lg9/+BG9zwjevKe3j/dOn+L1o+/Qt7eP5o5WvV/v3LGTU6fOcurNk+IbYnB4iNWFVcIzqxBwYDRbKK3GcbfUsnNrr6YwX3rpJaqCPoaGtqohR5+rHj/vHDtBKp6moaUNq9XJynKIf/XRj1BfW8OTTzzOwuIMRqPYT4r4/B4V55OJJPv27ufi2TGWV9cY3CIp/XFMhRIPfvx+Mvko2UKKDz3yCCMjFxm7OqMdyi63FYfTwPjYVfbs2M3CdBgqXjwBN9NLVzV9l0xGuXhpnHvv20d10K/Jz2C1mC99SvIxmyR56eTUyfNk4mXtxG2saWagZwvdbf0qTmUTefHrUhesJZNKau9yX0+XonfFaCLdx/lsjlQ2w0p4neX1dS6NXeHcpfP4avzML87ywUcfIhoJc/r4O3QMtrOyuEw6k1RzhzyT1xc28NS7OfKB2wjWeJiavU4kEqK9pZN4OEMmLusdu1aw7DrYRWNLUM1hZ06fV8rOjh3DDG4dUOPP+fPn6evrI5nKYTI7GR+bZGF+hdbGVq5dG9drVu5T8r0Fg69UiBysLKxw+PBdamDp6e3hJ489hslSob2jidDGGn39vZrwDEfDKqIKnUkw6D63n/vufh9ryxucOHaC+vpGuvrbWIsskC9k9PwTkVnudWIEWJxfwWJxaqVLOl2AklF7b2VdIjSKfFZ65Ku0kkIMHNXV1Soui4graVhBdUuvtTzXBb+cTqfUnCU0JTFoXL12ldaedsx2M1u2bSFXznFMZc2sAAAgAElEQVR1/KpirZuaGjafO6mk3vNbOhsw2TfR/LKGExFP7uUq6qp4nNPXLbxYoROIACiCt/TkSrJTTFT5XH6zE9UiZqwKxbx09G4SSbQbt1TSz5PrhFJeKQx2l0s75pMZSc87KAmJReoRCnmt7ZHv6xHxXKgfFhO2il9xzplcXmksYqARQ7RcPzbpVU8l2FhZZuT0SVLxqHbW2i12nv3pCdpaarn7/h0src6qWfeuuz7C3Xc/xMZaAotZqA2zGI0FRq+eweGo8Kuf/hiPP/0E/+Nv/qfSRz7924+qiXhuOsvGRoyZmWt4vBZdU7352jtKZqqrdbJ99xBun1cNyLKWMGIjnUsRSayyc+ew3v8KaTtd7ds5/sYJOrsbcLnynHr3LE6rn8W5ae11dlja+c3P/QpD2x2EI5NcHRvjwvllrk0t0Lejh3TZyOJCgu3d3cyNXWF+boaO7i68PhcOt42s0HQaqvAHPRQrcg6Jqc2IySRmROmOFyS1VKlI37d04RaVRiTvvzy3lIgi/cVWix77vJAzkklcXqcaEIsJI7ZCNUFTNyNHZ5i6EKeScOB3+fnt3/osf/O3P+DwkcP09Q3y1W/9BXjC1Hc4OXB4KxV7gkh2lixhsJYVyCzreDG11lc34bDKNSDMHSvFdB6/26vvsaRtE4k49XWNmvp96okn9XqJhuN6PgjGXq5be8XJxKUpTU/bXU4lMuXk4jYa6Brs4ytf/3Mld5TNUi8FnqBV65m8vhomrq9QZa/Ga/by5S/8Md/46jfZvWvPZj2wfGhxhVgIBQeujRabv/5/RcNlMBjS/6IGljdf7M0jcPMI3DwC/4wjcFO4/WccpJufcvMI3DwC//KOwP9OuP3Hn0YSSrreMxhUGPzWt7/Nd7/3fY6+eZTv/uC7DG7bwtG3XmNo26D2j0xOXteBz+rKOqOjY9pR9qXf/0O++G8+T1NbzWbatSzO17L2rO3ZfYB4OAH5Ml/7xtd55eWX+M5/+ZYOVKw2I/lCDqvDrk5xGUwnYwm2bdvBu++c0M6a/fsPKOLpe3/7PTxVfr7+l1/Xnp0//9qfKpJpz+69PPZ3j/PDx/6Bl55/haOvvM6BQ7cr4ksGi9F4gvXVNR2M/cZv/Dr1NT6++ddfVVGxZMlz+K5DpHIJfvT4TxjaPsji4jxel4/oepSgpDoD8ppSLK5E+P0/+LJimQV/JniopoZ6TcCmkknOnT1LS3MrN25M6EZaNo0dXV34/X7d1MqGXvo1O9rbePml57QLSL72/NQyD37oIRKRhA5hR86epbO/nXvffwdf/8ZfM7xzEKfbSV1TPS/+/BUq7hItbU00NzeRiMd1E202mKmrrWdtfg1LwUBNsIbXj76pCS3BbcXiSXUciyvfaXOwd+ceTh4/SW11tW4wpJ93+MAepmYmdIiQUsxkmWwsr25zEWX37N6mydpLF84zNDSk/y4WT5PLVDQlIJ2Ruw8Oc8uhvaytr6pgm0hvsGPnDu1PGjl3kYaGZu3Skm5GGRD73U7sJhMdLa3cGB0lFUtoMsvl9RGKxcmUKlSsNtbjcTLZIuuLEcwVB+1N3Swtb7C+ElL8rcdrZHJqhNm5ZXbvbmMjlCK+YSIeKdFY30OhXGZychy3x0ZVwInLacRmlxRTB7miILHD1Da3cHVsiur6VuYWVnSD2NboYaCnk1PvXdBUc3NzLdt29PL2sRf42Mc/xuzcCMm4oJJsnH1vinzGTSxcoGxd4Hd+51cYHZ0gtB7mkUceVFSdXDPHjp9mdHSBXbu2EgknuXz5BlsHt9LS3k5ofYNr10dpaWlgdn5RkxNDW4eZuD6N0+QgsbGBtZTl8MFeTKUQ5kqE2qYuzlxcJp6ukEhXNI1ldzjZCC/R091MsMpNV08nC8trLIairMazWN01ROJ5FUQEIWUw5EkkV/UaESidpMxEYEhsxChlcgwPdUM5z9ryEj6vV3vjMqkMZWOe0MoawzsEF2dXnG0qGyNXSmlqZmJylitXJhjcsoVt25qJRqYZuzLOvt27mJsZw+uy4bTbcdiCHD92XtGR1bXNFMsOTp+ZoLe9mQcO9OG1pkQF4q3js5y+kCRvStO1tZahHb38t795ifpAFfv3bCO6Ma9D4KGhRgzOaapqAyxMG3j5+RF6+/q45XAPi6tXqa4zMS7dsqVqckk/F0YWqa7q5KVXTvK533uIni1+MllJIpQ58941sikbwUAH6QQsLi8zvL2fq9cu8kd/8rt0dw7yb//sj6nt8uPwVsgXUsxMzmFGuixbGbs6RTy2TmtnFfnSOh6vm5XlGHU1W7B6bUTTi5rM8du9RJdDnHt3lJ1bt/GHX/ow77x7jnfeO8vArkEsVSUi2RSTMwk9nqtLM6wuLXH4trsZH72uG/j6BkG0F8gVUhgsZlbWQzhcdowWI90dvZTieQ4M7yEVz/CNb/wnNlaT/MXXvqLimqT7u/s6GL86ymtvP8/AYBft7Y3aOZrIpVheE4HQxdtvnMVYNvHw/bvZv2sHhkKG5vpqzJUymWQEh12QdHmMgoqtSFddEbsSZ0sqBFjsDkwOt2KUK1Y7qXSG8HqcYgbsJi82sxmXM4vZvim+yfDe5nRiMFtJ54p4fDVcm57j3KUxvMF6osksz798nO07B/n25x7h2o1LWJ2S3EwqZjmbEQyyDGCqcDhrMZldZAsZCuUkBnOOeHQdm8GqgzpBJIfWl+nubieWCCseV4aDkhSQ5JGikwWJXCqrACV4R7OxgN1mxGb0US7btJe3Yo+xkb6mvciVvBm3qRan9DmuzeAPWsnLa7OYEX2xXJH0gfWfhL9iCcxWF+vhJH5vI+ENEb+riayFtafd6bOwEJrC7RPccp5MMondKFetVfsIvZ4guUIBX3Ut8VSKbCrBNUnwNHVQV12HVUTkckkHnWabQQdHyVyG5fUwl0YnyBQMtHf0Y7M7N+/FHgvZrKBxs5jMgjwuIyRF6f3ye6uYX5ilra1FDR3TcxP07RgkW8qqmCMIR0kLSc+lCGWUTJpqE+RgJptUNLXdbtJnjkWRsUUdPEkHoHaElSWZXNAhnyS5hQQgAqGcUzKANgnKt5hTZK4MdmWwrEKYpDcK0r/nUqEjFo0qulnMMoJNl65kec/KgnqUlmKTHZvZJjkQPd9kQBhPx/H4Jbm1iNNtp0SZRCyBz+Unl8lo73LZUNF+VjEIiJabL8igWXrKbayJ+cckArdfjRsVg4irUe1KlDoJERrcHpcOmGX8Znd5tC85lSlQV9fEtbFJjr10koM7b9Oux5889hNFGw9u26oC/9zc3GayzmplNRTSdYag91uaWonF0ni9QVZWlnRdJ92/Ig62toogepWqmlpNFMtgurOzU9HIgtAU5LbTaaVkyLEamqOto56Oriaamhv0OSFrmLWNKKlkgfr6tk20vsPNwvwJnE6fmndKBSu3HLxd++wlCS79eZlsSgfbszNLvPf6eVKxLJ1bB+nvamfkvTOabndXB5m6MYnHZMLb7md4Wx9Hj77KloEBmhuaOPfuFYwWiw5wE4mwGhgSybQiR11Vdup9jfTv7qYq4GNudloR4l0dbdTVBKWgl9mlFWaX11lcDpFKZDEbHVAysz6/hs8TwOx04/N52Ta8leeeeYqGxnoVwwVnWuX3a6empCp/7RN3cs99tzG/OEMmX8RgcTA+MUFezvlSkoaWBurrqmiuc7E0P4HdFmB2KoqhFMBQ9vPq08cpGxzab1mxW2hqrmHL1i4VvNZCC/QNdtPQ0Mjxd44TrA6o4ChJfLPZyrmR88QTaQK+GqUJpJJZTckZJLmZkWusrEYAWU/Pz8xjcdhpaW3SpPjiwpwa4+rrazl4YB811UHefOMYk2tSx2FQcsLQ0IAacSbGJnFYpVc8pQnpfQduYW5xnqXQKpeujqqYIv2NMnBPRbPU1AewOo1cuXSN3/ztT3Ph/AV9HZ2d3bzyyqusrKxTKVVoamlmbSOswow/4GdocEiT0bXBatxul6bBBXksfZ7P/vwXVNfV0NHeqanxtvZmfH4f4cgGL7/wBgPDnZpKlDWLUHbGxyY0fSfCQDqexWwzaQeh3FDE8NDe1kYhmyexnubIfUdoam7myR89hbvOT8Vk0uvC5a/S1xULC3paxIMMwYCbQ7fuZfTKZZxOI62dAebmF7FYbXR3D2G3VnPp0qT2yXZ2tfLeu8f1GZCNZjG4UOLN7YcPKzZc1iCSeHzxxZcwCWI2n1Oq/wMPPMSpkXNcunQRq92B3e7QNbjFZsPhdmPKFGgZ7OPi2RH9fxGNxKBiNW0mjkXkEGOF1+fULnW5XzltdqW1jI+OMTe7gMEkxpcSFruVmupNDLik2QM+r4rzDodN0+FiMkpGUpjdFmpravjQw4/w3nunuXb5Cu//6L0Egn6Wl5e0pkD2M9/97g8UD7x37x4uXjin4ruIe7XV9Yq4b25vZj2yqvfJSyeuaPLu9nsOqKlFKAHSiTw5Nc3M3Bydvb20d3RhNll479gZrAYnna1d5JJZ8tkibQ3t1FbXkYikcJgcZFMZ7jhyB4VMTgW2M2dPk83F6B/sIp2VipQ4ofUY1yen9ViIeHL06FG2Dw/x19/4C90jjV29xNWrF5mYHCdnTlPTUEuqmODAkb3UNvkJJ1cxmosqwt97972U02YunJ7AWHSpIeDAvVu4Pj+Kw+JVusfImfOKATYYcwxt76aqxqO41oXFDZyuauKxCkdfOs6Wzn4ujpymb7CVYLVLTV5S+yB0idHLM7gcNTTUtTM+fkNTnsVShua2Ghqa/ExMXNf7bltbhya/x8cnlJog+27BF7c0NquRSXqgZW3X39fDW2/LftCo1UIej1N/TiF+mEwmrezxVwVV+JW9ouDOxaArCWdrZRP9KqYcuaaFPiF4cK9PzEB2Na/F4hH9s4hakjRMxOTZvkmlEIN1KpNiI7qhxqa2rnZqGhvYiIaxupyUTWKCyatZq6rOSU2TD49LKhBEYC1rklYEcKkykP2umLDEKCE0D7mnyDUu1AEhPqjZrrz5TJTnqhrritJLr8W3m33sYowqldUIK+YcQfOKkCbCriR9ZV2xiWXeNEvJzy3/LzUOm1jmCnaLT89fqZCQqgSh6wguXqgQivM1mdUEJoLam28cZX5ujofe/zCvPP0i1VU1apbOZlJKETv50ijBLi/vv/8BNdeI8UuIT7fu2U8ovsZTT/6IBz9wL1PTM8wtrdI72IfBYufnz7yM1e4iUB0gkg5TVx8kUOXjyaeeZMuWTkyVCqn1GMsLG8TDedraGth/YJ8+MxfnN6iuauHi+UscOLiHhnoP6UwEt9NBlbcVu9VLLDnDC8+/jN2wlc9/4bOcvvA4Hd1BNSlhcPDcy89R2+JhcWmVStmFpWzh6sUxspmSrl0D1XX0DQwwPT+J1VGhutpHY2tASQmSeBbsu6y1ZH0t6wMJTsteRcyUBrN04orpsqTPGiFWiehuRITcit43bXZZuZWopIs4K9WY4nXMXqzw9rPXIevm2Bvf5fkXj/Od//Y/+OxnHuaeex7mwQd/i6oqE03tLu76wB6qms0YHFlMTiNmhwubvQaHrQqvqwqnPHONZa05cdgtmKWbV86ksiC1ixjKcu7ZuPeB+zj+5glFm1tMspcWU4FJzw35f5m7OO1OFVolxX75yiUqhorWA3ziU5/krvfdhSvgwmaxky4nNSluKJm4fHWUgNeL3+bm//k3X+brX/lLtm/bqdUngn4WkVl+/ZNo+4/CrfzF5q+bwu2/vJHtzVd88wjcPAL/jCNwU7j9Zxykm59y8wjcPAL/8o7A/5Fw+61v8Z+/818YvTbGH/zR77N7324uXD6Hx+9h+87tjI5d0W6nyEZEO3kkRfKRRz/C68df08TZ1qGtmvgpl02E1iLccuAQczMLirf62le+xh9/+Q85e/okf/n1r/Cfv/0tHR62d3Yorvcfl6LSSba6sqadrDKAHRoe5o033mT/voOKQ/7spz9DxVjksZ/+mG3btvHkkz/nwfc/QndXr3aIdnUPKBbs8uUrnDs3gsvppMYf4HNf/B1e+MXPOHb8Nax2K3/1na/y5DNPsh5Zp6a1itwvu7V8Lh+GvJFy2kB9XS3TU/MsLG/w7/79n/HYj35EMhVT7GC5VNChYDGfI18ocOjgrfzsp0/owt1pd1FdXaNIoCujozpYaGtpUbf/Sy+8oM5/2UxKuuOOO++UghdFM0ly58Ll87x75m2OHLkdi9tEfVM9NXXVumEIhUPUVdVj91rxebzakVdXW0toJcR7x9/j8L4jWI1W3nr7GA6nk66ubu0zkw2PYMcCXh/bBoc5/tZxrEYTNouNPCV6d2zl8ujlzV6/cmUzwVNTTW9PNzeuX9e/k267WCTCnr27dbO6FoqRTBZZ31ijttHP9p0DWKwlXj36ljr4t2ztpKOji8WlZdweL16PX1F10dSqDvrvu+cu8okkpVyO6NoGdVXVmtLKlyu89PpJWntaCNQ3Mr+2pr2Q1Z4a8vEiExcnCNQ1MzE+jsNtorHRTk9fkNn5WR595HYW56K88OwFQksx6mu7sUuacHkeo1UGAZLyKvDQw3fp5x86so+3jh3j2uQCvmA1CysR6hqayedS9HUF2D40wAu/eIuNtZSm57wBM0M7Wnjj1SvsvUU2v5c11WkzVbE4naWjdQijZ4KdOwc0DSC9W9I1KILFm2++zerqBvv2H8Jm8zB6dYJwOKliSGtHB/lCUXtsw9FVdR1fOT+pKELprPJYPERXNji8bxtuUxiHOU1fl5uV9QQzS0V8tc1cuR4iXQgzOr7BkTv7yGdSiu8Wh/Do+A2KRgvxPPjr6piYXMVi9uL1e3XT7vFZKRZy2jtpM0nvqQNLxUBocZH21nqaG4LMTF+jVCjidnoJhaRbUzrhctq709BcS++WDlbXF0lmY9rJKMOlWDxDNltgbXUFn9fCXXftJ7Q6RXdnNTfGL2CzVHRjazI62ZCvaa7j1Kl5Ll6Y52Mfvp+BOgMDHXZOX34bh6+F2UULoWQcd42VuuZ6pqcWSCekryqFw5bnrVcmefj999A3XGF67gbZpHztAAuLq2zf3cHIxXfp31JHY1MPlIIk43Z+8fQxxsdXtfcrFInxO194SDHara11ipqLrhc5c+oavT07sNmciAa1Egrx6Ic/ysFbDnHH/Xfy0CfvZW55HH/AptjL2qoumqqHeenFN0klI7R2+mlscepwa+zqLPGIDXfAScEUoi5Yz9pMlGujV7jryB5uP7iL1187qQKSYDylA7ypp421eJzjJy7w6AcfxOewsrG2ysn3LqgYJF3Ybd2t2nW2Ht7QVJ4MQS5fvqhIW3lPP3T/h6iyB/mb7/ytDujS4na32Dhy6HbMNjMzi5O89uxRhg50s3VogDfeOqpmh+rGIKlskuamZiavX6OcLzF1fYbWhgZ+7WMP4bKZ8Htsmo7OpqM4bDI9KFHMFagUiphL4JJuql9iik02K9jtrESipAtlXC4fJoNNKMWavCzkQkokENSt1eZQrGSxYsQXqMFi83Ll+jQXR68ztRDi2tQs3kCQz/z6b9JLGLO1QJ4wycyqXu9mq4dSyY3JWMeVq0u8884lDt1+K/sODnBj+gI+l5NCLIfH5WIttEwkukaw2ovJJDhTlw47BV0pyEPBF4v/XnDGVKSz1IXZICpmGovRjdtZBRZIlZeJ5acVvexxBslGjDglyeqUtGxUQW/SkYb074oYbJSkQVn/TlBy+YL058rfe6Hs4dSJi/gcHpx2iybWmrpqWQ3P4XCZkRlXOVPEkDdQzhm1f1G6WJ9+4RViqSQ7h7qpCfjxOPwqkF25NK5iULA2wOzCFLWNNZTNBhZWV8lXzDjcAQwGB9MTS1y+NMn9993K2vqypjel6kDSQrXVzaQzBVaXQtQ11GE0STrYyuzydYzuEvsObSNfSGu3qgxOZagl4qvN7CQm6QNJERokvVIiGlvXdEYqIZ2yNu1Y1T46mZFJQkY6YvMlHZKXJblbruifZfgqPaZ2h0WNTTIwFhOT9LdKwkb+LKKxYHRlkCt/L0NZ+bBaBYdX0dSxmJ7E7GEz2bSTU75+rpjHbLWwHFpW04PFbiGVTUlrMg6zQ4Un+fcVg4jHMniWblcUfy9obZPJSakkSW+r3gMF7ZfLJ7UDNpmKksslsViN2F0OTfhK31s2X1JEbTKR18TT5QtjzIyvUBdoZv/e/YyNXecXT7xA33Cv4v9OvXf6l/jbLF6f9EWn8PsFTZ7R90KGyPL1I1HpGC1is1u1W1HSxZIqlOeLpFbk9VcFAlRXB/X+5/U5WAstUlXjpqGxilhinY7ONpZWlpWogMFCoWhWlPP6Wpz6xibSiStkMzLIDJBLmxQveP3GDd7/0P1sCJXDmOPyhVE1ElRV1ePzNDAzeoNDdxxkYuIatY21xDaSjF2+wCe/+CkuXByhqamR1159TU1wB/fsVyEoEYkpEcRQMTBy7hzLq8uENhIcuvsADzxwP+M3rmmX3PXx64RWVgn4HBy+9Vba21pZWttgaSPOwsIKVYEactkyI++e1Z+nqalV1zuSRL18+RxOm5HB4QHt/BTz4J2330E+n+RH//A4d991K2VjgV27B5lbXFQhzeF1MjFznZqmABa7Qfv9mqtrSW0kWFqM43NXk8sayaQgvJGmv2+IcyPndB0pA/cKOe03FWJGtihmqDi9WzpxOKwqbIn4PjMzz+LCsr5uEVpNZaveE2XiLd3R1kpJk85yL5G+ZOGMFstl3HYbv/bZz/Czn/2Y9aVlHC4bLpeNTDJOIWUkaSloOknIlblohmImJ483TS1KyqyhoZ3b7znI/NIar775NjaniDVZzJKUj+bwBdx09LTi8bg5/uoZxfXKebVn3y41IkqNyKWLVzRRvmPXDu07joQjOD0OboxNkK9kuffuO3SNKWnl5qZW5ucX/z/23js47vu89j7bey8oi957JUiCnaIqi6hmFatZtq9bHPs6yXWKHVuOEzcV27Gd2LJsR5Zs9S5RYhEp9gqAAEj0vsAWbO99953ngeT3vvev92YymWSGnMGIFMgF8Nvd3/f7fc45nwPfSgiz83PYsn0zNDoViHxKCegzpy+wiWTz5k0oryBRW4pkMgWny4WBSyOoq6vhfXcmm+NEosvt5v04GT429PZhbnaOMcmUFA9GInyfoeQb3dti8SgLWFq1Du4FB6e/qD+4zGLFtht7UVVlRZxEklILzp8fQDhMtTFEFhpn88eGjT0IhFYZlU7f19WrY6irr+VUIt2zZmZmMDc3x/h4MpBk8oSDFSAdzqEgFkEsl/KAn75/S7EVLvcqo5EpBa4zGHD69Ck+H4hyBWRFAogEcjZlUKo+nYpzjyztu3O5DArpLLbtIgNrBKOjYyx+iIRShIJEWilAJZfDUlIMn8sNmUoBt8MFhUqBns4erDhWeM9I6VtCmcZScUgVIu5x7unt4WMaky0yeZw/fw5F1hI+h42Pj3PfrcFoQGtrCyYnp1FWaYNSo4Lb5UJTYxO0ShVOnjiF/v4NnJwjVDsh1f3BIIpsJWjv7GCzjnc1gPnpBZgNFuzcthNDF4ewPL2IsqpqNNQ0srhsKy6DUWtEPBzD/OwCwqEArFYtNmzsRiyVxKnT5zmhftMtuzE5NYN/e+YZqNQqFJlM6O5sx3133wG1UomA34eRsRFMzk7ijdffhMamQntfK0qqTQjEXPAGnRibGENddT0qS+pRSCk4NT94YQB1bRWo6y5msWV+bgmL8w4olWKUV1jQ0FwLuVKCK2NTcLiD2L59J0RiDbzuMDwLqwj7PdiwuQOhiJsrScbHZzA14YSgoIBRVw69tpiTtHSf0Kjl6F7XCpEszcKr0+lFNl3A+JUpyOUaxsJKxDKugUglk4y8pnu+WqlihLFWpee9PhFCVhx2Rks3NNdz+puw21qdHlqtAZksUUhkSMRTiPhj0EipozPPRh+2r9G6JZex4EtkCsr9xWIRNk7R/6P3IonHKuXaeuvze1jMIrqHx+dFPJ1C78YNKKusxLLHBcI7FMTUHZ9FPBOAQiNETV0VSkrNnPaNxdbWeKqEIGoE7QfICE2OBxK7yDBMBjM6t368vtP3QXsI6uX9WKxd027X9hNrjkDqIyUjGXXV036DBN01DC69J2kdpT0D7R0+/n9/+nvptc5fijnSvYWGyERpIbFcqVi7NpT0JXoBfV+hQJANsSX6YoSDESwtUo91gc3bRw59wMn/xoZappfQ+47e80TDspXYoFKK0dZci+LiIsTTWUzOLuDHP/sVEiQu50QothSjur2Srzu95qRSAXdXh31xaJQG6I1aiFUixJNxtLV3IpvIYWJ4EoKMABNXJhh9/ckH78ecfRoQ5WFRVUENMyIRD4JhF/buvRFvvPkmVhwOVNXYIFUI0dDUwmSZ5ZV5NkBOz43j8sVZJKMilJaVwBt0o7K2HOZiI0bGRkHgF5fdjZ03bUJdXR1fUzpnkmgeCHuhVBN9RYB4Kg6RVMRpbKKbkCgvEoiRSeaZtiIWyCAVy7giK50NQSRKoZBKQFkwQJGuwMiJAC4cWcaGjuvwD//wAJ5/4SBSuSCOHT2L7/7D9/BnX/gWrAYDVNocvvbNT2HL9a3cbxtKRqHSGJAsyJFOCVFIZ1DIpZHPkiAf43U5Hk+z6ZyeM9pPUR1TdWU1k0+e+/1z0Gl0UCqULEaT+KrX6bjjll6bxUVFvI+h188Xv/B5yBQyfPV/fhXj05MIJ6Lo6OpEKE7YbT1C9F7K5BD2BbH7uutRV16FLz3yOXz7m99Cf/9mCKj/mY4f/6dwS0ouvRCvCbf//Qa1177ja1fg2hX4v7oC14Tb/6vLde0vX7sC167Af5cr8O8Rbh9/4gk8+dMnMTkziW9959uorq3E5MwEjBYjGprWDnp96/tw7uxZBP0h+Dxe3HfPfQjFAzhz8SQqqirhdKyipCib4T4AACAASURBVJhQULO4/dY78eGx4+hf349bb92Hn/zkCThXlrB922buVCT3NomL1MdKqVvCn5JblrrRqFOqyFoEnd6AA2+9iy9/9at4/bXXUGwtwp999Yv4/g++x4OOeCLFmLQffP8x/PyffwGJTIW+vg04+sExLC4twqjT4eGHP4XVVRcOHngDRTYD7n/4fkwtTeLkuROobaqBzqSFx+tFlg5kWQEuXxxGmbWcf0+IOULcfeXrf4Vlux2Hj7zPHXA0wNqwfj2OH/2A3bifeeQzePrXTyOXyfPBklLH9L0vOxw8HM2lM9i6bRsPOKh3lw541PF2x913QaNS4/y58+jt68XvfvM0nn/rD/jJL56Ew+lAV083utd146VXXmak1tTwFBo76xjz6HI4ea8e8AaQSxXQ3tyF8rJKvPvee2hsamY3s92+zAiwZDSJYosV3Z09OHX8FChKppApkBcBDW3NOHv+LPcKcUoqFkFVRQXSqSSikTAf3gl/nU4lGP1FQrvfG0UuK0Qo7ENOGGPRxFyk4R40EoJy+QL0BhMcLhcam5q492lifIGHYJS88K26oBRJUGMrx8L0DLrbOrmXzlpSivc/OA9fxIOe/k1I5vOMpZKTk1ksQzKaQV1tM04cO4pg2InO7kp0dJXD519AfV01zKYyDA8s4f23L3DqVqOx8PDL6ViAy70EgSCLPfu2IRwNYV1fBy4NDWLg8hS61/fiyvgMJFI1TCYNWhtNMBu1OPDOhzAZSmDSlsDumEF7dxWLS9m8DqlEkt8HV4cWoFOXIZ0U4tNf6EddQz0uX77MvY0k/gSCIbjdHtTXNSIWK+D0qUH4gx7k0wrojGvJMClhRYV5QJjjYTkncEcWuQss7AmjSEcOXMCoSqOxphiZ5CJEIhWWVjLo29oPKGQYHB9BICqHyzsNs9GMrVs2MOL66tVxLLu8iGYFKK+uxLIjiHRKjOLSYuQKCRSQ5OeXuhzz6TwPw3RKNfLULZWOYuP6Lqw6l7gfy2ophZBwkwIJ5heWMD07A71JC4NZjUQming6gvLKChiNhFVLMkKahBly6ev1ApQUUfKZhjtpoEAY8jRamzvw7DOHcN2O6/Hh0WlcuriIXdvXoa5YiZlJOyobl1HV2IThEQ8KEjnSghR8wRAsJhtyWTnKy7SIxTzwuwCjmjoiqTtwrddt6PIodxtq9WI0NJcjk0+grKwWSwt+iAR6rCwHcf78NDp66rDs8iOZyPBARKfNIJl2IZMUwucJ82vw+hu2IBYT4/zZeezd+xAefOgh3PqJ/RCac3D5Fxi/bTRoIcgrISqYseoKwb48h5IyNbR6AXQ0PMtRQnseIb8b6/prOGlqn3Jg5/VdMOgkeOWZs9iysx8aQw6eoJcimJhZ8iIvFGJseBL9u1pRZauEWqWFSqXGyy+/irmxVXT1N3JiiN6/kSj1vyUZJ0pUg5LiEnQ0tyPkjeDpp/6Anp5OpNN5HD5yDEadkZMxhNUmFHtXdyvGxq7gytgoSmxmlFdRCjqzZkiRShEJhnF5cBAGvRZ5SknmUujpbMT6dV1wu5c5naZRK1BkMUOUL0AUT0EnlkBMuL1ImAXRZD6HpKCAjECIPLnqRTTYEHN6LJ0IQi4hfJqKB+6U9KSOrmxegImpRQTjKQyPTSOcyCIUTyGRFrMA2m0Rw2RRQKUTor7Fyqi2XEGCdEqOmZkgLg+v4N13z2P9xjYUl+lQWq7Gru1bEHUH4XO7WYCsqCzFB0cPoqKiBGXlJTycpIQqd6pBDKFAxsMZUu+FAgkbDwT5JETUhCVTMO42mglCIMvwkJTMR0qhEtl4DMJsnJHDhD3N5goQf9T9msnluBOdutZkChVCYRJyRKirX4dXXjwEiVCH7pYeNj9MzY+jpasBxhLqJJ9HJpGAUalDsb4YVqMNDscqLg4OwhsKoaKmAiJBGLZiLWxFVTj6wUnodEVIJintlURtYymef+VFrgo4ee4cVv0hVFTVQyTRYPjiND71yc/j8Se/B4NZC71Ww2vJ6moAvV0bGf148fwgixtarQJFJPyp86husWBldRK5fApKhYTT+XT/ou+LZr+ZVB56nR65XArxeIDRj6t+FwQSGXfkUtrs/029gEVYQupxIkZIw2ISdGmQnOXnRaMjnG+YhVvGHSsItynlzxPikH7Rn+lx6PM0PKN0NWUWqGuXXtMSgZjgix+lcihUIWSkMg2TqZGNxtOWIivCwTB0Kg2n27z+VZhMOmTo50jEONUnobU0R73BhLU2QyHX8h6ARHka/pGwFokGkM+noVBJ2TxG6TnqhvcHSHQ2IBHPMQtvanwBJw5fhH85jsbqRqgsWgwPXmbx2FREA1oFm0gozSNTKNn8QteHEj/hoJvTzDqjAasrq5CoxDxMl8nF0ChUnHihBC11CtKwj0xoLS2NjA+nPmuPx4VSmwVCcQGLS3Pw+TyopVoIazEOvnscqbgA5XVlUMo1CATCkIljaGxsh88Th8sRwMqiB+2d7TBZdHjqp7+C3qBGKp+EWq/hXr9UQoBnfvYUOvu70dxaDc+qG1dGh9C1uQGbtm5GJJzE8NAUZqftvLZu2tgHq9UAnXot8RSPJxl///57RzFxZREbr+/Fjp07Mb+4xKLP7OQMCzlalQpKoQImg5GNL0q9AWNjU9wR2t7ejXNnznHVBlVfZDL0mCKYLUSUMCAU8SGfTaOirJwHsl4a0D73LvJxIZpaqjj5W9/aCFtZOdx+F04fPYl1NzYglvJBqZbAIK/AynwIB189iZJ6PZoaa7inj5Lo1P9LKOeJiTHUNzRgePgympuo51IEtcqCqcl5dHR0YGR0hKsg6PkhpDB1ZxIec3JsFqlIGqlcHulMnlGmMpEAjpVlfg2kqZ9ZIUcmlUJ9cyMjqycnrkBDyb1CiskJEeptLsgRzSfRWteIhtZKXLkwxt2fdO9DPoyzx2ex57ZdaO1swDvvHcPI1RlkCmlYrEbuQmztqMO63l5+79E6tLy8gjPHBkDYj97+dhY+FuaXGKu6YcNGJgEIxWJGX/p9Xly5OsL7zG2bN7No4VhegUZh5J5iWsNcdi+2XrcFs/PTsC8v8L+bn11ig6XJYGKU9op9BZU1FYyodNpX0dHTxsSexcVFpmNQqpMSg0TfKS2y8vuAjA+jl68gmc2A3uGEstRZTSx4E7mCjA1xokCQ5SIew77b96C3txWzc4RalqG01IJnnn4LAnkKwoIWKytB1DU0wmjUYHZ6CiaTgUk309OEJV/lew/t990rXkSTEU5PU7qZfkbqNicsPpkt3QEvHA4Hp+fJ4CmVyTAwOACtTsdiKO2jiS5QVl7BuPCgL87CGXVY01ofi1ECXopkikwzYr7uNMmndYkMkWQeJFoBXT9KXhNimvrFKVV+ZfQKPza9lkiEIyMBpZcDDg/kGgXkKkr2JrBl5yZOItL5JsRGGR2LhAsLC0zhcc27UN1Ug+LSEkTC0TX6zqqTxbAN6zdALVfg0PuH0VhfxwlqogdcGbsKf8DPYhBVIlBCnIRc+vrUp0qGWBJwqZonEU0i5AtBr9ZDQB2ZUgVqK2v43mwxmRD2+mA1m1hAylAndjSM+fl5nDh5HC6Pk3HxhWyWU3QWoxmN9fV46JP3w6QrRnVNA1578zW8c+RdjC+Ooau/DUvuRXgjS9QgwCJ8ibUcorwS9vlVHH37BKTyAm64fT0TpILBAIK+EMbHxmEyWdDY2MaCkMNJqV0RFBoVgqEASorLMHBmGPW1tRBLs3C5llgQLbNVfZSGrGFzH9XnkEhJFIR16zuRyyW5IoHIAAMDlzE3vQi1UoO6uhYUF9sQDoRw6eIlFjMpUUrmHSLkUBJdrzEgTuYQZCFTSBGOBCBXyZlSQcQPMvlSjUQivmZakkkUyKXyIF8aZRvp9URrKlEi6BeldWktpY98Ic+CI9VT8C6JkoYSGa+3hEEmkVMs4bwiC+r0+qxva4HOYmZzmVguQ6aQRUaQRCYf5yoEQq/r9bSP9SMWD0MkLkAhl3KSkcRpwhaTIMwIZDbSrQmz9DXptfZ//v5Pgi1X2ZKxhfYUhOxd+7uUqqWfjz5HPys9BqWI6Yz+sSBM+w7+fZrO9rR2kgmYCDMk9lIiVwyjXsv7DbqTZLJUHSOBRChCPByHDDJG39NjkJBH9zNKCdNrgl7bFy5eZKOZUqFgIgBRvWKJEJKROGqr62AsKkJlVRUinjQiWcJVJ1BeZoPfs4qXX3gZcmkeVrMeTc0NKAiUsLsD2LV/E5zRRYxNzyK0lOVajet29cGslOP4wVOYm3bjJ//yDN4/cRDHTr+L3ob1uGX9HXj6X17hepqGrjAGBkYwNynCvr13oKjUhNErw4gnUzCaSlBWpUU87cCbLx9DJilDY1s56lutKKpQw+lZZGR5KEjpZDVikTQW5pc5rWzQq9HUVI1MIcLdstlcltcGwv8mUimo1Xpk0zmIBAoIKfWdEUHIZjgRG+CoKkepKkCKPIyKIpiktTjy2hiGTtihFJvxN3/9JXgDszh24iSSSRG++Pmv4Ktf/g60Ci2spRp87qt3wFguhDM8h2QhgUQ6h1RWjESSKlKIgZJBKulHLOZGOkPpYBUSyQxyWTLYEe0iwmb2ttZ2pk9l0hmuMKA5CZkK6c+Uns6zwipgMwXNiqibnj5PprOr41dR19QAmUqOVI5WIkob00lChKQ/ivtu/wTqyivw2QcewXe//R2s79u4ZsoSi64Jt/9dhrDXvs9rV+DaFfgPvwLXhNv/8Et67QGvXYFrV+C/whX49wi3jz35GH78s5+wYPj1v/tfMBeZsOpbRUlZCTQ6NS6evYTbP3EbD0Y4jebz44477sKJU8cQSYVgsVoRj6Y4nZRIpNHc0M4HydamVu7Le+4Pz7JjeGpyDH19PZiZmuJhrNPpYoc3pU89qx52KtKRkQyy5NwfHR7FI5/+DAvGoXAI+2/fi6npCU5lmExWrCy7sXv3HrS2dODSpUHodHq8+vwLjAHbvus63HnXnfjDc79HARncfc9t8Aa9+Odf/TOnr9L5FMQ0yKRBsEoDo8aEK5evYpEOxgoqRhNyKtJaVoqN6zfg3379FPf2JONRXH/99RgaGMDo6FXsv/VWHHj3PcjEciiVanZc2p0ORjQSPsy14sD27dsZbehwrPAAmgRba3ExFubnGdX04P0P4Ic/+gE27uyFRCWC2+2GxVoEtU6D2bm5taF0ilI5SszPzEKr0UAhkWFpYZETreTCV6k1yFLCVi6HSqNlNy713BIGtbTIxnjpYweP8IGdDhRypQJtHa0YGr4MKXUDZbPweFZ5eJhIxBhnKxKSM1nEyL22tjb+vvzc0ydk5zzhR2ko4g040d7VCIlCjCvj41BrpSgqNSASSXAqp7ysAXKdDMlcCvMzM4iHIti6rg8jA0NorKljwb6+sQneQBjRVBpZkRguXwC5Qg4ySR4mrQrxaAZqtRYBvxdGsxzWIjkqKmnon0UiRSgoDzSyUjjscTiWY5iedEBckKK7rxUicQ5utx2V1UW4cO4qauqNMBZR95ULYkIaCaXI5oQoKqZBcQKlxUY47CEsL0ThWgnBaFHAZFaCZlc6vZwHX/NzTkSDMsxPU69pJyQyJ2KJPOz2BcgVYtyy+yYsLM7j9OlZ7L11I/zeCM6eGuVkCg05yGFeW9+AF155jTvcyspL4XSsMDJzcXYF9nk7hFkBJLkcKq16NNeYsTjrRVtTGmIhDdDSaOjoREqkxMFTF1Hf0YrBK6PQm9QoKlJBKZNgYc6OaKyAgogETupeFEOt1yOVjqMgSKO2rhxO5wrCwRC/RqiTKRlNcCqmt7OOXd/jYyOMUPP5wggG47CVVXO/KKW6hFLKWKZhLTYgGA5AoVbxUDKZpCEFobgIxSlFLhOFTieESp6F2SiFQpbntGaR1YxQMIvXXr2Ihno11CozxseWuNPsup3rkMUYMgUFUoksVDod1m3YiBdfOAjncgaCvBGVtUY0d2gglsYR9HmgFMrQUNOK4cvTqK5uwuzsPNyrK+jf2omB4WPo7GpAmDoBlSWYmw4hGVNjcHgKN+1vxuSkE6moEia9BiplHjNTE5ApcmjpqOA0jkJWB+8qcPPNd6G0tBL3f/bTEBkU8IRWkMlHoFCIkUlTL5MZFWU1WHEsIRp3Q6kGY0mpt3R0yI6m6moY1VKMjw3hkw/fAJnIhCOHLkAqVqK81sS9uAWRAGUV1bhwaQyWYguCnlXuRb7vU3fhzOlBOObcsNVY4HYG+B7QTqn3jzoeKfFJZpXrdu3kQdHgwAB3Vw8PXeUUeF1dM1LJHJJpGlgRkk4MtVaJ+oZqnL1whpO8eeSwrrcHTgeht+sxfPkyQv4AJ8GoU25yfBIGnRqLC9M8jBGJCigptUKtkqO3uwO1ZTZIk2lkvH5oBUJoWTTLIRyPQmnUIEuJhEQEOcLd0bCPnPYFIdMAaMBBAzS6nyUzlBRxMap1w5YdcHkILWhBTijCh2cv4NjxkzAihfqGckaytXfXML40B3K/l+H3vz+AeFyBI0cvwGSWc9/iHXfdjLvvuBVxdwDLC/O8NpDgRUsP9XwTfo+SeDS8o2E796qRaEslU6T60eBQkIdCKgLyGU6HZEkSFMvhC5KRRQqL1YBszAdRPg61lAgHSkRjeWRzlF5Z61RNk2hL7n5hAak0JW5FSMTFaGvdjueeeRM7tu3D0PkJiIUibNm+AT/658ewY9cWTlZYjUY4F1Zw6437MDu1gLk5O/eAC2U0bCcRbhhadRpdHevx6ssHsKFvJ/z+DHebjk2Nwh/2QmsgBLMGMpUaY5PTsFhsEBfUuGnXHvzgh/8Ig0mDRDyKiopKLC6tYF1PP2QyNd556z1otSr83Tf+Gs88+zQgzDIy/cLFM/j0Zx7AlStDjDsst5Xj/fcOobG+BW1tXRi4eInf7zIZsGifw44b1sMdX4ZYudZNR887DUbpuadhKK2/a7+X8udo2Ex7AzYS5TJwupw8PNVQ16+AahrW/i2lZmjdJQGXBs1qlZoRnzQQpfs2fYgElFwDkzPoF/fike8KIuQJkw0RyioIWTnFqZeZiRXI5AVU1VgYDe8LkDAD7n6lx6bEUjgUg9FAWG45ksk04yqz2RwLoCT6ymRkNChwuoQSkiRWU+0AJWfTKRoGS+DzhvDmC0dAeR5CM3vDcdx4/XZGIQ8OD62lwHNANBLndLHNVsYCGg195XIx9yySqejF519BWVUJSktKodYoYNDrPxJVwlhcWuD3Md0blCoZKsqLUFljw+lTpxCJhmFfXmWzwOZNfdyJSq/9C+eGuKvYUmpmsfvQgbP47GfvQyAQwaULo/CuhjjZTX2HCwuzCATd0KgUEErFnNCrrWyEc94LsUoMo8mAoN8NlUqI3u2VEEjS3FmtkFrxx2cPQq0wI7DiZ/TpZ79wP15/5bcsqG/ZshOXLg1x93sqKcDE7AxuuvlGSCQKSCUKnDl9lnGquXQO8XACgmwBZqsR1S1NnOSJx+Kw2cpx5sxp5DNJ2CrLEAkHkM7FcMve7SgIUkilI5BKhIziNeiNWF5cwWsvnsGdt++GQqbCC797AzX1TahqqEOukMKF86chlmfQ1GdEeVURRDkjIgEhLp2+CFutCZs292DVY2cjTCGfxYmTV2Ar0fDzrlLogIIEiXgGQUcGeqsOvT09eOudt7lPuqe3Gxq1lrGSi0sO+KiLGmLMzSxgZXEF7Z1dCHi88Hjd/FqjBJ1co0IqmUBLRytqaqrxwdH3oaT+eQlYOAiuhtHe0YjeTd0ssixMzyOfTqK/rxttTR34p+/+I1ZW3NDoDJwSLKoswuTsDHyBCL+nbUUm3Hb7LSxIUkqe+l2HL49wR7dKoeVEt8vphdcVgLnIwGJpIByEyWLmvdzCzAIyuTiCwQg6u5qxY/s2DFwaQCaRY4PI+OAMbti3i0VXSovNzk2hs6uLE6uTE7O8R4pGYjxIr6yuYHFq/Ookdu7aAY/bi5GBKzDZDNCZNGwGpL+nU6mQTmf5NS8WSjG7OM/90k1NrRifnIAgJ4TRZuH0nHvRsVY5YXehb3Mfbr31ZsTifqw4ZrG4NI1cRgJziRbxWIFrHsxFVlo6+NxkNqshF2tRVW9jUTRMAuaqB1q1Af6gj0Xu5uZmOOxOFi+rahu43/bDDz/k16bBYuIObJVMgUAyCo1Wy/cyMmIYTSYWxCkxPHhhlKkuZDUhMYyQyfyRSzOimZLNtMdXKmhdpud+7f5JwlwmnWLBlc5WPi+hU41YWXFwaIvuB7FQiBG/JGgZjUbEEhFeA6RKMUQ5MQRSAXbuuo7fG3Re++DQB0jFUjCbzGjt7eBksH3ZzucW6q8mbC8d5nJkwCTCQCzOZw0dId4j4Y+Qu2HUNzWisakRZy6c4QQy4aJVCgUbCZtb26CSKbEwvwCryYqFWeroFaG6sgZtra1I0LkzKoLNVIGp6UkmxLR0teDg4QNY9TnRTJ3AFgOOHDoMCXWURtIwm/UoLy7HHTfdjhJrKVo7OqAtMuLgiUN4/9QBnBs+C5E6jc71LWhpb+RlgnphI+EUpodnoNaIsWljF1dE5PMpxv5fHZmCUm6G20WGSCV2XncDFuyzSOfDKK+2cM/lK88d4ffftm393D1LxuWRU9OMeN6wbSdcDj9Gh8dgNJugUstwz713YGRkAFfGR/lerlHrsGx3stAacfuw85Y98K16MDA4xNeVUn6UvC4rK8Oy3QGfN4iiIiubjMi0Q0IqmSX0Bh0TH0hEzObybFBjAxCdvbMFFCjpKKLe9zwCgSCbDQhNnEwSpn0NU0zvf1pvOXUrFHPiMBFP8rpLJj0yNUXCIViLrXzWpI7bNPIorSxDeXUVCrTvyWUgUckQjAUQj0fYqEPocZ1OzvUjtNYWCmsCsExG+GYybmXXKhUyhEgW8PdAvzjNmicccuH/8//o8//7B+3v1kRZql5Yw0HLZFI+Y6891lqf/VqtAAlxtB8FJFyHQNeJhNcc7ydo/0H/lvrk6b5LZ3+qH6DHpt9nU1kq2wDtfokiRoZzMkcQFt/v93FHKgnfVLtE5iP6d/Q8BIJeNgDHY0ksLCwykcCmrcbeu25Ga10TMtEkVpbnMT8xjtnxMXS2NTNRRFdiwpxvBdF8CJ6QF9FEGpmABGqVgdc6i94II80LRGKUVtpgsCoRTjix6liAQWZDyFkBryuPkcm3eKZjK+mCz5vE5q0boTMlkUi7IZEpEfRHoaR0dSaKiYkhBKOr2LFrM0LJIBKpKJQ6wttHoNVacOjQUYyPE/pbxmnknTu2wWLRMzqYOmPjTIwgPZSeCzETe4gSQPflXDoPMagqQcEd9SWl9bBaimHWqmDRFEGc0eKXj7+Eg29cQCYhRk1lOWTKNOYXl0H/Uq8t47NqMuFBTZMFjR1FcIYnkZVR1QL97EkkMzRvkrAhTqWUQirJQSIljLcYgXAGuYKA95B0ExALhHA7id5hgnfVw0Q5wuCTUkuiPRlOpTIl7yHpZ5mZnsa+PXtw++79+ORD9zHueNPWLUhlU2xyT1O1jITMqXkIKTsQTGLf9TfBZrLiy5/5Ap587Al0d/eCmngFXK+x9utPqORridv/CiPXa9/DtStw7Qr8J1yBa8Ltf8JFvvYlrl2Ba1fgP/8K/HuE2x898UN89/vfRXVtDX72q3/GyNUR7jesqqmEN+DD1MQEtu/cgaVFOw8GRAIRmuqbMD49DrlKwghd6voJBQn5IkBjQwsa6xr4YL5jx3bMzc/g+eef4zTT9m1b+BCdSa2hZ1wuN3bs2IHJySkWbGlQTIccEgqpf5fwTTRUKK8oR1tbE+Mb33rjHeiNRk6Ufv7zX0Bzcwt+/OOfsrBM3UBCgYCHeoQo3bptC3f0LjvteOX1lyFSCLk/1+Vz8Q6YDrlKlQaOBQc8jlUW+4w66kgTwhcMwuP34cgHh3Dv3Z/g5AehFvfv38df68033+ZUwarL+5HrkgQr+Ue9jjIekDiWltHU1Ai1XoeJiQnuDCLRk34RHto+t4CHH/kUrkxfwfD4BZRWlMDn96OpuYW7eqk7bO/uvfCurmLV4eaDDaVJaGhHaV76uwqlFoFwhA9b3mAQZeXlLNbQYdpstsLtdKO+tgHDg+T4rsf09BQEmRTWb9mCEyc+hFajZfc0CbOtbS0sAlGqhwZf2Uwa8XAU9zxwLzvs6esKC2uiu4j652SEVQtDLC+gd0Mrlu1e7Lypjw+FP//Fs9i9ezf8/jiWV1eRyKbgmF1GVXUZtm/cjJeeexFNdVUoZPOoq2/EpcEh1Da2QqxQIkmdhZR+yoZhNqowN7uA0lIbwmEfjEY5KqoNEAjDiMZXYTTqISrIkE0roFWVw7kcw+CFKUZP6g1K7lSsqSuFxarn5IFAmEEkHuFusXgqw8JJnPoUpUBdnRotTTU4f2YCQ5cWYCuuhMVCwwcprtu+EY8/+WNs37oOfl8EQX8KzuUwNGoD0ikX7EtulJbW4ObdGzG/MMvYv5KSSv55z5y9iHxGxhi/u++7FU6HCxcGptCzoYUHciQW0SGdRMquth4kQgk4Zl24985bMHj2QzRWW6GWi7AwcxaVNjOCfj9CyQJCeSlkVhvEOgMWPUsorbTAaFDAvrgAqUiBC2encNttn8TQwAzOnx9CZX01ow7J5a43Us9WEPFIHDmqfcrT+7oB0+MTMOuU2LC+G8OXL/AQUqGkAWIRCnkxp4NKy2zIC3LIFiilluTBFA14qJeYknkWcynj0JZWFtFcX4v52RlkkzFIBDk01leiq70R0YgX6WSQhzzllVqU2syQK9R4/Y33iKYGs0kHh8OP9T1beJBCaLczJ6/glecn8cD99yKWdsNWl0dOsozGBhsckwHkkzJ+HozGUsRja2m8ZCYAuTqK9t4yhCNO2Jf8EKMMEb8B8wsubLzBCoPRhDPHnDh/cgpbN3dDo0tg3boKxFKrOHdmiA4pEQAAIABJREFUHBv79uL4sVn09nbhoYceQm1LHxQmM6qbqqExiDA+egWhWJiTEJlcgTFxhDGTyPI80FxadCKdlKKvvQPO2RFs3lSNRacPb75xCUKhCkXlBnT3NcMfdiORTEGvK0JVVR08vmXkciHYyqrg8gZw6eJlzI4sQSlWYv31XZzIotQNif7Ud7Vn9w2MLJZIxXj7rQMsspSUa9DSWYfTpy+hproW9Q2t3Js4MzKPaCqG63fvZBOOUiVHV087Ll8e5uF7b1cH9uzegzdefx1VVdWorKzA++8ew0UyXDSVIBQNob6+lhG5CwtzjIyjfuhSswE99Y2oN1shpXRHJgUhsoxli6YjyIgKkKqkPLyj5KlYKIYUCqTjWb53UyoikUwwcjxXAEptFYikUmCogUgGkUwGazF1pgWhEUpAUw9/eAUSeQF56hWNZ+H1JpFNq/HqK6dx+uQUSqpknJRpbK7BDTu2Qi9SQKdSoKTUApd7GUqVFKseBwvwlLillAeJGyRcceIzx+R2RrrRPZgQxvl8GD6/CzKlHiJZMc6dm4Xb40d9fSl6ukohQgjpcBBSsZY7wUjcokFpQUCDdAELebS+TkxNo7GhCwpFEdSKSrz+yofo6tiKM8eH0N3ejd6N3bj9nrvw+S9+Dg2NDZiZGMe+m/bgN//yFDwOL770xa9gdHwa23ddjw+Ovw/7ynGUlYlx3fab8Ztfv4Sm+j7cfueD+PGT/4qJyXFcd+NWvPXe2zBZTTxE3Lx1K1569VU01rbi3nvvw5e//AXU1Vbi5ptuxJNP/hyPPPxpFqQfe+wnLB6uW9eLRx/9Bv7w/DM4dfo0FGIj/v4b38ILLz2LvvVdmJ4ax5lTp/D3f/dtWItsePONt7Hnlr04d/40ysuKcfDQOxBrkihtVSIvTfDwlMTXjwes9Gda2ymZRQNNuj/Q+5g+SMxYdlLKkAQ2xZ/QhrSm0getrzR4pQEy/R1KinG6JpFZG7QJRRRegFBAA9m1NC4NxCjFmEzT0FeG1tZeHD95Dn/8w1u44cYtuHJpDlJFHg985jY2gtDrLRwN8AA8kUoglUpDp9VBqdLC6w3w0I6S8bQGk4lCqaLvU8VpbJF0DWkrFErWjFZSJTLpAiRi+UevswKnjSjJVVxcygN7ShYS/pReh55VLyfeKOlGQ+WK8kruk4+F49ytZjAYubeSDBkkvtDQ+dCh99Hd0wOX04m5+TlOb63heHNQa8VY19eF06fOYnFxGRZzMVQKNaxWK4vmJL6Mjk7CsexGf38HfD4vI4wnx13c366S6dDV24sTx0+w8HvvfZ/A4SPvMNqQvkZXVzdmphZw5uQlFJeUoKujA9Ozk9Bbhbh+TytUWgkuDYxCDAviERWmxlwIeCJQyAVobS/HiXdPQ1uqxOYtvRi6NMEUAFulDefOXOb9zp59+3B5aBQTI2PQ6c3cg0hdeqlEio1nZNAjcZ9688JuL1K0rlj0iCejSIZiqGwogsWmRlmFGc3NdTh34QwCQT+6OroQ8sdw5sQg9u6+A5NX7ThPxiuFGWZLMePkZxdHkQqFse9TG9DeWcv318UFN4pL6NoVUFRshMGo5tT1wVcuIykK4K/+6st49dV3UFfbCrXSAL8vjENvnOR7157dt+APz78Ii9nAKSsSKem6S2Vyfj+kUjnKhnKSlPDXKpUGgdVVFNOeOZ9FJBiEUqPGg595CC+++Dx8XievoZQkonSxVqnGJ+7ej8rKMvz6qV8j4Imjp7MV/RtaEQ7ksWJ34NLQaSzNp7D/zlvR0tWMl998BYOXriKXzMNq1OP+/7GPU5yXh4ZZeHjv5dPYdst6yGQKnD93kZGrsUiCk/SE8s7kMpCKJUhF05DqxPxeuWXPdSi1leLlF95EV0cr1m/owqWLg4iGk2xiO3roQ+7urmuvxM6d1+GPT78Mf8LH6+5vnv4tOlo7UdtYywI77c0OHTyMqdEpVDVWMap22bmEifFx3HbbbYgGItwNvbi4hKrqGsYPLywuoq2rk7+XgYFBNv5R0k4lV8I5vwKdwcxY4317bkYmE8Xbb7yLT9x/I6wlBt43kjAgk6sZpX/6xGnEwjE2rxRZSmG3O7hWpqm5HvNzi0wWGhubRH19PSdJKeVKJqya+kbMjU1DoBIzUrqktARVVVUYHVlLtpEoS8JGbX0dVBo1k4joa4S8KV4fWfRIxHitInQypftB65JBy2cQShnTeYrEpwS9F4g+QEYX5dr9MBzwswhHdS90TiCjEnV6cp9jLgOFXMHpe9rjFZcU832TEpoNTY3w+/yYnJhiqg+ZSek5IkT1yMlLyCmFkKtVEEhEtOIjk0iyIauQzkFaAGwVFZBJJJwwvjQwwPdf2jdS9iwUD/LPUd/WjE1bNuPC+Quc3qae7sqKCj6nvPfG26huqGfhMB6PYe9N+yFPmhBxZODxufH+wTcRj65CYZDjwUc+iTvvuhWPP/EjfHD4MP78S1/mc8Ti/CI2rduEnev64XV54KfObLMee+/Yj8HJy3jt0Ms4dOIdJBHDjbu3QSKlCiAvenrW48MPjqHcUozWxlr4/CR6p/k+M3l1Ec6VGIbOrsBQZIVGb0Aw6GEqUXO3BZPTfvjtESaztPfWcsK8qbEVzz/3Gpwrflx/w15UltdwqpYoNYRp1xtUGJ8Y47MW7QVJ4KdD64b1/RgZHIaLUNdKFRud6J6uVin5PEa1CC7nKmZnFz4SW8UslFVXV69hjIVCNLe28v6Gzo/eVT+bkDQqLRQyMm/GYDFbOUlLpgTa+9C9nF5PtP6S8Envc0KDk9BJazc9VjKe5Pe8SqXk1xhhyJVKORvVgtEQosk4vCEvyugs393OafxAIg6JYg2FSxQnsaSAqupSRvRCQKYwESdvAwEfY3apk52IBFTLREYWEpg/TsjSus9p4I/Qx/+7YPuxuEtr8McCL103mi3QB5nHyARFBrCPk7r03z+lcbEmZFOqmf5L4q2MTI9qNQvLJMjSfY66gMnfR3sTmpWo5SoWxOkaqJQqFmdNJjNWV928vlKCl4wqhC8OBH0QiwgBLeL+30w6i6ujYyzAIyXCyMAgasoqIMsBd++7DTdftwMvPPM7iHNZyOUSLKVWoGk04e13jiHmDyATy+GL/+MR3LDjVozPOHD07EW8f/gwauqs2H1THwLuRUiFeVTWlGLFGcDZD73QKjvYHNrZ3YpsPs5nlrq6RlQ3ypDOOXD23CmUFDVi6OIk7r1nCzo6zYwnN1rK4PHFsbjsgEgmhzfgwfqN66DTq2BfXmYj++9/+TKMJiO27ernZH6+UOC9UTqb5nkIkVDo+SQ6S5HBylQg6gc2q8yQClSQys0QiaSQCrMQ5AoIBxP442/fxqkjgygy2ZCIkyE5wyl+MtB5PbSeVGNxcRC1LRa0dFfg8uRpuMLLKKosRoaYOVIdAuEUJ4PpuSGTE5mztQYt8hKaDyTZRLdsX0aljWg2QmTTeRg0mrXkNdWcEKEqk+aUulAsg0xNCWyq1xAgEY1iZWmZhXpbeSkUaiVXjThX3YxJzgvyiMXjkBWkyPjjuO2G3SgxmvGFhz+LJ370GPo2bFp7jVCi/Jpw+58/UL32Fa9dgWtX4L/EFbgm3P6XeBqufRPXrsC1K/AffQX+PcLtY0/+CP/0xPdQYivG8y88j2NnjmN0bAT7b78V5y6eg91u58G9xWTB5cHLnOS8+YabMTY+gobmOkxOTUEslHNSdXJsCn/99b+Dz+PH6JVRXH/DLiwszmFkdBD7btuHd995GwGfH3q1gV3bhAm76aab4PcH+VLQIer06dPYu3cvXnrpJfT09HBP1MMPP4xYlDBdKjzz6z9gXf86nDt3Af/0j//EuOXf/OY3fODy+dfQY48//kP0ruvBr576V0zPTHPCKRqLYNmzgrKKMk6t0AGspaMZ2UwO0UAYS/MrqKuoQzySwKrbA5VWi4X5Obzwykt47dWXcezYUSgUMjTU13PX7KlTp2G1lvBhmhz+YjEN+oF0mpzCeT7s0jCZ3Lyd3V348Phx7qNknKNQwIOo5557jg+em7f1Y3rxCmRqKU4ePo2e7nXYsH09fv6jX2DLru2MS7QvLkKnULOQ6rDb0dbcsoaPFFJdbg52h5MTt8EwIZWSjOBUKdUoLS7B5v7NOH70QzoDsBubEkD9/f04cuQwiyV07YqLi/90UKUDO3WekVhNg/O/+Zuv4/jxU3AuriLiTyCXjyMviMAT8uPBR/bi1ttu407baCKLo8eO4+mfPYukLIl7778Z80tzcPii2LBpB65cHoVeoUBNRSXGBodh1pMbOIq21jY8/8e3UFFXhrLqGpitRbgwcBEoxNHb08qYPRrUyeQCNDZXwGSRwxdYQFV1EQ4dPgSPMwiXI4Niqw1L81GUWWtx5tQgSm1GRrLRIOKuu69Hic3KeMgV1zLmFhdw8uQIrBYb9ty2AwYTJeNm8MHhk+hs7YJcaoV/NYVwKIWpyWk0N9bCWmREJp3A8kIQJ09cQldPC6LhOOxzXvziX/+Bh7JOlxurLj9q6iwYn76K6667Diq1Gq1trdw5+JvfvIiyCiMyhRwPIN2rLng8fkagkYhVarIxFqzcUoKrgxcgE6TQUmeDVlGARilEkPBx4STiyCIqziIgyqLvph3wRhM4c34AJUVVSITSCHjDqKqoZff3iRMnEY8TxroYOoMGbs8yFsadaFlvQ2dHN64OzuDq6Di2bN2ADCWyxQXs2L4JR48d45+nqMiCfE6Mqup6xrqmUkkEQj7Gf4q4vlS2lkCTalAQSLGy4kI4GQS1jyokChbApQIZgp4AKm2l0KtlSCV9GBo4hQcfvBEqNfnxI6ioLsGJs+cxMu7G7ft3wuuIQC40orWxBdOTVyAS59Ha0cKJ9DcPvI0jH17kJGFpcRm6mzbgj79/FiKpFvv2d+PUiTMoK2vALTfvxdO//RlqGooAYQILC050tK7DwLkVVNc2Y9oxgHBMgE89cDP+7RenEQtKccNeI4zWLASZItiXVvl9MDuziq/9z2+hb0MfjPpWqItLeEiZF8UQ9K7CUKyFuagYk2PjqG2sx8b+vjXsWZKwWjkMXhxFsUGFrsYKbFjfiGdffBEasxnzy2F0d++DUJ5BIm/HqRPnIBfrcO/dd6OywozX33wWdY0tGByZ5u7g5WEn4tIE/uovv4aBiwP8eibjdyjgw/glO7bc2IwHH/wk5mansOScx8C5eZhKpDBaDDh3dgDNTW2wWEuRSucZKbihfwM++OAQIxfJCW4xm3Dh4BXEEkls2daFSCzCg3mj2YxSWxmcLgfOX7iAlvY29G/aAJ/fhwPvH0BxkRkKiRAjF6bQ1WDFA7fth82ggQw5pOIhGKw6xFMhApKxmaJAA5tslu9RuYSIBSy6/4vFAsZp0lBabzAgFI0wUthsLQbEEsTTaTa1EB5UIVQglYtDIEpzek6rV0Ou0CKbk0OrsuHq+DJefOEt3HX3HXjtzVdhX1mA312AWqDETTe0cq9aa1sjhMI8FEoJ/H4PJxFpkLfW6baWVuOuNAEFrGhoJFwjEohoGOmFXKFHNl+GwcEQXvjDUYhkPvzo8U8hEpqDAoBRRxhSFbLZAla91GEYhcGihUpN0Lc8D+XzeTmiETFam7bixecPob1pEzZv2MrVAi+/9jrODQzi9Klz+OHjP8D502fwv77yF3jud7/Dnht346ab9uKGm/eitasX6zZ0IhC+iHXrbSgyV2D8qgN6FQkJ6yEUqfD33/omo/l/+fTPcfudt/N7qam1Gd/+9nfQ192Hv/zaV7H/tj2Mk7/rrjvw+ONPoK21E3/xtb/F7377LL7z6D+it6cPX/rzT+OVV5/nAfwd+x+GQq7Gl778Wey/9RbceMMOfO/7/4gfP/ETRjX/yy9+j1/98qf4zqP/gAceuAdyRR4Hjr6K9Te3QKjM8PrIwgGlYzitsNY/R68FwkbSekkpPxoSU80CpTRoUE0pNnpfkkHsY1wiCbU0gKVf9HsaztLnhXkxVDLtWtJWkOWkFKWtSTzn4bNQihz9HYUZly9P4cmfPIeO9gbs338bfvqzn/MA8nvf/zbOnTsFq82EQiGNeCLMnbeERqSUVDqV5eQj4ZMpbUOIedoLKJUKNkVQxx4N6hhtm8kyLplMQzQYl0iUPPDN5Cm1nYfRSOtihMVfEmoVChWLVPQ1GCWdB6ehaF9mX1yBZyUMs64IKysrjAKmfQet52QwI1GKPlY9Lk7YUeKmp6cLGq0CLR3V+PD4YYSClALVQiwg0oYcOo0Bi/N2TE3M45679+HI4YOob6jBhr5e/PjHT8GxFAciQFVzNeRaOSZHJvC1r38VQyMXIZOLUF1dtda7WQDKyyvx3oHDLEIW8gV0rWvivl5rhQRNHaVYt24zlhbCkAisOPzeeczPLkOQJ15nHCaDiCsaUhkx9AYtoq4ElBYFC+SNLU3wuwKI+CLQFBs5hUVY1dKSMr4GhRz1iZKAL0CCcJ3xJIrLShANhhF1R2Gs0uChL9yDialhFERZNnatrNh5sEopUkFeBIVUjbnJFUihwYdHLgIZKSRiJbLJOKAoQGcSo6Rci6519ZAqczg/MAyjQYLe3nWckNNo9Bi+fAXTUwvo7OxBKkmvPQHsS9SLqYZUIodJa0I+k4VJb8TzL77AIh+l10gYq62pw6XBy8j6BNDatExYoYS4EGJ43X7e71HPcZjWXqWCDSeUwiWcNxEQlHIRp9nCq1FU1VjxZ1/5DA4dOICjB4YhVwElFgv+7Mv38+ulo6MLX/nzr6G1owfN7Z04dPQEfIEwnHY3vvDVzyGd9GHZvoC77roTT/3qGVw8M46+/iY0N7dhfn4JM9PzaG1tg2PFzalaNjqKBaioLYdKrYTX58HVi+O47pZ+dHS14+D773EP6g27boB9yQ6/P4D77rsfhbQQf/sXj2LnLVs5ufveG0eQl2SxYf1GNr/Mzc3zvpc6Q2vb65BKZfixGxoIu72eu3HffON1psd0t3fxeeLKlav8vpOrlHA43LDaSlBUVAy1TsvCrtfjRklRCZKxDBx2F5KhJGSEqCTxE0ncsn8zlCoRhJICsoUs1Do9ZmcWsL5nA/z+EAYGBvgcEgyEYbUWcTKMrgmZUt9+6z1O2Le0tPLXXF524OyRU9BVWPg9QnhjMiGUlZfx+76xsQkffHCY12ZONIpFTKCg+0ilrQkjIyMs4hL6nkwaOh3RTaK8Zn18L6V7H+3bA4EADEYzopEEY5IjLh/SuSwUehViyx6obBZk2IgkZ9QzPR790JHQWic31RxYK4vZBEL3jr6+9ZiamuI9Fxlv7dMLjPr83Je+iDNnzmJqchJ5Qshq1SxmlZeUMmpeIZFicmwCMpEIZTZCwqYxPnwFlrJixKNxyMRSVLRVY35ljpNpRKbo6+vjtYB+Xto3kyDZ1dXFtTM1NTUYuXQZmWgOd+x5BDXWFojIUSpOweGaQzThw/adG9Hb3oWx6assEm3t3Y5oPIVMJg+zzghxLo4Db7yKuqZ2pHKALxpBVV0d9FYtHn/qB/jh9x5DRYsR99x3O1fHuJxuHHt1EBJjHHfcvgexWBBmw9r5ZXZ6BSqFFSXWOrz9zkFG4aq0YtS0m7Hqc6G/vx3xsJDrCEKuOPpvXAezqRgOh5crWaxmot+4UVVVyWtMZ3cLXnzpD3yGvOuOB3D0/cMsBFbW1XGSOxlLoqWlBUMDg7zOkWDr8xDK3/RR17sKgVCMTT103agCgN4z9HhsjEqlWHAl5H5leQXS2TyWF9cQ5xKhkPs6SRyndZXPktK1OgJC9RLql/YytGav9dNTlzLht0nQLDABggzOZC4g5CwZpKknVKvXwOl1wLkwh0233AiNXgunPwStycxUmnDEC6/fBbVWhobGKugMCqYgKZUSNkxRnzOJ6PS6JloBEb7oNf9xJQL9fB/jnWkv8XHvLe0FPkYf017g4/WQ07P5tQ5cuib0s5PRgasVSMGjnYFgjQgSSyaZVEULL10H+iCDM639NJcgoZYeN51M8jpOBjLuHk6lOG1Oj0PzBjIb0F6ayM1knKDvmb4mmWDoc0TpMBiNCIWJ/iCDTqXjSiify4uhCwMoNxfBu+xEU0UVbr9lN04cOoihixd4fpIoN6P/kS1QQg1DUoDk8iy6Ouux5FuFpbkXJc2bcOD0h5ieHUJjkRY1Sj2CE35cOL8CkcaIvu1WlFcWIRkqx7LTgbNnDqOjbT2+9Pm/wqPffQxGkx4fHH0NkagHTY2laGlU4XMP3gmlthSnTl7FkaPDGBqeQkVNDXwhJ4TiNG697UacOXuC9ylkhFpadLA4PTR0GV09vdi3dz8TEUQiGcptNdxFbzUUw6IoYmFUkAeSyTwSSR/s7tPw+a/CvjiLOM2C5GoYVBaoZXokk1noNBrQBo+6aXM5IYQiNdxuL0xGPRvLhbIMROoCYvk4RsYnIJLrmESTztLzoWbzXIaM6vEokvkkkqIMVBoVaqpq+H4V8geRiqdRW1XLBCISiklApkSuWiHjMEIklWQCD/WtU4iAzPVutxNdRMdKJxCNx9iwIFXQqSgPj9/DlQkxXwwxdxh33LgXZdYiPHLvg/juo9/B5s3bGJV8reP2P3pSeu3xrl2Ba1fgv9MVuCbc/nd6tq59r9euwLUr8P/7Cvx7hNsfPvlD/ODx7zOe7NmXnkVbZzsC0SDs9kXMzM/y8HH9+o3sOp6bnsP41Ql84s67IFPKMDo6BIfDCZGAOkkEWFly4MdP/JRxxc//8Xl88oH7MDB0ES6Pg7FVlPAsMhUjHUuzK3x2Zg5d3d1YdbthK7OxUPv666/zgfObf/9NPjR98xvfRP+mfj48P/jAA/jlL5/iwRwNL9vb2mErtrGjsSAE3nz9dXz9b/8Se/ftwcLcHB797qPs6iRcU2tHG85eOItF+xJsZaWMUqQki0Gnh1FP3YxCjI2Ow6gzQ6lQ8WHy8ugw6uvrsHXLJrzy6quMe6RhJB3yKPViNlmhUKr54KRSargflvolSeClRAwdGDPZLPbv34933z+Amppa7kqx21dYMKGhEWHRvveD7+Luh+5AXWM1o+9IHKd+1EyqgFw6i/qaOiCdh0omh5b67WQyDA8NMW5TqZdzkpROg3QoCMdi0OmNPFyhvjhCDJPYfPTwMajkChbgZQo5u/r9AR8P7eh6bt26lYfF2VwOHo+Hcdc0xKFB+De++Q28/95BpKMkcifh8ToRjnmxZWsP4tkIRBIRXF4fJ1epp9JMiNeon9OmGr0Kl0bGoNSaUVpUAoNGDffiMsL+ALo72lFksvJQ+p++9xjC3iQ6+ztQEIoQDIdgNGm5T1OjVcHjdWF+fgbWYg2ncSprzEhnCBlpw+DACEy6Mnx49DIUMiPKi2rx/run0dFZx0MD6ubatr0L0UQYkWgQoUgQMqWch8KM5taoYTSpsOpbgq1Egca6XgxcWILHmYbZVIRUIsedj5RuSCWjfE1o8KGUryHwMvEMY+9qa6sZn0lprNbWFiTSSSwszrKJgfpEGxrqWYygPlyBpIDzQ2e489Dj9qGpvgVKqRb/9i+voKW1GDkaMsUT6GouQ1dLOT44eAb337sLc2MjkOQEaOzpREAADC3PICrKIy2RQGu0IBJKIBZMIJ8WIh5K88CchlX9/dvh90fgcjsgV4uh0kiw6qFhOg05pNzV1d7aAUEhC9+qE80N5NBfZeGutKycHc6UqNVpLSxi2ZcXORmrVEvhC3gZ6SUSK+D3U0IsCqVeBbFShumpOfR09CLoiSBHKKwCEA16IREkUchGUFauwec+dw8W5q/A5V1EMBVARV0VZFCitrwZE8OLuHr5CuprSpHMrGJ+xYHWdhWa29dhfsGPy5c9yKYMEOakcDhmcftdm1FeZYR9aRmnj4/j3Jkl1NaZWOS3FMt52DI5voLaij4EQ2nYPfOwlupgMmrR3d6PA28dwpmz5/GtR+/FwlQAsRgl8yQ4dnQQn/vc17Bp4zbs2LUXSpUNqXwO4ZgbEmUeOUGK7yeWIhO27djJg5zR0WGUllihVMrw3jsHUF9Vje/83WdZzKpva8UbB07AGVzFzfvuxpkLZ2G2SNGzrhtVFVX47S9/g5amKmzZ1Imzl4aw4o2w2EODsunJGWzatAlWg4k7uB2OZbidq2hrrcXF98dQUluMv37001CoAdfqAhwOFxYWHPB744BQzEIb9RETbcBuX+JeOOoxpKTuqsuNQgLQq4z44LVL+IvvfBbHjp9GJEq9hX3w+L2Yty/hoYf/H/beO0ru6zzTfCrn0N3V1dU5Ao3USESOBBhESsyiSFHBsgIlWStLtmfXtjSSPWN7xmMrWOswFi1ZkhUo0RKzmCMIIhA5h845d+Uc93xfATs+e87u2eM/ZTRPH7CB7uqqW/d3f/d+7/c+7yc4f+kix08e12zre+6+ixefeYFiOkpPayPh+TmM5RIPPngnm7euI5mWjCojDjuEZ6YwZNJ4LRYcZsldEzerW7GygqO3Wc26hopTTOaaFP8MZrPmZ/mkOJmUrO0SdrODSGJRBdhsPkk6kyZfqODxSNZymVCTNC7UkUxl8Pq9HDj4NrGlCAMXh+m/MkUqbeSzn72PnmVV521zc4h8Pq0Z1dexebI+CNJeipCCgHTafbqO2h0pKsYkxbKd/qEKp05kOPjOWW69fT2f/Z2bOXf6Zbpbm0kn89isPi3SSRNRMhGjLujD5REkYFaxhT6fFLBNNDeu5fGfvMAte+/m2NGjvPrKC9z/wYd46bW3+Np/+XNmZhb41589wR/93pf4xl98i9Uru/jK177O+26/l9//P/6Qhcg8z/z6b9i8pZWPfeRRvvPtH3HvBz7BxYtTFPJG/HU1fOs73+Qb3/xLmlob+NZ3vsPvfulz/MVf/CU7tuzi0c98ljvv3M99993Nvj17+ca3v8nVS5OaWy0UgX/+/g95/Y3X+JOV1ygkAAAgAElEQVQ//Sr/8A/fYWR0mPvue4T33XEHn/zkI3zo4XuwWiv84J+/z09/+DNefOV1fvovv+Rn//Ijvvr1P+LDDz3IxNQIV0fP0L0xhN1nUsdVVYwURGM111b+TkQHKbTK/1exjRG9ZwWCQf36ugN3empK3WAd7e0qPIi7RV0xZXGyCqLYhKliwWOvQQKIiyW5RyfJl1Na3JWPXK6M3ebF7W7g977wbTBmyeft7N67mTOnL7F6zXI+8amPEE0sMjU9prmoc4szWKwG6gK1inKWYr0UxgulsjalSZOUiC2CpJRcPbNFskiL+nUuX8Dt8ZHOZKmUjdUiebmijUnSgJBMplUUF+Sp3J+vO7/FTSeFThHrsqkcV68MaC66qWhnfGiSgQtT/NajDyq94cBLh1m1bgX3P3QPP/7xvzA2Mo+lYsVVa2P3nq2KRa9rdHL23Cl6unoJBds48Mpxzhy5wlf/6x/yi8d/QTqa5XNf/AQ1fg//9Lc/VsrB1h3refJXx1UwEndePB7FUjDjC7nIl3L8wR98SWMXhDAiOGcZ4+efeZHf/tQnmZ6cxWiRtTINpgIvPHkYgyuluXbFjJVywYLbE1BsbKGQocbn0HuoyWzTfai4DaXgaTYJdtyiexTNajSYaGps5OKFS9TVBigXZN8yj9cjTuaCulWE2NE/NKQxBWv6VpMrZlm+optXX3+JuoCPUHODum0rksdXE6QpFNJGxf6LQyzvWsHowAxWo4eFuRjRcIJgqI5YbAGTDSVn3HnfNgINTvoH+hkfn6C9dRnj4zOaNb+su1edleKykvk8Njqq2YbiLnJb3IwMjNDW1qFUE8lwFIqMz+vn/LnL6rqTva7sCWVeqEvM6lS6jTjF5fGykjdZyGFzOcmkYpgckovpIpdOYDGD1WagtSnEmlW9irlPxsM89+xLZNMmHnrwPu6+e6/ukX7nc3/Bjt0bWQhHOH9xAJvLS12gDoMxx00bl+m97IknnlIEdiBQp/cQj1sy42fw+wPEYslrTZHo+7B+01rylQxzC7OKDQ8vLTA7O8vOnVvYu3c3P/n+v7K4MM+23RvZuH4TL7/4GmeO9NPQ6aO2zsf4yLzu1WUPPXhpFMwGTBWTOpKl+D0/M4vLK7nLERVKnF4bFruBWCxKKlZg4/rVrFmzmsuXr3Ll/BAVc4m6hgCNbS3qQJUsatnLpVNJFubmcVg8FPMGPC4/KcFP200k41H2Sqby/q28efBVjbtIZQq6V+5btbbqMHY4OX36LCtXrtb3OxEXEUZyD6sNAPPjiwQ7GjSyZGR0lIuXL+Gvq1NEczKdJJ/JYiyh75uIBbJHlxxvQaILRjQXz7C8byVrV2/lueef00Y6oZBMT0zS2t7GwuKCuhvlrCPimjSQiiAUm1/CoK5Cl84/mStCHpCmDrkfHX7nHaUpWDWTt1Zz3wOhkKJABbNusVvI5jLa7GC0WvG43XrG8Hn8+vjiWpasSs17LMo+yaTNKRWTEY+ImpEoAX8tG9et4+3X38QqZ5RMTkWND3zgA5w9e5aR4WHcHg92j50ceXUsnz51QtfEez94P/1Xr3D65AnFUptdNp0DK1asIFBfTywSJ7OYx5gX8bBEV3cT/lo7JkuJF55/FYfTwOd/5zMsLsZ478hpamuaMFAlCZTzEVpCtRSKFrJFI25fHblCibvu/wBbtmzkrUOv8LU//BN61oTYs3s3v/rxCwxODrNuazcdXZ0cOXSEvpXrqJRNTE3MsXnzdjbdtIX/+T//nhVrO9m8o49sKYLBmiOfLZKNm5ieiPLOgaPs3r1Lz3YI4akmqGe9UKiRM2dOYndY9MyQzaYVS93RvpLRkQnFIbe3tzM8NKSNnZ0dnZw/d16bJoWY1NXZyYYNG5iZmeHMmXPUNzQqVlhiTWTNkD/FMSsbKhEKRcwWJ7+4RmUdlbNqsL6OGp9Pr1GZe3J9y+Kp8a4GgxIwJDZCong0S/laJqzm3ebzGjskeOZYOKbRQCqCWi04XDYljUgMx8zStEYGdC9fjsnhJZbKYzSBv85LmTy5fBKLTb524fXbVbwVJ244Mq84dnktIvTJgV/2DXJ/kX2C5ur+m1z7qovcoNePvLbrwq4I3eryLhb1LCYIaBFvRWyVx7ge13BdVJXXULyWiSuitmDL5TkIolx+1maR5pjquiwNEFIDkN8nYyMfgkiW/YjFLLEbgqcuYlWEeUkf63rMg3y/nLvV7V6xKNlMRE7B/9f665gem+TUe8cppjIsTc+yetkyHrn/ARamJzU6YudH7uPYwijGeJrZoyfIj/Szoqedss/FD198k0Wnl67ta9mwbh2JKwOkLo7SaQ1h9nTRu2s7//Svf0rbMgsfvfu/ceLcZabnBrE60AaukYE4p9+TZp8i23f18OGHb2H4/HkOvfIO77vjg2zesp+hkSmWIikuXx0glojzxS9/Aa/ZxQO/dZ82Zn/mU49qQ9TkxCwzcwvs2rmLrRu3kcxlsJsk8sCqTSTi+hcX7szElLrj56ZmSMSmMVpHcLkzeD0OrGYDhlIBl8OO2WDCLk0FqZxAhXVuWO1uFXzdbiFOGAlHF8kUkxisFYySCV4yEGzsJhqvMDkVZ2EhQ74gWc3S5GbDaDeTJkO2mCeVTOO0uajx1RJZFPE2K15vdQhLg4I0XVWuNdhI9Is8C7m3yDVqlSYUi0VJcfL+yt9LrcTqsOv+o76hQWsQfqef7GKa9++7jdZgiC988rP82Z+KcLv7hnD7/7v6eeMbb4zAjRH4TR2BG8Ltb+o7e+N13RiB/+Aj8P8l3F5HAF0fIjlEvPHGG/z1t/+af/je33Ph0gV+9LMfsW3ndmob6jhx8riiXcShIQf9+dkF5qbnFMMkXfJyGLt46RyDVweJRxMkoylKmRIPPCQizJjm6Xzm0U/zvR/+E/PhGRrbGjT3I7oYo6W+lVRCxM8YX/ziF/nZz36mhUrpkj98+DD9l6/wzPPP6GN8/lOf45FPfIRzZ8+yc8d2FUkPHjz4fxcwb7v1Nn78kx8TDAawWk388w++x9e//jU6O9sYHhkik81qTprkqwWCAfr7r2rWZSadoZjP68ZaUIrpRBKryYrT7tJNeTZXUNFKHTW1tdjt1moeS7miRTfJvpR8O+nwlMKaOHcFUWg0VognotqJKYe2eCTJwx95WDFrr7z8uhZ+LAYLD37kQxw/cpy5pXnef88dPPa9f6S1O1TF7BgE3ZSkvaVT0YUTQ6O4HS4S4YgKn7UeD2XJgJwZw+IwYLJVUTq5QpF4MqWHaikExiJJsqk8wfpaLpztV3FK0F6CxR6bHFfnr6B+ZIzkoCsHUCmIS4FYxEz5WkTdr33ta7z88stMjE0ollEe12iUbmsLi+JS81tweC20dtTzv33pM1zpv8y581eYmg4TjqRpaG2mYChgMlTYtmkjb778OpmlHHv2bcZhreKtf/nks2zZuoVYIo3b52NoeJS6mjrCi4vksinNjgwvhPnAB7cxMzfHmr5WYvEZrg72a3anySBZWLO0NS0jHanw+I+e1ozbeDKmzg0RpiSDp6kpyLkLp0lnM1qA2L59k+YGDwxdpKNTMhFtxMIFzIZacmkbv372AH5fkEQ0qUKAFHVOnTyuuWKNoZAWyZxmL4NDQ4oylaKI2+NUfLC40aUobDBWqKuroVQpKiZt3fo+EukIz7z0hBZhO9uW0dgQ4uCr50gmJ8jEy9S4Xdyyu4eFqQW6WmvIpxaZmiiwf2cz6XiEstXNa8fmKPmtGHxucFvYsvsmxsevkorHaKxrJhU1cPK9ASJLFTrbuzWTU1yg9SE/o2P96l6TxoFVK/vo7Ozm6MFj1NR4CNR7OHnskB4q5Zppag4SqG1genZByjUMDAywavVKLUg43WZKlbwK4A6Hl8WFKDa7h2hKynBSnIJYWBzFLkLBAMlImNiSYLmsPHDPXbz+6ousXbWcw+8ew2wr0Lu+jjUblnH62EV62nqJLeQ5ceQEH3rgdvoHz3HT9nbOXjhGJu9WlKjZFOLkqTFm51Lcdc9+go0FZuaGSSTSmEo1DFydZXJyTh2OPcur79eZE2Pk0y4SyQK1Dc16rQuS+H13NbN5WzN//423sZvdPPq5u4jF8rzx6hDPPfsuf/zVP+Zzn/5P/PqFN5ianOfJp5/QjGezq0I8s0S+nNZO/Pb2Llb0rlGs4PDgFe5/4Hb+/pv/yCMf303A38xjj/2Spq4QsVyW+XCCxu4g8XiGyGiSjXvW0LWigbefO4zTY6ElGGQ+FsNVH6C7p0dxu0MDQ4SCDXS1dzA2Nsr01CQ1Xjc+n5szp06yMJHirodu5sMP304uH1bBIBpL86df/zu6e1rU+WW3u1lYXFQhad26PkV5SUPDzNQMnSFxtFwkkzSzel0HR44eo1iqUM4biGcTdK3soXflSnXzXLh0CbvTqQj34cuX2L97NydOHOPCxfNYHHZqG+30rV2NV5xyS+OsX9FDjclIk8OBHwOlTI5U0ah501KQyWSSlApZ6mq8ZLJJzTeTbDNpzJHOc8kll3gncSIZC2V1dQmuW65HKW6apABUlFwxI0ajkwpWiaHCZLZokdLl9JJJXXNHWswYDBXSGXGICWJaUHuSl1pRAVAKeVLAlHun4D9NDjvlvEmLNW53niIpbM4ATzxxAgwrOXO2n3233kRvr4m2FgvJ8BJel1ORlFJUFOdQba2PeCpKNpfCaBY0tIliQfKG/dT5u3nyiVdxOwNkUhHFwguKeSmWpX9oio999LcUZTh46QKpyBLzQqy4406aWrqYWYjz3sn3qBinqVQWeOD+j/HUU2/isrdSKXsZG53hjrvv4Jvf/mva2hr57d/6OKMTkrNu5hdPPMmGvk2s7dvA00/9kqaWBvr6VmscwC37b8fjqqOzfQV//uf/Ta/5j3/8ERwuC88+9zSpQp7f/ezv4KyTfLYZDhx4hampcd7//rsYHZ7krVdO8NnPfoxnnn+Krds2sbAwTa4Yo67NidtfjRSQYup1d4sUSoWaIe4Hn1+ctS69B0mRVPYh4mKRMZPCpxSipfAp9ywpxlZz9yTDruqSvu6ekYzWQtZIURw1ljJmS5lCKasNQdIglM/LOmXD5QzwzoETHHjlklIsmlsbdXw8Pi9en4gfTrx+J3an5NSatUlD8IuSSxdoqCcWjaoDXQDMIi7KPVQ+RFTThcdo0PkrjjJpchJ33sJ8GKvVfk2cleK2xqYpWlGwtPIhf2pshNVOIpGira2NX/3sac1sXL1pJQ6Tg6d+/gzZaIH9d+/F7XLxwlMvE4mH2XXzLsWcH3jnAGv71nL23Hmdh/J69u6/CYOxxNy03FsWycRLLE7GWLZqhWJEd+/dTamU4/WXXyO8EEG6buTnUjkj9fW1mpcuOFRxeoea6pmcmiCZTNEQbFKssmA547EYV98bZd99O7FZpLEnSltHOxPT05w7fYGSNB2lc/idtQTbmpgcmaRUkPcK6j01hFMJSoibykhjUwOFTJJEJo7BKG6lKhK7mC/gsDlIizBhNVCOFzE6i/hdbrxeJzv2bKenezlPPfsyDqeZfftvUfLI3MIcLp9LG60kJ3VwbBCDyaYuwLb2ZmxW8Huc+oY0N7QxMjDNm68dJpsSR7ePxGKE7fv3sWvvNmYWr/DUvz7F+h3L2LN3F8ePnubY0VOsXr+MGr9PG7ekseTq1Sv09HQpCj4v+ZbrtzE1PqOUGqGWvPDcq3g9IiQHuXxymPo2Pxs3bmJ+YZ58Nq8CjLhgjUYR6vwqumTyORwet2YmGkwisGSorfVCOU8mk2BFbxebN67XpjOn1cKhg4eYml5iWXeb3q/37N7Gjj2b+N//4L+SiJUxi3nJ7KCurknX3Hw2Tja9pEjpUsnC6MgcDoegyB0U0gZ6V/eSz5U4f+6SNl9IQ9CmmzYRji0yPjummHxx4NUF/NoQKg4lEd7SsWoO6sMffQCP08Of/cnfqLv0wYfvJFBXz/PPv0RPdw/t7T383Tf/kWBDkLr6oO5ZZKzEef/qq69ofmmgoQ6DuYpoFedbJBaFDDqWdz1wmzpz33rlIMliilylqOjYpCBOrSLkiVs2gqFk1gaOStGkLiuTqUwuH2PD+hXUN3nJlRL4Az59LHHYzk6GWZhd4q577tR5L266xYUwRw8dx+XxMD+/VHXBGi2K8Jbn7XI6iaUzWsAXIVRev8lk1Ncmr+fy5UvMD83gbfIhuSQaxy1UoEyK1pZeyvkiUclhl8xui0XXAtlkye/RBtZKWRsQ5L0RMopEpVgsbnXzScNHS3Ozfo/sU+UsJE4yycEWN7zdYtW5JDnga9at4eyZ0+SEICSCU7GIsVjGU1fD4twiFpNFGwXk3CANa3JOdLldlExGCsYKFRHLcnl109Z6/YQXFijnCvp6ZE8oDQHSHLU0P4fN6dTmrIZQA5VShXQuzdL0HLXNQd2Py2uViJuT7xyje32vjous79FImECtg8YGL2v7ennjzZfo7GqhoaGGWDyi+bvJpGDTndo8VS7aOHXqoqKd992yhYnxIUKhTuKxIn5fiMvnrmBz2PjQhx9k37adxJOLfOtbf60Zu8l4knQ+TffGHjKFHEP901iMXowVuzZgeHx2YnFBvc/y21+6j4o5x3x4mkw+Q11NA6W4hVS8zIULV7GaxeUnr8uqDuzdu3Zx5PBhPB4nnT0dnDh2gqaWRmZnFrCZPeRyRaVO9C5bruM3Ojqi62smldG/LxWKKlIK2ScZS7AYiSg23eerZpoaKgbF8QqBQe8pFXQuiuNfRE9pDgoGqw7wspBMHE49+0kTgDSSGDDreMtjyUZM4yPKVTFXnKviIJWzcTFf1LNULCK4e4eeseW2Z9Wzc3WfZXWYmJqb0vVq7aYdJDLFKlLdbtF/tzsF653BW+sgllxSdLIg0GOxRSqUMFtlz2bEaKjuAeT5X69tyByV66CaUyt0g2ru7XX3rOSwy/fLa7sumF5HKuu0vPa91zNzr/+8NPPIHkNdutKgIC/KUNE9itkogp/s36TpTOhVZd0fikgnjQ+y55B1WR5Lxk/qCTKmVXdw4dr9XbDP1cewGq1U8obqZrcimboy11FR3G61EV8KUykUmZmc5NjBg2y56SbWrVvLgVNnmYpE2LGiDX8iRmVqiStnBrCHVnDno7fyxKGDvHPuHMt6VnLLih0Yp+aYu3iamLvEhrtux9Xs4r/8+V/j93eQjDoIL2QoWubw1Gb0nOF1SpPnFT784dtx283UlLqZvJDgse//kFBriAc+tIvelb0E61tJRkt8/0ePc/LkRXUO9/WtYc/u7UoUqK1roqW1S+spgmJPJWJk8wkSsUX6xy4yNz+GsVIkm0lS47Pq/ddhMmM3mHWfYJSOuEoemwWiEWkYcmh+tzQUSFOGuG0NJqG4yDwqYqKgZJRipUDJWMJgNVOoSBNoBburAZutRh23yVRJGzyWliIkpVnM7cBgtmh8T3g+isfpZ5c0Py+GcVqdWu8RVLK0eMoFpXOuUqIkETCFgqLERdCV+7zdISQhk+4BpfF1anYGu9tBNBHT9bNSMFBJV3j47gcI1dbxpUe/wH/+46+y5+b9N1DJ/8Frujde/o0RuDECslO88XFjBG6MwI0R+A0cgX+PcPvNb3+D7/7ou7z21mv89Gc/xVvrxVvr00KBFIEkA6mlWXJTF/G6/IyNjPPgAw+STMc5d/G0HlpDgUbmZxahZFBEnGSCBEOS8WhmIbJAU1sDT//6acLSeWi04zK5GR4Ywe1w8Mdf/Qp//Y1vKAq3p6dHnRqT4+N88tO/jdVm4xc//Tmf/cLnePfgO7oZrq2p4+mnn6G9vUM7vDvaOzh27JhsnfnoRx/B5/fwxBOPs2nzRiYmx7WYV1tXx/zcjHZ2S0FecEaSx2OQQ1aprNgbi0FwnQVikWgVT2h3ks3lKRSrqEbpxJTsRemslQOtOCBsdskJTZHNCYaqhqWFBWxWI6WSOE+rord0/K5dv56btmzmv//ZX9LZ26mC7oMPPaQOoSefepJbbtvH8TNHiafiWgCT/B7JUhF8objv5idnMRsM7Nu5m6ZggEvnz3JJkGluC7lKXAvMgkiW3+fx+bSAND42qWMVXlgiGUvi9/gUxyfIQMGZeer8KtgK0kyKxYuLS9gd4n7LqggsHcgy/v39A3zpd7+k33vk8DHtLhcHhBw0BbsmB3azzYjBWMbldRCor9XHT6UyxGJpSuKREWOTRXBRRT7/6Kf5zre+Rb3fr27p6ckpdu3awauvvkFdIESgIaiOuvPnrhCoadRmgXhiia6eVu69/xbN85mcGSKemiaZitC7opdgQytHDp/E5ZKimxVj0cHIlXmaOwK8/tbbdHa10tYhRciiYlEvXjqvqEjJqnS7HKzfsJZiKcPI+HnFDbY1r2B4cIFKwcXI4AIWk5el+QhWs42aGi8Dg1e0M76psYGMZI3lTCrsrOnr48ypc/hrvYyOjeDy+mgISlHHrcXFK/1XqAl6mZqcJdTior7JxeJ8QrPLxIWwYc0q0tEIQ/39hGq9+N0FZsZjhOrcdLU58bicuESYyhaYiSWYTuZoXbeO6XSKkxfOY7IJftGIsZIjmyiwvm872ZSBy5fGKebQHESDSZCdWUbGB6gJ1IidkIaGZvbu3cOxd04xPt1PvS9E0TCPz+fUfDin20MoKG7EClaLS/OQpYNe3L119S7q6j1kczmaGquF4ELRgM3joX94mL037+Pc6bOMj45T56/DYbVRKZQwVsrUud2EZd6ZbYoUS2eWuPOejVQMWUaH51SYEEFwamyETRs3MjM1y8TkINt3biGbz3HqzCUaWlwYrGXeemeUaNLM7335Zi0KFPIGJobD+LxBxRWHI7M0NfsZH5uimLVz7MgMc9Mp2jqX0dXTjMefxB+cpneFj/lxG88+eZVNm/tYs2YVBw+e5syZET7z6Bf5+Mc+z89//HP27N1PPJXg+MmjnDx7hEMnDpBNpUiXkjjsLprq26BY0bzhDRt6cXtn+ejHPsJffePHLCymaevuZllfNzOxGY4fO83KjSvJRiysXrWKiZl+LMYwna2tvPzkOZxeL00rQ4SaGvG4pQA3wfzMHD3d3VrYFmKBNIzU+r388Ac/YNXq5axbu4aaGilwJVmxYhV2q4vvfvcHWKxe4rGUikWz80uKXTSZq8X+2267VRtofv2L13FanHz5D36Pv/qrv2JwaESFiubWIAMjI5isVhpCzdoRfrV/UMXSWr+ft195nfb2Rm1acNe6WbVhFWeunCMaTWKtKVNX76bWZqa3oZEV9QFqDQa6mpqJZnOajRWLLWExQTopjS92MumYYmZzuXR1nZEmm6I46CpV10gqhdFiVFd9pVzEaDFhMJooyhKKhXLFqI4YQWxWkEXIIH49yiLSud1VtK3FpL9DHC7S7i+IZm3GcDqIxWNKRRDxUFznyUyOSsmIlIh8XgNlQ4GK2c0PfvQmFy5mcXlqKJPkww/vZvvmLkzlIjnBQ5dTzM7MYrMLRhDNVXR7HeootkhGmqz5FRsOe5BsysThQ8cJ1EqxJ4/J7KY21EEsXmagf4RSLkt8YYbNG1br+nXhwgUsNnGulDQLq6unBqstT0fHKsLhEpcvz5DLmTWX8Ur/VRXYJH/z5Mn3NB9crtfm5lZMFSvpTJH6+hoV5AYGrqpjzOXyY7f6OPbeGVau7NPCpWRjC3JdIgjs7hqGr/TTu76LeHKeFSs69DEuXrxEfW2Q2poApyVfvaeLZEocZAVaBBNqilJX78Xr9Sg2UO6x4vSRwmYsHlUXm7hU5R4pKEjJhhPxR4r4eooTt0O1eqzFL/0UEa9YqubcaUFZ5r8UQeV+alTHkNVuUleeuHeLgr42GElnRFCwYbV4qK9tYXY6wuWLgwwMjlEqGdQtIfsA+bTYpSGgrI/j93tobG5g+Ypl5PJZBgcHqohvnwuHXdy+VeyzIE/lnioCiOwHxCEqGbc+v08dipIZKFmUgs8VV4qg/WU9Tacyel+ur29QAUpET3mvhFbyN//jb2ntaKVSgrGBcewmF2tv6tNoiatXr2oROBvNkkvn+Pr/+FO+99j3qPcHaOqUPLisIsHnFsYUi/3qK29it3qYGxcR2UlNXYBgIIjLaefIoXd1T2SzGenoamfLttU8/tPX6FrRQaDeR0NjDav7lrO0uMAzz7yiuW6lnKDZ/bp/6OruYuDcANtv3sLw4AjDg+NUDPJ6C5htdnX5J9NR3G6b3t/EqZhZypNIFCgny9hqaymVszidVrbv2c7l08eZWpzA73eSiMdxeWzU1wYoFQQ7XSZajLCsp4dsKsmy7kY62jtZWopq88ruPfs4c/YCM7MLHHrrGEvRCDtv3s3lcxeZnVlk+76d6tw5ffIMazauZFmvNLksYTMZOHnsLBMji5QLRmxmPyaj5NeCxeqita2ZubmrWkRuXlZPTcBDIOAlElsAJDvPrHvJpYUIC4tRxQHbLC7MNit2i8zZLG3NbczPhTl76iJbd25WAfPlX71JZ18bPV3d6qqqDwSoq6vl4oUrzEyEaW7uVJx8/+AgGckBFzeXzaLXmSDnPS47VouB227dR2RxgQvnL+JxG5mbieB2e+jpDurjHXrnKpjTzM9HqQl4mZ6Jsn7jJhVX33rrIFs2b2B6bIielSFaWtrovzrE5KRECBRJhcv0rukmny+zOB9RwUIID26nG5vTSu/qZYzODKsL1uWya8bwgtAYMNPZ2agCSjJcoLWjmSHJP7Y3UzGVtKFicbGKf12Yj5BeKrJ8zQqcTo9mrMo1nkxJE0MLU6PjrN+6nvpQrRJVzp+6SCISw+ay4LB6CNYHwGKkraOVU6fOahSKN+DXBsGqoxgmRsdZmg5jtngVFW7U6zZLNhvDZjbRubqZ5jbBmCY5ffoCTredpZk0boebjmVN6p4TekmpVFG6iBTxJ6emVIgUqoKsS9LIICKbxeWLC2gAACAASURBVOFSJ7ncw6TZSJYzn9etjSSyDr733hFCwSCdXR16XS3OLIFZGkazVHJFGjtaNVNTnLZGk4gLtmr2Z6WoTQJmg5GlxXmCzQ2auX3p1BVcNR7NRF23dp0+fjaW1uza2lC97jlknT3z7nEK5pKel5avWM7Fc+d1zbQ4q7hXwe7KWVAwzpWKQXHJVaysNEpVsfdFQ4WSqUI2mVR6jzSeGnJ5Qo1N5BJJdUcH6oMqsMu6Jk1S8/OL2Cw2neejA8PEM0l8fj8LS/N6HxZBWBDiI2OjBOvrVeiTtX10fJDWTi9r1rYQjSyQzSVx2FysX9/LxPg46ZTcX53MzyXweIKMDM/p2u7w2NmyZzUL0WlmJqK0t/SyMBPHbnVL3CqTo6P0rV7J7z76eQJ1tfzr47/k9ImzXBnuJ2qKUrYYyacsWE21+L1BbfKYmLzCYmSA5k4Hq9e30ypzmzKXrgywuncDifk887MxLAan3t9l3y33tDVrVmK2GDh6+Ahet5uNW29S5DaYGB4ax2JwqBtamoXlDCFitYyFiIFXL1/RbE1ZMyVyQlydsrZn81kWo0IiadZGCiEvCbJeBNmJ8SldJ0MNjQTqA9rksBSOEBOxX/KJde/j1LkpTVLyXIQeJXsgcUHLfBDRqkqUEnehWMVLOJw2cpksbpdHhS6JftHm5XJFz0iy/coXMhhFNzaUCMeidK/sw10TrKLs5X5cLmr8it1h1rOtoMml0dThMuu+xeG0VgU/aeUpiuNbnL8S1SLRFSb9+t/m1Mq/yTy5vj+Q51sVdGWDeB2n/L9KwtcpWbqvENS7CMSy3zCLqGquOnfz4soVI2RVpLWYjdV8VqF7CF39WgZusVxSSktVGJZtSvV5yONVUc7y2NWfq5I/qgKtpWzGVrEpKlhoIbKe5oslTCLqWiz6+12yNzLCwOUr6h6PhMOcOXdR6xvNXiv7Nqylw99CPlnB5W/k1NAVNuzfQs5k5rHHfkjIVsvDd+wnEx3lyQPPMZhMUB9ax9jYLH1bGhkfmyAdK2H1G1mxqp5tW9dy5OCbzM+Os2bVKjoae2m3baG3cSvHThzSmICpuRHNoHc5/SwuJpmbjtHS1E1zUzMbN6zF7bKRTEQomIr6fkuNYGRymLHJEW0eGxsblOALsrk4E2MjZNJ51vW1s23rehJLcXpCvVgrTlIJoRlIs7zEaEgDmplELILd5tbmbYl6yGRlr5bR31mS5hGrRUkAsl8tGSpK1SgoSkfIaGaMZiHouFXwTWfyxJM5piMpkikR3E0UshXWr9nEg/c9wuJSFJvJro0Scu1dzweXPZ48vii5+v+5nL5P0mQi11Mqm9S96sDQIG8eOkBOXoMRJXQJtSG5lOKjH3yIlkADv//53+Urf/TH7N59c1UUln3ktXqlsoDkC5mi12hE1/7JZTAIyuTGx40RuDECN0bgN2sEbgi3v1nv541Xc2MEbozAtRH49wq3//Sjf+KJJ5/gb//+b+lb36ddx3NLC1jtNu3ol0KiYJVEcJocHOUrX/8TovEwz7/8jB7OWhvbFSPjdXp56MGHefHFl7DYTAQb69m2axs/f/Jx8pWcFitWda3EVrZjwqyFge7lyzh69LBiBt1uF5cuXdKspB27tuum+OR7J7n3g/dy6cJ5FubnWdG7UovCUpCQn5mdncNpd2iB8He+8Hm+9a1vsHLVcn1er732qiIhxaUg3dfi3pqfnaWnp5uG+gAjQ0O0tbZo8ViwXulkUjN0pDNdCkvRaJzx8VEcLqd2pUv3ueRRSdbY0MgoV68OkMtJQcaiHcgi7lrNkvNjpbauFpPFrN3M4WiUtRvWcfnyFXy1NYoSWrd+vf6uI0eO0LO8m6mFSS1WSBd2KpWjkCtRyJcxGy2KcbaajHzwnnvIxKMMD11luP8qDo+FvDGtLgA5PEp2XrC+QbF3fk+NdsXPTc1q17sUJEKBBhUdxqYmsXmcKtTKYTUai2sH9lIkrMKtvJZcXhxPfsVW33rbrTgcbs6dv8rUtOQ6mrE5DIyO99MQErdgikymqHmwFouDxibJ8hrBKGPhETedlWyxTGNjA7fdejN/9vVv0NgQYFlPk2ab7dmzi7feOsD0zAKrVq/CaLYSCSepcYcYvDysrkav38bHPnE/Tz39Ah6fiQce3Mv07IQehsxmO9PTC7R3dHLy2Dn87hC7d97Cq6++xoGDR+nsaWbtxjWKCY7GFlVY97itBOsFn1mgrlZyBM1kCnE5rhMNZzDixmGtY+DKNKPD82zdtJNQsIk3Xn1d3R2ZbEIdLFIscztrFNkoOLpAIKDCpjivJHMnElmsFiZSWTp7mrhp23pmphdp6/BhcxV1fsQWs5w4co737duLy2bmhWde51Mf3wvFGNnkEk6ri0vnL1Lnt+Gw+rS4WLKaKXtsxA1FZhIxHN4awpEC506NYreYic1n8QVc9K1dy+DQKD3tq3jn1cPU1PkoVtIsX91FbcBPrlhgcGhMxWspsrz15kFS4TB7bumjo7OZwYFhzZ4UJOLw8AS9y1drYXZ+YZEdu9YxMjpAWTvmrTSF2jAZbQwOjlIT8pPMJvH761WUOnvyMplkkfq6Ruxmuwq4Z46/R4236iTfvGkV3V2tZHNhcpkUR44O0xAyEmry0NLSiM3k4fmn32FpIcWtt+xnbj6M21tg9U12lq/1cvZihDcPDLFqZRADdhU0wotxlhYT3Lx3G03NdZpPPNA/htnoZ3Iswcmjgzjdflb1BdmwuQaTJakd4A5bHccOj3LyWJymliCjkyPE4znF0j744CPcf/d93HX3Pdy0aQtdPcsVGX30zAEVOY6dPsrolWm9DlxWBx6PmbmZaX73y5voXrmSx37wOk5vLS1tnbhqHfiDbl598xVq6uoxVDwsjWUoVTKs2eCinE9jZ7m6cmP5MP5aH+1tHSpESkf+zPQsg1eGuGnLBi1wv3f0MKNjo6xYsQyXU3ByUVb2NtMQDNLdtVwz1UZH5/jVr17ULEpBtm7bsY2ZmSl1SW7ZupnO9k7effUUs5Pz/PanPsFLL73E+bNX2LR1Le0d7YyMjSmiU4S8Lds2KyJQ8K2Czjx5/KiKLP5aP+cvX2D1hj4uj1ylpaeNaDrC8PBlGmp8NHm8bOrqpDsQYN+OHQxPTmgxNlQfYHFxhnw2QbmQwW6T1apEuSK5VVIwM2K1WVUMk4Ych6FSdd5KEU1KG5LXLWW9kmSRVfGzKtgazIqklQJnvmigYhJsGbr+zc/P6d2zpaVFc8bEWSFOJXEvSYHtei6clPpUCC5VMCkm3agY55LBwctvnuHU2WmmZ5fw17hoDNrp6QwS8LmZX5hixZpmQqFaXdeluUnyKCWTT7CAdkc14zUaSVCuWHG76gkvxjCbUsSiU3h8TRittYyNRdU9VCtOGqeJpflRmkM1NDaGmF1MUqxYKVSkmUYcwpLlZyabF8GzXXOpw7G4unwF0VwuZpmbn6G1uVmz8yqCpyuUaWlrVZRwRZwDpSITE9MEapvIZeCdA8cIhdo0M1tEyumZcVLpDDZHgECwnnB0GqutpO9/S3OQ1atXKCbUYrZprqeuERazisKpTBSTJUfPsg4d6/p6QX8WFbsrzloZExl3KVbL85DCrLzn4s4tFcTHXy1jaVFV3pdrzhp1XxaL19xB1SKpFlsLUmh16uNI806hXC3gSb644MeFnCGYPK+7lnQir2uYILFHRycxGx26x5iZm1GBv6tLMK1mzWEuFLPa/OKXvL7ZKcWKihhutRoxyQ2Xirp75LnLfBSUn4gZgqm0COKyUFCxR/5NPhfmFhQxK64PaRALL0U0y1YK8sFgiHQ6pwLuyRMXOXvilBIcfN5arBWXXodS1D3w2jukixkdobZQK709veSMBU6/e5Jgc4hcRXL+HISn53HWWdm8ZQNP/eJZrDY7RouVfCxfLXKm81hcZsW4Sr6tEE0qxhylopFEqsCu/dvJ5qO4PGYSyYiK5qMjCxx9+5QKYpUi2sy2fvMGLba7XU6e/dUz5HMiuFuQJIaSPEnJ9nOKC7qkIqM0nVmLIuxCMlbAXxfEYJL3uqxCXHppkVQxwh137kMW+baOBnU9C0bTYrNy5L332Lx5q15fs5Pj2vg2NDSKwWBh1ao+zp+5yvFjZylS0uuplCxhd7u1Duq0OLC43SSyaXpXdYEhSUPQRUdbI++8doTJsUW9Vot5K2azj0y6rO5+aQcpliN09Tayuq8Hp9uI12chkwsrTlvEOBFln3v8CK6Al2BNM4ayXWNJzNY08fScNtWJoDN4YZK1G1fi9Ds5dugktUE/G9Zt4NQZaZxYTk2NX3N8X3zmDeYnw3T2LsNitTM2MUFRi/x5dSdLBqpD3Wkl9u7ZyYWzZ7Ug39oqeczi9DKxvLedQH0NZ88MMXB5lF03b9F5PDK8yO69e9Th9uaLb7Hj5h1YbeLuEzFH8OWCG3Vr7qdc29JI1BAMUVMT4NSpM9rYmE5k+IOv/AELsXnOnD/FzPSU4nd37NhKQSIkRoXUE9XrxW7y0dLeRGNjkFKxwqF3jnP5ymV9f40GM/GY5MQbdG9cLhuVCFMVkwSjLq4mWUctrFzdq/m+Q0NDbN+wk/7BS0xPzuu+ZvW61QRDDbz79mE8NT4VFwW9bzKbVeSX9c9iFGSni2K2SEHyKW0G8qkkrT1BHnj4LnVPHjx4lNm5RXpX9jA1NssH7rqTM6fPaL60zF157TLv5ewgxA25XxjNFhVuq04+MJgsZAtVTK00o5akGalU1BxEEULb21tUGJJ4GFnhenuXq1PwzLl+FhcWda1Ys6ZP70+njhynZDZglTxOp4gWkr1YIhRqYNXaVQwPDVPKQqA5xOCVq7quCrI9PD2nDn6L3Uxbh6zDefLJNHML89qgKvdGoVmI+FcoFPWsIuusrE8iNs3OzqsIKw2eolYImULunS6/G6R5VegGpmpO5dLUDL0rVtDR0sbhQ4fw1viVtiRnDKGIaB734CjGomDjxYU6qfuB68038vtsdhHtpMEqi8Ekc8CKyVyhvtVBbdCsqOhYJKzry6reTpKJFIODI5qHmojn6Fu3hUuXRojFsjS01FM0R7B5YW4iSnQiQ6i9FYvBhs1oxWO303/xErfdvJ99e/azvHMlS/MxTp47zQuHf83A+AiN9T0szWdw2b3E44vYnAXy5WlctWbuuGszoRZxhzfw1ttHtSEoPJtk4OKEXiOZVJ5wLKzEALfJRfvqel1fBd2bz5UxGhwMXRpRN6rTZtdIIHFjT01NcvXKZRVyBQ0/NzOrr1NieuQMVipUFLEeS4YpVPJ6fpd9u0hMZpON9rYupqdmyKTS2Kw2FTpFIGxqlnPYomJ8ZU7JsiyiojRTyxyR75NziqKSlQAh64qBXDZHLBGjbCri9go1wojL5iYVTStdQRoYxe0bCS9hdVhVeE1nkxqJkc5n6Oxdhd3j16ZwqTlI03EsEVF3rs1uplgRcauor8dsgVVrVtLR0UI2H9d8el2L5X4viArpz7rmtJXrTD6rjuD/JZjK879O4qg2dUnTnzTrVQXd607b63uL66JqPJPSuSfirRSQJaZDnMmyN5FID2kOk/9UZCtVsdO6JxGB95pYe32v8m+fm8z1679D/l1dzUUDlqI4cM2YRXAUKpZsYOR1WMy6Dsj3Kl3GYFTX/sDVfi6ePktzQwOx8BL5bJp9e/crhvvAG0c4cugk+/bdRmNzE/F4hIGBC+zevYlkKswvnn6WktGJx7mKaDLGp760hbrmMidOneDihTG8rho+8shtRCNjLM3OU8nZ8FhaSE+asRZqGBmZYmp6gkgszoMPPkR39zJamlqoq6nR3NlsJqHRO1MTo5w4fZRYMY7RaSSWSuo+RPg5Xmk2MZsYGR3B7bbT0dGqDa+y/tusBqbGJqiz+alz19Peskz3vLl8BKdbaCfjSIBCNl2CktDKbNrEiSGDzSJOVgNOW9XRny/mdP9nMIl4W9bGPeniF3Oz5h3LdWK2YrR6KRtrSGdk7iaZGJtjWfdq7r/3EeZmw5gNVgwGMyb5/DdIbmlKlP2tzDtZ26UpTRpspBG9Yqoowe7MhXO8fuBNbG6Xusel2TSbzpNYSvKhu++jwVfL733ui3ztK+K4veWG4/ZGdffGCNwYgf/wI3BDuP0PPwVuDMCNEfjNHIF/r3D7j9/7R5799TP8yX/9Uz74oQ+y/7b9/PF//gpNzS20t3eSzeaJxxIq3O7cvJ1Pf/Zz/J9/921OXTiujlfJ6FqcmCPU2MIjD3+E5557jpbWZoJN9YxOj1Ib8lOxVDBaTYSnI/R1rOXhD31YHTRPPfUkn/rkJ3nt9Ve1yCmdqFIwkrxbETUX5xfV3ZOIxTl29Aj33HWPFkge++736GzvYuNNG3npxZfZumMrmzdt4lvf/ib333+v5s6NjAxhtqKOOymSCuq2mM8qzqm1qYk33zjM1s2r2L5lYzVDzSSHVkEwZrGZXWQzBcZEuHUKitHF1PSUur5aWttJZ3LqPIgImmohTDSWZP166SyVTmyDotLkUCguotGJcdK5LMuXL8dXU0MynWJ2fk5dBVKEqquvpVQpaPHUYLRqoVmQyX5fLUcOHaWlsUmdVuvXrOLke0doqPfjkS77Shaz10IkEdXisjgkRLiVA/Ps5AyLc2FaGxvpae8ithghL64ei1ULq3aXUzO+tPBdQXNmJ6enFR8syGU5nC+Fw1o4vu2O96no8dqbr5HIpTXH9pGPfJT6ugDvvntID/rjo2Patb+0uMjqNWuYn51XhFFCXIi5FJFogt37trFzxyZ++uOfK7JYMIZyYJNDzltvv63Ozrb2Ts6dFbdtCKfVw8jAuGYS+mst3HzrJuqCXvy1DnVlBkNB3j14iGJZzrWC85IMrSLnTo3zvve9X4tJb7z1Di0dzTS1NmmBt7//IrlcCr/XRktrA20tDRgoaBHlcv9Vdu25mcmJGWYml6iraebcmVEMFRs1ngYcNq8elvsH+wk11jE9NUZdnY/R8WlWrVqlbgxxGouYlEolKZSLdHS0Y7aZ1TUouOf5xWlWr1lFND5HJDbL3EyUrRvWkU0U8Qqmu5wnl4zhdiS5Ze9GcqkwBUEcCtp2eoZ8yUQsW2IhkaGmqYWB6TmyFRRtNzUzpajv4aERxkdmCcdT7Lv1Lg69e4ZKVAqfJhXBUrkY++/YzcTUGB3dHdqBfObMWc0tlOaDcilBV1cjocYA7x2+xMToFPv372difJrhoTHN45Ic0JtuWsnFS2fUmXvm3FnNhxYU1+Ur4xhsGbqWB4lEchgrXqzmOmanUlhMHuKRFLFIhFBAcI6C817EQIqO1kayqTQDl8Okc3Ee+Mh6ulZ6wWAlmTRTKpg5fuIwvcuCpBIFAr4gdbUOzl+5SlN7LxNzC4yODLOwGKejo067ta9eGabGW4/N7KXGF+TE8Yu4nFY23LQMt9vJpbP9zC5cZVmvD4+rkaW5iubU2W21JKI+Ll0ZZu2mNZQMWX7/y1+kububD9x1L3ffdTcXLwxgtrloaWvm9rtuYfXybhV4RoZneeaXv+a9g0f5zCfv5YUXfs6Xf38bOYyMzFvw1SxnamqeobFzrNnQrYXn6amwOtVmJLN2MMqm3b10d/QwNblIfWMDNreVgaEBxaetW3sTxWKFi+cv4vXW0NLWxqlTpzh1/AQOt11dRC6bg0xijgc+fDPB+iDTU3Ps3HkzJ06c4+WX3qJQzDM+Pk3vyuVaMBbXm7ynjQ2NGIoOjh8+xwfef4eueSMDY9z6vr2aXSlNIcV8ibOnL2jDwgcf+qAW1yXb2xuwc+7CCTZtuIlzJ85z7tRlGrtrNes4U8oxvTDFhx68l1q3g4snj2ORbKhKRXGqsYiFr/7Rx2hvbaSUT1PKp9RxG12ax6pO2iqCTIpk4kTQMks+r0VcKb5LoVEcECLwiqAlLiopoFTFXBNUBPNn1ozfsslMPJGisbGpWiQuFFi1crW6GwX7KOuYFJOlOCwFSymUG8ySpVZUSoNQz8wGKaw5sdh9LKWy2Nx+jsrYvvwqc5OzGIpm6rwmxXd+/NP7WL6sR8WHYkFw0IJSM2E0SQZ6Wt0mUsD3+iQvNU+pIMVbKZSnSabN+Gs6ef6FgxTzZiILCzzyodsxG5JYjXkteIoOkymYyRQNZHKSvWtgcTFOqLmLufm4NsIIQUMoiYL/TMaX8Hg9pBMpCjnB0JqpmIpUTAUthss8EFSvZCMm4+KiqCeXhl//+jXNf+9Z1s3y5d1cunyZufmofm13SAPQjLo4AwEPnZ0d6kxIJrM4bNWcWmmYEQSeuHdsVnl8h679UvCU++/c3IyKuCLcinAuxVIpUkqxsup4kXy4albc/7MQKvcxFUKv4Q61oHYN8VkqijOymgVarJRxuBxYXU7NgjWaZU6YlKYgTtZyAYKBkBaD08msFv5dLrci70TYF6e2ONzk+jFqFnKFqWkhe6SxO+0YTYZqBps0GxRL6raQqrI4LuW+abM7lV5hNJtU0JPGJXl9MiYTwyOKbZX3w25zYrfZdZ4eevcEK1f2MjIyrGPi8dSqO2tsfJztW3dhKDj5xWPPkjFm1NFXU1dLeCbMzbfu02L4s889h9/tZ+eeXbz08svVxod4im27bqK7p5PHf/JzRfhnEjl18fvrfdQH6ugf6qd3xXKamhr0+hM85zvvHGTD9p2Km64Y0sQSczQ3B/X+K5mNv/z5yxSLJuwWn4o2q9euIRgKcOTtA8SjSXXWZRJZyqYKG7dtpDFYx/mr51U4WLdute5HlnUuU7f3808+TzJRgqIZe62L7mXtJMJzjPSPs2x5J5/+nfuV/CLvS6i5iXcPH1FHy22336Fo01g4oqhYyTtfHMnh9DixuKtu14XZMMGGJjas38j07CJHj75Ha1MrK9ev5diJoyQTgnbN4m90sXvnZiYG5hi4MopRi+ey17CQjKcxO5zYbLL+pElHo3iDTr7wxY8ST8wzOHyR3t4e3VP9+hcnWLaqg917b2NxPsn5swPqVquYo/Td1KUkFNlDTo3PqjArcRZCgpHivzjrfDVeFb9lfs1PL7A4naCtqZu333yHvs0byeVLmp8q36/XjHRblEoq4oYa6pmfkcYKS7XQbEZpAyt6e5kcnSSWXtJGr4/+9sd4+8DbKiRSthBdiFJfH6K5rR6PT4gHspfOag5p/9UBJidnef/738/MzKx+LkxGFfXq9rl55ek32HDzWiZmJvEJxcfvVArEjh1bFNH7gx/+mEIuxdq+Fezfv08FiIsXLqsA0rdmjTYMCh0jmcjS1dnLgbfe472Dp7C6HNfEEJNiuj21bm34kOtRYh1knASbLetKe3Mrb775toqEe/fuVTy3OALj2bTmCQcaGggEG3QvIjm95aLMDTtGRZRKw4g06mQpGTI0t4V0zzw4MEqlIqKWU11VQgmSPX4VpWrUfbisYUrbKVfxslV8a+VapmaeqKwrBpNSVqT3xG61YLWaScRj+lzv+sAduhaKSJeOJWnraFOU7eT0HAvzS+oup1Cib+NGctk8JSq6bgjZRdamxcU5bSYJ1NcRicWwmEV0sikOWogJ0lwoEQsdHZ1Mjo0rWULGX6InRKCVBhARiWoDdVXBtlLR8ZJ1SoQZWdeE9CDXvDi3ZRxkjss5qamjmYa2Js389rrchOqDXLpwSZtkm0KNSCZ5OpLE5nOyZ9/NGlkia7rcM4fOXMVgNuqn5GPLmij0AGmKLBXz6hiWNVOoAiIYN8gZIuCgrbtRn4MigwsGjh08RktniwoxsvZHowkcLh+LkRgujw+b00KeBUJttSTCGYYujdHU1Ep9bb3OKb/HLVG6GOS+YbKzvGs1v/WRT1MfDPHSwRf5T3/4n2hq6MDj8ul+LJ2KYrEKznqamcVJWrtCNDb7cbq91AeblcRx6uQlIkspVq/u4+TJU9owZjIXefCBewk0SUNEWpskz53tZ8O6nUyNhjlz8pzGTMhzkha2NRv7OHvutCKSpaFa5qo0/rhdXo2/yGVKKuSmUkus27Ge+YUFRQp3tS9jaGhMca9yX5N8Zvk+cfBKI8h1UVwEe2nmk+Y4QX/L+y3j7fcLHjxXzZnPVjNcBfcrZ3VxyeYNKdKFhGJxJZYg4K3HWLaQy+Q1p1WEYll7JIpCzrnxRERzbkOtbdjcHhaWhPziUje/oGRTGTljOvTc6PE7KSE/E6W9o5WWtpC03GCxlvV6k+cle4uq47Xq/L4ujl6v8ug+8JoYLXNWnrfck2W/KIKtNIHIa72Ofq66ZMURW/2zbBFssSB6q3m5MoZSK5Czq+UaVUN/QUXQzNfwzJWKioCy/1RRt6rrqvu2+vyq+1MlvBiNeq+XxzOKllio/owIexVzdYyV3iHNGZI17fEwNyvUAiMel1vnhyVvwmfykMmWKEqOvE3iBFKUcmmOvn6SyGQe8kbGRqc1h/Weh26jqX0lly4P6T3l7LkzRFNLLFvTwi13rieZneb0qUFqvU00N1qxmrJ0t/WSTaRxmh2cOXKVt185RXvLWu68/WE2rNumdCOniP12sR6nyGXn+Zcf/iO5dIzFuTniyQz22g5mwmnpX9R8bcmRDTY20NLWwiuvvczC4jS33LKXgcFLms/e2tLIyuXdvPL806xZ3qc50eLUb2sN4PEXCTbYlM5jLFsp553q1LVbDdgcOTLxCKVYBYdJYjTEpCpNNBUMJkFZZ5DBLhnyelaQ/VjFIPOnRK5goFgRAkIQk8HOzHSElqZl3LLvLsZGZzGZHFWKjyi+8k5do7vIOubzenTeiPB+4OABfv7zx5mdX+T//Ifv0NzeyrEzJzl0/AhGm42xqXGN4QjUBFiYmOO+Oz5AndvHlz/3Rf7kP3+NvSrcXqNmX5vMNxy3v5m12xuv6sYI3BiB//cRuCHc3pgdN0bgxgj8Ro7Av0e4/fa3v8nP//VxfvKzn/E3f/sddRPefd/dhHzKZwAAIABJREFUxJIJvv9P3+eeBx7g7Mkz6rjduftmVq1Yww++/8+al/fGOy8zMzNDsC7IwKmL3HzL+/jvf/bfue++e9l/+35279/Njx7/IQVjnkwpTX2onkKyTGQ8jqhtclDZsmUrq1avYGhoUA+zUjC/7fZbNBflscceU4Sr4L/OnD7NzOSEFtiXlsKKFxVsqNfr57333iMYDGpx4wc//D4PPPCA5tuKGFehQGOoXsW08eERrGYjFpOZYi6D1WxStLHZJHl4EKj16WNo0aVowlARxF0WX41PiwdyEJbu11g0QaFUJljfpFm0wyMT2nUuhwOf24rRVM2QElFBiiKCsTt74aJ2wYtDJ5mWIq+DqekIjY0BMvmkitbiuhOXkyCDxTEomaHRcESLMoJBvf2WvVw+f5qmUC3lYo7ByVEqLht5Q1k79QWvNzs1TTScIOCr4bOfelRdtuQreKQQbDQzNDDI3/3d3ykStbmlmYWFBdxurxa1PvD+uzl/8YIe3kXMlWxGQfEdP3GScCRC58p2evo6GRufYvDqGJ999Evsu3k/Fy6cZ23fSqYnx3j7rTckLpLLl/spZFFM68jEEMOTg/StWUkoVE//wFVaWpoUFapu51SS2fkF6urr1ZUmxSbB8GajRQqpAnOzk2zc2s1Hf+sepuYGVRzqlHy2cITjx0b4h+/+JSdPnOTZ56TQm8ViqGHgcow7797D2wePc+udezUvWZBkgoSNxubZu2cbFmOB8OIMbpdVXWR2l4+z5y4pRlZEe5PBps7bdw6cJ72Uxev0cesd7+PkieOEo4t0d7VRW+dleGKcmzZv0u70gcEhzUC7cuEyrV3tmmMpwp44cyenRilL5k6lpFmjzc01jI1MMHhpkhpXHcmlJbZvWkt7k5+XX3yZPTs3cMftPVw4fYqGQANNwWaOnD7LXKLI9FIaT30dyZyR3lV9mO02vvvdn/DB+zfT3d1JXbCJl187zNRsmq6ejfzL//wJDqQbOUfn8lYszjJt3a1UDBVsTjszs7NcvjLE7j0b6OoKsbAwSUd7E1PjSyzMJLlyeej/Yu+9gyS/y3Pfp3POcTpMznk25yhplbNWQhLBNgaED8aE43PuMRf7OGFjsK/BGIQEKCEkJKGwWkkbtUmrDbNxck7dMz2dcw633re1tqtu1eWU/8O1A1NTO+qZ6f727/cN7/M+nwfNTe1oqG+BxzPPxeB4Io53Xv8QA5usePLT+/HzZ1+A2WSD0WhGrhhFY6sbH5+7jNaW9YiEi1iYDyGbEUJQEjEKUCYuY3zsKkwGGYw6KWJhH/LJDPp712HtxrXwJyagsKbx3oFJWGtqcMsda3Fu8APUuoXQSI24fNoLt72ZhYwDh09i+549LExnMhFotHT/AH5/AG1N/bj48RTioRKi0TASyRi27apDbZ0aVqMVhWya782ZiQR+9vR51Dgk2LFrGyRSM55+5hWs3bgVXQMNqG124s7d9+ML33gKmTxllBJOXYh4OoX5mQm88e6vsepdxcbe3cingH/8+3/AwQMvQKcP49t/fjsGR2cxsqhAOFJBLBrCmrWtgDCHfCYNl6MR8UgGGg05vqN48/nLKKUFcPUasG3XJly6MohGQmayy4mwj82MQ29sbGXHPBVSqXvcu7iIls4O9Pd2IRCYQV2dnvGCJ06exeOf+gzKFRF++szPEYvGOWuS7lNqhiDcsEajQldXF04fGoROZ2ExNhIKwqAx4KFH78W7b7+PXbu2o625Gec/voADvzqKb/yvP8Hj+5/AcsSHsaWr+NvvfRv7tu9Bg8WNc8fPYOe27VycOHD4fZy5eAXf+NZ/Q7aYwbWhq6igiPHhKTxwx24sz3swPbGIzz55O/q625GOhyERlKHVyBFY9bIgSxQFEu8II8tFLlIpyA/ORURJ1e1QzoPwAhUhOXSrzkzK562UJRCJCakn4UKYVE75boTIpaxGDaNq/atBdhfV1tZxgZIKgVQQpCxVdvBSo0s5A6GgjEJGxBjjklAGKIF0OQGTjRwNBUxe8yDmT6DGqkHfmgZI1VmMj09CItZACCV0WjOP7eLiDBoaHMjl4pDIBJz/SLQHwrfnc3EUiznU1vXi2jUvIjEhPEs+HDtyHPfevg0P3bcVAiSRy1FeogqBSBbxTAnZYhFjk1Nw1zaiKCCHawlqnRaxRBgSORhFR27QdIrE8RK0agM3dBQEaSRzEUboGozV7xF2rlKWMb45HExjZTmMRDyNdCaJltYmWCwm1NgJd5pBPh/FkncSthpChhIGVMGP1WsNPCcTzs9qoVzDIkwmyjKkxqiqsJlMJhilKhJV3YmpNGHwsix40GdVpK0gnaIcSSm/pzeKsfSV3iP6SmsoF19Ztf/3LR5lsUsVSoSiUQho7YcA4WicG1ZcbjfP15Sjy5hRoRCZRJLdvlaThQvidJ2QU46EBCJTUHGWhFha30mwTSTjLIaQuEyuDlJ/yQVCxTsSNOhnCQdN+wBCeRNCOBqLcS463W/UPECiitvugt+7irHhEbR1dqK3uxcffHAEbW0dLDLv3r0HkVAEHu8KyiUBjh07jbvvvBsNrga88+YhjE1MwGSk8U4jHc+isaWRyR/Xh4axe9cuWMw2HD16jN28VDyOxcJobW3Ghg3r8e7b7yIYCOC2u/fAVefCwJo+vPn2b7gByWg0sluHxBguTEsJr15AMu3H4OVz6OwiF0wNO7ODqwUcPvgR1BorFzfJobzi88A/Oge5QQOTUYtYMoCtOzdgx55NUGuVmJqcwYfHTzFNhf6WXqNCa0sdzpw8hivXp5ArKFHf0ITdO7didnoUr/7q19i9cx323rIDk1OT7GRe8nhx/O1hrL+9k/cxs7PzCAeiqHXV4oUfvgKjSwOd3gCb1QaT0YqJiWns2r6X3afPPvMcZ5ASTYWcOLRXJXGnvtaJa9cGkU8XIZdSBrcCMqkGsXgKqUwGFpuZ3calYoaJHbu2b8HBd46gZ6AO23dswsfnzjDCnhrGyPG/f/9+nm/p/ieX6uT0FDz+VTzw8G2MOiXXXCQSw9zsAmrsLnR1VSkhRFOYmhpnh6nDacc7bx1FV2MHnDUNeOH5X6KptZXFh8WlZWg41oMiLzIQlsuosVuRSMSQ4igNEQoVASx2E6Qymr8USCWy0BlJAhBgaSEOh92CbC4KFKVIRvN8r0NALsc0+ge6oNcZeG48efICWlpq2VF//eIYJBrwvVLFrCrhcrowPjeJdKGa5/r4E/uRSSfgD6zg3PnrqK/Xo6+3B2cOXUHfmlY8+XuP4vDhwwishvDx2euodVnQ2dmOUycu8fq1ds1mvPP2B5z3mQwkoNZruSGOHHzk0lq3fh2Gr45CoVZg49aNGLw4iKnRaX6dFHtC9JilaQ8K6QIsHU5GGmcL1fec9m1LC8vVxgKZAkrKJ6xQk1AREnkZgXlCZJchNItYJKNojmgshVBwFffdexfPX8cPH4HeZILFauF7hFy3VYpAnMeDrmsSlWje8PqiPBcQWjaXSvJcaXfYWGTPpFIIBwOoFPMgHio5b1uamvi9DwQjsNnsLE6QQzYYCEGl1vLvb2lpZjoQ4agp+sBmN2N2dgojo+PcUEuOXxKUaWNf4EYYKdavX4d4NI6PTp+qNo4sLaG3txexSIypQLR6riyvsPuWSQHl6uuiswM1dP47NrdUpSGUy8hWcryvpHmaXpdOqeHc3lAgyLnBzS3NvGaPj4zA4nbx+0W5veFVP6wmGzeOURMaCcRNzU3cvEvCHyld/X39sNfYmaSzccNGhCNhJApplIRlLEzPoLm5nVHLRBuiBla6JwjnrFCrmSaRpzxyEvlLeUSjK9yYaNCbkUvnMT46DrfDiYZ6N4KBZRQLORiNJnZhL8yvwqivwQP378djDz+Ej06fhHdpEXv27KR2IeiUKsilYuQreYxOD+PQkUN4/qWXEY/m2YWv0Crh8UegoSiFErhhkJz4O3ZthL1GiwuXTqKpsQ5qtQ6/ef0w+rq3o61lPX7yr88itDIHsVwMm9XCr50FqEIR549dgMFphNvVwLQOvdbCa0IoGEFTWx2URikL+CvLq+ju7MeqL8SNOYROJmoDRd2USyUW5kOhAKxmM5IUkyOgPFwiB5lYzCQHPl23RMOidZjmFYoM4HWXxEQhkEUciXyEG/jMehu2btyJxRkPvPMrEAlELB6TmBWNhZn4Q3NiPJ2AxqRDa0cHN8TNL3pgJOqMUMxzK4m3Gr2W11MSe0VSyocvYmBtN2qbjMgXYojHYyzc3nCu0vOke+7G/uBGfu2NryTK3XAL02NYhP0PubY3HndD+L3x33McqSCATCL+N4esTCrmeZYcrjf2InSvkih8o2mMBuc/Zuyyy/eTT7qX6PnSeNLPUyMC7bkoJ1ghknBzBI0tvR+0fkBE4q4UhSK5SzMwG80QlCrcjC4Ty5EKpCArKaExWFBRVTDnv4r6Jh0ExQyunh5GnaETFz+6wvPP5NwEPv2HT+HZ59/Cpx/+fXS1t2Bp9Qoq0jy++bW/QNf6Rjz0qT2c0a1V6oFSEjKBgMkeqUgIi/PT2Lh+J/ZseRAqjQMyqQ3xSAVKmQrxWASjI5cQDs/h6OFfw6gRM6af5vCvfOWP8b2fvI6lUBF/+KUvYtnnx3MvvYBoIoF4Ogmz3YzVoA82m5H38GJxGflsCjUOM65fPoNP7f8U5ifD7KRv72iEVl/E1PQFdHe2o72lFzqlA5WiAFJJCWJJHCgkIEpUIBfIOZuZ88Q5a7aIYikNlVqCQimNbCHL8xvvEyluSC5DvlTi9axQEHHzWGtrP3ZsvRuLiyuogIg9RHchnD65dwW891NKFZwx/fSPf4Ljx4/D6/Mhlkjgu//wHex/8nF+jUv+Fbzx7lswO2wwO+icHUBoNQBBpoRH7r4fNSYzvvHUV9lxu3XbTiYIVbhRtfpxU7j9L1m6vfmibo7AzRH4/xmBm8Ltzcvj5gjcHIH/kiPwnxFuv/f9f8APf/QDvPfBe3jj7d+wMDkxNYmLlwbxrT//No4ePQ65iA75G/HZz30B0xPT+O7f/QO++T+/hr/66z9DY1cbZCIZ5ifn8Z2/+g7WD6zDts1b8KWvPAVXowuvvvkqBApArBZjacULnVgHp64WF0+dhUylwP5HH8XzL/wCtbW1XOS7du0aZ4Z99at/jB/84Ad8CHrwwfsxOTaGmakp3HbrPu5w15LrRKvnDD0qBFDhkDbBp0+fxMBAP1559WV29BKqsrOtBcvLHkb3rHo9UCuV7IoVCql7toSW5joYjVr4V5dRqRT5sKlVmSCTqPkgSJmEhN2kLnSZgrotgWA4CpVSBylheAiZI5RiybMAi0nNSErCHJKTjvB9BpOJ88ciiTjsDjt3mhJydNPmTeya8XqXGbXW1d2HFZ8fYrGChYRspgitVodwyA+TTot77r4dSwuTEAtKKBey8CejCBTyMNbYGM87fHWS8y13bt2Jxx7eD+/8EkavjcAzvYB9u27B/Mws3nr9NyBOaDIex6c/9zls3LSRHZrU6f+1//4txtUyrlCm4MMCvX53fQO6Ojvwg5/9EDondbrbYLfYcOC1Y3jz3VcweOEy5DIFujt60FzfjEQsgWtXr2HV58PU9BRn30xMj+GW2/Yy0uwnT/8r2ttauas6mU6ya/q9Q0fQ3tkOg8GC+UXCH4khKclRzhZw5vRJfPUbj+PE6eMIhENobpOjqbUZM/Nz7Ez+4pe+jBMnTvBBvpAHFueoSKnBkXcvwOzWsMtNb1cjlUmwe0gkLGHjhj5YzWqMDV+GwaDkrObVYBq5QoVx3RazBRE/uLOc8pTPnbmKUCAJh93NIkRbezMkEgGuXhuE1kr5ny7EopTrVYZcTmhtclGXodIo4fEuIp6MIZdNcTbavfffhdnpMaRTEdQ6G5COFTF+dRz9nb04efQgnDY5btndD593BDu2rUXQt4LGugb87V+/hy17atCxcRumllagNdmwGo7CHwxVM2o/vopXXz6NmhoJHLU6BGJZ1LX2wOFuwulD5xBdiqGjowU6vQIXrpzBbXffAo1eDX8kiKnpSYxdXEDPJjduv3sHLl3+GC1NdQgsJxFeycNicuL6tVFMjnjQt64VFrMOKRZIqZNeAJvNygLfgQPvQ6PRQyAScdf+Pffdjx//9BfsPK5xunFh8DI78UxGE6YnZtDb0QlhuQIBOfJyaWiVeS4oXh8O462DH6Jnex3WbGllvO21oUFs3NQGqxnwzYWQWAUMGhlk8jJWQkm0tq/F0UMXoVKYsG1XCy5fOQajUYxIOIjtW/bh6PvnsGXzVmi0IqSyHrS2WRENLEBY1uG9dyY5z/j3/uBRtLe3IpWLw1lvw89f+DUGL83DM5vHp//wi3jwUw/ivofuQtgfg8VmQdfWPtQ46+CqdbAg8cF7h9Hs7kZf63oUkzlcuXgACvkc/ubv9uPv/uUFnL0khliuwC37NrArdmZ8Gs2NjVDISkingxBCAbXCCc9iCu8ePIy1G/pgNBk4l/kzn30Uy8urePaZX3LRyWp3Ih8nxGIRplobO+61Oh1jBglHGYt7sG1HHwYHB+GubcAdt9+D7/zF9xBdTqFlQzMkMhkGBy+yePLFL34eJ46fZMe6QCzG1ISHqQRTk+Oor3OjtsaNa5cv4X/+2Tdx4ugJnD97EUF/HLfu2cNCCeHyLsycQSSxgr3rt8I/Oo/hUxdhluug1+qgMhlw5sogXN1NyMkF0Lst7My5cnkQXU43tg2sw2ee/CZsJj12bXOhqc6BW/bshFYpRz6XQjDg5/eRNDmiFBA+lRxSRAIgVwdlgLHbtlxg7Co5AsnhWUXWEeKOivHkgipDJCIUn4wpEjTXEfZsleddKWrsTiYukFBLxXHG/6kUXOCMp2LsDNco5RBX9BCJjQjGElBZRQhk5lAWCGExNWNmOIqt6/agkA4jEJmGPzoHrc4MvdaOWKTECDtyvVy+cgEOpxEWKzkxK0wCsNqMLFCCxGVSWoUmHD8xhNnpKIx6K5Y9IdQ5NfiTL9+PYGgOEikQTxfh8UURjuURp+dOWdhaPdLZHJKZDBLpOFQ6Ep4zKJbTsJj18C56oBArGfUoEkkRSUUhkJGjLg2LxcwI1JmpRTQ1dnFR7sqVcVRKhLCPMVaahFt2QUmEmJ0ZQW9PC3QGMQLBBVDsITXlKJVaSIQSLoCRsJlKUtagqpo1XJazE4zEQGqqIdd1b28Xr4NEvaBCJs3nVPynpiQSQKg5SyQQIJPOsLBLBU/6b7RHoPuBBCX69w1EMhVNKdOeurJCMcIrikG242wJyJfKMNtqIJERDlKGdCqBmekJdioO9HYhn0tjxbPMbmG6Bmh9o9+TSmcZ8UmOOxY/4+RsIYcGzfuyajG7SFhoavyicaiuByyC+FbhXV7BwJq1OHHqJDweLzeokcNbLlWgnBKjpa4bP3/mFbS110GnM8HnC6C9rRkfnRiESCbAylgAIl01c48K8bfdeQv6BrrQ1d6Br3/tG4gsp2B06bBxIzXwNOPFF17m61xv0MNV48T87CKsDhsL2wtDs9j/e/vZ3Xz00GG4mi245bY9cLjtePGl5zlbNLkM9G5sQ8/mNt6n0NieOnQZe/dvhNOt4yaBpaUpbN60EZUi5RzKcfb0EAQVEiLTKCRiQCmPxo4OxHxhFItx9K2vx7bd3fCsTLOrb3hoCuWiAmaDg53XNqsadfVGpBJehCIFXBj0YP36LQj4lqGQC+F22jF05Qo2bljP7uJz5y/h0OGLaOtoxN333Y+3fnMQhWIFe3behgvnL+Lse2ewZvdapkYEVldx7uR5LMzNw+FyssBbjORR0+Rm/Do1GdJnU1Mjdu/chZdffJnnjmyyDLmMGgWNvK8slnOwODWIp/wIR1YhLIqwae02NNY34jevvoHu/l6Uc1RYHkMOOXz5vz2OaHwJQnEaOqMYDU123ue8e/AqHK42dgaajBbodEZu8rBaa/g6J0cnuZ1HR4d47zIxMYnLFyegkypRyAmg1RlYmEsRFSeeYgxuOk1xF2VYDUbOaCc3Iq2vRClYCYV5302iA+HxaW4jMY2y5olNIBFR7q6CM/SoqYUaL65eOQ+hJMOZxtTkQFmnJOTQ9f+rF96GSi/k30eu1ur9J+L582fPPw+dVY+WtkbYa6xYmJthV3BfXzujYXft3A6fbxlLCwtoaGjCwYPvY/i6F1s2t3CB2u1ugFKhxeXBUXz1j7+JM6cv4Mc/foaFpWyGyCYCfv5r1vbzmWHZt4pz5y9g/dr16Ovrx8qiB++8/Q6i/jhntm7duxPnzp9HkpotEkRHSfK6QS41EowUUgXf54VsBtlsAmIx5VSmYbZosffWvThx4iz83ggUHP8gZnLBI/sfQDQawdmzZ1nUof0yocGp+c9o0rPLjsQcaoyiuY1Ef6I0ZOJpCBn3W829NRn13NRITVzr1q2F3+fl64wOG6NXRiBUCNHW3oFUMg2z2cZ56eQkn7k8CrXT8gmZIMtrCDVEdXa2cX77+VODEJXFkJpkMBnpzKRliga5diXk+tcZ2N1He4zx4Ql09XZwBrDBbKzOWSsrfLag5iZ6b+ns093Tg4X5RcRicRbObkQKkAAXiQdhsOqgNep5TvYtLaMULEBqIwRqHTo7u1g8+ej8x/BPeSHRyCEzaRALBKFXazEwMMBz/eCFi5BIZdwoQM7z3u4enscon3Vudp6vtfqGOly8fhkjo9dQ39CMOmc9nFYnLl64iPHRMXbyajRqJDNxVCRlDKzrg9Nt5/1yOppHKStAIBCC2+nidYKcswaTGlMzI4jGQyzqZ7Jl9HSTS3yJ3bmNhlq89ssXoNeKMT1zBYOXTvO8b7O6oJDqIZZq0N7Ry82o49PD+Od/+R7G52dgr6tHtlhF+C4uLSAUXsHW7f24857tKJaT8HgWcGlwFDZLMxRSK859NA5njQuJmBfJVBSxaAT9/f3YvXsX3nnzLYjFMriddUglc/As+SGElKN1FAoNGppdCKa8vJYvzC/BpLdCSHjXEuXA5iEVyznDnCgH0UiIs7MpjzNP+awQIhgKMyaZXOSUl037Kvoo0OEKZW5C5RzPfA75UgHd61rRMdCE9w5+wGN6yy7aa59AOS+EWqllEVKv1bDwSmhug4Gad6IQSIVwN9TxmWlxaYXPcgKKVqCZSCCA1W7nJst0LgOJjKguWaxZ1wWNkc7imX+jcdxAE98QWm8IsDcE1BvCKgltNz6qTlsS6/4dpXwDlXxDbK0KwASSqNI7qBmBiC90Peay9PfpexTaWxXUhOQiFd/Iu606MikL+j8KyTf+/g3hlsRbmjupsYNc1MlEAlJqLmNsdVVvvDH+FDVB8UeCcgUqhYrrMtFwGBSWqjVakKXIi0oaFWGW4P18dqWMaZvJBplYgYAvwhnzmXQOnb1t+N53voNiSIa0v4gt2wfw3b/9SyTFESwszyCeCSKeXMTi/ASKaQlEORUCSyHcvudO7N12ByRKE1ZCMTjMDiRyYUgFIng8iyxSnj11CoQN+953/xrSCmXyAg1uK0RyEa57FtG6ZgBnzp2H1xfGu+8fRTpXhtXpwPTsPOobG5mCwij1XAa5TBo2uxEutwUfHvsIFn0z1CoT0xAsNiEWl67BYbNgdsoDo8qN7vZeZNJBCAQhbN/SCU1JAJVIwfN1PltGmdD1tDGrlLiZka5FagjN5ctIJnLIFwlJXUBZSHuVHJRKA0pFBVzOdmzYsBuzsz7oDTUoV8QoVSj6olJ1QkskGLk2igfufICbT7729a/j+IkTWLNuDf7km1/H8NQonESqWJzFmx8cAGQSpIlSpNNBp1AjMLuIh+66FzUGE775R19j4Xbzlu28ZlduZtz+l6zX3nxRN0fg5gj8n43ATeH2/2ycbj7q5gjcHIHfsRH4zwi33//+9/HcCz/HgQMH8Ivnn4PebOBCpEwhR0dHJyLhKA5/cAg7du2GUqHmA/yBdw5gz2278YuXnoXNbkM0GENjXRN++pNn8ItnfoGfPv00Htr/CPrW9uLcpY/hXV2CVC2FSCrG8IXr6KhrRzKdZYfMl770Jfzs2Z9yRi11cl+8eIHxTQ899AB+8dzzjB8iR8ji/AySsShnO915x1343Ge/wAXkJ5/8DBeC6RDV3tFWdc6ajFwQplygVCaJSDSEZCLJmZCCipCds9lMGhajHpcvnYd/1QOzQQunw8JFwWgoBO/cMufLkgBFB0fqzleqVVz4MBoNSCXSjMWlg66C8GvJFBezmpvqQN24VNCgbDoShmPxKHcFk3uXOmdlKjlGxsd4wy+WUd5bCRF/hNHIVPAZn5hmMcFoMmNmdg7u2lpKbsT9D9yLufkZ+P0+ztOjQ2csnUE2X0BdXR3uu/tezqAix55nfglL80vQq3TYMLAOJ499iHNnPkYiGoXT7eQct0KxiCee+CxnH7333ns4c/IkWpsbkUsnIeZDqQLlsohzbL7153+BaDKIwaGPOHOICjTpXBL9a9dhx/a9+NXLb+EzT3wB/tUIbCYr9DoNzl84g8WFaVy8fB4iqRBbt25ld/TI0BCMRhscNTYkkkls37EZzz33GjZtXQOpXIm5uTmotVoU0nmkuOBewZbtfRibvoSvffMJtLTV4Z133+dryGav4QxjKv4PD02gtrYd0XAJ0VgWc4tLLJhS535LWzMWFmZRKucQCa8i6i/C5RZBraA8oWpeWkGgglimRMjvR0tLC9RKNT4+fRWJSBZOexNmJj0QCuXspKpvcOPiBcp9NKKppxFD14f5nlFr1Jy3l87lONuWimX0PULKaTVaREJRvjapmEeuHioCNLpqUV9jx9LUFJocLhx57x10t1uhVpVhMRFOuohymfCqBlTkMigdbnxw4jqGxvzcGUxZP/0DTVBIZIzXXfUFcfXaNFaCOcRTaTy8/wFcOH0VkeUEXE4H5j2z6OxrxsLSLL+H7no3MrnhVRKBAAAgAElEQVQktDo5H2b7B1r4oLy8vITYagVTw0H096xnvB+h9aiIMjQ0jM1b1qK3vxGv/fotbN3ay8IKIQEj4QSyuRKSqTzEEhlk5HYLRWC26DE7M8Vdy/lsCUaNDjq1DiIQXlyNQjYLqTjBHdYzs1EMT49i261r0dbdhbfefY/xai0tdVi/tgOz43OYHVtFKrWE7Ts6YTG7EI3koJAb+T70++fhqlNhauYSVCoZnPY6WEwNuHxhrIpktakwOTWOu+7uQTomxG9euQypVIvtO9dj6/Y1+Kcf/hM6elyIRAh3LoRO68bjT3wZa9b3Yu8d27BmxwA+/PA80qkcTDYjLDUGCKQZdHX3YNWbxMKYD4KcELfdsg7F/ATWrVfgjXcvIJy3ormzHblsACgKIRepEQ4GseqbRU9fE4pZKU4enEZLXwtaWlvx8blzuHxhBEatCiVBETt3b4XT5cCPv/9LaKxyOBscqKuvh85g5CwlKh5fvTbExQmdXg6pvMJoNXJ0ud2N7PDmfMJVP5ZXvHC5HWjrbEMo5MfSwhJy6QJMVitWvWHIZTJMnBrHU9/+Q6YXHD18lPN6E6tZKEUqCLQFtLe0IRAIc/5ffV8dHn7sARgkSgydvogWSz3uufUuvPvm2xifnsLOfXtx4MQh2FucKEgrECjFOHniOHLhCB5/eD8OHzqKkWtTaKy34q7bt8O7OItjRwbxxCO34fZ9GzhLLpOJQatWIhaLQCZSoFggJJ0MIpEM+QIJtiKUQDmlRc47JPeTSCRn9ygLveTc1crYJVnFPBY5j5DQwErCzuUL7EZic22l2rhCyHcq7JJjv8BIQBEEZTXKJSUmZ+cg0wmgMgnYpSSTGKFV1iGXLINihoEUI2XFEppLpSgUpEgkM8hmclhZ8QCiPPoHOpFOhSBXUGc9FTnVKBG6DyKoNC785OlXceyIByqFAAatFdt2dqBSSaOmxsCNIBq9CcWKGP5gFBCVIVdLkUxnUCiVoNVrEUmEAVGRs8kJiU3ZrKV8kUUZapChAiPNIyK5GDISMiiTO5ODALR+yaBT2xAKp7E4uwKzxcaNLalkEiJxGSJkoFaLUFtnR39/B3LZ6nxNDj4qKArp7hZJec6kIno0EmYsYkUgZZGJhFJCALvcLui0as7MMxmMnAtP1yy5tMi1SqIWYSnzRcqSF/LfIfcu5cnSGsvIUHJbUPGXnCukhDGJQki8S8Qzac6xpLxMuVwLt7sJyytBvPjcbyCTKvHFrzyOQiENMWWqLc+jkE/z3ydsNeGd9TotlAojMjnKbqQkdCBBIgxl+SmVWPJMM53CoDNxU9TY2AiymSx6+wagVesxPjbFwnEgFOamrp6+HpSKRZw7f44bzSj3++1ffsgEhL41vejq6Me//uhpdHV2Q6Woiuu+FT9nVuo0WnboEoo4l8pAqZMxipZcdfFEBj09nbwnIjfP5MgMbG5yeNM4ZlAuVpCNZbmZrsZug3fKx+uWWEYFZ2DXvu0IBH3suiWRa3khDKlaiIamBo6CoP1ZDnmeW3r72hBP0FpDxI0+diLOjPlx9uQlyKBGmZniIqi1anjnZmnrw3jQukYT7nt4C/whD+ob6jE6MoPzpycgF5qxeWcfJBIa3wy6e5oxeHEUE2NxbNzchyuXL8FmMcBht+PZ/+dtuGqt6N/QwPe+d3kVS95VJBJZpP0F9G4ZYJTp9SvXkC3mkE0k0dTSwg0L2WQGEqkEhXyRsxdpfWLMKmGEZVT8znORPh6MQSSVQ6cxIpOkeUHJTR06vRYyhRAr/gVotDIolGJEA3EUMxV86QtPobu7F3/7V3/D+6hENomWdhe6+xtQEcTQv6YRc4sjEIgy7FAUoAaplAKv/uowtmwZ4CYUylym5hRC6YZCIS4uk9h17IPTjLLOFVKYn1yA294Ir8+LdCrP92Uqm2Pst0qlhUQi54I05ZuzU0cgYlRpWURiZAFqjY4bWEjoU8g18HqXoFCKGHeajuf52qfmEhGk7BCkTOqQP4CpySnYHOT+c3DzFWWmHnjzAFKxJIw2HXr7euBd9mB6fBF6nQ7t61o403TZ60EgsIo77tyHtWsHcPr0KXbzeZYWWUSKJ2K4fmERrmYzGmpNyGZSmJlexL333gtbjQs//MGzkMnUWLdhAxw1tRzRMXZtBEabFRs3bkIwGOCzCjmnV33L0GrVWL92DRoaajE+McbNnrPzC9AbjPBNr6Bn6zp4llcYTU/7DxIdicRDIhytnSTY0viQA5YE6z/62lcxePEKhq5PYm7WA4VSza6wbCaOfDoJvdnMDSTkXKX7enlhCTUuB3+PYlvok+YDp9sNlV6HTL4qeMopn3hqBvl0GgotnUFcfOahe5muwY7ODqaEXL12DaViDslQHKVcCZAJGZva3NrGZ4RalxtSsZiJG/lcFjarGUq5nHHTa7ZtYCR2wB+A1qxhZz25KQmRSw0g1KhK11d/fw/cbjcuXaI8bAukKhGPq6Aigm/Zj1Qkx00r5FykzFSiU+gMJNCWeV2lr0KJAMJiGbFElBsE6DqmcU2laL2qQUNjA7/ujz7+GN19vSzOXbo0CP+yj/MgOzs7+Cxz8N13mT5RY7djcmICLocTjU1NuHyR9nMq3tNYaqyIZ1PwBVfZSdpS1wS5UIpbd+3F5Og4pibGsWnjBm4svD5yFROTk4zlJfHWaqmFWKxmRHpbWxtnJZNASnsGvVnN7lClRsv72FJZBL3RjnggiUIwB7fJgv/xp19Bc3MNTp46hBPHPoTJYEVzfSfndyuVGrS2NaPGaYbRoMbZSx9jzufFvHeZyUWpbIpzn2lufuzzd6C5tQ7jU2NM+Zmfpga1PKQSA+SUf1yKIpuOo7+/Cxq1EuPjY7BZbNzIMjI8jdOnLkDEKFg5N70qFGosLM/CWW/mCIx4LIlCrox8Jg+9xszvJdGcREJx1b0HQKNUMQFCJJVU0b7UiERRACJqECKSVAWpTIqFWyIWUQa6Vq1CjPdQKrjra9De1Yq33j7ABI8tG7firTfe5XXVZLLyGt5QXw+jmaJifFBpVIymJVdtisS5HM1HWkilSnb90hmYIokS6RTHXpADkpyHRYpaKCQglNCZxYTW1hZGjBOtgxojqGGC8PPV+Y6eN0Vk8P+54YDRxWUhP4YEUxJE6Vqke5QEMnoQ/Y8E06pz9hP8crnI+0D6PtM8KLNeLGI0eIXE7hubRfpZrkVwTkcVs0y/kx9T/Up/m5oP6KP6t4Qc3aSjOSGTRSREDTQl/j1EKqDfRW5QenrUiHDDMS8VSXhc9RotC7/RVAEVqQz5chQKJZFUtMikCpzDXsU3F/mepUgIqVCBcjEDg16BYwdOIuRNwLfiwfK8H5976iE8cPeDGBodhlSax7JnHuKiEZv6d2HT2q1ArtroUpZJEM5E4Qss4Ef/+n0olEAmHecGLoVEiXp3HcdwGHQy5DMxiFB1+n7w0QlEc1kUK0IEw2U8+MgdeP/wEZQqFehNRt6z1jgcmJwc54acZDJGSxojpcfH5lDv7maSxszMJJzcoNaD82c/ht3ihs1Qj1Q8he7OVsQTXoxcO4e79+6BQiyFhvZQAhEKuQIk/Avp/Swik0qiWCwwdlzGTXpSVJCBVJHmGg4gQyxShN3ejNtuewThYAqFohgCkYzXWjrvcjOoRIy56Tn8wee+hPaWdnzu9z+Pd945yHSfHz39Y/iCK5AoZZj1zuODk0ehMuoRSSUQS6SglSkhSudx3213wqzR4ytf+Ar+97f/Atu2baveoAK6+qsfDNHmC/qTm/ffFQ2VQCBI/46VLG8+3ZsjcHMEbo7Abx2Bm8Ltbx2imw+4OQI3R+B3cQT+s8Lt8y8+h9dffx2vv/E6HyzIbVhbV4sXX3gJT335y5hfmMfc7Cza2zsglys4d8jhsnPmqdlqRTFbwO/9/h+io7MLP/znH+HsmTO46957sXvPLvzy5ZcwNTMBe40NyyvLkAhEaG6g4lMeM9Mz2LJ1C44dPgxXnRubNm3C6MgY1BoVuru6cPTYcXbyKeQyyCVCiIVl+JZ9+Nb//W386IdPc9d8W3s73C43H97ee/9dPPrYQ1wgokwcg8GETK6Izp4OxmhVhNTta0UskeHsOCqwkBhcLmUxPTHMjj9hpZoxWogkEAkEkcxnYbSbufgbDIWQSadQY7VBWKlgw4YNWPQuIVcsYtG3zOKuy+lEJpmETCRGQ20djFodUvEYu43oMJ+i4qmwgonZKUzOzaB//Vrunp24PoWB7n7ejVP+1MzsPB9k5Co1BBIJvIEA7rrvfhz/6CMseJdRJrySTIG+2ibcunM3CzZej5cL2OlkhhFhly9c5pZdOkQNDl7CQF8/59IOT49BYzcgmcsjmSyyAyyXSkNSzkMhLKCjwcFIJCrqd/esw6UrE2hs6sGOrZs4e3F89jqef+XnECoqcDc3on/dVvz8udfwxONfgsPRiEwyC4NOBYm4jMOH3oYv6IEvsIK+vj6MjYzAvxKAyWDmYilh6iiD89Dh41izdoDF7NOnz0ChIYdTEYVyHkq5Bvc+tA82pwgqbR52pwFvv3MUnZ19nHt07PgRRlxPTCyjkFOhUBJz9rDBpEcyFYNGq0I6E4dAVEKpWIHJIEFnawuGr4+gqc4Cg06DMGWq+RMQkfOpUOBOX3IojV9d5X+LKnLIRFp4PH4uwG3atB7jUxNQqiUQSIqcKSmSVZDOFbBucy+inOMkZgykWChjYTJMwkqB8rvcSGRzcDQ6kUiEICgk0Ow2Ym1nG+aHp5GNRKHXiJHLRCCRVmA0y5HKRXDxUgBbb+3EiGcZnQP9KFPBQSBGKpvF0PAY9HobSlk5murrWRC3WZwYHRrH0cNnUSlLIZDKICwKYLVZUNvsQjqbQDobr4pgSiFa2xzIFTKorzfAYCSxNYSVuTwGTy6xs50c0dNTE9y0YHPo2ZUSCPlgszvwl3/5p3jhxV+gpbWZnVmrgRgUCh2uD01gx7a9qJQk+PjsSRZdJEJyvJNjZJazP+PhFMpFGReQCXMsFhcgkIBzZc02LSLxFFZ8QRiNDlgsNdzwQQICZa129Tqx55Z1SIYSsFvs7BIYHrkOi1UKk1mGRDrATiVyIowNz2F0yI9SQYNtW9cgmlyFRBXDwmIQEpggKCsQjYVQ45Kgu68BRw4fR7mogxgOuJ0N2L1rH3r727B51w7svmMfCijjyHsn0NzqAqQJdK11or6tEYkUMDUWhFZmRz4ehbjix913dOLv//ktbL5lHUQywoOOccMEoXuHro1ALpOgvaMD2XQRQqEMoVCU3TVTUzOolMTQSrVY9QYxsLEDcpUEC5MrqGnSwl3n4rwom83GxYPp6Vk0t7ThyuUrXFCiIiiJPeOjE+hs60BTYwtnFH905jQXbt21bnbET81OMv5744YNWJj2QK8yYnZ6BqtLYTz42J0Yn5zgJXF0ZAI9fZ18z77xxjtwOCzceEL53JQduH79Bpj1ZiR8SWzavBl7duyFzWjF9//p+zCadQhFfJhdnMLU7ATuvvd2vj9HxkZwy223cX7fmVMX2CXy1FOfxZXL52AyqHDt/BJ276rFXbevg0pRRjoZRi6bgJILYeSGkEMABXK5MoxmK4KhAOP4yJHFroWyECiLIRbKOZe0LC5wgZYcF1XEveDfsHmEnaQCNBVjbuSRURGdCl8ScTUXjVDyMqkaOp2Zs7tX/D52khCOUyImcZZqe+RXK0FMBTNquylXOGevUBZiam6BxVESGAkdaDIbAMq2ziUZ5c/5aUSEIPkqXUFZoMboyBJ8q0kIBEqs+MOIJVNY9CxBb9bj9jvvgFQhR76QgVZLOD5yhWa5MUdMwqWwwsI60Q24WMjRAFT4l0DEuXB5VIgUoJDx8yfBWiSUIJstIBiIosbmQiKRQzSSZGfc+Ng4lpdXYDJrYHXIoNaKoVJ+kiNWKLErRUq/J1/ie5RQfjV2BzumqHhJWa+RZJIFsPm5OX6OTlcNIuEQZ62SyETECRLbE/EMo5VJxH795aO4Nj2FL37xYTgcGpSKNFfkkU1RVm8ZIoEKIiFl4lEeXBlCMflOcsiWskgXqfhJODstcvEy2pq6cOyDj/DSs+9x5vUjn7kHO27ZwDlvU4uTnE1MeFy6uUgkJ1E5l5ZzZAQ1fUSjIcbyadV2LC0uIZv3c06m1dCM2iYbrg9dRa2riiKnSAWvZ5XdlJQrTW61xx9/FEajHq+99io7o1wuJ8RSERqbGhjHeuiD8wj7YlywtBhroNeZkQjHMT4xXs355Qw9IYvw5PYg54/FZMXs3AIXicm5Qvf32Pgo9CYdCpk8rC4dauud3Byw4luBb9GHGpsdvb393CgWDaVw7vQlNLbX4rHHHsOS14tnn/kZ44RJRMzk03zfP/X1xzEzM4PR0THU1rpw+coogsshaE1qxENFaI2Ew5SyaJDO5KpZdqkw7C4TNFpyxxexfcd65Appfu5UvJ4a8aCYkaCu1c0RFeTWnZudg1wq47gIpVyB9RvW8b8/OHQI9e4Gds/QWkPNMwqFihvzKJdVpdNCIpIhGU/A7LTB6XSy05NUf2o8lOuUjEOnGAvvwgKiyRSvG1Q0zpXz3CBEjRpc+GcaBJmtxbw3I/cYCWuMLC0XOfaAxIMKkVliSfz3//Wn8HoWEQoH2Pl49L3juPWO7ehb14xsLonGZhdeeeXXnFlos2vhXYogHM4hES+ze4qKx0qpmrN7e/q7MT42ArVMD71Vj4V5D0KeGM8ZgkoB0oIC4WSY515SxSkXuK6pCe0d3RBKFIjHk0ilCcVJwgShz0soI1FtZgBlPYr5uiERIxoLQqqgxwghFEjYZUwiVKlIjR1FSGVFRpmTcOv3+dHc1IqGunrOPR66eh2lQo4FulIlz/PNvtt2QW804tjxE4z23b5jCyPzpXIppsdnMDIxjObmJo49GRubQmdvC8dmrFkzAJNRjbGRy5ge8UJtlMLdWIvX3jiGbTvXolQSIJ0pIhRMwLu4yuKEUqFjd7AIYsgFIuTyKb7vqRFzzy3b+N8jI8MYIRemSEWeQaxbuwWTU3OIR1M0Muxko2ZIWjMp3qJSoriQEgua1OTpbGzgPOSgP4IrFy9XM27LORQJ40otLlIpCyiVUgmJWAylTI7zeG1mC7vHyEmXz+bQ0d2Ohq5aSOQieD3LSEUy8C6uoLW1HUtLXoRXoxDJZJx7SREAVpuNXVnUnJjJUnOPHGF/kJ2bRpuZGziEhGQtlGHVmhGiXNNSBSqZCpKKBHvv2I1QIYvDx48yAYhceyQDEKrfoNdycwc1GtJ9WN/s5qYwavDo39SFVCnMoolWacDc5BLeeu4wzA4zsukC8rkS0wqaW1qQLeSY6kC/i84yyUiSMbzkvCbBlkRWaoiidZXuoXw2y3MCid83RC9qdrFYrLyPSSbjjKqnua9QLPB1R+tLZ1cHi7v03yjTOJPPclyIWKngNaCSLWLruo149L4H4LbU8PfkIgkMlN+dScG34sOrv34T731wEEKNDFDImDBFTQokUq76ffx8rHYbZ5rTXoIIS5RbTFSThtompEIpLM4QytyKJx97FH1dXdx4Nzc9DaVUxkJQOOiHzWKETqvkCBlyM1ckIswuLmA1GILGqMfgtav45WuvQ6wQYNcte/maDAZDGLo4gmyxwPQUv98LlVoIu1XPpIFSKYv+3m52XB85fAozMyGIxEokkiVEk3l23gslEmTzScQSIUikYui0eiikSviXVxkRT01U9P7RVxGEkEvknFtP7zld/5RxT05tvg9EQmRzFI2QqjZCG7SMTqcolvXr1+PM2TPo6uzkbGrfcoCJFxqtDulUht9fncEArU7P+9IaRw3CfA2n2ZrK+yORFKUK5c9LWQwlKhWtXSTqUiM2iVbcEIAyvxb6JLdvLLkCobSErq52WG1mpNIxbrKgiZrm5GpWLe0LKXed6B4kmtJ8/YmF9RPR9BNJl13EJN6R+51EXM7AFdDPVB3SdD9x5i2JuUIh35ucW/uJ/ErPlfYsn0Tp8s+UBZRvTetzVfRl0U1Ar7v6OymuoLr/rGaS036ThEJCdKsU1FBB66Lok5+n9UZUXX/K5JSX8HvEGnKxxE0eQoEcUqkaAsLai9MQUlguq8NCCMoiXrfUCuUnMVE5/rnW1iZ4ffMwmLUs5k8Nz+HShSHUGJqgFCqxpmc9mt1t6O9cj1KBmtELvNZ6VjwIF7yYWx3DoSPv8/jXN9ci4F9lcsnOrXvhqLPi+//4I3R31cK36kV9fS2CoQisNQ3c4HX16lVMzszAbNVDpZFBZ1DC4bJArVVAq9NApaY5sEo8oOuymBdyUxah+almQFQaIcqwWSxYnFtCIUPCuxQfnfoYA30D7IimOddsMGF8bBQdba3o7uwELX1moxYUmCETC1DKZ6oibqWMMuHpCadM/WZCEuHFKBbESCWB2tpO7Nz9ILxzXsjleo6coTec5qhypcB7LYFQgitXR3H0yAlcvTqC2ZlFbs767j/8HTbt2AhIS5hanMbR0x9CqlYBMgVSmTyQyyOxuoqH73oQTqsbv//k5/H3f/0dbNmyka9UgZDmzapbnNZxzmf+/+i2uCnc/i4WbW8+55sjcHMEfusI3BRuf+sQ3XzAzRG4OQK/iyPwnxFu//Ef/xEk3L744ot4++23+XBBHc2EZXr22WfR2dnJiLlTp04xiti/6senP/NpBCNBfHDkEFrb2/Dww4/g5LFT+LNvfxt/9n99G6dOnsT9Dz6IHTt24ODBA/jo7GnY7dZPMugq7GakggMdjuOxaj5cJksFWhMfrltbWzm/aH5unt2KawYGoFHKoJSJcO3addxz932cA0ZIOM4hkhDO1o3fvPkGduzYgpOnjjEyUySQcD5sU6MDlbKIcUJKtRFDI9MIc1GRhFYXHnjwQbS0NEAsADKZJFQSMbQAuwQKoEzFDPKCClYDfix7PChmc0jHY3zwisajsLmcSFBhPJtEMh5GNp2ERq5AOp5AV2sbtCoFSvkcd69Tt3V9ayPKImB2aR56iwkdbZ1YGJ1DKpaARq2G3WZnhy515cdTKcwuLqIslqCmvgEjk9NQaHVo7+5Fnc0BRaoMtVSBSCTCRXEqvBNqb3homAs6JOiWi4TJE7B74aNTZxBNx6E0aij6FgXGjVagpe7hQgwNDh36Omrx4ZF34VtZgcnqxNJyAnfe8wj6OtZCVBRgdOI6fvP+a1izpQ8ChQwFSHBucAxf/vL/gEnv5MKeQadGqZjC3PQwwlEfotEgZ3HxYbhU4ccQGorOvwqVCgffP4R7H7gH0VgUV65fg1QuQjIV5qKNRKzHrft2oq5Jg1+99hIsdi3MRhOeeOIPcPnqBczOjUGmEEMhN+HYB6OQKjUQiEXcNd8/0MPCQCJJXdl5RCMp7NzZh+XFWc40jgRWYTJo2a0iUOhJaoFaLkdw1Y94OA6npQ7T4x6opEZMjs9DJJDyoZ6QpjUuMyKRIHyRaTz8yCOYmVvE8moUU1NLkKokUGjUWPUFIBHJkYpmodWo2XEgrgi4eFyQ5BmVHV0OoRDN4IkH7sG5U2/g4bv3YKC7ExPjVzG3MImFxSh6+1sQiqcg1JQRLpWhMZng8fmQycvQ2laLkbFJdoyODXkZixgKJtFYX4u1Pf3syHnz7SMwWG2cg0yO9omxMXT1tUGhkCASXYVAmIdGJ0ZTC7lvI6irt3PhPOQBZobpmi5iI4nV4+Mw6IzQmxXw+5e5KCqSKLBtWy+uXb8Es9mAXKGIVX8Edns9N0yMDo2xaynkjzOqy2ZXQacRc1a0sCJHPFRmp5xMLuYCSDKT4KJ2sZJiMUupViMWz8FubUAolILX6+Nig0RRRGu7GwaDHNHACiqFEmy2OvzqV+/A6VIjGk3hsSe3ob29hoVJtdIAnzeB11+9DEFZyT+bzCdQRhj79t5TbWDIp5FMhpDORbC0NI2G2i6konKc/PAaHnzwPnzms49jzaYtEEoVEBMG3WBE/5o2SFQp2BvlGJudwGoQsNvc0EjtSAZDsGgFaGmQ4MOzZ9E+sBNT8x5urOjvWwORWIr3Dx6CUqmD02nn4hLlsxFedWR0lIuK9Y4GNNY24dVXXoV33oP6tho88Mi9uDh4AZlchvOeqRBL6ONjx86gvraJXYFag5axki1NLfjRv/wIsRAVMizYsGYDrA4jLl0e5CYZ6gbv6e3C1aErWLduHeYmFzEzsoT6eicXZdtaWkA1L8JInv3oAh56+H5MT0/h3QOH0drSxA7+paVFKHVqLvKFgxGYlTY0d3fAZnZg6+ZtCASCXGw6e/oEjhx+HxqDHDKhFE3tTtx+3254VpYgl2vw5muHsLQYwLad69DW2sKCwIpnAYlwDFZDCWsHWmEzaVFDzTTJSZDCn89RUZMQnXLGl9EHFd1JZKWiGLnIJJzXKmSkbQ6Evq/i/6pFvmoW2X/MO7vx7xsoPXJXlQrkICd3Fv1uElilCEdjSCYzsNU42L1EhZxSpcQFb5qPpcJqgw0VfpeWV1GoAEoqZJfLXJCXKyl/q4x0OoFSMQuVnHB8lF0mQLlYQj5PbgkVIFBDpbYhlRHi8vVxnDk3yHQCq5OQq7NwuB3o6WmDQk4IwCSvWVTmoYISDUkyleBmKSo+kqhJhVlyJ9Pro8w/uViCYqHArhSVSs2vL5XMsKtKJJSxcEoZfJSNnMnmuRCq1SmgNYLvU2rCKRWpOkqKloBxflKRHGKhGBKhFCKBkAtuJLAQ3rpAWEGJmF3fFgvlQeb4miVEI0cRBMKwmGvYZUeYx5Mnz+DMsXEobVps2tSFdetakM34UC4mGW1Kz1Em0bPYRC6pQiWPiqiIUiWLXCUPoZwwvkXoFCbkYmW0N/fgg7ePMRI8EyuixmXHY5+/F5dHBmG0GxCK+lm4reTLkMrJ2StGPCjkonmxHEck4odKqYdCYsbLL7+CRx7dy2SGXz37ITbd2slCB+EAACAASURBVM1FXBqPq1eH0FDfjOmpeWSIQECZdDIZ7rjjdnYvkdPx+rVrXOSl+9fhtnLz1S1778Tw9UmMXBpjBKZcpYTf62P3qmdmEbXNDtTW0jUn5II/YRH1Wj0M1Jg1NMJNARKZBKuBVUR9UZQFBfSs78Rtd2zHkmeRC9Wh1QjjYTdv3oZLg1fR2NCMXz//NnzhFWzfuZOxmoPnL7HLiOgldQ217Jw2OiSMfR0dneAMXXqxqVAeazb3wmCmjE9y1kowPj7BOFUqMlIW7KOP3cOucp/Pi0AwgJbWBp5HaL5LJEgcN3PxNR7N4aMjFyBSyVHndOLCqbPo6G3Drfv2sFBLxAAUBRi6NAyJSorx6xPo6e9n9997b7wDi9vBAgBledI95nS5eIzrGhoYrUzY844ucsdVuClxaGgIIrEYKrUK+XIRZSE1TlCBFCxAcRMHNzNQAZwc+PlqViEV0rn4XoFKKUNkOYA1mwfgmVvkArTOrMDw0CjPc/c9ugdyJYnBJYxPTEKt0cDpMGNiYg4GvRVtrT04evQUF4sXJ1aQyETR3tsE33IQGrkGazevxcjIKMpFEWQSGRqcNmxYO4DnnnkNHs8KjDUGdmQ3d3SgvaOLmzvIeUvu3VQ6xyIZZczKZDTdUH4g5RxXMysrKEClkvI1QuIHNW0QpQAVwtQTZSALhYIECMqTJHEqw3vvXDrHWZiL8/OIxUKoddcwYpyK7v19PZhfWIBnaRnT4wtoa2nH5//o9/Dsz3+G+elFyNRySEVSvsbqW+qw7/bbcOnyJXiml/DkHzzKuYhnTp+GWC6CTCnH3OIKdt+6E9NTc5ib98BktGNlOQCfNwSFXI1KiWYoEQT5PNQ6Je85a+tsuOueWzE3P4lTp0+hSE5RyGFz1ECp0GPZs4pkPANBRQCFQI6CKM/7RsK5K1VK3ov6V3yQ6dTsUhaVBZArNOzuLKVzLNyWhFVsKbn36H2hs0w6kYBCpYZOq2FxjBoxSThJxZPQW3TYtHstLl4+xy51z8wKIsE41q3bgFOHTzGZhPZ2tJ5E43GEIuFqfmyljHwiALWR3tMCTBYzvxd0LXoXvVDKlEj6YxwDIywADksNHt//KIYmxvDGkYMQSMhRT2JDhdcaZ62Lm4RIbKtvq+P4j0XPIsxWA2PWNWYVzl87i47OZogqUnS19uPpf3kGUX8KzU1tsFopb1WI6Tk6S4VQ31THWakmrQWjV8dZYDGbLdxASPM+4eDJfUuCGs0PdE+RY5C+KonA8IkgRfM/OY0JxUtUjBxRWGQSOBw1qKsj8SfA+ey03/GuLMPosMPZSE67BMavXEdzfSOefPhR1OhNLNpOj09wo21PVxePl8FImd/XceD4YRw9fQIqrYYFM8pXpbnZHwpCo6Fs1SIMRhOvk9PTM0w/ojiV2alJCCsCWM0WFvG2b9mCrRs3obejA/FICCveBUiEZcSjIT5fuF01LHiRlX8lEGThNpHLYmFlBUu+FW6mpH3T2Og4zp4+C0edC2XGnadgsZnQ3FLPDQgajRiZTJSbLUmQnJ5ewrInhWA4BoFQCaFYzuQnrV4Hh8PO86pEVEUj0zqUz+Z5PbOarJyDSyQJ2l/Q/E/rPc1rJJLSuUuhkPH6RY3WtD9Jp5Oora+DxWrGxOQ4C4a0b6Kzr9lkZod+KBBjAZhy32nv5HC7eK4lgkQ8lfxkW0AoZ8pgJgGWYAwSdpPSvUXvNzVJ0JpF+6hcPscNBUSKoDlJKpfzGpnJpiCWlmCxG9DS2shnu1QqBqmc9hVVlHMVlfyJwFUmcY23WLy3voEuviHaVsVW4sJX94okwnLDHknphJcnkZUw05Rf+0k+7Q30cjXyofTJ32NrZFUSJuG2UuHnfwPXXG0EFPA1xmdycuF+8nkD8VzdawIyaXWdoT4HoqHQgHPzITl+WZDmb3EDFnuEyyVuWqFzJufsisFN00xEEVZQoGyIghhSoQpKGeV5j8Hl1sJgEjN5Qa40IeCLYuzyDGanlmHVN+Lhux9CU30XlDI97/lCkQRTrWj/S3SOSc8VrERm8OGJ4xgdHcaWbZu5DnPh/McIR+K4977bsWHjOpz56BT0eh03VpOYmUwKsbK0ijxS6B9oht4oRzYfQ1NLHRKpCBRKSZV2IBQjmcwCFQnKlapoTqhsGk9qXCPXMq2/aoUWei0RMXII+MPciDM8PA6T3sL71ZaWDiaHUCNkU0M98pkUvEsLWNPbBZ1KDqtRD4VMjEohRxcIN+zQGibjsROjmJcgGS/D7WrHrfv2Y9UTgEyiYeoA7WvoeqG6Ar0nxYoA2YIANfZaJo8NDl7F8PAwJibH8Dd//79hqtHhyshlnPj4FGRqNbKMJhdDK1cg7F3Bvt23w2p04Auf+zK++7d/h03r1/67cEvdY/xBTVgkWVevNmrB+uTjpnD7u1i0vfmcb47AzRH4rSNwU7j9rUN08wE3R+DmCPwujsB/Vrh98ZcvsHD7wgsvMAqYOkS7urpw5swZRmft27cPL730Eh88CJ9GmaT+kJ/FW1dtLXQ6Pd4/+AE+PHESf/yVr7NTa98dtzMGb3Z2GsePH+UiJaE/CRlGhQguGBcKmJ2d5b9ByDUShQjh9a1vfQvPP//8/8vee0ZJepZn/lflnGNX55x7Qk/oCZrR5BHKGSSDAmCEsMEs4AXWsmHBNvbixWsbbCSSyAiEBChO0uTQ0zM9nXOu6urKOaf/ue+aFvx99svCF3zOFGdOi+6u6reeet/nfZ77uq/fxUIx/c6W3l7OSaNCw/jYOPbvPwid1sCFLAPhtBwOxonRRoaEvumZCdhsZhQLOXbPrrlWUF1Zg2Q6h1JBhEAwxs4UQt9RRgkV96jIoDcaGJ9pMRhgVip5k1lVVwupWg65Vo3qWsIgS5GMxZGKxHgjFwgHEaGNqViApdUlFHIxhPxrjJQVl0pIRKOQ04ZUKOAiSTqXhq3KjrywCH8khFXvGnRqNTa3dCIbS0CjVUMmIbSkiB0hFVWV7KjzhyNo7exBZW094pkMVlZX4XX5YZYb4Hf7eUOTiMVx5uwV+P1BbOhpQ2tTWSBfXl7mIhF1sw8N3oDdRhmLURDokgSoqppqTE2PgTSExjojgr55KDjmrICcQIxgNIfG9g0opZSQFnScezQ4cQ29uzbC5ffC5QlCKNbig09/AqFgAslYElq1HDIJuUjW8G//52uotJlQX1ONi5cu8nlBm3VyNkAM2CptOPbOCRy58wgmZicxv0SCvQpC6lTOFSEVGVDXWA2xPMr5PVOz06itrsWRI+9BMORFOOqBTq9ENJrH6JAXbk8AZpudkcuE56QOeh9lZIZ8aG9v4m7k4aERaNVqSIVxNDdVorq2DrFMCTPzS6irrkHQG4RGroMwT128wxAVRUjEc2isb0DXhnY4XbNYWvZBrUmjplWOLdt2IpeTYMUVwqu/PIV8UQaBSI7qqlre4BmNOijlIuh1CkjEJbiDLhgdRqy5QwiuxOGZDUAvFSPgXcInnr0NSjEJHXmYrTocP3Edvb1bIFECrkgAKkcF5lZWGIfaf20Kt+/fhaVlF6QSJTLpEqYn5xEOpLmIRQW9WKCA1YCbsYLRWBwGAzl2gMoaKr7l4fa4IZEWUVNrBgQZ6AwKBENrjFoMe0q49M4sDFoN9AYNF1gefvgBxBJhvPrqy4w1pgLKmbPnsHVrF3fAT5Ij31GLXE4Az1oAbqcLyVQauZQUmWQB9Y1KPPnUPXj1l29hbjIMo4awblkWfRVyPVLpPOJJPzR6GdJpcgkSuk2IttZNuNw/yPi12voqLC1PoaHJwY6/VDKI48euQqc2IBIJMpa8vr4KT37oDvh8c7BWGDE+OoPZmSC0qgoopCaMjFznbCeTUYS5WS8XrCl3+tzZAVy6fBVPf+geWM01SERlGOgfxa7bdqOv7zZ84Kkn0djTgsnJOT5PSTiubzLBHZ2CN+zFxq0HMDezAmFeDYNCgQ1tlcjE5/DG8XMwVnVg0ellcgFt/vfvP4ChoVHGS5Mrn0RAcqhQYZ0EE8q4VkkVkEDM4kMuk8Xeg31c1CN03LUb16HWKBk1SwXdX/3qDeTjYvTu7kLfru3oH7iKdKSAieuTjFYmlJheZoRcpkSqFEHAH0XXlkZUVFZgZHwcjzx8P4w6K1584ScIBMvNFocPH+b549Sp03xPEOck6NzUiXNvnce+Ow9ie982vPyzn0OozEClk0Kp0GDo2iwXsKiRZPOmrah01GB0bJQbU4YGr8FooYKLjjHCm7c3sGD1w++fZHGgp7sTiUQa0UgSkWAUarkMjz54H46/9RpWFhdgt1jwhb/5NISZc0gm0oy+zWSoYCZGMk3NPEZuEmK3hFDEOEoqahE9l7CpmWIKJUG54Eb3ofVCHP3+ehGNSyTsvij/IxGY3BBU/BWKJCzakgA5PTvP4lRLWztj+un6IGFUwrloABlBCpk81GotZ+vNLCyiq2cDO3mo8sL42mKeUdRSMZmAJFw8KhVz/HparQnRSA7ZvAwGUw0KRRlmF1cxv+SE3myERC7D8iohQLXcTJLJUO5gGf9GhUFycZJLg4Rbat8hsZSOj94nOZLJaUQ/p1w1FqYKhBGkfDQpF66o6EwCl5rcwrkC8owbjkGuUMJgUCNXiqJUyrzrsqVmKRJIcuksjDoj42hLeUCtUDOCmv4GZdpRc82Ka4UxjBqtkp0+VICl3HPKnoxF41hYcEMqUTCJ48TxkzDbqjE16+bMz0ceOYR8LoBiLoZ8LstYRkGJPmMR0tkCciARplgWbosZFi5KBSEkAiWUIh1kIg2G+scRCSZw5tg1VNZW4IMffx8GxwZhsFFWISHpBBDkqdhMuMwC5EI7z035YgQqtQIioQIn3r7MmXEHDvciEorj5Z+eRGtHG4tJiwvLfC+Ox5LspEwlkiiR6C8UYFPvRihVMp4vr/ZfxsLcAufhyooy2OpsuO++B/HG68cQC8XZ3UP1W8LHUlHWrNejp7cNtTUORswOXr/OMRYd7Z0wmcws/lCBLxgM4eQbZ/i+0b6hhR2OsUSQXZJ0fkhFMty4Po32xnbUtVTj0oUBLM6tQKOnfOE4kAF0Jj0S8QSq6irR2trCxfMTJ44B4nIDVjFTYnGtt28zN8+pdRoutlMjnsezhlAoALFUAn/Aj75tm6FQytlhPDDQj02bezj3knJ8l5dWEY1mmZ5y4fRVeFdDLHDbHHa4l5ahUEthUpsRSYXR0tqKiYFJ5AUFyFUKZFM5tLS2MbL62sAAN0nQepKyWKMxwvZneD1FLncSugiJrNZqeJ0bDwahMBh4DqBjJuGO8M5ccKeS/s3iOjnS6Z5JzQ30PCq+UzPCunBLBrESOcaKeSgkhDvOoCTIQ6WTIJvKwGhVYlvfZpRKOVisdJ0mYauwIxyOQyCUwmGvg98fwei1afjcATR21nCO7vKKE7t3bUNlZS1mZ5Z5TpSJZDi4dxemxsah0xoRDMV4HTo6Nokbw2PYuKkXYqmKBQuRhMQyEkIIb0uoSIrwILdXGR9KYywUFZCiTFcZlYPLuY8CAc1DUuRzhBbNQK6gLEYJi970udM6vdpRhYDfjxuD16DVqSCXklM+xo0topwYInV5XohEEujp3IAdu/rwL//yAshmpzZSU4eUP8tNW3tx4cIFzNyYhVKvgEwsg81iRzAaQKaQ5sx2EreIyDI2McF4Y5qfqLEkGk4ykpPmGXL8qlUKJEMRFMRpGIwqWHQWiDUluN0u9G7pwZHDR7G44MTX//F70Fg1oA5Kk94ApUSO2eU5vjZlcjk0Wg2qG6p4D7K4uAR7RSV8q15oNHoWvWhOJ9GPzvFMKg2VRs1zm1QqYew+NV7Sent0ZITzeM0WK7tGU9kEapoqodWrGf++PL+CRWrEqKzD2rIHXsqsFIpQXVMLr9+LZDoFR1UVlqcmIBaXIJCSsKyBraKC15V0rGsuN3yLq9AZDUiFk9jTtxv33H0XXvrxz3D6wlkoLAYIxELez1BmqNGgxyOPPcqO8FAkxOIX0TbOnDnLe44/+7OPQCQTY941z79fX92EheklrCy6EA8lWcCka4syKDV6Ndq7WhAI+xhvmozmEfam2Olps9uZQkDnCjVCkngoksv4fkKNJnTu0U2QGjgzaULTK3j/Q6IVCXckTXFUQS6DTCwFa6UVRspnd7lZhCaHJsXVqKwGNDc2oZDOwO/2otJiRXdLG6UGMD46GU3AqKemniJMZjP27d8PsULGe8Dh8WF869vfYTKAVCbjNRQhmTVaLYLBCDtySbCqra1HKBREgnJwdRpeF5H7l2g89bW12NjVhe72dsa05jIpFt9yuQTi0fJcfPnCMMYm52hRwU1E/kiYv+oMJly9fo2VuK1btmJl1YV3Tp7i5uWPPPNReDxeDA1fh1wlgERWQDQZ4uzdickZxGM5BIMJSMRKzM0tlM9btQphf5Cxw4Qyp6YecigTKSGbzvHnQnMgIWPpcyCnOQlhJIxRsxuhiUk4pf0ZzXG9W7aw25b26PPTU4hn0igJhRyXQPcwykMmUoMQMlgsNm6+psY1gYgERBFylIdbKrADVaVR3hQ0MzcFTFIfi8hRswzPsyRWUqNMgV22QiKPSMSQKYjGI2cRnc5HCeeb0vllKa+d8ikmB5Ablx2KJHSSAfOmaFsWbsvO2/VHWbCl3113MpbXg3R/Y/H2piLGa1hQw81v14rrzlmWfOnFbz7+c+MfkWzoPrLuqP3dNSVdE+vPp+fRWJfzwSmeo0yDoeMlkV5IkU2g4yqvVcsuTxpTEpvpmElULnG8EX0OQkj43iQSFiEWFiATSZBLFlCibrkCNfaF0dllhUqVQzQkxPlTs8ikhKitbsLu3n2w2aqYUCSWKNn9PTg8goKgCLd/DYFoAGazkSNYultbOD96bHwUMwvTGB8bZQw7NQTG43E89vh7kYhHMTg4iLraGt7LBEJxDF6/CpmqiD17N0GjF/NeUq6QcIMG7feoQSAcJNe+FOkUnQNKZAtEQ6CGQRLASzzXUpMv3YuUcjXvAyi7mfbAiXga40SgMlgglCnR1taB69euY83lgt1q5maOo4cPYHJkFA6rBRVWC6wmI8dh0OmQToQgKIR5TYwikTsKcNiacOTII3Atr3HWPTXD096inF+e5b3GzPwyPv/c36GrawMeevBRbNvax8c5NjECrUEOtUGK+ZUZnDh3kgk5RFagtapYIELUF8L+3YdgM1fh2Q9/HP/r7/8RfdvKwu16Y8G6VEvCLZ3fLODfEm7/K5Zqbx3zrRG4NQL/DyNwS7j9fxisW796awRujcB/nRH4fYRbyrj99ne/hVd++Qq+8g//wF3NsViMBdz1IjYVToeHh3kDTkg5g8HA2Vo5yt1UyBGJxKDXGfDFL34Zzz33N9xleP/99+PP//zP8MIL38Spd44z8nh2dpafSyIpbcgJxUod//T3KP+UXBy0If70pz+Nz33uc9wJTf8ISRyLhNHUUI9jx45h+9Y+fOYv/xJf+tKXuZB+2227MT8/xwin19/4DYvENpsFoWgEE3PLWJ13YvP2PpRyaezq7UXA5cL1SxdRZbEgRRjjSJA71XnDWChAo9VDINPBH80gms/AWGGFxmyC3mzCxp6NqHFUoqejE/lsljuGS2IhpCold3OT0yoZjyLAG9oA0vEEVfsQi4aRzWawuLwImUrGBRhPwMubdq1SDlEmBkGmfNwKKljaLOUikFrJXa6E/t176DAstgp4fX6o1FpGywa9hJkVYmBgAGNjI1xwXXWtYnlpEXaLDd3dnZibXYRcLsYTT3yAxR+rzgCtSAq5UgPnmg+ReApGixn2CiNOnXgdnZ0N6O7pQCSZQFYkg1ChRbooQSKSgzADKNUyRFJBaM1qpAo5aPQWqNRmSCVaBP1R+D1+NDfWAqU00vEQQm43FiYmsLAwiyuXL2NL3xYUkOeNIDkQurd04dsvvgyhusTuKHOFGjVVdfDMe7E84sEDDz2Cvp1d+M4PvoJ9hztgsqrgXAniwP678Oorv0IoFkJdbT08q1mIRRaseb3w+UnAXSs7A6h7N5GAWquEWEQb3Dy2bt2AfDaGUikOuZRc4E04ce4ystkSd/BOjszCYXZAqzDDtxZHMUvi3gI7rg4d2YpQzIn5pSls2NgEf3IMDfUdkEjMePF7byMRl8BgqENNdTtvJN1rTqhUlIcThUJVhNmswsLKEvSWujLaOuyHtJCAMJ2EdzGKOrsKDXUaqFTUmZ6BzqxEOptBY9MGpIQSzPrdKInFWPP4IBBLodbo4QtEQQ3napUek+Oz2Nl3G/KZPN78zduIhJOQq+WwVTqwbft2LtwTWpzOkZAnBp1djMoqGw4fuR0TkzewubcHI6OD8KytwTkXgrigw6aNm/DTn7zF+GoSRHfuaoPfTwi5JFbdPtTWWiGWAPv27eVrlIQ3R0U1zp65jvqaGkxMzKO6shFbeivR0VnNeNLnPvsDtLVrcfToNpw/O4KgTwijnvDRCcQShCw2IxYNMWZWJJZDqTTC4wlxQTqRjEIiAyJxyveTobm5Du+cHsCBAxuwYVMru4iDQS/cax7Oqj5y9E68+N0fwmwhNGgHJiZG0d3VhN4N7Th18jgXqkeHF9HasgUWqw2nz5xHZWUjjCY99CYN5mdc+POPfh7ZggD3PPgA7nv8XsxOz8Hr9qKi2gBfcBHLvhD+xxefwKmzlxH0Z7Gnbx+Gr16FVSfCPXdsxbdefAljM0kkUtTgL2CkKDmw6f2SQ4CyL+n6zebyXOyvqq5h563b6SSdBA67DfZKG9ram1l0o4IBCSKnTp/GAw/ejz379uLVV17F9OQc8sUstu/exkjGl37wa+zZu4Nz/6jIHI8kuHFBqZbCaDbh+tAEdu3dgLn5OZ6n08kCvGthaDXlYie5FaxmG0aujSCdybEz775778U3v/ECHnzoIURDYbx97HUcuGsbZMo8Jidn4PNGkYznEYlkuBAa8IUQWQth54HbEAmHMTU2hu7ebuiNClwbGITWIEUhLcMn//KDKBUlcK54oVWb0dbcge+88C0WM63k5k7G8c6JS/jy334G9x8SYODqdej1RqYG0D9yOqiUlF2bKeMmqcDDLh/KCiMcXwFFUf5d1wiX7266bVmczZeLiPQcKixT4Y3E2Gw2BzG9HuWMca+/iIXb1TU34vEkHFUOdgoxrg+EFSXUpZDxmDKRHOFIDLFkEk1NLXxfIjzgOo6ZsGxlXBtlmxHOnVDMYq7KUIZqPi+C0VyDZEqAcxeuIVsATLYKJDNppHJpVFTZQCRXwhiSIMS5vlQ0JSfLzUJoNp9lxy19n4RP/tuM46SxKZWx9VxIB99zy647MQvgJBSQI57oGDqdAX5fgJ+r01GDQQGlYhaFQjnDjTNthYSlFnN+sF6jRzqZ4WJ/PJaAQaeHQCSFc82LZDbN2PZYLMiCJAlIJGQuLS3B4/HgxuAEuyiefvppXLx4CTU1Lbh2bR4+VwB/+hcPsLsYJcrIo4gD+jyEyBdJCCiiJCpBJBUgX0xzcTGdTzPyOROnZiApckkBfK4w1Eodvv38z2CvrMBjTz/IYpFAKoBcKeWcYQsV8wQJFv0kJSvSGXIrxzA1MwWzqRL9FyfgdnuQCxaw9VAbVpYiCK/FGOVKAj+JO34v5ZQauchK66cywrsEoYjON3KFajiPspADYqEkZufn0Nu7DRNj40gnkpw9aLIa4fGu8v3gC1/4HGbnx+H2rKCQz8JoMDG9wOv1o7qqBktLLh4LunAXZhaRzZTQtbGhXPwVC2G3m3Dp5BDy4jQLJxaThZGWoyOTTDAJh6KM8yfXMxWwOUPPE4RYIUYhkYepxoY19yoMZiN/5ofvOMiYbpvdjPHJcSzPu7B5RwcSyRgi0TBq6mpYpFpb9bCrdejGECaH5qGzyPDAw/dAo9Zifn4J/VduIBnPMh6bjFaE56cM30woDJEKMOiNeOzxx/Gvf//vECiLTOqg69RitsHr9SEWiKCyvo7PHVpnkkAbjUb5vKbM43Uxgl33mQx/nxrx4skkC2+Mq8xlIVUqfgvCLBT5OspnmX/O1wfNKRIKBC6VhSVu7hCSIy7FTTQSsZAbxjLZOEqCLEQSymdM4amn/wRVVTZcvXqF89UJkb512zb4/GFGjRKpAwUx9t2+H60dTfjhD19EY3Md2lpacf7CFcilGowPz/B1ZabM82wOO3fshtPlZQKNRC5h+sWK043W9i4kk5RJSutZHTdgkIBLblmNmuZ1EggoF5LEqiQ8nmUo1SKOk2BRgxCblD0vUUMqE6NQIJc5UROkvC6leSAeicJkMnCD5MDlAc44NNnUPGds7e1FvpjiGIbxsUXs2LENSoUEx0+c4/ORxlCj1GPTzm60trThrbfexnT/Epp6a1kIuv/uhzG/sICB6/2oqq1BOB5GIhyB1qYvV6xL4PNGRijtUBSe1TUkIzEWxSUyAfwhD4ppASrrVYiFMzCZjPj0559BJkNZibMYHBjDk099EG+9eZwFj+1bt+GvnvsyZCoB0wskIiWLeH17tvJ8Tw0k3/ynb0Gr0kJn1yPgCzL+3WQ0wul0IhQiRyk5RYuc5drU3ASnywWnc4Uxweloiq+96qYapHNJxMIR1Dc1wWqyY256nrHq1Ax0/LU3IFYqIREI0djZDqPFiJn5WeSzGehkYlRVV7NYOTE0jsq6arR2drB7fXKERNMYtm/aig88+QR++O3vY2j4BvQmA7zhIOfe6izGm3jvIix2C0e3UO4oYbmXnYuYmZlGdXUVwuEQ7r7vXlwZGOC5NB/MY3J8Ekq9GgqZAnarFa7VFT7XtXoFujd0Ym5xCu9//+MYHZrD0rwf9XWN8Pv97MI8eeoUXys11TWIRMvzFCGUSaiia4dcodTdQ6I7nY/U3Ev3WzrP6EIkFyE1TGTzGd4X0bnsXFnh7GS5RslZkZTXbjHokQjF0N3WJAqbOQAAIABJREFUjo88+WFU2u38mrSuWv9KLuqGesLIK7G8tAyj2Yi3KWOzUL6W33z7LSwsLKKuvh4er58jg0jQpWMkEZWafFNJolkA9bX1mJsmATUKh82GlaUV7Nm9hbPDBchDr1Ojs6OV97VL1IQkU6C2oYGjb5ZXV+HyeuFyl3PjH3z4EW5eHL4xjLbWdqbiUNNWOJLCknMRl66ewYJrEjUNlRifnWA3tlZjglqu5ea21RUnn8dE26EmqXSqwLQWmufC4QisNit/BnS9lPPfBUxAWRcPKR9WrlBwnjytPzO5HNrb2pl4NT0zg4DXy7/btWkTTCYLxsbHeC1FeHaZRA2LqYLFZxLUSXZNZ1MQSoQsypL5lbD+YpkY0ViUm43KWGIS4Wi9Vd53E1KZ/h5FKBBWnfJz6X5BayUSA+mypz10HiSU5cqN2rQOLpbzb+lvs6jKztoSo/RZtCWUOK/x+N2+26jHwhcbZdejMdaF25siKeFyyb3Lw0X37PK/9TXjf/76u9QWvk9Iygjk330uH9dNJ+86KpmaPOhaoAeJtowHF5dR/RzbUSCnLom65cY6EqtJpCaxncZVymh/6jei9ZcYyItQykkhKkohEUggFeWRy/ghEoShUQO9m3ogyEtw/M0LGLvmRlvjDhw5fA+qa+qQJiqJ3gTXmgeL7mVozDqE0hFG/E7OTyCcDvOYF1JpRLxBNDTU4+C+/WhztGFybgyzq3OYmZ5Cf38/O91dK8v8vui47Q4D9h3qQDoXYJpDIS9APE5zth4Wq4HjPYQCMZYXPSy+5wsZ6PRSSOUSBEJpyBRU8yAkdFkwpciicCjC5zQ189B9MZ8r7wNsVjuvudVGEyKxGOfaeta8iIRCmJ+exYaOLm5s97m9oLTnmsoq2CxWKGRyyKUFqCVpjrxKJ0tIxouotDXh8L77MD+/AqWc8nLLzmmKrMgX0kwiSWRy+Pkv38CPfvQSvJ4ANx+95z134uOfeJZd4qlcCJ6gEyfOHON7Nc0rkXiSm4cyiRz27TmCCnMNPvzUx/ClL3wJO7Zt53qSgNy2AiJ7lD22JNyuP24Jt/916rO3jvTWCNwagd9vBG4Jt7/fuN161q0RuDUCf+Qj8PsIt1/9p6/i+Re+yYWTv37uObR3tHPhhf5VVVXxO37iiSfw3e9+l3PN6EFC7o3RG1yIkMplmJubh0go5c7KBx98hDOBSAizWs04ceJt7qSsrq7kzXi5g7BcVLZYzIxpIqwTuXZdLifa2zv47/3Fxz6BuuZ63qg1NjZBLpVCqZQjHk9wh/ZHP/osnn/+eS4OtLdThm0jFxN+9KMfcO4abcJtlRUwVDXBE0xg9Po17NrUjcDiAiauDqDJpkIpkYFaXISACtrcuUp5OxKkc4DEVAtXLIMte3ZxAeU3x4+xI42OL+wLoL2pBd1d3SxKQCRAMpthEQ0CORrrWyAViWAzmzjrVq2Qw7u2yoU9ypuTKWVY9axicWUZ4XgUddUOHH/lx5CUMoiGw1hZXipnNFL3bS6Lhx9+BMePn8CBA4egN5iw4lqFTm+A2eIA0YQob4xcOeSioQ7lSCiM1VUnrvb3w+txY2R0FtPTi/jYRx/Hd779Y1hUAnTVVMGg1+Py9Qn4E3n81f/4DLsif/iTl/BX//2T0JvNWPUHUVnfBl8yh0AiA5uZCqkRhMJ+CMQFCGSispNJQJhBA+RSLVKJDIsVarkUhVwSgmIG2WgEqWAIZqMRx08eY6zamncVc8szgAywVltx+uJZFGUldGzsRlVDDZYXl+FfDCHmSaOYE0GlEeLI3T3QGDIwmAjfBVQ5mjA8OsEO4LNnzkMhc0AkMHHx6frQNSxNBdDYVYvZ2SXs2r0L1bXVmJ+fRjYbQ2OjDXabBhPjNxCP+7BjxxZcuTaCI0fuhEQghWvJi8UZF6rtTTj+1jnUOhoRDAZQKKWwZ/9mLKwM4a57bsOSawbtGywIhlLIpVVwreTw2q/7IRbZMD3mRM/mHbzpCoVXIRKReFxEMOSCRm+CRteEdCoGpTSB5jo5HHotnJMxuBecqLAY8NhjR+HxrUKiymDZPY/Nm/fix796CzO+MDo3tEGp1pKHDqMjE5z1SWKZQq7jzn23ywufxw+dWo9zpy9yB765WoO6ujro9Dq8/fZxqFSEO47BaFKip6cBBpMGg4PXIZEWsGnzRkZwqaVmSIoq/PxnJ3HXPTt40+z1rWLHzm3svNq6bTOmpydYLKqpqWGnIaEBKROSMNE3rq2gob4CD9x/L2pqDXjrrXewvDiFdCKGVVcBX/n7p7DmmcWJt69jbiqOmpou5PMCpDIJbO/bhIXFWca1O51rGB+fQWNDGxePT5w6CZNZx661ru4efP97x/HfPvs0btvXhoHBk4jG3Dh3fhjJWAZ//6V/wxf++qvYuGELDGY5rBUSROKLSCa9sKgssBp1qKp24NVXT0OnqeNc3samHpw9MwyybdiqtAh6Mvjos5/Erl370Nrcgfrees6GJSR6Lp/AotONT372fYhlYvjZyyfQt70bcpEKZ49fxZ6tNXjqT+7EC99+CXJjJ8QyA068eRzZQg7htSDUVj2kUsrzTDBOkN0oUhmi0bLTI5NIIOInhJ+KC+GZfBaf/eynMTY+wkWv/oF+zgcknOr+vbdjZHwM1dU1UGglnC+9fVsfu5xe+/Xr6OnugVql4kLR4A3K6pOxy6JnUzcGBm/gjTdPwGa3wWatRDAYZuHIteRh1xxlpRGSja5xckUp5CrGIFNRl66LB9+7H4Mj53Dh5Bw+9unH8ZOfvAy1yoDVRT8CwSA0Rh0Szjg0tVouhulNevTt3oztW7vwqWe+iKpmNVrbe1Bd1YizJy7CaKlg1OhXvvL3+MrffgkPP3QvnDOrePlnr+CDH38E//7Xd+LMwOmyeEKZrSIxu8oI40kCGWFHyw4FmkfJ2UE+jhJEMhEXDteLluVi2P/fOUFFGSqo0YOzx/J5qAnpWBIgEAyxS5C+p9UZGKtJGbd0f6IiC7l06JqnGh+520hAIVem3mTi7FZ+XQG9bgpqpYLBZ5SvRVjo8nOoyaOAJGUGqnScXR0Mp9HfPwR/OIGGpjaqhHLjlMVuhUwlRjpTFhcj0Sg3qpDYRsdN91nOtRWCf07FPrpG+f3+DiaahG76XaJhEP4wnc6yY5MKjTSW9FrUzJXNlt2GNGZiEsQL5MwpownpvlygnwsIyykpNydo9Qj6g9BqdIwUpQapuaVlpPjzN7IzMZej9UYMlVV2JFMxLnST63dmehFarQF2WwUmxmdQU9sCjz+O+YVZPPGBhyGRkMOGsoIJXV3iLFZy+1HhmaLAJCQ4UQ6lIMciA2UnC3JiqGQG6FRmDFy8gb7tu/HT77/OTRSPfuB+ONdckGsUfE1QGqRKJMDE5FVYzGboVA1QaoyYmr6OmZlZeDwRLMwFEXHFUZKUINUJICgooJabIBMrGRG6ND6Opg0bEE3QPaeBC640XpTp29PTjqXlRSgUUricThTSJfRfuoGerh54/T52zpqtZixPzaMgzmPn7dsRCK6istYKq12PXCEFs8kI54obr/ziOMxmNaLBElpbqzE2Oo9IIIlSvISHnroTNVVVOH78FMauz0KjkeLuh+7AwPXr6OvbgQunL2FucgUlaiBICyAzKJAh57/ZwC6fRDjGwtfu/buxe/dunDx1HpcoDuORh2GyGODxuXH69Em411aQTxTRvLEGh48eYFctiX7PPPsMnvnIJ7CzbxdnBC/MLWFhcRmlKCDUCKEQyHDf43dg+/ZdGBmaxI0b41hz+9ilPzczgZ3bN6PSUcHrJ4VcyQ0jBrOBm1zIOUbITcpUpHONHqFwmFHEtIYlN5mCMNNuN2xVVSzQrq2tlR1ON5snEqkkn+Pk2KVrhNx+VDinOZLPcSq20zlFybA0L4gl/JWda+RME5F7kAgtSo6sWFtdhlqnZvxwNBZAfUMlHn3fQ1hankFDYw3Onn2HxVWKGejd2o10JguVUod4LIvamiaoVRpcu34VW7f14vnnvwGr1Yr6+ibOfC7khTj/q8vYsXczNm7sxoULlyGWyFj49ngCeOpDH8axt4+jvrGNG5CcLhL7BbBZHSwwUlYwvR+6XtcbR+hcqqu3Y827iEKRMLQknNNaXQy5pOwepeuUcOHv4kNlMqwsLmFpaQF6nQbJRByetVWEVwvo3OrAoSO3Qy4TY2RokM+ZoaERLC+v8JzZ2taJ4eExzMw4ObN2U+8GxtOePn0OqTj4GJVSPQst1gobpqbG0NrdAV/Ax/m+NLcQYcez6oZcqkBTYyN/9iR6LC7NIhLx42//7otIpiIwGJWMV33t9begVEj5c9VrzViYd6KxoQWlkgjDN65jcX4NH//EB7HidqGju4NFweMnjnNDAxEkyKEcCcXQf3oAgbUg9h3dx2tUcjIScWFxkdypCRb+O7u60NLSittuv42bOv73P30VfTsJJSpFMpXkdeiP/uN7kBu13OiCAhGMSSwiDKgMKrUaHq8Htko7VBoFFobHkRHmsLGj6ybGt8B0ou6ebtgrHPD5/dwcQ/uzrZs2Y23FxdQTai6ga2b/kUNYWlnGwsI8OjrauBnt1JlTOHr0MA4fpZ8t4Bc//yVW5lx4+mOP87ogSpQAqRp33X0PpiemcOz1t3HfvQ8wxpdiEUQCYNk5D48vCJUaeOihe+ANejE0OIXWpi2w2Rx8bXD8TqyAD37yGXYuj42O87UTi8XZDUr3Z7qvEFKY3NrUVEhNF3QfIlGHmqaIVER7G7pGaW1P9yK6htO5LHKlIlQ6DbdSRcMRdLa2YcvGTfCurvH/pzGgue/AgQP8d6iBUyQQQCZRYHx4DIFwCDv6duDVV3+NxuYmbiL+5jefR2trKzu6KW91eX4ZPn8AO3btQiiSQipJ7nMlvz45ecumzSLEAgFqayo4luXqlYtoaW5AW1sLjhw+iDNnzjAFoLm5BQWBAMtOJ8LxOIQiMe69/wG+Hn7445/gfY88xs0YrhUnKhx1WFr2oLWzFacuHMPPXvkBhsYHUNtSDwHlSedLjDpOx1Ooc1Sit7uLUbUjgyOoq27h+ZGaCAjZu7i4yIKpUqNkp2qecOkSwgvnEUvG2A1OLm/Cqy8tryCTz6G9pR1Xrl5FMBTmc3PP3r2MWR6fnICD83RpLpSjqamdaRE0B9M8QOsrElUJsUwxs3yKE/0qn4FCJeP1EsUzCAVZGHRKxmAT7YpzXck1KibBs8AcWGouIccz0xAYFSyARqdGOptELBbldQ7NTxTRIWfHdOGmYFtkwkrZeVte61FWaNlhS85VorGUtbB1Ny3/zu9WiPl3SxBTnunNWA36+ttGP3qN38ZslOfV8guwWMvvu+zk5XvJzXUTfY+et559S8dPP6PGeLr3kMOYGtLp2GkdRuuaciMdNaeVcfbsOhWXxXdySAuElO1LeduUty5BKS2HuCCFnBzncScs5jy6uoyosOgwcGUMLz7/FioMvfj8p/6R97hrPj9TPagx+cbUCEKJMOz1DozPTeDaxHUseRdhrNRDpVcwaU0jVqHOVoPlhSVuxKT6Q3tbK/bs3gOdRouVxWVMTUzixPHjXLvZtHkzQmEndt1eiWhyCemkCKU87XHK2HPa19A4SSVyFAsiXktTl3ihFGVBV6a0UvDHzcbKHMeJrM8NNC4k2hqN1ASY4HmWCAxCmQR5QR6xRAx2ygpX61Fpc8Dj8mBmchZbN27Byz/7JSZGp1FhtaKqogoysRxiQQbiYgy9GzaitqYZa64wJFDj/Y99CNlkieOWOCNaKOY1e46OTyqGVKWBWK6DVEzodwFe+/WbePqDT8Nk1uLcheOwWFSYWxhF/+B5SBTUxBBBNkfNU3q43WHsu+0oKm11+NOn/wxfeO5LXGcjAAhlxvNNgh900pJ4W37cEm7/yIuytw7v1gjcGoE/eARuCbd/8BDeeoFbI3BrBP4YR+D3EW7Jcfud730Lv/71r/DVr36VxRcqztBmmbJuSRh98MEHOeM2EolwIYAQtPVNjZAppQj4A+w8OnjgED772c/hPe+5izcYmzZtxAeeeJyzaj/xZx9HUZBloaiqqgYSiYy7lk1mE7tAqFOWnFKUqUrPJaHylVd/CZ/Xzx3YMpniXfcTbUTJlcvopvl5LmqRsPP1f/06TBY9Khx2RKNhPk5yrogIoVTMY2fvJiARQ9i5iDqTAaVkDLl4nPNF0ukcjGYHRFLKSCwhmS/BRYhOqxU5iRC+WAT6Ciu8oSB6N2/hrCvC7VgoM1dB+LMsO1Y1RisC4SKyWQHnXFHBQFAooqbSgdaWRt7gSKRipLJpSFVyRkfRGMfCISiEeWjlMnY1lIp5CEtFeNyrmJmijLs8xkZGccfRo1CrtAiFI5BJ5FBqdVgNhiGRKZCjDZ9cCq1Gw7hNGiNyRNH3NQbqaLXAtbDAmVFjA2egLIUYY7TgWgPEChgtDi6Ox2MpPPbon+C1N45jasGJz//Pv0VerEJBIuPcRGExW3YByyWIxMKIJhOQKVRASYRYhDpU06irrkaBHC0Swk3m0X/+AubGJ1AoZFFht2LXnp34t2/8H0BYhNasRTyTgL3agSxynP+kMWgwNDSJarsJEb8X0xNeVFfb8LFPvB8QxjG3MI3z527gyOF7cfr8CQjFhNNLo5CTo7W5C5FQlvMEF5ZcyOapkJtAXV0D5mZnoNJSB3cR/uAKDAYxqqt1qK+zQaGUwWiyIZ0qYn7GCZ3KiGS4gGp7C1579TjamzuRK2SgUpfgj86hql4FsTyOHbdtQiobQSSch9uVx+1778AL//EKxkbWkC8o0NG+EQuzc/B7XbDXmVHfaEUyFUQ8mYHN3oxV5xL0qiLnEL73/j5cu3wFPS1VcC0k4PdksGNXE5ZW5xCIBWByiBAvCGCoaUemIITb7eWNb0NDCyQiFa5evQGK6qmoqMTssIsFfkcNOWFF6NnQiWgyyDnLJPL19PTg9OkzWFxyQ6ORY/PmNhY3dFQUySRgthgZcxdci0BUlMHN2YIqhKM+dHW1weGgMZOjv/8S+vvd+Ou/eRJVVXV47rmv4va9vai0kwsyh6aGRnz1q/+BCpsdn/iLR7C8cgPnTw9DKMjjwUc7sLLsxdu/WoRBr0J1jR3DIz5cuRjB1/750/jVr1/lRo0NG9rgWvViZmaOC5elkhTLKy7E41ls29aFu++5Dy/94hRUWgXCiUkcvnMDauqNGBudRS6lxg++cwpV9k4EAlH0bmuE2pBAND2Gz3z6w7h2ZgDnT/cjX5Bi584OmIwNuDHox333PYn//rnPY3p2BY89cRBWmwk6bQWeePSz2HfXe7BlzwYuEs/NTHPxCaIs9h7ewUWtLbt7WeBbml2Af2UFrbUVaKo24zdvXkAKFbA5GvhauXLiEpo2t7FjhvCzIhHNVSSUKbkoF3S72X1D13QqEkVDfR06OjvQf+YSkkghlU5ykYfGuaWlmbG3U5OT+Ku/fo6Rh56QC6GEj11BJ48dh81sx6EDB7mxYmRkGPZKOxLJOKprq7iQlswkUVNfi0y2hEAwjOGhMS6QFrIlyCUKds2KSmKEAhHk0wU0NjTjyfc/iXdOnuZsqm07W/DOuTdZNO7s3IBf/+YNNDW3Y3Jqpoz6pgzeUye4aGixmrC4XJ6P7jxwB4qZAn74w5/CaLKivb0Lo8Oj8Pj83JV+512HEQ9HMDkyhIP37MaKawHvnBjEi//0XjQ11yMaoTmTmm9KKDHCTAi5VMUiHmF5b9pr2cmQI8yprFzAp9+jIhoV0NYxd1w8kkr5PsROjjwVxKgsVXZ20GeUIQcVZe9J5JzjRkU3X9DLrlEqOJaE5MIDO1uI9i6Rqlg4JkcJ/Z1ohHCVBmKrcmMOKcsk3gq4+EsOCkIVFmEwWDiHfXx8FoWSBDKFGnnqzs8TilAEnUkHrVGDUMTPed7kqiXrBd0P6L3RMa4j+Wi9Qu+fXGFUYP3Pzg8uft0kalCBmZ5LsQgk9LJIezObbR3Rxl8pCiAWg0wi5vxjwvMxnpqcNyIJF/DIEaGQ0flcYDcnoxUjEZgcDpSEIoTCAaZBkLOA1geUhZhKZlnsfvutU3jsfR/A4qITQoGEmwC+8/2f8Pn8zEceh96gRCYX40y0VCoBqYzckwmQEEcFXqVawTh++jk1WdBnmEsWYdbZ0dzQgc988m84XzKfEaNv507c+9BdiMQjkGtU7NRUSoUIrZGbboVFkSr7BoyMTKOqxozKmkr8+tXj8M0lYW+sg8Eqwuy0C1WVDRCVZPAuOhFNppCNR7HrwH60d7Zh48YejnFwu1cQT1MOppTdmY7KCs4bXFvxw+MKYnpi+uZ7ECMYDrKbWyoX4+773oMl5xzOXbiI+x88jOEbExi6MEXmFWzZ1sL3/JHhcZj0JoTWKKs7g6N3HIDdXsHzzeqiGyfefge3H9zNx6PWq/DOmTPsLNu+vY+FbcJhHz58FK+99hqmJmfYjVJVUYH3PHAXVpaWmWJxbeAa7BU27OjrQ6GYh9aggdGox49+/CJfXxqFDu//8KO4fOUS3nnjAmR6IBsX4U+efC/fUwYHryGRiPF11t3dg2g0wo63Kkcd5HI1RoYnEPST6GZGOODBrh1boFYp4VxxYnh0FAqZCtF4lF05QkJ6k7M2GITZVoGamlp2wIciYRYL6LwlAZcxmFLJTcdS8aa7LI1EKAiVycQiLDndpSo1vy49j0QBygSk59I8QI0JlHlLDSL0M3qQE5DKp0KhDJVV5IongSHP5zUhPIEsO08PH9nHbmmpjDIZY7BYTJidm0ZdQwUyhSy7jQ/sP4q33jgJvUGP6moHr7fIjU7rbqvFAa3GDIVCi9d+8SYTGNpamnntTc0+JITX1jVi4J2rEGpk6Nm8FQ1NLXC71zgegagEsVgEAqS58E+OWlpzK5Uy1NdXoLmlCgJxGvGElwVPUg3IoUtuoEJOAIVci7U1LwsL5AYkRHJDYz0LG++cOsE51Wq1EtcHJ/H+99/P7mvPqhNmgxaFXI7HNBwlkg/lZCdgtVdgeGgcs/OLmJtxwbkQg7lCCp3eAv9aCN6lCMQSKfRWPQKRIPRGPQKhMO8VyClNjt8SZYCnsiwyR4NRbkJSm0kMCOIb//4vfN2TcB6JhjA5OY5jb1zDgUPbsb1vO64NDGFocAzL02vs+Dpy5158659fxv1P70d9UwO8gSBTWyiPmOgKtEeoqapH78YtTHSYmZxByBeAUiFnago58Gm/QoKvwajnXFSNQYvO9i4sOhcZCU1uWcpoXlhYQlNzK7KxFC6eOAtTtQPRUJTR7LQmJ/w9NRsIJQJGKlOONDkX9QJJmRyj0XFTiD8YxOqqh+9Lkpu5sPFQmBuzKP7Ebrfh7WNvs8O0srIKk0PjUGrkvP52eV2Ynp7ieTEaj2Dr9l5eA0+MT7DI5F4OYOPWHpiMZhbHr16+yvMKNdGeOXmaz5vyelgJpUqKR9/7EN45dQqrqwF09Wzl9cPY6BhCy35oHSbs3LUDA/1XmbrQ0d3F5x/tI2kO6OhoZ9T2yOgNbo60WKwscsZiYXaA0vEQppjmZPo+fbVYLHxvisYTZQqU0chuU1qnUmQMkzNSgMGqg1ajZhe+3mBgB2cmmUY6loJUJMFTTz2NEydOYHBomEVenV4Ph72MWA+FIti7fx/TRVLJNAauDkEi1KC5sZ2bai5euIiO9g4WhYZuDLKYfejQfr4X57JJdt2+8PwLTDK64/ABBEMBPnfF5BDMpCGiZhONnsVvauhqbelgJHoqlYbVbMfaWgCVjjo43SvwRlbhCizhwrVzUOk1cHu9nP1eypaQDMVgMxhwaM9tTI8aG5tEMk0Y6SRq6Dxw2Pi+RvvgWDKKSDyESDwMuVIGlUbFTWdWC1GwBNwcuTg5h3AqjtoGalYNwWy2QqmidUaE7+dErSHhumfDBhYVMzQv0r2VsdJRKFVybg7TGzUsXkbjlF0q5yxkmjM6OtuZFCGiMGbkkMtleb1BAjPNSbwWIYGS5HBqyCIHqpCaxKX8mdO6l+YBygEmQZmIIHQN0n9TwxetV0i05V68Ujl7lsVZETWwkZBKztyy6Lou1v42t/a3lZ11pyzrZjfF2HXRdr3Rbx2b/Lvrx3WkMbmAy/jlMi75dxHL9HrrQi/da9Zxyvz+qbGOnJy5AjfK0Z6AiCLkMqUuAWo8oOYvQiTTWyCkdEmQAXVDikpqICNDMU1rygyU8jg0qgTam20o5NL41c/fhmuhhCfe+xns2/UI0okSN4lRzrw/HkQoFsP5/gtYWluGSCXGkncJWXEaOqsGMp0U2VKa6wxqiRpxX5wjGmjdl0omEQ4E+d5ITvStm3vRrG9EoOBnXL57dQ2JWBiJtAeB0AKKiKAIikOJAkUJR+TQ+41E/XBU0DUe5viLTEoMkVgFqVqGRCrKVBnOMhYUy/cCOa3HM0zdiIQpwoKabIo3GyU1iGcD0OgU3OCVzxaRT1NAlAQtje1IRVJIxtKIBOPwuLxMBJGL5bBZzRgfvMbO9fbWHrQ196C7oxfbN+zByNgkbCYHI5opv5wkVKrXEB1AJFMimSkhnsji7JkL+P73fojx8TFs3dKDn/70W1CoSlhaGcfAtbOQKqjZMsmNCTK5CQuLAWzbspeF22c/+t/w5S/+A2eNl5sLbuKSy6m67wq3/0nMuJVx+8dYlL11TLdG4NYI/MEjcEu4/YOH8NYL3BqBWyPwxzgCv59w+7/wve9/Fy+99BK+8e/fYLcNZcnQJoM2QFT0OnrkKIaHhxhHV944R7gzNp6K80KZNpp333U3opE4u27JdaDTaXHXPXfC4bDjX//1n9lZQqKqRq3h4jc5GdjhkEiya5ecUuSUMJtMLB6fOPUOOlpb4Qv6EQqEUFdXj+rqWgxeH8ShIwfZ/TQ5PYXdu3Zx5+IvfvFzfi65CakwLlfKMTY6jFQmDqtFj0IyhuBY7f3UAAAgAElEQVSKH72t1djR04zZkWk45z249649iCfS+P6PzkNjVeO2XZswvbiK6QUvtGY9Nu/uw/DcAkyVJsjUZfcBL9jzJSilCu7ipgJTJB6D1myHRG3DktMLi9GIcDAInUbDCMzW5iZ0tLffxMtmoDPqWfikDZtELIEUMqjkKkZmikUCZDMJmCiXKZ9jzI/P44HDZofPG0AkFGVMUDqfRaKQY+cViQRUSM9k0iAzGeWYxuPlQkcul0aMiuVGIxeP1JIcRMUwUrEITNXVgEiK5UUn8sTgpBxAoRQDAzdw/NRZfPjPP45gOgWd1YpkOsOfG2NDZVJQZBA5TajqTuNCn2UmlYRGpYJGqUAiFkE8GoVUCCwvEoptCovz86itdXARgZCdlL0YjIY4xyuVzWBmfgWOKjscleQmDmPZuQyHtR63798DT2ACF/uPwWzVQizQoaOjFx6vC/2DV7FlSydmp91IRSnHrQSj0YxQKMaZtdaKGt6sU6ZiY3M9ZhcmGH1oMIuweXMN6mqtMBq18KyFcOniNaQTKthMGsiFJthM1fB7opwrd31wEA+/7wC84WlYq0UwWEuIxtegUlawc2PVFcbMtBtedwouZxq9vTtQyBMSifLmSvD5ymhhs9WEZecCOy9I3J4bH4dBrsCmzjp84LGDGLt+BQFvHHOzTnR2dXAn9Mu/GcYHPrQJ16cWcHF4ARq9gruMqdv9wrkrsFiqIBLKGDEpFsmwc+dunD1zDvNTK9i6czNnG2p0EkiklJuqRUdHJ/7hb/8V9c0OdHW38HVKDyqQ1dRWszuGsNqEG7SbHIzrGhteQFObAXv37sKV/sswmfQIhUM4c3oGjz2+D/PzC9jRtx3DQ8OosFXA73Hj4qVpPP30QQS8MaSSMWzdVg/X6gwcFWpUVWuwsuxDMWWAVqfmLK2TJxagVN3MxkSORWbCt/f3T2Lb1k7G+V26tAjWvUpiPqd7NmzC4OgKoz2f+uhd6B98h914Xm8ERl01BvudcC+HsWFzLwSiGFo6tKhulOLS+XMwycUw6myocCix5HSjd/NWjA2lcOXyDKQqQKFRYs++Xhw/9Q4+9YnPYeOGO7H79jtw93sPQ2dUY821zHlmZqseo1NjOP1mPx5+5ghncZm1SoxeG8OWzgbs69uOr/3Li6jv2gPnWhij/cPQWCjjtcQIPhK1ErEEu1CUKhVn4NI8SDlMMrkKpVwRYa8fz3/32zi09xBefu0XuHj+AlZcyyzS+gM+Jhisrq7y8/Yf2IecIAmXbwkXz15CS1sT7jh8lDG3S/MLCAQDXDiqrKlAOBBHKOFB98ZuxvnSBKIz6LlwPz09w93pwpIYxXwJ/rUgKqwOhINh6NV6pGJpVFVUM9ZsYy8VYJVYca4yVpzw3h3dnezM0Bt0XDSVKiWYm5/lTCtC6QU8fgxeHkNLbTt/tntv34/KyhqcOHkSC4uU+5lGa3sj+nZsRn1jNTxuN+xVRnzne99DjTiDT3/qT2G36eAPLKNUSPN8Sdj+QpbcCnkWwAlNyMjjIhUZsxCSG5QRymWhcd1Ftp5xS1lxVGyi4i81AFGxVSqRchGQ3HGEx9eodSyUReMxdgBRBz0VlArFLBeTCINL6EOiEVCcGc0/RI+gIrReq+F7FGFaqQhHwgZ17NPfp3maHHdSqQoFiLFEAmA8DaVSi1xRALlCzTmcZqsVEoUEHp8LqUwSmVySM8+kSjULoiTCUjF03U1MghNn3krEfN9dL3CWMYUkZMnLuZ4CARd8uUh4E3FHx0wuKK+XzlMjC0mEUS6Rm4RuAsUCO57oQUVIytFTyBXsviHngcVkZtGHXL0+rw+1jQ2IkYu5kL/pfKYcWXICFtlhe/niNZhNFTh75gpsllosL7uxa+cezrV89Vcvo6a2Eg89fD/n4oYjXkgVIhQp1Zbuc4kIMtkUu4wVSgW7UUj0JAGMGsCkIgVUch18qwH89MWzkBSFMDgoa5DyvcWccWkwmcvvhUQNnws7+rq5YPx3X/gBYskCGqrsaOquxeJiAM1NXaitqcfc4iAL4jKRCXKxDBU2K+bmpuFaXcWhw/vh8a5hxbkEuUIMW4WZUcyxRJRFenKWrbpcqLU3YMeWXbhy+Sp+85vX+NxpqG0EhAJE02HEUnHOE792dZARn0JC/LfUIZvO48jh92BseAzDw6OwGG3YtGEzotEEAt4gO2oJm79z926cPX2WxRNyiKktKhhVRmy5rReRcJSvWcpH9fv8OHf+EoqZDJQ6DZpbmpCKJTA3ToQMIoFQXqEG2WSW3S17j+zB5NQ4v79spgiJQshZkjT2hKqn3gkqcR64fR8LLK+/9hpfC5lUDtv6ernR48SxU5znu2f/Aej1Jhx75XUk83nOtEzFQpyZTE11hC5dnFiE3mHkCIlYIvEujpKeR80rNIeWoz4IFV7k4xCKxZzPyu4nqZSvDcKEU2NIIplk0gqhQqnIT06a9YI7FaJZQCgUkElnWKglLCI13JHDq1yMB7Q6cqnnodfrUAJlGwqgUsug1shZQExnYlAo6doT8+u88vLruPu+A2jtrMbEzDiTMuZmnHA6fTh69CA3rlRUmtHSWs/XA2E39Vor0ukCxgYnsTLihEInxba+rVhd88Dt8mDL1u28Rpu6OormLRtYyCU3KKF1SQCguTmR8EGlIecuFZxLPA8rlQJ4/YvYur0dGq0Q2QyJ4iW+D5XyJMgIIBYRlpryq3O8RqAGRPoMKZNap9UwXWcd056gZj6pFNFwAPlskl2aRNZJpdPQG4zw+YIoFgUwGm1QKnWcUU5u4aHhMUjFSnadLswuYnXZh0y6gGg2hFioyC5mEodovDknFZQzLGHRXVgScBOTRk/zZh7dPc1QKgmxSvsYwsBLMXB+HEqDGAadBQKREA5LLV5+6Zdo62yEWqvA6NVZHLx/B1ZdPvQPDaK1tZkd7yz0gFCbAaRjaaQTacRjMeRTOZitBnR3d7FQQPOxnJonBkaw5vOgZ/tGrE454U54oDMYYHdUoLOzG7988WcokvihVMNmtrDLbW5qtiyW07wrLEEoEbEAFg4GkMgmGW0sSRa4eY7ymel4ZmfnyzhQ2mMIBbznooYGKvYTbpj2HtRIUWmtLOdnigS8Bl2aXITKpmTMKt3jHdU2HLrjAGfJ/uDbP2Xss8muQsgb56xfonWQKP7A/Q8yvUWUk8Ef9EIsF6KyqopFP8phpeaQTKqEysZKHgfCw9NndeX0JVQ2VqOhoQnJRJKzbyl3dWRkhD9ruqaJnuL1rvK8TU03dL+lewmtbegeTPedNffauw5LEnmsdivvGakJmAW9ZAqhYIj/u9LhQH19PZxOF0KBAM9TNG6E36VmYTk5+3IFuN1uvg7IuUz3cSZWlMDzWyqRxorTicb6ehw8eAidHd3cyOhcdnNDBK0z2DVZKrF4W8xnuPmIImtMRi0OHLidPwvCxTbWUXQMiXE5pHPk2FVg1e3G1avXIFdo4HDUIhSMQiJRoqOzG8FAhJuhVDIFnKvLiKSDSBTjECgE+OlLP0VlXQPEQiXSsQzkAjEO3rYXcpEQq8sLqG9sQDyTYgQ83WMUKjmj2yVKETy+NfhDPhZw88gx2UalU7GLndz86XSRaSIUwUGUDHIE036PBHJCOhtNFqbBWK02TM3MlGMoiGIiLWN8CYdMDQCZTAI6vQZGix4yhQT2CitcrmXG3trtVhZdC4U0N/Yyap4a5QTlRjlC2pNbm92wzIolpy2JljQXZXm+p3OdRP0y8l7Bx0jnBB8PxSXkCX98000roLUevVahLN4KyiLquli77n59V6gV/jZPluf3PFniWbp9121LnyX/710Ec7kiROtGuhbLv1t+b2XqSxnHTA/63rpouy7qro9BSVjGQacIWZ3NQSKWEi+F6SW0VqCmOKmEGuPo+Cnu4mZEBaOnxRALJChm88inQ5CJU9CqsqiuMCHki+DYaxchKdnwj1/+DgQFLcc+5ApFdkLPLM3DH/ajsq4WP3v5JWSRhdqoRlFSQFaYQ66URklS4Gue1oaCgggKiZIjNqjpivJgqREik8ogGY2zSZTund2d3VApFFyHoOxqj9OJWNqPWMKPZCqEQiFVpp3RB1Si5j4t8tR9DCDgjyCXoXZGwqeUUBLSdSPluYgc3TRf0X2KRFOOKVAREYbOGwE3tlBMhkRKBI0ENxIKiiIUqQlJqkHYH4VYoIBBbYJBZ2ZCSi5TQCaZ4UzyC+fOwWy0Ms4/Gc+hpakLH3ryWcQjaRRpjw2izVC7QglSsYjjrYbHp/Dsxz+FQDDGFLTqyhrcc889uOeeQ0gmvCgUIghGlnDl8ikQdIeaXWkdLhBp4fXn0NXVB7OhGs8+8yl86X/+A7Zs6S27zNnwve66LQu3/xfL7S3h9o+xKHvrmG6NwK0R+INH4JZw+wcP4a0XuDUCt0bgj3EEfl/h9rsvfge/fOVlfO1rX2O0Ei2CaaNPmyjaGD311FO4cuUKfD4f9Ho9C7MarRqBUJAXyDPTs/jCF77Im/xnP/oxbO7dVO7KD/jR2FTH+Zn/9vWvo7mpgbOtqDBGxS/KyaNi7nrnK2XePvTgQ7xJ+sY3vom2tmYuQFNHPXX4EvqNXLl9O7az03f/wX1YWlzGqVMn4fW6YTabuKCdjCfg9XmxtuaGSC6EXC6ErJSHfyWKzc1NeOKR2/DmqycQD2Rw4LZWRjddHZiHxqhEZW0tfKEExibdGJxYxIeefQZ3PvogFn1ryJbKeWeBNR87UVKxOBeo+PhFQgjlSmSlakgUGu6+FpZK3O1NOEzqMKY8ONqc8F6UMVD5cmFRrISwpEWpQE4PDhhD5v9j772j687rM+Hn9t6brrolWZIly5Yt22N77PE0w/QGAzOEEsIC2VCTQHJS3s0uJXkDhLzZ3TMEMikESGAoGZjePC5je9xlWbJ615V0dXvv977n+VwL2PyZcwj7h32Oj2ascnW/v9/vW56az4D/aSXQwANCrQaHzSHkSSqeQilfgslmRE1bQjKTEPCKwDcdbEV2/kn0sxKJeAy1KqOFFKJslgMiI3D19cNPocqIZ5Uo2OkgcNkcUJRrcDtd+OlzP8OuW4Ykpi1TLcLlacDqShhr62EM7TmAsdEJ9PftQL5YFOcBSRYSzxoe7AhfMuKsVBLwgK5CugnKxTxioY36gUelkvEjMb+6uoaWlna4vQ2YnppFlaSKXoFELgW1yohQbAkaUxLbdjjg9uqRSdfQ1NiD0bHrEo3JqMHJsRAySQ30WhUcNpOowFeDYSTTOVRqCnEtGMwaHL5tH1LZEExmBXR6HhaNiEU2MHptBg6rC+2tnVhdCuPyuVm0NGyRaNxXXnwFnVubYfdoUVaEcNtRxpVGoNYVsbZskEN5KpmVSOLrYzPQqs3QaKzYCCaxc+d+TE2u4MqVcXi8TVBr9CiVU+ja5oLbaUMqlML63BpcZj0UlQ3s39OFajUnYBIdnN29/VgPpxBPZfDyyWEM3Lodbp8dyUQWGrUJx4+dwb69tyKTKeH6KKOgqxIp2dnVJfF9jCI3mpTo7mkR98mOnXRSOHHx0kVk0mV4vBY5DPI2npqaqhNIqTy6Ottx9eJ1qMpqxCMl3Hl0N+wOK2KxDVG/EwTkc37+7DR6tvnR39cvbvBSoYxcOoVykar/MD74offKNf3RM8dx9Og23HHUA4Mpj1OvLcJuIbhTgV7nwMRYGCq1G2+enIJGXcG+fTsB8NBvhU5XlqjtM2fPYGkxBtafEdux21yIxjIoKHTo7OlBcGNBACWSPF6vA2ajE4GlOKpVJbZt64HZqoJGl8fAYBuGL70BjwV43xMPYmV1QWK352ZDuOfoR/DUU9+DQqOE0arGgUO7ce36LD7+m59GT/dhHL7tPoTz6/C1unHrwb3weTw4feY0FqZXUNJXYPcymnMDhw/0w8ZY8i1d0JTU+Nunn4PB0wRvU7M8b5xPmWhAwpuuAV4v9nIxev7o0aMCdvzg+99HIVuEyWBFIhhF/+BOvPvxdwvgubWjC3qDFpOTE5iansLo6DWJraa7hF1hHb0tsPnMOH/iCjq2tQj4M7B9O3LpjLhd+Jrbtvfi1Gvn0Nrvwe49uzA7t4hzV87jtqOHxAFEp0kuncOVSyPQqbUoZipwOe0i8sgkMihly+KQ4mRF4YnT6sRqOASj3ohStYiegW7oTTp093SgodGLEyffFBdHd38rfH4fNCoNrl+ZwtjwJPQ6rbiZ7Da3AKY6nQa5QgENjR4htrxOumxU6B/qRLGSwaln3sB99+zCH37+I5idv4JaJQ2dWiFqeFTYGcaoY40IH4gkKcRxQfAP0pssQNsN10W9z51CFPYU1jvXNl2rJGgJvhVyRXHikPjhesT+PkYvc41kJGCpXHcj1FBGvsAYRJXE55cqN4CWWk0ESoxUJJnBdY0iFwLHFMTQZTE+PoHOTjrpVAhu0IlI15VTHCSpLDs06bK1y/qRKWQQiW8gl09DrVMJcVFRKZHJ5YSM2iRSBWRk15q4hmtCRG/2q226jiuEBxUKIaS4vm92rtHNxzWD615dzMU9AQk7zrNaifE26LTy853iXCzB5/XJ13DNIYlGwJ1VCHQsUoiRL7GnjmyeQggxRoMS1GOfL2pq/P3TP0KtqhK3XyxcFKch8XG7zSqR+Y1NPkn0YGc5BQNlRR41RQnByIp0ier0dMjlBaDlXoNAcqmUE5e1UW9GraJALlWATmsRZ/bk+AymZxZQqtCVo0FNwX1JEapKCdlYBHv2bMWOHQP4/Y//LQb2daOp1Qy9QYfGhi0wGxoRjcSxHp5CoViGXuuCXpzVWTjtVqwGAxIzzIoEg1Ersf42hwUTU+MwW01obm6SPRXH2WF0wKAxiaP061//a6QyWdx3/0MijpuYmhFnrMVmw6vPHYO/yY/B/duF9KWjmcIa7q3eOnEGlVxVfl+S5RPjkygly0L40N2h1urFfUKBQ/uOFnT3duLf/vVZiUIXPwddS6yQ8Lpk76UhyFwqw6DVoagso1IoQWOowsVe6UoFoRBrE5QCmvOSauhQVSvE3dK8pQ2RSFTcg5l0WjqDeb/X3VJZIe5J0KigQq5UFDKKQjDGixOAzeeKAuxrVXKrCJjN60pCR2cw3nBmse8PN4QHGiEHeb9SSMY9F52IJGR5n/M55TPGtZqRtXy/7FIkAUxSl/sxvn+mh3AHw/uX9zmfF3brEVzmM7TpPtfdiEzmPrZao2uc8w17tunA4SavgmQqKoSp1WpCiLUHOoXMf0xf2bN/ADpDTYQH4VBK4nvZwbq1aysyiRxaOxpgc5jwt//7u7jl4IBEJTNO2e9txszVGawtr2JLV7tEe0+OTsPn92Pn0JBE3C8trYigic5AEsUE13n/sWdwenZSiFsSh0AZag0JnAjUqjSG9jJ5Q4VSsR5NykhIi9WBbLbeu1ifL0lY1OdIRihzniM5XidVa8ikM0IUpZMJ6GgNvkFIck96Q+cBtVovwqtKhbH1Bni9zeIgLBTKkj5QyKdlLsnlS1hdj2B2MoT1lZCs65FEXMiMloY2rCyvolKoSgqOQgMM7O5HOpNAc3MjJiZHxY1FkR6JskOHD4hDdfj8BFL5OErFKnR6Awq5nLyfd9x7B7KFHBZmVlDRVeS53LOP45kQwSR7FCdHJpBL5aAz6tHZ3op8PifnHBJoDo9DxJ6sGqA7kfUcFC48/8Jz8Dc2Skw3rw3J9AaPDzarE8G1dXEt+r0N0gM+MjIiLsWaoiL9s5qaUogTnmc0+Zp0lqt1GqCshNlqRyISAzRKIbjMFpLWFUSiISHLGHfu8nqgLDEq2ydzO8VFjLBl8gyJ4WKZ8fpxqLUqOF0O+V4+GKx5ScfyiMUiiEeT6O7twPvf/0GUijW5ds/++HmcPH4KXV1dmB6fkQ7dwV27RcCk0quwY3CHEMCnT58Roo9CU0lwUKpkvue4c53ZdCF6fE7YHWaJSGbqAp85v5/pSUnMzS1gaGjo51Gz01PTCK2H0N3XXZ87cnlEwlFxDlJ0RZKXqR4ulwv+hgYcP35c5gP+P38uyV0Sj1zvZ2ZnoNfphcDmM87nneO0HtyQnvZqpSrEL39fCpBuP3AQfVu7peuWnZkUKHF7wd97W0+31NtUK0XkshQtlWWs11fXUcgUxLnMuY8kKQ+5FPzSeWw027G6uoFIhOIOmwi1gmshOKxWFNJx6Z3WmFRQGpRI5lPo6OlGR+c2hNaTst/XKTRo9vmxMD0FJVdWdpoqyzBYGROeE7LTZDWiqqxgPbSO1fUA3D4XYskoMrk0XF6XRDnXoEFj4xYRjnFfQ4J7fSMoZHvrlnb092+XSo/R69dlfaSwgyINqGpQazlXqpHNZ+T+1XPvlq9/jvHw3d1d0GgV0nvOPURdMMdaBUYj10V0nE8orJOUkBtOVUmhIeHNJBNJAag7WOvfzyhidtlW6x+rPIZz7eU+pSrXl2dgITS5RpEkVPPfNHXCVfaAdK3Wu2j5cdMZuyla2/x3oc6EpK3vGzc/bkYhb37vL3+NVv0LYaDQvjfIYn4t15BNweDma/L/K7UqqkxiqVRkXuC14HrNuZApLUwgUymJQ9RFioy7lu8HRbsUPNB5HEUxu4zeniagWMPYpSUszWSxrfMIHn/0o9AqTFBoqsjl4xieGcHliauIpZJwedxIZFKSGqE16lBh96+SewaS6mW5jzgvUbSjunEP17Oo2TnOj6IHg4bEIq9JqSxzL88RdUF+CzwWN0x2Mwo5hYhMI5EAMrk1pNNMW6vIXKFVWVAsVJBKxlCtZWGyamVfQeCkRoleKSe96qw74RmB9xH3Edw/yPUiUa9SoiZi9jzKhTxqcm9ogQrzqzlr6KQfupyvQaPUw6i3iPC5Rh0GvcBFpk/kJPljfTWC/fsO47EH34PwRhQmnQUmnaneb8s9kkYNk9GAK1dH8cxPnsPg4B48+OAj0GmZhFbCpUunMTCwBRZLFWvrk7hy+SS0mgo0TCSr1lBVWBBYL2Bw121wOlvw2x/7PXzpi18Rx229g/kmcft/I95683e6OQI3R+A/ZwRuErf/OeN881VujsDNEfhPHoH/GHH7FXzjW0/hxRdfwN/8zd8IoUAQi1FwAsJkMtI5Oz4+LnGBJGo2u2rjyYQArzx8PvXUN/DlL38Z589fENcrwcqDB2/B5OR1/PlffAF/8Ie/X+94tdoEWKeSmkCay+lCPBFHOp0W5+ngzkEsLS/Jpr6hgXFR67BarLDbnNIDJcB7KS8k5faBPly/PoFweAMGgwbZbA49Pb0CDjBGORiKQGO3QaHXYXF6AlaNEg0mOz76vvuQCa9CWczBZtBDI5FDShRKJVEpUwF5/NQSLk9F8Du/+2ls378HwXQchVpFop8b3V4oeVAslYTg5FiFo2FU2ENj8yBdYP+fEhazCWoVQU3GYVZEWUr3LVWijOXjAZXvR2/kQYWHL5VEllLybTISMIcok1U18iIqePm6NSXS8ZSQCDqjCgYLkM7E5XBLBwjBxmIxXz/MyOGQnT915yJJcr6mdFRqjdCbDMiVsjBbDKIyVVWUMGtNUFfYlKNEIpWAw8c45hUkCkl4fB7Mzc5jdS2Cdx59CJOTC3A5PALSE6isVNj3kpNeFh5MCdTz0Jkt5pArZ5FMxrCyMI9sMg6DlsBSBrkko5wsEl+UzeRgMTmkFIluYoWtgvXkOpQKMwqVDKBO4paDW3Bt7BLWV9M4cuQ+rK4xEngBDQ0ehDZKCK3mYVDpYTWbsb4RQjqfg8fvR7ZQwGJgER6fAwOD2+DyGFEspbCyOitgB4EWs9EuKlyd2gC9xopcqoK5qVV43U2Yn53Htr4OGGxV2L01GB0Z1FQRtG5xYXHKIWPOuLdQaB2xaEQcajt27MGJN89jcioIncaNqYl1tLYOIJUqA4oSHJ4SUokN7N+9A+pKHploBONXJrB3VzfM1hymZlYRT6fw6ON348y5YQwPx7Dv9oPwdNkQDIcQj6WhURoxMjwBl8MvMZ2LCwEsLwek32rnrl3weL3YoMo+vCpE9dp6AOqKGbe/cy96erpx8eJFIfRTKfb8GSV2N5VMY9++g9Jx+/pLJyR2y2X3YufuHjicVuRySTnE09VBMOz0W2/jM5/9LL733X8Vl5eF4Fs0KM7walGFvv4uWG1FrAdXYbOp0NSkQzichlGfx8D2XphMSkTDRUxPxHD2fBRH7roNamUGq4F1xOMcVzoQi9KDxvi/f/6nn0IBA5x2Q911UFQgUajC6nTCaFIjHg9LtBuV9yS3dVqqpvNYWV7Gjt29sNk1WFldgdWcRkeTCe99zzuwuDyFpaUQLpy/jkKxCSZTCUzx2j64FTanEqdPT+I97/4tPPbAb6G1swdVSxUGuwYNPidqJZWQsOyKKmnziCVDQpKXCiFszCfxB5/9ENJrWXzhz/8FJp8N/pZmHL3/bpw6eRLT09PiMOjt3SbRo4zM+9mzz8Hr8yEcpEhiDRarFbUigTEttvZuw+6duwUQZfx5e0sbent6sO+Wvcgm0rg4fB6XLl3E5SuXkMhGUdGU4PP4MX99DgabAfffcw9MRhPeeustuc6DQztw5zuOYHF5QRIAbE4bVoLL4jQmkMn4sabG+v1PR7C4zfQGXDx3Adt6tiGbyeP8WyMSp1lJV1FVqGDx2GG2miXWzO1xAIUq9t42iF17d+Dv/+HvoFKo8dC7joqgY2FhVgDwXCaD2el5TI6uIBoqwull7/KAdAtu69+Oa1evIxnNoKOvXQD6ltZmrFy8KDG2n/nMEzAbiyhkQyhkExIJXczRlcX5j25MgiOMMC4SV0KpTPFQHTytk7QkbAjw1QFErlMEgAjg0inGNTAaDQsIQzKdRBpdWJl0lkyXODvT2ZSAaBqNsg5eKmsSUZ4vVVCtEazljMq+tWp9PmdKAcGvmgLxRFKi3gTUT6WgUKhRKAIWq0cArFyhCLVaB2R5kFYAACAASURBVLON5J8R5VpVIq7jqShyRUZFaqAz6QTcTOUzyOTpwC0KSUygWiKCiyWoFPX/53UnIMT4YsZH8jlmjHMqk5bnWaI3NXQ2GAQEY/c5kxy4PhN0p0tAOuqdLhHq6DX16GUCkxw7ihHoqOrc0iFdjC3NrfVeu2JRQEHeG+x3JkAm7malAvlcQcQVnGu/+bf/CpXSAJ3GiNBGGh5XC1aWN6Sj0qSvSbQyx8RgNqKxpQEGixZ2lwFlRQbVWp24JeHISGa6KThXafX1GEUKHkhGFfMl1KpqAfMqJd4TCnH3GS02zM0uyrXdCAQQXVtBV7cPdrsFo8Nh9Pf1Ym5+ROIa/b4WaBROqX5o7bSitbkN8WgRgcACwpFFAVjVWjU8Xkbkt2FLZ7vEWZcrJUk1YWXC9fFxcdvv3r0b1UINZ06chc/TgIsXL2NpeRVqlQWxSAGdPe1YmllDIh/H7j17hSR2Opw4+eZxbOvbLuD1xVMXkMylUCtzb1InxHW8N1MZKIsKlCs1EdrlMzlAp0LL1gYUy1ksXF2EyWeRKHOf24t4JIFEPoUCn3e9jug4Wtpb0NTaiMnRcSjUWWzfsVX6tycnZzA+MYtssoBt3f1YWglAbzLB6fCgogDC4SiyiZQIO0hoCNisrrtYpdNQoUA2mYPRahIykc8k3ZjcGxJs5T6KdCjdRuKI5/OjYT+tXnDiUoXiN4LJdWdSnu53igr0OtkD8espvOBYSJ9jOnXDzUX3ukFckCToGLGdSiZlXiDBIgwjdyI3wHw+r5uAvbiqSDjciOCUf1doUCxzpqEDSCXu73w+K72KvF8pHjCZ9NIDTGCe+wUSiaVKXJxB01PLWF+jy80piQlbtrRjPbiCjo42fO87z0BT1WFg7w4UqY2rKNDkb5T17PUXXxOBEcfD42mQChH22c7OzYnDMR5PyvuOReNoamqCxW7B7MwcNJo6Ea3TqRCLrcHr1UOpSiEaX8b+/TvQ0uKVfcymwFJc7AoSJDfmS5K6em1d4KGoR5oyZpvzBjF8EqW5TApWo076J7kPJWnIHvZqqQaNzijiDNYerAQ2YDN7EI6mxMXY0GCHWsU9JfvBi4jGc7A7fLLm67VW/OiHz2FidBqPP/aECBWKuTK29/bJuhdKhFGtFnHXXXfgzNm3ZL6lS50pAocP3ya9tv/2bz/D+TNvw+b0yL2YTMVgtxtx9zuPwuqwYmpmCkarGW4PHdxKvP7aMRGB+BsaJZFmeXFZhEm7B3fA63Pj0qXL0uFeLVfR1tmOlZVlVBUKSZMh4ZDJpOX+5NhxTmKaRXd3twgwN9bWoVYyeUElLnEmGzGRhfcLCTB2OceTMczPzkJdqokgi4Qq143mtjaUcgUUqxQKFYWEpdu4kivhyDsPY2D3dvzPv/jfQmQyBaCSp1imKq5kvdIohG08G4fRpEPf7q0iyltdDeA9jz8Ou9UAgxayPxkZuS731tjYFHq6BxAJJzE6MoFaRYUjh+/AqWMnMTs2gw985EPwNrkxMTuO1cAaipWC1OFw3p0cn5S1h+O0ffuArKsUdXBtJfFdqZWgN6rR2NiE5pZmedYoYKPgJ7C0Ao/Ph+bmZlkr1oN1MpHzA92FJIV5PqRjM5ZIioOX4iXem06nA+fPX4TFYhJSiPsMfr2nsUHmEZK4HHe6W40GJjRoZQ3jOtXgY7JIFMH1ICxWG4KBVfS0tGKwnx3GvXI+7evtq/dd5wryPBWLOaQSMYnuZww+CUymajBemuuh0UhxUn1e8foaZF3X6EwYGZnA2noU4ViGMwiMBitikSB0yKNUTqNrW6fUIvBa924fgEbN8cti4vqMkEnZNM8vOng9LiwH56l3FCdtNB6TM2axXMDM/DTWQuvi3m/vbMf84jx27dmFUqWEY28eQ4OvBWazC4kE6wfopjeKY9tg0MuZPpVOy7pHt7rf65NIb61OI65apZqEvkrWNkYeUwhBYTCJNZvdDJ1O/fOYW5Komz3bBGS5l6Dog7UWQogKSquUZ0+EVDeSP2R1oOhNRHYkUetCNNbh1rts+f918dEmkcr7hSJhJttUaxQu1yPgN5NW6n23TBSg0IZf+wuytT7X1RMbfpm4/ffkrawFv0T6bn6+VKD4pb5WbDpqN/eYm/sl7rX4/vla/BzHkKIw4huJG0IHpj3x9yOeoFGrUMhlJL2IqQ58P0wxY22MSqGFQhmFwZCA16VFLpnH6MUgqjkfDh94FAN9B+FwepBLJ7ASncPxU69gLjyPqgGyTyhXq7JvFKc8FCJ6oaCLEeKcR0lSVkmG0u3LHuP6kij3c73nuf6R+1sSt1KZoWTUfvlGZQcXCrXsDRok+t8mVVP8fCwaln1TOhVGqUzneQlaXRUaba3e46s1Slw9hTKsRSGuwr02MRX+btybcs1mZHalLFZr2QfZ9FagzM/rYDKYodUYoVHqxGFbLQHFHAVnzAPRiOM2nymImL2mrQg+4vM0Ip3MwWF1Y1v3DmyshWA2WKRTnPsvk14v8wcrQ9Q6PcxWJypVFS6cv4yXX34DS0uLWFqcxHe++xQaG01YWrqGy5fehEEHaNRVEQ1VQROEQohbh6MNH//47+GLX/wq9t2yTwSaPx9kkaKLCvWm4/Y/GVu9+XI3R+DmCPz6RuAmcfvrG/ubr3xzBG6OwK9wBP5jxO1X8fQ/flOI269//etyyOfBVUBbpVII1TvuuEOcDlevXpV/IxBGMIgHGhIW3Oh/46lv4qtf+yrefvttIQkJhn/qU/8V3/jG02hssokanFFJDV4fUvGEEIw8bFFRval4JanIg0xLS7Mc2tl9xDikxYVFGHVG+BvYb2vA8NUrsJiN8Df6RNXLf2NMKA/5VKnyoESnwUY4hlCuBFdTG1aXFzA1OoJ7bz+Mob5ObCzPw6bXoFpIw2rWw2zSYz24Jo5Eu7MVV4bTuDoew4c/8XGYfC6kUYbeZhKnYXtzC+KhDQSXV+TAQGU4D7o6kxWJghpqrUXciyRn+T7VdBoQuCoVhCRmrA4PYFRk8wBHcJfumxwPemoCilpUaptRQFTRaiQW18jIVHYaJdNyaNVpFbA5GbdDVXVJCHEeVEngsmMonUiKs5LACf+NxAwjVxnVxZ4lRiRli2mo1AqJNcqnitBWdKjlFBKDRBIvV8lgITgHp9+GeCIssZ5mowuNDZ3ikizmKwI6VWt0WxRQrhagUVNNrhN3ME93xVpBYo8jkSAWZiah4xholJibmkAumZLIaR6YlVChXKLLrwitQYNYcR0WvwXxaBn+pga0tNmwHp6FRqdEZKOIXYMHpe9yev4amlu8yGdpY7ZidmweGlU9xjBbysFst8BgNaBQyWN1IyAxw7lCCl6fDbUaScs4HHYHtrRsxfjYrID6fk8LDBoLXn/5krhi29vbkM7T8dgGhxfQWTIo1jYQSwagqhyUaxCPB+HxmAUEzGUzAvyce3sEKys5ZNIGpBLsxLPDbPZL35zLQ1dyGCZdAW3NJvhdVrz5/DnYLGa857134czb5+FrbISv2Y6FwBpeffUaBg8NoWIs4/LwrDh8G9wuWE1OOKx+nD5+Cc1tTQiFCdYoxa3I6K19e4fkADw+fhmtLU0Y3LEb5y+9JSr0xcVFuN1ucSSEQnG0t7fj/IkJ9A+1ieOplK3AoNbL/epyOaSXcW1tSdTOJHbp6N01OISV5XVMjM/htsOHEVgJYH19QcQKTlsrQhur+J1PPY58cRnT05ehVZmFqBnab8NqYBnqKp2xbiSTRYxNRvDQYw/jjdfeFKcHXY0utxMdnS1469RbuP2OfVBWNXjh+RNCypSLWpTLGgTjOdjcdjT4HdDpCe4FsLQYgEZtgVZlh9Fgx5XLw/A02ORZ9TVYoNHE4bVrcOuBAenXJfjxvX95TlTv73v/w0gngZm5KTS1ePGtb7yBT/zO7+OJ93wAnQN96Lu1D75mB64Nj0BV0+Cuu+6GUkVCqoh0Pgy9OQe9No/LJ6/gNx9/D2JLefyPL38PRq8BNV0VFq0d0XQMVWUZuqIeDzz5TiErLp27ipWpNajtCiHR1lc3JGJYWdNg++Au9PRsQ5JdgYyxUyixvLCMpaUF7BocxMEDB9DW0oRWfzMujV3CldFLmJibwNLiEiZGJiU+nfO6x+XB6tqqCDmonm9saYTepEbH1g6J0mvrasOVa5fFkfuOo0dx8sQJmUd8Xg8uXTiPleUI1q+H8Wd//WmkEilxHCbjeZx6YxhbOrbj1LFjAupLn5uGHa9qAfEO3bEXx547gXvfeycOHtyPZ370ExhNwONPHsXI8DkEg1EkIwUUMgQBtejs6MXkxBzSGcbgMs6wGcGVdZqNkCsV0OM0ILC6jE9/6iF4XDXo1FkYNIzQ1KBaJiGnFhCFJFlFUUJFWXfcKRRGIew2o5E3XRWcL7ie0fFDYJ2EDsVKgUAA7e0t4vgkKEiQnOCJ1WoXYJOdmiRE2GlGgpcRgYylZN8be+w4V9OhQACX8cJEF+leJotMIvHK8Cg83ka0t3chmU4juBGFy90g3dypVEYINafTA61BJ78/AdRkJik1AHQSs8OLJDGJ13guIckCdXcKY/U08jsTzCJAZjaZxRHP98y1l/3JJLcIFhYqJfkeOjPpYGG3OsFvEkCMmuPYMJqSwi2OFWM+SV7RfcN1zt/ol70AOwN/+qMz6O6z47O/+xkB8UmuSepDuSKx3uyjpQjsyvB1nDpxDXanEg89eA/8/mYsLQbhsDfgwrkRHH/zbXhczUJY0cGqAeMwo9DqzYgkEkIO+Fvc0JlqaGx1YOfuXiRTIQHGpVdYWe/F4+vX3ZhqcQrT2c74WEbca9V6iZhnh+5GOI5nv/ci2vvaYdUbsLY8h7vv3o/+vh5srJWkBzYSnhfAtFyqIRYqiqDq6L1DAqmVCzrY7AbEU6siMCPwxiQQpVYBCt1YB8Dnymy14l++/4yIzfyNzUin0gIamvQWpJMZcWDNjofRta1NiNttfT3SOR1dSuDgOw8L4D81NiHzt0lthM5ukJ5Mjgdj/Bw2G9715OP4yXd+jNWVVVi9VqSSGThIcNQUiG2E8Sf/7x/jlTdeQjqRQUt7q3Sm797FiOUkfvJPz2DgwKBUOsTjUZjMBrS3tQlQXy2HEY8n4PM1YmFxCefOXkV3z1YM7twt3e1TU7NobesQx8np02exvrICi8MuvY9MEKHblg5gXgvWbhj0JhEG8HrUBRTaOpjOnlmNFho6qBgpSEe4la48i4wjBX+MSiYxodXrZc2jeIFkIxHkdCopYDid4D6fT0QCvA+k7kJDcQTJQa3EJXP/xPtaugTp+bwRayludf4VV9cN1xeBaoLxPwfrlagQoFephbigC5rxjS63AxaLESsrSyiWijIvWKwmrAZWBJjv2toGrb6McGQNjb42rK9Hcfqtczhw4CCcLvakTsj+lqS8WqHDrj378Pbr57GyEMCBo7eKIODHP/4xHHaXVENwrxxcXYPT40NrS5t0U/I6kdygEIHzVTyRFZKL7lESWdz/GPWAw6lFLD6PUGQOt+zbDq+3XrHB6hQKA61Og9Q8cI3ivpDEDDuDSUiS4zaIe5cR7XWnGOfv+lxXlH0v5ycKKOxOB+KxOPQGJg2ohbQNhVOolJSYm11BPF7EQw8fRmuLXa5BIpnHG8dOw2x2Y0vbNlRKKrz80jE0+zvQ4PZjYWYRDotLSDcKoIavDiMSXIPFaRd3O8oVeJxu5CpFEaUy1WVsdFzAehEJVCpCZDS2NaBv53Yh/2rKCsavXRfBT2d/B86eOivxyL5mP7wuH1aXA9jeP4Cdu3dJTyx7Z7nWTTKtpFqVe4rEX76QR4OfNRp1oSrnSo1Og2Su3sdbKVWlb95hdQhpwHuNiQ31LvaC7M/zFD2ms1DqFPA67bJvctk8EieuhFrmXlaUhCIRZLMpZNM5bOvfijsfOIJiJS97+ZFL1+Gw2HHt6hg2QkH4/B584P0fwF997atoamjFnQ/cikwhCZvdio2NIHp7ezE40IuFuXGJxQ+Fozh1agyzI8voHWpFS/MW5HNVWI12cZ9dH52AUWPASiCAPft3S5rH+OQ4GtsbhfTjuS6VSuPgwVul+5di3MHBXZianJaxIbm6EV4T0jkZTGFL3xaJ9L82MiqxynzPPH/29/ejoaERCwvzck+zjiOXykqULR2x4XhUyC46m7m+UMTBNYvzbYriKNZRZEg+5mG0sXKgTtrRSWs0mmU/xfuBZJ2Il7UG2fewh3N5eQU6lRaqYhV2kw1PPvFkXQBVU8DlcKHF3yjCJLfTgVg0JPtag16L7q2d2NLWjGQ6jvmp65JAxNdwOZxSJeHx+JHN8z7PYXJ6GRvRNKDQowqN1KjoFTkYDQqUawURhPX2bcOth49gZnoR8STrEMqYmV8ULsfprp/RQokgCrWCjGc8xaj0DLL5LLKFvNzfKo1KRLgLS4uyV+D6L3OywQqdxgSrzS61EhSh8H7kHMa5i98nZ1WLUQhiVl1w/mZXbqVWvpGGwL0ORbz1OaLuCGV0cRGFItMS6pG/dfEXu2jrxCX3USQLuSbQ2c89CEV2CvZsS4rBL1yuPHdsxqULec8gqyrxhF8mSeuvS5E051qmIPCMKuFYEl/Ma8+/9SjjzUQRiqf5p+6GrX/k2X2TgN0kaTdjlvn5X/7cz2k2WTPqPb2bjtp/T+5uVnVspp9wr2Uw1MebdQUU9JkMRiEIjeLsrkmKQYXzqQrQyZxaJ4dljVAyXayE/t42nH3rNI6/eg1PPvpJHNjzEOzWVtSYYqUu4cfPfxdvXToOm8cCpQlQmZTi4ufekqkWvAZ1N3MVapVWBIaMoq+xb5dpNhT9qaookwSXGOt6upd0zlNkRQK/WKqnqHCslXWBZK2qRCrGVBKz3NvcC+o1JnhdrXDZG+CwmVGpJRFLTGN55RpW1+aEoPV6/HKfCymsUsjPJ5GtUtRECM9zDFftWrlOFpuNFhGGaKCHWeOEsqaFTqOTv6ViRSLQuTfMJXMScV8tQyL3+SwTg2AkdE1fRr5SkHUincph184h3H7wLgQCa9LXK8JGnQGJWEwEnjQqMAHhuedexIsvvo7R0UnEYml5bv7xH7+JgR3tUCqTCKyMYfjymzAbKcStoZijyMGIcESBnbsOw+lsw8c+/jl84Ytf+3fErdyVNwpJ6HC+QWX8gtG4GZX8K8RWb/7omyNwcwR+fSNwk7j99Y39zVe+OQI3R+BXOAL/UeL2n77zD3j22Z/gK1/5ioAbPExvkrMkbh988EFRXvNATpKHQDYdhTycEez6/Of+AENDeyUarKOjXYhXqrmpPnY67bh0+RwO33YQ0WgIDosVxVQGnR2dOHLkCJ577mdyQCLYwTiwuvNWLd1JdN3u3LkT0UgMwdUgdu0YxPLyIvKFDO4+eifC4XUkU3Hs3btHDi6BwKpEVi0sLOP48ZN1cFCplhheOvAMBpNEhdLBVqSS2GhETcEoSosc4kk2WB02UWGmgzVcv7aAOx64F1qXBQqrAbFMAhvhIPRUetaqUPJn6HTYsqVNYv8SySw0Og8qVa0AdTzUMAqYB614NAYHwX3poCX5TacvgQIeKgvYiC6iWssLIbEeDkqklcVmQVd3d71zUKlGg7sRJoMFlSI38CpUy3mk0xFx5vIP3a2MSiZgQQCJZC0PpHxtASt54IEakXgAofgSFJoyquoqMvm0RHImNjJQlfRQFgwoZCuIxhPIljNQmQhgtUsf5b6BAzCo7di/9y4htuw29q4x7prxTlmoNTWJDeXPq5RJLpug1laRzUfhcpphM2mxsbaE1cAcKiX2cBlRyGZFdZ+kMwf1Q3tgbQ3hSBR6kwWpZBk+vwOR5Aw2ovM4cKhfHKw93bsECBobH4Hb5UFwLQ9VzQWPxY7LFy6gijKcDQ6kC0mojTy0VuBqsItTbXFpXqLZCMxs396PcDiO1146g6N3HMWli5exsR6BClp4nT6MXlvCt7/zDbzw0rOYXx7DkbsHodDGoTXloNJV4LEfxaUL5/DW6RO4/cgQrFYtjPo62fLmsTNwOrdgfDyEwDKJAy+mp4LYurUTbS1WeFxaREPzCK3OQafKwGrK447DR7C+ksfMTACtHVvhbWzBT196Fnfdvw+TK1Nwt7VjI5RENJQCSmpsad2KWkmDc+euimuHcZO33X4bjp04jlgiitvuOAK9HrCZ6fArC0A3NTWBUy+NomfIg8WlNSEmtm7tEhIqk8xjYWkBRqMF27p6MXLxClaWV/ClL/+ZOEL+6emfwOYhsUh3jEu6iHi49ftbpWeWKmWLyYZYPIhLw9NQVIH3Pn4bOjqc6B9wYyM8B52ugka/BYVcFT/98Um4XA3o7GrG2OQSEhkgEoxJ99342DwOHtiP9z55HyYmhuF0WMX58oN/+SlioTyMei9isSIUOisCGwEUi2FsH+xAqZTB+lpQoqcc5lZM060WzaBYzKKnrx0trXZcuHAcgYU4+no9QgI3t/lwbXQYB2/di6P33CnOupdeOoFS3g6V0orf/dQfI59T48jRe9B8SwNS+RhKMarQgcd/4924cnkWew7sg9FSQzQ5g/Hrl9BgNeC/feZP8cef+Eu8dW4Z7bv8aGhpEtcHSbBoLAJFVYlHHnsICzPLeOOVExjc24+HHn0ATz/9tMQ0Mu4wuZERh4PL78XS9Dw++JGPIrC4gnNnzsDmdKFjSzt8DV68/MLz2HfLHpkfd+3YjSZ/C4Ynh3HhwgUBX9547Q2MDV9DU2uTgG3sMmMcJAmWlk6/dOm1tLdJjN7VkREcvfN2IYbpcKV74u1z5zA3t4Iv/vfPS19nOLIhiQJtLZ0ILObR2z2EL3zhC2Ds/UB/n3Q+MkXg7bfPILmShNaqw32PHBVy4+SbZ9DYasUHPnYfFgLjCAcjuPO2u7GxFoNBY4XF4MBrr57EyZdHcPCefVBrDIgn0rh64QrSGykcOtSPZDqEP/mjD6CpQYlSbhWKag6xcAxOawvKJUYdsre0JvGBFWVeiB0lLOJaIzC1CcRxzaMYicAugRjOuexy9Psb6+SOlkRNre5IsFMMU0U+X7wR2aoWp2w8HhMxER0nyWRc+vQYAyjxrOWKgFgSIl+mu0INrYbRiXQGqjC/FICvsRULiwGJXI3GEuJsIfDv8XmFbGPEJsmPVDYl4L7OoIWS0dCMvJd+1yTy5QJUelYR3IiGrZAc1tbrCRQqIV7USop9StCqdQJqm8xGicNzed14+ZVXpBfQarFjfn4RnR1b8a53P463z57HhfMXZA2lM5/kHsfvwN5b8dprr4lbcWt3N3YMDIhDZmVlDcH1AIxmI2xWm7yu0+UUtze7DeeXlsVZ2NXVKeP9zA9fEOfvbYcH8fDDj2FjI4bujn68+OIb+NGPnoXN6oK6AhgVCok7NppJhhpQVVWRLsQQjCygokzj7nfsg9dnFxKEPcTxWEZEQRxLdqQyFpfA8eafSlWBRDwFrZqpExUcf/MMvJ5GcYWH1zcQXF3Fb3743ThwyxAW5+Jw2OzweXVYWpoBLaUGjUPW80xuSWKAdWo7csX6ukCSM7AWEFGZio6jfBYGE/cnK3jtjWNo79gKhUJ7o6syj8vHJ3DH0f04dOQgjh8/gcnxOdRqSjQxWt3tg0FvwTP//EPYvR7oFDohkzQW9pCWUKoUkI7FBPTWGbXi2CP5kUrH0dHRgd/8rd/CubPnEQyG0Nrajpdeegl7D+7B1PSExH7vGNiJjY2QRIi2trbhlZdelT747du348c/eQZdXVvkmtMR1NNFEFKBmek5aLQ6rARW0ehvQiaTx559t+AH3/8BXC43urp7MDo6jvHRUTS1tqLCzuVyRe4f7vMkqthskX5di8UqRAGFBezBNRnrUcjKqlKSBNLJNNKMHxUwX4lEOilx4EZLvQ/cZLUIycDrLFHG7LUlFXAjlpLXm4Icfo5ELR05FHSIa/dG+gnj0zUKDVRUO3EnIs9o3RVMgH4TjCaL8H8C9gwVKEOl1wi5If25KrpZtTI3inCgXJb4Rd4L3EezE9Zk0ApharHSAWTGyMgklhdXcfDgQVlnR6+MoJQowWIz4+533YVkOIPTp87D4nDg4KH9sNjN+Omzz8o+1+FwSYzpxNgYiok0jtx7r4C7nGcowuD7TqeYEMAoWS+i4biMdblM4lALkwV4663nccv+XgwOdkn3oKJWhM/nh1JTQ76URo5ubgpf+H4Yk8wUGV4jiYgmac3X08NksiCXK6OQy8JuNcFsNsgelQLBdC4r0enNza3Shb64uA612ojASkhchCdPnsfDjxxBS5tD0nf+/C++ibbWBnR2bsf3v/NvUFb1IjIY6N+FsZHrOPPqCbj9fiRiCZmbSAjx3EFCmb8bBWf5ZAY6ErskqEIxKM1m3HrrEYmsnp2dgc2mh0pdRWhxHeZmB0rVPEwWEw4cOoB0NinpAa0tLfJ6U5en4GxxSPdkci0l54J33nsPLl++LCIKcSCX6/HdVptV7j+J02V3eDqDCoqwuU1I5RJw2V3QafRYml9GhW6vfEGeL9bQ5Ap58uAi5hzaswud3VuxHlzEemAd5UIFtbIS0dWYOMjpMF2ZWcEtt+9DY7MP4fg6EtkY9EYNdm0fwtljl6GqqnHo0K1CbJ9+9W187HMfwvETx+D2uLFz1wBqyiqe/+nrWFlYwyPvvQPhjaCIAHYM9GI5sIpILAWz2Q6tXgeLyY6JkXmsLgVRywHbd/Xi3Y8+ir/62telw76mUYhrlo5pnumYUhFYXpdahN7+XszMzEgqg93ulLhknV4n73Fg54DMHUz6YYpBW2ubrL9MJGCUb2BqGe42ulSZlgEhvu1GC3weLxKpNJYCS7A7XBJjvR5cF7KYPZi37DuAWdaFaPQSn8oYWo1JB62Je3SniFZL5XodDR2AjDbm+YkCGornOK8zEt7JLkyYEAxsCJm1tasHXR1dCK6sIRmLlsUemAAAIABJREFU496j7xSXLStuKpUigmsBlAp5tDR7MDDQgtZWL5aXlhBcX5fnp6OzE8l0Fk5XE2KJHEbGZlCoUrSrxWIgCL1WDZ/bCKWihEg4IBHijY1+cSwrVXqEIgkotHrMLC0glAwjnNxANB2CxWGV8yfHtrG5Sc4z4VgUe/bsQTQRx9j4OOxOFxqbGiVBytfQKPNxOpmFxeyUtdpoZp1LXtKsqihCpVHA7bXjlv17YDRpEU8wAt8ge0JGPm+KuUiycg/FFB+SWVYLO4VrImhhd2ulWpZ9FudIVtzUuDYz6pd9trSY3+ifLZK4FRut8uccVT3mnnup0i8ch6SyaiRf64dgznf1+O0K7xCJ9mUXLL+BJC4PI1LXpGLse53AJRPJpBv5I3N/va5IXr5Wk5QMEoLiAL4h1uHPICEpAp8bX7fZectv5E8gwbhJ8G5+/GX4Z3MNkTVJWxcrsRc3k06I8JfiTI/bLeIliR6ulCU+mISwTktylTVSeRTzWTQ0WOB126GGA999+nnoVD58+Y//SvqvU3lWJ2lRUgF//a3/hfmVGew80IdsOYYSKAjIosTKCpMRap0OuTwTXrjuqW4QwmpJ+mKFEvuuuWaWmRqmIFHKTl8SuDdSKCQ1uT7eXAN5D29WbhEPcNqZRKSSZ4vttXqdCoViAtHIOpx2E5obm9DX2wu3k1UyG7h2dRgzsxOwGIwwGfSyd1NUKyIgZ+2URqGAmSIgOparSlhNNkkN4dpWKSqRiQO5dKkuOCrd6KkvsFZKAS2d2QqliIMN3EuKmI/tvnmE00HYXHYoFRqsrQYxsH0n7rvnQcQiCelUvj42JvsY4mWspuG8zzSyj330k3jw4Ufxuc/9Af7sv30JAzt24hOf/CjyJZ7LswiFpjAyfAoGXQV6NVUHvO8ZzV7E4OAROJ2t+OjHP4//8cW/EuJWbm+S43U5wQ3ilv/J0ubNGGX55E3i9leIrd780TdH4OYI/PpG4CZx++sb+5uvfHMEbo7Ar3AE/qPE7bf+/ht49tmf4i//8i/R0OCVTSgJUG526b5lvxDjgIeHh+uxcum0uGVSqaTsHD0eL65dGxN1844d2yUijjFhBGt6t3UJSelwWnD77YcxNTqGQiqNV158TVxxH/nwR2Bz2MRxQhcfgRcemkdGr6GQzaOjq0O6MnmYthpN6O/vg8msx7e//TQ6u7agt7dHOmMZ67Z1a4+4NdwuryikX3v1GJRVlZCdV0cn8MT7PwgLo32rgKuxGVqTERuxOArVEowWg4DfPP/ZTCY02byIhqJIVop44/wpZFQ84pSxsrYELXfR7OnL56ColNG5pV3caoy43FiNweP2o3srQVkFZmenoKhWsWv3ILRKOhznsL60IpHCBJUIqjPyZ219TqLCYsk41iMbUGjU0JuNEt+8HgpL92NXRzcafc3QqfUS7ZXL5OTgxkMyAVF2MvFAyusTDUeF8JauNhWjaGOi9ibgWiylYbVpYHUZkK/lEE1F5GubGtrhcbTCZfHj2vA4MrksqroyWnr9UBqq0FWMMBbdMCo9+MiHP4vwegH5HCQqqFotQKkpQ2dQyNmXHan5fBUGnRlqBWM1dfC4zfjaV7+E4eHTeOKJh4FaBolUSIAAOo3lECxkRSOMBjMsajdyiRosRg+K1RROnf0hirV12BwGRMIFGI0+XL82jtmFBSH4U3ENlBUHzGod0vEI9GYdNqLLWFidgavRBmirUOqr4t4d2rMbb184jx0Dg1hcXMLwpVEkIyXpCtozNIT52TmMjRCM10OtrEJrMOChR+5FuZYGNGksrY3BaC9DqS5he99jePWVl9DR3owdAz1YXpyVg/eW9i6sBqKoVIyo1ez4u6d/gsamfszNh9De0orOLW5cvfQWbCY1VJUCdm5vQ/dWDbQqNSZHI9i58wBefP0MlgJBWJwGfPgTj+CF4y8gpwDyxRpUNT0anM0YuTwJt9OPpsYOnDxxBs3NbeKU6u7divNXLiFMB8DKIrZ2tGJwR49E6u3fvw/Hjr2OpeUFIVCoyve4vUgksuIk2LlzN86eOY9iNoftPb3Yv38IP3jmu+IsaWn14dy5ywI0Fgo19G3rwiMPvwv/31//L3R1bUNgJSJ9zezxeeCRvYhENnDp3AR6e1sRioxBqcriPU/ejoW5WSgrBolJPH/+qnR0NrZ1YXD3Ifzr934MlUKHZKKK2ZlFpDNl/Mb79iMSW8bwpYBEcKWjegz0d0Ons2N6YQ5VVQl6gwKNTW7Y7HXyrVioYmxkBgdvvQuxCGNoVeIq4dwUjW6gXEijVFCiVqaYI4H3feAOjI5fwdDerTBZS1DBhWuX4wgGsvjsZ/4Qe3bfBmdbA1r2NCCbT+HQkQHMTC5jeSEMt6sLy9dncM8H74HdWcDYyHG0ebz47fd/Go/c/nk88YFH0LFnO65cuyaRzzz4s5f2xLFTePhdDwgod+XKFelcI9hx/MRpuNw2RGLssVPBYrEjHU1AY7QivRQSsmnXkQNobmoUEMNht+Lc2xQK2IWcL1WrGNi5A08++CSytTwKmXrP3He+/c+YmBwXYI392CSXOEf7mnwSEzk4NCSCkR/84AcS9dnZuUXG0+GwIF9knK4dQ3sGcfHi2+LeCUeCSMazOLT/QQxfmpT1w2V3SE/ctaujaPT7YTZZsbKygtWVNbkGnJ/Yn0un5G9/7nHoLDWsLKxgcW4Z0WAUe3fvg8fhwwsvvIJtvdtx59F3IJvP48SptxBPpUSccvb5C2hyOvD5P30AW7vYBb4BvboCq4HdcEqUihqUK+yZZa5nFWVlRuJiVQrGxtd+Hk9HgH+zb4yAKkVKBJtJePFzXAPNZkZd5oUYi8USAjozBYGRvRqtAZNT02hra5UUChKoWp1a3M2Ma6Vjg0Spnp2YSlU9rUKlka7AldWgOM7KVSXau/oQj7OvlkSqAk43nS8VrAXXxZlJMoLxdSSPSbbSBVmqliROn26cfCEnTgjG3pEkTqczAlbR1UsSigA1+y5tFnv9Gjnc4rQJrK7A7rQhykjO+QU0+PzSN8uockbd0vVL4pCEH+OcKYjg+ydZNDe5hPMvT+KDn31MQNlLly4JEUtnncvhwMraipDD4+OTEr3IuZXd6Il4RlwRLa1+6f985dVjiMbC6Ojw4ktf+pJ0/Z49cw533nk3GnzNWFsL4uq5q0ivxrG+EoXR6oHb54fFYYOn2YFcOYzr0xcQii3jvvsPyVqYz5SkP95otEKpUQtxx1jIQiEnhAiBUHHUVBRobGjDsddPQa+z4P77H8Q//8P34LS7kIrHceDgDsxMT+CWPXfDTNdmJYxt3e3QabRYWwojGY/DZMnBoFVDrbSBkHGeHXTKqsyXJCLOnjsnzjXGHJ+/eAUKhQ4nTl3B0bvvgs/fJFH17Fh7/bU3sWvHLrzwwotERyXikfHGpWgJNp8TWoMewaUgTBab9N/RfazRKkVEQaEYe/DmZ2fQ2EGnZBbRtRT+y6efEOcSuyK9Hp9ErC8H1kQIQKcZ3ZFMM6CzzOX2iujisccew8LCHBobGzEycgXb+rYiEo2Ia6q/axBLS0tyH7vcbpw6dRL79u1DW3sbgqEw/u3Zn4jggEQBweDXj70haSBWfd31Wyeo1LDbHfIe6tUbCok35v6SokHelyTMGIXqsXlEeEBin25zxmzzetJVx65JtU4LtVYr7nM+L/V+xhvdqkIKMCq03r/Ke5MCtnyxKM+yuIcqFSEPSDSpaypUS1XZT0kX4Q1VnLjCCtxnlcV9uxmHWQfyFagoK8iW+YxqhOyhkI/jyfmDbl/2fXJOmZgYF/Ej5xStRonmZjsS8RBi0TTSqRL0OpMQfRcvnMPRd94Ff6MH586dw9TUHEr5Khr97cgXSth36xAam7zSicqO9PXFAFra2mF3u4TE3Lp1q4io+FqEfXmNSahQAMIkSZ2a7qOyzOlrK3PIFyPo7/Ojr78ZPp8ZOm0VhUIaKUZAqtXIs3uSYhGtBjpD3bnMWmMmCRTydMwpMTW9gEy6gMOH74TX24hsJoP19QCikQ0kSUbkU3jggfvRtqVNhCDcL4+NTWN4ZEKi0fftOYR/+d4zOHTbEDo7fEK+vX7sEtpa/TCa7FhdCkGvt4h7eH1uBS63T6ImMxtxWD0OFNN5EdJ0b9uGq1evSHSx0WxGf18fstk8JsYn4GvwS2wmx8Pj8WHm+hiiyRDUego7KvWqj5oaji1O6I1aOF1WicLneYgdjePXxhAJR5BKZJErKRFeWIPaaZd7kfMB510KA1ihQqJqYWFRqiNI9NHpycSS5eAcrHoz/ugLf4hQMIynvvYNuD0emSdITFHwkYgkRFjQ1NGED3/8I0LQpnNh6XK9enYUJo0FTW2NOPnaKZl3rUorPvUnvy2Rw7liCm+efl3W7FtvOYKn/uofJcqcfbQPP/yAuNb+7h/+Ttb23r5edG3dglQ2iVdfPQ2jsYYnn3wPfvzMj9DR1o6JiSk8/Oij6Ojukthdul/53E9OTiObzsLr9KK3s1ueGQp7pqZn8eh73g2b3YE33nhTopd5rxdyJaRiaZlvd+7ZiYWFBUSDMRy47SDmpufkXunZ2S2drJ2dneKs3bfvFqnJoUCK59NXX31NnlXuJThP5LI52E1WhNYp+M0K0VIolyXelQIdus25p+Jam8+mkQjF0NLcLOv0XGBeBF0UUlCwwvMlnbB+X4M483jfszucjmZ23BqMJlkvnVYP9g3tRyIWRzaVxcLsInbv2IVYOAyP3Ym+nq0wm4xIJRKoloowG/XQaqqIJ+dk793Z3S1O8OFLlyXquau7F2VoEE3ksRZKIRilM1aBSq3+zJUKKYlUrRQyMBs1SMUjUCuUcHu9UGh0MLtdUFv1OHn5JKYCUzC5jXKNlmYprnaKQJoJIRcuXEKuUJIKDsYPk3xiGkh4IwKv7EXNIlaKRxMiONPpNSgUstDxbKKpwu4wwemyAMoS9CYNtDqKj3VyXzL+lsINVuaIgJiu4ip71Y2wW5lsQ4dtHUvgX94/8odzMx22UlGhlnmbDlwKdxXssSU/dcNZSIKXzmASwBXGb0iiCCsv+P0UaWiEhGP9Qr1/uyguW97jJBY5jXPPs9lBK25bSVbgPpBE4w1qTAJR6LK9kbRwIxFrE7b59wTsL3fVbqY0iAOXVQDi+P0/Y5Q3f86mUJCf5+8lP4diGDrsc0mYjQYRQ+m1evnN+DebSYnjlhm/rB3ge+T9xevgdlowMzGNV352Gbv67sMff+4rspYFQsvQm4GiModvP/OvuL4wh76hHVgMzkOlr8Flt4Fd7dxXprIZ2TsWq4zyL8nehdcGVS6SVUnQ4tpHZyqvD8dQUmtIknPMGI9d47qRk+tAt71ez8SZ+pqs1eiRz1ahVVukqqlUoJOeIo0yrBYVUok41gNB1CoGDGzbhT279sDptKJQSOHalWHEw2FxzpMMdjlssJnM0KlUmJmchor7emhh0ZthNhglNYtVQsU83d/1a2806EXQKN31vHdIilZ5b5DArcnvQ+K2oqpBa2YqF8l8JZKJjOALDz3wKDLZnMw1JPWZWMFEgtHRUfj9fsxMz+KTv/O7Emf/od/8GC5fGZUKjN/7g09jIzQPh0OBjY0pcdyqlXloVSS+ebSzYoMdt4NH4HC14WMf+xz++5fouN3/c+K2ztH+EnF7Q1z2Cyb3JnH7K4RWb/7omyNwcwR+jSNwk7j9NQ7+zZe+OQI3R+BXNwL/MeL2K/jbv3sKr7zyMr721a9KrBwPLew35MGJgAUBp3vuvQff+uY3Jf7L6/HUewAr9XgjHjjoXk2nUhILyP4uHrAY+8NuuMXlOZjNRtx2263oamvF2vwC+nu34erIVfzD0z/EE++7XwBFqm556OPBjYe96akZXJ+YxG88+QSS0ThOnzqJd9x9t0S2XR+/BpfbLh0idFpQYUnApKW5HTMz8xgbG0elooLd1QGLswX33PcgPI3NuD4zC3dDIxIEuwtZuDxOlCsZTFwfhkpZht1uwPzcFMqFHMLxCHKqKuLVLEKFBMLJKCwOsxC3ymoJTV43jHotioUsbFY6Q+Ow6NXScUTQnm4z9nzxQMC4V/ahFPO5ukrUWD+QFbI5Ab6sZpcA2TynFnng1KmRKeQR2AiiubVNYkTz2RIqpZrE+bmdXgFLNjai0Kq1AsIR0JL4qUpFFLItLW0SY0yn04Xzl0QVzsOuxejA4MA+5Nk7W4hgdmkCSiqqXV7YLARJteJ2jaTCsPr1MHpUyNUSsFQ9WLuSw7vv/zC6OnejnDejWtXK7w1FERodu8t4qAOyuTKymTJUSj1MqgpQiKG/bwuujZ7FP/3zU/D5jfA1WVGuppDIhKG3aKWTaXltVfptLQYrHHBDlTEhHMxhYWkWt+zvQnefH+FYEHqdCy3N3YjHYpiaGZfOxyuXZrGj9xAUBcCs0yGTTyGUCKCqyaGkyCBXTSNfyUChrqG9o0NAMGIIBA3SyWK9r1Bt5GlOImBDwRB8Hg/GRmdw+52HMDs/AZtLj0N37ILFWYPRBvzjt5/HnbffIb1meo1GHCZzs7MY6N8Bk9GKYkGF1dUYJiZXMXp1DeF4Dvfe/xjeeOF5PPr4gzj22vMw6zRo8bngd1uhKJewvraCllYHZuYWYbTZUFUqsGP3AXz/Ry/ivR9+L8x+Nc6cPYNitopyHpgcW4ZZb4PFwH4dIBpLwul2Yml1Uc7cjJ1WoIx8MoudO7eJ4/T62IRECnt9LjmUTk1N49rIGPr7duKHP/gZbj18QOLHLAYtxkev4dYDt2I5MImrF4N47wcOijiDMWns0GOU1dG778OPnvkZzp8fFqebxaIXxfvkxDJ+5xMfgtOlgtWixOjYeVwfX4DZwgiuDIoFBQ4d3Aa304c33zyH3oFBfONbJ/D4uw9DrzXSIIyWFj9ee/0NJOJrGBrahvBGGF53O1YWYlici8JqdWBLrxtTs+OolbVoauoQx3d4Yw1WhwFerxmzC7MS074WiKNWsaFSMECtYrwiyQsLQkECCAohYvXWKNK5RaSTKQSW0lieK6OUteLP/p+vYu/QHuy9ewif+cpvI5xewbXhK0jH81iciqNU0Unc5z0P34F0dg6F3Aq2tbfiyNBRfOI3/gIHjhzBciqMmkqJLR0dWFtbw8jwMGw2BxLBOPbfQaDShDdeOI50Io0//cs/wssvvoLRq9fhandjx+6dogCfmppHJpmFz9cAj8Mtc+XGehCZTBLb+3vg83kwem0Es/OLqEIlLsfurT1C3H7yv34SfR29mJ6fwWtvvC7k0uT0BC5fvoBoNCLwgMXtgNPlkV49j98Dg1GNfJGR9FrUVBV8+CO/gSRd64uzUKqq0h+3vr6BStGAalEjZM/83AI6OjpRKdYwNT4tvYsapRbzM8sC8jGaTIjPYhp77+pHCWnk0hmcPn4WTpsDOwa6UcwUEAqv4lOf+iReeOk5FKtFxFMJqHUq9PT24NmnT+HWg9vx8Y89gGx6Cpn4HBq9Vvz/7L1nkNz3feb5dM45TE/35BwAzCAnAmAQKYkSSaWVRSWuvLs62ed17ZW9dy5bJ69X3j3ZsiR7bcvrsJaoLMtWokgxEyCInCfn2NMz3T2dc756vg1I2hdXteWqe2EbqKIADTCh//0Pv9/3eZ7PEw2F4TAHUC6pUampJbmk0NZQAYXbGrRq0iIo1hLf1uxmFZxwrSrvCYfCJEpw2EPEJXH4Oh0RrhRqiaZTS7rQYXfL9cbhtsliQVtbO2KxqKRXLdIpXpSExz1knkGnl1QPE1MUrAxmK65cuYXZ+TWceugxBLd3YXe2ACoNVGry2yqCWyZGUG/Qy2CSw32lSiV4QqZvmUIkurROvgDRfMTes0CLfZ9M/hEcrdbKUJWBE7/PD6vZKnQD9oFRyL90+TLUOiULRQUBN7ZvTK6f2G4CuVwByQS7J52w2e1YnF+WYepAP5NTa7jw4wk8+sFHMD01Lc84Pnso0J88dUKGfEvLyyLYJpIJwe6tra5jcHAQhw88gO9+9+9Qq5ThdFpgdnC9kRejl9miw+XLV1EqqXH69BHUqiW0+gPo9fdic2obM3eWsR6MQK0zQaXTwtVqha/DipZ2I6r1JHT6ZpLBbLTBoLMiHk+jyqct+9AUNel5ZFqG6RamLCnilAo1PPeNsxg9NIzF+RUEp8LoGeuWoX9Xl1vMJ3q1GwYNzVY59HR5ZQ1j1FhRlSRlDdvbQWSSNWiNdhiYJE0nBXN9lV3MklZl0pPp7ALeOHsLhR1AZ9XjqQ+/B+ViFS/9+EWYbC5sTy3D1O4UkXdlablJ0qBJK1WAwWkXLOf84hIUdZ63xPzVkNyJIzDgw9ve8RCCW2sY2TOE9s5WnD3/uqyLBoaG8Ae/999x7Nh+7DnSj+effwWnTj4ovbK8Dt945Q3BI1pdNhGa+F7TrHfl/GUM9Q+gfdCPGzeuSZr/5R9ek6H0mUcekonyxfPnYbIasRMJ4dSDp7A4syAIwcfe84gMJokuPX/uIpKRLNoCXWJWY60FF3zRSExSbhRxOdCXwfxdxCTXnkatEZndrPQSs2OVg0qNCLUaSc8zDUVqCrtuy9J3y3/TTAJxusr1pHQHatnF2jSxUbzl9URUcr6Qb1YKUAgQjokKjUozeSM1FhQQ6sSMs3NPKz870/Oyxmrmf5tTdQ1QIoqTKSOu86QPsCEibjwWF4HTZrXKoJfGurFxkmQiWF+bRjy6jZ1gCh2dnRge3idGi+3wlggUrhaHkGfm5xbhcbWKsaBcqyNfTkpXaTKZudsjWJNk4t59+2TtwvsXjRtMWNMgRDFKQmnqEoJbm7DbiNplcrYCs4H3Uz9OPbAXO5FFZHNhaNVcgze7H1VqA8pljZwfFMRogOD6X6XVw2ZzIhpNYGpqQaoGKuw6r9GA2RCRbHMtJOnK0bFuweGe/8kcnv7Uo3j4kQfxxtnzzKUhGIzg4ks3obHx67mgUFYwMtojM+mtUEQSwruxFKo0qyk1sldYX1zC7koIZo8FRprrpI9YJ7SPPaN74PG45L157bXX5XlEc+Hy0upduo8es7OzYhzifdpg1qBYzEjn9Ic/9iG8dfEtrK4to8XVglIjh3c88SguXb6IleU1HDt8SO4JE1fmsRlLQi9r/KJ0LRLX7HV7YNASg1xr9qNGIpL0q6TzMJjNKFby0JgV+NRv/rKgzQ06Go4U+Iev/hAKo1JQtvy5Hzh9EpvBICZvTeL0o2fgbfUgmYugo71DEMUrC2twW9340fefQ3B+E4+/7+1ipro9cR1VlBBNhpHKJARlHNvMSeqMQtr4+Bj8/hYs0FCqbEiNQalSkDViWxuv8evysYHuIUxNzArJplhppvIOHT0kRpJweAex3SisJgt8Hg/WllYkicf1VTyZgb+9B2+8cQHbSzsweXnu1KS+oL07ID21FEppzKDIQ9GMojUR0hR32IkbiUSQTDRFbApIFCJp6OVxsdvsYjgRWgYUaGFPsbJpplLrNSIEMo1PsxDJSnqtDusra+hsb0NyNw6buVljI32xtbIQd8SM0VDI/pXmjMH+AWxuEIkfh9VskTUCTck85zu7AoKS5vd84PgDku5jdQ3KVVy9eEn2er0dHXDarFhZWkIyHkNXRysy2Qj27BmQ+h+aT0gEYMdvo6GGxmBFS6AHU3OrWFoLI19RIJ2rCCWKlQjEjfMa1SprKOaTcNosct8jzFhh1GAnF8Wt5dvNGg4Dl90qWDROLC+siuGJAhvFJhpCnR4/zBYbrDZWihjlXGYvMM1ZFOZY4cCanTpqaPG5cPrBY6ijhHA0KAKuht2c2gZSmRj03FcolahXVCjmG5JapZGFeF/efom/57pK7qEU+IihrjaR9zS4KDX3xFkKpc2ebEEiS5dt83Mqd00yfLcl5V8py7NHqeS6jYIbDUv30MdNigL3HSLaKmpQqpqiLasr+Ivnzb1qjCYqnaQVkldU8o0lQHu3r/XepIZYfb6en/9qJnL5q5mS5Z+bzwI+d/gMEEpDpSzp3nsp3V8Ubfkz3Ou7vfc1ms+UOgx6ms21gurmM4nzl+hOGDNTE+hsb4fTbkGtWoRey05cpaRy33jxCrZWcnjswSdx6sRDcDp8ghfmdVNqFPCt576O+a1ZBAbaEMtnoLPZoFTqUUpmYeG6RNlAtpiDjr3GxErLc1bTNOhUayLcynqDr48kh4YWCtztnadVje8deI1W5TnJtRVNcqTBCApaQUMKRfY6SsWC1EzQ1K3XWlArNVDIlmC3NEkpTBAzdcw5ksNmRXsggJE+rrX0goXnXjsaCgnU2mW1Y3crAp1KDXWDtAyueFWol+so5PMwWExyTkhPrpr0ibKsy2ksMOh18vzjvZtmFt6P1Cqem0a5JklD4fnA+83o6F7s2zcudRU2dgA3IGbnbC4Ln69VqAck2tBg+fff+xF+8vyr2Nzcxur6Gj76zIfwh5//PShUaWxuTODqtVegY4e7pg5FrQa1woxYtIL946fhcHZJ4va+cPv/35z0/le+fwTuH4F/WkfgvnD7T+v9uv/T3j8C94/A/+IR+McKt3/z13+G8xfO4wtf+BJ0erMsVJkiIgqNogBdyx/44HvxF3/xp7IRslnNssEjUo7DCqYbLGYT6pWSbHD27R1FaDsoTnAu2OeXFrCzExLMTWerDz6rFcVCAUaTCYl4At19vYJmZIqKIgbVS2522LdCTBd7BnOZnCQy2D04Nr5PEqKT05NIp7OI7sZgsdqRSDABrEZLC13VXfC3d0HPVIfbDbvLjZWNNcElbu9sSwrRbDEgm0kgGFyGXsPuWYocGqSTCXndOpMeZXbkGFRQ2nSIZGPYCAdRBXvBNHA7rejv6UJyNyrpW6tRC7WqgmIlJ3girUINs0Ynr4WYU3aiWbQ6KMo1GX5xc2RUaVHJc+5nF9dwrVFCuZFHIp8QnJfSoEWhVEcmU0K50ECviZQQAAAgAElEQVQ5U0UhWYSiqhB0H3F8FGgpPkaiu9LBJ/1wSg2OHT8pLn8KEExmEAlINBiTSHtHDoiDl4LE9s6mDLBypRKYOV3d2oLT50VwNwhnq1nEylq9gNRKDp56Jz7zf/0hZmZCyGfVGD9wAjuRKEwWJl6IDlXKRqhYaqBU4E5YCzOxhbUs+vpaMDH9Fv74T/8TDh3th9FSh8NtRA1FbATXYXXaxAjAASxdvRxGb8xvARUL8tkaOtpaYTRopAuHHW0cDHIjZjBqoFSpMTW1it6OvUC5Dl8LO99yMFjVyORjmFq4Da/fCbvTjEq9JJhFYty46U+lMjDq7UgnKdhWBONHrGCgtU0E7PPn72B4nxcf+fgHMD1/DWpDGVVlGsVyAgaTGvGITnrdNCojvK5mgojna6Vcx9DQHhQKwMVLE1hY3EYwmMLefcdkwFyvFbEb3oHP7UV3RxvmJqcwP7MArcaEdz25F/FUWPCKJFTFk3WEwxnsOTCOSDKEnUhYhLHNtS34PAGolVoszK3C1+rB+uIa3C122F1mQfHGk1nodA34/D4E2nzYCq0DdSs0ugL27OuVc6ZeV+DMqbdhdWULr75wCf0jXfKa/K0exONBzNzaQO+QTwwC7KjsbCfGzgmP1wab1Q69zoqXXngLM1NrUCg02DPWir17e/B33zkHl8uAXD4Of5sPx4+PoFKNweW2Yiu4ipERt3SElQrA9MQyFhZTmJvdxeBAJ86cfhtefOkFaHQ1jI72YHMtAp3GIB1Qi3PrOHHsBJYXQlhbj6KiTkChKcHj8kOtMsOot0kanaYMt9eEhcUluF0mVCsqqBU2eFxdCIfTyJUKMsCi4Mr+rXRuB+989340FGkE18M4/8YkrPoA1pbi+Nxn/xueeNe74BtowUd/50FkqxmU8wrYOAizOvDCC29Ar7OJSLm8MAOToYwP/dJpmFRafPrf/wM8Pjci2TisLjt6eocQj2cQXNuEr6MNLo8FpWxGjomn1YXQ5g6e/uBHMTlxC2VFuZlGKTUTzsTp8ubBzkJqBhw+mIw6wV+zd8nX4oXdZkYDRpQrKhlgcKBCZz2TIgf2HsQDxx/C4OAe1DkAUykwNX0bP3nxh5hemJQ0ZYuvTZJe/DumAIibY3qhXCvgwKExjO4ZxOraPJxuK9weh+A/k7E8Th47Jc+Pick7gmGkFMLBBvtdpyen0er1I+DvQLlQFhFvdnYBGr0FnT09KOYLWF5Zkv5bv8+Dv/2Lr4gQ90u/9BRaA25Mzd6BJ+BCqV4QHO1w69tw+eLL2DPiw9hoK3xONao5DqvZyaVFIVdBra5Elcg8dQO5ckZSy/U602ZNDB5NR4S/cQBoMrHrtCLoRvbVSXqPaSazRToH2SlLogGFPvZ3Mj1IzC4d9kyhEUtrshhQrZehUBHT2kCDWPsKny1EvzYxfk26ngrziysIRxMwGO2wuXzQ6NmRzJ9GAY2eonNRhGMOwjj8FCFWrYDVwednDslMstk3CQ4o+RSuS/KvIX+m6KIRoYNYtWg0JthsJplWl1YxMTHdTOb19ctQl7hmnk8v/fg1HDl1EIFABxYXlzAyPCzDzs3glqSPOJyk4GsymzE9tSC9eIcOHpGB99TMhHR7tne2Y3CwD1evXhJjUW9fJw4ePITb1ycwv7CERx57BNevz8qwndSMjo5WEWwvXX4TS8sz0oV+5vRJWK0WXL58CelMRkSvbDyDE+PH0NU+gFgihYXFFawHg3I+vO0dZ+Q5ZbGy2zAnYiA7upPxLBwuDwplittM0ZCSAEmC5HIZOUbFYkWQ7eurIZhNTnz3az8UVKqipsa+0X1o8dpRrZUQDaUkTVUp76JWzaC9rRVHDh6G20WDThgup1UG8eyPT2XZ/ZzA/kOH8L3v/RBzCyvoGxhGPJ6D0+XHj3/0Mqo1JUKrUbhavNDp9Njd2oYr4IZZbUS6WMaZRx/ETiiM9bUNRDe20T8yJOfrztomekb6pad2Y3NDRNrpm5PoHenBk08+jt14WLrmmfo9f/aCiJPjh/fiyoVpWK1G7D8+iuXldTisHizMrSATyyDQHRBxn6LM0x9+WgT86akpXLt4DSabAV6fB5GdCDq625DfNWJ7fQ1Gu1WS3yqNUsxh7Irv6u7A/OwcItvbaOtuRR8rAXq6EA3HENwMw2yySUctB5wUjYn5pXBMQbD5i8P7mqR2uF4y6i0oZmuSHOfHrVazCEvpbFoEJ67TOABvCrjNoTtTNRQreY/kayKunANndvzRrEFBgUYH3jzld16NFBGIYGwooVY2TREGo1YMdmg0e1ppjOHaht/EbDTCYjRLby5FnwqTWwqViExMClPEkJSP3oBqpSqmEJr5KDxQIPK2sKfUjFh8C94WN6buzCO5m8WR4ydEVJ5fmEF8awfDh/swPz8rXecUWWTgbTTAbibKu4BaPYdCHtApTdL/OzgyJPcIfg0K5sGtbVSZ3K7TvVKB3pZHV3crdqNJWeOwt/up9zyOXC6KZCIItYaYzJqIN+HtbWhUTTFVozXJmqVcqWE3kUQksguFSouurh5JC7Of1mZxIZsuIpspolTgucTn+LC8R1vbQXhaXHjpldegVRhw9NS4oI0z6QKmJ+aRjKbhdvnQ1t2HfC6FYimN4aFhQa5/+KMfw8z0PCbuTIogx3shk635bApatRJ2hxX5bA6NmgI6jVGEP+5LOKxnVyfX3zyvma5kYpwDe6atmUBm9+7bHjsja+Bnv/J3+Lef+oSYei5duIL3Pv1epDPseA3j1h0mJBvwerxIxFNCG5iYmYPD0yLvbWR7B5VCUWpXlBT8GwoYFDokCklYHBYxMJDCszC5gLwyjw//6/dLV2J8NyVCPc2C83MLknYMbUfxricel/vom+ffRL7QRPbyezCN3drix9lX3pLuXp5LTJ7S1EMEtctrRalcRd9QF3r7uzB5awqKklbeF15Te/aOCtkkFo9iemoe7Z0B7Ns/KtfWzOyUXCs2m1We01NTM5LQtNhtWF5ZRqGQg8PtBoPq/Dc2i1VIH5cvXBZEqcNhRTzK98QkHb9SK2BziGmCVBdi2InCpZjEewtFPyESpNPwtfmxssnucI0Yp/h652Zm0dNNkpFS9ot8ndlMTtD7FH+ZaKcxpn9gSAxdpCy5PG5Ju2+tbiDQ3ibPjmqpjHe+/e1Sa7O1GUQkHJb9BQ2WRp0e/YMDQgjYDm0LSaC/tw9erxfzc/Nyb+H34/qGrzkUDkpFiNfllfXUyWMnMNw/gI7WAAJeL5bm5qCsN2DUahBc38DS/DxaPA6ceuCIrCWiu1HoTUbkigX4/AFo9SZMTM2jb3AvZqaXkUyRRmBCMBiGwWSDSm9AJBaGUlmBVsv6mjBaAx7pL04Xs6iq65hamEaqlIavw4urt6/DoGOK0oHg+hZaA61Sn9Pb14e29gAmp6cFLc9f+UJRjFn8xeczTdfcT3IdTIPYznYINqcZLT4e0yLyxTSMJp0Qorge4p9JykqnWf+jh95gkGtNCAaCJm5SlPjMaiZkiRtumo1oPuN/1TrNNWXZfwi2mHheSbtSRG0ilmnQaSKJuTaqS3KSxqufCa2/KLYKcpnfqyGzCtIQ5PspFYIAZsq2+ZRpfv27YIam4YdJ0rv82V/sra3T4iIE5bsPGFkv8uveFYqJRub3lBDxz4VbnodiCpS/aQq8subk9wXXIPqfYfR5jGTfrmh2uDKhT8MdE7dOhwtvnj2LmzeuozvQgb7uTrS1taBWKWJjfRV6rRbJcB1Pvu0ZjO89KD8mk8i5cknWPT949fuY3ZyGNWBCAezL1qBcI9LbCDV/JyJEdgg16X7PFvPyO8kUvIZljdwgqYbmRSZV1WJuEp2WqWmuc6XslqYpPr/5Fw3kClkxdTa74SmOM61blvVq82GtRoPGyroWGiXPSaWgzI2sAFE1ZP9OkxPvp/VSFR3+Nrn/8tqjaYTrwdDGFur5iuz564UKUKlDr9JCr9ZBI/27QDabEtoYfz7e75kEVtFodRcJzp+H91iuDbi2YHd4LsVgggI7O1ExpT708KN43wc+JEYorpP58/N5zsotYq7ZsyvmKBoJVDr6OJBIpvHsN7+OlZU5/NZnfgNWqxKRyDLuTL8Fvb4OjbLa7CuuGxHfLuOACLcd+OQnfwP/+b/8EY4eOy5rlKYl4C7uu2kXuIv0vo9K/l8cjd7/Z/ePwP0j8E/4CNwXbv8Jv3n3f/T7R+D+Efj/PgL/GOH2i1/4HP72b/4cly5dxOe/8McwmZ2IJTOoN7ipqgvGOF9I4ZFHTuL6jYuw2Y3SpRLd3kGjVMdgXz+8bgdcNity6biInn09XbIAphC7E40KPo9inN8fQIMiQKkgmOV0JtvsxlGy07ZDkjzs4+JklZsWuoJXVtckXZIvlqA3mpqYJ71B/i4WT0JvsKCjqwc2uxt1EJ9nxL59+0XQ5SArU08gFN9APBHF8sqipAgSsYgMzWoc/NGNq6jBZjHLYKBWLUuC1aBpfq90NoPuwV7kaiWE0hFES0lEc3GoDdzU5BHwOqGDEuGNDfhcNmj1KmisBmTrVWgrgLGqQL5chtJoQLVck48psmUY7Dakq2WUEgWYlEZUC0ZJY1RqKQQ6HSgrsrC2WFHXapDOcWBuQCFZgyKvQmY7DWWxAbPBgFI9i86eThnQs6dpaZn9aa2CV3U4XSIo0HHKDWUilYDRaEA0HhGxxaBSwcisQqmGzc0tqM1mKK0mrMd3UdGpYHHapddsqK8Xi9MzqIQK+J3/7f/E+J5T+Po3nsPho4/B4vAhnkmjoapCq2evl0ESKsVMBdWSEqhpoVVppafJ5lDA4ijjP/zGh9E74IDJCvha7YKuDe+EMTg0Ip1+FNE4ONSZ61hdX4HH3ovpm5tIRcrwOwMItPhw7dqbeN/73omV5VmEQkGMjx9GIlmCw9aCXCYJq9UgghZFFCL6tkJb0mM2ONwLr9cluOClpXkZ5nGYsBtNYG2V/cUOQGnE+lpYxDg6vd0tDhgsQO9wANlSGLlyFNCUkUrvYnhkEMmwUob+iXgBe0f75H1kyobobqbwdsIJXLs2BVKu1lbi2A0V0DMyCJfXIT1cTFJzyMxjwKGzSlWG2aqEw2lqusfRwOzMJnr7OlCtqTE7wz5kwOv3iqObA7UWj1uG2WajDrVyHr4WJwqZBOxWMwAj1rbWMLS3D1vbm2ycwonjp6SnKhINSqo+k85DAROWl7Ywtm8c+VwF4XBE/r6lxSj4VLPJhXNnr8qQtFKuSa/Sg48chcfpxJvnLuP2jVVYzV4Zxg8MW+BwcRi5hc6OYbz804vwt7fA3WLGzs4aopECTp1px+nTnZJUnp9dkvTo5loNiroeGrUBV69PINDuxdBIF7p6WvHyC5eQTuWRz5Vh0Jawd3QMXmcAb12cwXp0Ha2dTumwXllal2F6tUxsVxH79o1ibX1JNuYmg0Fc/0zgNBQ6LKzuQKNnQqAOg1mH3fg29LoGWlu9MGotsJl82FrdxrlXr+M/f+ZzePCBh7H/oRF88rOnUGeHdN4uYsjWzpIgy0o5FcKbJdy8uIBKIYf/8kcfwJ3bb+B/fGkV/QM90Nq00mMd8A9ApbYgtBOVwbNWV0MyGUShkMCDp45jeW4Ny7MbIpoGuv04+MAYQuEwLpy7Jch29olyENo30CcCdTabRKNewezULKML6OzwI5fXIB5vuuBvXbwMt9+KFqdf0mBatQ2HjpyBx+2Hx+3C4SN7Uail8Tdf+7J07xoMFsxMz8i4gHgyutSJGMzmUoinYnDabegbasfongHsxnYQj+1idHiviIDsd1VrmPGuYH1jDZ3d7HdrRZr4wGoFe0ZHBWfGrrfJm4vYXqmjVNAhFN6ByWYWJH44EkRkNwRFrYJnPvZ+jOztx8ziBOqaChR6BXKlLKLrCnS0eREJrQClFJ56+2n0trcgE9uGTrpf64IyLlLcZPelnqhh3gt1Iho1MXDNIRxxjBTzKAhIV5n0Nyqg1zUFJXbGCVBPkK1F5LMcVmpgtTDBo0CxnEddQVS8CjVlBVDVEN2NwGPxQFPWQavSQclkZ6WCfKmCtfUg0vmioBIz+bIkQnVGM1JpPnsVqCua6FYmk9gVRompKURUodEpkUol5N5ArCbT7xzvMIlcVzXQUKtgdzglIWbQG7Ewvy4d1C3eFkHjclibSmXlOUeUKq+nRKSArbUdoKBBz552EUwWFxbxzscfk/NlfW0duzGmI5mgKjeFMYUCAX+bdIRzmJrLpwWJuBMOylCXomxbWwBeL/vKdmXozmHZrYkpqHVOVGoNwXrLfZoo1koBS0sL6OoMwG6zIJmMS29ws/88KYSJjjZ2zPpw/MQxZLI5EcNL5QraOzsE5clUFAeFXCNwFkvx1Gp3CNqPw7lSmSJHQ2gg0rNXqsJp98Dv68Abr13Aj77zKgrlEkwmK4xaE3o7e4SmIT1thRIsFCqJxS0kQTqvx2OHt8WK48fHBamfSMWgVPH51ezNc9jZAa/Aiy+dxfY2UaMN6aHLFosi0NSqQD5ZQCwTx/iRIRw9Po7ZmUVcfPUGenv6BOlbVynR09uPXCaDeCiCQw8cRDIdF6NBLBpFcCOI7eUw/s2vfkISOFPTEzJwZcfm5uo2ItEorF49hgZGJEVmtPC8KiKXrsBidWB9bgVqnVr6gnmsmUh9/PF3ikD4ox/8GAaTTvpA8+kijp06AkXFiatXroiISXGdhrCBgX5JcjJNQ+NDcHMDCqbw/K0ItPuRzRfQ3tUlvYYU/hmDZ7eurFsoynJIX602h+F1JuCaqWj24qlURuncY5WGr4UY4pKkm4mLJIaRM2N+Xz4LBdNZrYuxgmKAyWyRczWZbibVaZjjNaUzaCRlpNGppA84lUnKOkCtN0OjN0k6Va9XQKflvSCPYpEmiTz8LV4oiNQtlZHLcrjLuwL7BnVwOVvFWMTUPtefFAEoOFGUozjBITZvOUz1BNpaRVSkkMjeSbPJgVy2LJUYvMaJpNebFIjupFFX74rxIl9QwukwwaxtQF8tIxet4OFHToqBrlrRIRzbRSy5C61BLe8xsZf7DxzBzk4KkxNLkixVGXbR1dsKrcYIvc4ow2cmlO/cuQajUYW29hb4Wn0o5Et45aWzMBudkuRtaaWZxyuT8DuT09jaCUOh1KKjvVvIFXeuT0rSz6SzYn15Q4gw8d00YnFWppDYUEStWILOrkdbR3tTuFGo5P31e1pRyZSwGYlLfzjqzbQc1yXNe2ATscrrmecH33Pem7VampIyItJIVzHNGdw/EGNpYLdiGcViFlqdCkPD/XC5aAxk8rQpzFPItFiNcHvsYkD4wue+glIVYrbT6azI5YsIrW0hXc5IInV4ZESG+deu35Ae5vDuFoxanaSb68oKOvwBdPS2Q9GoI53he2rEbjQiKHiu67q6OnH58mW88uINnDg9jrHxUSwsLEk3sUllwa3p6/C3+wSpnkhkcfrMUbnHNtGcdYQXI/J+hXci2N6KiMhL7PjIyAi6Ojtx7fp1STcbtM3zlwk4pvX5tc+cOYWpmWnBnR88fBATJHLMb8JiN8LqNGJgaBAzM7PSlW212tDqbYXL78TZs2fhcDlEoKPQSgqLzW6R423QGNHT2yFJvWuXb+H4iUMIrmxBrzSIuLkTDkulDruxebyY4l/b2JDuVUFPd3bK68nksijWq4gkYz9LKLJLPBGLw2m3S8pdr9PBbrVK9/bY2D4RjVdWVwGDFha3Ezvsja02zxmmWVGsNvHS7Ao1mXH06BExCK6vrcl9PBPPIx1PQwUFHG6niC+8Twa3guju7haBaH1zXUxvNNXk8jkxoHFPTPNAuVhEIZdDV1s7Do/vR2erXzD6DrMZepqBchk5N5hU9PO6qbDaRY9ULgOFToNssQRXSwvmFpYwPTOPkeExVAsNxMJ8zilQLdSQSGahNFpRVTWQzMekriZdTiJfz8LmNmNxbUGoUewH397aElG/UqoitJNAIlkWwxIx+lyfultIwqIgpxBDisHA+4NenoGsNaJh2tvqkvQ6ry++zroQEGg6IX64Lnt6HgtBw0v6tST3UiZWWeMgx12MhLx+iaflfbEm1yHPRq63aOyigMs9Kfcw1WoTVcxkLmky91LWzX5ZYpPLQlOgAMfPpbDcTOY2e8ZFhL2bkOVwl/eVe+nYZtfqPZmWFUH8GZpdshTyJMWtaHaZ06QnIqt07DYTs/f+q9bZh9v8Stw70KzA/8s1rmjNd9H8TZRtU2ATwrOsJe+WlN7rwb2LfuY9USo6anxe0TTK9CyrFpTQqjRy3XrdPmiUOknOXr9yXaqbVuZW0O5vxVPveRdmJu9gbnYap06exNtOPY7Btn0ol9njS4y1EYliBueun8elyQvQurUoqgpoMOXJA1RTQKPQSx0NScdiJBbccVNw54/dREY3j+G9YyHiu4Ip65r0yso9gdFXoZnQjE6CiQoVeTY3pA5KqkJKpabwSyGS5xPffBG/mZjmeQKhtvFeTyoNvx7fB34ujQSVYg4mowG7kbiYBQPeAJwWD7oCXahkyqjny8gn0sjGEijy2cs1IHe0RGnLidF8rygmcx3I5348lYBGpxaqTTwVl75mJv45V/Fa7DBoaQR0QK3hM6sHI/sOIroThUFvkrWF1KvQZHCvFbnOY6ATiotCrZb1V7FWxue/+Dk8+b7HodHXsLW9iBu334LbY4av1UHmBRRFLSLrWYwMHobP14N//2u/hc985vdx6PBRMcVJN7OcV81a26aae/eE/Lmicb/j9v5w+P4RuH8E/lkegfvC7T/Lt/X+i7p/BO4fgX+McPuFL34OX332L3Hu3Fn8p9/7fXh9beJ65X/cVNN1Wynn4PPaYdAr8Y7HHhKh89zrr8JmMaFUIIJJJV0pAz1d4pjkTkrBDhFB8GgkVbQT2YXVxqGrEzo1kcglSYgeOHQEN2/elg29RqMXRCfFRyKeWF5LbLLL7YHF7oHOYEFf/4AMgjgQ5KCWzvmh0WFsRyIyFGeqkImHq9euwWA2IZ6LY3VjES6PA4HWFnE/NmplSXR53HYoG+yGZY9JUhIe3FRwaMXULnv+8vksKvUqKooaSuoq0vUCNhMhVNQ1mG1GEQicRj1MahW21tZkEV9WKqC2WdBidsClMqKhVqOiUuL1185itLMfNqUeGjpRDTrcPH8VupoGeo1bNk0WSwMdPW4UGkmoLSoUFXXkS0T/mZBLVGFV2LE2sQq72iT4vnyDqaUeGIwcpiiwtELh1o94IiEpZOKaDUa9DKpC29sIbW/CYjPDbNejyx9AIZ4Sp+puLAG93Y7dYg4alx1VrUa6+qqFMurFMkKLq3h4/wP4T7/+O7h9YwEvvnIZ/8dvfgZT81uoq1XIldKCv7U7LPL+51MFVApKKBo6Qfk5HEbkCyE4vQ188U9+CzpTAf42K/r6O6RTb3FuGW5PiyRsOBRg96bKXEE6n0Axq0Snbw8uvHoL5VRdcGdaNfDxj/0reD02/NmX/wxdXX2SYFJAg93IjqSpLBYzwjuhZhdkpSypLnYOM7HJTkeXyypiCP+OA1Sb1SSDRIPRg8uX7iCVLmF9Mwy9kSKyEm1dHqwG59HW6cPQaL8IQ0SAOqwubG1tA0ytWeySQF1eXpIBENGs7NpZWtpCf+9BbIfyuPLWFBhb2Lt/CGvr69ILxyF2s/dOgd3YFmqNAgaHOiWZw8Hg2uomtrcj0OmtUKiNSKbYM+0QdDmH1clEXP4tTRSlfEZQW8waEhf84Q99CLenbsLmMeDSpVviQO4fIH47A5POAxJdd8LbGBvvQzQWRjhYhlbfkGGVx2uAzaqHxWLD/vHDgkfl9WHU6wWVzo01O8qYbovHcghvF9Hd7cXbn2CyNoLQVhI9nftx8a0ZzM6vomegFUePjKIt0ILWQA2pOPtq6yhTFDERL66WAff6WgparUPc/F3dA5hfnILbx0RUHCsLMTCGvHfoAG5e2YRW50A8V8TKxhaGhkZEsCLir9FQieCg12qQYOexnghZGkha5P6TyZWwuZ2FzelBtV6UBD5/39hYlVTPvqEx7Bkex4Wz13Dp3C189nf/H5w5+TAeed9R/NaXP4KZ5Q1M3ozC7WV6maKORgSwFvsoEjsN3LxyGb/5O6fw7LPfxPWzeQwOj8LZ7oXJZkOjoUFDoYHeZJKOUSa3VYoKijkmVuoYGx2GzWzF6tIS3njzHBwtThjMWsze3IC7x4J3P/luLM6tolFRY//Rg8jn8sjlUlCiglExJzhx584S5peC2A6tI7i6CLNDAz2syCZq6B7ohsXcgmyW5oYKWjucaO/mvXda+jadTp8IreFoDJk0cdImjI+PI51KYHpuEqpGHcVSDW97xxGk00yYFdDp74NWY8D09CS2drZw+Ph+tHf7kcrEUa1RuDAil0nLEJsGHyZZ9WobtPUAKiU9bk5MILgdQiGbl87yXCIDf4cLe0cGkErHkcknYLTr0b93EAPDffijT/8t/tVHnkS9nEU5E0civItfes9DOHZoFNNTtwTlR9OD3mxCrsgEYkVScKUC0asUQYXPJ0NbnYbdpWVB07GbkOe2QdcccFKozBUKUBATWuezqyoIYvaME5lIMYpYuGq9ilwpD7vLjnw5LzhAE3vo1EYk4klotDrp4IslU2goVHLeReMJ1IkFVKhEuGXCn6IjB1oUuChmcRjNhBRFTg4QC6UcKpWinM/ZbFrSUhxscyaYydcQiWWwb2wcly9eRqCtDRfeuiyD0cHBfvgDfty+fUu6KpmOoIGBKe3gWgSKqgrDI8PYDkUEzep0esSgMT+/hFy2iP7+IdjtLsEsU0iy2syIrIXwzK89jed/+DxMWiMCAx7EdneaA2J2ljrtcLtcMrh3Od2CnU5lc7h0bQKr680hvtVixgMnH4DH6xJhKxGLyuvq7eluCl+KBmanp6U38NChYXR3dYqIzOQmhQsarOBQ+5oAACAASURBVILBLbg8Hkls0QyTTGXg8Xrl3F1e28DQ0LBUKtDkwkklUyFMTeZzJXS1d+Pqldu4dOGWmKOqdQUioTDcPi96ezrF0MUOxkAggBYPjSkGEZdbWz2wWHRIZ6K48Nbrcn6Xy1msry/ioYeOY2hwCNMziyiVeL4XRUCjIejGhUX07RkQagTTPLlMHrlCDicfHIfB2MDzPzqLkX3D0Nb5zCzC39EhycW19VXcvHwVTqsdRo9WMPfsj25UgGf/6lsYO7AH6d0s+ka75Xy0O+zo6evGzZs3Mbswh2PHjjUTfaGQmKPy6bK8n9l0GpN3JjF2cB/6envx5ptvIrq2iwOnxyVdsr68jmQqiYHhAUmMZVJZZLMZFPNlWYtRIKEhjs9Zm4VCaXPdyKQpc0gUD9zeVnT2DMv1Q7MeBTCu95hH4vPrXhKK5zIHrBz+cj1GSqPM1+8Ohm0WI6rVAnaj7ClnpYcWRUZOmYI1mQSLy7QgOxzX1jYxMTF1r/FWBAKjiKdKqLVKwWZTGLC5rMgQzVgpwWpnmo17iTpcLiPMZjWKhQTyhRgqpaysGYf6+wU7zmsgFU9KRQXpHRSmhgeHBQNNMUM6HdkzTONBOiGCeHd3O9xOu9ALSCaoN/TI5CvIZsq4fXMK7W2dktrcCq0hmQnDQaSxNiNfy+Hww243waitotung89BNHAfcjkFKlUNVtaDUnlRrufR0dUmXeB6gw1GgxOFvAobWzuoqSpY39yUBG69RtxjXpCUTpcNThf7jpWIxePYWA9LbcTIEI0EsyJanzp9DDqDVnqrK42a4GMpOna0deG5H7wIv7cDna29eOPVtxBei6K7dwA2Rwta/X5cvHhe7qkPPHpKrm0O9nkuMpnb290jJhj2obsdbiEX5POpu92TQCqZlmQz74P3RCGdTi3nG+9BTADW6yQPkEhQFRFWp1cjn8uiVi+JSZGpQa2W5xMxmXRPNrsvKS4UC1WYjC5o1Hb87v/9xzCovThw5ABu3Lgt93mHx4FcOSd7DQreTAovzs2jUE5B2ahLMu3YA4fR3dONVDIuSM4b169DISKxAYMDfXI+09DwwnNvYXMthpY2E973vqcEtcnnz42rE2jr8mPv3r3SmRiNxiV1xsTo4MCQ0IqWJ9Zx8NAhvPzyq9I9zvQ5O0G57/nfP/UreO21s9IzO7Z/nySCr1y+DA3TvOW67AOYvOezjAhUGml4b6YZgqYGs9Xc7G1kHUJDIc/H/qEeLC8tweVxiWCVymSkA9bfFpB0a61cg4Wfp+B+j2SOCuqlGlwWl6x9KcLQ1EFi0vrGOto7aDysNXvv2/3yrGFylj3A7IH2+Pi8KUvCdXFhQZ4NOo0Gbf42VMtldHV24c7t25JuGx0eEaG1ogICPV3Y3gphZWVFKhTaAgE47HapuqCBcjfSxBw7rFYRDdfWN5HLVTC+/yA6Ozvlfrizs303hVkXShHxs0yr8mff3NwUUhGJJwyP8rlCga6cL8DjcsPv9qBRKYtQ67bb0NPRCTVFK6UKHe1tKGZzaHW7xBhCtD+0KmgMRhTKZTz3wk9hNlvx4KlHkEsWEN4MS8eyVqFFlMKyyYpcvYR0KYWV7SUUlQWkykk4/Q7MLE3J8aQha+LmHTF/njpxGtshGqhpTrTJOWSy6JHNp1AqZ3H0+CFAUZO1kc3Z7LrnvY/mmYaiilKleDdYSgGPHabNuQr/He/r9yoluAbiPo1GLIp3XOswmdk0CVMno/jXTMw2xbemaNsUcynINrH2fP4RUywfqzTFMMpTTWG4+bnS4a5n0pcKYUOSs2Lwvpvqvdcjy89rdtA2U6383HuiMzVclUYn9zxB994VI+9Nje7hk+9hjX8RY5wrsO+8+ZooalOoJUGGZAOZd/D8l5+l2VnafHrQVsePU9ltJm6lp5SpXum1Ze9vBZVySfbHvJfxY9VaFoVSEnabDVajE8HVKOanVxALZ5p44roGWiUFdAMK+Sw+/rGP4+jYQSGMKArs1dXJs4fd3jSI/u2PnsVscAbePg/SVZqA6vL5FG7BavmGWkz699LA9/KdP0tL3xVuRS68K6byd6LR+SpFuBWaRVPA5P8K8lkKZBtC0WEimOn0fD4nQiQNAPx+XAfwfNJqmoI917tWux3x3TgMJqN8jOSPYqkgiXPptc4VUS4S26xGOV+FzeRAV2snWp1uuK0OKImoj0aRZFggk8HO+ia8DhdSqaR8n3hiF5sb6zh0cBzFUl7MZ6yWIb2La30+X9QgMlwtP3+trkAynYfL3Yr9R08iEY1L3UUzQd0sSxCxX3DLNEPYmmSKMs3XFsSTMRw+dgTnzr8sVLIXX/0BvvLV/w6doY49+/rh9TjhtbdBVbGgr2sUHm8nfv3Xfhuf/vTv4eDBI3Luy2JDTAH3JOJ7rcf/08zzvnB7fwR8/wjcPwL/LI/AfeH2n+Xbev9F3T8C94/AP0a4/fwXPocv//Wf4tr1a/jd3/tdSWly85xKJtHd0Q4bsU6pBDoCrejrakcssi2OTxaJKpRlWVgmdmPSaUZ0cm93rwiG6xvbiCeyIraqNSbEExmsbW7B7rTC7rTAwU2jVoep6RnZYDJZMjU9C73BiLZAu+AG29rb0Nc3INsf4iTpgtdSfFE0JHFFdNNOOAS1VgFfoAU3J24guL2BciUvLmI6H1PpIg4fPi4bLA7P/K1MKdbhclgRjexAp6Ho7JANBl8zhy7xRAp6kwWrRBL2MCVCd7QLoXgYG7EQSpoq0hUmIrTi4i9mM2h12aFpKJFPFbHKAZlRixYiMBsaQKdFqlxGLBLHkT3jaNFbcWt+DnlFA0sT0+j0tKNQJGKpAbWmBKNVAYWujK6hDsRyKUCjRzZbRb2gRsDegeBsEH6zV1ysWocCZptFxLR4PCV4S4+nVfpXmPA6fPiQONSJnCW+rMHElkEraTitUgGX1SoO05u3b4sT3NHuR0mtQrZCXLEKtXwNty7ewMNHH8B//He/Dl1ZhR//8BUYLa14z/v+Na7cmobF5ZbuS4WqCqfbLvsMHodKif177HWsw+XUQ6PJIhybw09f+Tr0pjIcTq10ZXZ39yAWTcDj9omT9bXXX5ehWt/eDjQ0NYQ2d6FX2LC9totcoiSu9IfPPIiR4UE8/9yPmwJCNAq1RisCyZ6RfTh29Cief/557Nu3R4bMS8sL2NiI4MknH4HdYcbs3AyCwXVJO3Io0NfTiZWVScEoZbN1HDr4APyBHmyFdnB78hZCkQ2MHRiF2+uAUqPEwuICsvk8TEYzzLZmuoeYxHKJ6SFI525He3tzg1qqIxEv4eaNBagVDqSTDUFAje7rQXBrAwY9kyUaRCI7sFgNUOnofM5DrWlIp6bT4UF/3yh6uodw+eoNLAc3YTJZJJm3vLKCbK4gA0KrxYpWnxf5bAb5TBr7x/ZievI2ero6cOrBA4gnt5DNlHDnzhT6BrqxNB/EbqQGl8Mv6dvDR/sxMNSB82dvNPHZNh0O7B+Dxcx0wyI2Nzakqy+2m4HVaIFBb8WRgw/g2uVrePPVa/B3m2Ug1N3bgvFDLShXY9jaiMFh70IuS0HWg1qjgu7OFuxsL8Ll0iEa3gSqFXS1dyG2G4LOmMSZhw/gz/78Fezd60diV4tkEnj3k6eQLl3HdnQOPlc30rt1+Fx9+Nr/eF2Gaj0DB7C0GsWdO5MirNG9397eJcPymalJwb3r9ExPNuT33d0wXC4fwnEaSJKC0G7xe2TAFQ2H8P73vx/JWBrXL99CMppHLJTDF/7gS3j4wbejd28bRt7pQpHXe8YAq1WH7j4KViF0tfWjljcjFW6A1od/96v78Zv/8QsIL+cwdughuLp6EEnuymA5kyfqT4t0miJTK+xWu+AQUSujVsnCbtPB6zFjcvKODDGjwQxcfhuGxwbRO9CPV14+K1jtWq4Bm8uO/Qf3SR/aT597EWP7B/DEe5+QYePS8hSAAkZH+uCyOfDtr76MV16+gkNHxtDZ1Se9eldvnofVoUV7lw/1qgLRaAYPnHgAL/z0JczPrWNwqBdPPPG4JD134xH09XSIULi1tSKCt0bN9LEG0VASL/zd63j70w/g0NH9uHLjEsrVgpxvvKbX11fgsttFlGFym2nH4HoCKqVROl+T6YzgONn9V8kW8dMXXoXZSBGzAo1ChVyhjKf/zQcwvHcA/+2PnsU73v4wnDYDnBYdrrz5OiaubuGZTxzBxz76QaQzCUnNnH3rPNo6OzG0ZxQsTVbWM6iR/AAI3qxQyMvwTPrTVCroOFys1WRAzHuXpA+YDmDCmgPBWkM+j6JFpVRDoVCBwWRBtaHA9Zt3EEtl8clP/QouXLqI1197Gb3dATz++KMolspSP5Ak3j8WR4ZJKhU7yD2IJ9NCniDynWEEdvNRtGQyhEkaXp8ut0OG/BwecsDE9AnTA0xX8P8zJZsv6BGJFnH16i34fG6cOHEC3/j6tyUZ2dnjw7HjRxCNbgtO+PbtGzh67DBMRiNmJubR3z0owsE3v/EPKBQaeM9Tj2NxYQUzM/M4eeJBSX5VKxBjBF3/bW2tWFyaxcGjY4iEdySdFN4Nwh/wiYj55rlzUoeQSpVEUDtz5pgQCFjD8NdfeRYqjUauz5HhIbicLvzkuZcAZRFtfj/Gx/bCS7RpqST3ZGJGb9+4gWtXLkvCrH+gHxsbm9JFqNXrsbW1JcICB/Hs64vu7qKnrxdzM/MigtjtLXj8yUclQU1TT61elmSL2+3FKy+9jqWFNTEr+L1dSCVz0gmv1DYwtLdXeos314Lo7+/DyeMP4I3X35DeteGhAYyODuGtc68jHo/g0KH9WF6eB+p59PX5pQaC90qL2QWFQo/W1h4EN5mac+Anz78oCFtSRyhuEkWsVOdRrqbR1dGHnt4+GapazHZkswVcvXoDW5sbkhDJbafw6AceQnunX3o0L529IRjPhYUFtAfa0N3bhak7s0IQePd73y3dtLML83Lu7Nu3VwbaFAS1KiO+9+w/oG+0VwT93d0odFot7tyYwEc+8jS++o1n0dvRjyMnDonw0trqh1KtFBFzZmoWG6vbOPnQEWQyGczNzeK3f/u3cevqDbz03Fmceuyw9Fk+9+OfNM1jxGuoTNDqzHcTT0z+qOVn4vCW5zKH5kR/K1UURSMiDBrNJhEQmA5jMrteLUpqku8jhVsijMf37cPBAwfkZ28OoJnApZkpjRs3bopBsK29A2Pj+wXxzXQtqQA8lhTyt6MhMT2R/LG5GYJRb4aewl8hiT2j/RgfH0Q4vIFaNQ9FoyKGDhplrBYbLCaLCMfFUhKz83cEv3v44BHp7E3EEiIm0whCYgGvWwqOTNzy+mOlgNkaQKGgRF/fMD73+18S81NrwIHx/XvQ198Gp92AWr0og1u+vnyeaXAlirl5lIsJ1OsUvw1oQAuVRotKvYy6knhoJbJ5mjtsWF0JY2KCrzGAjv5xvHbuEhQNLWKxFPbu3Qe9Tout0AZa/S45P5577gVM3pmDRmOEw8auxDIKiSxKuyW42m3oH+vCWnAN6zfCsHZrYLc6sbiwKQl1JbvDywqMj+5HMllAtaqE1W5FJpdEW6dfqATZXBwavVLW4zz+WXaE1qrYMzLa7K/3uWCzmaTb29/qF8HuhZ/+VFC23BMkEnF5DjmdNjz0yGkEAq0oFLPQaMtQ66qoNypiDqIoX64UxQySL2SQL2SbwouiLkIoxSbe3CtlFXbDBej1TowMH8affPFZuWfx62oNOjkvevp7BJN5/dIUdA0aL1U4efoQ2vweJJNpoTUQJ784Py+o/1Ihh0QiJgIgU6c0gBLXnEjk0dXZj6mZGRFnjhw9iuXlFThdbhEJ3S630DQonDCdu7qyjv5+4uwzsJrcOHXmNF55+RURGznGpxixE4mgq6P7Z1QDrgV532XynGshs8Ekz5KmuKASEY4GCbWumWBsklwVQm/g84n3ZB479rOSsCDPnHodyVRKBFGK6DT88OM0uIXDYUG2U5qqleuolqrwuD0ollntQAxuTbp+magjipk/ExHJFG5p6Jm4cweZRFIE/DUeC4dD1jsUaphsp8hH6gf3Zny9XO/JRa5UQKvXYm1zG75Wt6Q/mcjr6++G3WoTAXd9dRWrq2vyeRS3+NpJalIZTciWiQVXC5aZ34N7CCZQ73WOnjh5XPZRd+7ckZQtq3usNhv6+gclObi+uoZyoQATcemVqhiYY5EIejo6sIcVA5UKeru6JCnY5vWJ+WeXZmO9BsVqFVdvXpd1vDxLfe3YNzImtQq5RBYapQa7sSSKUMDqsqKmqWN2bQYlZQkGjxGb0U0srC9CrdMithuTe2QkHIPFaMWh8WMopKqSJOW1EIlu48ixAyLahiNbQhti/zHvtRTum+cFrwd1M8zXYMJWJCkZqkhy8q5wS4GTohQN1ZKclU5xeqwp8jbTmpLYrbJfldVJ3NPyPn/vXt8UZ0W4bUqvsneiiMe9E7/uvePP33l+6g3apqgpCfqCCGZN4eznXbNNobj5dfj9m5HXppgoOGSu9QRb3/ze0ml+N0bLPzfXVT8vt/15dy3pu5KblSTo3W8jgp+kUOt8jvEvm6KtfKypCkstE0XN5q/m72oRwynr3hPiuAalQVAvc41KIw2lLici6cbSDiIbCVRzKlx9axJGrQ2Kuha+Fj+efvrDGNk7iJ72HhF/pyYm0GJyY7hnGHkioZUqZKt5fO37X8dKfBXto21IllNCBqBJhpjjOnHHdaaCf1G4bb7f9379XNBtvjYes2b69u6r4vv9M7GaX4/HUod4dFc6r7VcV9NcJ+dRHRVFBSp9U7glkY1Hi+ZHrnMpRvO5qtPqYbZYZO3HfbIkk/kDs1rKZEa5yPeXAGotaqUacqmcXIMeuxN+jwdeuxNmowEaKBHdDCG4to7JO7cxOjSE4YEBpOMx9LS3QcPzS62S97VRqch/VT6rSYcQYw9x3hpk82V5du47dgq5eFqe21yjC2m7SeyW6291bQOf/a+flz/T5EATA1/j9RvXMTF5RWq4Zhdu4/VzL2Brm7VAkygWsujqGEBnYBiPP/YB2SN/7GO/gi998U9x+PCRponiF5LczfPovnB7f9p7/wjcPwL/co7AfeH2X857ff+V3j8C/6KOwD9GuP2DL/0h/vyv/hSvvPYSPvOZT2Ogv1fSqOlUDAPdnejw++BzuJCJxaCkk1OtRovThdXgApSGkmDriEDe2ghhbmYBfb1DWFpch85gQ6WqhIKYOw2Rrzqsbmyh2KggW8pKIouOSqI+Dx48KLjDQKAdvf19sjlgZwo31UzQRMIRwdVwwMnuxERqV5DEVrsJu4kIgqFVQcPpzRrMzk9hYKgXsUQEfp8fbb4BuCwtCIW2BKn78ENnMDc7BZWijvDONgK+Vkl+LS0uItDqF0xoQ6HE2vaOpKMsRj36e3ththoQToSxsLWCkqqGzXgI+w6MIRjakB60QjaDHn8nrFoHNoMRVPRqqIs1pDcjKLF7UK2WvpShth6cOXAUcxursAdakYumkNyJSgqPblCLVQV/uwPRVAgtHW4YHGZsRsKIxbKwG71oMbWinqxja2ELinoNW8lNeFq9grpinyRTHCajTdy8HLS3+lrw8EMP4tvf+ZYI0xQHFRo19BYThgb7mqljDkAbVVy5cxMFRR37jx5HaCeGQroMr8GN8y+ex1994c/x0OETOPfSa3j55Tdx+uEn0d0/js1wAia7Sxy3ai1gc7D3qoF8Oo9Kic5kLVAvQKfleWLC1NwFfPfv/wIHDg3AYFbKEJ2bsMmJGRnEc5jrcntx9NghXJm8JILwmTOnsbGyIY70Sq4Bg9oKj70V2VQR3/r69/DZz34aa8EVxBMRhMPbMOltmJlaxOOPP47LVy7KgILCHcXRbC6N0dER3Lx5XYZH+/eP48CB/fj8H/4xIqFVdHW0IxzO4c5ECj6/Bo88No4PfPAJ5EtxzC7dkd7YxeVF6UX1eFrwzW++go888wFsrG9KNy6xVkxBhCM7sNksGBkZFSEgspPBqz+9hWBwFxaTV1B/7W1WLC3NIpHMyfnsdJvhD7iwZ3wI3/zO38Nq0+P06SNIZ0o4f+4WXM4WjB04CH9nB1bX1rGytgatwYDx8YO4cu2mvOccpNXKFelKag/4BQsajYRRLiTQ1cnzxAqz2Y615agMa888vA9Gk0au2Y2VNDraBzA43C6COgdlUxPzmJqcQ3dvAPvGRlCpEDWqxdriDq5dnkO1rEO7vxPb2+zV1YlbvHfQiw999AAy2U3MzKzi+tVdHBgfE/OBXm/CrRtLWFoI45c/cRDTk7cEfX386FEkdtO4cP4KHnv7KeTryyiU8+jpHMPVa0t44+wCPG6m4RvYt6cTdvMg1pcTeO/7hzE5exWxuA4XLy3g8Xe+E4lEEpcvT6K7uwtzs3Mith/YP45INCwDEw4tKXRpdMST17C8FpR7CVHaNAEwHcqN98c+8nGgosQ/fOc5TN6Yx6f+7a/il5/5JDwdLrhHzXjPL5+G3zuKRGoHmfw2NteXMdI/AmXFjGxMgUI6gXc84cZf/sX3UYpXsffQkyjpHZhemUcsGcTJM4eh1qrw1vkbcFgDcFrbkU7k0eptwa0bb8FibaDVb8JgXwAk9n7vu68LBu+ZZ57BD3/8nGDJjhzZD4ORvXQG5NJZrCysYX5iBXpYMHqiDw6vAQ89fBQ2mxaz07eks9Tf0o2//PLXsbYWxvjYYaxvbuD29Bze8/6TsNqNCAVjePX7t6C2NXsjW70clmfx/g++WzobmeZ789xrsDksIoA8/vg7sLy4gh995byIBacfO4wHzhxHKBJEppDGzm5IkIqdnW1YXJqXodTwIJ8Ti4IFtbEbVMEBMAfdPiSTebz58g0E/D6EglvIZQrQ1g2IbSfw1EeewsDggBgW2G/8iWc+jkQshItvvobzL13B6YeG8dJzE/jrr/8HDAz04Nt/9x1Mzc2gvacLT7znKei1NSjKUdSreUkN8N7NoTTP9UwyJUkK4rSJN6WZh0kj/h1Ry1Wi7zhJIV5Z2ey6LRU5UNLCbvfhW999HsVyA+3dg4gncpidX0TfsB+RxBJ+5Zc/iesTt/DW5Qs4dfq0CLQ0mpQqVeTYUahudvspVBqEtkIwaDSoFIvQaXVijqI4K8M+DgRrNRkw8/7FFAqHYBTPNja24XD04urVebx59jKees8TMmD/wQ9+gJ7ebrR3BHDz5lUcPDgGjRZYX1+DxWqSAajd4sPOZhSf+czv4vd/979ieWYFn/j1D2N9Y1WGp21tfrz00k/x5FNPYHFhXq4ldiHb7D5cuXoTw8PDOH6caM+aIMGJKA8Gg4JxvPDWRdy+PXF3YFuH2WqVtA+DKCePn4TNzvvgEm7fvC2D2ac/+EuCrePgjklifq3vf/8HmJ2cxdie/bJu+PhHnsGtO7fw1a99DUazDo8+9qgQOG6cnxREZ0u3U/opTxw/iRafDz95/mURQPYfGMNAX48ILdeuXZPzNrabgNPmRl/PCF599Ry2NiNiyBna34v9J4bxo+//SARhg9EEm8kmibGezm5JcZkMRvl67JvPZ9PY3FhFwG+D2cR+tDBCoahcYyajXcTbCxeuw+Px4/VXz0kCqFojvrGZDmwUynj7+06jrasDK4truP7WLTz4zkewvRrCtXNXYGlnX6RSRCp2hL/r3e/E/Ows/N5OtLh9+JPP/hlc3XZo1XqENnagt6qxZ/8ohoaGhFCSTCUwOTmJrq4u6Yljr+g3vvxtHH/bcbzt0Ufx7We/hZ3IDrQmHT7wvvfjq1/5qgjk7Fnu6GhHSpLiDRw+fADeFq8k0ShoUNQ9+/x51NR1waIz8dza6kNPT49giil+XLxyWTp6bXaHoBGZ9GQHPO+zIqbEaGbRwul0YGlpEWqNEr293QjtbMFo1sPtdQmiVa9VCOpWkJ51JrLKcDmdIvYwKVqvVO8KTzReUAioSxKbJotQaFuuHafbKVhnphl7ejqwGdqQYX8g4MfCzDxWl1ZEGJ6bu4NAwI3H3/kIDAYqGuy6LcJht0qaT2JVdXboZQR9CGVJhEjqBjJYVijl3sHBM5/LmXQS2dz/y957Rsd5nteie3rvDYPeCQIgQLAXVVLNkixLrortOHaaU20nTk5ucnPS24kc21FiO8eJSyyXOJGtWJaiYokiJYqdBAkSIED0Pr33etd+hpCd/Lgr17+ScwktLAqDwcx87/fWZ7eEEEMITnMAZHJ1aLQ27Nl9CE/9479gbTWM7q5mPPDAEahUFczOXEFzsxc6rRobmwHJCC4U0lAok+JwQlcJQIs050i9RrK1mY8dTyeQzuTR07UDiwshnD59FT/90U/g6999ETWVES6HF8FAFKl0VhxnBgb7sbK8IHELvT19UCkM+O7XX0AoEce+PQdhM9jw8vMvQaHUyD5zYHgnnC4v3nztBLx+v/SPWDQoJKwD+3eL8pRZp1SzluhGUC+KY0Q8TdcQBeKpEJLJMJr9nob9daWIlYVFsf33Nrlx9J67xTHlwoWL4qLR19cvRX2Ci/yKxkJipc79DM8gtIunyp8OJJw3mGVIsI5OM/k8Va0Nq22WwTn22Q9IyCRpj0AD9zSL85vYMXwA87NRfPHz/4TuviYEQlE0NbswNDwkcxmtgi9evCK5qsMD/YjTnjoSFXIC35cK1b7eXgEtxscvyn3v6enBxMQcnn/2BP7ojz8pufF/87f/G7FIDmarTnJ+Gd/BuS8WzuG2O7nny0i2NW2CCWgQHLV7HIjFEsSIYJZ9Sl2shUlcYb+nSo2K7bXVNaSzWfR198i6QEU/1xZpt2hULE3p1hJndgeJbDpdQ21us4oql3uSWqUqpFaDTi9Wx3wOAS9aGNPRiOsP50SCvFS0RmJRrM2tC8jYAM8ayjuOb4fLJUAsz3MEOWhLS8CRoEwploHGzCgVFUqZnADD0U26H6nQ3tsiYCyBhJetSwAAIABJREFUQmaccxxxjSbQyse5FjIHOJlKwGQyixWxXqNDMBREKMBcWBUcNiu6unpkPed9IoC9xFx0gnY6nXwmzj9bCkO2Ea+T18z5iyDxxuaG9D3arHPO2DE6Ii4Sm2sbiEYiqBOELJclmzQRjQtgOrpjO9KpNPxNTXjobQ/CpNXBZXfhwsQlnD53FqVqCSurqxjYvl0s9deX1rFn527s3bkHQ33bEd2MwOfxSe6x3W1HRVXBa2dew/zmIsw+xuykoWLGbCGLYCSKtpYOcUdYW9uAzeSEXm0WRInkqp6+DsQSJK+QTJmXGBoSR2hBLMrWSkWcSbZAWj62ZZO7BcayjZjJugXc8nH+LPb01bLcUzoZbN33hqq1Jup35m3zHLL1u4Ylb01IAsVyVdwfRF1bJRDcsEDeej/JI1Vxz1MREgbPcmqVDqg1nsvH31LV3rRPbnzmf293/KOgYyNntgFOs9bAftVQ6v7QHvhHr58ZzVsAJknJkiF7E4iVvnMz/rZhmdwAdLlvpruEGNwKUNsAfUWjKWLUqjgBCZFCyBQEM2vIVVOoa0uSn/7aiyfhMbfg6a99H63eNihKahj1JvzRH/2hnKeUyiqKlRz+4dkvYvrcLB4+/Bjuv/MhaHUGIdguBlbw50/+BQxNBri6XUjXMqiiBEVdCUVVIcpuhUIrdZUf5u827JG3wNsfBXEbePRNVTMnoR8Fb28imIpaHZlUFv3dPUJAuDZ+BUadER0treL0lSinkakyT5bkGa2cJ0iEZFY347GYR81z9YnXXpN8ayrx2TcZGJTMpNHW1o5CqYpkKgOL2SYuZYUs7ZUhqvxSgfFXKnidTnhdLvS19sLv9UKnokI3J3Ws+OYmaoUCnHoTTHTRyRdQTKWhUyphNZug1qqRKedQERKYEplsGR5vC0Z3HxACitnqEiKnZDFL3GyjTS6OX8V99z8icyWvj9btVPEyLuT8+dPQaGrIZmOIRFdRreVw5uwJXLt6GeFYEql0Bb/2id9BV8d2fPD9H8Wnnvis5E6zb9MpotGTbilu/39V0L11sbda4FYL/Ajt6VZj3GqBWy1wqwX+D2uBHwe4feLTT+Bv//7zuDh+Dp//3GfQ3uZDs98FJUoY3NaNzcVFFFNZdLd2QFmuw26yIhGOwWjTYnbtGvRGHWxWBxKxNK5dm0ZraxeqdQ2qFTUyOdqyhRCJpqEzWFEs16Ey6NA92Cu5eG6PB51dnWLhq9XRxjAvzF3aa5XKZSTTKTm0s2C4tDwvSovp6WtYXt7EQ48ckeIFC3w8x9HqtanFKxahUNbEqoeWO7FgCtt7hrGyTDsuD3K5tNhEGvVaKdKzuDzQ2y/FZSo/9VqDALbXlmeRyKdRZsaRSomdI8MwWo24cO0SNpJh9I4OQCm2casCjtJqORlOwAo7qjUVzB439DUlovNryFXLcLb4pfA7cfoSHrr9CApKIJhNIrEWhKJUhdKogUpDFmoS3iYbCpUUDA4tjE6zgAbhcAKKqhaKnBottnacfOlNuN0uGNxaseZ0OT0oFsti27exFkQhX0A6lcGO4SHcftthjI9fksLk3OwMDCYzKkoF0rk0KrU8KijC7rNjNbwBl98Hjc6ExdlVdPv7cf6VCxhsHcTf/9Xf4cbVSRx/9VVAocNtdz4As7MVSxsRmOxOyZGkepV5cWTUF9J5lMs1xsjBoKeVJ3NlCpiaPouvPvXXePd7HoLJohNAvVisoLOjF68cO4EbM7NS0KeNW2tvG8qKAvL5JNxOK3wuD1KxLG5cW0J4PYtcuo4DexqFf6vDgGw+IuD3+PlJDGzbIf2J97qzswszN2YQCYfFNnp4aBibmxvo6OwUVRhPfWaTBT/x2Pvw5utvijInENrEc8+/hI1gElDl8c1v/w7OXTiBfCUj9l+tbR1iC0u2cjSlFrVDk69V2LCzLN7194nC8OrEJJYWV+B2tIqqw2puwbHnT8LitOJnPvIe/PmffgYtrXb428zYsXM7+vpbRXHLzGCVRo3ZuSXE40W4XZ342le+g0KhDrffjh2jO6VgSpLB9MwsUlleK0GOkvTFbX29yGdSUoSi2kdVA7wOBxKJoNgizswsiK2gr9mItz10m9iUzV4P4Zlvn4azCZJr53a1wGQwoVotYH7hOlR0V1VUsG/PYSSjFcxNB7C+mkAyFMWOXf3IlTbR1WvFfQ/uxuLKRThczHXmNQRQzNsRWGcmUBXp5CY+8PgjePUHL+DB+47i2WeOIREr4O0PHZAMVgJgA8MmjOw6hE898QzGdvvw4Y+8B7mMBt/8xjNi1fnA/Xfj7JtT8PmNuO9tB1BXmPDRn/tLeHw1+P0EmUcxMz0jxVaPjxbpCwIysgCr1ailiEtiyenTV27mZLciV8iI8pYAwrPPvgqrSYNWfxvWl4MoZmt48lN/iwfvfwecLVaMPdqKh975GFaWaNdeQbEYRaWUxsLsIvaOHoBZ48WFU6fw4CNNkgd5+WQBjz7+IawXazg/fg4LV2ZgaFXhgUfuglplxfzsBopZNbQqk9jv2ewaHDm6B4sL41DSytjtw8L8Ci5cmsTViQXcfudtYtF7bXIS/b1d2NxYE9vC+elFMHSKVpgPPvwAipUsAsEF3H/fHRjc3olWdzP+7ktflaLx0bsfRrEI/Mmf/Tn2HRzB0M5+vPLKS1hZTgpAQOCJQNfukb340he+gpEDw0J6YLH27//+S6ik61BpFTh0ZDf27hrD4vQann3qRXz6H/4Xqijj0sQFmO0GGK06zM7PCChQLOUEZGEm3+LCAlrbmtAz3I7TZ99EMV9Fk68F1bICNosHz33vFfzxH/wpfvmXPg5VXQOz3orQSkhyJcf27pJM6tDCCnROPcZGt2N4sAdqVQV79o7gS1/+AuqqOo7cd1QK5cfeOIGRnTvx0Z97P6rZVahREtUWc0Pp6sY6bjaZEhWmUhQHtEvTiFUjwVvm0tbFXlghQC9VKizKc46r1TUwWXz43BdeRCQWxq7d+/Dk3z6Nn/jAOzCwsxOXJo/D63fDZDbh7NnzcLs92LNnNxLJlABbzI1j8ScaCqOpuVksZo06NTTMO9PQYi4n8xYBTFpflooNC0HOsyx+s2+zwOxweMS54aWXX5fnxWNptLd0w8NcToVaMtZfOfaKKMlaWptFITsxfk2KuD6vC5nVIrz9NskBI+gUWkpg94EhdPa1S87YP337WTT5dWINSmu/QCAvylB/SwdikbAAfFRKMtvx7qN3IZfJwN/SAq2GALNO7D3nZudFRZnOJkUBR2CBxVMC0z63V4qB4UBQ8gRpfzy6Y0TWaBb5rl6+iuB6Wh4jCMk8wj1796BUoYvAlUZMQjyG/fv3wmKz4vz5s1IMpIuH3e7B+VMX0N7Vipb2JrS1tgiQ+1dPfBrKuga9vX0w6MxwOnzYWA+KYtPVZsVKdA7Ly4tobW7DjqERXJ+cxtryGlqaWiRzd2R4WOyBv/U338Iffub38NTXnkIovIR779+HzvZOTNEqOVfHydfPo17SoqKpIJcrQa2i/bwVuWwePX192D44IMSdF1/+PtZnAqibAGVJhZbmNgzvGRW3g431NQRnN9A+2gqvz4HllVWE1xtzfSQYxdF7jsJut+LYsWMIb0ZRV9VwHzOKywVMz84KKNK3rVfyiuuVOryOJjz/rRdg8jZs0JlPSRXenv178fUvfg2+Tr/0cypxWXxnkZlZthazUwCx9fUNLE7PixLqfR/6oGQnnzz5pgDR3LcRLGJxfzMQxO59YzIPGM1UhzdsgtnGkuun1ghI1+T34vLlS+jr78FDDz3QyP1jxqySudAZVCtU75VgNGpkHkkkIpKtLCosqqKoGtRopLxJYJWvbbU5ENgMCTBgMlsFcIonk0gkEgL2OV12KNUKITEMDm7HzuFhBNfWhLjInGKNqoZqLQ+jgZ+TtrppyWSnLSynCZVCJf23UEjCoGsobQhKszjOfGnmFyYStP2neroR2VCtNABDqg+rCmbt5ZBJFDA8NCZEN2Zn1qpFBDeX0dnVhHg0JOsmrcYJClOZz72bv7UFy8uNscExFY6GYLOZBRSi00Kzv0P2DlazH9FoHr/3R9/C7Q/vQb6owcv/dhIdPc1ILOcRCIbQPebH/PQ6dGY1XA7GVajgcbehWtZg7sJV1GpqsWQ9cOddsq9aWVtBpcQsZyoWHaJUcrsc8DhtOHvmtABZtBRmljgL4U6PDasbi2jvapIs7HA0gXe99260tnqgUdPBQCU2/CpFXZwoaENKwF+tYYZ3UZR4tKZvWJrSgYegUUPpxqxaycyEUqxQ6eRDRdzW1xYwQ2CVNpZc/9kP+PpiZ2/Wy96Je5B4rID+/p2w2zw4c+Y8ItEIBrZvw9LKklj/dnb0ILAZwXPfexV7d49IFjfBikQ6BYOWe98yFhe4BiuwvLSJJo8H1YIauw72w+f14urVKVy5NoOdO3fhne98N5762teFqCN24YrG52LURihAhapJlLjcy5tMRgTTEckCZ345gUXuWaki5VmJQBUfY6QB1d78rLSYFiDpZv4v+wlzq0lMI/GQFrnMJmU0BduP6zqz3AV4YE4pbWnzzDClXb8F6UQCer2hAVyp1FhfXMHI2Ci2DQzgX57+Z1TLJEBpBLgUi9NSERn2ZQK1CqXcSwEFuWsu0bpWBb3HBrvNLgpZWg0TyCF4zDWec7lep5f1j+3SyMWsIxFPynVkExmUc0VozCpxu1FX1VBblUCFGZw16IxqAU543Vu57HRzoGpvcX0dqVxewHZ+8do5XxDYpUqO45i/EwBRp5MxTFKA0WIWNSAdQ8QmmFGmkv1bRSaVlHWYKuGe7m7ZU6ytbqCrvQOH9h1Ek7cJVVTx3IvPIRAOytgplopQ1BTQq7Xwu5owOjgCn9ODJ//qr6Eq1vHgHUdEWd65rRtLoRU8/cIz0Nh1qOqUcDV7YHY5sLK+jmyeZ5JOAc0Zb8BIIc6f+UJWnBkKxTQcTqsQq2qKhpUtSXOidC2XGmgkEzer/x6421JYbo2lBvjKDFvOdY01gYpA2THdBEQb+bYEenUCurJv0S2B7SVjkIimgmknNZTkrF9BvaaEWqWVtYCvzftBwhiteDnvk5zB9uTrZlMllEvM3yUBswEybwGPWyD8f1SNboHSQqJRE7CkYrcun5+Acz5PV4O3rvIti2g+QkII+zCBOu6LSDLguZZAK/duAmjKG/zwX5IqScoS42cJ5yaJmeOG10kTLo3kv3Ivyb+Tz6Goo1AvIVvJoZyvYvbqAtqcXfjXb30fkZkYHnjkfvxfv/Gb8LfT9l2B2dgkvvG9r0CpqSO9UsavvO+30eXvE/cbo96KqwuT+MT//HXc8fY7UdKXkK6kUFZwXDeAWw3jWuoKIYA0wOQf3kO2aaNtfqjG3QK3JXu+4bN8E8ilalXJsov0ZYfFITEnr734Cj7y/g/JGL1w5hx8fh8MPjNqOqXshdlmJJMzz5duQ5RguxxOvPrKMYztGBXiAwkbRTonoAKj1STRIiSC8PsGM64VCrHcb4CavEfVRv50LiPzpoNObSqSi5vhsljR7HTBY7FhfWEBqkIZymIZDoMRLjpYlUooZ7NQqJRQ6jXIFQpCKuDYamvrweD+w6hk8mLVLWsN1xguQnw+CQAaHUxGx01FrELmdNqls2FTyQhqtSI21hdw+sxr0OuVsNp0Mi4jqRSW1iN42/2PordrGD//M5/A7/7ff4j9+w7KOsgM91vA7f9hxdpbl3OrBW61wH+6BW4pbv/TTXXribda4FYL/HdqgR8HuP3Upz6Fz33uSYQim3jpB9+DyaxEuZRGMLSE1iYXKvkcyrkC3FYXNpcDYuW0e2Q3UrkUyuoSNoObiCdYgLZArTLgxtwiyhUFiqU6LFYP1DoTbE4venoHMDQ8gjwDy5j1w0zYjXUp7gUCATnY0faRxaf2jjZRVDGLZGhoCIlEFE6XHu2d7sZzwmFRkbx2/CROvnlWlGDMc3vxpZfx6GOPCuCwsLgAn9eD9uYWsXE26ZgJRzu8kFgLsdhI9ngqkcT2gSGsLK1gk7l2Li+gUSGJAqaojAsG4TKbMLx9G0wWA8LpGM5PXUZrXwdWwwF4/b5GhA0PX1Ul7LAjFs0gXS/DZ7ZDkcpjPRqB1mYRFiwZ5tvburEWCwPMhNMYkAlHsRbbEGUg8yL9LS4oNRXo7VooDEC2lBOAoJQHtBUDOly92JwNCps5nAtCoVHAbLJKIZRFkPWVTSlEBTdD6O3pxr33HMWrP3gZNpsNa6vLiKczqKk1aO5oFitijVkBe5MN1xdnpKipVhrQ4mjDuVcuYptvO77z5Wdw/fwk5qdvYOLaFezYuQd9A6PIlBRI5SvQmKwo18iuNjcAMRYnizzcK6CoV2G31WGzVbC+Po1/+MqT0BurOHLPbSiUc1hYWJL81mg0JRmKvD8sQBUrBYBKM7sBZqsSPp8JZqMWwfUwtEorKlkDlhfjWF+KyMHt6D2HkM2HEYsFhDQQCafF7rSvv1few9/kl0M+i3VU5jz++ON4/rnnRXlA8MCgMWBpZhV/8gd/hjdPnUS2EIdOX4fRXMXM3Hm0tNvgbjIgmYwhlcmK4shqdordoK9rN65fnxHVC9nCJB74m5uwurosBbxYNAmnrQnnTk1jYzkGJaxIx2M4cnQvlpZmYbEq0N3XhlQ2il37tmPqxgQs9kYGlgJ6lMs6xOM1rC7HpW/x3pZzVQQiIfQO9EKjN8Dl9Qr7OC2ZlxXodWqsrSxJAZPqAKvejdW5TWTicYzub8MDb9+Py5cvIBpJweVyS15aOhvBsVenMDTYicXZCFA34tDhEeQK69DoFHjppdPY1t+MHcO7kYgUUC6oMHXtBpYXl9HW5sPIbg9aO83QG8vQ6VVYWw9Cq7FApTChVjNidTGLa1dWoVSmMdDXi2o5iVyyBEUthXpVBbNJhfvftlMyhE68Mgd/yyCuTU5jM7gBf5sbiVQUm8EEfuYjD8BqNkOrNuNrXz6BakmN/YeHUCilpDDKglI0TjUJMDCwDZkc7dXqjYykYkHUASzmpZKcS7JIpQsCINJuPRTahMGkF+vp9dVNVEt1NLlbMDl+A7/56/8D73nX4+ga7oJv1AV7UwtSiTJ2DPcjGl2F122BWW/A8RePIxHOQ1Wr4+O/fhc8HuDjP/sSHn38CIwdrbg2dw21egbbBjvkQP/aq5dx4NAI7Fav2On29nSiVs9K3q/Pa0U6VgQKBvib/VDr6whHAtDqDQD0+M7XX8T4m9NQadVwt3lRKWWxvrou/e9tDzyIG7MbqFaymJq6hpHRDvzqL38U4xev4uSJS/B6usR+vqaAuBbozQpcn5pGqVhHb98ALo1fxq6xXRjZsQNf/PwXxDrsriNH4Wvy4XvP/qsU8LQK4MDhQ2jyN+GVZ19CKLCBd7zrEdSUVSxtLGJ45yD6tnVjZm4Gx44fR5PPIaAh25Wb8f6hboSyqwiE15BPViUPkGqwcCiBXJagRx6VEhAJxFBIF5GOpGE32rG+ugq7wy9W4z09HWhr90turlpbxtsevhenzr4BrUGNnm19SKSTOH/xgqiQfuWXPowLp76PliYn9u7ZjebmJmSScZQKOTT7mhAObEJD8JbFrVpdLJRZRK4wb0tvEGVSqZwXu02qulj4JFHHaHbj83/3A0Qjeew5MIYv/v0zAiQevHsvWMtxuMxidbq+sSkEkjvvvBORSEQK0iajSQqaL734kqiJjx45IjmxtDgkW5/jnUorzl2cU2mtTcthulEwb/bUm6fR0toiBUm9SY2V1UWZK+KxFHQlJ7pHOhHcjGPmwgI6tvfiZ3/2oxi/fAUTl6+IfeXK6hx2723Hzl09OH78uBTYXQ4WB/WiBr5xJYhsNA93qwtdA16xgqeqkvVXg8WKtY3NRr5rsYKV+XVRaVWVDCdVYHBPL+xWh2R405aYirV8IQ+dgQVQWt2WJY96ZuaGAFYs+p96800MD+8QEIIZocyppYIzGk5heSEIj8uHdDSFXDGHow8cwflL50TRFY/G4PN7hDxkdpgF0AutxsSePRMpoW2wXdZDWrQSBN+3d69kJvb39IsLwQv/9jLqFSXi8ZSsZXaPBalqUhSVXDv93ibM3ZgTW/dD+w5g6uo15NJpFPM5UXrReeR7//I86iji4NEhsX5dWdvAD75/Ee/94NsRDsRx7JXXxX6VmYK0bdRDi/13H0R/fz9isTDmF+YE+MvlChga3CHA/trKGiYuXpICuKvJhTvuPiBAOuf686+PIxHJihJn7MBOLNyYRyqRwp7b98Bmt+HCuYtYXV2BwWqEz9mE3qFuzEzckLw+2n27nV5cn7wOo94Ip9eNifEJ9PcPiHpZV1fD5nMiFoqIutFoNUvBX69xIhwJIZ1Mw2KjArSA++67D8dff0PWPubm0rafhc90JiNqmvsfvBdVRQ51JbMMG6QDKuK2lFE+n1eyT7O5NLLZFPbt243WthZcunwGGj2BhhqMRq0UMltavbDbzUim4gIMEERmP2J/YSGcQM9WIZ+An0qllf7HHHp+VvZDKnlYRKdDBx0Y+N7FQh5+rwsdrT5R8zIPtV4roV4vi8qVoYAWM3ORsw1QAQpRWnPvp2N+arkoex+DwQxlXSlgEgv9BJlom61VK2E2G1Aq5uXveT/rKgW0JjPSyQJ0GhOUdRI2VKhWCjCb1Egnw6hWmKXpFMISFf5mEx1ObFBqDJIbyLmIRIpsnlmwGikYM5uvUqXtuw1Wiw9nT0/j4sRVeLv7YbR5MHFlCosLq3DYmf+XAhTMI26oL5uaWmDQ2bCxHsfmelxseEtFKh8zCIVXxYb//gfvQCYbkbPC4uIC4tE8cpkSDDoNMqkCHDaP7CvS6bgoPAl+7Nq3EzYHM90X0d7ph96gQiYTlzxbq9kgtvSFQlYyfpOZhIA23NdSkdi4jwQSNALc0n6aqrViKS+uAwR1uKIwN1nyEou8F40+RmcE/sv7xN8RpSDwyMcIShLAn59fRLmohMvZApezFUpmRVZrWFpaktfnnqJBPkkgFklhdXUTne0dSESTcpbJZHNYXV6HVqtCPJrGwEAPAhsRWDV23HHffgGGosEo3jx7nmJB+Jua0d7WLjbJsUj0puqXgGeDmMNxT9CS/0/rdwID2VoKtWoZOoNJ+lW9UkWtUoa7uVlAL1oyE0ji/5PQQ2tf7v14vuLY4PrBPTDPWlabXVTR3Avx+jgn828IJLJvchwTmFJSDXgT6GKEDsdruVgQ0pKRGfU6nRAjSUygE0EhlYWacSPsU7WafDYSynxNfpmP2OfZVtyzE3hmLjz3Yty7ivqzWBJAl+AYcykt5oZlKjO2SWjq7etBMMS8d6fcOxJxk4m49Afm6sZicaTTKbS2tEomMjO56bqSTSZRUylRpTKZeclGAoPcQ3EtS8uZg8Aw1y6uo9wrEjjiWDIKeZFzkEpIQrligbsDaAlcir17pZHFqtHI32YzGcm7bvJ6sbK8Iut+R2s3HHaHEEUWlxaEGFqtV4ToZLdYYdTq0eFvh0mrFwDs9oO3A4kCjn3juyjkMuLCYG2yYy0eQKqax3oshHAmibaeLhRJZtDqBThqbm2FWq/BWmRDSA2DgwNoaWuCUl1DJBqSdYNzsNliEuCY18cIHe47SRxg/9tSm26pVDnefvgYM2Ir0m5vKZUlTqIB4vEx3k9+bana2Tacjxv2yQ01tgCyipq4xlDxSdUldazsv+z7fB2xOhYwmPbntDeuoF6to5irCiFkC4wV4PSmEnQLaN6a/3/0XwLZWwriLfB2K0t3q86z9TpvgZSSZUvgmdcAsfXlHmVLoa3i4Z+AJ/HXm8An943cU0vyrYJgL4FZhcz/VDtrBLzl/kcMn2WPyc/NvU4ym4FKb0B7cxfCyzG89J1XUElXYdPa8Vu//hvo7+tCuhJFMLKCrzz7BdSMeaTyKfR7RvDJD/wxKsw7L9dgttnxre/+M/76S0/i3nffB5PfhGg+igoq0KqZlauU/RlBW4493o+ta99qs622bOQON76kXcTSuSzzOvOJ1QJkK+VbXVPC5/Dh+Euv4X3veBdaXH4szyygs60d3/zWt6DzmrEaDSCTSolin6T/fCYnRJ9qsYSWpmasLa/jY7/6MTzzT9/FzMw0mrta0NzdgmMnT2D70KBYjV+amEDfYD98zU3IFvIoVovSR7g/IHlLMnZrQDFXRrlQhl6tRq1YglGpQYfXL0rbNpcHavY7rtN01iGkXasLCYkEmcYcbEQ2R7KMB8OjexEJx2C22FCtK1CjVbjk+5L5qUA6W8DVyeuoU83MNbxcE5t0/prWzFaLHusbC3j99VeE7GtzGFGp5FFWKZEqVrBnz23wOFvx8x/5BP7kj/4cBw8camQmU938HxS3HDNvEQYat+ZWxu1/p2Ltrc96qwVutcB/ugVuAbf/6aa69cRbLXCrBf47tcD/V+CWyoxPP/EE/uYzn8Ha+hKeeeYbMFnJBNQglQ3B47IiGY8gEUvAbnagmqujXKA1DTO09IinUkhmqECsQa3VY3hkTGyMNCzSevxobm2HzeESliRZimaLFeFwFMVCUdQyz33/WSkgfvQXPiqKh9nZGZoKC3OfSlzKCwisUbnocRuh1VWlYEg27iILKlq9FCfiiaQoZmgvxgMW7Vgb1kolBDaXYbcZZQNNcIrFCRYqsulMI5unrpJCaUtTK1KpLIKBENRGPQKFGHQ2owBdbpsFVrMRRpMO69FNxAsphDIJpEsEfNqlsMDifm9bN9LrSaRSBUyvLaLT40e7zYOrszOo8MCm0aGcyGDv9hHU9FoUtUqUkxmszM7B2+lFrpiHRq2Ew2FFMhOByggYHVqxyTKYTEjHcyjEq3BofagmgHgygbqhCqjrcDrcKObLUjCliooFCJ2GoF8JP/vTH8HZ06eQTFJJZ8Ds0jJUBgPqWgX0Dh0q2jIShTiKlbzB3/9hAAAgAElEQVQUkOw6O9KbWcxeWMIX/ux/4+5dR/H8v/wb5ufm4Wpyo3vbdhjMdkSSWZgdXpTqKqh1esl8kcM+bYTKJWEQk1nqcDAjKYVjx5/Fk5/7S/zkh96Dvv4uLCwtIpstigJpbnYJHZ09oqSiFbHZbERdo4LRbkSpEkFHlxMadQVKMDNHBYOqCePn51HMNFQuBFn9zVY5GHW2M5MuIkohFty39Q+IIpbFCarMCJi0tXWIhd3U1HVRe83fWIS2rkAulcZPffgn4fU5sbQ8jWI5BrW2iEotBZWmBI/XjXQqh+tTC+jtGRKQy7+tT8BhFg1XV9dgddilGEwLMb/Ph8W5JfR2DuL065PYXEkgESkin8licLgFdx0ZRSQaRF1RQamWhdmuRr6cFiUjWb1anQ0ORyfOnr2O0EYehSwQDcSksKXWarGxtoqO/h509naLFThBidZ2KmwCqNdLGNq+Dd3dHZibprXsCowGi6hEWjucSOcCiEVTUpQh2OF0krmswMJcCGNjezF1fQpNTU5YLCopxr7++jwG+lth1NvEitNms2Ngey9uzIwjGSth3+0+eH1mRGIbMidksszCYvZvFRazB10d/UgmMpi9fgPnT8/gztsHkU+rMDRgRSwcQCoVwNjeNlEkrixqkM8r0Nrlx/ziomTBXp2chs3mR1urEXPzixgeaoFO2YJ/euo1NLc68P4PvFey8CKRKDweDxQ3LdAKpbIAO1Sv0J6W958FPofDjZbmHinwcl4p1YoCApitLOrpUCqUEI+mYFCbsLEawv/87d/H4+95HHa3A313jyBVKEFDG/g6QQPOKXE0e1y4fnESRoMTDosFVlsSn/nMx/D4I3+CkkKDvj07sREOolbKo6OnBVoDMDExjve87yH4muxYXZ9HpZbDyuosTEYtDh3aj3pZBzVsyOcpU1GILTpVbFq9SVSWb5w4CbPRKsqyyYlriG4UYDHa4PR6sDQXBBRlbBtqx9zkAn7vjz+OHYM7cW1iEZWyXvox9RLrwRWEoqvo6GpBrabCwsIa1heX0NzeAW21Loojlckg9l0k3DD/lWNJRdvefAF9AwMILK1IgbCKCo7efwSrgRUhlYzu2gGVTonXTxzHvffdIw4KT3/zGQGvmE3nHbBCY1Dh4slZ3HvPGCLBGA4evA1vnj6PS1eu4eGH3oHrE3NIheMwKDQILQfFBaG1c0CsSakgqinKCGwGJVf6/nfehWwhjfmlOclEzxZyWFlblYxOPQUSlRjsVgPcLju8XrfYq5197QYeemwMOwaHUS1VsLm+ieXFFcnjHdkxKqqmWDQGm50WlQXUqgVRgVRqVSl+qXVmsfR++tun8d4PPobvPPMiEnHmBVqhdygwPDogtoosGtNeloocAhGvv3ESyXAWd99zGDPT0wisxvALH/sIxi9fwImTx3Ho8AFRQy4vrSIRT0iWazyexK7de6SoxPn6/NmLCK5HkMpHoNHn8chjR/H6sSkYzcCOwb24Mj6HhflNbO8fxeLSOnYO7cLSyhrWFpax6+B+LC5O4f0fPoK5xfO4MRPA3r0DQsQiicnjacLK8rqs260tnchlC2ITTSA5Go8hX2GxjPl4qoYqpV6Fx+OSQjqzMancp+qIn1kUliqtWHJCUUJnZ7uoy+kS8YOXX5bnx2Mx9HR1YWMtAJPeLASeeDQpuYWcg7raB0TZeWXisgBvzBTt3dYjVs6nzp4StRLt8G1ei4ADVIhfn5xFNJSCt9knBVOCXWq1Em2trRjZMSIg/YXzl7CysiZqpRtT80LMUaiVMDgsNzPz6gLYtdACuLMTdrNFQP7jx15FR1uLuHcQ1GBxeH4xgKZ2K7p7WiSuYO7GJo4evQsnj59DOBTH2N5RAaKoJE4lc7jzrttw7tx5dLR3iDX7pavjuO/e+0VpSHXjzNXrok4naPuTH/4AYokQLpw/B6PJiI72Nly5NIXO9j7JyGz2tqC9u1VyRV999VVolTpRwbQPdYhd7PLyspCjArMBNLV44LH6kMqmEQ5GYLJakIokZC/ncHtwxx23Sx+lXfbViStyT6m8TSQyMOh0cHvc2Da4HfNzC1L85RijYorrrMPhbChRS2VRJG8f3i7zQoXWlhXOOCSbMdtdJ0QE4mq0xyaIVq4QdCvIXNzd04zDd+6CQkk1TQmxeFicV8wWIxLJSKMgrqNlcMNymiAxwSRaGFLVRMtrjk8qi5gPS/tCq9UmPyeYlZpIIJ5gLmaP5DHGouvweW1ilczxzUzseq0oalkxbKQtaLUq+wraOnLvR4tWpaKCeCwsABlVOlaS2UqNnEkChHQWKRfyjZxqjbphPVurAGo1SjXA72mT/PlqsaHAUrKtymlZV6rlnAB09QpgMlhQLqtQU1iQy5fhdFkb4Gi9hDpoE20U5xWLhbmqVaiUBqwsBnD+3BIKlQIicQuK9RpCgRhKZbYZCQfNQmRkNvX169eRzRTgcjZDr6G9t1FAXeYuQlkSkJWA6/aeHjR1uNDcRDJlGiaDTgBqquwnJq5i19iYWFpDWUYml0YkGoZSo0Rzm1/AozD3J6CKltmVBWhVdDJotC8tn0vVCsoV2q0qBNSpCrBDYEgn/YJgErN5JU+zRsUpbU9VAkI1QBmlPJe2zlCoZFzzdVIp7v91osQnIErrYLYXVWqo65HPViWO4caNJelPrW1+uN1OWMxm+QwLc2vIZdnublEqXx2fgtFqwNiuMURDUayurAnYqlEqsG1wAIcP3CbA4MSVq5iny4mOKmvW+ZXIpbPQm42S6aioK0S9zY5L0gb7LVXjBLKoqiUoZPfpb1rl12SfT7Us5xHa4dPKl2pYjj9RBipVYmPbyBNtZI42lIk1bAYCAm4QUOV4ITBApSx/J+3Otb1chEanERtmtjVBU2bbktDGzyLZi8ySpjrVaBTlMskTqNSQzxLEz4oylXm9BLHYBiRUcK/NnNhQJCzzA/+e5zS+Bu1OOS4IfFJNSXC4mKfLhEbWWWaBtnW0IxwKN9T4BPeYLUoFYLUir5snWeSmUxNt7C1WC6q0462WRXVLy+lMIgk9weIK9y5FUdj6fU1CeiV4xkx5AfeVKpSK/GwmIYHyGmm/n85mEI1Fpd15D7K5HEwWs/QR5rnm8gWZmwmUl/IFrK1vAFU1mnwkhFSwsrYk4HRbW7OQiKngr5Uq6G7rRHA9KFEnf/OZv4a1qkVtPYmlhSWcO/smTl44g5b+TpS1gNnrxHo0hKXNDSQLeSjUWqi0esl1dzU50T/Yi0BoA+NXLyCTTOCeB4/A3+xBNBaW87TkZqqUDdBOXNuZh0vL3EZuLZ/B/sC5jja+vFeN6KKGkpBqXfYZ/nEDWG2ArHTMahAiSHYpyFzGNhHVO6kvtJUWEJygFwFOglJKUcLzvTku2ee5J+f7NwDUCqpii98Yw2qFXqzot1S1/Gxb31uqX17DfwRhOe+KQrfacEzhf7wWkhXYL9/Kc92KeL2ZWcs5jM9lf+Ceg2NXTI8J0FaYbSst2PiZzg8EmwXgJGmE5KQ6DIxOUlHZrZdcZBI8mNvMOYDrIGsa7K+MKjBbzEJsnL40B2S1aLK04Oc/9EuwUhVar2IttIgvPPUkqvo8xm4bxr8+/yweu/udeP89PyskR0YllGvAP3z9q/iHb38Zh952GN4eL2L5GCrKmgC33BcUsyQlkSfbAG0FiCegXuWaR8Uw26qROfzv2vImcFtVVEHgmtEHylpDxauqKOAw2HDm+Gl88N3vh11jwZljb+LOO27Hl778ZcyHVvHhX/g59HX24YWX/g3Tk9dxx+13oF6qotXfgutTU1icX8Qv/vwviDKYjjgXLl/At5/5Nn7nD34XM4s3ML0wg5auNswtz6OzvxvpQhYmixFao1b6SaHEPPm69KUqeVXVOrTcoyqUqBXLUNApQqGAXWeE1+GEzWiEWaeX8xoJGflEAuDZDrTbNyCTysHvb8fI/ttQjKdRYo53HSiRucg9aDEvc8/41Wv4xCc+KTUKtgvdMbRKJTxuF/75W98UchdzbU+eek3WUotVL5nvZSUQSqZw8NBR2M1efOwXfgt/8ad/if179t+08+ZN+qFVcgO0vQXc/neqzd76rLda4FYL/PgtcAu4/fHb7tZf3mqBWy3wX7gF/t+A262PvXXY4UacwO1fP/FX+LvPfFYyLb/7naeQLydgsCqxEVyAr9kFl8uOK1euYXF+GVoli1VV2CwOqJRmmE0ejO3aLwCJzemUb9p0FcplUTeFolFhWFPxxAMzD36ZeApWgwWhEO0I82hvbRPVVG9fr1iZ8vTe29slBz/mvtEKL5NNw2I0oLWlCdl8Fq1trThzmiqjVuj0tJspyAGMLPFiqSS5UDzIsaBTruQk/1YyLTVqKY7zIEVrPrEJM1rF2qyrs1es2ObmFpAvl7GS3ESmlkd7sx8uG69Vj8XleZSVNdj8bqxHgyjUqmLFp1ZqRKWlhwbleA46vQlL0SAsSg2s0GBqYR5KM4suKihyRRzeuQc51LCZScCk1GB1YQFGl1HshsXC0O2CzWFGILYGq8eAqoaATR3pJIHbGrymNqhyeikcaWxKFCp5+DxNcsBg8SG4ERa2uMPuFNugo0fuRnBz46YK2Y25pSXUyBo2qqF36ZGqplFTV4WtWi1UUEspUAwW8fa7Hsajd74T0dU0rp2fRiKVxvadO+Bva0NNqUIqn4dKbwbUegHyy5VGAYjM4lqlSIgVSkURam0aKnUSn3nyz5DNx/Dw2+8Xtm4gGMHZs5fg9bYKiHbm7Hns3b9HbLFZfNcaTVDqWaRMwO5QwmgCTEYqXqrQKz1w2TrxwnMn5CBayCexY7gXFqsO586PY8fwiBRLlUotDAYbWlvdknFHgP+ll14S20HawRK4ocUnVUAoZ+GwmKHXW5DNltDVY0W5nEIyHcDOXYOolAn6xhAOJFDOK7G2FsW2viG0jTAbOYliqYZoLI6NwCZcbhcmJqdx++HdyCbzqJVU2FiKwWFswdTEEnbv2QGDOYu1zXl0dXVgZX0JbR1NMFjUuDo9haEd3Ygm0qjXDYjFKkjyLJnXIrKewcZ8AG4C9RXaiCdQ1wBGix7FTA4mh07yaEuVDIx6FdxuOyIkS5TK8Hpt2FhLYfLKsgBau/dtw+joABTKmuSWbawHRPV8/PhJbB/cgb5tFmxuhGCzuPDqD85BBRvSSQUK2TLUSh7sc/C3WOBv1qO9w41oPICWFiqN1+BraodSpZOCzPWpGVGqtLd2QqehUnpFbKloBzvU34NENIYdQ83QaCuIJRYxsnMYs7NRBMNhuJvs6OjuwdJyAOOXpvH+n/gwvvvdZzF1fQadnWY0+9qQiNZw/doCTMZ2tLVZEInGhPBhMBkkk8xis4tCsExmQV2BUJi2VTxzq6FRm0RRojNohTSSKzDjTS2gRCFXRCKWEgBpZWEdv/axT+IdD78Dg2PDaN3dh0ypKJmspVIehUJGWNpGfR0GrQLR9QJavR3YDEzg4YfGMNB5AL/zu09Cb3cgX6yJlTgJJNt39MPu1CCRCqGjy4aH3rEXan1VVIQsNtPilR+7pbkFgUACsQRtO50IR2NIZ9MwWli8zaGvpxt9Pf24cHoCs1NruD6xikS6ApfVh3g8AJNNhUw8gY/83Ptw1+1HYdATsNTAbHbj+BtviKL6+RefgVJdRSKZEXvve+68EwqNBlcvXUJV7OfVoiThPOp2u98qnIU3Q1JsZT4UFVfFchGpdErywqvaCg7dflBy85751vfwK7/xi3DaHViYXcDaygYunB/Hwx96AApNHdcvzCCwuAyTTYO77roLc8tLOHdlHP7WNiQjGXitdrQ5PHDpzTi0Zx8KFbVY/7I2rzfrBCTeXI+iuc+LsT1jOHX2NC5PTMJiMeDAwf1SPKZq2+kwSrYi+yUVz/fdcxee/84pjO31YsfwMKKRGIIbQSn6MP98eGgHIqEgZmemsa2/CzvHhlEu0eY3Cq1ejVSWChsX0tkyguEU0jkgmSpheTmE9eUYDDaDAJejI6OYmpyUnOGuzi4B7iauTOLy+Um847H7BCB4+lsv4d3vfwCZYgqb4U34mjyiaNLpjJIDS/t7WsV393VjZOcOAfx0WiMunL6MbCmG/Qe78dDbb8fsjXnEojls6xvF7I11nH7zCo4euR/Xp24gFIgIscJmNMPf0YLJqQkcuK0PXr8BX/zcC/jAT92J9o4uXB6/AovZipYWZncXEQ7HRFlCUM7pcIqqo1Cp4dTps2LnSOCG9v3xRFSURFSnsPDPjGISJqwWB2KROKw2Czo7WzExcUVIUxqVGjdmZhAMhgVsPXzwEI6/egK9nb1ICnihE9VsLJqAWedEKVeG2WUR0J4qi3wxh4Ht/Whpb8bIyBDm5m9gZXVZnDBof+v1+BEMJjB1bQoej1vWfiromE1I547Ja5PY3Azg+tR1BNZILMvj6L33IBbPIFeoSqGWxC0CTk67RQrJpXwWayuLKOQz+KkPfVBUNJ/+9GfFLr+zvx1qkxaJZBSFQhlH7r4X66sBfPWr38TevQewa2xUbKCZNfvC919GNlYQ4sL2kUG88eoppGJp3P+Ot8n4IoFp/NIl3Lh+A03NPvzEBx+XLPdAYF2KwoHVCKan56CHEUqjGkfvOYKWlhaceO045pcW0L+9n6nekgE5eeWq7MVoHX5gz37k02lcvzIjRfe+3n7Jp6blst3pFvILPx9zwgnqcb+2vrGGXCYNp9cmfZUKNJ1Bh7n5BbG/pENEI0PWJdmj0Y0Iyoo6PH4vioUSjAar2Njz/6mcJHGDwG2jKNzIG6S1J99Pq6PdclHs9vcdGBKb/mqVxJq8ECdMVqrUc1BrGqANQSEiAyQR0LKWoBOVqHxNCsSUSo1kKBJUpYI9nclCWVfIdQQCm7LvpGo8TwJbKSWPazQE+alczIgCnmuK3UYFaE6+aesoeZv5DFKpMHLZBHaO7kI+V0AyTnVkTUBigsXsw4lYFJFwCL29PdL/mDFpcbjw1DdegM9tQ0/3NrHaJ2C1ra8LBn0diUQIVrNW9sGVYhm5dEFyCRVqnQBXRqMasXhQCHIEMWlRS6WPSqmX62V2a6VYEwLG3FwIFy/msB6MYWMtLPtUm61hu8u1SAiN2awolF2OZnEucbvaUKpnEMnegNGiFhWo2WhGMV1ENBlBMhGFyaiDw0liJaA3KJBMJ7Bn7yC6e1sRjQVELaSntW0+L4AG1VC8dlnY2DsrVIGx2E0cm6rGMorl8luKbBKWqHok8E7AZ8vWlna+nAOouqVylHndZZJ4anUhcfKcQoCeCwTfLhiIIJ3OYXR0DAa96S0SaSKRRrFAENkm2b7ZTEXyfzk3LS7SQSgPg04r+0XmX6sUeqi0OkQjIdi87oaKNV+QbEmCsgT+sjznOOzwO9wIRKOSjcizEddO7ol4vmGfINhaKRKkL0OnNYhVsNfrE7UX1dwksxBkJBlBoysKmEwFMREXsZ6lZbcwJtnPK43MTI1OABn+zC81lfVuOijQZSSJRDKJcrlhEVwtlwQ45ZzInF7OOQQ4Gc9SQlXsjnlPyKyg2wTHDkEuAqkExwjEEcVlrAf7eb1SkzxJAdBuWueKshyQ183kstDqdBJd0z8wIKpYkuoseiOK6YwQVahW4+Mkn3L8EhDlZ8ykMnLO416DZE0Cw9liDnqDrgHa5vNis8zPIzbBvCdarZwZ2KcyGc4tjXMgCTzc95XyJegNBiFY8NrYllTo0a2hXKS6nfO9UtYEjtlEKia25OxjfE2H0yGZ6iqNRtS3Xn+TvIfX1wSVVoP+/m3IZrKYnpxFsUCib4tYVF+fuir7CZ5xnTYbuIfyut1w253o7ugWkPqTH/04HCor6oUyopEgnvvBizhz+TwGd41iaO8YphfncfrSBVRVSswtLyNDkFurQTETw5333IZSrYSJqXH0dnXC6rZi1+4RRGIhGeeMe3E4nbIu0Dae46RM9SUBoZvtx584z/EeEIEl8Yftyr/d+pl9iGAi77WcwZlVexM0bYCp6gYR5WaWrKhw2b/AjNuyWEcTEKWbC8HYRm5tAwQW0LZOt5OSKA95nyVWosq+tmXr2yB3NNaQhgaRAC/JCnxPgpH8V+oeYkv8w3xbefbNbNst62Q+tvXeb6l3VSScqSU7VbJLCWjeVPwyfoJjTtqI4PVNy36ub3Ro4efWakgu1iCbScKoV6NerUCv1cm+g64VS9dDqKKORx+7DyaTFmur84hsRtDs6MBdB+7HroED0NZIOi/IlJmrZLEeXoHCUoXaopR9vd/VDIfWDVRUMBmsUKq0OHX5HD79xc9i7z37kKglAQNQqpVlD0mCVynXIFIRPOcY5XzELyGi/0jO7RYo/lYNCTVU6NAg9s8qASqVNQXqZQUxbvhsHpw9cQb7RvbgJx5+L/7t2e+jq6Ud33/uOamFfPPpp/HZJz6LyevXMLxtEI8//n585lOfwu//7h/gtdeO4R+/8lV87sm/xcsvvixr7M7dI3j3+9+Jv/ir/wWbw4bvPPsMxg6P4cS5E/C1+1HXKKDUKqHScp6qo8r+yPxZcB7Qg8wRcdUXp/W62FzzW1GtCvmK84HNZBJbZrfDiSabHdpsCflEBrUyhEja3tKJ/ftuQyLMsaJClTdCqYZCrZJoLZIT8hXu+delD+g17KcMOa7JWG5t8sBqN2F1fQEvvfwstGYlLDaDkNmsLifWghHs3X07LEY3fuvXfh+/99u/j0P7D8p+W6m6aZXMCxCNNpOSCTG/FTPMW3NLcftfuDZ766PdaoFbLfDjt8At4PbHb7tbf3mrBW61wH/hFvixgNu/fAJ/98SnRMXwj099EbOLU3D4LEjmwihV81IsZOFDpdYjnyHDUod7jz6ASlEHk452czpsBAKIJhNoamnGlYkJTE5PYnl1GZV6BXv37sbh2w7i/IVz2DE4IFZalBhw27m+voZQICjFaSoF0umkRIYM7xiWjKXrU5Po7e0WMDAcTKG1qVMKiszA6mhr5r4ZKi1rFlVsbq7CajOK+ooZnrFYVA6YZR5ITAYpOPGAOTc3i2BgU4qSPJw4nW5cnbiG3bv3iZVes79VGJQvnzqGukGBvq5OhIJraO9oRbqQRk0DxIs5aC1GbARDCAWjMOvNUJYVqGaLiAcy2L1/CJZmLxLrQbjUBkSzGaSqJSRTKSjyJbgNZtSNOqjtZgx19eLq+DjqRgWiiQTUdS1qpapkBxvtati9BlR1BehNGlEe5RM1OLR+uPSteOP1k7B4DAIe2G1OmI0Wyc3LpvJYXl4RZQsPDsNDg2KPxgInC+unzp1BTaWA0qRFRVtFWV2F3kpVnwKFRA7r18J44MD9+J8f/y0sXFvFwuQq5qZXMDy2B7YmH3Qmo4AkhWoVxUodNpcX2SxVD8yEVJM/DUU1j1IhBa2mDKdHiZNnnsc/ffureOzdj0jxg0cQvd6MixevYSMQgcPpEbb47NwM+vo7MXH1Coy0UlPU4G0yQanOY2rmOkZGOhoqNo0Dl87Pob97UK43EYlSvIKWFh8Kxcb1j4yO4MyZc1CrmbGohM1qE8UFiwssjFmtDricDrFhY8Fsc30FiVhMFBBDQ8NwOrVIpZgJq4dWV0M2E5Us2M2NOMZGRxEPZ7CtfwjJSlYKV+FIHIl0GnOLC6JmMFksiIU3UcpX0OLpQDGlQGyzgFJGiR07t8HsLWEzsoxEPA69SQez1YgXfzCB0d1OsTzV6UyoVNQIBvPY3MhCq3VhYz6GelaB4cEdKFVKSKQT0Jl0qFSKSCTCUGlrcDhM2Ld/J158/vuIbZbx0KO7MbuwAZebdsAunDr1OtrbtkmxZnZuEWazHiMjPWIdTJ82q02NZ755EUceHJJitEajQCjAgpoLF8/O4eCBw9g+0In5xXFMTU/B21TCvv39WFpaxr69+zE5uYh63Y729iGsrq5KYZUF7umpGTR5/JiZmke9UsJwfzcWZq9j987t2DHUjqWl69g+1IPu3nbE0lFcuTyHM+du4Pa7bpcD++VLN5DK5uD2moSkMD25BrvNgEMH9+DS2RkEN/Nob/fhzFlaESsxtrsftXoZzQT+kmmxt2JROpsrwGi0NJT/K2tii0e1FwtdzAYka5uPUR3IDEqzwSI2iB/+4Efw2KPvxIG7D6BjdyfqGioMVKDNJ4uefC21soyNjVnoFW5oYUVXlxIzU5fwiV/8fRw7dg7/+tzLYq+8a+d+zFy5gZ17dsNkUeLMuRMw2YBP/o+PoLuvCyq1CelUDelMDQvLU/C1GxCMrOPa1AR6entwY2EWkVhSsmzJsO/rGZBC58F9B2ExmaWAcPHsLLIZ4MrlswhH16FUldDZ5sd73/0uDA3sQTCYxb49d+C5F17EZmgNPzj2AqIECqwEtgx48MG34eGHH8bpM2/izTffkGKzqHLKZSn2EdCiepS2vQQLwpsxZNNZdPV0IpqIYWVlGblyHhrmReXzCG9E8Gu/8QlMXpyEQWWE1qKTsfLTv/pRWR8SG0EUk2ns3Lkd5y6exeT8dbRt60FzVxuujF/C3sERDLX1wKMxYv/oLgQSSfzmb/0uQpEKbB4N2no9SGTT8Le3YWRsBNl8Aa+88gZKpQJ+8icfx/LikqitM4UcVCqgo71dgJG2Nr9Yor780hvw+1zYPtAtc22zv0XyTieuzGHHUBc6W/1YnJ/BkSO3wWBQY+Lqedx220FU6wSs6lCotChXFQiGE/D4WhCNpiXjeeraoiijM+kM/vErT6OtzYmdO0ehVWuwML+Bs6+P444jY7jv/nvxqU99Fi2tfuzYPYxkvuEkQZCPhBH2SVpr5tMlpLN5ASvFLaKlVdawcGgTBw9txyOP3INwKIKvffFF3PvQYVQrWpw+fQFdnR04f34cn/jEL2N1bRFr68swmXR47YXzuOuBQ+jp78Kf//Hn0e7xoG3ILyBTZ1cLDh8+hImr41K8Pjb+BDoAACAASURBVHzbYUxMXJbidCiSQmfXIFbXgrBZzaLS4frCTK5wJCjFyXgyLbbLVGFSRaNV6xAINHJwl1f4/mYBOmjDSTWo1+OF3+vD9PS09EGv24cHH3wA3/j6N0QVt7SwAb1WD6vLhtXpVdz94B2oq2u4cmUcH/2ln4der8UbJ0/g1Jlz6OvrQHd3l1jX8u9I2uAauLG2JjZ9i4tzAkCvrwTQ1tKKYiUnBLV3vutRrK+sY+7GKqyWJoyN7oRBr8H45fPIF5IC3qYzUXR1tuHuu25Db3eX5Ls//fTTUuTv3NaFrm3bMD5+GTdm59HkbRVQ5vUTp5BMpHHXnXdicWFJ1NNUg8zPrOCOuw6iXKnj3JlLyMQzkue2a9cYVhdXMXtjDvlMHrsO7sSBQ/tkHzM/PytZxUvza5idXYRGYcDawgp8HU2i9ijVWQpmWbwmaxEJbcV8ESpNo5j9wP334oXvvACn14JSsYrDh+/AhTcvid0fATYCXMzgUxN0s5hF1cqYgHw+gzuP3Cn7q/WNDeQKeQFL2a5KjRoGkxFur0v6B4vadBHRGQlaJlHMlDAyOgaX04NYLCkF5L6+beKGQfcLtgf3gAT2mVuaSiVhteugNVRgMutgMGjR09sBh8sqReN8vqEWZEWWczmBHIPZiJXFJVHgqFT1hs15uSYKctoME8BlH+QaT5UirVlJKLTZLQL0n3j9ZTjcJlitloatpUYp81goFJDiLBX9BEgJEnE8kqh15dIifF4TOjpdUtD3eH1YWmAGbBVtbW0CIgQ3g3K/5mdnJbJj5+ioEA7OXpxEvpiX/OFELIflpXXs3rUDg9t7MHntggDJVqMGhw4dEEv1fI4q7CKsFhNC0QDMRjVMFi3y+ZQACyRJaFUEH4vwuv0NtSVVfXod9AYH1JpW2CztCK3HcH1uDs3NrWIFfm1yQpRzVCvGYikszCWkAO20u1FRVWFp0qOrtxmtrT54PVbYLDqYDCqEIhsSh0FiBQv+BOK5zorziqqEfInrRA3FUgUmiw2lCu+FCYViWYhRkqdaq8Kk42fONGx6yxUphnNOpftGNBKXeUKvMwmoxH07iR5Nfp88n+o/jnsqDLV62uwqYbE6UCqURfUW2AiLfSgB4FKhimiMAIpZXAtIQjl/7hLMRgeqFRWSiTycdj82NwLiKEGiTTC4IereQqECn6dFwHON1oDOvi6UFGUkYwmyCmRfEY9EBFCv5Kj8Vcl12lwuGA10/LHKnNawoFUIACqxF6WyAArcv5cKtICuIxVPytrKNuHeVOyNTbTtb9iMs2TPvyUITEISiYh0H+I92wKcSBTlvpSW9ySpsvjFtm4UwURTKSRRftHOl+8RCoeExMf8RpVeK/tZPo/AJJWJzCMl8YM/k7DLaBSdwQg1iRbFirgS1MsNNaZa2wDNtmyQiaFzfiDwdenSJWmPweFhcZ9pdbjRZLZDS0IpVZryb10IGbR7Jhkll85g9sasWOo3YlnUSGZTMFvNAtyy/xGEdXnc0sZUUxNUE6C5WhXQmEAzwX+tyYD/h733jrLzLM9+r91779P29D4jaTSS1buELbnItowxDoSSD0ISvkBChw8MKYAhNgQM55wQDhCbYmNwly1Zsnov03uf2bN77/1b970l4Dt/nD/Iygp/aNbajIQ1s9/9vO/7vM9zX/f1u64P3EAoGEa9sx5zc/NQKVSwWWwcoSOhzSXhxgtFuF0edo8SvWjbzs2Ym5vl/QuNR5ydznKeB1OE5y7QtahgoZv2mBV8spQboCKEdM5m4KyvQzwWwYm3j+GeA/vQ3taOn/3kZ1haWOT3FUHEjc4f+eBHUGetQ09nF8wOG8fRvHP+FObdK+ha14u3Tr8Du7MWMsq3DgcRCIcxOz+Hvs42DFy5gNHRAejMemzbvgmxeARLI0t49C8f4nmIrgsS65QqFWLRGF2+SKRTyJJjOpthdDxdqzRWxP6ha4DiBajBhkTX2+7bSm50ZUwrQqiQXanUYEAv+js1xdK9TMIvuXFpHBmbXMpwQzI9z8v077IFnh9ozqZ7mJoDSOSUyOgcEqqcmnEEyGZJPCWRlHJqf59ve/v9aX6mvQ0dE4npNGcQQp9wvKR80ufmRN9bYjIdE83n9LvZUXsr25UFSxJ2hRUR+TbumZos6PdV0qPJiVt5HxYG+XeIuMmRPhOtc2RSej5mudlVRO52kRB+rxfTE9OYnfZgbmIOgWAGn/30/2DKz9jgEB4+/BCa69rQ2bAOGpkRPh/FAkggEAugoEZ0UQ7BlBdDkwPo6eqEoqxAOS2CTKBEPk/3dRXeuXYOX/7GV3D4/YcRyIYgUAvZnbq6soqm2mYUc8VKEwnJh6VK0wcd/22cNZ3j26L3H+YI8wcl5VNMc42Y6U+isogdt8KCEHqlFgOXbuB9jzwOUUaAf/rC1/DZz38G586cxRvH3sbZU5dw6PAhJuC0NrXgQx/8ID79d3/P7uUKEViA7//r9/D0U0+hs60DW7Ztxgc/8n5UNdjxzDPP4OboIN449QZWQy5U1ddAqpJBIBVCLKMGgNtXK1+MjLxnIZ4F+cr/sLOa/kiufhb26ZrKcmMF3bsOnR41cjVUQhmMGhOS4RSqLTXoaevB0vwKhBBzIxE3GxA5IZPhZt9sIc+0EmpEINGW1r9EHqDzrVRIIZSUMDUzhgXXFFQGOXLlFBKZOJKpLJZdQRzcdxhWUw0+8Vefwxc+9SXs2rqdj5Ma0Hhg/kC4rVTQbvtu+da7I9z+Cddm7xzanRG4MwJ//AjcEW7/+LG785N3RuDOCPwJj8AfI9w+/eSTeOqf/hFCmRAv/PynCEQ8qG10oL6lDguueTjrnRiiorA/goa6ZpiNdtitDqTjAsyMuyEUyuELBLBl+zbMLi7gjbeOYnRkCG1d7bxZWd+/Fl2d7Thz9h28//HH4F5agWthBRajibvZCQ1M4o7NZoGLsK91Nejp6cHY2CgXminP1lnXgHi4gLCf0HQ5aHUqKJUSyJRCKFRCiCUlhMJuCIS08SOHRJwL0lSsEMlUWHR70de3HguLc9xlTWg8yn2jYgBtvMghSDjM1147yplfhP2EQoihiSG0tDZCrpDAF/IgJywglI5BqFbAH43CYrahrakVF09eRHDFB71CjVK+gOrGGsSpaBpPoRRJYHZlFfVdzVz8lORL0Ipl0FXbsBDwoNpowdTICKLFJHQGIyx6B2RiBaPMSDyXqAuQ6opI5eKV7suCEitTQXQ5NyDgC0JjlEEgKnMBjlxy9Fk2bdjC7iwqFpPr9MCB/YyXe/nll9De3so5TSu+FUg1Cljrq5EXVTri5SIplsYWIIgI8PXPfA3SnASpcAG/fPZFHDhwH+Q6K7QWB2cT5QU5Fuap8VipMSCbLnMxjHO3cinIxDmUi3Go1QKEk0t49egvMD45jL0HduHChfNwVNehXJbjwsXrsNjsEBNmeHUZd9+zD9E4CbladsRR08DI+E3c+8BuSJRlTEwMoKOjnR1sWo0FcpEKx944AWFJApFAwljkTDaFbC7DxYHV1VUuMlDne8WtIIbD4cCbb77J2W5UHKfifSQSQ2/3Orz8ymuMvXS5fDh4zz709lbD759HJEoCq5sdrIRTSyUy6O3pg1SqQCqjhEyh4CLhuUtXoNFrsW37Frz22itcCD186AHkE2WE3UkEXEkkQ0WYqjRQ1+YQzwQxMDiKBw4fxutvHEUkFsGuPZvhC3igUGrg98UQ8GcQDuVgtzdjecYDUUHKRSXOalXK2LFLmVlmi44zc9zuRRh1asa57ti2FSdOvAmj0QmtsQa1DXooVDncvDGCs2dH0dpm4Fw8QoeSUHnh3AIefXwDwv4irOYmiCV5zM4NIpUAdJpqnHj7EsxGEw4d2g29qYxVzzgUigzWrW/H/Nwihodn0VDfikRMCY8nxzmgsXgQBoOO8zhjYer2rsHVi9egkYqgVijwlS99DMfePAGZPAd7tQovvnQd995fj1/+ahwWswWt7R0YHJ3AXxNCdvASjr19Fk319Wh29sEfWIJOK0PQnUQqXsLNm9PYtn0tYokYxicnYbNb2QkjlZObKgdnQxMK+TKjralQ5/O60UDFL7mcxUbKpNIb9Vzoo20xFZEShDOf9+Bzn/ksDt1zED0bu9C7qw2u0BKamhvR2tYOs8mOdIpwfFHMTN9AOavDzKgXa9aY8Nh77oNJ3cLixeXLZzA3s4w9O+7Dt/7pX7Gy4kNbWxM3M1DR+ZOf+iv4Q3EEg3mIRGZIxHqUJEEozGH4I/PkgYAnsMSZTjKFBtFIFqlECSFfFLl0Hvv27EI2G0dLczMkIgN++K8/gcWhwcrqBGKuMj788f149yOPYWp8GYMDs3jz6CkulpGbbHF6DrWdZrS2tiBXKGBlaRGOGgca652QSIVwrS5z8ZFEKnLzk4OFBPlCocT3g93WgMGboxgaGcKatWu4mEv5egaTCUuLyywyquQqLE4tIhcqYNvO7Wju7YCzg1Dmflw7fQYPHzqIWNiLQNSHn/3qN2jqr4feYeSMxb13bUGj0QZZqoD5sUkoTCpYq6rw+lvHoLeaYaqy4ZkfPo/6dhOa2tpx9uRVtHU1oLGhCR1tbRgeGGI30oKL0L0hbOhfB6G4jIGBq+yqomPYsmUz43tTiTQGB0exsuzh6+WrT3wJM1MjWFqchUImgsmgRTIeZMRrRyc1Lcyjpa0dEhk1YOjg9vrZ6SQsKVDIiBgTPDY2gWe/9xa2HGyD3V6Do6+dI88TBMjxc7KlpRnnz1/Ehrs2cobYqXNnsXPXDnYzvvbCCbStrTwPySluMJjYTdTe3nGrOUXMBaZ0OoRHHj2ItrZOPPXkDyDKKbHjni24evUanM5adjT+2Z89gtdfew3TY0t4/CN7QcTW2tpOGI01eOfkKRx7820Ew2HGjyeTcRRLlH8HPu+7d+/ka8Bo1OPChavweBLYu/8eHD/2Fucq22xmJJJRdicxgl2hZBGZcJMkXNM9NXBzmN2Ajz/+OEZGRrhI39PTzcIniexigZCFvLbWVrzn8HtgtBnx0Y99BAMnJ2Fvs2LX7j3s6CY3y9j4KO5/8D6cPnMK7//A+3Dm1DnO8nvo3feze5cExZ8/9zzmZ5YZ7U7IVmouOHTwIIaHBznbkuISNBoZtFoVZqbd0OhU6O1qRm1VC8x6B/xeH6N76xtqEIsHkEpHsXvPdr4nCH0YCvr5eHq6urmYdmNsBI46Jy5evIqJ8SnEogmIhJVMbcLnEZYzEAhjZGQCWqWSnw29m9qxPOvF8sIqautr4FpeRX2Tk/MbSXggtLtMLkXan4O2uoJE7e3t5YY0EpwaG5sxPzOHl5//LURqCYRiEeM7STwh9+jM7AxsDhuCXj+7H4vRPIqiFEdf6ExqpJM5iEW07qDsQxnkUiULE9FomAuGJGIS5lMoFqCjrQeXT5+HSCeHwWREXX0thoaGuJGoa00XXCuEk42jrqWJsdjBcBAr0zM4dOgBfkZQM4zDUQORUIJEIs3f6VlNbipCX5P7j8QBxh9LSHAJMIGkrrYae/buhEwhgtvrYqerRCZmQSGRSkDDjVkxFhkIRalUSZBKpRmhbjU6oFbrkEkTBhJ8ThLRJKocVVhcmoPFYmUxWiwV4PrNy9i1awe8Xg+7AS02C0aGRzjLlERXEpLqnHVcBD516h2sutws/jQ2NeG5n76BtX2NuGvDZpw/d5XFI7vNyueJMlHn5mf4fchBKZeL0dzdgubWBrzy8uvIZ8uYn1pFT08X3nVwK65cPQ2jUYFrV4fx8MO72UFJedAk3E1NjSIc8UGuEGLTXetYYJZLFIhHUpCL1VAp9Jznubq6BJ1OgXw+iYmpKegNtYgn8nDWNqO9owdzs/PscKa5IV/I8DxmMlmYajI/twqPO4R4Jg+RWgGIi2hvdaKqSo9odBWJuA91tTb2/xAdQ6nUwmypwpUrNzkzurbOjmIpyfMHUY+FYhnGyR0uV6G+sbnihBJUsoCVMhlCAT+LYORmUqrULLbSGptEfhJ/iIZDrvxgIMLnXqVScMOV1WrlZpeqOgtKyPJ5o+xEt9sPlVKDTDrPL/p9ErECk5PTGB9b4CzbRx45iJVlH65eGUJtVSPkMi3OnbnMYipdKHTNU8MSOfUJkUnZvZ5lPwwmCyArwmjRsdhB+do0HxOSMxwKosphh9lk5niSSuxCBnqDnteg1DhAn6ci/lTq8SSs67U6NNQ5kc8Rir+EUCDASGSxqIIxLWUSLGTSM4Cy1SlDmJypJCqSQEbIccLOV4Rdiieha0zOzjCiIZAwQ2heul/IqUy/K5NKM8qzusrBzQq0PtZqNPwcm56fY5pEmRyYJKiTs50EylyWX3Q/UKetRC7jKBeac+gaJfGSG0UyGf6eLxH2FoxDrq6uYkE6mojz2pwEeZrvzRIFJKk8TFo9i0VKmYL/HYlthN+WseWehB1CoIo58obGW6FWIZXLsLify2dgt1dBZ9AjHAmzKEXjQN9oLUICNs0NmXwOWWEJL7/5Ov75n79RaerNlXDu7Hned1GMTiadYxdhZ3snBm4Oob+/H79+8Xl0tDfzmoiiOGjcKW+X1jcUW0PNCTTGNwaGeGymZ2bR1taGpaVluFZW0d3dyee0lly3sQg3LK/t6WXSFMWp7Nm9B098+R9YOHN73ChkyqhuqOE4HnLyqnU6xNJx6C1mtHS1IxiLsMuPsslD8QjC0ShGx8fw8Y9+FN3VTggyeSSKcXz3mae5UUurUaO2sRqPvufdmJ2bw7/96N+YAnX//ffz91Q+B7PDznmdNO9zrm25kgFN1ycbYGm9QpnVJE4KwI5Nek7Qevm2M7PifiX8Lu0pCMENXiNWcmtRQS0XC1BryLkOpniRWJwnZjy5JEVSduVyQ4ZMAo1Ow9h7cnxTLAfBkdh1eEuEq+TvVgQ5ElAruObK67YDl9ZQAvq5W47Z267aSm62iN/v9zjoWw7aW7WebD5XaXUok6hcuW9ZrL0t8BLpgRod+EXNPiRaS1m8p+xopVwClHIoFrIIBwMwaDUsUvvcPly5NITBs/N495/dix07tuLoK8dw/92HsWvLbui1BiZG0X1dKgugJfE/G8Dg6A1cvnYWmXIMiXQECqUE//MDn4Iyb2QaQC5bgs1chYuDV3HksXfj0f/5GKxNdqxEXMjksxwNIRHIkE+T0CgBJJR1W3HnV8as8nXbjXxbtL2deUziKKhmQBm35JYm9ynx0G8Jtxq5GqffPoUDOw7g8N2H2D2cTabxo//nR5hfWMJrL72JR977CO/DaS32gT//QCUzW67CC8+/gKtnzuPZ53+FH/3w/0ZTYxPaezrwla9+CTqzFvv27cVdmzfhy9/+MowOI1Q6BTQmLYRSalKpCM9FFmZJbK84U0nEZwIA479JAq2wsGm+4mtGTEI7uWhLjE0XEE45loROqoTdYIMoL8S69nXYu3E3N3oQ1pmetbSfoTklFImg1lmD5ZUVCCVSvj5ItI1HKMe3jtf4REkRSYWIZYJ4/eSryIvTSGSjCMaCFRJIHHjsoT9Hra2Rhdsvfup/Yff2HexW/13G7S3htnjLcft7YPId4fZPuCx759DujMCdEfhPjsAd4fY/OYB3fvzOCNwZgT/NEfhjhNt/+faTePpfvs6o0MuXziGVTSCWiMBo0sPjd+O1V19nFwG5XdRyDSwmK+eZaNQGlAsy1NU2QCCSYMXtgdvvw85du7DsWuYOQamENnclLC/OY2VlAa0tTVwEJSwfYTQp82dpcR6XL13G3j17sGFDPy6cO8sd5p2d7bz4JTcAbfrKRQXyWTEj+Fpbm3H0zVchlZXR0lYPjVqKUNgDj3cJ1TVmLK3Mo7u7DfOLSxDI1Ehk8twBS04gxueJhAgG/ezwaGho4E55KihXV9Vw4Zwwsu3dbbgxMsAoXXO1CVNL0yjLBYBKilg+g8a2dlw+fxlIlZD0xSBKA057Dbv1suIithzYB8/cAvQiOfJiAW5MjXI3ulIoYWeZpb4WMpMOa9o6cP7USYi1Yi7hF1MiFDOAyWiCUJKD3FBGshxAVZ2JxcqoL4N8VIoNnbswOjyGZDrA+CvCZe7YvpORlqWSkLNb0yRya7Wc/9fZ1YGBgZvspssW07h28yJEShmaujt5wy4USZANprA6tohPffhvsXPtNixPunD54k34fFHcff9DSORE0NvqURaVkS7EOVeSigm0USyXxJBL1BCSwyUdhUEjgkJGyNRVXB06g5/96lk0NTvYcXv8+HGotUbUVDfh1deOA0JyDpRx5D1HcOnyaSyuzMBmNzIamhzQ5L7xBV0oCbMw2TXQUe4vOfmog7sghMPSgONvnIVCokc4lGDHtlwl56y1xx57D1588YXfZfjQeFAxdv/+/ZicnMTCwgJ3luu0Rqy4wmhp7sT87Czq6fzIqE4URyg4B5E4hiNH9iGXCyOVCOPihSFUV5vR19eLpUk9Vj2UUytCvlxGc1srvv30T7FmrR3bNm9BJpFisXVt+13Ys+UQvvSpr2HWMw5lYxJ6mxLRSBKZTJmLebt27cbY5OgtXJkE8/MryKSAfFYEo6EKM9OLjEmmje6q24sVlwupaBwKxo/WcfGgpsqGUJCyvMLYuGEd4oRCE8rhbOzE2NgUkqkgDj7QhxU3OVMz6OxqZ1cfOVpUcjte++0NLC36oFBKkYjHsH7dBmzfvhvH3jrJCFa6j4TCLGTyPCTSLLRaIZqaazhDi3KQa2qaEUtIcOz4Rdz/wD24ePEMhMIStm/djngkDZlQjcmhSSzNzePI4UO4ce0qbl6fxL339UCi9CMa9+OVV4vYul0JQIuhIR9yeSG+9E+PobZRh4tnp/H6a5fgsBng9XjQt6YPRpUV06OzXGBsa2uBy7OKt09cRf/GTvSuWYNzFy8zanHduo1YXnHj5uAwGurrUc6kGGlKbi0iBiiUcs6RpUYHut8c9irunh4aGMXHPvoxfPB9H8Thx+6HrkGNec8UqqptqKmph9lUAwGUEInzCIYX8c5bg1CJa1AqeZFOBVDv6MG2bX1w1onQ294BhdyAx979t/CszsO1UGRH/fve9ygeePAxqLV2dHf14pkfvIREqgCpPoLrU79FILLCxQWBWIw9+/dgbn4abvcKF69pLrOYbBAWJbjwxgCaeuphNlfxtU73oM2uwre+9QQyqSgunL+M1145g5mREKxVFvzj17+OiekxPP/r57BufS+7pgilOzo8DE/AxcXSvv5u7D+wm3MICXHW0tjCjggS46hBJpXMIZksor6+lfPfIrEYF4i9Xh+mpqbR27MWZoMVVy5dR1/3OsxOLUAuUTKedXR2AVqVGg6NFtdPX8Cjjx7Ge//iYXz8C59B213tCKajaGxwIrrqwabWLiQX3WiwV8NUr0Yyk8biqhs1jY0YmprCC6+8A61JDmd9IzvtcxnAveRi1D45kbu6elBd42RnysLiDGqdDugMSnz/u8/i8MNb2VVHDRgisQRH3ziHTXdtQEtLC65duwyFWojurg743G5IhQLu2CcB1+/zclHTYNQzWnJ0bBR/8ZG/YMGqmAO7w2VyBQtwZ06fwZGHH+Wiz3e+86+IRlKIRgvYv3873F43bt6YRXW1ljOrKcfdtRCGVA08/PBhLngGgyEuuFPhnvLeqNBGjVWEee3o6IB7IYj52SWUg2VIbeBMVnKbE5bWajOhXM7j7z71NxgdGcYvfvYSHvnzu2CvskIoUmDXnv3wuP144YUXoNeZOHucMm2vXRvgOZ6wvyqllh2MDfWNOPLIERw7+Rbnn67vX4el5QXYHRbOaKfnKwkBL794GhqBApvv6WVU6LFfXkBalsD27XtZvB4eGmBxgxyFJGb96Ds/Qc/GVlRVV+G+g4dg0OswMjbMBfAPfejjEOVFaO5qhkqtZDeeXCFFOpvkdQGhgWtqqvn3ZHIpbpR68ddvYO/e7SAy6NLiCqodVSxG37g8wGueNes62RVD5y8U8ldyFGtq2DFcbScMe8X55vG6YLbqYbWYoNEqsHX7ZsSTMRx/+zj8gQD2738XF3WPvnmMiRRmiw0edwCtLe2YmpqD2+VlgVKj0mLw2igiixE8/OGHMDo8Aup+mhiYht6qRaGcR9ybgqXOAKRFeOC997LAQeeaxFFyee7atQeDg4OcLUvCeCyWRHjRD3trLTcksIPUoIfeYEAoEkIkEoLeZGTRNhtNQayWQmdUI5uOsYsQOSFTG6QSJcRCJXK5Iq/3qJguIDdOkbC14DzSspDQtgooVCTMlzlPLp1JwWwzQSgTwb26ArPDiraOFoSiIUwPj6BzXS862lvhWVpiR+Lc7AIjDGtr6mExV7EbLRiKcDMIXQskytAxE95VqZIil08gmydnbxlV1Q5EYwGYrEY0NdVz8Vgsk3CRn4CIJCwZjUYo1ZRhGmLXbiEP1FbXw+sJ4crFq/Cs+ng+ctgcWFpcwuXLl7F502YMDgygtq6OM5Hp+FtamliEokaFi5cuc0HeZrNx7mUwEoTFZGIxna7DGMVUGCw4c+YCY+371m7AydeOIx5JoLmnk4ky1JhIDQ3ktKdM+Vw+jf33bEVRmMPFC1ewsuCBa9aNnYe2o6uzGbG4B8VyDBOTwzAaNexurKt1Mtab1nFjYyOQy81472N7MDE6ym6gI4cfw+TYAvLZEmcLd3c1oViKweWagjfkglAuxclTN1EsmPDg4Y2cb0sOuEDQw80rtbU1jJgtl6Sod7ZCKFDipVePwVzdwLnYRGVZ092DZDSCE8ff4oastWt6sH79Oo4amJ6dxPnLl5iQQeQPanSj8SFhaHxyBjcGhiGTK7Fjx26+TgN+P7IpivowsVNcrVGhWCgzCYdoB6+88iq0GiP27TuA48fP4ObNCbQ029Ha2spOU8ocper23n27sOKdQlGQYHGdGh2qq+qYiLO66uP5TCAQ8/xG86HZZMPY6ARcrgAEoDukPQAAIABJREFU1FyTlaBI1JyCGKlIig1lKr0WZlMFj035k9RkQPeHVKxi93q+HINARHQODZRyOQu8JCpSDiw1ECjlUhZEwsEg2btgNJmQyxQgKEggFlCEh5xpA+SIjkVDSMYon1nC79fd1c1zd0tzE5KJOD/H9UoSqmUVMTSf5+cJzSn0XuRSI2crOeBIaKEcbzqP9Bx3e338rCYHPZFByLlN2ZGUuZ5MxDhznoQoIofQi7Dc1BhCTawsulIeKIm+ZSLsFJCiKIR0kjGhJBwms5mKFEJOXJmU3awk5HFG5i3kLTv5igVE4zEkU0luFCORhHNy0xlU6YzQiWQsztJ4lfJFaCkzlsQ/cpcVSyz+GHQ6XiuEgkHOBiW3byZHjUUk1An4uUhxFwVaJ5ELkl8CxhqTeMfinFQCiU6FofFRDA6NQCXX4eUXX8TT334a75x6BzKxFF/76j/gqSef4ugZypKnRp83jx6FWiPFhUsXcOTIEZw7d44bkuobGjEyOgqFUo1HH3sMP/nxT1jHWt/fz1Qkyj92u1f5Xlu3bi2++52nsHHDer53XvrNb/GhD38Io6OjGB0eZ8rQpfNXGXn/5X98Ag+/5wjmlxZYTKV9KX1f19/PQjFRJ7R6Hdp7OnHi1AkEQkH0rlsD1/wy7DozHn7gMN61bz+Kghye++VP8d4H3oNPfvmT3LTYf9c6nHz7DLxBHx48/ADvldPFHHQWA9auX8fNe9REUy4XkEwlKvmy5NamyAw2sRKGVsiNAYTiJ+Hz9hc9FypI4UrmKzcccz4s5VlXUMP0swajmmlZiVgSiWSSG+To31EjFwurjMlWQqmmeySPZCrO87GA3awV0Y3F1FuiLV+Ct7DFt92jt7HJ9J6iUkXs/UMh8va////m4f5hVm6x+AcoZnbrCrghlZ4H5cKtfO1beGnOXibHJWXGyihjmxDhaZSKOahorZKM831uN9vhdweQjGXZwd/R2o3TJ8/hPQ9+EDs2HuD9tEIux6xnBr6wB6F4AJeuncHs4hhkCkDPDds52Gw6jnjY1XMP3nv3x5CMEbpcwpSPFZ8bO+/fDU21Dve97zB8yQBCsRCaGpqQSeQhKFDOcBEFAWUWk0uZ6jwSXgPTeDA14xZu/baQWxGrKZOYfbq/93wShbokgKAshEVv5silZ3/8H3CYbChni3CvrGJDXz/fhzcHbvL8ZrFamXhAzYK7du5mfDrNDSiCBVKqzVDjEznCN/T34/rN63jwoQc5PuKHz/4AHWs6oDKouXmG8tPpwqTPQLWEinBLnQa/F6JJsOUsZs7nLvNcSiQginiiZjZC8NMX5VIX81kUklmUM0Wk/AlsWbMJj9//bpRSRaiEcoSpUYSaO+hcl8u8ZnE2NvBxMHqcmhalSogllOOdhEavRkmUx+krJ/DcK8/CWGNAqhyDUquERmbA8pgPjz/0AVRb6vH3f/0FfOWzX8HOLdsrwq3w/3Tc3hZuKyEAv/u647j90yzL3jmqOyNwZwT+kyNwR7j9Tw7gnR+/MwJ3RuBPcwT+GOH2yX/5Br7+7X+A1qDBr371S1y/fo3zlm6jMKmAkYoloVGooJIqcff+A0jGkhgaHPhdwU2mJJSeEkazjfGUXT3dmJ+bQ2tzC9LJGKYnx9Dc0AC1XI7rwwMw2Kws3MokEs4VqamqxtmzZ/l9KfuP8Ejr+/q4m5x+j0atQV19PePLpmemUFdXw5sHqUyITCaJVCKKaCzCOZO1TsJbLqOjs41FzJujo6iqr8P58+exc9d2LC8vIpGIoqe3mzegrx89yoVQ2vD7fJSxp2ERhDrUG5rqkC3lEM8nkRbk4E4GUFKKEc2lEU2moJGq0epoQnQxCFGyhHI6D4lajrmAC1KjFpJcCcqSEHOeFcgNWihVSgRdblTrTejbuRUXh2+inMpBLi5jObgAIyGHg5XCjt3uQDThhc4qhsYmRKoQ4Q2nQelAYCUDWdECjUyNUGQF+UIWRgNl9+mwtLyCurpGLC4tIRpLcFZT/4Z+rO1bg6NvvYnGpnqUkIEvtIJsuQCRUoloPE09uAjM+GEsmvCjp74D9+Qyxm9OYHRsGrsPHEReLIbe1oQg0XQlQhSQhkhaZHciFfhlYjVyySKK2Szq7Cb43RNYWhiCySjB6cvHsOidQ2NLPV4/+g5ammthr6pHa3svbtwYw8qqjzdN5y6eR2NrFdZv6GG3TDwc5yIGIZVy5QLqm6sRT0dREsZhs0sglwsYETc5OAeZ0IK5cT9yGTHzg+4++C7Mzs6wq5aKgeQCotxS2lBRTiflS1IBVCYTY9OmLdyJPD45jT37DuD8mQvweTxIxFPYs2cD+tY14tz517B+fTPEQhL6fMimUpwvS3lkRsl+jE1OceZjQ3MzTp4+iSXXMnbu3I51a3owcG0ASoEKva0b0O5cixeefQU1HSacmf81xNoyAoEErl9dRd/adsaSEoqNivV0/XvcPhTyhMgTI5sBQuEQWruauSC4uuqFUqGGl3Ddai2i4Sh3pKvkSpi0Wkxem0J1owX79uxBOpeGy+NGOpWDQilGtrSE+x7YwQVbn9/DhTrKodWqanHq+BhQFnPRXC4xIehNcKGZnLONzbUIBldhsxpgNmsxNj4Og06CLVv7IJZQsS6DoeERyJU2lMpyJNNRZDIxZCk7VkQp0AqUcxJIoYBcKEcimsLgjSnctaEGdx9sRyLtxcbN6/H2sctYWA5DZ7Bhbj6Jju4+OOqEuHTtFIz6WiTiaS5eVtlrcPLYVezbthUb+zbgC1/8NrZsb+fiAzmJh0Ym0NHVjdmFBbS2dTJ++ubACJQqHbt9y/kE54z5An4IJSJU11bzJp42/jSmVKSnLnrKx/zgBz6Mj334L/HN738NiuoyEgU/3N5lCEQKWExOhMMFqLVSCMUphD1CeJcKkMpSmJkdxupwDLWtdvSvqYJOK0FbSwvaWtvw43/7d3ar79tzH0RiHS5eGkJf/3Z09a5HJJ7B2Og4plYGcXHgBBqanFhcXkZzawvnUsUTMXakyUkwca/C56YitISdQ0FfDKlknnPBspkAmpqtWNvXDM/qEtQKLWQSPR4+/H6cPnsNx46fYjQ3iTnsjiqU4fX4sLLgxp57tjC9YGV1EQJBAS2Eh6S8uXicsYTkKiJhslQSYGxqEtlCEevW9/FcRW4qwtTGInEMXB+GoCiETKyEFHJuAqIGoKmpeXzk459AfW0d3nzxN5gfG8HKwhISxQjEJgkKejG2372bi4eZQASfeOTDSK56IMrmcWrot/D4/IylLVBmplCMmsYWDE9N4ZWX3kYqkmPxwmjQoZQtwbvqY4GhuqYWqXQcKo2cG3+i8SCCYXKMybgYfeXqdXZhbbxrE+zVtRAKxLh89QIKwgyTImqrqhHw+qCUyqFWEL40hcaGBni8bkaqprOUeavB+v4+dp2FqdteJMDlK9dYlDCZLejo6EJzczsWFpZx88YgC9j0RULfjZs32XFGhWlqNGFnVCbNgjoJeDxXnjvHhWAqSBLakpzPDz54GBqFBN6VFfh9YcxMLmJp2YulBQ98SxF0rW3H8I0x7DzQj0Ixi9PnrmHnnl40Nlvwzulr2HdgB9xuNxfsTSYrRkbGoFLqOJv02LGTWLd2PTuHJwenEfVEobZq4WytxrVzA7BUa1FIF9DR34CQN4n1mzvg9bgQ9ORw6MFtnM124s1L5HeC2WYHylpoNEaeZzs62zE9PYnL5y6iscWJQ/fcgzNnTiMSDcNus2B+fhZ33/0urCx7MT46jzVr1jLqcWJiEj6fGw1NDex+onuiobGBcZrReCXHkdYxhYwAKrW2ks2ZznCxzmIxsUBLzwOnswbFAjUvgQVGyqomMVqnI+cnFWZLWLd+LWN8h0YH2VlMOYfUoEAOQJFEjpvXR7B521bE40mmXggggtVkYQH0zKkL0Gnp/erh9wQwNz6LNX1r8b73/zme+e734JpfwsatG9hlSlEP09PTlWJgOIX6Zic3XRGO8OLFi9i2bQeL8JcuXkYoEOICaXtPNwsrk0MjMNosKJYL3DghV8jZBZtNJFAUlNHY1AiD2YzxkRF2zNA1uWFDJ7t0pqYWGBObTZd4LadRklM2xM13hGYWCIqQycXsRhOKxUin4lCIJMiVcyhJBZCpZejoaWdn7PDwEFRGNRoanSxuE03Fs7SKkRNTUFllsFoNSKcKCAVj6GhdA68/AIVcydhBynOm63qOkODpFD+brFYjZ9xabWbY7RZMz44jEPbTaDE9pb2zA410DWQruZ3XbtxAd08rOruaWZhFSQyvO4Cx0WmYDRZ+Bna0dcFsNMPn9bHwFQlHkIgnsTi/imp7HWeir1+/nkWbmdlZLgKvEBnGbofZamFhmSIWMukUry961vZgYXkRo+cGINLKsK7/LqZLLC8QMrkEjU7HDQM6tQaJZByN9Q0oCfOMM5VqJNiyaTtjtd2rbljtFmzZVkHo/+bXv8LjH7gfSpWMIyAI78w5nXIJWtsaMTM9DjfP6WqgIEE6VoRcrEU8nESxkEd3dzNkiiRyBS8MZg280TRm511QyLTsyCTxj5pxauuruQFyem4KYqEEC/N+LgtPTwTxof/xOKQaPZaWVhAOhLC6uMJi646tW+F2ubC0MM/upfbOVlirrNyAMjI+Ap1WA5vVwsItXbMLSy6UBEIk05XzRCK9Qa+F3WpmjKhMUkHvW01WjI9PI+APoa2tg9HN1HSRzVK2phDr1q7jojvNiT6fj0k6j7z7EdwYvIJsMYWe3h4MDY5Ao9azA5MaKGZnF5BKZpFMZiARSWGxOrCwsMJOTRJaaL0jEVHePT3LHaipqkEyGUMmleBMUBKViWDj80SgVhpZyM1m/IhEltl5TXsJ2r9YzEbYrJT/XmTkNzUBkgDW3tbM4lapIIBCZEAikkU8FuNGO6NeB5NBBxWJ+pQznIjC51mFgoSFVBK1NdWoqnKwKHIbtUzzfgXfWsmkVCnV7CwjcYy+bmeNChlZTOIaNQZSVqiAsc3kMiXENY0hSpWcUXKb0hyUTaeZKlNmByTpKGXkSkXk6SUooyAooyQRQiCTIlvMs3BLa4JMIY9YIYtMuQApicxyQjST47LMIi4JqCRo0TiQQCQgDK9AwI0R+QwJWwqolUqIqXGKhDDK7c3kIRUIoZTIiKoLubjias5nstzoSLhtui4o21kmlzEuOl/IQ6PTsubBwkw+D4FYWMnTFglY1I0l4mhuacH5cxfQ3NjE4/fiC7+Fw2rHQ/cfwc3r1/G5T38eTz/1HYwMDePTn/4sC+xWhxHu1WU89dRTOHTvvWhoaMQ3vvEkfvTv/46pqRl84hOfxNPf+S6cznoWiunzTUxOYOu2Lfi/fvgDjIwM42/+5q9ZECXMN7nFP/+5z2Pzlq3YvWcffvKT/2Dx/Ytf/CK+8/3v4vH3P4p//KevoaOzg5t2aF9Hwr1YKmLXrC/kZTcxRaZs2kpkjcsgw3UklGER02wxwmjW4W/++q/RUlMPoVyIUCyMN4+/ibMnL8DZ4sTW7Vvx9omTmFqcQTwUR21zHdr7OnH9+lWmXlFOvFhK+bP5Sp5tqcDPVkIOU/MBnefbKOGKYFt5cQ5wrsDZx7S/oNft/FrCJisUJNKW2VDILuhUHnmy5kPA8wCt4cXUNCAWIJ1KcuY5NUUkMhlkCoVbYvIt9+Qthy0JyRUxlmIRSnzuWXwsUvM3g40riNlbAu8f5reyEEzHTw5eyq2mnFfO66WsZQEHilLCKP085d3TS8I4aBKzBUwPo2cqLXZIPCSSDeHHpRIBNz3NzcyjpbEWeo0W5VwZeo0JAU+U84/LBRH27boHfZ2b+HlFDUiXBq9gcmkCrsAyplcmGa1rsetgtemBchZyiQB6jRoahRILA1785cOfRq21CSTskfNerJLjm8/8C5596efYc2Q/GjobML+yWIlVktHzQohcMcvCLe13KoI6OdOlv8NC33Y1c0bw777o8xVQFlCrOeXKVsgJ3DwBMbLJDCwGM9KxNIKeAN+rJMYS+lxv0sPrc0On0/E5pggQOl9Ue6Hrmuo/tBagSCxa+6bpXKey6GztwltvvYUjjzyEkclRrPpXOLdZqZVBS45bmoAJk0znj/OHK2K7mHXb36fBcuT5LVg8N9IrVZByJngFn0w/nysVIFbLIJPIoRDIkPBEsLaxG/ds2cd/ds+58K//8h1olRp84bOfQ2NLC9KJBEKRMNL5DM+jdO3UVFfja197Aj//1a/Rv7UL//CtJzC9OonT19+BQFOGL+aGSCFBKSGEKKLA4/d+ADZTNT7xl5/FE59/Ajs3b+WmByKq/SEq+Y5w+6dZf71zVHdG4M4I/NeMwB3h9r9mXO/81jsjcGcE/ptH4I8Rbr/59Dfw5A+ehMvjwjPfe4Y7HE0GE6LBMIw6I7KJNDat2wCjWoNMPAWL3oRCNg2hiJyrRc4ojMQSUKj06F2zHtl8ZbOWTqa5mz5GxT8qThi0nN+UKuaRFRF20ciOLMJD0qRMHZmhQJALFL09vRi4cYOLDI2NjXjjjddQU2uGyaqBSqngxTUVgmiTQR3RVMz2uD28IE8mktzFTktd+t2+iA9muxF+v5eReCRkrKySM7cKecqdjUchlclRForQ1tHOG0dy7OSzGUYM3hi8AZVVh3AhgZWIH8FMDPF8BjXOegRWg3AozIgv+IFwDlKhBP5EGKbGGpidNfDOL6LR6sDs6gqSgkIFaxaJs+hQ1dqAaDEHs1KDdDyC5cAccvkS5NAiT+7dOidUejHiOS+EqhQ0JikX6JGVQZjTIR0UwVnlxLUrZ6DTqxGJxlFX38Ad0GqNgTuTSbil4ltXTxdUWgWe++XPsWHjeiRSIYikeeRRQjJXIKgalmdc0At0+LO73429a7dj5OIgrl+6gV3774EvEUddVyfiaQmyRRV32orkhOmtYIfEQinEJSmQE6CQyaDWbsTi7A34/dMQiZN4851XUdXgAMTgop5CrkYilYdOZ8Piohe5QhnxRAISuRhCaR5aA+XEFFFbVYuF2SWk0wWUBAIkM3HYnXoUEYVSk4XJJOf8mHSkDJnAhpXZJBJRwve6cdemTZBKxZidnWXHHBVPyF27d+9ulIp5LroS8pD+/2AwiboGG3o3tOL0uVNY27ueEamCkgB+rwu1NRbs3bsFVy+dRFM9IXFjXDwipwJhQDWCjYxJpYxibyDABVyDxYD+DX3wuVeRiWcwPjCNR+57DDs3HcBvfv46pOYCZovnkEQIKCuwspRBXU01FzdSqQyjrvU6HbxuH9LJApRyHXdhixUiQF5ANk+ZfpTrVUI4FINSoYNEKEM+U0QykkDI54dEIOSMoIGr1+FwWuDyLKGqVoPNm9dgxeVHqZSGVq/C4sIi46cpF8+1EoTeQGJbAiqlGVWWTpw7eRWpXBRCaRJGkwFCcRZqJbBuTR8XthfnXWjrqEEJMaSzMcwvzkOh1MNscXKOJiHMqYgSDWfR29HNGb9+Vwjzk4tIxcoQlSOcEeiolqOqyo6mtjqMj6xicMQLR7UJfRvX49e/PcHO5HgygbaOeuSLSUY2NzjbcPnCNUS8XlhNDvSu6YNMIcbRt97Cgw/djbeOn2cRI5NPY8uWbaiuduLs+UucK0Q5gTU2A+NOKX86lkhwYUGr13PBh2x45HSh/NaxoQl84fOfw86dO/AP3/4Mdj7YhUByHsVyFtFYDiKBBqm0FNlCnJ3I7uUCZIJqCIQJeL1LUEnsUIi0oB78aJjugSKsVhV2bN/EDTASsQalkhSjo7NQ6XT4j1/8DB29zehu7cJXv/VDOGqa0NrSCW/QjXwxC4VazgmWhF+ka3BhbgFSkZRzoqiBg7rBs6kyCtkSzBYVWtpIbCLXZAL1zia0NPUin5XBYiaRIo0nvvYl1DVWw2Y3IRZP4/KFy9h7YB8LLwa9GtEYuc7Os+jiqLJxThrhyNvb23HuxGUWUtZt6sKia4mzwinfrb29kzOlybVoNdlg1JoQCyXhXvQgGUnBpLMwPlah0+O+fQdRbTOj3VmHmclRnDh7Esevn8ZMeBkHDh+E1W7F6vQ8NjR0oq+uDfUWB6ZCZ3D0reNo6uhEIJpAlopHUgX0Fgfm55axuuLj7K3luRW4plzsylqcn8fk+BQaWmrQ0dWGkiCHy1eu4L3vfxgSqZgFiPHJOVx45yYOHNoLW7WDBRWJUgRv2AX/aohJEZRJuTizCKlIBmFZgMaGRnZckYtGQQ0PcgnOnj+FDZs60dxmx9LyHAslPl8IHq+fM+XoPFFWYigYZRQeCbqExSNnarkggEapYUczPSepqEXiLF2XXo+Xi+CUXZ5MJjlLlTI8+/t7IBEVoFFI0VDfggZbG06cO4dTJy8yApSaHcj5SfNRIhaFREtYcB3a2hswM7+M2rpaLt5V19RwkdTr8zEi8j9++gvojWocPHSQ51ASkufnF5ALlyHRiJAK5mGu0zAmedPmjdDpVMgV0uxkbWppRDAQZAIEFeNIaTh37ir8rgIkKiWL01Ssn5+aQSwYwc6D22Axm3Hz6gB0Rg2MRjWLMM6GGphNDlw8e4PnqfUb1rOj1u12YWFpETq9FjKFhJGm9NwnJ15F3K5mpzCKQqSTGS5KatRqvj7pzyScUCGa0L5U+0vEozAR/reuBo5qIz8nSTSLxiMYmxitFDhLgFypYcE2kczCterDmTevo29bL7s9CRlIjW60phkaHIXFaOd8587uNSy2Ls4toqd3LRcLh67fhNVgxoatGyGVUT5bjovF165fQz5TgAgStHa0MHJZqVGgtaUNF85fYuxvJBBmYcpgMmBiahJGgwGuhSUICBOsoQw2AcqFCtZSJBPi4P33seOO8iVnZiawe+8mNDU58cLzLzESt5AXQilWoyyS8JhRQ4JKTfmaRPHIQ2fQQFmWISMOobm7DvX1TgSCQSwsLXPO6vqN66DWKxCMBBCM+GGxmhitHI6GUEgXUQwD8XACer0JXZ1rMDw0jpvnxhBORdHQ1MTubsK8UnG/pqYG7/uz9yOTJedgHKueZWRyacYoE7Y6no5jxbXMeEKjyYieNV2VLEMBcPbMWag1SvRv6OZoDWpCoMaRwYFRdLZ1IZnIQKcxoK25FQF/gGMz6D6iwn4mUUIikoNSrIRco8LczBw3jhksFkyPjnNTYZWzFnqLCaFQAG6Pi0UYa7UG6UIUJoOR84EJP04FclqIxn1xCOVinhdVUikLvdl4DmKlCPliCTqLiYV9IkKQmEd40saWGlgdGlw/dRMPfGAHzzfH3zoJg0WN9evXIpUhhC0JVgJ43CvQafTcFOV1RZBNAVXWaly6eB0TE3N49LH1aG3VMhEnntFBZ6jB7PQyJiZmuHGN7lciRzS3NLAgSs8T0jooBiWTKsFit2LFs4RAwIdMMom7+tdibHQQe3fsZOfcyy/9FqVSBTUpVcigN5qRZxqACPksOVIN3FgQI1S6SMw5guS8pKudmoKaGpzIZmi9IWPREiUhfN4Qry/GJyYhYneqirOx6QRTJIGgLIatyshNV6FwGDKZEtW1ToxPLkAuJ4pJHAajCU2Nrbhy5Qbm5hZRLgtRyJVRyOSg1OjR1NQCr9eNXCEKIoYatCaoVToo5CrotDrG2SbiYXbMEXZao9EzWpzQ5KQH6FVFoBjj9WVtTRUikSAyhO8WC3nt53DYWSwldPLR11/Fjp07oFMbkYmIgIKY53IS/imzNRmP8meXS8SotttgpnmkXITHvcpuWCL/xJPkGiXhrCIesXuMRCh2m5LbjByHv8+lJPcfRXhQRAS7NelnCtRQVZEu6Lol0ZpEaRKq6PlFYgc11IooDzyVIyUDuWKBHbsFIZBDETlqmaA/kwOXhC2pCGIprX3yiBaySJYrYi5hYkkkZTFIRtnHJRboSOi7nZtLjkiJQo5YNo0sC4KEqC5DIhDx+lUqEEEmlkBEGakUdVKqOHTJ4UzOWElZzEQoEq/J0ctCc7nEWbwkDok4X7SIAjstixW3ci4PrUKDZDSO+dk5fPFzX8I3/vlJiGkvQc8IKJHPpfD0U9/Fr3/1axx9/Q1888lv47Of+QxKpSR+++rLePjwAzhw4F0cwfOtbz6F7//wGZx+5zR+/JP/F09+81u4cOES5ubm8NnPfQHbtm3F88//Ah6PG9///vfwpf/1BTz37H+wk/onP/0Zo4r7+zfg0ccex6c+9Tl8+StPwGqz468+9hd44iufwcCNK+wuJ6w7UUOoGYcankPhIBZWFqBQy7gZZGR8DO3tLRDIdRiZdSGRSjNeuKrGxujafffsgclqgtVmhdVoRWdbN2QqBS5evwSP1wN/LADIKL9YyKIwKapTU5OMDH/v+x6DRqtiHDVdPNSYQNcLCZbUIEQZn+ymZZcmZdrSdVoRyVjELZb5OXQ7foSjY0GucSkjgCtkgzifG0Lm0x6ehGH6/fQMyaTTjHRXaYmyQsJtnhslaM6h65dE3kqesISbuumLmrFp7UTHQ5RZkYC82xU0MguxJMPezjxlwZaOmQTnSm5u5UsAgbAiBtNage8dig4QCXnuo89BX4wzF5NYWObjZBw0ZfAWC1Ap5chn0/jBMz/Hu4/swe4dO7Ey70IoEMPi3Coaqlrw8IPvgVllhTfkRTIZxZkrZzA+PwFPzI8MMrA5HbDW2tjBScdRyKShlauYcBX1hRCai+K+LQ9j7/Z3oVgQ8DrTZLXhuz/9Pn70wo9hqrdgz6E9yIFyzJOw6G1IhBMQSgQoCllV5WOmOZtEdRK7aRwqyOvKZ6w4myvjI+B4V/p7RSClxROLtxBBrVQh6A9Bp9JwfEsqFufcZhK9Y6kwjBY9N37S/EVZ80o1NYzSPCHh2CyZjMgCUqbe0DmlObucFkCj1uHy1UvQGjXQGlUQSAW8D5IpZRCKKsdBGd8sdtL7CWkKLfDxM+b51ovFZv5AFYdxMVe4lXUv4udfXliISwUCAAAgAElEQVRGXEDYczHEeSGS3hg2dW3AkV0PIhWNIUXnbWoe+XQWvd3dPM8QTSGbSSNXokYBuu5y7Mimesfk9BiOnT6KdZvXoKHHiedefQ4Ssxg5cQ4imQjCpBjZ5RI+ePijsJlr8fGP/D2++vknsHvrDj5GdtzeZuozA4UQ0JWE5TuO2//mouudt78zAndG4L98BO4It//lQ3znDe6MwJ0R+O8Ygf8/4fb/7JisLGRPnjyJJ5/6Jn7w78/g9NlT+NnPfgabxYpkLAH3sgtrunogF0nQWt/E32kRnAhHuaCh16uQL6VRU+fE0OgEVj0ByJRapNJ52O3VsNist1y3jVjT04G3j7/J4mkHuUOkMsZAGowGdpfQxp6KtbQRc9bWwGoxI5PK4PyZM6iuroFCLoOW8tSMau5eJ1zdxQuXUF1VhboaJ6PPKKspGolxB6VOZ2TnEAmlztoqVFdZce7cWYQJE9TSgLmlOSi0Ckg1ctjqa7AS8GB0bhL1rc3whgLwBilDKglndTVuXLjGmUIZiQhWhwP+gB8FQZHxfPlcAU6tDeHxZZRiOdirqjEfcEFXZUFDWwtWl5YhF4iQKRUQS6e4ACMVipCMxKC1mFCWCGHSGmA1GnDy9DEet3g4g2y2yKg5iaoMpV6AvDAKuVrIm3BBQQpBXoF8UozGmhaMXr/JG+dMIQONXsN4QxKiqbt8eckN2md39/agb3MffvWb56Ez6yGWCzmHUCyXMiI5EohhdXoZT/zV57GraxMmzg9j8sYEdHobTA3NyKpVKGhUEJZU0ElMSBdSEClLEKsEvJGX0caWcIslCWRU/S6n4AlMQm8V4Z3zr+PqjUtYf9c6LrJSQSCXLaKtvQt6vRWuVXJ2CLG4uMQ4IbdnGVqdEnaHGTqtijeT8/OrqKtvQiJLrqo0JPI8RJIY9AbaDhYhgwqCnAa5pAKelRhyxTzcPh+2btmKiYkpztHiHLxElLO97rv3bly/foNxbVq1Dn5/uJLFmk5Ari1yFhoVj/3eEDKpJBobapCI5rGm04F8Mg4TdYOTqyFNOb4lGMy7uCFgcHgQqUwSy65F6A0aNDc3wOVawfTUAtzLYdxz4BA++Od/iTdePoHaNi0uzT4Hg0OOUlkCvdEBn5ey2/KYX3Ax/tKgNyObKiAVz6OQpbQeKQQSMSw1FgRDAUhkJBApGENIoma5KEQxV0KWCsDBIGeMbduykbOVMsUoIM2i1mlGLBZCMEDXWRxGo5abH6i4nc8WOT+O7hufJwCr1QmFVI3FxUWsuOYgkxfh98ahUIjhrDVDUKJOZwmUCiMjk5fck6hvtCGWCCKZzHJuNN2Hg4Pj6OhoZMdLKS9FW2MLmpta8NxPfgGTjppEUlhcWIJBL8PX//nvcPz4Kzh7ZhZr+zsxODzH14XJooFQYMD581chV4hht+srIqVaz53rI4MDsJhr8Ld/+1F86Svf4IxDZ0M15hZWoVTLOOsonsxh//69OH32Irx+Hx588D4IhTn4fR5kspRjZ+Ni08TkDGOSqeBD+cfkGhoZHMMnP/lxFqbuf+QgPv7lRyFS5pFMxzkPORCMo7u7HyVBAZlsDN7VOJJxIVRqwhOqsTDnRSJUgEnrgEwiQsC/jKnJIWzZ1MfOKKPeiGpHDaMqSTjP5CJY8UwzVtztlnDTRL4gQq6YZlqAzqjHpSvX0NbRxcI9ocWouEXXMYmsztpaSJIixD0xaE0yyA1AMO1BtpyDWmuGICdDgZCnciM7z5LJMMx2DXKFOBQqGW4ODKK5qQ1ejx/NTe3wegO4du06N9YQTlmpEmN6ZhRypYiFFRLLFTI5izJxytkj54RAyE42QjTGImHUO+vQUFePiD+Mc+9cgd3sQE9vJ06dP4VsJAO9xoF37diLts4WLrAev3Ac40uT6OrrgN1uQy6ewfSNccgKEjgMNqiaS/D5/UglCecoQufaTi5WUoYiiZQWoxWxUIyzvOLhGNRyNd/zL/z8Jc4xtTnNGBse54KxWku5sTqYzDZo9Ur4/EG0tLZz0fvy5avQGbTYtnsDLp6mImoM3d3diAQjGB+bQVdHJzvhyL1Hmcr1TidS6SRnbZscEhhtQpSQ57zCTDJHBif4vH5+fjQ3t7LbwOaoQiZbcVs2N7dgedGLKrsT8/OL8PvJKdzHoiTdT4SmpTElFzx9nps3BhCLEemiCdF4iN365PghnDHlKdqsFbdW0Bfggio9h5LxGKQSMbsA06kMLl8a5v8WjuT4/ibXObmX9uzbi9+8+BoefOReFEp5jE2MsfA0PDKM/v6NmLo5j7buFnZHzMxOs+BZW1uFqekJLC64cM+hfVyMHRsb46IYFY3Pvn0F44MLuPfRQ5z9+NZLx9DR3gFDlYbRs0RJCHqDaG6r48/u84Tx4JH7kEzkceH0DaQSWSgVSi5gx+NhqNUyNDRWYWZmGv0b1uGRI/ewwHzpwkXYbA64vV74g34YjEYmatTW1DICXSSmQq4QAwOEgs7DarWw2ExjR8I12TWS+QSCYQ8Wl2eQy6d4XgDkEIo0UMhNiEYy3OhArtmGjjqYzTogU0LEE+XfTQQEryeIdDyDvg3r4XatYmZ8Gj3r13HxkvIbycVM49C7vheJNP294iTMJNNwNjkxP73AhXmZUg5BWgC5XoX2DkL6LyBOhcREHGKVhIVauk9oHUWOMkJVG9V6TExMwFZXhb1792B53oXl+SVUNzjQ19+BpaVFjI5PIpcrQy5XwzXnQiqRQ0FMZAotCzbZTJIdgZu2bORzaHRmbuUQlpHJFDnH0Gg0sMtSIgM0ejlKwgKkChFHb1BetkVngVqgQS5FDiQqyophtzk469frCXC8w9zsMmfQ0t/T6TwTDpz1ZkTjC1hansfAwCyLOmt618EfiGDV7Uc8lmBRas2aHkb1+vxu+H0+CAQS6PX0fBLx8394cIRFP3q20dqXno2JYIqFr2wxBoNBz4VdEnVRlkAGKVRGwoKTY6wMrd7MebnpaAwyqQgaq5YJFEo1ZelKoTEoodYp2RVHjVecqymWcgGXqq4ry6u87qHGF3IGVpCONEVKQVrV7MwC0rEsI77peSMSC6DXK+BacOPBI3djdnIRr750DDv2rEdLayNuXhxBPBrF/vs3s/hBAiDdbx53kHP1chlqJpLy/NHVW4Vkys8NC/39uxEOx/H2iRO4fnkGG+/qhE4vxYmjY2hubYKzyYH/zd57Rsl1l9neu3LOVd3VqTrnrBxaWRayZWNZtmVsY7C5RDPAcJk7c5kZ0jAwA9jDzLuYGQZs4wEMtnG2sRUsWzl0q1sttdQ5VIeq6so5p3c9T0ncD+/98s5aDF+ktbQMCl2t/znnf8559t6/7XB4odObWPzq7OrBa799HXUtFbz2ZGg8dN8BjF4Z5r7Gu+7aj8FLlxAKhSGWSCGV07UhQXmZFYsrTri9ftTU2HjwTMN12jsJR+3xeli4JZR1OBzndFZrRy3/f7rXkBD5wP0HMTIyCrVKg3gsyXSG8rJy2GcdWF3xoabByvsAiTxknlCpVYwzplk3HzOZHgqtBrNzi9wVKZYo+NhQby7ReCh1R9eK2WLg9xnqDU/FEyjkSbQg9DYl0TKQSlkOZBGDKBMmsxmZVBI9LXUYWN/H+G4K2lFnsdftxNjIKOqbbHz++X0eSKg/MUfdyiRgCSAGpZyFTPNg5HI6w2JyLp1GLBJldLqOMMBSKbQqLVesJJNEuDEiTeIKwPUEf8CZ5kvpTRLTSIChBCA5BkjkoZ51MRlTC9QzSgk5AV9/JFiQ0ELPr3QfymVKvbi07ixcZXMQsXBTKuEl4ighcVP5NN8v6R9Mgm4iRR229FkSSCjFK6FnlFyps5SEVEIsI89iG/09En0ztKqU1pNIkMylIVMqkRQWmABE90ASxyRCCQR0EdFzBAl/2RwURLigDmTqkqU0HUSQCySQC8VskKBkMIklZL7KZEsEJcIik7BChg7CmRJWmfYEoiWdOXkWT3//afh8Prz64muMqzbrzfj+330fu3buxbvvvYu33ngTb7/1Dr7799/D3/zN11HXUIFvf+eb+Og9H8WeXfvw8MMP4Sf/+lN861vfwtlzZ/Hdv/8+d3keO/Y+UukUPveZz2HD+o147bUX+dh+5zvfxdNP/wOefebnfL/9z1+/gB1btmLTxk04dOgQ/vYb38Hjjz+OPXv24MknPwNzuZqfT8mASfcnSiFTBzGRd2gvFklF3MEtVcoRT8XhC3ghlKkQzVIbLRAnpDUKcHlWYSmzcJJzxbGCialJ1NTWYmDjdqgMKmzdNoBYJIgg9bXHIiy6T89NY3FlGTnkYK2uYGw2meA2bN8Ai5WEqjSEHGksiZ6Mn5VTT3mcU8+EOuZziQQy6mjmBCwd35JRgJ57yTigYuS3mK8HSmOTYEbX2h96c8UiPm70GUqVgtHJ8VSM3/mpn5TqDeh+civpeCs5S++O9OxB3wNtQJRkLsldrDyXrkcWI/N8/hfp2inybYJ/0P5Agi3dA8kwRPsXX0gkAvN1pGBB+laKlwxOVOFDAX4Rfa1cjjur6bn8yuVhfHDiPDas68P6tRvw5mvvoKOtFwfvPozG2jbyPCMUimBw5BLOXz2NVC4OhUaOZD4Na20VdGYjnB43ZAo591QrxWKkw0E0VVnhWVxENgzYTB24/66HIRUqEfQn+J3ub//hG/jdkVegsMqwdttarN26nvdXmVSFWCgJZsKL87yOJdG9dM2Tbn0r0U/nKe8nYurulZTEbQEJonQDu5lBZjNIqdu4kCsl+PlZUyBiowUde9pXBZICJAoxo6/JYEHHnj6Tvk48keAULv2gBD2l+OncEQmlkBTkyGcJc1zg599oIgqJXAqJVAS1hpDbpYPGejt3p5NwS5+ZZANMqZ+Xfk3E92aqOaHns2Iuj2wyxe/zZIqQiUW8D6slciZCyURKJCIZNNW04Y4d+xGjahN/CBfOnEco4Mf2gS3oX9OHbDKBQCwCndHIz0OE5adn/A9OnIAv6MY9h+6ERCXA5alLeOfUm1CUKZGXM+gBqUASGXcGnzr0JVSVt+Kzj30Rf/e338burVt4LywFhJlPzj9LR6PUj16yEPGP26jkP8XQ9fZn3l6B2yvwR1+B28LtH32Jb3/A7RW4vQJ/ihX4/yvcnjhxAj966gf4px8/hcnJcfz85z9DS1MTHMvLKDOYcOniEPbt3MZO52QszgMlJQ8BCtzz5nKv8Eu3wVjGCcrnX3gRdfUtaOvoZGGTEHmWMiMymRh++tOf8MPnpz71GPeZvfPO77ljMhaPMVqQhow0RKaXhzKzGTt3bOcX9HQyge6ubpw6dZoHD2v6elk8ePed36OivPymWKDnAdutlzRC+dGAlpBbWpkCy/MLiERCUGrVUOmV7CrOiovQV5nRM7AO3/uXH2DSuYAYMkgWs0gXs6htrESZTo+lEer0VEJVXgGlWIFCPIlg0Ae1UY0UcigTK6GNCZCOJhHPZhHMx5AXFVBjq+UBOaV3aQC27HBw/xW9iJCYQUm5yqoqflk16vU4dfxDVFfbABpCiIRIF1Jo6qxDJOmHyiBEUUhOzjTyFATMS1iQzUYBUULEL7t5CSVoM9Cbddx7V2Yuh3c1gInxGdTWN6KmuQHnRy6irMbKbnhKHNLQn1BP54+fxcHdd+C7X/w65i+MYW5oCvmUCNbaFoTEMli6O+EHoCgooctIkEMaRWUeIhX7/gGacaeFkGYBrVwGp3sOUMaRkvrx3Is/RVW1lbsK6XySSOTweQKorWuEQWeC07nKg7ZVl4uFSBJ3KElVKGYQjnnQ0taE0dEphKOE5hJAIhehtsECp2sSVdV6aBUSFv/SkSIMmiq4HEFcuXYNiVQa9XVNqK1txMzULCesJibGEIlQ72AjNm3cgMuXR7gTN+CLcYKbEMr77hrAmbNnIaOesij12/r5fam1oRNSpCAvClBbVoFMLAZkcogGw6jsvJu7FU+fOoGp6RuMLjSatdwfli8IGfM9N+/CmnWbsXfffvzj936Iz3z5ITj87yOR8cBoLkNBKEUilQfEchw7fgZtrd2QStSIBtMI++PwOv2MLV12eDgtkk+nkBfkYaowIbTig1Ar45QsTdikQjEa6mxIxIMIBVexYX0vPCE3MsI0qmqog1LDnXv5fAb2+XkeTmhUOqw6fchmilBIdVhd9bFwnEyF0L+mhdMwi4t2JKNx6LVm1NtacP4M9cQ240tf/Aq8IQ++9LXPY8OmXoQibkikeUjFRcZ+xSJ5OB0urF3TxyKGVEwvz3mcPTUFs0kCmUTHCRo6lb78+QcxOX4BDlccepMSJksVro7dYCRpW1s7ZqZnGVlIggd1GoYCYXS0dSAYCeP+++/HlStXMXp1nAVXWvPFFQc0WhnWbdyE6zcmcej+ezF67Rqn0KVyIU6ePQ6lWsm9nck4pT3ECPioU7UZkXBpP7LZqjA/N4snHv8kHnvsEey6cw/kGjE6NzciEo1Ao9Vgamoa93z0Xrz73nvcZ0rnLSWXrBXlnP5bWnRAKFAgGs4x+ouGtStzdlRYzOju7UY44IVBp4LJoEJNlQltbdVQqkRYmJ/GoiMMdwBwuoNsfJBS1F0gQTyRRVNLO5aXnRCRM50GpUIBAkEvKsutEIdzEMVyUBtkcMWdyCpyMFaUQSxVI+iNI+hLoqmBOjinUFllhN6igERRgNGkLg2QCxKMnZlCQ28XVhZXuR+wsaUVGzetRSzuQzzpx+D5s6gio0p7JcQCGZbshPjWI18UwOl0Qa1Vo7W9AcHgKiYmruLRjz2EgM+HUyfOQVgQ49777saqzw6314u4X4TF2VVs274bN66Mw7XsxANP3I3FpWkePlIapqmuHXt33IWzpy7gxdO/hbWyggVUmth89OCdnL7wedzcQWU1lzOerraqlge/SoWKO/EW7IRJd6O1qwUnf38W4UQIAmmB+/2o65pMEdSdarFYeCBNFIOZqRnG0lEnG+0Hjc2N8PsCOP3hMOoJ4R6mPYRSWYQA1iHgD8BSZkZDuxWJPA1Njeju6MbI0DAPltb3r8OFcxfQUNfAyRwiFzicDh5WGk1mrLoj0GrKoSOiRLHA6NiNm9bh+tUbsE8tY8NAL8qrTdzJPHL5Mqpratjs4wuHYKmswPTUOBoaapHNJmHUa9BUX8udi2pCWEqlPDCVSWRsPqHB47LdBZFQjh//+D9Y/CfhxuH2YWD7dhx//xT27t+FZDqBhWU7zGVGBEJ+xtp++Puz6F/XzwmgoctD3EVLX392fpa722i/rq+p5/4+S6UJB++9F0997yfYvH0NGpsauZ9XIZbwNWixmllQoH8v/TeVSnACmRKwJLT4vBHkU1LeK5KJJKanJuFxOLB2YwdSaTIApbB71xZs2dzLdA+y9Tgcq/BHgrDaynnoW1ZmRTwaxz/8/W/R1avHwYP3c9LHbl9icUgpV2J6dpZNJ7wXnzwDqUKAapsZoZAHIrEUYoEWrsUo7LMe+ENpbN+xE5GYDwoVoFQCy1NL8NgDjK8lHKjT7uJoBK2NraGGhXUaAs/MzWLXzl2YnZ3D7NQc1EYdpzUJ8R6PRFgM7+xp555oGoLq9Dr4HH74wwGY9Gbu0nU6nEikIuhZ24VgyIf+/n4Wz0eGR+Bxu6HX6li4Jez73j17sbqyionxKRby5WIZUqIoWttaUVljQzqTg8O1ikQkAZPVDIfLgWAoCL/PjTv27IJOo8aZDy/C2qLDhoE2zEwuY3piEWZjJaMZm1vrAUEGeUGS14xS6nkSarIZ6NU6qMQqqOXUJ1zghBQlOGkgrlZpWchaWnJhZmqRDUzJBJFP1NAqJbjr/nYWzoaHZrG4sIr21n64nBHkCQ2coIQWIUdNCIa8iCdCLKSGAwn4PBFU11Yj6A8xCp2excLuCMrq9TCbjIxFNVmMSGbC0GpVjDcv0tCdkvckVFGykdJcYjnEQjknLikN5PWtQijKwh9YglSRh1xB3bo0/FazcZD+XjyZ5HOWBKRSB3iSRQ0akAfDYR5MS8RSRswLRTJ4Vt3wrQZYnKmgmoxgGEGvHyePnUNHXQdShSR3MCMnQGdHB2LeFK5eGsPAR3qwfkMfIMrhxInzmF+Yx1e+9hh3aCuVGl774+9egFhaZEpOe2MTamvK4fYucjLcYFBCo9PA75LgzJkhWKuroVKZsbC4jK6+TmQLaZw6cgoyqQRxIu6YTWhoqGfUOGF2b/VdUvf2wtwKfAE3tmzdyALg+OQ0YukcWlpbkUjEOIFNqfylJdpDLHCsONiESUSVibFpNLc1cjr3ypURBEJe3HnnPk5lHfn9UQRcUZjLzYgFEkyaKCW9REx0IAMnmYZoTyJTFyX2qDdTkBfDaCmDVKZiUSTJKfIktDo9tmzdws/NhMQu5Amjq4JMIkYiEYXHtQKRiPpZkzBbNPz8MDlznWkUVOPg8blZuB1YtwF1lRUs/mq1SqiVMr5WdCoVKirK+PmqkM1wZycJGFkSZuNk6EmXUolZEooEEBZJQACjiYmQEQvFuCYkm84xRYPQoTKpDBCUcRKOUm+UpiWRkgQJQqPLCGXL61JC2VIvNb2n5VCASCzjZyZKtLGwUQRjQKVSOSfySXwitYqOGZ3vhLalr0GYWqpOILEtXyS5lb4W3YnzLOyR8YBEEBZCWO0SlnQgTumV0u+5IlmWClSjjZwIiBdzCKbiiObSSAsKyNJ1RuKfXII8icGUVCRkq1DERgr6hintTD+595Sw1AJKHQohLgqgolQe6bvZHIs3JC7RTxINSQgq9XaKOdHH2FwSoQRUsVPAlaFr+NynPssmqEI6hxNHjrO56bGHP85VEWSmeuutt+D2eHHw0P148aXfQKWW4IHDh/Dib1/i97W777qrZB6LJeB0ufidYt++/YxopxQw3Uee/8XzeOShQ5ysvn7tOjZsWI+pyQle57179+KXzz2PpiZ6J9mI4ctXGF1+6OB98AY9CCZ8OHXqQ1RXVLIIWMzl+L2N3m/TmTRC1OFdLEAkk7BhNZqIs4Ct1KhLXZ43uz6pp5iEdOreVWs1WPW4EUskGCVNJsZ169aiTKNFe209VwgQ4t8d8+Ls4EWEExHkhQKcG7yASDiGjt4O5Io5piJQF73D5cT169fZFLN1+xbuP/d43aw1UUqXhEt6jqZjKSaBNkXdxiVxLXXT/EoiNOUI6TjyMZNKWZpioQ1CJDMZTm+TsctiofoIqoVJsnjNZoM8PTOIS4aGkteAz6NS8peuZeo5Lgm1LDzSeUAo6xJVl9/L6bmH07o3I6Ys3NK5JAKbIAgPLRQUWSCm+6dEpEQ+K0Q6WRKgKW0vV5CQmYVeI4O8WGCaRiaZx4cnzuCtl8+jpa0ahx98hP/elq07oaEe+kgYZwbPYWziBpxBFzRWLaxVZRASglkkhFAiRjKTR0FIaWgpaEUk9H7snMe6jgYgFYXPFUcqpsJjBz8HldSATJw6qyvw+u/fwN//+NvIKOKQGiSobKzBnjv2IxpNsxEuX8hCKKb7cUlkJxMZp5g5YUxdw2T4KHXdMo5cRiZYeoSlQUSpR5ae124ll+k3b3UPl3DZvDn8YT8gwZcSpHT93uohvoUupj9b6tAVlVK8N9HFfK4UJZys5yRznvY5uoyFvD70vEnGXBLVeX8TsITM1S5CAT3T0TkhQiqeYpMi7bcKiYzNMgqpDEq5BFq1iucwRBsQx1Moz0ogzdP5pEUyI4TeUInOtVsRDyex4lzFL59/HuVWCx586H4o5ZQyliFTLCKeyuD48Q9x5vRFOBYdTDfp6+/GCy89B4Eih5NDx/DSO79BQpCG2qSBUq+FQixGKpDAwb2fRLWpG5/7xJfxw+9+H1s29EIoKO1XrPDSBS0geAxd1Vn+N4pYcua1ui3c/imGrrc/8/YK3F6BP/oK3BZu/+hLfPsDbq/A7RX4U6zAf0W4feqpH+KnP/tXTE7cwDPP/JxF2rGrV/HwA4f5xcio1fDD7MzEBMrLylBbY8PExDg2bFiDdDqGyalptLZ3Q6rQ4Or4JK5cGcfuffvQ3NqCM2dP48SHx5HJxiGRCPknibX00kMub6fLiXvuuRuDlwYxOzeLe+45wEO4d995BzZbDfcsUadNY0MjFhfs8Hn8WNPXzzhVGkhSP9fgxYss7AYDAf6zyWSK+wOp35Twyf3dvTh98hRsdTXQGXXIi6hlL4OudT0IZWJ4/8IpnL96EUUlYYkTEBN6RyNHXpiGSa1BcHIVRcgRKwohzAqQjyawees6QCHGyMwNtFXWoOAIsxgj12mRLqYhkYmxfv16jI5e5QENDf4XFhZQU1PDwyJyJFOqirDOhD82m81IhuP8NcitXhAJoTaoUBBnkBMmoTZKuJeW+nKoQ4aGiJlUEelwHjoYEA6GkMjHYCjTMo6YXuYrK6oR8IWwtOxCfUMTmrraMLkwDZffDZXOwOlNSmPNjc9AVRTjJ9/7IcqKKowcvwD3/CpqbW0QyPXQ1DchqVKhqDMgH8lAkxZCIhMAKqAovdkzlCpAmCpCI5RAIihgfvE66rqNOHLuNXwweIRTiuFgBMKiGCNXrjFGUKHUYOOGLbhxfQINDY24cP48mlpbsLK4xD1OLS2NaGytgkCUg9+fwJXRCe5Qpp43gTCFji4bFMoCFFIgn84ilyyikBZCpynHtRtTLDyaTBWorWlAIEAoPSm0Oko+TnIvotliQX19HWQSDYo5Mebn7fSFWIzZeccA93n19Pfh4uAlTmQR/ol6bA7ddQBjQyMs2tZX1/BAyRVT44tPfh5/8/W/xfVr12CzmRGLBTnVQ+ktSiRMz67gwYcexa69e/Dxw09gw64mdK9XIpH2IpZMAWIZrJU2rLpDiESzWF72cP8fpVG9rhAkQjnikRR9LObsK9ATklUtQzDqA+XG9CYzyizlCHhDWJqaIyIhOrqb0NFWB5/fCalahvOXLyNXpGSpjjuExecW5kkAACAASURBVOIi9zgq5TLkcwXoNEaUWSoZ4UUp5NmZeRZsg8E4TEYZpDS8SGYhFSvR1tiFWDSHurpmfPmLX8GVGyP44le+gM3buxGLe7D/zk1wrMzD54mhu3MTPjh+CfmMCFqNHpl0Cj6vBxcvTaCrq4IHwps3b0W52Yym6gr87N+eRVNzJXRGE3rXrOEeJI83iJOnTiMYSqKizASlXIW2ljZ2TU9PTaG2wYbGpga8//4HSCRo4CFDZXUlZmbncO3KLDRm6swSYNPmjaits/Gx/83LL0AkL3K3LaV6opEE4y0X5pYQDITR3tpeGiAwHiyPr3z5S1i/di2+8r+/ikA0gPGJcZTV6blzlswGNBQ8cvR96HUaRvtSDycNs2igRMJqIECdiDmolTruTzZpDDj31hkYagwstjTV21DIJeFYmUOFVY+tA+tQV1uFgiiPueV5OFb9mJ5aRjYjQyCYwPWxWag0ah6OUNpFoVQjlcwDQhk0Kg0SoSAyoSBURhVau9swPn4dBw9+FMlIHB8cOwaFVIqOrk6cGTqHlKCImo4q7Nq3B+31rTj3/lk4VpwYuXQF/evX8BDC5/Vj90d28RCezj/aj65fGUckFMH2vZs4VTk3u4Kenk7UNTRhxemCUi2HWitHVbUR73/wLjrbW3kNz506DwEkaG9vhdGixMzcHHTKCqhV5ZifdiAciGJkaJAd+g8evhP2hTmEwzHs2XUXDt/1cURScTz4pYe582/Xzm04dfQkUukYJAohero6sXvHLgwPXsaHJz7EPQfuYfR/NkPiigRnjg7jrof38TCKTB00CLo+PobOzk7o1Ua88eo7eOgT9zOe8tixY7DZbPxv7epoxarHyfu5QW9kgYC6TW+MTqF3fRd/fRIG6dwhRHtDQxMWVmZgLNcytp2MCYS3pb3wrn378cGJkzDoDIxWm7w8i/2H9+P8JcLgqpFI5tC/ZiMPqWkPIqGfSBTz1yZQbqtGfVs9f82RC5egNus4dUM4VXOlCUPnLuPQI3fDvkRd2Yuc/qAhYGO9DUG/H9u2DnD69+XfvswI0gN3HkB3Rxdji69evYbTZy9g8OJ1XL06izWbu7lzk/DGjz7xAI4eP4qmlgbuFu3t68Nbr77NCLud23dgcGiI15JMWNwVls4wxrS+uhHnTl3Amq19TM+ghBN1ym5euwWvv/QOGruruFP+8OEH8fobr8Pr8WLvHXvR2NjI93h6aaO0o33RAau1EbkM8LuXX+FkajGfwcLYLKrb1fju330NAb8DjhU7jHoDI++f/8ULuD7hwee/dBB+vw+zc/O817mcUayhJHdlNQ/TKfG46vazQHXXgbsxPTmNPCRwrvoxM7bI6ZC6Ni3q6xuRTgoQ8mewOO9BWZmNe0+jMT9EkiybHi6eGETEG2cRJBaMwlxhgcFs4EH+xs0bYLSYcOHieawsL6GhsYnTh/Q81NXVj9HR64xg9LhdKK8o4+cgEspI4DrxwQmsLBOaV4Bchjo0Dfx9bdm+Dr39bXj66afYoLRlyyYWPcaujWFqfBJ+dxQ6U6kz2WyyoKKiAo7lFSwv2RGKxbkX+P6H7mPB2uPzQ2804er1a7xHLi/auYd0397d+OD944zpdkT82LqtFfW2DggKMgxfGsXkxBQe/fhDkMoFSGSCTGOhpJZEURKeyHRRSAKOZepoTGD79gHI5CLGy1KaUEWpyngKKIigURthtzswO2PnmoIamwa2mlp4PVFcunANQqiglJsRCad40EzJtlgsgvaOJhSKaSyvLLBpYceOAUxM3sA777yPtvZa2GpqGLGq1lP3pgharRp6A6Vq04x9pCE2daRKlUKIxEIWp4QCSckolMhx8lsqVbCQRQIxpbyT6TCisRCKIJFUzgYwEgdJMCXRntK1dG5TqoiSwXR9UHczDcEVSiU/z5CgJpdKWcggZYXOTzJUmI0W7uU++vZRHkjT75Ox4I49+6BXmvCzf3+GjVgfe/g++P0reOPVD6AvK+DRT9zH2HcyCFC6n3p7idLw//zgFeTDObT0lkGhKqCrpwHWcjovc+jqWINnfv4iIpEsIJTCWlOFe+67E0JxHn53AGePj+DalXEIsiKYLAaoDQrIaSAuELDxhEwGkUgCcrkQLS31OH5ksNR/XBCgvKqc/45rfhUtfXXYsHEd3njjTU7farU6tLUSsSDDKGkicaw6nEwq2bZnK+7cfyeikSS++vhXUdVQhd61/fB6fYxNJoGOhvnUlZuIxCEUFmC2mvj6oOfs1pY2NtKQoYaqOGjIbzGZkcjEGWlut5cS3NQLH/SF2fBD5pgGWxXXwHg9y3Cu2tHb145KWxlkChF27h5AKpNiIYowoESx5EqYaBAquRSpRBTOlUWmN+i1GpgMBt7jVQoVxCRICAGpgtJkWU6ikeiT5cR9DvlkjukhRBLJpXL8a6lkGsloyQQgRBWEpIxyojZPYVY+j+lYx6gvV0TPdPScpuREvEhUwiMHw0EWMxipzD8FbHCiVBz1pdON6abUwYIWpcTpvYWEGzrGJOrkC+mSgFsgbHqOE5UkhlHPLJ0/JP5S4poEsHwmw+c8iTy38MjJHL3LCFCUilispZ+UsI2mk4gmE4jmM8iLSZgS8/dKgj09T5GhidNyIjKvUj9tnu8rJF2QIC4k9DMl9hhXexODS89spCrTrwlFkEtlpcRnocDp5Vg8AalKi5VlF+/zAnKOZgswanRMBFmcW2RRnJ7XdHoDyq0VWLAvoK2jDelsAmdPn8d2EigVCu61pUQ/EaIUcjk6O7sxdGkQ1VU1THGg977Nm7dg7NowjAY9jEYT3C4XLGYLJwBdTgd6unqYZkXd7HTPIyMAVQuQ7C6QFdhk0lhXjzKjCSq5gs229G5OVBKVWo1cMY9EJsOpaHp/jCWiyORKwhrtMWTmC0UjfMzklG6ViLlrWK5ScgcxrbNr1QVxoYCYP8gdyNt37URHbyfkIhU8UR8Grw3h7IXziCdi3O1OIhclmOsbGlAQUIWLCsGwHx6/E2arHvvY6BVj8xUJnbRvJuNpiCHld08iGjFSNpdBMXezYzVLZgOUiAwiEX+PJFSScJsm7HE+y0KqgYgOhQybHui40nlJHfd0vy2ZGUo4YU5h5/OMYSaRPJenvnYyLpSExhI+uTQSpvdDMkOUcM43kcD0G/Q9CDVswhAIsmyQYFQxrW8eCAejbKpQq+TI5eLQ6ggzHIdSCkjJZJAXIxkFTn9wBYmwDF/50l+hqZaoYxLYl+149d3fIZL0YWmV6jiE6Nu8DgoTUWti3M+qkEm4JigUS7EZmZDzEiFgUIsRXJ5GhVaKVNiLgIfuhTo8fviLsGiroBab2cA9Mz+LP//mnyGQ80BdrsLU0ixqG5rxxBOfw8jla7CSwaRI1zRRpkqY61t0NhK5ObkqoH8vCeqUhC2ZIhjxSyaOAl1qpSoc2hNLyWtaYhLLaQEpMUsC+M30MplLBSTcEq66ZPBgkwel5cWSmz3CpeufjCf8vbBZQ3QTg1wS30uH5ibzncwj7FIooeNLv0yIhwLUKimSZEKNZ6ETK2HVGGBR6KEWSvgdXqNWQky0AhFRBYpshhak0zAWxMgmaI8jQ7UQBkstetZuhc8fgUAqx+uvvMbn+8Mfe4DNnNYyE65cG8NnvvBlRKNhbN20A1Pj00zm+ca3vw6LVYN0IQpPbAUXrp+FPxnAis8Fp9eNAqXM0wI8fO8X0Fi5Dp977M/xj9/5Owxs6ueaIXb9/V+FW/odyW3h9k8xbL39mbdX4PYK/LetwG3h9r9tqW9/0O0VuL0C/50r8F8Sbp/+If7j5z/B2Ngonvn5Mzw0IOGho6mF04/TE5NYWbRDq1Lh0H2HcPzoEXYtbtu6AUa9kh+wI4kMZuaWMDo2gUAkjsUlB9q7OhllE46EMHr1Mr797W9i/137cPnCJSilKjQ2NsG+ZMfw5cto7+zA9bEx2BcXeOh7ZWSYnZU6nRZPfuHzPGSWS+V4/9j7OHPqFGptlCaMo6W5mV+eKR1WXVnJ7nka4tCv0QPzhYsXsXnrFiws2mEqNyMYjfAQta2vE5euDuLUpbM4c+kcbC02+CIB7rEj3LDaoEGqGEc6HsfergHo9Fb8+rU30WJrgt/pQnmVGY29LbjhWoAolUPBl+ABVSgeh0ouwez0FPca0dCIhiD0gkI/aJBG/y7q1qNEBHX50gsToTXPfHCKccFllVZkCwV4Qz4ceuijmFuZQFGcgkBMSS/q/BFDIiJskAjZSAFJZwaRcARFcQ4unxObtm2CucwEr9cPrc7IvWIkgHX29eCv/+57sDWUQ6k2QCJUIeIJQpot4iffeQryLOCeWcGNS2PQKIywVjSgINOgsW8thmfnYKmtRzaShhZSxqLmJFnGptGws5jOQymQQCkQIU5pS0UGwawdT/3sO2jur0M8mcDUjVlO5RCGkBJpGzdsxfq1m/H887/iF0waIE1NTUGr1aO5uRHpTBLjk5fhD3hRX9+Krs41cLj83ElcUWmCfXmCEcSHH9gKlUzMg2GVTAvHsgeRcBaxeB72BSfjXknIdzldmLdPcwrUUqZDR0cnY9lGhq8hFEzAoDGgt60ZzY11mFqYw/DVUapaQ1llBcorrJianmYMccCdwF/+xacxNzWNVCSGmckpaM11nB7yuj3oaGvj4QoljGk4RseZ0FT2pRX0r12PLdu24Qc/+hHWb25BY7ccTt8CEoksFpYcUGkMsJbb4HCGcGV4DrsGtmHJ7kIkkESV1YZIIAaPPwiHy4P1W9ZDKClibmGWkakzE9OwVtYxApSGwBNj15BORbB712Y2Wjzw8CH4o3FMTI3zwLyi0oIPT57A/Yf2Q6fTMPZp8NIQtm4ZQGdnD15+6TVOx/b09CEeSXIqgdCqSwuLSMczcDsCKOSEuOvOu/HVr/453j36Fv75X5/G3fduQzLthzewBLVajsW5VXg9wL69H4FUqMb1sXFUVli5N46EMVq3Ols9p2d+88vfw7fiQUdrGTq7uvDe8Q+4v9lsKeO+OkLXEq53bHQMldYq/I8nnsDI5WEMDQ7is08+ziLRz/7jVTz00D5cG1vE/MIs7jl4ABOTc3A4HNyDRzjERz75EF57/TVkCxmIFEKskpBvNjN2UaVUcVKUErRapYqFLRp2kuDx6U9/Bl3tHXj0049hz0d34PLVYbS1tZb6+yJRFiAobUsirtfnw/yCnfc5SnISrlWjUbHphIQp6twkcbK6shbP/fQ5qItK7LpnN8rMBsQiAe7Wq64uh6XMAIkyDlMl8RqFGBmZQCiUhUigwsULo3C5/Cgvr2TDik5vRnVFHWZnF7GysIiyyjJI1XJEY3E89+zznPgYvnQWwxdOgdhqe3dthrXCiMnFeThCYcw4XfBF45AV5ag1V8LpcLDZgYRas7mExqNjRgJIKBiB1WrFyLkxTktt2NGLOfssixPZXKmHSU09gq0NCEe88AZd3KV65L230VBXC5OhjPHf++/cj+mZq0hk0kjHgHRChJnJJe7yFAmLOHnyGB566D4Wj/y+IJaX3RgdmcCvf/Ui1Eotvva9ryIaCXOChTr7EtEMWttsjH8ePDuKxuo6tPTWcVfszMws7r33EN566/fYsXMHamtr8cILv0VXVwf279+Pf/mXf8GuXbtYiKChKnWlnj59+ia+LY9igTolJaivL52vNDCkRP/S4gqfM/RrhAilDjHa18+eOQ9LRTnjzWkItep0Mb457A8jsOyCRm+AQqWGz+3hPXr33ju4qzREiTypDCqtFnOUhrbVYnZ8DNUNDTwoXVpcxKYtmxiP+tbPf43DX/o05ufnsLS0hIamGkxNXWcihmfOg4OfuJs7vSlJVmm1YnZmhlGL9oVl7qK3mMuQYwxhHOvX9+BjDz/Kx+3ChSH86Kl/xvwNJwb2rcfE7DjWrlvLiRfq11xcsrP4IRXK0FDfxN2eJEDSUJ0EFRIZaTj3F3/5l/jVf/6KSQtd3V0YvHAJsXikdN3X1vGwj5ItcrkMGzduwEu/e5GR7T19nWwUczmdqCJ8uFaHHXs+gud/9TLjUAkBq1GqsW/fHnjdS2hrs8Htnsfo6CDqa6s58bR9YBd6Ovrgoy5yv5v3QUoY0XVehIhpAxs3bUEsGoff7+dr99iRITz08EcweWMa0WgO1nIzTp8ahtmsRlm5hbuJydhh0Jehp3st9HozP+Ns3bIJv3j+Gd7XEoEUnDOraO/vxMDObZyCHB4e5sGw0WxEdW0NY53pWYDx1YkcjDYLwRchE6t44O5wLKOxsR77PrKXh8SEfqav4fcHIcjkIVaqma5QTKZw76MHMLN0gw1xhIJ//fXXOZVpLbciHAjj0sVLfL2Wmypx+JEHGLf9+m/fgt8ZQOvGak6hl1dWYs6+AJVGy/tF/7q1yKRp3xegmiojhgdx9epVrr0YujGOjRu6YdJboVWbMDe1gMHzgxjYuRG19VYsu+bhC3oY89zS0cE0g9Hh67h+ZRKxcAzFNNDd14xDH9uPbC6BYMjPA3bCDJOAnU7lea8mbDElPPOZFDIZ6lQUYOjSKCbG5xnfPjNN16mYBebde7bD53ezSZAqCgrFOGSKIvfF0r5LZotAwM8JdTIOkdgVCgeQTid5uEwCK6UJU9kYsvkE4y5JAKBnXQqLGXQWOBw+XB+bYIFsctKLe+/djBpbFVbdHgRCKYhlWqg12j/gmMnsQaNkwsaSjETGQookJpMJ/vfScyEJjFTNcKtvkUQ87glUaREOhFBdWQWzuYy1umujY5xIJerK7PgyRkeuQiIFdm7fhGDIBbt9Cnce2AmVSsr4ZEq2Xb06CoVMicrKatx/8DEcuvsLEMRl6NhQhbm5aXz6M4+gqdGGpWUnzpy+BHNZFVZWgphbnMbmHb0wmNSorWzGN7/0E9TUV2H9+rW4fn0MPr8Xfl8UAqq8VBVgtZqxfmMXNm3aiNGrozj63lGkMmLoDGXcGU+VGmS0yOYobVfgagkayhPSPuaLc20JpZXJ+MI9i3IpC24tLW0gMlBrcxuaG5uYlECLOTk5BZdrlROe1B3e0d7OGHbqZyTjC11bJGpGIhFEoyEIBHlOyzlciyzKUjewyUxCmhaZeARd7e1sKjp58iRkIiG6uzqwceM62O2zvFf19PegIMjDvmhnOgAZpmxldRidvIqhoUFEwnRuSVFbXQmjgYxZYTbM0DNgMV/qXWS8r0TE1B8Sx+i9RqlQM/KX9jwSaqPhOJMCxAJCGYsgKAhYfKdE4dI81Q6I2VRAAgkZA+n9Ip8twGAwI58VsCmSSBkSsQJyGYnFEk5kMuGVDGiMgSa1pdRnS+c8/SbjiQk7SyInJc5BmO9SYo6EGSDL14SYejyFpdQiianJZBpBfxipTBoqhRoqjYaFk3CEakmSLJxSup67eMUiFqyoC5e6bvMi+jUxJ0RJuI1kkgjHoghFw/xnQAlKOk8oBSkRQULXqFTCCd4sp+6KvAaEeyZxUEEpdrogSMCh+wqEEORL2GcS6eh6I9GarrZwKoGiWMDmVbq2UtE4svEUI3CpL5pMtTqtgd/bPD4fTGZ6p/LxPtHSQt3YXjYg6bR6SEQSTvGRUE2EHoVUwSYZeucgow912yqVcq5bcLvdjIclOhSJ3NTPTV/HbDLxswWlB+32RfT29WJ6agKRWJCR+qlEArVV1SwsS26K8PQeSe+7tJYkcJMAS+I2ddQKxGSwJcFUyve8YDjEoqSUSEKxKIu3tO6U/ibSEAmf/FyeTmHZsYyJ6Sk2wxAt6OB992Hz+k0QFgSYnB/HpUvnoVIomYRB7zfP/uoFCJQquL0uZJGGwazBF774WfqO+Jyj4xQNRaFSa5BNFSARENo9g1QuCaFMDDoF6bjQn6PznARZEqULLMBKUBBRqryEfqbzVSygY5/j/UGhIBG31HFMfz+RoHfx0t5K4h39GomO2VwBEgmZFPis4GQtC4oiutZK4iGd1/Sj1HFbOr8ooSzIlox3Gg0JzknEY0Hua6VzW6fW8MwiFPBAIs1BKEyhusYM3+oK9GoD3n3rQ4wMTuHOfQ/i8Qe/CqXWgmJWjud+/Qv8+zP/DoVODJVRhMaOauz+yAAi6RRWA1GmM5AY7Pd6uP5DRKQzgYiFd0EhC7VUgODKFIxyoMFqwviNRcwtJPDZT/5P9LVsQJHIJAUh7M5FPPmXn0NGloAvQcJ6AKKsGJ/+iy+i1tbIZk6TRYc0mVHyt5DC1JdNa0oEIqKdEyGJEMq0bqKbiVvyGLGtgu+fnPy/mXCm579Sh3AJo30rUcuo4sLNtaajwOHmUocurz+EKBAxIE/3bXrevinQCulTKFFPX+v/dO6WaohJBCaSQOnPsiDPnd8lxnA4EoOtrArNZTWokKihTBQhi2UhTRegFpOJoIh0Po1YLokUofGlhJcvQiETsTkul5cgkRLAXF6H3g3b4V0NI50t4ujxYxgdHcGXv/QkGxlJqH7n7TfwiU99Cg8//El86xvfwj989wf87Pb0v/wA41PDsDWXw59wYsE7A1O1mT9vem4GC9OzsE/Y8dA9n0dj1Tp85pEv47vf/Ca2b1nD5moIKG37f0vc3hZu/zvnq7c/6/YK3F6BP80K3BZu/zTrfvtTb6/A7RX4I6/Af0W4ffqf/hE/f/anGLp8Cd/59rfR3dmF2upqTqw4V5Z4qEtYMK1ajZ7OLhi0WtTVNSAa9CLodbC4GowmsLDkwptvv4cde/Zj5NoYtgxsx6XhYcaMPvrox7Bn7z786IffQ39PHybGJqDX6SCSEAp0HlXVVfyC5/a4MTIyzC/91OFDyVTq0CIHLiWFZiYmUV9Xj+bmZn6op5d1GmSpVSoE/QFOg6hUCk6x+n0+VFRWIpKiPlYZdu27A9dnxlHX0oDppTl86/vfg1wrx5oNfUhmKOW2hC2bN7Lz9tSZD2GuNTI+RxOXIOCNISdVoJDKQiWWom9DNybdC3CmwyingUkwARehOatrIM1mkIvFsXnzZgwODiIUKnWGkhhAL/z0EkkvQSQakGOZXuRpMBoLRxmDWlNbz3izgjAPf9QLtV4CpU4EmYrc+sVSH1W2yKKZMCOFVVqFkD8MlU4JmUrMArR9aQHt3e3wBUPwBHz4/GNPor2rG//5xq8wPjsBo74Cy/OrWLy+iL9+8it44sBh/P6VN5AOJuF0+FBb3wqlsRy6smrkCcsqUSAQScCs0UMpFLPbNpVPIpFJQiAoQkxDC3pBTyfh89lR06DDL17+ZwxOnMeuu9cgRd9zWoRVpxddnI6OcTIglxWykFdbW88O9XfffRc1NdTraEc0FsUnH78XV64M4dFH/wdeevFNzMytQCqTIRT2o7m5GlsGejF8+QwqLFoeytHLk0FrQTYlx8ykA2KRCpl0ATXVdXB5nGhqqcfy8gKu3xjmXkKD0YY79m6G2WhlrPbbL7+EiN8HkVyHQx+7B4vOFZis5Ri+ehXLTgcn8qyWcihlCgwPDcKk13Nfot+zygMvsVDCOKZ0IoOG6no+5vTe2t7RgWg8wV1ohFj94Q9/iLUDHRDrIwgnfDQC4KE09VTWVDfh6ugUTPoKtNR3YmJsBkMXR3Doow/g5//+LBRaLbbt3YO8MI9lhx1ypRTLK8swWcoQDUSxNDWPxtZW7kSMhDzIJGNQirS482N7kClKIJII4PWuQqkUoa+/A6+9/jJ3X1EXm0YlhdFg4NRQXW09ZEI9/vPZ19G3phfNTQ2YnpxCPBrlwYuEXPM5ATZu2IS//ou/xG/f/E+8/OrzWLO+HV7/CjvGc7kirNZqXBm5yoPVXC6DhYUZbN82wEmDqoo6OJZ8iIQK0KoruM9v20ZKZ/tw7sJ57qyjRNrvXnkHUoUE5VYzNGoVAt4glHId9u3dgamJSYiEBezbvx2vvPoS0tk8i7Mut48H7elsAQfuOcDD4MHhYdTYatDf34dfv/AiOnvbseRehMFk4ITMysoS3KtOVFWVE60c9fUNWHW5eQBCGNl7DtyLRx55FB19nWjoqoGSelLLK3hoRNi8y1eu8HVNaRpKyAT8IR5aE77N4SA8KmG+EtBrtbBaa+Bx+aBWmVBmqcBrv3uTO0k1KhU736urylko9wfcSGfdUOrS2LtvAPV1Nt5Txq6NY3RkGjpNJayWJhx94xRSxTRqaiogFOdQU23FPXc+iGV7EOU1DbA1NWI1tIoLl45BqUyhplKOU++/iqpyMyyGMljLWnFtzIn3jpzCwO4NUBskOH/2Ilqa2jE7sYJsVAyhHDzQJEH1E5/4OHbt3gq/z4lYLMDEBKXSCIXGjG995/tIBvLYefdOmMpNOHHyGKLJIIs6vT2dCAZDUCo0WHX4uF/ZH1xBWVkZMikhBEUFjLpy7iJcu64fQlB/n5D7As+eOYeqqnqcOHYag0eH0La7i4c/hNindenp7sSx4+9h/uoKirICtEYZf32fm4bIJfF53bp1CATCPEylY0WDPuoTfeKJJ1jcJ4HMZDKho6MDL7zwAlZXV/Fnf/ZnWF5e5JQoDaUoQXj23Dns2rmH01w0aFUq1dwHTHvEyZNn0NvTy4NeGkKT0EoIVMIeXzh6FmKVFC1NzVjTt46TnnT+JNNZRvbqTUZGIBKKjoQSSnXT903r7ltxwlRVzcYAMhqEQ2EeJLe1tDKiOxmKwlZTgT37duP948exPLuImuYaeJwe9PX3IZqMMGKR+rNXVpx44MGHGO04PT0BkTSGbEQIuVGAv/qrr0KvN7L54MUX34DLs4yBgc2YmpqE2WxkNCLt+9RRR0nd7q4+RKNRFvInJ6bx+i+PICdL4H9//a9QVl6O37zwG1RUVsNisuA3v3kZ69b18b2MDAyUwCUc7+7du1hgyxfzbMSiJOQrr7zCacrGxgZs3bIZap0RF0auwecPIRqJc+LqwIE7uZ85FHDD7bFDpZRAo1JwCnRpyc/DaLpmhy4PsjBIx5PuuR0dXZidFCciAAAAIABJREFUmeWhbyDo5wHw3r378MZr78DpDOAjH9mKmqoq+D1eOJfd6O5ag1xGhGNHj7NIn08X0NTUgKqGCszPUVKqFX5vEGMXxlFZVwWD1cSfV9dQz6mnSDiI2akZXB4egoq6V8UixH1hqMwaTkxx925VAxsPZoeuwtJqQyoao1ZzrNu5ib9v6pGlBOjg4BB3i1OPZzoZRUNbFe5/6G5Gb9NeS2IK4fBNRjO2bdnGorStpg5vv/EOpiam0Le2lwXHXD7Bw3mL1QrH6iqunL+OLHIw2yx8Pre0U7o4Ca/HiebmBoQCPlx67wbkVUo88uhhuJ1+3Lg6wV1uAb8PX/7zz8PjXcLSih0jo9fRv2Etf9bSkpMpDq0Nbfycdv7cafg8QfRtaMSuPZvh9bk4/UqmANr7CKtfVlbB11owEOKEGRlTyEBDAu7p04Po62tjocPn87IIuH59Pw/1CQesUskRi4cYdUtD4YoqMst4+Fqnnmj6Lw14ySxAA97SkLo0+M9RmjCfZRGLhtQkrFKiUCiQIhSMI5XKYW3/Zpw4cQYfHBnHPfdtKqGAs1FkimkUBXkWqki0JTQpfU/UDU37FAkKhLWlQTcl0ejrFvOUoCt18d4aOtMAmxJp5ByjNQiFIywyaNUaxr3Hoxm4lkNQSNQYunAewVU3lGagra0G9XVEGamEUJDD5UsX+V7Z19vNe0gmocTPfnYcn//CZzE5OQq5rMj90K/86hSL0fccHkA4ksC83Y54Ooboah6hVBTbdndDmDIiEcmipraaTV6XPrwEkTYPrUEL4vxSHQCJswa9Bt29lN5X4ciRM4jFiti4aSuqqitw4v1jiMYiUIjkuPPgARawp6dnoFFreE8moYCERtp7SNCcnpqGRquFQadDZWUVmztJSGfxgAQegCk2tK8SyYf6Z1ccDjaTZrJprDpXWLAVCUnyyUAiKSAe90FvUEAoICGygHQ6iE89cQBr++qhVanZLDAzPgP7wgru3HM3p9r9wQiuXZtAtiCAQqGFXEGpRQmimQg8YTevrZHMnqkY8tk0wkE/xNyHSceQeh4JqyrlZ0QS1QjpTeFq+v8kqquUGmhUWihkilLiOltAKpnlHshiQVBCLYvE0OukCAQi8LrDiIZIsJVBIlBBLFAhnxNCJBDzeUJ7c5FScDnqUxdBLNRBKlawWEXyF0mXVFdBftJkIsoIZHpQJZmF0v50/hIGlox2JICT+YG9p4IC17XQfxlHLBBAIpNBJpZx924oEESUUuoyCd+XSCzNJFNsICDEMa3DrTQtpT8pPSkn4Y0wvpzCLSKRzTDylxKkgXgE/miIillQkIpY6IVUApFcynUylOalv0tiJadtSQSilGU6g2wyzel6qg2hrlzGLWdIzKWWCSEy4iISeRJqRQgHghDQ9UZJ50wWUqGEccGElKf/kvBJ73Bk7KHAoDcQgEQoZgGWREaiYVASnj7TVl3D+GkSZkmKoiRuIpWAWquCx+9js1MimeBqgUQqxfdyPp9LjFdO+aezGT6Oei1VVkQYUU/v3yqZHM6lZX5X7OnqZsEwEU+wyElJZDpWTKwWAWnuGM5y2pT66kmcJWEtHI0gnqYe1pIAx2jqYoG/BpklSChXqJV8XOjPE0WF+urpPrCmrw+ffPDjsJVVcxL0yvgw4/5XIz4MjY8yzlil0WHV7WPRla5LMrLs3r2T9wUSNzVqGZ9DlNykcyWWznIalvDadI3QMpAZgc0FJLIXgAyJeCTusWlBgGwqgUIuw6h5qj+gc/BWYpREP8KEE7WA9v7S/k7JWxKHZWyu475bTtKSwEdi/i3BNs/pa/p7jOKmlwCiX0mMSKXjXAOQiIdRLGRYsKVzikR66rAmI4hYTDUofhhNCly6MAjXUgwigRL37rsfa7u3YNHjRW1lC15772385qWXYK2pwOz1aazZ0Y9P/dmnsOp14trUDb5+2PSTy7LpREpGM4EI3mCI+5qVMgkUoixCK7MwKQoYWNuD8xfHMGdP4p59H8OeDXfD4wyjprIWC0t2fOvpv8Xo3GXUd9djzrEAz6oPT37la2zIpfkN3SvpPkdrWOqxLZ2PpX2hZNJgfLVEwuuVTKWRI+Q0Xc4khItoLcWMTL6FVCaTWqlntoShLh2fIiOPhdRHUML7Mt6cE/Wcsr9lLqHPu9VLTF8/j6IoAYEwXeqpvTnFL4Vx/48wfGu8VhLhSaAnAoIA5VorajQWlImo6kkATQpQ5YFMMEKXCoQSAWujOXGRzRx5aRZJRCCUSpi2Fo7lYLHUYc3GXQgGiJIWxRtvvg1reTn279+HSCQIC9V5ZBN45tln8PZb72J+bgnJaArrN6zDM8/+G6w1BqSKQcy5xnF+9BSkWjG0Fj00Bh3kIikWbiyiuWoD1CIb/vzJv8GPf/AjrOtvQ7FAXexkRvn/Cre0lwlvJ27/yFPV21/+9grcXoE/9QrcFm7/1Efg9uffXoHbK/BHWYH/inD71D/9AM889284f+Esnnv2OX5hMZsMkInE6O/rxZWhy1i0L+CBQ4fQ39vHjuAlux1yGjyIcpz21BstiKdzeOYXv8anPvMkphfsGJ+cwd0f/SiOHjuKTCbFyDpKlj546EEYtYQjnWdXK6V+qH+WXpI2D2zmnjwajBYFRR7ctne2cyIm5PNi766d2LxpExaXVmDQG6A3GLH/wAF+cX7rlVc5TVRfX4tcNsPfM70UywiHZ7XgysR19G9eD2tdDZ797S9hX12CQqtCJp9mMWjVsYy13X3szp6en4C2mno+V7CxpgdKmQ7XZxegkSrgWVqEvkyPsDCFiBLcBVyuNMIdjCAQjUKWTiPi9jJ+kLrK6EWcXoQoIUydqfTyk8mk2SlNqWAaeFdVVbIwPT+/wN2QlNCKJKOMZ+vsb8Hk9ChUWilEUgELBeQeLhQkkOXkMAkscC25kcmlEYgEIBAXsXbLOji9LqgMGoTjEe5rJeQUdfgRNlgp18O9HEK9oRpf++QXUC7U4MrZy3AsrqKipgFinRFivQnmKht84RhUCh3kYgWvjUIuhZAwgukkY64UMhmkIiGy8SjSySAyWS8CcTue/92P0dBTDokmj1xBBLFIy1ifQCiKaCiO3Xs+wijLDz84i6HLI2wUuDE+iSQ5y+vqEI3Qy2QIfX0dGB+fR0N9B7JZCRKJNNRqBaMpM9kgi5Dr1jdAr5Nxn2M0nIBaWoFIABi7Nol8RgK9tgw969pwY3wMInEBImkRIpEAGq0eyWQWi/ZlmPVG1FqtWLbPo7KmBr5wAFqjEas+H1o62+H2eRkHNT05i4A3ik0b+1Bvq4bT6YAMce7oo2E+icBBTwjFrAC9XX3o6+njYTENURJJQsxq8OLLv4G+So1rSxch1VCyQsIpCepw1KnLEAkmEQtl0NrYBecidd8F2dGvlKsxOTuLeCGL9p52iKXkRKf8AfUI5pCijtyCEKl4ksUEnVqKhC8BS60cUkqPas0QiAUswDY2V6PGVg5/wMXJWK/HBZPRwAJRKBhGVVUVOtq6sbjgxYWTY6ixVbJok8vkODFVbqqA2+VDY30Dvv2Nb+CXLz+Dc+ePoL27DmM3hrgnUKnWwm5fxtYt29hhf/nyZTQ32yAR0TAlj3AwjtrqVrx/dBAL037s3LED1eUV+PD9E1ColKitr2PzxfDICKeakqkEDAY6j4TobO+AQavDmVNn0Nhow+NPHMY/PvUUNBoFJ82npxchlcrQ1NKG4SujKLNWcLqAUn+Ehzt1+hS/mNc02BBPxaDRyiGVFNHS2gCJuIjrN64incqhtbkFTgcJ4EV89jNf5KR4V38v1gx0sHhOnXWEcRWLpZibXWKqgNVagWgsAZGI0g6EWBOU+tZA198ym0pUKh0spkr0dK+BfcGBa9fGIYSIk6I0JKQUNJ2jJHYLxYS+oyS5jwccPd3dWL9+Iw9El+0r3PNLSMWWlmaYzQa0tjZiZXkZw8MLaKhbj1ROCJlKg5de+S22DvSgrdkMiSiIoHeWxX1CFrs8hNGrglhugrlcDQX5NaQyuFZcjMJdWljBmfeHkM0mIFeKcXlwFm0tNlRWmLFl6zrU1lZDIJSjytaI//VXfwOny4u2zm5ojTqk8yn4wi6EYwE4llZgq6vGurUb4Hb5uTu2o6sRcuq1LkhRbq6CzxtCX+8aVFSWI06DK5kYk1MTPPAhnKpeZ8LLL7yKRDqBQ4cfxPDwIOPJauuqkckm0d3dyeg/6iQbuXiN00mJZBqN7Y2ciKGELGEs16xZg6A/iLGxMaxdv5bNRIVskbFpJLJQ6pr+DGFqnXYHUvkEd4pOj87DVGnEN7/zTfzrT/4VFks5+nr7cfbceU4odHf34rVXXkNndzeUlL7XGTiJSkNFj2sVMrEUxbyAO2YLdF0rCRNLyT9KFSl4YFYUZZDKR0tdg4TcVmj4eFCal+4nKysrjBX1B4KYvTGB5s4uREIBaNUi7rWmREhBQAmUJO+ncrkCyUwWlweHoZaoeb/SlJuRLlKiigQZLTq66nH+/DlGQxKRgNJdhHp3r67+od/t/RPH0NZGBqQsFqaXWWwjoaWqsoZTsKsuJ+yLtKco8MTjT2BifBqXzg9yD65ryQvH6goeeOgBHjy/8ruX2KRFyWZa7zNnz6Cro5PPD5PZgCPvnGBMp63einymiAsjQ9BZTGhoasWVs6Oorq3lVPnKygL6+zoRCLiQTsXR1trKWFenw4t0qsAmCkq6V9dUcS9fJBLGjWvjnCwSFxW49/B+eD2UiCfcbRavPXcE63Z0QKESokBJlIwYq8tRrMx7IRJIINGIIJEVUV5pZEFxzdp2vP3mByBNo7KsBgN7tnN36tzUPM5dPMfJfjrmBTIRtdo4GUjPB4OXL2H6+jQq6ytRa6tFIpaDx+lDU3MLLlw4B9J+VEo56psbePBJnaA+f4CNQXKZkhN85nITDtx3B/zBVbz39hGkUlkmbjQ10j1RD4vRAoVcgffePgav38PHK7oax/6D+7BxoJ8Ne2UVFRgaHuZeVkrAEVYzYA+gfXMbY/T7ersQDgeQiEUQi4Vh1LSwUUUqovuGDxfPncf82DTW7exBPBmCraEaV4bHYDBaIFbJEE9k8Ogjn8TM1DTOHD+JhRszMFYa0Le1FZlcDOGIj+9fwWAQa/o7UFFZwec5CR+UGKNnA+pkX14maoIIHZ2tkMoECAb9KBQzjGKn/603qFn4JUGQhGC6x9DgmLCitOeTEEECLX1NUgLo2NHAmigfdG/PpPPcKy+XahgBSwQWlULBItTKioOfn9REKxGp2RR05K0hPPrYg7BWVCGeCyCZD7JoICSRKZ9h8ZAxs8UMC3bJZJSfA1RqOacYWWTIEiJZjkIujwwJGCJKDwkQi8UZwZpIp1i8ozQffc/UlSsWK6BXV/L6u90rcLuWEI14YdQpOI2mVyuwfm0/jv7+BGbGVvHoIwdhqzPg61/9JdbuaMf9h/9f9t47uM7rPhN+bu+9ofdGgAQJEuxFlVa1LMmSrbgkthyXJPY69jhZJ9lZZ9McbxKnON64xUVxkaxiq3dRFHsHCaIQvQO3996+eX6Xyu735+fxN+OdITUckUS797znPe85T30EzzKqOBEW8QxB9z/5sy/g5Zfegs3mlhqLq+PjGNq1Ha+/8Qpuvvl2zI+u4sybJ3HTPbdhZuYaunu6MHrlItb9GzAZtEJUNbS60d7egs9+7vfFpfqNf/53TE6sybOOgD/vaTpg80Ja52G12SRimUKeVIpklh3BYBBGo1XcovwaijcpZqJQha5AEnTsKmaqCEkGcbvFYrKu042WzddiP9ktbzZqUedjpD2gVbO/MQ69voLmZhd27tyKRCKEudlROOwF+Dwa6V73uLywm+mi1GF6msI7FVpbO7CxERQCt1AiyaNCrlSEo6ERKoMeZrNJYvqL+aw4ndOpBHRqpiyURdxC/oMCERFdFvIwGEma8WNlmWd05DLCn/HGjMfW641C4vK6lBhBWmRnLSOC0+Kk1WkMUEKHfJZ9uDmkkkWJe64WlSgXyBXX3GtCnFAUmFMKyVUjZMpCKFOYoCFJS+ehmh5Efl2x1gPLWNSySipEuK/RSPdnjbglocR7jOQJyTdx112PU5V9TqmAaDpZc+opldAy4pR9vjkSzcWaw1GlEscsP05RG9fcEvsyGQtL9x4duhS2lPIIpxNIME6ZbtxcBhm6f2nRpAuQYgidRty4vCrqd12WdP4VipIexWcYeyyFNKZrkx+rlhHNxWF2WlAiyVsoIpfKQs8OT7UGxXwtxpoiRkbHUqjF10gyyGy2i8ig3uuTuclIc6fVjlAgAL1GJ4Se1+UR8RF/HqO8GWfMs1kiReEUE0xYAWRCrsj46SK0ej1K5RIsVu4DMlCzT5pxzhxfktJKFVLxBIw6vYgL2M3JMeT7IgHMNA+moUg/qEYtz2qS3yTUSDozPplrHrtLSdCKaIiufzrf9XohcfmxQrUkZ7pMPitnZ75nPhMpamSa0MVzlxAPB2GzmLBz+xDuvfUe2H12eOpbkCjmcfTsMVwYuQAn79ViTiKbKRraumUrxsfHsLSwiOHtO7A4N4eBLQNo7W2TeiLe1+y21at0Mp+ICdQ6TFUyF9MFJhZUoVDzOleg19CjThcmn8NqaDXsf4aMIddxifSmsIPThAID0A1Klo+Rszx7cHdUFpK/FrdLETijeCvyzNWq1dCqNbL/5q9yISMEqpp1oijLNVYr1Lh6eRK/fPIFDPQM4pOffhTRSKAmZEyGsLSyjofuexSDm3fg0sgl/Ms3volTR0fxu1/4iCQwnLs0AqPVArVBj47uLqhYtVKtIJIIw2BWyz7eyhhf3qc6HdK5PAKhiJDZTrsZVr0C6Y15tLgMaK9zYmR0AVcmw9jWfxAfe+DTiIfz6Gzpw4p/Gf/8/a/j5eMvoLG3AcMHduLMufMYHt6PQo5ErVIEN7yn+YviDq67JGpJevO2ebdX9l2xBucU8QQl97HyNTWRE++tdwlgIcSv/5YeXJK/jEO+HkVdK6Ot5RrzTCNE6/XI5P/9oVrvNl+HRLQz0v1d1pYXT7QOtVjr2tfUnL9CBMtaoIJOZUA6mkIxnoZVqUOLw4sOVx28Rit0pTIURcbdc73jOlCrTFDqlYhX01DqKQjQIBorwFfXjt27boU/GJOkiclrM1KFddddd2HH0FYEAn6JlXc5XSISePXlN/DaK69jZmYKUBXxre/9I5xeA5ZCUzhx+S0UlHmUVWxrB2wGK0qJCjZ33gSbvgO//+iX8NW//Cvs2bUZSiWTIjT/L+KWkc5sDq95mm9EJf//Aqbe+KY3RuDGCPzGjMAN4vY35lLceCE3RuDGCPw6R+BXI27/Ft/+7r/g9JlT+OlPfoJioYDW5ib0dHXh4oWLSDPyKpORnh2PxyMduPfdcw/S8RCMasZraZDI5DByZRy/fP4VPPqp38fI6Bgi8SQ+91/+EKfPnEE6nYLBoMPJk6cw0NuP/bv2opjPY319DXodQbcIiqVCTY2cS0v0qM1hx3PPP4uV9TXs37cPmURc+nZvuulmBIIhjI9fw/3vfwib+/sRj8Xwyksv4+iRI9g2uEVA+XQqCb1BK44ns8sGV1MDbPUe/M2//APW4iE4Gr3SsWS2mOHxOHHu1CkoclUY1VrsuWknFhKLAgYOerqgLGswObcAs1ILTbEEb6MbOX0Zq+Uk2pvbkVoLY249AKg10BYKsGi1cuDlbx7SSdaS4OPhRbrAkrH/jNykO5hus+amerz08qvweOtRKJeRyqZQVZXgbbCjhDT0JpVE40rsGYODigogp4a96kBoOSwHfTpI6IZt62vHUnAZarMaBqsRC8tLyGbyqPc2QFlWSWcqslr86We+hGaDG6HJZUxcGIfBZIejsRUarw96jxdpRpBRqV9RwahgdJ1GyCoesnKZrABPJoMOKpSRSYeRTPthdlTw1HPfx7z/Eob2dyMQW0GpzOgki7hWrFYHMukihnfsQaWixPzcMmZnF+TwXSgUpRuSh0C7zQqPx4TuzlacPTuC5qYeLMzRLRWWHi5x3fY1wenUoliOob7BikqFYIcOxZQRZm0dLl0cR6HAQ7kRFoKEdjNK5SzcXhveOvIGlCo96htasX1oEJFgROZ60L8OtU6HUqUCT309Upk0IvEYvL46REIEr1PwejxIRrMIBTYkFs9tKcFisqHR1wqXzYt6TwvaGjukY5ig3Nr6ClZWFtHUUo/NW/vx+BM/hqvNjrAigHg2gXpfM2anF1DIsQMzg1JOgXyqjEpBCbPeBq1SD41SUwPsrRZMry3AZDehqbkOaxsrcPu8iEQT4sQ26ExYXVwR4PTAgZ2wWXn4zMHitGN2eU3cbeVKAe1tzaJ8LxQzMJsMQlz0dPfI/Tg2Ni6RweFgDM3NnTDoLSKOoJMguBFGOpqR17a8sI4PvP8D+OM/+iJ+9uRj+NkTP8Rtd+6CPzSHjcgCega6sbIcgMvZALPOhWg0ISQK4/oYm00XGtcV/ntwLYWhwWEEVxPIpkviVtbQWehxo6qoSHwfewMJZFH0sW/PHrS3NOPxnz6DB+6/EwODHfjvf/4P2LmzB4lkBqurEYngbmxuRjgWkzhQgsO79uwUIu/ixYui5O8b7MfoGOeXFwpVAXv3bcfi4hRKpRyC/hSyyQIcLgtCgSx+71Ofxc2HDuOR33kEH/yd+5EppgRwWl3bwPrGBlZW/HjwwQclprxQIpjGnjGlgLZr6xtobvahXGace1TmZDKVFZDVYnYIAcy4dXYh0g1azZVgq7OLYzAWWsPa0hx6NvUgmy5idWkdW7b047333gqdNo/5hctQKnLIZhKIBMNob++GxeyB2tgEpdaH9vY+fPWv/hYHhnejwWVDvd2AbGIdekMZyWwMFYMGT73xJiomGxz1LSizD0prhMmsg0GvhF6vgMNuFrcEAdGRi1fwg2+9ilxKAY2WxKMWHS0d4o7ef9N2/PinT2EjFIVaa8D2ndux99AexDOMz/bj/JnLWFyZFXexTmGS6PP+gW6JauP89a8HoVHr0Ne3SdZOujXOXzgva/zOnbuE0HjsOz+GQWWAwca1NIGpa+Po7unEoZsPQKNjNKNSIhVnZqeErPd4vOJuMZmtmJudJcJ33RmgwcTVSYlW89a7MTM1g0ZPMxo66gRApKjGvxiE2WVEOpCBygxxftH9uLKyjvccPoxYLI5cjm4urfSPMpK5saER41fHsGnLZty05wCujY6Jw4AEFEHY+ZlZWacYvV6tKpHLl+DzNSIcS0CnJwmQhUpfQqmaEsCcr489m+wwzucK4qgkEEtBU2NTq3SjE3i1mHTw+bRwu9QydqFIBKlsRoQ+CvbiFcvI5IpobG4T8Hl8dAIexhCTXC/FoDcrhZCli4fkCNdZxnl6XS6EQ0GJDU7EY9K5yqjIV184jqbWeui1RomtrVRUqPN4EQyHJE50987dCAUjOPLaMVjdVrjdJCUM13ujq1icnYO30Sdx45OTEwKEL82s4COf+ADisSiWZ9ZQVRWlc/x7//g4DHVa3HbnLXKfkRCmAyoRiqG9qxUHD9IRfBW5TFpcc3xuKao6zE0tIF+uoLWjCW3tzQJIs4phZW4dVW1ROnT7BzYhk0xjYW4RdrdZ0hhsOjOG9nTB57WhmFXi/DvTMJidrELElQtnsGlrOx546HaEIsvi+nnjlZNIxBj1XRHRCUmJ+Yl5lHWMNdfA0+zE/v37JRqT6w97J7mmkYw1mozSl+xx1kONGoj/xBM/k+7yrcODIvxh3DqBwjNHz0OtUwiBY7VZpX94ZvGaRBAT5G3vbBInJ/u56ci1GC0YGx1HOpJFtpSBxW5CIpSEWq/ARx/9LUxOjaGhqQlrG35sBIICKjOutL6+Tr433Ug0HjEyli5CElFN9l0yn10Oj7jTtDoNFhen8c6bb0BlKkuHp8NlR2gjiVA8gT37b8Jdd9+NM2eOYWlpDmtrK7jjzttgNGuwurYElaqK8xcuw+N2wGBQw+6wiwOUjkTO/faWVqQzSZw9d0GSMf7wS7+Nk6ePwukywWTWolTJwmo1iciFIg/uswKBIPQkvzjvcyTUjELokoiioIfxugRYKSgyGMyyf2JEs17lQTalxtrKOvyBdSGM3V4SODnZU3o8dQgF47h4YRL5qBZGmx3dPf0oq4tI5thzrITDaZN1iOCqTs9OwApsDu492FGfh9liQLGcrxFJpbI8E6W3k1G60vNHoLqCDF3GGo24xOgmJSlJEoLPCUXZIN2vXo9T9l/xSAgumwnxUAhGjRbJaAqjF8fQ3d6KRq8XXo8Xbx4dwdC+TchyoyE9hFXMTq6htaUJDXXNeO21Y9jUtw1Go12c21W1BulcDvUul/Tdq8sVuBrrZL1v72jFxYtnpEeQhHRDgxd33vUeIdJJvnK/szQfxPoKI2ddsqcjAcj9Ln2f9Muy0oR7Vl5jdhyT1CXo7nJ5odboZXzY98kXyyQdnk1IrtDFSjKd6Th0HfG68r42mk0o0jFdLMi+oq21SaK+6VrSqBnBmYLZpILVooXRoITFqoPDakAisYRkfFXcV/yedIlSSKRRkdhUIJaIw2w1Q63TIJlOScdtJldCtkJhZO1rrBZWKrDKpAqtViURvooqiSClzEFxwgqZWkU2GZHPq13LihCM0sup0ogAS6vVC1HPZwTFOhRe8O+VqlkEOdJFWWS/d0mISa6/+WwJ5Tx7GZXSwV3IKlEqMKYZqDJCt0KCg12RtefJu/HN/HqtmiQ43XS1Hlz+Gx39xTwdwxB3eDaTFlKDyReM/Oa14GsnsUZnL4kS7h2VJCFVvCZZZFJpIRnpYhRX4vWOXZI7FOyQayF5T+KwRutAeljljKNWQskOZZ0GuUoZ2TKjdUtIFbNIZDIyh/PlEjKKCvLK2teSpBNXIBes64QSCW+ZQwrFf7pb+bPShbQIlvgc5R6O6xgJ5kL5VMogAAAgAElEQVQ+LzHWpH34/CcRQ4EH9wN0hOu0FAcURUzAHl3uienqJSnN92nSG6EkEc+qCJNJfrbD4RDRId+nEKcqlQh62UPLXmC6/CnsYyc2z1ZMFWLqBuOWScjSBUxSWqNUIZNIybOlqb5R/o2CXwr4xLFI4lGpgk6vkf0PCXm+P75f7ge4FyLbo9ZqZW8tTts8XYxKIU/lGjBBiXHUpRJUOg1S6ZQ8r+jMNOj0SMZjWFlakuc/3ztFUluH98Ns8sLd6EJDnQfrsUX4/ctYjS6JUIAiiBeffxnFrAKNvg7pVmX9ya5bh+BqtMi8Y5w+6VhG3zPxh4Q5Xxfd85liTiKLebPz3iYGodcwDpyOyOv83XVkl6+bc4hEnnTWajTy+kv5IpQQ5rXm9iRBx/nOvlYlvzXvjao4f8WNzqDnYlHmQ7XiF8e5xWKU+8ll90BZ1eHom2fwxH+8Bpe+CR/79CNIJRPo6ehAb3c7bC4X6tztOHf5Er7xrW+IuHp2ZQGDO3rR0dMpTnGt0YhYMolMvohAOCwEbRlFuLxWtLc2iouT5H0wHEQynYPeZBbRgUGjgsOgQiG8jL3bupAJrSNT1OLNE9OwGZrwBx//I+hhl/SpRDqO/3jmMTz92hMIZgNIJ9K4+fbbsGXnDknB4DzjHl5oT2E/3yVCa47bd3lSrjkcL94HZfZY06AuJPi7Ag52SNeEUdITzPnI+6P67tpWE38oNUylKNScskKc84hU696+nrr8n5DYux221aoKKqVZxM109dZ+vUv81sjaGtN//fuJ05pzqYxqKSNrOPeyFDTzHGtQaWDV6eE2W+AyGOAxmaEtl5CLcgOXl0j2CrEOMHEDSCYraG3pw96dtyIYjiOdKmJsbEqSnZhWxbWA6zPXu1AgDJ+nXsQ1TINjPdbJs0flXGR2KbGwMY7TV45CxdYEnVIELMqyEtGVJA7suA91zs349Me+gL/471/B3r3balHJLK/+Pxy3JG6r14lbim6vu5dNCoUi8+vEE298rxsjcGMEbozAb8II3CBufxOuwo3XcGMEbozAr30EflXi9jvf/QZOnjyOb/zrN7B1y2aMj43h8G23CZBy5tRJUY9bzOxUq8JsseDeu+9Ea4MPqWhIlKkvv/YGTp05j0JFicGhnShXlTCYreJEILAdDoWxbdug9Fd979vfxe7twwJ60xVL4SRjnXhAIsHr8Xlw6sxp6eQZ3L4VI6NXsHN4OyqFgpC3dODFE2k4XB78zqOfRCIaE1BieWkRLz77HOw2M0r5LEoFdvb4MLRjO/LFHLq3D+H0hVN44pXnsZoIYTkaRKqUkyhDRqXOXLsGk1aPSr4AvVqHmCGNVDaOm3t3wqgy49SFi1DnS/AajNAalGjf2o1zi5MwqnVQpypY9oehNpuhKheh44GzUkFDQ73EITucDsSiUSGqGQvNM0oykRCnrfQk2a2iXl9lf1dVBa3OgHQ2jaq6jOHdg7g8dhZ1jQ75OxXVyUwGFPIrCmoYcybU2eqxsRYQcL9YLsDksSCSC6OiL0Ntqh1cs6kClAXq9I04fXQEH7r/EXz64Y9j5uwYXn/iRbT42jC4cx+i5SpcdECZzdiIxuCxuqApK1BmVLLPhQIIjBVRyhYkuosx2qjmkCtEUFImEE0v4sc//19o7XVDb68gkQlDqTIim1PBZnPKwZyuFpK3wUAY4XAM0Ugcdb5GDA5uxZUrVwTQo9o5FtlAJMwo6TYEAwm0t/ZicXEd8VgCRpMeuXwC23b0oFAiYJqFy2MQJXopZUA8VEZrSzeOHjmNbLYskXsEopOpiDh0SPSwm0xvsElHDl0Ts/NzuO3wbTh5/BSiwSQ0JoWIFdhvGtjww+vyYmFmFv7VDVSLKtx2yyE4nXb0tbkkilJZ1SIeSUuk4MrihvSYMn7V43UhEFpHS3sD2jqb8OLLz6K5vxFrpQ1U1JBrU85BnNAXz16FXmnCxlIQyWgazY2t6GztkgPn7NQcNGYjNFYjphemYHdZ4HA7oDPoJW6ZMY5aNXtlF6DTadDV1YqGeifCkTXUNdchVchhdmFWRBPNzU0y5zKZtJBJjOqLRGJC8BckwhEIBUPYvKUfbe1NWF1eEXenoqxCNllGJa8SB9377ns//vqv/gJf+7u/wsiVs/jM738YJ869ijOjb6B3Szs2VqNIp8qoFtnp5hKA2qDXY2JiAstzceze3yZAYVtrJ/KZKp5/8jjuvus+6euMJWISGxeNhaS7jiCvxWxENp3BrTcdwtTkNK5cuoLPfvaTmJoZx8WRUQxu3Yy5+UXpDfTWNSAciUNvMklvaDyewK2334rFxUXpEnV5XSJsMFp0aG2tQzwRwPDOzQiFVsW9lc+UcOzIBfRu6sTsFJ1LH8PNB27H/fe/HzffPwyrg/M6L7HQvPcIvKYIDpC0LdABXRSwj+p/p5MdiYvQslvP5RQwngIVOugJ1NI1RICYAJvFasLI25dgaTPhpoOHcOLNs1AUtMjk49i6rR8+rxOJuB96HdDW4sPgYC/cTjOiET9CgRUsL88J8L9p8wEkMlp0dfZjbWEdqUAKq9PLyISSaKlrFOeXvcEBe4cbT77zLGKqFCx1LsSXM8gG8ujuaEYwtASP14yOjnpx57JfPJvK4xdPnMbMzIJEtpfyCtS7G9DcWI+NwCKWVwNQ60ywux0SNedpcKO9uxlOj11iTWdm5qTb962Xjwpw0dLWgN6eLkRjcUTCEfjqfCjki/L8aWhoEEApEAjh4Yc+gOmZaRx/6zg++omP4hePPYej77wtbsa29hbccschpLIJTM1MYc/+fdJpef7URQwNb4e3qQ7PPf+cxE7ee9ddOHn0FCbGJuBr9mDnzp1YXlkRMJoimloHebpG0M6sYfPOAVmTkrGEuFFPnziFldU13HHnHZiamhEXMe8f9tnOzszKGEVjMQFzP/O7H0JfuweBtWXpeCR8TzcO5zy7CxPxDHKFMqZn5qFU6+Dy1Amoq9QUYLQqoVZCCGfel2qNDuFgBPF4Ei63B6VCBYvLKygXCEozWtECg1GBTf2N2LF9OxaWluH0+rC8uo50tgAd45zDEcwuLhNzRoxRvHTxsLZAx068GrFChxfXBeYUsv+vo71VxFuMSW9ubJBnNeNNg8EI3n7zNOrrmrG2siHzPxFNwmQxyb22Z89eiSwcOTMCF4VSiZx02tmddiGHCaTRnUhAkIAsybdsKgenlx2DjB0tyRpH99z5MyNoaPHB66jHzPyckOUSwZ8pwFvvwa23HEQguIF4LILLF8clarVS1qCQIehfQmdfq5C3BKhHLtJdmoHP5xEyLpNNw+P2SKdoXZMHDU11GB7eAZdbh6WVa4iEsqj39eLy+RkE1/2we2yYWxxFnduJumYDerd0oFrSIZtRYvLSEo4fPYVt2zfDYDbg6sQIfPZ6KIwV3HrbbYKxMf55dn4WoWAUd9x1u4CXdJOipEYxW8bRd44hk8rA6bCif7AH4Y04Ng30olTJ46kfvISBvV1orG+V+2hgoA/Tc2MIrofR0d2G5UW/OPAdZqcQ+hxnX0OdxAUvLSxjY3EdvkY31HqV9DtWdQWYzVYEAhE461zo7e9DOBYRlxVjKWPRMGw2M8rFHCKhIMwWEx646XPSTc9uY73WgGg4BK/PieefeRpmNwUCGelPrBKELymR2Ijj3g8+CKtdhbnpaZw/dhFb9/Sjo7cZi0uL4i66cukqDFojdBY1nA63uKLoYp+dXcTK0ho2/OyJ1Micf+ADt8DtMaOqyKFUrnXSElQnEcPYdILsag0dUzUCjSSf3W6TOUZhDNcW9taqlIzmJDmnl8jySDiJ1bkMlmcSaGlvhbfOLUkCM7NjSGejcDPWulyUmO5MuoJYuIRKyQSvpwU6sxElJTvxitJzXKkWYTRrJRVDqWHsZ0nW22I5K59T3+CF0UBSJY9MNnG961lT6/6slGE0W2rxlDqDxJvWEG5GT/JeKUOntSCVzAghJoSjSg2bwYzwRgAuiwMvP/saCokKdmzbipsPHcITP3saaj3Qs70Nq4FlaBQ67N65F6Mj4wisRXH5/JS4/3ftOYi6uha89epbSBUqUOsMSIaCsLltQoJyz0DieX19VcBjCg7XV1ewa/92cUIzAYVOv9HRyyhklAguZ9C/ZZuQ5XS6M9KY4jE+F+k+lPjeKqNlS/K+uRawY5muUyEldex2h8T1cj1l12S5WJA9NN1iJD9JnLo9TpisJuiMWtkD1lx8Oel1VykqMOjUqFZz4EbLYmGvaUFIf7WyBE+9EgZDTtzlFK4oSnSW0gnLLlytkEckBdO5mnObcyuVKyCeViJfJNFEhx/dpJBEGh1dgFqtkGjS8lihVqiCSpFRrCUYVHT1Xe+LrFTFpVbrOub7V4kLl2REjUytOddISFY0jOc1w2iySKwsyu922iprkcrQSM81XZ78XhVxziplb0k3OUUKHGe6DlVKnXw+90lMfyBRq1TQJUxDq1qcsDotyTEKIcriQKWgiNdHulhJkArZrBQDLMeLpBmdsyoSg7z/lHQA19yr4sQr0V8GIQzpNi1xfmu1QlhSTMX4ayHSNBrhKgoSLc70CXa21vZL8u/lkpCeJG6jjKYu5ERwwmjyMl24CqBIQpxJtyT3r/e5kswkqcv1l7ms7Ign4cLXRresxLZWIXswioijkcj160gXHyOkSXBrRTjFucGOVYlXztfIaT7beVZmFSfrUnX8fMmYhuxRSHrx/hF3f6kov0lSc96z/zWT49pQkvdPV6PMPdYRl8sSy8yfx8hiZVUh8eH8/v61dfnZZiNrYfI1V7paKZGvFMOxZshoMknUMEk1/qxaXHVFhCKcpxQY03UsZCUdyKVSjRinEMZkkHFkFLbOwDnB988eWRJvFXlOZ7MF2e/yWna396C9rx1tbW2SFiBR9iad1Dq8+NyLmByfFKECqae6Tg8aOuuEOGeaEIVGLc2tct6qRe9WEYqGodSoaoKMSlHmIkq1sSaRTDGnhOUqlTJ2QthLDDg9uVXZB/O9M52C4ybnQ0k9MMn4CB9MnrFSgdmoh5Ix69ksirzX+bmFImwOihTKMBp00DIaWanH4pwfo5dmsDybxr2HH8C+fftg1pvg87ih0SmQyMZx+tIZnL14EU/9/DkM7diJ0QlWUujw6Kc/hUK5IOLsRCYKqMqw2I2wOS21dZ6CDsZeV0rSk10Ti5SEjKfIx2zQwKarYmP2KvZsbkc1HUM8p8TIVAzpmAp//Nk/R5u7D+WySmL6j557Gz957ke4OHle1o9EOomHP/IhiY6mC9xiM9c6q5UK2fdyjeUZnzdDjawl6Vpbh+T/KhVS2byIEHhDUqzE70uxRi2eWiVrMoWynP5ciyhSo3ifSTJ85jFxjPNOxAbXHbvvRjJzDlNoJXNM1k8F9HqKNJleppRnpclkkjMh12uDkWJASJKZpABo1HLOpIjPJulcSb4oFCmk4b2VyYirOp9KisjertHBzvX6uuhepwDSSYpr9cjnqsimKujq3IJbD96DcCwFtUKPQr4qCQmMPee8NxtMksb1rW9+B5//7BfhcdfBYXfi+ZdewNFjr+Jv/ud/g0KbFeL2xKW3oLOooNIqUaaDXKFHZCWJwd5bUefajM//3p/iL7/y59ixox8KZUnwCQEKJC+cQy4Sl+sShBvE7a8dSL3xDW+MwI0R+I0agRvE7W/U5bjxYm6MwI0R+HWNwK9C3P7D17+GHz32bbzwwnP4+te/jvb2NunUmZyYwCce/QR+8O/fF+SBIBOB9G3btsHBvpx8Gg/cd484844cPYbX33ob23bswuz8Erp7+zFyeRw7duzGQw89KKQXnVKMZXrhueeQTqbke5OAWZyfg8/llkM+XanpTBoT1yZwy+HbYLSYZePLg+ie4WGYjeyvjcIfCuOOu96LwW1DSMST0kPF1/jSc8/i4rkzaGnwwWm3YWNlCZu6OmEyanFlZgqH7rgNarcd48uzmFxbxNGzJ7G8sQ5/MCA9VQ6LDQ0+nxyaV4pBBKMB3LPjJkQ3opheXIRLZ0DW7xcHnrXejvm4H+11LbCXDfCHEygx1kirlrhIHvRa21oErOIBg/8XdXqFwB5BmoJEenZ2dmJmZlpiYY+fOA29jqRmTuKswjE/OntboDcrYLJpEEuHJYI2x96pihJ6hRGlSBnaohbrSwE4bG5xmnRv7YG13oxA1g+FAXJIUhRUaHW34dmfHsHNu/bgww88AnNFj5WxeRx7+Tg+9MjHEEzkUNfTh4rdhkSlBB6DSUzbNAZUU1nozHpkq3RelmFQ6QA6zdgVlY0glfMjXQ7i5SNPwh+bR0uPB2p9FbkCDzZmFMtqREJxhCMxAZ3PnRtFOpVHZ2cPbr7pAGZn5nFldFScXv5AQFygOq0KjQ118Lq9uHJ5AgMD2zA9tQCrxSEghF6vwdTcDNo6jGjrdEOlpXq8jFJajUreAJezEa+/+o4cYN1uL7Zs2YLTZ4/jk596FC+//JyICtjDare6pCcrEA/DaDULcFDOlaW7JhwIoZDJw2a0wKw3orWhGS6rHbcduhV2i0XAxyvnT0iUXiaVQ7XEaDhG0qnR2daFC5cuoKevE5fHLsHltWNo5yBmF6egd+lxfu4iUrk0oqE4itkKlGUtrl5agrqox9bBPtiMdqgUKoSDYXFuUMF76sI5aG1mKDVKbITWxUHFQ2kimobF7oLRYJXOQfaY5aJx9A62IpOLCTiWrxbR1OGF02EXN2g4HIHZYBVX3NDWYSTiaRx75xSYRlcslOXnWWxK2By1GLGuth6Jib5yZha9vZswNb6IT3z8M/j8538PP33ip9i6rRuDg5344RPfxOPPfg92rwF13iaMXp4W9xsBeV7fep8HZ86cxN133o+ZuXHEwgnotCQeM4j4c2hq6MDE+JiQfo3NjdLZlkzEBWCJRsJoqq/H0OAg3nz1dXF7/NYjH8Srb7wBjU5fcyUpVHA43YBSLWQ0uzq1Br24DHz1ddLHytjGvv5eXJu7JvG/VO+TZH/kw3fi2LFLiMYisFmN6On2QaM0Sf/qZz7zecRCKfz+Z/8AB+/cLp3SKwshBCMB3Hvf3RIVSwCDP/fa1BzGLk7CYNFjy9BW9PUNYHVlRUQsNVeRE2qtWn4OyX+C1/lSDsVSXq6pqgpcW5gQ1Xo2roK6bMPM+Dj05gruvucmNDQ4sDQ/L67nXTt2YfeubaiWc6ivtyGdCWJtdQH+tQS0Sqf0UW3ZPIhnnnwOS1PruPPm92H/7sPiZF/wr0HlUmE+NQW4CjB5TQjMx7A8sY5yIYfu7maoNWVkszEZJ4LB99//IFobu/Di82/hwtlJjJ6bFhd7Z5sP87MzQtYYzA4UCbKpVBjauQ1lJTsf86KUdzrdMBntqBQV4uRiZyJJjXQmJQC810eHoQ+zs/M4c/o89u7dLw659o4OIdqujl3Bxx/9OL71t9/F6OXL4kbcvmMbdh0Yxmuvv4K2jjbs2DWMYydO4PVX34DZYIPVYxOyjiQtVQnzU7My/z11bhw8eFB6bi+dvwR9xYC+nb24ePYSFq4tYuueLdiydYsA0dcmpoSMPH78OEZGruC9730vpqamMHJpRMAXg1EPlUEtApmKhuBPEgNdPnzooR0waMpwu1ySUMCqAQJTdCgVilWkUjkRO/nqm8VZQcGCzaGHRlsS0IxrFGNVidrUiCYt4okkLCY7QuEwjh09BafLgfq6OulxNFk0EglMUjeWzsLtqUOZfhODEfOLK4gm6bjUSzQuCQVGtFYVvDcaYTYYBQRbX1tDIhYXkoTPs3SqgK2be+Hz1uPokbdx7z33YHz0Gk6duAyjziokLtMkuB4SaF6ZXZU1qpKqwlHngLvei9WlVYk3pouH9wABO0Yp2uw26ZglSUMHNkHxQqkgjiWKuUgYGA166beMLsdhMLP5VQ2jzSrOMbqABoe2SEzy6soa4tEkFCQNs1V4fG3IFDKwuA0w2wwilKIoiG4Sisn4XF5dXZE519hIoRWTOvRwuWxobnMhEFvEqWNjGBrah3AghXNnzuPOe26Dxa5CPLqBiiIJh8eGcCAOg96DaCArwHJfXyfcXg8W5mel45ZCFa5lXEf9Ib8Azm+/dREf/u33wuV2Yn11QyLyR85PYG02AKNbib17d+Dmm2/C2dPnMDEyB50NGBoaFvcpSbt4IiVgZSodx/bhbULmnDx2TuoEWhvbMTe6CG+jF519nXjrpbdg0OqhNWtRKOXQ0FyH5aUlxFNpIYhUWpWQA1uGt0KlV0kMOZ2DiUQEu3ZuR7GQRSoRFzLnjp2fxPHjp0Rw1NbSjtXlVYnbJ4+h1Vdx5vxJ5It5NHd0oFRW4typi4imwtizfwBmk06A+wuXz2PP3t3SJ/3m60dQSamw79Y9uDZ9TaIy19b96GzvRj5fRrGgQFNTI6Ixv7jzZ+bGUK6ksW//drR11KNQTCGZikpcLYFiipYYCS1OrhLdPTU3jjioCrX+Q6WSH9ciHEpINDvrIHQ6E469OYLluQi2bR/Gpz/9SVy+fAlPPfM47C41tLoSrDYN+vr6cOXyJGLhMtpbt2Jhng5zF6qMlVXT/1qCSsUYUpJ9CeTySZSQlzh+ku9KVVX6kR1Oi/TBlys1QJruSsamEq4mIFwqM9CTxA2JKnbv1ogvRogylaDWg1uVNA4NSbd8BaUMHVlmJEIpnH3nEnKpHA7fdhjnTl/E+uoSDtw3hC1D/QitR3D53CQ21oMoRMpwN/nk/mpuaZc92dtHT0KtNYrTh47lTDoBpZIgO0F0LQxGxppyC0iXkR9DO7bgjjtvRyjkhz+4jhd/9iZgrKClvg9Nze3IZdlNWwPNGQvPswCFWJy/BOEJuBOw516Z6yhJAd6l/DvJQ5WaRJhGOrFJLPA5wihqRg/z+zA1oFjJoaquSCIK43tJ2tJpRXpXq6JQgR2o7KFMSToFXa9mkxoqfQwmWxEep11c3rVw1ZqDkXNG4oDpNON/5YoQuLFEGoUC3Wck41RQa1UStZnJpGrx9mqlROxyTaSIhK5brlWiuMznJNKaIiKJ9Lwe78mFlyJUpjZwf/tuvyQJLBJOFX0VajV7cc3Q66zQaiySxiKkK4NBxTlYFtczyRH+mS7DYloDFbRSo0GiNpMuSHIHo90pAOCf2YXL2E0SvTVxJdksJpzQkVgjwrgX5eulCzQWiYgAj79JVvL6CbnMuZtnkkiNdNHSGXndBUunHt2l+XIZ2WIe2UJeyFe+b71KDeobuD6SGOeY8DnC907yjecpXhOScjKWJBkZ/atWIk8Xc7GANLviywVkSeqijHQxL2JF/lklpJFSuA8SsEqKEtgJzJoXkqh0zKroVqVQoBYRy/fA68Dryc/jz2W9Ss0lXa69Jr5PEpGlMvKc1yStxW3Ij9WuG8XNOt6j0lVci5UVUlFBQ/P19yedorydK7XuXnaCShosY6VLNQc23cH5goyr2WiU9IFMMiWEN4Ub4qzm61FWhcCmiJdrH3+e8vqYSXoHaykolriePCKfo1TCqFRDryCxXEaBKUr5LNLlPNR6nXy/fKUErV7DslghSkl0c//Nd5NPp+SeU2oY3x6B21OPluYOOXO1dbRCV9LI3vCpF3+Cd46+KSlXCpMC3hYfLGYrioUKPC4fvO46IcavXh3DjuEdsLmcuDZzDXqTXpItuEf0OVzibF5cWBTRNZMJOF9INHNN5LVj2g4Jz9q9WxNQ6GTs2dFaczfnCyTH1TCbjPI+GE28vrwEo1oDK93SOXbF21AspdFQz/qTBCYnJiUZJp0sYf+e29Dk7EV9cyssGhtWVleQysURiq7j4pXzSGSjmJyew9z8BmLrGRTUOuw5eAsUTE8q55DKRqEzAe3d9WjvqoNaW5b0Fb2GdTAqgFhBPitrJBdAqTtKp5FLRmDTK6DORdDhs6CcDGMxkMRyRIXluSQ+94kv4z277kM8lZO+45Frl/DkSz/BhclzuO3e2/GLXzwrQtm9ew8hHI1KvyudtxQnct7x+UnhHgU4fIZyzecazOstPewUZFzvZGZSEMl8rufENbg+8P6lA1yEHNej1zlneR1YFWC0mITw576IxCsFIBRTMHWEAmriTFyHOUe5doj7mv3219MXRFSDqgjvODYUIzAJoLZm1qKyxa3NvW2a944BWoMBMcb0l8viKOeeJxIOwaTTQlEqQUERRSYNt9MOu06JdocRyXAExTyg11rR4GvHoR2HMb24AIvRCVQpDNMKactOZo/Di29/+3s4ceQUvvOt7yMRS8PmcCGdiWPHrm14/MnvYdtwD2bWRjGzNIpUMS77BIoI7AYbkv4cBntvgcvai8984kv4i//xP7B//3YoFIylZ8S3uqZIEV6fzvgbxO2vCze98X1ujMCNEfjNHoEbxO1v9vW58epujMCNEfgVR+BXIW6//o9fw/f//Vv4znf+DW8feRuHDh4UIKK1tQXB9XXs278PL77wvBC5ly+NoH+gX9S5jEL79Cc/AYPZjMd+/BM5MH3xS3+MYydOMQ8HTz/1LP7bn/0Zerp7EY/GRR27vLgibqonnnwcwUAAX/6jP8b6yioi/oCQxT6vF//xH4+JY4c9R9lCFmarBVfHrkKv02Bw82Zs3jyIialZ7DlwEw4evAnpDFXwOhRzOTk8PvvLZ2DUqBALB9DgccGiBNpbGnBlcgK+zlasJSKomnXo2T4Im8eL0blJjFy9ipdfeVkAEwIUda2NUHj00k23dmEKDz3wME6cPwdlPo82l0u6QY1OI85OXYEiVYYuXkU6U8Tc+jo0JvaJsk9KiR3D26XPkt0sbW0tOHbsGJqbG4Wc4CHH5/Xg6tVRJBmx1Nsnrg+CoU1NrQKo2xwm2J1mvPzmL9De2wR3vV2irFL5HBKpDFxWNwqREnqbehFYCMLnasLy0iocjQ6sJ9bgz6/D3eSWQ0yDvQn+a3688fQp/OJHj/i05X4AACAASURBVMFndeL026ewOreOXdsPIJtXQG20w9PehQg7nxQKORQX0lmYVSpYNHqkChk5yOtVWujY6ZpKw203YGX9GhS6DMYXL+Jnz/0QW/f2gbxuDWBTYPTqFKw2l3Q6ZnIFTE3MwGb3oLm5TUBUxszOTc9JZOMffv6z+MGPfiQuEh7cSOwMbx9Cb2+v9G0SdDp58pw4CLr7uqHVq9Dc7sJ6cAYqXQ4utxUeuxdry0FkU1XcfdeD+Pnjz6GYZ0fgBto7GvEXf/kVvPLyCzhz+gzW1wMCXPX1D+DLf/qn+No3/x42iwWjF8exMr8Mp82M3vYuHNpzAAaVFvt37kVbYwtOHz+JC2fPC3DqdlhQKNQcDT5fvSh1o/GUgI/RRAR2tx02t1UcY5uHNmNqdhJPPv8U1DYVItEoAhshLE6v4EMPfwTDW/ZioGtQIi6pGiZ5sriwgNOnT0tP9IXLV7G0FoC32YOmlgYsLM8LIaXSGKSfTqczo5gvCZiayyYFKHTW69HSWQ+1WSH9xHQHXh0dk4hexn5NXWMXag/MRjumphbQ1d4j4xKJhJDOhpAvpqDVAF/47O/iyBsncPbkhACGZoMH3/nODzEw2A+n0wyNroQl/wT+9Tt/j9XAPAKRdXR3daOttV2EITt2bMX6+rJ063Fu/OPX/xlf/et/xS9/fhZmix7VUi1+kyDVxoYf+w/uF7Bkbm4WnZ3t0o03NzOFhx98P/q6u/DVv/qf6GhtRUNjHZ7+xTuwunVwuTjfVWhoahESV6fXi5PVW1eHa9OTcLodiMUiCEWC6OxuQ09fB5xuG37wnf8QdbvGSMIsK725PNwP9A/AbvXg5adP4EMf/RA+8L4P4oGP3o+h3X1YWV9FMkXAQYlEIiXu29sPvwf+QBBvvn4UBr0J0UQczS1NaGlpE5fX/Bwj2GMYGtqG1vZmXBkdQSCwKo66ptYGBIOM6FyR8di0uU+IbnZRnTp+HnqNEWaTFSdPnMV7br8JNx/ah1MnjqKzoxlGnQajV66gtakdHlcdNnUNQJVSYH16EYH4Khr7fHjpyPOwOBzYv/8wGuv7YTU34czpURw7fQqjMyPYeWgrEoUwqpWiALPHjp3Dzp3bJC5w5OIlDA8Piwu1rs4nYHkkGsbmgQFxJYxdGYGmosD60joun12D0a0WsMnbUC+EVUtHI0auXBJAk/2YsWgaLU2dOHf6vPwbOyGjsQB6N3XAW0dnvlLAPLXWjHSSzroKvD4PrpwZQVtPM7btHIQxa8bTTz8Np8uOu+6+QwCob3z9W3jkY++XiPNjR04iFU3jkU/+lkR/nnz1BD76uY/BaNLhrbfeRMAfEHX+zuFhNDQ24nv/9D1sP7Adw7uG8dqrr8nz4JbbbpG4MwKkczMLqKurg93OKFeVuHIYC3r58mV0dXbJfBm7Moaevl7sO7AP42OjcJrKiCwH4XWrcPedw9L3zo44EhKcBwQdDSaSynlodRZJkkiIyKmKYHBJxj4aiQr4ZLXaxHmbzRXQ1NgsHADHyWSkYzIoRES5GkcmH5YKgPVACAazBYUyHU4VZIplAa9Uei0sdCASICZwXFIgl1cjlWLEIEnikgDQjPqku8HjcuPfvvlDqIpGNLYyrlOJ9xx+j/QgPvWz56FRm7C+voGenh5s2bIZ586dw87h3VheXsbg5kFMTk0KKEjSZmlpRdzlHD92//G9kaQiwUEA0GKzIhqOIJlOYGBgAI0NDRIjOT01heVrSzh4cDfaWztw+vR5rK76kYokUcoUsePmrcilMpifXYDDa4fD5oXV7MblyxPYuW83dDY1Jq6NifCDDtv9B/bB5XQiRYemQiEJDowsHhsbRUtLMyLRIHTmCuw+AyYn6GwdRn/PEF5/4y1xNd5+7z6EwiuIJ4LQG7WwWZxQKY3wr4WhrqrQ2tAkpAOjuemsIrAYCocwv7AgDuKJEYK8OTz4wVskbo/jd/r4FdisFhj1ejjcVvkaijrGxmYwPzeLvr4OPPTwBzE/t4DVtTW4nB6srCzj4sVzstfoaOvCubOXYLN6RCQ1OT6NWw7dAofDiR9+9/vYd2gvtm8fwomTx+XZ4fevY3ZhAd46n3SVEg51+bwiZlheWZIuY5fThmqlAIuVjvOoCE5++94v45++/q9CVtutFOMYhUBTqcsIxzZgsRswPXdNnHEUjaTSefivzeO+R9+DzZt78ezjL8PmsqC5o1GelS+++DI29W7Gnr178cQPnsR62F97LS43HnjgIXFvr64ty/NvaPtmWR+7e1qxuj4PvR7o7WtDc2s9rDYKIbLIMa0ENWcqgWfGddY6/AhC1wgY7h9Q1WJwyzCe/eWLuHRxFAMDW4XMsprsWFhYwbWJJWSTGXibddi2owsOlwZ6Q0XcsvNzK7BZGrG0kMTbb13GwOZhlCtacaabLEYUSllkcknoDEp4PHa0dDTAajUAqoq445PJKJKpGEwmnYhWGOVOUQHFLhQYkawR0oprI/M06GBUq8SBR5CdqQ7yXpTqmtOyopYaDGVZDa+9EZNjMzjz9jnE/Oz+7sTmzVuRzaex/7YdOHb8Hewe2of56WW89MIrsBqt8PgccNqtOPHmCUlIMDlNWPOHkM/wuurR2tQpz+V8PiPrtd1pERI/k0vAaCRpr8Khmw5gaWker7z6Etx2N5ZWNtDW3AOH1Y2Ojg4R7DBhwm5zSlQuHYJ8f2vrq4jFwiJmkVhWh02SM+jgKhXz0lEcDgeluoTCEEa28zWQHCWJzDWrwC5gVR4Gq1ZSgUiaalVaEb1kknT35yRZpOZcZNoBY3FzMl8Y3SlEpxB0Vei1SthtBrjdjEeuQKkqoFTNIlNISM2EUkviSo1q0Y5MUiFRwiSLSA6Vq1xDK8hlGL2dE2cxCS0zYzmdHumd5iSjw6/WgUtysiLuPpKcQo5IhyzjQ8nxkgzO1HomFdZazyMYW1qFSkP3q1IIdBIedGjqNCRyST2ray5RtuGqGf/MJBXGTJPEIumvRiFXRSyclkhl/hsdeNRa0YFLN3Uxz7WR+jm1CAXorqfjUNyjKrVEg6aSSbk+JChNBr1cQ62e34su4IqQLVz/+B7FiWvQoaxSyDzPkLylC56Rz3TulehKLtUIbXHaVcQBy+vGtCdx5F6PV+XfxVVLQokVMYz3RUXI2ixd7ypIJ+5KOIBgMgaFXoMSx5PxxGotzGojtIpa769CXXO+5fl1pQI0eibY0CX/vzs/SaGKU7ZQkjnIBCq+LhKphVyuFlvN6F0S/qUyivmc7Ivo9NSR4IFKrkWt45ckXI1QJIEoRLCcd6o1JyzfK//MV6HUIpFOyb9zfsjnSIUNiWCKREsyRoxn5s8TM54aKDEK+LojXQQIEllbEwZQQCy1OlRDkBpWq8Wxa2F6VJZrZZGWcOmW3YiFUWY0q04l1SKMAOFrpoCYk4Nu6mq2AgP0QvaXlezQBaw8E5Uy8vyj3sRhceMDD38Y9c5GVFIKJHNxXJw7icmFy3C73LJ/dtt9sFqcOP7OCRFbjp+Ywq0fvAl33nMHRifHZE2tr/NhYWpGHI7sxOY+h2k6dFJr9Fpx/nLkSNzSNcz9P4eEUd+ldBZ2qw1mG8WuChErZdIUYDAGP45cMoXOlmYYiT0kEzBotHJvW8ztmLw2gYsXz+Lgof0YGOhHY107fLYmTK8sSj1OPBTFK0dfRDITRSIRQK5UxvT8CppautDW0YvZ2WW4vY3o6O3H1fEJ1DX4UEEBUHG8JD4LAGOZmUCgFiGAmve4VDPzXtfWeoc537IJGFUFDHU2wGtWYH1uEmvRPKbXiwitl3Fo5134yP2fQiSYlrXwyuQlfOun30AKCVg9Zvzyhy9i075+fPDhj2DVv4FcOS8CqnCEojZVLQq9yL5XAlGMIubv2p/lPxEDkKBVC77B5wIFhnxGcT3jL8aMsxaC40tClvOXcdh8lmi1rK3hnK4937g3pHjn3Vop7jkZcc6PkXinYIF9tRRdsVYjGAwgkYjJeFA8wecAxWwkj1lDw2tPASyfAVQ+Ufhts9gxMTqOSqGWHsD4eZfXg2Q2LeJpJi+VFCVkKL4Jr+Az99+J1akppBI5EQBSqHrnvnsRz+eQTdVit3meYzoayWX+zJ/++Of492/+CF//u3/Bjp27JJ3h29/6Hv76b/8cbxx7AXX1TDGbRTizhmwxifmlOXl+BVcDKKeqODD8PjR4tuKTH/8C/uRPvowdwwPQ6hSyv/rPqGRRbnERrBG3uBGV/CuipTe+7MYI3BiB/1tG4AZx+3/LlbrxOm+MwI0R+P80Ar8KcfsPf/9V/Ms//Z0oO8fHJ8QZkozHYbVa5ADHyMUVOlf7+nD07bfx0ksvwuPxYXxyDN76OhZ1yMH8ffe/D3ML8wiGIujq6sH41QlYzXY88vAHEFzzo6ujU9xvFy+PQGfRCyC8MD2Lb3/jmxg5d1aigaYnJwWIZi/fTbccwvLqCp557lmJscxm00JidHb3QKXR4eOf+j309m+B3x+Q8ht2r3U0N8th59ibryISCCASWEdfsw8NXgdMViuOnjmFIg+VJABmplDf2Ya2vh4MbRrGXGgR7xw7jpOnT2Fk4ipC1RQcHgdu3bJbOiyrRj2MKgWyoQBW1hehMqpQNqtRr3dhe30vFubWYPF4EC2kEM8kEY/H4HQ6RNEbi0eEDGfX0dLSAjb8awIo8tAxPLxdSNxDh24RoDUZzyAaSSIUDAs5XtfkwuG7DyAYXUVZVYRCpxIn8vLauqhyzWozYqtxqHMG2fyvrwUwsKMfvt46XF25AqURqPPUwT8dwKW3ruDTD30GX/rdz+H4m69ieZH9ei443U1Y9sfRP7QHWqsLwVhCwAuX04FcOgn/6ir6e7vhj4bIxkILFbKBCJrsNqSTG1j1T8Fer8arJ57FtP8a6tt9Qj5cuzaDZKwIm80lYCcPIO95z1147LEfizt1cXEZhUIFX/ziF0Q5e+TIm7DZbMhkU0KWGPRmdHV1IxzyY3l5EeVCCbt37ZHxUSsZJ51DsVrCin8efZtb4PTqoNGVUS7mUcgV0d05iF8+8yq0Sgs8rgZx0p4+eRx/+uX/iiujl3Dm1Bn5fuUCXQJ5rAY2UEFZ+gIZS9bf3Yv7774PQ/1bYFGbEQlH8fdf/Zr0drF3z+PyYGN1XQBJxj6Nj4/DV1cnB9FwPIKG9kZY7FY0d7YiV8khVUwjmU/jm9/+psSOpVJxpBMZtDd14itf+gpcLg9mry2glKsgyM5kKum1WmzePCBkP3tr/eEYnn/lDXz3ez9AtpRGOpNDRUXAUQt1VQeTxSpEV6FSQldnM5LJIA4c2g1nvQVr4UU5HHu9DXJ/kritltRYXFyF2WiDyWDF5PgM2lu70N3Vh4XZaayuXYXFBRFOHDp4C44dOYuZMT9++3c+hq/897+AxeKUe2bztm58/kufxKnzb6Kx1QGnz4Z8MYtoOIrOzi4BZ4gTMb45FFgTVfRzz74iRGRH6wCUVTPeef0SIvEwdu/dLS7xlrZWAU54yOdhvVjIYW05hM986iO4ad9+/M5v/x4++P4HUa7k8MY7J5EplNHd1YOrY2Ooa2iE1+tDKFYjgVrbW+TatrQx/tcvfZF2px4DWzolPrurm91U3ZiYGIfFZBYA/sqVq9i5Yy+aG9tw4vgZ7NtzEA8//CE8+smPw9PgEMes0+3CW28dx+zVZRFVEND7rUcfhsvjlpi6n/zsZ6ivb4DZYsPC/AqcDh/GL1+G1qDG4PZtqG/wCBFB8D4eD0OprsBmNcFmNyOZiiOWjMHjdUt0PCM9XXYfHBYPnnnqaRzYtwfve99dGB+7LICnfy0Is9EDl41d1nrcte8OeA0WBBJzWIiOIav048T5oxKx2lzfh/ff/yiuXl5GOl3F2UujGJ+exNbhzZiYvIJCJYtAwI99+w5IxP2pUyfR1dUl5Gk8GUMul4bdYZE1rqWtCUpGrRVKqHN7cWlkEv/rWz+QSMe9+/chGAkJWNbe0YKx0VGMjU1iaOsuuJ10b55AZHwNrn4v/ssffgpNLW6Mjl3C4997Ds19DdDpLdg2tBPT03PiFLFYjUhnYtg82A9NTIMf/vAH8Ac20N3bJddj4tQcGra4sGVgK9584R3c88G7UIESJ06cxsc//iief+F5XJsdk/WXxCsJBYJDJGTTqTRef+UNbNrSB/9SQBztj3z4ESzML+DYC8fFAapz6RAJRgVAH9w6gHA4Kus4Xbt8dr195Ih0jx4+fBihYAC//Pkv4DGr8PnPPYRKpQiP2y6CiFg0iK1D2wRYCwSjqCrUmJ5ZwMz8Ejq7utDYwPlTEqCO987s3DxWllewadMAGuqbsLq6gTpfvUQ2M6GB62Q8HkEuH4LbbUJDcxMmp6ag1uqxur4Bg8Uq7soEYw4VbN9k9GAJFQXBM/a31SMWpQhBJxGSJukxzAt54rbTKWzBz3/+DA7fehgDmwfxztFj8Dh8mB5fQDKexrat2wSwZyVANpOVHkjifhTjMJo9mU5jdXVZ7o/evk0YvXoVDpcLc7PzmJmZkf1GdD2Bvm09MJnM8ru/v19A5meeeUYi6xPhCPYODaO9tRNT1+Zw7J2TuO++90pM9t9+7W/Q0lqHhgYfdu3cg97eLahWtPjEQ59AU3cz7vrAPfjls7+oEQmFnFz7O+44jJdefklEIYzonrh4DX1D3dh3cI+QEUdOvIHtezbB6XJjaXEdRx8/D2efGRaDE/tvHcby8oLct01NdRLdHAqFpXfYY/NianwKk2eXoXdXsam/R5xeS0uL2Lp1ENt3DOHf/uanSOnTOHBwEBazSQRoF89OYHjHdhFtHDiwH8+/8EvZkxEU7e7uwO7du7G4uIYLF87D7fLCbnfi3KlRKDRpfOXP/wynTpyT2OrJsXm8/toRIdjtFpfMbbpRDuzfK/u8qelJ+Oq9SLK/PRaFieK4iQnYHHaJ60zn0hI93NBYLwIWOlnz2RTMBj1aW5tx+47fQiZVgEZpxhM/+SXisQw62juQzsalNzQQWcGxU0fg8joRTyWEvLr/wffi5z//MRob6nFtchpmqwH33nsPzp49L5HFvT19EjvOFAwKAEgqkHAmEUiH8JWRK9LFd8fdh9HZ2YEnn/oZtmzpg9tLt/eqRLQPbu3Brj3bEY2GhAhwsIuQrjASyHzIE/O83gXJvUU2U0YqWcTIpTH4vI1YXfFjY2MVt956EAObtuKLf/BVcWN99ksfRq4QhsFURLESQywWQLmiRKOvF8tLMTz92FHEY2oMDO1CW1s7wtEglCp2HWsRjZPYV8PrdQg5WFEUJe3BYNLJ87BQiEucMgULjKAkuU/HEfsOpcnuOoH7rlOPbjw6mbgGM9pWrSKBo5PoY5JvqooWi3Nr2LZ5GOFADBsrIcRjSYlt9G9swOW2YezqOPbvugVLs6uYuTYLr9eN1uY6zC+OCSG+uDiDaDwOs82BBx/4II4fOw2HtQ4mismE5EhIPKZBCOYCCvm01JEQPD98+6249fbb8F//6EsSLe5yOHHgloPyDFlb3RD3ENMUSDKSUalUy9IjTJdXKp0Qxyq7OUmscO0hQUAnHMUyFDIQwKFLnvO4FrNJ119JiJmiIgsICaIQl6vL5oHBYBIXKRNG6Chmyg9/kWSks56ijUya1SpFGPVa6A0qlItJZBhhigxsDq38Nts10Biq0OoVUKhqbkVlyQyUasSxiGYqJRkf7mV5v3Ffn8uWxJFF0o/iViYnsAOZZLfJYBTCs9bbWyPWKuWidHjyWcd+S7ooa661IkpFh0RtM/mCLkCSq1AVr3d1MnZYd51IYMy0EVqNodbXWSmxXVciN9VKdgerxcVerajhcdbBvx6Ffz2MeCwtzwKtSi9pNwY93ZeMqKbDVAHyeaV8WTq7bWY6iU0iyCWJSoImlUrIe+Zc5diSXCPZKJ3N1+cyCUSlToP/h733DK/zOs907917Q++9EAQJsHdREtWLZVl2kpm4JU5iJxM7mUwy5WQyo7gkGSd2ZlImjqO4JsrYcpzYVu+FpERSbCABgugdG9jY2Ni9l3O9L6Qz58f5c/JvEkKXLoigAOy9vvWtb633eZ/7wWJSIVW9c3JRCyUKiTTpZHI7f95gUoe10+5QMVIw2SKIijCq+GgRhitlMoJgNphUEBYMasGE4pqLJgPZSknzb7fkDBPd1K9XzCZFccdCMcqF7TxXT5Ufp89DyVgmmU3/P5hmyfQV8UUoSttZqJLjKZeqos3LxYI4kiUz2YPP7VKHtyrf72X/qqBbqej1tArqtLydy/k+/lpVcdAzjwq16rLddttuC7cGRaXLs1PWARFMFUktgpY4Xt/TcDRHWdy54vwVl7KhLPq8vo9tobe0PUfFcfoeelv2PPIhP08+BLvswozPJA1ibrKlAvFcWj+HE1vEZVwsRoqV936/zayNVyJCO8p2MltC78hpjFA6H8Xrd5LLp5VkMj+/yNi1eYZ2D2MoWtg7dJi7Tt3Fzt4WrO4CofQar7z8OtdHxpUaNTp6k+MnTvC9p76v4upnf+1XtRk6EgsrLeUbf/4kyzdXeeJv/5DFpQV1U8p1lFgVcVPL+89JLrDQD2TMJU/WbKWxqk4Fb4lKyRSyuH1uvc+kGcOgCOYCNsT9bcRtk/MU1NfW8uNnxohGt/iFT36Svq7u7fsVeGv0bT73a7+JyeTkrnuOYrFBMDSP0Vzk8tUp7rr7MXYM7tXXJihvyU5NpJM0tjSxvLqiZyrZI0nzWCoR3xYAnXadW6Wi5HKj7m2pr0gzhski189AU10VyzOjtFXZqbFXyEXXMDiqee3deS5fmONfP/JL/OrH/gMrqxvbuG1biS/+98eZWLrBXHB6O0c4X+bUHfey+8BeVjbkuVCjTZmSES/r17YwK00F2818mlWrucAyByUuKYtNXPZms4q0IrzKnJJ7VxtwSiX9LOugfL80nsiZTzDugoKXNWLXrl36O+VfaYYQ4XVra0vXehVviyWNDZE/S/ON3P99/d3a8LMRDmltRZre5Xkqgq24hOV5IhnVcu2lcdpscdLe0oGhUCIXTeEwOCS1QO+VlCD3rWaS5TwFq4FUJUfFbqacTnCks5Uqu0sbohamFunvGaS9sQubyYXL7iGVymO3ubSRQ+oxiXiCYqrML//ir3L6rfPU1jayEYmqw/jnP/Ux/sef/wHJQoit5ApPP/d9PAEHPf3dTE9N09fRyfLUMt2th/E6u/iNX3+cP/qjP2TP3h3vIZH/Xxm3t4Tb/1810Vv/860RuDUC/+ePwC3h9v/8a3jrHdwagVsj8P8xAv8U4faPv/qHfOuJrzE7M833v/c9LU5PTkwoDvLrf/U1NtZDWhz/5Mc/xsDAAF/4wu9qx3LRaGA9HmczGtPuUSnCxJMJDh8+gt3mYOLGBJVChaHBQabGbrJzxyDdXV3UNNexlUlQHfDr16fGbvCxn/4ZImvrLM0v0NnRTnAtyI3xMR585AN66JHufMEgra2FWNvYYGpukd/8D/8XB4+eIJEUzOl27k5oZZEdAzsoxLbYCC4xP3WT1NYqkY0VdfqmxKmaSuGvrcUumNuAH3dVgG999284ePQI993/MFvJKOOzk7xx/TwjY9eJzYf0vRbcdqp8LgZ6Ozhz/iyf+MzHuDo5SnY9jj1copw3MruyAnYzgbpqPVB0dXXoAUIKUn19PTz//PPq7NmxQ4rsW9olL4KfHCTFbSgutGQsowXHqkC1FirrGvwsrIijtUh1k5+M4FTLJeLpDF63l3wqS1/LAAsjS+S2yupumAnO0neol5wjQzQjOFwXF54b4/5Dd/Kzd3+UKpOd2fErvHPpEt2De3E3tDJ44AThWJbV1S384o41S65KEbfLTjIdJ5WJY/O6NSfRlCtjyxZwU2Jt5SYWV475jVHevPIyLYNtLG+uMzW1RDFnUQFp185BdU6O37iBxWrH6/YRT6RobW3VzB7JkhIEloxHa1sTba0tjI7eIJMpa5EluhXip3/6UcbHruFyuAhvxAiF4pQE62axqEPE4iyRLUZp6ajGbM1q8Xt2MkjA20QubWRybFaxwKHgKr/+uc9iqFR46fkXVZC4MTZBIiG5cUYe++D9tDQ1c3D/QfwuH+lYmsX5BV59/mXN/xoaHNIigLgQZM6La8/rCKiDUzphWzqasTnM1DSJ2gk5Q5GRiVFeOfsGFreNI7ef4Ovf+ibDAztJBSMcHT7Ez37ko8TCSULBMH5nleZYtjW3EI9Gsdkt6owSLG9LSxPFkomW1j5yxSKvn36VV159hSuj1zCYxA1Tprd3J1/64u/x5S9/mR/+8H/R1trA+uoqw0d2KLJ0bn5B81jXV0PqhjIbLNoB3dLUpii98+fehbxkS9YonnJ9fYHgyiof/OBdiqp76YXT/M5//h0++6u/xfJKiGw+T2dXC7/67z7Fj174AUP7mzl2coi6BrcWJEaujrM0H8FsdOO0+xgY2KlZn5cuncPlNHPg4F5dyQTHNzoywbWrS7S392qX9dTsrGbjtbU1a4GsrqaWt15/lQfuv5/Oli7++i+/waOP3MPVqze4ubBCz47dWqiam55VBGvvrgHNb5I8qYmpGxw7cZiyQXIIs7S0NXP5yjv09jUoErQmUM3s7LIWGwrZHIcOHWXyxgyvvXqOY8cPqmPn7rvv4aOPfYK7H7kHs81GTV2dImklS1TQXqGNEFM3prUT/ODxg4ohE2y1FCnWNkIYK0aamztVnJYid011gP7+XiqVPF6fC7nlzBYpmFrJF7Jshje0WGdzCqquQmgjSGNjNTa7WXNVZ6ZW2bdnD5lEhTdfP89AXy8PPPAgT33vKYrZEj5nHQf3HeXwsUFGb77F3v1t1FQZia6vEFxYIRpKk85YaeveS3P3MJ/5lX9PNluCfAVHwKfusE//ys9zc/oa+WKCusYqpmZuqov44MHDXLs2TqVioa9vkLnZaVobPLQ01qqYdIE4+gAAIABJREFUf+btd4nG0xTKFUXTVSjygUce4ubYuAqNDbUtBJfDhFbDWrDq7eticKiHaHSdfQd3shnb5K/+6pu0tfUR3kjS0tJBoNqvGMixG1f5wKMPEB7f4IdPPo23wc76/BZtXY382//wOdY31olEYvzjP/yExx77MMG1Dd49f0UzRr/znW+p0/rwycMqUsq1kWKTNDTItRwdGWVhblHXFGkYkAaCxsZGnZ/iBBXUsggHM+IkyZeIxLbYWt/CUDRQcVWwGe2KRhPXnDhikuEo2XiEXXubuDF+jf6+ToJrS/T3dunPkSzznv4dbETibEbiePxVzM8vYDYU+ciH7mfi5rgKDlL4X1xcwucLaA7c+M2bNDU2a7FexMLdu3YrSlAaoCTba3UlqKjxVLbA8L69XLp6lbLBQFN7E2a7WYUWqUyWKZItiFvIRTq1jS1NJGIqImjOmRaqDQz0D3DpnVHefe0GA4e69XVcungVp8XBH/z+f+Nvv/tdzp1/R0U1KTzH4ltYzEZCmxu0NTfT0dmhjtaO9lZcHg9Xr41q0W9rK6ZOSBHspCB+5fJVbr/9TgL+AEvLK8zOzrM2E+bDH3tUBeWlyRlSsRTxeJp777lfX6PH72Zq5gY3blxlz95hLS6OXp3C4fIwPHxQnc0vPvMCVpNNUZ3ynl0BD7t2DGB3S262i+X5NUKbQR588AHiqTgXzr7L3OIiew7vxOW1cen1G3iaTZw8eRvraxG2wnHF5WY2c5x84CjtXU2K66VS1MaKsasTXD07zvF7DtIjmfGUWV5ZoqW1RQuUb7/zNkazgZ7ubnUZSr6zz1+tzSIf/OAjnD17WqMAJJ81ps8BcZeUGR7ay+TUDONjk9o0sTqzzrE7dlNV5yYZy6og43T4VIycHJnGlDOB26hzezO4QTS0hcltxFvtoq2jU/dsS7PLVLfWYbRaFOGc2opR3VFPcHGe3h3dDO7qY2lxFr/Po0hrd75BG1gioSyri1vkM0aWFldpbq5X4XZs4jIvv/EsnT0thLc2WJtfwd3gZW15TbMMvX6fvieJIPju//obnvzbv+X8W+do7Gyiyu/X9W5ldRm3w8Pli+9irlho6K5mcHcfNpuT2to6zpw+y8bGFj/38x9m7/6dXLt+gbXQHC1tdVisBkX9S5yEFKAlH9UsuEebSQvCmv8pf2ewawPY+lqU2dklrlweZWhPNzt2djE1vsQrL43y4cceYu++Id5662ViySUGh9vweu2kJVu5upPZ6QhP/+gsXkcvrU271XWfyaexOy1UFHNYJFdI6f7JZKmo6CcZsZKdKyKH1SE5z+K238ZNykc6m9YitNyDgoMV0U5wroJVVFFHfDaKSi5RLomLWNYaq+JuRYyS9VeatwRrLgLm2PVx3j59hlQyTWWjSG1rC+GVCA6jB4PFidfpILi2wJFjQ8zP31T38r59+zX3GIOVXLasWdy5rGQaCq5X8iQlvz1DqVJUAddqs9DU3KSOXBFcz73zNolQjo//0kcVl/rMc8/h8fiVGCBOUIk8kftUcg9r66qpra3W5kbFHxflHhW9ZTuTUhpj5F9ZLwSZLnhe2VeLC6wgoqhkuUp2dDFJMr2lAqqcUQQprI4oszShiONaMLGSYyv582n9fmlQCXjdGAXfmxJEcUYjB0Q0cTok61EaXfKYbQasDiECOLHY5OsZHNaKipvyGiUCRRpdZa7JGImLUQT2gqC+5XO+rOMnjq7NZFIdoiJ6Ch7eYbPp+5JmQaPIdSK2FUXkELeujME20tfznjuzIOKH5vBKIIYkk0IyLa7fChWToEzFoS3YX7NSblxWr4qxFpNFs6MlD1fEV8lNzKTzKsjLPDFUTPoskWbYeDSxPfaFin7dYnJgszixGMVdX9L5JehkqyCALWYVxMwiLJa389G3c2TLOG3bLly51vI6Ffgv78OoZjgqgmM1i3u5qO5VwQnL9dX7QLCwmayOp5jMRJRUJLSI0WIHlIuu70cfU5plK5m28twrGCrbmZYOK8gZTDJwK+KrrWiTpux5heKxEYuwvL5KOBkVxRqn34vJYVEBVZy48lpFKJL7T+5tEYLUFSkvXvJ8JQNURV0Usy+uYLttGxstYrO6iU0WbCbbNmb2vb2uXFeNzikWtdFTnLDvC4KKatawUEHUOrS5SsdP0O/vuWdlfKS5UIQ/EW6FgiS5nfr8L+UpmUXwE8yz3K/brkVFVouI/p6wLAKcODtFIFOkeL6EvSJZpA6KIvrKFbKYVLxN52W/IHmm2/slWZMUwSyvrVTCbbfpPJXc3Fgizci1a9r829oqzXpjem337dvH2soasxNzLNxcYuhEJ1/5vd/FarbjcHhwewLMLM/z5mtnOHfhHDenJnFKY1RXK74qN6fuup35+RnmJqY488plvvLHj+uzU3LBRbSX/ZS4usVpa3c69dq9v4aK+/7caxcwlI28e/4S+WyJoiNPR2crXd3t7N65gyqfh66mZtYXF9lcXaWSl0a7Gky2AR64537WEtIgtMLU7KTu51946WWcLj9z88s0NFeTKSV47KceYnJmlP4de3C7ulhbjxJPRUjlYpRNBSpGwfmWFDcsa6HN6MDrrsJu8SjOXBp+KsYMVqtRySymSpnQZkjzYmVeWGSOWg3E1xfZ3VWPs5QgvDRNvGhhbDFNPGzi9gMP8pmP/RbJrTxVNTVkSfPE332NZ177Mcsbi5rvGwnHMeStPPTRD+Gq8utZTdbUhsZapcjI3BAqkqwlsvaqmGvezrsVN265mMXttLF71yBXrl6hrrZuGyteKeteWu55aeKQz5JhrGu9zUIxE8VU2SYtHDh4UCM5lldW9L5433Ur7t9YPK7rgNx3sh5W+71MTtxQCkt4c0MbX6TmI25gacpqamokuLaqaOtMJql79kxG1nloqmslsrZJlctHPpHDaXZqTr1EDhgdNlKlvDZ8iIBbsZhIxBIETH5KmRLJeIZCush9d9xHa0MbLrNv+1pUjDgdHkXPF0pSp0hS5a0ithnlL/7sr5QKZrW7+PgnP8HP/OyHSWQ2MFoyLAYnGJ+5SkNjNfHUNnXCUqmQ2IixZ+cp/O5ePv3pf8/nv/B5hof7MJrEkSxr83sZt7eE21u131sjcGsE/oWNwC3h9l/YBb/1dm+NwL+UEfinCLf//at/xN/89RP84AdP8Xtf+hJ3n7pTsx7l8L17aFA34XKAn56a1CJiQ309F969yOD+fazG4sQEQSSOBjmAOu1aVF6cW8AqG3WLnXtP3cXhvYcVLyiO2Rvzk5h9DpKJOA/fcx9//tU/Zt/O3dx2+Ahry8usraxqEUM6UjdjW/QN9Oshuq2zg+XVNa5cv87FK9f4wu//IYePnySyFVf3jBygx0au4rGZaWmo5dkf/ZC6ah9mY4bZmVGaGxvVxSNuICkaReMJhob3UjYYyQkCq1JmaWUVl8/DbXedIlJJc2N6gnI0z9kr7zIV3yCWiGA2lWnuqmdiZRpblQdTvMBwdR/GkoXLI6NUNdSwFd9S10Bra4tmrkh2b2tbsx7sk6mojqlksUl3/o6Bfi3oVPlqsZqdTIzNYLe6FCGcSiUIhZe47+E7WVqfwWAvY3aKumNSTJgUyKTonA5lqbU0kV7PK+ovmovSc6CLvCvHSniJ8OoGtcYa/uy3/4LsQo6J8xdJx1ZIUaS6Zwf2pnYqrgAVoxszdkwFA2bJV8sJetiH0+/g9IWzNLa34XT5sBWg1mpjdWIUmymDwRbjH195kmBuGV9LFbGc4O2sVHvauXZpingsQndPuxZlpFu8qb6J8YkJDNpqD9HYFg8+cB+LK4usLM/T1d3J1OQsyXQFv7+aXC6K1VykublG0Uz1tS3cvLGAzeHH7a0iuLmGt9qOv8ZJtrSJr1Yy7HJ4XQ0kt0oU0mZCwRh1gXqW5+cZHtzFqdtv5wff/wFelw+n3cuD9z5Ae30tW+th7T5PJ9PMTM8SDm1qbqnZaKa2rkE7hoNr62xGJJu0BqfLRaO/RbGH7V0tVCxFHF4LNp+Fr//t1xmZuI7Z7yBRytEx0MfxO+/kb596ClveQL+rmU99+BNkE3kioS2sBps6pATLKqK8CHiSCxqNh3F57RiM4spwsLwcpbqujp7+Ls0JiiUTRBIpxsdnmJ5eUPd2PpvhU7/wCdLJCE63mZwUc0xSurRSzsncStM/2K9u0I2NTZoam1iYm2dueo6uni7NfRRsZ7Xfx8rSAvfcc68KVS+//Cbf+fa3sTs8/P0//Jijtx3l4Ufv4UP/6h6wxzl6+yCLq+OYFPNlY2V5k4H+fSzNh7QItSi5itEt6huq2L9nUAuoUkwUN8ryYpjgSpxCyaIu3aXlJUUMyn2yEdrA7/YzOzHNv/qZx7TQNzs1g9Pm4M23LuKsqaalq0eFrNXgKtFYlEoxz5Hbj6nb8/W3XuXQ4X3EkhGS6agWKCQzsaXVzY6+LuZnFykVjditbi69e00ddsePHCO4uqEd4oJ0/fznf5c77zjFXXc9QCgSU7SmFGUdTodm7q5HwoqAv3TpEtlcTl1JggUWeay2vo7lxRUVT7yNVfh80qUdVaR1OV/AU+2hq7Nd18h0PIXD7dB1VwSvZD7FzMosFruBxsYqzU9sbWlkZmYBKjZ6uzq4/O4N5uZn+OLvfoE/+R//k/h6QrMUJQeqWDRRMCTY3AzxmU8Lrs5DIhykzucjHolpgcNiDzA1v85qKEk+5+T8OyOk4nE6BrpZWpnVfMbmtkbimRjBtRU++xv/Votr0Vic1rYOLdhX+cTmUWDipuR6BjTnLBKNa6FlczNMe3uzourEGdzZ1osJG2deOUMqm+NnP/7T3JwYYfL6BE3dXtr6GhSxbkAwYZI52qAZxytrCzQ2VymGL1D0qhNFCna5ZJlEOkZ1rZ+TJ0+yvLzGc8++SlNTEz3dfSxOLrOViisq96Of+dfU1tdw4e0LzEzPcPtdtytqTwpW4gaTDyl2ipAia+zExIS686WTX4qP4hSYm5vluadepLrdp8UkeTaK82BgYAcTEzfJZLL4/T7sVruKvpLNmMnG8XvtrK0tsRWOapZoS1stwdAGDU0t1NY3s7C0qmtkNrHBsYNDmvEqrt7VlRWNCQhvhPF4vYqPFWSuNFOJq0KcLbq+prJ4xGVWkaK+AaPFSkNzIytrQRKZJH0Dvbj8smZsYjBXNIdWqr+KoZSUQ6uIEtsOL6myb2My7WSyBar8dYTWt/jRUy/idLo4fOwgl965yOF9hwlFlraxekYY3DmA1+/hwrmz6nCXjExxans9bqV3BKqrtLgrDUs7duwkHouTSKQIVFUzcuW6RgUI5i6dFledZJbaNR9bXOXXL43QUNOkwkhdbT2vvvgmp+4/htlW4czZN2hpbaK1tYm3XxmjttXPkaO3szy/wtV3r3LXqVMsLy/z0o9fJ2vMU2XzM3Rkh7p5Zf8yNz/L7MwiHo+LUspI71AXq2vrKrjV1UuzUZQdOwZU6Lj89k0unruO1xvA7nOSSIYIVDt0/yQfT//9a4qw/6Vf/kXW19dZWJhX7L/VbuXkqdvUZby2FKS6oZqauhoV5NxeH2fOvs3u3kEsHsn1NOoe4MbYOBbMdPV30tbWjs3uYGpyWp8/0nSSyYSorfNRyFU0KzyTKnHmtfOKXOzs7NG1S0Sh0Usj1DQHsDsshCObSi5x+bw6bzVH0eXEG/CpSJzMJklFI9z74F2Mj1/XQrII8TsH+pkbWeXg/uPUBTpYmtvCZa8lvB7D6/dSLKdZWB7npVd/RKDBTXNbHW3drVy5dE2zNiVHc2srou9NisMSHVHfUEulUmRyapzVuRXuuPcEA7t6+Ysvf5Phkz00NDSTy5Q0n1zmn+Rjy3ot+8xdewcY3NWLN2ChrsFFMrVBMrVJVbU4WEsY1H0lz5iiIq01H09cWBUTBqTpIUtDXQfRaFJdynaXiUIxSXA5hRE3tdUdNDQ0cnNkguWVm/zsp+/D63Nok0M+a+f82XFmpzbZ0XOIluYebRiSpgV/lVcxvBIzYHOK8FbGYJFc1gwYyrhcDh0ru7tIa1cdHo9b72lxCEuDQ07Qv3IDavBleduVKBF371Uw5J4UAVoze98T4+TPgiKW5jj5kOK0iFxNIkaEQqSiCVLrUVbGN3H7qyFvp5I3szqzQO/OPorlhABV6O7pJCVZ21tpQusJFV/Edb2dHSj3o1UbDqVhUygyGxtrugYLYlNc9W+9cVbfj9A2BnYOsO/IkLqsw+Go4t6l+UBcqJJpK2KnEFZEFGhsrFcBV+55Qch7XB6lF8hblmxHcZ7KuIjzSn6/PCvlWqroZDJitFYoVgR/XFBxUuIrxBElRXYRp8TtKXhnySWUZ4kofoIrdhgseOwuHCK2lQWDWVQHnmQTm4wy9kWy+QxlQxGrczs/uVyWvXcBrxecdpten/eFjfevkeQSCx5UMwqRpoEy6WKJeKWsGN9kPKFNbCK+iehmMxsJeL14nE4VOeRMI98p4GIRPwKlggpj8t5ktS5XTJQx639LE568P3F4FUT0FVFRUMomG9aKTQVcEe9EfJT9raA9bWbJGBY3sGCj87ofl2eexWyhkK8Qj6RVoM1KBm7RhLFihdJ2Xq7N4lD3rbhxRViRZ5xggY3W9/J+JW+yXFbnrPy9NMNJ45/MHfmsmquMirj2bDbsDoc+P9KptD571OUnfy+i7nuOPb1vJQ9YMsoVnSyNUlaMpe08TZkoIt6+7/DNZLOa0yo/X56ZRb2mWRX3sqIES7OEx6kY4Egqzvz6CkuhIJnydvau2WbG5rBrk4IISBarQ4kmFcQJ/b4ztqTvTwQkEaeK6pTcxl7L75L5Kg5HcSfL65f/R5r8pAlBHbaFogrUIk6rQK1ZxdtIZSOCYi7qGJllziqe2KgC9PtZo/I96kSWrGuDUZ3jacF/i3NSMm7l62YRwx2KR5axEbFIc7/ld72Xr6yicbFMLinO+ZSK6TL5xLVoUzezmVKltO2gVsx3WR3R0sRRKRWIbUQJrq8zNXeT9VCc3fsGaRano5yvcznaW9tYml/k0rvvkk5mlNLx8IduY8/+Xp7+yXNKtdm35wg7u3fR37GT8dkJLl66hNllwmiF2aVp2jtbNDLg0tlzhKcy9O9vYP+hA6ytr6tjtL2rQwVRQfQ73C5t4qyprUXmwdzMApffuo7HGdhGVJsNBENB5hfmqG+ooTrgYXlujjuOH6O9vp7uphYGhHzSWI/R2s7M6hTPv/YcswszKqhPzc6TzpY4ePQkly+OMDs3z+DBQWqrvew+uFMbCYLBOLLQiIBeqBQw26SxoUAmJ83ZfsqF0jZG2yD3lUEbrD1et65haUH/Wk2aHy2NdOIsl3VLHPnxzXWaqp3s7W4kH1kitDhNomghZazl6oVl+pr38quf/E+4bFXY7Q4K5jxnrr7BX373z8kbcrpWi9F6aytJc083h28/oc8cwdFnc2kV7qVuIRnAIt5KxrNcQ8HhS8SHkI8MlRwBn5Njhw/z0iuv0Fhfr3NFxlzWaY/XQy6dxeF2UsgV9DnktNogmcNj2m46qqmp1ueVItENBl3jBX0tezFBxEujgcxZ+W9TyaRNXeLIlbVf4m5ExJbnh9RVBFEvzne5D9vam7WJ1ml3sh7aJJvOKdkpkcxoJMOFC5doae7k3LkL+joFyywf8lnGOBKPYvd4MRgstDa2kk/m2dG9gwNDB0ltpbUZR5IXJLM9Gk2wc3CQ2bkFEltRqjxeenp3EI9nJNQXq8PNyPV3cQcsVNc7effKm4yMnlc6idw7hw8d5h+f+l8EnB4+8sin6e48ymd+6d/zu59/nIOHh1TI34bwmzFIxu0t4fZfSjn31vu8NQK3RuC9Ebgl3N6aCrdG4NYI/LMcgX+ScPuVr/Dtr/8lL7zwPH/we19SF4fP51FxMZ1KaAFGDhmCQJR8KHGuXr58hfrODnJ2G6vra3oYFAFJ0JpS/L3t+HGcVjsum53NtQ1+4ROfkl0xkY0wz73xEuupiOYknjxyjNa6Br7w2/+ZX/rkp3TTGw2HWV1eoaa2msnZGT7xCz/P9MyUdtSefvttLo9cJ5pM82df/wb1ja1MTM+oWOyTYnYkzMrsFDt7u3j5+WeYn5nA45VO+RL5VJr25jbamls1C08cdNXVdcwvLLIeDrN7316WBBXkdCmquaarRdFarVUNZM0GZpKbjE5e5/LIJeZDs7gb/QQTEToCTbTb66BoYnJ6DrtLXD3bmU6Cf5TCqmT41dfVaLfz9etXtDAsxRgpGu3Zu4dIJMLM7CK93QOsrWyQiuU0q0oEq3Ily+69/USSa1jdJqxuC/F0Eodk+0Sj+L0espE8O1p2cfGtMc0TLhrLDB0fxlpl5troFRIbSR697WF++YOfYfqdKUJzC4TWZgm0NeNq68DV3kPaYGMzkqHGV481D5ZShWqvm4qpzGYyzFYmTr5cob62EZ/JSia0zsb8BN0dAd668Dznb7zJgbuG2SomGZ2cZXUlRWLLgM9Wr1mr9U0BzTu9dPEyNTV1WiCS4rOgCKVr2uN20thUz+zsJHV11eQLRcKRHGabi83NZZwuaGupVbFLhNutSJZ4LE+hbKZYkYKaCZfHhsmRw1mdxGDLUcqY8TkbcdvqWJoJkoqmSUeTDA8Osm9or9RPGegfxOcOsLG8Tmp9nUhwXQuKcigTzJ5g9CQ3SebY9bEbeOXAbTQSTSRobmujo6tT54h0z8phzGKv4PRbGJkcYSOxwU9efxZ7lZd4McfwkUM4A35efO11csEk3/rtPyW7kVQnUkt9C5G1CG67Rw+4IsJIcTtXyhDPRFVsWd9cx1C209q0Q7HKFWOF2cVZlldXtajU3NpJuSyHaxvn3n6b1157iQMHdvM3T34bj9+PwWRVx7ocfMXpJg0Sgj0PBlfYt3cvo6OjJKJRmtuaNU+uVMgLd07zdu+44w6mZ+bYikQV1xpcD7G4tMRf/OWfc/TkHh76yO3kDJucOLUbgyWLseJgM5QmFo2r8C3O01gsi91hpbOjjq3IBi6HA6PBymY4jcvhZ+TKLGLy6+7rJ+CvYW09qAVecWKLK3ttaY1yrsLAQDd1VdUq5GjucTaPu76ZcDyp63qukNMiUyYew+gwUd9Sx/LCPEduO8hmNITRXKG2ropSJY3VnGYjtMbw0B4VPc6dHiUc3qCxoY3qqhqK+W07x9UrV3n88cc5deJOurp3Y/d5tEAur6+hoU679Os6WhUvmysUiG1FFbNnF4RYGQ6eOMrI2Ii6NLK5jBYkRAhJST6X0ahCb21NtQpi4dWwFhGiG1sMH97D4N5dxPNxLRy73Q4VIXK5JE6XBZ/Phd/vUafQ6bfOKCq6r6+f8+9coJDcpL5aMnGnOXT77czMhVlbXaeluZmAx8K9J/dT7TDgMsFWaEMdibW1LZSMAf7iie8xOb2oou/6RhSb1YnN4aC+o5Hx65cYPr4Xl98Gxjz1zTUsr8wRWl/m1Kk7mZqcJ50pUlVdR0nrkeJAMhAOhbRg57S6tAi8a2APZ956h431MC2tdXirLLR3Se5UWNFyrW1dFAtWUskCq8GQYjkxSSZgFpMFjvUfUSFDXPsinkv2WyqZVBTo2lyEnCGn+MfBnbupr2/StScTT3LHo7dr1vHlc1dYXwtx6v47twulJoOK7iI+Sv6pCBWSJ7m8ECSbF1S/VUVavz+gOLuFqSXFlB87doyF+QXm5xZwS3NQIa3OLhEcEzFBynrwBqqwuyz4fXampsZZnltk6OBOqmqqmJ6dZWsrjr+qjrAK6Vl8TgtVXhvdXR26Fo2MXFUcszwrpOAqYqiIytq0ZDIrZlaaGGwmI4lgCofPxQMP38uly1e4fu0GLpeHRDrBnmO72Dm0g1Q2Rqki62de3dDlSgGbuA2SMRVEpFAtlXMRPKSpIhCQ55cU3W3cHJ8itC5ZyBVGR8ZxWRwcOrqLjq52dZP4fE6C60tkM0l14QkRQ9D30sAk83RoeEhpChvhTXVZCM5QHHHyPqTIXcxL7m6FbLZMdCuueZfXRsaor6nBbnTwzD++wj0PnmR5do3x6xMcPjWkwm1PbzvpTAKXiGBbSS5eHKPR10EmF6ch0EBvdy/nTl/EE7BTW1+rTVzn3r5M/85umpsb2IptaZOGCOH5nIhEFc10DFS5wJDh/IXzBFdimilN3klwIcJDH3yMN06/SS63RUt7DZOjswRqPEQ2khhtVn7qZ36KpcUlzrzxFtl8jqE9Q5y44wQvvfgCEyMTuGu2XayyVuQzBZC87PUY93zoHt0DvfrqK4RDYXKJHM0tTRRMBdxur97n4lzfjIQoluI0t9RoRnlzYxtXr4xy48oUd911j6K4z545q84raZLZvXtQ1493z17EUeXhtjvv4Nq164o0FpRjQ1MDUWko2VpX9OXePUNEo2HNEZdnb1tbG4VwmnzawHDfcbzeRl59+Rx7hg4xPTOD3SkI0yTzSzdw1sjPC1AxlVhaWKOQclBT3cjbZ94iFZNnmhur3YLdbMBT5WI9tKJ7nnvvu4Pl+VW2wlscumMfKythEvE87a29OidOnxZR2oLNKujmFhxOeR6vU1vnomLIYDaX6eiqxeEpqxApoqNgZasCHiWeiGCcSmWwWV2kEhmczoBmghqNFkXRBtfWKBVsNDXs4HtPPqeRAnnB7Oaj9Aw04vY4SSZyBFeSxDZLrC5uam5xe3uj0gUy2ZTmbotbqaY2oAQOaYBLpKNEExFdw8UthLGsbqyqWj+1tTXv5VtKpuq2qC1riGbzVrYxuOriK4mLKKu51CJISgFcsKAiUIorX8QrWW9l/ZQCvDgvZS8qYpepBG3VDSRCad567RK5hAmHJaCZvtuxDJLdKo7fDEajHZPJjcNeRTy+RX2jU3P1ZE2UbENpdggEJOt729Us70eK/+M3xpifn2dibEoRsBaHWR3xcj6YnJghFUnzO1/6r4rx1oJ25kYnAAAgAElEQVS8WYTIou43JDpCcMji5pcIjfedWvLzRWcScVBFxmxOXY4iMFostu0cYxFwjQXy5ZwKtyKWihNT1hYR/0QYkPel8RQZcVtV1O0rYom5aMZr9SlWOCvkF4cNv99FoZjWvStGCX4tki9l9ZpJlnqlnMFgiOB0lnC7HOoSF7qH/EwREwQtqrmiMrMsVs25FUEjkctTdLtJFAvkM9s5qILUFVRqOhFT0o3siVVgNkl+uYiFbhU+6ovbua+yXxbXpPx0EfIEFVzZ9uoibtx8UVza2yKn4LSLOVnLJZfSpHPK6bBpBIeMqwip2+Kb+l+3CRSSO5sz4nfVk8+WKeTKFPMGsqkSiViGTELcwCInmFUYtlvkZ5lVzFOiwfvOUv0/5F8DRvmaxCnI63hP2VbpUHJ4BTUiblJxc1usSo6Q1y7nJpnHJbn4arA16L0h4pw080qepqloxFrZvr7yoXNds6xNuh+Q+aqi7nvisvwoiVcpu2zkJAtWYM1WE4gb32Igb6ooVlnwsdFUXF2u4iqX12q1O3G7G7DZPNrYJS5EoUDI9VDnrcWsa6xcNxlnaaoQd6Lcu3nJoC2KQCWxI3ZtApP5LGMiewwRTcviHC/pVdWzovwjmZwqUsvPt1s1W1YcpiJGynogYrw67/MFLEazfl++VCAjr1lcs++JwzI+0rwjzxkhNMuYb6O5xc1e3n4tkp4sGaCC+y5K3qo0wG6P5fvjJy5xkZGK2bTes6FQmGQqSSISVTdzc3edRgzZnS7GxqY0013wyD39nSr6xiNx3c90tLfT0CRCW14bl69cvKFkEYlB2Lv3AH6vH6vRyoET+4lvRrk+dZ3l9SWS8Tj5VAqn2UJPbzcOt41cMUt4M6RCoMfnU6f1T55+gURSztfDtLTXc/nCNQK2Zk6/fl7nkIjadredqRuT7Dm4i57uDq5fucIH7ruPh+++m57mdjKS0yqNhoUIX/vW11hdC2qcQKEEC8sbRLYyeAONLK1u0NHVTWgrjADub3vwdsyOCrFEWONTUhlx2Zow28Tpub03lGstFAiv04ZN1pNSnoA0ytbUks7kWFsLYjEZqKny63yQva8020rMRl3AS3t9gKWbl0mHlzmwqw+js5pI3smT33kBn7mR//6Fv6Kuqo24YIwDDi6OneN//NVXWNtcY2jPMC++8CqpeJZdR/fwyM88is/vo1TMc/nKJQp5IQB59ZwiuGQVNYtF3B6XNorL+lApJgm47ewaHOSVV15Tx63DKQ3nakXfRhbbHZodLQ2okt1trpjwFHzkIkV10yoK3yytKVBbV8vNmzd1rkmTm8SyBINBdfg2NrRw9fxNhnftY+LmTTw+EW636OnpYufgDr7xjSf0DCa/QzK/pWa1tLS4TTAySkZ8magYEBxOHnnsp/jeD/8Bp9NLUM5CDc3bGOVYgko2T2t9g/SJspzd0KzoE0eOc+b10+zq3c3P/avPMD+9gMftUfFWqBfSIFxdW6skkNdfeZVLFy7wm//ut3jiiW/ywEOP0NHdywcffYi//Maf0tFbx9jEeV5742mS6QhHjh6mVChx9s3XqHb5uO/Ux6mrHuLnPvlZvvilL3Dk2F5tMHq/8Ue6XaTf5H9n3MrMEOS5rn0ug8GwnQNw6+PWCNwagVsj8M9oBG4Jt/+MLuatt3JrBG6NwP8egX+KcPvHX/0qf/Ot7/DM0z/iy//t92lpbtTslUpFDulbVFf5NaNOQFeSySSdl4IsPX3xKg19rSQy0lloUjRRJpvTwvLHPvpxGmrr2FwP8eKzz/Pow4/Q2tDA0vw8oegWLT1dVExGxRDJQfVrf/In/Jf/9J/JRGOsLSyxEVzXrajZZuW2U3ewHlrH7fcQXF/jqb//R+LpLL/4K5/lvgc+wPUb47S1dqjI5Jf292JOEclvvvoyFlOZmlo5SqUZu3qV244eIxNLkIklaayt07ypoX37efbZ57C5PdQ0NhJLpxU7VlVbq87cvs4exPuQoIi7yofRbiaaj6sLd35zVVE/bqsDk9nO2uaGduQL7i2ytUlfX68WQ9xuJ5sbG9RKZtvcDLVVVeQzaWr9VditVhbXlrDXB7C73cQ2k5hLVuxmB1aTRQ9TLo+VVDaKw2ulbC5QMBQw2kzqrnJWbFrgcno9jIyN462uwmpzYTY4tNM+OL3MqX0neODYHRiTeRbHp4nGMti89TR09WD2BTC4fBSwkM2XsQlSrWLCbXNQW+0nEt0kU8pRMZTIJlO0VNVQSMeJrM+TTq/r4ftr3/xTdu7rw9/oZ3plEUxWlhZD3Biboba6EQmpMlgMmv8qiF7pLnbYXYplk4KRoL4ks6y1uVHzabWAV13NfHiTrBaj0pjMZXp72jRnb25mnhp/HWsrm5gNcggu64FSxtLhM2JqyJIyblHKGDDmbSQ3MjRVtdFR30lzTRO7egdpqK5X3Oz42AQet5dULIGxUNCD8rsXL9PT20cuV9TioBQa5DWuhzdobm/B5nfTvqNHu/StLjsTIy9xc3ycQ/v2kctk+Mkzb1ExJPnAT32Q5998lXghR7pcpGCEbL6gbqeHb3uI33zs13j1mRfxON0E3B5sBiPZrThOm00LOpLvZPY4SFTybKRjbGXTHD94ihp7k7odnn7uGZ574VmujlymobGRr3/96yr6NNTX8aUvfp5UOs53vvtNPv3pT9HY1Maddz3I7/yX/6puWpfby1poTZ0IUnRubJaC+hkt3gsSUFDfbqedci7Lju4uzWM9/fZ5qmrqqa2rY309rI0HfyBIpz0DPPSRU9rY4PaLw69WnVYiwFTXuKmt8RIMruJyVTFxc5renlZFnh06uE8xrOLuXF1KkEyUsbt81De3qMAohTfJxJR8PpnjUloyY1LcWmtzC+l4Rou4noCP6eVVbB63HmpFxFsJrihmOji3TENPnbpYArU+RVjKfNy5s5/r1y7jcZtVuBXEenV1DdNTS1y8dIXDh/Yx0L+b+ZlFYpE4i/MrfO7f/BofeeinCTQ14W3w0r+zg0QyodjPoaHd3JgY12xMcWGLWFXX0MTOXbuZGZ8iUFdDNL5FQ2OdZjlLd3l/f78WPkQwFye5FFkkX1eK4tOT03S3d+Ot9up6JBhTyQ2VdVkcXfv2D+ELuEkmo/pncYpOT82oq+nhhx9R5KzDKpjBOM3N3eSKNlpadvH9J/9RHeZtTS201deRCIc4MDSM2+4kHAzjdTtoa7GzvDRBMJhkeTlFsejjldcvYHP5KRhKROLr+BpdFLJJ7v+pe7DYjVy9foXBwV7WQ6sqyLV3dDAzt6iF8wP79yOKgNlsZ2UhyGZoi4mrN+nq7leKgtxbHreVtq46mlprKFaku99GMpPB568hW8xTLOdZD0sGNcRiSaU8tNtbtMgthQvB6Usm5vDuIV5/7Q1Ov/I2VY0B0omsFpUOHj7KuxfeZXV+kT0nhzlw+CBrwTCNDc0qCohLafzmKInEJoO7+slmRewpsbi0yMrCmjbT7DzUqc8+q8WOyWAjnyry8gtvagat5LfnMnktqHf2dmo+qBSXgytrOCxONqObtLY30dXbzszsBF6fUxsopHhqqBhpa25nenKBtdUN9g4fYGpqSp+l+/fuUZytFPLUKSmYONc2anXk+hj5fJKurm6uXb3B7qF+6msaeObbL+Np9vBrv/FZnnn6WeamF7SIu7q+SnVTFR/5mce212Qx2xrB4bZTJkvJkNe1Vy1vBnFvWrafw1YTFnGO5PLqFpICkrzPteA6I1evsxqMM7xrF0ePHiK8tUR4cwqTOU13TwdbGylCqxl87gaSkrGbCKuDb2ouzPDwft5++x0tFPb1d6pDye/zYzWLy6LEyJUbLC0F2Tu8l8tvXqWmvZoj+/fxzlvvbjcAOBx09bfR2NzA6bNnqfHV0Le7h2wuz7Ur11lcDtFW205bd4viv1eWZG8Romegna6eDs3D/f73f0hvf7fmpK0sryo+WBxtC3NLREJxDt15gJnJWQ4dGuLs6Te5dnEOOxbFyLucVTg9XkavjhJo8eJwmxRzXciKUCJiXR3ZrQyeuioioU0K5Dl0cD8d7W289cbrmATXazSxvCRro0fz1pzV4rgpsbW5QXdfr64Z4pCKJ+IaPbH38H51zAwPD6tbfGJyCoPZrhm7Xrcbh+Ru+z0M9PepECTkFCmGyvycnJimo7NHnas3ro/T2NZEV3cPrz7zEjsPDhFPxPDI8yYT03twbmFGi4YdHd307NrB9PQ8/qpqDjW1kozncFtrqKtr5cc/eoEdfbvVpely2Wlpa+Dy1fOUkH1DkUtnz2NwWygWjDitDi30S722LCKYyaCIyvrGWsbHxhVd2dHXwjM/eI3e4QYe/eCH+fE/PM/GRhS33Ye/rkb3avlCScVXQRQ2NTUoZrckjR1lKQrbtBFB3oM4XZ0uIX0kcTkNNDdXsWfPTkXdyvtNp5L4vQEVVSQDskIeMUgaKuICrOHS+TGmp1fYisRoaWllYnJWi++HDhzBaPJw7fyY7iP6BUNfY8btdWnubCIu6GsfBw7uV+KC7J+cbiux5BbFclabsiRH1mxxaWFfcLNOl+xVBZUpYkpR1yXB8kqzlGAdBe0qKGtpKBNqRj5b0AYDiW4Q3KiILvI9Imhn0yIQ2BXBLN8jn8X9aMobGL08Tj5VJp0o0lzfTiouAqXkW1vVCZkvlrC5PKRzZcUvC/Hj/ofElWXVon1c8vwEYfmeSOzR5ottgUn2S+IeFZe5ZJxL/vHzT7+gxfNCKkd7Ty8n775DYzMEh97S1KTrjE8yDgXnajIRj0epGER0t6qAJ2cOaexQHK9ZhCej1q6loUTF6nJZ/95iMyp+XMRDEdbEsa/kDaNBc3Rl3ZS1LKUo6qTu0wVVW8pXdN8r70OwxTZ1TErGqghWkicqAmiFXDa9jVg2gtVixFhJQiWlwp7koxot4PTa8AVceHx2jBapsguNKEOplMNskExVG4WKlYrRjkXwt9K0kstpE4ne5/G4CpS5YkHzHSUDVlxg4rhsd7gVPepyS36thXJJGrjk+/Iq2ImQJ/e6YHxFJBY3W7FsoGS0qagryFN1nEveqUGQwxZdQxV1bBUR0LIdHyA3QMmAoWChUjKAopVFfhVstUFFW0GRC64+Hk1q45Q8YGTemw12LAbntlwrDjHp3BIBsFwQzzEmYwnRgjSzWTJj9RqKgCgitHkbba1OuqK6h0WIFbenvCQR5IUco5PcuC1oyP7fWBEn/3Zpb9uJKxjpss5FmStyjcWVKnNC/izOQOxGymZ5jhW3schWswq4WXFElgtEUgki6TiZ0jZ6WGJ2MiJK2ZwYrA5tOHJ7vdjsdhU+RXwV559B0MSSI4tkAhdV/JRGIGnK2oxs6X5RxCrZoyouuVCgvlbOwSUq4hTX+VhQtLAIznLfy71lNBt1LZDXKyhguY7yNdk/yLjo/WGxKaFGSArJTH7bXZvNqQAnH9vuWtmKVfRekj2UdDfIOiX7axGfigXJIxX9J0cpL9QB6cWS5s0A8Wia0Ws3CFR5CAbnMNuKOF0mdg71KTVAxDqZC/VNTYzdnGRiaoZiqUIqVmBtY1Ud+v19A1y5MkZvTyeWikXXISFHPPP0S5hNNvYd2ENNdRXBtWXNrxbx7/i+Exw4dFiFRgnvXd8IsTA3xc5d7UzPXqal3YvFJo1fZRUPJ6fmePb5M1y5sk5NbQ0HjuyiUraxvpjg9IvnGRjewcnbTzA5PcGVS5eprg7wm7/xG9QGaunr6KfGX0WlWKFSKOG0ufidv/55wuEIQ0N7OXPmAjcuLtPa04m/up580YTb66ehuVmJCk6PTRv0ktkYqXxam+XkNanz2So4fAeRzTBuue/Mkt/twmo2kk4mCPi826JnaXutkWaRutpqchlZd1KsBVf1etvNJrpaWggtLTA9Pkp7UyO+mjosnlo2QhleeuYM//bf/Db3n3xE6V9el4tINMTfPfU3PPHtb3D3/Q+wvLapjZ49e1r5uV98jFQ8ilfOSF4f0UhU41AkO9jl8+GrqtY9t+DnxSVclEZJM1gN6DNncXZFG2+Hd+9XwsDMzKyKqEJQePvCWfoGullcWaaQy9DT1MrzP3qDg4d2KlFJRduaGob27ub69WuaNyzitIjyIdnvlwvaxDs/v0pTc7u602XdlntI6DadXe1869vfZMeOfm04E0KNiL1yhhK6SSS8oa55aXaXvVp9Y6NGYEjjZW11jZIA8skkXruT2oAfo0SSBJcJFxMEagL0d/Xx7rnz7OgY5uMf/o+E16JKFXJYHdpkGEuE9JnS0baLZ370PM8/+5zW0T79mV/iC1/8PQZ2DtHXv4PXT79EbYOFkRuv8PrZH2Kx5qlrrKNcMBLfihDfSHHX8c/QXH+Uz3zml/nCFx/n4MG9ev/Lqfc9yPw2Hl4+DNuNNmqLvyXc3ioD3xqBWyPwz3gEbgm3/4wv7q23dmsE/iWPwD9FuP3qV7/KXz/xDZ5/7lm+/OXfp7GhBofNhM1qJrG1qYVAl92m7jjJu5XOekGIPvfqK+QtQpwzIc3dtQ0NpLJSgN1JX38/95y6m1w6w//80z+lpa5OD6IH9+0lEkvQ1tvH2uYmbp+XKyNXeebHz/CdJ54gOLfA4uQMmWic3u4eVoNB/LXVNIjTpJRnamaScxcuUlXXRHf/AP/ms7+uLteqqmp8Ho8eMqVjPh4J85N/+AGlQoZCIYbDXtIuaBEo7FIAS2fYWAvi9fhIZTLYHS46+ndw9u13KBmMDO3Zw/TEJBajRR1wgiU2Wm34qqqI57JY3A4G9g0xHVwklkty7upFxmemmJyfwuoyE01E2b9/P8sry4qelMO5FKcCHi9Lc/MYCgXMFQOJSJoav5ujp47w1JvPcPyuO7h5fYJSukw5U6KSkw511HkjRT/MRXy1bnJk1DHltjhwFmxaAJ2PLRA3ZvDX17O2vEVPzQD55RI1pQCf/vAncVUqzE9eI5HcIF604mwcpqapE5vDSbFsxCxihFEEewVe4hSUms1CJLKJy+1QnLGzWKI94GdhbgyLs0B9m5evfevPKJClqqGOSyMjGMxWFWvuuPMUr732iooOiWyKbLHAkcPHsFsdvHP2PHeePKXZssloQrv/jeUSg4M7VETbCK3T3dtD0lBhbH5GC1Xi1JyZnKK1qRWHy0R7S5s6lCSzb3VhFZfNpUWmnUP9bFSCzG5MUUyVaAo0cnz/Ce45cg+tNa1Mjk5Q4w6om3Fi/CZ+n4+5mTntJu7t6WFqbkadfoWSYA3LLMwsUFddqygob8CjqKmyA0LZCPPhZc5eeoca9xpmg5W7T5yinC4TXIooUlMO03/6xDdIiBidz+pcE5G02h/g8c8+TmY5zci5q5pvWsrntKBV7XZREsycFFIcdjaTCex11Zwdvca//sQv8O7FEWx5N09+50kWFxYY2NnP2I1rmon2re98i+9+6xt88JGHGRsd4fLVi3zlK1/h13/9c/T0DPCzH/0Uj//u53nuhedpbGrSHCEpEN5+5+2KME6kk1Kj0+KY4DNLxRzmcpaTxw/gr63hJy+8RN/gbto7upidmaOYyfH7n3+cO44d5dRDJ1VIrG+vZ25pFpfbqjjgckkcSDEt4B8+fIiRq9cwYVK3zuXLkxw+vIusZgmVNGe4UDJzfXxSc7IFxSbZfSJsLdxcUbFp964d2MwOdS2E10Vo9DA6NkHnrl6ujY8xvGdYr+VaKMhmZIOA10++nKWpWTKYshSKkm9mVmfZKy+cYffuNnWsyjgm0nEmJ2/S0dnJ0vICY5dC9PRV43VWsTizyhcf/wOGB/fRNdCHp9HLBx47odhEEbEUHdnYwOTkpGbfihBw+sw7tLV10tHezVY0qkVfu92qBXJBFIpjXlwCUmSUr12+dEXdVFJAHdy1SwX4xaUVzZ+7cX2CpZVlsjkRfPvw+t2EwiF197S1d7Ae2lDH54nbTmlDhBQL3V4ReZfUsdNQ387S/AatTT30dw8R8NZx+rV3iG+lCS6F6Gjt4tCBwywvThBZepPjB5qpq2/F4ajH7qjn+tgCYxOLhGNJLo9dY3JhUrvBu/rasDsdrG0EufcDd+ucm5+Y5xc/90nOvn2WkXfHOHryECa7mZqaWkwGB2++fpbujj5WVzY0K9ZiLmIywP6De2hpa8Xt8TI5PcnFdy5QScDQ/f3UNgRoaG4gnkgyO7uoa1VyoUAqnlBMnz3gJLEaw1nlQhCVUvAVMWJHXz/NTc3qPHz55Zd1Tfvpj38Yo9nKay+fJpHIEghUszA6Rl1vEw1NPhoa/NgdJhV2RKCQ8X/m6dc59fA+zCYr2WSe2kALwYUQr77wJh6zn7sfuo/x0TGWgyu0dbfjC3gpVgr4fS5aGmtYXp5nYvomvf3StCQO1gCLC+tcvzRDV0cDsXCe9uZmgoshzRIU1HNndw/Hjh/n2ugII9eukkkJ/tpA785u+gd6eOYfXqSmxcmx48dUMOzsbCcZK7AwHcQu2eTJJMHVIF6HB6PTrO4lwfeevP2kFr5k/tkddkxWA0VTBixFamqqqK2t0nxFwfXZbGbcTquisGVPICg6m8Ws1AgRA5/8u+dJpYp0tO7gQx96hPlFKb4tUyxv0NJST2yzgtPYTngtTyQcZWCwk+uj1zl/eZLuvp309/WQSERZX1vSdVCanBw2DwtzyzgdXm6OTROe3SKdz7D/yH4evPcO4rEoP/zBj3QMdw8Naebr5dMjeOp96n7YCke0YJzNF7GZTOwe3ovf41FXzurqPBvhDR79yP0cPLyHl195VbHSD3/gAS5dvqrRC7lskTMvvkPv3i66d7Zpo9CugUF+/NSzPPrgB0hFUioEXb90k3AszK987ld48qknOXb7McZHb3L2zXewux2QMjC4f4gDh48obntmekobse696y59nly+cJGzr7+z3XBmNJI2FEjnUpQNZYw2M129PepalAK2iANXLl+iur5O1wehEGiOW7aI19fGC9/9e0w+ByfuOEqV30E0EuTyuUsM7e1leM8QNyemOfv2BVxuQTM34hQkYSHNWjBIXVWtulvsTpti5MsUqK1309LZRqVgZuTqFHvvPsr1N67gbm/j3v5OGuobqa9tgrKFKxevs3twHwsLy/T09DI9PcOzzz2j2MXIVlgLpPNL0ziq3AwP76a6pprx8RvMz81y//330dnRxqsvvs7NkSna+hsZGO7nxo1xVoMbPPLQfVx8+yprwQ18NR7NOzx84igLyyu89tJrtHV3YhHHZKAGg6DCsyXN5RR8sN0lOZbSTCFCRwqnU1x8YaoDNlrbahga7sdoLKhYWxSXWUGc/NtuV9EDzWYRV0QQlWK6lWLRzFtvnufMW9dxm7zUdzaRTuZIJmKcvGsfqewahyS3L7jOytIKnR1dXL8+SqDKTyi8rkSRob27lJwgv0eapsR5brW7yefTmr0sOeaZfAqXV1DhKQLVAcIbEW1ikXVqO5+3QkNNLYmtJD63TxsFtjZiNNW3YKqYSSXSNDc2Mz09q2uAz+9lYXGB5YUVfDYfyWhaxb1D+w/S1tKmzwt53speLSd53/k8WUELiwAlJAKzZPNui+CasVupqHAoQpg49kSgEryruK3k74Smoi6rioXaqhbNwn7uJ0/T1N7Kr//H3+KVV19TgbKYz2OqiCvKhMvyf7P3ntFxnee1/57eOzAABoNeCQJgBVjFIsqUZVndkiy3WInc4pLrlptyHZc4zY5c4sRKLNmJ48iyZcmW1XujRBLsJHrvwGB67+Wu/UBZ6//xrqz74X9j2otLIkUOZ9455z3nPHvv39ZhS2eXGKy45yjUZSTTm6Ig07mb6FiKg2roKZ4RCyspRSbkiRVWyX6Vz2Ul+UgBl/h6ilM835OZlKS7BdWrwjti6GZf52Y/ZkJw8xQZ9RQ0iWe322HQ6qBWKDaTsAajiNIUSim0UIzkPZKCvbI6BQqVLLKVNKAuQKsvw2LXwuk0YJMCnEWlTOGpBFWJ9jPe22x2tbJ+g12J/DwVpRrZYhGpXB4Jon5JfaAQSSRuPC44au49NNVRaGHvtMVkwPrSkjzjqJXMYFGYZbJViYpKi2iBHASlfHc8dmTeT8cOxUUaJ5XqzR5UjVZEfwrmTDuatcZ3hFUKkMQBv5NqFcr0ZuKbwnAhV0QqvYlULmVVUOYMglRWlCkq8LMyLV2BssI+4jTKJLlUKH4boFeboVYZ5Djje6NIzyQrMSdE9LJ+hwlJ/gGK+Ty+iJvdTNLyfpGJ8s20KI8NHnd8hqFYy7Xlv1NM5XuX9RAdmWhthZyDcjyXSlCz/1WlQpa9sGolMpUS0uUCcrQ0VYqI5zKIZjLwZ5IoMOHNt6RUCYbZQMHfyGoLEikEOiGvSeMhcc78URLGEtVmiDGHRJjNLwLY8K3CU1MLC8U8pQJmplrLELMOkQHhaEQQzDRU0wjAfZXnKT+TmE0UmylrvikaL3UaEzQas9wDCkqZHdEldtmSIpETwZ/HEAV7WdtKGZlURvqO6UowSEd4DOHgKkw6nZjBiM1+47WzmBtfxW0fuBY6UwFt3TVwVOkRjq2jUMpCq2efsRXhSEIMeWqtAdt27kA8mcLE5CR2De6S/u7pmWnk0nmUEiacfmEM1914rfTpPv6LJ9He3yjPgRS1ua+NXxkTekWN3QOrwYZ77v4gevr78MA//wNyuTCqqjRwOlUwmwFvQ5WsBf/uisKAV18/i1S6gJ0DexEOZzAzvor11bDcV5M8sbw0L4bfxfklJNYK+O4D38aebQcQisSkrshstEm9wV8/chfstiqUSxqMDM+iztUGEtiD4QQsNodgyesa67B991aE40FEksFNUV2pkeOCnccGPU0KBej1asHk8/jgdZ/mN6bx7TaHPM/omdpOp6FSVGQ/IwGlscEjAuby4oJ850wjG/Um6LQGwRAPXxmBzWKHWk2Dhh6PPfIy/scXvoB7b7sPgUa5PTUAACAASURBVPAG6qvc8nz493//LTz4kx9DayFhQQOVTY9Eahn3/92fo7WtDmMjV9BS50UulUVtnRdvXTyLWCYLs8OFlWUfenp6ceK1t2BQa1ApZqAs5VHMVlDMAnVVDWhu7JQu7Keffgp2lx2z89NwVBthcuiRysal1zUWWZfP3tjoQb5YkNkNU+nXHjuKp555AjaHBVAUxQBKIxM7jpl0ttqrUVffgHAoIMlumi+8Xo8YJsYnRuUZSKvXiSGHBh0i+fkckEzx2qQSWg4JA/y7SH9jklhRKgl1ik6USpEzGkafK0hlszDaHLIn6DU6rCwsobNpJ27Y83kEQrx28tm4JOdSlVOPTDGN+uo+PPfsG/jEfR9HS4sXM3PzaGlpEMMA0/HPvfAEXDVKTC28itMXH4daTwMQTTBamTOF1tPYt+0TqHUexCc/dS++8c0/x8DAoFQbiXCrYEc7twyKuO+kbjf/5T9HnlcTt7/Lw9+rn/3qCvw3XoGrwu1/4y/36ke7ugK/yyvwXxVuH3zoJ3Kz/d3vfBv1ddVQVAqwmHQiJiUiYRw+eEBQXgtz84iGwvD7knj69Sfxr//xUzjdbsRTKfzLQz+FTnC3DZIm++bXv4lULI4Xnn0GsUAQn/30Z7Cxtoq3Tw2hvXcrvC0t0FmMOHP+nKCLW+q9UDCpksljfnJGbkc7OzuRKeaxY3C3uDC/9/3vIRJLwu3x4Njx9+Djf/hZGUhabcT8MCEcw45tW+FfWcZvHn8Uk2PDaOlowMraPAJr67jx+LvQ0dSAZDSKMydPSu8O0VxEm9Z46qHkAEivx5lz5+D1emWQQdwcsbSP//oJ7B7YA4fLhWA8ipJKAbfXg5KmAledG5lSHm+ePIGLwxewuLYkw0kOyWs9dUhmkvLwcdPNN+OlF58XsYFDeg6utvb0YDWwhjNT59Hc2gqHzYnxS+NwmR3S35RNZWC328XBX0QWZU0RRWUWVodZ8FR2rRmJbBL+TAjOplrEUimU02p01nRj5NVRfPbuP8R7912Hy0NnsTg3jUuXz+DgDbcjrXbDVu0V3CsHRnTTEv1DFynt7BzsS0dbLgejUY9YNIwakx6mSgHBwAI0phImFy7jn//tn3DDzTdgfnkJoVgC8URG8NM9vVsFARmLhVDnqZXexunpWdR56lFTXY/ZmXl4PA2bA2O9XlDcI5en8D++/AlxFs/NzqC1uQ3jY+PivFdrlWjpaIXGoJVh3OWRETgdRGM5kExkBHkY8IU2+xCdDlx33VHcdftdqNY45XOwx+3s20MopdKor3FLiiKXTcBk1CIWCwsCmSirpdUAwlGmMRSwO2qwe/sgqhxObKwuo7rGBk+rCy+dfh5PvfEkVqLL2Lp7K2ZHhtHT1o3OpnY0uBthM9qxsRHGxZFxXJ4Yl8S22WlHR2e7dGRSRDjQNIBzz51EIpSA1mrg/Fvc/kTocpiZDEdRzOThrWvEyNgkbrvzbswsLkof5k9++jMZNN703pswMnIFjz/+OK49chj33//3ePBHP8Klixfk4bXO7cZ1110nCVs+1Ft4bE1M4NTQabx1agjnz5+VtfxfX/sLnDozhFQ8KYnyjo4OwdGlkgloFXkcPjiIidlZrAbCKAoW3SKJ39mJSTz568dx9OgB9O3oxvaBPnT3d+HS6AWs+xbQ3d2OutomnD93EcVSBlU1euzes0U6oc6fXYFeq0A0WIHL4sVnvngPVlaXMDcfAJRGjI+OYkv3Fpx645wkXq12ptbD6O3ZAoYuiKTlsHl5aQnhaBQmpx1qpoX1WhGjKMYyncph+aXhSzAadYKTpdC6Z98gFIoiXn7pddx283FJ252/cA7tnW2IxIJy7P/2l2dw+937RST2rQRx6fQ0vv7Vr+PWm2/B5770Oew82ION6JoMZjgMDgQ2BNE6OjomwnY8nsRLT76FIhMmBg22bOkRUcxk1gvmi4YQCjAUajlg4zHLoUwwGMLCwryIuezI5t6j1xgwOjIuKLHevi2CFeTrED/LATXR2KtrPvlx7NrrESWe2mLC+uoqAuE5GSAcuuYozpy6gGQ0C4vRiTtufT9c1mqsrfowPTGHuhqPiPdjV4Zx+/U3IBPz418e/AFuu3sXdu/pgkqnhFZnRzymwZNPnYLJWI9XXn0L6wsLqGupRw55OKprcOTa62Q4MjY5ilDEh1QmLAjZ1bU5HDqyF6+8/BacjgYcOXgYhawazz77NIIpnyR97nzfXfCvpTFxcRjLUzPYur8TfTs6ceHCaRlsezx1qFRyGNzbi3Ilg0vnkrDZ7IK2psufxouLr15By65mJCIxVIoK3PWBO6XXlH2zZ8+ex5XXh3HrJ27GzMw81tfCSMQzgpwtrUXwsa98Gr/81U/Rv53dzy4RPLj3vvjCK5ieWMXAkR60trYjly4hsBbGlQsjMOlN8NTUy/A7lohgdmQB+47vRENLPYxmHU688QJ6ulqkL35iahIOt0vQyDwfC9kKhl4blwEc+59XLq+iki9DrTFAoVNBoSmjupao+YxUFzBtY7Za8N6b3wuny4G3TpyAq8aFSxcvikCjNxgliVrj8iCVTiO2voGunX2oImLYaJDrEc8NvhZTbUz0SAdmQy3ymgSiqTXp1eR+T4yfw2FDZ2c7SqUsspmUYDtJTWQakKmGXK6EgL+AM6cmkU2rUO/xwOZQIZtdxLHrdomYMz8dhB4NOPXWiKDp9u7rx8TMMDZCfhy+7ggmx0dlQMdBJdd7aWke6ytRZPzAwOE+xGOsNSgjmcyiva0NejUwdHoIWh0x71VYnF1FeiOL3gNbJRVDkUtnMMk1jaKEVqvHtv5+qBVAKpNEMOwTdO7td9yIJ554Av7FBFijrNaqsWNXD7bv2AGVSis9naPnR7H/4G4cv+UwHv7pzzH59iru/czdOD90UVKQNH5F4lFBP7/48mtobqvH8XdfjwtnLmN+dglRfxSf/eM/gt3lwCOPPIJEKoW1mWWY7Ta87+478fDPfiaiFQUcDtfTlRyqPNUYGByUBL1vwyfmhcD6Onp29GFpeQWxpSAUJqbrtGjpaoPN6kQ+r0Y2U0ShkEUxw97MBALzPtTVOxBcTWDLYAu27xzE479+CsUyO+uY3lKhscGJVCKMGncd1EWtnCdH3r1fOn3LihyypTTDVkjlitg5eAATU0uYmJrFzdt6sXfvASwvrmNH/yDikSwunBtBPlfC8vKaECXGJ8YlJR8Ms3oghfbuVkQSUUHKtrW3iuB28uWTeNfN12J6ZlIS5U6HAwODA9iytQc/+McfyN7Y2dKBQ/sOYXRkVP78wsoi3nPLjRgbm4R/LYgbbr8R589cxvj4NN5z/XthM9sFla43a1HRFQWbmEwkUcwXxTQTDvuh05Vx8OB2NLdUIZZYRTK9AbWaAlxRhqTlMu+BVJLoI5KYaUCthqYCJ6LRNM6duYTz50bQ1t6OnTt2w2C0CsXk5OmLcLvccg1orG+W1+C5FwyEBM3NpBsTknqTVkwEGq0SKk0JOoMS3iaaS/Sor68RAXfDvy7pynQ2hdY2Jq+TSMSTkiSKhiOyfgFfAMlYGv51PxZmlrC1uw9WsxULc4tyP8zzod5bLxhKIpzbWjvQ6m2VPYZEiwavFyuLK2KAmJlbkNem8FNWqZAh1jdDZCqTy8SZxmC1mmSf5nCbCT3eG4rR6J0OTaYLib8U8VZLHK8RLns1DCazHMvpXBbNba0yeB++MoxkLC6iPukZTDpRLA0HQ9IRyhQTka1M+FssNhFYNzYCSCVS0s/K+gVikik48j1Jv2ghBwX5yOWKJM14PRVcs1aDVDaFdIY/0lJLIDUGeq1IZ8lsSvpDuddTHg75/ULR4PtxOZzQ8p6YojR7PbU6Mfu57HaUMllJxhWLeVTUFeSkGzUtSXOlOo9Chd2laRBS4LDrpf/SYdPDoMshl45LDQcFUFYUqJV66aRWqU1IZQtI5oqQlgaFSv5JYS4SWJHHWxIK2DOp12gkrVnrrkJrY5Mk8xLRMJLxqCCY+b2odFpJqOeYXqUBVRJ9JWTSFEjzm5jid4b//G+8/yceV6PQwKDbJIfQ6MZ13oxf8uvn71QJHlnBjllsoporJRVyqSLigQwKWaVc36jBlosKSd+yr5OmH+JBKwX+fib4iGbm/kujYlEEFa4xBUUe+3FJpbO2RP9Olyzf4yaeW/pMiyXk/zNFLO9/800K5pcoYBGreV4zNb2ZUKV2XSiXJP1MyZcJV0EBM0oNhmr1yFcqzJyiwi5utVJ+P4Xc1XgEoTSfc+LIMVFL4ZQCDCpwuqo334tCKSIS07hcI97LUUjiOmdyOYRjYaSyGTEWELtKYopJr0cpn0cmmYKWRgailNVqqDU6EalpKqEpmecxPyLTt7zG8+/hd1QkpppGBjbwqrQwE3/Ob5uJYxFti/Ldi0Cv1UqPPQ0q/O9MMVY5qxCPxuWYoIhFXHhzvQdNDXUI+NcxNnJRTC6tnQ3QGsoIRVahNynhrHbgtednMDE2ha984wtYW/NhZHQCPn9QzIpbtvZi38H98gzmDwUwMz+NhsY61FZ7sTQVw+pCFM+/9ATcHisWV9fhbbRKynXucgSpTBEIALuP7UU0uIEbrj8GtaoAVw3F4Qi8nm5oYMPU6AJiEfaDF9De7UHvjjYEY8tIpmOCxbZXVaGQV+JPv/hNRGYz8ixprdXzTMCHP/QBdHd145/+4V/wF3/+VRw+eAz5LI0pJqn0OPHmSTz0/Bck9Xn69BWkMwr8zz/5M+j0NoxPzyKcjKN7Rw/yyhxC6SDWgstQ6SqocTngpABPkZDGq1JOBFuKuGury2KAW1/zwWq2IZXMYGZ2Dk2eRuSSGRzaew1Ghi9jaWUR1W4XIhG/pDONFgMaGhqEKMJn7GeeO4E73ncjqhxuzE8sQ5XX47nHTmFmcRnf/d73cP2xG+AwOqBi6rtSwUsvPoPv/uN3sR4N4dDx48iD90cq1Ne6UOuwY+TSRfiXV9CzpRMf+uhH8L0f/gDDk+Nwumtx6coIrrv2OizOzosIzG52jb4o1VOrS+tob2pDtdMtqWHi75OpKMIJP7b2t+Pts2+gzuuC02WDuqKUFDX3Ps4EeC5S2KQIm0onEYmGUOV2SvUQDWu8d1BptCjktDAY7UiQSCBcirKYd5lgp7nDQPIODQzEvBfZZZ1BNB7fFNzLNI7Q9kMyQ5aoBrl/LWTSUltAswtrd5iApkGIRn2t0SzIap1KI3U2O7cewbXbP4uFxQCsVgq8kPR0thDE7MIsutv3IxEq4pt/+VfSje6qssr112atRqWixbfu/wYqqiBWNk7iwtjTUOszKJPUkNcJYSbkS2F7x+/BZd6LP/zMvfjmX38FgwN7ANIEFJp3hFuabrhfXxVuf5fnvFc/+9UV+F1bgavC7e/aN371815dgd+RFfgvCbff+Q5++u8/w2OPPYrvf+9+NHjrUMynYdKpodcoUSkUUchmEI9EBJfIh+Gt3T34/U9+DK6GOrx1eggXLg3jyLHrsLS2jpdefU0Qfuzba2tuxrEjRzC4fQeGTp6EQaPB9MIiOvp6YXY6MDU7g5NDp9Hf14ftW3rJkcXFk2dQFpf9O0MXuieddrz99pt4/oUX0NHVBWd1Lbbv3oPPff6LCASjCEeigoTq7GgTHM/Y5Qs48dqr0rFXVJRgsjLRmEUxm8FtN74HbY0NGL1yCeurK+jq7MSazyedklW1NZiem8Pl0REcOHoIVTXVmBibRFtLOzbWAzL8s1k3nZgXr1zGgcPXYOjsWdjdDrR3daC5rQU6sx5D585ifHIMp86dgS8cRK5cRF1TPUxWC86eP4uenh5JLofCIUG53fX+u/Dm0GtoaPQiHIggl8jKA46iuOn0Z2rk2PVHcHn4nPRKMnGrNXBwokQhk0U0EYPeYUOZHYEqHVQ5DTJrCaiianz3L/4OMxcn4V9aRzadFXEpWlCjdccBqHQWlKUnjQ79zUElH+QpKvHRKJGMiyjFFBSHQbpyFuHVWRiMZVicavzqtw8jjwzWQwEMj03BYrdh16690ktIXB3dr6urTAKw/4nCjx5793AAPI1oNImmljasrK1DSec7xU2rEeFYFJFIGE67DTu7+zFxaURSy3zIm5ybRK6Yx7vefVyGeuWKAotLa0gl02hvacexa4/jmv2HUWusFVR12B/AysIKlmbmpGfU7XChxuVENBxEbY0Tfv86orEAGpsapH9wbGoJtqpatHV0QqHSoMZdi2QigWgwgHcdPYiN4BpOnXsdvsQSRhaGobZrUFIX4XG0w7/mQzaagt1oRy6Vx9zcIgKRKPoGd2Pv4Wuwa3AAGrUa/sAG1laW4NLYoPaVoCgpkFOUUdaqEEnGYdQbYTdbkQjGYFabkEvm5eFz98EjeOW5FzA6O4bvPfA93PuxD6PK5cLLL70sjuv9e/bhq1/9GtKZDJYXl7G6uoqpsUk88eQz+PCH7oFSo5a1PnzksKRCf/TQg7h48aKglb/wxS9ibHICH/jQPTh79izOX7woomIyEcfgjj60tTRiZmEeSUFy26Xri0m+1aUl/OLf/wPXHjqIvoEt0JhV6N3VC4vDgvnFMei1ajTUd+I3v34SPVvb0dJehUIpLEOoUlGNfbvejfX1KB795RNw17jQ3FKNSDSLpuZuQbkRp2gx22DQGHD+7HmszgRw4+3Xo8pGseqSpEOWFhZhsVulw2jbrp2Ynp1GhCaD2moZus4vzWDfwX3idj9/4az00BGLnEjEZKh7ZoiJNwtyhSzaOpqRLxL3aUQkEsV7rr9RMLOvv3QCuWQJn/v05/Gh930E77rlOnTvakM4ERKRgX12vo01Sd62trbg8mUeszrpmfNtBFAoltHe1iFJAyJuObShWWFjwy/nMJOoFG78/oAM2Hr7ejEyPCydVn19fahyVSMRS2BleQk1dW4xgfChPxaLyCCP5hNPfQNCoQguXxrHrt07kSvksWNnL0bHLmJ2egbt7Z1o9rYimykgGeF+nsDH7rsPDz30Exw9dBj3vv+jkgT1r2/AbHbIgOZzn78P/rUkmlod+NOv3SzprmwGsJnroVFWwWquxbmhMTzwwwcl5cAkSs+Ofhw6eA3+7ac/FuReR3cL2jqbZJjR0dkiHVTPPPMUaqprEI0kJJ3aM9CNf3rgx2ht7Mbg7gPStxjyL8HlMMBp0+PnP3sYuZQWfT1e6UZbXZ5HKh2DxtOD5qZmhCMxLC4u4ujRQ3C73TKcDflDuHjxkggnTGSdv3AekXBEULwTl+ZQ0VRgMFmhVFGk1MoxY3cYYHfoUeepgsVKw45zc8BdKOKNE6fR1dMBj8craV9ipW0mG6YmJiXROzE2iiPHDogI8/gvn0NLrwNulwuZdFxw2LxuxhJRVNfV4tXXX5P0AhOlDAA4HfUwqG349pe/DYXNCK1SD0+tW7DF4eUASoUylBb24TE9pEJJXUFDUzPW132C3He46xDz+9Ha1oaWji4E/H4RTyjEcOBNtCKPL4qTFMgoZpksTCMWZYi76ltARhWCpVonHaA8JokPrK9nn6cJ+SyFY/ZH0+CjRLG0OfRln3ajpw+n3x7DyTcvY3BwH1bXZmEysY/VjubGFjz5+CuYvRREQ+tWmAwm+DbmYXWpEVhYx3t/7wgmJ6bEZHLbrTfgzJlTeOvEKbS1tMBkItlhHXZrNT78wXvh84Xxy5//HNFIUFJT7A80m83Y1r9DBuLT03OSXuEatHd0SX86z5+gPyBDPYoGa2srUOTLUFUUKBgKMFR02HO8HxcuXxExoqNj0zi1SIE0mkBwI4DWJi/sNi2y2QKU0GBseA7KvAYD1+zE/v0H8Ogjj2F1ZR3dfW2IRsO466678eJTr2J+fgUWlwVavRIWhxmLK8uSjorHsyJkUDxzNzIhHRShtK21EdYqu6Q9iAqluEJRJZNOC0aVg0eKZPzwNGxw7zIZTYjF4mzPE8HM66lDldMJ39oatnR3IptKYWFhCekMkaMqVLk9WFpZh1ZvgtVixurCOO65504Uc2W88fqb0OrV+Jtv/iUC8WX83f1fR3dfK7Zs60Q8k4LFYUdrxxbEEyl87PD7cXb4AsZH5mDUOfDmq2cQi+WwtWeHIBVpWnv2xWekL/a66w/j2ReeRndPFwqZHC6fv4LatjrUumuQyaQQDAbFINTQ2IDDR65BIpHEK6+9iqNHD2+m0mcX4bI4MHx5RAakgWgIA3sGsLzuE7LL0KkhHDl8LWLxNFBS4tTbp9HobULv7h5oSJ6UsB7TfkzppGF3mJHPJSSBq1Rl4HDpUVNjlt5sVjJQZKmUVSIKcjBL4Yd7APGVJHCQBlDjroFOt5mwSzNpmKvgiSdOw+crIJcuoM7jRSaZkwqP2ZkFSfzws3Bvp6mFmGTuBwaTGvlCBCpNAWtry1BrFGho9MDb6EFDkxfJZFyMbeyR3LtnL8ZH5qW+w13rwMsvnoDX40IpX8LWnl44rS5B2BKZUV1VLXsWMaFM9qVzGUloE72rLquRTqRhNpmgIPUlmRTxKBFPbYpT2RxixP+n+XPWNTClqoFGXZL9kNctJk5z2ayIPPxMTFBxiM7PxGOUopCOvadMkSeTci3q6O6SxD8FptmFedisVrS1tAnaMp1ISg0L6ypqqquhVKqQyeTkdYiH5utIGlSjl3OdhhPetyTi/B436xSIiKWAysoN/pznB4VlCmySAFZr5PUonAuC+J0+YOkEVgOpfEZSmvyebGaLpIj53hPRmCB3uV6k31AQpaho0hvhNFtg1BKJrBKBO5NPo6IsQmNgV3gYhUIK5VIKCgXTXIDJpIHJUILDwX7lnCCv9VqjoH5phMtm2XtpRLZQQa7I1Phmfy1lR6ZRyxQrFRV5D6yyoIjB70JRLgrCv9rlkH9ajAb5Xihyk/JRrhBlXBJ0LlO5PB4pPPDY5rkh/cAicPLYZxkBhSYIeYBrR7OPVsdUs1KEXSaUSYVgr3I+X4KiohKzkV5Lao+ShFdUShqU82qwyjmTKCCTyiLPKoF8SfDGWrURGqUVijLfK1OofGaIolTcXF+KtzwHObCj0CuIZ56bFYqzPD83E98UiYgNJU74P9PgvB+ThG5l89d47WNYmIlcitLERrOCpaJQQ8neyFIJimJFDJOyXdD0IxlQiKBP8Ztsd1adpBQlxInMzrHvWImSQoFEOoVIIo54Jiv9qvI96TTSca7QbArjXFfiyk0WC0xWMxRqJVLpFOLJpIjNFGernA4YtHqsLi0jEg7DyhSligYDpo4h5ikKWfwsFNwE+SzHxjtpbYrPaq0k+YiC5XdF47Egx6EUMwWf8Wj65N/J30dKEY1cFLLKpQRcdh0627vQ09mHemcDrFoTotl1jAyfxurGJPSmMiZnRlHfUCf7kj8QQ0PdVhjVNYK8dthdWF1bx29+8wRa29swdOYimtsasW3HVsTjYWzf2S8d4Y/+8jFcfGMGg9ccwkc/cRse/c2D0gHKezeHtQ7lvA0rcwmceXNEsOgNHhdufM8hJOJ+VNXWwu32YnUphpW5CBrrt0CtNIjZc2ZhDO46Iz7x6Q/B4lJDqSthzbeMpupmjIzNYmXJh5pqFxobvZgcH4NapcTBA9fI3kITjE5tktdCWQ21UofTp87gRye/joMHDyOVzOGxXzyF1XU/Wls7hPrgqnHihpuuh8WpR0mTh9GmkT71Uj4NRbKAdDyOTJpEA7WYn9fXVmCzWeU4t5gsiEcT6N6yFfU0Ma/4EItncOtN92B5eUX6tJm0fv6FZ4Q4RfMpceq8JiwuLsncJBSKCjFBVdBjYzGMPQOH4fG0obd3AMcP3iAmH5fZCrNeg5defBqpQgL9e7fjRz/7MaaXZnDw0H48++QT8FZXY2FyHDVVTtz1vluli/3NoTfFTOxp8iIcDcOiN6K3Z6uY6KPZELxtHizMzwtaOh1PiYmEqOVAcF263VXqEkKxIKwOE8KxgJyzTmsVLgxdQn9/v9QdpNM5WGxWoSLwOOc9Jqt60pmkmFJ5DtMUmU1xRqGXe1Yeu4L1RwXFckEMTtKFXd4kPyhkn2R4nOYRoupZO1AWU4/085ZJYGNFSQXFHEkIJbkfsvN7KRUl4V4hlgEUmY2IhkLY1n0IN+7/Y6yuJaBQEk9fkGc8rSEPi8GMfMkCvy+F2moPeMprtQosLC5CqzWhpqYBkdgGFLoI1sNncHnsGah1tHOXgJJB9rrAWgI7uu6F0zSIT37q90S43bNnL5TgHvifidurwu3vyCj36se8ugJXV+D/swJXhdurh8PVFbi6Av8tV+C/Itz+/Xfux0P/+hM8+otf4Aff/y6am72oFHMwaFXQa5UwqrUyHNaqlLAarYgEQ9ixbTsOHjuCK5NjaO3qxNTMHNq6uqHWGbCyug53TS2+9bd/h9amJjR66nH8yBGYjUbMTk7hytgY3E2NaOpoF6HqhZdeFEH0vt/7KKaHR+FbWEYqEpPBz+7du0X4fOWN1yVhtq2/B/MLS0hxwKE34x/+6QHML20OWXt6tmL40kUMDu7Et//qG9hYW4HTYUe6UITFaUNrU6M4LF1WE5SlAiJBdq2yGwqCtXQ4nQhF6fJl118ZGrsZjlo3wsEwMvEU6qrrUcyWZHheX+cVJzjFAovVArvDjtW1Fakf8fIztzQjkc2grFHiysQohq5cwNjcJLwtzfCF/JhZmoOFSQC9Di6rE7ZqKyJxv/SxbOnqwfLcInKpDJq8TQhsrMvDTKGSg7vWjoqmhOp6F0YnhuH2uEAaVjpbgMPpQSyShd1cjQtvnsPu9q245923QZEqYW5kDplECe7aRhhMVajoLHA0tiHHvipxpqulx1WGlhXIQFwSQGkmUtkNppe+vIh/HnZzGWptAU+98DhmF8bQ1t2KDJ3bKi0uXByFyWRDPJZCJBrBoUMHsbw4D5WiiGIhI8O2aDKFwT37sLyyDqPNimQ2J93F0KhFPOPg77r3mGQrYAAAIABJREFUHMf83CyWpubR096FmekpQfNZbRZJY7BHlu74nVu3o7aqBls6uuGtrYdRY0JgIygC1/LCkgwpql1ulHJ0+FfEyV3I5QUD3dnRjqEzQ3BVOUU8LyuVaGjrgtFug8Gig1JdlmHu5YtD2NLZiHw6hm99++9QVePF3sM9uDI7hqJOAb3VhFREA71SA0WhgvBGAMqyAjt27kbvtn40d3XJcT69MIMLV85jfGxEUhHKvAJbmnuwvW+HPLAaDSboVDoockDSH4XbUo0qqxsTY7M4dON74Q/GMLe8gi/+yWdQqITw7huOCY6ZPUUXzo/g7jvfh498+KN4+eVXsWdgj6TBKPZx0Muh7OkzpzGzMIMvfflLIs7+zd98C1/+8hdw0803YW5+Hiurq7jxPTcKeqq3ZxuaWhowMLALWrr7VQoMnTuHxXU/Bg/sh95okuMm4NvAd7/9LRzYO4hr3nUQvug62rd2QG/WS1f29NSEiE8Oh0W6izz1NYLOJIY5nyvKoE+rMyISjqNcUkKvN6OxoQlj4+MwGS0Ih6Jo9Hrh9XgxcmVEutfYBWnS8s9EJF3IQQ8f/JdW16DQUcBIS0dWe3cbRi6MyHChVOHDegXxdFSG4hzchkJB3HTTTfj5w/8uXUnNzQ2S8pmanpQBLwdiRHHvHdiH4HoYI5fGcc+dH8KtN92BA9fsx8e+eB+C0YAcp76gT9zi7e3t6OjslCHrc889j6bmNsFblooVPPfCizCY9GISkJ7aWEzOt7vvvlvSkm+/+TYaWxplcMzBTH09UZcziEQiMhhhmmhjw4e9+/dIepSvMT41IUNVCr8cXnCQOju/uNnNrOX5YhXUGFNM7Lvj7Nbv86OuplZSQ+FAQFKV+VxazpXB3dsQjgZR1+CSoSKF2aVZP4beOgt3lQPt7R62ycKoq8CgV2NL+w7YDI0oZixYWAzj2VefRraSlGErP9Pa2gYiQeIuK9i75zDe+94bcfHyEKBMAOooJqfPYfvAAMIZN1KZCsYuvYY7PngU77p2EM8//TQ0JRWC7MTOF9DZ0oL5qQVUCnr0du7D1i278ejok5ibmxMRhf/bvXsn/L4g5hcWoFCWJbVIhPWJN04hk03h05/5FKampuV4i4STWF8KoFBQyJ6/trQMT1MtSrk0quvs6OppEwpBlcstaObpuXmooIPVbEceBRkmNnsb8NRjv8Hg/l3o7+tGNOaHxaFDLBnAS6+eQCGshbvRBk1FB4+nHg3N9VCogcmZcVTXVMngpqGhSZIp0+MzUCu1SMYz0Ch1qLbVoJRVoFxguiUqCUt3jUcG5bFoXFDACg60ckXUexsFe2zQG6DXaOX7pHDBIT9NMHyzFIu4vxIXSiPOAjGBVqbWVLA6jahrt8HoUMhwmRhJGjc4/CI9Q6VVC2acx4RarRDMKPH/TBRaDW6cPzOBC6cmcOja65CI832Ucf78KSgrKsQDRaBkQbnI/kMOi3OIZ9ZR02hC95YO3H779YK6I77w7NkzGLkwja39Xeju3iod5lPjiwiy39RkQ19fvySER0ZGJVW5e2A37HYHrlwZlgQsB/1dXd2IRWJivGDiaXFkGuYaB8q5oiQ5uvs60dTsxYm3X0M4GsA1R65BXV21HEMXzg5j6NULKJn5nhVw6GxQQwmTiXpYCfFUXoSD644fF5OEy1klqO98Joe19TVJ+jU2eCU9IbRPdRHRVADdfU3Y0t+L2YVVTE2tIR7No1RR4+ixI8ikw0im/cjmoghFwpLMslqtYjAgpo/XQxFDyhXZz2lqYMKQ+zuvGzSfRSN+EdcpLm7r2458Ni8dk3Ozi3IOarRG1HubpUuVCTUmdvr7tqGtsRkXzp0Xk0MuncaBo9fgxpuOIZXbwMOPPoC8MoFd+zpQUubEpJIt5PGBO+/B4ZYbhfxwbmgUzz/9Bv7wvi/ht0+8jJmZZRhMFulmzxbTmJofg9VlQCi6Iak9VoLuu+6ADFLZ4byysiRmkJmpKezduw+33nULHv7Zw4gn47jnnruxvLyMKqsTizPzUqsQCAcEQZmIpdHe0y6d5JPjUzhy7BjMRiueefS3cNbVIpNIo2lrFzLIQq1jEs6E2lorDKaK4DRTqSCSyQgq5YLQCpgG5J4tPYQ6JtaKmz167OF8RyzjP3kOUvihoCpCR6WCbDYDl6seb55YwNJyUjDfNK4RsxkKxuQa0tTYgkgoIgYcxn8oONZUu0VcUqnLMtRtbyelIYbl5UXpx73tjlvQ1tKEhx9+GHaHE3sG92zigQtMSemQz2TF8MD7U6LcmZBk7yj3AHZeprOsANEhW8ghx89CY1g0DJ1aJyIkBT/pjVep5BrDPnYaGMs86ZUKKNQa+XeKrlwLLYfoYtjYFGkddrv0fNJgkEqy63VTIOd3y2NW+j05mGYXrkqBfKkgSFka8MKxCDwe4j8poQFmo0kqDyji5zKU1JQw6sxyfRSBlaeSRiPGP6XgcDcToHwvvOYxYcX9qFxgF25ORDKaGtjfKklLDvN5Rqg3O1z5d9LUIUYIRQWpYgb5MkWwiojCpRyFVq1cI2mAYQctsbdcK4q4fH3eR6orajGoch1INFDrCCkuS38yBUUlBcVCGpkM73eSUDLhpsvC5cpArUnI96lW8DlLL5+fQg5TXuw15P0H60W4/sQkE2GbLOnls/A9SJctz+UsU79ZJOMJuUfm5zPq9fL5eR/P2htFKUX1U4R27uP8zpjGpZBCJD6/N66JrBXlCqZSwesFiQzE4zOkVhZxVDrZKeAqKObrhE7A66JU2RbLUKhL0inNDni1guYAAxQlIrWVKOWLYh7NpvPIpFkFw7XUiUhGVZw90BTPeVxS/FVQWFVQQNNAo2SPs24zfUYTRZ6fh+cou17ZIS1SrWB/ed1jeJbHH9O2IlCzT5sPe/xVdrRrTChUVFSMoaWgXVFCyZ7rYllS17y/Ev1XpUCFOGGVkr4Q5JRl6CQ5qUexzL00i8I7onqEJgUFkCjlEcqkEM4kkCrmxZRqt5jEXJMvUdjXi4lXbzRCoVJJ8jYYDotAZdDrxajDd+q0VwlthscfRSm9nueARgwoFAOJBOexKMI2cdAUtVV8ltsU+P9zz+Kxwu+P5wmPHVKJsvk84omE0Ago7hLF29Sog9kQwdqKD8WsAVZ9LXq6tmJLRzuqrQZU9En4/AtybY2n87h0eQrdnQPIxFQIbWSw4QuK2EUE88L8Auo8dfJ8xVRkmLUlVXbByD715DNYWVmH21OLmflZ/K+v/RFiqWXYHJpNM0heCxR4zTajs2mbdHifH3obWg17fDXw+yswGVibEUAs6kc2HUM6mcIHP/L7cDrcePX1N5EvZvDFL38WqUJAzBO5chKZQB5GvVmeoW0WM8wkPcUiMOvMUt9C1HOlqEYkkhRzgcNWhZdfehWfffVzuPbwMUwMj6GtsQ3FVB6JUAyN9V60NzcgFt5ALOqD0aCEzaFDMLQu92j5DOlFXXIekm5U76nDjm3bcO7cGYTDYezevlvStusbfrk/JMq+e9t+BBJKXLxMopRV5hjberfIM2MqHkMln0Mhm8Xs1CL27d4uYvzp02elIqOpqR7ehnb4N4hYLuMbX/lbeFx1yEaTsJsNyOSi+Oef/ADmagNWYytQGMqob7Ij4F/Anu29qLZaMHzhDOrqqrC6vohV/zIcdXYYLAYYLUaZn3DP0ag0SCt1SBTKsvfR6EDaGVHySd6bsqJCr0MqmYLBaJRLA68LNLbqFAZoVXoxkcTiSaHNcF/h/s5zmHh0Vg9QqM7mNw0FvP9hPzP3JQqrFG+5D9Eczucc7mes0uJr8Odi+CkWNo0dTNTzGsSucMH385rDLnaaV9iDzT1YMvpQKRVyzgjAnAj7Mo0uGvh9Pmxp34/r938JKwsxqHUF2RuIwoY6gxOnTgAFJ7ZvO4hHH/kV7rjjFvgCq/j4xz+BWDSJn/z457jmyADSxRUs+d7C2UtPQKnjsysNZexV1yMazGBv/6dQbd2HP7jvg/jGN/9MjIEqhZ59ZFcTt/8tJ7ZXP9TVFbi6Av8nK3BVuP0/WaWrv+fqClxdgf/nVuC/Ktw++OMH8etf/xr/+A/fRXNTA5SVIox6tQicTHTamdIMhvD+O9+PfYN78JvHH4fF5cDYzBQUGjUOHD4CR1U1hs5ekM6j2269FSdPnsK/PfQQnDY7/uQLXxAMVD6bxYlTJ1Hd4EVTRxuS2Qwe+NG/4AMf+CDqXNUYPX8R6mIZhXRWhDkKPNOL89i1ZwB9vVtgMunxi0d/hSgHc61d+Mo3vomTp87A5awW0eT1V1+GGiU89stH4KmpkiSHtaoG2VIJuVQSH7z7fRi5dB6JSADFbApNDR4YDFpU2HGCCpKpzdRBtlRARllBTVMD6mvrEQtFUUgXkY5n4LQ6pbNIyz61QhGlQgGhYEAEL6fLBVYN1Tc2YsW3hqr6OtQ1NSKvLGF2bQnzK4uYXJrD9OIcdGYTaupr8cYzr2H/8QOIpyOCo25saMT60oo8rHMgRjRlPp9F3/YeRJMhqPQKEaCq66qRzEUALcVnHfQqJ6xaN2aH54F4AR9//wexrbUd8xOz8C35USmb4PFuwepGBjv3HUKYiDcObBTEA20Ogog/4wWSjnd2Z3JQx/QP3a3JZBSL85dQV0u0dAwPPPgPgs3q69uG377wDILBOPQGG8xGB+w2lwhjTP0sLy9gY2MJJpMWGr5OpiTmAH8wDBX7w/Q6+IIBEbGJEasoK5IK5uCJuNPaKjdC/qAg1gRdZ3Vgz46daG1oRL2jFvlYGqENP9bnlmm8Fzc+H8yTubRgMo0Gi7jKK2UlinkOTVNobGqV1GggGERDUyO0Oh1UOhX88XUodQoxChCXNj09ySdOfPzeD8O/SkEsjn0HduLi+Dm8+Nbz0qnoC/tg1fcjEgii2ubEnv5dkuKmUz+aiuGVt9/AWmhDhpWlUl46rGxmoyRjYykOGRWodlRjW3cf6q01sClM0OXUyISyqOSUqGvqQO+uQZwZHcfk0iK+9D8/DZuljJtuejfed8f78Mgjv8C//+uv8ZnP/AHuvvP98nOKwN76BulNYpetXqNHoVIQTFltbY089D700I8FTz04uAe9vb2SzuMwlYLiJz/5acEy/vCH3xes9Ne//nVcGR1D/86dyJTzSCRTIugwKfPgP/8Q+/ftwcFjB1BQFuDtbMLc8gIUZSXqa2sRja/CYtWI+M/volhUYmV5XfpML18ZEnzk7t37MXx5Bql4SYwC0WgQ/g0msXJob2uBosjBU1GGzZ2dXSgXNsWrydFpETm6tnTBXe/Bcy+8gJ7eLYKHJHKLrm06sjmcuTw0gpZeryReE6k4lGqVIGFLhZwMMDkQY5qVw2MmbikaELuZSWSRTxeRDKfxrb++H56aBuwa2IMtA51we9ySy5iYHofNZhEULROeXd3dWF5ZQ4DHrd4o6aFoNIGm1kbBhA4PX5H+bg6Wd+7aBd+6D9Oj06jyuERsDIZC2DM4iDfffFOGeEaNDhVFHk1Njejt3SrDsPHxCdR4iCBeg8VilQEJE5jsxr18+YokOaw2hwwh+J1qNTpB5RGHSkQlTS0KlLB9ex/mZ6fgD4Tg9TphYM9lPoodgzuhLBnQ0boDP/vxLyWl29HSho21ZWSSCVS7tPC43SJk9va0od5bB40J0kV66fwMQv48YsEyZsfXEQlnccutd2B2bgq1dRZs7W/BxPQZIQh4W1sRybuRoiChD6Deq0BtjRYuixlWrR3P/vpl1Fc14rb33I7J4Qkkoin0b90uuNdFcwI/eughtLe1o7WtGReHhnHmzAXsGtiJnm1tMmDkmj3+H89Aa1Zg++5+hENhWIxWpGNFhINJ9PRuw7rPj8WJaQSSIaQDMRhsOlxzbK8kJJmabqhvwb8//AuYrQ4UMnnZHylispc3xzSFkb2LChw4uBs1dXYx2Dz2xC+lh+y6w7cgHqDIAATCPqxtLKGjuxnByAYi8SDq6p1izDHoKQoRW5iWfld10YJcQgGrxbHZy1cBLFaHILg5LE+lM2J00Gr0IuwSH8qhZoTd8SJYsDcxL7SCZDrOqC6cVQ5B1Qquz7cq3Zvsxa2uc0JjySGeC0qaiwNhDtko2HDAViJ+Ua2WTmwKHWYLjT28dkCGiPFwBk/84nXs2rtTUkLjw6OIx3k9y8BcdCISo/ioQ63bhXg8gGQxJoPSL3/196RDfXFhTvbMXDaHH3//Nzh0fDvq6hqwMLOOc0MjgsLbM7APqWwOoUhI9p/V5TUZstXUUpy3ybptLPvgbW1CNBhGwB+AyWqV4T4FkWKugO7+LTLc5Gju5Km3sOJfkf3m4JEBESOuDE0A+gpC61F09Xdi344dMCkhuH4azm5535147sU30NvfJymrkZExEfAr+YpgLNlZ57K7EA8X4fNFoVbnsX1vJ5bWp6ExGpArKFDMapGKU4gxihktk/ajqs6Ato46rKyvw2A0y7Wfwi0H8kni/qx2ERW1Ki0mxyfR5PXCaSe2l4m7NDTqMgL+GMLhDRFkKRouLjKt7ML6ul8EW6JMnVVVaG5tlu+U+8j2/m6srazixInTuO7a6xFLxLHmW4LFoUW1x4DL428jlFiF0aZFSVkS/PrK6go+ffxT6NjagwvnxnHhzBT27DqGStGE733nAbzrXTcgW8pBb9HgP37+EArqLLKlpBwr/T3bMDe3gA2/XwR4EaFKSqSRxdaubgzu3YPR0VFcOHMeXT1dcq1qb2pFJpnG8tKyIP55j+asduKLX/5jPPvUs5gcnRLDDg0/PC88tR5EIzFcHD6Pxp4mSfvEYkFkczE0NtVga28n9AYmB0uCnCVRg+JXbW2d9IeWikko2WNf2kz+ManDlCyFHA53tTq10BoMBmJOzYJmpJhkNHsxOenD2TMXpZ9apbTDtxaQjtTW5iZ46xqgU+uls12tUGN6clq67RxVbkmoDe4ZwL49e/HUb59EMZ+Dq9ou94O8HnCiTYIGMcgUX0gV8NR75H3w2OCxTzFMOmA1GrkOGcxGQYNTkKRZJM97D61GenOZwqXwRQQ7hRKjySTnVImDbHZ2UvAzmSVJylQfxdRknNcQYqSZWmIylPeFOknzERvMX5ckJyhm50TYrKCIcj6FcqW0iZ806OS+R63VSPKQohfX3mphNBpyLc+k0nI/ymsuX4firOB8FQpZ61KxLAI6/14KcTQc8X1wuM/qESZKdVoNIuFNMUf6b/l/wc+aYbVYhChTLFAULsqfLSnySGTiSKSSklTkPTCFBgqiNEdQ2KKRlOcgBQFKnBTAcjRCZCnyF+Q92Z0OuW/lsaPVqGQ/1iopeHINUyjkMyiX09DrKLrRfMiPVYFaSeynCnq9EmaTDlqdAmotxdMCCsWsEA74fBIvOERY5qHI9aeBhvhfSXSKwExBlAlwdpVCklxGnQpWowomvVZEQWqXFEfZc8rEGfdH7mHcEzdRyZs/pP9WATlPRdAmWpe4XVKXlBQ1qGkyhcvuyE1BVbC8CqZO06hUVFCW+etM1hLnq4GWIgyxsUye58soZMtIMZWYLCIRZxqa3x2Tu0yz66TqoJSnuEH7jAYoKoAyZVWVJFFFvC7TIVPYFJcrm0hgduDyescOW95fcm02tfBN8TlPP4HKiFxpM3WnpzhMIYaiVEUpqGJJ+vJYr7BfmHd5xMdXoNCq5O+hgZcEHSbBeZ/A3QE0OKmUSJYLCGZSCKTiiOXSyFcKiMfCci2mUJvn+yxXoGKXsN6AXLEgz0JEwm4miTVihGCftVqhFaMCjzui8BkLlspftuZSzNpUmUS0ZdqeZhK+d51OKWJvochjUyPH/abRJCVoWt6/x+IxJFMJERaZEKyrLQDleVQK/GvsSEe5/+kE2+x0mlDncaLK4oReY0ZjWw/ml4KwmjywmmowOjwl31ttVS1+8MN/xKFDh4S8xf3V21Av9CYR5jQqrG+sYXjkCtggrDYo0NjkRntHE/KFtBBNwsEEVBUTgr4U7OYaGHUWpONpGA062T8bm3pw6dIY7HYjPPVVqJSyePPtN8WQe+ttt2NkdAxPPPUEvvrVP8X8/DSuTFySuo5XX3gVqooB9Y212NbfLYId15WCoMVoxs5tA2isb5Pe8lJBAavZgbfeOok/eulTkmR3Wpw4MLgPikIZuUQaEb8fqVgEVU4LnA4TohEfjDzXzOwlNWB9uYierm1yjzM+OibEAq4170H5g/sQe8iZUia6nvQGi90Dj3erGDC5AxBPzxNeoSih3lODnp4uvPLyS1ITEQj4kaNxyOmCgUaRUlFMbqk04K3vxruP3YJr9hxFKphEbU0VioUUfvCj+/Ge247hl88/jLn1KaSyEVhMGhw/fAhaPs2wTiKwCqtNj7K6iJKamw0QT0bhdjqxNDcHg8GGvNqKSFYhhkBFhQ3aJZkbEZqu19FYRAw8xFDK/ZyWEO6R5XwZVY4qMRQT881jm0bacqUs3c12p03MviqN3MHCaOY1mUYONdQ0JxVJD9k8j7kncg/kn+MezJNG0uYluj4gfcEaRUVQ6LxXNMh1YlMAJr568zyi4UHwA+8g1SnIKqA3GJDN5OW6EQmF0dd9CAd3fwarczGYLLwu0jCiBVRZnDz9Nr7xjR/i2sM3IxqK4et/+RXc9/E/kL3BbLLiwoUxPPP8r1Fdp8LU4ss4ee5XUGiZeuf5S+qCVoTb/ds+hWrbftz3sQ/i63/5Z9i3b/9V4fb/uSns1Td8dQWursD/7RW4Ktz+317Rq693dQWursD/L1bgvyTc3n8/HvrJj/D888/h+9//DupqqsWdbTHwwTmPLLvztBpBgvHHje++QRIDZpsFS741TM3N4eCRo9AZTRhmt5jJAr/fj907B/DMk0+i2uHE0YMHMTc9he29fYIPtlS70NrdBbVBh7dOnYTbXS0PQolgGG4OqgsFjI2OiaP50LVHodJrYTHpEQr68fKrr8HproPd5cbnv/ynGB4Zl+SF210jCNyP3fsRdLa2wm41opDLQm+2o7m9A+Mjw3C7bOho8WJ2ehztTURellEuZaX3hAMMptfojlZotZhcXES11wuXoxpmowW5ZE4GFbwxjwTDePfxGzA3O4eAf0Pcuw6HHfMLi0hl8tjS24eZeYqzRnnv9poqOOvcSOYz0NtMmJydwuT8LJZWlzE5PQ2WrBQVRRGPOEinWM4eHKalbr/jFjTXN+Ly9EWkC2ksrs4jX8qhrCjD7bUjgxhMOiuMqII2a8XzP38Rf/ypT+P249dj9NwQFmbnkE6X0NK6A6GoEn07jyFbUiBTSQs6k0OCd4hpMHBgomZHYVoc2DqmZCQloEI6GcPFy6/B5QaGzr2JeCqM6288Loi+6flFPP7bp5FJl+VB49jR4xgdHUY8FkFrayPGp4ehNarkYSuTA2pqHbBanRi+MoZjx6/Fun8Dk1NTgrvb7Fg0yHCQKamutk4RZqqIsDNZoKP7vqJAlp1v7FxN5uA0WGHhwEfJ3qcUYFIhnI4JEo04I6bU6EhnTxjxykxFd3RuwXpgA8l0Wh7+qmsdKCijmJgdx/MvvYK19RCUCi1qnLU4dugoap02KCs5FEoxXBo7jVnfBAqaHLQmNRpqr8WO7j7YbGaoShVJGZ88cwq5SgGRdAzQKWG2mmSYx2STUa0W3JovFdtMtmQrqGRKaHLUY6BjJ5rtjdCXDFhfDGDnwEF4Wjoxu7aOU5cv4W/+9i9hMylQX1+LpqYm6SU9f/YK7rrzNtx80y1wOpzyoMv+y3Q6IwkuPkDWeWthc1pl4EdDBFM2TOkxsRQKhWRox+Qmhdx/eeCfsba2jq997S/Q0daMx371qHTc3vfJ+1DnbcAfff7zGB+dgMNuwc/+7SfYs3c3BvYPwOK2o6GrGeliTgTPYjYHq0OF2blR9PYRsZWAAnpEInFUuW0wWhRIJKI4dt0NOPX2JSzObcBqMktiesMXQndXJ+xmJ86duiCdhey8Jb6Sg28OPij0NDY2Y2JiUs5bDsB47LDnlp2C62urqKpxbHZML67BVW+XgQF7bznIZgLRzO40zrwqZbhrajA7N4tSoYID+/fAaauCb9WH+alFrM778Rd//r9ww/Eb0bl1C9q2dqKIkuBz5+ZnJWXgD27IA39LW6tgjzl4Mxot8Pn8MFssMhAggo+DYEFOFvKSPGMqlOkefi9MELpr3DJso4jM4TLTGolYSERnp9MpA8ChM+fhdjuwsrYqKUN2Ss8vzG0mYhQK+INBWG1OGcBPT8/IoF4G+8QFKiB9pb61FUnCOR0W2O1m+Hyrwgpsam0SvCaRbhQLUNTgzZfPQlGwwGaog93kwvXHj+Dppx9GLDGLGg87tysY2N0vCOzWhgGoK26UMjYkwiUsLxDPa8HQmRNobKoVHHUoHJRjs6zWoWJx4PLkKOo8OmQyPiwuXEFHWzVuuv69mLi8gicffQNf/PSfiZtfpy1jdW0U4egKyk0dktafnJxGJp7D4twKegc6ce/vf0QEh9GxEemYm52ch0avxJbeLbh0/hLOnbwCg9KE3v5tgFItewEHYItLc2htbcDw8GUZ9AaDEcRiKdx68x14+BePwWKzIxmJw2gyykCXKWgOotPxGMrs49zSBmetEbliAp1dLeLqd9la0d99SLqK1zeWJelZqqQxPHEZhUoGZp0Rbd0N0gV26cpFEStsFjuMmirkkxpUVdUiFA5LMqba7ZZk/PLKqggfhXwRdjsTLUkRHiksMG3otDkkMbbh98nw2uG0wmRhKrmMvm1bpW+Ok2cKcRQFCsUMssWopA157HAIxmG0WquV4TVFShoS4kmiGrMwkcjA5IKyBLWSNA41zgxNILgeRzpRFCQgh8i9PdvhstdgfmwJer0R1bVVOHP2LKrdFoxfnhJxvb7Bjp4tW2SQHAwEpfucSZcLZydRW+VBZ1cnFhYWEQ9S3ssjmoqLSSGbysJsMmJPAFKPAAAgAElEQVTP/v1yDkVWQyII9e/ahpGLI9KzSoGZ75d7XjKZkNSI02kX/C5FF7vHLL3jbo9DUow8d1OpDEbPTWDP0UGY1RoYocBGwI83T57GHffcDZPVhr/9q/tR01QHo9kCh80Ob50X0yPj2Jhbl97elYUwIuE0evpbAHUCb7z1MnQmrfTmJUMF9Pcdkn7HjfVV+H3TUOvSaO2oQ1FVgc1VJak0ClNMR7LLlEk17s8Un21mq+xJsWgK7mqHJObXfctIJctwuUzwrSWlC2/Htt3o7u7Fs8++gJU1djzbkc6lccutN+P6G96F559/GnaXTr7rfE6BD9z9UZw9dxlnLpxBOp9EZ08jltamsRFZlvfOagLe8xE/qwpu4MPvvxdOcwNeeWUIbY070OztxS8f+S36t+3CzOIsEtkoTpx6CRuxNdQ0urAwN4+G2kaEAhGY7VYU2JNH40yphJXVNc6GUVtXJ8nFhck5DOwbwNDrm/eGrHFI5FJSZ0DsNZHUgzsHodRpMDI8KmIe72OYNiunclAadMjko9hzdBeqalwi5K6urErSjJ3kSmVFxDTqI1arAajk4PXWobnFi1IxjUKOSaBNM89mP+RmXygFSKLHKWKKCERkbzYrBo2V1Rja2jbNIlOTc1hfTyHoD8FdXYXOtg40eVtQ5/IIQnl1cU0qErZv24V0jmlUJZ763+ydZ5ScZ5mmr8o5d6jO3eqkVitnYVuWLAfZxhmTjA2YYDBhCGMDwzAwTIABM0MeMkMwyTjLERtLVs5SK7bUrc45Vs5Ve56nzfzcH7Nnz87uSpw+loS6uur9vu8Nz/3c1/3MM5rRHfD7NALh7JnTjA2Pcfdb7uKF518gnUxqFqyIY2PjY9Q3NTA0NKgFZxEAlizuZHh4RB2a7R2LOXB4PwaLAV+ZV6+7OF5TGXHPGzVuQkvWxaKSZkS8FCeguGGl6J0RkU4aBew2fYYEFyn3nnxeeZ7EfSrF7wX0cEZd/iJiyRwva5sKZdIGaCoRnZ/SaARxYKUE7SprYKGg11LiG+SXCErqlrJYtOivBJjSgqNW9oEiVsv7kjgTdU/KL8XL5lRYl8Y7+fkWgyCMHdr0IDEKyVhC9znyPAmtQ+4js1GabJz6Z5kXxDEmOHODSWgz4rh9w5maXsjv1QYdo0lFT815feOXiIaCo5b3LQ2ckUhMyRpulzQdulX8E7FA4iKcdhHfDHofCco5m0yq4Chih8UqDnoRowVtK07cDDZbHrdHBCAzVpvsWbP6vOQM1eqclHlfnlsZF9kv/8WJrSK1SVCtLDiHxa0sjtOcgoFVPHWJ29PlxGETwVXGQ7JmxRmcW/iSfy/2WUNBRRlFJJsM6qAWp5uMhTZHisu0IC8vQqG4oOX1zGAxiLaqwm1J8rRzkhMtqGMRQQpYLCUsFsMb+G2rov/zOSOZlJ3IvIGZqYhGn1jNDnVd24wOjCUrFEwUcwbNxpVNikmduOI4Leh+Rp7PkmCk8zkKateV/X5Gn1nB+0smrHweWbckuiJVNJETkdZk1gigUjqLIS85yw5tAPjLPVYQ4UdPQeIIlnlDxM28CqaC3BfHtHzp+ms2kTcayAs622IkLWjlQpZUPq1Z37linlQmq/m2WXmGrBYssg+UsVSWs5y3JE9XnIAWbcAsFE16LhKBP51J6L61VBIXcUEbKRaszmJYNug9LYqViPA2uxmb3ap7TBGvBa0shIO+wYtkcoIKlwYto+a9yliJyzIUyOJ3x/WMVcrbSMTAbvWpWC5NxOqGzku+tZHKikZ87io8rjLC4TqkO6S2ppZweRUvvvySOtp3vfa6vrf3v/cDpLNpvvf973HT9puZj0Q4130au0/GIK97hUgkqc2mLYvaNft1w7r1zEzO0ieZ8PYAxpKT010X9Xyzel0H8ZTMrVXs3r1fn9vW1mb6+nsoq/Sy7fqrePKp3+vn3P36fnouDXH3229XQfvJP+6gYVENd9x+My+//LJ0MZBKxMhn3Hzm4Qe58dpbiEaTpBI5AoEyzp45x+f++F4a6hpwWp2K6w56A7gdLjxOJ9NTE+QLcg6pZmximEIxQ0VVGR5HmAOv9rCsY51SYQb6B3R+k0bMmppaJQf5fH4GBoa54brt7Nu7j7Nnz1JZVoPNaNcz6VxklpbWZgaGL5HMJHD7nKzdsJYjxw9pZrc/6FeaQlkoQCY6gymbJOAL0X1xhPVrtrK8400sa12LteTUe9RmNfHrx37OH1/4LUZfmvKGgOboyn7x1uu3Mz85jl3OBnYT45PDmB0m0sW0nllsdgvZRAqHZSECJlWykzM7yWRTOO3STCEZsUUCPrei28UhW1m2QCwTEoQ0KEvWuzQ6zs/FqSj3MzEZ0yaIUMii4r7FJlne0tgD8eQ8pVKWfDGjznu7tRKL2a3EANnbZvMLDZSydgghRp57mQtNFnnOZY4SUbT4hnCb0T9LI43Mg9q0ovOhWe9p5QvI81daWAPkt9rNUpR5xcbkxKRm2F698VNMDScoGTOYLXZ17ueJ032hm4997KvcdMNt7N19gLbFzby282V++5vf0tbWyYYNm/nxT7/LFVcv5vyll9l37I9Y7GnMFnEAO7UpfWYixprF91Pm2cSHHlxAJa9btwEj1suO2/8W1dXLb+LyCFwegf9TI3BZuP0/NfKXf+7lEbg8Av9bR+C/Itx+4xvf4Ec//gGvvfYqX//aV6msCOrBz+O0Mz0xTklwXak8NpOZO299M5HZeS2Uvvn2WykZBfvYQ0vbYmnN5mz3BV7fu4+K8jDNi5qZm57mvne+E3OxxIXz58iJY2Z+lrLaKqob66msreGf/+WrXLPtGmwGE3PjU2SicRUu62pr8YdCjEiRqrmRqnAFj/7ql0zNzNLY0k6ovJr7H/gwx4+foqq6RgvLgkp75vHHOSy5lW4HJkMJq8MhFlK2Xr2ZP//pBVYu7+D4kUPYJCewphK300ZFWYhLfT3qmJUC08DQCDaPD09QOkPnmZ2JcObUea6/7gYcdpdiEuV4vHzFcnUtFPLZBUdgPs/E5BztS5Zy4mQXbYvbtNAoeORoIkZtYz12KZq4nZrrOhuNqPDSdf4s50f6ON19VhGzlZVlipmV7uirr7lKxRp/hQ9fyM/EzDhDo8PYnFYm50eIZCbxOYI4s37memKYoxbecfOtXLl2FY///lHF73kCldQ1raJkrKC1/Uom5+YoWRcOM1IIEzFMXHm1VTUkE/E3Ok8L2GwmLRZIoUUKTjPRXqai3fzptecorwwxPjnG+GSEKzZdhcnk4sD+4zisHkVkCjLTbITm1gZSpOgZ6aWsokyL83MTUa7YvEGxptJNLO7qmekZzUAU1F9rSysrO5exqLwGr9lB36U+onFxxmRVhJSCm+CYMsk0AY9Ps/PEES4Y7xUrV1Oy2Jien9f7UwRuwVyGa8PUNdUoclqyB0Vk++Vvf0kiGcNit1BbW8eGtW+irr5J3aKXxvrouXSRvt4eZsYmCDicSFlE3AKpXIbKuhrq21tZvLRTRbnRwQGOHz3CyEC/5ixLj75TEMFmySZbCM8yG0sYiyXFsUmXcFrysCxmUtkCMXF2JkoEHCH8Jh83XnkjXqOXxY2dnDx+hquvvpbv/vsPeWrHDhUOV61eTW9PDwcP7tf3KE6rbddt02f36JFDrFu7mrvferfmIcr46QG9LEjToiYtGEiTsbiYLCJ2JxLqDu0WAbQERw8d0W78zzz8EGZDnoHBXq65/lqcPo8+6//2rW/ynW9+T4tezz79GKtXL+Pud72V84OXaO5sIWcsEJPxzxe46cabee65HVTXhDX/LZ6Yo7GxkeMnTtC0qFUzE33+AG1tLdoIMT44hdXsYmhohKrKSiIzUc1xLK8oZ9WKNezcuZNFTS0qQorzXVB+ktUrrjspzAmOTgq+azaspq+/j/bONl586iWaV9TT2t6ixZHGpgYuXuqhpq5aszvFWbNixQriiTinTp9W57nNbGLr5mvJJjLEZmMc2nOUT3zsk9x12x0sam9n8erlhKrKaVrUoML30PAA0di8nPXVmagIsZI4YQxCN1VXrIhJ0kEuCGPFFBaL9FzsUYFUis9SGJZighRlFfNlNKmIbchnsDnM2n0vBUIppmtxVhCWUoA1m2hpk7GMcOCFw2y4ca3mGwrqUJy/VeFqwuFqjh05rsKfIF4l00mcFJIzKfmH05Pj6iabmpqgslLQyw46OpZyqWdAc1hj82kudvfhcnoJ+Hy0tjRysaeLtes66Dp9EKMhRzhQgdtmp7G+VvP26qqrIW/EWLJR5q8lnTTQ1zfJ0OAk/ZJNnUhT3VjH4OwwFbUV1NSUk8nO8ftHf0euOMFNb97G5z7yRX77+POYi15mpyOUChmqa33U1IX4t1/+SgtXg73DuOxussYMyZkUvmofK1cvVTdmMpVkz859rN6wEo/Pw4E9+3T+ic2nuOPOOzix/xQCM5R5f6jvEuXVIowb1NXW2zvI0LlRHAEvBkEQ53M4nC4V1cR1NDk6gslmIVxRQUKyzNJx0vMxbH4jV1y5UTPJGmobOXv8kuasNzRXaXFRHCfJdJp1G1dy4vgpxoan2bRlNcGKEH9+YQ93vvMWkrEce3cdoaWthXC15AHPKSo+loiRyiT1ms/PCWZ3wdFWW1ertSbJE5yfiXLp4iA33nKtFuC9AS/l5UEVbIulnM5NUtQUkoIUouU+EmOVOBCkYKzuBXEdGY30XurDYDaxbt06jSkQkThYFlJagUTnWS3S2GXAYfNy8fwgYyMRHFa3vv+25qX09fZz3dZrVQQ5sH8/3RcuUoyZsfnzXLHpSmpqK7SBRITpupp6zal97vFdOOwe7n3P23XOf27HiwxcGiKdTWFxSyNUkGxSMs0KhMrKGe0eZs2VawlXV6tw0tvdQ2/vJRUvFsSdEv6Al2uvv5aKynIOHtynbuRlq5Zw5uwpkikZwyK1tbW0tXdw4OBBBvuHKfN78Iso1rmEMxe6OXXmIvUt9Zw+dg6b04Hd4aS8Nqx5teNDIxTiORXN4hFBB6ZZ1FJFw6IQ8/NjXOrrZmo8itNcxqY1Wzh68CTTY2MUcjFs1hRFo4miw0Sw1kdtTTXpZIq0ZKvmJJqhTIXq4cFB0gm7UD/ZfNVKbDaz7llEYIslEtisTpqaOhSnOzQ6gtvtpevUKXbt+jMtrU36dytXLOdLf/8QBw4dYv/Rk7Q0LyGTLfGWu96puW6vvP4KF3rPUNXgZ2SiF5urRCoXV5SpuFMkDzUzdIlweR33v+NBLpwbIzpbwmEt50f//iucTh+1jXUEK/10D55l3+FdbLhqjTaETQ6Ns3/PQda8aT1zEYmlSDF4oRerNI54vIwNj2j+sghrsnb4JINaBJB8loy4FtUBKQSDFHaLA4fbpU2Esn5t2bJVm5h6zndrvuSGTatoX9LA3pf3MRWboSJcpfh9yX2U5gRB2Yq4YbUZmZwapjIcorGxmuqwn1w2rhnPJ06cVMF32dJl6moVHK/sU5obm1izdi2P//FJBgZGWNbZxsTELAGfl8WLlyhisSiUj5KgjUsUpFmtrAqyJjLxNFOjM0oNEPfxk889z6ce/gzlgTK+8MUv8La3vlUxyo/94Q8sbu+gqb6eTDLD6TNdisOV/FpBj4pdMxyu0KY2cc0+/dQzLO7oUHFtVPLWKdDQ2sDY1ChOr3MB42ssEk3M4/F7tPnhL+KUiCpGs0X3RPL3khEo2bKidIhIJ4uNzK+CLJV5TzYJ/1ngLqH3qkQUyJoswrbMj4LwtFiN5DJJ7HZZo8SpHNMmEBEM5doL9UKaLf4iyooQKU0x4m61iUtLr5PpP7HUMi+JUC7vV4QAaTrRXFPFaC4IacWsoH8N6kKrqqxWUTqfyTM/G9E5Rt6j4C8lN1xFaMEqOwQfK8hiq67b6kwVB6+4bjMZxf7Pzs3p78Wh75WYE6uF+VQUkzhrrXa91rlMXs9KuXRO6TAiFMg6bjaKQ1eiIGw4bC7yKaPuMXOZBJlsFINRcq2zGAwxAgERh8WNlcZqy+F0GfF4pOHASiojLjGTCuzSaLqwv5DsZsFZixNtYT8k4sVCtqs0ccm1RK+n5p4axBFnVfFdnN3SMOZxudQpLM4zEQhFaEkmI5hFzCavwqcIvJJ3Pj46tiBiizBtNCObbBGsRcCVZp+i4EMtLtIpOVcIqtmr4+xxu0gkZykUkmTSEX1dEWDEYWu1OLFZAxhwkkhkScZTJBMZ0nFpHM5Log3GogWrYFaNjjfwzGYVjMWVK0QduUfFfLyQbbmQbS2CjjamZBeQ2NLwJveeNHTmhJQg3y/NAIUiVoNxIZfZJGeejDYCioO2aDKQLubJy/dbzGRTMYziMBTBNFvAUjSqmCXCmNyrCWlscdhJFHLYPG5yhhIls4Ec4uqOkUpnlHSUzuWZjkSYmZvD7vaQyucIVlYSSyYxKjbWiMUq+cI+PVfKZwqU+VS4FZLM+Nio7jvkvYt4KwLT8MCgNtpVh8NEInPahDAxMULf4CXmRyJEpZm1kGbplXUYLQUVHGXeky95RsVt6ZV5QgR6EcUKReKx1EIesUkQtw69npl0jrmZ+f+kbqRzkoXtIhAI0tDQqLQModUY8kbGxwVVbFCha8/uvZw9fZ75+ThGU5GaxiDN7fUM9o0oOjsUqOLc6W7ikRgrly+jqrKKM2cucP01N3PDdXdy4shZznefp7HVTSI9xksv7eSardt59bVdrF61iqUrFrNrz4vYnDA1M0KxlCedyvDnV4+qWLvxyo3s2rObpsY6rt22RTH387MzvPTC83Qdm+KBD97O337mS8zPxDRbtLw8zNe+8Qi92Z1KBbj6iqt1jertuUTbojaCgTJOnTihhBJpOBodH9V7btWaVRzc18W5LhFlb2FickozveVMI3uclrY2jbiRhk6H3cnnHv4bdu7eyWs7X6NlcRPzyUlS6ZiuQdIE5/NIxE8Kh83MVVdsYmpyDI/bQVGanyTSwlgimY5QIIvL42N6JkVvzxSrl27lli1vJ5c24zB7NCLj5V0v84WvfIacM0ZzZw3T0WHKylxct/lK7MUScxOT+N2yxsZJSISKxaTNzfJsmwpCDMlSXVlF0WICq0GfCUH9phJxPY9Jk9Tk6LRmBZ/vGmNsOKkxRTIXVpYH8LhkDYHKipA2UNgcFkLlDqprK/D4bKTS85issnqlSGdjel6UM2ksISQA28JY2+3/6bhdwJ/LlL/gtpWahprP9bnOUObzUMy9kcWuGd4L5AxZW+QsL5EgihLP5xYaNsSNK430cugpgcPm1EaS5vo1bN70KSb6Y5htRXXbSkRVqMLJU889TXTGwfbtd/Lwpz/Hn159ngc/8gE+/em/5g+/f5qvfvUbHDi8C5cvTf/obo6cehqrM6sxJYWckJCKTI1FNOO23LOJBz/6Xv7pK3/H2jXroGRZwMMbJMD+csbt/9YC6uUXvzwCl0fgv+UIXBZu/1telstv6vIIXB6B/9UR+K8Jt1/nZz/9Mc8+8zTf/OY3qK0Ja56pz+NRQdJYLGixQPJc7r3nXiLzEX7xH7+kta1VnW2TMzM0t7ZTUVXFpYEhLvT0EgyWcaG7h8Wtbbzvvndx8cw5Ra4ODw3QL0KE3UwoXElNUwOf+7sv8K1vfZP+C708+8STkMlx5YaNKiJ1Ll+GJ+DHXxZk377dHNy/n7ve+g5efuU1brzldu64621k8iUVnaSLvKqigujcjOKQn9vxDHktGtmprCinsaGWRDzKn199iTdtWEMqESWdiuNyWLV7ua2tVRGF6labmsFkcVBeWUNvbz+5QonfP/YsofJKPvjB+/nZz/6D0Ylx3v6Ot6ur79z5s7ztrXcr4vfHP/s15RXV/ONXv8r+13cqwk2QkyIKxWJxlq9Yptm4UkwX94cUemfiMXJeG0fPdtHVdYLRsWFSWXHfeRibGCGeTuAJeDDbrVRUhbG7nTxw7wM8uuMX7D7yKksXLaEwXcIRc3LH1bdy47bt/PoH38fpMGOW3B6bGyxlrFp7Pb2XIooltjhLenAX5JgIXYKpE7yRFFilWixuZLNZEJlGorEZFW4j2SH++PxP9GC1bMUy9u3bp4f0qak4+ayZUs7C3j/vozJcw6c/+XF++IPvUlsbxuA1c/DMUbwBHwGvD4HXiVg+1D+gGKPWxkWsXrpC80QlkzY6G2FmbJz8TBxjQnCGCX3PRaNZXWBSyDCZLep6k2ygF557jpdfeolgIEBDUzOr172JTAl1eC1e2kowHCCWnqFn4Bz7ju4mb0pTU1fB6/teI1xTzuTUGPmsgchEgXB5A0tXLmHNhlXUVdeQSEYZHuxn10uv4XN6qa1qpLVtGVV14iyFIREaXvkRo8PDuKxW6qrD2s2eTCeweRyki1ksLskqTCou3FwyYBAHlR4QTcRzeZLFEgWTDavTz9xMgvRslsRIlPUda/nk/R/HkC5RX1XPM08+ywf/6lOsu/I63n7PvbS3t6vA/6eXXmLZsiXseO5pqqoqueJNGxkZHmBsbIS52Rm++MUv6r3ZdfqU3t9SiBTxVrDDw0PDWohVp0bRoNmxo8NjHD12lMnJCQq5OO3tjdx3/7vVddC+pIPvfPt7/Po/HuXNN27l4x99kNb2NhYvbWcmlaJjTRtWt+QUzVLIZLnh2jt5/rmX9IBudebJ5OfUqTc6NkddbSv19W2KTbM4CvpzbPiIzxe0ICkiUl9PH5lMTnHO85qFi7oSpdAohYLTp0/rM+5x+xjo76eivELdAUtWdtDbf4nmtiZOnzmNL+Slc3knZeUBBocGmY3MarNCZbhCReOF536aI0eOalNAc2MzQV+Q813naGtqZ6hvmFtvupWHPv5pAqEwrWs7FdEpubVyABcBeHZ+Tq+zICClYOj3BamqqdVineTBScFdGgXcXrc2KAgiTDrwRcSVuUCcKVLklIKxuG6lAC5/J8aKyLzkhy10g6cyaRVu/T6vFoqkWFvXUMvM3DQrlq5kcLSP/oF+GhctUnxyWVmFIuiSCXntEicPHdPnvr2zQ8dvfHCImsZ6FYTFBRifidGxuAWX28/Y8BT9Z/sJNlSSnI0Sm57jQ59/L96Ak12v7ePMiYtkCwV1Vl619gqO7X2d8nILPb0jLGr0c9edS2msbaKQstDctJrhwRSV4TZ6Lo7Tdaobu9vB/mOvq0j3d5//Ettu3KwO/7Kwi77BblavWsGWbddx8vh5xseiOGxlHDt6hmLBRMk2qcLtM08/o+5dydDefPVVPP+HF3GVO6loDKqrT0RGETc/8MEPYjNbmB2b5MnHn6WhoZlkNMO58xcozudoWF6HwbTgDkrMZUhmMjgdXi2eigN5UUuTFuhEOBL0tLgiBJEveXdS9Bc358ply/inz32RVE4KsCYqg378VTYVUAcvzdPYGmTbtms4fOQo267Zxq3b7+APTz/B97/7M0J1PkVKR2IRJqcmqQyH6ent4fiJ43zq0x9XwXZufpp0NqEOmlf//LK6o5ct69Q1QwrzVrOH6fF5+vsGWNLZrs0yglWUHHd5D4K+tzqksJ8jJejFkuQdipsipyhen9tDJCYF5ixur5d4PKHZq9pYYLExNSVjKe4j8PldWE0pmhqr6O7uxlCyaH5rS/1yTp3owWHz0VBXx8svPofb5WBJxxLSqRxDA2PqKKytrebuu99KMBDi97//PcMDQ2QzOWYn0yxd1oEhZ+Rid686k0QcCVYElHIwNDBIPpGnvKFcRYqa8hoWtTSrU8zn9XH+7HmO7D6Ew+fG4/UyMz7B6k1rcXmcimwUssb45IhmlUbn4yxZ0U5TU6NmpgkyVgp583PzKjaMj44oRl5y63/69V/jCDq49q5rOXX6DF6vn6FzA8yOz7Dlxmu1AclQMqvreHBglFw+TqmYoKoiwJlDF9QJWx4sU7e3uWDm1LFTXL1pGZ/8qw/QP3iR7//2UYxeO729U3QureW6rdtUjJ8YHaOyokJR8RfPXuDOO+7Qcc2mM/zmd7+hqrYR8eTW1NZxyy23cfDQYf7w2GMEQ0FqayV/9TVWre6kVMxSURnkums3UygZeXzHawQrGzWLNV80YrRY6em7QLg+RKYQ5cKlkwRCLrwB9wKdQ7JFLVYCxTkmR2d4y03voq6snR07dirW+/3v+Sse+ca3ON19Dk/QgzvoYGh6kLHJYc0zPnn0mM7VgbKQotyFeLF1i2Tqptizc5feY1IEllznoD9AbbiaSCqK1etgsL9PaQlOj4/yYIgVK1ZpQ8/+vfvV9SjulY985EHOnj7DH3/6KFfdvo2Vy5fyxC8fI2PIUzSW9HkbGhzRz9LU2KjF35n5GXXriBAnmbf5/BzFQkTpGZI/KIJfdVWNZql63T4VlSrLKzUiYmxYnM8ihuSxGc26t3G6XYpRFGOoYPIT8TSmkoXh/lFC3koCbj/TI9OsXbVOs5ovDF1gbGaCf/mXr/HRj35UmxwWty/ROU3Emeuvu46btt/Iww89xNq1a/jA+97Pvffdx9vefjd33HUH3/n2t3nPu9/DT3/2M3WMP/DAA7S2d3Dk5H7O9JzlpVdfwl/mo0gRi13yrEVAW8ClFkXkMhs1Q1WaHMw2C5HIPHOReT2KSHa8CHTSPCHuR5kfZJ2UZgjNSRXhzSZkHnFUiZNJ5s431m6TFNglE9ypYqA0isn3iZgk/0YiScQNKAuaOAzl2RNBS/bL0hAmTX+yL5c9kojBRnE8ixgpK5+4diVnVlyo4mIVfGahiF0yVzGp8JOUbG6DWecDcemFK8LqzB4ZGiEm+0lx0TqcKsRmUwny6aS6l+XziaAo7mHZE4vwuoD7NClJSPLn06k0wlkNVgeJpuK6ZxIaj7jdJENTBlbIBypg24XoIQLrG9mKJjsOQ1CbW0RCTGdiZPMxcvko6eys5oObTVks5hxmUw6LeaGBUubt8vKFPaMKE4pPXVAqxWEqorLD5T/oXxMAACAASURBVGB+fk4djYJtluc1Jg50mweMC/t8GVNxQ8tnlX2GXDdxXsvYinAZCIiLP4DDKuzhNKlkjEwmRSIR05x7QYZLA4VcJ3F5ynUt5Uvq7lUhWSgBRgfBQBXjY3PYrB51F8q1t9mEgCO43hiZrOTuilt3IapFxBnBCLsdC40b4vLMpgpkkgXikZQ2JMmf8+kipYIIyeKytmPCibFoXXCaapaxiNQLDTtCUZD3J8+5OoXFcSsRABoHYFHRXfaQItqIe1dz4GUusNvJkCeWzZIoZChZTLgCPnwBH1ZjntmJMRzSWCB70bkYFmkiSGW1EU7mZJvDpWcTQSHL60nTiclp08YxWa/mI1GmpRFAnLUOJxd6e6VjiplYFFfAj8liYTYaxe0LMDMbI1hWjt1lV7f8XGwOl9f9xtlNGgytikmOzsWoqqjUPeue1/dobvGls71YHFBW6ycRn2fJshZWr+1kOjpCrhAnU4jj9TsZHevX62nIWnGbg3punJ0fJRB0aF5y18nzZJNGDHkRbwXtaqcy5CNY5iKdiRLPZBBPdzyeJKZuaRt1dY20Ni+mubENk9FOhaOaYsHMiZ7TnDzepXuaWGKepSuWMD4yxuK2DlYuXcufXnyFtkUdjAyNs+OZF7j22psp5IxE51LU1jTi8TrZd3gHH//k/bz8p1epb2gkXF3DqTOnOdl1HIfLyu49rxGNCUHHx/YbriAcDuucNjAxTkVtNcV8htHRQT2DlpeFSCcT9Fzop2VRM3fe9hbqK5qw29z86bXX+PWjj3LNW1YzNjyqjWZDlwYZGRimqaGJsyfOcOTgMZZ1LiebK6qgu3btWoZGRvR8WtvSqPPq+PgEHR2d7Nm9j7Lycl0b0hmhFWRpqG/kYx/5GN/41iN6pkkTIW+ep2TIaIOkXQTSfBGfy4nX5cBpNZFNxpmW5pxMis1XXaEksqqmKoZnRzE77EzNJnn6qT9zxZobeeDdnyUXtWMu+TTCaGx2gr/96kMcu7iPlDGCwRqhttbGdVdfRZU/wMzQKB6HU+e4WCpJKpujrLxKm/FdFhduq5PI7Bx9gxeYmR8nOh9lcDDK2IjMIzA3nacyZKAmXEZ0Okdr0wo621ZRHqqisqycTEbmWWlSkXlfmnCSZPNxiqUUJWMaX9CGL2CnaEiQTM2RK6T0OZ3XaKGUPuNCN5M1QaKVEsn4AhpZxds3aAwaZV3CaChiLi3kXMsc98bSoc1IShGQNU8aayTHW/a0b9AcpFdJBHGhPci5TRqTGmtXc8XajzExGMPuMBCNJ7HYhagm5CahTtSRTkpTkE1jQsorA/i8fvr7R5icjLB0RSuJ7CBjswc52vUsBstCfEQhZ1F38txkgo0rHqDSfyUf+vC7+fI/fp714rg1SCa7+bJw+79aHL38/ZdH4PII/F87ApeF2/9rL93lN355BC6PwP9sBP4rwu2//esj/OE3j/LUk4/zyNf/hVDIz9TkOH6/D5fDpi6C8fFxtt9wA2++6c0MDQwrfk+coXNzMyTSaVauXceu3XtJpjMEQuXcfsdd/ObXj6rwdfcdt3N0/0GqK8rwuJwMDA0SSScorw6zbNUKvvD3X6K6ro5COkNJUIAOF401dVzq7VV821ve8TZeeX0Pp7pOccN1V9PTN0DfwAi33P4W3nnfe7RIpqf1kgGbZQEX2Xf+HN/51r+ydHEb4+OjKhj7vW6WdLaxb98eovPTLOloJxTw63Bu2bpZBZO+nn51/0iBTjKVxkcncbrdGEwWvvLIN2lY1MzHPvEx/u5LX6S3f4S/+fynKa+s4JOffJgPfODd6mr5h688QiZt4tvf/Cq/e/RR7eh+51vfTj6XJT4fUYfe1NSUFk1CwYA65nzhSqJWI+7KIAZTSbFaF3rO0tN/gd379hAQJGJZCEniNVpsDI6M8IlPfJJ//8n3ufn265gZHmeka5BbNmznqs6NzA5J1tohwrXVmJxO8lYXnmADLm8d+ZyTaDKKwy25oVnNwRInSUNtHb09Fwj4vZRKUjQCu00cjDGmpicIBTy8evBpXtzzB955791azB8ZGePI4S4qyuoV+fPRBz5JZDrOizue57Ff/Y577ruT3kvnWX/tlfRMjDA+MUoiGiPo9VJTUckN12xj46p1WA1mRvqHuNR9icG+QUVD1oWrsZVMFNM5ddnkBHtksVOSwp7NocWX2dlZamvqiUXm+MmPfsjI0DDv++AHuO3et2Hw2LB77YxMDLL70E5OnT/G6PQgBVMGp8fKlmuv4tnnn6KhqX4B92SzE7R76OsdZHhsCoc7QFv7cjasu4o1S9fhlUJb0ag4ORH9zvd2s+vAbg4cOUBbR4V2zZZyWe1WF3eFFEQFlVwQHdxQUtHe7/YRkCJWPK0Ckt0p+WpmUkUYnZojGs1gKFhY0tjBDZu2sbplBR6zW5GJuUxOO8tjKcEftuAPlnP27Bl279rJP/3zP7JixVIV26enJvn1r3/Bjh3P8I53vJXxkVF1hI5PTHDjzTdx0003cvDgIUUanjvXTWVlWHMppTAtGUQ+n08FEClaToxP0HPhNM8883smpsdYvX4td9xxB7tf26mCxsOf+CRLFrdpB/WDn/wof3jmNfw1VuqbG6iprmBmfJIPfuBB/ukrXyMcLtdCUX1Tpebdjk1McvDgWXW9ylwjh2HBCZKzYym5VZCXBgdxztXXNxAO1/DcEy9SXR9WHKXb7VPnqIgqkgM5OjhKOpVkdm6W6tpqKmsqsNgsKth2LF3M4SNHOH38DJu3byKWjGvndiIRJ56M61gI5lIcA8eOHaf3Qh9rV60llUgz2j9MS30LY4OjvPfed3P7zbfR2NoqrGG8oYA6U+PJGNH4Qu6hCGQyhxiMJqprahVzJ84qESXEaTsyMqSFYBnniYmJBXxaKqXFUvl7uafVBeRyaTFWchTFgR+NTKsALO9VBAspXojzUYqN4ioVzHFL6yKuvuZqnnzqCfx+Lx1LOti7by9nTl/ghuuvZ+OmKzhy+DiZVPaNfMycoiRlLursFNRyHxOjoziMdi1ETvVOULW4mjXrVzI1O4HZbuRC1yUsAfjwRz/Gj3/8K9at28LQ0DTdp7vxGA0kpiY062rdmiVsXL8UAzEmRi9QVeHTfK+qmiYKeTcWc5jpKSnDO1i2fDE//PH31BXe2LyIm998MydOH2c+OY6/AvLM0bmig96eCMcPRhkb8EG+Cof3FXXFS/a4uExve/utLO5sw+1z88VPf5miqYjBYWDx8jbaF7eqk2bfnr1U+EIEfeW87a334PeHNBP4ueeepb6hmpWrlhKJzPLajj30jQzJD8cdrNRGJcFuS8aqiFeCqxThQ15TnCFSsO3v6+MTH/8rdu/cxbEjR8mkk6Sikqe8gPvMlPIsX97IXXfdqWLGD37wY9505ZVsuWYLP/n5zzSbUpzuUoyci8WJp9LMdM/wkS8+oHmHPWd7GbjQz5vvvYaTp49pE8K267fwy1/+nPr6Wi0EDvZPEK6spypcpcLk+QvnWNzRjj/g1nvUH/Bp5m1ZeVAbOBQ9Z7FhNzjJpYoLeYea/+zUe3hgYFBpB3L/imv7xMmTSoAQR7KgvKUBpTwozRC9es/azF7Nxju49zRLFi8nFp3D77XpvqLr5CnOnOilqraWRCzC7EiE2tYqamqqOHumW9dIyXvLpjKKLBYXW2Ndkz7jgkNfvXEVbasaefLpJwlXVnH1ls2a4z0+MqFYWiFkStbpC489rxnzkjMeHZhh7XUbVXwMV4d55ZU/MTo4okU8T4WLdevXqBNL0K0+v4/R0WH9/erVqzl16AzHD3Zh9AEZA1avUTNHZZ60WRy0tbVx8MBhdUZOjE3rMx0MlHNg72Gi03Pk55MYiwbC7eV8/rOf5fHfPMlY/zD1tZWsXbaSG7ZsYax/gHw6TjIdZ6aU5mhvt95HtdU1fP+b3+PYqWPs3bOH2akppYqsW7VS5wqfx8u5c+d4ffcepmYSLFm6isNHDrP9pu2sXLmCYyeOMh+bo611ER0dLZw9cxKPUzJJBVNqZmBogPNDg7y+/zBHDw1QWe/HYnPh9HqYT8QxWkRJWci6NBpFGJF8QZdm5l65qUjronYqnDXc/44P87tHn6K1fhmFjOByQ+zcvVebzDxlHiYj03zrW19XgaOypVIdMXUNDdg8Tk6dPcPmLVsVrSlCrbiaRHQLeLwaRyGeupvuuJWJ6DSHjx1Vd210PkZ9da02oyRicd1LLTjgxem0QudSm8PBnp0HaaxuUbf02XMniMWn2LBpLZlsjEAoyMz0LPm8OMHE7eejKtxAWagMszWB0TTL1NSYojJFCJS8VHFK2swOKBoV9zw3E6G+tl5JCoIRFp3LUJAoiLTiimWfIhh2aToK+cp0zm2qaSYxn+TIvsNcd802Tpw4zv5jezHaSvzHT3/J9pu3q/AuTUi7X9/N8aPH2bN7jzY1fO8731GxdvsN1/ORj36UD33oAa6//jpuueVWHnroYV1zfvnLX/LHxx/nbz7/Ob7zve/yt//4BYw2I2VVQW0WSqSkcSiC1WHVPM1cMaf7d2k0ypcK+EIB3UvLnPAXN6rktUoeqdUoWa8uXX80TzafV6evFLstJrO6MEU8XcikNSviWxqsRDyTxhDJc5cvEUBFVNPvF9RyLqv7fFkJREBW5GUxh0FFdMG8GhZQyGLvNy4glW0ihpoNuq+S1xHnnAgNkoMp+ZzSFCWNX/IZ5GeJKCfzVFmogo62dnwyZ4yOaY69NE5ZjUbsgtc0QDaT0Uxf+X4RpeWZls8mDQUyJ8q9JoX8ielxLo724gq4NVdZROL4vCBWU+pCdTu9YvrUuJeSoDhNkj9s0sK+OWPBbXdjE0HaJA5RacMqUCxlNO5FULwlybUtZDWHUzLJ5eeaTEdxeT2EykK4PeKYLqmAK+7rZFLcaVGCIT8er5uxsVG9J5xeP5miheJfMmjfENdlDhNRWTJIRe6UPYe4rmUNSSWTOh5+l43W5iYcDqsKLiPD/dow5Pe4df2S+VquvyKLJS83laVgzGuzosSmUHIQCtQTi6bV/S/is0nIDrLP0xxhQWHLPSNia1K/5HVEyHVahQjixWXz6FkslykpZjwWSZKIpfV5ymdLFHN2KAj+XJzZFr0XZfyLeSGfSsOA5FkvCCqCypZzg7jDU3IGclj+E+8t3ytNABGhL5hNJItZjG4HlQ21FG0WXtr5Kj/7xR9pWeThA++9l+qKStw2B9aSiaHePqqDFXqGKfMFmJ6YVvKDRCXEInElAwg1ICnPi/iKnU7sTjnTlIhn0zg9HiKpJOd7e/S/goDv7e9jzbqNpNJFRfXPRGaxexyYHGZFoAvVpbGxXjHpQrKyiiuvWOIH3/shmWiOhop67n3gHSxqbVARKRKd4vjpg8xFxqmo9lMsJXU/bjDlyElcUD5LdVkTs+PyzJbIlyLMR0eora7CgptU1Ew2ZsOQdxKZjpCKzeJ2S/OWBaPHiNFtxelyiPpOPJpgdj5KPJZUcgZYqKyo48ortlJfuwivNYDD4CZJkX0H92kWfC4XU+rLVRuuxmrwMzaS4MVndlNXs1ibto6dOEwqM09ZhZutW7byhS/9Lc8/8wTf+OFX6B/u4VJfH6FQFdMzaZKpHIYcXDx7nne893au2baO515+lrrWxew/fIhFTfWUlwW5eOEcI8ODbN1yFatWrmH9qvX63iKzCX70858wOjKpJIeDQ+eZGBnj5utvovvUGY7sOUjIHcBSNBEOVFLuq6TvYj+di5cxMjTGu955H794/KcMxs/Q0Faj8TxTUxK9Y2Z8akrXjLraBqXiCBFj/fp17Dmwm1wqR22lH4cxrc+dUInq6uu0SUVoI7J/k3gLo1CcDDlq62tokuinvh7OnDlM06Iwza3N7Nq9j7bWlRze38uXH/4u1Z4lFIoebDY/sXSKBx96P/0z3bjCJnzBAtNTQ6zuaOVNa9ZAKotVMqSNFuobmymWzJw8cYZdr++lr7ufdKRAdDpLKOjC53EQCAYIhYSWU6NRNtK0L7nMXpePZCytv09F00yMTymJQLKrFYUlpnjLQva0iLa5YgKrvUQiM0uRJGUVLsoqPBTJMjM/hdVjJ/VGvI2ci4TeIPtlIaXIGiJc4wVCgzjVpdFPoikWUPBCkpH5X9YtzbgV6oaxtEBrEIFX5gfFzEtNZEHoddqlLiI54OiepKluDZvXfJyJoThmW5ZiyYTT5WFksofKqkpSCReFrJ2p8Wl+9ejP2fH8U3q2+Pzn/o4btt/M+OQodm+CybkjHD75JHmDnPMKFPM2bY6am0xy9bqPUxXcrBm3X/ry59i4cRNmo0Q5yCJx2XF7ufp7eQQuj8D/nyNwWbj9//O6X/7Ul0fg//kR+K8It//6yNf48Xe/y97dO3nkERFug4oYqqgIEY1GKYjgmMgyMzPLTTfdQE11jYomM9PTmmVy8tRJbC4PV23eQt5goPvCJRV9JJ/n9ImTvPuee7CJyy8S5eTRI4oKDYXL8ZYFVYz72r99g7n5NO+/7+1YDSbOHD9JMZdTJN+Wbddw/FQXL732Z955zzu1gHK86zTtncu5993vY3BkApPFjtfnVlyX02bh/NlznDxykNqqMH095+mX3EcpihSlA9us/1ZwfOJECfj9Ko4IEk+QXeJOW9LRqUg6yVdNJ5J4/QHKK6t49fVd9A0P8YlPfZpnnnuWF194mc1Xb2T58qV89zv/zvbt17Jq1VK+/JWvkcvDP//D33P4wBF+8dNH+Ye/+yxrVizlwtlzSCFMULGSxzIkaL/eHgLhSto3bCBrKOLw2KkIh4inIySzCSKJKEeOH2F8ZobpuXksVifjE9Pcc++7SeUzTEcnmRoaYcuy9XSGm2iqqGfXjpfIZAqYXF4MLi/+cAPh+lYu9I5TV9OsSFWMWc2tkcOO17mQHSPFIrn2ZmMRuzizrAa6z53C7hAko5ef/+F7BBvtNLRU8+ILLxGNJAlX1jI5FqWuqp1bbryTp37/NA/e/2EqQl5+87ufsm/fTuwhPxUNjXR0tNPS3ERjXR2x2RkV9iZHx4lNzyuS1lw0Uh6sIOQPKetMsGGZbA6P10ckGtcDvOAjTUaLuiKlG9wvubjZPK+89AL9Pb1cde1mNt+9lUM9x9h/5ABj08OYHAbKa0I4/TZOn+/iuhuv5ep1V/Lzx36uRUvBgpmKRUy59IL7rCgY6xRz0RQmrHjtflpqF2E32bTQNz41TiQZBRkjpx2PJ49HnHjxONH5GcXdGqxGoskEhjdyrAQvFnD5cBitZCNJzU2W/uCJ6Rl1dC9qbGdJ+3LWLVlLwOLFbXIw1DPAwQOHcPt8zMWjHO3q4oEHP43RHOSlF1/hZFeXCqmCIe/q6uJzn/usOmylCL5kcQePP/E4r7z6MsuXL9cO5BMnj2shQnJsd+9+nbr6RnUOrly9hkv9g+q0lUJQPJHUAp64UUr5BG6Xhb0H9rB//z4ViKwmI7WVYerDVVpIljzm/YcO8si/f5tYIU29XOPaegb6LtG+uEm74CXHULLzgqFyFRRn5qfVDSACgzgkvD6/OiqG+ybIJAp0di7h0sV+zTxbKdmphaJee+lYf+2VXdTW12lOoAhL9Q11VFdUkUmmOHvuDK2L28iLu6yqUpHiAyMDSF1L3JFyBhZMrDhcpQjS3LzoDedrmrNnJS+7XDGGgvsWrKU4GKQ4c/LgST770ENcd81Wmlo68deFkVQlh9OO1+9RLGS+kCWbSZOIxWhdsphYIsn09KxmcJvMVsZGh7WQIPlKIr6I8PWXzD4pMssvKRxo7p7VqghQ+XO5NL14nEzPzL6R6WTSorKIFFIUljlF4GL3veceFTK7L5yjsaleUbgizjU3NbN79z68Li+r124gncqqECZ5doKglsJFLBbVedFmsVDmDbGorlFfZ2p6nOa2RSreCY41kUpz4NARUsk8VbVN2GxuvN4Aa1auZnZ0hDPHjpOKxPFaHLz51us423WItava8XlMmu/atrgVh9uPwxmip3eMhvomlna0KNbSYPRw6NBZDh/twiBuf2cOqyfCqg1tDIz0E49b6Tmb5tSxBO0tV2F17eW5Z19Up5Cgh+9/4D5thlizbg1PPf0UXYdPY6+wMHBhmIbWWnW+9HT1q3DldooDIajNIO2tbdQ31kgpmUIpw+TUuBarKJmZG42QyOT5wEc+pLlbiVSCqZkZzTDesGkjE5OTmi0pbolkLEZTQyNvueMubGYzs9MzWlT7059forf3ItHZOIVkgZXrW9S5V99QQ7gqpBmUJWNBaRS33PZmvQ/zeRPnjw3QO9BPw9Jqbr/jVk6fPalo3zVrVuDxOdm963XND5VcTCmKy1y2csU6LTjKtReh75lnd2iBafnKVsoqQkzNTKo7NlxVQU11tVIzxKmbT5b0npd1NJVOLBTyDZI/uBABIEg8wRJLdp24us6fP099bRPh8ia9b02WFNNSlHQFVbi1GPy88vJOyKW4863b2b9vD/2XhknHjdilIO8xYzVLTmRWMyjTkSwur1MdxNJgIQ0QBvlfxoDZbmFibIIrt7+Jhs5qzSuWPL+xkXF1vZ472U0ynmHdqg2K4u/r62eod0jzaJ12B9uu36aNJ+e6zzE9PUlexCabWVHaW7dezczsFPPROUbHRhkbH2XpsqXqLB4cHMUheE6HVckNXoed012nKWaKLG5ZpK51ry/E8PAYh44c18y9+Ewcu9+hWP13vfNegv4ynnjiGe687TamJ0a4dPE0o4O9zE3GWbeilRWdK4jPSiOJDXtlkKSpwDPPPqOuv2DAxz333MOhQwc0+7MsGODgof2sXbNaxe7VK1axb99BBgYn6Fy2mvGJMcoqZP8mzsY0p0+fYHZ2ilhkFpfdxqoVy2lrbmZqbGLB3ei1MzEfZWR0gkNHT6mjJZXM4gyayRpyig8X/KvV4mVmSpCZHgoFI7HcaTpagyxvX80dN9xJYjpHyF2F2xag6+Q5ikUzkVRK0fqyRk7OTnP81FFe3/kca9atYGxykov9/bpOiLCVzuZJxhM0SINOWSXJSIyh3n4aGxrwhLw4Qh7OdZ/XQnxFWZjZ6Tl1l0m2rOD0Zc6TDGMpbFfX19DZ2cH5Uz2Qs1JdU8PFi+dJpKPcedftut8STLa4AxPJNFXS+BVLUV4RxueW3HXpXIgxMT6mWGJBW4r4YjFYVWSSqAx5TrJpcbdbtWFD8ygFWSnjXsipY07EF3HpSy6rkA4CHj8j/WMEvUEGLvazfdsN+jOefv4Jvv39bzI/HeHe99zHu9/9PhoamviXr36Nv//Sl7n55pvZunWLNghdu20b73vf/dxy66389V9/QpsL7rztbn7wg+9x5PBRHn/yCW644QYeevgz7HjxWT7/xS9wxZY34fa71W0rjUwGQ0HnfcFfzkbnFYcpjRo2p13FJWkuknVACtwyLwiiUz53Ol3UvYKIfbIPFwejCAoSEZLPZPVZFUf4X+adYr6oMSNFiYZQ4Uyed/MbebgW3SMJflPEMs3WLUmOreBbRbTMInxpwQELDrlkXHCaSgVeTKYiggrNQDJyZe/2F1ymoWAkny7ofKLXQRGYMv5Jnc/+4vgVB6442F0ut6KTJdZBzhzyHuXfyZlAsw/FrZnLq5PS6/FogV2iOmR9tjtsFCxFpiPTjI+Ok4ynsRot2C12FWj+spZr7qLsE+02fc+SmmFI5bCZrOoilvcvjUAWm5A7rOQF9SzRtLmiNk/JPtcgY2gAp/s0ORkbyXS1yjxqwR/0UREOahNmPi8OtoReXyEpyJ5hXmg+kqZbKup1EFecRCiIeGGzOVTclkHNS+yESRpY5HUKhDyCuhVyQB8+r4uKCmmsEPFaciIFs5zSfYfsZWRc1OmazZLMR8AqCFI3xbyDdFL+PxvZbFGdug6nTc8dGnlisS3s5SUn15DDYMwo2jadkesvma1WLCahWTjf+HLpPiqXLij2WsY8lYBsykgmXdC1y6iik1XxosaSGfKStSsobQtGca4JTruQx24T1HaaZDKp11rEHmn4ELpDLJfG4fcSK2S4KJSoyVEm52eZnJtkLjrDtq2bGBkexWK0c+3WLdiESjQ7R2fzYuJzEawS8pvLMzc5TWN1PZE5ad6S5pcFx68+N3IhBI8vTZ4WszZ1FUxGxTKLQCXXIZpIkohmFV9eMJX0vJfMJ0mVxJ2eU3LE2a7zTE1M0rJokcZfLGnt4PlnXmBuMsrb77lD6SWHjhxkZOwSvqCHvqFxbrx5I1V1AVKZKPliWudGiceYnY3pOBtNBc1YTqfnSMaTOMwBShk3YX8rYX8TpVSJscEhpseHSKamieRnSJkTSpQQp7qcIaQx0mCQ57tAIpkhFk1iwILXG9R1clFzOw21S3BZvNjsOcbmu7EYc8yMR8jEzJR52xkdTLHz1aO657lq63qCZVaiyXEqK0NkizkOHT3Mpf5+QuVhbcCZnUtQV9dMfUMTRw7s5/TRo7z9vbdyqa+XYycO8f4HH+Trj3yX1sWNrFjeqc3IK1csY/2aNRhzJqJTMV7Y9TJnT3dTyJYI+Mv0fpnPwuTEBBWhMo2M8rrcxGbm2bhuI+fPXCAyG8ft8jM6MoHXF+RTn3yYj3/6foJ1ecqrPMzPxzDI/WcU57yN9evX6/wgBJ7X9x5memZUhfWZUSFImdiyYRP1tTU88fheAkEjt91xs94z0XgUj8+t117w1pHoHLHkPA67lcee+APbb9pINj9HqDxEJlfi+adP8rlPfJH22k0kYjaqy5swWe3868//jQNn5FxupGSIQSHBspZWQm4vudkEdrNVY4zOnutmeibC0ECJ5UtrWNW5mqpQGIfZpmQswQhLc186m9NGuwUXcU4pLeICl7nObFhodhYqg8MmDTUyxy7gjBeAAXKCkbCSDEZrAYNRsOCCKk9htBRxuiw4vCbmUuPkTNLYIZQCcdom7lx3BgAAIABJREFUtYYilAGhgqkQ/MZaoHh9k+TcSnOIZIcvNG9IrUN/CR3ijXlL3oeIt/JL/vsX4VYihxRDXkQbg9sb17N900MMD0UwmtI4pWYi+2aipCQaKR8kmzLzsQc/wfDwAOVhn+6d+/uH+OAHP8GnH/4omeIIg+N72X/kMbDEtYGlVLDjsNqJz+fYuPzDVPqv4IMP3Mvf/8PfqHBrMtgvC7f/z1duL3/AyyNweQT+ZyNwWbi9fH9cHoHLI/D/5Aj8V4Tbbz7ydX79kx/z+muv8r3vflsz4KLxec3Ty+bSirSbnpnRbL9UKqPFhVtuu53IzCw+t1PF3VwBguUVdC5fwex8jGeefVbdC/t37+H+e+9j/epVmgFnMcKJE8e0EOv2e5iNRxkcG2Xjpo1UBstUtJ0aHSfo9XHFFVdw4PAhpufncAZ8mq+3fNlKJmcjbLzyKq64aiv9w2PEU1nNaBWBwqE5KkEKqaS6aXc89QSnz3Yp9m5JZwfd3ec5dvI4DQ311NTX68FyYmJSsxzPn7uojoLa2nqmJyYx5tNkkgl1gWA2s7izk1Quy+TUFLV11ZoFKRlVFqNBscs+r0ez8vYcPMzERIQ7b72JqfEJXn7hT1y/ZTM3XreNU8dPKnasuaVZ8To7duzQjMJsocjb7nkvwYpyRsaHGJkYwmQvsWLtChU2BqaGSUt+7tQcvZeGOXa8i5Wr17Fm4yYujQ7id9hZXBnWr53PPo9RMKImB1mzF3dFPYHqJgwWh2ayyEHc5XJQKGVxOqVYJMUmG7MzUwQDfnXYSharTYSuVJTJiWFFYp46fUK7dHumTpEpJIlG4zjsQS0wlQdqcdvKuWbzdp57Ygd2k5mmujCJ2DRrVi8jXFNHqKyaSDyi4pV0ORtLRbKptCJGq8qkaOpnbmpWu3QFtZUvQdJYJFHMY7batZvfJ0KLwYLDIng0g4q2DeFqzQr83a9+weToKB0r2jHWm7gw30M8HcPsNGNxmTDZjaRyCcYmx7hq8xW43C7OnzuvBSDB6RWzeczZvOL90qUcqWIGs106cHPMTE5iN1ow5k3k0kVyBQMWyXxzexQv6Xak1e1pFryvoLGzGWkVwCoZfOmMvn+ppSGNwSkDplwRj92j2Vwrl6+kubEVl+RCziUYvzjM1MAYWzZcyYXz3dQ11dOxYQ2/feJ3RPNpeodGMRjtNDW1sHLlKnouXlJcY2NDM88/9wK11fW0Nrdp44Qglm668UZ27HhOM6ySqaiKNf39gzz+5JNs2XoNnUs66e65hNcX0KKDFFMlu1FQiuJYMJXyeF027UKWU+y5c2eoDAUp8/gY6unhzbe8mWI2w+//+HsGJsd44sXnKJqMCw4li+RAN5HMzJHKZPF4yuk62YvfH8QVsLBxcyeJ9Kw6aGdn0/jclYwPj3PiWBfr161RASafX8ieFJepoCfFwTM1OaNO1ulpwVwWcDtclHn9XDjbjdvrJFgewmgxUBGu0IzjIyePkivlaW5pZD4WUTG3pr6G7u4LNDTWagHXIYg+u4OR4TEmRqf0XixGCtQ31muG8tTIBA9/6q/VdVtRXYc94CdnMmghUtwv4kSReq10fMcUiy55dQECwTLNl0slM4qLTScS6hCSXFs52EvxRlw9gqwWB5IUF6Q4Lh3i2k2ekSy7kqIPxS0SjcZwerxakBbHi00QfF432XxaGyykmNvW3kx9Y5060mZnZlXEF5FCMsba2tsXMvtmZhTnbbdbsDsEeWlRV6oUE2LRKFJuFUdyXX0DF3v6mZqMEPCXMzOdoL9vWDvnt267hks9Fxkc6WP79uvVBdN1/CTVFRVsWrOWO2++lZH+Afb8+XV6L17iIx99kMce/y0X+85Q11yBy2fG7TVSX+Un6K3i9dd6yWeDpBJF3H47Ta2V7D/8CrfccQvf/vYPCYXquO22O1QQqKyopGhK841HvqGZZLWLwmzYtIGqmjCHjx7EX+ZnydIlio8WwW52fpbRsWlmJqexGV2QM6mgUigZyMSSrFy/nNVrlxGNTS8gzAolmhoFn2/gR9/+CRu3bKZ9SSs9fT1agBeXU3PLInp6LzI4OKBzaUtjE0HJ/21cpKQFETOsdjdzkRQvv/wyY70DpLIJJofGMFkMlJd5FXG9es0SXD6ruozl/QvW+rqrbiVTMvKbXz3G4GQfHq9Lr8fA4AAel5eK6jIO7T5B57pFLO5oY3hkSF3B0kggmGwpYklRWj6/ZDKKe626plrXKMmplb9vbW3VbFxpRtE6srQ4Sd6fNJtYzIoSly8pzAt6VIrOZeL2crs0HzsayZDL+BQ5arXL685SV9NIPmVnrG8h7/ngKztpXlG5kAGfLmHJeskUzUzMDFFIZCiYC5rzJsKIoWhQwUWaCMRRKmjYUDBIz8WLHNx5nGCTmxvesoVIYk6bPBxGDxNTY1w8PYi5YMFmtjM5NqmIemkEkYK90BtSuRQWp0lFKRFzkpEE0VRE0bAbN23QRiYRdEVADwR9KlhKNv18VJ7hkH7+kd5+DOKAN9vw2l0YcpKfVyAWz6n7bvX6jVzsH6C1rZ2qygCrlnWybOkG/upjn6VQtCvqt6mxgne95zZ8ASNul1FJCn/83YusX/km5ufShBfVkSym1HX/4Ec+zPlzZ1m1auX/YO89g+w8zzPN6+Sc+nTOAR2ABhpo5ESQYI6SqJws0ZKtsLIsyzPrPDPataQZy/bKloNkS6Zkk0oUJUokGMAEkiCR0cipG93onE/Oeet5DuWaqv0z5dIPzRZQBQJodjjn/b7vDc/93NfNyJmTTElOYTTC4OAAl69cJBRaYe/OPXg9Pr7zL9/TXO6m5gY6u9txu21kcgnm5qaxmAyaFet3efHaPSxML3Du9EWuj03z3o9+hH233kWwpU7HYjW2RCS7jNFe5MbsqARLagHW76tnfGyO0SuzREIJiv4lGmrqyUQy7B7ezV177mZmbA7yZkwVOz958mnauvoU37x1917yZYktcPO7X3yEWCJSpYdIZmN9UJuzDGaLkiFS8SS1NXV4TQ4lOoh4XdtQS9aQU5daPBLHYXAq2lScjdu2btUiuuDns7kMN6YmsNhlEobWlhYMFSMT49MkQmkMVhu9veuZnV3EaLIqFt7utGjh22Yzki2kNddTxE3ZGxSyeQb6B3R9jMfiiqvMZfNVd5vJqvtgKUiLW11ETGlilDVAEOlFCRWwGAjFwxovIHOBzVJ143S1dnH98jXqA3Xcumef0jlEqJJ5TPCiErMh+5xXXjnEpz/9GcWlr4ZWefKnTyhlYe1AHy++eJCdO3co7vkHj/2A22+/g7iI3TNzSk04+uZRPvf7n9N5r62zHbvHjtVu0QancGhV9/WCpjXazMimXATmZCapuc3y7Mmz6nY6FRWuDkYR/kom0pmsrkcyT8gaJddEcLyyDskYyBwhLlwRbzwuwbmKi7SKrRRxV5z0xkoFt92p+yx5FmW/IcVzaSSoilkirwkON6cCuzR2CApTnKVCOJAsQ1FUZX9VEQeu2ayiqDpSK1bKhWreatV5ZdX3IvOgNG1JgV1EhV8W80X4kv19ba00L5nIpNJkpRmqVNb3KGtwRkWIiuKbJbdX7jd1FwtW0yxiqlMFjHw6TzQcJZMWaKzgpPOK6DWYqo0nkjFckjujkMNtMGEWxLBRhDwoSN5spSouWi0ijLtwWV3q9i5ki+RSmWo+rXlaXceSU2swiou3hMUCVhs0NdVisRn0YyZTWRvJJN6kUJR8ypw2ZIpYIT9PRFo5s8m1KUkOrty/JomMkf9XUqe4CQuWskVsq5gtsLgwQ22Nh3I5g8NuUjFXGjzFzSYZviqcCMbAnCeVS+B0+CkWLNgsgukVF7WshRYy+SSlUk4jJURMkTOXumLlnrJJJrA43ywqwmazgkeWDPaSNhGJqCh7QGmU0OxlgU2XzAjxP53OkU0XyaUL5NMldegaimYl2BgrVkwGGxbJyBTnsZCLTEUqlSqyVa6z7L2EXCL7XrPLgbeuhnghy9XJCeZCy1WB1WHC5K6wuDrH/GKYmckkTW0+duzawPz0rKK6d2/Zjsdoo8kf1H1+KZ1XN2w+JSKQ6d9FIhWKDGVKIi6JW9BmIVcpYfM6SeYz2Fwu4rEkhWRJ71f5WEZiV9xWFW5FMlpcWOHVA4d1fbr7gVtpbmnQ5pOK7Csjgnv3srA0z8EXD1NTa9F944XzVcrOOz+wh1Q2idNt1zkvGg1hcxlJ5lYplXOakSu44J7OTuKrGfyOBhp87eRjBixFB16LBwkKFsLPQnSKRCWszl2JDEnnUpjMFd0XS0OI7E/FzZ1KZ4SOrfsuadaxOHxkCwW6OuqpCwpW3Y7d6CQdrdBUO4jd3Iih7OSP/vSP6ehuZNfeDSxHxlkOj5IryH5E7i0ruYKbZLJMJp/XbPMf/PBRdQJLRvOG9f3k0mnGRifZdcvdnD06xtotPbzzoQfo6e6gmMmwODPP0ZFjzEtOfQGCAckONmhjsgimkRshmpubNBddcp49fjdj42Pq+M9JA5TNhsHqoGS2EGxoYt36TZw+8iruSgy/UC5sdk6fuszwliFtmhWn/8z8LFabRc8k0nh08tQJypRYnF+hva2bRx75hMZGPPrtf1WUs8vu5B0PPEBDXR3pZAKvx6E430Q8RDabZCF0HUdNEbvXoBFBp0bOEIsU6GoY5iPv/DyppA23swmz1cbRq8d47KnvECuuamOG02RlY99atq4fQmad8NKKNmwJ4ScYbMDt8TM4MMT4JWmGAlOpovEHxYo4yM2axWy0uJRgYTLbcXt8evaoCIq9KBQqbR3RZhLJNBdhVbDocq7ReVTmMzGVmmTHKGtGXjHKFYPg+I1YHUUCLSUKxqjmr8vXy7og83oVt1+lgyiSX75DpdpQJI7WvLhm1WkrDT4yQ4kgK6SCasOJTmCSuK3Of8H8yxIkzUbSH1OhUiyTjERZu2YXD+37Q2an41itMicJcaJATZ2NRCpG0NfPz558gX999N/4i7/4MmvXrdHGmH/8x2/zrW99j4Mv/YKGFjOjky/z1umfYHNV6y/loh2L0UxkJcumvkcIunfw2f/jEb781f/C9u07NX7kJir5/5fl2ptv6uYI3ByB/8URuCnc/i8O1M1PuzkCN0fgf68R+I8It3/7l3/Jv33rH3n1pRf47ncfVczo3MI0dQ0N1AmiM5XkxtSkZtfUBGux2p2cOXOOvp5udgxvUiFFXK8d3d2aPza7sMTY2BiXL12msa6O973rYQm3IuD2cOXSBW5MjGtnriAxC4YKJ8+N6CB3d3RpblBrvTgukhx88SAd3V24fF723nk7J06NcGZE3L1e9t91D82tXVgdbrJFwcOG1F1kNZnIphN4bBasZiPj164yOTOpxavGpgY+/dnP8vB73k0kHiccjTG8eSv5ghQ67CSTWYr5Mk1NrbqXL6RCAuhSTO/c0gJNzS2ab5hKJjAZygQCXqzGCpV8jqBg6OJRLQw5vD49IIycHKG9uUnHYG5qWvFi4tA4d+4sO3fvUkFpZm5G3VulQoXdW/dpMWJ6bhKDpYTVbaZkLBNJRvAEg1gdLs3WNFvcRKJpRccuRRNMrSzTGPCxps5LamGS5clJRk6dZfdtD5Ase6jv2kDF7iP/NvnQZCiQzaQ081RcD1KAEwG1InlikpdpKmv2Vj6XIJuJSQmKa1cvcvHSOQa2d/HzQz/G7DBpLmGNv56zp69Q62+l1tfCQ/e8h1wii81owGkBm7nE8aOvE/DV43UHmZubU2S1CEUiDhRyWS2UmIxmLEYL+bwUaOTa2ckXyxjsVox2q3YJS4erwymFdyuVslHdt+KEkGOXoVLSXGbBXLZ2NuFv97GYmmduYY5LExe4PHaWTDGB3W3C7bNrh28iGVUcknytOPbkQGoz2NRVkipmSRRSGGyCkCsQC4dw2Ww4pUhrkDwuAwaLDaPVpl3yZkEJmswYJCtMUH9yIDVUdMzD8RSZXFELR6aihWZ/K4Ota2j0BWlx1qkAPb+4wsTUtOI3rVjwWJ3UON14HHZFhs8uz7KaWOUzX/gceCycGb/CtfFxpiYlE7LEpqGtuBx+dQjGo2lOHDtDMNCgP3PL5m3qJH/HO+5jYX6K3t41jE/c0DxX+R6SC1osQWNLK9t37iIciSkeUzrDBUPoMJvIpVIUCzn8AS+JeBTyeTLhKI2BAHt27WJlYYHTZ0cIZZN8618fZW55Qa+NYFK3bdvExuH1XLh0iYWlFebmF7X4a3ULmi5Nz0AnLW0tUkqjWCixPLekLibJfhIUqM9fg98feFtk7VbhUtzLdfX1ivsNhSOkEyn8NifZVEaxp+s2rFVk8tCmIU5dOM3oxJhibqXIanUKsthDTX2Q1dUVLSZKY4rV6qC5qZVoJE5doJ5XDr5CR2sni+NzNDU2MDcxx5/90R/ymx97hOa2TryNDaSKBUWbi/gpP9dqN6uTT4RZcTFJMVnayl1Ot3alexwODKUiOXFpWSx6nwjyTlyB8nrFYSuuIHkmVbBFspasipJ0ur04XC5i0bi6GOS3FJ6lkFQo5rRoJhjMgbVrqAn6FEG2vLjCrp27iayGFMt46cJFckX52SJiuTXbOZ4I093TQf9ANxjKmiEmhbyJyRtauGtqbCMRzfPCs6/R09WHoWxTXKGg427Ze4vmOj77/NNaLFqJr5JIpzAVjbzzrgfZt2uf4uemRqd4+qlnuffee/nHb30Dl99KbbOfmYVx5ucnaGnw09/TTUtzFxcvXiG0GlJneH//esKhBFOTy4yMXFRXyLbtQ5y7cIpdu9cTr1iZnZ1RdGQ4EuLAs8/j9jvx13jViWRxWNUZ5Q14tLgzfmOSTDJPbKXAjdFZzTeV1EQRam6/Yx8V8urab+mu0zK0EZu+pqd++hxdPT1E41EqxjJWhzSW5Ons6aBiKDK/MKONG36Pk5WFRbraWrj9tttIJwWr5gaTTR2jnW0dpKIJXnzqRaxOM8sLIa5dGWfr5mE6Bxo4NXKSvrX9JDNp6msbGBgYZHj9MNFkjLn5eY4ePcro6DhjFyY1M7qm2Yfd7WZw7TrGxq9js1tZu76HQNDNtbFRpWccO3acdes2UFPr1bxfRYvmc8zMTOFyu2lsalTEodsnLhkj4UhE8ZkiSknhS4RaEV0EW14WvH+wRhtTROCgYieX8avr2OYS12ieLcNbmJ2M8trzxzFZzfT0NLF79zqdP+Znw/hcXZwdGSNbSDK8eSMTExPMTM6yb98t+GvEdZ/V/YNkzL7/fQ+zvLLEU08+QyQaxuGzcct9WzHZZH29yOJEnHVD3axZ04vd7NA8xFcPvkEhX8LvDWizRDAQZG5xVh334i4XIcVUNlGkSCqf0lz0leVlRRVbnRYG1vUrblRFJ0RUK5COxBUhaMsXicyucMvW7ezfvYOzI1eZuLGEv95Lz7p1PPr4j6hvaWDH1nWs7e2krWWQHz72HD9/9g127d2DO2DA6o6zZ/86VsPT9PcPcObNeRwuH4aKTxHf03MTKjLJfqXG79Nne3p+knPnTjM7N01jUx3RWEiFyu7uLt75jneST2QV/bpp0yCylInQ4nbbicbCFDNZ1nT2cfXcKJfPXGPk2AUCrqAKsuFkktmlGA+/9x6613ayEp8j2Owmll4knl3F5bFrrrjDFqC/dxi3vZ50Is/LYy8TWlwlF0/jNbv4+Hs/hh0bE5du8MKzh9ixYx8PvOP9vPLaEV598xj1TW2s39TDD3/yTd5864iSL3beupuiQdCIeRXuLBYboaVVTGUD6cU4bo+DleUVff+967r0vm1tamP0zJiKUF/4nd9Viovck+lsGqdL9qFGJmdvaBaluPk83oA6Y2VfMTO7wAsHX1U3q4gHrW1tipq8dOUSXp9T8anS9ODT+Aq7zply70vO4OLCgjaaiUAl+w2Xw6nPh6DQRaSUsUwmMxrhEE/FSRaS2GTsUjFKhpLSHaRZRoSOoDSflU2MX72uDUFui41IKMpAvyB8awmFYor6FHf79XFp2HDr+tS/to98PqtF/o1DG5iauKGZss2NLczOzGlsgOyJRDj9i7/4Cz744Q/S2tGG0ytoTQM1tQEtZgd9fnVtpvM50vmsCkCSi2G2mTQ7NpeXfXBe4zPkPZqlCcshDlMfJXEqCV5Sf4tLslpOEfKJYJDFcSuNHlIAF+HWZBWxJonHLchbOwYRDEUYLYiIJYV8aXSSbFFpeqoK7gbBGiN7UC2xq3tUmrME61woF1UMlTxc+bs4z7TQbpacVBFW3doAJ3+Xpid174rj1WxSIVeoESKCl8pVN658HynsS/OONNf5vF58Ho82MorYLu7XVCxedQsbTSpG5LNVtLzH5dKGP9nTW0wWFfOFAiCvp+ruFaE4rYSGbClPRbD9FnGRgrMk8Fg0S1Xc2UIiyQqmR5yvBdmHy37YitVkUTHQaRORxkYknEBsbPlsmkIxg81uwGIpkStIpm+E1rZ6zZAV5HBjY402YdkseUq5ecXfynsVl5iIaNJllpWYGZO1KqJZHGRyBRxuORfYuD42RzJqYKC/k2QqisVSoaHWy8zMOI0Nfor5NCZjSaJZlZygIrwKojZc7lpWlpKacet11xNPJLVZdjUyTyDoxGItkclGyRWy2iAkE4ChLC45yVA2VzMojSLiyt+r7uVCsazxBLLvkWxfRaFa7SryStOKZItXyiYxaiuxJZsskYrmKGUMlAsWFXFNZfl+VnWTC5ZaxlBet2CwxaEn+zG5p2PJhHoAK4J2djlUtBXH7cT8DVaKK2SkkcTnpSTPS6WkiO/pqVk2DW3AZXZgyZXIhZM0emsY7OnFabDjNQUwq9tQMnbz6nSWiJZ8uaTrUNlkwBMMqNv20vWrXLp2jYE1/Wzq26hCtThuk6UMRpeVlXiIRD7N4vKSzltyFpN5Re5baWiRZ1zO3HKmExErFFrVpoynfvGynuOlEbe5vYZMPsuGoSHFN4to6K01Mx++rs9cJlVg6sYq69f1UuvzYzPIbshE0FmDx+LDWnBgKdqxGt1yA5CpyP2eVBdzsZIlmY0STSwTii6TK4pgW9RGIJ9EgrhcVEwm4vk0BXEOW4yYpRkjV8JqsNHW2M3mDbtxOYOEVxKcHBlhNbxMvpQhX0xjMGWxOk3kCmXsLi8F6egwmliNrOrPWFle0mdTRHyPI0CNtw6b1c+6/q309wzirXHjc7p1HylI27mZacwGMw31jRhKch/a1HX7hS/8vjZ2Hzz4HN3dHYQF2Ws3ae5qKhPHV+enZChTNMDlsXEqZgt1TR0YrQYmz07RbHLzrnvv06YAET99Pj+jo9e10aR/bb+u59dvXKO9s1Ub+US8feaZl7jrrr3cdffd1AUb+PmTB5iemdazzfvf+z42b9rIW28eVszzOx64TykxbreDxeVJoql5SoYkZVOO+sZaxq/PkFg18Nsf/UP8ji6MRj9mu4Ox5TG+9o9/zkz4BtlUgV2b9rB5YD2VdIZap0uGUOlF8/MLukcUITa8ElUnudPswFiuUDJlqdgEqW3A4fBisrkUj10sV9QZLOeKno4misUUyfgyVnHPOgXzXaBiqjr+pRlD53tT9TmXfY98TNYrIQjJfSiZ2hgL5EohnD4zHq9X5/ZoLKrEIcHPJ1PVvFjZ21X/Ioj0qjiLnMvle0rGtRR2JG9cXbfixpU5t+r+reZtyT+rArD0osjaJ2tVNBRisGcnD932R8xORVS4LRVK2uibyi3petLVspW//fq3uXT+Mo8++i2y+USVzmG00tLSww9+/Ci79vRxbeoVjo48id2d1313uSA1BTOR5apwW+Pazmc++whf+e//hR3bd0LFqvPbTVTy/1612Juv9uYI3ByBX90I3BRuf3VjefM73RyBmyPwazQC/yHh9mtf4zv/8PccP3qEf/6Hb+B02PSQ1LuuT50R165fJ53LEU+mpC+YxqYmxkav09rUQE9bG2vW9NHT208inWFucVmFn+bWVi5dvEgpV+A973yXij9+r4fnnv6FCmHt7S04vG7GpyfxBWs4fOQo2zdvVVdIbCXExLVRzUPs7lnD5MwUu27dx8z8Aq+8+hqbtu1geNsOPL5aUvkiNqcImTHtdh/o61XRMbqyRFN9LbPTU5y5cEYL7a8eeg2Lw64CSmfPGs2trWtowe2pIRZPKcLH5fQp8ki6wa3mHH6PVTOvpNAt7gJxGkn3K0U5bJowlvPYjUZsUiAxGbXLPpHJkM5lRQPBabPhEFxpLMry4iLrBtdz9Ohb9Pb30drZxmokpPlFXSIQjc7S0thENB7G7DCqOJotptUhmK+UicRTNDV34nIHsdnd7Np1K8dHzjK7uszGwT7y0Xny0SVGjh1l7dqNxHNmmnq3YvI0UTQ5NQ9Giv3FXEwPJb5AUA8pUpyXXFYRbQuZNE6HFKEqLC1M4/U6WFyc4a/++n9wx937aewK8MrR51UUkuve0tiubhyvsxab0UOtv4nzI+dJhFexGEoYKlkS0RUaa1qwm13q5BMhRbB3kuXocjvVlSXXRFBnbo9XkVeSgeNyeQjUBHE53OREQPR4VaS32J0UxdNgNuvHRYRLJOMEpTBZKWpBW4oj2UJGHTUFY4Ybs1e5MjbC6MR5cqUoyfQKvb0t1UytYkbzu8TdIA4u6RoWx23RWNZDuRwCxSku19cieMBigXyxoMVOiwi/UvRMebSQKbhtcawJHle6y212Fw888C68tiDnrl5m5MQZ3v2O9/CuW9/FyNE3WTh2jUwsRc5gwBkM4vL7sdlF3AO7wUhseZk3X3mFgTVdms/c1t7M2OoUllYfNr9bRVvp0L52eZxLF8YYHNxEY0MHDbWthFbjvHTwNdYNrCcai2tOmmBZB9ev00KTOGCHNm3i6QPPEY0l6OjqxuX2vs2vMmo+nRhgfFLIM8q9nVP3VklEm3iMcjrN5rXrWDc4yPE331KcqMXr5vT64IcLAAAgAElEQVTlCzzz/AFOnTysDRV+r58v/N7v8+aRtyiS4/zlERU7K0YT4VCKwaENiP3EYoPpiQlC82F27Nykz4XHF8BktmB1OJiantHDfUtLK+HVsDp8pOAmz2d0NUw+mVHnrdxX23du5/r1CXbfuocXXnmB5rYm4plEVcAzVaitr9VC1ejoNc2EErFW3DnSQNDc1KL/Xl1epb6mnlQ0RTKcYHZilj/5gz/g4Xc+zPZduxnYslXdAvKgi+Alf6oTxmyoYselCPB2FqCg48KxOG6HQ7PjpHAohQIpcMsvyZRzS85ZNKrYZkHNC5ptZna2it02mbRY6XJ7FBUYicS1OC1Fb3FC+wIiNGW1WGI0lbVIL0VbKUaKQ03etxS55Xlvaq4HU5mlpRkWV6bZuXszXq9TXRaCG3W47NjcglhMcvH8DLlwhQcevofF2RBz04sYyyYWZhZU1oyJ+y5Vwulzki/myZuzWF1WFiaX8Nq9NNY189lPfobWxhaWF1b47qOPMrx5mKHhYQ6+/KI6jXbs2IEdM+NjZ4ilrtHULIhYBy1NXXhcrQRcHTTVryG8mtDs9QuXTjC3MMlvfvL9LGXN/PgnP+ZTn/ltjh0/qjmNE1PXyebTNLQ08MrrbzC0qR+nx6kFWqfbxez0ouYou50BdSBPT83Q0tqCzy8O7iVdRwY39rFj205MRjuz00u8+NOXaBvspqGlUd+nOL3ExekPOFkz0E2pnGFu7galQobxsVGsRgON9fUqGlpsDpZDYXVptdQ3s23zDrJxcXUZdCwFyXzu9GVyZSliS5OKleUVwa0b2Lp5oxIBpLv/K1/+KqGVMD/52VO89cYxZmfmKWaL7LprH4sLiyr0LK8u4fFbcXoMnD1zWVGJzz37nDYn7b9zn+LFL1y8wNzsrDpNRRiZmp7E5XHS3ddOIpNQKoUUzwSFJ1g6cQUIKk4ybWenZygUsrS1Nr6dw1zDM0+eIl2Kc+vtG/AHbJprZyw5WZiN8NbrI3z8Ew9SU2NSR200nOW5X5zGaHBoPu+999/HC88/ry6rTRs3cezYUR568EGee+45Tp86w8ahfoFdkM0UdC1qW9OKxWNiYWWRSqlCJJRUNHXAF2RybIaRI5fIK77TpO7MzZu2qKNPxBpxJDc01rN522aKlSJun4fF5QVefOlFzZqTdUTwwyKMCmUhEpY5PIfV4sJcgsxyiPTCMp/5yG/S09TI/OS0CnbrN27GXVvPF//sT5kPxVmNxHA6TbQ2B/nKV/4fmpoG+dKX/prmzjaaOv2kS7PMh64wvzJOZ0cXt+16iIMvHefq5XnisRjRyIreY8loGG/Aq01uyWSMYK2Pru4O9t9yKxVDgaJBcMh5HDYbHrOF6MqKYr6FAJDLpTTzWsSzG2M32DS0jR0b9/DWqydYmo4opjkn+5R8gooIXm7IlgssRefo39BEV28zDa2C0pQ8yRS5rLiQWjGUHXS0rYFmK6PXrhFeXiYfy7Chd5CNA0PM3VjkX/7533jXOz9Ea3svi8txvvf4E3zwI4+QK8f4xYFHuXb9ElaXDYvToXm6yWxO50BZ761Gs2IYKZRZmp1nZnKG3jXd+t4l53iwfx3FXEkFz662LmKSB14pafOL7G3EwWZ325Riks2LK9Guc5401Qi6c3J6Qgkxkvdqc0hGqKAr7SoKyVqqIqDJWM2pzaW0lCvF23xWHOkFbfSyWUzqZJTFUcQ7qQArUrxowekOaH56vpyjtrWORCZJKpcipeQWtyJvS/kSNS4/lUKJlOyHjGaioXDVUWj3qODsdHrIFUraVGUUAkIqhdfrlhRYdYUL2tXjkP1UkoBPGhRkPqlqoSJ2i7Aq64k0KkkcgNlqlj4UrBYRBKuSqMQMVkwGnTPFzZcV26JWRyp6T0msSC6dVcFZcNZ2h0fdWtJwJJ+m4q0MmBTKhcxhNCnOW9alwtvClGCORWgV57TDatNrq412RWlwK1LIVZtDxEVV3UsZFMsuoaciWAr+Xa6HzFOCVJYGJiHV5Ip5fT9leQ8VwStXfxuxYjM5FMMrYq2Mnb5Y+TwqKgzo/lDENhF/xRFmMKprTn7L+6lm9prwyf7T68NusijiNxNLqBPXabXp58SjcY1qcFpdeN0e3XtI059GIYiLU16fOISNJfIlcaGm9H6Qe8kr4mG5glnG2WHVPbDQdaW5KpOV61uilM9XhXPkvrDrWcJq6cblclIQ92U6qcJpMhFmamZM/+zuaSWbS7CyMkddfYBNmzbgsuep8+Wo8dtIZzPEEgkVzqRZJCeIcqHwZIv4/AGNdpDnIhQK8crLJzASpKW5nqGhAZbFYVdM0dxUQ6mYxmGTvbBgwmWv7lDRUJrOSgUb+ayNX/z8Jdpbe0indbeuJJRcUZ7TEmsHO3StKFbE0ZinIBEWgjmuVNG6VVxpVUSR629TjHQ1o7ZiMOh1E7dbPl/EJDmWZrOK5zaLW6+/sWKjUjArASCXLBENpYiHUxQy4pwWuohDz38SLSBEBkF4i+NXJB29v41yHxYoyH0nbnBxC5oMGJwWFnIrzMWXyBQKRLMpMgjauMiVsTEC/hZqvGalMmQiCfrau6j3BSgl8tTZ6sklxf1soL62Tl316VSOldUI6VySs5evUNNQx/CONfzwpz+ns7ubG6OTfPo3fksf7OX4CpfHRwmn41yfWSBPmtbOWjZuHNaGl9cOnaSnq558pkKtz4fHLnnUVl3z5Fzq9gZweQIqrq2shjly9DSZvDSbSINmRQkVJmeBjv5aLp+5QTyVYsf23bz1xlvccftudm1bTyI8j42iCriWohVT0Yal4sVoDFCuyNlHmp1yVAx5DOaCxvEUKhnCsRWNmShKhnMySl4JGBZwGjA65BxtwGZ2KUlpQ+8QNrONcCyszWJixXS7/YQiCRYWhYZirgr65jK+GmmcTZGrxCiU01jsFhIJwWdLg4idXZvvpKNhLW1Na/B4aknEMly9MMrpcydoaqjj4qWz6iQXLLE0EssaIC5Xr9vP1NQMu3bt1WbKF8/9gs2bh0mlRIyzaGNUba1fY0QuX7mMyWzT+KJyxcjMbByrvYiXIL2BQb70x/8XMzPzzM4vURMM8s/f/ic++JH3ccutu3Sv/v0f/SuNjQ309fXpeUn2Zm0tHhUnpZGhsbEVm8WpOH9/oIalpUVdz5599mmWl+fxeB3cd//d1NcFSCZWuTZ2ntnFcTZvHSSVyHDmxCgfe9/vMth3C6mkmbqmZkK5MH/2tf/EwTeepZi3sH/nXdyydQcLkxM0+f2kIhEVs9OpDNFojHe962FSiTR+pw/yJXVnB1tqKdtgcWVVGz4kQuXq6CjRZIRQZAmbrcwHP/AQa3pkrxinkJeGpBAOX5G8Ialuen3GpT2+KLnqRb22EmEgH1eYsawt6sqVeRnNjJZ1XM48skZLrr3UEESALemcLs06cg8KW0DEXyNl+Z7ydIu2//bvt8HI6viX51zOw2azoNulKVty0/NaR5JmGUF/RVeirO/bxTv2fZHZmSh2W1lpSUK1SqQXcDhsOOzNHD98ns9/7ot88pO/waYt67QW8NOfvMCx4yd48eUD1NTD1PybHDv7U8z2tK5v5YJV8e6hxSw7hz5FrWcXv/2pR/i///xP2LVrO0ZFJZvRooCeKqXR5d915v+5+ugyGAzpX6Ny5M2XcnMEbo7AzRH4lYzATeH2VzKMN7/JzRG4OQK/biPwHxFu/+Yv/4p/+Yd/4uzIab72pT+lrbWBtet6OTFyiqbOdq5ev4HRYiEvXe+FPMObNtJcX8vxo0f5xCOfYOLGlOJiL1y8xKbNW7WjW/KzpOAcWhFRcT2DayXj0M1TTz5BoZAmWOcnnc8wt7RMbUOTomeHN21VLM309SkVbwWtLHlnUhyTDmVxyLX1dDA6OckDD7+bosHEcjyhzsd4Mq0OgTYRdZYXKSSTNNXVMTlxndffOkRnb7cKHmcvXGR6fomG5jasdi8XLo/xB3/4X5melYyqvIq24jKTzbzNLRlaUtATR6ixiueSQ7x0rFfKFLJZ3HarilpFdY1K7pRVBTs5DMuBI5NOqdAnoqhHBDCrmUhkVR0idQ11ekiQAtKSHNb8NQS9HsKRVaw2M0YLigCsb6jnytUrDK6XnE8Dx4+fprmpXd1Y2WyC+lpBaq1qIfH69XHtQLa4/RisAerae0nmDZhtLu0qLeTSlEs5fF4/VpenmilWyGIUkbWcwyFZMfJvcQiU5ABe5LEfPcb08iy33XU724bWU8mktPDg9/v0kCuv59rVMc3y6+3p5+qVK4rjdFjEcWjE6bBTyBawWx1aEJHuWnFuJAT/Vizi9vrx+muwWB04XV7MVoceWKWAZDZL4dVUzeMzmSgbjJjEUvR2vppmL9osWjBS3JIUyySry2jTHK8yRaQOLFi0fDlBthDi4pWTXLpylFBkCpM5QzBox2AskM+lcTm8KiKXjWUVDOTrbVYjfp+XfDqthblKyagYrVy+jNQYpajkLbgZn5qhbHYyuximvb2XtsYu7txzF62BZgIuP0VDiX/47j/z+qkjOGr9PHjPPezv3Uw+kWN+aYV0rqT3sbgdVhaXaW9ooau5GVOxQF93B68efJ7XD72Exeth4217cPr9VcxcGUUsJuIpLTZ0dK7Rg6Bk6/T1reXpXzxNIpFmNRKhrauTzq4uWtvbmV9cwul26zjJwMmBWdwe4hqR+1judzlWyyhK40MmnVAndZ3HxercDPt2bCMRCrEwP8+JkyfoXNNLPJuhZ2AtNpcDymnOnjzOW2++xYWLV4gnElrILBuqQl8qkydbhJ7etVgcNs23HLt2mXwsxN5dmzl76RKuQA0hyQ3t61MHtpy+Z6dm6G5vpZLJMXFxTHMnDeW8ip+CcjSaLGzZtp1LV66xedt2Xjv8Oma7TbFwkpUbToTUXSTu4XQiTiaS0kKQOJuWQsukwnmCrX627d7J1cvX8Hn8OM1uzp86z+994T9z+613sGPXXoZ3bNNCsmbhvZ27J0hFcTPl8pKhKO6TahFXhCR51sXdaxT8qGT2icNDvN+CcMyIU1j+n1HzmsS9KcUIEWavXbtCVnCNQqqW4mLRiMvr1cwscZuIM9fn92sRQwoOyXSMYjFHsK6GQNDDanhFhd/h4a2sW7ee8+dP4fKKO1iyBSNs2zHE5KTkPpZpbGhjfGJOs9VEQHj2h8fYdcdGdbAVciXtupdGChEIThw/jc3spCxxdOWy3ovyvEdiYbq7ugkEfFw5f4U9u3bywY+/D5fDxfXr19m2ZSduq5dDb72haMPWpm7mrkd4642XMZjn6e+vJbw6i9fpVFGutamZStmMz9NE/8AWxq9XccMvHDzAcsjI+OQYv/f7v8uRY0do7WxlObTIobdeIl1MEGwIMDA4wMLSkjZ69A8MKA7+wrnTKmJIdvazP3mDvDmDSTIpEwUSyyk2b92Gy+UnFUtz4/o4VoOZ1cgSrnoPbR0d+BtqGR27zvYdm+la04zTa8ThLBMJLzI2doVLF69gt7oo5I1InqKIh+KOuzG+yMc+8h5am1vVISljEvAHVFuQOSydznDu3AVeeP4VLTw78bNh8wCdna00NzbT3tap7rP6+kbNdv3WN/+J8elpwqEI+VSB3XffwoYN/fzsqR9x8fg1/vwbf8w3/vbrbBhapw0Ksi4tr65w6OWXuf2e2/AHXMzOTTC0cT3T0zOK8Pv0p3+LJ370HMvzeXbt3czY+BUVR86evQpFMw89vBeLM6tihuQYXjwzpuvlvffdqVmP8/OrZJJFJsYntYFly9b1hEILmI1mvJ4gZoMft6uG5fklFmYXCS9HGd45rE06kg0tRfzTp09XRYBSno7OJtavX0dDY50KNnIt/ZKZXldLJLzK2bNnicfT7Nu7n9WFGC6Ph5PHRlhdWeS22/YRTwghwMTImxe566E76B7oYHZlimQhjsPr5LkXX9CC656dkivXytL8LLU1fkX1epxBbCavOk0OPP4C+zb38PCdd3PmyBH6xUnldDI6NcXg9m2Mzs2yZ/9dfPUbX8chKOvGJhoam/mdT/0e0wuzvPbWGypaLq3OkMnHFNG7sLiAxSxuzxy5TImgL4jd5qC5uZndu3aomO2wWoglQ+qSb2lu0gLe6OgVjh07onNHd1c7DnOFXCquAkrPml512r/00qtk0wWGNmxm9MoNOtsG2LF5L2NXJxUtLm79axMX2bl3qzoTxaH9+luvk0iHaetsxF/jxOowUlcXoK29RTHd4uwSB6U94GXt2gFtTDBjZnUlrI45p93HY48/QTJR4L3v/4iweJmaWaSmtp6KqcDcwhUuXzvP2ZEzug8I1tYqjrG2Jqi5tWKFLWbzWsj3ujx0d3TT19OHV/CfpbKKfLKvElFMm+tsdhXoFpeXyeRzWuAVKkE6l1cXYyYnrjrJJxD8oUGzNbVZRrXGytuZreKereZOCgpZxD3Zk8l+Q0Q4EVpUcC2JSwgcdtkDFDWeQJ5bn99LjT+oGbAGo0UzXuVrjFKUrcjHKuoIkudfnOuSm6dIcnEKp1NYHZaqaGex6zwtSFwpOv9yHRaXrQhMgkuVdUPyZz0eL/lskUQihVEzOysqXLmFQJPOsDA3R8DnV4Kk0B4kH1dFlVJB1yZxCYsDNSdZv0YDdodDs65/6QaU96qlcxnzSpmyrLsrC+ocE7ykuJ7cLne1ManwywxBszZROYQqIeJaoYTLbSeXlT2w5MXKezLrNc6mBCcMAV/VPSXOV4nuEAqNooUxYSxV1xURXMVRK00tFptVP0dehzQ4CZlAfpZkgIr4K/tRuYbi/JXsWGn+FCewZhxq81NF3cR6jUU4lmuQyxItZsia316vRb6TTVVVqxOOsUa31Adq1WmWjif0Okq+tZBfHFaHFtJl3I3SXGV36nlB8Lvyb8Guy/iL4CDjKi7LeDik7mk5U8neQd6X7Jlk7JTq83acggiJ8v5krpVscYwOFYklq95td+Fz+YiGI5w+eYKPfeSj/NO3v0Wgxs8DD93H499/jP133Mali6dJRmeor3XT29fNtm2bOX/hDCPnzqv4ecve23C6PdrEtrg4T//AGjYNb+Dxx37GLXsf4sWDr6g4tHnzejKZOMeOvqEOP9nXb928RV2wh984QmtTq65NfWs6GNrYzw9/+ASlomQCeygXjRoZcenKBfr6u9i1ezOH3ngBozlPsZThvvvvIB6Zp1JK6llJ5lV5XoXGU8WhivNOxHCzYvXt6mQz68+Thja5t7PZvGZB2qRBwOrEbLRpPq46cYvirqsoojcSihBeTVEu1mIoedXdLA0ZIgoJFULOdXJNNNu5VNTnwu606X4uJw2uXjfJYp5cuUC6mGc5HiZRzLAYXeX69DS967qZnBQMroNt2zdw8cIFEuEIjrJJYxqCteIM93D7vncwPHgHzx84rI1odpeBt04c5GO/eT/PHDiqsROFrJH3Pfx+yqRYCk/x/HMncASM1DRZ2bJ9gKbWev1eVpNDz4DHjx/mtZfmMKRseGtsKtw+9PA+GpqCGgUUjRVYWoxjNju59Y6dvHH4dU6cvEpbWxsdrWspVFJs2trN8kKEEyfOYTN7FCG7Z9cO6mrcpJLLOJ0l2lr8eJ1mZmYm9B60lOrx2bsp6ZlIiC4GRaLr41MuaqOviJRlY15jU1K5iBI3JMnU4nYrXry7pxt/wEdodYXxieucv3hR3erdfX2Kj8/kRMCrNofYrOJKr85R4uaWxh1pGN84tJn9e+7GbaqlUDbjsdVx7foMlaKdsdFxZqbGmJ+fxu12kkxEtRlHBFiH08ry8gI2t4O5hVnsLqeSE+665x48Pg9Hx37A8KZtzEwvMTE+TzpdoL62ljU9vTz1kwPYjD7c9lp2btmpjU7TU+NsWDvElvU7cdlrmZ2P8OMfP8WmzRvZd/sW5leucmX0TRaXZllZmde5pb6mk/vufJ+EahMLTRKsCXL0yClqg62sHdjI4bdOEk+kmLhxA3/Qx/Xxq9r4sLwyr3jifXcMsXn7OnK5pM65xoqg6dM01bbhtjVz2973QqVem2GTpPjXJ7/BP373a8TDQkdoY3jTBizkuXLuFAFxguaLmt2bS5f5w//8J/z933+T1uYmPvaxDysFYyES5sT5s283FXk0dkhIORs39RONrpBOhvmdz32K1ZUZyqU0HpeFzjXNzIQu4Ko1KbVC6EvSfBGNJpWoJSclyfuWjPDq+UncspKRW8RtdWgsldRTyqW8rsXyW/HGslbJ+bVSVie3yWJT528yJ7nRLm0MVPx+uVrXkCz6SqWgbl35GlnfpIGtLA3KguMoF3BbDJjLJkxlK8lInoHuLdy/92PMzKzitEtzuaDbpc6QUkqFECnkWv/d33ybr//NN/DXeHTtH78u0T+naWlvJFtcYm75OEdO/wSLM6WEH6fdjwkri9MJbtn6Ger9u/n0pz7LV776X7WBWYRtKnIW/6VY+0vV9v8jZdwUbn/dCrI3X8/NEbg5Ar+SEbgp3P5KhvHmN7k5AjdH4NdtBP4jwu3f/tXf8MPvPsaPv/9vfOebf8NWwe2ZDVy9flWUSBrbO3ntzSNaQFjT0002FefdDz2guDZxfo2cPU97Z7d2F4Zjguoc5F+++13qgnVs376FibFR7rv3Xj0Uj49dZXZ2ingqog4hQc1Oz8wRCNbj9gTUIXP14hVOHD6K3WwhNLvItk3DKhKuJkJs3beblXgUi8vLuo1bKAvWNl9iYXkFl9NFIhZmdXGRzYMDmruZTsY5fPhNdQk/d/BF5hdX6V+/gTMXr2CxuRka3s5D73y35v74ArWKqpVuTxEEs+UiwcZadbyJm1K6sgUfJCKyHNqkS/fa5YuK2e3t6WF6ckoFGHGiChY24PdVu+dLRXVLXLx0ibraADaHFZOp6gCQInUqmcQjH5OsltLb3edyAKkUMQq61O2is71DUdCHXntD3QS7d+yhra2DgweewFYMqdAbS+UJZ8rkTQ4aO/voG9rC3GKIXEkcgVYtiEgBUkRIObyF49LtXsJslgN2AUoZFeXyiSiFZFQMpeoGwGEi2NJEuWwgtDhPYSnK9PUJRbteu3ZNhQxBlQoGSoSq+fk5dUVIkUyKn1K4km5cQWoLaFCKk9KhrAKtxYbD6cHl9mN3uRS5XRHvq9GMWfLJkINV1Z347+eWt/F8OoKSEyb/eRtxJAU6Oc2VSyZKFREjq45ZEctMFikgFKiptZLMLHH85MscPvI8kdgswVonXp+dWDKixW+L1UCxlMJsLGmOl2S4SYEn6K/DiOBBK5gNTj3ULswvYwhlSZWgvX89d9z3brq61+PGizVd4alHf8TF02fo7uugY7if0dg033zq30gU0gx19XPL9j3s2LaLgDvIlXNXiK/EycbSWCsmOltaOXfyBC888zTdnR3cvV+Eh7W8efoCW3bs1BxVcRCJACs5lk6Xm8mpKZKpFM0tLYpjE8fMhz78Ic5cuMIbR09QV9+Av6aG5dCqdrPbbOKisepYSsakFMhtZosWwMRZUrabKZgqetg15fMIaHpwTRcem5kXn3mG6alJ3jhylP/zT/5YMw0n5+a0IcBmrLBxcEDzVWfn5zhz9ixPPvUzXj30hhbVpejmqaultbObZEoQaEWiq4us6Wygo62RqYU58uJecTnISwZZGRrq6zXHOhuNc/XMWTwGMzuHhxVLLt392ZzkCXu55dZbuHj5GntvuY2jJ45z7swIzho/9z50D4lUlIWVOdo7WggtrWDKljl/9iprN3SysBwilo5w6123MDE9RXtbO9Mz8zTVtTM7uchnf/vz7Lvldu6//yEGN2xQwUoL6tLJbawWEIulvBZgBZcs92jV1V7WZ8HqMIG5QDwZ04/L3CDXR7LI6uqCOidI1qwUv+Sel3lDOuzDS8vYDSYW51bUHZ2MFrEJTjlVUHS9ZNRJ4V7yniTLWK59KhUjS5qG1qA2Stxzzz16vySSIQJBO6VKAowZ4omQovQ62rupr2/i2pUbmM1uFpciPHD/Qzz9zNNcPjPBxu19io13uXzUBusFOqDoRkGbH3n5LS2aSxf8hnWDWug0WQ1MzU/idNtUFPTVuhTTfe7IJd7z4Qe47+77iEdifO0rX2dxMoXL6mRgoE0LPgM9HQT8LuZnbjB67QKf+MRv4nT4iCcLtLatUYS+zGN/+p/+XgX/dRv6OXriTXbu3Y7DZ+HZFw8QaPDjrwswNTPJG68fY8e+Heo+S6Uj7Ny2npnZ6hwmRZ5Ll0e5enkZp8fNvh33kEkUOXfqPNHJWdrWdDFzfQy8UHEKQs1IW+caNgwP89rrhzDkMmza10ewwcrtd+1R9/6pU+exWX1cPH9d8Y11wRrOnb2oNANZE+fnZnnPex4mGY8qtj4ej2ljTzDgU8FBXN//+ugTvPKzEfJZ2LS7R/F1G9cPsbiwTMBfw4c+/Bt0dvdgrJj53hM/4OrYKGfOnWN5Yo7a+hruuHsfJ88epb+/i2QqpvdfW3u7ehFOnTrBmt5O+gY6OfjKM9x15z6mxpeYvDGj2Yknjy2za8cu9uzbw7ETrxMOrzI3u4TF6mJwqJW7H9yqGPMjb57U3Mq62iY2D+/mzMglensGOXlyRJuISgsVBvZ1aiPI8vIqpaIBp8OrxfPagJv9t97KSwcOaXF49/7ddHet4a/+y1+rQOdt9XLnXXcwvHmIS5cu8MwvDpIL5XA1OxkaXsvK6gKTVxfIpYtUzBU+/fmPMD+3yqm3zrA4vsp7HnmI4e3rmZ+b4tt/9WO8HhdOt4Pm7jp8DS5ctXYWVpeYmJ7G6fKxa+depscnqQv4SYRXsFnNbFi7DZe5jvPHRjDm8px5/Q3cJg9f/rMvkk9nOHzkMN6GWqZXFnn/b/0mw7t38dyrh3jptWPsv+tBLlw+z9LiNE0t9YTDIS0eT03NquggopI4ewfW9rJj52bq6oOs715PwFujsQGiXINJidQAACAASURBVI1OjnL8+BFmp6YU/7i0OMfq8grpTIb6Wj+bhjeyc8dWsqlV6oI+ksk0ZpOdbVt3qxv5Rz/8GS+++Dp37L+PpcUI27bu4QPv/zCnT51j9PpVTPYKuXJGnZ2nTpzUP2UyC4WXsNgNKur39Dbz4DvuwuESF1qSs2dPs7wUYmBggPq6Ri5fukZ7Vzd9AxtYXo2RyZY4fmKEnbv3cd+9D1EsGxi7Ps7swiRXrp4hHFqmsb5BmxaS8QSrS6tvN+N00dLYTGtzCwFvQAVC2XdRMFLMGfQeEkqCzGvJdEJdjJJjLhQYaTQR3L9Zu7Sqmazi3pT5VgRqddHpNkHm47ebaXT+le8nMQAF/Rxxi8qf8nkilAmG1FipNuTJnC57Ndl/NTQ06HwvzlJtuND8Z3EEWXU/KP9PGm+EvCDf2+f1YLfZVYxSkSlTbWxMZTMq+hjsJlwulwp8spZIM46IdfL1IgSL41KERsmfleZJmftlzyR4W83ue3vtFnFUSS9WG+m4FN0zei95xBHqdKl7WERgWZ9lHyu/ZHzk9Yqgq2KjCNY6FvIepLGvQL5SxOA0Klo5EgkTDkX1axobG3VfGonEqu6lfEFFN3mPci/6fG7Fx6eSKbIZEdYMWGXvZ7KqozSRFHe6Q13ikm9YLOf12TcJCtdgUfeUiKuCexWRWAZHmplkT1nNOayK8yLEyvWSj8lYqXP2bfesNFqKoCz7eIlc8MpzVyyRTcvevKQNjbFKhnhF9iDi9iyoCKD7xrJEFdg00qOULeJ3uVRkkXEUJK049FxOjzZhyT0g96usw2Khraup1fchTlLZR8nfpUFMGrOkYSaWkriWyL/nNMreRdZPEaHFmSf7Ocn2FdFfBGzZp6Wzq2rjrRSqz4UgzymZGb96g//2p1/iAx/6IGv6+vns5z7LN7/1TZrbW3nqqZ/xxA8fJ5WO8r3v/RONjQHy+RTDwxtpbW3nh9//kQom9993Nw6XlW9/5+/4oz/4It//4dP09uzmmWde4D3vfYgDz/yMxqZaHnroAc1afvWVlynmS1y+cI277nqAVDLH/v138J3v/A+2be/g7PkzvO+9H6VUsPKTJ54mvCpo/C06B58+fYLm1lo+9NH38dzzzzA6epXf/uQ+YpGrlJU8UXXIS8OQ7EsFSVoqlonFEmQykqcsGdOSLS2NEg5tdpT1TT5X7uucNG7k8iryyvMqDUsiDMn4i6ifSkgkh5lYRPDXGW2qkOdWREFxW1MqK81FqA7ihpfnzulwasOU7EMisbjmQwvW2Oi0kDMUqdiNTIcXuDYzzmoiQjSbIJFLE03H6ettZ2BNPTu2iBBj5rkDr/PiM+d58L73cfnSOBcujuD1G7Dasnzwg+9icHCQP/2jv+TuO+/m8JtH8HgtWJ0VgsEWOrs6uP8d2zh/6S1K5ZQkjDI1OYeBrEZ9NNcNMjkR4kc/+jlr1/Zzz723Ku73F8+8QF2wnbmZZSJLWV1vmtfUqRt08/AOjh+9QG9vN5cunkGCd4sFE6HVBJ0dfZilSXp5jvoGL+HoLC5vlvd/8G6C9VYi4SXKKQd1zh59LR63U+ecbDKHx+HX9UhEc2lUMIjYahZ3f4R4OkIqn6O+uY216wa0oezw8Tf1/pBmkkgsSslg5NKVUWbmIgyu79e9ms0qbngDhXRCRU1jxUV7ywC7dt5Ko78Vt93D1akxnn/uIJcujjE9tUguVeZDH/wwY9fPEYut8tUvfZkf//QHXL12CZfTotFQnoCbUHyFjVs3YnaaWY2tEmyo5dXXD3Hb3V3kxI2bL+P31zM6OkUylmf/bfcyeuEGrx04giXv5uOfeIQPPPQBFTAvXb7Ez5/9GR94/2+wpnc9qXyeWDLKUwe+z5M/+TcCDUbe/e59vPfdD9NS00ExbyVgb8OGhfmFURLxBKdOnKU22EJf/xCnTl/guWcPanSVIJUffOf92jgYT8e0seLJZ39MKDXLRz70gCLWc8mYRnacPnac9ob1fPZTX2J+EWKpMm3dDTxz6Hv84uB3WI1kcHpadL83OznBiweepq+rh0q+yNC6ITJJEUrh1Vde4wMf/ABP/fwpNm7eCDYrzz/1Iv1b1rJj51ae+PEP8DgdrB8cwCVnkPpaJeS8/OJhBvoblGZidxoI525gD1S48847dV2dmrpBTU2ASCSqa6CcRaSJVLLHBW8sdSWX00E+EcciVCPhZJgq6nyW5gCpsej5x2atiq8i+potKsCm5JpV7NoYVylmcdmMuB0SaSR52Emtm0gxpmgwkxfh1yAoZyt2swGyEcySvV2WzOUy63q28sDu9zCzuIrZ6MJUkYbxojYaSROLYMdzGaPGY8j+afzGZQI1NbQ0dGKxBZhfmMXpKzO/fIITZ3+Ow5cmm4vrfCAZ3PFQhb1bPkmddwef+q3f4ytf/W/s2LVOqSCGiq2KjdBCR+HtekgVIf8//bop3P66FWRvvp6bI3BzBH4lI3BTuP2VDOPNb3JzBG6OwK/bCPxHhNuv/7UIt4/zkx88xokjh+jtbuHJJ35A30A/K9EoFreXnr6BavHd46a3s42luSl15G3ZtkMdE4dee52Ozh4Gh4ZYWFxkeXmFxcVF2lpbNKPzC5//HDV+D6++eoiZmVnF4q2GwzhdTs1EXD+4nkg8qt3q4rAauzpKeHUVt83BtctX6OvvZ2xphoSpwvZb9tPZvQ6vrwmT3YPN4SGWSLO4MI/f61QUsIkMuUxUnWpzEyEC3mZGRyd46pmnWTPQz/j0DVo62nnHww9jsJiIRmI0NjcTjUTU+eZ0SLekVZ2Kgi2VDnsptolwLZlnh19/nbOnTyF8uo9+6EMceOYAt9yyl87OLkbOX1C3qGSWCVppdXVVDyZaPDRUmJy+od9D8I2SqeZ6u9AleEApzvnezqzM5aSDv0JodZXmpnoWF5fUhSOuz4nxaS5euMj63jYcZcHGwslzF2nrHaS2tZs16zdzY26JEmbsTrcWu4rqMihgs1i0wJhK5dXxJ3lH4oLOp+O0BgMYCxmaRWC2WTVXaX5pliOnTxDLJMhEk+RW4zTU1tHR0aFCkLj9xE0pDgjJHb0+dl1RhYLXqw0GaW5pxWKxa4aoVMkEkSv5qXZx6Nmc2hlbFt+OYIn0oCamjGoBsVgua9Hul79+KdLKv6VQKOLXL4t0vxRvxZUi9d7qEe+Xy704RyTvLE+hlMRozBGsl0zHPGfOHeGNwy8yO3+d/nWd5ItxDMYSNpsURHNQyWsRP+gPqHAmOD5xw4VWEuSzZVwOD/fvehf777mXVK7C1ZkZJsfn2LlhG668kS///p/wh1/4Xf7lu/9Mx1APDz7yXqayqzz+3E954+wpFbyMuQq7Nmzl4bseZFPXIPPjs8yOTVWRkTML9HR009TYRCgc5urkDJ7GZgJ1DerulkKl2WbRzGYpbgpqWRDSgsObX1hQcV4KXZKl5vMF1C0j1yadzao4LkViEaPk2pjk+pTlakjWsaDwSpRtJipWA363k1Q4hIMS+3ZuZXHyBitLi8SjEX7+9AE+/slPYnd7mJxbwOZwaBar5GDOz8/T1trMtm1b9Z6anp7m7LkRnnv+Oc6cOUMsltT8LUGxxuJRaut89K3tJV8pcfriBYZ3bidvqHDuwgU9zDfW1WMslClnshhyBTwWO+fPnMNilWQ8Kczb2Xvrbo4cO849993PqZERQtEIQ1uGNAMrm0vT29+jr0Gy+XpaOrVD3ea0ax6hZJfa3DbKRgNH3jyKxeSgraWbsSsT/Pc//0vuv+9Burv72Xf7HVpYleYAo2Rdi9u2mCNfyCpWuqbGr4VHKUS7PW512kRji9Q3uDCZK4ojFDyb5Hw2NjSSyabUQVd1O5VZWanmWEph22Iw0tXRRXNjK8ePj/DYt59Xcd4X8OJyeRUlK6ixdDrHxqEhRZKPXx3F3eAjUOelua2Wffu3ceToa1wbHWfjpjVVN5DNqQ0X8jq7ulu4dHaMN984ic1XYevmW3C7Per+e/zxx1m7di0tLW2a//Xzx5/H4jdTG2ykvq4JrzfAhXOXcNvddLZ2aF7y9x9/THPG12/foijs0yNHsTnQJpV4KMbHf/sBhtb3ceXSOV5/9RA2o5/m4AY+/5kvMn5tnCd/9CQ+Zz3JKOy79VYOHznA3v3rcNdALJ6ktbWTvcPvJZ3O8rd/9w3KpgwtnUEuXT1Hz8A6ZmdivHnoGJ/748+zsHqDWCqkePA3XztMfC7J/R+4tbr+pBI6Dl5fPd979EcEPI30da3VAr0UvUIrC6RTUXyNHu7/wH2UDAYS8azOU9dvXNf3lMgskM7HsDoq7L99N4Prh7WIk8tWCAbqOHTokOa2yn3h93iZmZ1i44b1NDbW097eisth08J/aHVZXQR+nx+HzaX5olcuXePC2QssXC7Sv6meZCKv94a4ZPbtv4Nbb7udMxcu4g/WqfPuwJNPU19XT229n8f++TEaelz4avw0NjapQ0Ty6qUh4PknDrFuTyP1DR5tjDo3Mq5F6dMjVzVjfP3gNn1tscQSPWt6ePnlN/h/2XvvaDvP8sz7t3sv5+zTe5fOOSpHXZZkWbJcwAY3iqkOOAyhDIQQMgOkAAmJJzNAwnwEQgk1YJptjDHuTbJkNasf6fTe2+69zbrvLWUy6/u+PyZrsjIzS3uts44lHe/zvs9+3+d53vu6r981ObWAr8xI76ZaRe2nEzAzNYvD4qWYt5BMFKgM1Gu27Pmzp2nrauXgzQc4+soRXdM9gSqikSQHD+5i05YqWpqr+NuvfI1Nm7doRvfJE2cZGZ7g4x//A/7ua9+isaFJi/aDl/sV6+kpc6kwbjUYKTiTWtRrbKqivLxCBe1NG7fR0b6O5557nisnB+ne0crFC8PsuaGXK2fGCC4kuOPtB6hs9hJLx1TASqRznD83QFNDK4tzC7hdDt585+36/fjRi6zMJanyV7C9t5fDzzzFupZmHnzPu9SV8cJLz9G8rpVZQWxnkrztgfeyHA5z9MR5orEsx08c48rABV1jRUgQ9GJDXStDg2Oa1X7o0C3cuPsG0okYs8FxJsaGOX/udS5cuKCZvoJKVVHRZNQ9hOxB1nd10dXZrve5iEuCRC73OpWmIdQFwfULcrfcX82Wjbv4/J//Ffv3H2JuZhmHw8eth25ndHScodEhyqo9TM9NMjQ4wuDAoObZyX4nGg1iNBWpqvHT3d3GmXPHWCdO5blxXnp2XAWNN9zVw+FXLhKP57ntjt20tLYzOjbN7zz4IM+/eJjnnn+Rnp7NupavrQV1r1FT4SWdlGxME6PDIxRzeW7cu5+mugb8bi+FbF6z4wrZQslhmy9QzAm2P69xFQZxptqlKJthfmlO50C316NEGHG4CWpRBFzJ8BQRMBqXNbHkbhVBRwrBkmctIp6IYRqpkJJ7WfLqSgKvFIllXShl3YmkVXpdy7+Uv5P3Eqy1CKYiwJfoFEZ1/Ip6JKKn/C55CRJYcpv1vaU57ar7Xn63CJHJbIZQIkYkGtHzFSFVjkHWynQqqZhl2euUSYyCzao/txpcIy9ZzTZB85aEJkNRitJOfG4/2WRKM1qNRSNWacIyW1RQlGVeBEBZ8+W85VxE1FIBOyFoaNk7iYBayp+Vf9csWFORpCGB3e3Qhi45f9n7ydwr4+L1yBoiNXCzunllz5FKpvT3JuMxFa3t6oI0K9Ujncjoewgm16RYYfllglYVZKWp5CKWPxolA1Ga8Uq5hLK+iwtS/k5cwteaomQDLKJ4LBFTl56857XPTD5rOWe5j5SWQ6kJQBplVHBNJDSnNIOIwBlFrYvpStCbIhrLtaqI5XhSIw4EPy5uMfnMBXfttJX+W1xhsrf2OD061sG10D99LtLcJeck4r80BgoVw+my6/Ugzm8Ze2nGkEYw2eOJbmy1WXF7ZX13ldyeafEnxtUdbioasRjsSgJZXljjxNFTPPKLR1lbCxFLJmluaeFTf/QphsdH+M1jv+HzX/gca6uLfOQjD/IXX/wct912kN9573v47B//CaPDYzz4/gc5cfISNVVO/t3vvYNDt7yB++67nwMH3kUqmaf/0jme/O1jfPs7f8/oyBW+9a1v86W//mu+/DdfIR5L8dBffomPfOijbNrUxw37NvKfv/wZ/sOn/gODg+OcOH6OttZuZqaW+NjHP8Hf/tf/SmNjLX/4yU/QvUGoJs/zi0e/z+TkCxw62EQuJ3mVQs+R/b1cD5J/WdqfSsOLIE2FeCONARFxP2cLmnWr+2ChIhmNKtbKn8WFqzQeDNj0ZxwqCkszlc3hJ5sxEAvHdT2PhZNEggni4TR2qw+vqxyvoxyTwaHkgmg4TiqWxOe0UMhlFK9qdFiw+90q2saLadwVfqaDi5jddiLpGBOzU8wuLVJRY+OGPbWcPH6OYqaB5587y/zCKrl8gfvfs0+z6ScmlijknOo+3LZzAzff2sfFC6fIRgtEgkkqKuv12U+yvIPhKayOFMHwBKlMkEB5OTPTq9gtAXURB8rd1Na7dU1eWRK3u5ejr57m3Ll+QsE8m/p6MFtcrCwHWVtbZl1PK05PgXQsx+xYkOBKgkwww6aduzl44BZt5BC6k9dvJ1BpJ0+QmfnL1DfIGMrzUkGbG5Ixudclk9mJsWDR+ByTPDFkzYp+l88hnYsr1lhEvKoaL26fg4sXrvDaidNs3LCdppYORdwXDRaC0nySyzExNal7d5n7xDHfXt9Kpa+Ku9/8VtY1b2QtFicseeeFHL9+4lG+/vffobu7Ufe29937NqYmZskJlcBiUZrH+9//Ph7+yY9kNtEGZYkm2HvTLuZX5nj2pWdpaG1i9427mZybZHZ+Fp+lnmB4hbXwHHfctYcL/Re4fGGaO29/C88+9QKJUJK73nwDHQ2b6G3fg99RT0NNIz9+9HvsuKEPTDn6By7w9W9+g4nJFd7xjrfyhx//DC6bl8XlOcZGBxgd7qfM4+Tc2fPcc9f9SqhqqG/k8JHD+pwne7C5+UWeffZZJqdm2bRpC5FwjPc88AALSwuMzp7iqZeeoLWlml3burFQILy2RDQUoaGmh7ff/TECgV4WVlI4fTb+09/+B5588R/JWTJ0b+zG567lmV8foatlM/Fgkr6eXlIxaVpY4dz585SXe9iyeRcDlyeEloy/zo3ZVaSyolzXqeWlJW66cR+jI8P0X7pIbVUNi/MzNDc0KslHGkAwZbA4i/zu772Br371OX73A1vZuWsbQ0OXNeNXmla1MUlc806Hznkijgp1LZ9NKP9JpnaTsajmAqlnJDRD3UPRbCYr1IxsAYPkjkvkkNlCMCQufglCEvt3moKse8W8ziXy3GS1uTCY7KQLZtIFyde1Y3UUKGQWMclaXnSQDMOGju3cdePbmFsNYTG4lLyV02xwiUhwKkXtyCuv8w/f+iVf/epXaGuv0zXyez/4MX/zlW/x+K8fo6u7hisjL/DKiYdxl8l+JoPF7NCGh9CKZA2/n3L3Nj7w/t/nrx76HLv29FzN77b/fwu3/yMy+bpw+79bQfb68Vwfgesj8L9kBK4Lt/9LhvH6m1wfgesj8L/bCPxLhNuvfOlv+IdvfYeXn3uG08dfob66jEd/8VP27d/LaiTC1NwS1bX12uVfUVbGy889R3dHI12dnUxMzehDhXSHC/r25kO3MT45SW1dnW66jx45ohv5b37ja1jNJn7xi1+QTObYsHGnZkqGwyUEoNSeBFWUTMbZLQjWcIRjx47pQ/vi0jLdvRvp3L4DU0U1A8MzBMrr2LvnID/80SP68HXnnW/k4qULVFTYWVsZw2JLUFvrwi4I5xMrTA1lOHDgkGbqHj76CpcHL7Prxhvo3byJeCqOx+vSopEUaCSLUJwLlqKNjLh5igV9MJbs3+GBAV49cphcJsmN+/YyMjQs5Tqam5oIhdZUtJYO4nXdPZw+dVrxq9u3b9eivRSI9uzZowUrEXOuFfGWl5cVFSxuMslikQcRyQEWHJmg2uLxCO3tLfR0r+fUqdc5dfIk27fu0M786PIMlY4cxXyGnMFCNF2gurkdq6sMo9VJOJ7UXEx55XMZHWuzoIcyOcVayUOSx+fSrum5qVFq/T7cViPVPi9zU+NMz80oEszscZAo5KivrmFtQdzNbhaXljR3TlwZLo/vanacRwuCFRVVKrqq49YqDx0W7A6vdslLkcugnbEiukp+mUlzYg1GgRmhD9hSzJKxkFxOcR5fK6Iq8u6qYHtNtJUC6P8o3l7NNJN4HCm7ihhZMuWqk0ayPG12yb1JUyhKDq1gj2PMzIzw8tFfE4rP6UOh2yMdveISyeJ22AivBbFbRHyWxywH7S3r2LxhqwpXuZCPS4P9nLp4gYnpGfbvu4kH7nkb54+8xvT5y7zxzjfxzCMPsxBbZtOBneT8FoplTlaTMYZHRxm6MsDcxDRkoLerm+0bttPd3k02nmNqeIql2RU5DDxuH+W19Zh9fmKCBZZsw0gEh8uJ0+NleWUVu9OlDst4SsTpSsrLAwwODlNZEcBqMqu7MxyNqFtFip/iOBLXjjpCrroNxHkj4q0UnSOZkiPIYTFjNxToW99JPhFnZnSIcp9H7w8pkFXXNzA2PU0kkSSaTGO1+8FgVvyrvK2g54TEXVdbQ0W5CD3iLk/x8MMPc+L4SdZWV5mem2V93wbiWUGjl6t4a7CIHzyPzWkjHktQURYgk8gwPzWnubY+l1cL6MvLS1roczjsbNqyWcWb+972Fs5dOMfU7BTbtm/HX1HG1PSkipGCdxbhzGktOaiWV5eorKkgmU0wNjHKnr17OXv2PLFIio62dQxeGuWjv/dxbrvtDdz+xjezfsMmFX6kYKzDVpQiQ1pRpiIix+MhCsWMOnjknvB6XVTXuLDZJJspr/NjXV2NZrxKMXdtTfJpBXecVUFxaWlRxbyOjg51EotIFQkn2LplN68eOclLLx6ntb6bRx5+kny+iMEibpKcfvbSrCH3h9vvIrK8wvqtzcwuDdHcGmD7ju1cvDBCa0sTDXWdKvKcPnWSaEKyNROsrZXcYPfecx/PPPO84maDwSB1dfXMzy8yOTFNa2sniwsrHHnlKB2d3fh9AcYGhshk0yRDYXq2bdWbUIr0Nc2NNDY3cv7iGc2qXF6cJJuJUu5zsG/fTtZ3NxGJTuFxlLM0U6SzeTPDlycJLsexGHz0dO4iFo3z22d/jtkRobLOTkVVpRbVbbkc69ZvYP36zbz48lHGJ+Y4f3GAg7fcyhf/9Aus27GRTVt78AUcBKNLHD95GIvZTiZu5M477yQYWlX33vr1UiCxcvTICV4/eRFz0UxTXT3vvv+tnDrxKq+98hp9N65n/fZuLl4ZUBR70WAiUFWGyZJlan6IoilJOhtlaTWoTS093VsYHZ3F6XCzdWufFu2ffeZpde2JT3BxcU5zL6PhMG0drdx26BYSScktlMKUuN3SVFWWq0NteGCYpbkgzzxynlQyRt4kiHkvb3rzHSytRJhbWqCltYPbDryB3rZNvPTyyxx59QUCVbIur7Gyskw8nGFmZBFfnRuj1cjWbZu4PHBB83lVDEvJHW+hc109Tz5xmHJvI5u3bsJsznP+0nkmJmbxe2vIplfp3tZCfV0ziXiewUv9BMqrMOHEYnFrLp+oLBW11dx++yFefP5Z7C6bruMLc0sEAtV0d3eQzi5w+WI/hqyFQK2LfN6sWbMrS2u0NrVz/LXjOG0O3vTWN6tY+5uf/pqiC+6+715ZzXjy17+hvatR8XseTxnxWJKp8XkGL45SVVtN+/pmzhw+j81v4b633crRo8d1fd+wsYvxiSm9T7vXbyIUSpHLmBgeGGf/TfvpWtdOdU2ACxfOcOjgXVw4M6657RU+D+UeJ9lUjOb6Gg7u38PY1CgXBy9y+OgRopkEJptDs9EtFhcDF4dVMPJWukkkolRWVrN16y6sZhcXLgwQi0q8gplwdI3pqTEymQhC4DMYU9jtNiWIaG6o3UZ1ZaXSBqoqK2lva1OEr7i05b6UomlFQLC4gvMVd5+gVfPqxpRIBcH5x6MZfv7zRxkeGiccjFIeqNQs67wxxQ37bmBd53oVMS9fvqKo3q6OdjZu7OHk6Vex2yVbW9z8UW18qqurZm52QddUyYYVt6UgoS8PDPPcY6d5x4fv5sYbD3L27AUmJmcQkKHfV6YkgOXZOTwOpzaNNDfI/FNPMpZUYbOQuSbaSmyDiDRG3asILrFoMCuiOY8IrJKFaiQcCRKKhkvZpuqqk32GSWkOMvdINrPTYS25MVPijsxoH5eIO9IwI3miKugVS+hdEXjEmZlJSXQEer/KXlAoIiKoioNWREP5TOR95P1EXJY9jlzw4vwT4bIgzU4FaeYRAcmiIpIil2W/I+JjPq8NUbJuyLGIRipCYckQXBImxZ0mGGO/uL8jEeLJhK5rsmeU/08csBMLU1jdDhUgTRjJJDMqMkvzTDqeUMHWaiplrsr7yp62JCqLC1liKMwld6II4nLnWyx6rnIgQm6Q8zVKpqDBRMaYIZgOacyBIpQlg1Bdrdoup6SZXK6gYyNjKy9xP3ucLizigCqU8nfFLSpzm02yYK9GBUhzguRm53LSiFE6B9kjOuzuq0QVVEgWcVkapeQYRUgq4a5LY1aK4JB9pEGPUcb4mhtaxHTNKpZ9o+wvJRpCENIuQe6Kkzmvn6McpHwOIm7njAZS2QyxdFKvHc1QtdoUzx2NxvR3injrdXrwOd0qTF/jwshnUdAMXxlz6a0w6D0lwq6Oi0muA3F4l2gn4h6WZyEVJ6UpSHDxBXEsxwhFwnru5f4yyisqKBYkEiZPQdC/qTxWg51UPMPI4DgP/cVD3Hrb7fRs2Mhn/+SzPPTXf63PNj/87o+45ebbuWH3Tj74wQf43Of+ivf/7lso83v4sz/5HDftP8h9976FZCqmApJgYweHzhGNmnjw/Z9hcmqORx75magefOnLD/GFL/wxmJr5+QAAIABJREFUodAK97/trbz66lFtKP2Pn/oMDzzwPu6840527tnMN7/7t3zkwx/l61//PvW1zdrMMz+3wgMPPMh3/+G79G3ZxPve914e+dVPdc/2+usv0VAXYUOvBYejqPeu5BDL86BkG0tzqzTUiogj85vRUBovuf7EzanPAAXJpszpNSHzi1znEt8gL2mOlGcKRVhfvX9tThNmq0FxymaDg3zGRDxSIB7Ok4xBcDlNNCiNrj4Cvmocdi/GXIHE2hIep41YKkHRYiRvMeCtLCdJlpm1RbBbWI6GWIvHGRwb48jRc5RXm7j51nL83naef/oKmzfvpqKqApMrzGp0ksnZSRYX03hcrVRVNxFPhgglpti/dzPGmIUqf706PgOVNhaWRlleXsFf5sbjk2snSTwWhoI08JnIZpMkEovEYosUsjby6XK6OrZhs3l54cWn9b40GBzMzwnC3EY+k2Ztbgl3QwqvtZzlmTB1NS28/30fZG52SR3OInLJBS5YWFkLvH4rmNK4PWZCkUX8VQbyplV1Sxckg1oISwY7pqK4lu1kkgYkylwQ1yaLPPPl9blLGqwHr1zQZzQhYJWX11BeXks2ayKZKmKxSkNdQFH74xOTiszuXt9Nc209ZQ6vNsadPXuJZ555UeOE1vd0IMuAy+dgcnpEm5tOnX5dqTCNTS0cO3GcW2+/ld6eHh579BfaUDq/MMeZM0PU1Nt4yzvewmOP/1bo6Gzdu47y6gptxKwy93H+0ilSmTXmFkdo7ajl8ItXmJ6LUFtj5eab+mipb2dpJsINWw/htlUzNjLOxcun+J33v4dHH3+Eo8ePsr6nm4MHb+bAIWmkWmRqYobZ6XlWFlbZ3reNQwdv4Yc//DHVdQ2srC4RCi9z9z130Fpfz9T8uDp2hXIWKKuhtaGbhaUgHxQK0IGbueFAOy8c+yHJeIjO1g7ETFpR5sFmNuOyVdO7/iBl3l6CYQM1dWWc6j/CTx//GtNrgwyOj9JY18HKTILwcp7m6nY29/bR3FDPb554hEw6qo0XVTUVmM0O6hoaaemqIVZYwWo16Z5WaiQi3kpjbnVFFcdfusBtb76Rt953H6FgiIsXL/HYr56guamMunovJ0+d5s47b2Lj5i5CkWUlf62urWCxyj4mr/ey0+nCYXdp06vdJfUBuf+lSakUc+BQt72d1dUQGCwks0XCkRTBSIK1YIRgeFnvkfpaL12t9dQEypX0EF5d0/1iKiXCvRPMTnJYyeTNSggpGCXuKqr7dFPBQTyUp7djO/ceegdLy2GsJje5jIjH0owv17Y02NpZXkjyex/4DC2tjdxy+z6++fd/r4Sinp5t/OVDX9BomqGJlzl84mFc/gwGYwabxaUNTcGlNDf0/Q5l7m38uwdFuP08u/f2YtRM2/8fx+114fZ/txLs9eO5PgLXR+BfYQSuC7f/CoN6/S2vj8D1Efi3H4F/iXD75S//Dd/9h+/x2yd+xXe+/resa28km45RVRlgNRLlQv8ARkHAWe1YTYLLXWNnXyf7b9ynWLqBwSF1VQquVVyOoUhMC9f9l/o5fPhldu3Yxt13vZmf/OMPNRestraDppYeLfw47Gba2hr48Y++R3VtBXV1VZrr2tjcxMLyCqFIlO07d1E0WZkJpzh+aZyh4Sl27riRj33o93jumdcIh0K0t9WRyaxSVW0mGBrGW5YhnprVQl422snsuBurxUnOUKRgFJHDRNEs3b8ZLQZKx7NkZHp9XsXTaSe9wUpLbYO6Zhfm5q5mqyS12C45Z0deeVmxWnt27+Ly5UvMzsywrns9MwtLLKhLtl4xZ1LgExRtWXmZ5h0ODQ3T17eFVCqtuElBmOaLFk5dGmfztl2aU2nQAqWZ1dUl/e/6hhocDjPzs0vqYp2XfESni43rmlmZGMDrdTIyPsWlwVHedN/9pHMGfIFKspKnZrKo21byzSTXsZDNKkLPZXXp7xJM3drqAv0XXqfS7cRayHL++AmiwVXN+7n1jbez79abGZoc08KWZNKIaCAFG3FJiuM6kUzj95drcSmZSCqCTRwyksEpGDOh8hWLNi0aSBFMhFopUgnmUIqAkn2qjpWr+GMRcPWZRII9S+Ge+pKHpGvfrwm21/58TdAV8UvEfHHYlgqMJu1aFdep0SiF0owWAKT4L3g+KRYKGtnlNGOyR7g0dpIL515neWmGYiEF+bQK9Q6zhfaWdjZ199FY28LS/CojI+PqLhvvT2K0mWhsb6JoLOJx2HnbXXdx4smnOPHcC5RXVHPu8HNsv3E3e994M8u5OM8fPcyuHbuob6xXYfLiYD/9Q4P6FZF7qKmDd779AXb17eHYSycoc1aQCCcVMS3o4GshPyWXSF6dTTkpWllsWsg2mCyshkL6uci4CjrcbjJQGQioyzAWT+B0Sw6n5LGKsymvTiSDuHekeCqFRHElSS3XAvlUkrrKctpqq1icmlAU19rykgoH4qCvb2pmeHwCs92B1ekhkbcRSUrOnUud45ILLflCyWhYv0thoau1CZvFjNWEIrNePnaS80OjjC8tcunSeRXGWtqbSKZjNDU36QP9zMyc5gvl00WyKSlwJjVzKBwOYSjkaWltoq6hhpdfeZF3P/AuTp0+oU7e5pZWFheWsDlsKugPDQyx9ybpEB/EJ0Ky5G3ZzIoHl25vEbgFzxdclQd1B5fPXOaPPvUZ7rzzLvbuP8SGbTtIiZNG6q0qxMbI5hIYzdJ4ILm1Iaqqy3B57ESjIdramti7ZxNuV15xbXKBa85gKkUuny0VAaRonM9qgV6KHYJbbmxq1BwvCb0WVJuIQpNjc9yw+yDkbPz4h48xPb2o9+bEwAyxRBKH14vVaiYvjQ/GFJXVbqpqPLS211BVFcBmdXL01ddxOQPYzX4uXTnPvn278PltKjZf6h/GYfPp3JGKZlgNrai6sG7DOh0TKXiItP/6qXPE4ynFqLs9LhyCEjaK29tJ74aN1DU2cencFRZnV5lYmFDnuDRsRFeDZCNZPvThj3DDgT6m5gWte0GLIQFvHQ3VnRQyVuZmV5kcmyGXLWrOZTAaJhgOsrg8z9333Ek2/qqSA9paN0K+msV5I8mkDYfLwV/8xe+TMUQoq/FptnAksUbnuhoGBybVgdBQ28qVwYuUV5YrEm1ybg6LwUYhDelYiqqqSno72vGW2QmuzYElT8FuZGltTfPU+rZs1eaCaGKVnDihDEnNLZ2amcLl9pHLGQmFkjr3ByrK2LF9OyvLy8zMTKt3zOW0MzM9JYmKev9t2rSRqqoKdYRI3lhNrZ9UKqwFabvFTpm3gkgozsVTYxx+qZ+5uTXa11ewsBSioryKXTfuJrQawZRzsavvBu6//z7Onj7FxPQw04tTehzpVIFHf/krdfkdOHAjLo+D4ZErVNb4MRZs1NZWs23nOr7x9e+SiErOepHlhVnNlQQz/nJxsVjYsWcDA/3jTE8t4XbI3GoklcjjsPtJpwtMDg5R21CPx+9kqL+ftg2tJOIJdWfV1zdhSBmJpOPk01ni4SjhaJib33Ar5W4fT77wGxJrMZzlDrbt6KFvSy+xeIhweI35+RUSESMTI1PccHCrojuXlxc4c+aCiunxUIZMqshdb70Tv99NLi/3VpL55RnpIdG1W7KFp8ZXFOOeTRqJR3LcdOPtvPDUS8TSCQ7cvp9AtQ+7w8y2jTdiMPh4/FdP4HJada/y6qsvYbUUSSTDmp87PjnC7NwiZksRl72Mzt52NvdtUyR0S0sjz7/wDM89/7SK28FglFxGMttMWgCVphmfz0NVdTkGYxqLXTC2IZ0DJENUcu7EPS3rrIhi4q4U5LS4/kTIsFmtql6JGKFCp8mqa50SLiwy7yQUa+xwuDly5JiiXUVgFGd2LBnDbIWKmkpttBKBKS0NN7JX8QqmUEQmaYQx6XWYTscpFjNaqLXZ3SqESAal2+1VIVBE3KGRUU6fPUtrawd3v+lenQNm5+ZV+FeHf96MwyLFVrMWKxPRmDqCBFMq5yaCrSovV9cgQaFqjmpR5ubS/CiiYlaaycwmdSZGFSVbysOTL1kLi3kRCSyaXSlOSxGPVcDJZlUEFaeu5KpabNKAIfOw+apjTxyhIt4mSw5NyWaVXaQId7I2ihhrtargVkLdlwRFEQdLjlNpgBJBVOZ/cfKK0GtUx9C1Iq/sf0RUle8i3BvyJixCxBAXsIi2cn5CcqBAIp3U70WDgYQed6yUx17uJZyLkipmdH4Qp7KIJRajGb/Hh91ql3Y4ddzKeEqhWzJz5TqRRjtx9Up0hfw+aSpSxK+llJcugrUgh+UlxySiZkLyKI0pCsaSS1mQyHK+IsDKGKpQqY0DJfS0fDcbJQMWHFZBNJtV1JbP3CieV3HZyvFp1rs0PslVK6J1SvfLssbI32imu7ieZVxFmBU8dS5LXDDHQgaRsbRYSoJ4IU/RVFBsuoy57jM1azerYyNuWxHi5fyuifTyM9IcYhUkpiCNMcrWgoLJqHuydCFPUgT9QrZEhlGCRlEbHrPpLLFwGIfFhk+csSIyqANaCu0iFAsyWSg6gn+RdxbBUYRrac5Kkk4ldLxlHyzrpTiVBTMt46ikmUJJvBCEtWQhizjutIuz3I7T7lJHsjTzRUMJzRP/T3/117z3PQ/Q0trGJz75Cf7u777GmfPn+NsvfU0zrgXJ39pWx9e/8XVuOrCLD/zug9xz99vo7lpPR0enPu8NDFzk8pUrtHVU4vHU0LthP5f6BzhwYC+f/vR/5E//7JM01Ffx0uHnuOnGvfz4xz/SY/z8n32Be+65RwXgzvXNfPXv/gvvfPu7aWxq58rlcSYn5pmfXeYPP/lpvvf97+u9+/u//zG++Jef1+bNcGScA/vraGkUUokDf1lpP5aUJqW8NGLIpSCfa+k6MhhMuueQ6+yfN3AqOUYaxq467G2SgS0NoTKnqLNbGigkcLVA3hijaEipMGI2OrCYPFgM4hB1k01ZyCUtxMI5IsE08WgWSa8Q17Tf4SQcWqW8soKi2YjRaWNifo7hqUUml2aYXlpiNbZAumChaLJjdVnZsq2BW27eyPe+8xR11Y3sObCdy5emKNjDGBw5ZuYl91yysPPUigC4ukahYKGlvooLh8/TXFPP3Nw4O/bVUDSusDAnOcsu4jEzt92+WwkuZpOsvSnc/hiJxArmopVM0kImYWV1Na7zlj/g0r368lKMZNzK8nKSzo4eVtcWNJIiFynSXF9Jd1cPbref6ZkF3vrWd6rg+sSTvyUSi2mDRDC8Rl1DrTZB+sodGF2rZEwzuNwGWppqSSdjxMIR3aNLtIyx6MBq8+FyevVZT9yJ+VwKpzjt0ylFmMuzeigU1RxZ2TvJ8+K73vUg+ZyFtWAcp9OnX4IQvnzxFKFVefbIk0hIA9YGKqoCvHL0JdZCC2CWpheXRvbIHCZ7F+kOl+d92etL/NDMzBTNzU1U11QyNjase5Dahlqq6qpJZuLMLy0QieQpq3Tgy1bz4kvP09zazIWzQ9qAtvNgA3nK6FnvotLXySvP9Su+XNbmt933dm3Mi0WDPP7405qJ27txGy6PhztuPcj6zQ385tmfsrq6QFNDGwMX59jQdSMb1+3n1NkLLAZndV9pNKfp6KxjYX6GG2/YQkVdGcWcCbPJTSiYIZOw8IufPcWGDX2YnWvUtRdYmJ/i7MnTmjVttxQ1y7enaxtd7Xsp9/YSipp0DCZnr/CNH/4V4dwiU4sL2pTc3dXNK88dw5i184mPfpoN67fy85/+km9//et87BMf48rAec5fOIPVISj5HCZ3hltuv1npCpJp7veLAzuHz19Wypt3OHVtkL8T6tDYyCg37dnDz3/6Y9ZWUxy6bQN2Z4HJqSlyhRhrwUWamwOadyxNTelUqQlLMMjRdFgbc2RPIKSHlcUQq8sJJJFmamJVaUfZnBmjWaKXyrFaXeSLYWKxeQJlOTb1VrOjr4+aygptzpK9x+pqkKTkomel4UeaESQIyEBWSFtmQTAbVLiNrWXobuvjnlvvZ3EhhClvwWgQVLvg2WXdkFqWDWPBy6XzM/zs5z/lid/+jLa2Nr75zW8RjeZoaKzBaI0xt3yKE2d/hd2TJJmOQNGqjVexYJY9W95HuWc7H/zdP+Ch//R5bti7obQOXhdu/+2Lq9eP4PoIXB+Bf7MRuC7c/psN/fVffH0Ero/Av+YI/EuE2y99+W/4/o9+xFO/eZzPfeYPqa/201hbSSIew2SxItW94eFx0qk0u7ZtpcLjwqQusgSbNbPIzdDwqGaXburbwsLSsgpPU5OTWpCRbM4L584qbraqoopszkptQ5cKfLlsgq19vQwPXiIcXcXlsquw2rF+PYGaOr7x7e9y082HKJhM/PiRX5A3m/F6yiFr4pMf+xTGgpnQyhqmYg6HvUhVlYNsfpX5pUHyxQhOjw+bczPBSEAzT4dGx/D6yyTRlWhCULF2xenYbZJJmdGCiBTc/G43DWUeRi5fYHh4QIt2FYEyPG6bCriSr5jPphkbG6G5qRGfx6MOOREVfGVlBGNRVpdXdBz6+vpUbJKCiGQWLa8EGR8do72jUx+mx8cmiKWLJPBz25vuxu6wEYsFUVOBoYDP42RqepxAoJzGhgYW5udVZG5saMTrMDE7MqBFl2gijVUcDg4PwXACh7gzzJLbJIVGC3Zxf4iYI7lsiRQ2QecBNqcIQgnOnDxGhctBtc/DL3/0j/SfPau4xne/770ceuPtTCzMUbRaSOfyZNQVIpUjI03NzaTSOaprajSbJhSO0NzSVsock8KkwYzRIM4VhzqCNFdMHsdMkncrXbRXHbbyACRWl5ISezWPriSwlvJs//uX/IiiBv9Ztq0U9uRL3jdflGKkFD/FZWLGUBSEmlWPRYRGk0kysUqFH8kkla9sIY6nvIjRmsZsLDIxNsix114iGQuxeUM37XUtmK0mFqcWCIUirC4GSSfEGe3Flm+gur6SrCGrOWGSpXPj7u08/oMf8PTPfkFf9wZ6+zbS0NbKQngFR1UF8XyWaEzyBcVNY8ZX5qai0s/M3IzmGHnKKjFJJ3DBgq+sjqLBwVooztzEDKsz82zs3VD63U4nK6EwK8EQTq+fZCYnhGUVcCWzTQqrgpIsplOYr+KrZeyW11YVw6sOGsHzShezFGpzeQzFAlajqYQcNBnI5NPk0wkaayoZvHAOYzZFU101RSmMGE0MDw2rSIfJqriqqvomZoJpEnkzPr9XnUypRFyvZXHaGqUQmkmQSUaxm02aXSSZRRU1dSQMVi4NjTK/MMv8/BTPP/+UiolOdwl/l0hlcHv8mv1pNjuJRJPMzc7jdjoJry6z64adKkiIY+5d73k7v/ntE0TWYrh9Hi0YCg1gYXGZbCZP37YtPPPUb1nXt45kLE4sHqWuqYa6hjottK8sLqlwK66Mlfk1/vAP/oh773kLG/p2sG3vfhIZ6ZqW/L0ciWRI3YsmsziDYuzc1Ud7Z6PEhIvPh6IhRyEXx2xI6bnKPSCF8xIKsJSDW8IkF0t5joWSO0qKApIRXdBCuJGh4XFqKurJ5ox4nAF1UkyMzxFcjZJKF1gYX2B6aZFMIkU0tsSGbW309naXshiTcS4JfnpLH+1t7fzsB08wNTfLhz/2fs6+fpHRkUm61nVqsVgcP3V1DawtrqqLye1wU9VQqQ0pp06dpaG+mcErw4wOjOELVFAQ4dueY9/+7SwuzrCwMq+CVCKSILwSY3J6lcRKGk9VOcaCmx2bb+LjH/ss5y68TjBxhT0HunjllSc4cvhVGmrbqAxUqysrX0hxz11vo7Ksg2efPs3rp0e4+dBBgpEVTr/89zQ2tOD1lRMICB64uuTgN1g4cfIcv378cYpXP49oPM6+/VvovzxB57o+zp04p+Je1+Z1TAyOEQqHtcBnzkmmVClHcWV+jnQ8zsZtbdzzljeTymc5efp15hcWOXDoIGarkfHpYRWFWzobwVRgeHSEgBIHjASDMZwuB6uriywszKs7rrGpnltvvVWdtWdef13xyGNjY2zevIn+y2M4nSIwOunsaqSiwqOIVMFuep0+PG6/qAqsrSY5c+wKnjKbOu1Pn7iE0QpOu5fgXIoyRxXtDS3cdscB1ne3q1PjwpVLFIsWXnzxFebmFjUbLJNLsnX7Rm2aWJif5bN//Enml4eJRdO8duyKonE711UrCs7lCLA4n6J7Qye19T5CwTQXz45Q7vMRi8QZHpwkHc8RCsbweD2EQ0FSmRgtHfVkkkkVtDq6xeHtYnZkjv7RKzhsZhprG0nns3jK/MTXorjKnepeEJdwecBNW0cLkUgQn9/N0OAogUADPp8IqybKA15t8JDmHHF1LsyvKYa4tbVFXV0iplptBk6fPU0ynqWuI0A+naNcCnsFJyOXJti6eQ9mg4tfPvKYuq9ThRidG1v4xB98hJaa9SSSJo4cfZV4MorZbubFZ55mNb6k94Qgxrf0baZv00Z8JjeugOAnJTM6wsTEFMuLS1wauIDTZcTj8SqS0++rUESn1SKoVyNWm7hKZcJO4/GDy2ugPFCmOcbq4JTJ/KqfT0gX0igkOEppipLcRSlwimte9i3iSBNH3jWk6PzcoiIkNU/c7dOMahHc5O/CkTBmm/x+C+FIVN9XMK+COHQKbj+VxGE1Ewou614km0nqHk4anXJFQfLb8XjcJZys2UJZeYBsLs+J06f0/TvXdZHLGTDmLHT0NtO3YQuTVyaZnpghHo2p2OVzC3mhQCYleFJbKQ9Usb8lC6rMieqUs5RcrpInJ3N4KQ6hQOEqUlWOQXLuRFQQQU9ceWajQZGI2hhz1QEr+wtxtArBIJ3Laq56LBnX/8fudGpWndUiWEVx8ZWcseLoFRFN9h/XiB+yPylRQGSrYvwnHLMIo7KXlJeIciIW6vqaK4mJmqMrx6n7G4OKqaa8CZvZhopMZmlek7YOuR6KGiMiWOiiCFJG1B0r4rMIqHFDkgw5bVpyC0oyk1Wcr7g8JWNScg5Lbt9SVrA4PuU6kLgEmd9LyEkRwGTdyavrVs5JjlGoD3LuInKqMzefwmAtqOBSarh0YLZa1OUbjScUby2iqma2R+M6liJOLy+v4XYJlaOEPZbjUXfpVeFW3adKrRCjoiCNBeksxyQNgiXncmmPVhp/eV1z20ojiLhRZSQlTkPGF0uRguSNltr+SsKuVZoHLboHKQnKsj6U/k2OI5fO4ihasBsELipF+xwaVmA2YBSXZ6FAtigifpGcxG3IpSnXpeYESw5xuuS+lmvIasXtLOUJy3nLYcj9mE1nSk5fOX454IK4SEvZwpFIhHA4rNeuzJuCKpdzlXMWAVJe0igge59sOq3rsohcglJ12JwkokkGB0eoqa7VxjS5buXeFKqKfJc9am/XFnWsLy/PqGu+rMyL1+Phcv8I6zq7GLgySFdnh+4/L/Wfweu1E01ksNj9xBMROjtamJmdIZ5cYEN3F8trS5jNBV2fhKjkdomzf1Eb6qwOO0637B8k47hOs6wvXRjA560hlzNRWeErZQ4LISSToKa6mqGRizTVG2lptFAecFHm9yqqXURbsxBXspJZm/qn6BO552T+k32T/Pc1oVauG30GkGtBPstM6fO61tQpY1kUAo9BcKp5MJXEYGl4MYkQgw1j0a5CrlkER6MDQ8FEMpElEowSjiSUMiFhItJMcWlgnLP9M6zGpqltamFoehSb10tjezU2j5uyqgpSmQxDA/20VFfS1FhJvpggGAkzOrhCVUON5rg6fQ7M9gKxVJBgOEkoWKCpYTuzI8tkpBmrkGV67iJ7DvgJVBcI+NoJrzo4fVTm0hRdG9o0l7mxtQyrZ4aq8gCGVLnmH8u4afNLLo/VbtcuTHHvFvImctI0YnaxtBjS/PmAx4+1UNQGnlQ6y8zsHE6nh207dui9EaiqwusrI5PKM70wzYVLF7np4H4uDZ3mXP8RdaRu7G2jIiBIdchIRrjBQmWgjsqqWqVMiEgt84jdaiLgMmMv5NRhm4pDKmGioryZthZ5tqmkvr5FSTOLSwucOfc68/MzxGJRUvEsiwtrtLev14aK5qZmmtvq+e4//h0NLeVgSepe1OGWZh6DzkfHj58mnpRnPhPhcIZMPE0gEOD2N+1nenqcF588Q3tXMwfu3M7gyKA2+MxOBzEbnbzzrh3Mz62yMB9ifmaN0FqSm99wI16fn0goQc/6LZx+7TwXzg9oo+G3v/135HJx/vSznyaTNvGOd7yXnTtv4rvf/5HuWz7yoffx1Is/x2LP09hQrRju5aUIm3t38uwLJxgaXeTd730XK6vTvHL4t7zw/LNs37yFP/qTD5FJFLCaPVhNXqKhImajTylmgRoTodQw01PjFLMFxkcuU1vj4/LlM+zZfYB9N9xFmU+eA1x4/T7iqRV++dR3GJ4ZZmBsmJHhMfq2rKP//ADbNm/lDz76abz2GsaGZxVzvKD3/wpma46V4AxWh5HyqjImpyfZv38/E+NTii3ftnOLrgkynwnBQ+5PaTwRMltvdy/NNc1Mjo7Qu6GLXD6G011kaWWF0bFL3HPvzfosLg3+2WxRhfl0Wpj5JrImA8trKywtLitpJBlPCQBdnfB2uw+706TPw253GTaHm4y44yNBjIUQRsTNbqPc68LjslAV8FNXW6lzWzQW1YaEjDRfCT1DCAmybyjkMIkbHwex1TTrWjdz76G3Mb+4pjQ2eSaUJnYpWUikjHSLnTszyle/9D0kaP7s+SOs7+mhzB/AaLTxn//LFykLmBidepXDp36O3SONXSm9/2THsbaYYO+2B6n07uCDH/ikopJ37+m9Ltz+axZMr7/39RG4PgL/R4zAdeH2/4iP6fpBXh+B6yPwPzsC/yLh9itf4Rv/8B2efeo3PPSFPybgteOxm5menqe8vJq/fOjPuTI4zKnjp/A57MTWVjAXslr4qaqtY11vD5FYXIsH1TW1VFZXc+nSJS1Eiag9nGLrAAAgAElEQVTZf+kCWcG2lvu00JhIC8ZVisx2/D7J4UnR0lSP2WKio7OdlVCIK6PjWFweJuaWMVrt9A8NMDs/jsdnorIswOvHX+d33vkAWzf1MT06QVdbO26njanJYe0eXt/Tpi7VtUiUmbCRcE6y3BZZCUXw+Sspq6whlzdiEhduXromLerq8klB12InHgly+JlHWVsYZ/funVpAGB8V9NIGLXq8euQV/H4v+2/cq7k6h195mQ29vfjKPJw9d0bROfe//X7m5hb04aW9vUsLBqlEmuMnTnHLodvUgfTb3z6F1+vjhv238pNfv8yBW++kvaOVZEIKOYLhK6p41d7eRHtLLf39I1q4WbdunQq40j2aikW0eNXa3qH4zlRGxDrJ0UpokS8Zj5NMxClIvq3NrIV2n8uNWzBihqK68gTNfPil53CbTfS0tXDs+ec5dew1xXjWNNbzwX//EWZXlrB4PazFoioGVlRUkMtCdXVJsJWigBTbBNcreXeStylFQBF3pasUg1Wz8fJFcdGKY9SgBQUtwF7NmxP3ixRl5Z+leFmUbnv5+asC7bWcOfnzP8+4vXafaDFVyYBSyJWijKCMBNVnoJCXDLprBbtSIbhUGBT3iFR88uSNCRUb7FYjDpvk7SaxGgpUVfkppLK88vILnDt9HpvJRkNtE2W+ci1+Og2VYj5nNbxERY2f9pY6rGQJzc2Ri8Xw2BysBCMMT02TKBRo7ellJZ7A4vapOJpPRwmvzlPhd+L32Kmrr2ZqdgGj2YarrAqD1cOzrxzjzPkBpkfGcOaLVJVXsL6nl55Nm1nX3Sv2GCZn5xVTnC0aNG9WXZr5PKl0Brs4OrVw69Ei4Oz8nGYsy0sw2uJckeJnQXB0+Sw2cclI5nBBUNV58pkkO/o2cub4UYJLc1jECV5drcLS1PS0Cgebt+5kcWWVZK5AxuwmVjCqs7elpUUdsVJUFPy3iOqS5by6vKi5TsZiXnFvUqSJZ6ClrZNYLEQqGab/0hnFvR4/cYTLV8aoqg3Q0NjKylqUhYU1jBYRI4zqfJkdH+HgbTeTTEVZWJzi7fffx3e/930Ssahm/u7evZul5VVsNhfLS6tSuWYlvEJNcw0To2NatO/d2K2uGLnWyv3lpBOSb5dhbHic33ngQT7wux+ks2cjW1W4lY5+g4q1gts2mNKKkhOhpqOrkfrGSiwWucbk50RoFr9RqeirKD+bdHgXNVtbXGClfoWiZt2JkCGF1/GxMVLZHE63n1g0wepakOqKeqZn55mfWVUHo+C606kcNbWNers4XG5tzHj6uV9QWeNg29bdXDw/xOHnThNeC9G3awN33n0zx159ldGJIT70oY/w+KPP0VC7nlyqwBNPPIbFhXbJNzTUK+5dUNQiPkmeoTjN+y9cxmyxkYiltUFAilgmmxGztchNB3fw6rFnae2o5g1vPKAYyqd/c5h4qEg+52Jj90H6Nt7CyaNDRGMR1vV5CdTlcLhS/D9f+4pmgDc21nPq9Bmqqh3ccssdtDfupLVuN2fPTipO/fTrp6mzw7lzZ2lsqiaWmqajO4DXZ8bnLcfpbGFpMaKFvp/9/Of4fC46u9bxyI+fwFHmxuqzsnPPduxOG5GQ5OEexWrzkE8VaW9bx/TYBJHIKl63k9hamHc+eB/Tk/OcO3eB6voqNvVtYm5xmiuXhthx0ybFbIsINLswT3tnB8FQVEkE1TXlZLJxxWhPTE4yOb5Ie1cTmzat1/VRMj9HRksUhl/96kkMBpmPRMyQebHI7t3bFaspjuN4VHLPzXgl06tgwOlwEQyF9DPp77+sWO+pgTWWpkLq/tqys0fdXS2tLdxy2214vQF1rS4uLvOrX/+a8YkROjpbtEh+/twJ/uCTHySRW2JpcY352ShzC+O0tFfQt2Uzg4PTTE9EaO9opr4pwLmzQ0TXikxPzLI6GSWVzVJT38gth25nw8ZNun5J08JXv/plxq+Msn1fHx6/VzOSfX4fo+NXCFSWqftzempOM9AFjefzlqn7bGJiQgWNlpYmzr56lkgwQt6dJVBWjXgUAk0e1q1vV0y511vO0MAw585e0cYoEUw6u1rp7unQrN/Hn3yauuZ6mtsbWJHs93ie+ZEFNrRv5vZDb6Zv4w4eeeRRXnr1BW66bTdmd562dQ0cO/w6w5fn6FrfwfzKPBNz07R3tLEUXqarez237D9EQ309s9NTJFfiTE1O8PwzL5DKSfOGuFtNWO2S6S55mVk9VxGABEktQrPseTxeO+XlblxeC26/BaNZXGSog0XckFJIFLFbPmtpLhORQYqZkt8nokM0GiccSrKyElJRq5ShKqheM0tLy1cdalBWVq7NVor6FfCpLN7GIsFICLPJgs/jx+3wqKtM1mmb2YrX7SCdjGsGeDGfw2I2avxDXpyJsm5IRmxSEOFC7nBid9rVDSnHIdjrS5f6OXXqNK3tzfR0bSC8EOdNb7iLK5cvMzIyos5amRH7Nm7U40rE4oqVlaxQyblT5G1WcB0lBoes1+K+lXMUF46IP2rQLUrzjIg1JVetOh5FHCwWVQgUwoccr8yr8qVCoKx1hqJmvSdSScXTSlOeCIhup+RlloRgbbtRZ22pESyZSirOVo5FogakwUNEQFkvFJFMyR0qDncVTiUjNiPO3ZLjTxog5Uvzdh1O7AYRrPPqIpZzkL2VkB9kbRJXcCJdwiZr5qrkr4o6JSYyh4lVyUEWUV4c2OIsyxewSAao4nRLOcHye0S4lJgEKaLbHC4VzkTMlZeMsezTpKkkFovr2IuwK82B19DCMocGKv0lXLSgoK+KqSKMlXJgxQkpTlqjYoN7N26kMlDB4PAIc4vzKuirKGyz6rWhzXuFvDaKiUgvGGOJUpG9gaCmVdQWaoiI4hp5UUIz63UrDtq00FzkvrKqICrHJyJuwZijaMrruBeFriPvZZDsRCnwy2cqe0GJCBFShnxGJXesIVXAhuQi2vSzTopALmxns1H3DbIvFRH+GuXln47BbiadS5fyZ0X8luvOJI5qm/68NFp4PD4ViOVzkpfsMcIry+rsFoeoEElkPybvISJuKBSivLycsrIyvV7EaSvzgPxuyUuXn5XGLsmzlnN32J363pOT03qPh0JhRWDLdST3jtBC5qYkO92A3WHE73cqaUfykqsCNbovNhks2li0vDKvaHTB2BotBgomgzoXk4kITc01VFR6GRu7omuTyZjFX+5WZ3twNUlbWxX9l69gEXSwVwR2s4pRMng+XwVup4+pCRECbSrmSmNwMLiGxSquaRNuh+TBWwkEfPh8bkXZS5OI1SZ0Atm7l54TZOz1+lETrdxr//1+k2tE5jiNoxEEiTYjiJBb2s/JelpqBlEIqj4vyT1eigqR7+K+NWExmVX01Xtcr50S3l1IRiuhInZPJd/53vfx+gOcuTRC2/pmGtuaiKaTVNTVkZdcbZMRu8vFlBA2CiZSy2kc1hy1TXaKRpnH7QwOrjAyPEdtQ7Xm4K5FZ5iaXGTv7rt59aUZ8nE7deV+KIaZX+onkZnks599N7FogWefvMDMkJn9B29mYXWRqbkR3GUZtt5Qgd8VILnkpiiYaZ+Rc+fPUl3dgM0SYGZ6SZthmlqrZUbU5jyPt5qzp0exGz1UuAI6Pw+PDXP33Xep0HrsxFFS2TTV9bVkknm237BNXfCvHDlMZ9d6JW1INn08tszq6gRmY5ZbbtlKa2s9brdLn6nlupyYmCSejGF3WtUubpWGTMHhF2SPejOttZvwlTfhtAe4eH5QnyXFMfr0c49jtuSorvVSUREglZGmkITmmk9Oz9C5roOeTZ2cuXAEp69AVYOD1fAMK8E52rtacLmdmsU+ORahvKyel144wvLSMp0dXezdv4szZ17npWeOYzS7eeNdu5icmlRMfVVNNT/54XPs2xrgwE1bWFuRyJNyxWefObGAmWqWlkLcc/cdNDQF+NY3v8uO7XuVuPPkY49QX1/HrbfcztDACBWVdWzdvlObnSwOE4889hNuf+M+ltcmWVqeYC00R09vJ6GQ3C8baWps568f+gtmZkeorPaSjmX46Mc/gNVs50r/CLWVLVQHGvUek8bNt9x/J1fGzlBVXk1TYzNzs6N8/vOfYvuObhobmtnQs5t1nXvIZZ26tqSyaxjscYLxGOOziwyOXOTwkWcYGrjMti2baG/por6mleErU+o2b25q0b3kyOhlorEQi8sL1DTU63wkDd4DV4S8VoPb52JxZYmFxUVuuf0WQuEQ58+do7a+lvbWdmzG0rOJNJAUEHJCnKpqryKNpXFf1iJpLLzcP6R5z2X+KsrKKphZnicktQ6D7GX8eDxyXZnUUZ1OJ7WxSUkKmbSu0+rEzxtwGDxKC7LKkmrIkk2FsFmLBCrc3HHHQaUkxVMxokmhUMmePUkqK01K0mjkwWp0EV9L09W6gbsPvZXlpSB2s5tsujQHybwgjULSIJRP2zh97LLWDQymOHlprHK4KRRM7L1xJ2ZbiqGxw7x66hH8FVKDkDXDBnkD4ZUs+7Y/SKVvlzpuv/iXf8quG3rUcWwoXs+4/Z+thV7/+esjcH0E/u8ZgevC7f89n+X1M7k+AtdH4J+NwL9IuP2br/DtH/yAR3/xE77y0J/jd1l48xtv1e7uJ596lltvewM333wrx4++xvzkJMVUgtqA5Gmu0Nu3RXMpxWW7fcduFXA6163n5MmT7Ny5k9npaWLxCF5xglpMxCJhltfCuLw+xerI43Nvd7eii8bHxzFZHbx05Bh7b7qVqaVVfBV1VDU08ZOHf0YkuEaF36P5Qmdef407bjvEpz7xYRZmJjEbJNMqwcLcjOIm5b2Hh0ZYi8ZZSJrIOQMUDRYVsxwuH2uRhOJ0orEMTodf8+BcjjLy2aKiV2urKoiuTuOw5BgdGmJyapxt27Zw8uRxXjt2hA984EG6u9fx+OOPqWNKsmsFe3m5/yLvfvdbtfDw+K+fULz0m+58swpLX/ziQ9x771t4+9vv4wff/7kKsFLkHh0d5eLlUdo37qa6tlGRP3a7uEryTE+PUVMTYN+eLZrjIzkyknUn7t3ODumQr2JgYFgdroK+S2ckh62Ax+vXh/NSR7pYV6TrP6V5uYIIyimOLofNZVPk1aX+80yOj+B32OlqbOCF3/yW1YUFLvf3U1Nfz5/9+RdISfHKCFaX42oxyqiCrRSI8nkRTKWDu6i4K8nDTMTTWhRRsVVkPsk3M5jUNaPF0EIpM06rXeq6lXxOkbGELKfhYIrr1d75f3K4/L9Rydf+7VphT0RYEYM1s80gx5jTIrYUUjWXL5vTfxP3sebNFSQ3TcQ3kxZvpVCGICEtgmUSjnMGMzktMFaVlRxbI0MjTIxOaXFUsLY13oB2aTe31mM0ZZlfmKSxrpLGmmoe/tFPFFXZ3bMZi9NLLGdgcmGZrNFKXV3b1YKtuGoSYEhgteQo8zrwOZyQzHHy5eO8+MSLZCNp3BYvTp+Hgtus7r9wNI6gkls6O7n1DXfQu3ELVpdbr/uVtRDReAqjxVxCVMvDcqGoBXURRJKC6TMK9i+LSzDnV123IiSnEpId69aCluRLGopZutqbcdkt0kbP8OULzE6M0Vhfq1jN5aUVbd5o61xHoKqWi5f6sQUqKdgd6m51ebzqxjXbrIQjMS0AS3FMEMpSGrdIV/xVtw05A8VshjOvn2BpeYY33XkLvRs6+ZM/+TShaAR/oJyJ6VkuDQxjsbqIxFKUlVVhLBRZmpvj3rfezeX+S4qPu/2Om/n2N35AMBTkne+5V+/zsbFJvJ4yLXSa7TYaO5sx2Y2M9A9w+dxFqhor2bhxI9PjEyqmLS8uK7Jr+NIwH/73H+XDH/4IrV3dbNq9VzHS4riNRlfxlTmx2Yv4y12KIown17TYpK7TZIjR0REVrVbXEpoRKdeodI1nCxnKvGVaeJBieTqVUYeA1+1Wt4YI6lIskkxZdRBJE8DSspIOVpZWtCFEEKHxWJyNG/u02C55oht7e1gLTdHaUk02Y+LYq2e5fHGcffv2MTQ4yPqeFlo7Kzl//izBtRiTg1Ga2jrJpIzs3rmZtdC8Ov+OHnuVhfll3JKj7LYrwlmcey6nR/Hz4qyRxpRgOMbQ6AyByiqS6WV6NjUQTyyRzYW49ZZd1NfVYzS4iIVMWKmhkCtndGiFQMDPavoii8ERPvqhj/Pjn/2QSHSRiir53a8xPbGMIW+kqqaRzo5OfL4AhqKDD7339/Hg5tnnnuDpZx6jTcShnnXEEmvqDPKX5TFbwOet4MQxcXdW0tbWycziDH//8LdVZNq5b7OiwtdWw/g9AaT+k4jkqSirJpPKqigo4q24R+UrNBfSvD2sktmcxVftIhqN0NzerEK6r8LLhs2bGB0dJ1BRofdaLLmG1ytucYsWhcrLApp3JgX63p513HXXXUjOueQcV1VX8dOHH2Z1dU3HWIrOIrII6ju0mqNrXa2KWJJvWlFWrqKmIJhFjHj26aeprqzHaarml//4JN09nfRt6aF/8Jy6KoX+4PGUc8cb7+bAwdtYmV7hZ795mFBkjbnZ/8bee0fHdZ7nvs/03jGDQa8kQJAg2ACCXaIkSpRsSZYtyXHs2Os6ccm1k9jHOU5sH6fYyU1y3HJSjnvs2HFcItmqZpFEUSLFXkH0XgfA9N5n7nreTTpZ95+zVtb5456EWIsLIAkM9uz97e/79vu8z++Zx8TYLaFS/NlffAQLkmt4DFt6O2F10JWpxfj4AjRwY3llFXEKJcUy0otAqpCFz29BJJLFrl39OPLAQ8rYziaQyyflHna77ZJzOz01A7vdhXiMLtAKzr50A2Wu3aUS3H47NvRsxNbebRgbm5Bz0tbWhkgkjJvXb6C+rh6jQ+MwWPVQlauw+o3YuLFNMmnfOnsBCzfD0Dm1cHndWJ1bg8VpQP+e7eLYvjI0gQfedgRzM7O4ef4G3GY7dGU9kNbgO9/4NtqaO6V558TrLyJdiaCiTeH0uZO4enEcfne9FEw7Nm2ECXZcWRrCK6+fFhHVaLCgTFxjLAWz2opGrx9nTp+VuIhMuYCmVj90emaopqRI19OzSUQXrkVOp0MEfZtdj2IpLe4gCpCl6p0MVDoQOQbUyKRz0OuNCAUjiEbiMBjNMBpYjM4gHicGk3M1cyEryOeZSUix1yTCD9d5BfGqiB4Udekg5VprslLM0gvSkC5NunvLdKmVFLSrSjC7FMI0MFKE1CpCWq5YFrcqzxnXTbovZf0lEp8inFEHt9uluFmSCRFBg6tRvPjTV7BzYBfuv+8+7Nu7TxrD5mfncPH8eVmrt23tg9lkkn+nYEIxixmrBpVG3gdfm2OPn+lO5HtQ1nXFmStNL+WSfG+V6z5xvnQnU5jRaaHR6SS7lOItpeASKQEU/3hPpSjGlqHXqKGj0FOpKHm5RCDrFMFPWCG3qSDERBMLzPOqp9iq14pIQfGZexLqq2xEoEhFIZwuTDqRKTrd+ZpiazqRFKcmHdzcmzB7V28yQKVTI5FKwOZ0yJ5odX1VxEiKzMyeZfGdQiN3SCJEQgWX3SFrCoVL4tUpqlPUowjOFxExXD7rRfjn3MevQ6GwOKx5fNVSSXJc6bYl4YX/NnxzCPsH97CbTvY7ktGr1SAZT8HucIgwTRFbckcrkK+5bhWqRcmJZCbxuYsXkCtk4arxyJzJcUTxkIIyBWdm3XKvR6cwP9gIIoRbycvVQau5nU8qIm5FyTcts6mMiHC6ntUi3KYLScWxVSrIudcb+d6VcSn7TahhtfJYmZnKfF/CcnVyj1G4Jq6YGFyiyNOZtLhp6R42afVyfHzv3LOodRpEc0mkq3nZz/Bc8oC5D5cmi2xeqEKcw90ulzTbiNs7k0Gd1yO4Tq6loXBYHGlsiqL7VNyysZhgsSm4W202EZ35sTwfUFDdRsNtvDJzgFWCj70jtouzkiQhhqzQfauje57ZkBQic6iUc5IZKTnCBiscthpYTDYZs5yzGfmQzcUAbQm5cgbFUg7lUhYVFOBwmlBX64a/zi2OW66N5UoRBj1FDp18r1qdharCY9cIPp17ZK3aoAijGmawFiXXmnMJxyTzjdmwR7Gb75NCEGNidHp+PxHodNFSfFdybbk/J7lHyZamIFu6LeQSuU2RlwQTPneQwquIuLw+nJ9IMBCKiYpNDHaoZM6sokgkuTjsaO5TCfGCMS10/zFiRsGlq6DWGlFSu6A1eZDJkXBkkkbjpcAqpubnYXe78Nalq1gNZ2C269G5sRP1zU2IRTPwe1pQV+tDMLSEQj4tcRyLcyvSiBUOrck+iPfOL549i9amHozfWkc6WUJzvRdqVQpve+IAjr/wJgymBH73Ex/DD7//LK6eX8Ejj78Nbp8fY9NXMDR2Blt3bkCjtwk2dQ006iq6N7Wjzt+MdFqFv/7yD7C1dxc02go29HgRSkwiVwjD66vF5NgSHn3wg6i1diEcjOG7P/gu+ge3Yykwjak50j2MgLaCM2dPQ20AHC6HNB1u7d2BXNSMuRE6GwtoaLCjttaI1hYPGhtqxJWeTKRw9dpVbN+xE23tLVhZXcbY6Ch62nqxf+AwnDYXgpEY8pmCEE2I/uYeeWvfNqyvrkJn1MPtJGXDINEEYwtX0d7VjGJJBZPJBp+/EVu3bxWEt9muQzofRX1TLeYWl3D6zbM4cHAP6vxNGLkxisnxaQz070ZXdze8NV4sL63gpZd/Ca/Hi4cffjuGh29hampamms4Fi9evILUag6PPd6Jxx97FMM3V3DkwPuQz5nxrW/+GPOzASSjCXzmjz4r+97JqSH88z8/h+7OXhy5/0Fp2mAecaWShcdnw9j4TRHuLTYddg/uQCabwGunX8UTjz2O6cUpRCK8h+wwGqyyjo2PjyGXzSC4uob7Dz8gGPxsmvjurNQr2KhAisXSygqGxyagUhkEb/3xj38Yb775EgzGPILBAJKJIh5+6Neg0ztRJnNMncZzx36E518+AZ3Jg6MPPwy7kw1iGjzz7A8wOXEDBw72Y3joBro3dOGdT7wHp06eh8Pqx5k3LstayPgCr69G1vt4MoaZ2UnoDBoEo+toaW3CQ297CCdfOYlz5y6hZ0u7NO573H5x5npqHMjm4tAb1dKcbrYYZB48+/ok6hrN0uyh05qxvLSOUCCK/kMb4K2zyzynECLo5M3JszznbTYv8lxwXmPjH+dBYoZT0Zw0BhWLGVTLGeh0JRRyCYQjRCh7sGcfn1kdiMTW5X7nXjlX4GMu5ywzjFobIutxbN/UjyOH34aluTVYTSSucV3inojxCkWJNzCobfDZuedjY1gC5SqbczTIZlXI5JKANo1IYgynzz4Do60kc1o2VYHLUYPgSha7e98Hr2NAHLd/+oXPYvfeHpkf7gq3d8u8d8/A3TPwn/kM3BVu/zNf/bvv/e4Z+A98Bv5dwu1Xvizdw8d/+RL+6LO/j47mGjbzY2CgHxPjU4KHYtf4jr7tiK2vY9umblw4cwobu7pwc2Icvro6ZHMUkZLSUcpO8ZOvvCrFku7uLkxNjIuTwaAjJqsG6+EAmtqa8eijbxdEXzqRk87nr33t76A3OfDgI48jksyjouGDohEz80u4OTSMeDiCYi6Lp558HBp1Af/0T9/Els0d2D2wHfW1XrS1MtPFLMXdcCgJygPQGlA0GGDxsaPZjwuXLgtasqG5DWvBCBqbW7Fx42bcuH4TwfUIXA6PFGmaGhrQ6K/BxXNvigCdycTwox/9BBs3dmLbtj5cu3YFn//85/DQQ0fQt3Urvv+976Kvrw+/+cH343vf+zreevMNfPKTn4Df34BvfONbiEUT+MM//AxYN/qt/+s3MTC4H4888nYMDAzirbPn4HT7YLL7kMzmBI9cKGaxvr6C9rZGPP30A/ib//FdDAzsFMGGXeper1ceUqLxJFo7t8Bf36gg24rEABbkYeKOK4ECpUmvE3eDVN7oWikVpLs/GA5hen5K0GdPPvkOeFkMTWdw6/JVfPfrX5c8wPd94AP4yMc/hqnFBawE16Rwx/HAQggLKMRNs3hE4bYgqOQk6vz1kn1J4ZbiKAsp7HZnQVkssSoFgUe3siAQFbOMUoC9Q0tWFFzFEfFvsm35fXdyre58feeWvoNT5u+j4/tOxhn/n535fP8s6NDppNUSm0gEXl5+nE4mqIyCZ6qwG1wKS0XJYyU6mU5UduM7bXbUet2Cnp4Ym8f5cxegL2dRpUOgyo5sE0xm4ifDiEej4mSi6BRPFzAyMQeN2YH65na4vY1YCcQF20a0Lp2CDQ0OVMsJLE2P4/wrJzFy8QrSSyF0+9vQ4m6ARW1AjGMDaehtFujo1KCAks0hU6xAazRi0+at6N+zD52bNqFQLGNhcRnBSATlqgYGkw2trW1YD4Yk25niH7FtUkymeFsi6jSGhvp6ccnTsUGxdnV5Hr09Xdi5vRer89OYnRrH+soi6nwewaAyK6jG50dzcyuOHTsphSS9y45YvgAb3SM1fgSCERSYEebxycNoJB5HLByBy+WQ4m21UkRoZQU2lQY2jRpTk2NoavajptaBLVu78IU/+2PcGruFHbt2IhSPIZpM4ubQGEpCEqVruYpsJI1HHn8IK6sBcXzs2rkNP/zRj+SeIraWuaVtrR3w++sFZer11yJZVrKM2JW/ND+P2ZEp1Nb5sHlzjxRpr1y6JEisfCqPr/z1V/Hud/+6/NzA/feJmZyNFkQls+AJVRE2hx5PPvUYXB4r1tcXMTE5jMDqEsbHR6HRMmu2C1qdWUSpoaEhxdnrJvKYYg6zvqoYHh4VpDEx68y5zKcpElkRiUQwPz+HGq9LxJBYLCrF59pan7yHkRF2e5dhKJlxz8P7MDc7jc72ZkHJvX7qLN733vfj8uXLeO6nLyIdLGDwSC/e/b4n8fNnXsD83BoWJgLY2L4JzjoHgsEV7B4YwMFD+/G5T38O0WAM2/b2wmSyiNunsbEJUxMzKBTkxs0AACAASURBVGaKeOLpd+PkK6dw4/JNbN47iGIxAY02h8HBHmQzIUxODOPAvn3IpArY1L0T0xNrqK/twloghbKqAJV1BQVksB4gelojubxlFJDOFHDhzKgU8ObnR9G3ox2ZbAR6tRUfeP+HYcs1wOmyYWlhDoWcCjeujeKpJ5/E5NQVxJMjyBWDIlTV1jTj1ROncf36Zbga3ciYSjhw+ICMdxaDQ+tRvHLiDDpbe2DUuQmnFLf+8soS2tub4PDYsTK7Al1Ri+tvXUEsHUZFR/x1Udx8GuI4S0Z0dfdAY9djanoKA3sGBPM+PHoVbe11kqnW3dUtQpe/oQ7Xr1+VotP8/ALe+eQTQjB4/vnnxZ1O4YSuCvZW1PkbZPyGQuvY1NMlzQ6ZdBwmkwEbO9vxtU//EHsebUZnRxsqZRUuvzqHUCSOI0cPoaHRi/XQkuCatXo9rly5icsnJ2BvsuDLX/kaTBaDHOPVq5dx+fwlnD5+CY+9pw8tDV34/rdewLs/eFSKkadOv4l777kP+YwRz7/0AjxeHdbX8+KgftdTe3H0kftRyqvw4++/iFQ8h/d/9GlxyLvdFvj8LgQCi6iiDJvNCbvViXg8i4mxVWQzJRGUGSVAseOBBx7Eq6+cEnQ0i7lrc+to2VCPnXv70NLaDAbVEjfY1b0ByVREmjC6ulukiaCurgF6nQXPP/uiiDgbujswMLBDCByvvnEGmXRVsoz7+wcwNTyJ//o7n8Bf/vFf4lO/8yk89eS7MTZxC6HIMp596YeYWx1Fbb0DO/v6sL13F7p6NsFudONP/+4vsbS+jqrWgES8gLNvnsdTTzyFalaF4784hta6ViRjKWRLJbRv3ojevm5cH7qA3r4N8HodIlYQV857l7Ihz006E0KlmkEsEQapgGYrHcfEKmewshJAOpsXXCUdZFqdXsR33uN0TVOYqPHUIpnMo1pVXJ90nHBN5R6A653ktEpz1B2MKBs96C7TQE0HItvnihSeyrLeCrZXq5f5n4sl89eYQ86lm6ILc7fddPgXiCDm2k7H2+3YgVJRBCXmU9IVE4mGEYqEsKm7G5s39eHy+Rs4efKUIrpUqzj64BFpWmnvaMXK4iK+9a1voq21FQf275eMXzpb9VUtymkWX3UKJpfinp5uTI0IpxT9lX0ARR7FgSc0j3JVCBMUsHKFvAg0BrNJeQ0ik6vcZxUEh0vBnIQSAR4Ui+JUo+jKaATubeh0pUhOxLJGr4XFapPGL66vpKvQ5ZvLZ2QO5x6BuNt0mg1gdJAyC1YvCGGKgmbirtMZBa/IfYe6Klme/HmhlpSLiCRiIlJY7HaEwiyCt0Jj0Ak+nMfP4yAul7hYinzE8tLpGgtHpbGkXFRcyZmkIiJLPi/UsFntqKtvkKaRpaUlEXhnpqfh89TI+s/GQM5RHmYUVitK7q9ag2QkKveMnlEIxZI0k1iIyc6XRAjXqrTiVOXvtFvt0swXDYcRjIdhdBqhMxE5XILFaUU2n0MixeZNG9KpJOLRmPTuyTGYzUjG4sqYtzBHuSLHrxHn7b9mmiqiHWRsM8uXwroi2ucl55YXkoIrxU/eKxwvxDuzuE4xky5aOqE5djh+6bqmV1qv1cvxURzkz7A5hvvlQipLlRhWkxl2I4X4MhLpBGA3oKC/g6FWBEQ2pCjivE3GL9dKHjuFcF4bi9mEdDIp8zgFBo4V3lfEqkfCYfk3/uH38zynkinZy/M1Whva5J4Lh8NYD61Dq1OjvrEBtbW18m/cY1PIpstViTJh9qlOId2U6fLm/cp9d1n+jzEi+TSzydlYa5BGWqjygicmZp6OMeYOU1xNp2PI5dOghmw26eBwGNHb24Pm5gYUi1msrQUEaV8px6FTUfjXSVODNKPxvoFKhFk28NIJzffPZgjOV+KKVRExTgS8Mp/wGYGiLJ8JKDTzfuO54t6eQi+JBBTGDUai4hXXO0V5nnsRa4t0kivNmvy78rzBa1NFocjzQbe8AxbiwOkuZiNpKY9ypSD5wwajFhYLqSek9vBYOXYYG8KmCos0gTDqhQ0U6XxBaaIs5HH63DncuDWHmfkqPD4VHnhwF5rbOjC1EMTxY+cxN8WcasBkBD7zhx9ELhOWJhfmaLY1bsOrxy7hx//0EiwmtwjfjEDQm/L41Kc+DFVZjz//g79BOBTB73/hN/HjH/wC8zMxHHz4PrR1ueCuN+KXx05CVVDB7/RhYEc/EnGuNxY8/dQH0VSzAV/5279FIh1CrrSKeHYWm3sbMT51Df39/di5+WEk1+wIheJIZeKIZyJIZkNYXptHY4sfr595Ba1tjWhsbsBiYBFXr11HU30Lai0bEF8sYj2wiO3bN+LRt98Dn8+ORDyClaVlaTokMra5tQ1Xrl1G96Yu7N99ABajH6deuyANOHQFX7l6AQ8dPYJcjgSvUWzfsU0iiNi8cP78eaysrKCmzoWte5rQva1ZnMJc+65euYVrN4ekEam1vUniTlbXA1gPBXHh5Ig8V3/2C5/EX33xfyK/UMYHfv9h5PMcWyrcvHELs7NzOLD/HrQ0t2F9dV0inWLROF5+/hVkMnGYdVb88uXvylx19vURjNxcxe9+7BP427/5nxgdncajjzyJvfsOYWLmqgjhDfXt6Nm0DX/z1b+FyaTHu596FKvBWbz+5nGsrQdgtZpRW1cvYmtPbw/2HhhEc1sdTGUt/usXPy3NFDu3DyART+Dl50/gvsNHxG3/xukzaKhrkPnwkUeOIpNJwemw4fgvj+Orf/1tdHVvRSJeQSKaxbe/9XVs3tqKXCYgz6RroSDMphqoVMSoR9DY4MLLr/0Y3/n+z7C59yA6NnTJ+NdoS3jsicOoIIRXTj2DC5dOY29/Py5duIVHH/wN9G44hP/+pa9jbT2C//vjH8MPfvgDXB+6jKNHH8QaqSQLUyhWC8gV07BYDYgmwtjYvQEOp02aFXKlEs5dOI8tvT23Yw+4/mUwPDwMg8EkNZIaTx0CyyGMDk/CZLGje2Mn/A0WtvPIsxjXKo4Zxps4HU559mFjKWsNJNgkEwmEw0FpYvP4vLKu1bhpFrDCYTeJ8zaVCmN9PSCNKHx+Y66xmY5fNuzE07CYalAi8KSkQiZRwMCufXi4/+0o0eUPA/KsDciqqlGiDbhOlbWo5kn7ykq+rlpbEnduFSaUKgVAk8HU/AWcvfQCdIayrK+JGNcVByJreQz2vR+1rj346Ic+pThuBxXH7d2M2//ARdu7b+3uGbh7Bv6XZ+CucPu/PEV3v+HuGbh7Bv5PPAP/XuH2m9/+Fl5+/hl86+/+Gg8ePgBNtYAL589BpzfCYnWisbFFspBGblyHulTEhpZGBFZX0bapB8FIVLogPb5aNs5jcnoWU9PT6Nvah1qfBytLi5IHS4GG2ZkH792NYCSA6dkZ5ItqTE4tYnwqhN/9xO8hmiggEstCY7CgVCVG0C1Iux/84B+xtjYHi1XJhMsXMmhsaRSB5dq1mzAabMgmmWlSwZPv+A3s33U/YqGsFDvL2hRylQiyxSzcNTUwmJn5qYbJYsTI+Cief+E5cdB2tLfjwrlzcFit0rEeCSVgNioPG3RsEIG2YWM7bg3dxOjoGD7y0Y/gjdOnsboWQFfXBnFZjQxfx8LcBD70wQ8KLpoo5HvuOSy5kC//8jimJ2fw2c9+Hi+9eAzt7SwsDyriYqmKRDIDo5kPJ0SE5VHn96Crux7/8swL2Na3FYsLc6hx10jhnwXauek59O/dLzmidrdPcGo8TukO12jE0SuFGBa21CzeaW67fehEVVCJzGhUGTTIFnPw+lwILi2hmEqjicKbSiOFplyhiEAoBLXRIA9IiVhCslFZJGIBhfl2ZRaM1Fop6hGJ5a9rQDZLQUutdNzr7oimSi6tCKyyEitC6p2i66/cs0Sa0VWhBL7dRp79m6WbGMR/48K9I+wqr82fUUs3rDiO2DVfJaqPv0vB1fF41BRjJbvsdt6b1oRy0YBSkV38fF8sbJXB1lp+r91ilcJ2LpsT5LVeZ4DHXQOXU49EaAVjY7ekgEVXM7vMHQ67CGsUG9L5IlQaExqaO1GqapEhhk2lR66sg7pagcOoRTERxNCFM7hx7hTSoQCsOjV8Lify6QycNofk+jQ1tWA9EoJGr5YCJAtHxGIzy5gPxOlcHuF4EsVyFS0dndizdx+6NvXA6XYjX1JjPZKE1eHEWjCIHB0pdptkFrMIJRhjyQFWSS4gC4c6ZhQz37aQxLatPdLMkEvGcevmVRFv79lPMS6Fc+fOweutRf+uQZx+4wyWV9cAsx6uxgYE1kIIxVO47+gjWAsnEY6noDcRIWgXPCMxwZOjYzJGE8E19NU3AKk4fHU+9G7bjHw5i2Q2jj/+4ucxNDYOm0OLD330t+D0OPHq66/h8uWbgper9XjktXbt2InAahh19U1oa2vCM8/+XAq18XhScL584B/cMyjFr9XgGmqbG27jFClW5LC0sIi1wKoUau89fBgLCwtSLJybmsOnP/sHeOLJd2HXnt3Y3L9DireskxI1Xq7k8ehjD+Pll3+BQ/fsx8LiNBYWZyTHyOXm7y2iqrLAYKxFJJyU4iUd+ZPjo9BbLIJM59hlEd5XW4vp6RlxELOb2663IFdRIZNOitOBY5auCbvdKvmpNrsFdocV89NLgpIWN2Qyg0KkjP6Bnejfvw2n3vgl2jsaFTdKRY1wMAmT0QWN2oR77z2MK1cu48L5szI3UCi4eXUIwbkQDF4dujZ2Yc/e3SI0Hj9+Et3d3WhsbMbPn30O2UwB+UQWFocVe44MYmxmGAatDn6fFx1t7bAYTMgkM9i6pU8cijduDGNwYD+Gh8cxP78Eh8eMlk1mFFU5jIwsIRpNwmi2YmZuQYpJF89fRzoZx+PvehD5YhgaDXOhk3j11TN4ZOAd2LZ1N57/+Stwu3z42Ed+B0adFQ3eOhw/dgGjo9dQ16CFzRmF25dFIrkCa40LQ4vr0JqsInqzqG23uqQJY3EujLXlFFQ6E9QaPcxWE0xWk7h/Y+txJAMp1LicGL9xCwVdBlaHQQRRuj62bxvAmTPnJBcunkhgx64+9G3rwdLyDELhZSmod3VvlCJ9OkfHk1YKyXT/mUxGLCzOi9O1ra0ZwbUwXI46dG/aJrjAhYV5FIoZpDNJbNmyCdVqAU0N9VgLLCIaDmJzdxfsVguunZ/EmV/ewMGHDuLhx+7DK6++BHeNBYG1ABxOp7hOmDO3uLhO1rwIXS0tjfC6vejvOwB1WYWvf/tLuPjGqBS4N/a24eij9+Li5fM4ePB+rCzGpSCoMVegLegxeHAHfuvjD+Hm6FmsLIawY/tuyRxeW1/DSmAB2WwMI2PX4XYTa9yFpcVlxOMpNNRtRjhghMfZiuvXb4gAE46E5TwM37wFr98liEy6hpm7yNdiNIG/thFLyyzKRdDSWi/ovlg8DI3aIPlm2XQJMzNzmJyYxqaejdh/YDfeOPMaFhbW0NLSi4P7DmBidBS5RAJd7R2I8pqupfDVr/13hEJruDZ0HvfcvxsumwHTa8NC2zDpTUhmMrg2fAtXh4clumH3gXvw/M9PYHJ8AYcP3overj784zf+EalwCls2bUX7pi5EsnG0dTQKBrC13Y9IbE0KoxQguA4lU1HBBaYyIVhtWnGeqHVWJLNV5DIFmaeSyYzkqZNkwSKzRquHxWxX1vd0VgQJjj1qtcxwpzBMgYIUCU4m8pmrJ62nXGclPoDXnUKJGrkcMbdKU5espwK/YDFSWQPpwFVViHelO+82ahYVlKsULfPiCOIPKXMgRauioIQp6ro9bimmUghjhi1jFGo8XpiNFkxOTIiY4/G48PozZ7BpTwe+8LkvSrbxlRuXcOLEcRFu6+rq4LN7YNfZEA/HxUXDeZKOHe4vKK6xGUwyWSvMk1UatHi8KgIMefwkSORyitipUUtDDxstxHEr+bwUfKri8KSgTpGViGUKX8S5MtuR7nw6c+kwo0hLoa9QorNZA71Br7h6tWrJQaYTn67LRDwpDiNiVonNpThGQZBzL88LyQpsglNpyphfpBPdDqfLJbhGukRJJBGRM5EQpyppFZlsRsTIpqZm5DMVVAp0ESpOVO51ed1EkMyXxAXM300Hs89bK7QNNgpxnmloaEBTU5M4fV0Op3zmsTIHl+OH6PgEM78rFP40Mga0RZU0odV6a2VfNTs3K80Wbo8HgZXVX+WMsilL8L8GI/LVPKKpsOKqpwhHc62mgmgqJgI1GxB5rejYTceTKOQKsFnokiXOl2NLweByzEruK1HNxaKS46tTXN7ynonMlrk0B41OfXt/WpGcV55zpblAI/hyYi3FHcx9TpF7PxVMTjvK6qpQK/j9/D1s2mJDQ62nBiY6lrMFaWZQlysw6wwwWMwoGFXIqUtyDHfoMrlcXkR+Ul5kh1tWxhnnfR6z3WET1y2FQIqNQoZRszlCJ853RqCI0KlWw+VkE4cVfE3u/8xaiwgL4nov5ZAtEPOZkfHNZyFBYou7WiXnkmNCHLrMKS5kxEVKkgwl2XKe6GGOG977OtlnVysc0xURLSmG6vRm2fMzi7hUzCEej4hDkGJuuZiD0aCFx2NHQ0Md6ur9cNotUCONVGIZqVREnmWY5Ut6UCYZR6lANzj35mrJeOd9weZJ7tVJ5SmWmT+sRJ2QwMN9DucV7t8VQVerXBfRSYhP5jMIxXc2qlDMV7DIPAfcvypiv4JH5t5KqAMFxdlOEbbMhxBmW8qbV6g7vB7K84QS2XInnkXmBkGOE6tcRZHZ3GxWIBKdarZaA5PFQjYPqmoNJqdnMDM3J8ecrpYxE07gJ8+OoqHWisy6CnaXFk/82n55fmAcRz6lg9vaBT1qEVrNyLPXN7/3XeSrVbS0OfH44/di57YDaHR34MyF43j2mX/B5atj8Ho3QGuyYDU+hFh2EaWoAX/0V59BJVnGj773LPy+dskAnZmfxZ/88R+K2/PchTfx3HO/QKaYgMlUQNtGLw7eux3zMwH4nBslB1cRS88Jqj0SiUGl0SAYSqCltQWbe7dgaXkVr514XZq/GpwulFNJtLfU4ejRe9HR3oiL585heSGApvpWBFaieOzRp+Cu8ck639bShlvDw7h84wamZxbR3NSOxcUV2bPv6h9AOBLBa6dOwOm2YX5+HCpdAU63Htu2bwI0FaQreZx68wKuX19A5wa/5OdSYOez+PzyEj74oXejoknLGjUzMyvNKjazE7eujkJb1eLIkaN47icncPXqCBy1ZhzcfwB+Xz3mZxcxMzEr6Nojhx/A9MQUjh07Dr3OgT/5/Bdx5cIUHDbeozMIB1fwN//jaxJlMjk5g4mJOczPhdDU0ozA+iicHgMeeuBBnDv/JhLJIJwO5Rnk/nufwPUrM1BraiQvNRxdhcqUwFPvOwyzM4Pnn3sWp168BrvFh8feeZTtJPit3/htlAvA737yk9BBj8NHDso+gsKt1+eWe/Ps2UtYXYkjEalidS6CRx57DGp9BV6fAXMLYzLH/PZHfw8NtU2YXRxHc6sbQ0Nv4cbYCgYGHpU1kRFYL576EdS6tPxxOLVobqmHy+bC1Uu3oC070d6yVZ6Tr14ZRWA1hI7ODbhy5QJm5tjw6kFTSz18dTX48c9+JLEp9U11QmwJR4KYGl1CwyYP9hwewPHjJ9DbuxWpZBY6nRHeGj9yuSIW5pdlT2O18Pk5Ic2IpIHMjs9DVVXBYjOjrr4WBpMGiVRUYmpIOkrE12EwECdvhs/ngL+2BgaTDjqrDUaTUfYvbLiRJinJZS/Kmsi1J5vLSIOOQjZQoZDPwMgaAfdEZQ3KeRV8NfVoamiDusp9lhEF5kSz2qJmXIMUMWBS62BR0dGfEuGWjbwajR7lEudANcw2DdbC41gODKOMLFculIom6DVGrC2msGf7B+B378Vvf/hT+NMvfA6792yS77kr3P6fWI29e8x3z8DdM/C/6wzcFW7/d53Ju69z9wzcPQP/vzoD/x7h9stf/jL+4XvfxZXzZ/Hl/+dP0N7sx8G9A5iemhT07vJqEIlkGjv6dkBVLGJ1YQ737d+DF44dQ/+BQ6hqNFgJrEKl1cmDGZ0gFy9dQktLC2rcLpgEc2THww89iNnZGWzp60RVU8CVa9fwzz99Ab66DuwcvBdDo/Pw+FtQII+X+UN8qK5WpMhVyGVw5fKbWA3MCnbN6nbD7ffj0P0PoVBRIZ7II5epIrKeRJ27ETUWL4pZcrgo2KWgMxahM2pgspoBdQWB9SWcfuMUYqko7rn3ALZv78Vf/tkXsHPXDuzdM4gXnn8RuwfuRa2XheJl6epU8FsVcRaw4FbX0IBLFy6gsakeNR4nXnjhOJ54/CFBhX7nO9/G0YcehsvpwPETrwoajq6gTKYgxTSHwy3ZQkRISVYrIN2hRiOLc2n4vPx/H86dexP79+/FyvKSFDVL+SKSqZS4LB5929sxNrOAVEkDt7cW+TxdKSxcMGfMIA8jLP5Ip3mZJUelaCvZYFpmOamRKWSgsxhQUtG1mYRJq4XNaEI5m4dBrTh4KMYnczmYnXZ54DES16rTS2GZWGZ+sCDGQhULyRRu6xsapChGF6tgcXUsqigZVXewhvJQJAXfO8emHDsLzMoxlwUBS9SQFJ9vu27/FYmsuIjuiL13bkSOG+qtzKuS14NS+OHvp0DMghA7+pXajKIMS1FIbUC5xGIgXT2S4CfFNboCOA7zhbygBg3iTOB5rSqNAWVin5jTBpTyOcxNTyGXTkkxd2ZuVtB3/rpGhKMsePGV1fB6fCjlK9CWNQiuBOTeu3b5PAqpGPweK1w2EwwaCqgpNDTWoX+gH9/+znfEWSFYwHJJ3CFqjeIWonDOYpFaXAA6ZAslpDLEJUfFpTW4Zx927N4Hb30LLC4XguEI1iNRuR8K/FkpalJgV94bC4Us+HKcqCsFFDMxbO/dBLfTCrNBg8X5GRx/6Xkc2r9HMnpnpmflIXhj12ZxICfSWbgb6xErFHDp2k0Ra594+tehNVrFBc/fMzI8IsWpCh0uqYRk3mYiYexsb0dbrQ/NHa1YC69jbn4Kk4tTeOH4i9ixuw/xVAQGkxoGgwqtrfUiyL968gyuXJyWYiGbKNbXE9jcs12KTz/5yXOw2R2C8/TX1WFtfRU9W3sQCYWRKWTR2b0JgZWAjKP6Wj/ikShGh0fFZXbgwCHMzs2IC5yNJv/tjz6PBx46gp27d2Lv4f1obm/B+XPnpBBaV+fDwuIcbDYzPDUu6eIn/q6jsxmBwIpkPWWzFbjdzeKcn5+Yhk1vw55HDksR8szp02Iw99b4oNbp5T5aHR7Dxj0D6N/ej+tXb2Budga7+rdJoTGXS8Ln8+DmzesyH7CAQ3xnKpmEz1mPLTu2YHk+iJFLI4IPfuoDR9HQ5FYQ5BoTrJZaXHhrCOlUCfX19Th/4Q3U1bmxHl7GfYcexKVT15CuZOU9oQz07eiVoubi4hJKuRLa2zoxPj0l2cbMJXV57ShoYtiwpRmlfB513iasLoawMLWCjW2bYTHY0dLSgXsO3YczZ85gcXlJisKdm1pR1ASht1YwPHYLs/MraGjaiGJJDYvNhsnpW5i8eguP/NrbEQoqBbBYbBkXLw1BnyHeVYdGfxcGBw6grbkLu/sGcfL4GUyOzuDppx6DwZDErdGTCEdH4KkxwN/SAIPPj4nZGck+TqdSst54HPU4eewsrp+dxwNPHYHV4YLFboHeqsXq+jLcdh+unRmCyaDFoXsGoNGV8JOf/kgcAC57HTo7u3Hh/FWEg2F4vG5xGmzr6xFsN10RU+MLeM8HnoROr5ZIAbqqOCbpoGITjdFskkzKteA6QitRVEs6HH7oiIyN4yePy/zPOZ1OhWQiJrEDLQ0N2Ny9EWvLSxi5NYblxTVk02WksmXUN9YAmhy29G7AenAd84uL4uZ1uWth0NvkHmdzDIvjobUw9u28H+95x3uRzK7ixCuv48bFKZx+9QT69m0RB0sinkG1asLFy6/DW6dH18bN2Lt/DxYC5+Gu1SOXrSoCooro1ZA0MljtzCubQ1t7k7gjw+EY2to6kEurcOPSPOrr2sSZyGI6nWpsHKHT8crlq2TpY8/+PeKiiURCUsAfHZuEy+WVTDW1poyB3dtkzVxfC0t2ta+mQXDCU6PTgk2978hBeGrsOH/mCpwWCt10ta2hUEjhw7/5m/j4h34HY6NjMJktgpmlG61QimN2dgRXrp2Dx+2SxhiHx42zFy6AgN31cAyzC0uYnVkTMc5ssOC9T70ff//Vv4fT6oJerYee8yrFqkpGnEeLy5OCAhQ0Xi4vbrT6+lrkCknU1NhgdxrQ0tqAksqA5dUowpGYzF3MBiSKnD9D0ZYOLC654hqlOCPoY67rdJzplEx5zkaSAankwiprnNIkpayXirjJeb5SYg6ssu5SyJWP23ha4ljptuU6Q5yukg+qvHY6dydnktmyRJQqj9VcWxXxiK5QOhczktdKtywxiFoVZE0xGUxyDIsL82hvb5Px8uILx7F/3yCefse7oNFVMTo+gsXFRZRTZdi0LjT6mwX/zH0UMZaJRPJXVA0Kt4J0lX2ICga9VtZpnUYRuViM5T6DexK6b9mdQsGWq7wSqaBCqcLxp1bw0LfxvHxdumpZoiXmlgVa/hzXWebjUgASx22hCL1RK1+z+EtnK13zvEYsDPOzxWQVQY/7BbPRrKyxXP+qBRHzKNZxD8cis6Ccicwul+GtrcH8/Dxiybi8tkankaYjn7sBkWBU8lDpHOXlZvPhzNQsWltaJC5kfm5R9oJ1dfVYWV7B8ePH8ejjbxPBlNn0RCkz05hzIFG/OrVGYhLoxiaqnz8rpJRyBTUOj+ypuE5SxFpZWYXFbBExncdJXCUjGLiPpdORWbtE3XLfHU/HoGOupUEFk9sCm8uBQGgNI2OjIvByP62ja5eub6mBcz+iNB1wXMo+hJmFFG+LSlMCyTj8lKEBYwAAIABJREFULI7i22JbmRnAZWaEKyhduqP5NRtLeY4k25iIT14/InKZ86wCEoU0Y0jFRSwo6HJZ1tRoJCqRMTajGV6XWz4zkoFRI5KnqK2gQkww99OC6FXLGs5zwhxq/l32wCIYsFAPaSILx8KyDvPnKOyxWYp7SzayUXQsFQoyX9KtynuOIiTHSjKYkL1IVV1FWVUUF1e+XBARnGOeCibHPf/wQIgK5Xni67NphPObVqNEk3BfrdWYoarqqaajXOJaQPcrBWWKtXTqMqOZgrJRoiyIDabQWuHvzGcl+zqRjIlDlU1kbAJqqHejpsYIs5nzRV6QpNlMDE6HGTpNBalUFCoV56cSKsWCcq3UFGz5hzQeXn/lOYENLgrm/Xa+Nee/EvflyhiRXGv5i4LCVtDJyjRGpz1dxBwHfK/SrCLzHLMlKejmpSGC456NMRx7pQqPhc83RGlTeCcyXRFxeZ1I4bHrq+LY4/6frn1SC+h85zMQ9+JqIqitNrmH05msNIysxmNYyxXw8qs34bDWYqB/G8ZGR1Aqp0ToampgDIkXwdUSpsfDqJTMiMcy0uC4eds2qLVp2KwlaFVm5FJlpFMRaQwJrFEgsqGuuQUwB/HSL38OT5MJv/au96IQBjzmJnz96/8ox+Std4qgePi+QZx45TiqVT06OroxNjGEjd316OyqQToVluYtkhwYgxGJpLGyHIRWa0UsRqKAHe0dm+Bx+ZBIZTAxMY2Rm0Pw2Kq492APDt+zByajDssL87h66SaqRQN27xpER+sW7Nq5H+cvXsLI6Ahu3rqOuaV5bOzphYp50GWFXBBYW8U7nnwck1NjOH/pLCrIw+Wxo7dvkzRvFcs5tLQ3IZaM4rlfvAW3uwYNzTVYW4tJPNHVt8aQL+dkDH38M09hYmIS09NzEt3T1twGj90mKHtSqRaXVrC+msSOHbuk2SadzAmx65e/OAG7yQmfxytxLvzT2XMQDx55BG+89ibmZ8exZ6APPo8Ts9OTmJ+bwYMPPYATJ07Ks2NrW6e41tP5MO45PIA33ngd4+OT2N2/B9FwBvsGH0BjYxfOnb+OEIlMbhu0liLUhiyuDL2J9dVlqEoVBJaJz67F3r37JLPW6XLj0oUr0jC5urom8w/HNrOpo6Egjtx/CBta2zE/HYPV1IS+3l4E1sKYXxjBz575JwwO9uOpJ9+rzEm6MuzWKk6c/jlef30YA/2PYmjkOm4Ov4Xf/dQH8b0ffB1TM6MS43HowGGsLgeRjmdQ46iR/UBzcxteOcl4Awve+cQ7MTY1hq9+9Uvo3boFVrsZ0zOTErNCp/wLv3weTU2NMm+4fHaUTCkkSxH4axsQj6UxNDQFv68JO3f0S6TU66+flloLn+NqatzSfBYNhiQ6iA0TSg48M+611Eyh1lZg1Feh0hSlduWwGVApZSUmJZtPI1Pino4N2hVpaOKcyoY0zg1GnUn2OFq+UAUyF3A6Mei5mUlCx0a4Eid0text81nOnwZpjK5Wub4Y5Hm7QDc+iR4VFcwVFSzmMnQmhcTEDPFymRQSCroFGC0FmCzcQ7FRqQKTwQeDxoRgIInBbb8hjtuP/NZ/wZ984TPo390tjXVqkEZwe3+mYoOa7FCUMsW/KhoWlYp5S3c/7p6Bu2fg7hn4j3UG7gq3/7Gu5913c/cM3D0Dt8/Av0u4/dKX8I2//3sMXbuMX/z0h0iEVlEqJAXp1b97EEOjE+KW8Hl92LNrFy6fO4OOxjoksnlcuDmMnbt3C9asqtbCYnNIEY5CLnOdenu3QKtWCcqS+bODg7uBagZ2jxlVtQ4XroxgbC4Ed10H9DY/VHqr4HaNzIkyaBGPrDIdFR6HGa1+DxKxCDRGM9ajaQTTRWgsLqjNdlQ1Ril46NVqmNRqJINrqBbycJiMklemZJxpUKoUceyV40il4ujb3ivoNuJyxkdH4DAbUddYJwVxooAzGYp9etwcGsLBg4dQV+vHhQsXsWPnLtT6/YKJ2tS1Sbr3FWSXEelMRopFFMwoshFnOTo6JS6p5uYW/Pifn0FbWztcLsUVxyIXH0QyyaR08tKx6fXWSB7i8vICNnS0IRaLSF4Xi5XsOOXn3QO7wJrTYmANRbUB/voGFPJK4ZJZpSz08EGJBRGlkMEuexoY6FTVSPabukIscQW5Sh4Gm0lEXAL1KoUCLMxCu11E0+gMSBfysLpcko9LuKag6m53o0sxjc4HjUY6/+kMaGxslMIbH45YSGORloVTirF3cMYs0rAYd+fJ444AKxl8gjVjRqVOKRjfqcbcduvyHd3JreLPKUWbOx/somctR7nuzMi6U8QmIvlOAVte8/aDjxR0WDyCVhzEPCp28ku3P/FqLOpqFESbUlmia5Gvy9+tQbqyDpvZDCPzjExWZJNRTI5NIhwOSSGWb5NCqNNuw3ogIAjqxeEJrA9PIBYMSl6Q0+eR8ZjJZ5DOpmA06wUlSNfoww8ewV/9xV+gzlcLHd9eQXF5UPnm+JHikWT46VFV0ZFON7VBUE7xRFwQ2mqDGd7GVuzasxcbujYhX64gXykjkc1BUryIoAMzxApwuFxKEY1VSBY18wm0tdRjU1eH5N3Gous49+br0FQr2NHXJxlr0UgCTqcHZ86eQ42/HuF0FldGJ+CsqUXP1m2CA88XK4JBpIvo+pUr2NK1ESadCkY10NpYjzpvDfxmE+LhMKKrAaxEw4gVsnjtwllcuHERjz/1NrR21COwOgN1NQ1U0qjxWOH31SK0nsCN6xOYng5gfHwV+/YegFZrw7PPvASvvx6++noRFgLry+jfu0uwyOvRdRiNdnR1diEZTwi6WSl0quU+5HWPRCNSLF1eD+BTn/59vP3xt2PPgT04cP9e6Sy/fuO6jGu6ZYZu3URnZyfW19YFdUnkNO+Lq1evosbrFVGABW690SSZiMzS5b1KsWl6YgY1RDT3bJGCE+eGlelZNHdtxObuHsxMzYiLYdsOYmObkM0lYbfbhABw+cJVNDQ1wOOtQU/PFphNVkTCMdy6OSmiXDoRgqvGiJ6+NhFhxkdnYTO7EY7E0bFhI4YuDqFiyMPn9UBjqKKzdROcNp8IEN/+1jcwMLhLHOTM73Q4HWiub8HQjVvQWQ0o0N2lM6Cu2Qt7nR5L6xPo7myDUWPH2mIE9TWt2NTRh1Qsh4aGVuTSBUTiMcmPpHujqinC6dfC26DHt773NcHatXduRTiaQTwVRSoXQCafxsD2AyjldShkKhgeuSjOH1PFhc62DejftgcPPfgEzp6+CpPGhlI+g2x2HU6bHmuBJbk3qXil0hFkijFk1Cn0bOtCuVgQbN3yUgCLC6t45dW3sLaUQ21bHXyNtXD73egb2IqhkWvQqIyoZDUwmwzYsrUdb731Gs6cuQSHzQantQZ9vTtw4fw1ydHt2tiOyekRBNeXJR94bTkimaZ9O3ukGH3u/BV0dXdg+84dUmxnnitdfO1t7YjEokJ8IJKWznc6/ZiDyOYMimlWmx3Li0swG40YuT6Mp9/1TjTW+vGdr/8DrCYnEok0cixGGasY3L8dfr8dkVgQa8E1tLd3IRJNCF6wo70DoyNjGLp5XegPLkMtOps68Pg7jsLnb8bqch7Pv/gMJqZvSA7u6NVRNG/sQjLD+2eDoIm55pXUcayGlpBOFVEuqWHU28Rxx8J8Mh2G3W6Et9aD4HoQBr0JdrtT8qVnp6dhNuvRt3WH5J6Nj81CrTIisBzG+OgMgothoXj09PWhWihJPq2/uQGNLV7JDWa+IikRs9MLSGUSkknsctXC5axBNBaTZiFmx/Zu7UYulsPqdAxTY1No727AwUN78MjjR/HaC+dRrGYlr/Chw0eVtd+sx+it65K7lsrl0LJxo8QsLAVW8OKxl9Db24dnf/KiZPsevu8epBIZuA01CMejSCfSIppY7Q4sry4JorC3rwsms0bc0rxX6NZIJROYnpkSOkNLW7044Q1mLcLJFGJE7LJUxzWcxcZyGUbmpN7mZ1AkYCEyl1VEDzorywWKGXfcl4o7kU1KFNju6LF31j3JvSdNmKjdCoucihjLf5fsd4Oy5vL3KyKuSkQuYluZ28nmLBJR2NDEBhL+nCKIKKpvThrGNCJEKu430hwoiFShZ6psuSQCFdfXwMoyWltboNNpMTkxhcWFACwWnYxHv78GsUgIVp0THf7NWF5aRSyWhNPhln0FhUG77NPSItyQesB9EpGndPRRCKPodCfTnqIn3wePiwKLCDosYt8WcCULmAQRqG/nr2uQKxITSzGGbmitrAfsJ+R6S0csBQB+lr0DnWCZlGR5ShwDBWydUc4v0dN0CIubWa1BsVASgsud88a5gYV4HgOvTSaTkQxfRhWYzAZplunbtlWaPbjfIcmlsb5F3EoUe7kPIdmE/58UsoTjV24iK6MtxKVcwsrKktBGrDaLiMAUdNnAJ2hkiicZ5iZSIKKrUCXnQ/YtDgey2bTsIqPRmKAqa2v98h5v3hgSFzDfE8cdGy94HOIArtAB5ZAoDqvHjqpBhbKhApvHhWQujaHRW5icJBK+gHpfHdzOGsWhyv0fGxBEpGNG6m3R7XZjgRBw1BrFgVtSnKtsaKNriuOKF4BbO9kXMZeZ+0OK8+WSiOz5EtG5FSEO6Ax6FKo5JDIJeR9VlQpGi0mcqnwNCq50jPPamHR6Ia9wbHH/lS/mpJ7O8c6xxWPl/pHC9Z14EIqnPJo7uF4K/0VplFQQwnQPE33Ke49zurwfRn3o9SJq8x7ivjqTyULNmj2bJLTEQjMeIyPZyDqjQkzJFXIyfk0GiqQ6GYsyzqToz3HKTSsbECoyNk16G0oF/i8dr/we3vAlqFVlqKtqVIoaBbvN3Gpxt7ORg65UPilURejgnkqNKkplOo1TQrGx2vXSMNPY6IXdoUe1lEIVWWg0xDfnUCkReZpBmTElt0VZZmmrVfSwCTLn9nOLMsfwHlbGF/f0bE5R3LacnXi9JfPytoAvjmP+u2R7K85c7uf4/nguKcDyOUBvoIM7K7+H/8Yc4FSaeb6cw4oi0DBHXNzAMolKqwsMqjxTpX/VxMFMau7xuOc2ms2S/U0aDv9Ncsa1WqR4jxqMWF4LIhZLIZUpopCvIpHOY2oWmJufhNFkw45dWzA4eD9MRj+mp0OYmVkScgRpUw4bc5hTGL05gqaGZhx96FG8+tpbmJhZxNZdfTC4igil53H+ymkkgyU8uP8oHn3gaYyNzuD5Y88jnllDsRxBrhCXBhK9zobaulaFOqArocZrgtetg15VQDqZRk1NA1JxivQG2K21MOlJ/cmiubkDS4srWF1dl2fuxcU5NDdbcc/BLbBa9Qgsr8BhtsFfQ5JHPWKRHKYnl9De1o1P/8Gn0bGhFSptRXneNDrQtrEL129ehc2lRTIbRM/WdhSqKWSLaZRJSlLzeaaKsbFZhEIxodfsP7AdyWQYVrMbWrUFw7emBLFrNNhRrKZlr+WtdeP69SEMD01KFMl9hw8hlV6E1aaT+YYxHFcvjaO+oRGNjQ1YmFnByI0Z5FMFbOnehHyUY7WCP/pv/w163xak02tI0EkejaPR14a//crfIRQI4ejRI+jsbEYwtAi9qYLLVy7hox/+tNB43rp87HajiQlOqx8c7slkGq4aBwJri9h3zx5U1GWMzzBHeAHHT74Ki5li9xZEg2G89dYl7L1nO3x+p9xbXG96ejZjU89WtLZuRHI9h58993O4HC4M7mxFvUeN5356ComIEVt7D7DDA7HEGuLxkMyDTz3569jQsQHZfAR6Uw4LS8O4NbQEo6EOvK3CsSWYbBo8/+IL8PoaUF/XAavRA5e9Bg6rBZcunEYivoZ3PnEU5bIBwVAaXV2bhGxw7q1zQoQg/pcNpG+cfhN79+3F5StXsHnzZvRs3ozrwxeh92VgqgFSiRxOnnwTmRRrS43o6elDjccnUTBjY0PSvGW2aNG3rQs+rxWVQpAzLjxer9xnNBNwPWYkUjFP2pgKbodVmpoL2ZQSQVDIIUuXfZlN4wpNhLUBzq9sMKOQWy1VZH1mXA/n6EqRJCTunZTYqlKhAp3GiEpFDUIgLBaHPMOWq2pUNVpUNGqpf5B+ZdcZ4SHhQE+6BxsEUsikS1BVbdBoiUvmc3kONrtG1qBiXg11lSQ6FUKrMezuex9qnYP4yIf+C/70i5/D7sFuqFQ6qKqc0+4Kt3cLvXfPwN0z8J/zDNwVbv9zXve77/ruGfgPfwb+PcLtV770ZXz/29/Gq8dewg//4Rtora9BuZCBw27B/PKKPFz27dgFp90Bv8cDn9uBm5cuYG4lgCy0+NgnPomVwBoMRpPkVjY0NsFitSK0HoLFakJwdVU21USC3n/fvRgeugKdroJ8WQNvSxcWwnlcG1uE1upDhchD5rvFIzDriJCtwqQtw6otYXdXPTSFJLREHk2sYnwlibLRB5O7EbmKRpwQRm0VRnUe6fA8vHY9Wht8IrKZLA5EolHJ4aWzIhSNILC6hmvXbyhCy+o68tkCWptbUOv1SRfr7Nw07j18jyAYv/nNb6KxoQGDg3sFA/wvz/5Ciu2/8/Hfk+LVj3/yMxw+fC+g0SJTJB6oFYFAQIpYIuim00rxgPmdVpu4jCgIUsRhAbHWx3wvCkZEi5mwGlgWFJJOp0aaeFS7XRyCfPDo69suHcLEC0VicYTiSTQ2N0kBg44tIgPZnS9/Z51GSiF3yiG3UYjlKkxK9RapYgZWtx0roVW4HQ4Rb6uF4u0HGJOgqkPxhDg16VGp5HJSpOVxUwjmB8tsLJ6xyBWOMj+nQZxkLEZJoVdQd7cRyXcEUykJU0jmeVHLwws/foU1Y/e67rYzlqWv2+Lt//ezIrr+W+GW/jkWHRUssrggiBVWqUT4kNw5OodKfE3FgkQxm+Iqu/CJ3FLwiywUKdouC4l0ZWUEo0dVWEETUsdlgaZoLaNE56HeCGNFDSMq4s5Ip9YlM3d1ZRGJ6Dqunn8LozevyjksJGJwGNSwmIzQEL1Ex0MZ0BvorrAIEjAYXEdbewve8+6n8Od//kV4PR7JgWMBnUVNHjTHn1pLx0RJMG28DnygpeDDe5KiI4vCxQqQKlQQTabgq2/Ahs2bsWtwDwx2JwpVIBiNoVCiAK9HplCAw+GSB9zha+ehV+XhtJklH8jrsQOVIpw2ZuqFsaG9HcE15idZEY3EpEv84rUbePXcVbRv2YEd/YPIFcuYW1z6ldjgcTowevM6XBYjjhzah5ZGH4zlApbmZoF4AploHGW9Hm9evYKCQYfx5UVobDp0bm5FqZqE1QKYdTm4HRokoiswG4nG80ClsmJ9NY3rN+YRi2YRi5WQyaqgMZgxOz8v2C6dSYXm9nrEEkFxMqGkQ1tzB1aXA1gLrInAxzHDXNiG5kZEY1FEElFEkjF85GO/jaff827sGOxD15ZWJNMJgkNvu9XU2LNnHy6cvwi1WnG/MWePTkBiKLf09sJi0oDE7ZGhW1hZDmP/oUHBhd68OSwO0YP37pei0vitWRhtenRu6BCBYmVpFZNj01DpKtjat0WQp2yIYIMEHXmvHnsd2XxeuvJ3bB9AJBTDrcs3ZL4jghF6lTgNrE66iYpyXTnW+3b04NC9BzFydQQFFecNq3RyR9YSWJlagcFuxurqMt77G7+OCxfOIRriHBrH7sHduHD+ihyrxWJDMhJHoVLEvW8/hLIqh9GbtwSv1uRvwN7+PWhrakMuncfKcgCqqhozc4twuNxobGqCzqyGzpJERZfGWxffwszCLJrb2zE8PgGdQQezjQ7bFLo6e6CBEZlEVlySK8vr6N+xFZ3tnfD7GrB54zbYdTWCbi7mivC7XXjj9dewthyAVqWBXqND39YtOH/pDcTzAbR2MiuMKDk3mpqbRVS7fmsMiXQJP3/hRcbtwVpjQa5aQHtXPWw2D5KxkghLGi3dqmmsrUaRTibQ1bEJ00NrWJxfw/579kMF4h8rOHzfPrx15pwUp7b37cDpN07j7GtXobGpBPf2wJH7MT+3jItXLqKQKaF312ZsoDiaTMJi0WJyehRpEhh8tVCpdXB7vBgbm4Ld4kBTfTOe+9lzOLB3P4wqA1557hUGdSOZyaNtcw+i0RV4XBa87akjynhbWUHX1i54avx48YVjaG1rF3foxfPnsffAHmxq7sL40BBcHguMqMM7nn4f6uq8uHHrPH780x9h6tYk7F46bZbQf7AZLpdb1pX5wCzypTzaWrsQj2VFFGZDDs+r3WFGKh2TjETOScSAx6JJcXcVssxvjAv2tqWlE+Uicf5mvPLKG+J+sdlc2LF9F7w+H+YmpzEyPIzOnm5s2dqN9eAyQuEAFqeWYLDosO/QHowMj8Ht8sv9QvUrk0lianoMW/u6UYjnUAwWsbd/Nwbv3YVIKojjp47h4rlb2Ny3WQrMpZwKdqMNWzZ0o72xQcS/V988i7lgCLWN9Whrb8PcwgxOnXoN6ytBuGtd2Eh3/1oQw1dH4K6tEcEvk85IUbDOXwuX24blpWU88eRR2QOw2E2kd7GgwuXLVxUMusOCxuZahGNrKKpKqLK5iHjS25mNIkDptCjS2ShYTwYgKKLFr7LfBRyhZIzyuLmG8oPNIVzLhHIhTUhK45S0cklAN92wesGi0tFNDCtXPApcFLUoGKWY7Zpj2BvdsnTTcn1Q1lY5GkEwU1BRRF46bUlSUPI1tYJN5vX2+1xQF5IwaFUi/CUTcSmw09k4Nz+LvXv2SFMDv56anEUul0JTQwMee+RJbNu4X9DAxGAPDY1gfT0keym6fxwOhzTI6fSc0+iEpJCprI3MMWRTHfeG3BOJc/Pf7BWE+iEuPQq/ZTnOarEqRBGuZ3Q2cr2nu5aOGrp16bLjmgsNUCYdhEqjChLfwY44SkQUNz1ur+wfUom0RFw47E4E1yOyb5D9XCQm+yJmoU6NT6DOXwejQY+Z2RnYbTZZPyKRsFwXNr594vc+IefrxIkTOPX66+jv3y3rDCMxRPQzW2Qd4lxBRy6vExtvKDLy+tF1yj1lMBSQJj/+XDgYQmtLMywmiyLU0vWuAow6g8yXZTp/+SY1VSSzUcn8pZgoyNpyRQSgO4Kk0WiWMcm9Bseu0WAC5c1qJg+H0w6zywqD0wijy4KVWBCn3noDwxOjSm6z1Q691kBtUb7mMwDHFp2rFEN5TqXFT66TIiRSmJR9ze38V4qfgnbWagSLKahpZtfSCWUyShMgBUveR9k893Fluc8kc5WKqJquqQoyOUYzpJEtFmTvRBICcfj8oFDJfdb/y957ANd1neei3+m9HxwctINKNBaxgL1IoihKsoolWnEs24kdO3JJ8nIzfr65uTfJTezkOnHiXDuJ41RXObYsFzWrk6IoimIFCAIkOoheDnB67+fN92/Q41fmeSYzd974DeWhCRYc7r322mv96/8a5wezUXX8CKWI/JlLDNce1oRKZqxKchtJruA7JSAwAUWd+LnIvVD1zDWD92S32KRul0xfecF4P8rc5Y9qjuSAtKgKK5oSCtW8fF1Wl8XmN5/LyqQkYUFDEiIBYI1BFKQEbGlZXK0U5ZlR3WbUWmDQ2aFR6RVllyjneW4gOMkaizm7tFzm+sGauSLvtLxHzKw1EeCm8ot/ToV0ld+NNO3RC2no9GXoJcuxCJ/PAqeTZIYyuMxUGcFRLsi/w1q9UshBVcqjyvdwg7jJz+Qz4/3wPczlCqIi5rznz3ymvBaOLSNMBISUsVeAcwFbN+y2edj5me2xRi37eD5PBXxZwB8+Rs4JfibrGs5vJUuXBE4lM5xzhWCOCH0l7kUlVukce7oPcW02GOlGRPWtQmZVMpqrMDNLmwpjUpFVBhTKWqxF0vjdz3wTBocetY0+pPMZ1Hs7sX3PIdTUdWBe7MgLsBisuPLudcWyu1zF9Pg89u3fj117tyEYn8NKbA4TN2fhqvPhpdeeg8vmhsNoxObOHtS4/VJ/D14bEYCMBJKx8TEUSlnYXSZ4a+wwGNWSr9zb1gl1toL9ew4iuBqWzPhKSYP5uUWJy5iemsaWrT1i67+8PINwJAi9XoOdu/ahvb1HIcNUq4jS9WJsFtFwColoBnOzy7DZrShV89Doitje14tr1wdQUmugtZhhNGkwMPQuXD4jnvjgCSQyYUwtTSnEMKgxMTmPVIpEn7AQ7Pbs2Io7DxzA8NVRRCMZrAVjcjbesnkz2jqahKDACAW+V7FoAgvzQfjr3KgLGKA1lXFtcBSFggrbtm1FPl/F6ZMDsFsN2Na9Bz966nkcv+cI3DY35m/O447NW7HjRB8KmSyS0SQWptYxcOYGLp0fQnd7L578+CeQiIUQjQXR3F6L2jqX7M7nL17B7MKqgMZ042luakJzUzNeeeV1vH32PLq7t2Dv4X0YGu3HmYuvw+HTw+41IBbJoBI3YeraNGCpYOfBTlS1WbS1N0jfYm4uCLPZhX37jqC9YTu6t+yQLNhLb38Tj93XgWuXp5GJuXDowAmsBeO4MnAR2+7YiqmpKdx95704uO8Q4skgdIY0guvjmJyahM1eg51b9uHM+Uv4iy/+HQxGN/buuwstgQ6MjUwgw+iaGgc0yGN+bgJ337UHW7ZtE5JhKBRFc3OrEBRn5+YRaGwR55Sf/vQVNDQ0y/kktB5FQ30jrgy/C4M/ik999oNQVfR4662LOHP6EmwWL7Zt24FIKIJQNCi1XtdmHxqaXDhy5y7UeM2Iri8gm0kgVyxhYWkFq8EQTCaL7MW7d+2SWioeCaOcy8Jq1pPbgkQ6hUJVB6PJKu8iHTSE98JiBWWY9QYUcmmQNGLUkfKiZFkLwUXFtYROXFzvSL5mJBRZW3ok01nkqOStAAXuKVyn9QbYdQZo0yTPpKEx5KDW8PNIKvLAZHTIfkPQvFLNiPU4FcvFrFn+3VQshd3bPogaxx586snP4M//x3/Hvv2bb2fc/v++a3v7Bm+PwO0R+EUjcBu4/UUjdPufB4IuAAAgAElEQVTPb4/A7RH4pRyB/whw+5Uv/Q2+961v4eTLL+LFZ3+Abb0dmJkeQzQSgdlqR31zCzuHkjlGlVq1XMC9d96Js5cuI1ms4P0f+jUBIskIZSMnkUqL3RibUMKiRhV2mxUOuxX5DC2fyF4sogQd1CY3ClobwlmgordiPZJQDr3FDLKJddj0FWiRRY1NC7cqhmpiGekcsJbRwhvYgWBKhxxsqGgsUpiX8wmoKzGYVXF0tbph1JXksG91ePH2O+fgq2sC1Aa8e2EQDz70IL717e8LUHHo4F3QQCc2c5cuXsbOHdtw8FAfnv/pjzE2Nobjx4/DW1uLwcEhhCJhnDjxOCxWB/7s819Arb8eDfUBdHf1oqVtEyLpDDJFgiAWYciSdU3lhGI3qENojYddozRLm5tbpJFEVnk6HkKxoICibAzojTo4bLSoiiAWiYkVWVdXt+RRZTI5aWYQfGaOT31jo8I631CKUtmUK+alySKg7QYAKXIOgn2lCoxkr+s0CCUicPtrEIqGxF6vkMtBT5thAqnMkaqqUeDbIFlj4rkmjRo2dsViUKzMytIoZOMoFA6hvqFOrOnY7GCTkDlmtOFTmr2KkFPUqtJDZhfk1o8N0v/GdVY1ZVRpDUSi7EYz+lbj+davbylufz7nlhZ/bDreYuIrY6MSAI2NmFKRTTPl32aDR1G/MBcsAbNFL5mvbAYpvpJqacrwKfF7ReWqUotFKoFx5ltFCxHJt8kQuDTZ0F7nhaasQimXxosvPI/nf/J9oJxFPhGFRaeC12ZDqZKG3ixHRaCqkSwddUUHFT37KmxLaVAo5MVG8b3vfRj/8m//DJfLudF8UvK+2JCX+yHgq9OKdTKVjGx2EaCj1bRkNLM5yTdRo5MsXKPNjqm5BeSqKgTaO3HonmNo6+pBJJFCLJGG3sRsMz67PIxkx8fXYDbosLg4gzyVnlYzyvmM0AF8Ho8ovqiw39O3D6++/Cou9g/iyIPvg8Fdh5m5ebH95b1QtR5cXITLbMLde/fA43HAazNj5NI7iAZXYDXRDjSPs++ew8Wr15AslXDg+D1o3dKNdCWDZC4Cg7mMYnYdGiThMAM1TjNKxQLmFtZQV9+GUpGZgx5MTQTxxhvnMb8QQSJdwN4DB8UqU2dUw1PrxKWBC7BYrNCWdLCaqGJcEBDJqNMjHouL0qkhEBCFKa0Nl1eW8Oj7T+C//cEf4T3vPw5fwIkdu3fAZrHhmWd+KOolNqjYsCUrfmRkVHKoc6E0Dt53VIBgqk5yuTUkEhFcfGsYnb3NuPe+exEOh/Hiiy8L6JQIZVAsF5BLFvHAiWOIROK4cuGq5H01tfslJ6uB+abLayinVKhr92J+bgHvfe9jiMfTePpbz0Cl0kJrpNLKiN7uDlhtTgwPjWF2ZhEOpw06A5V6Zezs65UM0Xp/Haan5pHLVpBNVxGNJBEKrmNmbgZmixl1dbUINDehttaHN0+eEmVST88WzM7Oiw0dlT1UckbjcTz2xAcQqPfj6e8/hd6OVrjsZhw+sBdR5mSrVWITb7e58M67F+Qd3LS5AzdXr+Lm0iQyuTIGrg7D7bOjqc2DeIIEonqsrSakCfvQQ/fh7Jl3YNTZUV/XDK0ugWy6gKmJGVHyfuSJj8Ln9uP82cv44//yedwYGMWbb57C3XcewTtnz0rG+N69fVhdnUUitY5KJYd8MYnt2zfLO+Kr86PGX4frYyO4OT+L2ZU5XL0+gN7tPQi00Rp6SVrTjQ1uzMyMwWYx4v577kdkPYFv/9v30djYhAibezdDG008u1j0LcysCuHnwsWLqJJkpFfL3kAwk3a162trYtl3/L578eapU7g+dB07DnTBZNdiaWVZVLTkoTDLnU34/fsOydy6enFAMifzyQzWF0JIp/IweVyoa25FOBpEZ2cT9hzYjrfefFMAd2Zn7ti5G1cHrokFLBv4qVQSHR0t2N7VjQIzm1VFLMzEMDO+hp7eXvz2Zz4Ju8WCr/3L13B1cAg1fj1snjxMZuaBqRFKrUOt12Nz7x0oFqvovzKIpaUVHD6yH4FAPa5fvybgGhVTXOfUKoOA69lUVlThdJ+guqnWV4/Zmwu4ePEy6usaEVoNofeOzWhqbBQwa/TGGHo2d6Fny2axwDv/7jnZb5gjTHCJClQqd5OJtFi4FgpZvPvueTidFhw7chif/tCTCNTX4+XTL+HU2yeRr+RFucKcx9dePg2zwQ6Pw4NkOIaPPPEh7Ni+HSqTBacv9kNrNCAcXpd7YZ40YyS4Rzc3B8TWmcDY8tIS9uzZK5mgzEndvn0b5uZm8PTXn8GDHziKpeUVUUgaDDZUq1oYDGYk4gn5PNoL0v5dY1bBYNVTErIBWimgqGSrihpTLYo+BXnlbq+oErlmUc2vgAsKkCHZkTqNKFLLBG0kmoAAq+ZnalOX2SPzjypYIrAClpWLUq+QMKB8j2IZegso5u9RfSIRD2JrqtQBSgalAmBRxRkJr0vdV19XK6SRQjaC9jo3FudnZH3dv3+3fD7VpbFYDIFAkwDNrBvMJqMACcvLK+jpvgMjQwsYH5nF/ffdj/vuegjpQgH9/dcwOjKB5aVV+GpqxFbRZKI6TsncpQKZRCs6lIiyUqPch8REUCnDGkZsQxSiDn+P90PlNucpnVRYa3B/rVLRK6YUdG2pIJXJiOpZxc+i+lDN+0hLTZdKpjA+NiE5srRJJpnJ7eQ4l2WOUqVm1CvKSnknipAs02yK7zgzfDk/qrBaLeJIQLDQYmHdUkB3J9XbJkxNT+HovffhytV+sd3PpLOSG8lne21wSBwwuBaRPMfar6bWJ/fD50zAxshxzvM+FdCM4BZdX+h0o6Oikk4t5TKKhbwCXKlLMNmN5KvJvKSrDseMilHWjPycW/mABCcJCseZT5gvYUs3CWJ7YXQYcW3sGgZuXMXM6jzW42EYzCaYjCZ4XTWixs8nFFcZUZpKc50KZWXOCqlProk5rCS8EYxUMgrF+rdK0FhRofM+VBq1ALsErIXooCIpjha+dPtRokk49zI5WsDT3rkKvVEv9V6hWka6mEe2kEcim5LajxnDVJPxHSMYXGFucUUFbUVRnNP2ntfJMadNMkEsyemlXTGdY3QEAHTQmQx03kQqm5JrJ2ArNt6iZqfKi7RDWv9uECPF2UaCRlBrs224qygxJ9FkTOam1WkVso/EemyQKagcYzak0UgHGNa/BLDVMBp5JiiL2oyTmu+/lo5FBOt5D1qFGqKqVsCVhoC+qFxFda+cMUTtXCxDq1LccFiH8n4JmKsMRhQYV0IaoSqPZJr1zgrMFsDh0MJm08Lnc8Jg5I0pMSrM0NVVitARuBUFLa1NqVwlebIi77Lk0pYr8v6QK5FO0aKcVEUI8EoyCMmKrAVpQ04beQGadRwDo9RlfPC3zgt0s8lmUkLmdLvcAlrT4UKInFque2oBkWmnnaOdslwPn4JasmxJluD13HIyUkinVdgcVkV9zWe4MQf06iqslSJUBI70JpRVepRVRlicPiyvpzC/GoTOZsPs4jp0eg/OXxnBlf5pyb8muep9778XrfX70Na0CTeu3cDo8Iw8S2+dFjksYXD8PHIFA/wNXVhYWcRg/xDcDhXaW+vkrDUznoHd5UQ6QRtuqsOZz0siRha/+ZsfRjAYxHNPv4r33PsgGlz1SMXSaG/rxDe/+R187k8/jwvnzyGXSwMoQKMtIFeMih32tm2daGlrgU5bj3K5Bpl0Xvbl/iv9omRk3rXb5UUiGYfBrEFbZxMuXj4FjaEArakKvdkEtYGeWrREtsJgriKZiohbBWskl8sLl9uPYpnW93a8+24/rl4ZBRIGbOqpw+bNWzA7M4+lhRUszYXgr/fg0RMPCZg8v3hTCNDZXBpLkwl84KMPoLXXg/7BK0gl82gObMLqcgzD14bRt2M/du/sQyyURHwtg2sDQ8gwfilVwOLCAh75bAeshjosTedw8oULMFYc2LvzHmRiJdx//DhefuU5HL//MJxuK1bXF5AvBXFzdhnVShN6enrhcKigNxaxurqIZ3/yEvbvOwaNxinnrGBsEeH0GFbi1/Dk7z6KV587h/43oth71160ddcjU1jH2fOvYfe+rfDX1+Ls2YtQq2yols2YurqC7fuOIrgcxZE+Dz7wYDf89nrcnE3BYg4gk4EQR+fnF3Hjxhg+9tGPo621VZ6jyVTB2voUJmcGkcrF0NPZh6/90w/w4ovvwmGtR6C+Db/xyU8jnUrg+ed+gD17tqPGZUc0EoLdZsKOvh4k0xHJ93U5fdi6ZYfUqIy9+NP/9uf47d/5PVy5MiwW0xcuXMJ3vv1tHDiyHVXbMurbrajxtCIZp8uFFiffOI1QOCLns8WlaVHsn/jVu6DRZWEy62C3m2E36yR+az0SxetvnBZ1vMvtxvXrU2hvrsG+vbtgNuqQiIZQIXmrpJDbobXD7a6RvTUapQ15EUYDHcPK4h5l0LEmYD+ABJUiyEPhOsi1mesOyRl0HVCp9VIL5bhm6w0okrTFWKFSSYjOrA/MKh20OZKdUjBaqiJcIHBbyDGbW3Ep0+pIHkpJL8hocEEDB0wGHaKhOHZt/gBc5j48+Zu/jT/78z/G/gPbJHoEtLMXhy2uMiTN8Yv/M1kdwG2r5F/Kru3ti749ArdH4BeNwG3g9heN0O0/vz0Ct0fgl3IE/t+AWwHNfs5ylgfYU6dO4W//5kv47j//M954+UX86Iffw68+/ihmptgQW0agtUWsV8+dvyiHDKfLg7fPvoPdu/fgv3/hL/DSayfx8muvo6mJGTIBUQq4HDaxuGMurddlh1GvwcriIuZnb6Knp1uaJ+uhCLy1fjnElqCByeaASmcSCxw2PquqClw2C5KJKIw6NfLZJMzaAqxGIJ7KYHx2FYWqBTpzDTJ5HVLpsjS/UMogFp5Ho98At70Mq7EMt90mhfc//tM3sGV7H/wNHXjjrQu4fmMafXuP4NO//Xv4/tM/xOmTb+Gz//t/xtatPdKc+uIXv4T6xjp88tMfxde/8x0886MfYNeePhy95yhefPkVvPbsSzj6nsfw2KMfxDtnr0hOFMclnl5DVVOBzmSFSqMXcIJZL8w/rfW44HFYpBmdJvu+XMXSyro0GJvqa6CqKnZzogCpMvevKM2xuro6OOwOaVSwMcbHyMYBM/Nmpsbh9/sld63IiDAVm1oO5IqEW5XiXtHckn3OnFcVNFTnlEuixlCRLc5GVY4ZXAqwS0CSDWI2bMrEastVFAmoi/cYlTyKHRzBUTZG2QgyGQ2olkpYWlpAc3OTNM1os0ewNxULwaDmoYWgqFauUQGTqe/VoFJRsYcjoDQzwfiPslFS0ZVQ1VIte6tXrXzBX0tDdSPj7JbNstIuUVS2So6tkm0n6lla923Y6/EQR2CUObQEnCWLLl+UZhX/Pu3N1HotClWqWCvQGLQolBUgulQuiIqHn3lL7WvNRiQTrs7jgVGlxejVq/jhd7+LN15+WQDPWq9LrLBJeqDLNBn4HB+VXrGn5HOSg2JZJc0vNplEJZPLSfP98fc9jq/8/ZclO1jHR8SmvEbJTyMQUhH7ayqDqLooCxiQysQQDIZAq0S70yrNSypHUmxqVdVw+fzQWZ2YWVnD2YtX8NCJX8GJDzyBVL4g+VWcMXa7XWxSLRYD3G6nvMME75KxKLLpJEVHSCWSuPDueXR2dGBhdk7u4yMf/ziSZTUGx6Ykl7OltQmTo8PwmI04dMcd2Nm9GfaKCpfeeIOTSxRRVGqcH+7HcxdewVJmHbv37cfevfvgdLvkGhKpVSRSK2iod4h1Vv/FM/I+uew2sYZMF3IIxRIoFwCn3Y9K0YCJ8Xm8+vI7yGQq0Jsd2Nm3H3OLy6hrDGAtEkapUIQBtMwqSAPc6XLIO8fm7tpaEJs6O0Q9Fk1EJG/xNz7+UXzqk59C585u7L1nH/yBeqwH13D9+g34/bRZZ14qG9oFUdptau9Ad1ePKMX6du4S14K/+csvAAaNzDd1GdAZTagy0y+bE+DWQKUXLUczWdx77z1YWlhCNLyEo48dFMLG+I2bUJWZI7aM8OIatDbaPVLl74XFasN6OIXuru3S4HHYTKj3u4UoMj42BS30wlKncokA7tLNBWkAmywaAd1oGVbra0Dv9q243N+Pzq4uzM7OyFw/ePCgsPY5LrSb5PyNxxMyf6m8oSKdTRWuBZ/81Cfx/E9+jBq3A9t6e7BtSy+2btmCtdWgvLPP/+QFGbMD+w+ioT2A+dQqQpmwsN3X1xdhtRKA4nuiwdDVSVhsTqwsr6O9ow3bdtyBWCyB9XAYek0EBoMFo8OTyGVokVbCplYqQ27irkNHcfDAEYxPTOORRx6Hy+HDj374U7EkWxhfQJ2P+VkJ3JwbhL/egg//2mMIR5aRySbFCr+zqxcetw+f/u3/hKWlIGpa2xCrlgXA37NrJ8aZ0awz4MTDD6GnuxONTTWAPirv2anXlvD5P/9bePxVdHW1Y+baIkx2E7bv24poIiZ2a82BNpw7ewE3CTqn8qhxebCpJYAzb74Nla6Mju2dsDRYBVxdml+FQWdE96ZuUTFoVSqc/OHrMPu0ePJTvy5qj+DaEtraOhBcy2BwcFoUCE67HWfPnoXNasGePfswOTGNRCKFtdA6qsUiahrrEU/wGarhtuhwoG+XWBlfuzqGWCQvY55dj+Mnr7yAtvZ2XLzyLl566Rm43DoUihm0d7Uiq87g1DsnsX//PmmyZwlgmfSYn59FOBSD1WyFr6YehVwVS4th6NRmLDOXLRFCVaXF4yceE/D9+vUxNNU3Y2F+GVfOX5aseGY9ZlNsOtuxdUsvVHo1fE11ePbZn8je0tnVgZZAC7737adx+PABdHV0Y3piGoNXrsGg16G9ox2/9YkncWDXASFCvXnuTfzoxz+Cz+tDJp3GM0+9iDuPHsQnP/EJ/MvX/1XWWo0OMJh0ePKTH5cIhrmFdYzcGMXTX38KVq8DTzzxBL71zW8jHomhpbkFNrNVwKdIOCpW15cuXZbM6MamBqytB7EeDmHL1s2izl9eWUG+RPCsKO+Mt9YLl8slSs0KSiiq8mKdeCu37BbYyuahWPaLvatW7l1R5Co2qwaVQQAvzj1muFEBTZtJgrHFMq1hs/D6vFhcXER9U4MoUgm8WPRmyXbk95itZrH6FeBVoxGyjb/Or1gLl8tCxiPgShCkWlCsXbnOEUihFT/tj7PpBMrFnGShtzTVIpkIIR4JYueOrXj2h9/Bvm1taG9pks8UsMVmRzSZEKCRX9OWlPs3Lf+pUpQ2Jfc1qLAajCCVKMBhrYNaZcWmtm04cMc9GJu8iR8++yxGR8Zl7d25Y6e4VDB/k3WjrKV0w7DZMTY6IbaNBMt4DbTALRaZRUe8jva7KqXGUatFMcr9nXs9ARuSfAjQ5llkEdRRAdFEUmzfCZ63NrWhrbkdi7Pzsk4y+9tfWyvq2nQyJY+0oa5e5grRFO7LBPIcrH1JQ0omBSwyW0xKDUIAkTWcuJVU5D1lFIfUP1oVDt59pwBV1WwJw8PD6GrdhG/+yzdxc2Ian/jEJ3Dl6iAamptQUlUwuzQPq9MhFrTMCty2eTPyuYLYIvO6xAabhD2NFpFoSOzgCaYpmaZ0jQihnjmFVBkVcnI/rP3cLic8Ho8QjxxWqzh/cB9lg5zxBe1bNkPjceHp536IM+fPQG9RQ2/Ww+owo729VZS9+VQeqXAKurIWRhhhNVjFfp5ENFaIjNwQ2gCtzyXTuSRgHJ8bx8egUWyxqQoV0E1IDJB3TLJ/N/JuuYdRgcufWb9arTbJbiUwTHU+85g5DpxvDGPmv1ehiFfDWlyx3ST5hWpd2is7rDY4jBYhOiYImpKU5HLCbCVwB4mDYL1JEJzjzLWMRAGp9zQE/6i0Iris/D731Gg8ikKlKhbdFQLWJj00VHTq9QqomlPIH4yksNvdcDlrZL0kYY8uE5zP3NupOtczx5p1ckENs6lWohqyuTgo2own1lEq5VAq09nAKmpZAp0s/M1mE2wktBGUzVcke5hkEBbsxQJr5KoAwlT0Mh+7VKqimFUIAgadCRWNFrlqZUMFzzo+h0I+jlI5g2w+LtEI/gYPbC66+RSgokuSUQuHugBLOQ2duirrMOtb2i7TCpwOIzLvWHNq1PLuyLuZzYlTRSFblPeU88VoNsBgMogKlmslc8GZNctMWp3WBIPRLK42Jr1JzkTxeEys9RlxwzgIPh+esW6RPkmUoPKT84vXwtpYGAzi3KNY+dLimsp4ZiIT4Od4cQ3lPYgLgkYNo6S0bGT28txCi3medai80zKOhgAQ31AjotEcRsdnMTI/jZvRZfibNqO5vgfJSBmf+uh/wujoJKLRdRQrUWRyQSwuT+Hs2QEsLmbRFLDAYrPBZDHB4XQiEktgdmZZYghcTj+0KoOQvox6PU48cgINNQGsLkTRVN+OsbF+dHb7ZA0wGa2S45lOZhBeD0sdbDEb0bu5Ez2bO5GI8T0PSt7q6I0ZhNYykuX6h3/0X4W08lf/86/R1dOBTCGFri3tuDTwDoZGLsJkA2rq7WgM+GVdZ21Ksuzo6CBcDoVoyPpmZSGIaCiN1vpuOG2N0MEJg8aJJRIWtQW8038KGl0BO3dtxsLCDPR6G8wmN5aXqbBdx5at22BzapErrmF88hKO3HUAq+E8wuEslmfCyCc02N7bhTd+ch73Hj8kjhpDA9fxtX/4Ok6dPoc//cM/h1rvwMPvPYG4+TmYNH4sTObhtTegI9ALm7YVQ/2TiMaXcP/D2zG/chnFSkliEqKpFZx9ux/3Hvk4DFoTHC41Jm5eU2IZMjl87o++iJNn38W3v/MUPvbxj2AtMYmX3/wujtyzFadOnkFP5z50dnZjObgEvUGF6ZtjGLw2hMNH+tDV2Y1QMIFzb19FYr2C8TOzMFoseOSRh7Cjsx5NATcam5Voh0BrF7Qap5x/PJ4amAwaWC0GiTxyWJ3IZnJIFlcwMncJ0zen8dzzr+DaQBh3H9uBLZt3YN++Q2JBTTXtLsZkXepHf/9VWEwGHDu+H3ds68Lbp/vxlS//E9rbutC3axdcDgeMejMefuAEnnzyd3H4yD0IBBoxOHgRdQ0WTM9cxPDwIPw12xGJZDEyOoT7HzoqZNrTb7+D86cv4NnT/4qphau43P8O/LVtmJ9fxXp4Gr2bO/DeR9+PF194FSaTVc4mr7x4VeIMnvnRZzF7cxS5fALVclH23Vg8AeELVtVCGqamlvUkXauUuoZ56Gw88NRSlj2F1vMGEp5JsNxoNnBLUMjmilMC+wOKqbtKgF1aJSvRS2ohETK3nvUcNyJmZau5VlL5zx6ImpFRRVGm0+2EvQ4SflLxCvbv+ATc5r148hMfwxf+gorbPmr4oarqBGhWaO//t2zbW73K28DtL2XX9vZF3x6B2yPwi0bgNnD7i0bo9p/fHoHbI/BLOQL/IeD2S3+Nr3/t7yWf8Xvf+DcEGurEoqne78POPbsxMjqOyelZJNJZRBJpbL5jO3bu3o/Z5VUM3hjBWjiERx9+BJvaWvCD7z2FRDyKo0cOiRopn07CatJJxiAVd+trQWi0etjsLlEb1Pg8WFpZEdZ+KELrG7Pkb1FJQzBzU0eHHHzZNKnzedjGQYVNTKokDTaUqwZks7RU04jNjqZSgtOmQTw6C5cDcFiATCyCWk8NguEkXn79DA4eOY6RiSX46tpQ1ZjwJ5/7Anbt2o3PfOazuNJ/Bd///r9Lo+93/7fPoKWtHf/wj1/Fpp42fOp3PoUrg/147eQbaGxqhc/fgIa6dvz0hVPobN8Cf00AsWgEbo8a0FWQLlQRT2blkF9f50droA5mHTAzMSqWPpl8AR5/A8x2F9weL4JLcwJ+UslEIOtnagNmYhWUzC8qDgioUpVMpQszXeamJ1Drq4GaYB/z6pjRpjUrDUaxAhSTsA1Lt5JApWqQbUqrX4VBr2auK5WkVJ0Q3CxXkMuzaacw1nlQ4ZmBNoG0g2ZTg5ZuOipZhNFO6zIyUwuYnbmJ7q4OUTPQBs7CRmUpD4M0KgjKK59TlkYzwUcdmNtHxSlB7kpR+htySKEdXFld3IBjlVfyFvlAUfwo4OzPq20lxqZSEcUF/w5VCJKVtgHyUi0gzRRpiCp2dVTDMPtGpzZKcxA6jahBymwYlQsooyRqtXyeyvIkeJpls4ZAFw9/2zxmzE1N4cybp/DK8y+I1ZPLaEBvR4cAcgQ+2RRjk46qDjYOlQzdDVhdgHrFwpLXdusHlT0E5z/84Q/jq1/9qgD0HKBqPisgsxwcy3x2WjnYEQhJJwugSIqNkWKhKuoYvjds5PCQyWzbXLkCk9OL4fEpZCpqNLV34si996OtqxuhWFzyqkWtw3mjUsFmMQlg19baIg1e2mHqCbbS6tNuxcj16zhwYD/mZueQTMaxSitLvRkWp5sSJti1Ktg0wJEd21DrsGHk0mWMDQ3L+x1Np3F9ahKvnX4LN9fmYWi1o21XB9zOGsluKhayqPXa0dTAPMtrmLk5hLuP7EU8FkIsEoXT6oLFbsNKdFUUsolIEtEw1bge6LVsAtciEsnha1/7Dnb0HcTqGpt0VswtrQiIWWNzin3WyMiIqC7YyHS7XZifn8fu3buQSMbk3tk8/8QnnsSJEycQaO+Arc0Bo5NZnsDO7dvFkeBq/yBCoTC6u7uRTWek2eWwOTE5OQmbzS4qkZmpGWj1JgEC2Ngt5IvS6ODhPcKMXbEXzwkotLKyjFw+C3etAb4mq+S5Buo6Mdh/A+fOvAOnnc3yvKgymDX6Z3/1Jzjz9gWEYzmEFpPoP3MZNY0O3Hv/MSwsLOOdly+gflODkCRCoYiAMFazEYlEHA6HDUaDFk2BJoxfvwmd04rjD9yHK5cvY/D8ZVFGqESppSj8ORc5F9xuNyYmJuTr2oY6UaTNDYzB1uBEaj2Ovft34dH3PST26ZyL+wzhIUUAACAASURBVLbtwcOPP4r3PHBc1v3JhXnoalwoG2nRSQW3HQf37cb//NzXMDo1Ina78dkCbC1mrC2FcOexw9h/tA9nz51BoNmCOn8A5SybJlQFaTE5MiEW47yuj3zkYyiXNVgLJXFw1334gz/5HA7tvQeHth7BV/7mrzE9NYzWdg8CLU60tHlQzMfh93skz3F1OYht23bingP3Y2zmJr7+vX/Hq++cQb6ggsXqEjA60OjH0OBlUfiUSzm46yrw1tpQ6zyGb3/7VRTKq+joCqCjsx3xZBT+eh/ePH1KmkAN/mZMTy7g7sP3orNlE9YXVxBcXkAuFYPRqEZ7XyeChRgmJqYwOTSJvt17oapq0dbcJvbqP/je91Hf4BHL51I1C5NVh/PvXEVLWxcampoxPjohdq9mHS1ijdJ8DTRRbQE8//xP4PHXIhZcw6auLrT0tGFm/AaKmQzqahtxY3AcurIJ3du3YnJ0CuvrIeze3YfvfvNbOHvpFH784+8jGl/DwsoM3AEnLG4jWtsCWFqaRd/u7QitMavULDmKfC7MWqbSp8YbwMXzA7A6LGILyOxdu9UlzSibRcmrNWjMMBstaA60IB6LimMDSQxWmxkVLRDN0NK9CKfDiXg0jhq3F3t37cFPnvkRopE4NrW1ozXQgvc+/F7s3tqHZC6JiflJlHVl/Nu//is0VS3qXH7oNSY8+4MfC5D3l1/8CyytzuPqyAC8tQ6MzoxhZW0FmUwROrUN/acGkEwnYfZa8ZEPfwSXLlwWcDnQEICvplYUzKVYFh1bekThRwDL5nSIyo7KVaooi1y3CUroNVDpVPDUuOH110hDL5lJiKUwlY0VselT9rmf39tIMrpl88s/I6BPEEqv0SMVSmOOivl8TvJY2zraRPlltiluC1qDFvOL82hua0YkGkYqk5bcUr1Kg2QiIWO5tr4u+zWdE6jutRGoJZjIp6PVSqOTaxStYwuxgliYa1RayeDlPiQJmRWqWdSyXtf7aYO8ivnpURw9ehCbWuuwNHMdTptJyAPM7DSZSShSSa46TYYJtLAGIbmPClGCyslsDMVqAWaLXdby5aU40gli0ozjSKO3YyeO7D2G2ZUFTE1P4+2zZzExMY7uTgUkpr0wbXiZG76pvVMAdtrNMsucAAsVhSVmnlYUpwrJvN0gr3H9pnsHSWIkqLEWEj2iWgMbC0yVCvNLS7g5PYMj++7CsTvvhc9Zi1QmjqFrVL4m0NzUCIfDifWVFbFNTpCMaDAil82IhTLXTdrpEpDiumCxWUUxPTs7J2pAqtJ4Tbl8XnJRWScQ2FoJr8Fb60MpV8DeHXvQ4m/Gwsw8/uxPP4ff/+wfIJFOon94EFW9Go2tAWSKynuUiyeRS2ekE02HnM7OLnE+aW1tRUHqG4L3eSSTMWg0VQGzCJDF4mlZ5zhuJIIQ/E/SSYNAPYlTqaQo6zlP89k0OjZtgjNQjz/62y9hPrSCTT2tKIKN8SI8XrfU+B6HE8lwAlaNGX5nHQrJAkqZoji+UL7FzyOgSBCUZE6SB6jKJmDGWor1MJXUJGUwS5iRFlXWmBs2xAKA01ZZqxWCgRBLSIjL5+X9EoW6RguLySx1IseXoCk/p8RWPgmOBta/KhRZv5Xzkk3I94y1T7VUFrKq2WIRdW4mnxNQlsAuSW+sk3PpLIpUfTOjXMf8Q73Mealfq3RK0QnIwPcouL6GcDwGVpxVOr1oVCAEoNbr5L0rJ6cVm/EYwfMiOlt7US6oJYOymCvLs3HYLAiH1gRIXFyYRWNTAOOT0zJv+L1ulwOd3ZswcmMIbq8bqyuLgkNarSaoVVWEoyGZm1ajDfXeBpgNJjm3ZdNp1NX7xa43FU+hXGAetBYWo02IotWyGvFYGrlSASoDYyLo+KMWEqFWq0I2l0K+lJE5kC+noTFWxapXHAZUBRjKCdjUWZj0tDqmuw85CySaMo9XJZmVBHI5N5k1S2U4Lat5XijlK2LpnM0mkS/kRalbUVWgMxiEDKLVGcS+lU4BuWwR6Uxe9iarnUCtXsh6Qm+tVkUtTjKN5HoXFVcM1sBKHrVWlMkkBHAOSS4163iSTCsV+T5lzeb6XZboGgX7UcHIup/nCj2tnumUwHmUlXkMnkm0BOgZreOARmdCOlPESiKGYDGP9Vgazz//BkwGF24MRvHR33y/ZOLOLyyA7L8tW7sBdQUXL70rzkmN9a1YmGMGfCPmFpaEwNnS0oLNPT3yLM+9dQaFdBF7dxzGnm2HsTgdxu479mMtMoOby1fQ2OhHvsC5S2vwKhobA+jt3SJnGMYIjY+NIZmOYWV5UfbnGo9XUK2h4SF86rc+jc3bevHDnzwDu8eKa6MDWFidgdGqRt/+OxBoq0W2mEI8GZHPjkajsNsssJjUcEsUixNWnQFmrQWasgGh5QwaPJuwNBuHx9mEcDgJnUsPT5MdV4fPobmtFisrczCYTBi4OgazqQZX+scwNnITRosR7hoLHnlsPyLxENJ5INDUhenrS3jx30/i7t3H8Bsf/Q1MjEyKbTz3nFgqgaPH78erp87AXVsHd00tJmeewunXr2Jb5zHcd+w+cUeYnQgiGU/j9z7zMQyNnsTi2nVcvTYBl6sJd95zAHW1zTBrWjEwMIhIdAHZUhQ7+rbi/KULeOihx+D3NGNg7CrOvHMa61HGg7gRDN3Em28OYNfONgH8uBc+8vCjeOqp72BsYgVtbTZ0b+pEoKEFkdUU3nr9Cvq234UrZ4egzxlw4sFHce36O9CZUti8YxMMVguWlmLIZEr4lRMfxMG9fRiZHILP7YHN5EIhDxQ1WVjtWtxcGcfFgbNCAHzPex4UpajVVIPV1QQ87ga88spJWO1OHD58CLMzk7hy+SwuXjiLzV3b4HT48MLzr8Dva0RjfRMOHTiCK5ev4uQbb+JX3v8r8Hm9qPV7cO7cKTz0wEGEgxH85Z99C5s678DmbZ1QGbI49sARJNM5XB2+hEhmAY8+fhQXLp/Dt7/xArI5Le554CBWgjPw1/rQ09OFf/7yd7EUXIVaX8Y9R3tx3313IZWMwmAgeTkl5CHiolaHSRyMrEYLyoWSREDRZp8RDQadQSz1VcxBZ+QRuyxq5lhrUElk6QkntRxJVCR2yRrBSCXJuldiFqTHImuVVkjwjOVh34Q1BfdxdmToAgLmNVfKMNOJjn2XMrNzVdCRdK1SI7xWxP7tvwW3hcDth/GFv/wT7Nu3fwO4pVpXcZaQc44sKkq/4Gcsv9uK21/Knu3ti749ArdH4BePwG3g9heP0e2/cXsEbo/AL+EI/EeA26986a/wD1/+EoauXcU//t3fobGhDqvLy7A77Ojt7cXw9RGEonE0trRjx669MFrtWI/EEc8VYHPXoLWjQ+x/CSSZaCem16A10ChNoPB6EOlEXAA92sGEQ+vS2GH9SZCivaNVgD/aNbJBlMmkoDfoxGaPFp1kwceiUWkqUe1Xx0Yn7adQhcnmFGtNu9MHvdYszNBKLgufx4q1lUnkM2vweozCiKeiwWB2YCkYRSJThs1Zh5On38Xo+AwefOhR1Phq8dW//6rY0z3xxK/iPe95DwYGruGpp/4d9xw7CpfPhW8+9RSxPTz6+Ptw//0PiiXXt77zLCwmJxr9LSiQna7TIpVchtqggpXAk7dWrHTTtI4Lr8GgKsGgqcJpI+Cig9ZoRjSZQTSRQnNDnbDd2fThwYBNWR74RdlSKEqjkwPH5hUbq+ViGV6PEzMTN+D1uKE3WZAvVgV0o/0jsU8q+BSTww3gtqowPdlYIBjLxgRVFASQ2JigbTMPHVRysNEllsBFKoSYu6WCSqM0IMrFohw22Ihg84KNMT5DNjhWVpbQ1tL6s5wq2hOX8mWoaVNGWzhyUUVFw+w0CcYTezh+PhVF/LtKVpkWOr2SwytK2p/LuP1ZTt//E3DLoxIRUQLFt/LsaHm00QinQoljqtuwMWMDnGx6UUfojaKcoAqDiiUy7MtV2t6pkYhGodeqYTMZYGdeHoD1laAoyy688bzkSAaXV+Cy2dHg80JbqSCTSsJqNEmWJhs0bN6zGctxI5iso1JEctwUlQ//E2UVc9kMRslAJrj20Y9+VIBbT40XlUJB/m3auAnoTN8/NpY0tL7m89aJTbYcFFVaeL01WA+vI5NLw2gxI5nLYy0cQ6ZchdVVA7OrBlt29mHLzl10bUQyk4PNYZdnRHC2ksnCrFLDaDIKIEZllrybBWYJsomsxdCNYdR4PZLRxWtK0i7d6YbH4UaT1YmDbZ0oZwvIrixicugKKmYtKk4DTg9dxqvnziKST6Bzcw929u2ASlcQ0HnsxoRiMahSweu2w2YjoSCKaGQBqdg6/D6vKLUcVpeo17OVLPQWE4waE4q5Ctx2rgvMUixgb9+d+LVf/31pNvnrG1Hf1Iah4TF4a3zwe2tFETMyOqLYDG7YftK+k7a6nJ+0kuOceOKJD+CRRx7G5r7t2LSnG03tLajx1mB6ehpDlwfQublXmnf5DJn9YbFCpaomEokKcFssluH2+ETtxHeGc495iCaDCV6vBy67QzLTZsfHEUkkpWHMdVGlLyDQ7kdTfQsunbuK1fl1ZbqU8vj4p57Aex6+Ez957mnU1PlQrmgxPjUHg96O6ZE5yf+98+67xML2zKm3UamqpGlptznEpWCJwKlBh1w2JRalzS0BzC2sIJnJSiMrm0rB4/P9TIESWltDd0+PNObZ7KJF5NWrV+XvMnPb461BKhUXdYbbZcOundvl17HoOjraWyVT98KF87JeLCyswOl1QG23IJ1PIxWPi0rUbXchup6A2WhDIVcRAOnG6LBk0vnrvXjsQ8fx3gcewMj8IL759e8gn66isb5eLJ6dFjva2lpF6d3e0gk3m0qvv4FQJIsH7j+BjkAX9nbsxunTpzBw7TI8boIOMVhterhcZiQTEbS1NYol+NLyPCwWIw4d2A+jzoi3rpzDH//x32NlNYstu7uwZWcHVPoSXnn+NIoJHUq6FEq5IjRRE1y+DpSyaeTVWfTu6kR7dwtujA9henJSXAfol3nX0eNoa+7GtctDKOfKuPeuO5HLMC4gh+uzg0hUIgIiuBxeXDk9CLVBA5PeCrvVieDKGlZml6DSAR958uMIrgVx+q2TsLjNuPv4XdKcspisKGQLyBGA1OiFAPTT519ENpHA7rsPioKsd+tmAVlHB4cwcPoKDt13RMDbs2+eEQVBfVOzKC3nx8dx97G7RVFTymfxd//0Zcws3MTo3BTe88hh3Bi5jl19m9Hd047JqTGE1oOynqdSeaio9nH4YTG7cXN6EcsrCzh8zx4EWhswPT2LeCQFl9OLSCgB9tDZXKv11QoBZnVlBYVYEXafBd1belBT58fyyrLkHBM0qSaATVvb4HG4UOv1Yfv27cikcgiurmBwYAB79+3Hrv07cOr8SXz3u0+hq60LTb4m2IwOnD39DrLJIv7k83+AQFsTro0OIhhZwUtv/BSRYA479m9DNq3C8KVh3H3sKF558RWYzGa0t7Zj4NKAKNK4v7Mm6WzvFPtZqiLNVgtcXmZuc+etQKNVQ2fUK5mptC1mw85EEJBAUhYlAp5mo2S6s3Eo1qu04d34wV+TCCUuDQI0luTXooQ1mBGcXsP9R+7H1p13YC20hpdfeRkmqwlGiwH5Itdzmyi81iPrsNiYc12S9y+ysi4NfToO8P0laYXrHm34uT4lUylRJXLr5ffTppbgpaZIZWpF7LaTmYysbdwfyO8ym3VIxNdh0FfQ09UMq1mD0PoKrBbmbdLlgxaBJvl+sTE1WJArKPnaiSSBzaSQ+ghuEWhM06q2XEQqnUepoEYikYdOY4fbWY90qoBrgyNwOt34wK9+AI3eZjjcZoSTIZx7621MTkyIXWprc5v8HRICaIdPRwWqB2mVyn2U18TmK2MnJPuU+bniaGIQ8IV7texFtGJljULSlFbZr/k199lSpoLIagTtbR04dPCAKO7GR0el9qM1ss1ixuT4JOrr6pRaitEMhSKTSEVtKzmmFrM4CbAuo4sEwSOd0SDgMdu0ioKU5Dk1VHodQuGwOIfoNQa4rS60tbTJnmwx2+B0WRCLJ7EWDWNgaADDN67DX1cLp9mKK5cuoa62Tmzuh4aG0dPZg56eHlHSNjTWSY03P3cT4fCaRAUQ8GNOIEGtHOcr3U4qbIArmcpUr1Npz3vkmMXjUZnD7vpa+FoCiOdS+PbT30QkFUb3tk6sx0NSS9Ba2uepRbWkgrqghl5tgM1ohcfmglFDApOSKct6lI1zEgsIyolTDGu6CpvfiiKUz4hkMzbPb9VRHAvFfeWWbTFtMJW8WgLmzJ3mz2aTRVGx6/mMCdxDaigCtIlMCvlyQYiAJqtR9mfa5/Kei8xP3siczlEZzAY/s3RVjCIgaKgAw1qVGuVCUeZCOpWW+orPW7HPzspcsdpsksVLADeVzyKRTSNCNXo2Le4vBBn1WBcb5mKuCq+7Dql4gU9f9gStSi+kqkyKNpwqhENBGAxaBJp9sHuYPZ2V94UMKa3OAk3VDIfLC/VGJEcqTVVsFgYTFWAKMaSYKQgYTGIoyXupRELU+cyWllxkaFEq0OaZdFEtrBY7tAbmt5bkeZCAxs9hDi7tTjU6FZKZmOQlF6o56IyMDQCKlRysFsDNDFxyEFWkcfDZVuQ8qWENrirDqKcqfiMft0iyVElUaya9UdarciWPDJXTpYIQGeXrPFV1ijuNXm+SqAESREiio10plbmsWfm8DHqjKO4ZE6RYICtzScB/nZLvzQMJAUcF+GfOLr9fcdBhrcS9gHNVzlgbWeWskROppCjwWM/yWkl2pb04iQjM7+U6kuJeXShJXqaJ0lQ1SXUlZHI5JLNxscZeWFnHeiyH81cWsRosweV3ontrB+paatC0qRbQZqErWfHsU2eQjpXBAeb1WQ0WNLTUSgxSKZ8SdySj2oD9uw4hFy8jUNcm1+z1uWUPaGgIQKumrbZa3n/WwBcvXZBcYqNJh0QyCrvdIg5COj0kz31heR6PPfaYuDz89JWfoqOrHU6vE2qDGkvBRRw8vF8IUu9eeEf2Icl4zmfhctslHqmcT0mtr1VVYTPaYDc5YdbYEA5m4Pe2YHEuhLfPXMTE/DLimRx29G3Hzp1b4Kt1IVdMI1fMiGtOOBrDyZNvQ6+zYXRkGq2tm+B0umBwlLAeXMLqXBKaogO9rXtQY2sQi+S6hlq5D+awdm/rwI6926G3GvD6m6/hrZdfgtngx7HDj6MlUI+lxRvwenXY1deJs+dew+rqMhqaOlEVu2iDzGfubczfPXx4P+oanHj19RcwdXMUDc2NkjccT6Zhtduwa+92LK5MIplZRdfmRlHv35xaREtLHZaW4xi9NI9cpoBP/8H7cX14DIszQcmY9TrrMdw/CZPag4GL17GrZy8++OgTyOdTmFkcQyK3hutjA8hKzVwPg96Mz/7OfxEiFxnDZr0e5y6eRTiRgae+Hn6PEzl1FNmcQmx69dUzUFVsOLD3PnS2bMVfffkrQkzv27MN9z1wFA6LHcHgMiLReQHhzXornPZGNNX34KUXX8fo6DA+//nfx6uv/hTzc0soFXSo8zXhrsNbkIiG8cz338BDD/8KgqFV9F87D61JjXuOH8VqaBFP/+i7+PBH3ouBwX689KMzsDhrEMumYNSVsXN/L9o6fEilg6iU8wiuxHFtcA41LjP29ClRFU6XFSazGt5aCxKlVdgdBuSpuifZjQSodErO1TybcT/hYUpxHmNFRiWsBpo831Wtotznn6s3HLwkMim/cfZWHMjYY+Eew5qlVFZUuOITQicPOmzx/0jkKBVg4b/L/keBpECVnLG5j0aChdvA7S9hz/X2Jd8egdsj8L9+BG4Dt//rx/j2v3B7BG6PwP8HI/AfAW6//Dd/ja//8z9iaPAqXnrxBfR0dePa4KAo0JwuFwItbdjUvQUanRGpbFGUt1aHC62dPWK1anXYEQqti/1MrdeLfCGDUiGPfDYjBalBDgplaYqxUaGqlLA8Pyd2bMlkQmwVeZCIRNaF9U21U53fJzbJbGBRrbo4Pw+tirZjKjkUGi0KM9bqcIO0ymymCH9NHSJr65KFwiI+EpqHRsOcNz3S+RJq6wNIZYowWd2iSAObXR6/AA3PP/e8sPs39/ZAr9MgFo+KCqSrpxd/+RdfxOjEBI7edx9cHh+CoSgOHbkTMzcXJLcwEU8L29zlcFNzCo/bAqPNhIragFA0gUg0KsCpw6xHMRWFulJEU30tnG4Posk08mWVgEls4BCkZLOOTQA27NlBIhNUgS7V0jBj059Ebjat7BYTFmfGRT1jsdnFelmrMyKbK8jhX1ig7EDQNpFZbgTzRO1aRYEo9IbqlEoaNiapMOAhnyx0xUqopKhTadPGZmO1BL1WhUKWKhEl7yuZSsJuswtrnczU+bl5+Gp8AuhRwcJ7yOd4GLLIvRBnZGOLLH+qj2iFx1w9Xhdlr7xeglIEWOX+N0ilG18pb9VG7pd8uaEq5te3AF7hom6Aumye3PpeNlsI0oktIq+FBzUZTF6PGilaE+sVmzM2i2lpRFWxWa+DSa+FQaVCNhbF3OQEhgeu4uqlS5gcn4DDYRQ1BXPXOEertL8rV2Bg3mCBGb9Kfp407Xk9HAOqpwlm839UO/P7xBJTWkaiFMjmmUVkwoc+9GF85St/KwoJlKqgvlkUTmolz4/fK7IZYe5rRW3NBh8zeRwuNxLJFKKphOQzJ9IZ6M0WdG25A//5D/87EtkCZpeW5fdol10inq7VIpYgcGaAoVyGiRlmKpVkChGYN9usYtfI+cFxm5ufU2w4G+vFApDAS0tTM+5o3YRCKo3k9BzCS0uiyIpl4hhbncHJwXexlIvC7POivrse/qY6bNrUhko6jkBNjTTcaCPFxmoyEUY0ugKdroDmgBfZdFyARiqVSoWqzHd7jQPzS/Pw2L2gNK+cr6K+NgCKYGprmrC2FsfI2DTC4RRWgnHcGB4TW7v29i6sr4extrYmwAXBEDZVvV6vqJ05/lS+cq587GO/gYceegjd23pw9P33we51ST4pgdt0KiP5Ua2tbaKqZYOboAEtTKnC5X8kRlA5JpaDG0o2WnpbzRaxyLSZTaJGojvB5YuX0NhUL7N6LRpEqVpENp1HIVUCsirU1HmxtrKM4/cfxJFjOzE1M4JoIoxiSYWRsUU0BRrh8zQgFWczN4tTJ0+jqbYZDg/zf6fE3YDvGtW2bEA6HfYN6z+SauKwuVzo271bmttUH4uVJxXbG2olNmTZXDdYzdLMZXOjVGUTP4PW9hZpWGQyCTgcFpSrBczPzWLf/h3o6tmE9XAQ586dR9/uHTBZDApILOpfK9RVHZYX1lDMqOCvDaClqQPPvvAsWtobYXWqcebUWRjcKXzpK3+Kqk4tTa7x0Xns270d14dHpEmey6YxMTmKVDoDu9ONWDyPZKqMLZv74PfU4di+OyWTNLgagdloh8dVg03tXUJIyeZiCEeXkEiuYmLqGjZ11iNLK3SzEbWOWrz65jUUyy4sJRahc1WwGF5BoWCAquBFIjaDUiaEbv9+1Nm6gLwab55/A2p7ETVNbphsOmTzCWki19TWoqGuBc2BTkSCcbx16izWV9dw79E7FZVxLoiaJjv6+/tF2b9j2y6cfescImtxeNy1WF4MIhJJSORVR/dmRCIxGeeWLfUCKF++fBlOixOBpmbEwnGZi/Oz8wgtrcHksQpBJVfIYs/+fbLGD5zvx/ryGg4dPIza2lqsBYMCmi4szMtaw6Z1IhjBgcMH8Af/9fclh25kbAQ/fO5p6EwqNLU0oKHRK1acM7OTWFxegNcbEIvMhoYWJBLMbzdibm4ZLo8Tu/dvwfzCLM6f6xewiKpgs9GKoaER1Lh9YjNLq3iChVzjUvGEAPhUPRHkIGGit7cH27ffgcb6BqwvrSGTSOP0ubdw+eIAfD63EMUYz9C5rRM5VQrTM1OIrydgN9qRTxaQjmdgNbjx2PsfRDKbxNjUKHKVLBxeO7JFKrsMiEcKcNhdGLo4hGsXr6GluwW93Zvx7ul3KfDGHXdsl7U8ncgIcEuQKUuVsChv1bKGMEfTarNCZ9QhRXKaUQ9vrQd2l23DhYJ5iCpRxvI/rqsEZ2+parkm/bzaVpwkNohIVr0FtoodA29cwR/+jz/G/MI8nn/xBXh9HqxH10X55/F5BMAlKY6EJGZU85r7enfitZdfR/e2Lqk5+I7bbDa5hlufT9tQgha3wGQBFfUEBeMCUvkbG3G5fwANgXpR85qtdA0hnJVDpZJFoMkHtaqMGp9LrNBJgmLNRQVrJBKR2o0/k1RA21XWPQT8uX+x2cq6gnbCOg3zV0kGqUU4RACpiECgVUgxw8ND0jxndv3W7R24684j8NhqxE4xFIpidGwc66thIaM5bU7U+RuUxi335GJRSIYknZFUxd2X6wbnHusE7uskqSnWrYozBpVQ0JMsRZUN/4yG+3rE1+Ny7QR+GurrsHXLViGxEVB7/dXXcGj/Qdy4PixrP58pgVuXzYl0OiskBLfbg3gyIc+HxDoh7hHoNjJfVsmmVMhazNylxW8eNV6f5J5z/6FNI+3tJ8YnBMDYfscWsXkdun5N3mOqgB68/wF84xvfELWizebAynJQSDydmzZJI5vPx+m0S/4875n7GJW5yyurCrhlpHqRxLOiECuLGwpWHVVLbGITrFKxVi1KvaPRa1BSlVFAAf03BjAXnIPD5xASCu+J7wmJRB5HDSokHpZUcJlssOqNMBnNCsGuyLpUAYpZLxFMpwGl1LSEDCVztSCAttZIoEoZp5+PhpHojYqSxcq69edjNFhXk+sn+aeM2GCzngAwv9ao5P3lfCeAS6DNaOJc1MEoKkwC8AUkcxm5FypvSd7g95PkQQtx2tJKTiuBg2JJyBV8z2hJTBCPnyHq3HxeAHsCn/kKrXPziKeTIktH8wAAIABJREFU8vtcrw36pNSFgktWWJObMD0+i8b6ZsSjSYkWiEXD6Oxow8WL5/H4449hU3sz3j7/OswWEgYNoP8zCYqsJdIZOqcYYLHYYLc7ZGy4PuWzOVSqVKcV5NzGsxxJXXX+Whh0OiFUsHYwGegUokOlwPFWC6DL+2beI9cM/h3WcaxnmJksr41JC41ehUIlD4LF2WJaXAbyyKKsycNmNcHpsMFmNTBRAuoKHUX47FkvE+yogMsk40ZIHuCezRrKqOcaxWqJz5KkRT5rteQ0E6TNZUnKoKWPYnFqNlMJrOTUUhknz1Ps0bVSG3E95DpAggzJHAqhTwe9iS4S/9fDvQLkklAgTkEktWw4ItwiA5I0SUvqW0RNrj18j3hmkjWXGbt8p3ju4jmIm15ZA7fRJcSCdCGNXKWIXKWC4al5vHpqFjqrHmM3o/jVXz8OGNWYmBvH0uocwnNAfLEo4F7bpnZYjA4MX7iGgoFW60W4HSZs6e5ArceDloYWeB21SMUymJlcFlUv58nN6ZtyDimWCkI04H4yPjGCSGwNqXQMnV2t8h4wMsFXzzmbxGtvnMKvf+QDEjF0dXAQzW0tsp7Hkgns2NmHSDSO2YUFuFxuzC8uig27zqCS2I5qJYflhVmaHYmjCFWJsXAMTXVN0FT00KoZ97GAcDiORKaImfl5HD12jxAuuOZcH56UM+Wx43eJqt7h9Mh7+PbbZ5HN5RGcC0NLBxKjEcW4Grt23In2pi1obehAKpnE6MR13Bi/ii07O5EtJ+Fv9mN2aRavnXwNR7e+D4VcVuZ/NLKI9mYPdvS1YG5xGGMTQ6iUVVhYTKCn807ceeh9uHF9FVMz07A4KmgIuFGqpPDMj76PYjkjduhOt1eAW46P3qiBr86OueVRWKxqHD68D8HVIJaX19Da2okbI1PI50vimNLV2YEoye865oEDC7NLGL86B6fdi0KiApvGiQceeAT/B3vvHWbnVZ+Lvrv3PntmT++j0aiOerVkW7KNC+42NtgxJZRDy0luIJQTJyYUEwzBYLDBNAMxGBcZN8lW772Opmp6n9173/s+729LCef+cfM8/HPPJSMeIUsa7dl7fetb31pv3XbLjXB5TNh76HUEomMiGGCs+if/6vOIxtLiytcgiwMn3sJcKIwfPf/vcm8+8ugD0j9NERYFwOfOXsbglQmUlVVheGgMM9NzUvu0YcMmfOHzj8PnDaO7/yQOH96JaCiAG7Zvxeb1W4U077p8EQ89+AD+8PvXsWrFFlzpncOCliXwefswPtqD7dvej/HxWWbgo7a+VoQJL738AlasXSw1P8QVKJLyesNIpOPwRQaxZdta3H/f/Th08KDsGZiaVVtTj1OnTorhwOWyYnRkADa7EVarARqDEnlNDt7ADGqrK6Es5hAK+kRwQBESz/Zpxu8z6lihRJb3bY5nXUabGyTCvsTMlu7v0vOEnfAUrrFzu/RMkY51EWOpRMTFryIBTBpYnomKolQP0G3L70k8TEnREb+eqQ4KBUK+HDYsm3fc/n8Am85/y/kRmB+B/8NHYJ64/T/8As2/vfkRmB+BP28E/hzi9rtPfQfPPfsjXLh4Ac/9+EcS40ZXQl1tHTpXrka+oEA8lUWesVhmO8rcFdCbLUjzAKzRicKainc5zDPWS7qHEhL7W4rXI+CgFZUju6tyqTjsdJeA8VZJFApUr0dhNusRjYSQzSRQzBOQckhXE4mFaDgCVUEJVYHEbRpGix7ZYlocEOzyGh2eRGtTO1x2B7QEpOMhOehbLQa4PB6Ekxn0Dgyic8VaEPJRqPQSK6vXm4Qso1OYZE0kHEA8FhGwyucPYuPmrXjl1dehN9rk8/PfearrEYkx4opdZwrU1tSKI4Idp3SWsVuNztJMUYUkvwZ0zVngJoGRCKHCYYFOVSLpkoxAVunk60iWErARxwc5VXYfSVySUhyM7IAjCEJXgSjFlSTFlfDPjouKk2A2CTv2N9Fpwb5LghKlRB1hektxyXSLUEFKd6kCEoNHNwBBXR4+2CEmLgWSmxq1KO7lFQhuKNmLx84uEuLsGcshGAqLy0LAjnwOly/3oLmlBS6nE4FQUMjXYpEOG4KPaiEbGWPGX+lE4mGbIBGV3ARj6BbgPBIHhbhvS0rXa9HI1369Biz/6Z1y7XAlXDW5zGuRdFfJXTl4XY0vu8r//iepS6euooh0thRfpteoYaO7lNGJuSxGe7vRd+kizh09humRYWiKRRjF+VGAgmCOKHX5HQk+ZgVM5LxiJCBdKbwQaTp6OL5U6itVSEfjQpiXgHGVAIYatU4IV4K6PLiyO/TBDzyE737vuygvL4eSbup0vqTqV5O4ZXw4Y/2IyTFWTwEVo7KJY6rUGJ+aQb6oQmVdHWob6rBz924BDba/7zZ86MMfwcTMHFK5nPyko4cEA0kaHpwJjBkURWjyWaQYL6nRorqqCrEoXYHsQlQI6DEyPAyX0yEuucrqKjjsTuT9IUSGhhGMhhHLZTAXD+HSlV5E0zGE0lEEEgHkVHnc+dCdKOiBKf+0RDp7GKseCoszgo5LCiri8TCGh3qRy8dQXm6BjQfveAThcAxOm1vEGRlFDg6nXfrO5mb8uNJLEEiPdWs2SYwgwQejwY6paS9+9vPfYmZ2FmaLHa7yGszM+kU4wXnGe4agHq8Hnf78MwpTSEj+z7/9W7z//e+XDsvFN3Wiub0VQ0NDmJudk66/SCAsMclzc14oFSpEwmGEQxERB7Cjjn1rWr1BwCa9TitjTZC8ZBLiAb6AEONhs2kYdDoBBugcJZgfjISh15ikB1mj1CKVisNmNmF2dhyr1rdh2YoO6TI+e/48zp4bwnVbNqKY02J6KiTRyJOT03C7y8UZ0325F4sXL0EoEMBg94AITThH+R75eVOpjBD4bpcLS5YtQ1dXlwCYBHZra2sl8nhkZEQ+MwEQxhIz2YDziu47dgNbbWZxYBiNWgTCXgEo65s80peYRwKrVq+AzzeH8bFR3HPX3bCYLZgYnUIxp0Iylkdf9yiqPI1CUl7quoTGliqcvXAIOVUSbo8S1XUOGB0uVLg9mJ6cg05jxJqVa7Dj1ZfF8Tk3ksIt96yGQW/Fzj3HJC2B4N/a1esQmJ7C2pUboFKY0Vi3GOMjPmjUZlR7anG5+xwUqiQuXDyIoycOYcXqKtxz73YkAn5YFWaoVGVYt+EOnO/vwdMvfh8qqxJjw0lEQzo01zth0wGtzjVQJRzSP3m29zSmYiMwu7TIFBPoWNIKt8clhNLo0CQyKQXc7hpMjM1g2ZJOcRzPzU5Bqc1Coc6KM3Lf2+8JGGc1WXDpYhcSYfZyqqRyQK00oPtSDxoXLIJap0JGHYJOXcDQzCDcjnKUGVzo6CRg5sf+t/dg1ea1WLJ8Kc5dPC/EKTtPm5pbsff1PUL633HbbQLMXr50EShmEY2HRZAUnknCVW2V9efBDzyIhx74IGLxOF5741WMjQ9hYLgfbXRYcgCUWXFID1yZxrabN0CrM6JQ5JpWxHu7DmL12k7UNZWLS3hybBYanQqpZEYAdvYXkwDg84N9aexRpeuckYrjo+NYtGAxOpevwJaNW1BbV423d72NoaFBHNx1FLYKA4aHJlBZVQmXw4WR3lEk8wncdPcmtCxtFIFQLByXCNCuc5eRjqexfNmKkoBHUcTo5AhyyhwsDiuGRoYQjaRR4a6XNfnUvpOobqlBmcuNirIK9F7uxcXzF1FXX4/GhkbEI3EhPkmQc19CVx6JWO4r6Gw2mY0lUQt3INqSU4vPQN4XBJ5L0ZylPtk/TZe4RqKSvCv13OZlfb72HNQrdOg60IXH/+afcfDoQRHB8b33D/TivgfuR1dPF2a8s2horMfo+KhUUXAPUV9bi8f//nEsWtCB62+6XhI86prrEfD7xX07OzMj740E+djYuKx5fIZxLVi9ZJl0u+qNJugNJkz55iTG2mQ1IVdMQ2dUwWLTYXpqRBx8GrVChCmsR+AzjUQFxSuRcLRE1tJxazBLbQL3Nuyjp2CHJAdJUz1ddTq6OY2SnkKyiGs03yf3iBOTo0gmI9AbmTBhw5Ur/bhwdgDbttyKhYvaUVlVBaPCgqHJUfT39EtcMomR+ro6uMvK5JnNvSqJFXHZibqM/pmSyziXZjc9yR6jkIPsOU1zP6RlJ7mObCUULETNAjarTeYByVoBgHUGuOxOMKngQw9/SJzgRw4fQW1NNWLRuLjnKe6hq53Xlr2UpZSVTKnfVUERl1quBVHga13H6VRJmMVnCnvSSeSWV1SKYzeVjkuNQDDgh1GnQSGbxuTEuMz/FSs70djcBL8vKOPY290nYHNHxyLpnKUrlM9CrcxdHcrL3KhvbJB7NRAMSZIEiTiSVNz3cq/GfQP/DWNTuXcSJ6RaDR1dkMmErEs6qx5KowqXh7rRPdyLnKqAIolRjVrSZ+i8zqRIFhZgNVpgYFpMgQ5ug6Qo0LlaFCEUK+JJ5IjKUX7P7kISs+RyldoSwf2n+8NrkcnSc0uBJCCCrGvx4zzvcN/N957m+6dTlwkmYv9kOo1KBBhFRVFIVJKbPO9QyEdxG1NymALE+4qO2dRVwrW0jy4JBMVVazaLkILPdJLzfA3u40p9x6UKEn4tnV8UaCo1aiHzSECJmFMVRSyaEOFPPJaGQWMBciqMjU1JogJ7nBnbyzG7eOE8bt5+A2696XaMTkzJfiMWD6K37wISmRBMRg0MJr2Q89SIptN55DJM+DFKfD33/sGwXwhx7vMoukilEkI2O+ycs5BKGV4vrtcU0fFXngso6kslUiWnuuoq0U+XdpFpPiTFWdaSk+7tbCEj54GYIgtfOiIR3Sjk4LAZUeY0w6JXwWxQwmpUwqBVQlXk/RiXvRKrHSgKYackhZ+MICZhy7Olosj9VCltSCIDCownzssZiqIRigYoUKQEUo5I0rFCQQUJX7q4OSeNpU7vIqQPlNeBZzRem5LwsyQW5Vzn3pj3Bc9tkrRAoocizKtiBhEdUVjAahjpveSawbfGCO4cdAat3CdKuoq1/AR55JJpqFJ5WAwWxJjkoTUK+eiPxwGdDtOBBE5d7IPWpIDB6sTYpBeHj1zC7KgCbQ2VsFsrRJz4d5/7MkYnJrD7vV1oa27EquVL4LSbYDHqMDI0hLA/gqErI/BOxaBV2JFOlipd6LysrKrAqXMn0NBcK8KwWCIIhSqLusYqeDxuZIsp5BCDwaLCwMAQbr51q4j2enp7ZF/O9T6ZysFuLYdOZ4XTVSl7umAwjHgqwlkg5+1sNomZqQlEI2Ho6DA36uWa8nxBVyKfCwRveU4eGZ8SwfeSpYswNzuD2Vkvzp4ewtR0Ah/4wAPQ642yHpitGhgsRYxP9ojIoclzI7779RdQV9GAjsXL0bFgEY4eOYz29mbcf/+d+PYPv4GySieGJkYxMjkBlU6PFStXQzNdDoU6Ao2e55Isbtx6HX7z259hcOQ8tm+/Hr19g7A7KlHmakAmZcfcpAVavQm33deJ9/a9gvOXzogrOJ6K4tjeU2jrbBFB7ey0F+MTQ7j93m0w2zXov9IFtZqCXy2GBsfR2rpYqjkWLVou1R2sNzpy4Iic17kHTPjSSBez2LR2C3wTYdSVt0KjYtqCC/GMD5nCLAKxYfhYZ3XnXfjoI5+FSe+Smhm9PoM3dv0S/aODuNA9iss9fWhuqke524VNGzeis3O57PdZqcKz0K6d7+Ho0dOS4rVl8824766PwaSvwDtvv47vfvsfodLlcfd9N+KDf3Ur/vF/fQc+bwjlrkbceduDuNIzh+nJCNyuCjjtrIQZk2qdrq5+1FS34crgBJZ1LsaVkXNYsboDw8MjeOut3Sh3V2N55zKoDUlcmd6Nad8wbt32AJYt3oKjRy6KQC+XT6OxsQxWB1MOkigr16PCY2cWBlLZAi50D+FSdy9qqivQ2FAFjboIo0ENf2BOsCmu1XKbqijiADIi5GbF0lVRtcy6En5SoAAevD6SeVUSmvPXq1iD4BQKleA/UnekZgIDq4/4GiVcgPsKCuh1fOZRhJ/Jypo9T9z+eZjn/L+aH4H5EfjLH4F54vYv/xrPf8L5EfhvOQJ/DnH71FNP4ftPfx/jExP4w8t/QEWFB06nW1TwjEdj9ItKrYfNVQ6lSguLzSmK7WmvT6JJ2cNJMIJOQUZjUbnMiDEeWknm6fTc5ColEtCk0yObSkBDJT4jBFUK5LJJOYQzYs9q0kOpZLdOBMdPHMarL+/A5z/3CQE3gjNBaBUazM5OwF5mgtluwKXLFxCORKHXmREKxGDQMsJWgUQ0AoNOJf2UBbUa7to69A8MoqzMI4RmTW0DxsYmJJ6vqakBw8OMU6pDjh1xKsDpciKZLUKjMyGeLGB0gpFxHiSZQKvUwmS0CznJw3WaIFnQh5nZCbS2NKPC7UY4lkA6p4DN6UJZmRmKohLxUAgGZRYWrQJB31zJTaE3wmR1wh+JyaGcbXEUcIpz9KoTkzLyeDItbgeSxTxEEXDg1xl1KgTmJqUrhaAQlcXsjaPDz+FwCYBW8ptKG2qJuKXLhEAl44HpLM1lZXwt0llX6nujKplfT7KGB2kiFC6HA8VMAlOjwyhzuaQ/iqBGWblHSEa6WagWv9zdg+qaWonopcNTCG4QdNaWvp8CyBZL/WFC3mqoOie/XSglJyvYOZsVZwLHjUTTNeL2T3ttSyDX/0bb/ocqlgcnjiBPZNeiy+S3+bwAfgKu8BPSmZFnz2/JaREK++F0EJiyXnWGT+Ds8WM4f/IEei+cg5HuW5USJrUaZvbjUb+eziCjNohDl+NIkEGuoLg7StsN/h3V5XSLE6An8KNVqaEkMM3vTheISi1RxwQ7CEVmMjmksznoDUZ84KGH8W//9m/i0lOQyM6SzKZjhbGJCRSUFFZoJHZOpQeCwSQGh2ale80XCOHDH/k0Vm/ciEAsjG88+SQGBofwyc98Fltv3IYrI6NwusvEDUqFMAE+vl8C2ck4nTwhcTnkcmmcPXkKH/2rD+PsiZNyr1S5y5FPpTEzMYGHPvgI9GYTsj4/Tp08CXUqDodZj2Axg9ePHcTR/suIq4q47c7b0FRfjSKdyIocctk4FPoiMsUkJqfHYDfooSEQDo2oztlPtqijHclUGD7/FKDMYHZmCm1tbRgdnUBFebU4ZjVGLSo85bh4/pKAcCQ5RwbH4amoQjaZw4YNW1Dm9IgYwusN4NzZi9jxxnF4atwYm5iDw2YVYC2fL8Uljw1N4Y67bkc4HJF5NTk+hc997nO49/77UNtch7YNHUJWkEAI+HxwOpyw2+jyY0dcSua/kPPpjIBOvGGp5qYLh5GY7GIiUZDJEvCOI5dLChDpdjsFzOtoX4BUOiHwAInSvfsOS4woXTWZVAbt7Qtw3/134w+/fwXpTASf+PSjeO57v8dYcBD33XMbJqd8KBR0SMaLGB4Zx8aNG0VEsn/PAQG2VnauwNTkFHovdeOG7Tfi8OFDiEdi4pauaqwVUQbB+E2br5PITzrLyzzlMu58P1euXJF1n/OkubkZbq57wTCmeG3a22Qs07kUDGYjBob6sXjZIum7o/NvdGwAnSuWwV1ehvHRUSxuW4iRoWFcungRVZU14v5Y1NEpUXOnTp3HXXffjd/++6+gNxSwfutS5AphROJ+HDjRg7aWcrgdFUgm0uJoq6upRCAwiz++uhOuKp3EGo5O+mSttVnLYDZahLjNp3RoqO3Avfc8DJ3GiWLeiK9//RtYtKgdVhsBcx96+0+jCB/a2qtQZXejTOsS8mjSG8TW7XdjLhTFu8d3Ipc3wm6tQk/XaSRDUcz0KlCmr8OWTStw8MRuWKss8NQ6MRcYx5WRbrS0NYoAav++I9DrbfBUNMBqcQkgX+mpgk6nwZmzZ3Fo1y5sunErgj4fxicH0dJUh2g0IGuG0+VAimtPhtGodGzMIEWXUDqA+rpqmGwm9Pb0oczsQmv7AvRc6EExV0RVYzWWdi5DT38vBq8MIDTjx6oN6zExMgOVyoAN61djYnIYXZfOQG9QwlFmgdNugXcyiPqmWngYo7znBDoWLMaXvvxVmdvHjh9DV885jI5fQTjmFTAWqjxcbgeqa2uRyuZFZDEz48Xk1CyaW5rRsqAeiUQU/kAQp46el2cuScW5OZ8A7EF/RHoMHS6bVDbI81KhhN1ow9T4FGqqasRVfvTkMYkZP3roGCyOkmOKboipKR/ampvR3NaA1qUNyKhI8E1gbGgMFWWVKDDmWG2QTjans0x6cy/1XipFFWuUCEZCUCt10GotshabGadqNMHn9YkDlO5G3oe8H3mvcF1mnyr/m88Xvh73PAYjHUEQIoTEGckdEj18NmSLJDPo4iy57UhSkuj5f4qR+HuSA3zm8QdBQfl3hQJ00OHczjM49uYxPPOTH+NHP35G3seixR34x68+Ls/Zj336oyKAufeB+1BdXYVf/OoX0mP5y2d/iUNHDomj+713d6O7rxs33HADXGUuLGpZiD/seAWD/UO494G7xZnLXt6bb7oF//jlL+ChRz4oog5G6//utZeRLuaFgHF6HIgkQ7DYDCgqSS7mhFwVMkOhudr/xmcu+ZmifF5GGDM+nsQcSQ12z5GcZpIHiaJihkIlkjQqeOd8UhdB4m12bgZ6vQoGE0FXOvhCMFv1Imrp7R5GPkdnMhCPpnHXbXdL5PuSjiUyx3q7e3Dq1Gn4vF7U1tagqbHpP2KhGR9Lt56GAqp0UvrKKVzjWJJM4/fOU3zG/ylIuOclLYACGRLO7Czl5yMxx7hFkr/8HHTF2q02EeWsX7tekg+ikTga65qkx9Xr9co1JUHE/m+6W0kkXYv85Rwqua0VSEXTIjx0llcgSFdmPo/pOS96+vtgNDG9wIip0VHk0gmYNBq4rFasWrMaozPjsk/z+4NobWlDbVUdyHly3vZ190q3NIWWnJ/s6STBzvuSsZ7s3+WPeDQqRDN/8hnF98q5ychpDjg/C4kTE5977Helm9yoRpoiM11RRFa+SACBaBBTvlnM+fzitjebLdBpDeIyJglMclCihrk/ywMmvQlmvRF6tRZaOptI3PLeUHE/zGtREPEarxOfdaWxKokd+PkohOJYCqguqSp0RqahVJbclpxzFEpSXEcSl/cqSWDpN+VrKUuuK+6/uc9T5HPIJEskLKNu+Wzn/KDjnn234upFKXaY74FznbUE4r6nWI9zJJks1aBIPYZOBEwS2U3RJSs7uG9nVK9Wi2DGi3AoKsQC44nDwTj+/jP/gBNnTong9tKFS/Ks5vjxXFNZXo7y8gp4ZylIjWL58qVobW7CH157EQaDGlMzE9BoFKirrxXhlsQ2M7o3nUM4loTJ7JRqBY6hVsV9c+lsRTe6xWQpRf2quC6VHKZ8vnDtJQfKeW4xWyX+OpPKIkOylMcPBV2c/JqiEJV0NGfpLlYrEFcVZH9A4W6xkEEyEUQsNIdiPgG7TYvKCjvKXGYYdewtZuUD3d1cNxkhzw0+zzt5idqlA1xcuTwD8c953f5EwCnR87mMnKOEe1FwD84KlVKPNZ9Bshdk7oJWD1a+0L3O5JpS0UtRzigisJQI8yKstpLogsQvJ2ZeEofkJCLCCooD6B7PZ6mBUUqKFMkjjkVRmUemwGoWkqZKaAwqiVRV5LJQFEiMOyQ1xGJxQmPQIRDxQ2/WlWpCMvwMFvh97MaOYN/h42hb0oCq6iacPnkZ993zKOqqW3Di2Bk0NzShsa4Wly+dRyGXQZnTJYITCmLSiTwSsbRcn76+Hsz5ZuANzsJo1cJoUUsfKftpfYFJLOhoglJDIUMcBpMaWqNKElYo+AiFvUJaSVS4RgedzoJEhPHZOtgsHly6eEWcs3qLGms3roLH4xGxN9d93qN+nx/xON3lSoyNDUsk74IFLUgkYzJ/kOedw2j0MBwuPaKxgOxxJyZi2LLpVrgcNRi8MirkXGWNHRWVRiQiBSjji1FuXoIFra14e+c7mJoah8ttRVGVwqf+x0ew9+huXO7vxYXLPUiRY4Me9z/wEF75/s+wZGkTbr/9OujVFpw4dQ4HDr4NV7kGy5Yug8Neg46FayUJLJnM4kp/ErNeP1qWOvCj556CSqPEilXLJVnkK194Ak0dtbhx23a8seNN6Axq3P+h92Nyehi7dh/EglYXRoemUOaswao1K9DbO4ZkooA7br0TP3rqGUBbqlqi+zYfU2Biagp1lfVYt2IzArMJTE0EJB1ganYId969FTO+foyODeGTH/00FravQT6nQYXDgdHpLvzkZ/+KK2PTyBT04kpdsqwFd911i9zTPl9YxtFuq4ReY5b185lnvoc53zjWrOmEzeLGsiVr8fab+/Dir38DlYZiGAW+/E+fpKEUP332BZh0Hnz1y08INvP223+UFDXfTARrVqyGQpVARUUtkLfB5yPh6sKJMzvxpS9/DjteewfJBBXdrF+ZQTrvQ21zGRKpGMwmBxa0LYbF7JCkjQMH96CjoxFvvrkDFnsGjc1OWKx6rFq9EOs3b8Ivfr0D0WQGXu80li9vR0dHE0LhOThcZvjmZpBi5Q9PmxqKr7lH49m9JLyQJCwFUxVKzxk+DznvuKrz+Vh6jlC/zzQyarqUMFJEVSjt6UrpIaXkCREdUKRHQViBghbucyiqyspzLOwvYsN8x+1/S9x2/kPPj8D8CPy/j8A8cTs/Q+ZHYH4E/iJH4M8hbr/z3afw9I9+LADqsePH4fFUIZPJI5nKwu50SwRWuadGSEwq88ORGOLxFExWs8QiS+fsf7hEqRQuOf1KHUFKAfZJ3jECLMXoSpI7jDnV0GWTgMftwPT0uCiAA/4Z7Nn9DsZGruDc2ZPwzwbx61//BDPTU3BbPaC7hKFac74x9A914bqtm8Tt29c7KPGoLkcFYsEIVCgiEgpBS2Izzq6oMGx2J86fu4ClS5YKsckDN+O7hkeGsKC9WVy/2VwKwaAPjz6HZZahAAAgAElEQVT2YZjtFegZHMeGjdvQNzCOTFaNxUs7odM7EI6yt0+B4yeOSCzgksULUO5xSgejskjnpA75ohqJDGPCUlArCjCwr1KngH9qBMloCJWeSgRCUWgMJrg9NQinSM4aS1Fo+byQdiT5xHmr1iKWoDu5KMRzJpdHMpGUqOTA3IQozEncEjwhmeKd88NdXn7VBX3tYME4nxJwwqIog8kgXasSH6dUiDqdvWNz09NIJkjYxQS8tBiNcmAe6O0T50ZTbY0cZtgJmkxnsWHDBkSiCelrdVdUijuQJG5NXQOqa2oEAEkk2PlT6vzKE8AoQohjzpWSq4Qdqjo5DJG05eG9xMqW3C/ynq/GIl+7cQmE8b1f+7v/cNuyF45dVIxTlu7akvq1pLgvvS6BV74XxvmReOXfmww6VNg1iIYiosJ+8/Ud6Dp3DpzJFS47TAQi6CjPZaDIZqGjC4MkLZ20ObrUBf0Q8J0HPIJd4ppgdx6j4sRpdbVTi2BcvgijWiMOEAH+ScjzXhJTtAJuTyWi0bhEXj/88MP4/tM/kKhigmM6FSPZeGLMQ8H4PH5ctRWxVAgDo3RHqjA7l8L6TesQDEfx4AMfhcNTiWAigud++jwuXb6Mu+69H5/53OcxNTONqRmSNkpYrRYBqIN+r0SGq+h+VmTFua7XaWDSG7B317tYvKAdE4NDMKg1aKishiJXQFtTM6bGx5EIh+Fw2DDtH8O7R3fh8KUrsNbbsPn2W+GLR5FIxqEq5lFf7kZbbaWIAQq5OLy+SUzNjMFZ7hDQkoQJey8vdV0WIkGrY99yHP7grLw+r7/V6sLMtF8i/1zlTiECJ8YnMTw0LI6GTDIPg86Euup6AWfbmhcIOOd2lcPvC+Hg0TNIZtV47Y+74HTaJDIwlUrL14yNTeITn/gUjh45JoTN7MwcvvCFL+K22+5AbX0VGte1Y9I/K7GynEMBXwALFiyQyGX2v1FgUeEuh15vkK5iutQZkRZPxQXcYiQgydpAyAuDXoGKCoo8bLDbLaitrRbnv8VsKvVdX41R3PnOLhzd3Y3la5vwla9+Fb//3e8kxrKhsQH7d53EhutWYeXalXjiy99GVY0b3V3DaFrUir5T/bj+zhtQU1OL3/3mRYl6n56cRm9PDzas33gVpMxLnziJuFA4JBHJnI9xbxidG1dLHPLE5KT8+bUfdKBdI5BIntksRkxMT0gfXyQWk262pSs6YTCbxe33yKOPYHxiBKNjIxgauiL3vJZxmZE4hnuHcfPtW2CxGnD8xDGsW7sOZ85eQGtLB27YdjOefPJJxBNRXL9tPco9Dpw4cRj+aAhVlRVY0r4Uhw4dRUN9PeqrPVi5aimqq13IpdL42a9exoWuy1jcuQAKBR1iGlS5K6AqarH/zVNQqAz44GMfxbo1W3Hu3EX09l5GY3M1Zr1DmJzqxfhED1as6sCJ/adRiKjx4IM3wV3pgNcLVFS0Ye26FQKiT3u96O27hFSigO4zUegUNoyOn8X+vW/hhtu3Y0nnQiTTQezcswORWBrbb9qM4ZFJBIMJhEJJRMfCuPPRh7B6zRpZ1/oHxnD+zCW4XA5Y7TqEAlMYHOyCw6HHTdu3wh/wCng8NT2HDz3yYXzxS/9LnFeuijJsv/kmSSp47ZUd2H7DdpS7ynHh3EUhDKprqiWuj72qXd1dmJmZRmtbO2LBjHQler2TQDGJptYqpLMRtLTWo6bKIy5JrZKx4ezVNGL/zmPQ6Q146cXX0N83gGDYi0Q6gtde/72IR+jIuTI6IGt8hacSk9PTOH+6G+l8Gtl8ARs3r5H7lW5OOnxINoyMjNLYIHPqgQcexO033SYdY+/ufxc7d+5EY3Utus9chNPmQDASRMeiDhH+HDx8Anff8z4cPXJCnherNy7FgoXtCIYYj6tFIhvHXNSLRCKOWCQBVUEF/1wAixYuw9DgsMSEEmSns06lYx9hGDpGMIK971djV/P4j/QJPnN0Gj0y6Yw4D+ngMuqMInSiYIH7H5JHQvDodUIEUchjYNKIuiQqYuQwUw34fQ2MXiWIdxU0/NPnnVQBXO215X13zSV47fln1pgR6A4gPBrEjld24Njxo/iXb35dAMknv/lNvLXzLbmfyB7veHUHfvbC8/j5L36GDes34Pvf+jdsv2U7brj+eqxcuUoEfEFvGFAV8OS3noSn3INHHnsEX/va1/DWm+9g46b18ry/67b3SZ9BbX0TPv/Fv8EbO9/B4VPHsWTFUij1SmiNdJenpNOyoKDDLS5Cr1AoBoPeJM87ujUJeOZSOXGp0q3HfQDdlhajRdY9iYguFCW6lfs1IUAtViSSSYSDIXGpUTiXTEXle5W5bCIUZJ8m45jZrXfhQhfMRitCgSgunx3A8jVLcdONN8vndRocGBwfxGuvv4aBvj5UlFOY0i4OSKYOsOrAoC313NJ5SGCWjkx/0C/iM6fTDj0d1RGmtKSl3zxHkt9slq+VugdivXRTpzOwW2zwzflkj0BytKGuQVzxa1euw+ycF7t3vytzR2oU1CoR2JBc4h6KazH3LeK2hho2kw3ZTBHDk1Moq65ERU0NXvjdi1J3wAQTuoQ3rV0Dm0GHVDSCxW3tqKmpwvm+LvQPDcHr9eHMqXPi+P32k9/B4cNH8PJLr+COO94Pl90u5DH3hxQf0X1HQR/JSb4Pp90hAkXu7/m8O336FFyuMunG5funu5o9xXG65+mopoghnyrFS+uVQuJqjDrkFDkhOJnaQgLb6/MK6G+ymySyPBwOCeFm1hol3cSoMcKk1UOv5nNDI45FziHu90p1EZxvBMtJstMNBXl2ct5I1DfJUpKpUpFB8WCJWBOrrqK0Fy5VlHAPqZH7VZ6/OZK+pbhmIYhl91WEiXsicVyrEIlFhEQj0crNNJ2BFOpxrmfy3NOW5jMBfb42o4e5pvK+576d4gB+Hzqz+Vy1sNOWncpXI575b5KqjKwpsSjFrlpZNwcHRtHaugBLlyzDhnUbJMHi3Xd3YXhkGJs3rJfvk8uQXCbZHkE6mZWzxSc+/kkUcgW8+c7rOH36GJxlVixZ0o5EKoJIJAiTxQHyyZlsUd6n1WQUZyR7oZkgkk5QVFbaS7OqhZ+Dvb+lHuIsEtEk1ErW1rhhtzigLCjFNcwh596b10oIdQoaUUSKIjcm8ChJuOflLJZI+JCIBaA3kkTjfJgVcqgU56qRHnqPy4gKF1NiNMgz2jmVkD5cE+ciCVbGs/MnxTNMqaEbW84NJZJZSJYCXf8kVFklQ9KG148krlaIVs5lmT86rXSRS2LQ1XWZCQtMLeKaxGhlPjd4/bhO81pJnDorJnKMiaf4RCNnRIpWpMubr59Lw2DRlfp+8+w8Z2UJo51L3d9ajQk6jQWFHGO+9ZicnEBNdXXJya3UIhRIYnoiirHhoEQAB9IxxHVJKDUGNDcuQ0tlJwoqPXouXsFA3xVJVcjnMrjS1ydrbV9vPzqXrYLb7YDRpMHN79uGZ579AUJRv5C2qWwUJrsWbo9NRNPyexufa0k531LAS1EhI2hTmajEJ1d4nJIWQsENihpJFmms7cCO195FJqWEf0qJ42d68OgnbsC6dSth4LpvogCkIM8I7hsmpyYwMTmGzs4liCfCGB0bxtjYKOIh1i5lUV1jhafKhgLiEuGbSvM6auFy1GLf3hM4c7ofqZQKW65bhvdt34ZMyIb1K7aju7tXztRdly+goMyhoMzAG5rEkhWL8NzzP0UonhRnsMHowOLFnSjLzOLW229GLpPB6ePD6OudRlEVwYbNS6VSKeQHXI5meKpNaGgpw79++4c4+O5xaKuL0Js0kkhT4fHIHH3lZ2/BXG/Clq0bEKdzPxvHylXLsHjJQjz5r9+CQa/B+jWdSMSzsFk9SKfU+O2zL8GitcJcbcfqNStw7sxJVFdW4uOPfQzv7dyDE3vO4ulnn5HUmOGhURw7ehg1tWWY846hockj8/v2W+6GTsv4ez3cFjt+t+MF/OKXz8LirMLghBepdBDByTnc+cgWuN1lWLf6OihhQyqhgtNWgeVLl2JmYggv7ngeJ07tl4QLdlovXbwely704ciBo6htKIeJXco1bnzq05+A1VSGjuYlON91Bi++9DPc/f47Efaq8X997h/QtrhCxALrVr8P1VXtCIRCWLeplXJxfPpTf48PP/p5uZYFRRSnzx6FRuNAS1sHYvEAtt+0BelsFC+88HMsaG/BxMQY9u3bjYcfvhMGUx679+1CQ6MDj37kQ3jmuX+HPxKVNUWh1GHhwmosXFSNTDYKg4EmAyYwcL03iHhDsCzGwIt4vfR8ueaulXM9Ze+FgiQVMCWBaUn8c66JdM5mkxQCKUvduCJ2KQl+pAeXn5hCjVwWRT7TGe3OFAmFEtGgEuuXfxpO01r89cc/hG9863GsW7ceCuigKKoARa70PoqlBLSrUWqlKOfSD5NCoWAW+vyP+RGYH4H5EfiLGoF54vYv6nLOf5j5EZgfgWsj8F8Rt/y6azF8PEzu3bsX33nqe/jej3+EaDyOEydOQa0xiMtWrTagtqEBFZV1iEYSiCdIPqnl8EkwIZdlDHJOnJKlH1TBlsJjBGxUUgXPPlWqkxmJK+FQEjHFDSydngplEXrGZhVSSERCSKdjDD1D0D+H/r4uZJJxlJe7ZHMb9ceRiWVETWm1a9DY7MHY5AgGBhi3U48FLR3IpIqIheKIRyKijKRziUAsgaez586JM6C5sUW+dyRU6p5lFFQo5MPczLSA9gTKbrn9dixffz16hqagUBqxaMka5AsGeH0xDI1MI5XOweUuQ1NTPcrcJqTSEYSCc8hm0xLxmkozAlkLlUYnqmytsohyuwGnD+9FMRmB06JH16VLKCg12Lh5Cyx2F9QmG8JRKkotAgQyUtVd7hGAg+Qble/pXF4cmEzzCYdCqKuuxPTkCNKJGBobGoRUoROABwmquQlOEUzk9aBriACR2WxCJOxHoZBBwO9FOBxGwOuTKzfQ3yf9K+3tbVArFXh31y6sXrFCCJN4JIqBKwMCmjU2NUpEJK8x+y8PHTmClpZ2rF6/TmI3X3n1Vbnmy5cvFyCmpbkWra0NOHnyNDzVtSjzVEOh1qOoJEkUF6BEAu/YKadVC+gpZxTGbqfT4ka61rNHsEfcV1d7964RR9c6za5F5F0jdaWPRmLaigKEMZpY+qp4iLoaa0YnhF4FvPXiC/juN55AJp2WyKiWxgY01dVhYmwQOrqo0nGJp2afFrvE4tGwdKHq4UCaPXkEaZQQ0JPgns1hFQeOig6SDIGohIBWBHa0ahUUjMgWkUNR+tEIThdE4auRvh1GbhIYfvTRR/H8L34p48NoJR4OPW4PYskYNKY4NEY1jhzpEdddfYsb9Q3NGBoOiOOpvWMR7rv3w6hrWYCLfT343tNPY2BwEI995GO4//77MTY5IfepxWSUPl66QM+dOY2PfeQxaDVK/PqXP4V3ehIb1q+V9/373/47tm29Xgjenq5LWNjaimpPFc6dPYvVnctht9nxkxeex6Gx00hZckKStdY24c6bb0dlhQdd3d1IZBJQaIro6b0Ik0EJC6PR6PyorsDQ1CiSOcamZpBIZOFyVYA9xcFIQPqg6KyiOtvjqcb4xIx0Ta9csRrBaFDu98nJSXFP+eb8Etl89MhxjI9M4LZbbsXZ0+exft16GHQGOGwO1NS3Ils04Q+vvYk/vPSK3BsinMgWMTrqxWc+/QkhBNkjeO7sBTzxxL/g/e+/G03t9bj3kw8jnIzhwK53xTHtcFdgvLcPta1taG5qkfkpUXoEbCm0YBcggTiTgSHxqK6uENFHIhlGc1MN9AYVNKoCdHrGqDJeXifkOTscDQY9amprMDY6im9+6QU88fRnxAVCV0EwEMXBXWfR1TeA5376NP72b/4WCxYsxOIlS/DSb1+Fu8qDimoPzr57CnljHhV1VbjjtjvgnfVi74730NjRLITV8PAo6uvpgkwIAX3mzGkBahmNzHhUOmo5dwnS8c8OHTok6ynvKf55EXl88hMfxr4De5ArFGFzlGEuEEZza7uITk6ePou6ugb0X7iIm++4HX29PSI+4f1oNphhseqgNxVQVWvByjUd0BqU+O2Lv8Xu3d24+55taF+wFE8/+WOkGNuvyqOQKAipsHxjG6wmO+KxuER4V1eWIZOJ4p57b0N7Rws0Ci3Gp6bw8h/fgEbDmG0nAnNR9Hb3Y6xrCm5PBZavX43xkXG8+eI7CMcC+OWrv8Tly+cxNNQLd4UTy5YtRjyUwr53DqG8XIVCNoKH7vwfsOkqkIzP4sOPfRjxRA7T/hkY7WX45Qt7oNDoYfcocGD/e5ibmMSKzkVQqrPYs+9tqPUaTIyH0bqgGsPD0zCYbEgk00JKZQtZLOxYCFdZDZRKEybGhqBS56DT5REJT2HtuuU4dfoIRkbZFWfFilWrEYrEEI4mEI2loIIJG9dcJwD9T77/Y6xYtxqe8kq53iRZ+Axoa28VF0AkHkEkGkYwGEJ4NiLvIz7mRcViB5YsbUF1jUviy2klZEegdyaABW1LoFFbkM+osOedA2hvXI5fP//vCMbpCh7C1MwoTpw5ilnfFAZHBrCsczl84SDyhSKOnTgprlu6znKxPNy17CHVYcuWLXLf9vR0Y/369SJmeeyxx7C0bSn27d+HXft3oaamBs//5KdQpJWocFvEnbdt+zZx8LNzd3B4Apu3rIXNYUNLazNGJ8dFMMM5HE5EoBaChVQsny1K6aVHnmIemuFLxeryGBJ3VMnlSCeU9K2rVUIs8p7m84dELUF+vhYFGgLqK7g3Kv03Ox5LLi6mKZR+5RrL+GR5TRUTHkqCpJITtRSrSUMH36EA/CQZrgqW/lSgJOTSVYcXv59RaYQ9Y8POl94RcvAb3/gXiSl9/J8fxy+e/zm+98PvSf94Y0sjvvCFL+Dxxx/H7OysELDf+Oevo8JWietu3IyP//XH8dV//Cq++c1vyjzhvoHPto997GN45JFHxLFP5/MTTzyBve+9jRdf+j2GRkegVOlw8sIZ7D1+EHVtjVDp1dCZdCiqCsjk0yyplHWZPdqRAN2C7EvWwWa2lGJIs6XuT97LJDQlapBd9CTWsiWwUqdnJDD3nCUXXIlq49iWumel/1dREIcWI6j5evFkBFVVHhGinDl9TsDPmpp6HD50TK5dbU2NuLa/+j+/KhGzk+ExvPbaa9i16z1UVlRhQWubJIuE/AER5pDM5bgbjXokUknM+X1CZsYScSHZeKki8aiIdijKI3FDsRh/T+I5m85dddlQdAVEIxH4fezOtqOtqVUENIcOHcTChR0SP9/f3yduNe69KOTyVJYjnUxLPD0jjrvOdMtYTPp80JhMWNS5HEWNBo1NTdDo1NKf5zCbMdzXi8bqSqQi3EOSFdVgz4EDsh4s6liKXbt2w2K04t577sOaVavQ3T0gorNJirASMbhcTvT29qC6ulLWe7ppOe9IwjFpobKSHeApuX/ZBc9zhJCTGl3JGcskEJUKgVAA0WRE5gZjcrnOlVe45dpJdK10iKpFcDk4M4zp6IwQ8yRsC4zxTaYlPplCQro5Xc4yBPwBSX7g+yA5Eo6ExS3PZy4JbLqfTCJoZM9pXJ5zrP6gWJDXRjp7JQKZSRsk4JIiNJUYXHYdX+18psObO8YS8VgihHmGiHNPolHLus14YpJ56UxanvUkiROM1M5khewjocc5zNec887I/Obr8j67JiTknKETi3HU7Enm/p37ANn35fPQlBlLTmIF1we1xLLTIUkhbTgQlr3mPffcg7VrVuMPL72E3/3ud7DbNdiwsR3VVRWo9NRhZiqAqUkfgoE4Vq5Yh3vvvV9i6J955hlcuHAeZWVOdCxqh1avQU5RkOvE6G+eKwz6ktiT7l46eBn5zK5Ju5VOaS08nnK59zg2UucQTyMUCDPiB06rUwQyHEc6jBPpRGl9UyqkZzILNTR6M9Q6TWkvZKBoJo68IgVvcAL+8AwsDh2Kygy6ey6ipq4S27ZtQS7hx+z4ADys6agokz3T2NAgNEpI1QnTnCKBOdRUeqTug+SuVssaE40k/TAmW657KiPJO1znQ8GwzHUSt5zvXJNMRsb9F5HKZ66u6aXUA5KzJpNZHOms1+G1p+iDzxSm50h0NMU8asa7G+V5k+eal8pKQlTpBytPCkhmSOQl4Kkqw8T0KHRqC3IZvaQ1GE1qpJJRcabWVtcDWQPCvgKOHe7BnveOSDc064l++IMfYMg7iZXXb8FMKIq+y+Owm2vw5h/3IZuiW9OB8bERpJNxVHrKoZUzagF79u6F2abF6HQv/umJL+LchdPirqWzNpWPwuYyIFOIyfgXlGkGpIs7mMIGNUxQK4yyBhdBBzRd9iTLC1dTJJg4o4WqaITZ5EIhp8Xk5By0Rh3MdhumJ6Zhs1fgB9/9FWzGejz6yTthsblEXOPQ2aFXaBDP09Wegj/gl+d0YC6IttZF6O7uwVe+/BXZ67nKrNLhy7Vy2dJVOLDvFI4dvoxEVCWi8c989m7ccvNGOGw1iMYBfzCNI0dP4ucv/BLl1W50912Aw21EOpeWlAEKQltaW/Hqt76FIxcO4fU/vgX/rA5+nxJKdVr6a5ua21HuasUfd+zGgsUuRFJDmJubwVtvH0UhAyzf0i7zg6JxFsmySoXC0wJycLnsOHnqHIKhGSxZvgjH3+vGPR+8DnarAQtaF6GvfwLJhAKDg9M4duS4CIs2rl+HBS1NGB0exss/fQ1KUx6rVq5HY0MbtzN44ME74Hab0FxXiw89+giS8QJu3v5+PPqhj4pw2WTSQwc1Hvvrj0gke1VzFc71npGErt3v7cUDDz6EpUuWyDO4c/lSEVN/8+tfkzXi/vsfxMZ1m9DR2gFvyItvP/VN/Po3v8d1W9sRDIQQj9FZqsTAxSk0LXRgzZqF+NSnPo6hoTGMDc9icfsa2A01OHb0OGb9l0Vw8uNnfovK8lY5s7S0ueAsY4R3JQK+HOZmogjFJmA0KxGPaNHU1I5lne34wQ+/A0+VA/X1dVKlRXEsxQwmsw7jkwM4e/EY0pkQlixbgqq6Vlzu7cXU1CzGJiaxbEUVtt20HuGoFyYznexKEaVyDZYueXHP5gHe52AiiFIEOxRmlwQ3XI+ZUMEUhZzgJHy+8dxMTMFi5LPiagUGUx0KeUlg4F6Bceo0C9Bla+NziTVKKi3sdicG+r1Y3fEJlFnX4+OfeAT/9MSXhLhVq4zzxO08xDs/AvMj8N96BOaJ2//Wl3/+w8+PwF/uCPy5xO33n30OEzOzOH7yNGpqGuAsq4BGa4LRbEMwHJP4GIJEBDwJrkmHB3JQM6KKGnMBKku9rdIPJtZOErIlQLIULVWKY+L/S/yMOFMUsvFVFLMo5NMocLNcyMKgV8NqMUKjVCIcCSLo86OQZlwaQdc0pueGkEqHJJ6YIIxvLohMqgCz0Q6XzSmxdOxlyhcyQoSYLUbpc5ycmEBtdTX0Wq0cctlDRjcpI57sDiv0eh2mpiaZa4i69k5MB1PoXLEeLncdevvGkclrUF3TiJpaF5JphcQ5kWzO5qgszpei9gpKIW6Laq2oerlh1ymKcNv0OH/sAJx0GyCHM6dPY8nyTulWSVDtXVTCZGWnX07cKQ5XGcrcZdiz9wBWr1svJDCjVkngStwuI73yaSRjEUTCQbQvaJWeSQIsZr1eQCwqQ0nM0kmXiKcEJDp//jwqK5y4eO64uEhIVpGo5GGTYOrqVSswMzuNcDCIaJTdR1dQWemRnuGlS5dJrCSJ5Tffegtf/MKXcLGrS6KRp2fZVaiF212BxsYmDI2OivNxanISa9YsAuvhpH8tA9idHoxOeeF21+LW2+9GrsDDUQm0JknHucSIOjo8Moxe4wFKItkI3BIUpIq9JBTgj2sAd+m/CcTTJVWKvCVxy8MSSTTp8KSGlS6sWFwOZexPPHH8BP7tyW8iPTWCZS0N8voGujhQQF/vZVRVVUpXXChCBxc7aUs9akp2eaVT0Md10Om1yGTZE1sC6hiZxxhxOlmF2Lrau1bqxioiR6CIPbESfc2fGhTpQigAuUKph5h9aex/e+wjH8bPf/ELcYov7mhFgU53hQ5j4+MYnhxBe0cZTpzz4dOf+iBOnH8X09NZTE2mkFfGsH7jRvi9WazeuBULO5fhJ8//DJd7evDZz/0NVq9ajdGxUTm0JmLsllSW+qaNeqCQxeTYKCqsVmY+ilvB558TB+zaDWtR11CP85fOi6sklc7ivgfuw+P/9DgGrvTD01CNls2tcLeWIzbjhbWohkWhhVlngLuiHNFcEtPBGRTUxRKAxmjmUBDpGJX97KV2Y24uiOHBCdTVNSEQDAgob7EbRIVPoqOqqgaAFtkM4PFUIhYLIRyncycqB3CD3ijxdkNDozi0vwttrRVwE9wNRbBieSd0ajocjFDpHIBSj5/85AVxhLHXk2NrNluxdcuNeOONnWhuakXXpW783d/9PR5++BEsWrUYW++5CeFEFAM9vZj1emWNbKxvkIhkEg506VIQIOSDxOUxEpB9buxGpLKb5H4KS5a2Y+XKRQgEp5FKhMVpYrGakUokZH2pra1HRUW5xMF2dV2Sa1VZXY2R4SlcOD2M3/z6dTicNtx4w81466W3kYnlYKgwiduJ/cg3332zOJZbWlrwxS98AfW1dULqzkxMY3R0TO4HuiUcNidC3gB0FpNEbTY21sNTWYmDBw5ejbJLwu/3CdgtsY5anaQoMIKVxBC7bBcsrIPNbobF6YLN7saefYfhD8XR2NiGQl6JTDon4x6Y86GmkuCMX16PAhCzXYdwbAR9w2fQ3O7CrXduRjQRgsPpweuv7ZI5HAsBixcvR9+lASxfuRZGcw7Hj52Ap8yDMlcZpiYnZAxn50Zx/Q3rkS+mYXPasWXrDbhwqRcD/aOYmQqi79IoEv44lixZhOYljVc7JVPYv38f2tpnUbcAACAASURBVBculM9DkJnk//U33iBCDJPBAZezHKODZ3F0zxFsWrwR13VugF4dwIY1m7Fo0SYo9Frs2Ps2jl3uRxQ5WNwGrFnSiTd+/3usX7sSS5e147vf/zZGR4fR3r4QCgpXQjFMznpRVVOF917eh3s/eRtq6qux8909cDHa32TAQP9lNDfX4rZbt2F4qA+/ef6PWLJqgaj/B8eGEY8rsWzFIpRX1ODc8S40VDWh53IfbOaSk5HuajoCKe6pqa0WR5Zar0J1bZU4M0m8VFbWYeTKEJYuW4gHHnw/LnWdRDTqg0pDUYdJ3MjN9W3Qaa2IhFMw6myIBlOYHY3CoNLj7/7+7yQet7a6Ev3DPdi17x0Mjw7CF/TD5nAgFIkKgOksK8O77+0RV3traytG+ocQnAugtr0GbQtb5JnDvQGrDEhskVipra8V0Mxd5sL6zlV49gc/FefiBx67R/poSf42NDXhjbffEAeuyWzCnJ8kdarkBCNhejVql88RtZLiIAawcj9SIkWuOeKYfEChl97A2oaCRJmTjCFpI8H96hJBy0oIji2BOQoz/lMopJTnM59D7IMjcSuReew24zNL8kLJE18lZknaXu1DLMUBM2q/dEz9067ba4KkUvxr6d+I8xdaTHdN4uMPfxy7d72Hx7/yuBDc3/3Bd/G9p7+HZUuX4gMPPSTpD88++2P84uc/R39/PxrqG/DEl7+G555/Fvfddx92796NF154QeLCf/2bX+OB+x+QWM0P/dWHhDT/hy/+A+rq6nDzLTeLs/6ZH/0Qr7/5FhpbWnH0zEnsPrIPqzetEzCeHZcFdtmD0cIU8ZH7zwkATxcqo20Zgy3jQacKUz8UvB6yOywRGeJ8k0BSpAupkulFok45RtwnlOoiSKYKiXX1dUTzRdu2Igs3YzAJ5WcY08lo0wKmpqZlrevrGRDx4cjAGJraa7F960144M574I8FcfbseRw5dkxcq6tXrpJIw2QsUXLRUuwl7lc9Mvk8RhhHnM9CqYV02NP96XaWSU0IO3rpqKPIhqg6yduS25aiHLo/VcjEKSIkoV2UNYeE8qZNm7Fjx2vikG9uasbw0JDsOyLhCJqbmjA1OY2jB05g48bNUGr1mPL5MOMPwGS3oaGpWQDl8rIy7Nm5C1ajARVOOzasXiMOLxjUUKhVArSHgjFZkyOhSKnPU2sQFzhJqs2bNsp6yrmwbu1q1NVWS587iVp2tEeiUXFXqjQalJd7UF5eLs5MktrTMzOYm50VkY1KpZNx4J6I+2vGZktEbT6PSISOWsBqtsqejK9HF1Nan8XA3ABmvNOwW6zwlLmRiSeRSbBTNSv/hoIhu8MBs90qwqJonF3rLtnz8vlPIpf3h3SzX01XkR5c4GrKSVbuZSHWSBpr1SURHes1eG8qVdK9TOKOZC/dZVyL+N/8QeCetR7cQ5c6OrNQK5TQ6vUScS0kv9kkv2cXeDAckjWA0elmkxHegBehUKi0H9WXakdI3CoKpchkzhGOEQknks4kn2OqnMQx8zrxnMV1ReKX1XSvlwSAoyOjMsfYU8kI2p6eczh08E1kM3HZuy9o60BdXaOk8oyNT0uM+Pp1myQC3+Fwi2jwueeeBzlFg00Bo1kHPWNEFQohlPm5HHaHVGpwPHgx6KwMBv1yrmJEN6PXxW1eUHAbSSmKPPcljYaGNl6XVALxZFzWWierV9RGBAIxEYCpdEoRUOktGmSQEAIxiwQi6SCbKzHnn4XJqsfm6zbAbdEiOMM42RgS0SgqPRWwGAwwMLLXNyd1H3VVFYiGfTAZ9DCxOxV5SXfi/pvEPveJvPYUhvAsxM/LecN5y/kQjcbETUwCVUcS3ljqdyaDw/QIOWso1dK5LbS+nJFLHbgUSmU4Z1VMVCgIUcrUHK1KK4IFCn5E4FzIwmK1SKwux4apLDZLBRL+0nqWzARhdxolvSHgi+HlP+xBPOLGls0bYDGXY8OGTSirqkQ47JNe867hMSSSSujUNmy//g489e3vo8pThYmxEbQvbMLo6ICQnFzH+gcGsG79euQVCdS1uVHfXIWx8WEEIl7YXSYotBRop5HKRZHJJ6TXlmy8SqsSMkpRsKKYMYibmV9HoRlDj/hTLrjkRiuQTjJJxww96wfSRRitVvz6N6/j3DmS/1k0NtVhYUcnKivrUV3dgHd2voe52RA2XbcBM7NTsFpsuGnbDXCZ7XDq2JObxfeffR6pRL6UeOAyo629GnX1FXj55VcwMeJDZXk7EhE15rzjMNp68clP3Quj2YPBYT+6uydw+NgZrF27Cf7oHGLJCKanx6BU59HQUIftN27D9Zu24OL+g9i9923YXWbEYlqsXnkL7r7jHuw/sR/79h3B2KgXnctXIpwYQEHhxeJFS9HdP4Ciuoja+gZMjM+hf2BIkqcYxV1ZXSFEfTRG0ZxXrvv+l89gw50rsGn9akRDfpw6cQ49FyegM1lw51334fD+I+g9ewlNHU249ZZbcPniBfSfGcSm6zfAqLdg/6EjaG5vxo3bV0NvSOHUiSPY8fJRbFl3M37w9E9QyDKZALDbTfjq//oKzpy+hDJ3NebiE6hoMaO2vhqHDx1FIa/A+265Rc4yb7y+A5s3b0Jfdzde/tXbaFrqQZnTgc7OTtx6221ClGr1eYyMXIFaYcCJ45fQsWA1fvidn+DU+cNweZz4xa++ggsXzmH/3qP47Ef/Hsi7EQ2nMD51EStWLsXBA6cwMxnB/r1HMOMfgrPMjJXLr0P7ghWIRtLQm3LYeuNq7H53l6Qd0RB7/NgpqJRazM76cOTIUUkcqq+vwbnzZ2G2GTExPAWDRY1EOoaq6lo4K5zo7rkEh8sKnVGJtgV1qG2sgtNlRE/PBZhNWkQjfiFkeebXa1VQ5DMSvc6zOfd6FCOVutJL0fH8VdIBWG/B9C2tRs7y7B0grsV9gPZqspcEq7PLOsc4ecYkaxD0eaXLmAKiUDiCTNKADZ2fQaVjMz7+yb/CPz3xD1i/bgNUCkY4zztu/3JR2/lPNj8C8yPwX43APHH7X43Q/N/Pj8D8CPz/cgT+HOL2X5/6Hp56+gdIZHK43DOAyuo66AxmxOIZsLgknclDwc4eOlXodmASGGNiVAUoCynZ6JK4JZjynwRuafgIrEm02FWgkeRFga+jpKuM4Knk2YLhgSRaxT1BLW8mJQ5GyU2j5yebgQZa6JSMYmPcWBImCxXnaXFrJmIpBPxReGf9QjDS+ZpJJ5BIRgTId9ktpc5RAj5qtbgpSeKajAZRzJd7KhCNRxCNlXrGXBUebL3lHryz7ygaG9vRtnAp1ForcgUt4sls6bCOAjRapXSsKcBI5ASymbQ49rLMu+WYCaCYh15VhMukgXe0T1y3K5d2iLu1vX0RgtEockUFytwe+PwBcara7Q4EwxG88dZOPPLoY2hdtEji5HLsN6U7VG8UNyYjjXOZNAI+xq1qMTc9iWwqheHBATjtNiEnecEITtFVpdPpoVJrYTXrEAvOYHJiDE2NjQIWkrDbs3sP6upqhbgkyLCoY6H0WY6Pj8Fht2NyagYrVq4RIGLvvn0Cpj/44EM4cOAgLFYbqqqr4Q8ExJ1HUIlA3tkzZ2C1KTAzOyxxyu2LO3HqdBdszircdc/DqKppEjJXuqau9pJJH22hgGQujZyCRK1GwLRrsXEE3MSp9L+X3P7nPSvEbSlGmcAWrz1/8HUYd8UeMYJyBFWcThIREZw8eAj7Xv4N7CqSgh6JrONPxkYR4GW8KAmyJF0U2TR0Bj3y7CbMZmCKUozAXhum5imh0evkXkhm0gLw8L3wOvC9cP5xTmSSaVHdXnNPERhjEBOdIvLv6NAo5IX0uOvee/Dqa69KZ+3w0AD0qhT8wShyORU+9dk70NPbi7ffGsDX/uVL+N1rP8LkBEHJCoxPdWPt+k7kshaEYlno7XaMjk+IK4YOn8987nM4evSYALEEtOi4Xb1imfSZffMb/wKbwYAbVq3GeHcv85tRWVuNg8eOwui0YsWGtRibm4I3GkRtWwv2HzmA3sGB/5u974yO8zrPfKb3PsBg0DtAEmDvRRQlShbVmy1ZcZFteV1SnMRONmWdns2uW5RkHTvFsWNbsmU1q3eSEjsJNrChdwwwwPTeZ8/zfmDin3tycnKSPSQPD0EQGHxzv/vd+973aTDZrahv9MGgy6CvpwmlHG39qpLTyefY6XUhFAvD5rTD5fZgfGIMte4auGwOhJeC0Or4fOWgUZngdFJVQ5VBVsgEBpNarGN9fh+uXhmC2eyEw1GDYHBZGkZsCjc2NSGTzci9oBquq7sHZ06dweDFKdTVWuDz1MDtdFNgLgSVWKIkoBWbzK+++iYi4RiGh5axfdtayVJ6883DMgcGL17FH/3hn+ILX/giGrraYG5wSMatw+FENBKVLMDuzi6Zw7RHZDOQzUvOM36Oyq+quoR8OQu1tip2f6HIHArFFG69ZRfcbgsAWiFCAFKX5KVpodcbRSFGFd3k9ASCywvYuHkPfvrDnyO2XIHBbMba9Ztgt7jx4tPPY8+tt0ru0szUhDQYfY11uHrtCjZuWI933noLd99ztzxL77zyjsxpAiSS22gwCwOeqj2qLTZu2SiKoMBCQAA2qsCmp6flmSF4nIqlsHn7Zrk3VOhRxZIrxqTRt2vPPly+OoLAYhxWqweRSBIeRw00Kh0cJhsKqTSyySTyVGdVVHzX0JircNZWoLUk0NbjwNotbVBpS7DaPUjGKxi8MI1kjIQHI9yOeqRTeaSyi4hHE6j31UseJveKpYVpLCxOw1/vwrmL5ySXc/2GdUhlCkinS2hq6EIqlMeJI8dx0y27oDOokcnHkc2nRDFGq3mSlAxGC4bOTSCVy+Dehx5GcCmMZCyJTGQRVm0V8xcXUIqX8d2/+hwKGT22b30UVbMRf/6dP8N8PoDlYgLDE3Po7VwFW4kZVkuSK0iQwWo1ob29U1TjJpMVJ88OIF+mCr2INWs7sfOmrTh++jjC0Sjq6+uxFFwQ14m9e28StfiZMxfx7sETKMa1sPv1qG9qR52/CQuLy5gbm4VNb0VrY6sAAHPT87IPsKm0du1anDpzCqlMShpcBJxyxRzWr18Hs8kGu8OGRCyEeGIJVhv32gqiS3GxRuTXDF4cRng5hTW9/chlyzh/5hJafd0YvTIKi9Usjdf7770PW3ZthsNrwxuvvY4rI1exGFwSEgEt0PmHhAHaFnf3dKO2xovOnnZ0drXi+Refg8Npx/PPP49oLCH5sRs3b4DPXyvz7/ypS4hHYrB77PDYvdh181Z4/C74G/w4deqUkGjoP8fmNnEDgtK0rWWzj8Qorgn/Wo8QixDNrIBA3JsIjvFZVZS6BJjyUKmZK79inSn5hUoG7S+qYa+v4ZKVTsLaSi4mlWksjCT/kfuw5J8rgOwvko1kH1vJWZTW4UrNdP3nXP/a67b//Hol470KTVmFyGQYq1t7sWf3TXjv4Hs4ePA92Yu5Bt1z29149d1XsRhcxOpVq7CwsLAClGrgsDoFJOTY/uQnP5Hx6Oruwv5b9+PcubOishmfmBCgprW1RfK6qcoz6jTy7x17dmF+OYhjp09CpdfA7LRDZ9RDrdcIgK7TawWUEjJVoQRCJnSuEPBZ9mhak67cBwE6OA4roLQMCWGcErLMQSfRT62BSkWgjf6EiksH1acksSnKaSUaQQF8qeLMSRwHLfD1WgUcK5VYXyq2xxaTGVOTEwgE5jA/uQStqYS7DzyALeu3wV1Hkk8MRw6+L3aKLrtTwH6qDkmu4qUaLCa5t3yeYukIq0BFfVNUiGImA7NmbZLhy2atluCVRHGuZF2WKkgnMuhb3SeW5Rwokuy4llGRu2b1ammSq6sqvPTyS5IvTiKQy+VGNJzE4qKSAa9iY1mlQSZXEAJdY0Mzjh39AGtWrRaFai6dFtCKuZXOOg+6e3uF4MQIE2amUlmYSWexvLgsylFmrFJt3CyxGMA9dx1AYGYK84F5AXw53+k4Q7tql9cj2b3FUlmecYL8BHFJYoslEsgWSlhaXhICoYCSBEpXbCMFBGWGb6kigBnvC+eLxqVByUJL3xyWF4KYl6zeImo9bnltKtaXqXiulqA3G7EUCSO9kpHJrGmS9Sxmi0K+kJxClZw3hEBXIdCYUtYKpeRUVJ4WI4w61mqKApxgP/dumXOEuJjTyuvT6aV+ZO0rSnlCdWQHcB7zuV5xsZSab2XdYK0utV2WrggE6XmGYV2uPB8k6tEth3a7taydJZdVGSuj3iBrN5+XlKoo9TXvFTOVHU6n1BXKfNbJ97HGF8vlUEjqn5bGFmzq34Dzg2cxPHoF0WgQkWgQa9euRl9/H9LprLh2BBcj8LobsKp3PVoa2xFNL+Ol156GlvbWKg0cNqeskXx+OJ4cQ75pKtAJ/nEvkRqXmcLM+a6SlEug2yBrLGsYUaFqdAJ+CkCZz4jFNNdagk+sDxjhwqziqflJeOvcMNh0SOZjKKv5dOXkGTNa6WZEEgXgsethM6gFSI6FIqJoJiBLkp7X5QBKeSQTEWg1VTjtFkQjS0JQtJh0kv9MgJbXTQCSZArWbCRtMseXym2xLi8pdtu826lMUqywuVZyCeL/0wWJZ2Y+LLShpsqapGUBcOmsQJozn/VUShTV/BkOq11UfCT/0DaZ1tpcx9Ranh3U8u90LAt1mhngZiSSCQQjIUxOz8Hp8aO5rQcWqw/NbWtQURkQDEUxMz8vTilNzZ3IpKvIZypIJXIYvTaGuppaWMxaGEwVLATHYDZXodGVoDNqpObp7O5CEXkUkIav3ouF4JzilmBSIVPg2TgCnVENg1kLvYkW0KxzCyjQXapghqpkE88ttbYCjbYMtYakbu7DPCdrxZgrncoKeYZ5ooxd0mhNEvVgt5GUOAS3qw7d3WtRVRvwztvvI7AQwsJ0Rhw7mhprUExqsGVXv7xea3M7ijkttFUHvvCZX8dPnn1BXB0I2B87fliA8PvueRAH3z2Od9/+AJ98/CEUNRdRRBALwQRi8SKuDM/A39CEycvTqG2uE5X7zMQsdt68GV/+jd+EUWPCkQ+O4vhrA6itN6JjtQftXV1C5PbXdyCbI6e1gjfefgNuZi9bqeYu48L5EThcbkBH9X1evmZmehEDpy4gFU/h7gcPIBpbxpZtGzE5OSZg/qsvHsKd992BzRvWYXpiBMfeHYDWYMK6TZvwwx88BYfTBbPZgHQ0jkwyjYcfekDA49dfeQv33/0w3L5a/OXffQ0XBo/j/gd2olzIILZcwuOPfgXtzeskMiZfSEm/4u1330J7Wy9C4SR++vrTULtSWFgeRTIdx8aNXUKorPe1wGaqQ1N9D7LpIo59cBgHD72DzVvbcd8Dt0KnVwkZzu2oQSYB1LtWwd/UA1XZhNdffQ0/e+qf8eFP7cfmba2YnD6HUiUGVcWAsYsV6Co+DI+dRmd3s9TZLzz/KiLRFDq6SFrahed+8q6Qv/bu24tMPoa2TjtaWw1wu+zwebsxP5PCyRNXJWO3zl+P3/39/46aWjdu3ncTLl2+imymiJaWbokteOf1N5EoRFDr86KEkpA5WeuTVP27v/cFaHVlzMwMweU2iijAbjMin0tAz/U6xTN2SchJzGzmvsKPlRxrsVIRMg67C8pazfWOzgwFcdBirEK+wI/zyLP+MRjgq/GKWwjXASWqiUQRPcKLWWxf+wXU2nfis5/7GP74T38PW7duY8K2kGluWCX/l2zJ3rjoGyNwYwT+HUbgBnD77zCIN17ixgjcGIH/fCPwbwJuv/EtfO1bT8JosWBkbBYGsx055vbkSjDZHEoTkQdQCQ1l14kAFeHXErQa8otXuhb/MhwKoCaNi3/N3/jXwWLTTS3pQ9Lo4C8yHSXvrFSUJgWBJDZPyb7noTKfyyKTzEihm8slkcslUC7nBOTlAdBh88Bssotqg7Z8KlUZ6UwMsdgSClThxcKinjh14iQcNhv8Ph8WAgGleVitoqm5CcFlMm7JAs/C39CIHTfdhivDU9i8daccynNFNnisono1mCxKU7FM6zQqAHhAVVQ2YqMmb4oMeNoVl2BUV+E0qREPTODi6Q+wurMVqURc8oQDSyFpcvX19SMcjsjHFDdTWXvpyjVs2bYDq/vXYWFpGblCWZQOtE7mwYGNNGYd0SI0FY8iEYsgFl6Cx2lHYGYGzY1N8h5pxXNhcBBNzc2IxpIILsxg3eoupBIxrFu3TqzQhoeH0Nu7WhR0PPzv33+bNGoPHTooB5HenlXClB8eGUV3d480WHhvAoEAJscnReXkdDkxOjoq1nH9/X2i7GHjfPWadhRKKcwFFrEcTqKtux+79+xHGUZk81WUmfkk04VqBzZn+f4Vm7aKimpbJf91RYwjY68oc5QmuNKoXbGbXDHtplqBU5Nz6Pov+ZjNGCot1BpRxxKoYsOmxm5GeXkW77/5Mt598y0B9Z12uzQ9l4JLkg1JxQoV3gRuOVeoYrLRUi2SlHlDgFzPTDk2/iplmCxmURcx+4bNn1+0CudzdD0bWkj6bPAQdCBxoVxEMstcQL1kST/w0IP4px98H3OBCOrrLFjXVw9/rQvlsg6bd3bgn773zxg4U8aXf/OzePPgjxCYowrMhYXlq+hd0wy3qx0lWDG9EISB15fLY+Omzfj0p5+QRj6bhSRNmE16BGamsTA/i2I+g2uXLqO3qRX6FatfrUmPdw4fRPuaHrSv7sHIzAQSpSwujQ0jWy5g1fp+aAx6tDc3IDV5Dc0OPXKqHAKJZZQMgNakUcAUPRsQCdgNNng9PpSKBFY00gBPZ4LSpBm6NomO9h6ElgmoLaK1rV6e6VIpL/Zlg4NXUcyrYbM5pZle63NgbOyqjJmnpgbe2loshyPSbKSilI3YcFABRBv8DTh7ZgDVqlHyvNeu3QRvTS1yzH/LlfHC86+j3t8gdoJsTLmcNTh65Ax+//e+ik988pOoa2uCp7MBKp1GsqtoQUZ1nRAM2HSj4oQWWyXm2hGw52xVoVDJoYCsgApOlwVaXQn1DV6sX9+NVCoiVniFIhvKFQxdDcBmq6K7qwfzM8uILCew9+Y9GB6/hhdeegcGtQ13PXgbkpEqPjh0FouTC/D6m/HoIx/B+OhVNDb6MDY1geNHT6C9ky4KTrFapm2u3WGRbFHaRdOCPl8pYmJ0Es0NTbIYl1EUS0uukX1r+zE8NCwAIhVgg+cG0dTahG3bt+HQoUPS+PT7/QKxBJYmcdMtO9HW3o3jJweQz9MSXy3Z47HlOOLhCAxVNRq9NWis9SKXSiGZSiOSLso8qW+zYPOeDrT12BGMTaKsKkDLfDe9ExZjPRbmEggGUrhycRQb1m/G6Ow4pianUSlU0NTYBK/HjWR8GVu29GNmbhQXBs+jsZl281rki8wB90CrtuLYmyelybL7lh3SgLp0+RKuXLuE+x46gGK+jMEL15AuZrBlyw5YLU48+9zPsWbVGsyMTCIXDaHeV4tqtIw/+Z0vw6SbQ7Vox+7tn8FyKoN/fP67ODryDup6mhDLaDBycRjr2jtgMxmQTMQlM3N0dBwGvQktzW2ioCqrS5icHUbX6no0tLqQyCyjpq4WadonWxwoFyswaE1IxFOYngxApzPBaLHBZLYjk6PqbxZlqLC8HEYlW0a1QHvIhNjhzk/PY2x0DJkk1UxVbN22GXG6NKTikgvX3NokilauRel0CqMjQ9iwsV/WgtGrYzh97BK23bQGnV2deOnF16FRW7Brx06kUzkMXbiGQpJrDZtSelHNZXNZrNu0Dr/6pV9FT0c3xmcncOyDk1imIstgRiKVxNUrV9Da3ojPP/EEFpYDmJ4fRyIdx6HD7wkxIZVKCJkql6LjgAobt67H0NAwtAUTGlf5YXcqNr7MiWUue4I22emUgBYEQwiQMK87mUlLQ154M5JKqVgTU9F7XW3Hmob2qAQRqdpU6hG17A9UxtNdgVmI190eZM8RBYXyh1+rKPSU117BglY+r4C8igOEAnjI1wjAI/KOFRWuojQlaYsl0XVQ9jpwe90q9fq/RaHF/Y0AWFUNEwxIhhIILS1LfUCHDL4eCSypUAqNnY0CQtEimSo8AtXcG2cm54WgxfHgPs39nGAtfx7BlEw6g+aWZgGV+G9eO+sDnUolLgjpfAZqvRZGqwX5chG+Br9Y1dIWlveBb1Xso1k/liowc6yk5FPsjgXAViJgV8BsZae+Pr5SQ7ImIHhEe2kBd9WSBcx7xY9FOU21objBKGpo3k/GeBj0VMuxVmQmnU5ARQJ3zHhsbWlGPBYVRTvJQMzJGxy8IE4GC7MRfOiuW7F+3VroSlqsWbsGEyOTYgecjKck05TkOpPVouRjVsrIVVOoaJVIhnQyjWwmJwAWVbYKeGuWXGRR6IhyWy//lrpApRZgRu6BzY7lpWVRvRKE4t7Wt2oNwpEQ9uzeI4Du+MSkqCe5dtTV1mN+LohkKoNyWYX5+QUceu+wkAC3b9smqkjeB9aKtEh11LiUSACNHguBRcmmpSiOgChDTIS0VyliKbiILVs2IRRahttuQ6OvRuxjL164CK1eBz9r10AAFhtty+1SGyaSKclzJ2GE4LLRYoLVaVOA3HxB5meWtr7RmBAsCT7yD+cmiU98JnnvMtUUVBaeEEqyTleLtM1cxPLSogClGoMGzho3vPW1GJueRKqQgcPjolkGytmSAMlUszKnkMrb63nJvC6+P651159dgq/ZfBpVNZVWJG+YFLUo5yT3b8k9rYpKUgBJWRu0UgeqSD4lQUHU9xpo6TZEtxSJR6C1d1EIjKxJJDNbQ4Uma8GirL9UCVP9zPvImpTXyVxfEj5o88x6VSI9uGbxkKTTiCsL5wzjQ/hMEiDk2YnuPIU8x5EqMZ3cA6qAU4ksDFoLfLU++OpqYLWaceXKJUyMj2J0YghNTQ1oaW2E02UT4imJdBaLWVxmaEfPPWpiYhIXzg8KOTfl6gAAIABJREFUMcDjqYHT4ZKzHUHnXC4j4yx/S55unpp4AbOZ5UrQV9bAkpKPzGWP9bPJZoLVbhbiEG20s/kC1BraWBcRT8Ykp9nucUhGKLQVJNJRmO0mUfAzM7LG5xGVG8pZFHMp6DQaWC1WlHJFpJNJcXLSqVVwOazQqgnGZ8S5wufzorHeh3QiBBTzyhoshBuOsRL4o1FBybauKIAt3WY4/oV8DsVyXu4Tba9p8UwiEsm0ag3vsVnsZxVXJOVkrOwJKhgNFlTKzLYswWw0iHKcc4X3y2qywemoxVIwCqhM2LhxO8bHZ7EUWIBFq4HN4kIwmEK+oENNfQfsLjdq/fUILAdxbnBQIlLiyTzszlrJRuWfXCqDQrYoNd3U2Dh8NQ5Eo3Ow2Ktwe7VoanWLBW2hxO+zC1GKZ5cSiuju6RSFIjN3dTognggjlUnAYCJZQdkvSFygRS33dLXKhnLJKOrzUqUgvQEVWdIoI1/IyPdwLksO6Mo+KCpl6OFwUiWvRoLZ82q9WO9XqlqMjEwjkyvCZnVhYSGKpqZGUViSWFnMGHD02AlsWLcRn/zEI8ilsjh55pzsX7t37kAxX0X/6g1ydohHszj07lGs6utAc48WY6MXML28gMVQGIVyCQ4vXa4yGLswg0uXxtG/vgn333k/ahyNmLg6i7NnBqGpmHD3/bfD6TXi2Jn30NbThKpGhdo6P7au24vvfP8fcf78RdR63Whvb0RnVwuSSQLpkzh25CyCgQR0ejMSIaUecbgtSKWjckbwNbglXkmtMso9p8VxPBRCOBiDw+vB1u3bcejdg0J2iNAWX6UVu95HHnoY1aIO/as2orG+DXqbHoPjA5ieHcTc7DDam+tx350fRb2rFxqVAyhzTWDPYBJPPf2UxNDU1DdB7wXGQoOIp5dx5MhpbN7UKXFSyVgWNqMHhw+egL5sgK+5BtVSGpHYEvrXtaJ/fS/0BjOeefo1xCJ00rFJ3EJPTye0Koj63eY2YjYwgkhkEgZzRurDyKwV29bdhQ+Ov403334R+/bvQjyZwHIwiS2bt6KmwY+Z2UV87S++Dl+zGxOT87jn7puwZe1aXDx7Di2tbejq7pZ9oqGhBTWuBhw6ehzXhsbhtNehrq4Np46cRSyZx/p1fbBY8njhBdo570MincLA+QGJB+la1YZSIQ6f34pyNY7engZ0dPgQiwYUBW4sKnsWZynVs5JXrdVCpzfKmq2AtlXkiiWps1gr0XKZ90islZnfTYKO1IpcApReFp3kuE63NjZhy5bNiEciCM5MoRArYVPvp+A0bcEXvvgpfO0bfyLjwUxbuozcAG7/8/Vbb1zRjRG4MQL/MSNwA7j9jxnnGz/lxgjcGIH/4BH4NwO333xSQKahkVkYLHaUVQRYKtCbzAIkivUfD7S0hpFGZEmKU7IQ5XT6i+Ct9CXZVFOsARW7Wv69AuNSKUmzKjYeyXZfAeWkRycNEzJ5iytNVCUTlw0dYTvy3K9mVqkKyURMCuV4NAWtxgStSi/fQ9BWq2dWJK2aqrCbDCikU2hpbMZPn34aOjXBXcUql0xXMi8J7ixHI2J9F00k5Ppuvvk2OUSu37ARiUwWOTKFjWZk87S9YgGvV/LsyiUZE61Wsc4RpbCGTVktyjy8i+K2AruuisjcCLKRBTTXeTA3My1ZT3aXFxbmvel1WF4KoliqwOlyw+pwYXYugFQ2D7vLg7mFICanZ5ErlNDe2Sls7mtDw7j//vsxNTGOwOwUKsU8Bk4dR2tDPT502604ffIUbtq9C7NzCwK+E8i6fPkK1qzuRSmXhs2qANBNTc1yB8fHJ1Hnr0MslsCWLVtx4uRJAW937topQE+MwHA8hpbmFoyPj2PfLftw8uQJ5Dk+uSw8Xrc0rHp6ukVty8M6m6XHT53E+SuXsGXrTvSv2wSnpx5VjRGpHO2GDaKIoi0yO4gEwAkCsVku912jKGg41teVt8r8UBrX/9IsX2maSzObqifmAJbJ7las8JT5y/tVEQs6vjavjxnEfD29qgRDIQpfrRP/86tfxQcHD8FfUysKTapkSaulklLJ01PJ9dJCM06LPjaX2fAkJFdi9lNVDneikFpRbLCZJdoNzlGx4+P/k0m7oixSKSpuysLZmIJWg1CUuZFL+PWv/DJee+NVOF0+bFhPK/A4LEYPMqkq9KaMHLiPHSzgy7/9Obz3wVOYnWR+sRpGWxQH7tqL40evoGftLjhq6nD4vYNCDLjr7rvxscc/jbMnTyOTTglAEYtGRAVpJyhvNeHY0aMCxje1tIhChe/t6MkTuHBlDHqLDv6WGrh9XswuzGPV2j4kMym0trdhfnoSrVYNmlx6JFVpTMXmAYcGGoNK7NB9VhcqybwoFp22GoQibLz6Yfc4EYpOQq0rYvjaBGw2N6plPQbOXEBffydamuskc3NpaRmTkzOwWTyo9zeJeqip0S22rsl0RkAEi515oRUEl5ZFld/S0opENCl5g2aDCZcGL2HoGtVJbmzcsAVGgwmrV/Wj3t+CgYFBDF68hnfePgyvp16sk+fnlvA/fv8PcN99D6B3w1r0794CtVGZWwQD2IDjXKPShwoTJQdcacpzrkkTv5qDv7UGDqcRKnURpUoaHq8Nfr8Ts7NjWAjMStO8u7sL771zSvLpHvvoxzE3GcGRQ+fR0dUmmW+0q6Odez4PnDlxBS57AyLBuFhWqws5fOjuW8QG7+LgJVweHMb6zeuxYeM6TI5P4Mj7H0jzNhXLYcv2TVizZjVOnhjA+YEL0GsM0ly2u22ybpV1FcnkOnnyJNwut6xviWhCnLuYS8pnnIrbqakpBJcWEE9FUeutgdPvknuXyZWkcexxeLAcWIRVp0N3UwtGL17C/l1bsHPrJpgtNpwcHMFCfAmT85fQ1edDd78fC+EpqA1qFCtUxzAXzQiPswGD54fw1htHcfv+mzG+HMXVK9ckP6+nuwcetxup+LKA+E63CZ4aBxaCAZjMVoxNzsDjqceLz76G2GgcN9+7VwAbWvCdO3sBjS2N2HXTFkxNzuGtN97Dnv270NrWhnAoLIBgMpKCx2xHk9+GieEhuHR1+PynP4NTp3+KzrZN6O28F9F0GdOhCXz9H76KltXNyJeNuDBwEblYXOw+G/0NaGlsxeT4DLo6elEslCWzLpENQWcu4oEHb8X44nlMzl5Fnb8Z6qoVpaIK+UwJBp0VJ4+fRmB+GbU19Whpb5dGsd3llJzNhaVFDA0Po9ZVh1g4IeAQwebIcgSjQyMo5otYXAygodGPcCwMr88Dh8uG3jW9YvdLUIauDO+89i7WbOhF3+pVeOX5NzEzN4fPfPZxAcheevEVZDJ5tLZ0IJfOYXZiBtVCEU0NdYjHkwIAkXzlb6jHox99BPF4Avtvux3dbT04efI0hsfGZCx3btsGo62Kw++/jcVwAEdPHIdGyz1bhcsDM/C2atHa3gKjzozO7h6xxWT+t9nuwPxyBOFYXNbz5VBIebZKVbHbpCKONQTBS9rOcn1Wss1p00qlJBW/JXm/rE/kd6UkTUCSd9hYvG6dyjX6OgHtX4loimuD1kCgkE4gK3ar3B9WnPuvZ2Bed41Q9ijlPxVLYO4Jok36l/3rOvhLGhwb2tdB4l/Mbb/uLvGLThP8Pio3qPBkpj1JWsz95Hvh61BhSrUwow0sRrMCaEpWe0Esyi1GK1RVtYDeBIvk2tUqsWbl13GsuLbxPZstZmlOCtharsBis8p6z9ZkkbrYKgltRlE58mtJWOI9E9WaSgudSg27wSgZ7QKQK46iooImQML4DbEepAuL2EgrEHh1pfkpwC3fI6E7KrdX7KkV0JcKXkX9xrFmdjYdXJy2f82QJFmJgDWBQBIoCJ6xYc+NfffuHXA4bdLQJTh18dwQZuamJeYhupzAA/fciw1rN6LB1ygq1bHxSYyPTwl5i8CnyWpCSZOHzqIS1XZewCOSfhiHQEeYrIC0HpdHgFg+J8yMJljJecu9gqAtxzqbZl2qk/Hj/SQgRUIfCYes0TrbO7C4uIhde2+Cy+bB+OQEat11sFGxqDZg8MJlXLl8DT29XTh0+DgSmRRsTgdcHje8Pi+MOq040nAPpV0uCXkEVqmg5JofjYRhtZik1uPYZDJJeOw2tNU3IBmPy7O1bv16sUfmvnv67FkhVWzeug1mi1XWAToyMPc3X8ygUMpIPjBt0jnHqDAk0J5KpjE5PiXzlJnHVOtyDoirCgoolkkWyAg5k2sZ41RI4khkkphZmEE0E4feYYKnwYeiuoxMPg+zzgKTxoxyoST29qlEQtxhJEt5hSR63eJWMpU1Sn5hRVMWZTfHm7bWtM3lc0HVKG1/OUlztGrOFeR54/XyjJBX0QxcIbOyttOrNNBrNPI3wVWuJ0IkoOqK2aok4tksSCZj8pxQmb8UCiESjykArtUibkbiBCAMDq4IijqLcyLP57FakfWDc5kWnXwOqOyipbPZZJGIBj6vrHkKQkwso1Ii+KtHPl9EjdcvimyC9+OTI6KkpC1+qZLE6r52+BucCIXn5HsqBYOAvmvWrEWtux7nLw3iwoVL4pLBZ7O9vV0iLPheSLahWrvI54xW9Hx2xXFpxe2GY0qVJtF1TQUWh1nq3EBwTurHgroMb4NfHG1CoSX46mrlnFbjdct5YHxiRMBcuocQlD5w5x1w0iEiGYPZxOeFIK5So9vMVgFfi/ksZmen4XU70OCvxcz0GILBAJob61DndUCnrqyAs3lx1eHJlAB8uVAQANpkZKalSc54nCf8OBoT72IFuFlxcChxza7SMUcl8ThU5XFxE8cpPrT8/wKdG3g2qaLW44JGVYbdYhXL62gogfHReYwOz8Hv78J99z6GH//4OQQW53Dz/q1SC9TV9sKo92MxmEUgsCQW/DOBSVjsJswvLODSpWHU+9sQjWRQ3+BHODyHhcAMvC4XXHYLUsll9PSQYBeH0VyA3lSGzsSccI28D63eJPOOew/vKQmEGk1VUVaCVsQZhWQj53fFAZkqYkaEqBg7YjCLvTdzqTlnSQKjyp6uRBra5XNZ15BIy1gYjk1F7Hv5/uXZoLJcoxMg3OF0C9D99W/8FB//2AF4vX5cvDiG558/jO6uJmzdsgU/+MGPsThTwqadfhSLEaRSOaSSFazr34wvfv4RNNR049zACOpqOjA3E8GxkyegseYlB3dycRa7d++WeTg4OoBYfAmZTBxeWz0O7NiLWDSN8Hwa82MhfOT+xxBMpnHuwiVR0M8EL8HTqIKvyYGlyDJqPM146qcvYnE+hlIOsMKIjo1+1NRqsXPbLgxeGMcrLx6CwWDDZ5/4ouRx//QnP8Kp00fQ0lQPr8+l1HPN3fjOt7+PUjYHg0Yl7j11jfVCxqMDAjNcvV47tm7cDKvJDJ+3DpfPjcGgdUILE3betgPrdvXg9Teew2svv4yv/s5vYfvmHajmNdCrqWZn/I0ap8+cwdFjH6CuvhZnLp7BeHQU4fKylCOrevokA5mRIOfPXEA6kRZSb2I5jr3792B5YR4xxjL1dst+QgL70NU5PP+T56Az6rCmvxm33r4VVqsO1QLQ2bEGVoMDc8uTSGcXhVxuQhPKaTP61vdjcvISZpcvY9XaDiHwZlJ6zC1GJPLm9bdeQGBxCdFYDPv33YLYlAndzath91RQ1YbR2uGGxkCFvx6JdAWZtA6N9X2wW+tx9tQgjp04g507t2Bo8H00NdWhpbUDVbUOA+cv4IMjH4DLeqmSgr/eggceuhmXL3+A1mYn2tprsLg4KznU3JPoqMQ6O1soIpXNoVAqIxKPY3FpGQvBZSQk011xd+LeT3cSOdHzqC9udCSdkfynOK8QuBc1f6mCVatWwWowoJqOwFrWYeuqT8Nu2IjPf+FxfONbf4atm7ehWmWExA3g9j+4lXrjx90YgRsj8J9oBG4At/+JbsaNS7kxAjdG4N9vBP4twO03qLj9+l/CbLNieGweVqcHZZUa4RibclAYhqIMUfI/RLdCizCVGnlR417PJFMUk4qKVmk4KFlkLGpXlCiS5cZWhwJoCAgmuaZkMFJNoUIuWxC2Mln8tMSjGpT/b7IYAFUZiXgEdjvzbzWwmu1IxNLQa8xiFcbmXCYbQzofRaGUQLWSlUaVQa2Bw2IXW7x4OIaujg5RbeRzBTloa41GxBIpxFJplFUqYembtAaxRGMubLqQY1tHTp4cE34Pr522WGyIKxa4elSrzAIqCohHlRcPtcxJoVWyVVOCVV3Aifdeg9dmksYhm1Yt7Z0CivKwZpSc1LLYKzFf+OLgZRjIIq+o0NzeKaAUDzNmmx1zswHJQN25Zw+Gh67hzImjcFrNqHU5EZidxBOPf1IabbOzs5IBR3B6cSkEu90pDSTaK/f29Mh7CoXDMBhN2LRjJ3764x8jHI6KCoD3vr2jAy+/+ip27twBO5tOiSiWg0Gxzvybb38HX/xvT4h6OBIOoa7Oh57uLrGfPn78GO65+y688OJLuHBlBI996gls23kz8iUeZIxYisZhdbqRypWgZrOEZAAUBXgnOMeGOhtotPHjL6WhoNjd8ePreWXXVUzXMwPFHlmlkqYom8YC/q5YMxL8l4Yd710+L6AT2fZifYQivM4qwovTOPjW2xgcOI9rFy+j2d+ISq6IRl+9NNVCy2HJhKRNHa0oK/xZqUXoTEZkCzmk2TQ2GGSM2bCjsobsejbzDLQGZMOZ9uO0WpN5r1Iybg1U3KqQrxSQyacxH5yTnMDuVavwuS8+gb/7++/iv33uCYQjVzE59h5UVTPyGS227ezFs8+8ikOvZ/DVP/xNDE+8j5GrCYxcC0FjCuB3/8ev4pmn30D36i1w+5rwg+//EC6XB7v27MUXfuPX8cyPnpIsYrvVAn8dVTfMtGSOmk6Y2Q39vWjZ0I8Lly7inZcOweRiE9EoTbF0OiPgW293F9avX4+L588KwGcw63B+/CQKugRMBsBsqMKiraCUSaBayIttpMPqhkFrh1brwOTUMiLRPDq6OuGq12N46hLsNhdi0QxOnjgnDZ3u7jZ0d7VIlu1CYB4Wix0Ouxc6NRnMeSwERuDzu0SJuBhaQkWthslqxVwggEKxgg0bNuL0qQFs3bQFkVAEx48cQ0tzB86fHUJzQwv27duJTDqP3t4+OGw1mJiYlTzUcCiBF55/BdlsEX/+p/8L9933IDrX9mPN9g0w2C2KQq7EbLQCnHaHEAFocyeqMNoKrhAJCPLkyilYPHqxoW1prUNnVyNS6QhyuajkgbW21IstOdWE6WQGP/vZc7h9/wEUUib84B9fxk037cbQxEXJgzXZLFhajCCX1mDVmvVARY/DP38NWqsGe27aghNHTom6mWsE821raz24MjCEbC6NrXs2wGK04NzJQcmgSxaSAkD0dK6SptzMAtUOXAvLiM1FYfAYRWWUSqakQUOF7ezkDD7+qU9gcnJSbBmZV6fSV7F+w3oEw2FRfjXUNyESisJIi8pCAVa1Gsuzc7hjzxbcvmc7FmeoHPMgmKrA5qvB5NwVaC1lxHNLsLpMaOvqRCiSQCiUgE5DkIlzT4+lxRBe/vlryFq8ss84LE4Z73q/D82NtRgavoganw29q2hr58JSKIJQJInXnz0Ck1uPnsYuXBq8itbWNskcZuPl6skhHHjsTjjdLrHsveueA3C57fjB955C3/p2bOzZhNGBq7jjQ33Yuq0bDt0aHH5/AJOzx/Dg/R9Dk38XJmYjiCRj+PyvPY4D9+6DxqDDy6+8DL3WiGgohi0bt6GjpRMtDR3obOtFrbcWx44fwVxwDP2bWtHT58UHZ15BPLWIcs4Gu6EVC/MRXL08ggZ/k7xOYGFRyDB0I/A31iKwPI+Z+XHUNfmkgW/UOhGcj+HawGU0i7NDWkAHKp4YBVAoZLG6bzVuuW0vQrEQHG4HBk6eQzQZxT333ouXnn9Z7JjjSwl4G30ClnFv1WkMOPXuEdR2tIhaeGkxCI/LCZtJjckrE2jrbpAM9MPvHcWaNWvg9riFCORyebF14zbcf++DYqf67rsHEY4sorHdBrvbgBd+/hzOnxtCRVWEww3s2rkH/mY30tkUVvetkZqAKr6TJ06irNGjoKWjAe3z9dLs5dpNQEL2CEYU0Kq8UBI1GP+fezwb/ZlMakUVu4KZqhU1J9de7lfMBeUfKsUkN5JWdiWqcakmNoolKZvQtATl/sP1nQDldeUtHSIUChuBxbKAi9fVVqxyBIwhgYigJJW113PYV5S3/FpappIkdx0ovq6sFcB3hcB23ar5OmlJyVwrCZjDWikRj4urAL+H9RABQYI6zMVk45BgFfOgOR/4OV52PBaXr78O7HJMaa3c3NQsn+Neyxw+KvwYK+B2uJAv5cVKPZGmEsuEeCoJs90q751qQanpShXZb7kHaquKIpF7soyP5CGypqJqkaQ8Et2Y9ViWpiffF2MduMASSFb2eUWeq+TNKXmlSuQGHTuoQqZVsmJtS+6TqgxRurIG4HugCtND+9RqRXKRmcvNnFKRaqpI4CqgsbUd4VgSw9dGJOM3MLuI4avDMGiMWF5IYMf27Xj0o4/BYXRhaHoUY6MTOHNhAHOhKVg9BrQ0tQgQWpX6Mg+tmvm4ObFDZc4n9zI+TwRmeS+nZ6dR66tVyGQajdScBOn4HjjWtR6vqGwdNrtcXywWl/dR1qnR3NAsVssH9h+Az1GHZDiJGrcPwcUQOnu6EE3GcW18CnPBIJaiYamx6KhBZ5aNGzchmUihob5RyHxiXd7ZiYXAnCi61CuKuTKJVi43dm3aJBadVBfRwYLZrS0tbVgKh6QmSqRSQjh0ujxC2KAFrt2mh8tpFLUwMy6tFhsMRjP0erNEaxjNVgSXQqJaEtJkNCp2wUaOg1ErtRKzS6tlgq+0gy6jqCpCa9FjIjCJI+dOAGYtzG6HWHS7LB5YNFYB7li/0uqaexPnM4FOPoN0FiGBg88LFVScR2UVIwzSoq6kaptzljmnfB2UCA4oCnwBkAFZUyLxBFQmA1Qke3C9YL4tv45TmqSJFdcN3mcqlEWJncsimU6ivr4G+UIOCYl0qEKj14nDyuLykpChxFZdo5W8WJPOgHKxKCRVqrFJbiiVCuJ0wcxErm0k3fIZSKWzAqzz0SJxxeV2w2AwIZnIIpXKKERCEj0qZVkLrDZa9rcJGXZyahzvv38QqXQC23dsQ73PI2A565mF+WVUKxp0da0ScptBZ8b5wUGcPHVKiKrNLU1o72iVeVnM0vrT8C9jRaBZanJxlAFy5RxypQwq6pJkiobiy0K0y+hLUDmMYj/Neo52xYzXoPLV5bBLTVrK5fH8s69j88ZufOITHxcAhPI+gvmHDr2PwGwQLc3N2HfzPjisNpw4dgwLi/NIREOyH/3SYw+ikM9iaXEORuYF6xW7dLo00WeEDkrVckHOsNHwkkT42Cwcv5io86ko9teRPKicRxQiUJVTRMBPwvf8u0gVvrg3qCXShnOJ58N0PAqP2w6jTgW9Flicn4NGo0cinMHQ1RlUylb4fT3Yf+uDCAaTqGtqRqVGRbEkZqeWcO7kVSzMxZBNVJAIp1HOA48+/BF0d3Tgg8PvYXpqDOfPnUHnmkaUjGn4672wW81IxiJob/GhUIzAaiG5NIaqKo9CheRBDQwmxkNwvtHSHfLMebwusRsmWVoigER1rJXzKfdZNUhgMEFvMCJbzSGSjUkWcFZyrXXQaUlO5NpO5ylFocw1Vs2IpRWSk2Ylr5x7dTIZh0bPsxiJJUUBhe0OP8LLCzCbqRbO4fz5YXHaamrz4srVq+hbtQ02uoJxnUhncfToRdTXW+DzGVDvbcUjd38aw5NBnDkxgp8++wq8bR7MLc3i9jvuwd6bb0ODrxkGuxanzx+D3+dEMZ3A0MAFdDa3we/wIzAZwNqefqjta3Hy9Bm8c/hNbNzZgFRlBvPBJVwemkQqXsC6zf2iZiUPyGP1YGTqFMymMg7cfh8uX5zAyz85iLX92/DkN/8WRXUJP/rR9/DMz34En8+Dbds2IJUs4uyZywjMR+C12PA7v/MV2KxWXBsewsGDByXTuVTI4M67b8OnP/5xqMtqjI5MYlX7Rvz1t/4RdosPtW1uzMSGxQli3+592LZuAwK0G3fbRNF94exV/MN3ebZP4s6778CBe27GhStH8ZN3noa5wY6p2UnU1foQXFjGwnwSHS0NKOWqmLwUwF/95bdQ0+zGoXffwOzcBLZv24FEUg+jySc9gV/55ScECC3yPK0q48FH7sSaNV1Sa3a1d6GxgVFMWfzdd/8BuZgG997xCFKZHEyWIlp7LMhWw0KY+vb/eRYjV4JoWVMPX4MZnb0NYkNuUtdg7lIVbmM9dIYc0oUgguExXLp6BXWNJvjra2XfuXplHLfuvQu33X4v/vwvvi759V964guor2vEz196E4WSCo3N7SiUKzAYVBibvIwKoqipVaG1lYQX1k/TaG5thEptkTMfezEk888uLGB2fgGRZAbJTF5cFJjRbLba5RlQxAgK+YfkV/bFSGZjTUNyhLh8abTiBkHqAwHhhbkAqsUCNnU1wF1W4c7dX4HXth2f/ORH8Gd/8VVs27pdSMM3rJL//XqkN17pxgjcGIH/eiNwA7j9r3fPblzxjRG4MQL/DyPwbwFuv/6Nb+Eb33hSgIArV6eg1ltQUWtRUWtgMJsE3CKTkIfZYj4nh37mPLHZkC3zSKY0M0SSKEdV5aDOxpvYT60oIYXxLnaEirWwwWhcyZMrSdNdK9ZUVFfykK9Dnmo1WkyZyQQma505Z7QhK0ozMhaJCCuXzEi91gRVVbHYpXJHrechsSCHvCptxVJZUTlSJZqMJdDa3CINDDYUqfgqlgG7xwO90SzALZsVFWajGQ2IRCJQG3TQmQySPcpmj4DMhBd5GK3QBsso40PVgt5ogI6F/Ip6gO/VpC7DrC4hMjcGXTmNxhoXhi4Pih1efWOi9GTmAAAgAElEQVSj5NJ9aP9twlpfWg6jrr4el65cxVI4il27b8LPmPkXT0GjNaChuRlxZhZqdaIkszArqVRAb1cnVKUiLgycxiMffhAXB87AV1uLgYEBUc9u37cP//MP/xganR6TU1N46OGHkSsUMTM9I7Zrc/Pz6OtfL3aKBIgJ9LIRF47ERLVAq6p4NIxGf61kwLJh894770rua2dbuzQ3ZBzUwHKYqjefKB2mp+bwwCOfREPbKsTiGcwEFtHXtwoTs2E5zMgc47xi1rGGKm6S1cmEL8m91bHZqdYgyyZNlQxwNj5X7NeoxF2Zef+ysbMRplGL1fZ1ezYBbqWRvpJxSDWvWi/XSoCXTRiDHnC6q3CYgG/98Z8gFSfwD0SWQnDb3FiaXYa6WEZznVsObdNzC6JKaG/tRFmVRjQWFZs3NukUi0eVvDeqJZidRDtAs94Ig0Yvc0Vdpe2YFoUS7ZgqYrubLaURik0jU0hi07bt6FzVCIMJWLduJ2p9jUimYnj7vX+E0xmCqqzDxfPTqK+zY+TaAk68V8GGjX24fO0inGY3vJ4G1DaW8YnHH8LffvtHODMwhXxRgw2b+mEw6uGrq8fI+AQ+8shjaGhoxJUrl6VZQ2IFmygdnW144523cHJyBKhzw+Kw4s0XX4XDZkZPRxvyyYwQIj7/6Y+BnGAw69fEPL0M5sMBXM1OwdbhRHxhFpZ8ET6tFh6jHijkMTM7B4e3FgazE1Mzi/DVtsGot4vFqckDOGqskru2ZtVajI9OwW61iio4HAmKDTjzf8fHJmDQW1GtamCzWTA+dgXlSg6bt21GJp8TBT3XECpx6huaMTu7KI1mi8kCk9GMpaVFXL54GYNnxrBt61r09/cjHI0DVQ1qa/zweRtFZaKu6vHrX/otjI4H8Qd/+Ef44i//CrrWrcOa7ZuRzDPjWyXAiM/nEwUF814lp48N1iJz8WhnWBalWTIfh9Gmx9r1q1DIpwG1QjTJpCKiwunv60NHexOe+dnrmB6PIRcq4NZ7+3Du9BiSUQ05IShq0iglqlizpwubt+zA2OgsFsYDmJ0Pwma3oK7OgZGhIaBQwT0PHxA7aNokXr48iIHjZ3HvgwdQQUnIKQTgn3v2BVF0EWDbsX2n2A0WqgUB9BYWF/DGS2+gpasFc7NzoqzxeDxYGA6gZKqKGpe2isHgEsLRMPbdvg+btm/BSy+/gsGLF0Xdtrq3B3q1CqHAHHKRCL702U/DqdXg2X/+Z9x+0x60trUjrXdihgBAfA7779qDYHgWWr0GsUQG5y9cQ52vFU67FxYzwdsqbtq1Az977hmMxqtiY74wN7+SsVdEV3ez2E43NtcgmY6iZxXJKWocPHgUVpsHH37oI/jed/8JoaUItmzdhs7OblwdGsErL7wCl8aFhz73CHQ6FS5eOiskEpNZj1g0hL2bbsWV90cwNX0cv/m7H8aOLffjmWfeRH2TBw8/+DG8/vYJ/NlXv45vfvPb+OvvfRunBw7j8c9+ROykC3kNfDV+AcvHhsfR07Mav/Wl3xLrtNnANM4PnkL/hnZUtAnMBYcxNTuOno5tKCSteO2Vw8inc3C67NI8p6Lolz72EMqqDAbOn5GM5GgqgFgyLFa70XARo0OziE8ksOnWjbh66Rry8TwaOxtw2x234cL5C/j0Z57Aa6+/LqpHRgRMXBuDxqKDzWnFwuV5rL11I2prffC4vdBr9BinRXS6IArNsYkpybkUS+JQEMVkVhpWzb0+3Hf//dixfRcsZhtqPT4kExn4a+qRimXx46efwq0378dNO2/C33znSYxOXkD36hbMTAXwxpuv4Uu//Wl0rWpBOhvHmfOn0dXTiUgsjmtDI1gOheH3NyAcT6NqsMBgsQmYq3hRklRGdSftynVQc18nCFiuSKbYcigCq9ko95SqTdpaKmpPJfJBns1SScBbOitQ4VmQXLqsKDkNVDKugGy0fCQIqGTi6oRoQwBEsVpW8lUJxlFdzwYegWOCRWKHq+ZrscZh3VAUUodY5QtYez1igW4LKmjpUELHBmnxKREAQp7jz2aeKalvzEcTNxSCMFmJLkjG4mIRT8IW1a6cX1yb+KzTmpYkNMYY8HMkjWVTWcl/ZaP8+vUT4DSbzVJjTUxMyPdyj6QFNt8bwVp+H8Ewqm+sdjtiiajUCgRijUazXDeBSOZnK3avdBwoopRfyTgl2Uka+VVRsxBEZW1FYJh7AK+HALeMM9WnzHgjZst7RYUkIxRk3Ej0UonCk3s4v59AlsPuEFeFSpF1BBCLROXzvE8EYmixXchnRF3a2dkqFsJmZpwSQJDIA6O8RmtTM7yOGhx5/wga6xuxuqcP//D3/4Rzx65h121b8dGP/ZJkqNNh5eroFbxz6B2cOXVKmrLr1vfJuitWzlWVKG/J+uM10Y6dmakcV7vTITW2gJa5DFrbWmXP0Bl0cDockoFHwJf3k6/BPZbgXbaUk8Z1IV3Eqs5e7NyyCxdOXcCHH3xUlLQkj7lrfciWSpJLf+b8BaxZ04vgzBzK+Tza2towMT6+4hpTlvHpbG+Dy+WAv65G5pTFakJNjRtLgUWU8wWYDAa5VtbHDqcDkxPT8jy0d3QK6eAHP/gRPjh6HBs2bpS6ZnjoIn77y78s7h20eY+Eo0IGNFscUKl1sDmcqKmrg93hhEZvkDpwenoK02MTyCcScNls4grDB52ELY5PSVVGRVuFq94Dk8uKI6eP49LIkOQXqqta2M12GTfOYc5/PrvRKPfXpCifhDyhUilz3GaV+cV6IZFNSN2TSsbFapdf53G6UF9XJ+s257CWynHJJC2LNXW+KimeioMKM4/VWph1ehi0WrlPrCHlTKDXKYpqFUQJvBicQ43PC3eNVwF1WSsw4b6UlzqS1uQEavkc2SwWAfM5nwmM8fmkIpLXTwCM9tTRaBi+Wr+8H1LF+HUElwUw1eolKkVJuSkiHo+IxXA+k5E88Wg0Lo4ETc1tKBQqaGvrxLe+9SQy6TDW9bWgt7dT7Gz5enQdYa4y1+Jbb7sNs7NzMh7vvX9IcR/QaLCuby2S8aTcM5IiqHwVZwPGyWiqorhltq3WoEFFVRFyQa5cQFqbx3R0HplcFmv716CzowtLgQDOD5wVMLirrQPFVBYvPnsYNQ4tTHoTfLX1uPPB25HIpfHaK69ifn4JxZIB/jqHAPN33XkAHq8Dp04dk8xuKld/7Vc+AV+NG7lMFMVcEplUQiyMjQRxzQboafWuU6NYSKPIGq1SRLVC4DyNdCohayyVt6yXrBaHgLWpdA6pNNXlPMfq5IxFLTbPAyRL8Iyor+rFzWb/rfskOoXP+JNP/hhLwRgee+x+zM9FsH7dbjQ1rYHX24rpqSAuDA9jJhHGQmgJWpVKMqh1zLOdCcOscWD7xt0YujQEq1GH6cmrSCWD+NjHHkAoPYWyOQOVtgS9Rg2TQQ+TkTnALL+T8NbYRb2epS15jvU+54oBqURSCKwNDT4sLwdljW1srJc5zPWwUl5xNSBAXSb5tSgEhKK2iLK2iKKcsRSFYLFAtX5eNmiCt9zPdAZ2B/i7pJzF6JyQL8i5t7mtUazRmSuv0XJ/oOVzFg6HB9ksnw4dvN46xJM8Z0UQjS+jb9VOhBdy0KhtyGczsNoNqPWZcObcEURDYXjczfDV9CIeVuPFl96Fr9mP3rVrodJYMDQ8hXSmCLfXjnA0iOZ6HxIE64tl6MoVuM0mtDXWYevm9TBY9mIxGES6kMCFoXdx+OSruDY6h/qGDmSyBeTyUdzzwF7o1FYhUz788AHMzkzi6uAYlhZTOH38Ih647yH4fY0SRcFc6Ew6hrfffkuUrgRbpyYWUY5VsGHHBvzN1/4ah4+8j4npKRw9cQSLS7NwuEx45NH70drciGqxiv6eDdiyeg+e+ekreP/dUzh3dQD3PnY3Hnrww+hs6MDY8DW4XGb4a2w4fuIYvv/9p7F+7W746lrwf77z16ipM+CJX/4wHI1O/NPPfgyrS49iKYmpmQkcOjiCvt5O7Nu7Ddk40N25BiPDwyiV0mhp8sHldOLyhTDuuO2jmA1cw2JoGq+/+TLsNjfi8Rw++shHMDk9hFtu2YgTJw7ivjvvQntzD/7+b3+IZLSIucklHD1+Fn/73f+NnjV2nLr8Hto7ejA9UcXv/c7/htGpweZdnehY7cXdd9yPy1em4TV2YkvnTXjquR/j8pWz6Oyux9jkVbR1+nFlaAA2hx4Xz48iEQUe/9yH0dDYiqPvHcOe9fuwfs02BBdjmJpehNmi9DR++NQPUVNrQVOLE5lsAOVqBI88coeQG4rlAgpVtZyPp6enEUsmFCctzmW9AZ7aOokEUom1O523CitRT5A6kr0xyboXqQPN16gwryKXzcoZhiQIuqAo8Qka5JdngHAcn3/06+hquh2f/Pij+NM/+T3s2b0TajWzd6ngV/prMmGk7lVixn4hjsyiUqloIXLj140RuDECN0bg/6sRuAHc/n91O2+8mRsjcGMEro/Avwm4/ea38I2/fFLY70Mjc1BrzYDGSIK8gLTEKamQlWqRzaeKShok8qFEOrGcVSwEWayyyahY7imOUtdtlK/nmYlp7XUATSyVmdFEizvFJpDfI6/FJqx8jge9KtJpKg3CcuBlA9RXUwuz2SqHSiog2TAkW5fNO1o8senEF2PjmTZ1vC4qBGlPzGYOFb1shJIxTVUasyjJlqbNLX2g1CUCzIoymINQZUNWmNZVUSMoOXEszctAmZZkWck5gsGDeCYvKjOH3YwKM37yKTiMakQXJmDVA6OXz8LFvKZqUdSrt3/odswvhnBtZEQUI7Sc61+7FidOn5HxuXnfLXju+RfxyquvYmk5hJaWFsl56ejqRntrlzRzEvEoJsbG4HY60dnRhtHhYZwbGMCDDz4gAEokGsaRo0fFsmv3LTfjzffexd59twgjn2PPhty5c+dxx4EDYs+0f/9+nD17FmNjE3jsscek+fXKK69gcSGA8+fOosbrwT13HUBomYCRFV1dXTh34QL6N2yEy1OLbzz5JOoaGvGrv/YbsNm9iCQIeivKA6qYeD8I0CuqJMVCkkPNJpioIOS+Q1RaYhlI5rqB+UfKAUiOLMwb02jkb86V6/NNaUTzsM9GumJVK+BttSpzhYpx6ic0K418EfKoC1AZ0vAZS/jJ1/8XXnn1DZ6oUddYK5Ze5YwVtmoZsfHTaO5qQV5rAvIGVHMUk+jRu6pX7BUTCSWfi++rtq4GS8EFsSEt5BVVFPNtvC4PCnk2zquSkWZzWJT838Q0+raYMDkTxMc/8TgCoTOwe3LwOXZi996PY3zkLF546Wvo7oM0JlzWJmxZtwuvPvc+Bo7NIxMviWqmo2014ok0lkKTWL95lQBzFehw4vglUWWwud/Q2I5zl4dQUJnw5a98CYVKGYHlRai0Krh8LiyGFnHw/UO4NjODksmAO+64DaHFefT3dGDw7EWcOXEGv/2VT0iTa2xsWOx3mdOXzWXgqatBqBBFxaRGjdOD1HIU67v7EJicVRqcOp2A+3a7FfliVrIk29pbMDY6LHabYm9dpW1bBf6aOkSWmW1FC1DFepCN+sHBK2jv6EIynZa5YHfZkUhFYbUa4fN7RZ1EJVCxpMLE+DzcXj/MVpc0MYdHhzEbmMfOLVvR4vTJvJ+cn0bfxnWSv8Zrbq5tRDwQxZqedaiUdPir7zyFfXcewI59+/DQJz6Fzv4NoixlLh6bslx3CCDTYk6lKqFUzsFo1sDhMMPtsYvt3rlLV0TNxbkxPzeDxvo6ISrs2b0Dl89exsWBK8hnC8jGyth7Rz8cLifsZgfOnruChfkQ+jesFqDxlVdfRyyUwN5bbkVTUxveffkNzMzP4tFPPAq9Xo2XX3kezc31KOdVSMYzklWn1Wokl1KjV0sGZj6fg7vGg917duPpp5/G6OUJrFq9Clt2b8KbL70Nu9eOPXv34p133pH3x2YwrSKpKCfAkcsVRB3E9ZR7QH19A4qqKvJVqh9SsJq0WL+xD0vzs9BVy5geHkUpYcAf/uZnkA3Hsa5rDZZnFrAUS+NKPI+dd92O8elz6Oiuhd9vx8zMNC5dHMH+m+7Fsz97G5kEexVasf5LJMPoW92L4yOXoTNoMT8/jVI5g0w+ImD4lm39CMeD6OhqQUdnO8bGJzAXWMAf/Mof4ei1ARx8+zhMZpvY54ajEbx/5AgaGhrQ3NwsFvoNdX5cO3kNkcQSfu1LX8RzzzyPgXeuos7nF0WjzhDDl379owJQ3nnbY7DbG/G97/8E3/zmN/GNb38dVrcXH3vwYXzkV++lYzXiC3mEFkPwej0ILs+jqbkBT3z2cSTTMeQKeQFlQrEIbHanAJXMIb9p7z40NrTi7TeOydrgrTXitdfews5t+3DL7evxzHPfAYo6sbrOFRZEpXf4vQGo1cwed8LldoHyL7oAzC8GxPK8o7MHbnctinkVnn/mJVRyVSQDIZhcLqzeulpyOu0uM/o3rUYwFEAhl0Ot04tapx/P/vhnWNW1FqlIGhfPXYLOaxEXjN/+rV/DLTt3Y3xkHE/+/V9jz56bJVf53nsegFFjwMnjZ1DKlSTKILIUxoHbD+BDt39IgNFr1y7jvcNvQmMsoamtFvlK8v+y995xcl5lmuhTOeeu6pyDWqGVrNTKkjM22DhgD/w8pMEwMDAzMCzMTtidxNyJGAZ2YIclMwQTjA22wbIt25IsK6tbrc65q6uru3LOtb/n/bqMZu69/9y7f4Ea2pI6VNV36nznvOd9EhK5MBLZOMqqKoZHR6E1mNDU3C6EJoKotKWkmoEqdwKX/KDik+8lyWKxeFwsyml9XrPJV6vpFMKmMAFBLXQ6o8Qd0KZRCGVU2RJXK+ZRyLFZXxHVqEavR4GZlesFVk25V7Myrqlt+XV+KFbNtH9UiRUeQcva3lPLueU6oYAvimuHOJNwj6Idqkkv4A5BGwI8BNMIlHJv42OLGpfKWFp5roOb8hxU3XK/JBBMsEashhU7U7fbJQAy71HluZWIAVGnUkW87l5Re301e2b+yefkNfJ18DpqCmAS4cR22GgUy2UCiRJBUCUIrlw3SVnysW5RyxqPJCvag3O8BFTTqoQsE4mEBPipre28ZlpWKwBrQcDXmp20klSgHOO5t5P0RKUfwS4CpsralhebTr5esVQu1epMNXQahVilY64vx1ZqCK2o6Th/xIkjk5Eag5a7Bu43BiNMRoOsd7SPHti6BU/97BlcHbkKl69OgNL3P/Yx3H38ftR7fPjrz/4Fzpx5BXanGWaLAWaDERs3bEA6loHd4kAlW4G6osOW/i2wmxxobGxCXWMdvvHv38TYzBga2uplLNkApgrU6/YilyoQOoS6oijEoSnBYCYYXcTkxDSC/gD6+zfjnre8Ve7/F158SVS1rGnVOj16+voQXllDl68F0+MTCK6siKqLwBLt00k4oi1tXKxgK0il4hKfwPeA4+X0NMi8497NmsbC/FiHXfY/EkbIVVtYDIgjzNDIKF586SRuv+MIwsF5HD50APFYAt1dPeLEwBq3va1D7gPOSbvNJiQ3k5kkIx/SyZQAkhPjE6Kadbmdyv1FcFCnFRJfsVKGq84Dt8cldsWT05MYmxlFJBORe4hzifPW6/PBZDbJvRMOh+Vek7WjVEQkGhUFc65IwM0oisDGRg8MBs55KtjjmJ+dEzeK9rYeIX0xG9hktAjpSaeyolLSCClP8kupJC8VxIqaSjTeF6xPlXlflLlmtdvETSCWiCGVSkq94/HWiYI/nUnKePD+YA1JpTVdLrhA0Ta4ta1PUTVmmQeqEQIezycknlAFTWtmKrO5X/M94/WGozG4PHVCIOC+bTFQDQvkOMfXiQ4ks8QSCeQLJbR0tGPLwDYhNvzPL34e6XQSDY1ebNm6WZSpvN/nFxfk0+drxOEjxxGNpfDaa2fEYpW3u369nltcmoPVrEWmwHz1stR5vK9zxbKozleCIWg0JLmqEEuHcfbyaSwHV9HU6kNHZzcsNjOmp6bhsDjQ1tCKtcUQRq9cB/KA2+pEKV/BajyM43cfl3105PqY3DOri6vw1Xvx4U/8LoZHr2JmfgprkQBS6TQaGusxeGArGGyiVVXQ0dGKdDIKq1mHXCYGu90AdSUPm5X3PZBOR0FY3WY1ijpubTkIDQH7As8qemhUZmhUzCM2YmZ2VghvFqsRWiOQKVKZDhg1OtTpXOhp78cb54fw+rmr0Jtc2H/4TqRzKrR3bkRX5yZEkmlMLszDW9+Az3zmM9CUjKg3dCKyEoVWiEfA3j07YbDohFjxs2efgrvOhj37diAc8cPlNouSNpMNwWypwigW0iSO8AirFfUtFbSpZELOwLQFJ/mZql/uByTjpjNxAU+5X3AvqUXDcBfkukuQn6RrEqS4NtNphYQDnmPojNDgY31RRmhtDVabXey6jWYzEtk0ymoVkpkkLA6bRK/Uud1IxGNCQCDpkDbUdHThPU6lIteJIhXNNEWoctbSMp33lFpIFKqyWp6LP0cFZbmalk+z3SiE8uBqHDZXC1JJNTKZKjb1b8PM1BK+/a2ncPTordDqVSiUY0gkQ3j+u5fw7g/dj8ceehwnT72CSNiPhYWrKFUT2N75VrzjvnfhJ88/i+8/+V2k8zG0d7Xi0tXLaGnxYHokgi3bO7B9cCNePHERDT4PGpvbUa4oZ9MGjwvve/CdePGV53D6zEv4+B98An/710/g3LkhWJ0atPe0oqHdg7mlCfS1bcVbj74b2wf2YGltGZ/5h7/BxeE3oNIV4fHZsGf3Vlj1RrT4WrFtwy5cPjuGf//6j/AHv/8pPPLou1AoZBBYmIfDbEZjfT3mF5fw2S98HmvxGNy+ZjS2tMNk1SOTXkO5koQ/sIq1aAwOn1YsiAPhUVQ0wJaBPlhMPujgRiiYw9e+8H00uutx9wNHhIR18JbbEF6JYXjyLDZv34Ann3kaLlcbjh67D8eO3I6nfvRdFPPL2LapFYXkGh68935cvTgCX32HqFmbW/rgXxrHa5d/AqOlisXZEA7veTeSUR0+/d8+gX23bUAwM4oCydx6G/7sE/8N/+tfv42rF8fxyDveht4Nzbh4/grqPA1IZ5OYXxhHqZqF0eTAq69ewPZdA/jlcy+gElfhC//031Hvbcezz7yMhvo2bNm8FW1trXjic/+IaGINJpseNpcVD73jQYmNuDp6FacuvohIPAStXgu3xwGtgfNy3RY+nZQ1iw0LicGQeDCFEMS64oZ+nMxjqa2Yey79NJ1S99GBhbUfH6eYQiacwkce+Xu0uHbho7/zQfzVn/8XHDq8SwgLqJpE0buukKjBwVJn1r4G4CZwe7MVfHMEbo7Ar+UI3ARufy3f1psXdXMEbo7A/zfg9h/x9098DiaTFaMTS9BoLVBp2eggiFmChipXgSx5UGWbUScHJhaurFnZ+FGssBQL2prNX+3vNxaxSh+PwJzy1ZrNbe1PPgb/XlOA1JqhzMspEODRKdm4bEgQaGxqahKFmqgydIolXjwek++J0qVSQTFXELtdKk3YdCAwy2YXAUFFGakWu1sVTaAJKEvmGmGuChSTJ8XCkAdIWtvSBocNGZOeKpI8TGSOlwvQqJlhUka6QEs3HVwOG4q5FLSqEjTlAmxmDXQoIhUPIR5aRii4hNZGHzrb2/D62dfR2duPXL4kDZrl5WWxDyYrkzZDVEQ666g4s2Bxbk4yJUdGRnD+4mW4nEpG7u5bbhHgjGzwSCiEEydOoLu7C/VerzR0Xnn1JA4dOoSWlma0dXbix08/JRY/Bw4ckIbD+Pg47DangGJsFjGTLByJoK7OK4DGc889h1w2g8Z6HzZv2igqmXKxgIEtmzA2PoZQJAyb0418uYJoKoN9B4+KajQcTSIcTUGjZ+6d0jRlE4sDzaYWAQdRZfO94CFdbCaV94aHXulW8Hxyg3K7lm/7q2ZurVGtzCvFSlFp1irqb+X7SiNXafbX5mvtMaAuI69Ooc9rxjf/9NP48TNP492f/CQGj+zFc8+ewLUrq8j5Z9GiC2NudQEaVx1avb1QFzWYmVmFhVbDjT5pdImdZoXqhqjkaMprKrORYpaxZTyv5GVFkkinwojTJi8YQ0OTDf/X5x/FtdEhTE8lMbDLDp15BfW229DWejvmpi8hFBuGy6tkcCXCJZx+aQiNHi8GNuzCwkwANrNT1M7TM3OYmRvHg+94O77yta8inVHD521GNJqB3mTD7sHDCIZiqG9pw+TcAjRmA2xuO3zN9fj5L5/F9OKUWES5fV7MLS7j0//lj1AtZrA0N4nBPVthNatRLWURjawinUsgEg1JQ5XNV63JiHQ5j2yJuWFaFFIFDGzchnQ8hUqB2cNlaRI1NdYhFFlBPBmCRqs09rxuNwrZAjLJjIATrc3NAgYQ0KRFGy0CM9kSBrZtkqY/2dBs8nL6uDwOJBNh1Ne7JJeMSv3A8hq8vk7MzQfQ1d2PK0PXxJqvpa1ZmhuWghZulxMVgxrXp8dgtplQLZRhVunRZPNCXdCgvb0fy5E0zN4G7L3tdrT0bsbgkdtQIkAj6xlzIDWSkxgKrSCXT0qGbbGUQq7AvE0j7n7L7ejq7cdyMCoWstNTkxgfnkQxU4K9TofjR4+JjfNzP38e1y5fx1/+5V+KGvbUifM4dMduWOwExmlt2YHz565gYnwGu3cPYnxsUnJDVxcWsX3fNiFRrAWXsWnrRpx4/kWgrMHG/n4YzUYMDQ0hFA7B1+ATNQNVSHqbXt4z2nLSytJkMyCwtAKvz4uBgW2isKUajA1iKrqiiTi27twuIIbJZJa1anx8DEaNHiWdBq4GH44fO4Rl/5xYtQUWltHgskBVzOGL//BPGL84gk09W+B11kOTLiCazuO7r78BW0s97E41lvwT6O/vQDDgx8U3rsLrakW9pxNalQ3lgkqsQa+PXEMgEICqXo/jtx2Fx+eAyaLCxfd/A9kAACAASURBVMunEUusYMeuzShWMgiFg+LxTzCPWe1USXV2MPtsDL76JllfSeqh3SKBzv4N/Tj57Mu4ePoC3vbg21Dn8OC5p36OleUwulo2IrtGm8E4EtkAbr/Tjccffye2dL4N6moLfvDkz/H3T/wNjt67F5/5m3/G1h07sP/uI9CrtFhbWAFDv2wOHfyBabFie/yD7xNFZziSxve/+nOEEjHUN7RhbS0uWeFWlwpvXHwFmzftxcd+/+OIJhehVlmRjFSwtHIVHq8KV96YwbWrI+jvb8LotTGsBUi414mLQywZR0NLHTQmlagBt+3cipa2FlEarzGbK5LB9TPD2LV3HzZsGxCr0RdffREDt/TD5NDi2tiQ5CxajRZMXp3D7UeOY2HKL9nt3b29aO5sVXLiknn84OffRa5UxOnTZ6TBxL2VtorMkGeUQC6VQ6OvAft278HVy1dx/NAxHNx9EH09faLwyJZSeP38aYxMDEFv1orldiwTg1qvQV29F6lcFmYL4wXUyGYriqVwhSBpRbYHEqlqdYeJc9hgRaFQRSZNEpdebAzLxbQCKOoINGkkS57NagFxCKpwp69yzy8rDTqStbQM5SMhTbHaralSa3uKQkLKv6m0lbqFmfZ6EwxaowAqNwKj3AdYo9TqnBtrJSVTljELCuD0pmVymdEJOalJaspfhQyngJlszFeKdJCgJTGbgtzvlMegQp7rZa2OYkatgNdClSJhjWOg7JVSC60/Zq1Oq9V1QsirKtm7/NNsML8JyL4J+Mo6yIxQvSgbieDUAG7lcTWSv8kPgpG8Jio3SShhXcb9kCArH5/21bw2fp9Aac1hg9ddA2PF2pqvmWrldeCagAKViAQQ0pk0dPQjXa8zaVlMRTaB2xroTECYY5LP5uVxlGtkRINGcl4JUlYKeVG98r2h0jGXz8DXVA+3141AaAVrkbDUbbMjQUxfX8IXvvB5NDX7kCukMbM4gYXFeczNzyG4vAKfpxEGtRl9Hf3Yd8sgeto3QF1UC1mEKaveVi+ujQ/h+898FxojrXzVsi5FVyMCXumgo0GpzGNoGLdQVhTLRjrj5LG06MficgDNDc3o7OnBrp27MDU9LdbhW7fvwPKCH/q8Gj63WwA+2thmsmn4/QvYunUrEtGwEPRIjrTZrELc4J/RRBIFlR52hwOFTBZOuwXx8JqQxzg2s3Pz2Dd4UIgnsVQWmwe24Z8/+wS2b92CmekR1PvqYDJZ4PV4MTM1I04NV69ckTxAxgKwruR84bRhzbdp02ZY3U55vxaXlsSWfcm/hFKx8iZJinbtzNHNck6Xy7A7bMiqc4gXYhIxEU/E4V/yi3085zqJf1SPe+o8sibx/vLWe9HY0AiPtx7JVFoIdpwHRhiQL2WRzMeEXDI9PYWFpVmprx0Om1hh035UUzHBqLFKxAlfP8eNhCjmpdZIHJzXJByu8xfWiQ5AMpNWXIzKioU3wSiCCbl8dn2t4fur1K6Sx12pYG5pRV4jgVl+CAGEts4Ggzw/76tiviDfq81xxraIGjSvRIcYtTpYSGohmXGdbELFsd3pFAB8YdkPq92Kzo4ulLNF2KxmjI+PYPj6VZgtevRu6IXdboPD40FoLYqJqTlcvDCMW2+7SxSwPE+trgZB0NZiNaChySPxMZyvJLUxw1ZcdPRG2O0u5HNleV+rdEiq5pDIxDE1O4PRqWmxQKX9Pgk2U2PTuHLyKjZs6ENPUw/uvf0eeQ9++PSP8czPnoHD60bvhj443B5ZMyauX4er3i0KxpGxYYxPXxdybV2TC3aJuKBdsUHOb297693QasuwWXRIxFagBYF3koDjKORpPW+C2aQXxymf0yWKbIPWhGK2gvmZBYluuOeut4lzkU5ngH95GZl8Fg6PU9SkRr0RlXgZQ5dHEE+RIKzHrXfcgS079kBVsSAYj+P62BROnzmHRCIjgPjFi5dwcOchxGYS8Lp8cNc5xEEkng4hEFqAwVxFU3sdXF4L+jd3Y2puTOxqyR2Wva5akDWMNR3XT85HZm2TMEvVn8T76LiWcO4CpUKJHt8wmDSy7lIxT7viQrmAPF2JKko8TY6koXJRlNx6I9dSWrkyu1YrjktcT7lG1DLg+V6Y7TbE0knozEYYrVYUq2XkigpBxmIyyTpTrNC62wKDWS/kyQL3W96LZjOS6Zxiga+iEroIdYVGzWo4bE6oVVWxdlaryyhWsiiWMyiiBLPFDui4dhWxtBxHuajDG68NIREqwuHyYM+e7chkCVKnpGZ22N2YGF+A1ewVt5FduwewYWMjxiavYPZKDuFQDCdPnEGlrIKzzgGr1YCt23uRzgbRv7lDLLCbm7ug0zoQXE7jzOsXMbU8C42uhPDqHB669y3Ys+EWPPfiCXjsJM8EsORfw5x/CavRIO5/4E40dTYIKNfpbcOG3s34+r9/F0Nj1zE2NS7j09bRhFIhi907d8CoMaKYKuKBex7Grm2D0GscyKRLMPI8XSJRcAlXrl7Bd3/wJDbtuAUbt+/E5dERLK8tw2LR4ejR/Th76hR27zwMrdqI5178IVTGMF6/8jLuuX9QwNu5uSCyKTWafX34yTeexz0P3YVELIojBw7g1t3HMDczi9nADGYWZ3Fx+DoCq3E88lu/DavZgTKJoXY9Fmeuophcxbvf8SAcVgtOnHwNFnsjrFaeO0dR16DD8PB5bOrdBnWhGXqtF6fOncCZoeehrctBY7MhGE7h/rfehWQ4hfGRZdR5LHB7jIiu5hD0x8UlLJdPCWlq0+4NGBtdRCy1iioyWJsq4D3vvRcmvRGnXrmEXdt34NGHHhECYzycxj/+82dx7NbjCMfD+MULv4DOqIWt3ox4NYK6Rpfs+YyXYe4CyROlUlFqTpGMr7s3KF0HRalAVxA2LFiTiEhhvefFtfxNAjk7autxGgL68qwcy+Ejj3wGnZ5d+MTjH8Vf/MkfYXD/FlTKtFnmXq0WoYTUqUJpZ411E7hVxv7mx80RuDkCv84jcBO4/XV+d29e280R+A0egf8zwK0Vap0C3JYElGX+13pTryqJoML6rwG3BMlqDb8aOFb7t6hZ1j9qf68BtzXArAbI8cdqgBybDjxo1pQU/B57VbStpO3Y0tISrl0bRiCwIg0NNmRaW1tFiepyWWG1OiXjyWDQ8kFFmUOrL6oH2PQloMPcEVHTkrHORqZ42ii5u1Ss0D+Z9lSiEhXwVgFxWazTapCsauZ1mk06ZFIxWExGAZpos8cGai6bhtViRDIelVzYWGQNmzb2YnpqDPV1buTzGSwvLUiuKA/PzA/j9RMQEfWJViNWymxsXr82IuPB7ECqUTg+Tc3NSOcKmJyaw9DQsBxoJyYmEA6H0N/XJ6A2Dw/DQ0MCxrJZdvjwYbz62isCMubzBfz4xz8SMDcWS8hzcxzZHF5ZWcH27TtwbXgEU1NTePjhhzE0dA1mgxbFXBr9/X1iqRcmq9pqEdUjmdVXR0bR1N6Bdz32HmiNVsQzGYG/k9kySlXm1SrKJAFlyU5ltqtIs9cbx1Tt8HvKcUdAW+XArgD2tcZxzZLyP9/qtUY4G7a1v98I+Naa0zcSBmrzsKoGspUi2h0GvPSlJ/DVb34Dj33yj3D/I/eJWnZuKo7hUycw/8aPoLXrMR/LIOSPwefwwetsRDIRl+YGp47DYZcGHJt4bLpxLoryR66vCn9gTazUrHYV9u3ukdy3H/7oJSyvBvDnf3sn3HVejA6HYXFGoNKv4JZN78b0eBUejxaz85O4cP6iMMfjkRSi4Sr++JP3w2m34dVXXoPX50JgJYzpmRUYTGV86r9+Gp/93JcRT1ixcdMm5PJqHDpyKzy+RrEcnVnw49TZsxg8cgAtnS149pc/x+e/8D+wfe8mlGlAWChDrzXjnrtuh9tuwVpgHg0+Owr5BFDJieK2VM6joYkqoQpGx0cRT6fgbq5HulhAuViGf8GP4FIcpXwRg7u3SWZZQ70PS4uzsDmY4ZwXpSiJGVxvmDPGZjrBRVoF8pwq4KjBIM3cJ3/8Io4eJ5hpxevnhrB3zy75PgkLanUJJhMb77wfaZWpgcvdgl/88hVs3bYbKq0WY5MT2LSlH/PTM2hz1Mt8M7qsYj/J7FB1GciEEygn8mhv7ILVWocC9Dh4172A1Ya9R45j177DYilOpVa+kEdwNSj3REOjR6zmXG4LcvmEWLfz0+G0ypqTLRJwqMLjcmF2ZkYA/e99/ado72rC/j37cOXSdVx+fUTuWZfdhUg8IqDtQ48+IA3Rp3/6HHy+JsSiKRTyZHJDFBBsMNgdFoRCQVh0BqhNVThtHujUBiQTSQFu2UTL5QvSPKWaZ+eunWjraBeA58rVq/D66kTVRAV1V2eHgD9ca9zuOrkfI5EoVlfXRLVP5TozSEOhMK5fv45Dhw9jKbhMp2moVVTdqWGzGTF+fRh1djtsRj0+9oEPIuIPYmlqHqpcCXqVjuIZpBwmFE16USCdfu1V9HR34eEHH8DM1CR2bNuGM6fOQk3YQm0GSjo0NrTjjbMXoO6wYnVxCWpLVXKDzTYdrDZauAZFDUobP9rC09qeTb9QKILGxlakE7T7pK2rCStzqzDZLeju7xFQc+riBLzeRnT1dSOfyuPFp16At6keX3zi28jF9Lh86QUsrpzClp1ptLW4cc/+T+Kpn15DLmtArrqGubURvO+Dv4cP/O4noTPWIZGIwmwuo7vXi7GJ8yhX48hmijh2ZD/8C3F0tm7DW+98FP/zy9/E7NQ8OjrboTcBnf1mLKwOw2r1QW9wwh+YwbYtB7A4lxKrQIOhgpd/cRkL00FYjEA2UYRe48KevYP4g0/+AULRVRgtWlwYOotwYgVzi1Ow2PRwuqyIRdcQDq1iamIK7a0t6OneAKetFdfHZqE2VuBt8uDi5QuYmZxGe0sbvNYGxFZjcFjcsj/NzE7D6DChrtEH//Q8EtEEDHYzvA1eaVhXNSrozQa5J0geCofXBJSgWpkb7cqSHxtbunFk/xG0NLdj85btSGZzuDw0jLnFBSwuL0BtqCBbTEKtL6OiyknzXxQssAq5h//W66vQ6tgIV1SsAhoX+V8j1Co6btBWn/mCBD8YncDHUMl9WFVpRHHGNdvCOIYKAUJa+XJforKHTWsxdZTYAD4+P2t7D5tw3GPo+ME/eZ/wk0AqtRRsLtcIQ7XmXU2xWtuHajVRzX6ZKifm6EpmdrEg6xIVamyycx8hIFpzNhGXiHVQkrUNm/C8X7lHkrjGeoEf/Hvtd2ogLZv3XAtow8x65sY67ca6TEBm5sfSUvqG/ZduFTW1cQ3crQHSHNPa9dae70biFGsbflCty89azUjAtba/136f18DXT/CZ9ZA0PtcVLtxLOUA1VbVcL90cjAQSFNJejZwlAJjoDGvF6Hq+QoWNWIXIRdDBwGxOLRXLCoOPyiIQeDCb4HLakc6kkEgnkUwl4W30Yjm4ggxz/Hr7kQymcPnMZRiMOphsJlGUbd6yDUdvPQKX14OFmWWMjk1hdtoPp6UOe3cdwNz4PA7tOgiPzYLFQBBXxy5h+Pp5aG1quBpdAsIwv9jIXOdUGpqKCjYTozFKMFoMMke4T9KdxuVyi8qc6/fqyhpCYSoF1aJC9nq92LVzj1iBXzx9Hg8/8CDm5+ZQLhVF7UpFMT8ITDWQ9DU5JU1o1jFUzpG0uBZLC8FvLRiQyJO1wDI0KoVIRTeMT37q0+IU0NPXL2q3P/j4H8HrdWHLpj6xWz565JiA+m6XG6+feR3Xrl3D4YOHkKaVsE5RFpMMKPUfCRMaNVzM0HbSolUFl9MhWcx+/7LUVVRuE3xljSCnDBW3hgp0NpPklLPGJdmBsQi0aqWFLX8mHAnDrDWLYjeZTYo1ej6fRCIWQ7Wix9pqEsl4AVoqKOdm0N3bhjtuPYK2Xi8uXj6DCxdPyx7L/ZP7q93qgINjaKF1MckGjEcoST0uCvfCOrGVObgEytYVi8yiJUBGNTDndT6XlWzXmsW51WyScwDHVxTiJKda6HSRk8/amkM3HSFvlOkOtD5v1wkWnP8anU5Aa+7XRd6b5So0cj9wn+b8cIgqjAAyHYgI9CbTKaSTWZh1FrFFbW5pAEv3lRU/Lly+IKQLAr0upw82uwc6rRkb+gewsOBHIp4RZyOSwYwmDeaXpjE6NoTmtnoYzVohNLJOSqWTcJHUuO46kMtRxa+FgQBptSRAH23TqQSPRqJIxjLIxjPYsWkHDFU9rAYrGrwN8HobcPK113Bg8KBk3fI6NmzciJXVFTz986exHFxCvpxBqVwAilUcfst+9G/qRySaxblzlzA6cg3v/K2HJUu1wedARwetsdVw2PVIJ8PQqEuwWvQSbWFkFq6kgmRh0GrgtNslB7eQyUnedLWswcUL19Dc1AOVyohIJAu/fw26dZCX7iSDB/ehs71d6rpLQ5cwPjYu9rrJeBYWvUs+dTBBp7EISKTSFFGq5hCKrMFiM8LttcPmNAKaAsrIiQqzo7sFkzOjqFQLQjw0aFSw0H1K9oEitCqNkDsEZFXT5lghLYnThFor+wrPulxryiXmPNNim45EtPFWyLS0tufaQqISyRAkQAuhYD2ahvXqajANj9sInVotAC5dPvh9/l4slYDV5cDS8hpW1rJo6bAJWUfWf9alxawourPFrBBWqEBPMdfZ5UQsnhClL8+mfE6LSY9YOAyTnnnZesk65rrLcwjPEnQDq6r0qKhNmJkLIZGsIJNWwT8Tx+JECAN7O5DJxdHW1iykxxMvnEJP1wZs37EVs7PTWFichdNlwfHjR9DQ6INJuxk6lUb2ItZMiSTPMnmZLxOTl3Do4Fa0tXixFozA525DJqFFIBzG+alzyJYiqJbSUBVK8NoaUc044HNsgN3chtW1OBb9y7hw5bIA7aFCDoeO9WDzANX3cVw4N49iQY3gWgLBlQg2btqCg/sHZY32OJ3YNbADTfVNKORKsJjt4kgzNjqObDyOf//WV3Dl6gX09m+AzurCzOIK3vn+98DqNuP1syfgX5iHpqjDhz74h1BXjXj93MuYmLuE88Ov4JZ9m6Eza8RKe2R4HBv7t3EblMgOAvRWvtfLy1ic9cNkcqOjuw92txNj0yO4865jcDtd8Lp90FX1aHC4MXz1FLo7XWhrdWFpcQXnz09idiaHhqZWBEPzqK+3o6+nF5deZ/8ijrYeD2BNQ+fWoK61D08/+zJcDr04b1SLZviXZjA+OoZSUg2LzibuBe3dTTh21w6cfPkcOjq2wO21YGRsCLPTAdx2/FZoNWWglEc5X4SuaoBZ78Qf/+Ff4bnnX0Cdx4unnvkhrl2/AItDi76dPYBTi1QhLX0anq2MJr1ENNBRap1DLs4vAtLKn4rStirOYeugrtRoBHOFcibkHaUWkpaHEu3Ff5ezyIQS+NDDf4UO9y34xAc+hr/6009i/+HtQEUrCuX/G3ArCvSbwO1/7gHd/PfNEbg5Ar9+I3ATuP31e09vXtHNEbg5Agqz71dI6f/LiNR+hMXmSy+9hH/4p3/E3z3xBMwmG8Ymqbi1CXArTdAym2ziCaWwv2vAbVUrSiZ6MLEgfbMftv70NWDs/wm4VX5WUUCKDdM6kFdTSNYagjc2/5SmbBFGo06aaJIfUqmASlxm0IZCIcTjCQF6qcblB0FIl8uGxnovvHV1wqIlW51NITZEJJ+HzPv1oDyqN3iWVawGNXJQo8VeXmx3ielqxB5KrA157VQrJOOocztQKeUlqySXScKspwI3h+WAXxpfbLzEEnFRXfT19QmTOZvPKE1eWjWXFCa8hbl8bOQwiAi06EpJo2ttbQUG5mpJY1kjwDU/qSA2mMn2t6KppRVroTUsLCxicmJCxiQWjYpdYV9/vzS86rx1qPPU4cUXX8TA1s1IxxO4ePEC7rvvbWL/THXC4OAgfvbzn4vCjragVNvSTotKA5/Xh1h4FS4rVS0GdHR04JVXX5FDv9tTh7mlJWzeuh37Dx9FulBGWU3tkhrpLPnPtH6jze26ulZyCclAZfYsM45LijpWwc7lMMNPsuJ5wKnNjdo8q82v2hypzZnan3rDfwSIa+BtrWFe+70bH6/K16sxwa0q4tL3v4qvf+dbeOyTH8fg0f1IJFLQqJzwWir49G/fiWQlh6ZNm1HJqZBciyG+7EdTI9UGdFd2iuKHIFRDQ6M0LYIra4qSSENFeBxL/lVs2b4B733/EcQSQWTTBXz72yeRL6ziT//qUTz5w9dh1ttw650bka8sYc+O9+HFZ8dw8pWTGLl2GdWCTZj0BIRoefWBxx9CqZzA2XPnRX2yFo7CYreJVZnF6kJwLYm+jftgtrejq2cTWlo6kcrmYDBbMD49LUqLQ0cPYS22isc//H6E4is4ePQAenq7RBHUUteEyGpQmMEdrfWYnbqOaiUHk4Fga1Xyjek8SlvCiqoqedBFjRoLwaA0CanmvH51GtlUEps3tKGvpxs2ixVer0fsCiOxiFhn5mmpV01Bo86v5z9CMh1pb1goluWgbLM58Pq5S0jl0ti0dTMCwQSamxpg0hkxNz2N7q4WRGNrqJTziEUS6OvdJJlW5ZIWw9cm0NbVhUK5CKfbDp1ag/ELw9JsbWin1W9Z5p8SOFeBQ29DPJSGzVYHh68Zuw4chcVXj/1H78DBY4dFWdjQ2CAgK63Io1FafmbR3dOOAwf3QKen1Tft52LIZBNYDa9JU5KKGd6jfT0bJGv507//D0IKsVn1MGiMclgvZSHZoFojbelLYtmt1WmwIjluFXjrGhGJxKFWKSp2o4ngEoGoAjo72xAI+EV9rafyr1yW15jNFwSo4voZDoWwd3BQVj/e32yQE5Sj3fzQ8EX4ZxeF1G3SGNHS24zu7h6Mjo7JmjV0eRidHR3o2dCHK1eGBCRyup0IRTnPKwI0cxipXvN63HDZbdCqqrAbjbjv7rcgFYnAYTJLA+jc5fMIVpIIZTPw1bVienwB10fG8buPP47Dh/Yim1+DzWZCKBjEzOQi7NZ6uB2tmBibxStLFxEPhuDr9CIeD8PhtEhmMC0CmUnHtddX3wjqMyLMZdVS2WeGyaDFwtwCRq9PQpVnnrsKtwzuxpWzV2A3unHo+FFcHxoTNfTc9DwafY3Yvnk7Du7dB4u5CI+3iMnpk9CqDLjn0McxOxPDv/7bt9C9sQ5mtwqP/fZH8b7f/UNEomsY2L1LFERGM9De7sGVK6+htdWLBq8Xo9dmYdBY8M9/+VkUmRH51a/j6NEjiMaDKGmC0FlzePIHz2J1NSV2260tW6BV1SGdiYjSfWkmjbfc8RDaGr2YHl3C3EIYLa11uP3uA0hlEghFQ1iLBuGpd+LlV06IIqXO6wRUeaSSUSwtzqCzow0alR6aihvnXxvGlsEBVDQVXB8fwcpSAL1dG2EoGzE3OS9z02ozo6ItIxRfhcagw5a+bQgGggLWqgh6WvXQWw1IFZKink2k4/D4XPKesGnvpE1iPI2sPy6WsbSuu+eeB9DY1AVPXSMqVTVOvnYSswuTSGUiyJeTUGsLCEWW0dLaINbPimWwUkdUK7QKXW9Es/kM5qSz6Ux1ppKBqlEZUCoy+9YgKtNihSCFTgH9ZL/hflSFWCpXuRqWBLilRWOpqpZ9n8QQNtpIyhKQi83rMgEVWi8rFu58Lql5KoCmqmS08n5Rfp6AjmI7e2Ptw++LOtZoFAtUWiQzA5FPRkCGFRbvXwFhxBaZjUEl50zyXnk960pVkkAEnC6vZ+JKTiytjJltSBBIIYfxOeU16JRM3hvrML7WG/fXmtK4phbhdejUyppzY81W+50a+Frbi290xeD118ak9vVajm3NNrcGOvN5pO6rVqE1KCplWmhqVATdq6hKtAVjOlSKXSxjLQjP6jVSp/J11Gyo5Rql0UlZrdICED2M1LN87xVQmOpFjhWzkGlHTMCDsRkCEos6NSv2xHzvmXGXLeYF0DAZjTCUAYtaJ7mhvBeuXB3CyMgU2vra0dDQgq6OzTBYHHBY66Eq6pFMF/DUD55Gb0M3woEgfuuxR/DXf/vnWPSP4S0P3wOdjeAliQZ5lPI5dHd0IB4Ky3V73G65DwiyERikZSkjL0wGs7xWl8sjXMuVlTUB+VaDa5JRSWvktsZWdHZ0Sv4uAdr+3g1Y9vuRy+bQ1NAo5Dq3w4X5uQXJNbx65SquXL0GX2OLECbbWppFIeurcwpgQkCVuegerw99GzdKg1lnMCqRI6hK1iPBUWbIJ2JxyYIPLgeRTCVw/NhxLMzPY3xsTEDy3t4+yVKm+tgf8COTzSiApVaPY8eOoaurRwBTzqNisSzWzalkWuY4M6c1JgMMNgtKVUidtRwIIJ/Jy1gR0OPZ4NroCHxerwCG0UhEsRXOF6Dlfa42SnZpPltEa1urnH9ePf0q3B4r9gxux4b+LiHDzM/P4MLFswiszKFcyUmNQuDWarELeM46r2blLuQxUXOTJMA8ahYXWtR5fULKTMaSch8bDXqxzuT6wt+lK4kotqqKRbSo1FVpeb0kb9bU/swI5d8ddrtCrigo982b97Fka5vedLdhFAnfa+ZgZ9JpWdcYyWCxWYUkwtuD5FYSpbQwCLBO22a6idDif3klgFwuj8BKEKurEaRSeWzevAMHDx6DVkvVvArLy365ZgLfwaAfU3MTuPstt6KCPFaCC0ikwsgWkqLI9dS5xPKc9yAJBFzbU/m0qKYharesuHpcvngFPpcPkWAEfR09eOCtD8BtdaOYrWI1HMGRQ0dw9fqwkExo47wWWpV59KMfPYmqroKjtx5EqVoSdXlLe6ucSZhhOT56HV1dbahz2+GwGaFRlcQJ5vDB3aiUcohEVuCykyzLcdQim0/CYbcplr0qHYJLQWirOuzbcRAvv3QaE2PzUKvMSCWKqPM0obGxDXffdS+sNicWFhcwMTku7hHMa56aGMf5N86htalF4lMSoThcVidCK2F57FQhjmB2zLoUFwAAIABJREFUEQ1tdQJMdna1QWfgObSCdDYGnUEFm8Mk0SBLy/MoFglgUnJbhlGlU1wYeObiurbuslAlcYmkWR33Jr3MMc4XkkDUtHLlsZ4H3vW8dhZycjamQpBeFVxLuR9WKwJk0n6aWc0kL37pS0/h6OF+HNq/XxxRSJw4f34Mff2dsDtN6Ortwde/9T3Mzcfx9ocOoaGpWc7tzJuPr0fMgO4ZalqXaxGNxcRanCpf3hckk9PZRqMpIpWKwm6hKp8Ae0bIiyTdJNMkKTKCpYpEpoKRkQWsrmUwP5ZAZCkPe50N2/Z1QWsooqenC5lkBdFoAT/82jMYGOxDd58HocgScrk0tmzZgaaGNpy+MCXkhJ6WzbAYbOjt7USzy43zV04isjYPl9UiOeOFFMfPhMXZZawmoxg4tgdD14fhtDih5Y1FlmJejdhqFvmMFnfdeR/yxTI+94XP493vfxSXrp2CzhJFrrSAsbFp9HRsgt3cDHXVjnJBh7aWDuzZvVsILaz3dVAL8Mz7kee9K5ev4vvf+wYiwQDcVge2bNmG1o5OzK/6EUyEUFBXxYklFovg5EsvYOfmLbj7jrejkNTKOn7l+iW8fPqXyJTiuGXvACwOAy5evoSOzhYcOXIYgUW/xCixvtFqVEIKzWcNaG3tgsttx7e/8zXsHdyM2+84AHVFi476jZidmMMPfvg9uN1qHL91M/bsGMTyQhqTk4w28CEYWkJDgxPf/963YTd6pE7auqsTodwyWje2QmdvxBe//A04PQbJvT7z6lWUS0mk41G4HfWoc9YjGFyFzabDth19uHB+FGZLPTYN9GAxMIO1BMmzBkTXYvC5vOL+VMoUoC5X8cB9D2D7wACe+smPceq1V5HLVdDcUgdvuxdZaw55kFDMuAvFaaNUysu8ZL0hgCztkaWXpXzyfMrz76+UuAq9jmuhgLS0lBBHMBJu+XXF5ltfzaOSyOKDb//vaHPtxEff+yH8+R//IY7dtvdXVsn/WXF7E7i92fO9OQI3R+A3ZARuAre/IW/0zcu8OQK/aSPw/x+49UOrs0KlM0lTtFQhcMsm4rqqls0NFRW3SsataFDXIz1+pcBQGIX/GRz7jyBujaVYs6dTLPJqABuLdzbSqMJgsUuGvVjVaKm8VJp5/B6bnUoDlQUwXwgVNxnJewoGw1hZCWBlZQnZdEIY8Hx8p8ctIER3dzfq6nwwmpQsPLLOFTA3Lw1ZKg0JqLL9RNtHjocAvoWCWJMRwiUNlSAArZpEreB1QVNOIJOKyGH4+vgEvPU+aHRs8hXE/onSYSok2KgnKMwmrJ7eO9kcdNKsVQuYm0omYTYY5LElu8puRTQcQn29T5o8y/5lsYqjopWPRwvnltZWeOt8AgrNzMxiYWkRS/5lAVdpt/zyyy+LPdWDD9yPybFR+GhTl8tLFqjZYsHO7TtFnTA7M4uRket49JFHceHCJTQ2NYkCIxZegddtRyQckrGcmJpEILiKLVu34+3veAQ2lwdZZrmarKiotIgkklDrjNDoLFCENgpDVWmgVgT75ymQlpcEfOS7bKCrCNxygqmVbBjm8THH9gag/8YGcU3R86bCSTJn1nPt1hsQNWVPbZ7eqO6R7xEA09nRbgPOfOsr+Nz/+ALe86k/xvG7b8PaWkisVcMzY3jum3+HkxfO4qEPfAjhlTCK6Swqa/OiDAgG12RONjW1ot7XKEAXGd9mYxU7tu+UeXt16CrMJisee899iGXGUCynUcwDL794CeFIDH/8Z+/C3HwWew/ei9DSefzs+V/i7tveh3/71ycxMzuCBp8X5ZwNTocdWkMOwbUJvPt998Pp0eJ7T/4IqZware0epNIl6PRuNLZswPFb34aq1okzF0Zwy+5BNDa3iApjbGICi34/tu3YJhZRX/pfX8TFK2fRt7ED49NjkiN6761vQaPdhzla+46OwOMyI5OMolzMwu2yoFSmspjM/iwamxphshgFPK4aTJhdWkY6nYDbaYdRpwEqRQHgPE4XYtEY7nvr2xCJxTE8PCrZk7Q76+p2I5sPYTW4IlarJA7wkOxfCaC1rQPxVFLsuGcXF2B22LBxy2asBIJwmdww82crWSwsTGN1NQCnzYUNfZtQKGoEfPUvryFXpOo0i5W1FRw5dAiBmUX46rzwh4JiU0qLzTp3HS6fv4xWXyt6OqnOSENjsOHu+x6EyUlLvj3o3dqCltYW7B/cL/bjbL7m8ylpQpH5r1KXkM0lxKY1k01J9lSmlBV7OQIPzMgTm96qCuHVlCgnV5aDCAZWUSpqkEsVpfnn89ZjNRREqVpEuUD1rhYaA1WBBhSyFZisigI/m03L/ZTNp6Er6VHVl+HxuGExWsVtgDgXLe/Y9LU7HWKfyXt/JRgUoIeOAQazWSxAg/5FNDXVwelxYnJ8EvsO7pP5PTE5iVQkg75Nfdi2fTtisago90kY8fuXsGFjLxKphIACTja23jgvQCmbTLTAjkdCyGezcDuMaGtpQldHE/zBBeT0BaiMVGq4cO3KLLKpMorpPL7z9a9A7YjjuWefRG93B7ob+xBLFLAUiIkq6uWlS4hSQWWhGoPNJEg2I/eI0FoIjQ1NcDrqkIilkE7lBVSYmhxDa3OdNO0mJ2cwPTqPhtYW/Pkn/wJP/MvnMD48AV9jM1aWVlGkjWO+JCQDdTkPk7qKTQMtyKcqCASn8OHHP4j2+gPSqH362Z8hklzCzNIMPvyRPxP78298558wsHMPnvrpq7hlcB8G92/Hs88+iY39HdCoiljxL8ma/9ij78Tc7AwuXbyETLqMW4/vQ3u3F8+f+CkunBvFwLbdompb8segUTkQWVtDuZxDPqnGBx//OD724d/D7JQfv3z+FWTyyzh4dEAiDNiYnpyZhcvjxsuvnERgZRmZWBz3PXIvTpx4Htu2bUJfT6eAH5fOjuPC60N48LGHML0wjaWVFeRSeRRzVdSZ6tDkbRKAIhRZhc6iht1jht5kRHg1AYPejNbONgQjq4hmo4jnoujc0I6eLd2IpSJYjQbg8TqQLyjqBbPKiLqqC9PXZpFOFXDs2J24dGkE27ftxoYNm7B103acu3oWyWQUw9cui/0ht8hochnQxxWb3ooR1bIRqqpJFLZ00WBjjQolvYGWw1mUynHJvKMdZSnvRLmil/vAbLPA6XYrBClm75VL0ohUqwkIFlElSUoQPAKnGskJJUjJmoS1Qk19WwNcua7X8mD5mHoNswV1Su7setP7RvVpbZ+qqVVral2SlbIZxcJcIfooMQHcD2ug8I3EO3lssQpRIio4LEqmey07HgLW1mojvm4+Jp+P5LNUJimkGH7/P8cIsCnP18x6iM9NUgevl/+ulpRarQZA3wj0ska6UY1747Vy7eHvcxwJQPG10L2ERLGatWxN0SxANa+fGLWGnc/1al4iPMryGqT+ZMN0Xb6iZ24wkYeKErehKMqUxyGYu152vKkwJghMJZqsw+vlCYF/WoFSDcnMYLGeljw6CvfVsv4SKKdi02gxr/9aBYZyEV67CYGVAGXSCEWjoj49deY8YlEqBxPYt/9WhBcjuO/B34bLXY+p0RnYYMEbr53Blm0b8cblU4ilV7F97wAS2RBcHjOuDl1AZ1sLPvqR30UplccbZ88inooiw3gOPVv3SgyDXCfnarGMZCKFxvompBIppcmuJYijlXnF7HAPYzdMFrgcLtx27DZ4nT587nOfk3zcWDgKWtBcPHcRp0+dwd7dexGLMavTArPFDIuZ+5YOHhIWKyUh8PCekGzpahWbNw/A5qDzRKPYG5PAxveHyk2qQgnUEmScn59Ha0srWlta8PWvfx1TE5P4kz/5U1y+cllqiOa2JgHqCSyyplpeDkhNS9CRew7dEjwer0RP0P6bDjRGsw1ZqdnVAtqOXr8uoCdrW5vdJnsS55HD6ZA5wdreqDPCZXQjF8siFgthw+YemEzAq6dekczpto4OuV/mFhYxNjGGru4uDO7fB7WuhEhiBkPXX8e5N85J9iwtbus8vnUSBwEujYw787Q5j6h+TKf4+iuy/5vNVqntec6Qc0ehKKpvEgF0kiFaFFBeybM1IFEmUJqSuS37uCg+gXwuL7bsvHf0GoXkwPuZ9zCBez4/iVt0L6FlKM9nfK6aopfKRhLoqBRraGpUXH8KVWiqBgGGorEI0pkEGhoaJEuW70dvzwbk8mVx/Ll6ZRSbNm2D3eZGQ0MrnE4PWtvr8cwzv0Q0GhNQccctW2Qdd7rNCIUXoTVVMTZ+GZFYEFarCR2tXUI8EEtfqi+tRrHK5z3H9YQKTjJrF2bn0dnSCUKRDZ4mdLf1YXxsGrt275b5qdXr5R6cmp5EsVTAV7/2FcwuLOGzn/9bLPrn8dxzP0c0GUcyXkaG5AdLGR1tLdjY141Sgbm/SdCD6dChfWht8qFaYdQOUCrmoNVrMO+fFgedWwb2IRZM49++/B1s6BzAe3/rcVy+cA2Xzl/Djm270NHeDV99g5AbLl64KPseLcVfOPESKhU13v7Aw+Iew4gao0ErIPFacAket0Xy2Jm7u3NwAGV7Dnrr+hmzVEBwNQCLxQSLhfniJBVVYXdYlbqHNq5UuyYyYvfN9a22ntI1wmyhxbZK1gHGtpjMZlG7k5Qsy2upiFI6LeMs+w4V2LShJwmP4C5Jxvw5tUJu5s/wfJYtFWEwGxGNZKDRlIT4wd8Lr4UxNbWI/fv3YOT6MF49FcB73ncIz/3iNBLJAprbrGL1vn37NlRVZamTSTijLbDDpeTj0sabCm9OWs5FKrLVmizKlSwqRZK2VKgyuonECMajaFQQyoPaAJ3BiYX5MCanAhi/tgK3tQOxdAiHbt8EX4MF58+fh8fZic62bfjSv3wFDW1OvO2BQ8jmI0inqIg3wKBzYCkRgEFnx/SVAKaGZ9HR24aPfvB30NhoQymXxesnzyITLeHo/juAklpyvzU2A775syfh8jbCqrfDY3chuLCIoUvnYTGYodcY0dW5Ae9+73vxne9/DXpTDqHkJGLpIGLpFJKJErZu3IXbDr8VLd4ueF31ElFA4JouZwTPS9UKRkbHsbDkR66UwyuvvYT9+7bjF888jVK6inpfCwqVKgZ2b8bps6ewklxFc1c7MhnGTBTR5LPDa2lCo6ML997zAL75ne/h3772NRgsGji9ZkRTfuwaHMDs/HVo9QbUua1yj48OzcLhdGLnnp1IRvO4NjQCk1GH5kY37rhzP5qb3ULOaWvqw5e/9DU8+e8vYudgFx577C7s3TqIeKiE8+cm0dzagdbORlTLObzw/HMopCvwuNzQmIso6NKw1JuQ1+hwbXIGFpcJGrUeU2MBlAtxHD60A6dOnkd0NYstm7fg1KkT8HptyCa1qK/vRueGRlR0eUTyCZSpRB6eQzWvg8PkRDGdxsrcHAZ2dOF33vsunD93FpFQDGdPX0FwNgmj14xSfR79Wzsl953nRdbTJpl7armnlUgt3gJKjrFapZVzXYFkQYmrUGo2padFQp9CflD6Ykp/QggUJBkW08gGY/job30GvfWD+Oj7P4z/+kcfxbHb97CaBEAHPALDN1gl3wRuf9Pauzev9+YI/MaOwE3g9jf2rb954TdH4Nd7BP7PALeK4paILK2SNbSYEWCtup5xq4WqrBGVHhtnVCfUQDE5060DbDcCY/8RxK0Vskpe2Y3fq/2bjQF+1Jqh0mhk805MjZUmKRs6tey1Xz2G8rWaxaeoNLS0tsogHI5gYXER8/Nz0gSKxeLSSGEDkWrJ5lZmyTajpaVFMkLJpGRjgxlabMoQ5KCSx0yGayYLk84geVfhtSCW5uexEljGXbcfQzg4g2I+IYzma6NjsFDFRstRs0WaEEyYM5hMSKQycjXMDaPFq9tsQTlfkEMBM0yYs8YMXa1ahWI+K6o12vVRnUqmtlGvw7adO6SZ1dTMbKwcJiYmJUeuu7dHDhTNLc2oqNWYnpnBC798QcYmnc4KYHt96Co2btwkjRVa13X3dGN8dAK37NqF3p5etLa2YXh4WFjZBw4ewIkXXkBXRxsC/gV0dXdKZtnf/cM/4fc+9jEcufUOVNRapPMFxNN5QGsQNXBZpUG+VAaqVMrolJwvMlLlDVNULDz/U/GkqLd5oqEFHr9XFZUM/6fkfCk5hrXDz40q3FoDvKYe4sG2Nv9qDeAb5ygf58bfl3mk1iJV1qFOm8eZb34eP3nmGbz3U3+CvYcOy7zx1behGlvEt574NK5MT+PtH/gIvE43woFlJCZPIRAIwulwy59WixMrgRBOnpnCe991L7Zt3Yqenl68/PJL+MEPnkRTUyPeet9tCIRGJZeVSsI3Xh8XS9vf+9g7cPj42/B3f/FvGJ+4hkwhit9598cxMxnGGxefR53HBaPOhnwxg1DEj1Q+ig9/7FE43Fa8+MrLCMcyyBVVaGkbwCOPfAjdvbdgemoFl65fx3J4DfsG94kKe2h4GBcunsPmLZuwdfsW/OzZn2JlbRGZXAyLS9Po7e9EMh5Di7sJLoNDstOW/fMoZNLYu/cWFItp+BenRaW2a/dOnDz5olhI7tixXQ6qjroGLK2sYnJyFFaTDt46JzxU22WSMBoNYnHI5kVrW5fkpNFir1jKoYoQdHpakJvQ1t4u93k0HsOVoSF09HYjHIvB6fXA5atDMBIW1R+z/XZt3AmH2YKZqevQMpe7WkJrUxv0OhOGr03DYffC423A+YuXkMqm0dreLE3o1cUg+vv6YXc7sBYJSUMkFo3DaDAjGaVNoVqswoauTeD+hx9Fe1cv7nvoYWzZ0Y9rI8NiQb53325RRMQiIbF+NvNx15ZF/apWlRGJhWGzmUVBQps5HsAJnBIQSMRTkkno9TQKSDYzvYSAfw1GrQ16PbMk1ZIDrNJV0Nfbi3y+jJ/+9GnMzgaFQJLPFaWZY7GaEV1Nor7VLvbCa+E1LM77EY2kpdFHS2cut1TWGI1mJOJJLC+v4M4770RvXz++993vComFoEW+kMQddx+Vubx164Csk1xXrly5isnxKWwZ2CIKqqtXr2J6ek6IJg2N9aL0jScTuHLpKnbs3AP/QkDU6vfefx9+8pMfY3lsBrsO78Ts2CS27++V5pHBrEFVXxR1o0lfh4lRP6plPXZs3YZ8IQ67o4rV0Bzq6qy459Z7UKloMHR9HJv6t+LLJ36CujoPAn6/KAbYDKFNG0knVpMVHqcPqVROsiWj4YRYydkdZlwZOiNjUl/fKFaa1aoWda56RCNxnHr1NCJrERlXKoAODh7A5cuXsW1TP/TVMhKhLHyeenzo8XsQiI5gZmIFjfU74LD24eWTp/HUz34quY9f/NYXEc/NwOGux4WLcxgZHcXk1DUcPHgLFuancPbUObitdrR2Nck6d+ftd+FHP/whpofmccf9R5BcS2F2ehIt7Z2IxlMYHNyLZ58/ga0DO3Hs1gN45mc/RDSUxqMPvxP13gas+sPQaY2IJWex7ZYuNDe3wuNowLe+/0MYTXb092/B+QsX0b9hI3bu3I6J66P4s7/+FDweJ5YWlxAOcqxdiAVjKFQLUFl1aGxph15lwkDfduiqWgSW/NAZVdAYS0gUokhkEnA6GxAORbF151a4GzyYC8xBbQQMdpKVkkjlErA6DDCYtMjkkmJD7LF4oQ6ZoSropLneUO/FmdOnJTOZJJ1GXzMG9x/Ewd1HoVEZ8cLJlzB09Rp0xgpCiWlZ+8gp02hI7DCDgB0RKqqQypUMnE4dmtuYZ2mGTs8cWhXmZ+LwB8KIxhNC3mpqaUMmm0c0EZPseMUshA3pddM7AWtZcSi2d9wvuA8RpKqBqgRPCIayEU7gheAICWWE+SpFJROwphqt7UOsKWoKWnlGKoKlTtEqea20hF9XAwuwks1ILmEt1/JG1a5COBJXX1HLkYzDr5Gkxt+jVSa/xtfEGkqUVYWCgDlUpFOlSHy69nVeI39O1PnZrDwWf56vl8/Puor/JtCpgMbKPitZvusgNZ+L48O1jcAbVcP84J5usZjftHMmuWx1bRXpdFpAAIJC0uxU2FzKfi/xFBWUaJ/PPZs1qDDp+H+CqAoIzbEXUJrgJTOCtQYlXqFE5eA6YLv+eFSs8jXRIpSPL4pfjU7WOAL4SnqG0ngV61l5MeKBKKpNEtuKxQryJUUFxvWcMQVsvlYLSWhpWW00i0MElZXLyyFcunANdqsXK4EY9u89gve/7yOy5sxNL+KWTbtE2Xvu4uv4l3/9LHwtbuwe3IpUNga70ygq8+Erl7C0MIdDgwdkrYslY4BVBYPFCKvFLOq/Qo45zSpp7tO2NR4hOJWUMosZm7wSq82GZC4tzg2JWBJLC0uSZ/7Q29+BjtYOWVORr+Kll06KUlWj0gpxhYpWqkU3bOgXsJZrbiIeQ329V4aH9pFURpIM0dnVheDqqmSKk1i4HFhWwNV8YZ1go4FJT+ccs6jyWptb5e/+xQD27NmJ5eUgnB6b2BhPTU1jYWEBKytB+P1+2G0OIRGSmEmlHt8Trhd0OeHXjWa7fNL5g3EEVAizLqaqiXPFYDLKnOTv8z4mGBoPJ2AoGWHVmrBvsB/nL53GK6d+hoamOlH6FcsadHb0Y/sOulNocPaNc5idm0VdvR33PHAAFmsVi4FFvHHuvNRUzBp2Od0SO8C5QlCWSk/eOwYDva9VyGWqSGfy69naimrLbKQdtxOZZEbOF/w9kgq4B3EeZzIpVCwled1yBqJ7Bp00jJwDFiEZ8L6XPGYBcTVSZ/Hnk8m0AGwkkggh1mSWnFq+JhJFqJrkWsB7nmpVvqLm5naYjTYBhWl5y9e+tLQgtrkaNdftMgx6Czo6ehEOJeBwebHiX0OuUIbDUQev14eVwCoG9x/A937wfcwvzCCeDInrw+aBLtx59xG0tLkxOTOCl1/8BcIh2sx6xSXG6rSK3fhaLCwgHl2WCATWrOiDywEUc3noNXro1SZ5HQTuGNty7NZjovh96eRLuHDxAvz+RQFzqXDeuXMznvze02jtbEYoFUJ7d6eQzU6fehUtTQ24hQRGnQoH9u1BqVRAuZCBQU8APYt8LiPnvbbmVpx47SRyiSouvj6DufFVfOzxj+H4gbtgMXgoV0YxV8LYxCgu001kdRluhw1DF87Je+BtaEUFemzZvgu5chkXrlxCrpgBNFns3L0BxWoMNifXnhzUhiICoTmxTOcizzWXduK0q42zNm9qkNqLDkjadRt9kipSsTSMVZPMG5IoSZggqEmCHsFPX0O9rKdUVlPdTXUtnSNsOr04P1HtrWSIV1GiHXuhKGAt546o3Zlxq6L9uEbmApHtbCEv+xDnZipOcgGthBsk7oev8bVXT2FmPoDHHnsHVoKr8PuD+N/svWd0XNd5LvxM74OZwaD3DhAEARawqlKiqF4sK7KVyHYS+Up23JMb29e5cZzYvul2HCuuSRx3J3KRbYkSJZGiRIodLAAJECB6n8H03u963oMjMVn5vpWV+88m18Jim3LOPvvs8+73af/6k9PYTYXujdvw3IFn5Vp0dLWLavbCxSHUNdTCToKqUZlvJBhcHr0Ci62Anbu2iFV3LJpCKplHJEzlrhYGo07yo6E1wOGsgNnkweTkEi5dmoDd4UFFtR1NrWXi4nHk1WM4czyIXNqI0GwMg7cNYOvWXnEHIani0MvHsbwUxN4HN8rcmhofx5kTQ2Jnff9d78Bjb38Pzp08h6WZedR6q3H69BBqvG0IreYwuTSFTbc0QW/LIhUL47ab90KT0eHoK+cwN7WMR9/+CJaWptDaUYXnXnwGx48fQSTBaAgHGto24b57H8b2/kHUVlSjlM7AW2YXdX+xmJH1/+y5i3j66/+M1UAUW7fvQa6UQFm5EU++531YmFzG9JUxTM9MIJQMY9G3hom5eXT0t8MfXURdnRuuMhdCK3FsbOjBk+/5H3jj+Hm89NJJDGzZg2XfMl499hImZobQ1lMBmwsYHRtRLOe1FpQ5q6A32eX5HfIHodekkY1p8MQTb8Nd++/AysKckFbLK8ukh/TKoeMwmR1obehErbMF//S1b4sL2T3370ffQCfmZ6ZEOVvracPmTTvw8T/+A0QLPvTf0IUrS2PQ2o3i4BXwJ3BleA67d/ejraUCCzM+5NMGvO2BB/Fnn/1jqe27Owbw42+/CG+jA4M3b0WskIPT5ZZsdTqF6KDFFdkfWDA5PgOn1Q69uYSOtkZs6OnG0JlzsLkdyNsAd5VbRAOJREycZox8bkajUh9Ji4KMPiFHMPKJufOsUQjcKo4niunEel+DtaUQaui6kJX1W9ZSjQZmCiOiOTzx8B+jvXIX/uf7P4pPffzDuPHWbaK4LcEipNN/B9wyhFhydt/sado0Gk3yV7vDef3sro/A9RH4dRyB68Dtr+NVv37O10fg12AE/p+B26uLMBgcbypuC6W8AJ9Uu6rALTMjmXFLtqfY9xoUi0AVdFXBM7VhqQ77W0oRKjyUjLRrM0dVq0Fp8q0DuqrCUslXUyybaS+mNvakObfOYlRfq6pfVHUJj5EcXIIVbrdbftiEICDE/FY2hMj+J/OZf2ajh80OZnD2bOjCjh070NrULAAmLVXZxLOZLfCv+gRkDK0FxL7t7JkzuPmmGxCP+GE0KQV+z4YeyQVjY4RMdW5CZdxo/8dcr7xin8jGUzyagNmgfEc2Q/s1LaKhICorysW+ilm5xXwWHleZ/EiOajKBbFqxP1xeXUVnVycmJ6ekMTu4fadYGbd1dKKrsxt1LS1Ynp/DiROncOD5A2K1W1tTh9HRUWzbtg02m0MaN5FITPJxqYIh+Lxj+w4ZG+ZDRqNhmK1KU/Tpr3wVf/f3X8Fd99+H0bFJ6ExW5GiTZ7EjnS8glsjAYLYqzGDauRXYzGW+oEYsvHQC+LMfQQV1/k0CAO2DBFRleGdBI0155s/xHGl9Kvm/66qh/6iifVMBpH3LXlltjKvz6loQWH29WEfq9QhlKtJ+AAAgAElEQVRnc2j2aPHs334C//St7+HJ//U5vP2xd8FHi8KSDqXIAv7ta5/HuYkZPP6RT+Lnz/5EbEo/8uggDh06IrlrJ46fRTyWwdkzy3j7w7fj937vg7hwYVia+0NDZ8WqurW1CYO7tmJqdgyV3irksxocfuUN6PVFPP6bD+Mzn/62qEerak3Ia5P4nx/9G7z++gUceOl72LipGbFYGAajBqtrPjS1VuOGW/fg0KtHkMjk0blhM+5/8HFs3nILQmEgHCnh/IVxWBxmLAVnceutu7DqD4jyhkrORx55GAuL0/i7L/01nnjqXYjFA/jXZ74Lj6dMrI2r3FXoauqWxuKWLZtx+NBB+H0rCDJDk/M8EkRlVTlCQeYd21FV6RWbxeb2blRV18O/sgS/bwFWkw51tV7EwlSj086vKOoTHRsB7ioYpfmWQ1lZEVp9cl2FlZP5SGs7m9MpatuJmSmUVXkRTSaQRxEmu03y+hDPIBtPoKm5FgObuuGwmREKBJFNl1Df0I6J8Vmx9auoqkI0EcXlsUvCoo4FIhjctl3YAwQXaPk4PHwJ589dxMc/8Uc4fea8WChmsxrcvHcfenr68M/f+RY2DrRhcWXhzUYqQVqq/wkI0oqMaxUzudPpJJLJmKhY1kJBITVITuM6aOOw2hCPJ0WhZ9CZUFVZC4+rEoHVINzuSgG4dUYtrHZazRL8YDOVAItZAOtEgs0c2mO6BDCm+iIajUiTc252AQcOvIjxsXEsr0bkfrNaTIhG03TTg8mkFevKCm8FLl68hEy8IM74BjfQO9CO/v5NmJycftPia/bKMlxeJ9q7WkX1dOLECcRjSTidzFbdKg2O6elZrK6u4aYbb4XHXS3rAI+7pCkiEg2ipb0OF0fOoqOjEQ6nGUYLrTU1OH36DHo7B7Aw74MWRjkujuHU5CVs2dqLo0dfQUWFS86Bjeq6+nq8eOECurq6JIeRYIzTbsfS4jIGNm1BPJJAJlmA11ONi+dH0VjfIpahtLmLZ4NYWV2CxWwTUOHypTG0NLWIMrm7qwtTk5O4cHoYHq8TWwc3Sybzpp4+7Ojfgx995xe4eG4ITzy1F3fc1Y8fP/Mc7JYWWAyNKHN7MTZxBX/35X/A6vQSbnmkH9Oz83jfU3+A/fvvwZ98+jP4yb88g8eeeifOXTiLHTu3ytrPtXZo6BwsVhfu3H8vDvz0AEILATz68DvFPjiVzohV29ziHD7w4adQWUVAZAqnTh3D6uoqbtx5I9xlFWIn+aUv/z22bG/FH/3R/8LBF48gnzehpbkL27feKM9AAlkHX3sBn/v8n2FqagyZRFaUOyQurEwGpBHkaCVBCGjv3oBULI+GinrMTsygubkJOkMJy2uzqG2thMlhxOwiXTpMuDo9gd6BPtQ312HZvwytsQi9SQe9SVEEpdNxIV7Nzkyhwl4DU6YS2UQJTqcFY2PnUeakejEPi4BEGty8Zx/+6i++jLc9+Jv4xIf+BDNzS5hfmsXE7HkEAqsIR0LyjOBzhM3MYiEJu9OAmho3autcMJiorI9I7p/ZTAtwN0KRBMbGJjA9Pw+92YKKqjohIGWyJaRSJIMBJj3zoo0CNFHxQ0DDSPvJdTBRtfZV1WxqTquaU8vnN7O8Fe7RWwQhlUgkgBEdO0TNpKwDKqjLdFyCiaqtsgoG83msqOpTAnSq+bXyfq1GsUAvKe+TXE3a91ososjj+/iL76Naj2sFv5/KXMYxEDjn5/KHv7hOMfdSAQks8l0Crq6Dy/w77xN1/Xrz2Gk1vN7Y53NVBYD5XWqdxmvm9/tFvc9j5dznufF31kvqGKs2zPIdBg1MVqMADzyva+s9Nc9XAcWUfFSev6K21UjOMFVnqupWzoEN1pJCnBGLebMZFqPlzc8laMualuciqsU0lducZ7SwLcLldsO/toaSViOuGvw/AjulXAwN1V6xfI2EYwiHYhi9NA6vpwb33HEfbthzK3rqepEraWRd/vY/fwfRaAqZVB7vfOwxVFZV4L1P/jZyxSTuf+QBBIKrOHnqmFjsf+QDH0ZHUws++P7fw8beDSircSJjSCGSjQjIX+YoE5WXSWeAzWpHNpkV1XG5yyNAIM+X15fK+0gqirmFOQHfnbYysYuenpxDKp5G0B/GIw8+ig2dvWhtaUNtdR2+9MUv45677kJNVbUARLSOvHx5/E3FUCQeURxiEglUVlZK/cwalzWjQlBi/IBGlKVct/mcJADY3tKKffv2ybFTLU/SzBtHj8LpcMHiNOOZZ/8Vx44exU033ywWz/WNTTAZTbh6dUpUus1NLQLkJOMJISNdHZ/EL3/5AtYCYQxu34Ebb7wRdQ0Nch0535K8jrwv7LY3c59Zg2dTSbTXVKGvvRlf/8Y/SC306DsflpxNqnXzxRLmF/yYnllARVUjbr1lnyhKT589gQOH/w0N7ZW4c/9+tLd1IhgO4czQGQwPXxRVHG21ibOyxiXxlM7bBFe1GhtsVpccezAQkLHhuVEh7bI7lEgRKghpe5zj/kUBzfRlipL2WovyUl4hT5gIulltooZWs6HfyuSmMltpfalrhJpFzbGkIpnW0uo9SZIr90bl5ZXwuMulTmI8CwF23qvLS9z7aEW5l0xmhBxFu9TdO/fIOr24tAqt1oC5uSXceuttQmJk1jyV1HReMFmAYydeQW19Oe7YfxMaGqtw/PWjOH70KKZnp2Evs6N/az/ymgJSubTk5XINpqsLbbpJAOFivbqyCk2R96qS/buysiLE24aGOrx44AiOHjwFazXw2c9/Wuowksdm51bg9XrR2NKCbL6EwcFBfPObX5fIlq2bB4TIRBJYucsJg04Li8mE3t5ueNxuDA0N4fs/+FdMjM+joboBnS0b8eef+WuUMnqkwhkU0sDw+RFcHR/H1YkJuVfokPT8c8/i7ttvEvDdW12LMHOZjQb0DQ7gH7/zT9j/wD64q6y4OjOMoj6B2kY3GpoqMTF+EcVCAsG1VWUtNxhkbaYaOxGNS21Icg4BJe5JuQY6bE5k4mnYjVRNU5mpExKk0USL95wQ62hB7PGWS5wQgVySMsRJgfvOQkmcNbguWs1mxf41n0c0HpfnB59fqt297LVzWSRJynA5ZT6rayrXI9p7046bz6nW1la573gvusrKoNMbYSvzQGcy41++/S/41rfO4e77KwQMbmpplKih7bsGJROaqlvOf6qEj504JqptOte8evgMjHo33va2uyWWhmpdAuV0D2J9G4+nUF3TjDOnL+LHPz2LyHQWrbuNeNtDuwRkW1xYwdjIHCoqWrFr2+144cUjmJ6ckXxdklUWr/qQ8WfRudeGXTu2SS0xcv4ynnrvR5FP2fHNr/wQ//yN72Hk4jBu2LkbX/rCP8BkdKGpfhNeOPxjPPbkdiz6RhDwraDSU4O79j6E0HIRn/7UX2B5fgHNTdVIpdfw5O89gZERxo904Ya9D8DhahJL9SIt0pMxNFaUIRJcxNLyBEavXMBXv/FtnDw7io/8/ocxuxzCkaOnsWmwHe/74ONYmQvCoXMjFYuiosqD8goXLk1OomjSI5jy4ds/+joisWU8eO/bcPboGGZHx/DVv/lz5PJWVNf0IJ934sc/+QUqalwIxmdxdvgw4ukl2F0mrPqDqKlpgt8fR219G5ZWFxHwTyESiKOl3oP9t+5DW2MHrCY9LNYSNKYEtAY6EJmQStjQUN2Poy+cxXve+W4cP/0yito4Xnz55zg/NIRHH3wcD9/7LvzgOz/Fk+97H5478hMceOUATlw5iO139EJvcaNQsOKNI+ewf98e5HMBlLJ6lLvq8ctnf4GPf/IjqKwqw1ee/g4unpuGxaGD1W5ETXMbbA4bqqpZE2qQSERw6dKo5GOPXr4qBF2zxSyZxm4Pc8qL8FZ5EYwlEYsnhLhgMOphNOmhkXpOySxnnVYqKK5gSs/LAJ2O5L4MUFRqFYUQpzi4qYQ93ju8T0mE5TrmdDjhtllRiBZw1+ATKDd148Pv+xA+9YkPY89Nm2k3Amjt/zlwK7L468Dtr0Fr9/opXh+BX+sRuA7c/lpf/usnf30EfnVH4P8FuLVZyzA5sypWyXlw41MChDnIzDhlzApZsneZGGiQfC1mylB1oeagXZshKjYwkk+lvFltXNLajhlQ6i8V0P2Pisr/eJVEmam7Ro2xrr4UQFkIySU5DhWoU0E9Wh4KQMhCW5F8iqUoG9gsnNmcpJUnQUWyQOfnaC88j7XAIk6dPC6gIVnsNqsFu3fuEnCKChNulFta2uByOjE/vyDNd4INjjKPABVs4OoNWnlfNpdBMOBHJBxSbFQly7Uk1lbcCNCKOQedsKOpuKFdshZF5LJs7CVhM1EVokU+kxIWPUFlbgQWZyZRU1EGo04jtleBUBBnzw6JVWl3T69s0LlhZ+OS1nJUCBHoCMfjMJnsmJ9fwi9/+UuxUP74xz8pn/mNr38Tbe3twsrfvn2HAAo+3yre8Y7HsLLmx/DYZVwaHcOn/+Rz6OnbiAvDV+CtrEEolkBBa4DJ6kC+pEEsnhTVCa+3tliCzcxz0CNBe0aNRlH1pFPIMTdGcotU9ui6LTLnCdtN7P5xKq4ruVXV7bVNcZUsICxyURvQKuvf23GrTWH+rja0ODfVRrCBFrZ2DRAaw+zh72JsYhZTYQN27N6L/oGt0phbnTyPA999GodOXcLv/uHn8OILz8Jp0eKuQQtytLHVWnDw4GG89OI49uzqxx/+4R/ix8/8TJoKBPVGLl3ExYsX4HRSGbAXi8s+aX7ZLU5k0jHYrUYMnTmDWLiAqopO6ExJxDMreOih92N8YhkHXv4BGltcWF5dRkljRGdXPewuD3z+KFo7N2LfnQ9iYGA30gUjEkkNlpdDWFmNSJ6j2a5HZS2bPzpcGh3BzNQkbt93C9xuO579+U9wdfIykukI+jZ1oq6uQtjaBLCYI1XKaUXFQnU9wfP6uhrZAFNFGouGxNKUVm20y92+fRtWllYwNT4Pl6Mcjzz8AM6cekPyW/XaAlaW5hGLRVFe7kVjc7sobdcCcZS5KsQ2yus1IZsOybpBO0o2xodHhmG0WNCzqRenzg1hNeQnwgKj3YrGlmYQ/LRq9QiuLMJi1iIWiWN5eQl7b94hFrl2i0vY91TPjly+jMqaSrkP7Q47Th0/jaamJpmn8XgCFy6OobW9BaNXJqHRm+B0e9HY2IpstoS3P/QotvRux+9/6oPo6G2E2aJs6IVFnUuJooVrIokhzBtLpgiyMNhq3VlAY4LF7hXJGC3QObHZJOQaQEtJShao/EomCWizSecWoCFH+y1awAmBRZGc0SpZUeYZxeqOqgpFJVGQRistM5l1SKBBsvVoA59W7BHZSOBSyEaa3x9EMBBGKBQRtT8BHV9gDcvzEZidJZR7XZidXhIQtKLWiZ07d2NxYRmv/fIMqtpof1vApv4uUZTPz8xj6LVROGvtknmXSOTwxhunkC0UxMYwGg1h+43bYLHrEYmvweYwSSYb7Tk729rQzGzepQVMT08hGU9JnnFdTZNcS5JvSlShaDOIRJexsORDY+9G3Hff/Th/bghzs/MwG63IZfLIpjJobeoUa7VELIMzJ89hdmZB1Nd6oxZGuw41dTVYml7Bnj27cOu+W/HMM/8mz6tyjxNZ5lkVMti2rR8vHnxO7CDd1ir89m/8jjRsv/udH0FvCGNhfgldLTtx+/69SBeWUNQFsKGvG4vzwM9//gpeO/YK0sksBrf0YNf2vbhz7ztw8dI0vvz002jrbQJMUbgrNTh36SQWJlLo390HnaYCI0Pz2Ny+BTdu2oFQIITZhXn09PagoEmjtaMarnKCizlMz1ymWAaV7ipYzA48/8sDuHT5Itq721FVVYu79j+Iro6NCIZiWFsL4cALB/C1r38FqXAcngYnbrh5O0bHhjE5ugiUjLCWW/H2xx+C3ePCuQsXMDMzD7POCm1eL/lgzEXU6otI5CPYsKUTlfVeLIdWYLXbEU/TJlwLo2S0F5FMJ2StoROF10NiUlRUDiajARF/HNm4ESaDFRptAZpSAUOnhmCyFPHAAw/g9ZffENJCOqFFcJXW5Q2oKm/AnhtuxI492zDD7MSVFcmajCfCij2jx4KaOhdyuRD0hjRy+RC0ugyM5hKCoTBsNq/kfevNZqwFoxg6P4K5JR/qG9vFnpqgeTYLJGNp6HVGOOwkeOlRKFHZptiQqnUMf1eJZurvvDdVspjY7K5nyfKZpIK615LLVPWuamnK9xpoFy+2eszbZX4dgTIlP1fJ9Xwr91U9FtYMVocDBQ3dKBRFnQrWqvUQX8sGP2Me+Ln8nEBgDW6CASZFQayqgFk3SRN/HXRWj1n9fgUsVlwwCORIzASt8UtUc5mkxuD7VRUsARU2/BWL14zUWgSH+cPj5PkL0LoOjL8Zd7Du3iLnXsiIPTJfp9aYKnil1pd8H/9MYFgU1EXFsUP9XDp3qEQtgrlGAwlhFiHRhMNhBRDRGiTv22QxSZ4tQQlPuUdWbyop6ZSi5AgXxD2F+YokIYraOxZBmYNEkAQW55bQ074Bg33bcPue21FVViUgYDFDC3hFrUaS3tjYOL71vR9g847tuO/+e/D9H34fx04ew85dO7C8tIjaulqcOn0CqXgSn/njz+Dc2XOYmZ5BKh/HQmoK/tgyOjs6EVgLwGqxic2kQWMQxXE+nVNUmyaLHGckFEYwEkZlQxWiyRhSiTRi4ajkf/tXAyize6At6PDoI+8QNfvC/DJ2DO7C9NQM7rv7bizOzmFxYUFUPlQZXxkfl5qToCTnFe33+TyjNXc6mxagxudbE0tggqYcI6rtw5GgqCBXl1dww54969bAdni9FRjYtBmBYBAz8zMYnxoV9475hQVcvnR5XVFJNwsCr2khW1I5u23rVsWOd34R/Zv65Vk4dO4CXK4yNDQ0iALYyEiVfA4Wq0We8aJUtVoRjcVgNOTQUJ1AdG0Uf/CRv8en//enUVO1QewpCRbS1aS61gXf2iJC0RgW59dQ5qxFb99WuKvKML0wifPnaO+s1MvNDY0wWGmpO43z507hytVLsDoMyBczgFZRwpbyVHvrBJAmQBaNRJBOpuWeKOaLkk/Mmpf/R0trqrM4r/M6Jaue9x3nuqwT6wY2mVRasUsWS1ll3VDr4UJO2Y/w2kmut0bzZj4p30NQkPsafuZbBI2cZEcqKt11W1wSHUxW2BgdoGFONpXrRiQTaUSjCSED1NY3wFtVhZnpeXBPuboaQlV1I3RaOhS5EFknHVrsRoxcGsLRY4dQVe3B7p3bUO5xwFtZjpdeeQnjkxNwe91CKNKbqMQvIZtPi+LUZrcIiZQgLgkr3G/x/qdKVslF1slejKSQVw8fEuBy7PIEJi6swmA2or6tGjfuuQODW28RwJpr1OXhYYRDQSEl+ldX4XGXifI5HAqhp6dLxl1T1GPvLffivrseglWvQzoVxcLcVawszqKrrQ1f/4evCQlkZGQcjfVtYOlnMTvR3dONhaVJcc/JlNJI5CLYefM25I1pxPMRZEoJQF+AzqBBIp1AJpde37flYDHmgGJWQH0C+FUVlbCabUgkkrBb7SiRABlLynHyGnMNqPZWwW1zI5vOIpYgwBsXlSzJASYrM5i1Yo3NWp6gldvtEftyG90CoEU2nZY5p9SzelkrxeVA9u46eR/HRgAseRhqhfgqmczXZKQr7g9ZOS7+D/ehKujFbPCS1oB4Jid1eH1jDY68dgaXx5dw694WfO2rR6Ezrwjx1OnyYNtgtZAGmltbUFNfi4MHX8Yz355By4ZK3HPPZhw9dgzNrc3o3tCIWCIEh1N5DhH4ItFgbGwKerMTR16dQ2NdDd79xJ2Sy1oqZfHSy4fRWNcJvy+EuRkf0pk8xq6Mo63dg3gyAmfJBovFjovn52C1OOEpd+G222+F11MBjdYMg96LC0PTeODBR3Hx4nloDVk0tenhqlhBPpuC3VQPr6sJoZWorOXP/vQXGBueRHvLJnS29aO7a4Osmx/7gw/h5MWzSGtNUuc7DHqYtBqMnDuBN468hCNHnkNltUuePbVNrfjYRz+Nn774MlJZLU6dP4o3Tr2Mndv7sL1/G778199FT2cfKqqrYC4HQrk5lMxF9GzahK8+/W04rHpYzBpUeUzYs20jpsYD8Li68cH3/wl++MNnMbswg3B8Cd2b6jA2eRYOlwmvHD6GYtGGqppKWQvbu1qw/449QD6Nf3762zDnPXjqA++E1UK1sxZaQxJLviUYTeU4eHAID9z2O0j6gFgwjLIKDV59/Tl0dLXg1BvD6Gjqwsfe/wewmHl+Onzz+1/F86//GN3ba1GwZOEPcs0PAUULujprUVtjxeULV1BIGrF79w4cfvUgMvkU7LYG7KACOZ/AxZEzGLk4imyhhJtv3QaLQy/r8Fo4CHe5Fw6HB+FYHDbWr6movCeWjMh+spAhiU4hiWYySSGXO+0k2caFyEDHDj2dwGisTvJMtiQkCx0SEtnCnhNJEcy8ZzQSySfe8nJxleH+kERdnV4r5Aq6s/jnItjZ8xuotvbh/b/7Pnz2Tz+JwZ09YvlN4JZWyQpOW4SGB6Yqbq8Dt7+6Dd3rZ3Z9BK6PgFJTXB+H6yNwfQSuj8Cv4gj8t4HbL3wRVpsTk9MrMBidkvfJgpQM8XyBzXKlO8BcMQK3uhJtYRTQlmZ26mZNbWKqCgv172rOm5r5QYb9tYCt2lxT8kD+818ER9gkktes2+aqYC9Zxdd+xpvfy0Ym2esaMtVV4JZNURbASg4aGZVK01Irm3P+GA1alLnYLChiYW5JGtbpZFJAlgvnz+PS8AhcLjJAi6DT1MbePvT29iJDlm+qILa7pPxSPWo2ssCn5VQKAf8KUMrBoGe2CZ2Cc/I66AxIFjSixqCKiBsDgjnM22NT28CcVi0ExOVWmQowNiNKuRS8DgJdihKVqjvaz7ERecstt0hDic0gbmD5/8z8JcAyu7CCDQNbUVFVI8pf5mItLy1jZnYOwxeHUVFRIZt5Wo4uLi6L6pjA3fmREXRt6se2wZ0CaIXjSUVRBy1MVs4bnbDYc0UqfJIKKG4yg0mBzE/KZTNi8yVZwRk2Qk2ibOA8IpjOJgzHjE9pZoNJPti6cklt6KpzSb32apNb8vDWCQIEGNXX8d9Ve8s3G+vrAL/a4BYwS5NFWhuBW7eE6Lmf4afPvoLh+SJq6wliO1BTX4279/Tj2M++jxMjC7j73R/GqZNHkIqt4p13N+G1IwoAOD/rw2uvjuHx33onKitqcHViCj6fH7V1Vbg8OoKTp4bR0VGBO++6C5FYDr7VkKi7FhdncMtNA8im8nj2Zy/Baa+G1pRFOOnHE098AmfPj+JHP/sRGlud8HjsqK5tgN3uRW1dJwZ37UVDUw8KRQN8gThKbAxb7Hj50CvQGWj12yOKD9ouTlANMDmO6mov9u27Fb/4xU8wdmVEGMcul1V+J+vY51vC6uoKgkHmDxZoii7jy3y4qupKyRKcvDoBs1mPhvoavHHsdcndpVK3kMtLxpLXWYnG+hqZ+4vzU/B6HLKpp20vLb51RrM0/Lg55fHSKrBUoJV3GSLhsJAxaE9Ji8PVNT8C0TC6N/ViYnoSl65egdPjgs6s2MR1NDZAW8winYwgl4ljZWkNLqcVmwcGYDE4MTOzIHZ+NTW1GJsYFWZ/vkAluFbUJbTYra6sRTyRxOjEJIo6I65MMUfXhbaOblHDvuPtj2HPpt34489/At39jSiUlOxtxd6zoGRaMhMcJWmkUa3Hc2WjmWQCu70C+aJFVKrM67ZYqS6k4i0q/88cNDYkFUY2VYpKA41ZY7Tl5HojoCuzlTRKtpIwv9eBJP5BQAUt1xeDKIj5GodDUd6xgatYzOtR5iyTJjJVG7QZlExPtemm14mddLGkQSKewOTUpNh487snJ5aRy5QQ9kUQj0XQvaUJDY2NkqtYX9uMUDCGk8dPQq83o5glIcOAvE6DcDCIZDCKhoF2eCpdMFpot58VQCnki4CJg22ddSgWE0ilItLYrvQ2oNxdh7NnRrBx40bkchEYLRm0tHqkoV6EF7X19TLfeI8FAyGxTxy/MgU716MCkM8UEQ5FEQkxNyyJqroqZJFFKBzCA/c/iE6uhzMzqKutwejlEWh0BaQzMfT0tsPnX0Bffw8uDp+D0+zGTVvvgFFLp4MM2jvq8KEPfgznj83g7ofuh6dSj8o6DSpr7XA5GmGx2XDs+PNYml1GNqzH7GQE/uUCPv9//g79mwfwpW98EacvHYS7rgCHF/BUlWN5OYHx0TVE/Dr8j0c/gLt27Uc2lcbzLx3Ebbftw6HXX0BDCxVLerCXGgwRTJmDxegB8jq4XW60tNSjb7BPmqshfwwz00t4+dBhvPbaUQEWq2urxfYtmgjJNaAKgcr99o4ebN66DWeGz+L8hQuwuW0ocvHNa1DtqpXGFBuwjjIbcpoUOvvaEMkEUdBTxUZyUg4ms1nWdaqYuRbEI1HJVOQ50FY+Goojk4ijrrYOk9OzuHp1GqWCDtloEbqUCbUdLngrvRg6NI6OTU3o37gV/kUSQ6j41OPihUvYvGUQe2/eh76Nm8SecXlxCZNXx1DIJ+HxmmB3FJHOrkJniEGnS4jtJC0c/QEShkxCKuKzS2MwY27RjysTs9DpHYDWilyW6iI9TAZmT9Kek+4Y6XWvXEWtxh81k/bamuNaQhGfN7Qw5TNL7kdm168T2NTaiOOkZsuqgCTvWZKV3iQqSYaA4h5BMFgFJ3lP80VST/E7aCjMe56Z4CaD3NeKxV9CnsPxeBT5PFeJotQGBCtIVGmoqxGg9VoCk/oc5TlwDgmgbKCa5C3gU0mjx79TXvHYBISKRmXdUsFf9ZlM8Jv1iUQHr+e/cWxUhaxqsaw+168lAeaLObG6VZv+XGUJfqoxHSwY4rSZ5OjpNXBYHYgn4gJUSPoC10cVuOUBlCBgRBmf5awAACAASURBVD5Hm+eC3DdcZ6ORKCqrKsXyn8df39iAtVBAGslUlbNOoWIyzwzI9WbCm3WGEGi0iAVjQA740Hs/hK0dm7GyuAy33QV9QQMtTUTSWSQiUdhIYjCbcG50FAcOv4z/8eSTMt5f+dpXxVLVW+6Vz6urrRflJeuol188jC2bt+CB37gHn/yLD8Pk1omTB8E91rgBH595bridLgF3vJ5ySRdhLiyz0glWGuzKs4REPs6T5aVVlHIl3HrzPjQ3tMC/6kcxx3zULI4cOSpOML/1zndganwML7xwQABsqu+2Dg7CaLJAb1KeM4FgQPLh+VPudouVK1/r8wfkevO5RkJMQyPnnFVR7xNA1xtRzJfEpaG9rQP79+3D2NVxHHnjCG64cTc6O2nPXML58+eQzeRx/PhxAWwJzLEJzvnNtX/fvtuwpX+TWFXz2BeXFsSSlTUM1yV3ebmAVARuWWPa7axXSyjlE/A4g9BpVvH8L17Ek+/9CF47MoRsVo+qygZUVdULmYrPcpKyUukEItGwOClYbRWob+wQcD8SjWJmZkbAxc7udlTWetHd1oYTQ0cwPDqEFd8cipqcNP4z6QJsNidszH83sfah9WZRnHtoGU6wKx6NCemL14yqZCpeJ6cXFOXtevaokGPXM5y5dnBfpCSRKARVIbFqmLlpkTUknkzI/cn7jhEt3BuQoMBai2s71wJa2/KaEFTg/o/PSYK7VCDy+Z+Ix6VeqKioks9lhAwJYSajWcgq6WxOQGyr1YnKyjpEwiRAkBSXhd1eJiQyksmOvXFMyG6DO+nUEYFOm0c6GZLnS0d3lwCN5y6cx/zSHCiS50bA7rQgk0tJzeV2O4UYV9QVkSlmJOJB3BoY9ZBKCRGULhxcT8S6eHQMGzZsQEtzK1795Un0D9yEns4t+OyffQ6PveNRcVfo7GiH3WpDIk5AdkHUoiSW3bB7t5AAnBYPQms5BFajOH70EJLJAEKBeQQDc7jjtptx4MAvYDSYJHoiGKDLSrm4vCTzGRi9JomEKCu3Qm8qomtjkzhXLPpmUFNXjqnpKfh9S/CWe+ReZ73FTE3WI2azURT1dDqIM5/WYIbH41XWNJJaheDKWrAo14CJtbRM51aZ6xyfCbzmvCf5TGC9TLCUtuGcY6K+LpVgMRjgsHAO2CQPmYQPrtsqsYZ7N3XN5hSjvTKJBlwP+TxR9m9KPao+m2S7zhqV4Pp6ncrjleAjjVb2itwDmiwGxOIkholZgmTP/+jfhrBpwIFNmwbw05+9gLb2ZrkPSQo2W72oriKYW4GRS+P44Q9/hmSmhHsf2IIHH7oDp88Mo6baDIfdgUK+hEOvvI7ZuTBuuvk+VFU0yfUMR1fgD0zixYOHsLqaRUuzGzrQBaIescQqyjx5bOhrAGY3CoEkRBeFsVHYyuz49J9+Gk01zXjiQ78Hrd6Gjq5ebBncCt/aEix2DZxO4NRrz2NlwYfK8mbsGrwFXW0bsaG9G0defxWvHzmKbZt34pWXj2Fz/xapUU6fPIF3v/9xREtRccIaPnsRtZ46hNf8GDp5Ho0NHpSQg9Vuwd59+1Fd3wqLw41UlvdAEMuBMQT8PpiKVjRW9cC/EsHC8jxG589LbZUoRVBRWyFORwuz80xEx9YtTYjHlrA0F8X0RAx/9Im/xauvnMDk1CzCMR/sbh2sTg20hiJCsRgGB3eCTP5Q1EfzIHG2YW1YSBdQyGQQDfqxfbAPGze2Y3llHno9a0MqmMsxPb6GjK+Ehqp66E0ZBCN+6TvVVTbCordCWyigrqYa6VwWf/e1LyNSCMHTZIEvvoTRiQU0NXXD66pFU5MHQAjL8z4ce+4Sapq8cFQ4cM+9O1BX34Of/fQQ8oUkNmxswZkTJzF8cQpGswa1DZVo72lHKp9BMBGE2WYU5XUyS1eNouy5rDYHlmYX0FhZh2Q0JsS2YoEOKoxO0UtdZTTopR4j4MrnLtdvOl04LXp4y/Swmg1CvODazrqGtROJClzXVZcQtT4i6URTMiLky2FP32+iwbUVH37yg/j85/83duzZCGhMKDLjdt0z4Tpw+6vYub1+TtdH4PoI/P+NwHXg9vr8uD4C10fgV3IE/rvA7Z9/4Quw2VyYmlmF0eREQcMcJXbYaL+XEgBTQcXYE9BBW9ILXEtlF3eOaiNOVUWqaldptK2rIFWAjRs8lT+jNun+KxeD+YVsSKgKEPWz3/pcpVGh/qgNT9nQsnn3JtirtB0V1S1fv05Zl9jVgjQw8jkqzzJYXJxGbVU1HGRaxqKYm52R4pvNM6K/6UwWRY6HziiZXvFkBrE0N6F2UVQUi1nks0lRyuYzSckL1pRyopA16gjCZCXHVrJgS3rk2SlhllGB9sEKmMnebTHHrGEF1CXQLHllVgtsZj1y8RC0pQJampslD4zALtUGyXgcoVBAsRwlgFMqYX5+Hm2tbRidnEJNYysisbg0K/s29a03KSxobWsXe6rRkUsIhCNynWfGx4V5vfOGm+H0VqK8qhr+QASpfB5ebnCyeWRyJaQzOWHhW+0OJBMEp9bzkrLM6mUDuiDqYiVzqSD5e5xmsnmRZF+lyypqFoNiF6dmc6lqmWsb5Oq8uValwwYVFbyqVZHa7JYGDlXQ60oFfp5q48jXMnsrXlxBiyeCqZf+AT/5yXGcGE2jrq4GNVV1yOTj8OiT0PgXYS7vRMfue1AqRYFiBA7DHE6fHkdrcz2i4RwOHzqH97zrdzA7sygAQIbnrwfm5qdw/Pgoqmq0uOHGPZi46hdgbGVpFRptCo8/fjtS8Ryef+4oyr21SOVjWA6E8MEPfwrHTp3G0VNHsW1HN8zmKrS3b8LWbTeioaEH6ZwRsXgeecnBIaBXQji6hpde/iUGBzfB5bKjtbkVE+PTWFxYkobcI297EK+++jKe+ckPxR6urMyChoYauMtpmR3H6uqSkAfm5mdRBK+VWVj6jjIn3B4PFpcX17PHIPbAa2vLQiiwWYyIhiOw6RyocFYhuOZHbU0VZqauiLVybXWVqKypBuedFwiGUNfYgJnZeWlcd7a2wajTKuoAk0kUUGVuF0o6Dc5dPIfO3m6Q9bAS9GMtFsaqf1U2xoMDA0jHwwgElmGz6NFQVyX2d1OT8/A4KqDVmCX3Smw1LUZpsPoDPuj0JlEtLM0twagzoby8AqvhCEoGNtUn4KmpgsNZLlmAv/3Ye/CO+x7BX37hs2jpKUcqGxVLRDbWeH8y64+2yJxjbIIq1p0ZOT4qhajiSSa50bfJ6xKJKExmBYQrkKShpTqP66PyPmW+GsTuLieZiUoentqUZWeOf1cU58qc5/v4SyxeTUZpgonaq8DcbL2MK63wCIrT7piNN+a8Wgjs0tKLql0NGzVGsdYVRXoJ0oBgA5uACDP8aNFLRRVVGLyOi4tLOH/uMubnlmEzmWHUuuEtr4BuPZ+8vLIciVQSmUIO9S0NiKfiuDp1FcFgGBa9TXKQU5k1tHXWY/fuATz33EuSYZaIajC49SZEIgT4mQsVQk29HV3dTZibjOHc+XMCxtttdnFLsFsd8PkCouhigzmdzomi2Gl3wOksw8ISlbHMBDXh3rvvRW/3Bsl4XVqYRzDoR0WFG43NtaiuL0cgsorNm3ulaRUJBBBYDGJmPI2Qv4iGZidaWqvx5S9+EzPTQdgsHrR21KC63gK9oYi2Lg8GdzYispKFR78BizMxvHFsGBdGJnD3/fdi/z034/SlV3Fx/Ciuzk3AYMtKHrjdXo3hs/PYu+12/P57PwmP04XJ+TmcOjmMWCYAh5sOGAaxzK6sNktDt715EPqSGXNzU4ilVjA8PYzx8Su4cOoSpiamUV7jFoW21eqQ+R2KRMR23OqwivV9SVMSEImqg3nfHPKZAjo2NUNjKkKvNUBfMKCU5WNEg8aWRhR1BeisOsLukmPLXGeuDZyXVDGm0ylRHtlMFmRTOdglLzqCE0fPoKaqAq2t9chrUrg4cgnaUhkaa5pE0bI0sYrVQAiGPJuFTlEXxNYiqG3w4pZb92Bs9CreOHoOTks5Ng5sRV1lPX73t9+HcCAo4Mjc3Bg0OiooCB5k0NTswtiVMwLwMd/OYLSK+0CA+ZgGMxpaOjB+dQ5zC2vQ6Hh/mlAqGpDLaIRQkoxHgFJG8iCp9lGtgFWCgxoHoapqCVxyfSHAx5tGfb6otQgb5LyfVLBPBXP5OQoQyOY7HUE00NJ1g/cW66eCAp4SPGHznMQMRTXPhjlPxYgCCtIcZP3CpmAsHheQhY16rgPMy7yWUEcQi4Qhrgd8RqoKWfV5KWsIc3MNhvV1hQA213obNNc4pvBc+F7VvllVwl7ruKKod5kfy8pFJdCtA9JCUlMUcwI5KWHDb+baqwCuAljplFxTWs+S6qEhmSAvVrMEoAhSCHUmmxdijqTLqZ+3DtwS7OC/ido3X5SMT1oCBwIKwMgxczocAprqmK3Isee9kUyIbagKbK8XlUqGKd0OZLbq4LA4sbrgx0N3PoRtvVtRTJRgpSqrqIGZQFIuT8sPsT3lM2h0ehJnh8+jt3cj9u27Q8DRX/7iADraOwWQLPd4saGrB5v6evHKy0eQSuXw3vc/jrnAOIbGTip5r+EIerp6kIiQbFNScmONNskmpb0zCXBcH6l8TaRiyKaySCST4prD+tDj8OLwoVflGePz+xEIhGClrbpGhwsXLqJvQzfuv/M2PPPMjzG4YyfsDhdGx8exFopgdmFBwFBORO4HWOOZjQZRxDudVMDn15+FjABJ4g8//jFxozh16pRcL6qcaZN8/vyIALODW7fjwYfvw8wi81Rpja3YWXMelDld8llUblLNNDbGeJMlmZ/MNaW1a4W3HA2NTeKEQaUT6wOCpaw3aIFNUIbW7XSDWViYF1cbtwOoqTTimZ/8C3bu6kNlpRd/+VdfQW9PH7YN7MXaSh411c3weJwwWfOwl5WQySXgXykglTQp42Wzo7WtReb4sm8FqWwC5d4yuNx21DV5BZQLRv0CRPK5GQ5HFXJakW4UFlF82x3MzM4p+6n1XGjWAorVZhZl9kpZPyQjkUpGKmzX7xVm4creZ52gqjoPKQRIg1QOnL/8YLH3FhvogqxRsg+SDOiirDncu2gIUmeU+aTmpyr1B5E4xf1DmmlFhSTJ+kKcl+huJJbMvG42NDUyy96E5aU1ZDJFmMw2eT5rtHrs2bMTU9Nz8K35YDAUUVZmVjK9URL7a4KLuUIWwdAaQtGgbECpxG5qqhOCRjITl2cUjIrrEvdHpWJejpfK3EwqK7WNzWxFcC0k4CYjOsKBGGy6Cmzs2IJDL72CQjaLtp4u3Llvv9Q5nB8GEJzJYWZuWuokoxBONVicCsNssOHIqy9jcXEKzU1V4n5hMpbQ29eJofOnUd9Yi0wug6IWYkNdtGgBrx55I3c4JKskJbKB5MjLF6awtjYDgyaLhtpyVHnscFotcDqsyOQKiGRyiMST4obCLG6u5QXut9IZOTeqblkD8NzkmnMdlbqT8Rtasc7mPotOF1w/qdbj3iyTTiG77qxAUoA4O2i1yn6LezCCvkLwMElGtur8wL0bgVhVnV1g/m0R4gwjmbh0e1F4A7LJFrrQepYuv5vzkd/DPkAynYbZbkeKwFk+J24oXL+p6Gc9wnkUSyRhMnEPlUeWTlc2Olyt4p/+6QAamzzYd/s9OHjwKK5eXYLdbUbvpiq0tFbhwPPHcfNNreju6pT1cejsCJJJMxoa+vGex39X1tbxiWH0DTRixTclpK5jRy/inY88Jfa3x068jHBsAvc9eDOe/ug0brp1EDfcMiDWvnPLc7j73rfBai/HlcmriGfDCEQXUNIn0dBci3A0jInhefivJDE/uYCe7k4hTJc5yrG5fxBjV8YwMnIKe27YAmjykhVu1Dtw7MgwVmKTmPQfR5o9g7Qel07P4v57344PP/Uxidz54Q++h2gsgo39fejo7MTM/IIQJcpr9diyswULM0FcvbCE/XvvQYXXg5I2h5MjJzCxNI4rcxcAc0pcSOorm6EtWlFewedcFGu+GPQlD1YXUti76x5cnZzBoddewVpoFQ0t1ejoaga0RTS2NMl9l8wucybDYWlGIW3Dmi8Co6GI2ZkLcDiA9vZmbO3fjcsj0zh3dhQPPPAwwv4INEkjjh8eQnNrvdSSC/MRzE0uobWxAX09NTAY0tL0WA6GECIBzJDG1NIE3jh5Dlu3DOLSxavYfcNG5PKraGloxcLcKhC34f537cHi8jSOvXEBp06Ow7fsQ3OnBzu29mFhdhG5AuNmXCiwBjFpoLMUkcgF5Rw4fizBCnnGIRhRTOdhyGdgMmjgsFulH5ROxeGwW2C3MVYhJ8SrMjudQ8oUsouBedsFGLVZanBlfeX+Te1/8V7jOs57jbWF3B46nZDHACPCPmD3pt9CrWMA73/i/fizP/sktu/uBXRmlGCV+oLvkc7bdcXtf6VleP0110fg+gj8iozAdeD2V+RCXj+N6yNwfQT+/Qj8t4Hbv/0CHA43puf9MBqdyJUIAnALJVtwYThLM407Uegl45YbdKH7rgOfqlqWhep/BE9VO1rJEtVohUGvNunUxtp/9vdrz056DvKjeRMoVt+jfrf6+7/LgOJXXXNM3ErycxTgdv0zCerlc8gkU5JDlEkn4LDqEI8GsObzCcOSVsdkHw/098sGlU0Q2iKbrLTZoUVXFkazBQDzWJUsK2YyEbglY5PsVovFQL9pAWO1GjZgUsimU4KHa/QWUdyyPCfbXTbRVNowJyVD61TIxpvNWm7i2UCxWY1wmc0QaVmJTReIzVUmnYSNlpWlghw7IVF+T3VlpZx7tlREKl+QjDA2LMmsZtOXzUKC0VQtVFVUIMcNdxEw6/UCqrV1diGcTCGaSMq5WxwuJFI56KRZz0wXHi/t1IwCSBKEYhOFzVUqpjibCP5wDrAhLHZZcr4kCmjEKppjK4pbHTNllE2/2ti9VnXLf7t2zqnWjpwTHD/1lwrYXzsnr80XVD+HzHaDI4vo7GGkL/8YB56/gFOjZGE3SHaTTp9EZi2G37m/H6txM6KGavT01iCbXsLK8jAqK2tFbetfjePc0FXsGLwRblcF0imq+4IYuTQhVtwN9WXYf9cu/OCHL2J1NYmaahdikSgamrR428M3YfjCFF4/Mo365irE0kkE4xm874Ofwunzw5j3jeKW2+5E74ZbUFXVihLMiMZyyJeMKIFgnEax9/MvIpUK4tLlM+jubsL2rZuxOL+MoTOjAmbdd99dmJwcx5e+9EX0bOiEs8wmP5xjJrNBbI9JVKB6ltmRqXRIVDZUXtrL3KisrhZAMBwJY2RkFBt7O2CzGsQataWxDotsJuhsMGmt8C2tCMBLG0lahbMhtbKyhHQ2icamegTDQXiryzE3Pwe/z4+O5i74l32Sqdvf3y9qnmg8ikg8CqPFjEXfEgrsg9VUIpFLY3l1RQB/l6MMFmaKVbqgo7IlFhI1ChXzZGY31LehoaEFvjU/Wttb4fcvo8xThmA4gqX5ZRRSOZj13JSXQGrEph278cLrxxBOpYQVnowm8fjbH8PDdz6Ap7/617BXAma7ooRPpuLSKCNAxIYhG80ETISNbbZKdqbYlmqpfDGJqrdY4H2mFRUPpz8VtwQiSNigiogdL7vDKfdOlDbktK3TKtmLqjU47yPlh0uc2kBdXyOpQNeVkC/l5bMkF1oUKFwLMnJPcQ3hfSjWixrNejO4gBzXS6rstOuq3fXv4XuYEe73raG+oQHZtJJtyHuLwFAgFJa83qAvgMBKDMMXhgUI8JQ7YUAFPPVGTE+E5TOMVj3Suozc/8gVYDHrsbQ8h337d6KtvUGs56cmFxCNZNHXux2FghbnhoZgtuiweWsvorEQLpwYFZUHHQKo/uBx0PIxGovLWs2G3aqs3ybceNNunDx5UsCEu+++D+eHhrE4v4T+jf1CnFicXxSAbnBwKyx2A1Z883BVOGArs2B+aQary5Oo9rixMAFEA05k81E0NLthsdDCMQW73Yry8ipcHr6KlYUEzLY8br+7BTHagOsbxSattrEamVwSY+NX0NHRi57uAawFYxi9MocsIvCtzWJiahQHD7yG23bdjU/8/h+J+qdAO9aSEwZzAUZzEkaLHSa9HRZnTuyPjx0ZRz4GzMyMI5RexkpqARv72uFfDCCXzoqy1mF3IZ7IwGorw9jFSey9904sr/iwQpWe24UU8+H889i0rQfuGjuqG91CJEhx7cvT2tWCdJKp0hpREOW0RUQTEXGEcDiYqxyTZhXnWTAcRiqRQnVFhcyxSk8lDJyPhZKAhfF4GCNjYxjcvgEOqwdBXxLxaAGjZydhdZTBYbRjleAH7Wc9VvQPdKFvUw8unBvFxaPTGBjcBYPFgCwzA61ePPaet6O9uxknjr+OM6ffQE9PO5YXZ8VK02oxQqvLob6pAhpdCfF0Clo+e7QaJLM56Mx2rK6FMDO7Aq2Oyjc9VpYDsFkdqKuthp6qWyEcKSAq7cXVvDLVLlglqqngI6c0G3SqLSmfRXwPASTev9cCuqobBp93RqNFrF5FRaXjs1MvBQrvWQUwVNxGJAYAGqU2yKURjAak+c0ahuCLxBMISAoBVQkKsUlIBRk/j2AtyWF6Oqusq/TVmkm1SuU5EWhW7yneV6oFa65YkpgDqr+SSSU7VKnNtEpj8s0aTalhFJtlZsWxflnPsF8n0qnPcNaIiu0wHQF0b1m95goCWBCM5XkTWBJQJMfcbKWOJCgp514oyTgQaGAubjKrrKNC7pM1TGgu8mf+sNlKNSpfz7pEQPdsDhXeSqlNln2rsNgsyKGgkK9MiqpRgHXBwEoClPGeKOn0yOSKKHdWYn5qEbu33ISOhm5kYwWxSq6prIHTYkciGlvPZtYikY4hnUsjEotgbW0Nd915p5BITp88I+o6ElFqa2rQ3zeAw4dehsfjxuXLV/C+DzyBki4Fna0Ej9sjhBS7xSEqZCrVLMyLV51KNFoBKU6cOCnXP5NJydpKe2MCeJyPmwe2SPbkd7/7Pezas1vcGqggpRqZ6/PPf/oMfvTtf0S5x4XqmnrEUzlojWYMDQ/jX//tp2hobJZs27GxMTgddvmOynKvzDOq6zf29kjTPxRaQ29vJziVqYQ9+trrWF5ckUzzbVt34MCBl7DmD+DP/+rP4XDZMDk9LRbBvOcikahcs67ObrjcHgG+84WS5Llz7hDIikbC4upCEN9ut6GxqVmyg1PptIxBIhlHIpkWdXZf3yZUVVdhfmEOiRjrjRImrl7B3MwEbA4rfv6zA6irK8NnP/cplJmdWPX7MDOzCLPRLsr8Cm+1OKpQNRwKRRGNU2XOqAKgzO2Gy+PCwsoCA08k35sOJx09bbCYTaJ4n5gex8zcrNRZrIF8gVUBaxoa66VeIrmsUMwhm1fszQlk5aNvta9UYJZEDs5Hrqu8XgRgeU1VlTyJoJqiRv4vk6davCCbH73RCD3v1RJrbdboOZRydB4iMZfPtJwA+1T8ylqQSsk42yx2WEn64OsLeal1+J1U8vL+5HyJxBOiXovRhpS1U4rW6wbodSZ09/Qhnshi+OIo9uy5Aa2tnZibm5dxujJxRezJ6VBCRTg/j9fH6/Wgs7tNLGpn5q/izNBpmhQhlggLWGctMwm5ljWAmerSXA5+3yqCa0EszQSRz2dEhep1V0hOam11AzZ1D+C2PbchFAlibS0gjku0I15aWpIM5lQ8LkRXm92GUDAorh6JRBomfRlu2H2zzMmJiXF0d3dAry9hYnJU4kjsLgN05jxsLiMiqTVU1JQjkgsjrkshXcpCr7VgaWENq8sRhNeCcJgqsHNbH2qrzDBqcrAZijDp88gkw0IuSsECW1m5gKw8Dt63JPJyjMQBw+6QNY7rGOcJiQ1U2PLCcix4ffl/hXxWiA0k/JpJpmPZlcmKm1QsFlGylGmLbLMq+bZWqwD48vwhcYBqwXxBVIRUzFMVLOQCrhGZAkpZVuGsYSmh1QnRssQ9bIl7SLpIcZWkbpDOCcJKEOKAzelAMBSEwWRQ9h7JpCiBSbBixAYdAVKZnJAAnC635NZKdq/WiWNvnEAh5UZFrRt8JsWSAZweuoBSqoBb7miHw25Chcct0UFXRq9AozfCZHbhllv2in0y53BtbTUSiRRSCVqYu9BUN4AyZwV0uhwSKT+++/1/BAKN6O3rQq4YRSi2ikBoBf5gAHfcdbcc00uHDuLK1AhiyVVpl3RuqcRA1yBCV43YsuEGXBi+hK1btuAHP/o+Gptq8FvvejtefuXnaG5tEEejI4dPYOLSDDZs3IXxuWNI6MbQ2tGC+upOnDl5Fd0d2/C3f/G0ZPK+eOB5HHzpBVkP9t9+O44ceU1Imv7oVey4sRN373sQ2YgeL/78NTjtHpRV2qGxZhHJr+Dk8Kso6jNwOB3Qw4TGuhZYy7TIa2Jw2MswPjqDiUtz+MYXvoVSzoC/efqLOPjSS7DazahvqoTZCvT0dUodGkvNwmjUoMIzgPmZHMZG56DR5RCLzyOV9iGTKqGlvgf33HEXNHn2EypRyuZlDbs6No83jr8uRNoH73838ikdEhHGpdixY0cHfvH8AUzOrcJY5kXBnEM0E8TFiyNw2suRiheQK6zBXU4Q1IyO9h70b+rDamgO0aQPQ0PTOHd+EolYHCVDDp3N7VjzU11rQWtnPQxWPbRGnRAX6eSUyeTEdYhW8+UeDyq8FUgnY8iKk4URrjI7nE6rOKTRKY3/RuWtTkuShBLjJKrzvGJpri1lFfcwIbZohGjB3ociPFAiu6jaFQcVbh6Zkau1IhY04Ib+x1Hj3IynfvcpfOZPP4HtVNxqSWCwvqm4vQ7cXu/6Xh+B6yPw6zYC14HbX7crfv18r4/Ar8kI/PeB27+VvI+Z+TVR3GYLWlGQUtmg05H/rChCqFbQagzQFAhDKtZ7RD//o9L1WiWtqpDka95SmJDVr7IXcAAAIABJREFU+xZ4+1+7POuA67rN3v8XUKzkQCpAs2wQNcr7aBlGQI8NTWGpa5gnmRVQNJtSAFsCGjwug459piycNiOiobBkJrFBzaakx+3Git+PXImwtgFZKmQMZlgcDlgsNrEMSiXisrFnsU6baQI6zPdiW4OADUnRFB4z803JwCTJ1IRcQWGOi9p0XQXDz1Fy5BSbaI4hWfDyOr0ORubX0pKHNpXppIC4TXV1mJu9imIuC6vFJJbLFqpHMhm0tDThwsgFpamp0aC5uVns9rgxeuyx3xQlxMjIJQFD7DanfCfVgmziOl0u2J1OiOuiTo/qukZMzSzAU1m1/lq9qPrKHHYY9TrkMmkB/7V6MzJFjShy1y8K8rRtFfXMuq0bQSLOKGLQojiiilBpVKt2k6pdo8piVa7xW7bIqjqHM5YgN8dNVTfxz2xIsMksKgOtVsBozgFpdBm1CMZW8Bef+A188pENOHNqCq+cCohStZBNIxSdQHetC/ft2oAf/PwEgloXenorsKmvBmmxEzdDr7Xi9MlLOHt6FDt33IrV5QDOn78i91BNnVc27VpdHNu2b8I3//EHKBZccJd5EY34AV0IDz60FfFIEc88cxYVVQ6YnW7Eczrced+7UdBZ0NpTjeY2NkG9AtjSlpobuxKz/Gg7aDIiEglicmIUXW0NuHD+FB79jfuRSkRw/PgZ+Faj2LFjUDJ9fvD97yIQCmDrts2IxcKoq6+V+cj5JpZlnGs6wGUvYW1lAjNzU2KNWFXfgCvjV9HZ0yO2YbR4u+mGXWIP5SIouzQvuUBtTZ2IhlPS6CMw3drUgqVFqnNoCwycPH0Uu2/YDofLKnlwBjNzX5OIraVRSBVRUe6VZuDAQL80WhdXl+B0OeEsd2ORoE6Oar+MqFsqqmskj7Ors0PuWU0pjVw2CY+rDLlUARt7+nHk1TfELSCTzaG2vhaVbKhFwxifmJJMsEQwhqa6JmkMhVMZXJycgtHjhdnlxuKKD1fOTOGjH3gKTz72Lvyfv/wjtA3UoKhhjjMbtrzX82KrxTWCc4obdOb7cYGMxVLSdLbZy6QJxTxb5hzZnVTlkpmdVTb3tIhLMmOTn2MWBRKbSgRtOZ+5jrDBqDobXOtcQHCYQLFechepgi0hnWOuXlGxVaeSIZmU4+J9QDSZzHFV2VwqZKX5zXsrSevw9dxwheSgFyUvm3XMCSQo7SrziBKFlsu0Z5f8PJNe1kcqPfQaLVZXlhEJRsRqMRYmSKbF7NSa5AcvzoaQTetQ21UOd7lFmtmP/eYjsFi0ktPa0UmrtRVkMwX4fCH4VkIwm5wIBuPo7u5FNpuHf25FMs/EEjYZR21dDdLZlCjLhGwTWpNj2rp1M8LREE6eeAONDc1ob+yU7OYXnjuIzvYNePj+RzB88TIuDV/G3ttuw7ETR7EW8qGhtQ4afQmByBrMxjhqqszo69yPCtd2HD58BKHoIiqrTBge/b/svXd0ZWd5N/o7vfdzpFPUuzSSRmV6n7HH9nhsjGODbS4GY7ABk0uSC2mEhBA+vjRCCB8kQIAEEnDBuGFc8Xh60xRpRr2Xc6TTe693Pc/WMXx33bvWXfzJGs3S0ozm6Gjvd+/9vs/7/NpZ9G1tQTpRRiwoR8ijRjIVw+G7HGzdO3lzAhJZGZlcFEMDvTAYLMikRNApHZBLjOju2gqbzYJcLoJo3IN4MAyDoZHzkKkZLVEqUaroEE6uI5ZaxIYvglAgiZmFizhz5gzK2Ro4bI1QKCRQWkRIigKor7Nj7Pp1lApCk4ia6GTL3tHZxQ3og7ffiStXb+DG+BQrcU0aPXbvHIJUW0JRlkJJkkI6G4XZoIekJMXM5AIanC1QaPRw+/wQKeRYXl5Bi6MB3jUvN16JWOHe8CCaiKKuvo4Bokg4AklJAoNJi207hxAMBHFzbALvu/cYxsj+NFNEqSiGzeyExWSHRq1HNBjBzbExJGIRBrpstQa46u0IB5LQyGrR0bUF8TgBKbOwGLVwOE28hnV1dIBYHTVmJ3q7hiARqTFxcwaJpBeQhCGRF9Ez0ItwPIqxqRvw+H2QadXIFIqwWGvYPYPmUo3GwOpDqgcUUsF2mJ4Dem6q9Uw1P5bWEnreCSCtqjHpGSHwhb5P62aVzFa1nKwSh+j1VfWn0WBk0IcaiaTMoI8qUanqFlHNoa1mw9L4ev0bKIvzbCVaXQ/pfWmeICCVjo+AZ5or6HuCE0WJs7HlItnm7xOA6SrwTD9PP0evpbgDIlrQ/4XDYSZ6ZSizcNPdhM6Fmvz0evoQ5j6aW4Q67Ne1YIWtP8mhoJoH/JuErOq5VYlU1bU6l85zzn0uk2Mgm34Pr+9E7BJThmKBwQEaZ5qfqtme2VIGYvkmgWvTVIXGg4A2suqkZ6I6jhQBQucQCoXxmY89hVMnT2J8ZgIqUv0ZNEygIiCNahmq1ySCvA8iJr8IIHuK1NRkw60xY2M5hHvv/AD6u7Zh9PIkUtE8TIYa1Lua0NTSCL1RhXhCWDfqa4nYI8W1q9d4nq6x1nB8Bl0zykG/cP6sYPdZKuDq1StYW1vFsbvvxOT4Vc6LJcvP7du2Y8+e/bh+fYybxaQCslprMDU5zbUbfRKoOjM1jQ899BDXkm6Ph68vZR3TOlFjr8X09CSyeVI4hhi4TVE+ZjaL3dsH8fD9xxhUv3DpCme/W+11qHU1ctwB5e+Rqm/85jgWFxZw7M47mXhF2Zre9Q2uQXV6FWw1Rrg9yzDqdUx0evonP8Ghg0ewuuTBjRvT2L1rPwKBEFbWVrBt5zC6t/S855BC6w/Z8RMAS6Ae3b81NbUC2L5pR05ZsbTW0Guo5qdjdzgcDHJ0d7UhEo3DveHjNXpiYgJWqxXNbS0olNJIpxKwmhwQi+VYW15CPh/F4tI1mKxFNNTpsP/ATvz1X/4dlJJWPPLBhzF6ZQrZbAjdnc0wm2wolEjlaUQmW8Ka24eVNQ8GhofRP7AVoUgQwbAPyysLaGioZ/U0ZR5SrqUv4oPX78WG34N1rwez8zMQy0UwmPQwWYy8fmUyaaSzadjkte89U/T88bO1aY9LFr8E7hEgRvc17xOI+JkvMKjG9QN9TyxiUDZNtXm5zEQnAiVJNaYmO95MlsE4UsRSjiWp60l1SXm8BBJTLUd1GgH0FANBCtdyMc/rFMWuUOY9ETvJoYfqHLPZzEpskViGQCAMiUSBxoY2aPVWzM4sQa8zMyhH9SQRX+VyMTbWw3jhxRcZcKyttcNmMyMQ9MJkNqCnrwOeDQHojcVDWFqbJ1oF77PIJnbds45SsQCTXouujh44bfUYHhqEUW1iBbZSoeGc6kgwjGwyiWefeRrNzS2YmZnG0tIS7PZazM7MYO+e3fB4PKy+39hYR43NyvsXmVyBu++5B/FYAmfPnYXd6WBCUEVchD/iQVtPAwriFOR6EVRGclHKIp4MwR9yC24UOSDgS8Goc6Cnsxf2GheK5K6SSUCjFKGQCUMuLUGnkcK97oXW6kIimWFSC60pAhFFIFzQmkf3Aaln2XqfrIfp2tI+UFRh5yFS3BJQqyDHArEEMjHthUl2XYRaoYReo0WxkMP6+gbWfBsIppOQbFr9k0U3RR7odXq+9nSfMDmAna8kvP9UKzRQVMQQ5wSlblFEQG0Z2TK5GJWZ7EL3BZNneN9NimDaB5NDRIEzzym+kyJDEumkQFYslZBIZfjvFNOiUOsYtJyemUNNjZ1JR719W3Hp4jjefH0GX/jSZ5g8/eyzz7DCPuwL4wMPHYJ7dQkuey0G+gf4Z2guJ3cQOlB6H4/bj3Onr0OrcaDO3gtRxYj5WR862/vYiYCA+1df/QX2H+nFPcePY3V1GW+feA1NzXRNIhi9OQa91opiUcTzlt1pgtNhxI3Zd/CNL/0zfvyD19HeuA0vvPAaDh4+jIFtW1AWh7G2MYVg2M0uMqsrQQz0H8Tbr5/F0tIGDh3thcYWRjgWhFRqxBsvn0emWMb9Dz7Ca96Rw4fw1puvIxIM4WMffgzZZBb/9I//iAO3D8Efm4fFYEHMV0CtrhOFnBRzy9Mw1UmRk/vgbDXBE3BDp7EgEU3x2pkTF8loBHV1TpAjeSlbxEceeRzSsgo/+tHTuHj+ChOlahwGFCtRtPe4oNFTlrkbjQ0uTE0mcPo0Za33IlssYGFlAoViDA11TjitDvS396DO2gxpWQanxYWoP8NknPYuJ/eaTPpmvPHKKeKYwm4DQoElOJyNEMkNaN2yFa+8+xw6+uoxNTkPhViHemcrwrFFXB97m0mZgWAGUpkIf/ZXT6GuwYaVpQh+/Nwr8AbXoNZqMdh3CKvkqONbgEpfQV2jneu4DW8I5ZwUarkB89MLTKLIp4t45JHbodPJYbWZOAaIlLalYhZE5y0VSMUOyKgAKAskOcHxQMTPFn+l/ZmECGslnmeoLqNeR76QY6U6O1OUKIucnJfkkElpL6aEfy2PA0OPwWUaxqce/xT+hhS3+3pRESuJ8i9El91S3P7/axXeetWtEbg1Ar9TI3ALuP2dupy3TubWCNwageoI/NbALVslG7C47IdMrkORDFmIsU8KMOQZlKAPskOSiOUM3BZJOUHApERQwP4/7WqrzcpqE483bmyHR0Db/w7aVkHcqlLj/+2K/qbitgra0ut+U+FbbapWm4DUTABtTFh1RnZ9goKV2Me0kQv5/Ww9TE3+au4tNy2lEijEwPrqMhy2Gm6wadSUVSmo6vQmE+LJFDJEXlcokS+Lkdu0IhXlkqjQJppsqqhpSgo3UoMw2ClmKynOeaO/s8K0JIDKJTEzm9n+kIEXAnZLzAomljiPI6nuJAQyyriML1Yq0KoNsNhsnCNIisNQ0AeNUg7/xhpqLWZsuNdQ56iBjGyv81lWyTQ2udgaOBql/MDEZjZdEhaLhRsBZElHjX7KASOLSAJmSJFCjPdCMY9oPA6pXIX2zh7Mzi/B6w9AQ6/Vm5jpSkrfOjsxV5O8WZFpzSgrNNDqTFBQ84EzjqixLEUqnUO+WGI2vkQmF5QiAhuAiNvvXbPqda5ec0GhI9jEVq979R6jnKvqvVS9twi4petBDQ7auFWB8eq9Qq+fW5zFP/zpw/jEIRPmZz04cy0Gl70Z2wa3oAA3zPIQdrU48fzr1zETKrCVuMUixuDeTqhVBqhVJly/Oosboyvwrpchl5XYDq61tQlz8+MYuzmFjq4a3H3Pfiwt+vDcM+dhszSAhkRrCOK2owMoZnV48+0rUKotkKpN6Ozfi6N3fwQSlRG6GhVW19eQK0tYnUyWu8RqT6YynFdGDbtrV67ApNFCUimhs60VdY5avPrSy/AGA+jp7ea84pEr1/Cf//kD9PZtYUUKbSr5HtdpuHlM4AFlIWZScdQYishEFxAIeGE0W3D95hRUei1i8SS29G6B3qBjkN69tgS71YxsKs4N/sbGNlgtDqQSaUyOz6DeWceKH6OB7lcjPBsrGLlyBo9+/BFcuX4eMhWpRnKIbKTgsNTDoNOxHW8wGMD2HdshVykQDAcwMDyEtQ03puZnoNZpkMgksbbuRWf3AG+QT/7qDQwPdaGzoxXzM9Mw6S0w6Wy4dm0cSoUJj370g7h67So2vG5YaygzSoKluUXoZCrkknk4nQ1wB8KIlcuYcq8jUSrAZLEhEYzjvtuO4cPvfxAvvfQTuDoNCEQ93IBWqxVsd5jLpZFKJ9iWluY4sulVKtQwGi1Ip7PwBbys4LJYjUJeXCrJzzPd7qQiKJdEEEnIIlqDTDqPUDAGiVQOnU4DsZQIKMLGX3ANEGzhhY8q6CJhq1UGTcjCtJhlQJyyJUnFQLl5qWSCQQcVMcHZVo+ePcoAJytLsn4vQixXQKpWCkqNMqn2qcmc5vuLAFOn04mFhUV+nqgxTufCpBKlGF6/Gzq1ColIGC57DSrFEoK+ALZv24m5+VXodDYYzU4EQ2n86ldnEE1FUGNXQ6GUIB7LwOGow7snT+LOu25DrcOE/q3d+LM/+0vMz4fR3NiI7cO34eqlOdy4OIYd+4bZVp0yKaPREDcq4+k4qygMZj28Pg+cdbWob6rD+Ytn8MjDH8DEjQmMvHsZW3sG8fHHnkRXez9nIC/NuZFJF/Daa29h3UtkABvc3lWo9WqMjI6grV2Fri4V9u68D91td2FhfoGVS//+3R/g5BtvwdbgwrahIZSLErY9++SnHsfJcz/CvR8YhkiZwOuvnsEvXxpBJWPEjuE92DbYhYBvCs0tKqiUWShkYpTzCjS7BtDSuA3Zsg5KowUlUQ4jo9cwMbmBiZlL8ASvIxrLoFSUorlDi/b2VhSSFqSTNB8oseL34/rUOGcAdnY0IZX0w+kwoFBMYmlpBhq9Bt39PVhZXUNdUxNbsJUKElQiCkS8cYwvXEXvjlaojBWIZQWsLM2jydHEebkqmQHJdBELaxvwRyNsOVmrqEXIHYBcJUcml0ZFLoKzpR5SyrLWqLHudbOCrVAipYeWFWWJcBKR9RRbyvb2dqNSKcDn38DQ4CA0GiVOvHWCMxOHBrfh0tnL2NgIoJwpoJIuQ2yUQE6hhyVqhuVx9NhhxEJkgynD0twqDu45gjuOHse775yDWmHA/r0HceDAIE6fexOjNy5Da9JgYm4c66F11NTVoiQuoSyusIqf1h9ymyDQQa3UsoIxy3nUMgbPaN0gYJLsPMlSktYeqicIgOHcaCPlRtPaRrQ2am6SdXqav1cFFN+zmKQsws1cdlqjBCBSimKZ+tq/ro+EBneR87+zuRy8Xi+v2USsoRw1Uu1Xs7ardsICcEvKJjHbVhMZR7BrJ0tAAbglwCbsi3BWNv1drxdysKuKYDpXAkPp+IlAQ8SKKsmJbKzp2a/GDlBtQuQJet1vZtVW12DhnMXsMMIRs5u1WJWIRv/Ptq9i8Xt5ilVAnPIpXTYXuxBQo5nOhY6JAOUachARE3AhOAhQo33i/E089oePY2FlDrlKbtM1hpZqAchm4HYT4KAsT65PxDL+vQSef/FzX8RXv/I/EM8kWBGm1KmQKeU5c5PWe86dJNIe1Rh0DTlbWAK9UQezxYpUooDpmyu45/aHcfftH4DXG8Pigg9rayF4NvzQmcww2SyIJOJswTjY0YobI5ehkMpYvUu5wzt3bOV7imo6n8/Nc9d99x3H4tI8btwcg0Gjhd1ohUGlx8LCPOrq6tHY1ISRkatYc6/j2Weeg81uZycVs9mGD/8fj7KbwJuvv4HRSyN4+EMPYdfOnWxJmkglEAwHua7LFrN8jlSvmiwmdPd0oqOtE17vMv7zu9/EPffcjXMXLiFbEuOhDz2Kk2cvw+FqYFCOQBbKnJycmOB787lnnsHdd96Fgf5+FHJpyOREHKjAH/TAaa9BgtSxDARV2A1AVJKxXfRPfvI8vAEfshTRIhGhubkZ7a2dfM8TKSkYCnK8h1arQzRK2ahSNDQ0sOKXn7EyKbEUfL+vedxMNKD7jOaKoaEhZIjMqFajq6sLCwsLmJqZRVtnP6xWB86cOgWr1YCGejvyOcpF30AhH8PVK6dRX2/F6LVLWF1dx1e+8ln0dHVg/NoYVhbW4PNHYDY5UF/fCa3GBr2hFvWNHTh95gK+9vV/hlypxhOf/ASGhmgeOo1I1Ietg/3o6GyDXC2HWEZuM3kEIwEGAE+fP4XzF8+xPbDZakZjUz3srlokVxN8n1dJHTx/bDrS0B6C5goCxaoEDM7OLpTgrLGznTVdV5lKwY4DmVwW0YRg12wzW9kKmBJxdJsZt8WSCEqtgdWypPSkZ47AXZPByHVIJkVZq5SRSu4/lJmr5XqiWJbw3oCey1gsgmwxhWw2xUA1PfwymZLJV1KJhl87NLgLMqkap85eQl1jOxPC9u09gNXlVVy6eIlJbE3NDUimBWWozW6EWqPEyuoidu3Zho2NVYxPjOLMmVMIBnysWv+9e++DWUdrXgE1hhq4Pet4/Rdv4cboOMxGK06fPocH7/8gDh84hMce+yh27dqFUDDI83dXZyeP45tvvgZXXR3XRL29W3jf0NPbgxd+8QLuOH4UMmkZF0ZOQm9RwubQI1uJw+aywhfxQm3SQKJRwBPwYWJmGs0uF2pFYqglElhraiFXqxFP0lwoRZFUeZQfXKnwNTLpjCiwFXIWW/t6sLgwi1wuxZbLZHcci8c4aoTINKQq53mV4nYIDBKL+DmhKASJnMh2Ga6pxZTpTU4Pm3tbnUoNLSulyX0lCxEpX7UaFGUSBm6zBWFNIwUyueSkKFNWLmdFIt0DNouFiboU80OuK0a5BhalQPIlQnOuXGRni3QhBzFZNFMW7uZ9S8ReKcNddDuUIZNt5t2WighGI1zDkOsSxQ8lU1nE4mm0tnfh9OlJvPHGGTz22DEMDHRj1b2Kp3/yKsYn09i3fytCG3lsBNah1svw5JOPIZuK4vS7J9DT1Y1KoQyt0oRMWoO6hmbMzpFimwgeITQ4t8C9lsAH7/8wnn3+eXR1tqK9swVXrlxBKS/G0LZd+O/Xv40vffELaHI5sOieYaeA7/zLT+BdC+BDj34ce3Ycgm/dh/X1JXzgg3fjuef/Ewszs/iTz34B4VAc27bvwMzCLBbXZrC2Po2SKA6bU8c1eiicxrE7PoQ3fnkJntUUjt19O/77p/+CYDQIGUWY6PWwN9jh8azh8usXcPj4Phy5Zy+2tHejsbYFMzcWoJJp8M7pl3Di3CtQSnRwmXvw9a9+Fz5fBN/41tewEZ2Hvk6M7m2NsNoNiIajWFv1Y90dxuJGCN3D/QiG3Dh6ZA+W52aQjCZQV9uMZKSAi+evc22gUAOJzBpauqxobDHAqJfAbDRhdtaL0+fm0d51EPGkGHMLy2hrcyERc6Ol3gy9Qol2RxfSQSAXlaOvezcCoXVcHn0Zj3zoYXS37EAokIXTWoc///zvo7bGikMHjmF2eR39uwZx4urzyMIPp7kVOpUdTXVtcG+M45dv/pidrK6PetDVW4Mffu/buDB5EgqVFcFICVfHLkKuViFToHgMstrOIBD0IZ9Lwe9dZwXwyCujGNjfit2DOxH1RvDKz9+Bw6JD55YmZMUh7Nw7wC5pRHwulbMQowC9lrK8qV6XsMMUrXUoF1HMl5GnKKsKKXElbPNPNSLnqBdoL5Zn8gPlstPzIKW8IokIxVwRKMuRCspwaPhjcJqG8MRHn8CXvvynDNxCovr/Bm4JyiWTEuFDIxKJ0re6obdG4NYI3BqB37URuAXc/q5d0Vvnc2sEbo0Aj8BvD9x+Ayq1DnPz65DJDYCE7AWlDFLmC2m27CI4jTIgCbhFkUBDQW0rqEeFXLb3smQJetu0pmOwlIAEznETsRVgFcB9zyaZPXFJPbgJRmxm5NC3SYXG+UtsNUMKB/qFwle2ct60CBWoyEL+GX0lhjltNiWyCsqVHFtGZjIpbjDSprSQzbEKlkBQGVvWUMYJWZ1RblQFxUwaGoUcmVQaKiU1hIrMOqdmAJlCafU6iKQyziUsi2Qoi0Scl2Yg1nQ2K+RKlsuChR81WVUqQcXD6hfB9ZAag/RPAk7ExTIDuDQOpYqgSGbbMpGE1RwEPPJYgJofcj7WZDYLp6uZAVZqIObSKc5kWVteRG9PDzbW15CKxyAXixjQbW5u4tdoNDLMTF1DW1sLW82R/RY1Si+cv4gHH3xwUyUkwtLyMp8zfdC+u6WlCaFwEG+++Ta6urcw61mh1nCOGquO6LwzachE4FzTqYlxTE5OIpgqQGtzYkvfVkgkMlYmU04qgVUGowkWs40VvMUigcukXsrzuFE+JqtrN9U7BCKR1piBf7JTllITinjCwr0nWESKUaFrtJnjVR1rRoEhEoBbteo9G0oee4mEmeRajREuXQZv/PBPcXNsFBuRChaml7C2GsbhQxbYVFnct38Y5y7PwpeRQq8vYmF+A0o92X7JMbStHV5fFLmcAsGAGAMDBzA7u4AT756EyUwZuxUcPNDB1sIzU27MzccAqJFIRlHXqkSty4jlpRg0+jr0DuzGvsN3o661H5NzQax7o+ja2ok17yorD8iSLJOj5o9gj0ag6OTEJNKJNFqamqBXqdHT0YVL5y6xCsbprMW+g3u5+fvMcz9ldd7wtmEkktQE1TLYSqCg0+VkxcX03BR0agW0igQk5QC8njVu0Gp0OiwsrcJqsbJ9IDW1yJJ0187tOHP6FLOR6ZotLC1DqzHA5arn5qpvw89kCcqeGxjs58vx/AtPo6evHc6GGmRyCVbnpaMF5DNl1Dvr+TkfH7sBp8uOjo52+IM+zkZ11dezYnxxZQk6kx5qnR5zc2tobWvH5Ph1RKMBtLY0ocZqA6mpNCoiHwRx/do49u7dzSA35dHSsSRSSbaMs2hNWF/1Qq7QQm00oiCX4ur0DegsdmTSFdy8OoXf//gn8alHHsHXvvVlqEwVqA1yfg9qXtLcQmoyzhFjUFXMuXflYgWhcBQSiRwWqwmQlFhBTOpoerYjUcrRJItlUszQzEJKCrIfJQtQaoZRE6DAoCQBQlW7eLZ7F4sFBU6Z8jSFDEsCVhlIFZNlowFimRj+gJ8VRQQ66DQaZoWTbR0ROYi4wqpbKakiiIxDOLCUCRbJRBjJdAIatZbv3XKZ7EUVSGeTaGpxMuM9nSrAZLYyaEcKTYVGilyScnB1KJGSmBwPSHUcJbWKmgEXalZJJDqIJDJUiPxQq+esWrVKA1FZgRvXp+APhrBlSyu2bx/En3/+29h1oB4uZyemxjdQY+nE7PQ61mZG0Ld3CM1Nnbh+bQSrnkVudHd2tSEW90KhKqOjqw2pbAYdXd1w1Dnw3E+fQSIQR9CTwIcfehyfferTmJ2eRiwchr22Ef/9Xy9jcmoWxXIWDpcTPm8UO7Ydw9ZtJuRElxGLVPDy89dw8/oEkpE4lBY5tg0exkMPfBpjo1dw7twJ/J+f+SMsr8yiqU0DlTmBgiSE9padsOoH8MufX0YmkYNcmsS//tvfQq0JY9sKIZPjAAAgAElEQVSwAZ0tTZCWrOhuOYhURA2bsxZyQwVyLVDf2IxVdwznLp/E8vo43nzrAjaWU+gYsuPO43cg5Cth9+79GBgawLe+8x9468QZbCwt4dOf/QzkUsC9ModyJYOWdjvE0iJsdgO++/3vwVlfD3udA6uLflRitQitp1HboEFdqxFQpGAya3H+7AhyqQSe+tSncebUBbz++jn07eyE1eFEja0OYyfHEPQEYLZZ2R7RWe9CXXMjRsaucj7g1u39aGptgFIjxdjN66xUMRtrMX1lCXazEx1tZDVZwI2xEaiUGhRJ+Z2Pw2KxI5+RYnpiFgZSMY6vYvvRA9ixuxMXz57H7PQCDhzejzpXI55/7kWkYhnIpBrIJArs2XUAbc0d+P53/h0f+8STCPq9uPPoIRw5sp9tDZO5BEiReen6RXi8azBYdPycUIdbQnWDSs5rjlgig9ag5/WGbUDJQjSXZ+tRrrcox1ZOqgkZzykEQJKahIFVfl4FAJbWVlrLBctgUmqUGFTT6wX7YQJIyT6dGvlUdzFpaTMqgdT4RJqi96yCmwJAK1im01FotJTfXeZ5jMA4UkbxYywmW2Q5dAYdk8Io55Peg36W1jub2c4AOQFZNHeQlXMVaCaAlMBSAgRI4UhqLwLGOAOXMsLzea4dyCq5ChTR96pWy7Su0jFUs+aJ/Cdlkt+miwYVFJTPK1WwZSupYCkyoapKpgxTUhBmUlkYNEYhMgFlBs1JfemosaPOVY9tfdtZ0d7Y2oT+vj689vrr+M73/g3H7r0TnsAaSgSNiAQoncFs8o2RiCETS6GSq5FL5aCV67CytIonHn+C89n/44c/wFO//xRe+uXLyFcK0BiJOEMWzZlNt+oyjyeNPiltFDI5jDotN7wvnL2CUkGKJx//Q3zoocdRLMjh9yfpTsGGLwSPP8B1DSlbCfyN+7wY2tKDXCbDqj9S27rdK7CYDUxG0epUsFmNUGkog5xsHRNs47o8tQxZhbKJhTF/+OFH0Ek5t+kMvvjFv2Qw87YjRxkMtZB6SK7Ar946QUUu/vTzf4ye3i3oHxhAc2szk7fW1t1sqy+RSxAMhzgD11XvhM1mxZED+3Dz6mk4HDUwWWvwo/96Gol0Hp/+7Oc4m3Z5bZ3t/BfmFuBe8/B60trSgrWVRRw6uBdarQLhoB+dXa28PlLOdWNDE1556Rf43ve+j8/9X38Cl70BkxOzsFptqKmtwZpnVYhPCARYMetyOVk57KpzsRXy3Nwi2/EyQLvq5v+n7NNiQQD2M5kc1Fo9EyypWU4W/kSiJCXdjuEe/O3ffQNnz55Fe2cXNoJJNLV1w2wyIJtJoLmlETUWMzQKGf9bhAIkogyy+RAyWS+Wlm4wcNfV2IzhgSF22hi7cQNebxBqjRU2axPeeP0sfvLTFzG8bS/uu+/38PIrL2HPnp04ft9xjhuZm19ii+yW1hb0b+1nh5GKpIJg1AelRoZsLombk6O4eOksK0wpgqHJ2ch7hmq+LJE/OSahXOYagIgIBBrQfEXPN+1BKN5GI1NxfAmttakC5cwLcSg6nZ6F+pQBmYwlYTIYYCaSFxEpyA49V2D1NpNMc4XNbFIhzoVmQCKBUfwCPasE/JOWnWpEIl7SNZPJSN2bRDITQ75AzkFU45eg15uQz1eQShUQDEbR3dmHjs5B3JxYZNeDSDjKSrTmxmZcuHCBiaN79+3GlSuXeC0Z3NoHk0nH8QRWm0WYm2Rk/kqOKhlcGrmAF57/GUL+EKKRKK6NjOL++x9goJ/srYnEUWOyorm+GTdv3oRap2WCKjlIjI6OsStRR0cHR3o4nA7O515eWUYwHoTUKML7Hz6OVDoCf2gZKp0I2WIUBrMKkUSQ3RzUBh28gRBOnpqGyarGE48+AnUihxqtAZF4FKFYCGa7BTq9HlduXIeC8qTlFLEjQSKZhdFghU5jhHd9FUatGDqNnFXiXLeRy0BBIA8RAc9ENR4B6RQBQMQUCZGIi8jQPE852pkMIqEQk/ZkRCAikjLlRWt1sJiM0Gu1vHcnVwna2YqUCibDsaKb93VE6swjEY+xmjkaifCcR0QiUlMTkK8UySClDFG1mvPAaT9VoeMsFZHKZZHKJFGgfTKtAVLK3KVPJaRSNaLRJDsFtLU1oqW1FiuryzRFQa3SQaXVIhgJoQwVVlajuDQyilSqhIc/eBuO3XEYTzz5R1AojAgECrzWtHeSa1AW7S2tOH7sXpi0ZqwsemAx2rB3+Ai+8/2nceb8BThcWiZPDg3uwI7h2xGLFHHo0G34+3/8Clbd49g+vAX9W3tw+tw5jk555Vev4uSp06hzGjg3lkiVPV1DqLd3QK+uwYVzIzh84CDm52doxcOXv/hX+PZ3voEPf+QRXBq5jOmpSXi8bkxOjaK9qwVayko1qhCOr6OuoQbWGgfm5zagV7fD76fIiSxHw+RKOUwtTECsBB792Afx4svPs7PWnp0DUEnVaHS0oL9rGGdOXMCJ0z/Hjt3tKGTkMCvboJHXcV08PTOJZDmMeGED6UoAw7t68eYbb+KVZy/gtmP7kYcM5y5fQF9/JyTSPHZt70UiHuGoC3KJWF50875KrhDBvTEJjb4Ecuc26NRsQVzf3IpCWY2V1SQKJT3SaRH3SkL+VcxOjaDRXotdW/dhZ+9hnHrjOhan/bj9yGF0DZjwvf/4VwwP7sHHPvwp/O3f/AO8ayv467/6Kzz20acwsG0v7rjnDpwf/SVeee0ltNQ5MNy7B+FQFqHICo4cHaCWAcYnpmGgWhFp3HZsF+LZNF5+9TUkszGIZApAXIPRmzPIZnKCtXeJ4pCiOHTPELYN9uBnP/1vWHR67B7ajfcffz+e/tHPcHHkFNr77dg63AVUCkw80qrpfgXkMuo78KTLdRzHVVBdly+hRMQUcvUqlbnPILipCC4gLGxgkjk9UwTqkiKeKAyUSy5GfL2Aw9uehNO8E5/8xBP48lf+DLv2DaIiIocRJXe+6PgZp+WM283ssF+nQt0Cbm/1gW+NwK0R+J0cgVvA7e/kZb11UrdG4NYI/LbA7Ve/9k8wGMyYX/RBKtMBErIfAwplsr2jbDLBZk9UJoa3FDKxnJu0xVJmM5fx1wowstX8tZUtexX/bxeGak7KpmLVBeeykrWMAF5y/i2pGcpk1SViRnCRGPRs80Q5TdSULKFEAIlYsMpjvFZIShTAYgkVuMRCpmI6h1SSNiExbo7SK6lRSszH90BjbnCSPTGpTajpsZnnQzajlRKrIEDGoSwFLfMx0UaZx4OagVXLMnoVnRMdyaadM+cDbSplWRXK1skELgoNV1LWcFOY1LOURbhpKUVMXM6ukkiYfV1tgBKjXavTccYQAZVk3ZXJ0ebdwoxsGh/aMFDjhcFmsj1NpbjhQpZXdO7UbE1EfZCUUlAoxGwHxs1csj6udbAKl3IrmxqbuCESDIX4+hHgXV/fBIVKw41csg+j4ybLV8/qCmdM1dc5uUkup7yoWBSdnR3weNahsdhhrKnDxOQkA4SkdpidmeXcR7Iio4wjOnc6dgIhycKOrLp1BiOkCjlFI3JzKJPLQ6FSo1gCMtkcRGTtVihx/guPooiALDKwFnGmYjgS5fw3aiDQZaTrQ814vckIj2cDRjPlOIq4yUcbLBQlsOkU0IjDiIZXcfnyKSzPjiLkncXF09Mwq5X4+y99AO++dRYBf5zPk+4HGQGVa27c91A3rC4HwkkZfvXWOt58a5YBOVedEgpVFKViGoO9Tehs7MfkxAoW1zxQaY0w2GqRlwKpsghtvTuw+8BdqGvpRjiRQyoLRKMZqNR6bnCjVIBYTFaXUm5yp5JJOOxk++XBqVMn0belh8fdarJw1uzZ0+fQ2NiALd1tyGdTeO311xhU2tLbCbujBol4nG0V06ksW0XSs2QwqBGO+SCREHhBmXwxVliEAmFYiOmv0jAbn+wrKT8xnkqitbUVVpsNo2NjqG9owOTUBFvPkeW2yaKHRq3iHF1iSRuMera2JfB0Zm4ex+8+zg2dCxcvcuNu69ZBtrKLhILQaVTwb2xwFhdZ5vX0dGHdtw6JkqyFKwhHIwzWTc/MsgpHLpdifPwm6hoasHv3bgT8Ifh9QcSiSVY50/x197GjrJBbWJyHTEENJyU3iyIEKMo0MNVYEE354Gq04ty5a0hFFZif8OMzTz6Jpz75IL769T9GR3cTK1oJtBWsAAUbc54XJKR6LfPzTg8vgTGsTqNcsU3ghJ59yjGkhlbV3phtUotkDS6QUGguFdRzAjlBUC0Ic08V2KE5i15DiiMiTtAzTg1BauimMllk85QjW+EMWaVSTjMNZ3gTSKugZqdMzk26DGWHFYpQyNRsMctW7PIMZMoKA+8gu64yWY1XUBJlkKt4kS8VIJOaIRIpkCKFWiUNsZTuT8oDFXLMqDNM810+p2Xyh8lKmYApbKxTxpQYJosBq6thvHvyPLb2daFvywB+9h8n0NbWhL6+Hnz3X3+MQr4MnV4Oh6Me+RzlBtuwsOBBuezBjn270NC4DSJpCSfefAUaox4+7wpUIhE+/dm70dHRiutj8whFi1haX4Gtxobr10ahgB4by3489cRHcNttg6hU/Lh08QbE4gY0NrRDo5Iin85geSaBGsUdWI9cg7rpGi5dnoR/TY6OjjqcvfQatvTpsHP4fdg7/Bjcbi9+9vzT6O7u5Abe26dehkovRSMpUGVq7Ojdj6m5OXzzW9+ERi5FU4cN6UQYi3M+1Jj0+MLn/wLXLk1iY3UDJn0UA/16ZAsR1DU2QaE2w1jjQlmkwuxiCJEYYHM6seR2Y+TaKNR6JfYd3IOTp97CiddOIeJPoW9gK/7mL/4RLmsDq/bW3PMoI4X77z+Oz33uc/yajoEGaNQ2+Dxkt1+D4V0tOHPuVbS0OVndSPbipPL0Bdxsl963owlbh/uRISJUroJTJ85CrdQxIEI21OvrPm4vTUxMctZg10APTFYdICNQqIyx8evIZUoopvO44+gxJPxpeNbmUOe0o5jT4ubkONTGPKuxdgweQSWfx8V3z8K/GsOO7XswvHsQ169cZVDH3uBi8oCeLB2NRrbEExXL6OrqQWd/L0ZHr6OhsRH5ZAGivAgNrgY0tzSjvb2dLRPLlQLmF2Zx5eoleDwryBdoTZQwYJ3JJSG3aCGz6rgJTWAQrZHkWEFZquRMUMoXBbCCiUMVPl9ar8v0TCoU3GxnVS5ZEnIkAimMZKx2p/ciAhnVJVUbf7Kiz+WLnBdMQC2pXOl5p3OjOaCqUK3GA1RrGCKEcWYrRSdQfUNRC1R7EAGtWGByDzfn8zm2pKRjIlthk9HCan0CQmnuEOYwypuvcL6qkWzPpVJu6tPHe/ENhTj/u6rsJTCW5ztSBxcKm3nTtBYXec6iY6d5mUgENF/Ra+mYqU4iBWyJmpAVGkNBfUV53VUSIDUoabwlMgnP+UWav6hOkGmgEmvgMruwa3A3tAoNjGYD3j19Aj955r9Q3+KA1qxGIhuDSqeCP+KH1V4jgL/JDFQyFUQ5EbRSPSLuCHpatmCobxhe/zoyhQRq62rwq3ffQgEFyLVylERFnu8oKoIy8Yg0JiqJkE7mkAjFEVkJoLHGBXFZhPe//wEcOHCIbWDJllwmVaFQLCMUirAFMc35REwjhV0qk+F8W7/fh+6uLthra/DOiRMYHBxkR4Yf/vD7nOFHc/rq6go/k8ODA7CbrGhqqIfRaGIwbH5unq3J6esff/7zbB07M73A90xdXR1b2FM0QGtrAz+jpI7++3/4R5gtFl6vmQCm00JnMHC2JIE1Kyur3JRWyES48/BOrK4uIhAM4sEPPIQf/ddPcfrMRWz4/XDVNSGbLUFHgFyuxC4Ru3btRjDoRigoZCEm4gkcO3YMu3fuYXKZSqmGd8OLv/ufX2OL+sOHjuCjH/kYjAYT56kSyEMWvfFEjFX7RBZKpVOw1dTwHE51INmohiIxrvfJMcSgI6tqYZ1Ua02IJdKIxDKs2B8dvQGz2crAJBEbE9EIrBYTZHIpgkRqMlrQ0tzNcRcetw9yiQyDQ1ugkBdRKMRgNBHIFOH1nOIM/etu+NwTKOY28PCH7kFdkxFSeQnXro3im998BiadHaFgDj1d25HPl3Hl6kWk0zF88ct/DVf7NojkRnbhCPgCfD+Sot/lcKK5ycHuHahkIJcTuBnGqTPvYGz0KgKIQc0ZpII9O+eWEgmR890pE1sOpVLNziNUz1JesE6pB7JEEC2iIM5BpATUOhWWFhbhqnWhkheh1uxAJBhlRa5UKUNBRBEIZKFLbksEUJAyM8859jRvkZOIQqqCQqZiVwK6DhT1wpbm2Rw0SiKqUP1SQS6f5Pnf5/MwqEokCqoHqMaRiGWIxRJ8zxSyIgS8cTz5yacgV2mwvuFDLJGC0WhGIpXi429saGBwORIMbEbDZFjhR+B8OpFkokdrUxMTIgjPCAT9rKKNJeLwhQK8l1z3bfB7KMsFeFdX2L64QuTYVAYOVx1bftMY075HqVEwyS6bT6G1rRlQlrFeWcHhe/dhanIc8VgYVouBnWnI1jyfSTJxlgi4FF9jtzt4/0HkEFlZjlKe5r0Cuy7R80/zMRFtTCaygg7xHof2cjSGRJqhrNpyOcVAGI2ZRqXiOlrIls0zCY7icGh/l0tn3qv/xEQG2qQ5E+hc3YFHw2GEQ2F+HdWhSrmMlbu0vhDoSrvSEtWLpSrxR3A0YkB401WL/k3HzSBuNIIizeOUSa5Uwml3sIJXLpEwaZK256T0T2XT7AwUjIcRjscQTcah0pmQTCuQjEsxdWMJuXQIH3xkGCqlBJFgEoWCGB6vDypDCQoNrfMq/PcPX4beLMUXv/hpeNc8ePaZX/C9SOTGjz52N1rbHAiGfJibWkSjqxc2Uyu87gRi4Sy7DeXFUWiNSijkKrhXA6hzdiAWLWLnjgN49dXXUVNrwuiN85icHsHAUDf/e3LyBhYu+jEwMICVlTWYTVbc/8ADePudd3D87nvw/IvP8R54//79KFDGubkGMrkKV8ZG8NbJX3IsRp29ERq1jIk4a0tr0KgtqK9vhdpYQG1jEfVtSvhDXrz99hhSGXKeokiVPOoaXAiEfDj5q5MY3tuHu+46ijffeIMJrmQD7l5dR6Us5nVIJkqgr98Gs9EOvaINHS0HUFvTwffV5PwNeIOLCCfWsOKex6m3L6KjtwN9fdt4n37tCs1NaSZ+ffKPHkJblxMr6/MolrLQaKnXUAHdO9QHMehITU8uYhX4ghGuoSjTmwhYMrkWxZwYK0sbiPhzHBnkqjUinSjitoN34g8+/gd48+cnce3SGEw2NQwWLSLJCLbtGMb4zTGcP3kZO3b14t5j9yMaSuH5Z1/Cli09OHRoJ069+yLe/77fw9P/9Tpq7RYYrRKMT46iobEdaysZdrHYc6QHMkMSocQSro6OYno6hNefuQqxQgK5RgpxQQx7vQ533rsfBj2RkCWIUl6xzwOr1chrL40BccGVMoq8inMsAj131H8q5vKsbqd6ifZ0NG8UuXSRMBFGINISUUxw9yDCPhPNKdqK+1USdjogRTn1m2iuoT0SpdhmAznsHfgkLJrt+MQnPoKv/u1fYueuHaTHh0gk56gbWnyIeCbwAQXy+m/0124Bt7dawLdG4NYI/E6OwC3g9nfyst46qVsjcGsEflvg9n9+7evQG0zvAbcViZxtO0uVAiRSUqFsKmEJvyyJIa5QB46sbAl8JAa4ALYKeWZUrHL3TVDYbipvGYjlSpMKWUEdKRSiBKgJFl/0h3PPSE2pEAyVyBKWExsJWSkXWd3CUK3gGipsLLkRUOSCmpRv2Sxlywm5P3JpBVK25xNUrFV73aparZqpVm1CCra7tNmlcyqyQoFVJKQkpOYH5d3RcZM6h74y+1GwjSZgsEQqMpFEAJ43Vch0sAJQLZyvkPPKiPN7HwTYsGXppo0gq2pICbqZE0esTdqoK1WU7yXjjTQx29NZQRlUbeZWLamqNoXVvFxqGFCzh5XTohI08jIkbP2nYktUk8WM8Rs3GfCmzXwqSQpCIR+T1LGUVWYwmdm2mWyUqQlNYGshR3ZcWc61lYoqrGL2ezdQLlJ2Z4Gbv8lsAVIVWU+KGTQNBwIM6C3MzyEcJLvMLawU0Bv0mJ6c4EYCKRL5yosl8KxvcC5rZ3cPllbIelPPil9/OMLWkqT6TSRSvIEkQJ+IBSFq7mi0fC+wfVc+D53OiAzlgNG4VkjkK4DjCVZlaFidQKx0qSQPlaIASSUOv3sansVxrC7cwPiVq9g91IfQhhcLs0uwGo1QyhQw0TEGp7D/zlbobHrMLafw858vQaPuotGGTBFDvrwGhSyH4f5O2I3dGB1bRCAeg6nGgZqGJrT1DqJn227obfWIZctI5SrIl6j5Jef7WiqScUOcMpkrZcpBLAoNfWqIBALweb08nk1NjTh62xFBPXDtOt9it992iC2ZTrz9BlaW56FUiWEwqtj6mp5JFV0bsQz+AOUqSZDJxqDRyhCKrKOEJKTyItvikRJ35PwFdLV3oFwoIpVIwWa1IplOw0GZRi4XZhcWoDcYmdk/PzfLCt/e/m7B0rOcZ4Xq4vISA42DQ9swOzvHalGNRg+DwQSpTAmvlyytsjCRfaeMsrXy8K57EA75WTVOOYFsO6xWsRokkYrzsxcIBVkFsLLmZiJDR2cHFhaWWdVOqvTrV26iu6sXqUSWLd5IraHSKpFKx+DZIKuzGGevWe1mNDZbIJFnsTDrQWCNGrU5fPyxj+Hxx+7A33/zC2hocjCxha4DAbT0vAlzEQG3gt2pYHkqbLCpMU4gCd13wvQoKMeLxbKg9C+Rjbtgk07NUP4qJjILsbRJ8f7rjO+qqlewfqfcaDAou/nOPGfQ/EeEBlIpUQOQSCiZbBIQFaDiLF6pAKzSnEgNiLxg9yURySCX6HjukchiKIsy9KOoVKhhqINYSmSJKMpyP5RkH58lSztaJ6Rk1IBiOc0NH8EdgBqPlKsphkyqh3vdjVjSg9qaRhRzGkjkaai0EnhWSnjzxQuAWIu+/nYUsgU4bU6opBqMjd7kxvSGd53VfVt6+7mBRuDHXfdugcXShmRKCY9vAd7gPGYnFzG0tR+9XXZsH+7inOMLl6bx7plR9G/rxejUDWTTRWgUNqxMb0ApTaO/146jdw6giAw0WhOM+ka4Z+Jw2ayw25rx0o9voihNIa2YxIrbjaGthyCGHLv3bIEncIFt1V01uxELU+tTxiC2P7iCsYnzUGnl7JgQC8dZ6UPrV1lRwM7dWzF6fRQLU6toa27Dgb2HUEqI2B6cmnvx2BJElSSGBjvxscc/jpGrVxFNpNDU0gKT1cLZ5KGEj1U+FXEO695VTM9OwWCyQyozYfKqDw6nBbVmJzRyDdaW3QzKX7hwCU9+4glMTs1gdnYeBw8exf4DR/GTn71I8kFYzDrMz09xo5wahOFIDI6aWoQTEZRyWSSlQeTLMezatxVXx64iniDr7AZ2fIiGI1hb8XBzs7m5HbFYGrML8zAa9ahtsqKtqw4rnjnU1dVi+pobZVEeDbZ2REMeKGWUc9uNcCyOZd84CsUsXLV9MGlVuPSr84isJ5DPltmO0kbKvxoTAsEAzz2UG2k0GwVSlJTIAGZkcxlMTU/zGmbT2yAtyrlu0WlIGSvj+YBUsnt37+J84XAoAM/6Cm6MjrDFtkhSRkZSQkUvh9YoqGkJJKF5i8BPatZytEGVTCEV1E70zJJVaBmUj5ZhxRIDrjIpz980DdC6SKopeo41ZL9cKPB1j8fTiMWSDNpWCUzkhkBrOP1MNcuTnvtqLUPHpVMbWK1Mx0T/R4QYas6zQwU7lQiTDjuj8KdA/Mhm8pvNRqHmEdSyVF/R2q7kuZoAVppLBIN2IJNOQaYm94gCE77ey5XfrHGqitsqsYSOk46fADK5hGyFCegpcF4pkbMYkAYR5niS5E+uGalBScpjUsiSSSFlysnK7DRBOeWSohS1OjvaHZ3IRbNobWzF1NQEbHYrTp5/F9FcCPXtTlZW58o5SBUSFDbVilq1FuUcoJXqkIvm4V/y41tf+zY8yxucuUiuAfPLs8gUkphZnMaNmVFYaiyQyqVYX/cyISYUiMJqsKK9tQtmrQX7Bnbi6N7DMOlN8AcD/JwT0EhzN9m9CgrlJBPg6Pxp7OKJJLumKLUaVv5t37YNKoUC//C1r+Hu48f5e2TZee899zJwS0AJZUQ/+OADKGfTDJDFYnEm0mk0WgbYr169Dr1Wh5mZGTzwwIOsVqRrR8AMOaZQVi8pd+UKYZ1VKFX45WtvsM20tbaW7wHK6qW6iJrL0VgCq0sz2L9ngKpxBEN+7Nm7j20+//xPvojewX6sr/sRCEQwOLgDJkst5HIN11oKuRjJZJhVwgREE5hD6xW5NpBSj0hndHzLi4usmqUmPanBjHoz7rrjOBPBisUc5w0ury0ziEb5nQR4a/UGrhdstQ4GTAjs8q0vw6CVsYW2WKbExNQ8nv3Z87DYavgZo/qdQD17jQU1NhMUlFcol6KioCxSUteKUcrLYbPVwWF3QCQuQiIlpWiRnYfovlTKdYhGsrCZa6CWZRD0zaJYSmDFPYWduwcwMTGOf//+q3jiE49BJdfjf3zl6zAYathGmsCR3fv3Q2mxwl7XxOpirUqHXCaPSCjCmaGZVBI93R0w6BVw2k3Q65UIhb0Yn7iByfg4k9KMRgPPRV7fBoOhpKrX641MDGiob2RyFTl8kFMGPSf5eJ5JZpFUCCIiYhERl1yAoEAlK4JGRqpLGRMTyOa3gDyT+Oj7pEw3GnV8b6XYnUWFUDDM96KGHDIqYoF4RjE6tG/MSxAJkXuFCQaDhrc6VH/wnFcs8Dx18eJlWC12OB0NDPjce889WJpfgGdtDXfceRckUgXUBhMCYbLpzTDhi56XG2NjEFcqmJucxuT4TSadtnZ1YXp+Hu2mUYYAACAASURBVM31DRBXRNCptdBqNKwmpb0NzUPOeifUeh0i8RhH/Fw4fw7epQW01LuYUCFXKqDSqtliWCQXI5NPMkHEajfyXCCVV2Ay65EXZzG6MoJDx/bDu7HBx0vZsdMTC2hpcKDRZedx1dKeSa9nxycCk+kcUski56dX60TByl4gGdBXOlbBdj/N36N5k8gIFRFZuOthMVvYKpmAJXIlItEfOVFRcUvgEjknELhExI481aMqNQNHVZeH37ToF9wUBGt7+n00PxOB1kzEDYVScJyqumSJyLVBsMWndYA+CHAiBT8B/XR+FakUaQKhM1loVUooaA+cL0DK+98y22QT0VuklEGqUWCFSA+hGERSG65eXcE7r16HqCDC5//qMLo72pFJVvDDH7yBG1OL+NJXH0CupMW5c2tY94Sw6pnDsSOHcOadc8ik8lBrxOjt68H73neIIxfIClehUKNSlMKzFsXqUgJGTSNy+QpUphIstRq2T6dYICKJ0JgPDQ7B6/Ph29/+Lvw+L9+nRoMN0WgYDkctPv/oHzBRJ5Mu4qWXfoEnnnwSP332pxw5dPj2fbgxOQazhRykKrh27SZOvHMWFrsZ6UIEHW19sJoaEAxsYHCwGwf278azz72EyckllERpbNnmwp4jHfjF2y/i8sgEduw8gA1vBJOT07y3CkfDPO4uVx127BzGW2+9hXA4AoNBz8RUmkOjoRgWR1cRT7jx8EfvhkZlQU/nMDuB0Vpz/uJZLCzOQKFS8HWduDqHrsFe1DmbMDc5hVjQh+FdfRi5dg4F5NC9tR3N7XaOyRJLS9Bo5NBqVMIeIUuETw2yJRGvXVJ5GVodqcFL7EaSy1YgKqtx8cQKahw2iCsaTIzNMZGWFMLHd92H+pomfONb/4CO3mbUNdVCJCshnowzQUurMqDR2YJyuoKRC1fhsDlx+cIZ7N7bzffTlu4dnPNOzjHRWAQ/+vEzePihT0GikECkTKEg9cJQW8HFkTM4eXIBe4cP4IXn30ZTqxVHbt8Hq02LQHAVdocJqXQIFpuOBQjZbALpdJz7WLU2M0q5NCRlIpcQMC44gZEDHBFiZDIFeR+hUAbn+uZJiEB7Nd7YCc8z97fYpUWIfuJHdbMfxNsueinVhSIJVJISMv409g08BatuN5785KP427/7a+zcsYv3E0SehIgc6+gHqT6jYq7aPHoP0rgF3N5qAd8agVsj8Ds5AreA29/Jy3rrpG6NwK0R+O2B23/mjf/8oheSTcUtqR/Idpj6eMSw5Jq0SACqGEIgnBhSGYGwBHAKG01BASKoT6pqkGoW43vF7CboSixernTJCrdMDRWyAeXdKDeNJVJSiRDYQ2xuKnyLvEElpQj9H+cA5Snbp8QWf/RJGWhkK0pABAE6BJXIZSLI6b02bUV/s+kpKMMEsPg3FbicM0uGyJUiK26p2UjALSlq8tkM5xFyWi9ZNrMKl86XlJ9AbrNQF8AZYRyqnwS+/ubv+vXYUD4Vvd9mPuVmfmvVgpC+UuONcueqma4MNEsJrJGx6rRqo1j9md8EpOlYaJyq36OGlUoG5DbttWjsSW2RTCS5mUyXkd6PNrCkFiIQlTb6Wp2WG9fhSAQmo4GBWzpwi8nAQC0xVCvk8Vopc7PmrTffgNPhRFfPlk3VoYTtOac3c9CI0U8gPR0zqWxJFRIJB3mjSsoBsqEO0e+ymJmlSp8T45MgZKy1o5NBsPnFJWwdGmQVDDUaqfHb0NDCloEMBJK6SaZgNWGWmt/MGhDzJorY7vS7qRFLY0Pjm04m+ZqqFGIY1HIUcwkYtHKsL05haXYc46OXUcolsbywiGw6yqqDBrUZucoGdh5sgMVhQigC/ODfr8Nh70cuL4ZYHkdFugGVWgp7jRUqiROhKNDY1YuewW1wNjRDrNCgLFchX5EikSFGr0KwUIMI4UAIyVgMLY1NbOmZyKQ4c8+g07Mq68qVEezZvQvnzp5DW0szK2ympqa4eU8We/cevwOXL17HhbOnOZ/H7rCgVM5AoaTcXyXbn1PjnJqfyRTdA2UoVCIGcBPpACAuQK9Rc35xPBLmfCyyWNOq1fy7l5ZXcODQPs7J0hr1rNhWypVsO0lNW2st2cJpsOJeYgVm1YqR1HJDw9u44be0vMqK2XpXI2cwUdOEmr0XL55j8kBDQx2DBnNz06yaaW1pFvJlVSoGguUaNQP0dD3JdpSeOVJNENhHual33nE3zp+9BO9GEOkUKcwKcDodMJh0kMklmJiegU5XC7c7yExwnVGE5lYr3CshrMynkI7K8MD99+OJJ47hn/7XX8BZX8MgAj/bvJEW7mPh78J8WVXec4NOMC9logGBtLyh3/w7q2dIgbJpjU5K22p+bdUCXMiTFJoC1Weclb5k1ykTlL4EvhAgVJ1v2EVARuBpke9pqazCNl80l1ETgNwL6NmXiqk5IOI5iIgCEpGCiSkicQz5EmUxEnJLFssGvlYEFBbFfuRKpNwgRQZZiWpQpMZZKYNiKbkJ3CpRKZFdtByhiB8j18+wjXFbyzAiQTEstWIEw6t47j8uIB/RwNFI2cSNyGSCmBidhm89gKN3HmYF5JWrVxCLp9jyMeBbh9IgxcE9g7xeiWVaKI0lnD15Glq9Go11zRjs6UEkGMT83BLWNyKQKc2QaSq4uTgJmUQNmciEQkwKs76CaGQJ99y7Hw9/9Cjc/jG4VzP4t79/EzKJDENbO3DhnSk0tznxocefQK3LjKWVBUyPBxiAuDn9GiogZaoGPrcEEnEtdAYNSpUYII9CqRIxsaC1vRk7dm/nrGgyXEinklheXMHYyBSOHDyMpoZWjJwaZfCClBQ3bs7C5WrFQx98lG0Tv/O//gXxdAh6IzXew7jr7iFE4uswmkgN5GQVtVZjRqHigtHcAwXZUiskSMW8qJQKqBTE+Pa//Bx9PdshFxsAkYqVZYcP3s2W42J9DCcvvYlDe++BZy2I555+Afff/37OxH7+uRew4Y/giU99Bqcv/ArZshe+6DhWN+bQ3jGAvq2DmJ+dwvj4OLZt70MuU2DwY/T6NKtyaa72RzZgrzdAa5DB7rTy3Hz5zHU4zA2o5BOYnryBdFKJBx56CMu+a7h8eRSJiAQaInBRJn1SDnFRDF/Uy2Do8N5tUCjJqlzODfzGliZWvpO7An2PngFSTkUiIQau05EUK9vI5rC2xoH+/kFW+qkUarYY7e7qRn9/LxNFQn4/VjdWcGXsGpJkW5iIMTDsqnMiW0gjm88w+EHENrGUYhDkkJPDBakycwUUc5SBSjWCMB8QaaVKoOLZQlRhpX4kFuU5kgC+dCrNZBJS0JC1K4FPlC1H50GqXPpK8wO9D80FVZUu5+5S/m9Z9F7eLgG33GAnda9KsUka24xo4FqAcm4FsggBtQSPkqKDQOdfq0YIxCXSBSlpBXtlakaS4qRYISt34T3o9QzMksqXMi43v1etreg4mITGuW7CMbH1ZiLBazL9fiaOFGmGFBQqQmEoEN8kFQG4zZdyKEvKTIphR4JMGTaNHY++7yMwKs24fPEy12CkrPrnf/06EojC1mJBoSIojqlWVMgUbMeezxSRS+SRiWUhryigkWrxx3/4J6g11eKlF15kgPt9978P8VQIX//W1zFy/aKQQ1rOo9Zqx8F9B2EyWtHX14/mxjYY1Qa2oyUyE5FhKIeViFD0O2lMKcOSVNR0jmyLnUwyEYds8ilzVaZQYGx0FK1trejd0ou//MIX8NHHPoqRq9c473v79u1MpiOAjghoB/fvRzEdh5qsfLM5dlmgdYJqG7K2pWswPj4BjYaUjn709fUxidHtdmPv3l0oo4Rau53BIFofzpy9AJfLxTa8X//nf8H2HTvh9fnRs2ULZmdncf36JTz44DGcOfMO6uudsFrN2HdgH/zrPnz73/8VRoMF77xzGg8++CE89tgnkckUMTe7iKnJGcSjCXbMaW1tQV29CxrKeLcY+Vr5/V5oNQqoVEoGBkjd9eUvfxnJWB6Lsx4MD+9AU3Mj+vu3IJvPQqtT8/iR5S2NXakMNDY2C/biFTFMBh0mx6ewsuLB8toavAE/tAYdLDYzu2pQfjZZX4pF5OJDzuiCc4mUgDuNETqtDSIRqV1JMUr7kzxK5RTSmQg6ulqx7tlAPJ6BSmmCiEggShl0KgXvVyhPl+xr19dXcWnkEhqbGtHW1o7Tpy+gubELRoMD6SSNfOX/Zu+9oyM7q3zRX+WcVKWqUinn2Opudc5uu7udMDhg4wwGjI2JMwwzMFzPrGFgCEMy8O4YGDBgknPCsXPOrZZaOUslVZUq5xze2vuobN87771116z7x7tDay25LaniqXO+b+/9S8hKIxDL8kwybG9rQ3NjM/KkVJdLUczmeI8gch4BJhVGPVpbmzhDeTY2jBjVVJk4JDIxu+eQvfay18PkSzoORMagusJqtfO1VcqLIClImaBWlOZQkOYQjYdQQ5bToRTS4QyW5t1obmpjJWRRShEQakQCSWjEFUhE49CtqOxkElq9KDeaQPAcZmYncfE8nWcyOBxWpJJpSEU6yCRyNDZW48F77+dIHVLNhoNRVFfVQ6XSY9Hpg0ymQVsrxWwIea7O+UmIJRm0trex+8ui24s/Pfc8O6aQUrrSUonf/ea3WNO7iu3EO9paUVVlh95WgdklJ8xGE3weL8aujLCKP0OvRSzlc5yV7ekUKiwWrOnr4/0iHg5xRI5MJUc4FuKs4WwpDalKDIVOjJKcIKw4RHLKBSbQJcPru2fZhX379rIjwZnTZ6HXqoGCAtfu3MQ9I/svUB1KxFCxCEUCYxNEoiHXFcENoZwNTtck5xAXi7wmlPtBAlZp/aRIFMoOJtCc7kNAcJ6V1mS1L0aJ+jYl1VgFXhvo31AoiCLd125jpTLVltR3Uv/IblI5ij0S+rsy6YZeB1kg59MpaCm7XEx7EF2PlKFLbil0HQj7B6011HPQY1LvEIvHOKqEbLXpOpcRuYFA6WIJOcpWJ6IQkUFEBfjCIUjUUs74DcfiMFrrcfLMMH77s2PQGsW4577N2Lh+C04eG8KpkyPIi/K496M7cf7iGAp5I2oaquH3LcE9FcLEwCzWb2xFZ3c79AZSfqug15k5toVIp5GoF1KJCg5rF4oZM6am/AjGfFh0T6GtoxbJlBfRuAsqTRGtLfUYGRnFO2+fQGtjNzZv3AOJyAgJdEgk8rCpk7wvq1UGdlBoa+9gNaxzaRYFZDA4RARZcvOi/FLq2RSw2sxYWJjA5PgifMtpWK1m3HrHPphsYrS1tuCPL76I6XkXqhrqseifZ3JQLBWGVi2DXqnimUckHEOF2YojR4/DZqU+ug0+3zJnR2t0SmTTBVTV6tlpQV5UYWp0AY2tVlYeU8SDRBZilyPaa1KpHGZn3ZBI1OjpXouTJ8/BteiDWqGFXq3Bzbdci/HpQRgqNQhFotAZKMIA0Oloz5SgVMgiT+rmkgxSsQYFYqBRHZsOc70vp4goUuyLVTDoHIgGi5gY9SARK8E5EYDRaIGjtgaRpQSu37EPLV11OHbmIFo66nDh/EUcO3EMSoUae3ffiK6WXqilWuSTOVSZbfB53YhEPPD7PDCZyKkgheamFhj0FRzbk84W0Nhahz+//QLmXFcQSUSx+8ZVaG1vRIWyEU//+kVs2dmDSpsJ0ZgfhXwcEimtxGkmmZLTCjmUKYlgks+u+HeV+NqlCBkVkRk4SqvIZFx2RSLgtkSudEXk2SCJYsCIxEJEtPe+OOKhRO505EYi1FFMalvRNtDnrJGJkPSmsX3tYzBrNzNw+81v/QMDt6y4BcVnXAVur054rx6Bq0fgL/MIXAVu/zI/96vv+uoR+C9/BP6zwO23vv9DZshPzngglWoBqZJt6wi4FUsIURSACM52K0qBgkiI2BALcITAHyRw9D2VKQGF7329B+qSmoNUKqy3JdssAgzo8VkBSY8hZM2SukFGdjRsgSywtinjhxikpKol9QKxvkn9STaAZcCRHoMUfKQ+IVuvQj7DVlP/oZheAer+Z0BXaJ7JkTYjZMTJSM1KIEuBC3lS/RITWsQqYfomEEawUaajkaFpEoErpBopq1tWVMf0IhhApQzKFYWeoMSjLyGb6n+0cBbUJ2SNzEo+VuoK74Sz4khdKlUxgEn3ez+oQ7cpWxfS36jhLgPHFKBJamF6bwS80998Xh9MZB28wtIWwCERM6rpcUiJS8Mi+sypmSebR7Inoyxbg0GHseEhzv+pttkwMjIE5/wcurq6WBVKxykaCcPjccPhcKC2thbhYADxeIxZ5JRDRb8fHx3mgRc1316vHxabFTKFkMGnUqt5GEngbn0jAbNpHkIsLi1BLJVwXhcN9BqbmrDo8kOtp+FgCR6vjxUpSrUaaq0GnmU/jGYTrDY7Dz3pdyq1ht8fZbyRHRyNitkOkdiuhSIUcgmS4SDq620YHjgD1+IkRoYvYHpqmO9XcmWgNWWx96ZuBiaCwRz+8Nvz0KqbUCgpkS4E4WhScg4WZda0NG5BV+9u2Bs7kJcokKJzOpfnTB6xTMaKCcHwm1TdQDGTgc/jQmNNHWKpOLJSEb9uug2pB2gIp1WThbVgw0n5b2xvWaJM3R084Hvr9Tf4mItFeZgtBtjsJs6uJrU6qS0C/hCr0HK5DPQGNWd4UT50vphCPBnhYRnlI1M+3fDgAJRyKasv4oko3C4XLFYTD0gp25GAhwq9Ge4lDxRyKZyuBSjVpGpQcYZlktTweVLfKiGSSNlO21hh5nesU2iRS2aQzVPOUwzZfJbzpCn3yW63Y2J8BFWVFogKRagoO0gEVm5Vt7RgZHKSQRG2c8tk2CqQBld1NY28PkUiCVQ76lnZNjs7j+mpCDZsrMMNN16PPz7zMkIhsh6kXC0POnvqUEAQ8WgespIdBnUtPnzHHdh3XRf+4VuPobG1nsFNutbLIKugpF9hQ6+o2tgufcUWnlwMqMmn65+G+NTIs2CP1zhBkSdYhJYdAvjBuNmn9YyGbWXwVlDzlxh0pvtxRlmObONI1SaABYKSN8/qWnYdQIEtDAn8JJA+nSTrQjEPWleWMsjlKkENjCwgJvvjBFvbS0QayKRGZo9LpEWk8j5E4z6279ZpqlAoqhFOhnhAJ4EUxZIUxSKlzlkhk+mRLbgxu9jPyhWZpAZKSSPiyWUMDp3G2aND+P53n8TLz7zJ5AKJAkhF4uhetQbr+nawEiAYnUc6LUE8nIfJosDumzbh7WefRyYtRmWdEQa7CNGoH7t370Hfqp2IuBPY/+ZhXDjTD43RjEQojZIe2Lp3C+LJPDJxCfIxEYrZIFAKYm5+Bo9+7sPw+J3Yum0rvEt+TI2PIR0LwqSyw2KpQ1FkR6EkRTgSxOE3D6GozKMgCkCtlWJV7zoszqWh0zSwnejYxEU0tlZCIiPgiAhQYjQ2NyASDfE1RrmGBp0B8WiSrSqlJQW2r90NiUwKz5IHA/1D0OnMUEpMeOZPbyKwHEIyE4WpUoTt17SgJF3CK6+/jWuuI3v7BDyLJbQ0dKKvbycUMguyecp81sPrnmYLTp2qEjNjUaxffQ2OHhjFm2+cRk93H+LJMFJFL9zxYWzY0Yf5ySjWrdmFn/30V9i2dRsefuQRRKIZHD18DmKxBiq9HDOL/ZhYOI6RqXNIZES44abr0X/pLPzBZdTVW+D3pBELZSGWAzKFAc3tXZApJQgn/JAo8lBpFLDZqyAXaVBtroGO7DtVMlw8N4Hp+QWYqsj6uwitugpe9xLyZCkcKqCiwoySPINg0A9DhYHzIXV6HWIxUsrrmVREuzCvybS/qylXPotiLgeNlAZgEvi8QUglSiikGh581tU2YcnpQTAYhs1iQ0tzK+fu9q7uQSqaZlB1cHgQZ8+fQSwZQ1WdjYf7kBWhN+shkpUQTYbh8XuQTFN2tQIauRZysYrtVhUqFQNOpFD0+33w+r1MKCG1HOUSks07gQtsTS5WQClXQy4TCF5lVWt5YE77IClwaR+ntYBALNrDyMZURADnCkFNyMEWvnlNIPHHSp1Rdh6h1UAAEQTSRp4cTQi+LQjHj+ossnqm9YFAJaoTBFJekZX1ZSeQMnAr5O1SOSSQZ8r/L9QqK8S5FdCA1r18TgB9SXErkNkERS9z/1hZIjwGCUvIgpVq0CLXosLPorQYOrERt+25HWaVGb/82a/Q3dODDZvX448v/gFDS4OoX1vLax4Vq4VMCQFvGBqZGgqJCnqlESZdBeqr61HIlnDHrXfg9dfewPHDJ+F3+9Ha0YaFhSm0dLZg07Y++INeOKptqK+rRU+rQERj55mSCEvOJUxNT3FNRIQxAop6e3vR3NTM/y+RkCVshI81gdY0aBeIRUG2Jbbaq3D44CF0dXdhVc8q/PPX/wn33HsvbDY7brvjdtx/733o7unGkSNHWBn78Mcfgs2kZpU65YHSMJlcLsj+lN1XxELshY/iBsJhRKIxjlKgc/NDH7oZzsUF1NfXY3hklK1MqV6mOqCuoR7TM3OwV9nZYvPf/u1JBmw++7lH8fQffoGxiUE4ZxeYsLR5ey/W9HYjEo/wHnbsyGk8eM/D6O5eg+99+wnUNbVAqyZHELLZB6vPCaynqAMq/nu6O1FbUw1/0Md7FxECdDotD7gtJgeGBibw9tvv8H3Hrgzitjtv52iHlpaWFfV5CRaLDc8/+wIGBwd5v1u3YS0Dmf0Dg3DUVEOpVeNS/0Xs2rETjzz2GFtNE3hNqkydWgNSXpO9uFhGrjVkxKImqieikSSisSggLkBvVCIcWcbLr72MW2+9DSaTHfF4ll0bpESGkkg4H5YUwKQEJ+cLj3cJ4YiPjxOjGyU5EjGgkvaQUgm5gh8aLREeJLBbbTDodWzBTr2RSqlki2yqm8lKmpxHqPal662urRaWigrYbJVIpGNCf1YAlkNeLLtcXANfuHiJAVSqb4OBMBLJKDLZMIyVWoRTQTiXZ6FQydDa0ozLZ4cwcHoGNVVW/O3f/hUkSjl++fSvYK2uhHPGjY2d27Fx7QZ4fC6o1bR+Frg2JAtkAqup1gj6Y1BKpJAoBW28zWJGJp+EXq1lFXwyn2KyAWUfe9z0WRPIqIZzwQOPO4BSUYLp6Xle/3bs2AKvz8fRJZ7lIOYXnGhv68TaNWvRu6ob8UgUFQYTO0AN9Q9gfHIMrsgyliM+drNwLS6yU0d3excioSg8TjdfH6R4J0cdq60K1+3dg+HRYXj9Lih1ClY0WqstEMkBpV6OYMILsaoIhUEMb2QJYhUpbw1weRcwNb6M1ioTWmsbEY8lmOhZX1PDilQiuJL6kUpCcn0hUiXlwsYiUVboKdU6JpzSWkc1KRFhCaylOpXWV9ofyq5KRIglZyXq+6j+pdx1IhTRuRAJhhkkNOl1gl1/LsuxJQLYSvWWiNWtBQmBQwIp+f0k3rLyltZeeh30/PT/9PtiNoN0Is77SmpF+Ut7DsWhcBY7qWuLRV7LynsRrS8U40KdCq3YpLqVkf0r+c1S9AaTfuNQa4mUSjmgJfgou9tkglyrwf5Dp3D65DQ6u9rRs7oFSlUFRoc8cC56UWHWQaGmXPgiujs3QCTNYXFhCkNnZ5CPKfD441/F9Ow09w9kmVztqIbbs8i50NffsAc6rRGFnAISUQV27NjLGfbHTh5g++mx8X5IpGmotSIEfC4+Rxvq2rGqcz3OnxnC3LQPjz36JZw5fQlXLryFf/76t+APhNHQ2IrZmTmcOXeKVfjUJ83OTfI6qdbq0NXVi/vvfggzs7NQSKSYmphDOl1kR5Rzl49i8+52tHZWQ23Rwr0cx5lLk5h1edHS3Yo59wgaHBUohEMIeYMolZSorWnF7373PNat2wS/PwCboxINTQ74w4sYG78Ce7UKrW0NiIVzoDaNnkdnEKEkJrerEtau7WWgs6KC4nAyTCwjtxanc55JPYWsBGajAxrq/ajXMqqQL8ZQQAwaLdmfA8WcCJFAHKIC2QYTSSgHiRJQaOWIxSPIZlNMus3maO6hRiohxdioE1MTLmi1JuQyBVYMb9q8AZlIAQF3BOcvXIR7zoeOje18bjkXZ6HRKKDX6KCT61FtaUClvgbpaAk37bsRxWIUgYAbb7/5NrsN1NZVo72tA51dPXjqN3+AUi3DsTPvIJSch1wNbNjegbo6G/Lk0mK2oFAg+/Eok5IT8SDX5IVCGnKllB2IKP5KcCcRHNFIVc4xFhIJ1ErBLjoZTSJJNsliKVM0iPxNAytS27K6lsZjNNtZmei8S9pfafLKdRCLCjguS8gnV4hKiPuz2LHmMzDrNuPhT92Pb/zL49i4cROTAKg/vwrcrhzUq/9cPQJXj8Bf3BG4Ctz+xX3kV9/w1SPwl3EE/vPA7Y+YqT857YaEgFsZMdMlzMwn4Jb5hQQ0UltIVi0E3LL1i2AR/H6wscwa/h/VpkLzKMAQXPIKxnv0mJxLS3WvsDQLGSFgWx/KeeUcoHQasVgU4VCQs3+owaBsIq1WLWSTUsFMtoA8WxQyGQnY5NdFz7tiF1i28ROeR7B2fv/rZUtDzqkklnEacgKhWM1QZIsq8gwltRoPMgv0TZm7gm2t0CCXIJKwsfN/UNYK/YCgihFy30jRIgy16H6ksKTXQ8M9Qb1CgBCBMnQ7OauMyvejgSrbrhLbs0gWrYLahd4TPf77h6X/8/tj1Q41DUVw087sbTmBhdRkU5Mg5iEuPRY3GmxpLbgYEkhEbHuyDSKVBNlsUc6TXqNhcDyTSkKv1cBcUcHHigYb83NzkEvAWaXE6qZs3HV961hx5lteRnNzI9tEVjsc+NMf/8CN0u5rr2HrKrvDgcUlFz8/ZagSEE/DkUDQz6+Xhhu1tTVs60yPG/D50U4WyuEYrFU1mFtY4MEpDcpX9a7mZmxw6ApMFgu6urqx7PMiSpmFlOETiWDjlk1CQ1WQsHqNbInIEpVA7fraGqTSUYhEKegNMsQTXgwNXcD+UGY4dAAAIABJREFUA28iM5uGNzCGXde2wG7Xwr0YxInDM0DBCrFEi0ZieCOAmuYabNt5Ayrtq6BQVcMVTCIQTUIil0Gjp8GOCFkC1akf5GjlHA8H5aISFudm0dXejkA4iCI1z2IRZzgSmYGOgWAj1YpzF/rZCowsv+6563YEQmGcPHkKZ06ego1yp8QFWCx6rFnbjWQqjlQqzQzigD/CyghS0/gDHoTCXrjcCzBbTBBJxQwIN9XXYn5umkFkat4jET/aWxux6FrA7PwUrtt7LYKhAAIBP+qqGpFN5tm6jZT5Hp8b7V3tWFp2Y945B7VOh7q6OqxdvwGHjx4RhnStbbAbLJgamURJXIRKr2XFzNj0BAOEpLALh/wMYHudThhUapgNJihUSsQKQJjOP4OeB1pE6HAtLgm234kUzp7pR6XVhtbWTuh1JszNOeF2+VBdY2HQhwYJCkUFxBI1/EE3Wtrt0JuKcM77kI1roVVW4at/93fYuaUBf/+tx9DcVv+uXVVZactgKtm8kxKdI17JgrTILgDM0mZ+ikDQIPCC1Q9kn/s+FUY527FMwqA1gNU/vKYIZBheO2RktUdrh/A4dHsakgnkDEFJS9ckETSENUS8YmcvqEJoaEfZiATa0iCCcuboZ8pqohOwKM5CJElCJMkyk1wELUTQsNNBMhWlVCaotQWUJGnk0mqISibEyUKZ7EzzWiQSlOGYQSlvhUJugtYURba4zJ/9lct+pGMmJNNRiCUprO7ogr3SgaHLo3DOupFNko21HubKKgQ8clTXW+GPD8O5GMO6tdfjA7dfg6HRU7hy8B3ojAY0d9ejukULR70R0VAB9ooOnHxngLPWpqfGMDsXQzBQgNaqwNqtPXAH3DASKAo1Lp88gTwCyBb92LhxJ+bmEti6qx03frALxWwAMSI0SI1IxFRYXBLhwP5BzMzMo7ZJgWh2FlqdBlMzNKCyo6m+DQaDgwE5lUrO1rtuzxwz+4ks0dLeglgsjOHhYc4+a2lugkKqxPrVG/HOmwfRUteBzvZuzuCTFbOYGLoC50wE9937eWQzKjzy2CPYtGMVvvy1T+DJX/8L3jzwOqQKyoUvIB6SIhUS4a7bPopULAWFwo++9fVIRD3QqlVsQUfW05XmOpi0jZwrTMM8X3ARqWIQZwfOo7G1E9/75s/w4Mc+xnZ1lMHY2NCM9vbVyOclOHT4ODR6FX70468jL/GjpExj7abtOHz0EGRSyswTbMdzEBRB1163B85FH9EFUF1fj0DED7lKxqpYlUYLaUkO5/Q8qiq1kEtKmJpcQnN7ByTqHMQyFVSKSpj0GuQzKUhycszOTKMoS6Oikqz8Y6i0WngPpBqBhmw0PCUFLA3GSJnBa4+ErDt9aKyvhUat4SGY2WjHlYFRTE3MI5umDFkLjHozOtq6WfV66eJlNDc1Yeu6LaiprIZOp2EF0uj0MI6ePopMMQW1UYV0MYlgPIBEJgYRKdW0Kqg0auiUWpi0FWxfGQgFsTA/iyW3C16fF4l0gnNE7Q47K5oYk1xJTiCikLhEufaClS6tC2SZTNc0fdMXXbf0XunvQr0ig1KmZMUtWeCyAwqDr6TmyrL1L0crrACrtPGX6xx6HMJYiUQi1BcCcYzuRwAjDUiJ9ET1jwDIEiFEikxeqEXKdUaZRFIGbcu1X/k25dqHFCtkL03rDL3nMpGM3hMBt+VaRSCpCXEaROyj2lAkpXRu4f1JKPc2JYamqMWd+z4CndSI1176M9au60NTaxOefOq/o2TKo66vBhcunYdBbeTbq8UaVJkc6OvZgLqqOiy7fVxjbd68CX/4458wePkSPvyhe3Hh9CCvmZTPqTWo8clPfQxUqum1KrabP3vqNAYHhliBND05wyQMhYbydBMMoBK4ev2+61Ff38D1B70PIpUR2EF11fKyj2urgD8AiUyOhcUlzoMn4Hbzps146qmn0NHRgVtuuYXJb5QNSxmKBPjSZ7Zr+xbE/YsQlzJM+CGal1qrZWBISxbESYoMoWNFqnAw8EdREkuuRazq6cSlSxcYfBkYHIRCSQSfIgwGI85euIDOzi586pFHYDZbGBAdGxuDy7cElUGGcxdOIhELob2zARqNCCdPncdDD92Omek5OOdCsBgd+OxnP4dXX34HQ1fGsap7LRQyJbQ6PZMCySaZFLy0H166dAl33nUn9t6wD0Gq65Nxtgblkj0vhlZjwqWLl7BpfS++8tXHEY9FsX37NlbQb9+2AzKpHM899wJ8Hh+rhalenpmfRjgehEarYnXX3uv34MKFi9i+YxdWr+ljAKiYA1uuK6VqxKMpHtiLJFEkkl5EIwnCmjg6ggbxkVgQciU5ppTw1G9+jV27d8NiqYZCoWMFKcVHSMUldp+h1099CTmhnDt7BtW1DqxZ28cEQyLBUmanXEH7JGAngiRp9VIJtl1XqmSsOKZ1i5STBLhTSgvdL5sjoCHFsR9uJ1lby7GezvPmel732apWVIRBq+Nrg5TInHdLSnqRCP6gBxBH8drhFzC9OIlELooKqxFquRKXzl1GnakRX/n8VzijPFFK4nT/KXz7h99BMVXChs5N+Og9D6KtoxV+n5dV+bRUUc/mXfaj0mJjRTWpy6kHWVpwIRYLIp2NMmhJNtjJVGKF+FtCKBTmNWR6eobrHiKJzUwt4KabbsQD938cwQCRcaO4cmUI+/bexPnk5GpRYTJgcnwK/Rf7cfTQYfi9y6w8VSilkBuVaOpq5nOM1gqv24vhgSHOUW5qbEZ9bQPHRUSjCY5nkcrlOHL8ENQWKfo29yBXzMMf9rM9dCQdhsaoRDwbgbW2AkVZFu7AEsanZ+Fa9qOx2ojreteiwVK9YoEu5XWYbLDJOpnybLVqHQOyfq+fHYkI9KRsXXL9SXEfG2OLYtqbaJ2kdUBQryoY8KV/OVse4LqUCMxEziHiK12zpOa1mM2wVJiQTiYQCUc4T1en1UCpUqKQySEQCUJCFuBEs3uXsFPi56FzgkBjWovotZeB25U8Du55OaKnWEQ6meQMbiIA0jpB/RcpBGmPi4bDSGezMJssUKgNkEhV0ChV+N53noAMcnzqE3chGaP3mYS1shJavRYj42Nw1FajKKF4GyUKkgLGJifRf3keErkOg6PjTJDr67sWLlcAoXAAI6PnsKqrC8HlMCTiNHKZGK7dcjNOHBpAyJXAAx//NLbt2Amvz4U333oZiVQYf/25v8ZrlAUbIjv+IlvC9/Z24bOPPoLLYxfx1K9+iZnpafi9XkT9EWzY1MfrFqnfA74QfvmLX2F17xr4vUHce9e9CASW4fUHMT/nwpnT55k0brVVMpBYKKaxqrcDd9/zESZNvPbaG4hFUvjInfdj59ZrYbXp8ZOf/gQ//umPobWIIdGm8cAnb0W04EFBpMDIhAdyjQ0KnQ5nLu7Hh/btw/buDZgcnsHE2ByOHaO1OoWurtVsTR1NhFESp6A1SeGoNUImz6FvfQ+am7s4r5dciC5fPotKmx4icQaxaAAKJTmLkWtOHjabFbOz09w3trd3IEegbIgU3Rp23MoUMlBriChP6lCKgpIgn5RAR441YilyWcp3z6OALPcI6XQCmVyOrzGRWIkSVAiFaRYgxoLTi+ErU3BNJ7Dnw5uxqqcRxbQE/uU4Ll8eRiqdw76bbmQyW76QwZpVPThz6hRuu/EOTF6Zw8mDF7GmcwvqqxvRs6oFeoMSmVSMr7Vz585jXd8GDAwM8rl++txxbNzci5IsgZomE3Igpy4ZhbXAZNBiYWGWs2tlMiKikXuDApFwiEn4RGCnWVNZDRtLJCFRKlkpTuc8xUUkogmuy2gWQ+TeXKGEPBFyVyyPiZDAM6ACxc0IIoYy2Z5nXjxLEbEAgGZf1NPR7YnAJiFQOFjAjnWfg9WwDY88+lEh45YUtyWq+65aJf9lTHCvvsurR+DqEfh/OgJXgdur58XVI3D1CPyXPAL/WeD22z94gtV2E1NuSGSkuBVYfgTMiiWCZTB9SSl7cQW4ZctZsaCwEBQTK8rTlQjX8jDvXdvkFVtRAm0lIsqdJeWWhIvcItlyEmi5kgFHDF1i91Lj6A8GhaaVGPAo8kDJbK7ggSINggjIpSKYim4CSQQSJFn+CepU4gETGPie9eh7ytT3N8/lE6IMipD177vgKtkgc+6tUHCrlSpW3LKiLU8DsnKWHA0bhQK+nCkrWBIKIDEBmeX/fz9Yk82SUkLBYDjdhr4FFbOQCUeNA71XVtixLSEBvgJQm6VczBVF7/ufq6yEKTfr5b+Vm5N8hl4TDalU/D4p748APxoMlvN+y2AwNffE/qbzIFtIQ6fVIhIO82s0GfWsNCFFpkZN4GyAB4w0cFx0OhmwJbu3qYlxBnSJKTs7Pc1q29qVgRsBTTNT06hy2NlukFj3dH9S5p47dw6vvfYKHnjgAWjUalwZHER1tQP9l86jr68Py64lVmLS8IIGpqt6e+H2hzmL0uGoQWNrK02IMTY4yMBta2sb/KEAFhYWoDcaGLAlFRMdS8r1IuV5Ip5BvkAKzRR6ezdwptDTT/8ef/U3f4V8MY1g2IOm5lq0tDTC7V3E3PlZnD//FgymGBpqjYgGonDNpuHzFKBQmbBq/Wqs3rIKelsl4lkxvCEZojFApa+AUiM8N6tLc1lWZ9FnkozGoJJLISrkkE0lMDI4gD3X7EaGspyLeUzOTuHUqZPYd90eRCJh7Nq1C6OjQ5gYH+cm1G6rxK6dW7H/4GG89vIrrOIidQflGldVm1Fba2e1bC5bRCya4EGv0WjiYf3s3BSCITfOnT+FpuYWNDa1sIU0DSlpPWhsrMHc7AT83iUYjaT4ziCWCLMaW6dTc4OrlGjRUteG8xcvoLqmilW2CrWCczRJFbcc8GJmZgaNzS0wVpgwNDIClVyBmgobNDIFv0+1SQ+3fxlLXg9sNVUMQIWDfoS8PjjMVpi1OqgkUqjUWhzrv4zK2nr4fJQvKOXM5fn5eWzbsp0HLSdOnIJOb+I8zs6uVXjttddZoUKDtR07tuOJH/ycBw6tna2osOgwNTcAhTqFtpZuFDNGXLk4izvuuBUPPbwHv/rNv6KxqZbfh5BjK5AyOI+WCBcrFuyCPTkpbMjCvcTgCme+5igXXCBGkOKMrbM4r5ZUaATUvjdE4HW0SOsM2XrTekD5tAS2CuQTBmALpPRRvKvMF3LSSNnC2lcGYsrrAT1POplZGRrSc5MNPEnoishkcpwVDHmRLRUhpmxIIpOI2e44kyJlb5bVz/QadAZaDxYRC1N+qA15eRR5AnIzgjVolLKH00ZWPPSua0As4caRY6dh1DUgHpFCqZagq6MRZo0FR/YfwclTlyApSDhX1mzRYGhkDI7KzUgmovB6hqCwWmEyNmP9lm5MzV7Btz7zEPYfOQBvzI1N16zG5NwIXn/tONb3bIdJXYfZqSGIxXGcOjgKqboRcoMaSlMOO2/qwSuvvIB8ooTccgmN7UpEM2msX7sF506l8OCndmLnPjV8nmmEPQEoSnIo5BYkU3poVb2otNRjOXEY7uAZdPasxZHDQ3jh+eNYtWo1Z4+lUjEEg1HMTi+jtqaK17p8IQm7w4y6+josLDqh1xlZafn2cydww037eHj85nNHebCvkSigUouRi6fw8nO/h15bi8bmdbgyMoZzl89gbPYyDhx/FU0ddejbsA7PP/8W6ut7OU+syVaNgTP9+NzD/4BUIod03Id4fAFVVRLMLwzCYBJBqYrCYJEzIYseOxmvQN/a+zE5FcJTv3oCPauasLq3C7/6918jFIzxUP7kySP4x2/8Lepa7AiEl/HLn/8JvRs68fHHHsOXvvx3WHIuYsv2daiym2Gu1OPZ559FOBZFQ4sDFqsdyUwBKo0JjppGLCwuw2gyQ6NSQ6eQQ5SPQy4tYNPGHbgyMgK9zYBIjCz502y/WMxlYDfbsbzsYpvuUDTIA3De66Vks5uHwajjfVNK7ghMKIrAH/Cx1XN1lQ3jYyNwzi1g9eo+NNQ24/nnX2YrRcqsnJtxsqokHIphx/ZrsG3bDlw6fxGj/SOw6My4Ye/1aGxuRE19NapsVbg0dgG//O0vMTEzjnQhDWuVBe3d7ZzlGwqH2NlAThbAYhEDck7XEkwWE1raWqHUKJGhXLR8joes5FxCIBEN8ESUwydTvxuLQMN1GuTT+6O9ma7d8n5dJmkRCErZc0TAEmoLsj+WvFtHsP0q1yMC2CrUY1SzFfgYkpKV1iOyOWRSl5TOiyLMFRaut2j9YrA4k+b6ihT7BH6U67qyiqRcB75XD763Lgq1FYGx5O4gEM44+W2FbEaPL6KB5ooNPNkLE85M1VsZzKVRca4krIFykQy5SAEObTU+8+DnEXbHcOXiEA+QaX85M3AKCUUEVausSCbj0EsNmByYxv/1nSchTkvwzNPPIxaIo7a2Dh+5/16kcmn8zd99Cdfu3YN8SoQaayPcriVYKo2YmhrDnj07sGFdL86ePYWjRw7Bs7jEn9EN1+3DxQsXOToiJxbBH4tgeGQYo8Oj+OEPn8CDDz6ImdkZVjwRgEv24OwC4vGwzShlSE/PzrFFJD3e1q1b+XN544038bvf/Q6f+cxn+PePP/449u7dy4AQqaXW9/Wgp7kKp08chkQqg8FIjwsEwnEG+GyOGoTCcdjsDoSjpOrLwWav5pzgr//j1/gcJRBr27ZtXDcPDg1hwbmA7dt3sN355cuXcd999+PRRx9BOBzGxMwUHv/mPyES80EmL6Kl1YHPffGT+Pu//2sU82lUmqtQyIrR3dmLt18+hd//6RlMTszh90+/AKVMj7q6RjQ1NSKZTuDPr78Ki9UMSEqYn5+FqcKIn/74pyhK85h3znNtK5NqUMyJYdQTYSbO5393Zzv279+PgUv9OHzoMJoaCJBTw26t4lqOMoBJMdza3oqdu7bDaDaSwSTGZyYQjsY4/5Vym5OxLJacPkTDKVQYbYhFw0jnFyBXJ3hITw4vtAcToYIAUcrnPNd/DrFkAoeOHEdTUxtuv/0uBqRT4QgUsiICoQUUxXHoDHJ4lj14442zbJP8t19+HAODw5zNC3EW+WKcs0S1sKOQpmuUMigTkMlFrIKlXGKxTIojh08glwG+8Y3voL2tF97lILy+IFocds4Ypv187Zperr3jqSi0KjXi6ThUChXXIzKxDJFYjK2zA1EvJhaG8O9P/xusdZXQVaiQzCZg1OqQjqcxcGYA9951P9QqLd7Y/zpGJ8ehs+hw35334PQ7ZzE+NIHu7jYG7MjthqyLY5E4ZDI1oiGKFZEiHIpjfn4RNgvZaFu5Did3BHJG6O7uxJtvvY6OjnZ23KHrt62tDa1tzejuXoW7P3I39KROTSTg94cZ7K2ra0BdTR0TJv/0x+exMO9ELBLBwf3voKezEzqNBjXVVZzBnUUO8XQSL738MqqqqtDZ1s6xK2SjTNEo9Hzk2HLk6FHY7Db0rl6N5eASTLUSeBPzvIcMj4+htZOiV/KcgRuOhZEuZDA+NY5wLIbu1R3oW7cGtTYr9Kk8QivXv72qCulUhutdqqNSmQzisSQrcPU6A6/HVKjR9Tk9M4N0NsN7E/VTtK7R+UvEHFrj6TVT30R/J5Iq9SRTszMYGhnmOpXIQ1QvUEwI9wuhAO9xIX+A+yG2JBaBI4/ISjdXoDotw/sAqbdpraXHpvuWHWkIwKXfkyU/9aukitfrtPxaaB0ngIxuQzUygVjkrENuItRvUY1tIqBZrsQvf7MfYqkU9bUVMJHzEeUjK5VY3dODmqoqjIyNYnp6mu3nB4auYGJ6km3RG5qrOc5gbjGEaCqPQCwJ90IS/ZdnoTSSM4sU1+/dhea6Wrz4x+ewtDCDUj4Fi8GKmXEPlLJ6fPxjn0cmnec6Y9k/g527N2NycoojHL7+T9/EPffeDa9/HldGTkMmT6G5pR5P/uTXSMUlaG9Zi88++je440M3sTI3FheIuW73NKw2DfL5KJKpMEIBFZ782S9g1FdiaGic1aXXXLMT586fxve+/018/wff5tiZRx9+FNXVtfjX7/4Qly6No5BXYfe+tahrIRW+EzfecgvyEOPP+5+BrQEYnLiAiwNX4KjtwOy8C0Mjbty8azvW1e6BSmpkm+xvfftfkMmlkSNAVaXD3pt3whf0osJiQiDog86gx9FjR3H9TTeie3Uvjh07gYHLA7z+/rd//DQ6O+0IhGbg9U5CpRSiDzJJGaQlI0KhPJ/zkKaRyvmwdVsfFhfmodNUYGJ0nkmF1HMpZUXUOOxQilRIRAqQivQoFEWsOC6Kk0hm/EjlApAqxWwhnM4AtiqKspGiobETz/zxHYQCaYgVGRx/dQib927EzMIQquosaGmr4/qyqakLh946i5HLc/j5j55CrbkOB955B+tW9+LyxUFcvjiHjs5arN1ghc1sx9xkBGPDbvzkp0/gt3/6Z8w4h5DLSVBd0waZSgyNJYAF10kE3U7IiDiuIwKcBIVCFkHfMkg+XGWzMgmdah4if1MxRj1yQSLBHGXDs62xFNlsAbk0ORcpudekmitHdRfVWytkXVo32NlMTvuH4DDCpmjUF5L2PS8Q/Ol3VPIRsZaJbigykT7iz2Pnui/AZtqORz9NwO0/YNOGzUS7ZfD8quL2v+TI9uqbunoErh6B/4UjcBW4/V84SFdvcvUIXD0C/+cdgf8ccPt9fOcHP2KrHAZuWXErALekehOJqcAUQENBcSvl3CSavZEKQhjgCUUrAxj839KKElfIeyzb9tE0REKqVbEA0lLzR/eivDcCJomdTRk9ZNNED0TgAA0habhETa5cqWA7OAIXSSFCgKUAYpCSlV6nMPyTSYUcIc7GJdtZHghKhOY0LbCZKf/xvcxIUsGVB5/CQJEa4fLgkopv4Wey8BNUb8R85mmZiBjogsqHbVuzKRRLeb4ZMZ7Lg0eayItW7KfpX86llEpW1DGknpGxDSkx7uk90XCzDO6UgSEaepbtqGlAU2KFL2VYCgPZdy1bV/J16fflx6DHpIadfqYBrJAHW1bd5hnUJKY1fZHtHB0rzqaTSpkBTmomAo8E20UR/53AXikpE8JhaMnWK5vmx6BBgdO5wEAt2R7Ho1FWkbLNoUjEtyVLuCQPDsBgh3tpiZWSlHtLjHRSnBw7dozfG9n9DgxexuL8AtvrVVZaYLWY4Vpa4CFDbXUVRoaGYDQYGDBacC2huq6OBxI0MCD7wO7ubkRjEag1lLW6gCOHj+ETD3+cgSgaiHrcXlgMlchlS1DrtDycfv7FV9DS2oaentUYHB1FR3cPnvz5v8NgMnJ2F6mCP/jBD8KmrkA644ZGFUGNTQWdQgFTRQtECSUi8TwMDhsS2RgiuQKSRQWiKWru1Ayske23iJRMSgWfQzR8poE+nQc0SCSlK6kjBvovobujk60JM4UsRsfH+Poxm4y4/vprMDvnxPlz51hBQsdsz+5dmJqZwdtvvwm/14caRzX0GmJhF1BXX4ViMcuKW5PRjGWPn3Pp7LZqHgyKRAUse524MnSZrRPrG1qwdfNmvPjis6hyVKK7uxVt7Q3IpKOsKCT2sl6nwNGjh2CzW7C+bx3OHLuA1qYOVthQfnJDYwNOnTnFAOwHP/RBHrb9/d//EHtuWINEKsnqaY/LheaqOgRcyzBZLfBFQyhIRYhnUpAp5ehob8frr72C1rpGZCJRWI1mWI2UWxTHdCAMp9fH1yQN78jSksgAwWAQGzZs5OHx228fQjgSR0/vGlY9DQxcQdAfRGVlBbP2PctxpNJAIhlGOL4IqTwGm7UO8ZAcy0txPHj/PfjiY7fhG0/8FVrbm1FYIWwIFAuyJxOuH1qjWDlE3ytrAK19NMejIRMRNQSFLKnhiJiR42+BmCFfUdwLoIWwLuWY7EKgLVnGvwd4UBayiC1NGRoRk7KH1HqCIp4y/MSlPF9X9Jro2iCAh2wDaSBBql/K7uLXQT+TAoMsw8VZ5CQZzjaWKUhtTzmbIqTiwrVP9ppysQ7RxCQS2XGoJQ6I8vXIy0rIimNIkf2wSBh0lHJWiIomSOQErhnxg+//BtfsvAHxWAYXBw5g+45VWJp2o5CUwu/OIBYuorO9B8HwApZ9C4jHREhG06hwVEOmVGHnddthsIiRLUWhc6VwebQfHWt7oLMYMO2cw8T4HGZHQjDpTDAapMgUlqBTWWGu2AhI1PDGFrBxTyNmZkewNDOPzWvXILDsgc6gw9RYDJNXkth6UyegmEFHUz16O5uwuHAa01NudHRsgcnYg1gsg2hhABWOLFuxNzWtg3MuiwMHzqCqyoZIzIVoOAmLvg2pZIat8Q68dQbNHVUwWvRQKTVwOhcxObkAq8UOe6UV7c0dcNjqWS1L67pzbhhipGDQVsJmbYbV1ASdsQLHTx7Hcy88g941nYilYti4YRMWFnzo6ezDg/d+Am73FJ599k/obNqGgCcDtUyN1uYqOJ2DmJg8DZtDhum5cyiJEzxANxnrIBZVAYVqxOJ5bNnWimTCy9bqxw5fwFe+/A3UVrcwOePLX/k0ZKoitu/ejlSqgFgii0W/G3Pz8+jqWI0/v/xn7N67C+s2dgKyBF5+/WnsvG4jlDoVhkZmoFTZYbe3IZEA0oUCZGJAWshApxRhoP8samoc0BqNcAfDKIjlMJpsgrJJLMI8Z4rHYa22Ip1NMgDCtQcpKkwVDBLQF9URBLbQQJzsR2nfM5kMDKoSqaOYL7K7AK33XV2roFProJBrgKIYMzNziISjiEcTKBVE2LR2E5AB23ySawPZMl973W7s3L4TJoMRsUwUF/ov4fTpk7wekzMIORQoNTLIVcJ1mSsSYK1GUVTirNx0PsOKfPIxoYgIWhvp3KOBXz6ZhUquYrt+2nNp0F7Okn2/4racjcg1Ge3pWXLLoEgBDRPHyuQwQZUv4j1GUHG9p/TI5TPvqnbLYCs9Bw36iZwmKG9pHROeg/O3y/bvK1m2ZfcjcplCAAAgAElEQVQQtoJfIfDRZ1C25iwDscLvwCoVpVy18jmRyrZsq1xidXxZgUaDTqGWFLLBSdmSLeZY0Uh1IO2HaW8aVnUVHrn3MfidYfSfv8zrS21zPV5+82VMBEbg6Krg+s+uq4J32oevfeG/QQMDlGIV3E43Lly8jHgmCXfQg8b2JugrSLn7Fpob2lFXW4fGegdeePEZfOFzn8ZLLzyL2Zlxtpz/8pe+hHg4yrm0FPHw7HPPI57NwtFQj8sDl2E2m/Gphz+NVat6WCVH752Ad8rqLAO3agLb4kl2YCBw5JprtuDw4VMM6hIwQiAlgfSPP/41fPWrX8N9992HV155Ga+88io+8dADuGn3BrgWpxmMJCtkqnEglgnKvmwR1ioHq83EUgX8wRA7a1AN9csnf4p/+c63cfr0aa6zKO+zuq4Wd955F+8D7FARjzPQRMANAUh7b7wBUr0OL73yPH71ix+jq7cZtY0WnD5xALE4sGf3Jhw9dA77rr0W6aQIrzzzJoZGp/Cv3/shbv3g7fjza6/z8zQ0NeLGm27GG2++wfmzCqUSS64l3Hr7bQxA963rY3UcubaQ/Xk2LZAECdhjfgNErCydm53D5f5+VuFS/uDu3deykiwaC8O55EQwHMDY+ACisSDMFj1KIsr1LPB1kMsWYDZXQiZTIhFPc26oWqNAMhVjghXVk8FIiGtEc6UZFZVmHDtxAotLbs7l1BvNCEViuPPWO9FItUHYh2TahZYOKy4NnITJbIVzwYcLF6bxkTs/gcEro0imKdM2AbNdBltlJQZPLaG1vgdt7c0MfoQjfogkRf58mlvbMTI0jf5Lo9i79yakUwQGaHltajQbGLQl5xuXa4muDAba+i9fRL5AdfI2jhgh4hcprKn2yZCiNBZFa28jtl3bh1MXj2Fi0o21a5tg0Vdg4Nwgulq7GfSsbajFqYunMTI5CrlIwnVtpbECyx4CU+tw+vQYNm1swdzsLDRKNWRyJTt2FHJgIlJNTR1SSaop5OzewvEloQiTMNs7OhGl7Eydge3o6e+kCp6fX4DL5WYXHUd1FSyWSlanv/T8q3j1lVfZBv6B++5HXW0t3nz9z1izZjXi0TArr4nsMjoyigpzJXbt2oFAKMB28cZKIzwBD5YDboxNjqGhrQljEyOcg/6Re+7C+PQV+FLTSJUCrAgltTEpKuUyFWZmphGJJlBb40Bbezvsdhv3RrSmKQCosxkYNbRGSvn6NZpMiETiDLpSTWUwVvDKRT0WAXz0uThdi4jGY0J0zgo5hdZZurZoL6D6zO8n+2zhXCf3oMErV5jgRcRJskm3Wa1MoCGyjc+7zJ8/KUYpqmbL5i3IUGZ6KMTuR+FwkCNJjEYD90D0RXtJ2Xqfejo6z2ktKhN16f9p36Bar0A29hIJE6tAPUkqzfsHOTNRvEYsIbjZVNfWsP3ur54+hK5VvVi/rpOJZ8cPHeHz4mMfvR+uRQ+ee/YANLosPv3pz+C55/+ISlslzp2ehlYrQc9aB46cOIPPfOEr+M0zf4S9phmBcJpzkP3eEB66/2PoP3MOs+OTsJks2L19Oxa5t7TjsUe+Ar8vjldfPoi5+VmIJAVo9Ap891vfxEtvvAKXaxFqtQKv/fkleLyzKJSiSMRyuP+e+9Dbsxlb1l8Du8WG4SuLcNhqkcsl+DV5lmfw5JPfo6OGTC6Bk6en8MUvfAm7r9mHd94+jGPHT2B2ZgZWhxmffeyTaGytxf79b+Gll15Eb89q3H33vSiWVPjJz38NlTGJbbtrYbGYIVdYoJLZkS6GMTz9Dmy1cjhdc7gyNIWD+6dhtpTwwB0PITilRNCTgtVuxQc/dAuee+F5HD9xBOs29KGusYYJsHqTDgcOHcCpU8d53kE2+Ld/7AM4/M5JLDhdMJoqoFFJYHMo0NyiQ3unGWJxFq5FFySlClRbu6GQ2VCUJjGz1I8l9wQkojxWr16D2akFmHU2dkzKEaFXr4ZSIoNEpIBcrIWkRL2rnsnSJosKRXECy8E5VvOHIiFEYikEIwnY7LXIQQKD3sjn0dz8Et74XT88mRCT12objNi5ewPCkSjGRmfQ27UZJo0dgaUobt7zAfhdfgycuwit2oTOju0YG7+M6pocr99BTwm7tt0C1+I8pheO4oVXf4cbbrwV69fvwsKSE8nCGBqagWRsCZGQR5g1FXOw2cxMLqd4JzqXU/EYlEo1inkhUoHcAwKRCIxVVYgkU8jnipBJFZxPLRaTZbEEyVSKCW008KFoE8ERCUx6pXWBilYWMhSL70Zq0YyMxArU11Mvxy5JKDKhWi6RwuVMYMe6z8Nm3IaHP/UA/vmbX+PanjJuJZQ5cjXj9v+8gezVV3z1CFw9Av9bjsBV4PZ/y2G8+iBXj8DVI/D/tyPw/wXcvt/OuAwEHjx4EN/7wQ/w3R89AaVKy1bJcoUBFDIoIQtNKQEPBCgI9r40BKNMIrL0I/UEwxIlAgdX/s6WMKQ8o0JWUHXQzzRA5OKWal0a1pLWhxmIBcTixIYXcq7otoLaTAJSigiqWRrOkiBMYCj+v9nwlYeH789cExySafwnACrlr3ctbFaa6LI6uJzLy6oOBQGipGYRABXOuaUB5QprUmBSEiAsACYEEtNtJJISK9LIfo7eM6lH6LVT001AnEhCSZ5kb7liH03Yr1jMWbVypZKPnWCZTK9ZJOR/0X1XLJzLg9EVnFywWS4zPN9ni8WNxIqqr/z+6F8ewFIGUom4sUKeL2fXMSgtgO9lBeC7A1h+f8IQmF5bWb3Lfye4mVWBK5/3SkYw334l85jvxyxTso0V8u0IXKL7kHWQVq1mG+yGhnosOJ1sBRZPJGCrtPCgKp1Isv0o5XsReKwm0DdJKi0xsqkUD/yXFp0M3DoX5pFIxVey2xQ8/Dx0+BBbDZK6g9SXNF2YmJziAQI1vTRUbKpvQSJAtq9FzhEiEWK2mOGBMTHf123ajJJEhQOHTkEk1SCRLKK/fwRbtu7E4uwoIuEFbN7QAHEhBINSDqVIC7OxBvm8HAvLXmgp+0six1Igjs0797FFpxIpFLIptlhLk7I2n4dcrUIylebsV7LKY1BNqsDw8AgcjmpW0p48eYwbTwJk9+69li2tXnj+ZVRUGNnCe83a1WzVevL4cbz4wgu44YYbUF1VzZl8lPVjtVdgamoUy1432lo74PUGUSxI2PqOhn00TPQH3JicGkEgEOG8sU9+8pMYvHIRC85Z5LIJfOTu2zAxcQVSWRFqtQQKBZEAktCoFUjGkwh4QpBLlAwUGipMnEctonNPJuUBmlqnRlNzM5746Y94+NXS1oIlpxMhjx+1tirkqbktFaAyaBGOx5Bm9YCCrTaRocxKGaor7XBUWlmZOR+OwR2MIBwIY/vWjWxfGA4EMDvtRFdnG2YXFuFc9CBPgMyWbdxwj46OseUbnfdr+tbB6Qyxyo+sgJvabdCbSsiki0hHlBgbnMeDD9yDz372Q/j+f/8qqutsfB7RtUsDOzq/ic1O1wQNNLMEwGeygi2pTMY5vMlEGhIKU+N1Q2j2y+o3up1AVKHPSFDOEVDL9qVkLasUcm7peqX1gNnbbLNHmYZEpBCeS7BZF3LCif9OU9VchgbXgEROwwcJDyOES52uW7K9X7F5ZwkjMTcKKJBVMmXZiXNIpKOgyGSFTM+KbBpwiHJEgDgDsdwHaV4LvWI1FKoGTC4OQlOxgGgyDbXMiGWXGB5XEpV2A5aXQ8glrZBLrKxmUhuXYa/OQSVRQydtwHNPX0Q2LYZWK0au4EM4sQybvQJmezWSYSN61rajZ6MOUnUAkeQSXvnGadz30C1o6+3Dt//1KRTEEpitZOmmwOVzwygVl/GBO+0oZCpx6lgMKmUd/LEgKmsUMFuNmLgyDL1KjsbaekjFBvQPTkAkk8NsV8FSqUHQHQfyPtx8hxxbt/bhqV+eQjojxer1DZBrS9BVyLHkm4ZOW4VYWIXDB0cRCUVQ26CFRinC4jSg1VTiA3fuwKLbiYuX+lFTV4epqRnO5oqEY6h11OPc2YuYm3ajub4JFfoKrFm7BiIlkJdm4fN5ceHcRcxdckOhl7NSyqQ1I+AN4bod1+LKpctYXFhEc2Mzdu3egTWbunFu7ASCYTda6juxpnMnqkzNmJtexKlTR9DYUINLFwbh98dZ/U37gESeRE+vA1U1CkhlSSSiYUSDGSgkDrTWbUVzQx/EYhW++a1/gslsxEOf+ASee/Y12GuqMLl4AWqNHA57O44eOYM1q3sRS3ngj42jb0sVOtY42HryzLkxnD8/g8aGdfAHKPNXBZmEMhpjkJNuKhVFY0sNFpd9WFxOwFbbiFgqvWIBnEciEmRQnCyWI5EoX3t0DdAwWcheLTDJhdYIYQ8VlKdkV8mqiGKJyQzFfAnxBFnEp1htkSTHDrGEj186neXsZwKF52bnMTuziAq9BQa9iQfqBPQODw4hk8xgTe8arO5ajQqTGTXWGix7vThwYD8mpybh9M2gIM/AYNILGfJqFWLJOBPdCqUi55OTy4BCo4SYkEAiaBSKDMCm4kkGmAnMK7tvlOseuu7Lqlu6zsvXOw3LidRFP9MxYRtlqrtWSFdkByjYFgtELq4LJKT4ek8dIpBEBNX/fyCMcW0j7P2Cy4dAXit/vb+2FHK4qX4RIifKyuByLhwxvyh2gkhe9HetRvNuViPVBfx5sSW88BikmsvT80tErDyi9SefykGSlKC7vhd37LkLIVcUCwsuVhnWt9Tj4KkjGF64CGOVAtFAGIHFILas2oqvf/nr+Mcvfx27d1yDOz9yJw4fPIVMoYBFvwsVVWb4In70XxqCyVSJsZER3HXn7RgfHcKdt9+Cs2dO4oa91yIaDuIPv/8dk9F6V/Xg/JlzuHCpH9X1jfj0Z7/ImbLf/e538cQTP8GaNUQQWmbFLQGnNMAuW6US0E7n6eKiCyOjlDWr58+cnQx0Os5iJceRD3xgH5555iUGHe+668N48839aKhzwKwpoZRLMTBEtRINnwPhGEwVlYjG00ikKSfUh2VfEJEYPa4S9U31OPjOG/jwXR/Gzh3bEQgG8cYbb2BoaJiflwg5TU1NaKyrZ/IdAUFEaptfckNvd6C9pwPRmBcXzh/D+YtHMTs5xsDxrbftw9EDZ1kl29HWgyMHT+Khjz+KL3/5rxGNLuO73/4W9u27EW6vFydOnsOmjbT/qjE2Ng1bVS2rN0PhGINAu6+9Fo0NVqQzXkjEgu1kNExuOyVkM1mkkimUCgUGTgg8JMtYctag/FrqVSiXkSyuq2staGysxLJvBvlSDPGkFxUVSmSyMd7f3d4AKq16VNnrEA1pIJHY+LozGilXU4Ejx09gZm4OXT29uG7vdTh7/hIWlzyQypWYm3fCYXVAEpNDI5agKA4D4gSa2siaexJWmwMjw0vcK2l1Jqzu68S8awTRpBuretowM+xFW1MnxsaHYbWRMtULjY6ysLWwO2pwuX8Efl8MdpLlZaXcj9GesbG9neszUo4RuJkvZqDVqthKmFTf3V3dvDaOjY3zvx//+MOsHi2pRPAEl3Bp5CLCST8sdiPb2oe9YcgKKtz2wQ+w/afeqMOxs8fh9CxAlC+iUmVEX+9qxONk0xvgvVgmocgHUudTTySQVynPlNYmqi2yWVprlZBKVchmiggGorhh3y3YvnU3FAotigUp8jlSf1LkSomBZlK8pbMJnDh5DMePn2CnHntlNfcBleZKBjuoByBnGXJ0CQb88Pk86OzogkVngVKmwcTUBNp72jG7OI2JhXEUZQWIFCVUNdgh00pgtps4x7a+sRaDI5cQy/mg1JJ9cwhSOsciSbicUazqbMD2LRsgl9BzppFPC7E85LJEdVguHuG+jojCElqf0hl2qqFcaVI4sxMVuUgVS3zdE1kuQc4KKHLeOddhK+RWqu1pPSAyCpE9nE4PTp06hXw+xUTTmpoaOKqreb+iyBlS79O+RfsT1f+0PhgNenjcLl5niXSRzRBBpwijnuIq4ny+0NpNCnvaMwioLZMGy44twr6x4tbAfbeQwUkkXHK0oJqbSH20PlEdT6AuuSWRwvjE8UvoH3Jj+66taGpswOVLo1hamEUhp0FvdxNGrszghg9QhMoyfvGz13D3/dehwmJme/W3XzmJL/7VA3j2lWdw5WIEe+5cj+tuuBHBSAzDwxM4dewCcpEinwvZWAo7N+2CqEA1L9WsOag1KrjcAezeeTOyaTkTBsje3GyR44VX/h3pTISJAPNONzKJAjZs6ENHWxvuvvse6DmXl4iUOSRjCVgrKrHkcjKha2joCscyrFrVjd/85rdo7m5EsSCC0VCJ7q41WL1mHa8/b73zZ1y+eBp33Xc77rvvbpy7cAb7Dxxk0sQd99wDVywAT2gYQ2OHkc9KUMpX4OBLZ/BvT/0cVQ5gZPIUxMhCrzWz9e/ASTc+9dmbEfZIUWlqwsT4PFBUYnR0Fnv23IR8sYCDRw5g3cZeiKVZXLx8AtlCBHPzU/DFXdi+Zwuam2vx6osHkc/I2UZ73foOVhpv3taO2lo9UokoqquakE6IQVwud3ASBQlZcMuRiBJQS+QxEZQyQClTQEFAbcEIhVgHlUILrUYBrVqOZDSDZU8A4WgIap0SFpsZKop+EEvYnSAQDbEbQE6UQCpLVuRRtsvO5tRYcMYxM+WFbzGHmnYbE4ypHrnl5hvhWXKhkCqg2dGJQkKO7pb1cM768OzzL+NDt96M1hYb3njjNThs1Vi3ZiN6e1Yhl4vjxZeeQ0dXJ85fOo//m733jrL7LO99P7v3vaf33kcaSVa1ZNlykXvDNjZgfLATCCUYkhwgBHJS6BAIEAgESA5xgBOKC2DjbtmSVazeRm0kjab3sveemd3rXc/zm2375p+7Tu5dWbk5GnvWjPbs9nv37/e+z/t8287dEr3Tz5f+5vepqszg85oIBmfVuSiTSmDWiK+MAqlZicBSy2KpH51qzZ4zW5iLRoTdjwkrUu6kUnmNHZAIMbnuZS8rpFuZCzSyRnob6kwnjSLZC6aUbCQ1qfZYclkFupXRr7Feyz/FLt1kZW4qxdZ1H6O6eBsf+sj7+NwXPsuVV27GYnLqe7gM3P5n67Zefj+XR+DyCPxHjcBl4PY/aqQvv87lEbg8Av+hI/DvA26/yVe/+Xd4fQEGBqexO4vIifozL4hkjnQ2oWx1BS+lYZ+3IdCtptVKEJN0DXULZChvtUEoOY8WMy6X400AVHLopFEq2USRhUVVw6g1qLjAqPrMyHZVharmgxjPX1CNSmNANo9vBymXY3GX72OAyIb9qKg3jOxYUbdKnpIoVKW4LmTyCmgpqlfN7bG+ZaVceLxYAsrrvwXmvgW0GMF0Oc1U0vegYKVq7rDZpAkr9sl5bUIKW1v+IoClNJ4KyhUDKDWOXTbCmVRWj98YVyMDV/4mgEw8nlzOqTTUdsZ4GxuGAgitMExhQJZ/f/vfCioc4zbZhKTfZICL4lOeUyBlTW1RDHeZNargrjRpLAqCG7cbf38TCFdQWxSGxmM1Ry8vfFL5t6LZ2tgwHmLoE43XM4Bw2cTItwDAwkQ1cvqy+Lw+zWrtWbFCGeaS4zQzNaW3dXd1KJt1ZHhY88HkGctLS5memaK02M/01Dj1dXXa/JVxFWb9xYF+aqqrqauvU2WLDKBkIarVWd5KZDqpG3qzLcvU/CgZU4JAmU8zmQ4f78XmKsLvryVv9pPP+9jx6gHuvvt+RkZPqLqvNJBjMThMc00Fdmz0nx+hq/MKKhqaiaayvCH5s9E0977rfk4dP4ffHCW2GNRc0azmOrspraoiZzITl42k20cyncXh9HDufD8dHV2qTJ6cGKWyopyAz6W5WAcPHcJpt5FMxSktLWLzlZsMBviTT7Llqs1qzVZVUYvb4SOdjqvN84GDe6kU6+ZInGzWhMdVRFFRqWZJxxNLJJJLqsq12pwKskxOTRJeECvtCBcHztHcWkdnRzOnTx3BbjNRWurD47ZRHPBxuvcMVRU1mHJ5PB6fKmvCC2G1IVS7tnwWb5Ff7exe2vESiWRMrRQlX3d6Yko30MJmjqeSal0ntqICfi4uLRLw+zGls9gk+zUPfskviyZYwkokleXcmX58boOqsXbVao4dOU1VVSlLsRjxeIqsyULP6jWMjE3Q1NxM3+lTOg6iThLn0P7+CVxeB6vXtTE6fgq3M0Am5uXCqWE++ck/4g8euZWv/eCT1DZUqfrcOKPlupFrwJCVy5ktKmDZ4DvsLqKSFRaLYjHZ1JZYc5R1vjTmTSODUq5L4wnVFh0jk0yU/kZOrdnIrV3ORRP7Ypm3BKAV9wFV/CtR4k04hVQiRjad1GaEEGKkpygKW2GNC5Alb9csmbsK6BhNByHrmJ2icEsoQJMXxwVi5PPy3r0kE1GyKagMdHDixK/4zGe38cLvTnHhRDElJVdw+PTLfON7d3Dh0hgvPBmktmotgyMXuTSyXxt/5lwr4TknpaVVFFUsYrLOEpoJsThrZno0o+dpZ2czw0P9TM5Mcuc726it7eb1V8cpr3FT1ZylrauK3z77FOaLZj740XfxzEun2Pn6EWyeYprbW7XhOjowRnFliC9+7WriSxX8+adeYHY6hy9QSzKbxu11EA1P4RYSfT7P3FSQuuZu8lYLNU0+rNYc6aiL/r43+MRf1HD99i38zZf3MDwW4oGH1pES+2tTGps7jsNeQS5ZhccVYHZuFIctoWNkyVZjdbkwS4N4Sax7Q8QSSf154cIA9fWNqlaSZtClPlHphrDnXKy7chVNKxoIp2ZURRLweZiZmMTr8GPLeZifjDI5FKTYU8Hs5AxpcaBIJnXeKm32UNtZzfjoMG3NnfR0rMOa9anS8flnXiE4F8VhD/DD7/2Y4ZFhfvavv6GpuRqbbYmx8V76+0/S3S0EEZ/auCXiaVZ1X0k+56WtZT0HD5wBk4vh4WluunU7U/Onee75ZygONFFd0cbs7ByBUguj08fJWIcIVDtYv6WNZNrKrx5/HaezgaKiRjIZE+lkiGxqlhKPjXfddxeDw2fZte8A9S1X0jc4ik2BRbvOjxZzUoHXeFwsvQ2ATy4XmbtFladuD0KAEntwq1WvHSV65HLEEymiccNmV64hWZ/kfnLVSoNN1iB5jM/nxWFzqGVkJCpq1zwhaeiPTyrgu2blFSRjKbwOH1bsLM4tUllSRVebASB0dXVrpmzf0GkOnzvAwWMHNJtb8i+FvOLzezHbJCfWhslq0XNIVfva+MsyMz2j13IhzqBgiy5XtKzbBYWr4TJi2Kur+j6d1fGQjEMBq+V+4iwiz2VkWUsGNvq8MmaF341r3vgqOIMUfsprvD16oVCH6W1v1geG0rZAmpOfAjYXbiu8X7lNMlhjybQC46LoktpK5iABZQS4kEx3qY/kOMTBROY9mU9jyRQ2l1tdJsQaVUAbSa6r8FTQWNrCLVtvp9RbSd/Zi4xOTuAMuMjZ4HevPMGxk2/gNjtY1dXDe+5+kOvWb+PsiT4qyyqpq2nktV27qGtu4Y1jh6hurCWeTXGmr4+y8nLsNis+r5vw/Ky6V/Sd7aWjpZmKshKGBwf41re+yd99+1s89s+PsW//QZqaW2lu6VT713PnznHPPfcqIUvqGQFvNPvOYlWVq0HISzEzM8Ou1/dQXlGha2R1VRX+QEBVOOPjY6rYk8Jm06ZNmjVbX1ev8/TczATFHjPpxKKSDaTWlPpdaoXe02dxunxMz8zpd1FpOY1NLVRWVRMo8uP3e+jtPa6EBbFYldeTz1zUw70nTyoIJAS6ivIKBZPEmjmVg6HJORYiixqxMD4xwG9++wvKxXkkmVKSV1JUelkbpSXVDF4cobyqjr//7jeorPQyODLAiq5VJJJpvvWt7xAoKqesvFpz0MFGPJGhuqqehYUlXSu3XnUFqdQsiwvzapcbi8R1/ZfzRYiUop4SQNcrQIHMw5m0glalpRXqaDEzM0FNrdi9Rjh3/ih5UxS3J0feFCNQbGc2OIHL48fnh5nZOY4cnSQUMuHxOFQpb3OYKass05pg955zdK9s4eZbb+d3zzzPUiROMLRAe0sTzqiHSm8Ah0sAyzhNrc0MDo+w/9BhiooqKSopo6SsjMPHDrBidRuTMxOaIbpt62aefnIHFnuULVuuVKLVwmJYwTXJflxcjOF2FVFf20pX9xpcDp+SwVqL67WOcDrFlceqc5iAcwWrW8mQTeg8Z+GpJ3/N33z9b6lvqiWWjTA1O84Tzz3B4VNvgDXD6PAwnc1dEHOw/YatXL/tekamRjh25hhPPv2kqnBbKlvpbO0kFltienqcSDSM3+ckmYhp5rPUIDLf5DIZVY/KfqsoIHa+lVitQtozUV/XQmtztxIVhbgVDkVZWJDHuzh+9CRnz/YpeFlTX05ZhY/W1jaiS1G1wI5H46oqnZme1TpnYSGo4NoN269jeGRI6wlTwkx5UQUXBy+SIqVg7XxsDleJg8rGMurba8nbM4zNDGNzmWhua+LI0cMMj0xTVeXTfacQQGsrK6koLqa8KEAktIDdbMJhseKQKAkhu8ncJcSBVEZzqbXWM6FuDxLX4/b4VIlnswsYG2F2fl7PV3EvErKOgLdlFRUaZ2HsFPNv5toKeHz27Fn6+ydpbm6ku7vJqA3zMDk1wdDQkM6pUi+XFBXrOigkPiE9a5amieW4FwFXI7icdmJCdkzE1OZYzg+puwvzs6wJb48JMgiAhtOTZP7KmirHJnOz7E1lXhYrfSEHGXWqiaTkkudy6tQVSeSIJyEaTfDkkzsI2Ir085+YGuO6GzdQVV3Dnj37qG9oUpBeFJZHj5zEY3fyqU9+jN37dnDmwrTYbxAMRqmuK8fmcnB492mq/A1UVTZgzsKGVZvZds12pmYvMTk5wIkzJ7DbPJQVN1Bd0U5tTQt958/y05/9PRW1duKxMKVFpdx4822sXb2VqzZtU/eDqRfAJwoAACAASURBVOkxXC4L/oCbfDal19OxI0f4xte/q1bzG9dtYdPGa+hob+Oll17mNy/+Czark3zeQSZtorW1k7Xr17Ju/Wp+9/yTjE8MsuWaTTqfit374SPHON1/CmeVhUg6TEdHA05rGQMnZti16wTr167jK5//NIeP7qPYW0w0nKC0xEtrczGR2Dynz/RTX9eBGT9P//o1tm65VR1fpB7ZtHkjJ08fpn+gl5p6H3v3v8jwyCV6Nldw/R0bmJud5tVXzjFyegFfmZs7br+FM2dO4w+YKS3zks4ssXFjPc0ttQwMXiItvQa7U/O/M/EcDosDn8uLAztkTNgtXgKecgLeYkw5u+bgCuEwsZAnlzLr/sBkS5M3xclbc9jddjwBHxaHhXQ+STQRIpYOkSGqwHMqI9FMRZgsdi4NDWsU1snTfZp3vaKrC6fNRXmgkqaaNmKhJFevu5aFhQS/ePx5rty8gTwhTh47RldbDwvBGE11DXR0Nuge7uTJM0zPzBMMy5x+EGdgmpGRIdZc0cJDD93I4kKQ8Py04LHMTI/jcTnwSFSUXI2yPqu9sVkJCaFkTMcFk5WkWCVnTdjsLlXlZ7TNIT0R41vmb3EUk76FOKXJ/lWuSa3PlvdjEr2lQga1TxYBstQ4Ru6tOA/MTaZZv+IPNOP2o4/+Pl/6yl+yccMmVdxeBm7/Q9uol1/s8ghcHoH/ZCNwGbj9T/aBXH47l0fg8gj8fzMC/17g9it/+228/iIGh2ZUcZuVZEQJXxPbpLzkIRoNPkveIqmrCtxqblpGQF1DjWqoZJdZuipwzetmLxpdYnExrDl/or6z6kbYsJMxNouiVhMFbkYL3zfBB1XJCDNS8mXfsgKW5pdhTSONPUMpVmg8GqCuofg1LEYFGJQC2lDc6Lv6N5bCBRXq2/+mVoEY1ssFgLKgkHsTeFTQw7zcCDU2swrZmAzlqbyaMJYFHJa/aK7bMuii6ha10jHsjaWAFwtHKeJVYbcMQBdUMClpVgnIvJybV1DsFcaq0Dh9ewNWfv+3itvCsStwK2k7y2phIyNXH70MKBUauW/dVmCSGpI8A8CVr7fbNBuAuXE+LOPSBsgrmWGqSpSRMHJfDOBWgKSsssTFLkzy1CSrLBpZMqyNlvOYlhbl35K/J2pBaSCo85Iy4OW+0gQWkFfY56Lkrq4s48jhA1yzdavaeMpuXRSQkgUqubZy/JLLK0x2p7Bs7TZtxLuyXuJLMSpaarhw9hBZcxJPwElJVTkzwTBjoiK1l5PHj4i+9h84xU0330XeNIPXZcZiWsKcW8SUieGyWuk7fZGHH/kQ7uIqzYrsPXOehXgSly+gSshSi6jawGKzEVwMMxcKYZLP2CENRC/pvImlaIKq6nrNrxNLOMnU6+7uUlCirbWJ11/fjdksJAGxblvkuuuv4fSp4/z6qSdVySzZhtIYFovzxrpWbHazWgh6PGJFGmBmel6VEYFAGR63z8jPWpSc4hnEfVEs7UxiHxWax+awqkrk3PnTLEVDVFaU0N7eiNmUYWSon/KyYro6WoguLiIY/uTEpFowiyqkvaNTrTcl52x2PqgKW1HaW2wm+vrO0NrWzPXXX8fx3pPMzM0ZG1pVjwpZBP3c5+bm2bhxg2Y4SdNIQPiZqWmW4ikcRRXMhBZZ2d3FwPkL8gAFdjs7OojFEprjl8ubSGSyVNbVaZNbwC6/x6mEgGgsyeJinnjcQjwdx+4SBfQswbkIXnstkXCeT3/qj3jnfRv53j9/nvqmKiU5yPkueUfG9S0sFCGJCFfBqs1saZBLw0WUgVaxNddM6uULRAEZY+MuP+W6N2ZOw/JdmnNy3ZsNFopcLMt2pwbwa5Axsnpp6jX1pk2qcT+xHZdXEltOgX8l61AaNErUkLlmGRBSvHjZ0l4zL0mSyoqVqVWV5yZrkrSIdzPSPBf7XS/JkI/JyZf54090s/OlQXrf8FFe3snRM7v46vfXMHjBxve/HKTIX82FkaNce7OfklIHA/0Zeo8GSUSdeIsyRBOTeN02Lp6Pcuct26itbqK0qERV8C+/tJv167txup2azyh5XHVN1fRdusDBI8e5vbuK4koLZy6lOHkmhMVRokBYJp3HYfbg8I3wxa+vJhWr5PN/vo/wnBm7swaTya9EiytWV+K0izVxjAMH9jEfLGHV6k3k7GPYPHN01F/JudOH2bp9kjvuvJXH/umsXrsuX4q58AK1TTVkTEHiER9VxZtYWBginRkl4PbhtgkJYZGkyYS/vpKkqHHEKtbjZXR8iqHBMfz+Yl1PA/4S+s8NcujAUZy4ufWu7XSsrGcmPMRccAKfNsvjlJVWkYyYyCadZJIOzp0ZYnx0koBY2bls1NSV09Bepzbjz/7mRepr64kszDE7NaU2612tm9m14wh7X9nNk888R0VFJQcO9ZLLODh/7hyT4yMcObyXhkYvtfUQKInQ1OxXVWR5SSteZwfJmJs8bgLFAaLxMC++8FvNyH7o3X/I3r3H1A4Wc4xg5BIzi6cZmb3EzXduZmI2xHPPHaeldTVlZfVqtWy3JjBlZyjx2qkqLWJi+gIWl5f2rpvZsfcg3hIf6ZxEHtjI5hb1XDebvJpBLuuFKASFsBDwejXvTwBYWbtFVSR2r3Jei92jxeogkVYakZLQ7A6LKvNsmkedx2oxqW2/NKxl7ZY12OF0qDW3gFZejw9TzkxoOsz5c/34HX78rgC2vEOB23zKxPx0kJVdqxT8LastZsOWtWq3OhuZ1czQM+fOaBSEWBoKgCuK/3hSlJhxw3JPABCTZKI78AggtWw/XCBjFWwuVcEvqMny+i7383t9SkCT9U1IOnL8Yq8uX6JQLdQxqgxZJtfJWi01m/E6BoHk7eCtzmvLFu5vB2fVZUPsAJdrqYIDytt/FmqqAtgrdZ7ED0TjohDNKjhus1j0fYpFoQC75rxWU5prKAQ/aaDK2pxIZtQCWJRfQkwS1YyoHScvTeLDz0P3PkKpv4pc1szu/ftwFrlJkMLlNZGIhaivrqGzqR2P2UORq4jTx05rrVBeVkV1XSWjU0Feeu01iipKmV9cIJKMYHc5GB0e0jiGbDLJbbfcxMTIMBOjIwrmSrZoOpWka0WX1rW/e/ZZXE4/mVSerq6VCngKkFhRIRl6GeaDIYqLijXDVIhWkkMouazXXXc9ldUVpLImBUrFKlWJTZkME5OTHDt6FJfbze//3kMsLsUVOJKCam56gpPH9nHu9Am2bbuW7hUrCC8s6boTS6SIxZLMh8JUVVYzPDLOwNAwq1avpqy8TImUVqsJqalEjSeZom2tLdx11x0MD1zijTf2K7B1qf+Sfg5btmyhuLScqsZWrA6nksYy2QRDQxepq6tSstXLL7zMuvUb+PXjv6a39yz+QAnbb7iZ+x+4B6fDqmQyAXpKS8uQBrYA/2IN+/ru3Xh9foTUKddrQ2MjE+NjaiFpNYlbj8SbZPC6fRoh4HK61aJcwCSptSUnU0lNyyrBSCSHw1ms55DUiOIMMjx4kZGxflasaGV2fhyzLUU6G8PpNTM6PkhMrsFUnpOnzihwWFlbzMTkEHUNtZSUlLNz5zElHdbXtyooUFpWqhnBkXCY7eu20lHdyvjYDCazi2AoQt/5i/Rd6CeZi1JWWUJ7Vwsneo/Tc8Uqjek4cvQ4Dz98H4vBOK+8+hzdLav54AcfYnpumkNHDvPaa4eUOPLAffezfu2V/Pq3z2AxOzTn2JMLMDMzrXWTkBgaGxv0vrG4kVn/1JO/kV0aH3v043zta9+gq7ObuoYa2nuaWIwFWUwEOXBiH/sO7tG6+4/+8FElnERCMeqqa3EH3Jy80Mtn//Iz/Owff4HD5FLihxApRPEqtbWoHHUes9jxefzL6lLUeSCVNOpwdRYyWwgHI+zff0jXucWFKKdOndUaaWRkVMFNcbuRfZU6MtmyeP0OrcsTsSQBb0AzoCVupbysHH/Ar1bOUzMT3H7nrfzkZz9hYGCAUl+pkpck49fkMOEv91BRX6bA7VI6zMT8CFZnnkhyAbtbVHJ29u87jd3ioqO1jtWreygvDSDm9XZLnkxc8n9F1R/DZbdhzuVYmA+Sl4gJt4+01QM2t7r7yJ5C5ja5vg1HISP7UupUIRkKYBoIFOlt9U2NTM1M67wpt8u3ALaHDx9Rgo1YF4sddQFEFTB712t7yWaibNywQT9rWZ9kPy0kYNnDyDohqt2Cs5XMt/I4AWxlbROHCiHPyG3iPFRQ3BZicOSn3C5zldxH3ALEQUYeI8clcQMyl8s5YLi8GE4L8jyF55PS1OF06zkoBCmf18/e187y0isvkbNk6OzsZMPGjUxMzHDqzJiq3oeGR2hqbGZ19yrG1dp8lGu2Xc/efWc4cugEHp+VmfEwq1au4133/wGNtc2cPH6E40fO0ljfRkW9nfvfdQe9vX2YTS5Onejn0IFjut8Wssf01CBev1VBy+uvvVaBY4+zGJetVHOUTWYhjGeYmh0h4Hdx8dJ5Pv/XX+HOu+6mr+8i8UiOnpXr1SHh1ltv5+Dx35BMiDtYhuGhSUZGJ4ULTmVNKes3rcJiz/Lazh34i7zYXBZ1c6pqLiFqmcTsdNLTvZHJkTi//dlzJFIZjXh59GMfw28vZ7BviunhaR54553EogMsJSfoWbOS/uFBivxVDPZPU17ayP69x9i+/WY9Ry4N9PPG/l1YrRn6LpxU0HTDtjq23tTCXHCaJ594jUunZtmybTPNTRJ9keTFF15gcmqUVWsa6Vhhp7W9iPDSJJikBi1XEoZJaoaUCXveh9NUSsBdRpFP5lMhliwwOT5HLJLDbimlxFWPNSd1+SImW4ysaUEtoIXsLE5J4jLiEaKaOIpYcmTzKWJCMMzY1I0nkY6QIYHJnmdiep7h4RlKiqqpqWjimi3bObr/CEMX+nnkwXdjsbo4ez7E0MgIGzY0UFNVxYHdJ5idXKKrvROH3bAQt5g8VFW20LViBfl8iBN9O/jGN/9O68CPPno7xUUeKsr8CuhPT42wGJ7D7bSrM5FcL9JHsFttisJGUjHMdocKGBIpETAIcOtRi/14IoHN4cDpENvjnLqAyT5brkPp5ch5qO4k6kgmvQrDAUb7MUq2NxyXCjm4MpfOT6dZ2/V+yv1X8ejH3q8Zt5s2XKnEJmNfKT04aaYYsTiGYKLQn9FfPCaTKbZ84+Ufl0fg8ghcHoH/MiNwGbj9L/NRXj6QyyNweQTePgL/XuBWFLdur+SBTmFz+FVxKw0AEVmK4kcybuVLM27FJjlrqL+0mDQZlsBGPqpY4abU3lfA2vBCSLOqpCAWRrawf4WxKKovBWPE1k82hQISiHJjOYOtoGJVbalmwxo1qypMTaLeNDAMebyAwbqhVPBYlGsi/ywAo8ZtktdbaEq+XbFb+L0AkBYalKpu0cantHrfAjOXA3zV+thQlop8pQBHGsCJQ4BoAWWXYUpRDxsK1dxyQ8P4d6FBrPbQZmNkBZx5U8m6LEyVBqYcn6j3ClkqhuW0WdXKBWbn2wHUAsgsG/BCPl3heQugkdidqZWxBs8aZ5HB8jZe2NhcGLl2b6r4RB1soDxvs6wW0Oot8PzfXpEKz6qMT1ps0m7LqnLbAKlEqyiHncZpl6ZNTBnp0iRQVYU0d4UpLsxut0cbCmIZaNhu5zX7UIDxpYWw0YSWhrvNjsMheZ0pSouKmZmbxWYxMzo6SrlklpUKKDRKc0uzNuvl/JHGid8XwJwwsePFV2hd0ar2w40tdUzNTxMTW0e7C5vTx/MvvE4666SiqoVDB3t5+JEPsBAe4OKFM6zpaaW+tpiZiUFKi72cOtbLmjWb2HrdrYRnFug7f4kTvb20dbZSU1mBI5sikzDyg0UiqhZTwSCxVBK7043L41sGvC3Mh5ZwuL0MjY6xduNmWlpbONnby0JwXpU0ly5d4I47biGTTvLkE78kFo1QWlZCODxPwGtYAjbUtxGPS35dHz2rujQXShpqJSUVqrgVRap81pJ9u7g0r4CwAGHCQne4nGq7J/mSL+94kbm5abK5FCu62wjNTitoWy4N2liE6qpKtaJaii7oc544cZJVPav0mpXzT6znfD4P3V3tnD7Ty6WBiwQCHlV+Dk5PYPO4aG9ppay4BFM2p2x7sRGVRtPw8JBunH1FAawOQxFwrPciVU1Nagm5srNTJgYs2Rxz01M0NTRoE+qN/YeYCy1SUlmO3eMlmcmq+mhFR4vadIvq2OGoYHomxvjkGBVVPjx+UcmLN3ERowPzfOD9D3HXvWv4nz/5GpU1xXoui1Wlka8tMK5VSSNy3SRTGZYWI2rTWqy5ZxCJSMNT5geD3FBQ3xvXblbPYbm81GJdciWtxgZfAGjJ1DbsUEWRK3aohtW8kA5sNguptNioGtb08lVoEhjzn2Rpi92X8X6NqctwIVD1ocOK02klbxawJkk0JiCZXFteTNYsGVOEdDpLOm0ml46qssqVa2YxsosPfrScZ342xVP/Ok1JqZv56ByPP72W40fs/OVHRxibWuKjf9rDHfc1IniPmWLOnZ7iV784xd7d43zkY+u58VYfF4eHuLr7QZ74dS8LoTDvuL+M0bE+Vnc8wMxsiER2isd+tJNQ0EHCOskf/HEjtzTcQDgWIWlx8/c/PMLe/YPaELXbShg8P0dV/Sxf/c565iatfP5/HCK2JPOHXVVhn/nMg6xcacfvE+v0BS4OnuYfvnOITKKd2s4ID3+kC1O8BrfVg7/sIIm4lZ//dJylWJLSaifX33QbZVUlzIYHGbqQ4uSBIKVVk2y80kdr1WZMSRcDgyd55cBxfPUryVldOFwe3J4AZ85ewOZw43EHsNlcLC3EePrxV1mMzNPZ2kFoWizu2tm4oYfiEj8LCyHGpsY0b3EhElUVotluZ3x6mkwuQ7lkaEcXNd7Aa5NGfJz66iIcDhM//fETtFS3se26zezdeZqxgRBVpU3MzIV4+JH30bWykX0HdrLlqk2kk/CD7z3GrTfdjN2epazESiw+y7/+7CckYrLO+7l621bau6pIM0ldXRnTw2miYTOd7Ss5sP8oN9ywneO9R3lt94tcdd0GTl88QVVDOQOjQ4xPh8WLgbXrryQeyxPwSKN8GLspQ8DjpKElwGu7D9DaeSeDE3PkHaLkMWO1u0imZlVJRN6H1xPQZnMyHlcAShwuZF6RWkKASVlHtfEsSk6TiWgyTTyVXc4Rzy/nRctclNM5Re7j93r1OhbrS1E8ijIolkwQji7SUNdEkb+E2ek5xobHKfIUEZoNMzcVoqy4nLKiStqaWjU/8+jRo5htJorLxPJ6LdtvugGSec4MnePUqV5OnjyhSjG3R1RTThzSODSb1Qre4jJjdhrXsqyF2o3zeBTYNFT5yw1BsStebqbL+xegSgAPeV65n9/v1eMv2F+Ka4fWKcuZ2TL/yHPJY42F31CAvQW+ylwjQLCodaXWMYovg5qWxWwVRxaDOCLfBYBWbeLVNcRQ98prFKyTTVZR5xjuIrKWi4otFpEs4ZyuB1ITCIgra7hYKYuVq2T9ZpJ5nDYfiVRCrXCDc3MMHhvkE5/8E8xJK5313bjsfsLhCJFMivHgFLOLs7zr/ntorq7GabNjyuUYHR4hPBfi7KkzCjJ1dq/g0uAQdU1tvLjjNarr65gPBQlFQvgCXo4cPsSaVaux5PKs6u6mu72N+dlZhoYGtaYtryzTXM629nYef+JxVnT1IAY0x4+dUIvTd77zfgVjxLJWFHnRSFSJEv39l/RzmJqcUlV3XVMDnSt61KHkwKGDSiYaHxtXy+2J8Qk2b9nMxz/2qNZoMjen03nNk18KzXH40AFV5Uq27/x8kGeffY5169YrADw6Pqm5yQ2NzfoZStb82MQ4peUl6jLS07NKXXGMmIusWq+uWdmjoOBzzz2n6r6jR45wYP9+ZudDOH0Brr3+OhobGzX3c3Fxgd7ek3h9PlURO50uLGYrJ0/10tDQyKMffZTQfIx4xKTXk8mcxemy4HKbNF98dPwCCwtiPZwlm4+orenE1AitzS3EwtBcewUBn0RlZCkpLtdzSZwKDMeJgiuNYZEuIKac32lTFovTwdJinMnRKZLRFKl4hvGxCdrbOzh37gxma57gwjR2j5WFaJCa2kqq6sr47e9+R2OTn7aOGo6e2E9rexONDa3sef0Ic3MxAv5KbZqPj8zQs7aFipIiTEtRbGkzjfWdFBXXkkyZ1RmlsbmR1q4mjp86ouDE8ZNHVWEvqllZ2++6+yZV+504eoqdr+zmTz/1ScLhRb773R/rOl8UKCI0v0CRt0RrMSHJiBp7cmhG7ZHnZyOUlbtZ0dNCPpunpq6ODWs3IQL65557gQ9+8A/5xS8eV9v+u+6+RwG+k2ePE8suceLcUU6cOkx7ayvmnBm32U0kHNFrtqyqnNHpEYbGR/jwh/8bJ48dxR+ws2nDKo29EDKaOW+jvr4JjzNA/4URtT7etP4qGhvblPwo9vsX+vrZu+cNjhw+yoULF7nvvvtoaKjjjTf2saj7QXEeMmJ4ZmZkHanDZHEQDC7h9XgZHhrB6/LS2NCkeybJb7U57Vwa7KdrVTft3e28/OqLWi9KnTk3N0N1fTWdK9tZSi6xlJQs8SiBcg+xRBiLLa9kRJNJ5qs0JYEqejpWkYll1RpbyAULoVlcdjMelw2HzYzX5SQ4K2rvCC6bETHh8RcTy9qIpnLqbnD6VC9Li4tsvfpqJiYmiMdiOi/Ll7gISCa6AKtSSwlZMVBcpHOlkGukJr5wYYj161dRUlKsa4CsaZK3e/iwAPgnaKz3cd/dd7xpcW9kmyeV9CPOBOKqIPsfUQ0LSVrAKyECyfVRWVaiz6kORpLP63DoXKzrhc325rws83fhNrFodzhcuo6oW4JYJKcN9xf53+V26T5eyIgyh8l+XoBkq1lsZi14PF4y2TxlZdXEFzMcOHmMw0d76ehYwYWLQzz16xN0dJazYcMqLDYHq1Zdwcsvv0AyFeS+dzzI0QPDvPjCKyQjUYoDZXz00f/O+HCUq6/eis2Z4Nvf/B519S1UNjtIZBZJx7zkM24GLo4QnJ8gFp0jFJqktqqa9733/dyy/RZKioU0sqB7QnIOXHafOrnsP7Afh8vOhYvneX3PbiJLCb75rb/FYnHyve9+l4nJGdq7unWtu//eK4ksxZH8Co+3DJPZwbPPP4cnYKe0IsCP//EHRM2LOD12sAopOMHNd24DR5izfYMEp6G+tpOjOw5iLskp8eijH/lTJgYWcFLMpis28dLzT7Nvz3PMBCd5x7338P4PPAKmJKHFKYaGL3Dgjb10d3Vz4w23sG/3cV58djfbr3sHTz3xAt2dqxiYOESgZpHGllKu3nYliWRE6/hgcI7y8gpGx8ZIp2NUVRczFxrCahc3JdkPiB2wuKvYseSsSkbz2n0EXCX4XcUsLSQZGpxgISQ1S0DzZb2eIlx5H8lImmgsjM2Zx+YwkcwmiKtS1a57ZiGmiQuM2ZbG5srj87t0zzYXDmkdKIHxY1OTxNNJ3D6/Enp6j/fS07WKO2+9m6GLg7z41D6iySVwenE4fWRSSX7/kYdoqq3m4P4DjA6M01DdTSKaM6IupE7Ip1nR1c2Wa9dzqm8vT/32cQ7sO8CaVd10ryyjrraUru4mIoszzM9OkIgu4nIJqTZFPBrRvHGz2HHLlZe3kMlZyOat5JQmZOzx1BFZSH7ZJGbp7dhM2MXdS23UhVghzg0OJYoU3FG03nqrmfLmr+I2MjUWZcvqP6Sy6Go+/JGH+eKX/4LNV16l/bbLwO3lPu/lEbg8Av8nj8Bl4Pb/5E//8rFfHoH/wiPw7wNuv8XffPvvcLp99F+axGbzkTNLDqPkUQpwIPYvxmbUarJixobguMK+lh6d2SJNQANcXFwKMzMzxdJSWBuo0jz0et14vGKPIxmYklElYKtkuoqKRtRRaQUlBYAo5OUWlGwFO1GdtAUcXAZ+BHAs2PkaahIDyCxYDL5l4yugqIC2y56mb7MQlvvLJvvtCtxCpquynlWZYACXbypOtIG5DNgq+GpkWhp/F1ap5LKZDbB5GRBVoFMfY1gR6836foxGqjQm7JJnK+q5jKG0e/tryjGppfRyztz/XeEqTbFloHhZAVsAqHXIli2X5bH/VpVrADyGtWrB+lgB52Ur5ML7eAvclvddOP63rBULqG+BYVpo/r59zBSeXc5ELgDDBmhrKKwNpbGhRDQp+GSAw/I3URTUVFWrXZjYjlXXVCsoKZlxYnMpDT1tlDidqhCRAxLbQbvDropPo9ngIbK0qLmnk5MThrVeSbGqdcV6T1QE0uz3uVwEfH61z+u/dInqujpcXlG+5nF7i3jt9X2UVdTQd+ES4xMz2qRbsbIHS3qJbDrBO+6+hbJSD/0XT9PRWs/M5CQ2s5sNa6/C5y5hYGCQM2dPsWZNN8G5WSqLa7S5FoksKFu7KOBTEE3Aa1HMSHadqHGlqSW2fZFYnLP9Q6y5aht2l5v9B96grrZW82o3b76StpZGdu7coQ3djo5Wbfr5fV5Vp1WU1REOifozSTS+QCoVo66+hqnJeVXyxWNZ4rGkjls6nSCWWCQSCakSzOqwqlpnJjRLeXkZO3e/Ru/pk1SUlxJZXFDFbU1FOaVFAYoDATLpBHlzmuKKAE899Rvecec7OHbshNqNilLB7/Hqple2xk3NYlstTa9FBseG8dZWUFZfjcfuIidKkliCbDxNMiYZx6UMDg2RyGaobqjD7HIwMT1NGgv9Q+PKhi4vKaHUH8BlsdBQU83zz75MIOBm0+bNnD53nrWbNtF7vk834YsLYcz5KAGfl5q6ZpYWzex87SjFZcVkskuUlEsTz4vTWkM2bueBB+7mtjtX8oN/+hxlVQG1G5emnKFYN5ORzNCcNBDSRKSpa3OohV6hOaYq4mWb5AKhQhWuuqE3MjjlupBmnJz7cn7Ll4C9CvguZ1DKmuvujQAAIABJREFU7YYyw4bFajTnhCwjj5UGnZEtaViRClguzW/BX9TufBmwFWWFQS+RxrdZFZs5BLiKkUrEtUGbw6nM+LQpjNliw4zkLWdILKUosa1iYuq3fOSjRdhjneSTV+Fx2rk48Wsqms4TvtTDB957kFvubeZDn2pg356T/MVnp9i4sZivfu0udu85zVe/+Ab/46/v4uo75ghHgvzk7+cJTVlpbiznwx+pJ2uf4Z7tF7hxu5s/+9ytfO9v+vjGlw7yT09t5NbbImxvHyFnz3PPQ128+3038+jHfqNAZ3guz+DZGN7SQb7x/U3MTZn4q08fxG4TlUoR5nyC7Tc2ceHSMBfOJ3n44TwPv38zv/hfF/n5Y1k++8WNtK1e4Ad/e5r5iQSP/fxq5qZNfONr50iyyPs/egMTEzn++bEd1DVbaKjqYOhiiDvvLaZ/8BK7n4mTDFt57GfXsOv4ODuOxqhpalV7TmkAVVbX8bP/9UumpkOyqlLsK1G1XiaV4Zqt29j76kH6jl6iu6eO7p42JqdmMNkstK1oxl/mxuRIUFbjxeTIEUtHiMQTDA2Pqw1ykbUaW9aBw5qgvq6a3z31MnUVHZT46zj8ximsJjeDZwfwVZRx7zvvIJWfZte+V3nn/ffwxx/8U5585iWycQepSJ5YJMnJYycYGR7hb7/5N7z88tMcOv4Cm7c1UNMEQ0N9bFvzXlJRF/l8CqfbpqrX3z33EnZXgC988Zvc+Y530r6yC5Mzy/nhM1yhmWsWxkaC3H3HtYwPH+ToG3u4est67rjrKs5fGuP7P9xLTWs3OXuGnNlDMp1nKTKKw2nB76lRm00BMxfDhspWLJIlH1IcGEQdLNb5opyQ9V2sm0MLS7iLinB5PKo2NAn4aMprjZKIJ3SNEVWt2+lVVbTk3rmdbnXFGBg2gDbJua0qr1RAU+qQqakZtQy82NfPQniR9es24nV71LVAQN7xMbH0n6Oiooxrt22jqbGJtqY2QpF5BeX27NnN2XOntQ4KFAVUwZO2pMFlwmo3QE9RNRmNf0P9+vbc2ELdIXPL0sKCNuNlTGQNV9WaqFlzGX28QWwz1tdCrSLPH48ZRB0BJd6KnTDsj42sbYmKeIuEpjWETChvlVNvEuJknpLnl5pPwAN5Tfl3oR4w28zY3JI/bADA4jwgZBe7SVxa7JiyYmOdx+ty6zi6nB7m5+YZODdMcDxEKDhPPBGjvb2ZT378EwydH+TskT7e9+7fo666iRde3EFFYx1L2RiXxgZ49/33U+UrJhGN8KMf/QMTE2N87nN/RUNjPbFonJn5IK+8upObb7uTXzz+G7pXrmIpEiWTF6AjTX1NjQKodRWVXH/1VSTjGQ7u369WtY1NDYQXw2qLPTA0qDbQdTU1fPpTn+bLX/qS5lRu336TArfymYiFrajlXC6PZsbKeTk9PUMovIBXyWVz/OiHP9RYjSuvvFKz8M5fuKBj9dN/+QFn+4bVjUQUvFVVVRw7dpS21kaCczN6jnznO9/R91BVWcWZ02c1+3LdunVab4v9cH19A9XV1WrJLeu2qF3l8+9ZuZKelSvov3ieAwcOsPf11/VaGB8b4a/++q+499571ML6N888rQ35V199Te2Om5vacLo8tLV38uXPf4EHH3lECVVCICurKGdkdJg777xdAYXFUEJBrWg0zNjYAEMjF6is9JDJRcjmlvD75VxPK7jiclu5Ys0anKZyZkayjI3M4nJ5aW3p0GxZoRnJNayqJlFgpxMkklEF7iLxBcYXhnnqty/gcJmoq23kjV29vO/Bh/F5y5idDilhYHR8hLrmKi4MnuPVXS/h9ji4/oZrmA9OkUjOcc31G2htrWLnzl1MTsxx4ewiK1d28t6Hfo/vfucH3HHH7axa3UU6HsGazLCypUsBDbvdi83uJRrL4A0UExHFps+le4GzZ07yz7/8MZNT4xSX+EjEF+g9eZZ8xoHLYSW6mOT73/4+X/v63zJ46RJXX3UNlRUVRCOLWtOePXeGbduuJhabUZeYdes2qPI7kYxTWlJGS2u7np/V1fU8/9xLbL/+Fnp7z5CIJ0kmsxR5i6msrSCcmMfmMRGJBdm1cyfh2RCVRRUkJBM5FqOju52Z8Azrt6zn6Mld1NW6sFqzLC4sapTLXXfdy5lT5xnqH8Pp8FNf105P91rW9mzGYfdw8MARnvntsxw/ckKJLw888G6N3pDaSPaIO3e+qirtyupSzaA8fPgNrli7ynAVMXsIhYWw4aKzvZ10Mq0kBzl3ZQxlfjx78RwWl5W77ruLV3a+QjgaYnZpgpbuRiprKhkeG8bhsimAlidD/6U+hocm2HBFO7VV5fi9HuprqnDZ7BR5SliaDyuQK2uC1FFSfwvwIzE+QkKQmJ1QeFFBxMryKk6dPUvbyh6WYnG+9KWv09jYwi03X60210JklucQm9SS0mL9KSpyud6FvFff2Kj1l6jcH3/8WQWv3/veB3Telbla5mm577PP7mJoaIAHH7yPd73zHiZGh5mbmSYYnFcHFlHsC6lnNjirJAqZE2WMhfApJCDJYhfrauG2yhwsYKzMEQLGqrvDMqlGgGUhXAwODurziZJTiCXZjBHTI4+RuVvAYCO/2Njjy+1yX3mvFy9epKTYT5nfQmWRXdcdl8tPcEGO2UFxWRWT00GOHj/DocMnudAfxGwu588+8wjnL/az/8gRzh2dpX5FniJ3NcPnclgydrZs2sCf/PEnef9DH2LN+hs5fHwvf/oXv0+guASz1cneIy+x7+A+JkYS+JyVVJZVMdB/Gp8PPvWJj3P7dbeyFEnhsLopLykjm42SEoVnJs2e3Xv5zne/z+or1lNVW8exYyepq2/ilVd3EJqZ4d2PPMJ7Hnw3h44e1Nzpfsm6bS3j5MnTXLgwQnlFA+1dPfiKA8wvzPAP3/8G19y6jUCFh0TayDIWsnBnZwt2S5pXnt3DzHSSDdes58iR3VjdCf7445/gqV+9Qjbh4D3vfBCv08VffPSzlDfVKPhYUVnBn//Vn2qeqwDWllyMZHyB46eOMzo4zfxUCqepigfufZRdL5/i61/9HpuuWsHA5EFsziSNrRXkTAuUljvYuLmLptZqzp4/QXllqYL94voh2etKHLWIojoDGQdFnjJKPeVKokpH4kyMTpNKmCgrbsbtLiWfFwBTCN9ZbBkLprQ0XoRoKoQuY0cvhESp18JLi1pzeIudxFPzzIfGyJvjmO1pfEVevN4S0pg1v17SW4bHB0mko0qkGBoYZDEUoa6qifGhWUbHJpkMhllYzFLpb8SUiHPldZ343Daaajo5fXSBxpoVZLNJJSLOzU1w8ng/86FFfv/RBzhx6iATE0Ok00tcPH+cC71hmjrM/NVffpBcJqL7gVB4lkw6TiIepbKyhKWlOdIaeSWe8GKZ7ESGSQi5sgbK+iNOLZL5Lcp8r8+JS7K44wZ5Q3oV4pZhZF3HSEmUgDqlLGdVvK0PKW2V6bEI16z7uAK3H/zQf+PzX/xztmy+CrNJcnEvK27/C7dtLx/a5RG4PAL/DyNwGbi9fIpcHoHLI/BfcgT+3wC3Ho+fgaFZVdxmJPdQQjfNeS3SBbjVppxFrGEc5NKizsjgdJqZmhrXrC5pIkhWjNvtwOG0KaggYEIqnVwGIAz1qslkx2r16MZebNAMRq8ABgkFBo1GpQGEFpp+8mFZ8ibDTk8tQQ3L3QJIqc+xrCIpAIgFW2LJx5PGwVuKUwM4VYXOMjOyoGQpNB8NpUhKbRgLCpKs4bNoAKhWYakWcmCVj6xAsrQ4UwJaSe7JMmCrbUrtjqpLozGmy51PZWXabNhlAyUZKJmM/lssYlXJsmwVXGiCvtl4FZBTrXaWEzV1SIxsYGNkjPcmjysodQxBr6GMVeWeMkcNkLjw9RbgbTz+TTB1+X5mkT7mM4Y9qzFYmDRb03gu+dIcTQV/3/ougLiG1evyV15ycGWcDDWyqpwzGd0MFT5LI28woczvpuYmZmdn1V5MQC1he8vnKOeNNBPkWJWRnsmRyuTUllEap6K6SiUTqmSURrQoe6WpIw1psTmUTac0Ah12sW5c0IZ1IpnF5SwimTYRDEUpLq3S24pKArR21nFpaBKrQ5rdOQaHBjm9/4BmU7U0N5DJRBkYOEdlWUDZ3rlEhrO9Fyn2lisjt6zET2WFWEgJoz9LcXGFbv4s5izz81PMTI2p3aYoWKWhJWdLNBrXnLyqqmqOXhiiqnsNvX3nKSsvJawNGwt33XYzu/fu4dDh/ZpDWlpSjMNmobSsWBvHnR0ryWWsZHMZZmbHNS+spbWZcCiC0+nVv1mtAsyJLfKMsrPng9N6bTrcdrUHbOvu0E1p75mTZMnS0tKkit839uxh8NJF3HYbTQ1N1FRXEM8s4ClyUFNTx5lTZ3C7vPR097B390Ga6muJx5Y0n+7KTes0oymyFMYiDPjgJN7yYjKxJLlInDLJ+V2IMjsxTU11lSqKlkSxcP4sFQ11RNIJFqJxnK4AqVSOZDRKaGaObDzOutWrlKl+4023aAPwhVcEaGuW8C5eenUPWzav4/TxN2hurMPq8BAO5mltWctzLz4P5ji33XENfWcGOX10AqvZyyMPv4c//Nid/OixL1FTX6LXupzvVqsxx8STki2ZVNWBzG9ut2RK5VhYkPNKmmoeVQVqRqXFpE1DIZ4YWZayqRd7rayhhFLmdkrV+A5hyAgAm0zqOVyw07PajGaazLOF3MqC/amqgLNiQS9WzgKSyNxlNWxODc4GZquoakX6K3N8klQmqfbKZsVmJDPZpsCgWKEJoC9qGvJxyrwV5MI1JNJ7uOPeeWYG3MxeWMlSSJj1kzz0cB0vvTzBHzxwgE9/YRUPfriYe7YfYmpQLB1dfOEbV7N6s42vfH4/q3o6ec9HWvjSV/6VY7sC3HhdB3UNJm6+s46PfPAVzuxd4j3vLedTX+rgiX8J8i/fH+Yfn9hOWfsBfvLni5TVQVlzI9ffup0PfXgH/QMXcVmqceW6SeYO8Xc/vIFE1MFnP/Uy0eiCOGjjcVoIzptYudrChvXQ3QUPPnQP3/jGc5w8Ws1Xv3Ufz73wPI/93WlSEXj/H1m5657b+e63+qlbEeLeh+v4wbfPUOTdSM42yaX+flZ21/Hu95azf995Zi+kCE2Z+O+faWL/uSw/fTZOY2u7WvbaXH5qa1t59ANfw2G10ramho0b1tPR3sXOV3eST+fVbvho72G9Hmy2AOdOXaSyqp5AkYuVq+uJxAcprchzxbpWVdCTdxDw1RBZSDEzPUZtTQ0Tg0s88fM3eN8DH8aSDTB8aQynzcKBQzux2qPkLRG1sLv/3TcQDC/ysx/uI1BbqznO5ryFX/30KY4d6KejdR0rulfyuc9/Bqs9yIuv/Zyx6ZMESiysXb2G3n2D2JDzWdTsbrUhzGXdBAJtRBeLWLFqKz/68U95z+/dy3jwDP/0s6/Q2d3KP3zn19y0vQOvI00uHuX+e7ax7somlhJ5/vKvf01pTSsz0RmyiNo2T1NbCW63jUzCpmSTTDqj1vlFRQHN/RMw2Oc2sm6D8/OEg/NaK8g64fL5sXndOufLtSLEFI16EOWy2UzAV6x2zyJMTSeEwJLG6/XjdbvIpuMUFfu18T09O8/M7KyuKVhNtLS10dLSqiqpYCjICy++wNTEDB5zMS1V7WzedBVPP/1bpUe0tYk6Lqcgbk/PSsp95UyGx9m963VOHD/B9Pw0OXceR4lLFXJyvcm1L2uhrGsC2BRIVLLmyVopNY5YDxeJytxu12OTBr806MVaVOZLVWElo3rssv4WLJcFrJU5WYgnb67Vy/4iMpmIXe+boOtyjfAmSU1y7STiQe2WDZBZvuU2AZrEQlTzuJeXenlvLo+TZC6JSUgl6QwWkxCUvCDZ4otRAp4ADpuTuek5jh05SmhyQZXEPpufm7fdzPvf9wgb1q4juDSL3+mltqKOInsRn3j009x4w6088/zzxMmy9cZtHD59hNu234zHZOdTn/wUp86eJBSeZmpeVK6LaktrV6ttUbAnePxXv6V7xRoF2mWilebx6ZMnyaezfPFznyU4vcDhg8e0Ftm69SrKyr289PIuyqorqK2v0fHtPXmKna/toLysgvXr19Pd3a2qOwH1Z2bm1CbXyCF2KaC2FIkwNjZGTUMjew7s13zZVatWMS2ZnjMzqmy78447FHgRlbJ8pkJek8e8+uoOJsZG+Oxn/4zrr7+Wr3zla8zPz9OzcpVmCO98bScjly5x3wPvYdXqVUZ9nkhw9PhR1qxdi9vj5onHf8W73vWAglSP//LnbN26lS2bNinA1tTYwNLiAvNzswoYilpSCGHyuU5Oz/GPP/gxf/LJP+M3v/4dt991twLeSgBy2liMhnW/sLAUZMXKakZGD5FILWrWfcBXgtvlY3R4guhCVIkDC6GIZr/brU4+8P4/UOWxz+2hq71DiSz79x9k/8Ej1NY20NW9gkQqxcSUZNLOMz0zhctjZ2JyjFgmQqDewWDwAh3t3bQ19fDzx55kdDDEzdtvo2fFapwuOy+/9jxXbFiBp8jCqb5j7N1zmOnBCHX11ZjMUfylFt73vneya9dhzvcN8plPfoJ/+tEvSCbMfOFzX6atuZXQ0ozaz/ssRXQ2dTE5O6bREZJrara4GB4JkUjYmJgJq8NFcYWHm+/Ywv7DL3P0+B6CM9OEgyGCcwuaG2nBye033c3D7/sAT/zyCcpLS3HabSyE5ygvK9Ka7dprr6GxrpH5SJDFhSUlI8o+YXx0gtq6ena8spOenrUcO9LLxg1bOHWqj9tuvQWnLce//uRX7Dv0Ot4SJ3afiU/80R8zMj7Ihp51Oo/KmiOATiaXJmPNKblEXFZSCVGOGfZGUpNWBioJSc6tx088Kg4fspew8j//6TG++53vQ87EmtXdbFy/Sm3PxV1p587dXHftDWxYv0XzQjWTOZtVAub09CQlpQEli+VNWTq7OxgbGeHc2fOsFoeWfF4B5WMnj1Pf3EAkGVX7/D/8k0f57g++C/Ys7lobEUuYYGhe36PY589MT2tteeLIRTav62RNVyduq52qkhImhkZw2sw4rGkc9pwqCHX/AFq/TU3Nk0hkcLqLNcu9vKIet6uYI0dPcuDgATZtXc3k9AjNjc3qaCMgq8xnNpuZxsZ6XVPEwUegLCPqwqZrTf+lIfyaT+viqrVXkTVl2bl3p6ps5e/Hjh3n8OHjOm985CMf0Ot/x4svkI5HlcwqxIuioiJC4aDu86qqJX4lyMDgAMWlxTrXyDohwK7H42IhFNK9tICz8i0q/OIisW3O6DUvdu4yL4hVuqyR8j7E4UDiPGSPZezJDFKskE/kfcuaI7WskEhkLZL9ld/rwmNawJKcVdArb7JgcfgoKq0gngKr3YfbV0Yimad/YJRVq9cTnA+ra8jOw/s4ffEMd9x+E7ufP8meZ8dxmgLctv1GvvSFv2bHy4d48qkdXHfrepKWQaoaqjhx6jy/+NWv6OzpUeJUOpljfGCMu29/B5/4k09Q5PdS7pdc7T4CHp+woXA7fMzOhvjZv/5PLg31SXYP9U2tTM3M8q73vJfNV23lH/7xRzz51FP4iwPcctsttHW28fTvnmZkeJjagDhBCMjpIZUW5wgH4zNTXLP9ai4Nn6N7TQt7D77O2QunaetuY25+nqs2Xk2ptZJXXniVi4PnueamHlp7ysiwyMxsmMa6HrWQP3p0NzU1xdSUN3PmaFDdRGpqfVpHSb0givqrrtzKFV1rsZjtRMJJIuEMfnc5h/afov/cEOfPD3DttdcyHw7ym6ef1vPkqq0bmVsYwWwPs2pdJWs21TM9f4lkKibm8vSdHSIZNxEo8uJxWXFYHfjcRZhSVhbmlojMx3E5/HicReTzdkwW6XnYVRUrc5qsrW4li4mNTpZEMqF/E3JiLmcjFsuQzooSVdzLksSTi2SIkM0HCS9NgM2MUxS4Hgd5qwlvwK/5R0IIEHKDXJCh+SCVJWWcOtNHIm/jwOGz+B3lWEwpOtqrKS8J8OHf+ziWdBM//sdf4nF5WIrMKhFnbGiBkYlp6jureOynP2TbtVfye488wK9++c+YifHKjucZGojxnne38o47byKfT1BS4mdyXKKVpD6MIk4lqYxJFbfpvFUMlcUTTudG2aNJLySdiilpWyyThYAvERBSA4nSVpTxYiEutaOA2kI6EqWxEV9dcDwCl83G0nyWTSs/RKlvMx/68PuWFbdbLgO3/yU7tZcP6vIIXB6B/50RuAzc/u+M1uX7Xh6ByyPw/5sR+HcBt9/8Nl//1rfxBYoYGZ3HbHNrnocU3bJBFEGj2upqZqvNYGOmsmrNODc/pUCCYVNsNO8kg0waDYbaUwA9AzDT/A+LAKaiWJHMVxTUlQaeWBaJmkwYjsvGxNosUNNeAQdViakETgUw5C9GJKthi/wmALmsKCnY88nriYpM7LQMoHEZtDQZSlrjJmk4LoOXkjkr/5lN2uAUUE+yKdVOTuxNBUCWLDqllxr3M4t9mNWwz9GbVZW7nN+6bEVaUNdKZquoHqThoQCnvL7ZrMW+bAnkDwrcWo3NvgAvwuKWsZGcKYPXqqW/AdqKIjWZXAZxDTBavt4OeBeA4ALgbeTLWpRZrcCrWLsuj7ExpMZxvdmklTe6DAyLSgmMz9KwYTTuXxhLw2VZHl94TsPa1TAdEstrI9fXyCY2wHk1X8yKtaVs9uKq0NaMJQGvM1nNEZZjlzZwMp5Qaz7NkhKLS1V659ROUh4rXw7JJczm38zhk4Z6cUCsFMOGojEnlk1epqam1PJPGlayQRMlqt0hto12YnFpWDnJ5YVFniNvtqtapr2rmYnJebKmjDYp7U6rbkyr3C6ikTiR6JICkNlcglh0AZfTQXg2iM/pYym4iF0+tFyS8jI/LreHcEia42a1N/a6HJjMOaILkqNrVfs22RwKECEfuxxvQ30DT+/cg7+unVgmT2lpCQvhMHfdeQeX+s+xd98u+vpO09zSiNfv0ccpeG914nS5qaqsYXp6ioXFEM0tTRw6coyyskr9JmdVVaU0lScmRvG47FisAt4niMUX1bY3Eo9q3qgABCUVpSxFlpRN/OqOV+nr66ejo0Xzq0Xx1thUzsClPhobGtWaUmwmxQJPrCtFFVtdVUFtVYUeu7znkuIAqVyGodA8ratXMj05yeT4GDXlFZQGApT6i1hcCBn21iYTi/G4WmNeGhultr4BU85KSVEJk2Mj1FVXkohG1W5TLClbWztxOb0c7+0lnk7R0NJCcXkpzzzzGunE/8Xee8fZdZbn2tfubXabvaf3plEvVrcty3KR3LEhYDA9OWBKEkqSA4mTcOIEgsHYlEBOGqEFG2wIGNsYS66oS1bvmt7r7r1+v+fZM7bDOd/3neS/nGh+iJHk0d5rv2utd73vcz/3dUfYsnktFy9epr19BZFoTkWbsYkB7nrLTnVC7v7lPib6J/mdD32Az/7hh3jwkU/T0VNPriACSuU+kO/pjKDsinh9gqmTTNmcYsSdDpfOK9LcIg0Cksm3iDyWu1HyimX+VGF2Qci1yH2vDv4K6lgK95rhaaw0e8hkKNQDmWvl/pNCgRYJC5UGBpk7xM0pObVyDCVxrcjMKVOmZFubQOKcLHYRiPPEEiHFw4sjWNxvQldISZHHaFBsdxFx5YSxWVyU0y5+/cwlCuVRfvzEav7lWzN851uT1PgsXB5JcHrwHo68HOfD9+7mDx/s4L0fqWPXxhOMXzTiqzNw/x+sZPONdr768BGuWnsdv/XeNXziU19hbtjE9ESWd7xrM+96zxL+/htP8YvvJhVN/Osz1/GNh/r54d+GeOjv1rFtV4yzz/eSM+XJmFIUCPDVb7zEkSOjOs+01K2kbBjgi49uJzyb5KEHD2huYlZyTMtO/uIvd3HVVW1Mj83idpVo6kryja8/xbFDXTzytXt54snneOaxETLJHG//UIZ73/V2/vgzR+hcneX3/7CXP/vsAcyl5Tir8vhrSjjcId7yljZmx5OUI2sppErkLUc4OxVi/8UiTm8z9XUttLYv4cTJC+zff5Lrtm1Tp1Jf3yCD/UMsWdLL+Oi45om1drdRshixmqsYH55F4uSHBi7T3V1PQ5OdlasbMRhTzM5NUuUKEKhuZH4uAqYoLS31zE2YKCQC9J+PUxdsJ+gPYDblKJTm2Lqth6MnXiIUGcNfHeDMmUFGhstMTmZYtWopN1y/natWb2a4f5p0sqR5ngZTmpp6I9HkCF09jRRKOc6eucDzP3uBidFR8sUspbKRtWubuWrtRuy2Wgyleqr97fx670E+/Ue/i99v5vzQXv78T79JuhAnGcnicSRwkOPm6zdw0x2reGH/fg6ciuKsayVrKGF3uUnFw6xd00whL/NNgbmZPIaSF7fbqag+m9VGNlMgFktSLCUxmfMEg5IzKp/ZoaSCUEwK3iZ1Ugmi2Cm4XmmOKAo+O6MuW3GnUZIsajsGo1UbasrFimgq82hnZydOt1ubMwSTK/heEeBEEJJ7a2JyQgutXnM15ThEQnEa6hupqa8jGKjhwIGD6gQWUUKy/3p7l1BTFcBkNTAXnuXYudNMzs/onDopWeCzkolYxmQxEYoIup4KvUQaLqxSNBUyinyZiUq2YS6jQp84HwWhLccozxJZV8lcoXi/shShpShvVteZrMPEDZqTxjFFuMuapkIvkeevuJmFCqIrpIXnicEmqxV5lss6QNYDlQYU+Vl5TlWwuZV/J897KfxbrXYSyYx+t5gs2C02bQSUfMrpqVnmZsKko2mq7FW093Rzy+23s+P6G7HlbSpUpRNJzMYyLoeNF371PD9/7Eki0xE+8N7f4S13vZVf7X6B2XiU7hW9nDx3ippADT2tnSxb1qXrzAuXLrDpmk3sfvFXWmS+4cabiCdSpNI59u49TE/3MibGJxkYuMySrg72/XqvOqx/73dX3Ju5AAAgAElEQVQ/yq6bbmPdmrV8+lOfYs+ePZWMVWOZEXn2tLZw8NB+Vq9epU7XI4eP6Dj/8Wf/RAVSKUJLNqs0kskzUMQ2ecaGQmGlf1iddoZHR5iWnM5EQoUVcbS967536kQ9PDJC2WjU5/y5c+c4+tprdHV2Eg7NsmbNCprbG3VdYyibmJmc5+7b38axAyd45EuPqLgjqPvRqQFSxSgDg33cd9/vcPnigF5/gvJ++ZUXufnmG9myeaOSclR4T2eZnZ4nPB/hlZd/rYLU4SOvsHrNSt75rnfzg8ce473vfR//+O1/5vod13Py1AndIwSqPZTLefwBn4pxfX3HqHJlyeXSRKJJxsZnMBrtzE4XWNLThgEb5YKJoL+Oam8Qt9PN1VuvpqkxSCoVwu2qwuerZnY+ysXL/Rw7cZJzF84pctbhtGG0lKkOeLjYd45cMUPSEGciPMymzZtx2bwqbEyPh9m0/losJjs7d97EgcO/JhSfIp0PsWpdD1aHiUN7T3HitfM0N1fjqIJweFrdlu+77328844Pcvz8BR599FvqaFUn/ewMmzdczZY11/LqnlfpWtKuc4A0okqTSVZyIi3V2BxeJqemcHrM/OLZx2nvCGIwVeIeVq5Yyb33vp2D+3/Ngf0HCE+ked97P8K9997Nw1/6kmZLbt9+jcY5mMoOBvpHeengbnVSX3vttYrrljWvZMoK3UPGSRrG5mfCeKr8Sk/p7W3l2//4I9rb65meHcfhtmGyl1m1Zjm1gSBzU9NYDBZMhkr0jebIGwqYbbK+sFDIm7FbXYqj91f7qA/W6rwkc9yx469x6eJlnHYHM9OzKiy2t7cTik4xMz9GJBIiEopRVeWjob6ZZCTD/GyMKoeX+ZkQTY1NiiYV1G5NrZ94cpZ8KUFtfQ0X+y/jrQ4wMjGKxWmlZ0UvyXwag91Itpxl8zVbFJVcMOQoO7OkDHHckkuby3HytTO4HW7WrmhTZG5ToJaAxKAUy0Rm58kmMwR80pQj1KcyiWRac6ElZgOjFWeVXxs1C0UzBrOdeDLHvn2Hke3Stdu2UixGcbkqzSqSsStxLdKUIWSb6akpbUSV55EIqbKuGujv5/yFC4pDrg4GqKmp0bWgx+PTZptz5/o4clSQ5wFu2bWNqzdu5dylc9pkUSv0GLeToN+vezLJghYxOJ3LaqNGLBlXwdXtdeu1J/EjQ8PDioBfv2GTHofsZ6QBVq65+bkwPm8VAb9fGwdkn+r1ePQcyr5W9kLSECFrUxFqJZ9XvoRCoYSqgmTsyj5LGqJ8+vni0RDl1CSW3JxGpFS5fXi8QWbDcY1cEqywiF92uwePL8Dk1CwTE9M0tTSTLKYoWSTj3MS3vvo4IxfS5GNWzXL9g0/+KaH5HM8+8yreGhs/+cW3tPHG4wvS0b6Sc+clt3qJfp53vvWdej/KvlFEsImJfpqaAtrsffzYaR5/7OeYjXZM5iL3vPUupufmePxHT1BbX0f/0BDvef/7WLdpA//y+A9Zc9UaLvVd4vkXdjM2OY7P56GU6OOzn/kcPZ3r+NkvXmBqJkZDaxv9Q5dIZGe5PHSSZFZoRG6NlpF1ydxkjNn+OLlskeauRhraXGy8ZhllY4GBgTEmp8IIumxsKIzLn+OWW68m6F7G4cMnOHHyJCtXtrB541VK8JmbmsFutLF+9SaWtq3B66ihXLSRjJcpFe289NIRjKYsw8Pn2XXzXWSSRh578l/p7Grhtdd2E2gscPe7tlAszWGy5hVf7nJUY7f4dW/tcInjvUg2WWRmtEAxU6Za7hFHNU5bNcW8kVRKGkrd+mwT7LRFGsNzCUzWNCWNPnLrHFwopzCbndqcT9mlawshIJQQOkIMIzlMFqn1ZNXdb7QZyRtyEjqD1WHB6ZQmAaEJZNR9PzQ4xIXLl7l25y7+9u+/hyRYBYMSu+Viw1WrlWi1vHsbS7vWMTY0yejQIKdOnKKhppP5SIzh0AATs2O6H9+0aQ137rqJpR1tzCXGePiLn8fvt2kc09TkBPfdd7e0s9PS7CafGNV9fDydJZrMEM+WKBhM2J0ePT75XNl0glIhs9AIYsDtcJJNpbSeoPFhsoZSqpip4rZdqPlog67SSyrN9E6bg1TIyJol78Xn2sD9H/0In//rz7Fp8/pKNJnk2mrxS/Z0ptfjrBZrWguLwCsZt/9pKrVXDvTKCFwZgX/PCFwRbv89o3XlZ6+MwJUR+E8zAv9fwu3ih3jDeWrgxRdf5MsPP8KXH/4qVR5x3E5iMFW6KqXD0mKTgqSgdLKkU9Ihn1KUmhR3BJmnGYzqtKgIFyrmLZgqRZB6Q0QUHVZT1DBSxCT8NfmfOFNZRAvLnyvo3teP9U2/rwh4Ji0yVByuBooqAFY2lYoXrrxjJbtxIVcWU16xrZVj0b2qimWK4tVKpvx/Rbyt/LniWS0sCM2aO6nvU5Aj1Q2ufIkLVBbeJrO1kvkmxY8FNLHmcKkoKS63ishayWWtLL1lTEsyEurSrUjVFsEZV6TcyrGJuLwgWopgo+9tkOJoCYtJXk9e3ERRMnD1dUUQrXz+Cqa5IqguIpYr573iBBaBTj79Yq7dwrAtCOGV8au4aESArfycfDZ1MS+cnAUyc+VPKkaXFpCMlfetCLoLbuOiOKIrwv2iyKvCrWKmKxl6i6/3+vkXJ6Pke6oIvJApUxSHkbhlKzhlEYj17RcE6IU/6GZ30e3zmy7iirhdKVC/cU/I74qkkxG8PjepZAa3x082XyKdKWgnfmNTK2abIJMMmo+qOcULWaIkw+qSEhF5ZHREnWCVTGO5ZsFtt2MzGxnuv0xrcwOlfJZyqYIIl7wocRZpR3s+j81kUnetxSRYXRHQK7m+nR0djI2OcOD0Gcy+BmoaWvB5fJQLZW68+UYO7n+FZ375MyxW8Pjcen+GIwk6u5Zq8Uwyp61WA7G4FNPcpLJ5ygYzVW4vVsFb5Qpa4JFjiIbCWvCxWowk4tNkM1FMpoq7S45HhABnlYtQJKyd84KSfu3ESeneIBpLUFdbQ1dzA5ND/Yr4XX/VOu3inxgbJZ9Ja8ak1WJiy8aNzM9LztA0TY0NnDh1mplYkpXrNzAxP00sE8UX8JLOpfQekvxoKTSkEoL7shMRJ4HHq40QhVROC4FCAhD0rxTSFbc5H+dHP3qaNavXEKipU9eQOHS8fo86JnY/9xLFopWOzhYCNfXaWCLiXl/fJXVR5zI58um8uo/uffvb+N2P/Tf+6qEHaOkK6HjKmEiWbSqdWnDZOhWHJQV4uVbEwSwNLOp4MxRxVtnJZJJ6/XmqPFpcE6SeFM3EISHZzupiW2hCEeebzBGVFge5pir3mgj6co3IedL+FW2IMC441MvaZFMsCe5YePZydRcolLOCLpD6pAq2qXRcu+HFLZVKxBXRLcJ7UajL8o6WMCabl3w2SCg5TNk4j9fRQzZczcUTYxSKR/mbb23iFz+a4LkfQToFqfJ5Hn/6Hk7sy/DBO57mMw8u4UOfbOSzHx3imZ8Ms3SNk0/9+XZM7hB/+RevcevOW3jXezfzwJ/+Nf1ni7Q2e9i4uYW3vm0TX/vyT3j6OxmaOuCXB67h+/9ziG/81QB/+/1buPrGJDs3n+TE2Vl1ekojgVwPUkSS7CyzOYPba+SvH9qhWMtvPryfbFSELgv1nW4e+frv8/3vPs3fPPwSd9+1ji98o5tHv/IEB3d38uVH3sq5y4f41iOHyWWtPPhINzUNTTz6yEn89SY+/sntPPbd4+x/eYblS5dgcYSxe6Z4+9tu5sc/GOXZnxyiPthMwRzB2+3C1uykyl9DPmcgUN1EKJQmGRdnqpm+S0OKORSxS1xx4paRhgzJNZRnRC5TxOP0cuzwMUq5ApG5eT2PXT0trFm7lGwxR9eSTuLJJJMz42TSU9htRmymINGQifnJPMuWrqa2NoDXa2ZufoASccYnplm9toM9uw8TCSWJRovU1XTT3NTKhg0bWL9mvc5h/UMXyWRCuH1mxsb6GBubZnJ6nJGxAbLZpCKEh4enqK62YyiZiMyU6OgIsHrFUkw48Eoh3CP5136am+qprw/gcgUZGE1hN5jZv/tnTA1cwmoq4Koz8crJ/VR19GIONpHGrIhDuzHOsnY3DrsIz0VeeWGIeDjAjhs2K4Zvbj4iabCKKrU5spidcXWcZtNyX7jJZbKadSjZkVVuP/m8QV2eZUNJ49eTacG2Ck5YnjWC87VRLJkUJw85nE4HuWyBnBQhrQ5FXkrGZyQsTTYV10ljU70+63PpNE3VDeRjBY4eOUZEULWtXWSzBS1qW8w2rGYriVgF019fE2TNytV0tLfjsLnxewNKVpiamOTIsSOMT40zNTNFKhNXNyPGAjaHmXxJCuiSD1rGaHGRK4HNaVPMer6Yo2wq67VRLOTI5NIqnskzWPKwRVwwlIyYjU6M5QrVQdZiMskurhkklzSZTKjQbJa1jYq4sugoUzJbtZBYQbmLM6jS+ORcyOsVzLS4hTxVXnIZyeIukc+A21FHNlmglCsSmQ8xOzWDDRur16xh6bIVdHWKg3mpkhOShTyRWFwFlbxw3iVWI5PGZTHR2dzM33/965jLRjZv3My6Nes4d+kykUQSi8PJ6MR4hV6gRIMCa9euojpYo9mukViYQHVA13uHDh3mpp07efoXzyimWPCmgiU9dHCfzsl/+eCDmov64F98ni899EUVVh966Et6n37lKw9z8fJlxZTK/F5TW0u+JAVvP0/85Ek+/tGPsXRZrz7fQ6EI2VxOG3NkzVDJiUxqRmxtTZDpyQl+/KMfc/2OHSq27rjhRuZDks1p5Z/+6R95z/s+QDyeUNH4cn8/vUuWqKN22/YtvOO+u3j8iR+qS7+3fTl17gZ2/+tuzp28wMc+ej979j7PngPPkrNF6B8e4N2/9btUu+sJ1tbR1d1NMpPUZ0CVx87c/DQ/eeLHikj3VdVgMbgUlSkZstHEJBs2rWHDxnVc7D/Ppb6zeH0uSmWhQOTIpBMYykXF7Iujb3JiivrqBmbHxB0q9JIiS1euJJZK45HsepNJBX23OnHFeV0gm04qKriuLsjNu25QR51EDXR1L1Vhvr6xiVf37qVInnwpSyw5j81uJJ6OqIh78vhZJuYmuGnXDhLRBHMzMaLhFO0tvfp946bN3HrrLobH+zh19iCzIXGkFVVgHxsfxWYrcvnyWcWGtrXUct9bP8BN227n1OWzfPT3fpdiwYDD6aeYs1IbbOGrDz3K6RMnefSRb7BuzUamJ+dpae3Q57M437fvuJbTJ45pzrU8wSU3WJCsJaOBY6ePsWH9cpqanLy091mWdmzj4rkJlq+oYfu26yhl7Zr/Gg6FOXNikljERLAFRX2LmJTLpqkJVtPW0qLr77GRMYaGhhnoH9S56u633MOFC5fUFXnttqt5+plndI0h9ABtwotF6ezoVGevEkB0rV4RZaS5S5o2LBanNv29vtYvG/n8X31BXaXSoBEMBLQ5URrPZJ6ReJmSFbx1fkVrBwPVDPb1k05ksRodRGaT1PobqPaIo9jK4QP72LB+DYOD53H7rEQSs8zHI5jddvKWEi29HZi9dubTYQx2A0MTQ3iqPdxyy008/uMf4q5y6XpPjrmQSzPcdxmn2c7aFZ201QsSuUIzqrK7dJ2VS+dV4JR1oTSPSPa0NI2YrE58/gCOKq9gSKjy+ti3/yD/+tRzBOo8tHe0sWLVCuKxCK1NNSoCiYtV3OFVLqdGYijhpCSNn07FpErDhgi76VSaQNBHS0utrsGlaUgiPYYGZ/RaKxY9bN+2kjXr1uhcMjjYr0114hx2WS3YjAZFsaaFsiAIe4uZ0fExnauDdbXIBkPeV/K5RdwdGh7C469l+Yp1TE1Pa454wOfn1VdegqKFTRuW675KaB8y38nzq5jLK31IhKpAjVdFZ8Eey7paEK/y2aRBWS60XF6aZgtYrDaisZiiYeu9ZmrcZjLJFOl0Dl91ALPFrhEvJpMVs8Wmzd7StCOZ34KQzRYEFz9CfUM1wfpqRsfGGZuQ52k1pZILr7ud8FyZxvol/PTJn3L0yH5q6/2YTTbKWTdjA7N88MMfUHey3W5Rioa4OqVxvLGujr6BS1we6FPHt8vpYX42SpXTR3UgyPKVK0ikEpw+e4rJ2Sl6Vyzljnvu4Nnnn+FC/wWltkxMT7B81YoK+aI8hNXiZce2t1HlaiUSL9I3MMw/fPvv8PrLrFjRRDE/h9UiazojdmuB9o4eRibmGZuY1SZpucdkbxQJRbhm2zZKZQPPPPmcZhPf/rbNtLQEuXihj6bmRs2CnZqdoamlCUxZqr0WYqFpioksprydhuoOlnRspL5+FR5PD+GImcOHniYSOcEN226lkPPw9W9+l2LRwKqlPUSzl7n25m7KhVlmZvqwOsv43D6MRWkWlrVEgUh0lmTEhK28XJujnO4ExZyRKms9qUSZyHyB5oYVGAwFcvlZKMockKBgnKRUlCa3JZhsRTKlMdKZNE5HELs5SCQc0Txus6WgETpWXJQLFtLZjO7ryirapkkXxJGbBHNRm6E1mkXEdqOdktlINB/B7DIxMT2p8/++gydwVlnpECd+rMjSzlV0tyxhSfsyCskykyNzvPjKy9gazEzOT1ATCBKenycVT7Csdyk+t5flbT00tdbxkyef4tVXpHmrlmd+/jJf/fLHqPVkGR0dp2dFPfOJpP6aiUQpS61HGqllLWg2YjfLPs5BJh7GajBiLktjrTSsVT6HNHhV4igMuo8X0pJ5gVCitRVZv5UszIzn2bDyA1T7NvPh+z/Bg1/4H2zeukqF2zI2jSyouBUq9RIE4SxfbwDTrgi3/2kqtVcO9MoIXBmBf88IXBFu/z2jdeVnr4zAlRH4TzMC/zHh9lG+8pWvKTpucHhCBSuDxazuk1RWsj9iipqVDZqICCK+yUZSFARxaIlwK+tIEcsqOL5FXK8IlRURUv2nKi4KHjeP0SCovYp4togtfj0PbaGvsCJBLspvQtExVwqHIpiJOlyWUkgFx6tCnTpDK9N7RZST6qQUIwuVX/r3C+KsSrTGCopIjleP+Y3jlX9WMkFB3CmCKxaaqGiHCwKuHIN0UEonpbiMCnKYIjKKmqqfuaQLbXGoikgli3ZxyulnXPDMlgwmxUqJ+Ci6pNVUcdbKR6topBVhWY5F3lv+g1Eg1gYRLUuYJaNPurCLZRWNF52vckyLAukbf/fG6r6CNBQn54IL+c3I54UKzWLx9s3C74I++zqK+f/tpvhNTLIitxYyBSsbmDcF5C06lH/j+6K7WXw+8vMq3spxL/ycCMsVx+8b14cez8KfS29W//+P717pIE6pG1KuV0HbSgqruHKkmBOsadBiRdloIl+otCDIOMq1Z5ROYqOJSLRS0KkgJE2kk0nNMKut9pOKhpiZHKW5sQ6nzaLOXLvVpPeEuJ+OHn2N0FxY8/2yUqTJZrWo4vd7KOZzWsgZHhlkyZp1hPJGGpo7sRithOfC3Hn3nTz/zM85fHQvS5Z2kkjF9N5NZ4q4XH4CwQay2TQGQ15dwYL6dtgFiW5AEOnqtM3mcEnHcDZNMhbHYbcTmp/BYS2RSYXUVaV5iomo5t1GEzEVi44eP8Hq9Rs4fuYs0WRKhVyf309ZNqnyGSwV53B3V4e6iKX4Vchm1E2bSSW48cYdpJNxfF6PosvGZkPMxGL0dHWqe0c26fFMnKKpjM3nxO33celyH1ajFZvBQq0nQCYu2VpOBob68fqdmlsnWYCuKg/hUIKxiQR2m4O+yyN0dbdq1lywxkdtbQ0T4/Mq5gVr6xmfmKStvV3zKwVJKQLa1Pgk+bSMZYpPf+J3ef973s3n/uqztHRWUyhVHLeLKPOKW76SSa176oU5oYI4F8RYlrKxpAVHKXaKc0XQ09IBIj+riOTFhge95StzmxS5palFEXymshbeJJ9T7iu51MUtI4KrzBkiIovDS4RbKZabbFbd3GcLGUqGAiabiZLg78mTTFWchPK+0tAtCNhivqw4WnFZWt1x4gnBgbVgcWYw26KMDRToabmesb5pUtmX+cwDV/H8j4d48rthYnETRes5fvbiW7lwpMzHf+tF1m918Jm/uIoqcwc/+MFrXLWphmVrl/GDHz3NY4+f5nf+21t51307+MQn/pSpUcHdOtm5aw3ve992/vATf8MvH5tixRoPz778W/zoe6f40p8f4b0fWsbH/2gdL7wS4tyZEM0NHSQLVn70o1e5eGFWXeEmc4T6Jht//rldLOmq5vLZszjNAZIxN3/7j8/z3//s3aSy8xzdN8iuHdtpWzLPE/+yl79/dICPf/oq7ryngT17JgkE6rC7EtS3tPPwV39BKJTn/e+/jaaWavbuP0hPT0DP96+e3cOmTZvZuHETL7/8Cl6LH0d1NZenpjg3NUZDcxuzszEySUEoejEUHSSSOU6dOE8ynMHqNtPc2KBIQ3EeRnMxdYVKcTWbyjI7OcuWDZvJZnJcPH+BRCpOIpWivjnI1du3ah797OwUQ4OXqHK4SKdKBKubGBREst2hLoXb7riGaHyKniXtvLj7OCNjg9QEauk7PwEGG7Pzcnw5PvqxjzM7O8PI0CC5UoxCKUqVV8gQBiIRKUiZNde6yivOVANTUyFFu9tlXovEtVBcW12Dz+2h/8IAfZdG6GqvJ+DzsaS7F6xlTE4jjnItrkwD2Zkok2MXcNeb+OWh5zk5NY6toR6LNGWU83Q0eWgOZmmodZAtmDh5LEL/xSTbb1xJniksVjuplJVY1IjTbcLsyJKI58hmrLgc9TjsZgxGaVKQbDLBQUr2GBTLQgfJk84LhrjS8iTFzlxeiBtyX+UwWypF12w2rxERcm+ZjFJUNOicJSKVwVBUkcXptOJ2uSgkC9R66ggE6zh1+gzVgRqmpucZG5vE5w8S9AdJxtMkYjEsBqO6nqRJx2E1Ue1x09jQQrC6XhtJmlo6FCU7PDZKNBEhEg9z/tIZRsb6KRsKFESkxUzJYMRit2CU504+LWEAGMzi8hc0YmW9pesSQ2X+ELHRanVSEDe+rJ3ksSzNY7qWK1SIHGVpEjNLW5uKt1aTRV+jbLKqozKqdAij5poLolJoGRajWRtrGuubFBt99uQFkqk0FqMDe8GNx1vNxTPn2bpxExvWb2T7Ndu14WVqemahGSdJPJUlky8QT6aoa26iZDTilPkymyU+P4sNWNXbw/DAICNDw3R39zA5M8Po+BStnV0cfu0Ya9auVgFkbk6K1TMas7BlyxZ6l3Th8/n1uS7UDXleC4JYnHBXX72VybFRXnphD3fddSdbt2xmSe9SxZd+5jOf4eWXX9bXkTn79ttv5+LFiyqaCPJZ1gMiWMiaQK4XoYAs4qNFCBGHXMWNbNc5V3MqZ6bY++qrrFzWy6HDR/jw/R9WXLJk3x47fkIdlK+8+iqf+ePPqGu9v3+AgcFBOju6icwkuf22O9h67Wr+9u8eYXr6PG+5fSv1QSunjr6KxVDm2muv46ln9nDm8hjemnaOHL3Eg5/7Gvv3H1d0a1tHBw6nA4vNSO+KbqVrCO45k8qSS5VIxQvYLR4aGxsI1lWRycUJx+bIFVIUyWKxyv2SIZdNEZqf0waJ0MwsjXWNxCIxtm7cjrnkUdddKBZnPhZhcGxMiRfX7diuzVAyVslYhFwqQUtjA6l4nKnJMe6483ZFeYsbUvC17//t3+Fd77qPdRvXc/rsSQymEtHkPAXSElCiuM7h0UGmZ6e5dts1ipE9cvg4K5at5aYb76SjrVef/yKaN7c2YHOUSWXCDI5c5oUXX1LB7G33biednuPQ3gtsv/Za7r37Q7Q0dpNMhnngC7/PmfPH8fpqmR7PEPR38tUvP8q5k2f5+b8+x8033Ma505fYdctObQJwOS10dDTjcdu5cOE8Z8+c5cyZ8/z8qad4y7030bu6m1+/+jJNrU6qAxYCnh4KOTOx+GVtKgl6exV13tzUQDFbhankZe+h/QyPDKkrra4myIoVy/SZLWtswaqLSPjDH/yQ5ctXsmb1Or77ne9y9z1vZduO6/jZU0+pA97rcWu+diQ8r0hVydGV9YNcox63Wx2dgnJfsrRXSR0iQh46eJhYLMGO7TfywJ88oIKvUIJk/Z1ICAZbcqntpDJJMvkiuVKZSHQet8epwrLgmJ1OD6W8iZGBce55yz2a0fvlL32e2jofBmOOZD6K0y8oZzvVjTUUbGXGw9NkyFEwF8EiuZkhGhrquOma7Tzx1OMU8iX6L4wQ8DpYvbKXancVXqeNgLsKhzRNlkuaOymiobiTJS9Z1oGRWEJx+EaTUErsWO0uaoVGMzvHyNikuruPn3yNLdfswGzLMT03SVtbK8lElKa6AOVCTrNkRbCt0IIk3keaaaXZp6iZzqH5sM4zDQ2Nep/EYzM6HoKWHh2dIBQq0NJcw9LeHl3nDQwNqPvYX+1VwUcEaV+Vh3I6R7DaT0yyZoVEZLMSTybwBQKksmlGx8fJ5LLa7GOxW5XAJOu+WDyj50fOqd1mJ5OMU8zldB512u2YhWKUz+veXvamXrcbp8dFIhPXhkxZ/8v9LM93+b3QjjQb22jSuVIaMQXLXiNkC7edWHhG0bay/pU86vraBhyuqtebomvr6hjoH9B5MRbLcuzYaWqCdpqbm0jls+om9gQCROJJYoJQj6Rxu2vwumqZnYwxMx6lJtDE7HSUS6dHefc7P8g9b3uLNkHKc1CaR2Qek73TT3/2U86dP0dzc4sSRaQhKBnPceLEBc0plZzWjZvX89Of/5ip2QkKhizrt6zF6bXx45/+EJfXQXNbI43N9Uq8KmRnOHJ4UDHGwWA3Llctly/343LbcbtlHWDGYszhcbno6egmm8wzF5lnPDxKJBFnenIOjzvI7EyUWn89S5YtYd++vXoP1dUHaW6pxmjK43RZ6OsfIJ0uceb0Ja65fhN1jUGy6bQ6r+1kKaajOM0OLG3xbscAACAASURBVAYvhaKP2sYlNLd34TDZiIUiBP1duJ1t/MM//Zj6+hYopME6z1T4GMeO7qaxwcY77r1Tz202IZQNiTbIMT2ep676Knz2FWQKE9jdY+TSJhIhuzYSX7t1JxdPh5TSUyrPa0OuNIFlC/OYrdK0XE22OI/RLsSpPC6nTxtvbFa7NgQLZU1y7S0GEw6LHZM0OxQrDThlQ4Z8OUUsOUPOkNJrvySrDqNNxVspwBhtGbDmSQmBymrgwsBlzRE3WqTpxMrYyBSb1m7F66ymq2WJIrJlr3Xg3D76R/upCdRRyBYxFo26ni7mDZw9eJ7f/u33cfXV67BgZO+hV9m/9yi//7G3c/LwK7z04mF6lnaSMxS55963cOT0Mc5dPENdY4DaumqtZRVzaY24UrdtIobDIs26RiWcOISiVS6Sz2V0vycN+Eo7kTWYdt5DMS/7OBuhadiw+n0EvFv48Ic/zV+IcHv1ckDME1aMC4YCDPlKjam0EHlzRbj9P67wXPnBKyNwZQT+c47AFeH2P+d5u3LUV0bgygj8/4zAf0y4fYSHxXHr9TA4PKkdmLF0hng8qc4z2QSKg1B+yQZPXBsl6cIVR6nYvxYwwiJgSCduxS0qhUEp8lUE1AqKuIIbpiwYz6y6PipiaiUbrSK2VtC6FTlu4ecXP/NCZuqis/PfiHaLqOP/RYRcLEhWRGJxsRkFNaPY4YWcXBVuX9f8FoRXqWNbFN0qopkcq9UsMmpZF+kiHCvC1CyuNnHnShawSTF4lRzZMgYRXMoi/VW8cvLpBLushVERnVXFlNwci46rSXKE9ZNLBVlcMRWnqR63FlSl01KSmERuk8V/qeL4XBirRcH6zWLr/064rfx3QUW/Me6vi+YLwuf/Drm8+FpSyH2zW/WN07Pgyv2Na1RF2HJBfy06fBf//esY7IVr6Dcvb7nOKkagN5xAi8f6mz/7Zjx0hc/8v2KjK9pu5er6TdG3EkNcJF/IKlZYrmWD0aKuH3GlBmsb1QEjndLSda4kWjkTpRLWsjiOJB9rquJMFv+XQ4TPOWqrPYodloJzuZDBWC5o44OBgp7DQDDA2NgEB/cfZMuWq9Wh6fdVMz87RzyTwuN14XHYOXbsqObS/flff5lDZy+z5qrNuKt89F/qV1Tykz/+F44e28fqNcswWuQaEwxcjtGxKVpauhXVJg4yGb94SjJLnaRzBRobm/QalGK0uD2LeRE9YnotzkxO4HZZyGVjiqK7fPmy5qIqgtFkIByN8uIrr+KrreXI8ZMEGxrVlSxFnUQkQntLoxb8pdO4kMto0VwwYtlUAq/bxdjIkLprpDAlwkmwpobpcIx9hw5SHwhQF/DrtZ4pZolkk1j8Lpx+Hxf7+onMhfHb3NRW+fHanFgcdnWVikOwq7tdi5lTU7MEgw3U1LWRSZd4Yc8r1DfUUlNXrXmntbW1GHAo5tnt85NKZZgPhTWbVoqakg8pxdN8JsOxAyf52Md/m9/+wHv4wpf+B3UtbrL5lJ53aZSouFYW7lfT4ny2gC3XO1Ww80bFwiuafKHpRK4XFWsNLBRDK9neFRf6wu/F8SZ3flFc2pWObslXVvS45MAlEzrHejxeErGUNrmIkC0d7YIvywrGlhIutxOD1Uw4GtECn8xKVotNMcvJaJpcNqdIObe9nrraevrHj6hrN50KMhMaw+EqEp4zEp02korkaGyKsm59gaMvz3B4T466xm5y1gHu+29VTPdbeeZ7gmgNs+MWN9u297BsZY/mqO/Z00c0amdsepa2bg/LVzRy8uRpytkqzp6ZZtnSdm7euYx/+c4LTA+YsdjjfOT3l3P2ZJiDL82RK6fYfnM7N74Dchkn0XkPL7w0zdG9ExQN4hhxqxPC5oyydWstjXVm8ukodpOZSMjF7t2TtPfaufm2GqxGC8/9Yp51q6q4dCbOvhdmqApmuP23qlm1tpYX9+Q15/jGXZv512cPs6R7FT3dPXhqJ2nuijM5M8XFM0VcxoBiY6vr8vjrE7Q2ennttSIzkQKmKg9Gs5NIJEUuZSAUkkYCPzPTUfK5EtWeIDaXRfPURDx6+cVX8AS9mocpjRzBQC2H9x7Gbw2yauNyLl28yPkL56iurSFbSLFy1XIamuupDgQYGRrj6N4TeKur6enu5cTJY8zMTmg30P0fezvbdqzl/PlzzM1Eee6Zw0TDOS2uiRNbXCibNl7D2Ni44gRi8TD1jT5Wr+2hpk5c/JIPm9NnpM3mVKS4uA/zCzmriUSSkcFhdRPmM3k6mls58dopzaETPLwUFkVUyJbmCLSXqDI0YZ1fhj3ppJxNsOHq5UympjkydIkndj9HKJPG7rLR3uKjuS7N1VtXc/bcNGdOzRKN5LjptqUYbIJdbGNkKMn0hFGRluJIzWYtuF31ULKTyUVIpMc0h9Bu82A0WLXALlnnRpPImtkF/H+h0pRTMmMyyn0hCHLJiRZihAGXw43LWUU2ndO5IRwOKTlACvpCwnO67LS3tkLeQtDbqILlpb4+QuEwDU1NjI9NqmhgExdboawZnuI49Hn9lAWDXk5iJI3PV0NtXTOplJAJ3HR3LRcECl6fn8bWRiUe5HNpstkUl/ovMD46olj2cDRMIpPELHjkcoF4KqHCnHxCcceqC8QkIqgdm8NGopAhXRS8e17dXBVQR2UNJnOCzGcy98lzWAq1UjwUkUdoI4Lnleu9qaGB+rpaCtkcVS6PZm5eOHWJdChHLJmksbmFnbtuIx5O8OgXHtGM8hVLl/PWu+/G6/bx9M+eoqOjg/b2Ll1PyfJpLhLF4/Ppc1bWmFa7g3gsxsTIMGuWL+X5p5+m/8IFZicn2Hbtddx9zz2clMaheFyd8f2Dw9Q11OlnFsS8fA65TsVFdustOzl+4hRLlvTQ1tbO5KREJtTrM0tIMuNjIxzct5ePfOR+zU/euvVqHnjgAcWCfutvvsn7P/ABdaqK+1WwtYIqra2tw2pz6DpB3PMiDkoWpL5mXq6dsv6cOHYlskFEMpn3bVYLX/riX3PHrbu4/oYdupbs6urk6GvH9fWj8QRTU9N87OMfo6a2hmd/uUdFaJvNTSwCH/rAR2msq+L5577DgQM/4I//5CaszgFKxnFKpThGo6DzxSHayr4Xwzz22FHe/cE/4OSZfixWF9fvuElRvqfPnaKhMUg8MY/VZmD5sqV4nB4unLvM6PA0ToeDuflJPF4R+vO4vU7C0RAjo0NMCr3C61XBvrmxie72bupq6pmamNJi/fkLl8nkitQ0NNI3PKziTKC2DodLBEvBcBZYt3qVNreJkJRNxBkbHaYuGOD8+YvqUvN6g5y/dFnxmU0tLXj8HmbmJjh+8jC+oJvO7hZtzhybGmJ47LJGGLS1tvDCnmOsXtXN2+55Dy5HgH/6xx+QzZTYuGkja9auoLG5llQ6SSZT5AtfeBB/TYqPfvzdPPf0Hu646QPccM07lUD00stP8Zdf+GOu2u7TeAift4dixs9HPvgxQpPz/N3ffof3v+9Dmp+uxflySYXbXz73CyKhEKGw4GHHyQq5IzTHuz98I54aF7NTUWz2IqHQJGtXb+LqrZu51L+Xwf4JHOZOFaFs1jKNdc3cfNNtDF/MK6K4paWZmpqAOrbHRkZ1HXPzTTcTrA5y6OARzbVvbe1Q921HZxfV9QGGRofp6+vjyKFDmmUqQoLsUwRv63Q4legif5Z93Oz0NC3trVzsv6hz2IEDB1jS1ctHPvJx/vRPHtC1gTQUSaOGNHdIE4c8F2R+ScZyGApWXWdl80kmpkbp6Org3MWLNLW0Mz01x62338ZceJqnnv0JDU1+2roaiOWiGF1mbB6HzmFlKyTyaZLZhAowVps0QsbobG0hPhdj/8Gj2hS7evkKWhvrNGrD73bhtJgxSVNbQQgyFkKzc2TTWYI1tRRLBubmQ/rdH6zFbHVgtlbWP2Pjk7x27ARjE5M6165dt4obdt7A2XOnGRkbwma34PFUYSwVaG1q0ntZHLuyDxR0vqyj5H4XR6ks30Q0bG/v0D3c7Nw04dAU2Yys00y0tXUoqSIcjuo+QzIwZQ3X1FSvzcayXpb3EqGrpaZR4z4MJqNGcfir/Sre7j90lFNnRtl+w2q9j9LS1JKIVxqpDQb27TuA3+tj3dpVzM/Nq5jUUFeP3WomFo0qHtZiMlboHh6PNpPMRWNMzM8qaUv2AsZSidqaAOG5WcaGh2iqq6W7s4N0MsHQQD+N0hypbvVx5sIRXTPLGl4GoLo6oO5ijVsymjhx/Li60K+/brs2YljMDhVxz18YIpUt4KuuZj4aJpqYxx90YXeJI99GPJomHTPT276FgLub8FyW5rpmekXwlkx1iQspFJWmIU0tjz/xY5qbW3W+P3zkMC2trbS1tXHzTbsYGpvge489ps/90dFBjQdZs3EV+VKKUHyGmgafNqOVEBdonmgirC5ou8nAzExazyk4iMZTjI+P4/FX0dvTpo3V1W4/J4+epy7QTltjL2VTgenERRWFh4dGaWpq07VDQ20jQwMjvPDLV9h19zZmpkI0NHo13uHUySEGhy4QmYHOrnbuuPcmjh8/xsnjfVy9vpOAu0QxO4VwY9JJIaMVKBhg3aa1OG3ttNRsJeBbht/Tzr79pzRbPRKe4sDBp5maO0WwxsCKZS3svHkHs1NzEtFKMV/JrPZYt2DIdlPMWyhbRshykmzSwsRICl9A6BoFMrEAlC3U1nnIZyWje47O9nWYTD5yJSOJ3Dg2V1L3v7IXmQuN0tjQTGw+TzZlEmgGFlMal55bl9ZB1EgqFGFTgUIpQa6UJFfIapOCgDaKRWloL2IxpcgVEhhsJkwOKzlDmWQxR1YjIcL6s0IpK+XBaXdhFrJOYy2HzxzS6/nUyYtEx4TIVOSDv/MeJTJ88/PfpnVJDfe85Xa2X7teG4ds0iRWbeHgr/cSDkX51e6DnL94gY6eVTi8RVauXcprJw7T2d3J2nUdhMMzOg7i6DcbCjTWuoiEZrWJUapeUjcT178YH2Ttpb8WDASylhLh1iw0gjnYuOq9BLyb+dCH/4AHv/C5BeFW6mjiuF0smAk9bkG4lYG+ItxeqQtfGYErI/B/+QhcEW7/Lz/BVz7elRH4rzoC/zHh9lEeeeRr4onkyGsnyOTE5WbEZndid7oqmYiVMA5dQCtCU1wagnFV7aqCe5GNn3QfL7poRTxYFG4XRcXKeZGOwQq6uIIzXhTY3nDKVv5OCqhqNV1wz4oDpKhIw0W35aLwt4gIFtH0jfzUCn73DaSuoYKbWfiqiKnqs33ja1HUE1lFRFZRU1R8LWNedN1qcaNSjBPXrAh5crzieFEhxGZdcMoujJUI3OoQLqnbQv6dFJdVzhXx1ChY1DKmYqYi8hqkaCwZSiLoirNHAikrIrbm06l4u+igqSB43uxy1bX8gqt1UfCUvxOxWc7jG8JuJef3fyf0Suf46xm3C4L54lhXcIlvZA+/+dy+WYhVJ/Gi+1ky8Aq5f/Oav3mPVrTWSj6uiupqJRS37mIx+Q0xrPKeb4jtv/n5pcihl5ecI8UxVwSuSmZoBTH0ZqF38bjFRSbFXaerSosxIqyLM6emth5fdS0ms0XPnWAvRRiV61uuRbu5pLmik5OTKrLL9eF2OUlGInjdDqq9ThKhORKROYYHLisqWXBU4lKQYou8lmQhdnX20NzSpo4lKXJIpqxkGspl+OUvf4k7br8NT10Tz+8/xrr1W2hpamN8ZJw777yVHz32A3XcVgdcWlhtaW8nkcgSCNbT3z+m95Fg3Wx2G4lUBqvdTjKTpam5VYvbUuiQoqO3SnKJ0oo8lDzWSGiGdDKqOLrz58/jF4SroczQyBBpEQvigriS7DEYnZzC7qrCJV3+4qSJx6n2+4lKDlZJHAb16mLz+9wq5EshrrWtSZ1n4sAwlcu01bcwMzXNr17dQ3N3B8HGWoxWExNj48QjUXXx9XT1MDM7r7jngeExFScagwE2rb+K+cg0Xl8V8/OzvPbaCTq7llHf0MH3/vkZlq9oVfzY2PigCp+XLotAZaCpsYVQKK54t55l3SqkSxFKhHjJWq6y25gYHeNTn/w97rjtVv70c5+hrbsGDJKFLLh4EWUrjS1SqJJOdG1SWLj2KkKIGYutghUULJ3kBOumXkT8hRxpm6AGFUctaNCFDGjBFiploJK3XSGuS253BZklPyvnTwQXKYZnU4XXc7LT+SQGcwmLNKEUpFs9W3ktEYLLBlJJQakaCPhrKRcMTE3Mkk0Xyaakm9vANTcsY2pmnksXE9idTk6cPIzTHiQRKtLV0kMxP0y+cIl8zM3gOQPjUxFKxggeXxKvy09IiKXFFHfcJflaSXVoxxMlxiYTFMtORYtiyRATLNwSG1ZjFZMTUS1uZGMFIqEMu26+E6/PzoHDzxIL51X4rA5KRvU8gXYUwWq2iMjZjNNZi9Vpw2o3UFvvJBadISk473CSUsaAsSiOlAyuaiuZ/AxmcxaPy0kqIQ7DOEbMrFq2joamBsKxERLJeSanYmy7fgM/feol7J42brrhFi32Z8sXKBj7yRXiOKytBNzLFCsYivWTKfVTJo/FEMQXaMTl9QsJVMc7nzNx6cIgq1Zu4ML5UUZGRrnxhuvV9SfHtmPHdk6dPkU0HtPmHkFgWs12jCUjE6Oz3HPP7VpoliaKfDnP7PwMVVUuxeSK2zIVT7PrxttobGzla1/9ZiX3uJSnviFA2ZjE7ihpsXTlqhbcLj8d7b20trcruvDb3/5nPJ4A6VTFNe/zVXHuwiVuunkDtXVu0pmYXq+CP/R4/NisTnUgSvFUHNvSDCQNAyLiDQ0M0d/fz8plK1VcsFmtrF61muGhYfYfPqBZxyuXdLOlZz2uVA2t3uX8y/cf5+L4EN//2eM8e3g/F4bGeO6lp8jlR7n37dfitBkYGg2zZ88xbThZtzmI3ZMgmYKLZ2M01G6hUJTCdVEdt0ITkJxmSGNzVuINigUj2WxJmxQEvS75ekVBiAvyV3MexEni0Cxnybg3m8qKSi4USkRCQlSIawZoNpfB6/Xo/SjY0rqaAIGAX8fDRBVnT/ezdes1xBJR+gb7cFY5yRULKnqLk7DK4a7kiM5GK3jvfBmbNIMtgEOamuvp6ZXnQTPVAT8D4i4dG9VMRpvdxfJlK9m8eQvVXj8jAwPqfBodG+OFl19gYnqqYsoQL2JBsnsFlSwNaOIGEXeQuO4LxA1JSuJ+FrT/Ag1E8P3iqI5HYyrY5TNZPS6Xw6FITVlDuMwOLfbLk1oajWSePHrohDp4JJP29t+6g/Wrt9DU2EZrQwejExMqPhw9dJAqp5OGujr2PL+b++69j9aWFl7c8yI1NSJ+2li6fBkev08xI7IOkCadwcFhFRlqA9VctWoVl86d5dmnniIZj3HdddezdPlyLvYNMBcO0bV0Kb96fg8rVq3E6/ao+02aagRD/9RTP+f+++/noS8+xM6dO7njzjvZu3evroFEEJU5+rUjh7nnrju599538OCDD3L06FG+/e1vc/DgQXXYijhz9uxZBgcH+fznP8/2667jUl+/Nv2Iw2xiYlKL3CJKLK415LsIPSLoyu9lrSDPF0EkS1bp9dddx959eyvNf2YzX/ziQyxdupRVa9bpsX3ne99ny5bNSvyQNUcskWJgeJyvP/w1uuo8/ODbf4HDcZwPfqideO41DM4M5/sm8HjRLGFjpgZ3eQPxSC/feaIfT81KEskiH/3oJ/ijT/8RVX6vorgDwSpGxwcol3J0dbTxtnveysVzlxgaGMbnkxzNvDYHPL97N1Uel67Fb7zxRlqb26j2VhOaCzE2Msm+V/ZpRqw0XTS01tLe1UlbVze/evElLE4XtQ1Nmlu4c+cuvb7aW1qYnhhX1Gp9MEiVw8ZIfx9nTp+lsamFYLCOdDbPtddt47lfPU/f4GUaW+oxW8qcOHOUYimH3WGmc1kDLr+Jf/q7J8nLtV3K0N3VQmvzEi6dHyGdNmK3eDFbnezauUvv97HxMa6//kYGBy/x9//4IDfv2kJLQwdvu/N+Au5ebDYH//MfHuLJX3ydbTd3K57T62knn/Jw18530BBo4uGHvs7hQ8fZcf1Obr/tdv78gc9y+tQJrM4SO2++UYW77dddz+DAiLr0Tve/og0JiahEU2RIJqdZtmwJt9y6g84eL6dP9jM2UFakOiQ4f/E4ra0NbL/qPnqX9uq64uTJE3rtSk76mlVr2L17DxaTVQXb3p5l+L01xOMpdeHHswnNrZ2ZmuLgwUMsXdqL1+PVa7ShrkHXvCMjI0pyaGxs5NDBQ2QKGcpWcdTGiQje1urioS9+iQc++4A2CJULJWamJmlpbubixfNK77hh+/VMDs5izjtIpeL4glXkymnMDgvuai+vHjxAPJviHe+5F4fXqtnLeUOcSwNnKdnKlOxGjDazNgfG0wnFsctaymG30FBbw9z4BL/82TFseSPvuG8LzQ0N6u4WjpI0l5SKFeFfYn2EZDA/M4vL6aK+vlFF1vHJGXXHdvUuxVNdjdEm+zED3//eY7z0ygmu3baBxkafuiFvvfVWLHYT86EZFVEFuy44fGm2kHHy+nzaDDkyMkZoPqROWslCb5Bc3aYWFXSlSUOameQ5YjUVaW1por6ukYnJaeZmRby0Mjc3TyAQ0CaRbE7W4Wl9nle5neSzeX7y2E/p6Ohiw8YN+myJJuIaq3LwyBHqG1pYtXa5uvkFPSvzp8x1klXtrapSyoI0Uclc09XVweDAANlMWvcsgievqQnqPB6LR+kfGGQ+kcZdU4/b7cXrrcJcLjPUd5Hw7JQ2Vizv6aScS3P86GHsFhO93V3Mzc4xOhfB19BKQ2OjznEyRhKrJHh++X7h/DmOHD7Lu99zF51t7Xq8kik/OZlkLpRT57PJYiRfytDUHsDtNZFIztDXf5nm+k4Cnm5mR8WX2Mx1W2+lrt7NXHiCQCCozRLFHLzw8q/V0V4oGbh+xw26Npbn2C9/9UtmZ6ZZsWYpDd1u/vuf/QnV1U7Flnd0dVLlkXVNBqvDyuGjR2lqbqoQq8wmotEIE1OT/OGnPqr31/TMnDYExZJRpqZHCUVm2XH9VmqC9cxNxChnXJw9MYbDUk97VytWX5qp+SGuvXYr+/e9QqGQpr29hdOnTxDwB3WdcuhAH9defRW9vR184XP/TPsSP6tWbWHd+rWcOL+fX+8/QENzjv/+B1dT4ymTDs+SSySprW7EaHESjpl54snj1De0YjAEsFkbaGlajt/dRDKdVeLEpYtHAXGAO1nS1cXM2CTmsotqbx0OcxFL0UYxvhanaSl2V5GZ8AmwjmMyOpmaGWPLDRb6hvaxaulOjuybZWoswZZtVhqbLPzD1y+zZd39xKJl6tvNGOyTJFMFXHYfYxN9mv2cjOdxO/3a3GYyZTRruCC5uRJlUTYpUahkKOGvdoGxRJ601iukkSmbK1LMZrCV5L4OUzQYSEscjsdFQZytZiiaDcyFZpUwInsquZ57OjvZd3A/yXyS+vomJsfnuHRmSFFqElHjq/JhKJTJF1LU13q5eus6qqqsusbsWbYaq6mWudkI4egsp88c4zvffZK5uTyt7R7m5qLctPMWrr7uKg4ceYVkJozLbYZSFJejzHXXbKTK4VRBV9zSUj8SylQ6EVdXtkOe41Ivy0kdrKxrTRVuV7+PoGczH7r/U/zl5yvCraCSxXUrz9NK4eWKcPtftb575XNfGYH/qiNwRbj9r3rmr3zuKyPwf/kI/EeE24e/8ih/883/yfRcSHN9rHanFprFUaMIXpNRs9g017aYr7gxTJKJZiBXrDhNF1aUFXfoAoq3kK94QStfbwhpghUUgawisoq4sSg8Lgp0FWSx5DVWxLUFEbcsWB8RTBdcaG969YpoLGKmhrdVFrmq+VayYg0s5IEsIIwrUMSKC1eznVQwrTwaNNFVOnlFiDVV8JAiwwjeRl9e8mgtldeTjYUiF0XAKxsoLKKGxV2niOSFrFv9eylCyCK88i4iSaqAgmTZFrAIBlkFXmEyyy8RVkVAqYyvZuhW4NBIdVePXd5jQRR+XXx8U67tm4VbGR8RMCuOVTSvT4/kTeKtnLtF1+C/EWEXHNEqdC/+/nWX9KLg/m/FUD3mhfGQTF5BQS6euzcLrW9GHv/mewtOSLpTF7/e7PR9s/D6mzm2bwjdbwi3i+LtYjF18c9vjJts+tBCtwgQBXFElUrk8yUam5o0r0mKMSJ8CWZaUckLuDhTOafIRSnUyPUkAqjdLCjuPKlYRF23xWwSuwkaawLEo/OcP3Oa2ZkJVqyQ3CAj4UhcO6R/9dzzvOs976WluY1YIsbpM6eIRMKs37Senp4e9h45zng4w4bN2xRHOdA3wF1vuYV9r7zKwUMvEwi6MVuNzMzOYDTb1Vnr9zeQ0U38DE4t2NTT0NhAKBLVXNDZuTlcToeiixvqajSzUBB6bW0tjA0PEg3PMTU9QW9vL6HQHMMjw8zMz9A3KJljfhKZHA7Jj/T69DoVxGUsIZnYaeZUWHKyZtVKwuFZFWuDAcHMobi/oeE+iSTF7a5iZnyCNl+QO2+9hb0njjKTjBLJJAjU1tDW3MJk3xAD5y4pbrUsucA+H4fPnGRscpKrlq7k7ffcxdkLJxke6VOx5Zprt/PLZ/eQzsLyZatVyAmFQ/z8yd00d/gUK33x/JAWDy73D9K7dDlt7Z1Eo3E8Ho8WM0WcKWaynD91iY9+5Lf54Affy/948E8I1Dmw2k0VMVVEBmm+0Owiyb2Vzm4RgQSDbdSMQCmoyZe4Jir3WeU6kbnIKjQD4bGr2FtpzlCM+4KfXo7PZLap6C4FRBHZBUem9APJVXNIhpRVEZtSQHR7fIriFAy31WmtZG8L/l6yJsXpZa/CpK7DMvFYhmQiRzZZJB5Jav7b0aOnOHn4NE3LLSxbsZJSqYZkqszpM2dIzc2zctVVeKvkOp5m+dIG6TmP6gAAIABJREFUTh65xPxUnqIJvV82XXU9R47sJpEcoi7g45O/90mmJ1M89IWvYbfa6VjZS7aUxl9dR2tHBxs3dfFnn3yArjWtVPtrSSfL5LMGxT2eOXuSWCjFzLQ4oc00NgdVbJf7s6W9lmp/M7OzReZCSXVAWKsEvzaP2ZLHanJAzkkp5YS8g1JW7u8Zgk1p+vsvkxOBupylob6KfH6O227fTlNTE3PTRTyudhKpKCZ7gni2D5c/wMhkhumZMINDF7G7ctzz9l2MjfYTTaQwG92KTDWay1isRWIxyV90qNAnTw2X042YVSXndm42htdTQzSS5Mzpc1roFddUKpX4f9h7zyjJz/LM+1c5V3VXdVd17p6OMz1Rk0czGgWUQBKSQEIYMAYMIqcFY4yXPV6wvfsa8GIwC8aGBZSIAgESymlGo8k5ds65unJO77nvmmZnOe9+8fsNT5/TZ0J3V1c99fyf//Pc1339LhWQuno6WVxe5uSZMwpZkOJ4c1Mb2VRGnWzye6amZ+hft0bdBCMjQ5p7Jw7Ir/7Xf1C37t/+/Vcol8QNmleHlmRtGc05EukFPvTh92A0FTGZRbiYZH5xAZPNTKipmRdf2KfEh4C/ntqAjwo5zaHL5SUb26GF6GocgJVkIq3NOTLX5N4mBWVBUlqMFtrbOlQEOLD/NW3ounjhEk67gzWrV3Pg8CFMDhtD5wfpDnh531130+rs5bvf/gF/9cW/oXPDJuJFO05fI8VyhH/4zmcwWZaRelemaOCJJ15mw4a1tPdY6Oip5aXnjzF0KUdTw3bcbr+675wuLzV+H7nikuZfSsNNKpHTwp1kN4r4Ic0ppXIag7Go2dGCcrdanBgMFi0IS46Z4D/lfVkOR9VFKbsJGX9xqMn6ODR0CX+NV4u8dXV+zU8dHpzj0LNnKdtK3HLXzYSjCxQpaK62CIiC7vR6aqj3N9HZ1ks6keX1/YcZHpjAhGDKs4Qj86SzSWoDHrZu3aRIYn99QBs/REyU/DWft4ZSrsyuzTt58x13E2po0MztGmct43NT7D98gLHxcc0/FIylZFMKLlUQjUVDgWg5QsVlUDFD9jaSyy3NB9IUYjVZ8Xgk4zSPw2LV+3AqkVRk//zorDpqSvkS01PT+Dw+3vqW+7n1plsJuptUnCnm4NGHf4rd5mbo0jCtzc265r/68kvI3lAQqvfecy+PPPwwX/va11TsPHz4MBNT45rr6/K4efjhh3nrW+/jwQ98WDMZ08kkQxcvsK5/NS67U/PKX37xBYINjZw+f0H3ozv37OZrX/8627dt198j7lYRLmR+yuPdfPPNep8WN+PC4qI204njVxyxImD9/Kc/4T//1edV1PjqV7/Kpk2buPWWm3ng7X/CPffco/un7//bv3Hh0iV+9atf0d3drYhnccY6XB6d/+LwkjVaozMuN6/J3+X3ilgmn9Lk5fF42LZ5A1/96tdoa2vTPeyjj/2Yu+++W/8+OTWj74nEGDzz5JN85JOf5PBrr7Ft924e+uWjfP9fvsvxZ39HevE5Pvef1hNNP4/RsUTB7MUqmHFSzM5M4JIszlyQYnYLj7/iZGTaQXg5y9f+8Vu8570f5rrrbtAxn1+cpK0tSHdXC2v6upkcH+fc6dOcOXMGf02AkydPaj6lZGDf97b7FVE+NDzKvpf3sbQQZnpillBdiPbmDnbv2k1t0EvFmuP0xXNEEkl13k7Mz2szWclgVEdiLBLVe7vNaCZQW6tNTMVMimRsWRGb2WxenZHzC4ts2rSZ2fk5zaSWDEvBJV+7e5s2IVy8dJYjp16haVUtuVKSX//6RbIZI9ffuIqJ8Qi5jJG25g4KeSsPvv8TPPnkM/oeNTSEFP/Z0OTjkYe/xSc/+WFuvv52bIY6DHg1MuO//M1fcGl4H/VNTjZt2YDJ5OKRH/2a9b3X8P53f5hnf/ciBoOVdWs3qrtwenqcgYunOXf+BH/xuU9rw1v/6n46OnoU8/yXX/wsTk8Nbvsqbr3lVjpXNTA+PsBydJp4aoKmUA8L0wbW9vezZUs3J8+8yqkzr2Mp1GtmrTSt3PHGNxHw+4knkvziF49z9tQ5GkPNPHD/O/B6/Rw/drKKBrWa2bhto0ZbSBNa56ouFTPFITs/P8/UxDSnT59haHCYoqC8bTZ1mqVycTLFlJ442trasRgs1NXVMzU5w/zcgro3R4aHaQjWs2HDOmZmpnS/l48VcBk9tLQ2cn7wNC1dTew7sp9gayPtfd1kygV2XL+TSDbMt7//dbrXtGFzGzA5zcTzgj4VrL1REcy1Pi92i4V4ZJnXf3NJcdvX7ajnI+//c8rZPLGlsLrKZY7ImuZ1e5QYs7gg2N4o3V3d1NfVqegfT1QbMkMNzTjdbl45dIB/+tYjtLf6dF/9hjfczJkzp3niiSe559430dnZxtDggCJ4ZZ33B2oILy+qwCnfL2czybCV61rcpSKQ1fj8uh7IuF68eEmd+IIVHh8d4YY9uyU4mNGRMc2LlfurnB2lQSqTSjMhLvNQfTWDWGg2y8u88MLLnDwxybvfdTctra0amzG/ME8qmyXUEFJ3rfxbGgIFzy0NVP/wlX9j7+4+9l67g1hkWdc2WePm5+e0wcZsM9PR0UFjQ4PmeEsDwEJ4kVUdq6hpaMXkrNHHEWe2z22np6NdxVryWUyVAtHFOaUGdbe3sTA/y8L8Es76Fno27cDmdHFp4CJeaf4spBm8eEEbKFf3dnPTjdczNHiJfEbWRQPRSIL2zo0USg4OHXqdaCJM7+o2yoLNTi8zOT7Gbbe8idnJOIPnw7zxpj9l5zV3EA1nKFaWaAr6SJeLZNNlnnv2FQ4ePInDIXEry7rOerwe7rjzdvbesJtz506Tq8Sp+CL86Qc+oPExb33LXn0vJQpDzu7SOPTYoz/DZPBw1923kkqnuXRpUO8fEl0gG7GJ6RG2bF9PW0eQ5dgkTz71C26+5SbS8TStjau5ZddbSCZNPPrIU4yOTRForMFoLbJj1wZOnnyFeHKWjs4g+VxSz2P7XzmqjRPzM3HufvPbOPDqMU4cGuTmN1+Pp8bL60dfYHZ5iXQWRl/9IKOxozR6arEbTKTSKTKZCmfOL/LEE1P0rWskR5YKXtzOBkUS1/qasLlDuO0lcsk5PJ4Qgxem8dvctDX2Eg2XsWHA7/SRXPJgNnqVsiNNeqFgE3Pzy5hscfaf+Ec+9fk7OLDvLEcOpPHYeujbMEWoIccrTzTS0fgn2BwuypYxYvmztDRuIJeqISNO9zoXieQs+byg0x1a+yiVzeSy4kKV3ZQTk8mhJgA5r2AuYLKC3S7ZyELgKFPKZrAWk5il+bRUIJbNkDNAVgIhLFAwF6kN1hCJzVMsZXC5LcQTyyxFFlmKJlizej02i5vHf/4sG9duJpPKMDM5Qyoex1/j4cMffBfFUpxcIYLRkGNkbIYtW+9gy5odpNMxMuUkY8OjXLo4xs9/9iSXLixw0y3X4aurI5qOalyJyQnHj79Cba2ZN966g2NHj9DV3kH/ml5trLMYDcTCC9oo6pSNkDSzS3SHwaR7zuX5EtvWCyp5Ow8++Gn+9u++eFm4lVqTIJevCrd/5OXbqy/v6ghcHYH/ywhcFW6vTo2rI3B1BP4oR+D/j3ArXfxHT5zC7nBhsjk00y0tIoNFXF5GxQyLaCnF4VIxp3hgERVFqJGPKiK4mvMjxa0VQa4qzlaHWwU2gyAKRdQVu23VrarOWEEWC0JGxMqy4HGqoq3qkpItKzhDRFRbQS/rI6qT9XKA7uX3VCRRlV+r2D8RRg1VvG8Vhyu6aBVdLCKI5KmIZqLCi+bNqjqL0WJTbJ9BMF2CipYM2lKRvCBGtZvXomKJuHIl59ZktqojIpevijYis2pWS7GoPyeKnwg8VdHGfDm3Uhy7MnZljML40Qzdyy5kHY+qE6YkIrYIyfLcRCQSp65ZUMoVrBURlasvvSoc/W8nrTzPFfftHwqVUihdcaOu/OyKqClfW8nnXCk+KvJYjl2X3+8/FFmvfKwVp2tVXC2rMCfjV33vRCw3/h+/+0qR98oL83JS8f8h3F4pUF8p5F75d5l7/7fHXHluV7q2V8Rrs9mo2bTJVEqLIVKENVtsisgqlKQpwazzvpoPXH0dOhdMFaZnpjWDVIRt6TjPp9PYLAYa6mrJpWIU0nHK2TR93R2cPn6Ul198nhuu361zXxy8Fy8OsGGTdF6vUZTt8PAojc1Nmm0lri2Pz8PM7Cx1TR3Mxgus37hNr5OhiwM88MA9vPjC83z3u99g85Z+Vq/pJZPN4PH5OXrsFPX1rfj9deq6WgqHqakN4BNXE9J8UdDnXS4XyWWSeC+jjDPpBME6v7oqsumUdq1LEUowbiarhUAwoA7KHz78BPXNtXz1f/wPjp85y0OPPUY2XySTzStK9fzpM7i9Ti2EZbJJLGYDxUKalpZGNq7v58knf4X/cq5XPp3Ba7OyddNGdceJUKho9EqFXLlEZ28309NzJDNZvYYEBSfFyempScW77tixmbnFafpWd6lzob2ji8OHjjM7H+FP3v4uzp27yPDIIBabie3bN+v7e+jgSbq7+1XoEVzexUsD+Hy1RKMxnavB+nqyqZS6if7LX/8V777/HfzJ++5jx7Ub1M0qc3rlUzDGYnavCreC2kYdiuIakdch11WpJBmn0gRgxiD0gLJkVlfXH22M0TVyBZNcpRtUjBbMJre6YMU9VywL4lXWBXEJomu2NGLIuNf764nEE1XHOGamZuaIJ5ME6uux2O3q9ojGkiSTWVqaOvB4ajh78gLTkwskExlt0hGc84bNPQyMHWEpInlVHrIpi2YtOZ1G4kvzFBIF/PWNVHKyLpa0WHLDbTt56eV9pKNOjMZFNmy1a/5lfU030UUz0UiZXLGIw12hYEhSrphUeJ0cnyYRl8aFBWq8daTTZXyeIFNDg6QLyzhcdfR2bWN1fyvJtBSBDNgsXsqV4yTjgvcO4HI2kC1lWU6MYrLGsIvDsmjEVHZjwaHZucGgYGmtWmB22Nw4LA6yuTCZdJjw4jImU4U33HwdqYSBgL+dxcgUJmuaiinDM68+TaKYpqmtQd1nzz93lre97XaKxSwGSwqjJYPdblEMstXix2R0UJCYAZMNrzOgnfPirDx6+JTi5o4dPafC6rp1a/R1D1+awVdrZ/2G9SRSMb1DCu5Y8HqvvvoqtTX1bNu2jf2v7lcagxSF3/nOd/LSyy8rRvXi2YukkgnuedsdPP27pzj87ClFFW7cu1sFVovVRLGcJleK4rCX6V7dQiAouFK33ldLKuxaMFQs+P1BUqmsuq3EyRaLLxCNLuGtcZJJ56iUTbjdNYpAlvuhNDlEY1EikahiN8W1mclkFRvZ3NTEmjX9LC6F9XqT5/2jR35E66o2rt96ExPHJxk4eJz+Ni9337Gzugcw93LNtjczG8/j8dmpqSnzi+f+J8+++CuCzU3se+0ENTV1bNvVSXdfE0cODnH27AKJmJUt26/B5pTc2ADL0SXmlgawu8QxKxljFnUJ2yxOxSuWChkVsF0us7oMZY8j75c0HyTiGXKFMtlCQQvx4mqvrakhWFevgptmxpaL1eyyclHXxd6ebgxlA0/88nn9XYINfvu730qmmMQmGFC7WZt/JKO9kK8QWUxqQdGInaW5JdJJcQmKKxgt5mUzRc1KFCeTIOYnp0awO2B1fzvFsjjh5tSVZ8378LmaVAy0OR3suW4vgbp6zTnf0r8dg9OgWd3i7p4an2RmeppFce6YciQLcbLixhWMu92h750It5IFaTUZWZxfJJfOqItahJ+d27czdmGWO++8k+uvu04L0ILadhmdvHzgVTrbu3jmqWdZmF1kcTHMzu3X4nH5VDiV3EtBHssYNjU06lw4efy45oveeNNNdHR2cOrUCR597GFOnDzOho3refsDb8ducejezF9TQ0tDo6J0P//5zyvm+N3vfS/v/fP38/Rzz7EQXub9H3yQJ37zW8LhZa6/7gYVUM6ePasC7EsvvURLS4uiSaUgL0K8iBqC+hX0dV0goELUDdfv5eGHHuKhhx7ikUce0evz8ccf14xHGWO/38/p06e55ZZbuO2227Qpx+F04XR5tOAvQrGIByIGy1ovDluZPyvOW3Giy71FntPJE8fo6+1lcnKSn/70p+q+a2hs4tLAIKFQSF2uIgbJ177whS+o03jVmj7C+QTXrF/Nv375i3z1b9/CDXukKeEM8WSCi0Ne/vrLr+AOmLnzTSHuvU3CflN4a67lXHgHn/irH+HxtPI//vHbfOMbP6Czc42O15lzx9i4cbU2SJw5dYzw0jyJaJSuri6d19u376StvZ3ZuVmmZmZ4+eVXdU8gmdr1dSHcTg8NgRCxcETH6fSFk8SzS3R0d8rOXfG0No8Xk8VJNJGmtbmVQE2ALddspsbtYWpigqnxCaLhJW3wkoaA9Rs3MT4+oWhNEblknmZyGcKRRYZHB5meGWf1mh48NS6+891vcdMbd7FhW7cik3/+s5e49/5tTE5Nc/b0CCZcGHFRKdlYXopzz9330tfXSTw1gtWeZXx0gvvufYCNPRuJJKN6pjl58ixDQxN89SvfJBs1sO2G7YoZP37sGKZSBafZzvJcil17rqUh1EwsusymjWsJBAQtn2N8YpiW5g5++P1H+cD738N3/uUhNu28RsI0KGbdeD21pGV/WMpgMhcxWfL4PAGMBi/X7bkWt0eaZONYHSVmp8Y1U/vwwUNEI1G2btvOxnWb2LjxGrLpPNm0NHWV+MljPyOfLfH2B95JS1sr6Vwcs1UchHFtZjh/7jynTp3W7NOAv45oJEZjsFHR4brWpcSBKI2lJX1/h4aGOXrkBMlEkp7OHnWxS0Pbxo0bGbx0EZvFTKCuRkXE5qZmxkZHMdlgZmGS7Xu2YXAYFXts9bg4euYUO/fuxOw28ZNfPsT6Lb2kCyIUC0nAoWK67HPkOkwn0sxOTjB5McKa3mbe/tY3YiqUMZdhfnJaM9Ple2U9lQ+hBEijlNvtoaN9lUYNyPopedmhhiZtsJiemWV8cpL58BIzSws0N4b0Opb72NGjh7WBUc65MzOT9HZ30tLSRDS6TCIeUxEp2NioSN6F+UVttpD9/9TUFL29vQQCMlZD6q6vrfUrfUL2sdL8a1FyVUkx4nKu1SY75Pwn94K83lNkH5lIxjhy5BCzszPs2LmTXbuuY35ukaeeeorunh7W9K8hHInhdNm08VLO4DNzcxSKedav7+fAa6+zbfNGHEaUsJNIJkmmBQeeUXpDQ2NIzwH7XntN3y+5tnv7+vR+GM/kiSazLMwvUB/wazzQ9NgoboeDtuYGirk0mUQcp9VMSTD0qbQ2zTR2r2MuUWBgaIBCIUsmlSCZjNDaGKSpsV5FqnxGyEUB3SuK69dqdbAcK7K0nCCeWqR9VZ02nU5OjFMsWOjr3Mrxw8PYaOT+e95PY10XiXiuGjFiiuF2mTQG5vyFYWKxPJFIVpszV3X18rf/7ct0drVx5vwJ/HUetmxZz8uvP8/x4aMsL+a442171UUtDSnHDl9k797tmKxlXbMEHa2NCNPTXLo0wI4d25kYNPPS00/R1NPE7uuuYXFpjEIpxsDIBB/56JtZXl4mtpyiUraz7ZrruaZ3Fz/71XNMTOVUkJ9fuEhDi4WNm9uw2OKEgm69l545NUIha+Plp0ZoX9XKf//yN3jnn70Td42RQKiGaDyizuCRwQnmzkQJNpe58+ZtfOIjd/GhB7+HwTSEL1BDa2eIpeQSZleFuoYgy0tJjMUo6YyVhuat2M0J4gsXKRVbScXddEtUTLTM2r4bcZlc5JOzzCwdxmSfpSZoZnQgidu2jebGtcwsjrMYO8Gp8yOUDUXW9DSxqnkrh44dg/IUO9e+E6uphUj+MBnDafwhM2MDVsylDezZ8RYGBvdTsp7AXRMnk0lQyPlxOVbhtDViNNTop9ksc99GLBGhUMrpOmh1mjVvW+o45UIeR6mAxyGxFwUqFjNREa7LeUqmMqlSkrIxi89vJRqb1QZFu8OA1WVncHyaA/vPc35/gg3bO3nDG/dgqNg4deIMrzz/OqEGOzt2bODWWzeDIUmlIjQdOUckyect7Fx7I11t67AbpYnERaFU1r3CvtcP8t0fPMyOPbdy5MQgl84MYfOX2HtrFyZzljOnLrBpQy/bNq3X2KAanxObsYxBXl9FGugqWhcxidGgbGF6LK2o5DrfNj704Kf48t//F3buWqOmAwO2akO/doFd4bj9PwskLoPBIHiZqx9XR+DqCFwdgT+qEbgq3P5RvZ1XX8zVEbg6Aisj8O8Vbr/+T99U7OjhoydUFBRUshwIRbSSArKICeoCU1VRMJ4lRf1Kp6p0R8u5uVgSVFU1y1EdrSreCkq0KoZKAUqweiLkiXAq3ZUqOlgd6jAtZPOKCJZiiUHQw4WqcKuPI9lsVkELF7TwKcKGIEWtwt65LNyKwCh5tIr5LYlrTZyxVi1yi44nhVY5LIk/Vjp+5RAtjlhxRa4IyXIYFUynFBDSaRGzqmKK5ANZRShRsbOkTjwpzhWKZd3IF0sVzTcT7JIIrTIEkn0nB45iIac5cZK3JPmw8mFzOLXzVMZXkKUyhnLwFgG2VKyOiwg84mgQMUbeC4PZoo45+dOk2UFGxTTaxFwsourlfDoRDgV9KALrigtZxegV4vRlDLH834rYuuLEXRF55edWROCVTNmV75V69crHla7cK926V7ph9XvFHaiPWRU7V0TWqrBcFfqriOtqPvDlOoyOt86X6nG9iraW1y3NAZezk+Tvv8/Ovfx1QRWvvKYVoVifq4b4cVlAq4q7K89bn6aIzFbBGibUhZRKZbRLv7m5hWK5+nuLJcEiV0VvVeYQwb/M5NSE5oOJS1gQk+K0tZoFkSbyWQG31UwiskBbUwMTw4McOfQ6oVAAj9ujSLt4PMXq/rVsv/5Gfvv4L/DX1dPT28v07AyvHdhPXbBO3RbnhidZSsP7H/yYovGeF4fuA/czNHyRh370L3g8Vu1sbmtvU6eKy+ljcGgCh9NTLZ7HE+qcEER3Lp/TbMuq8C/ophzlYkax1tmMZDGa8Hk96mAYGxultqZWRWHBtAabQzoXLw4NEmxqJleq8Nqhw8TSGdKZLHWBBrLpHLFIhHQmgZiPxLVQKmU121ccievXraGhIcD42IjmSZbKRZLxZS0MbVzdz/TYFKV8kVyhQDiZoGKzUtvYQLPg1hbDLM3O4zBbyaXSLC0v09jcQKDez6FDB+nqaWZ6RkQqGzaHuB0rKlK2tbcyMjqg49Xfv1bdj9KpH2psIRqN67jMzS3gcLjo7OwivLTI0vw88zNzfOB97+XB976fz/zlx9iwpY9iOXN5PbscqazTSwRbIREIllvmTLVhJV+oosJlXpU1IFkO7tLwIYQBmftVBLrilnUJra650oRuMNgpl23q8NfmAKPkt9ooSvaT1abCizTe+AP1+viCjBPxyWJxMTo2TcVoxFvjZWZ2jtGJMZYjksNmIFBTr2vi2MVxFRj8dZILWWTz9rXkyxkWooNADoe9gWTUSCpVwWLPKO5sdjKMxxoiuSANKWWaOxzc/Se38aOHHmP7NdeTy0fo6vawMLeA217HxPgi4+MzTEzN0dhcR10oQCSaZmYoTAEbQX9jVUyJxrXo3NDUqoWbRFJwh15aW3pUQCwhCFeZk1E8xikMxhoo+ShVzJSNKfrW1VBTXyYamycRE3Sik0y8ol32RmMOk6GA1Wzh3rvuIVDrx2KRNSbLxQsXCQXrMQseoCzOAEGJRyhUEkRT8xSMJSKZNCdOnVWBRlzBxaJBnUXX37yReGaMciVDja+e5XAZk8lDIp5meTGG3erSBiIpVu575QAGo43JsTm279hBV2f377PxXvj1PhXj69tEsNjM0MgoM5Nz1ARq8Lh9WmSVBoVVHZ3qdBGntbjD5T1Lp9LqYPPV+JiamtA1sa6+jpbWZsbGRzAYS+QKSeLpZQrFJFPT4wTq3azf2E+D5FvmI7i8DlLJHJl0AYddGgWkqSiP02XGYjVgd4g/Q5yDCcpFk4qbsnasNKtIvIJk9olIJUKWOITkXiIZZOLQFNS8vMcz8zOYbVYavZ04k7WMnjjExaOXMJeTvPnObeqw9wdX0923B2+gCXfARio3QCa/xL/+6DEd25GhKbr7A3T1hThxQrDM48xMxXnn+96It8ZNImbkyNEzWmAV94rJ6lUxVUTzfLaK/HU7xVUqDtiE5g8K1k/2IKePDVAbqNXcNpPdWUWcy6e66026H8pkU5o3nYjFdJ8j2YFSHD9x9DTpxYrmq+24bjtGq7hISuq6FXiG5LdlswVMJhvx5QwmbSqoxWy0KrpZCvLFQvVeaDbZ1UGbTWdZWlwkEYuqwCAIa3HDhhrqaWtpwWl20t7YxrkLF7g0NEQ4EtF8WMl1FBHQ4/bqnOlobcdutWE1WfQ+Nz45wfTCpCKtp2Zn9L2S36e/M5NRsbQ51IjH4VJBo7uzi80brqGrdSvL8TDDQ8McPPAaWzdvUbfqxz76UZ745S85ffIUL77wItfu3KVucWmUSCZSKu55vD7Ng9NGk2yOoGZP5vnNb37DhQvn2LFrq66ZL774PLfeegtvf/vbmZua0etT3ClyPzp58hQXL17UOI/NW7bQv2GDCiqT09N0r16tgsT4xBTBupA6CUWwFVqECK/iDpe1TvZvra2tKpju2bNH743SgCCbRXFiC1VFxBN1Yj32KJs2buLVffs011jEXxF79+/bp+LqZz/3OaVlGExmRYVe2Vwmoo4W9mMxfc6CWxbHrVzL1157LV2rOvjxT37M+Pi4il7yZyQa5fobblRhSPJFZb4998zTfPIzn+HYoUOE2ptpXN1OS9DLT7/59/zj39xCf/copfx5zJ4m/uuXDvLbZ208+LHVrF9XpCO4hDuTJJ1pIt/0Pt778W8zjPPlAAAgAElEQVRjqNTzd3/3Nf7X//oVDaFViqS0OyyMjw8Rjy1RH/BRW+PVPXVnxyq8Hq8iRcWVKA7u8HJYcwhrpQFMcP2pDNGlsF4n4o7u6epW/KnDY8NTW4vXH8Bkc2F3+/AHGxkbn2JkZAybya5ZnlajkdU9fWSSKZaW5hFUeE2Nn0QiSSye0PWtb/Ua0pk0YxPjbLpmg6JGx8dHNe/2yNEj5MopJudHuO6G7RhtOayuEovhGd07zUwvMnBxnEpeUMdBrtmwhVpfQDONHU7B3Ma47ea7uGnnGwgnxinmlhkaPcYzL/2WUH0rx46MkU4ZSKTzVAx5bd4rxgykEzkCNUGSyYzO5fGxUcWuW60GPvrR93Ps+GHCSzGNjXjDjbdwaWCUj3ziPzE9F2Z8dEYbSXy+KiFDzgCNjfUaR5FKJzRvOJWOKMJTsKy1ATuplCD9Tbonk+ay4aFRbrnpNtxuH/tfOci8ZGY2tPKud/yZXm8jw4OKwY7FIsRjcd17CJ73xRdfoqmxCaddxEUo5kvkcwUVEP21fiKRMD6vW5scJJO1r3cN589foK+nl0BdgGPHj7Lv1VdobArpvkXWzoNHXifQUkvakGT9ljUqpu87+AodPZ0k0hlSsr80mbnh5puYW55j/+EXqfE7wJTXe3KlUFYXv8wbaUSKLle4Ye9mNm9YQ0gE5sVFvDYn5UyOYjZXPU8ZyyxHl3WOSN5qU1OrxoBkc5KRKWeOarNlNJYgJlScWELvSy6vR8kxEk0gYru4R0WMLuRy+rp9Hidej4uJ8VFd3+UMKO/51Ky4Vm3UBep+f9aVtUAEWLl2Q6GgOprl/UxnMvo9ErPjstrwuAS/L2dQoa3IXq5KiZJ7oqyf0sBntZpZWJzXPWBzc5NmPMtZT9y9Hp9Xm0a8vho9/8h55anfvcqlwSne8pYbqQ149T2NzC+QTyT0uhR8sjw3/dlALWfPSRZ4XMfIZrfj9ngUKZzL5hT5LPdviTdZXgqrAC355bL2C+1AIk0EtS+vT+77QvKo9dcxMrvM8PSivg9up1BhMjjsZs21d1hM1Hpd2tQ2PzOjjbHSyJxIpMgWDSSyklsdAEOOZDxSRZnjZ+RinI6mLfzZ2z5FPJGnLFjbQg67TTbZOYbGBnn1ldeZW4hiNruwWT2EGlq0Wemuu24jkY2q23Vg6DRnzx/jN888xc5bd5MqZJmemmLtun5tRj108CCLIwkaup3s2rWTvtW96gwWysbQ0Dh+v4ct697OwuIsT//uCax2qU9AJp3l3R+6ifMXT2uzwdq1fTp+cjZ0Ol1s6L+J3/zyAufOXqI+aCKRmSGZjvDpT99NV1eDZhr7fUGW5lJ855+fILKQ4r3v+RDJdII8YcLxOcX/9q/ZyJ6de3nisZ8Qnh5jz7Y+3nHfnXzh89/g4MFhPvaptzI4fon3fPBNHDm1n0sjC+qs/tIX7mZuMc3//N4xbtzdQk9rgYnxWtra9tJgj5FNlHjmqQHaG3qILk2w9doWCuU5bfDweUM8/fRRipkmOtqvob2nFmxDdK0rc/z1FN//1mHe82AHe69r43MPniDU2Iqr9SV27tkEpVYc1k7OHF/i3IkodY05tl9fUkyyw9rEmfPDzM7FcNob8LraoOzDgJtKxVKt9SD1mCwGUwmDdNTL2ahYxGe3a/xOOpPDKtdXPkvJUKJskAgYoQPInieC3SFRMRIJk0IQVymsFLExdGlcTOMq2sYjaS6cHWNxLErnWh/XXbeGru4QLW21eL1mpuYnkIO75CunlnM6Rl5bHZ1NfVjNXvw1zcRiRR5/+jleOXiKi0PT3H7HW5lcGiJbkSx42ctZyKUT6k5vqPNjNpaocVsp5uJ4XbKHzGG3CsFMGjvsROdh95b3EXBv4UMf/CRf+vIX2HVtf9V0gP2qcHu1zHt1BK6OwH/YEbgq3P6HfeuvvvCrI/DHPQL/XuH2m//8LWLJJAcOHsPudFfRv6UKDpdLxVnZPGu+reYuljSzVQTHfFHEz2onoIirqjeItisgWaOJQjGnYq3kvorrQBwH6vxUjHAVYyydvlIMFSSf/FtpOUaTij4ivIqbQQ7BVqeFVDaBw25X0UNzwnwiyMihrup8kQOh/A4RLmXjLAd7kfskF0gEEYfNpvkngkYuFnNV91o+exlzalCUrLhn5GCaS+c1B0oOrIV8Tt1xDruVuroAgwMDiowbG58gXywTXo5qHqq4GL2CezMaNENIfkYQwbl0ik0b1qsgLdloUnAXR2JdsEFF4qXwMo2CyiuW9WAu+XvieFbXi91JMp3DYLGSLRbBbJPAzKrgSxmHyawC8Qqm+g8dt+qUNRh0XK50uormKMVK+T8p2IqwLn+uuE//vx5HxCQVUS/nxcr7/odC7ErRcuX3qnAq74Lm81bRxVf+3IowvCIyr/x+zQK+7ArW+XUF6lmet/xbXpPMD/neFZetPm9xLP4+X3QF31193vL7qs7H6ryTn19xiEs7gkKtBaMpnb2VihbVQpIDtjI/RZrT4nYVOy2PkRKkbyxSneMmySg2UNbwpYLmtblsRnLJOInIIt2rWknFonz3299i7Zo+LfxKfmIqmSFQF2Tdxo2cPnuOYLCBQLCOielxXnjheepD9WzcuIFvfe8Rrrvtrdz2xrvwuXzse3U/d995OxMTQ/zkxz9i1apGEsmICoomix2L2UEmW1ZMsGAwC8VqMUcyS0Xcl5zMQi6L223HbKgQXpiltsZNdHmRYj6nYq0IMVKQnZ2Zobm1SR03sURMC1g1dQGm5ha4NDKKQYpTtX7OnbsgMhXlnCBjo7S1taiYJCKQy21X5Or8/LQK12vW9Ch+WXDQIt7W+V0qooT89bQ2tXDsyHEVflo7VmFxu3hp/yHe+rZ7tRAuWbiapZXNK3ouFKxTF/CxYye46569eo2dOjnA9OwS9993P7OziypWC/51bHxQC+MGrMzOLqujurWthfkFKT479fqTAqe8bsn9HbgwxAf+/D0q3v7DV75MU5tfsVyyjonYJ+uGFPiEKCDCgzgcpfhW1Gznkgq0Ml9L0pwghAERvIwmdc4qH0BFLmlMqWKUZY2t4pbl7w4tGled+gbyhSwuj4uEvPZiQfHdBpOFjlVdvPLqa5r/Oze/qChkh9OrWLXO7naOnzqpwpHXV3UMFjPgdNtUDBIMb2uz5CInaF3VQDqbxe4rUVtrhbKbVNTIwIVxNu3oIFBvY2p0kWTEgc3UQiY7S6YwpmJQqCFI/5o1LC2kOPL6BS6du0D7qibM1hzBhlolEpjMbop5K+WKhfBinKELk+zetRe3y6UipqxNZrNB1/RCXtz/RYzmqstYut0lJ72zq50QbswWF0ajk3B0ltmlC7zpno2YHHHF6kcWyyzPW8nGHJSLsk4UMBoytLUGCNWLWEbV/WEx4HDIGlMmky5jNjl1XU9n0xTJYLBkMTl8FAjwr9/+GRcuXuKW227WYrHJWuGGm7dQZJlUZplcNk84LO6SViYmZ7SYJw0X4nSanVugmK8wPDyN1eJi794dmic3OjDOyNAo/desUUyhZMKWSgbCS+Kq2qaFW3ESeVQ8yRFeWlbcuQjC6VRW75Oyhsgt2mZ1aVOVOI69tSaszhK1ARvSH2WyVMgVssTiURYWwiwtLauQtnZdH2VrjKIhhdFgU1FRnLd6Q5cEa7PcLzOK19TluyKOG8nyBoHBaoyAMCZkHdZ5LPlklSqx4nLjlTRfyM+KaGZz2Knx+1kcj9Bgb+XsvlNct3EzF44f4PyZCd713q0Uy3bqG3rw162ho7uHUFORZ5/9LV/66g/5+Ec/TSjQzNHTz9GwyslvfvMy83MzbNjRwPrNLVqQnh6DwUsR+tZ0sbgcpmKykc2UtElDcMmCbS6K49ZYIJkMYzAU2bVjB6VCha/87bfZunMz7d29xLJFJQxoY5G8YGF/ZNOaGyyNBcVCXgvbyYS4N22aS+gw2/HJelvME00s4apxKvZYow6k7mwUAVhyzsyU80Yoy31Y3LjC6SiogNbR3qyNWQ6HTXHE48OTmI12xofn8bpCLC+ltQgpOOdQ0MzWbX2cOn0Wb40Pk9WmjydzMR5P6r3OZXdTV1tHLpPDYbMrZrm7uZvV61arYDk0PMzc/LyiaBeXFpmdmdUs2o998CNKCxEnmOCSX3/tANt23q1FfVkrHnvoR5rjuXZ9P/v3vUJPdycnjx+mIVSHy2nj9OmT9K/uo729C6vVR7FQYTkS1T9lLR4aGeHU6ZO8/YH7Ne+1XMqRSkVVFG9uatA1obmxWZssxDk+Mz3DiRMnue/+t+keSLIe60Mh/HUBbQaIJmLMLSwwODDC8lJUi+ginMq9XARTea3r169XN6x8iIArgq7sA6SgHwmH1Z1//Phx/vIvP8s//dM/8+KLL7JhwwZde2TvIfcNEWGPHDnC2972Nu67/z5dC3L5guKbxbkln7LXW3lsKabL+3DTTTfp7xenrzjfjh07psjl22+//fffLyLzjh071Nn4s5/9jHe/80/48WOP8eCHPsRzzzxDqphn1203sXvHOr733z7L//zaG2gKHSKfOIXV28QPvr/Ez3+dZ/uuXm683sM1fdMYIvPEkwGMqx7kM//15xzYN8bHP/4p7PZGzpwexeetU9e8NBy6HFJEL2t0ghAYRMCPRsIshZeq17g0FBkr9Pb1kkoJbtKrgtOqthbcTjv1/lo9L1hlXSrJ2cCgaOSUOPTL4PIFGBwaZXxskjV9a5WQ88TPH+fWm28mn87i9rmkjUz30yKIu1wedT13dnbqWjg9O01/fx/HTx7n8JFDSDa83IPXbVzPy6+9TMmQ5Atf/DQHjjzLfGSCWCqma+T46DSJSFHzuJtCLXoduOxedu24g80b9xCsb6FYTJNMjHD0xOMcP/trVvc3c/7CCKWCjetvuIPzFwZJZWOMDC8SHgGHuYZLF4c1YuCD739Qm0aWwrMEg162bd3El7/0N5w6Oci9997FG268WYVagzQHCi41F6ueV4wO7HYfFrM04qQoFGNkCjOMjQ+ocz7gF+diK6NTIxqdsbZ/rWYXixN5cHCUgUtD9HX309nRQ2NDu+abS0xAnT/I2dOnmJ4cuSxOLqq7VvZ0KigKsrc2oIKtxWxTMUrmXKguSCwaU0S6NPlJPqycD4KhBlKZNE3NjTg8diU7eH1uFhZnaGltIplN0LapiUqoRCQte60q6cHj8xGJJglHkrS0dGrD4/DoELUBF/FUWAkshrSZ2ZFZurtC7N17LUcOH9H3u3/1GuLRKBfPnVfCyob+tSrauuyy5iaYW5gmlYnT2taOWc4CmMhJ81C+oA1/co9LptM0NovYkuH0mQukU8uKUJZ4ApfTrjnDsmcXwdZpt+GwCX45pc2m0qgsOG9B4UsTsuxv5fwm68iKg16y6YWsIk0bInTL3lSudfkeWX/kxlwpFHHq2bUqAJuMQmKpZlbLuiJOT3GrSqxGtTnPQCZbzSjWM5qcJTWqpdrIKoQfadyTM0ddfb1m7sqaLOcRt9WOuVRRdLScRYUONbe4oA3HglT21dYqxUaiXqQxNSkRDfPz+BxWbIaKul5lr9Hfv46l5Qgzc/NYLHYVneU8arba1VHc0NCgzWUv7TtCMlttltuzeztdq5rURS4Z0x4d3wyVYkHX8lQ8oRhoeZ6+gJ+yWegYco4vYLe4mR2PYa7U0de5kx2bb6aQs5KIJ/VMkslGiUTnee3AIWbmwmQyRXbuuo6enrX87pnnmJqe1vuQILqLlQTBJh81fhvDY+eYX17AWR9kNrzEuTPnCfhr6eru4uSJ0+RzabZv2aL3z75eofVktYFb9mbShDs/n6Wjo42Xnnsej9vFqt5WJXEJRlvqCdKR1dZRS8WQ1X2qNFs4bc2ko00szicwGDJUiBOLh1kOj7J+3VruuvNGouGINsgNXBzjhWdeJ5VI09LWwsZt3ZSMWaJxWW/z7Ll2O8mlBR5/9Hfcdv1mPvCnd/CRDz7C4OAIgZAXqzPAD3/0eZ557sccOzOh79lXvrSXWLrMJ/7yae65o5X776jn0FEnP/3ZKbZ2e3jXA9fz8svzHDpwhtvecCMtLT184+v/RjJZ4c1vvZbWbjP7n09iKq1jPnock/csH/j4tTz7qwT7nzbyvg+72LKrzF89OI3VaeCDXzQwOmTkucftNDY2YnNWOLDvDJ//4jsYnX6Bnz9yFJ+jm/d+9H7ODR3l8OsX2LntdgpZuT6clMvVyBmLTehi0hiT1jgYq82iZACpjcgeWowF4qS3ORySHEu+kGIxPEmpnMDlrtDcJNndZVLpJcbmphiLp2ho78Ju8RBZThGPylw0Kob/wvmziq2+6817MZuz2BwiFudJZ5JY7W6ymTQluQaFj2ByYTfWYKYOp70Fr7ed5pZ+RmdneOhnP2Y+Mk+wtZVLY+OEmhrJZVLMz07jddnpam/h3NkT1PntlApx3nT79disJZaXZvHWuDCWzSxMZbhx24M4TH186mOf42//7q/YsaOv2theqTb664ehSvuSPazuz/+3onHVcfvHXd69+uqujsB/2BG4Ktz+h33rr77wqyPwxz0C/17h9utf/wbZYp6jx89oVkleM2OlqO8mlaniiUSRrWI8y1Kz0YKsYn6lSKsO17Jm7qzgdnN6mDWrE1dEMOmGViejza4HTtmES+FAvi7d1oL8EwFBMhClUCQCrtvpUtFIspeMNjOJbBKX04nFLBmkRXWopFNJPRDLIVuEWxGAbFarOibEHZHN51iORtQJKYVV+bockKXYLBgsKcJmMoK28ilaSjphhwaHsJmsig/LSpG2WKCoAnFehRhFzi5JsddMPJXSPE8RxFra2tRdIOjKWCSseSZlyYwr5tmyaSMXzp/Xw5mv1o/N5iASiTE1M0smX6Rz9Rrm5hfYsW2HZn1psSyawGg209ndp3jYislKMpdX7JzI5JLTFvB41ZkqHzL2Kzm6V2KS/1C4rbqe/7eYuyLcrrhUVx5jRYStHhjU6Px74Vb/6zL2WBxXUtBT5PNlR+2KIKs/K9m6l/M4V5DNK1di1X1bvS3LwW0FP7wirF757xVxdwXfLAKBqGDyfFees8wLkzipL7u9VsTaFdH4yue38hz0/wTfbJCiZDV7WRoK5HlJd3so2KDIMXWPG6rYW3WGK9rboA4V+bo6WOVDiiKViiK43Q6rdt2WcmnymSRNghiOhPn5z36Kx+XA43ZrV624tjdv2arFX7k+5LVaHVbcHhc//NEPWFxa4J3veidmb5CpJcGG2zRPLhGJ0dIUIrI8w+sHXmZ1Xxt1wVoSiTjFsoFYLE0w2KJNALGkdPXLgc+A2WrR4rFg1KRoJVk/kfA8kfACLQ1BLaDPTk9rYTuVTOn3yjVdMZTV9TIzO00gGERmXn1TM1l5LyxWnnrmWZ23dpOddCylhY9oNKzPx+dz4/GJOBemtbWRSHiJNf096sSWYpcUUGqckvkDsXSazr4+1qzfwG9+/VuyqSxbNm5hbmqeqZlxmlqbCafiJIpZcvkizf4GRRdKnqXLbdXufJfbw+sHT1EoVth8zWYtikr2lRQMJdcyHo9pp/7AwChLyzEt5AhGeHZmQfP0XnllH/1r+uloaebEsRPqbP7z97yHr3z1yzS31WjRQC4KuVYFL6qObZNBiw0iwsqnzE8VZ2VNM8o1suJmF4x7tUmgJAUJdekLTreo15i4ceVDCqbloiBsnSrOOd0uzSQL1NcSiaV49sUXqPHXMDUXpqmlmYGhUZLREnlZt11yPdrYc/0Otm7fSDwZ5ez5MwRDfs2QkkYUWWPVySfut7p6HDan5szNzE/T2FKr2W1UXLQ096pIiEmKmDOkEyZyyVqK2RpKlUWW45doCPYyPDjD0OB5EvEy8bCIqgVCTU727t2lguyFi+eJxZJUymbsNh/ZTB6H1UBDfVCFGVlfBd9bLElGclqzCcvlGE5vGo/bTzZtItjg4vY3Xoc1HieXk3XPpSJZIrWEp7ZCODKlGe1GajARxGr0Y7d5cDik0cNAJilItARGY1rvM+LqLleyKpDnMvYqJtKUIleQVg5pdi+RLzupmAJ6HT7z3K9IpMwEgzIHyticBnpWN7OwuMT01BLNzd16z5mYOceatX04XT7NUh4eGFc3ejEOzoCdzdvXkc0WuXj2EhZBf3vr6N20ilCwkeGBMWYn51nT38/YxIQKouvXb2RgYEhdOOIed9k9JGIpRXQWciV1UwnFoVgpUCRFIGTF5sgzuziKQ3DAQmEo51Q0DYYasdmtuk5KL1DBEFWRWvDN5bJR/1TKhiK/ZW4LgUKaVUyYDFKAtmg+veSxrjTJVHPrNYugSlHQe5JFuxSERiDNYLJ2WwS1KJn0BROdoV4KYSM9Db1875//kc3revV+ef78mDaJbN21jlCrj2efP8Wpcwf5s3d8lEBDE7fe9CYuDp/kxVd/x9DIGKPjI/ibY7R1+WjtqGVhxsbzz1wi2ODBU+vGYPLhcteRV7xzSfGucm83GESMzrBqVas2fjz+0+dJZcLMz6bY+4abMLsEyV3Nq5civmDQhUYggqrcr5LxGMH6Oi3sS8avXLWpaIz62hqdy4VygUQmidPrkmhmTBKvIG0tFocikXNpiVIwqgtVxHWb06QuxoXZBWam5vB5ahWB6rJ58LprGRmYoqWxjaXFCMV8meWlJYzmDM0tAQYHh/HU1KgLSgQDaS5yu9x6Lxu8NEQulSURjWM2Wdi9Yze7t+xmcWZBXaser1cLrmfOn9PmkfBSmMnxCRqDIbxuN/WBOm18k3k6NF3SBjPBic7OTmOzGGlubsTtsvL8s0/R29vB2v5uMpkY+XxK3WwyX5aWCpw9O6BigUj+e2+4UcX8X/zyF+puW7WqjXB4ThH6rW1NOOwWjhw+iNloVrFU8iwbGppYXo6yefN2xicmOXHqlAo2A0OD2kwkblW5ZiVDWPZYbpeHdevWaa6jiFLyvMVVKCKHzGcRTURUlf2DzM1CNsfUxDi/fuLX/Pa3v+LRR3/KD3/wA3Zde60KWCKwiGArPydCzZYtW1i9ZrU2F4njWR5HHk+Rr6BOXxFzxHl7xx13XH4dRsLhsLpp5X4vAm9vb4+irAVNK3j+jo52lsNLPProo3zi4x/jwIED3HjD9fz2N7/FG2hk2957aGvw8+i3P8u3/uk6OtqPkk0cp1CwEk/sZGDEzjNPi1twkC98xo81u0gmHyRd+wB/+sF/Y2w0x+233UJv73YGh+YIBdvUMb60uKCEFBGwMqkUkXBE9+Vmi1GJFpKzLk7+3tU9ep9LpsTFKc7pWijnqZRyOh+sFjOxcAyr0U0qWyCRzqrj1ubyMrMgjUVhFQubm1p073/80BGuu3Y38UiU4fERBidGWNW1ioWFRXXeigAuIpWMuYhWq1fLuCZJZVK0NAtdY1qjEbLFAg/98J95/yfew2c+9SFGZi6SyEZU0D928gQH9x9n946dKt6u7e2ns7WL5uZ1TM8sksnlSGfnuXhhH2cvvIDbmyMY8rG4mKSzay2DA7NUKk5a27rpXNVLyNMGOTunT51n/77XWL92Hffce1f1XmLIqPgwPHSRdCrDmtUbFN2fSuVw+lwsxSbIFiWTsUh4KYPHXY/FLDmTNdQGzCRyAxw9flDzdG/Y+ya87joS2ZQ2NoWXl3np+Rc1a1Zw/Pe8+S3axNO5qo9CTvadVrKZAo0Nbfzdl/6GtsagkgHkuhYxShpS/TVybxc8e0bPYYLKFsewjrHDjc/tlR40nZOSnS0uzaVlyW234fF7CDUF2X/gFbr7OnG6rbhr3NTWeZgpTTFrnMLoELqIWeeOIJZj0Sy5TAWPK4DZKM1ieQr5JIWSYEXP4CxY6GloZc/ua2htb9JMR2kwEieoNHTI81i/bp2Kf8FAvZ4Jp6endKwlaqO7t1dzpw8ePUFXb6+us9LE53C7da4cOXqC1147SXtHMz3dLThEqE5mSIuz2SLj4tb1Rjx/gn6W2IGlBYmPkKZfo66jgj52S162TVylVdFU9nfS9CFjOzs3Vz27yjpvMumZVz6lQVIeORlP6v7b663BYraq61QassTBL/sx2RfrPrJc1ucVagwSS0ZYWFrURhMRU5fCizz9u/2EGtxs27FdG5ll7yzxLrX+Wmp8sifLE3D51D0rruJ5oQEYjZqLK7hxodNYbHaCoSCjE5PaOCnrTnxhmkI8zKr2NiU1TE7PqVPaYLJRxozN6SZfMmBzuHF7a5hfXOLVfa8xOxumsaGJltYAO3dsJpVY1mY7m00EsmqUhsQrpeJJ4tEEXo8Pr8+Lr9bHwNAIkXCWzrZ1jA0u0tbYzw3X3obPV6dnFmmI8vokCiTFpaFzvH7woGZWnzk7SmNDC929q+lft173vucuniOZivLjXzykuaLX7OmhdVU9Pr+DQiVHwWzi6PETZDJ5xbRbrXZGh6e4ZtNmzAYLzzzzombXj49NqcPx3nveqnETjz/1Tc0AljzoGm8tTY1ttLZ0qbtWIjBmF2aUtuKpNVM0xAk1iuhXwmFuJ5OoaD1BGkBlj3v00DFtcrv1ll34a5yUSmnqAm6SqTBT4+PUh4RO4CcrjU2FImarUMQEfZzg0Cun2LFhI++47xY++58eweYIUzS4SKQc/MPffZR9L/+W146M6Fr3zf++h8VIhs9++TVu3hPgPfc18//80wUWw7UUF6b53nfeywuvxnn40Z/wiU/cjdMWYHR4Uclr/jobra0hfvXYMnbTOg5f/Gf+4q9vJ7YU4F+/eYzWhvXcdOcYm3cY+OyfzdCyqpGPfgl+/PARJs5up7lpLfHUKLHMUT73nx9gcnqQ6bESxYyFjdu2MjY9ww++9ws2b7wRn6cNq1maVuSsIHS1vEZ6yN5JxHGp48ieNpJIKTVKXPEr8RS5bIp8LoHNXmE5PMma1W3Y7UWopMnn4xw8eRTqAiwk0rpXrq0N4hmb2SMAACAASURBVHL4MBmEqpXEbjEyNHye9vYgLrdB3dRCgrLZTJiNFo0FKeeLOEx2HGbp7DSp6Gu3e8jmDbjc9dTUNVApWcFgpeB0872HfsPQyAT1dQEVfqUpem1/T/VMlFjA7TTp+au/v5WGUI06ubOJFKaCi1uu/TAu82o+/fG/4L/9/V+zfUePngXlXCLcLt1QG68Kt3/cVdyrr+7qCFwdgT8cgavC7dU5cXUEro7AH+UI/PuE23/kG9/8FulshqMnTmO1O8gUBJtVUsftCqh2RbzV3eNKhqiihKvIWfkQ94nmo2qWq1EFCxEq5JArOCgpDIlwaxbUr8FIJp1S4SormYN2ezVDtYJueCPLETzSrSxoYauNdCFHIpPB5ZZCZFEdAIIxlkJpJp1Up0RjsJ5AQJxURkW5yadFxNp4XMVWOXyLoCO4sXw+w+bNm/C6XRhNFeKxiBYYwuElxdk11jdWu6rFlZjLqitOCrbyGqV4Iq+nsbmNU2fOaheoHGSNFgv1DSEmpsa1yNm9ahUTo8Mq4InzttYtbo8NKthK8XFicoqTJ8/gC9SxZdduzpw9z/q1a9l6zTWK7BKMn2RR7bh2D60dncyHI7hqAzR3rGJmfkE7fY0lcYs5tFAur1H+lH+Ls2nFhXqlAPt716sITpczcVfQxSui6kr+64o4q66Ay9m5It6uOG6vdN5eiSS+0jWrAqxmB1advTI/rszXXfneKx3DVa236mj9w+e28nsUjX358aRYKq+3OgY5fa+qDshqEWTl8eTvK69lRVheEbil6UAsTpLArGKaNCQUy9jtDnXdqiB8OZ9YCjEyf1fynGemh9Vpo6jnKxDVdsVjGykVslrQLOUzuOw20vEYp04cIyguIXGb5/Jks3nuuect/PapJ6mvr6NvdR8zM1PMzE1x8tRxEsk47e2t7H3jvcwnjIyMzgqhjo7mVnWeHz28j8WFCUrFBK1tDeoGq/HXMT01j68mqEVvg7g5TSYcdidWeR7pdBX/XMjR0tzA9MQYE2NDrO7uIpWU53hCHeZr165lZnZGi9V2h5X5+TniqQShpiZa2ttJl8pMzy/Q0NLKL375BGlxzdhczE3OqqN4YWEej9eFz+dhanpSr7+aGq+KnE6XQ3Gu5VKRdDJOMRXF6TJhcjrJlEps3LpNcxalGBWZXaK7vYMnn3qSDVs3Yat1M5eMaIZrai5OvdePxS5OTTORaBi3NjVAoL6JyckZxaCK0CrZtKFQrSI106kcbk+N5ttKVqzF4lCc3i0338qZMxcwGYy6BowMDvKJj32UO++4gw984J3c98Dt5PKS0yqia3XOiPgqBbxqdrY0sqy4vauO8HKliNVuUXeGfF3WPRFmRSyV+VvNtywKsxuRdauuc0HUm7GZ3erUEOSxFPJ8dbVkcnm++Z3/pbmWd959B68fPsrps+fZtXMvLS1tnB8S0TrHX/zlJ5mem9SMSavdWMWxFiWru6BuFrdTihJlyoUS8WiSTLZCoQRmU5mR0XF87kb8fsk3jpMvL5IvpolHLJSzAQK1XdT4y0xMnebs/lnmoyWy+Tk83mYoNNLSWoPXD/MzcZJLKXKGIi2tDTic4uqUrFoD9eKKGLyA31fH6tU9NLXU4nabVUQoZZ14fBVKhgnsFj/1td1UDDFSmVnchkUtkGFwUiyYVYQXfL2IYoKJluwsyQYWLHRRhPSyZIiKvmDEbE2RL85SLhrw2CUrr0QybsBubqJikZyrOS1iYbBr7mehYqdQttC7tplwbJif/PTX3HLLG1laKPD97/6cnvWNUHEwPZ0gn6uQXl5m9bUhnB4zi8spBs/P0N3bRltHKwsz8wSbgjQ1Nyg+WZyO4goM+RvJSdah3E8sPvKpModeP8pceI57771XXdADgyOa/bc4H2brtms1qze8GMPlcKsgJ/nNNpeRZG6JTG6JMmmSmSg+v5fmlnZt3Benja/WhdkmrmLJQoupc7gaQSA4f8GzWar3ccnlMsnclUYEiUOQHi6TzkkZV4dNnNNVdHw1y76K/tcIhZI4TKsZ9ld+ilquhHCJfs9aCDhaWBgPU+/z0N/Zx6kDgySXc3i8di4Mv8Q73nc9bl+QXz7xS+664z527HwDJ45dVEf9uQuXGBiYpKnNw9jcq6zfFqI+JAJqE7/+9St0dvtoXdXNiePzuN0N6ihOJfNabJcF1OOxg7FAwO9T3Oe3v/WwOubX9m+kbVUXaaUUyOvL6/dXUejSEIEW+AVBKi4cuR/kctWohXIuqQ07khdZHwpqw5VR0HlyURktmqctDiYZv0KuqKQRIYQUKzki8bDmIMq6lIxksFs9mCqC3SsoKljyZgVfKfeUkeEhFQiluCxruqwP4i5TakRF3LoudVJJc11zQzPbt25j45qNBDy1dLZ1sji7yML0PKNjY1r4V8z2zDQ9PT285e57FT8bE3xmLq/5u8YymvPrbd2kgozPK/jpInabmUMHX6N/TTfzcxNMTQ+zaVM/+Vwci0Xc2CVsNg/f+ZefMjW1yA03vUHXqUy2QHfPasKRsIqEDqeVN73xZm3cOX/2FDu2b1E3pewlxXkZCcc0N72xqZX29m7C0ShP/r/svXeU3FeZNvhUzrmqq6pzUudWzrIc5IjAxrIN5oMhmAE8GJgBG/MxzLAzsDMLA/aQZpjBYDIG24DBWbJkyco5S60O6txd3V1dOec9z1tqPu/u7O458ydHfY6OWqWurqr7u7973/s+6ZVXcWVwUPZ+u8sBu8MmFtHMuWxpaYPRwIZw1e2AACprJNZvSzXB0mPMkeU4tTY3IzAzi29+4xv4zne+jfm5Gey49wH8z7/9W1mPf/TDH4plMPNpCXyx9qBCmcC3w+WS1+Hj/JuZ1FSKco+lNXI8HsfGjRulvnzrrbcEtPP56rBz1xv4/OcflSxr1m69PT1SGxv1WsnKJdgci9K5okGydpUqO2674xEUsilcOPkDvO9BHbZvZ47kGblvf/ifaczPGTBwOYabb9Xhox+xoZyeQr7sw1Tydjz4wX+DVmPF6tVb0Nm5ToDDmUCwugZ5XDAatIiGI2LvS7VzV2eXWNtbbGZRO/Gzcp6Mj10VS/B8LoPl/V0o5FIoMwqhUlXpLs6HUMmroVBokCEIwbgGgxnDVydQZhSLSitzfWx4FGqFAh1ty6Sef/PAXjS0ca2iqr8o4B2JK35/raj++T6rOcXVTFSqEVm7A1q4vTUYvnoeew/vxBPf+iqaO+qRKSZgdzpg0BoRj8bR7muV/Y8OBNlUGi+9uhOnzp9FX38brgycgtXKjHMD7DaDzC2qWHN5Nfz+LsSiJPUZgIoWD9zzLiQjESEJBGbnRMWXySaQLyRQKlJRmwDE5UEjgEEuSyKMCrF0HNHkDHz1aswHFxBaJPmsjNaWbqxbdSeC4XGcvvgyFoJBnD17Fe9778eQzVTws589h4994gNClJmZnkXPsh757Ha7C/F4GjOTcwguRHDk4AkUixX83d/+A37/u+dx5vgRbN2yRc5XJC2QDHvh7Dmx5qajBddCAndcNMKhEFauWIU9b+yBGir09vdLjnp9U73kaR44ehAbt6zD6o2rMbswDYNFi8DiNOxOC3LlNAKFAOLGOFIFfvYyigTDU1m4bD64HbWYnw5jejyApoYmmS8K+ljYbehubESj0yWA+uDQgNy3dJ8gKZT3CUEdKuZZR9HtiPcU7eLVyjKMRi1e27kLJ89MobnNieWrV8Ht9cn9yLV7z9498lyCi7FYUIDUfKoAp9UptTbrUJ4LC/m0zGWSDKm+p6V8S3OzKP547zscLqTz+arLyTV3Iq4jJACxNub+yPvXYKSCWid1Htcu7oOZREKcnLjmh8MRIaz5fXVCFty39y1cGRxBT08r6uprpXZPJmPIF0mUU0jGOc/RfB7XGsYZrFjRg2BoUUjRrB2rZ0BaLetknwhMzoq9uEarEfcVki26urslKoV7FQFcEn3mgkHY7FbZq+x6JbpafNCqVAiGwgLUzswuQKnRo8Zfj8BCCGa7C1Bq8YcX38T8Qho33dyPnq4usUimxXwqGYXVxvOnQjJNmZNOV6yFuTmx+O7q7BVQNJPJSo2wuBDH3t1n4HV0YfO67XjXnTug1+gRTyzCalcjX47R40Isxy8PXsHExBy23XK/1KSfePhhbCShJpuWaIO77r4Tv3/hN9i9fyc2bVwLq1eHcCQg0RzRZASReAIDg1O4+cb1aGvrEFeGQ2+ewX3v2YGTp05j4MIIevr6MHDxCmLhOP7qkc+Ie8f5q7/Epo2bMHiF5Kcy4pE8chkVPvbRv8a/ffspDJ8dAExl3Hz3ZvSvaUEoOo5UJgaTlgpNAyZG5xEOpjA7FJazhcVqFHKxy6nHlhs64fbwzBCGyVKtk5QqC7Q6F1RqEwpl9iSuYlmzF7H5BahKCtxxy0340dO/QQGLaO3ox/RMGu99913Y9/pBDI4v4tLlGfzx5zchGjPh3k+/gIfe24hPPNCF/+2JE4gmPYiNDuM/vvNRvLE/gNfffAnv+8Aa6PRKPPvrINauBQIzJYyPAG7TSgTnS7j3oxmsWd+Ir38hgEqmB1pDAnfdN4H1m2149IOLcNd48KHHM3jpxUPILN6AYs4Noy2Dsu4w3vO+zbhwfhpnT03DalFiLqhGOgO47E1AyYL62m7otXYYjRYhBue4h1RyQub9U5xTBbB6aoRQyrM971Wu30pFEVpNGXodkEwsQqcrw+d3YG52EslkGJlKHoulvJwlDQYz7HYSmlMIBRclFoWq2Pp6nzgwRaPz0BmU0uPJ57Ow6M0o5VkSa6BTm+ScztcsFFISR6Q36oT8kEoVkc+o0dzYjdamDQgEFThw4iRe2fWaEL1IBCD4TFcRjRbo6+tEJBbE8RMX8fjjH8KRIweQSUSgyqnxyF98Aw3ezXj4Lx/B3//9Z7H1hh5oaK1eoVVylXB9XXH7Z9m6vf6hro/A9RH4/xiB68Dt9elxfQSuj8Cf5Qj8t4Dbf30S3/nO9xFNxHH0+ElYaKNFm71cCRqdVhS3PDyLHWIVtRMLYAK5yooCuUxGlFQ8pFata6vWyGzshak6tZolWycaiUqThVmMVAIyM8to0mNuNiCH3BqXW5RfsUhYgNiWlmY4rVYcPXYM8WgMJpsDKr1J1C9U/BHkYT6txWSW79k87enoQGtrE4auDOLgwQMCzHjrG8Teio09E7NlFRUBjpYajh6XSxpih48cwulTp1Aq5CSDdsWqNdLks5nMSCXjVQVCOinqE1pOBZm35HCKXZ9aqxOrZDYSaR27desNuHj+AsZHh7F180Zh0pLB3VzbgKNHj2FmJigKEz6HBzUyhlPFIoYGh7D9zjvhslmRiscxPTWJjo4usc5NpDKoa25DPJtDQ0sb7njn3Ri5Oi6Wi7R2ZSOBDRk2KQ0GvVjDLdkji/Wq5LFWa382ASRT91pDkz/3doB0yUp4CTxlk2QJ8KSN9f8duH27LfLS90sW2vxd7PZTgboExC691lLzdAkoXno/S4DokopXFF1LwbfX7lz5GWlQUw1VVXjJ762UJfuYSrG3A9BLgDU/x9L7XwKB5X2QO88mkShpqwdoXn8CPUtqXjZ8qP5ZApuX8pzj8QWx5JZxVKrEkpjPo+JA9MSVEjRqhShvVdcAvWIuj7amRmnCzQXmpflOFjCbH1arBaNjI1i3bjVOnjqKg4f2w+erQTQeQu+aG7H+lvuwGE4hGU3B5+YBNIlSIYU397yMXDYKKApyuK1raILd5iL1QZR+JGewuU2uBT8DWfxs2HB+uJ12OG1WXL5wBk11dVgMBgTU4/+RpLAQpLqDeZcGybpMZlJYuXoNjpw4jld27UZX/3JcHLiCSCKJpuYWxENRZBIpNNQ3ifUUAUq3xynqAJ/Pi7NnT0OpprrMIePEuavVq2B3m9DaVo/hC1eQicSxqnel2EZHUykEIkFcGh2GyWZCESWs6OtFcD6AVCwJVVGH48dOoa2jAR6PA4uhBQFS3B4vNDraZCUkq7hQzIq9Hhuszc0NcDrdOH78FHx1VD3Q5pCWzSSRKOF01ghgQXu3qwOj+Pxjf433vOd+fPKRD+Nd774RhWJKcnmr84m5ptX7hPlYbJiJFbmiqsaVLGQV862VSBKgJplFx4aCQUgyVJBQ+cLmFgkAzJyT+69CPgGJE2oZf4K0OVqja9Wi/Lg4OAiHx4u7t9+LH/7iZ2hpX4blq9YgEJjDoSNvoVjJoLW9GYH5WbS1N0GhquD0mRNiy7pyeZ+4CTBfnA1s/n3k4AXEojncfc+9GB8dxf4Dx2A3VxU3SnUK6ze149DhK5i/mMfyLeuh11oxMn5KGlXltBtWixsljKBQViA6rxL2ejmdhc1bD5PJg4aGJlittI4NI5ubg82mQnQ+gHUr12D1irUolmjXOA6VsoAaVw3KWRIQdFCogkgnKogGS8gVw3C6dCgUJoU9bzY5xC7Z5WxBMq6C29WChfk4qJctI49SOY1sIY50Ni6NWZW6AqOZayBtGmkpaBdlSCpJn38XFJoiiogKuKAhqG5kJihtwb3IFtKwOmjVphRLukSsjKd/9AIunglApbIiGU0iHUujZ0sHupa3IJWLQqGl5boVzS3Ncj9Rne92uSS/kfaktKikQtLtrkE4Esb+nYcxeTYIvVGJtRvXwEwr25Fhud7JJAk9s5J3vGndVtisLsxNLYjlHsEvvQWoqbOI3XWhlML4xFV5Xo2vHkqVVsD+XIEW0ElU1HGodCnodBDLaSoHSsWq4lYaRWKFX0aukJD1dCmXnjmxtBhn3i0bkNXVswra8l5YclCgkwazBpnvLEQXybCnwjwNtbogDVCUHaI0Hh+9CnVZifu3P4hKXItsWIWxwVlxAdCaF2GrG8Jt29dgZrKAV18+hrtufUByK4+dHEJL0wZ8+R8ex9XZfdi9/+fIlYIwmmpkvi8mT6O+sRMnj+awb98FrFu7VrJj2cAT2+NCCtk83RIysgaVSwrE4xl0dfRVwdhCFplMGja7CUajBulkDA2NfrmH47Gw5LvW1Ljxxz+8KPvPmjWroahkMXzlPFauWo1Upoihq5PIl9TIFQGtziT1z9J2JjnXsj+TVGPFzFwEWiF/5KBVUcHPOqssFrR076A63G524sXnXoNBY8H2d9+BOl8TTp44J4AglackGrEoY6Ny69atqPX58Yn3f0ysN3fveQMnj5/A0UNHUOupxY1btkpUw4ZNG2CzOwQI0hv06O3uRSIeRzaVgoaW7lAinUhgYnwc45Eq2LNi+XLMBQLQ67T4yU9+hA++/0FR1h8+vA9WM62pY8jlEnC6bCiVVdi165gAhEaTHR6vH6fPXITN6cL999+HjmXN2LnzDdTV1qC/t1P2n5mpCUSjizJ/GhubYLW7MD+3CKfbh2Xt3QLmvrl3n/x/X1+vZG/SMpf5k9lcDokkgSGlgCoEQHl9ZI/N52XdZT1KIIsKWQKrzBE+fPAQPvXJv8K/fP1f8KlPfVqcJp544gl8/OMfx8mTJ+Xzk/x09uxZ1NXVVX+X0SD5mctXrhSiEoFFkqJYJ3KfJYBLte+DDz6IF198Eb9+5hl4amrQ1NKMTZtuwC9/9Qy2bNmC8bExbNt2M3xeLxLxmGQtEignGeCmm2/Gyy+9hBf/+AesXXMjPv/4V4Ug9e1/fRi336HB9ncaoVAMI5+JwKBow+c/9xLuvMOJTTe0oqKYQia7CJtzDb7/wzz+4wcjuO32G2AyeHDs+AX0L1+DxqZGJBIRiTAoFDLobG/HujXrRGFGa+tcISfENjI/XnzxJai0Wvzd338ZNTUeyYll3bw4PwuTUYtzZ09Kzi2bznYLzxMqIcHkKwrEM3lcvDwEX20dvP46pOMpUdmuXbUak6NjYoE7NjUGR41HQHiSCVgzU7loNNCJoSBgo+RMZzICwnOek1DCiIb+Fcuh0BQwPjsEo0OLi4NnUaiUpIF++213YsftO6o5ioUcIovz+OY3/hW73noNqzd14ui+q2jr1uKB++5BIhZBQ32dEJb+9tEfoKSO4Te/+R1On7mM3XsO4tKZAXz6kYdwy42bEA3HrpGsCrImZHNROOx6JJIkj86LPT6t5S0mJ1wuL3LFkti4TgUuwmZ3IhrNIxiaEUtojbIWwVAQ2eI0hoYmsG/3AO559w58/BOfwJZ1N+Pzjz8sxNSe3l5ZDwhG/su/fFPuB6rz/d561PqbsHvXXtx113Z4PTV4+ukfCMmVdf/pk6dEPdjd3S31BNXdPPfU+v2w2+y4ePECRkeu4oMf+pAQN6ZmmRHsEcveNRtWoaSuQGtRw9tYg30Hd6OhrQ6ZchJnL5yE3qJFopRFyUB3kZLcAy0N9RJjMTkyg2y6jMBkEJcvDGLHPffgztu3ia2szaxHbD6AyFwA4RDdkZSwWSyiIOWexj2T7hBDAwOw223iAkObXgKczGHeu3s3fvu7/djx3tuwduNGZPMFpHJZ7Nq9G/FEHHfeeTt0ehXmA3NIxMKSBV9b04RKSSXEm3SKFugEGpMYHx9FaHFRCBa13lpRIuu0dMaxiHKVJEHWwEvrRygUFMCJZy6n0yFkPa4ZBqNeaj+qcgnsZlNJUZnGIglMT8/Kft/V2Y26hnq88LsXpA645ZabYTIbxCKWtvxUkys13IPyuHjhglgiU53LNYtrDMEkgsEEpauRLSlZy2iHzZig2tp6IZ2RxMNalHUlc8VJiKC70yRzwL1eLAYX4fa40Oh3Q1FOCWEuEk0IUE0STDAcRSJJpygXBodH8daBYXT31ODeHQ+IvXRkMYRQcAGZTApGkwY1XhdCiwGxoSYhm+ugyWhBXV2j1OEoK2E22jA7FcTcdBzd7etx710fgUphQzScgFoFeGpMgDqNucURHDlxSADmUkWJxoYOWExe2OxePPPrX2L33jdw9453Q2/UwOmx4+LAOejMWgRDAeTLOfQt78YfXn5JCGY2sweB2UUhm69ctUIIAZMTE+KiMDk1Lms3ryf3P54DSNT69Kc/ia9982tYu5br4XpoVXrMzYTx+ktvoaNjDa4OB2SORFNhvP+hHVi/pRu7978ABbJMmUBjbTPMRpc4DxQyCgTnw/jdc7/H7ds2oaenESYTo0NIcEohnVlEIU8SgR7heFys/xm5QbeNSj6PaHActTV63HjDRjz11LPi5GGg1X80hc98/DYMnr2C7/7oIt7xTjc+/aAPIzNJfPUnI7h9bTM+8s5u/N23TiBZcEEXGsW3vvE4nn3lPF7448t4+JO3wdeQwQfefwQmZQVGXQXNLQ7Y9M3weJx43ycMeOb5Pdj9ey3W9tyIYlaF9z4UQ3NLAV/7rF1cHr76lBcHD5/Aj39wEXVNejS16jE4GMYT3/gCjh8dwdf/+TewWyCuC3ZXLbo7V8FpbxDQkzb9PN/wPq+gUI3lIDmiwIgfi8z7fKWIdC4lZAC6xvBcwexvk0mNVDqOUGgG9Y1+hMJBZLIpicFiTm3ZoEJFrZD1P5VOyly0mLmX6MRRhvdbIs7agG4qhaq7GzRQlXTQMapLr4BGp4BSxRilEorlIsKLYalx6eZht9i4vcn5qVgwoaFxPer9nULePHP5In71699K5El9YyvMNpusC4ePH0ZjUwPGJ6/ixq2bkU8FcfXCZfzNx59Ei28r/vqTf4N/+soXsGljhyhu/0vg9lp9ft0q+c+ylXv9Q10fgesj8LYRuA7cXp8O10fg+gj8WY7Afxe4/d53v4/FaBSHjhyD3emCUqOTLD2lqqoS4UGazUXmMhKAUBCAYtuWuW+Fohx02LzL5LOiFCWYQZYtARu2zlnUTkxPoLmhSSyAyNxlzh0bEGzUeGtccoDOZ1ICkrY2NaGrsx2XLl3Cnl2vCyjW3tUPndkhDTLmP1otpKeWYWAmEA+jpaI0N9evW4NjR4/ilZdelENnNJ2D3mpDXW1DNXtU8nrLUrxTCTo1PSFWgszgdNrt0owTlZCKzaacALXM+mIzlYdTfn4qc2jJR8tKl8crWUpOT43k+l0cHMBTT/8QM5NTeO7Xz0je17vuugsnjx7F3jf3wGFzIJctYOTqKJxOF4LBELL5PDy+GrF885EBjgrUlbIARjMzs3DRxiqZgspgRFmlRTydxZqNm7Htju1IJKhyJgu1II1Jgmz8nod4Huh5YF8CXZcUtmxYs2nDLOIlpatYX19TubIp+3ZlbBXwlSMEKlQDKquWxkuWxUv/v5RLy38vga+iNKQK+9prvT0Tdwm4rb5W1S6W7/V/Ac4EvSjwXgLHqspF/iybNksZvVXr4qpNM5+rUxNcrgK3S+9NZu6SDbJYgfP1qopIftEimScw/r00ThxHvhYPaaLc5Y9QCyn2ztXcXckPNFUBC6paaUfKxhGBOTb+q58F0PDm4XsiMUCjlsbU9MQkXHYHivmiNA9mA9NIJ9PQaFTCXLdYDPL3zl2voaurDSNXh9GxchNuuOP9iCWLiIWjOHPylChk3/2um7F7906MjV5Ec3MtxsauIhyNSzYas9toGR6Jx6CgArhc/Yxmk7V6nSpl2MxmUe6eOnYIXpcLKs5Bjo2CijuFNKde3/m6WLq1trfB4bSjsa0Vx0+dwuETp1Db2IRgJIq9Bw6K0pWfj4rK+fmFaxbeKlEOEah1ud1iTffG7t2oq6sVVZLVakOhkofOzGxDD2aHxtDo8qHF34T+5Svw2xf/gBvfcQeGA+MYGBsSQKqnox16pQLTVyfgdTaL8mRkdFgUjG43wTU2jiyYD0bR2NAiOY7MTjSYNLBYDSgWs9i0aTPm5uZRrLCpn0EsnhZrxnyuiGQyWz28K9UYujKMxx/9HP7yLz6Mb373K3C4IZZeS2AVm0HMEqP6QfLABfynZTetkpViy8b8K1qiMT9Q8sI0uqr6Q2xuy9CotGLZxqlGC8TqYxrotCrQcZZgfElRhp4Z3GWCuCbUUfFcKGAhFEU6X8ChZIw/FgAAIABJREFUI8fFLtlfW4eu3i4cPnIEZ89dRmOTC/WNtWIP39bWgvm5OUxPTUGv1olt7Po166WxiZICg4PTAnxSSaQsG/HqH3Zj440r4a/XYHZ+GJWKDqpKMy6dm0AsOAe9W4NCKQllwYZUNA2VNg1vnQuKikXy7Wpr/SiXCGIbZJ+gmlunYxNkEfHYDEIzAXz7ia+JdeHp0ydR56+BTqOC1WylQR9CC3OIxQKwGBywmjxieez1OSl6Qji2gGyWAFEWWo0ds9MZoGKBw+5HMhNGKreAsoIZ6WoYjWZZM3KlJIqlpKhCqKjOpNKiujQaaQuuFqcJ2pTTrUGj06CszCKTTyEUoW1hXJqepUoO0WQY4UgKN299F2IxJYplNcoKNoPUUOmY3w5kCkmoDWUYTDpRzXPc2UylEofqajas2IjlWj08chXNTc1QKVQ49PpRjF2YRVtrMy6cmQBSDEUGYKACG7B47KhvakaloEINbcIrmmozuRTH1Nww6ls86OltQyIdQa6YRy5PwlNR7ObsThtU+iIKCKNYDgOKPAo55tZy7qqrNsn09eWCpyhBqar+kfR6AR3VUCq0YvtIgJHrGte6PzkwVB3sZR5XmE0m6zf3EALCvDWomIjBqHejqWkNBq9ehdNpkYbu737xe7z71gcQn65gQ+9NcJh9+PZ3v4rF7EU4fUo8+jf3wWrzYHY2iEJBhRdfOID2xlvw3e9/D6H4Zew68EtAncRb+45iaHQYn3x0DRYjGUyN2XH+7BQsVjeamzpRKJUwMzMJj9eNfIlxCWk4XS4hb2QzZSRiaTistAzVIhELwWKjqjuDK0OXZH0SIo6iguXL+0WlNj4+Ab/PD5fbKTZ98/MTAvrTXfz+93wI+w+cxh9e2gWvtwEW1gCsk0joUVXjJ+juUK5YoNYxV4+5fovQqovQa5WS+Z0lYKA1oKu1G9968imsX70ed92+HQf3H8PpY+egKmuwefNmdHZ3Y8WqlUK04ZwiqevnP/0Z6n1+hBdDCM7N4dOffASbN27CM7/5Fb74xS/jLz74IFra2vD7F17A337pi7A6bDBoDehob5M9hjUd67xKiaozG3I6sygcf/WrZ2AymNBU34TQAp0dLFi7eqUQicLheXjcNuQLaYRCCwJYz87FMD41h1SmgHvufQCDQ6Po6V2OMq37lQqMj18VsHbThjVobPDCajJgemoCs/OzAi4PDA5h//7D6Ojsw7ee/A6OHj+D0atjWLVypQAnJA0G5mauOaKYkGQzlQBIKiVAB/efKrHNII/xi+tBS0uL/D/B1W898SRu27YNr7z8Co4ePSqPPfTQQ/jiF78oZD2qabnnM5uW9YHL5ZI6ymyxyJyiSwt/N/9Qxci9bXh4GM8//wz++Z+/gddffx2bNm0SwJf50stXrv5TjUKAORJeFHvWNatXYW52Bv39fXhj1065ljMzM3j0s5/F5k0bcOrUGLR6LfYfeg6zgf24+55W9PcqkE0PYGbsFFat7kMqsohIJIFkhnmxjQiGfNi69SWsWtWPVLqMVas2oKW1UwhdVDubLRroDAo0Nvhhs5irQFc0CYvNjjzrM8msrWBqehbFogIHDx7Gtm23YtOGTUKc1GvUiEcjcDlsuHTxvBDW0um41FTZUgUGqw16k0UUtxHJ9ayRzGVaqXa3d8hzZyenRAFud9ll3+Q12L59u9QN/Pw2m61qeW1zwGQyy/jSbpY5rYwOaWiohctnx4uvvoBTl46jZ0UvNLQwV2px67Y70ORvxOZ165FNxvDcr3+JyYkB+Nr02LV/HyqFCh5/7Mv4yt9/DY899gi2bbsBs7MBLAZpp+vC7jf3Y3xiFCVlGsMjl7G2vxf/8KUvS81GS3gSQkOhAEZHB9DY6MbpM8eg12vQ3taBXKaMmZkF1NTUQaszQqNXiYV9rb8FdXWtiCSuCmHof//yjzE6Hsb9770Jtf5uTFxNCIjavqwZ9ooSFy5dEHIFSRq8r+vqqD5vwsH9R1Dj9iEaSaKhrgl9vask4oMEgw2b1yPCsZ2dRYNkvUaFuEXLb1rdtzE7uAKcOH4cd73jLqQSSex5aw+LVmgMGtxyxzY0tTVjZnEGF4cvormzES1djTh85gBi2TAWE/OwuU1SWxp0NnFR4B7mctkkyubVl15DIsK4in5Rr5mMZsxOz8DpMKGndxk0atpg0HVJI05FdX4/psYnpE6idTlRedqiGrU6uYe51/OcxvgaEgS9Lg9qfH7EM2nEUoyUYYbuOGbn59DV3YF4LCTgqctuRXNTPeKxOGKRPMIRZjizjtJWMzWLeQGGV6xYIXMqssgsbp4tgFyOZMgiTGaTqFe5DoyMjEgd29zSJORDri2s0bi3V+MySKalbWtWAGjW+HTyIfGAgD2jDcbHx+WzEIimZTGjKfhcnl9sTqecw3kG5GcmuYRkRLoK8T4Q0nI6Le+FhMilMw7txBsaG8S6mTUpQWKSSVnn0XVn7979kn/e17ccU1PT4qrT0NQIlaqMoaFLyBdy6FjWgbm5gNTE/H20aaa6l/ULwWOSg1xOJwKBeczPzcOgpfWyS953JBqE2+0UQIs28HYb83DrxR0lk6ZrhxKBmUWkIhXcsvkd2LZlu0S6pBM5uJ0eqSvSmTgmZ8Zw6sxxjE1PoruvHwuhiNS+y9rb4a/zYn4hILFEP/3VTzAyNojhsSEEoyHccuvNOHriGPLFsqjszTYL7C4rfM5aBGcX4Xf58NqLr8Hf4Ub/8j709nfLfkmbZZNJj3B0Ue4xOgSRTGPU+XHuwimx7+Z1XN7XBZPBgYa6TmjVFvz6ud/CaDfg5tvXY3zuEtx+LRYXAljW1IPf/OIVrFm1Cls29SGbycKs18FhNyGXicNqUiMWDcBu00KhyMo+aTbZ5EyvM+mQKeaQziihhgU6hQ56TQ4GbRLr167BL3/1IvRGF+xeLwKL42jzqbH9puWIKMpwGJ0w5QcwsVjA//jSETywrRuPfWATvvTdnSgb6jC67zSe+vfHMBJI41vfeRpNDRZ84KHVsg6cP1JGR/tanDt/DD//6W/xoQ/tQP+6MpSaFMzqDpw+VMEfnz2Ge96rwJYbmvBPn00ikdBg1bZJvGvHrVhYyMHuBvbvfxPP/OwMduy4A3fetQ6ZOBCP6OCubcKzz/8Rc4Eomhs6oFVbYbM6ZC81WwyIRBelzuJ9zvNHpUzXhRJiyZBEWijVFeiNKvkDVQGFUhrpbBJtna24MnxFlOLcb9iPyeYzaGqtRY3fg6Ghy1hYCMDhtEqmNsm1rFfYRyJxgXUCQWJ+BQMheJ110GpVgJZxF2lkK3QyYeQN62OS2OgsoRRiv91kgE5LZb0Sc3MxmIxOLOtYjiZ/N8yaGrx65AB+9ONnkMgU4a7xw+pw4NTZs6gogI6ONhQzc5geuoR//PxT6G66DZ96+DP4568+jq1bev5fgFvW0UuZt39qZV7PuP2z7Ope/1DXR+D6CFwHbq/PgesjcH0E/ixH4L8L3H73u/+GRDqN4ydOw8oDpUIltoxqrV6KS9p2VjHbsmSPUOlKyY9aQLmCqC8K+ZzkzFGRQDUnm/VUGZFJHAjMSq6dt8YLpVqPZLYk9k+B6WlRupgMOgSmJ+TQbLMYcdcdt+O1l1/CT3/2LNat7ZSssopSD7ePOWfVrFoyeWlvrFNTBalAPpOWRiptP5nNSSDWbLGhpNTB19giB0I2LNhczmYy1Xw74JoFXaM0ywhUSbZsMgGFQScH52BwAcpKCW6XAyajQSye+HwqJgJz89KED8wHBSiZXZiX597/3gfgtNoQXlzA4KWLqPf7sLy3Dz/+0dNy2G5uacXA5SuSRXf16pgwy/m7V/b3YuTKAGqcdgYvis3YazsPYuXyNswthrGspxcWuxNDY5OwOF1YsXojVGoLrDZnVRWqUMi1YMOAjUOCSEvA7RKAWQUlqwA2GfhL4CWbDku2wlV2dvn/oqyV/y+VhZG6BGy+Hbhd+p4N6bdbEoulGFWD13IPl5oLS2DrkmXx0uu9PdOWqkXaabHZQayUr1G1Ma6+77fbLPPfVdBXJXOC9p0ERv6UcSvTlw3yklgwCeDGf18Dq6n+rKjUYoPG/6P6kaDb2y3R+LuEsKCiQrlq/UwrNrtFKTmrBETLIIBTESWwQqm5pgauZpsqCJhT1VWmTRtzrtRyH2VomZvPwmw2YXxkGJ4aF8rFHOwOCw4d2otjRw5g2603ChhaUFuhc3egVNHB762rZjF7bYhHwhgePosTJ95C57JmhBbnJX9zdnYBzc0d0DKTkYAwm7QGowCJ6XRGWObZdBp2sxUqRQVzs9PQKoAatxNXBi4LK7m1vVUIGMGFBWk+LSwuYGhkCAuhEDp7e7Fu02ZoDEY8/bOf4+LAIIrlMuIx2lqakS8WBVCgJdyxY8cQi8Vl7rHZyEbQpUsXZd6y4U0r9WR4AZs2rMT8QhBZKjWtDizMzaO5qQl33n4H5hYC2H94H1QGNZKFFJqWNWFibBLJ2Rx62rtxdXwQyzpa0N7eKs2sFSvX4JXX3sDA5WG5Jt09najxOrDnzX24d8edcl9PTs/gwqUBUQQsBMNYWAijpbkVk5OzYmOtU+kwPzOHxx/9G3zsIw/hq//HF9DYYhaLrSUlO+cC5x/VFszyXLID/18EB6q508gXY9IQUqm1kndNG0izwSKZrASL2ahgGKaioqo6HZAkoSIonEehlJfrQOa2Wq9BqQJMzM5ifGYG84sRaAwmeP0NGB1nblkUrW1diEaT0vijou6555/D6rWr0d7WhkQsISBcdDGCXDqHbDILNdRi4UfAuqGhFedOnUdkIgx/23Jo9CmEY6Ow2GjFbkcl14B4vIRcOYZKKQ4ocvB5PfC5amHU1yCeyEo+M98vm5c+nx9zc8wCSyObjYBTv1wATEYd3nvvDdKU4rrNe4Isdqp/bRarZEz5PD4oCSaWKtCqdUglMuLgkCj7kMoHANU8FJqkNMkrZQMqZRJPytCZAZ2phAobPMUKcnkqSnUC6PMaMQud3IRcLi321nq9CVqNGRWlEdlcBfFMHPF0GNF4ANFkSACOUkkLtdIqJA/aTmuNSpQqBZitJmm8G8xqKLUkBM1BxYabUYtihVaYaSGbcH5Qnc3mK9dZsQy8Rprh91yz1Uot9HkjTBVaQWrkPmtoaYLeZMSLz+9CKBTD+q1roShrMTU2i0peiVg4CZVCA6PFhlQugVhmBs4aNdo6PXDVWFChNb7aiAp0AuJSzcPcN7W2BK2WdoYkNCmhVOihqFTtkqWbL9bABbEHXgIYS0Wun+qq+4CK+witI6/FJpCoQPWoQolEPCnXUFTl+SqwwnWVqjyXQwej2Y5YCgjH85KBaTFrUc4VELgyj8w8sOP2D2BughaLRbE8vHDpCMz2EvpXtqG3vwWDI+cxORHEV77wNKbnF9HY7MDRc2/i6vgQTp28ggKS+Mgn+zA0OoYLZ3MIhyowmx3QaIxIZzgnSgIQlSp5GM16ya1PpbLo6OiHVm1EMDAOZT6GlqZa+Rkqt+vrvdCoFKLyGB4aQJr7rFaP1atXYzEYligHnRFYjASwsBhBuaxFV+8WnDw5gKPHL6C9ow8+f4PUSKUSc1DzqCiYW1ZBKp+HyWohi0gyQo0kdnAdKKtgNThg0Jjwtb//Nuoa/XDavHDZPPA6vbjrtrtww8YbhFyWzKbFXeH8+Yvo6+vH5MQkUvEYvB43hq8M4cqlATz26GPw+93Yue8lfOkfv4Su7j7Mzs3IPXrk6AmxhH/t1dewYuVyNNc3oofKML8fHncNYuEQSga9RFnkswU47cys1GDg0gDGxsYRDgVx9/btYi29uDgPp8Mq2cAkYO09cBTFshLvefD9UGqNsFgdSGWr7hRUvxr0aowMDWDXay/j9Mlj+Icv/x36l3cjlc9ILuPlgSHU13Nvi2PL5hsRicZx6uRpAaiq9VxFFPWsUcQ9o8ScTa38IcBB8JNrNJvEJLiRMEElbmB2FmfOnkV3V5eok5PxBH741FP4/ve/L1aq73//B1BTUyPgLhU7BF1vvvlmBOYCAh4KGGw0YP++fVCo1WhobMSqVauEeEiw5YMf/CCef/55/OIXv8B9990noAuVcWqNFtOzc/B4vWispzLRKQCbxWSUMePAsCYYHh7CwKWLeOzRR7Fh/TocO34cX3jsC0hlstj+zvsQis1j/foW3HyTDeXSIfR1LyAWOSdrpRL1SMS78bvfj+GJJ89J5rnN0YD2Zd3YvOUmUdxpDWpphJcqCZhMKsTjQXG/sVvZ2HaIBXdFrYNKrYNOZ8Lxk2cRiSRhNjtx7OgplAtl1LhrsGrFSmxYt06A2GI+hxMnD8Lm1IlDBrMydSYLWrt6EUsksf/AQbhcHnHmIemps7Ud87Mz4pbjcrrw3gcfxFM/fAr79u3FQx/+iNhM0xqZ140ArlFnkMf43viY5LQuzqHW70a2mMF//Od/orbdj5aOZQhF42ht7cbDH3sEp46dRjmfx33vfAf+6atfxumzB7BuWx1U5gJOHg7AbevGjZtuw5130fIzJESNN/cexdxsCbFEGltvXo1LI3tRUS1gff8GmHVueJweUXtzztNGc2p6GFarRvKzJybHMTU5A7+3GQ57jVglsyAmKYhq6rfeOomZ6QU4/Rn0rWpGJV+LV17ej/qGRtx52wdgNjXCZtJBZcjhDz98FplsBmHalxfyQnq7eOESlrV3wiqgg0rqpUy6IK85PHQVrcvakMimsXzF8irQl0pKbEXHsja8tW8fHDYrhkeG5SxE4CabS8u8LWsqWLa8A93LuzGzMIvFRATT85NQmdXw1nnQ1F6Plw78EXqHFnaPEVqjCoMjw/CbWmEueBGaC+PihbMCiGp1BtT66+GtqUU+SyJFWmqgIiMXEkGYLVqUFFm0tDcKsEx1JK2zE5EIFOUiLEYjktEINCoVXHa7gGckkOg0Opg1JsxNz6HG64PBasHFy4MoVsowWiziuMF1rc7ngdGoh1a2tBLOn7sAtdoKj7dR1ovp2UmJbmhtbRYLYZ6dImG6zZAMRcelrBDpajxeJJJRId1wL2d9Wz1LVc8UPJNS6UeiEtV7VIRznydIbrdZxYUlm8nJnq/R6ISsw6xruu34/V7EEzEhoLDmpjsCwZlEKgun2yNnU55RWR/xdelYRfD+yOHDSCbTWLVyBXp7uuU8k8qmxD7Y5aGSUSXkCKPZhMnxKZy/cEHAflrJKxVUO9qkHuF7IFCYLWWFrKbXasVmP59No76WeeN65LNZmPR6USvyDByLRKrkIL0JkXBM6hibwyy1DqNqqEAeG58UlblabcDCfBRKmFHIF6BXW3Hbph1oqG1HMhFGOhWWuchlr1hQ4vKlMYxNBHHy5GVsu/MO2cOLCtabKSRTAZy/fBwPPfRhtDQ24Jvf+xbOXjiL2iYPWpe1o6W9Fd//zx+iVKggGcvhngfvhdNhx/jAOTT4vULo5v7L2KYkrXNDcbR3tIqrDOuUvW8eRLFcQktrg/SJApM6+GudUIBW8CmEQ3PixPPg+z6A2ckQfv70L7HptvW44a61GJu5CLtHg9dfPgVlroxULI0779yKdeu6EU/MIhGbEYvkdDIiTmG8bysFRinpYLe4UCpnJe5FRbvoVAFmmx2xaAL5dArFTB4L0wGZh7OBBZSVOtTUt8Pq9OHqhePorLfB1dKI5367H5bYAnrWNWBYYYM2kUGDSoMp2GDytyB58RQaar0IpLOS45qKMrpGhcYmD27degcOHDyGhUBEyGkk6dutTpnvQkgt2jF6JQiXIwGDvoSxARtWrrwVF4beQl0bsGp9GwIzZex+9SLu3/FB7H3rORiss9i4YQ0sJj8GRyI4cWIQy/vXit28zeISAgP3uUIhi2QqIvPL6/VBrdYjHIoLocdgALSaoqwzBrMKSm0R2WIcqVwcCq0SswsB5MoVOQNpOaZQo7e3G6H5cYlvYByWQlFANpeEWlt1kmGNyrqA94JWo0dO1qYsnHYLDDoSnAvIlgpIFbPIFLNCBGCUEqF0PeNYyhooiyroKnqYtHqY9BVY7WUhV6QzFaTSSvhqO9DevBYatRujc0G8+dZRXB4eE0cis82By5cvos6jQiYyhS996t/Q5NuEhx96GP/0lcew9YbuqhsLWA9U+ztVq+TrwO2fZQP3+oe6PgLXR+C/HIHrwO31iXF9BK6PwJ/lCPy3gNsnnsCT//qkgFUnTp+G0WRGRaFCnFaCSpU0tghO8kBIoJQHR9aPM+OTcJiMcshmPlssEpLDMW2WyF5lU7rGVyMmigQ3zDarsHMrSjWiiSysdpuwncPhkKhSgwtz0GpUaGysx003bMHk+BhefOmP6Oxchlky/MtKtLV3S+YoD5psdOayGcmPpSVTPpMRy6srly9LY215f6/k08yHwsK4TybIskzD7/fJYZZNOIKAbCJ4vTVSbDNbkNIgaoviqQxq/H452FvMBlHq8bOT3UylIpucly4PSBMuFo/C4bKjUC5jcjYgloNUztKKTadSyKGLtq6nTp6Ey+mWXNBjx0/BbHWINXUoGIZZbxSlaDg4h+amOlRKWTidNmEusyFKcLisUIOxi7liBfFUDsuW9aKi1KCnpx8er08+g0KlkYY0DyLsxqjUBKNFKyXjxuYmGeFyTa8BoGxsLtkBL6lIq5aXVbB0yfZYwvPk91QVuPw9/KIFl0ChSkU1k5PqUyp0KTUlgMl/X3sOVRQC1rKTe00FK69ZLgtozi+qVdnMk996zUaSqm+lAKbyJORoYyyKWoJbtDIiIM33qhDFEg9m1XzQqkKYv4pAbrlYqSqQRS1Wzdzlf6o0apSUEOD2WiyuANUEXOX5IsitKo3ZJKTCgkcqHvA1yArAR8BWaOZ8MQXfD23KqqpmHnr5+Zh3xaaGTq9DsUClcQFGnU5ypaLhRZQySbS2NWN0eADd3R3Yu3c3fve757Dj/nuRzWVgtNXA4V2GbFGNVK6MpuZ2aWrbzVq0N7nw1u6XUcpGJVO3vr4BwUgcCoVO1PAkXWi0OlHOUIGyZOssjHqzGYpSUZjitCdtb2mS+51j4HJ7rtlHVzA0NIyZ2VmxeFsMU4lmRW19HXQmE44cOw6Xx4VwNIaR8XGsWL0WGzZuRKlSxsTUJH75zC/R0toqDajq3FJIlp5eo8PczJyMUSISR2dnI+wuF66OjooCkcofvUotZIjbtt2CUimPV3a+CofPibIo1pSYvboAm9mG6cCk2L5RacF5xCZxNJrA+OSsHNC9fg/iiSgyOQJ9WrFtphVdIpmA1+dDKBqDSqkXZVGloEAkFKbrH2YnZ/HIwx/Bxz/2YXz9619GS5sbUFbzvAV4E6V2VWFNgI9fMi+VKtBkq5gnmJAXey/OKYJk1bxQhTTYaXleLNAyuZoqzqa+3F8kF1TINKfFbRZqjVrAHQJE4VgMBw4fRiSWgNffiHwRqGtowWIoKsobu92PmQCbvEXse3MfvLV+rFy1CocPHJK553S7peG+uBBEIhpHNp6GSs9kO+bbqpHP5EVRoNNYsLA4LqAtO2u0v0VCC73TK6CgWlNGXX0N9JoS8hkqyj0wm23w+uyiwCDRhg36eCKMxjofTGKjmkWpoEFHWzvKuTlMTw8KcYc55FSgU8lHQgOzULmWpVMFcVYg0Cq8oRKtzB1QGwowWLKAktlYWagFnKRevIKSMo9iJSWAd0XBbGE7NFoCSXQL4HWoSHOGqtJ8qSjqFlp6co2lSo3WbNkSgeY4cmUCD2yq0p7NCSW7PyhDo68gk4ujUM6INTEbb7FkDHY7LcyV0hjlfFVpuG6oZK7kqMDJZAQ4Wspw5JpptphlzeIaZVSYYFKbkEpSLWxANB4TwJkZkwTXCaDksyUUcyWowSxtLbLZAqJxKkedqKgyiKcCkhOn0pZFRVOukNDCvZzqWC5RXBcJ2BKcJT2Lj3MPpKq2ajtPKgrV3uK0L2QfEmdkxRSAtlLJCwFG9obqkn6N5qWQ/Z37I5XOBNN4zblGszlNFVQ6RwtrJjMYpblfKmUkXdekNKOS0mL04gwavY1Yt3oD7NZa/P63L0CrySMWn0M4MoUHHlwLb40DkyNZNDYuh8/fJGqGXW/uwkI4gKszw3jX+6xYCC1gZlKL8fEwHnhgBwauXEQolILN0oVySQurw4xYclHUGzVeD46fPA2X3QerToFmrwnNDbU4fe4ooIxh46YNmJycw+zMuFz3rs5VMBocWAgGUCmpkUyWRZGVyUYQTszA7XXjV8+8CYedeYsaeLwNcHtq5Xpo9RUhBTDPkSp2ujWwmUz7WIvODFWpgkSENvBazI5F4bZ74XIacetNd8HtbEZjQ52A6txnOLdee/0VuQjty3qwEMjCbPRAb1DAZC4ikZyFXmPC2MgCbrppCyrKOMZmzuHY6cP49W/+iIc/8VE0Nrbi1888j8/81WeRymZxaN8hTE1OobujC4sLIbGkbWpqRI2vDk6HQ8ghBJFo9c19YvDKlaoCtVLBqlUr4GYOdyYpFsR8nKSe/QcPY8vWm6T2aWnrwMJCBBNT05ienpFcScZRGPQ6WEx6PHD/DvhrvQiGg0KQourLanXg/IVL6O9bIXXlnj17YdAb4Pf5EI9Vrf1pl8zMeNaKnK+8z3ivsy7kmkp19MTYGC5euoR0JoOx4WFYnU7cf//9kutqMhoxODCARz71KXQsa8H7/scH8c53vlPAau7bu3buQkdXJ3w1NaIO7evrw9nz5wXwmRgdxeNf/CJ27dyJpsZGrF2/Hnv27BGLZIK/rDmYIcx1wFPjRVNzqyi9qeYNhxbFcYZ1LZWdtDsl+ZE1z/a77sINW7fiJ08/jVdeew13330Pdr6+Bz09a7FyzQY0NHhQKY/jqf/8Et73Pj/sFhIZTZgYzeP116cxPkYimQdul19iQLp7+wRMZ156Q2MtNm5eKypSZviRrEHHHCqtCWxmO88RAAAgAElEQVTkqLSLhIWcxuxlglntbbx3lFi7ZqOQjmgXyrInnkji1VdeFVtYk16J5gY3Ojs7EY4lkEjn4HB5oDUY8Pqu19HQUA+n0y4OOT1dPchnCgjMzKGpqRlr16zFd77zPdywdQtKhaIQPPV0QdDwHksgGY9Lsz+by8p7ZTzL5UvnkU7HMD07fS2T14IrI1fR27ccH/vow9LwZj1o0muxd/cuvPLKH9DUXAN3nQpFVRbnTwegqtjR2daLtRs6EZgfRji8AJu1BgvzOQwNUglsQGunAxcvH0VkvogNa2+G3qBBb18bsvkw8oUIjKYKJqeH4a/1iBU/1WWpZAW1vgaYTFbE4zEBm/UaI06fuCz5lzvu34INm/pQzvG+yiKRyGJ6MobgQhqDwxfw0F++H9/5yvfERpu1a7XWLkjuL2s3Kjfp2HPy1ElodTr0dHfJeaDEiBhajM8vILwQhNVohEmnxf073o3/+I9/h7vGDROVbpGw2HPrdRrJRr3t7m3I6Us4eeEUYpkkrE4HFuIhqM1aZEpZuLxOxDIx2N1WiR4IR4KyBqVCZYSnsxgbnYBOrcOq9f1CymPOLcefACi/SJTKZlNwuq1ih54rpUWFzLMC74H+3m4YNRq5Vg6bBVolkEunhaRLQiznQntzG7KJDIxao5ABRyfGYLVbYbKYpI5npA5rQU50At6lfAHJRBwGvQkqhR7BYEQibLhf+vxeWRtiiZjU/xYSoFIZAXCtNocoTEk65BmC6w3V7kvuQKw1MrmqMpXrOvf0UDQsjiYkdNFOnFWg2WRClgGfCqXUg6wZU6kkajw+AcxJJKNil+sUSQoqOrjoTUIQ5hmN6kAqEUmKHBgYxYWLJ7FyxQrJPJf3F40imUpAZzLCU+dFKp1BLpOVqKGrIyPi8FLj9sBislyL3iiK6xTPMnJ0ofJYzbFKC9lHr9GgzueFslxGJpWUeCGeU7gGFnJVhyfxz8gVREUt9ti5NPSsV2JxOJxU1Fdg0NgQmA7hlT/uglHjw6c+8WFs3XQLymWNuEWVihno1RUhjkbDKfzh96/h1KkraGzuw9jUHB774uew7+hhaExKLMYD4iiSzcVhc1lhNOqQJhinY6yFCnanFYl0EoPDg3JWGxubxNp1a1niYf5cEChUEE2koDGosXLtKiEbBCbCMHhUcNlcqG3yYc/OPaLIJJGA1yQT5z6qREOTB/397diz73UMDl3BTTfdgt/98mW4a2rQsWIZXDUOyePVG1RwWlz4/TOvyV5e47ehpdUNm1WF2gYL/HV09QhCo2EUSkkU2IV8BTqNXtYytVaDSDiHwEIUK1etxeTEHGxmk5AiE5EUZqZmhCjE4jiRycNscUGnLCC8cBXzsQh8fh+UkRCi6SK0Dc0wlpTILUSgq21ColRGp8eB6ZlJxAs5uNw+qKBBPBLB3MKk3JNUjvo9Hnhcdqn5IsGqEnps/BIMWhNamrqRjsRRylXg83Qim1ULEWFm4RxS+VlUCl54nStgtdigUEcRiV9CIhFCLluGWmuHw1mLWl8jCnnA6ahBpVi5FqNB9yq93Efc7yPhODKZAtRaBQzmIozmCvLlNFSaAiySf5wUQmUyl0SuWIZCrUMFWrhq6iSyha4PakUcdgdtyxWiwM0XGVxbFlU7a1HeM3otM6KNsJotQqTV6blUJVAs5VEibVDBvkBZXCfYGyNwS8WtWqGFSWOFskxXJvbBsqhUArA5zcjmytBozMhkFJhbSMHuaEBz3XI4bI3IFNS4cH4cFy4PSdxVNj2NZa1ufOCeR+HU9+Cxz3wOX/unL2Dd+laprRmhASFT8nar9jyuK27/LFu41z/U9RG4PgL/xQhcB26vT4vrI3B9BP4sR+D/D7hdAuOk/lMopKH05JNP4Hvf/jbSmRR2vvGGHOIy2bxkA2n1erH0pBVwLB4T9WxHZ6cw3iPzi2JT6nW7JA8qFJxHb08nFhcWEAqH5PBptdvR1tHJAD0Mj47JITQcT0o2LG3iMum0NOmymbQ0YxwOu1hlsXlAdQ4Zv1QEspGlpWWpRicNIgGwjEZhrIsKmE2mfO4aOKYQgMZutwqDeXZ2CvliDjaHA4l4AlabTRjPbNhJTonVIrZYLOKZG0gmOw/tgemgNPtcLiusNpPkprBJ6fPWorurXw6EHJOmpnpEY4sYGxvElhu3YvfeQ6ira0JTYy1iwXkUs0loFVVLZ1opTs/OIJ0vQWu0YHYhDG9tHY4fO43Opi5hk0djQThdFmnIFssZ1Nf7MTU9LWoHMoPVatp9mvDaq7slQ4+se6+vDq1ty5ClrZeCdnb8aCpRWFJJqlYpBLxVKKuHY8kbVFWtvPjFBsSS7fCSApaqFDY9+Tgfe/vPsjEh6tNrQMTbM2r/H4/RLpggLkGAayBmFeyt5iLy55dsmZdei//meyR4xiYHQSw2pHk9xKr7Wl4vv6cad2ley9+Kiih3NBoqiKuKWVEdMyM0x8zaa/bQ4jtavQ9E5cs8KgIYZAJAIcpcMufZkK56REMY81XcmJ+ddqfX8n7zySVMu4pfSBQ0D1fVDF4NGyPyXphZyBxoUn4VSOYyohDmkcygUsBuNqCYjsNk0OLyhXPoXd4reWfPPfsbdPV0CwAYjSXQ2dmHmoZlmAlnUFAa4KzxQ6sswa4rIjw9hLGB0zBqCNbkRZmdzDJnsiDW5BzLAlWdah2KxFsUKhiMBA7KsFlN0kSJhOZQyKXgtFuRTReQTudgszLLqIjh4VGxRg8GF0VVT/CKAGkiFYXb7YZaoxR73Ggmh6JKgxWrVmNschwqnRo/+emPpYHW3tku9ukWKtiTSbGbSoaToiCwuZ3I5qjqL4H502y0WQxmZBJJUejrtRp85tOfwoXz53Hm3Fm4XA5s3LwZJ06dwdx8kKITyTdkM47g5sT0lGR1m6w2TE3NYFlnB+xOOyanJqXZx7WGTcBQZAEqWhJrtdDpzZifC8FisItVqFmjRygwj49+5EH89ac+hq9//R/hb3QCqqo9d/WrggptpQnico4Sc6Xmg8p1BUTBoNGqUCrkBcBSgPOH6niGTleBRAH6qQBn30AA4aqKsaLMgzwMNtSY9UeSAUkptGv/7fOvi/pxzZp+RKK0fC0CCi1QViOVquDqyCzmFoJCUCGQ4a+rlQYkCTNV5XkFFqsZpXJevifAikIZRi3XCghgyvWD66bM26ICzW11ks9GoDO0uCBgidmkh0pZgrfGCX+tHwaDDmo1yRi8P4sCFLNJSLs5fl7mSFXKKlHWlgtZWM0Gub+o0OZ9x4wrqvCUairnSmJ/RnCRjftqlrQS2oICKi3V8TILpSlTKBHorkCl1aDC9U7DnF2dZDLynqQylBaqJFqwOcTsxlgqIUAV3YG5BmTZSKtUoNZpxDKZn6+kLEGh4zohV0eukyhr+JrMCS4yx/Vajvc1wF4yYBUqqBUkiSw5BVQJLqLo55pGIofY9xNErtog/ykznBp9WdM4H67ljHOtlvWkarnI+cZ9kc18jpOsO7K+0gGAa3hR5qE8JmsZ59rbMs2vRQcwm09m8bW4WhIOOAeXLJ3lPf4JuK2+X+H2lIp/WtOWyD9vd0WQ+c91W6591V4+TxeGa+QhgmxUPpDFwDGsMJoBWmhgRDmnwvT4HLRlK1QaHf7mkf+Jf3/yR7CaKggErsBmT4oatr+zH7m0GWqlDz3963Hl6mUUtCEUtBO4OrcHPX1deOvNyzAYrejubRLFxtjVCI4fzGJF/1Yk0ynMLowgGBlHNh+FyWyFx1kPq64Cm06JSJCqSD08fogN/NBgEB6fBeHoNGp9y3Hx/DTOnBvE/fe/A9FQBZPj8/DXumF2JOCpNeHZX7+GfEGNxqZ2OOweUT0zRzudi0BnJJhtQjquEyWpQWdGLBjD/MQsbt60GT1ty6BXmBAJVPCu7dvRusyOEyfOQgkvmtv8eOHVn+HqxCg+8MEPixqUjT3aw2vQCI3SjngyBL05hqMnX4LJ4EQ6YUBTsxtXRvejpd2GdRv68dvn/4i1qzcjFsniwFvH8a533Ic7t92NH//wp7KmWsVSX4vz586LzW88lBKglZaZBCV4H9DdoLW1BalMUsBMWum3tDRLphvfF8HNPbvfRHBxEZs2bxGVFnMTDx48IqCSwWSB0+GUOqazs6uaU5vNIJ6kkovzmvEOVLHlMDs7g1tvvU3238OHjsj9wr2H6yNrB1oUcx4rFGpRtJGkx/c3NDQk1roCrASDsNntorDjF9cI5tgeP3YMI8NDGBkexg+eegpmkxGfe/QxrF61Cvv378eHP/xhfPvJJ9Hd348btmzBb559Fl1dXQLacn3kfnDgwAFxlKDSdu/evQgEAgKuMSKANqzT09OiFmWGuN3pFrDYV1cnYNa+fW9KtALHj+PJ5ebB974P3V2d+O53vycqtw2bb0BLaxcSqRwa65tw9MgxdHcvg0YFfO5zn8LWzf24fOkMpibDMBmtsn5RGazV6tDV04VVq1eKKpvgNscjFFoUoEicTZRc89NiN00grrGhCQ6PE5eHL8u4bly/Cd4av2R+lgvC/hCVWraQx/jMFBYjURQqZVy6chnlTAqaQgF9nb2ocL0nxUTNvZhRI4uSZ841c2p6EitXrsOF8wPo7OjDhvUbsHv3Gzh85Bhuu+02qeObmxtx7txpUS+q1QpEoiEBtUfHRuR6Wq1mXLlySXIp6YZDy1lek+3vfCduu+12IYuQLEMgltmY09PjsNmM6F/eiwEq57MZbKaKOxSW8dy0ZSXaljViaOgKNBobOpe14tSp8wIUk3gzP7+IXMYMt6sB+VIU3loj1PoEWtpd0OhJkCtjfn4O7W19MBu82LnrCEwGO/p6VoiSed/evairqUNXSzc2rdksOdZTE9MYHZzCxPhMNY80V8TM7Bz6+vuwrLMde189KOpsjj33Lv7M3PycKD6pGM3mUvDX1SCTTUoMRGNTHSZn5zAyNg+v24saux2x+SBqPW5s3bIJzzz7SxgsBhRKObn+zLDubG/D6uXL8X+y957RdZ1l2vB1em866r27SZZ7i+M4duwkTiGFhEwCDCQQQgks6gzMB/PSwguhzEyAkKGGUEJ6by5xd9yLbBWrdx1JR6f39q7r3jqJhm9+8TNLWktLtnTK3s/Z+3me+76avkCPx575NSYCM7C7C5DkOmOzIslYErVaImtIyJFoiHgK3plpTE9Owx8h+cuEkrIyVFRVyD3KXGmuJ3m1u1B73u3EySoobjTKViontsDJRBQ6dQ5WkxFOhwVOm0WcmXRa1ivcP1CZmUQiEoWVoIuDNRNJRoymYCxAWABGqS+SQCyWRCgYk9xMk9GMbJykNK0cv8TAkFyZy8meWac3CtmDTgrcgzAyR6lxVCguKJHriCdAFSuXQF47qSwz4IE0JaMqSFY957o63sPIwqhRI5UgoN2PhvoGIajxXFl3cz9I5SpBYb/f9+46SwKQ3miRvZ5SE0Hu1fb2S4jFc1i/fpmo9JOJuBCKSV7gPWG0WTEy5ZFrJBVLYHRwCLXVNSguKBTwmuRRk8EoAD/3lyQu0lI5jiz8qYhCUJX4FAsyiRhSVMsLYZt7VZYOnOe0sk9iXUE3Jc6T4WgQWrNO6midkSpG5tgGcGz/OYRmEti6fhuu27oTK5a2yucbSARgtBlkj5IMxdDb1Yc9bx3A2BDnBh18wRisbgfMBSZsvWEzCivtON9xGs+89LzszTjeDpdD7GaLSty41HEOA30juHL7ami0BAk5vgHSJjE9GMRibMPN196JkclR/OdjjyCQCGLrzqvhKLIhlo7gV//xc5SUucFy02rWY+v2jdBpNdjz1jlU11UgnWWkUQEudFzAyPgINm++EkODo7BTKcts2ngOYX9M8nxLCgpw/Ojb4mS0fec2ARH7BrrgtDtx050bUFFpgWemD2pNXNwO2F+gG0swEJUIiVAwi5ERD4YH4+juGsTWK1fDYrSJsjkeT6O+rgwOlxF6o0aiVKLJWaQyQQH+kdPApNZDrWKECetLLUwGM1IqFaLplDzezM8rHkMsxfvFKEVrNpdCip93IiG1sl7LLGKj2GDzdqUrFB9n0Jqgz9ESnU5rjD7Xw2ykmwX3xWnwYfEI94fM9TbLfE3iHsnZOXVa9uUGrRFGvRnqnFbiYZgjTQIbr0kq2v0hOjNxu6pGJBmApRBwFRsQjvpIk4DVrkUg6MFscApWu1Viqwx6qzgFxWJZeKdJWGa9HUAqHRXSYianQSLF+oBkQZIdSULQw8p5RQihMahIxDZmkFb7ZTxIFmebJByhep51v0FqNxJuszkSTbimGSVSR6MlQdQPg4kkcyVeTKXSIJ0AQiFmsxvhdtTBoCpGTelylJU0o6d/GIePvYnOnjO490NfR6l1Ob7xpS/jG9/4HDZsapYxVGns8lPqALnqaS2vRDzNtTH4rwWr5PdlV3fhpBZGYGEEFoDbhWtgYQQWRuB9OQL/CHD70588jP9+9FeSn/nc888JiMM8TG6e2dSKxhIIhkPSQGZxzwKvr68PLYuXQp3OSP7g+MgIqipLMeOZFEsiso7D4YhkfVIiNRsIY82GjWIjSzVeZU21ZO4QJGDhGYnSmsoLh92ODK2XdWzqK9ajbL4w45RWwk6nU35HZjiZsCxmzUajFLvMljPq9NLUa21ZJsCxZPREQ5iYULKxmEMWicZFwUrQgyzlxqYmGEyKbd7+/fthsdrk2DVZAwrdRdKAnfUx21YBZQYHhlFZUacwTMfGUVlVjqnpURiMKlRWV+JS5yDMZjuu2rwRp985jEKnVWyPbWaDXHNmmxVZFipWBw4ePYHJGS9uvuk2hKYi6Lx4ESWlLqjUZJfqMDzai/LyElTXVCEUjmFkiJlDaXgmfVCrDGJ1u2nzRgHYi4or0NC0BImMCn5/BFlmDkIloBVBTDJ7VeqMsEsJFqZSWQUAmbPp5LHNB3Dng7P8W/7/+efk8wznA7jzAdS8mpcAhZQYCiLxLmCbz7rl6+Ub/XkglJ+dgLQqDVQCkGqlqTLfTllect7v8rmzkpOrIxhLkEBRzJKMQLV0Ns28ZgVsZXdBYm0JonAcNFrEWfSKNVE+C3kOiNGokUtnoGbXaA5gEQtbAZczMOney7zlcSvfyvFx3Pj+PH0BbrUKcEuQKJyIw13gQoSZY9k0ltKua2oCfT2dOHPyBFasWiGF5UuvvITG5mYerKhMNGotiqsaEVPbMDwdQkVNEyqKC5EOT6PIlMWRPS/DbuYY5DAwOgJ7YZHSGEqlpOFCaIRK7UyOP7Vz1rEE49MCvKWTUYRDPkRCASkQTUarFNY8buZj0SaSFuJHjx5FQ0O9qNhpQUXSQzgShMvtxqW+AQxPzaBB8qjKUFpRjiNHDuNSx0VRIbARNDs9LQoLsvqL5BituNw/jGMHT6Kg0CH2nAN9A2Ihrs7lMDY6LHmkJr0BK9ta4Z2dgYXzVSKOxa2tePHll+fu8QiKSktFRUu1IjO+vAE/QuEwqmpqRJFOBSOV+m2trXAXOvHW3tfhD/thdzlFuajVmOC0FWJieBwWgwGzHg8+88mP4LP33Yd//dYX0bSsRsn/lSxbxXKb9tycJ7V6qhrZ6MtAo1XU7VSMiwVeLCYNQK2GZAQtKPjWqHXQUQWtmrMrV+WbmAqoB6RgMChNEdoP87XZcORcffpUB0bHPLjcdRnBUBSjI7TYVBTiopxU52C3O8VJge4JBD94Hc4FNgvRIZHIoLjUKiCmy+5AdVkZ6qrL4LDbEAqxoaRHWVmZAtxmczAaDNKY4BpBEgUboFT/MOfNZKK9eVZyOZMJpYHM73w2dDbF5p8GJj2bvlbJicqmEjAb9DKG/MwIAmj0CpmEx88mHQFYhRSR47SgZDVHIwqQqnAk5Hec79hYFGVqMoFILIYIiUHRqKhbqEIyGs3KfCZDlEMinVKAYb0WWjaO0lTqMttZIb7wM0hkEpJzq7yXArimSOxIERhlVia1ojwWkmQI8JJDwM+B58umsHLs+S/OV3nCSr5xPP8nryGeswCec03l/JwrFu3yOSpuAPPdEtgo4nX0bt5sPp987v34/nmr+zzpgI9llIFCjlEA5ryV/XyyzfxNU36+1c4BxfPn/vxzFDcDTlvMeFYUSgqxQUXhizKWBJYzKSE00F41S0VWVgWjjuumDnaLG6mIGl6vH5mAFjZzFRqqKuBl0xNBPPPkq9ixvQUr21bDai9EeWWVKDCKqpzoHjqH4+f2Y+d11+Lll17F0rYiGK1UEjrwzN9OoLlxPVpbN2Pf3mOAJg6zMyekqWg8IY3Y5jo31EkfZia84nxBZff0jBfZjA16Ywo2lw79l8M4dqQLvmAKd9+zFQ57KaIBFVqWLIfH24FX33gZ0RAkW3hpyxJUlNdg//6TqK9bKcqwMxf2IMMmYMokBLjPfuJ+VBTUCbDXXF2PQocL0UAcly95cMUVmzDuO4VZfwjT01oUFFvw56cfRVd3J/7v93+GSIguyzHojWkEfBlkU0a8c+wMOrrOwOWmolqL2277EGLpfsQzA/AHp2Cz2nH+fAdKCitx4lgPbGYnHvreD3Ds0Gn88fE/iaJyzaq1uHrrdjz77HMCgn70jo9JfmIsGsGefbvR2NiElpZl+O53v4trdl6DVatW48g7R8TJhPs3kj4I7nKupoKEgA9JJN5ZP8bHJ2U+am1bKaA491XRaByBQEhIPjKnkhTBnHgdFVppARtpOcw55/XXmbtuFFUnx4zXGn+eOXMOlzu6BVjg/cnnMEOWAO+aNWvEtn/JkiWiBuQXX/vWW28VN4gn//oXyQN99NFH5br94he/KNbGvG+uu+46jI+NydzB55BsxHxKqoQIDl955ZWyP+Y4EUzhe5SXl8tjmG/L33s8HpmLSTxkrt4Nu3YJeNLd3YUZ75SAvsydHBgcwF133Ym21jY8/JOfiDroiiuuQGFhMYpLK2X+Zx5pT08figsLBWR96PsP4bOf/jSmpj04e+YUopEggkEf/IFZyYS02anaU+xguX/0zswKOXL16tWS7S6ESJdbxpljQBeI1hXLsXv/XlEFUzWINLCoeRHq6+pFdX3u/HlxK9FbzGLnrjHpESXJSKdFf3u7KNmYbUmXD9pa00bWYNRifHwIS5ctlntraGgCOq0JMzN+DDHXeGoY1123U0DxxrpG3P1PH4J31if7ieLiQplrOc6sBcwms4yXPzSLcCQgn1N1dRWuu/Y6fPCDdwjwxXxD5lX+8OHvY9Y3A40mhy1XbUZjUz0OHj4g4OJVV23HU089Da1WsbGlwpzLy8joBK7cshLDQ0PwTE5j45XL0H15GOkkAVQd0rkQsqoA7K6cuGJs3bYaDocBp0+fQTRixwOfvBdDg14gS4ciM1LJCJqr6uFyuDDYP4j205cwPTED75QPTbWLZK/omSIhSgOLzSqZ6wWFbpgNZslLpjNCKEJL8Cyam5sxPDIk1zHX2XgyKmTTWCKCkdFB2B1OVFU1YmhgCJWlJfB7SaqN4aP3fhSPPPpfyGlooa9CWVEhbtq5Ew69AVaNDkFEMZGZhS8Rxsn2s+gdGRESoNnpQiAUElLE+NgkRkfGEA9EpfZy2JwwMTey1A2bk4rViOx3aJUvhB2qCZmRMG9Nyq95JHZxzaESjvsJ5qZzTcikqKiOM25X9msWk05skt0FTrHvjYVpH6wW16eEqMVTMJlJ7lLJtR4J0wo3BIPeIoQW1j2RUASqVAJFLrvUlCQJ8/OX9VSrEVeaPKBLsiL3W7IupnOIR5JiGa/T6xGKRGQvwD0H40FIQjp89AiKSopR11AndS3rA6vZDB1LjlRKCBHFRbQIT8I7Oz03B1hknKgi53HkXQJq6+vhDQZl/GhVOzQ0KLbW3Csva1kqTh7M2eXfme9NRT9B7zEPoyN0GJ+clPdurKkVVxWzlsC3Fi6SlxnPkkrCZDbLN+thj38WarNRons4/ox1MROQmgus576GERS0gxdAa26/YzaaxCKfe0mSCplZHg5nMOuNY3w4CLO2EFvWb8fOq3aiwOJANOBHJOKH3qqBwaLDkTNHcPzIO2iuWwKNygS3owzBUArPv/AygvEwlq9bhkB8CpYCLWLpIIanxqReI0GDnwPJZQMD/eL4dfjQUbhLrLjzQ7eht78b4xPDaGyqg3cwgOuXfBQ3b7sH8VQUe4/uw8FTh9CyehlCyaDYzV/qvIBjB4+gaXEtNm1YAauJ9s4enD7TLfdfz+VhZJNZlDcWQmfVoLO7R+Yzq8lO81wBbnU5A+qqG3G5+yyWryjF2jUrUV/XjN//7gm8/uwRhP0pXH17I+66+2Zx22Dcil7PiCM6wuhlvRJXFiqaoYN3Kik51YlEGoUFxThx/CKpAiguMuDKLWvgdFkRDMzCYjfCYNZJvEwqkYGKriqZHFsPiuW3xQad0SSfWTyVkv0tyYmJNPfuvCdZw2ahksKVBMIMcpm0AIWMHuL+lkAkCRP8tpns0GuNYnPM6IxsknsYFTIp9hr00Ao5zQK9xiQOOak4CaVqxblFlYFOYxAyK8nEdJZgTcG5i+Ryzl3heBBaPbNsDcioE0gbQrC7zfJZx2IRTM94EA4HUFRSiEgsKM5JvK+GhwcRouqcBFy9AQG/T0hnag3XpAx8gQhiiZQQAUeGhiUqp7GhBjVVZdCps/DNTiMYnobZxtFIztVkOellsW5jrSbOZnMESNYfnK9ZI3BN4jxkMJCkwnk1JzEk4tZFXbPGgnCAD7ZjpN+HzvNRtLTVoqG5Fhc7O3H9lffCnK3GVx/8PL75zS9gy9XLFfcgFYnVeeBWaOULwO37soO7cFILI7AwAv/bCCwAtwvXxcIILIzA+3IE/hHg9ic/eRiP/eLn6OjowJ/+9CcpQotLmeUTFjAzFo+LsorNDyrYaEG0qGmRMHKHenrQ09khyqySIreo36iSm5mZQlfPZZgtNgTCYaxetwHOAttF5voAACAASURBVDdOnjknTT61Vq1Y3zEPTjLIyIyGZCsRiF29aqUowma9tF+2yIacDZSunk4pxllUp5NxlJeVS9YOG3gOpwMhv1/sNlmIM8uporJSbCV379mDcCQi4FVBYbEUx7QcNZksohbYtmOnNKmefPJJtC5fLpkyLDyMBjMSyRBybAaY9Iq9mdGC6Sk/KitqMOP1SgNIp6PaLoULFy/A7ixDZUU1bGYjvJ5x2M1a2C1mJGIRsbTSm8zYs+8AKmrr0TM4gr7BEezZvR/739qPvW+8JWxNvQHo7etEY1M11qxdKQX91q3b0HN5EC+9+IbYKrGIZLG9bed2AZt8gTDWb9yC8qp69PYOoqyqBrOzASmkObYswGhNa5qz+KJlGQvFvOL1XaB1Tn07XxGbBxnyzfl80z7fgMmDsHkgNQ+wip0yAU4RjSl2ynl1bh484GuIynAuozav7qVlKAE2gv0skvIgQ77RkwcW8j/zNzQBW1FxUSUn4KyiiiS7lu/P45Hjkicoitw8UEGVHsFRlqcKYEabZY2Ab+lkRgAjdoHZrCEgraiCUwKKv/elKHbzVFg2QPkabATynPLW07QPVjHPUqOCOpuGWaeGRa9Bf+clREN+yVWmqoSF4aGjh7Bl61XwB0MoKy2W5pajqBI5UxEu9IzB5izHmhVtyMWD0MRnMXL5LIK+MTicFkRTEcyyoa1SiwUk4SSVxiDsY/5k4A/tOalIYRPUYtFDnUvD5bRhhEVwMCJqW6uFWVg5hMMxaR4yt/bw4UNibU5FkdGkxcqVK9DZdQlFpSU42X4R414fNl2xGW+++YYQNDasXyfN6e6uTlSUl8NqNePtt/eJ/SatNAsK3Fi97go88sgvRfnCJlRTQ4PMNZwXyAbnXEPrRFqy1zH302gQJbzV6URxaSn27tsn4C2V9GwwTk5PoaGhCb5AQCyGSTwZHhmFzU4Wcw5brtiIyz0dSGbiMFqMcLhdsNmcuNDehSXNrRjo6Uc2kcZo3wgeuP9ufPmzD+DfvvMl1C+uRk7FNgjBfcEzRTElKm0CtmKbTNWiSsgDomDPZWV+JfDO5jCtZgnaKLZXvF7TirW4OivXnGK1zEylLAy8h5nhbaf9VlyuWXdRkSjQmBX6xmt7sGhxC+IxNc6dbZdc8EOHjop6WdoGag0S8aSSvZvJIBzJory8EBVVxZLDtvGKtaioKBPiDbWgWlVOFCsEKMORsNjMCxGBmb8GgzRFqDRlU4JKDxICeL/yuBLJiGTb5UTFqxACzEbmEPI+IKOCJBETNCqDKCyp2uRnLKAiG6dGvcxbhERpSZjlvZxLi50xj4e2w/y7is0RvU7UqGx4cc0iyYhr1szsDBJU74oSRiWvy8+ejWOCVQIqztm5816U+16rFvtpUdLyxOYAYa5VVFvwXPiZvKvQUdgjctx83fnArFiks42cSCMRJ2Eib+WeV2grAGreZSCv/JfX5vlmM2LDLiAxSQFU+KbTMr7z7evzGcr5v3PuyjsS5F8znwWeB07zpJe8VbzyXFrIKSBr/vXz8/x8gHc+WUbmf174c84G+fPPrwckS+Xn+/z8KO+ZySJO4HtOqcwmMfNZTQYdDFq92D7z0iJ4ajU64Z0mycKB8b4ZqNIOlBVU4EO3fxDvHDqAPW++jlUra/HKq69ix7WLcc21W/DO6WPYuesmVNY24ZeP/QH9/UPQGTJQm2axY1cbjh7sw5GD/Xji0cfxrZ/8B4yGCjjdFpjsbGRGMDo2Aau5EAW2DArMcfR0jiHoD0uTLRbNoOvSOFLZELbt3Ah1zilg7YnTe7Bm7VJMeSI4/U4PNq9bg9deOIbqZjMqyhZDb9Di5lu24+0Dh/H6q8dw3Y77sGvXrbj++nWoq6rCl772FSxfXAtfYAI+TwJ11Utx7sQF2K1WOB0FsBhLxY7733/8cdzzzx/BkmU7cOrCcew78Bz8Ux4sa1iLG3Y8AJ9/CirdNJ586gnMesO4565PYuXKNRgc6oLewBZ8HIePP4VNW5vwg4f+gsIiNT7y4Y/hl4/8N/yzCfzb178tFtz//ejvRVVyx+13obGhCc899yIOHzyKe+/7KB6451MyN7S3X8Sbb70Jt7sQVVXVOH7yhOwptm3fLiSKEyeOC1DKO+TGXTfJ/UHwlIpTAh1sTi9duhSpZAb+UAh+fwChcESIT7xfSIwg0MsIDapp864fBD9vvvlmAWgHBgbk3jt27JgoagmQ0qY4Hk1g8ZJl2LBxo9iL/vnPf8bYyAhu++AHBWQlYJMnPVAFy73fBz7wAdhtVuzds0eA1QceeADuAjvu/9RnJcOYcyDJShKXoNViZGREFKG33nqzqN776CpjMMg+keAslcY8rrwtOgFj3mtnz54VsLSurg4rVqyQ4+b+k+Cb2WKUMeJr8z24Xr780kt49dVX0d7egfr6Bixe3CzKQLpe7NuzF62trVjRtgrxeALPPfecqHO5Dl/u7kIum4LOoJUc79raGixfvkLA46GhITTUN6KoqBgul0uAWzpS0K2GjWl+ERCfnpoRkllHdw9OnDoJt6tA4gtoa11ZViFqQ2ZpGq1mRBIxUXG5S4pkzRgd6keF2y7EB6rJa2oacfz4CVnvb//gLZieGkNRYQEuXbwo9svxWBp/+P2fMDzRjTs//gFs27ZFxnXVyrV46fmXBeQeHhyFfzYoqrJwMCqEuksXO2V9raguxY5rt2Hrlq0y79fVNyAYIBgWxMlTJ/D003+TnPVbbr0BNpsFq9esRFFxAb730A8Rjs7ImFdVUiFJsqNZGvK0EC4qduGanZvx+z/8ElddvRHVNW54prxobx/DrD8Js4XrTwCrVy+BTq9Ca8si/OpXT8IzOYnmpkW44/Z7oFPZ0VDXgrrKOvhCYzi0fx8KHAWIReJIEdTOajE6NIHRIdqF027VjMqqKgFuQ9EIJj0T6OvrQENDo9Q0ixYtwcSYRyyIq6ur0dHBaI3FCAb98HjGJDOVaxUBtaKCAjjtdnR0d6CkvASuskI4il04duYElq5Yip7uDgx2duHbX/kXFOqMyPhDCGkSCNiAidAsTp4/K0rarE6HaDKJHO/NVA69PX1CHKgqq0RDdS2MehOSqiwCyQimvV6pt/jN+5RrCa+nfF0xn/ip1Al09iEwqKxx3POwXmGeOPcGJPikEzFR4TP/22G3wmIywe12wOWiOlaLVCaOXDYBjcRBMgYlI8rggI82v3TesMBmdcpYGNRpaHIJmWt0Oo3cs9zHCaEhRtVhUmoHupFwrlBU+l4grZP9odFkEFCW+w6Sv7hmT0yMizq3tLxUVNkERLk3otOERWfC1KRHCHC0UOZc0tzcCF/AL3mpJIawHlZ+3yzzaCQeg81VIAQ0Znjzd5zLmKNLa2w6YLHmVgjN740dycEnT5+RfeLSpUsQ8Ppk30bCY1V5hezD+JkIoZBE6GhESHgWlxt6i0Vqb5NRB3UmI9bUBPO4zyUZjnM2axKCs4yG4TzPe5DWyTW1VRjoH0RdbRNmZsL40f/9b6xo2YSvfeFfsai2FaEw79sskvEw7HRosWfx+NO/x+TUOHbuuBaB2Yi4QlRVNqGrYwDNNUvhTwbw7e/+GwLRKdQ1lUJrzKJucT1CsTBOnjyNqqoaIWCPMU4pnRG7/smRMO762I0C/I2PjaCkpAipUBaHHr+Amop6PPDgp7B+8zocOL0fs1Evjpw8CIvTLErt48ePobmxEZWlxei93Ctz6vp1m3C5t0cAT5IgSXYwWAyY8ExJvrBOpcPQwIjsXVLxFOwWJ2zWLEoqs6goL8SKFesRj2YxORqA1WLDD37wWxSWOnDzzVtQX+/G7jf3CqmA1+jqtUvhCw3D4bSKeppuJY31jejt6xVQkoBqY0MlgsEZJZc8k0Y4GIDVakdOpZWYEc5beg1BUd5TJJGqEE2kEY2lKIWG3mhCIgPEEmn4AilEotz3aYUwwbWWPRmSvQncklirJyGSBFSpnRl9lIZOS+UuFa2sYQ3Q5PRAho48HAMgEydtkeCsHTq1kVt8pGgfrDGK1TCvQV6zoMsV0tDp6CgUBLRpZNVxpBGDwayB0cJonwxyhgT8ER9mpvzIMh/W4lDIA7msuJ4xhoY9E6MJUOvonJXGjMePsqJFiEVViMRSCDPPN5qSOCmShHl/+GZnEI+HxeWquNCJshI3XAVWhMJeqd1oSpTJphFLxsTZjfe6RhoaijsFb25lT0uSiQ6arFVAaMbH6A1ZmMwcT+blpsWS2mErhN1WgjdfO4gD+87Kujs2MYWpqRA+f+8PUV+yHt/86r/gW//fF7B2Y7MohVUa2zzgVrkXFxS378sW7sJJLYzAwgj8LyOwANwuXBYLI7AwAu/LEfhHgNuf/vRh/OaxX+HYsaN4+OGHRR1BgLa+vl7Uh2ws076STQi73SFWmwN9/ZJtO+sZRzaVxOjIEKJhgkM5yT5j8UsQRWcwwmKzYXFLi1h+LWtdjlAwiKkpjzyODTxalbIZQaCj0F2AUNAvQCX/xmYZm1+0UdabDJjxeeGZmhTLtsKCAlERmA1GsesTFYNvFo2NjVJsEAhiYX3xYrdY+UzNzEhxWlhYJMBNcUmpgL2zPh/q6xpxob0dxaVlsgknk9xhdcM340cwNIPVa9vQ339ZFBW333YHgsEojh45KY03m82MxqYaHDm6XyxSJ6eDWLq0BRNjI3BaTPBNe+CyWRGNhbBu3ToMD4/gYudlqLR6rFq/EaMTHrxz7DTqq+qxsq0NPv80PJ4hBALTuGHXNaIGLCspxeDAIIrdZXj2mRdgMtpRXVWHJ599Bu6yYpRVVcFkskGtNWHHrg/ANxsG8RCN1ijNT6IrBp1GFHFzsbRSqM0HAPIAJm8MNgjyTf88sPA/1F7plACBeeD379VZ+Ya//J45utmcNObZ8FTUtIoFM/+fB4zzgEHeapkgEBuItD59D5RVQFcBeIhGz1PdKsegWCnPB1HyIAvZwlQ9UtHN4pOKTwK8/OLzRDU5Z+XMBlL+nBRmLdVxigqSVqt8D2VcmNmlZFrl30csRue+iYTkbZ/zwG0e1ODnQjUoFT7FhS64aR84OYbxoX401FZKk7u0sgyP/OzH6B3ow6233y6s7wMH96Ft5XI43BUwOivgjagx443DZnWg2GGBWZ2E3ZDG/r0vIZOLoHV5M7p7uxWlG60QVTro9FTVE0S0iBVbRizB3WJvSxBvfHQQBS6HXCv8nIeHRkSlWFpSCqfTjcOHD0tju6GhTu7Fo0ePiO0h1TEaLTA2OYHukREMjE+i41IHPnP/p3DTrl147aWXkIzGUF9XK3bGH7j1Jpw5dxaP/+XPGBgaxLKWVkxM+XDLLbehvKQC//VfP5NmxaLmJvhmZqR5R9XFzu3bMTjYhwvnzglRg6p5EhFYxDMv7PS5swIKkdCg1mpx+PARbLtmO6LxpDSaCfQlUmmMDo3AbbNKEZ7MxmFzWWGx2zHLLLOMWizQsskcqCgY6OrFvR+7A1/57Kfx9f/zRSxaXif2woq68D1SAq8bzo2K2jopDXbW2bRjJsiYEGCXgCwVpVTZsqmekMYzgV7FBZzXGnObIQ0TrQS6xoXxzkYim2eiJjYYodHqxSasrLwKKRocqA2Sc8v3pLKNGWeTEx5RnJGIQptdAiRjYyOi7HK57GLTZjEyYzOD6akpaaowa4v3H5UAYs6VocqXFoJWuZbyVurKPZBEMByBgc2nnEocF6BKQ01gm+phyVElAM2To70Y7dtNYuVGxapVr4fZZBAQnkoAqs9EaWs0SE5dRq00CFW0XMsyY5f2hXHMJoOy1sz6/GJbz3VKR8UOgWWTCTojf3KMqOpXwHOuCcwU5vlR4ctvOReepUaZn6SDO5ebzfflZ8q1zWygVTrnCuU7T1DJg6b/26aC40N1dd5afT4Imn/8/Ca2zGkklMwBtwT78+8jQKlkiytz6Xxglq+hgLo6Aennk2zeVTWJvabyevOBYD6WwCLnzTwolZ+H+dy8Cmg+MJ0/diqt5gPDeULO/GskT4zJA8VJ2iGbTHJvyvWtVYg90sTL5hDwB6DXmsSSLxJKCFGpvKQSvqkIwrNpzIxFUVpQg1Q4g3/72lfx0ENfg2f6EgKhUSxfXYw77roJyYwe/f0zuP+f/gVf/vYXsbS1Cp6ZQZRVFuD1tw6jsNCMndd/EH/98x6UlCxDTX01oIviUvdJFBZXIBrUwUKZVHIC/T1DaL84ittvX4erNt+EP/x6Nzo7LiCrimL16mXQ6mOobbRgeHgAqpxJcuCiwTA2btiIVFKNmUmC8FE4CyF7Iq2qFL/6z9347nd/BldhBs1NVfB5JwBNCG+/uQfJqBX+qSxWLd8Es8Uia4i7qAqjnh50e15FTq/BtdffhyeffxKXe47jw7ddh752D0qs12HtmisxOX0B8fQUqquZqarGY489itnAAO5/4OM4cuQQkqkwXn7hOL7x7fthMGgx6w1g/9uH0N3VL9lzNrMLzY2LsWf327j34/fiRz/6CbRqLW688QbcdddduHL5ZlGTnjp9Bu+8846AfVRCknhHwc6Wq6+WzEM6m7zx1ltYu3at3GN3fvAOvPzyy3jiiSewfsN63HffJ0WVyHuD4AHJdLRGlOudy77kxecERGEkBIk9BBkJWhAE7e/vl+8LF87jtddeFwLRVVddJY/p7OyUyAtFrWYQALm2tla+Cb4SvOTXypUr8Ytf/EIy8P74xBPY/dab4gTD16G9M62WN2zYIMpZflFx29XVhQsXLgixcdeuXXMAsJJ7z/WQACzBFz6Xql3OKZzjCRjfcsstApoQqOXfCdJy3V3ethwjI6O4dLFDQCQqa3fs2IGXXnpR4kFWrlyF/fsP4O6778ae3W/i7Ol38MD9n8AzzzwrdtZtK1YK8MhzfeWVV3DvvR/Drht34ciRAzhz9hTGxkfxifs+iXXr1uMHD/0IXV3dktvL86IlLOdBrkU8ft7vJF3w8yPYNjo+KUolZvF6p2fw9v59MgctW7JY1Oy+oA+X+3qgNeqg0mpkHU5mUhjo74ZBnYFJbxbrfhIwSkrKsKK1RXJh1Spm5obFjvaGa2/EL3/xazz+xz+jtMGCq29egVDYj/qaBvT1DqO2qh7puApT4144bUWoKKnGFZuuxrLFixEOpqUJb7KQ9KNWsk1dhejp75PxYA1BtwWCmj29XUJkvPW2m2UPMekZR0fXWegMOcXa22SS/V4iGRWFstXKPXQczz//FGx2E2648VqcOzcoCt9NV1yBkVEv3njjNaTTCTQ01uC5p/fi8w9+EmMjg2hZuhLXXH0j1LDCZi7EqePteOSRR2A0JZDORMVqev2aDfBNBxEJxbBsSSvMBgvWrl0vDiFUhQ8ND+NixyU0NjfA6VbDbLLK3oF2uatWrEUsFBOlNPPfz527gHVr18iYToyPC1HUZtKjp+OcHF9VQw16RgewZG0brrj2agxOj+J0+1kcObAfxWYrVtc34XN3fxSZmSBGwzMwLa3GsG8az7z4IoLRKGqam/Dkk09DFdSjbcdKUc2TkGXUGsWCNxoOy/5GZdTLep3f7/Pz5efAeiFP5Jm/pimzP4mVJDeRNpYVoFHyHdU5UeaRcEowl+eZitPmOy45pFCl5DMqKnShoMgFu90kzkK0Sh4aHBbVPtWHwVAMkXBCQNfa6iqUus2wW6jUNYnimEo51kfcoZB4TGxGOdYMjNz3WC0KWS1GIp6yR5M6SUOFfwDT3hnJNr/c0y1REdXVNQKqjk9OIBomwUAFh80u931RYaEQJk6eOCF7HWbQOgtccp3SOaCiokLA2OlZLwwWq9SonBOoKGUMEee8SCQktvVUQvoDPrluOceSzEjVeDoHrFu3FhcvtKOpvgHFtJ6P8lpxwj87K84wVHLzc5jxz0JnMMBmd4mSm0pNh82GgM8rdT1BPO7NCHalOCYqhVSTYJHJPanFhkQkBqfDKXbfu9/YB7ezEitbN+GmXXeiwFkOg94s+8hkJgqLWQeVJoW/vvI4BiZ70drWigvnLyGTU8E7HUJRYTValq3Gqra1+M+f/geef+pv2Hz1aoz0jKJ3aAC3fHgzXt19HG3Ly2Ew2DE4MIWrtmyQun3/G6eRQBJV1UX46Ec+KvU2CaYf/tBHkBxP4z9+9F9Y3NKIr37zy0hrEnhz/2sIp4IoKC7A+QsXJEO6troOk6MTeHvPKQT9UaxcU4UbbrwJgVAQnZd74ZmawfIVK2S94TUwNjYqEU8lRYXiIsR5vrP7LMKxBOrqXVi2rE4UpksWLUZxoRu739otZPPrr70J+/cdw5N/PAK3y4nbPvAhHD+9F7WLjFja0oDamhr4ZmcxPj4KtSaLurpKqJCE1zuBbC4uLl+pdAzZTBIqmJCMa4UUKQ4nOtZ5eqi1elIgEAzH4QsmodKbYbY4EUsCs/4oQhEgmdTLvp0EPCE+k5ikBuw2C4x0wkmmhHiu1AAEPakMnkIq7ROLYKvVCbvFBaPGAlVaC23OIKS7ZJSAPuTcxWFHa0I2QXBXcdPhfUcCfjIZpgcLclolEkZrzEClSwN6EioZWxJHMO6D1z8Dl6MYdlsBpmd8EjexfOVKIfS+/PrzWNbSiKwqhlB4BmpNGg57CSI+G0bHOPdHYbLYYbU5kYVWCPusZ+x2C9TIwDM5isnxERgNWpSXlcg6yAgWiQfJJZEFFdC0eWb/Io50lnm2SQH7+dlwzsok9MjElHmCUVcaTVKykY0mzi90EYDsZ5mv7fNG0d83gkQ0C5uzGGPjIXzh4z+G27gIn7n3Pnz/e1/HFVtbhdSbU1v/Drilancu8/Y9HuiCVfL7squ7cFILI7AwAgvA7cI1sDACCyPwvhyBfwy4/TEe/91vsW//PvzikUfQ1NwsIObmzVeIykGvNwqwwYY3G07LWlrQeekScukkaivKsKS5CYNDAwK2ssi122yS2+OZmsaSlmUCLgwODqNt1SpotDr09/eIsoY5Tcw9YVYlAY4VK1dIgUw1Htt17kIXKsorpBnVc7lbcnscRQVSlEQjEbFzoiKXKsGG+joBbivKysVGhwU3FYQssJkTYzTY4Z2dlXM7f/4CTCazKD6o5i0sLkLP5T6xf02mM5JLdLG9Ay6bW5SXDqdJwFMCtwQoZma8YlO87eprcfLkSbGyLSpyik0XVQa9/WNYtXoN3C47LHo9pj3jyDE3SatCcXEZOru6oNWbMDA8ii3brsHw2DguXuzC4oYlApiMjQ9ieGgYO3dsxlVbV6P3crfYwgZmg6iqrMaxwyegUenwxuu70bpqJV7a8zrWb2bm2SIEIyls33kjBgfGkMoS+NEjkVTsKjnmZJZnM2S0p0XlnG/8K+ClYpEptpksqubUYPOVsXlwgI1IPpfNGDb78zbK8xVa7ypnU2lh7rKwZTH5Hkg1V3jMgbB8PF8/D0oollFUvhIIUvJ25wMm8wGCPICbB5/Z2GITiHauZPWy+KL9E/OK2KCh5Wwuw9dkHhUZtEruo2RvaZlLqTSP31WL0fZUpUGWxVlKUcGJ5VsuJwASVSHvfSmKW8UaVWn+EMhVBIUKEYJfVA+qdATIEnCYTbAR1IsEkIyG0FRfIxm3zDd+8m9/ETAxFAmLanTTlesQT4aRzOnhKm5AVcNqeLxRBHxRVBaXwKJLo67ajZPv7EbHxROorCmCd9YjgBsbRATz2fzz+iIwma2w2ArkGqGiXuyljHrEo2EEgn7JoK2qrJQG8/SUV4pZySYMhQS8pUVyVVWFNLJXr2mT99i9500Ul5Wiva8XR06dRmV5JYocTtx4zQ7MTnqg12hR4HQhkUxApVMjkkpglo2vwCy6e3pRXFyFQCAi11d5WRkudbRjfGwUVptJ8rCNRsV6m803kjxmhTEdR1FhiTSLqaJnji9/R4Vy28oVGBoawbhnUuzZCTKI8lVvxLTHgyvWrkNDXTWmfFM4df40oqm4MNcdriJ4Z0KiimE7r6+7E5+49x589hMfx/d++G9YvLwO8WREAEAFvCXulJHmBgFWWtsRfM0rSHjtUyWaoA0tMao58gLBWyqyeE+JIlpFUE3JJyWIS7KBhtdQIiH/ZgOPAC+dDJhRyPNwuNwC0jIzMpfTynVitzkw7ZkSpTmVvWxU0OKPdqUEZOlUwGMKBNh8UTK22LBmo0arM4iigpm0BNjFaYDWw7GYNPg5b1PVqqjJFfWZiplnaTUSaTYySP5gE5Y3AcFE5tFlBBwh257qGrPZJhbctBczEUhPRAVsZwuEn2MikxLwNpqMi/IkzCy4VELuG84hPC5Pwi8qFaqnDWY2YAUBlG+qbTM5qm7Sks3MRiVVtwQ1o2E2uxSbYcm3nsuRFTtf2piTxJFRMmwF7CUxg9lXQmRQPH4lHVgyp6iQVVSqMp/y8+IHJz/ZkJ4Dq+cIJ/NdCfKA5vzfvesgkPekm7NK5utznOc7JOTnwP+hkM2xsfw/LY/zgCuvM75+/rX4enmwlvnL+TmP55z/5u/y2Z3z3y//njzXfFGVXx/y50X1UB5o5mu8S9bJqaDS66X5y/lP7LRTcVmbmHVLK9jBviFYzTZYTHZRjTAPjcoNl7kYodk03nxhP+667Z/RWN2Ez/zzh3HVtWtQVKTC6MRFhKJBXH/jtegfHMS2bbsEYNu7b7cohRh90Dt6DBs2bcTgYAbxuBG+YBhGiwUGsx6emWkEQjFk0nosqi9DY6UL+3a/hfb2XlyzbTOqK5ci4FWhu/sSEolpFJdQVRzC5774T3jyyT+KcubaHVdjqH8ILUuX4czZLkxN5PDqqy9i9YZKtK1Yg3cOX8bpo3788ue/hy/Sj4mpbpjNKrSfO45kJIvP3PdNjPRTtmKTLETqvy12J05e2I+k6TyeeOZp3H3XV+B0u/D43x5BldOBY2+ewyM/2o3S0mqEY8PQ6hPw+WYQDqVw4OBb+PSDd8IXHMfAQB+yGS3aL3ajt78XeFb0mQAAIABJREFUiVQKJ092orG+XLLaKESn4o8mEhs2bILD6sLxYyewafM6UccSVN//zB584v5PoqK8UgAkqutsNjs6uy+jtrYeixcvk/WCICltKvbs2SvA6aO/+IUQQ0giWbFqFX79m9/g0qWLcj/rTca5rHllJeV1yTVJgFedEZOTHlHwkjBEle0PfvAQGupr8ccn/oozZ06LTShVqdu2bRPgY9++fbIWbNmyRV6L708yIJ1lGhoasH/PHiF3XH/DDXj66adlL0NQ9fbbPgCjXoPde/ajqalZAOO//OWv8jpvvvmmKGW59r3y/PP44te+Jko5gpy81vm6VL+yof/aa6/JPXTPPffIWkRV5M9//nMBdHlsBJ55TARd2NHlOfFv267eLj+tVhOGhycxNjaGn/3sP3HHHbcLKHPs2ElUVZTi+af+hByzSS02AfI+87kH5Twff/xxnL/YjgcffBAbNq3H43/8Hc6eOy1Awde//q8oK6nED3/4Y6xZsxY7duzE+fPn4PGQLOjB1qu2yRjxuAkWc92XOVJrgNFsx6THA4vJiAMH38YHbr0Zr7zyMj78kXuQzCQxMTUBtU4tLgnu4iKoNCo889RfMDjQjdUr1uKKjVvRsqQNiSj3jsDoyADiUa5TVlHxsvFvNtnxwKc/g4pFdpjKorA5TPB7g7CanPB7I4iHad+qwsc/cj927bwZ6pwRE8MelJdXwmGzwBcIIZIIwjfrw8QE1/uUAM9i122zweFkHTCNxqZa9PZeRiadREdXOxoaq6DWsr7xQqPPIJMNw2LVCqCr1mRQU1OOvXv3Cvl06ZIlcDnd6O7ugd5YhCPH2lFdXYaSwmJUVlZh/er1sFsKsLplPaKxNCZGZzE5PosDe4+gr2cEixY1IZrwoLauHJPjU+jt6Ud9DVW0KVRWVKG4oBTPvviCAEMlZSVyz7F2sVjNgDaA5557QcgGyUQKyVgao4OjmJmexvKWNlnrqYS2W21iU37k8CEU2Exori1BQYEdjUsXo3H5YowFpqEpsODnv/sVnMUFmJocx0h3D27ffh2uXbMBAxcuobp1CQ4MduPCYD8u9/dBpdVBYzTgxDtnULWoTqI7OPenmG8cJtiXhc1iFXJaPJsWclyeaJRfF7iW5Pf5yp5JISFx/Uwmud7OESLpbcH9MbNS6WTBfTpBXO6rs2lxZBAiHEHTEMm1s6Ka0+nVcBXYUVBAwoYRHZ0dopgscLlhNFgkG5TuF9xHGXVJFLqMKHS7RblrNhkFqDLT4YPkOrpBpJICFks0hIrcuYRkclpMFsTmyHZ2O12pYqJwD4WCaGtbLnPEyMiwRHlwb9JY34TZmZA4GHAPzfmOJBfOZVyTOQ4kS7sL3XINsT7j72jp6o+GZf/FOYQZ8LwnCaKuX79e7GI5P3DfxjmPj/vd734jr9HWtkLmlMryCixqakbA55dcb7637NlIyCMxW6+H0WwSB6xQMErulIDxcaqbIyHYGGti0Cm1UJ7QpqU9OPOAqTpkRqmSU5pL5nDu9FmcPnYBTbVr8O1vfQelRTVIp3WyX00jg8JiB/qHuvDbv/0KCXUEVU2lCIQDuNTZCb3JCoORFttZxEJpJKNZlBeXonXJIvR3t+PA228gnYlBb9FjcUsVrrzyanSc78ful4/hutuvRldnD3wzAVnHgoEwqiprMDQ0LCSd1qXLcddNd+LJJ/6KjgudWL65ESs3LkPPSBfcpQWY9k6JU09raxv6Lg9DndNLDuuFcxeQVUcx4ZkWIlAskZHc4oGBIckrJ6G6rLwIjY21UKnSiEUCcg2cP39WgPed1+5AwD8DrTaN/v5LmBzvww037JBaPxxIoPPCCI4c6MeXPv9NvPrcIex76w2sv6ZR7J7Varri0MnMJkCkSp1EIhYU5xcqcgnaErg3sK6OUgVLZSudqpJCKOZeOcW9ILRQ6cxQ6axIpHUIhtIIhJIIR/mZWqHW2IWQLPUwv+fcsXgP6HXMqbVK74DZt+yvpFJx6A1JqLQxiRwyaHViAa+nwjcD2IzMpC6AzWxFmqAv9xPpHFRZDTRpKzQ5kvLofkPntaRYoZNsYbWboDUCan0WWU0aiUwM0UQY0WQEwagXJWXFAn7S4r++sVFImW+8+brs91tbW4TUGY4G5Np1uhwY6JvE2EgWBn0hrDYHdAZGpDDLl9bPJKdzk01HD5WcZ4ZjlmKsC+Sa5v6dSlmSQyxWnRBEmH+r1+eEiJfL8V7iipcWADqdzEGbtUqfgUTmZJLRDRnJ3WbMWFlJGUwGq9iBX+4aRF/PMC62D+HUmSlUVbvxvX99FDXutfjyZ7+A7377q1izYbEQ7zR6ukMpkTCcjxg2sgDcvi9buAsntTACCyPwv4zAAnC7cFksjMDCCLwvR+AfBW5//5vHcPzEO/jbk0+K8o7ADAuC0tJiBIIh+Pw+2B12aaJZrBZMjI1jRetShGanYdQrwB0zL2nFdvlyDwoKnNDqDSgtL5PnUo9mczikaCTrPREJQa/Tw+0uwGBfv4AUDfX1OH/uHAYHB7CirQ1NDfUYn5gQS9VEMom0SoURj0caYMy0ZfOPSryhwUEpKmnZSgusgb5e+T8bxXxeKJKCx+PDpo1XSmFLu7empib4/AH4fAEBTKgQWL9hI15/7Q2xVKYaV5XRi60RVEnJoXE6bWJXFolEsWzpChS6S8SeTGGRJzDrnxawS2+woaioBC67TXJ7bSaj2NvSqvjUqdNoaGwSBmxH92WxAW5tWyHNuOaGZgF7/P5pZNIxbNiwCs1NNaJIYjXtm/HCpDchFc/gN7/+I5KxOIoqypA2aOAqLUFlVR18/hial62AXmcV+9QZr1+KFAKHVLyyl0IWOws0NtHzytr5eYks6t8DlRRVbB6QzQO88y0x8wqyvGJ2Pogr4C3BrFRKVIi8fvIgFRs2ebWtZGfSVlRUhwqYIKCQRoecSsnSzNsk5sGFPADB88jnZimZkQRdctIk4etSScYsKOYo0gbKbDJJsaYAt1SgsTCbU/Vm1WKnSlUivxQgWLFb5u8E0EkT7FVUycR7aN2m1hnmgcpKxi0LrXeBaAGCFSY0C0b+nkx7WsBS1WricWlU0ORSiPi8KClySSFISzSPZwLvnDwOOxn4Pi/qG6uhN6mh1rOhb4PFXgOTtQTRcBY6tRZVFcVw2XWIhMZw8MArUKmjcLqMSCZiSERZcJvFlnB0bBpGkwUuVzFS6ZyAnXkFNG32fD5mOdIKOCtZhr5ZP1yuApSUlMvnwQYS70OqhXhfZbIJaVZV11RK4zaczeDwyeM49c4peMc8uPeuu9DStAhDvX1IxRNiGdy4uBmxXBpDk+PoGRnE1KwP6ZQaTnuhFN/lFWUwmow4efKEFOS0lS4uKkAg4JdxK3DaEQz4kUzGYTZZBDRjUU+bwZraWnR196C0vFzUuGfPnZNMwNraOgF0BQCLJzB4uRcrV6yA0aJDRpOF1WVHd28/1BoD7PZi2Cx2TE1OYmSwF1/43P34+If/CT/62f9B05IqRONBaagRy5MGZN7WNpVWLOB1ynUt1xGBRDYf56x9letZaVSKNW9aUbe+C9zK33ndMT0LAt6yUUrgkSAq1aW0FeVr0rqQlslUThsNVF6QXCAeX5LTxecwn43KqjDz3cQ22zQHXirgMG2epSGj10FrMEkGlKgm5Z5KyzGyCcqmojRdSeyYU+ZToRajhbK9ADkVlegEb3PyegTmCOSShS4KYzXnFCpuaSGoEXUbrcZJemETJ6vKIcas5HgUqVwawUgY6VxalLhpeV1ayZOtr4Oz1C1gL+cUAskEAtkwJoBLYgD/TZhVAFiqTQneqlSwmmwyD+ZBS2lKzjWVg6GQAMx5UouiuFdDxyanCACVbGzBh+fysIlE5OdBhZ6hgLqEdynQZ0N6vqo2T0LJK2HzxJP8Y+SiYaQVVUsEgOcUtvlNS34+zhNVxP5akQGJGptzVB5Qz8+P+XPNX4/zlbfK7xQr7/x55+fhv3/v/9/GSebH9xTI8wk2BEz/HpzmsSbT9PJTgFtazNHOVaPKScOL9ziVi6qcSpTRtBXnta3TGpCMp6HN6aBTGYGUHmMDM+g53ouGpqX4yD99RBQTp88cweBIF+LJGXzyM7chkZpBwBdDY+0qAbnOXjqFce8JjE1E0N2ZwKo1a3DPx69D/+AYdu89ifLy5TBbbegfuoDO9hOoLSuCZ8yPkJ9KbS2a65uhN6Wx9ep1YoNIu2/mM6rUIaSzXqg0EQz0D6Graxguhw2lZVVwWOrhD0zDXaIX5e6ZE5341y8/jEsXL2P/kaeRRQR2OxU7LkxPBlBkb8VnPvkdTI5FxWI/mY7DQrWWtxPTyYP4zkO/x4b1m3HdDTtw7uI7mO714/TBDrz1xtt4+tk/Y8LTgxVtq1FW3ASt2i3N91ff/D3GPV2IJ4IwGhykcqF3sA9ev08IYcw8JKGDtvgkMY0MjYiN3+pVq/HWnt24cKEdd955BwhU/Onhv+D1118QZftbu/eInX5hEeM1opInt3z5SskzZX4tsx6ZmfrCcy9idmZagM633noT/kAAd9x5B771rW+JOpbgHwlRJFfkVd5jE+OYGBnHufMXBUikO8WixYtx5swZfOc738GuXddLxi2thklm4WOWL18uaxNBY167BEgI3lHNRoCWACydIQhU8ougK7/4e9qQHj1yWHINFYKMFl/84oP47W8fFzCWv6NijuAm3VYInuzZs0f2kDxmWi3z2N5++20hORLI/dCHPiQKVn7z/yT7EbDhPpukI3dhgag36WjR29uHa3fuhNPhQk/voDzn6NFjaFveJhbV09OT+L8P/Rh33nEbutvP4Kkn/4QtW7aKBeS9990nystv/fu/Y2LKg+899F1UVVXi2eefxfn2c5IVzPzdqrJqnDlzFqWl5bjpxhsFrODnx+MlQJ0nlnE6oap62bJleO6Fl3DFlVtEPdjU1IA9e9/A2vVr0D94Gctal4qt/4kzJ+BwOdBHoK/3Mq6/8QYB2S6cP43ly1YiHEriztvvxsToBIYHB3Hl5o3o6+nEqy+9iAc/9yByKRXKSqrx+z/8EZcnzqBuVQHiqTASsZTkNJa4K9FcswQ7t92AEnc5UlGyn3RwWOwI+aMYH53C9OwUMtxDRcJSHyxevFTWLGVeZJOd67RaQD7eE2zS2+2K40YkxmzcDLyBUajVMQTDk9DokhgY6kZFZSn27TlAup4cT1VVM1pamvDiy7thtrqEqNBU04RlS9rgshbiUvtldHf04tTJ89DkDFjctBRNDYvRcbELfv8stMa05LDSCaiwsAR+XxBq6MT6ta6uHuUVFegfGJSYAK5d1TXVigOHMYld1+3C4UMHcGD/QVHkuWjdmslgamICDrqHZLMY6O8VgJnqQatJh5ryAjQ3kWiWRDSdwNDUGGqWNOA/f/0oyuoqsHrNKph0WqhjCZw+eAKLqyrQNz2Ng/09CGbScj053W7UNjVixu8Ti1yNTicOLlwMuV6KXX4qq7hVzEXh8P5R9smKG0R+vXvPzeY94JaEKTBugdntc3EOfH3uQbmY6jVz+/wsbZRZTZFAlobJYuTTJFaDdRhryVRaccEhkZDvnUwQCOUeXIV0ijsjHmsABi1BHS2MOh2cTjuK3QWwWU1SK9mY16zXCpiTFtcUnmsWsXBUgCy6A0hdIETMnChguRfm9UWr4XxMBkmhmYwKBp1VCDHMpOX+h/vUktJSAXlpczs1PS1rPa9TkkjoGpBIZ0CtH/dG3JdxPqCa01VAInGv1Oi0ouYcxtqxr69XHlNWWioEmSJ3kUSUkFwYi0SRjMflflc8g3JCUqUrCclyzOtNRpPQMb6DYFsyDqeLNb8RCdZP4vzBsE5at+qkvmEppNUZkUupodfYcPTgYYRng/jnO+/D9VfdjFgsh2iUMUJ6aA0GZPQZXLx8Bn958Q84cPgAyhpKsGHbGkzMTCj7O+avikGNAaqsAXZDASKzAdSUlMI7PoZ9b7wFluTrN7WguNwtILPRYMX+vSeQiGVhd1lR5C4Vws2ZE+dx4sBJlNSXIJvKSK7xtduuRzQcwvBYH2wFBlgKGDljht6ixdnz7aiurUJNdQNmp8OYGQ8gm1ZLn2A2NABXQSGWLGlBLJZGYWEpjhx+Bx7PFNLBJG79yA1IpQloRritwfBoHwqcFRgdTsMfCKKq2oU1axuQTE2gotKAgYF2aFQp6DQmOMwVKLA2wWVuwJc++yNRhifSMRSVu2BzWOFwprB580pU15Ygk4lBo87K3p17S0YhMWPWbnUA2SSSiZCoPykXz6gyYBWQIvGZ+0+1ETmtDZ6ZGDxTzF7WMYAFWZUJKo1xLvEjK0pziS6eA28VxjHtkbPvWiVzPqWCX8iljCJCBnrGMFGNS1cvZGDQAma9BlazEXarWR4X9AWgz1qhydIuWSFNsi6hGw/rbkeBU8iaGaQE5I+l4oinYrJH1Js1CIRmUVbmhsmqxbR3QgjMWb6XwQyoDXK9GfROqHIGnL/QjWzWALOFOci0L7ZIL0TqpAyzZ/WIxxJQawnaktzKsyShXQMLXajiWam3GPsSjQZF4ZzLpZBDDEXFdlE72+xU7Bqg0uQQp914MgSLnkRWleSIx2Mh6bWwVuV7MoKCn3ld9WIBb+22QgwNePHcC2+jZXktbtr6adhU9fjqg1/Cv3/ry9h8VRugomKan8/fA7csRgTJzX8tKG7fl13dhZNaGIGFEVgAbheugYURWBiB9+UI/CPA7c9++jB+/dgvcerUCTz37HNSYLMwJCBS4HZJxpM0f3XaOWtgK06fOoWrt2xGxD+DoN8Hs8UsNrORcBgVVZXSiGPznPZPLNKZGcQinsUfN8mpWFQKSxbAbASyaCZYHAz4kIgnEItGpUEk+Whid9yB2XAUBSVl0BuNSkYtbS0TCWGWx6NRyZWk4o0FMwGT8vIyjAyPIBCKo6CwRBqK09PTArzS0ioSjUKr1YtahAxlsr5Z3Pf09IpSA1k9ErEE3IU26A1kaSqgc4QNzngWVrNTnsfCu7evG8PD/TCajTCbmb2iWH8yj7OitFRAC6pCygkIa3UYGZ1AIEQFZUjs/yxWh2SmUmXhm51CIhGSRsuu667B6OgQLHoDDh86LLbQbS0r8Mc//A2ZZBI6mwkTQR9MTjvWr9+MYCQNg9mGrVuvRyAcg9cbEAsyNmJ1Yl3GAoyAg6JoyX+zWULwI99oUSw338tkzLPk/16hO581n1ec5UGEdx/Lpj4tTDUaaaDy7wS75oO/+efmb8p3QRCVWoBbAi5U+SkAAYugOfBoDjCZDy6ImpHKP2Yx5bIwMKtJTZtgAgRkJWtgs5nETpu+Urxe2Ojha7Kpw88h//5iL5zNSmOW90D+fPNgdr4BlYGiVlPOSVHbsvHJ3ymACRFz5fd5i2c2KqggFAu4TBrFTht0tGwaHUI44BVFKe21rVYLnnnuGfhDQezYeS06ei5CZ1LDXVwBd2Etpr20h2WOoFksq0iaSCUDcNo16Lx0DFOeHjQ0lGFyYlTOORaNy+NC4bg0tIqKypBIZmCx2AWwIChKNbtkgM6BtjHaDAZCwuqnPZVk301Py9xAcJnXDlnnbIZrdSpRlvriUVweHkChowDTw1PYvmE9iu1OTI6MoaaiCv1DA1jcsgzTIT+GPBPQO6xo7+jE8LAHN95wM7q7uuGZnpS805q6akCTxYsvviCWeMzIY0PAoNPCOzOF4aFB+YwlWyyeFMKHu7AIFRVVmJicknue1tvJZBpOp0uUXFSc0wL50pnzmPZ4UdtYieVrWlHVUIv2S10YHZ+C01EkcwRJE1MTIwLcfvjuD+Jn//F9VNa5xS6LjTY2LTkmbNIJ+YDkBwJaZKPPXfO8hjgPMIeL15xYgM4pgghwKhbJkmg6p4invS/nSy00BBxFcaKRe4dNDr4uAVoCkvw/s2wJjEqjkwQBrU4acLRjJEGbc5tOSzV1UpwNCLqQQU81BS0HqQBQcptUSGbJKCfuq2S3CbBJkHkObFOU41p5HwGgqUjX6RGMJRHnNa/TiAU+lcciPhW7YY5/SvIs6XbA7Fc21dl8TaTj0uxlc5JNxEg8ijizownkGTRQG3Riq5tR5RSQW3JrgVg4/K6Ch9bCAmLPgaZsfkoTWb6UJqWoPjU6RIJhCKLKZg3Pda5RzAa0uA1QQSt25++pSam05fw5Xx2bn8Pe+6k0N9+dC9hrUVFRpBUg9++/5gO3/Bv/L/MFOz3shSsGzu9aG+dB0L8HfudbJuczbv/HsVH4PM/iOf+398Bpnjc///eOcP5r5u3t8/PdfICZVnn557GZyCHntcbn0yacgHh+XlQQbWXoE9L8V+z7acUowATPOEd7vbhcywSgVTkCLbxOTXLNaFVqUT45LE5EfQk4jKXIRk2oK2+BdzKCQwf3w+XSIauegsURRlGZBps2bEaRbREikRieeOoZrN5Qg1QugqeeOYV/+cbHEI6mMTbhx/GT7Vi7bosQO2i1OeuZhX/Ki1yGoEAKRW4nBjtH0NBShDVrlmN4qBdNDTUoLi6Ad2YCXu+kNNwnJmjL54bOkEA4GkY6bofLUYhwyI/ZoBfhYAqRoEriEFpWFaKmtgzBYATe2QnYrC4MdsdRaF+CD95yn7gjcH7gvHvk5GvQOy/jr08/g2jYCYvdiE2b1qLI1Iyn//Qinn7qt/jyNz4l6tfSomZcseEGqLImsVU/fvItTHmHEQh44bAXiRowHKOaJSbXOdcZ7quKS4oE+BQSCXICGrZfbJf8Rq5dW7ZsxoG/7MEj//UIiopLcejQYXEQ0BtM8PvCYkVYWVULM6MbNHrJTa2trUJdXSPeOXJI5tq+vh48//zz8Ppn8dOf/kQiJEhOmp6ZEmB0eGQYQRIGAz7YTVYUlZSL5SWB5MrKSrFa/spXvoJbPnAD9u47KHbN3Ifx3skr2A4dOiSKM87LVL3ynGjTTDWrYmdsxYoVbVi1ajWmpmYkt51RGFT30cqU8wBtRXnt/vjHP5a5g7nufC7B2YDPh+07duDIkSMyj1MFyWueYCcJavzie1MJfODAAVF93XvvvWJN/OvHHsPV27djz97dWLKkGefOnxUlYGvLcgSDzBNPiLMLrT+plKWl/Wc/9ymYTDp8/jOfx4YN68Sl45UXn0fr8jYMDo/hE5/8BCorawT4PNd+Ht//wfdFHXXh0kUUFbvFlpJKX6rvzp87L8e8du06XLXlKlnXSXYicNvTfRmzsz5cc80OnDhxAldv247jJ06gqLQY/qAPNocFo+NDsDpMonQ0WQ1oWtSA1954TRwOpmb+H3vvGWZZWaYL3zvnXLUr59SpOucA3Q00IIIKgqCIKIphDINHHf0M4+h41FHQ0WHGo6OIoqJklKZJTehE51w557xzTue6n7VXW8P5fvlTuq6rrq7Qtfda71rrfZ/3udOM1GuMSnE5nUKeGRkYg9Fgw56rboDL4sa+fc/h6qt3oarCj1/87L9EIXrbLXdg7aqN+O1vfo8XDv8ZS7bUIRwNColj89rNuPP2D8Fl9IjiMRZNIBlJIRyKITATQmAhpCi70mmpPeioQ7vqudkFWRtZO/J8LVaLNNQ511RU+gWcSjEz1WREmb9MnIIWAjOIx+lMkofZokMyzYzcoOQv0pSFjjxnzpzFlTs3w2RyY/nKNejrGYTHVoLZmQCOvXkS0WACeoKynjJMjU9h84ZNAnD29/WL6pf150JwAZFwFIkkLTUNsNqckr0ejoRlrovFaU3tRYzz0MI8ysr96OxWcmzdLgcmxsYk/3VhfgZLW5oxPNiPifFhbN1MQkm5ZPiW+/2ora1EOhFFJBgUlRtVdKFISJxFDE4LhmfHYXbZUF1XI4r2nz34K9z9gffiuptvw08f/RNeP3oMWr0O1fV1MFpN0FPBnGA9pahCZd0isYyoONfSXF7WatYnqkU4n6W3Rq78j/WpuNbJakfcV8esTcYSUAWnuABxXc2llfxb3hNqHArXfIVwxH2Nkj3Jup9rudQd3DPkWYMYxHZUJWJqcknoNFlR1yYTcXHUoNqW+za/zyNKcJfNChOdQ1ib8RhyGXEnKWQzQlZgDcR1geNgt1EVG5NMWCWP1iCkTtZVJEpm0hpRVXd0XJScVIkkslFhakYimZLvQ6Ew7BLdoREi4ujkBOhBQjIL52LOJZwfz58/D6/PLYRDA516UkmpxaksZ31IMvOK5cvEIjkSCotLgp15w3RNSaXkOSFZmbnU/Jrvw+N02+3QsPAr5OU+tTvtQrQpkHjHepOEMJ1BlLYkQRGMoiIwEkhj77OvY0lTCz5+171Y3bYGkWAC8UgOdlsJ9EYrphfmceDUAZzpOYbJ0DB8lW5orDoEYiFEklEUDBpY7DZAx+xgPVJxCAkiGYgiHYnC77QjGw/DZChgcmYMNocVtdV1eP21Q5ieWIC/pBybtmyS+4XuB+wBDA4MYEX7ChmXaCgKXc4izyD0acnKzWpjaFlej4I2ixdeegMtrY3w+8qRzQDTw1RuZoWM3b6hQbKRZ6eDqK2pF3U4zUFeeuklUXfvuGILdIYsjh0/CqTzaN9Yh4aGdpw9NY/R0Sn4SkzweDXwePNoanJCqw+hkIvJJjGf1iMVMaDU04KxwTD2/uUNpApx3HrHtfB6yvHrX/0Rc1Nh+L1+VFZVYkX7MoTCM3B7TPCWWFDqt2N+bhwGrQ75bAFpHrw2L25OcUa1ZPOwujyIpYCZhQSCkTwyWRKNzcgWDMxTkjqe+xLuj8Vhoeh+Jbe9qDuVmCDuKVSHGjr70AlFokNySeSzVKpmitb4LFqTyKWjcFiNqCwrhcdtl6xkQ94I0EY5lRGiGMkeej3Jv3bZk0QSMaSyKWiNeql/U9m0ALlUvBIojcYDiKeCgDYDh9sm9284koTPV4t02oyRoQAmxiMwm7xwe/ywu1xYCIXk/UiOooMcewO8R1jZbjWFAAAgAElEQVT7i7pdS8CXPS72PDQSC6HJamR/KMR5+kjkub4w/zqMZCIkNskmkuY9dnkW7VYL9IYEdBquWTkheyRTtMMnmZRzkVGc0sgBSUSz0MKI5sal0OvNmJtfQG/PGHZtuAsNpZvwj5/4LL7+/92HjVuWogAjNHoSUFSclopbKqM5J9AC6DJw+3fZzL18UpdH4PIIXBqBy8Dt5Zvh8ghcHoG/yxH4W4DbB+7/Af7rwR+JrdRP//3HYg3H5tjc3CwMRsWminm03AxT2UZQx2K2IBENAdmUKCm5iWbGYV1DveRLMqeHOTxsmpSWlkjmlFhqJRIoKytFLBzG4EA/WpubpFkxzGw4QDatS9ra8OdnnpG8qaaGRnR1XYTF6oDXXwmNySYKDyptuQGnvVU4GJTNBBnPfI3m5kbJ8mFzhpuBbEGL8clp1NTUoq+/D3a7S5qrVBiMjI2JjSJzYNik49fDI6OIRuJIJwpIJZhhkkZpmRM2uxELC7PClG6ob5VM2WgkKUBXIqHYdBHApnoxEIxIM4BAstvlQnNTE/p6+4UZzc1uIBiWZr7L7UUoHIbVxtxIqj/sYiGn0eQQjQTwwTvvQCQcgNfpRn9vLyZGJ7Bx3UZhbv/3z38JrdmApA5oW9mOJUtXon9wHL6yKqxft42QJAILYQFg2EgnYM5NiGQJFq0I2YgXgAMQ4JwNCDYbLzVkisDoYiBTbFGLgKYC7uGSBeZbG/uqFamWCr2iRSebv2yisamjqsLYmOHXPBZVUUuQSPJkF2VlqaoyVeGy2ILtr1aiepiYMRhLyn1HOyaCU9zscDOVTiVRSsttUUfSIpg2YIoVcz6nKOfy2TwKGqoXOTYa2eQx61Usdrl5ZQYaN525nDROoKX9sqJ4U+yXCHb9VWWgIESKh6sK1hS0EACKgBBTRM06oMLnxvlTx+GymXHq5HFUVFXgmj3X4JHf/QbPv7gPd7z/TpjtRpgdJjhcXszMkNFrR0VVG6JJLULRNOxO2sTpUFXhgq4QxvPP/QFWcx5GfR42i1WaQ4UC7wNFhUn7r2gsKdlftEKTa2IyyYaY11qs47IZzM8tyL2RTudQXl4u17Czs0Ma4HzWPV4qzUsxOTUmYzcZmIPF5cCqJe0wFjQwF7TQZ/KYHptEPMJsMg1Wrl8DrdWEC73dyBt0mAsEsW7tZpT4/PjzX/6CA4cPoLG1GTanDRu2bMCLtCw9d1qyvqoqysV+u7KsDG8eOYRUNi75rwRmSf5go89kJpjtkp/RDrJ/YEgaupw7KsorJf91Ymhc7HzZlKxprILBakLf4Aic7hKEwwlYyNTOZDE62IvP/MPH8NEPfwD/dv+/oKrejWxOUfOoCk11UeF9YbVYEY/F5dngpygp9AZkkhmZmwjesmlosVkEOOXzz/uQP+c9RVIK1aQup0sUzwSsFFJAQbKZOA/xPNiMtrDRG4vK73mvR6JRWMxm9hugA4FIqkMUFzRed72O92tBUbbQlllydxWFL2/THN+LgLGWzRMFiJRbmK1UNkNpZ1zMiyXhhc+twWJCTqtBoagS5f9mY5zHxSY0G6jMKqcinqAcG0VcE6i0MdjMyOQzYnXGJqXWQM4+m1BppHl8BGxpe0xVBgHagqKQdRR4Xsp8RoBZIVSQ7KHMSSowK/bO/DuCzFTD52hgTCtohfXPc+LzzSeUgDubmPzkT5T5SFEc8xhVkFKaW6q6lgoe5kerx8HXLb6GnEdGURstnkdVoHax5TvPRbVm5jNExa1k3RbnWbnX2EErgryLgddLil5FBPU/XBLU36n/fzEp5xIIKxbQylguBohVZwOVvKOSV9R5TD0eFdBerCzma70VJFasMXXioCHKDt5Xcj0JvJOQk5PmN6+v3K1aKjBJhOD9SiUxbesLSCfiMGpMcFv8CM8CE/0x+JyNWJgJwee1IZWZwsTMBZSUa1BeWovdV1yNM2dOobWpCTuvuR4P/uIHGJk9hy3bNiK84MWRoxelYbhp21qMjo2hsWGV5OmePX4O/jIzUtkZ1Ncy+4zEmKRkaz71zBMoKdXhjjveheNHTyISIkHJh717zyCW0uK6G9dBb8iiv2cBF872Y4EZn1Vlsg6FQ2FU1ViwdnOFPPO5jAEFXUqydseHUgjO6uCz12LbZtoz10gW2nP7HsPIzAuifHRZlyEcmUVNbTnGh9K4cLYbv/7193D09BGMDkVw9tQQvvJP/4J0JiHZu2vXrsfkxJRkm1682Im6+jrsf/1lUeYQ4HC67JiZncYKxlsYDTh54iQammqk7mOmdCldFKJRBAMB5IbjuPPOO3HjO9+Nvc+/gFSaJCkt3J4SWVNWrl4vtpucfSoqq/HQQw9jZftyXLFtM44eOSpEIcZf/PrXD2HX1btE1fn444/DaDULSFVZWYmp6SlcsfNKlJWWYXpqDq+99hquvfZaARl/+ctf4pFHHkFdbTUOHjoiCleuVd3dtJy2SjYtgVhaGhNQpdKV8y9BiDvvfD9qa6qkFrM7nGJ5uX//q1L/UXFL4gtJiwRICIKQPMh7nWRE/p6KNwKa4yMj2H7llaKgI6DLY+a6+LWvfU2Ujh+7914Burkm8n35e4LL01NT+OEPfoC7P/IRcSZoW9qCZ599Gj/7z5/jno/eKwDu9NQsxsbGMTs7LxaQJaU+rF27EjU1FfjWt/4FdqsVN157Aw4deAPDI2MIhSL42L2fwIrlK/HS/v0YGB7C0mVLUV5RDpvdglSGtvYZDA4NoMTrxVNPPynnx4iHxsYmAc9nZmZx6NBhTE9NixKpqrpalMEjI2MCFpzrOIO6hhqEowGEYwHMBaeETOUtdSFfyGB0fFTceAi6072DwPPSpcvh9fjReaEHs9MhrGxZgYaKevSM0ka8TfIET588jp6uHnzmU/fhqp17sHfvyzjZcRw1K6pQVVOJxoYGJKNJaaY3VjUiHokhnUwjGUsgm8ohn6YSTCeKTAJLjNYgsEeyHNc7NapAcYRh7UoSZlbqQpJGWNPFonEhXNrMDgGlHHa6A6UluzSdjiObT8Bm18BsK2DZ8nrMzo0iGJ7H2Pg8+gdHgbwW/b2D8LpKkE3lwWUiFo6L60alv0yA1kQ8Kus99wsEvU6eOoWamjqpE/k9c0PdHtZ0M8U8UQLjYakPCShwDTUZnNi6bQvGRodw8fxpmI1aMDoxl0ti3erl8PmcKC/zwed1CuBIEkM0HhO1ljZHjT1rsBxycRLFCtDbTMiYtEjQJjqXwujcNJ55/llRgq7adCUefuIv6O4fRl1jHeqbGol7ijKTqjjWAFxzVftjBUhVIgYIkqrrguqUs3ideCthSer4AsFEhWzJVUgy4WnDKxEmkLmfII9CbjIKUMz3Ip1NyJxFJyEJ+eSxkUzGvQpr8SKZiigH7wu6bjD2gIQ4MlnFeYf1TDqlEDyzaYnl8Lqc8LidcDvtAswyD9xsYP4xbY9Zx+gF1CL4T8cUqnRpuUrXCFlLBTTOynEHA3EhoxCc8vkIZnJvwfxLM3R6IxYCQamvWYMPj47Is9/c2iIxETaHDQuBBQwMDMk9S+Ii98fcB7G+6u7ugtPlkHuHZJUNa9eiqaFBap1UIiEAlcRw5PPiTCLjyzVHAyRSSbF9prrbyHU3lYTH40Imp8Rh0MI5Q5UzCa0aPTI51nV5UYoPD4+hv28MMxMJbF97Ba7ffR1qq2oQnAuhxF0mysdAIIGOrj7MBudx+OwRtG9ow+BUFxL5OGajYSTyOTg8dmQ0GaT44BBgp4tFSgOr0YlEIA6n2QJ9PguLDshnkrLfpqMC55gnn3gGRp1RYpUqKiowPTklwLnFbEBrWwtqqisxPz+HwHwIPRdGUcjrsKy9BWfOn4DFocPWnWskF3t4eBDTMwFUVVSjt7cfWq0JuYgBNq8F23euk2foT48+hQ3rN0v9HA3HZaxJqtq2fRNMFi1efX0/DDCgvN6KZe3rMDJEO10D4rEQZmdHEZ8O4d7Pvxs2exbR6ARy2ZiQaQ1Ui0YzcNv9SGZjiCRZw3hg1Ptx8NVuHHm9F2WeWqxavQHnz5xH58Wz8NcYsKS9FDe+azvcHj0mRiZh1HsAjV6IjwuREAwWC/I6PdIFHQbFkSABk8ULvdGDWJw1KW2yjQKM0u6bdS5rEda+JJ2SbMknXUpDeabU/SudbHj/GoScrtcybog+YllxjSrQwllLFS4VvBkhPtgtJrgcVlj1BphIGtcpriqs64SvIa5BcSRpVWzQiO1+PBUXtx2bg05vzHKeASM97E4borGI7BFoA202uzE1GcP4eBSZtAl2WwWMBub4ZhFLh7jzl7mEkQucT1jjs84WtyNxQuL9rRF7f6E40kkgU4BBCCSM6TAIwZr27CR+FwrMVI9K7ykaDQlB1c25wquB3Z6Aw6GX48zSejmVFMKnkMs1WrGURl6DRIIuYIDNqkSBnD01gJ3r7sLKhmtw16134vvf+ya27FiJfF4Hjc72/wK3nIz5Samw8nFZcft32dW9fFKXR+DyCFwGbi/fA5dH4PII/F2OwN8K3D740/ulufebhx8Wa04/sywtJlFKMEeW1lsWq1kACtpUUmXD5mkkMCeKWDbx/eUVqGtsxOsHD+D6696BweEhyfxhTi6VXbRt6+7slOYWFQncFHipaMhDNk3Dg4NYvXYVzEaTWNV5vR4BKxubGiQPMRBOYHIuJCq6s6dPCfuYBTM3rswV42ags6MDbi9tg7iZTkkDnwBX38AgpmdnBbClGoUyMO7ZaUk2ODQojQZuUNmAZHOSdp7z02EkY0nJsNObcnA4jYjHI0gkuLH1w2pxSfHN5h5tZQkGErg9d/4i7vzAh7B373OyQeB7UmnGIpsbc6o7yPgMR6LwekoEVGLO7uBwH8r8PqTSbPjoMTY6jHfd9E7UVFVikux6NqMKOqxYtgJzs/P4xMc/hYJei/KGGqzdvBk2hwdj43NobmtHVVU9khklg4h7EG64qLilhY9S53MTpgAAPCZ+kJWs5hmq1sMqQKAqTPk63IBQfcL/y3NnY0bNul1sv7m4wW+keq2o+FIVp2JRXbRPU5s/fB3192J5ShUgGzTFpoyAMoWCvK/k8YgarQgsSbOHzTkD9DpTkV1PRSJBPNpcUvFrFPtqNv/ZjBHGfD4r6m02G6lGFUciNrp0tFpmtpUWyXRSwB4CRpJfqVGyS7nh1LP5V3RaVoBqBWhQgVuxhGZDUaySFRtInjeZ0fxbEnrZRHKYybwOIZ+IwGTQ4uWX9gkot2v3Ljzx1ONiV3fzLbdgPhyAu9Qr+abDgxNobl0Jj7cKyawJNk85ImQWm5gFS8DCjAMvP43+7jNorK/AxMQoHGKt5sHCXADEsepq6qThycYR1dklfj9cPo8oh6jipOU3N65sKJPpX1VVK01vnj8bmxxL3i9z81MCxLS0NArgduTEUTQ0NYqV4eHXD6C5sgZb1m9EPBTFwtw8AsEg3CU+9I8Mo6qxDnEylNNp1NY2ioKmsaUFh948hKeeexYOtwNXXbsHLW3NePLJxyV3ipapLa21MIv9bgHT86MIhObgcrmxaeNmUQ2NjIzL/GIwmFBTW48Txwn62kRdQ5vhaCgCs45jZUI4HoTWpBH1QV6jh93BuYL5Zw4kozH0nL+Iz372o/jcP9yD7/3bN9C8vALRWFB5HgxGxc47X1Cs5agiTRJ4zcq8wnmAv3dYbdJXZGOPjXQBoZgvG4vA4/NIo5eqL4vVisD8AuxOBzKpjNgSE5Ag2Ml7iQpE3qO0x+P32XRabFz5ml6PU+53Nt2MWhMd1ASs5f1HNYxs9qkC5X0syGMxn1dkuUrTlA09yalj49Skl3uNjWO6LtCmmQocrYEEBq04FchziALCyYjYGysK/rg0g8QqjKoTq0WuLz8IPPMZ4DzIro7JYZUsWzaZRf0qzfW8gLW0hM5p8qIQIZgpFn8EaLVAlZFEGALPSkNXjoXqfP5dWlHC/FVzq4KIBdgkW1exjRegUazNlUYrx5ONXflb+ZFyLJwX8jq+u/IhIK8yfNI8EcWRCn1KrhjHupiDy2ZxcT5TCSZCECmq+RfnyQrAIFm9SnNcwOdiHqA6H6vz7OJ5Wd67qC6SK160V/5rs02Zs1RVr0q+Ud9b1NaXGnPK+auvqVrqL1Ybq6pfXhf1uGS0ixbRKkisKn2VMSu+LjOIM1SG884sDqacLa9DTmlg5zlnKqPN95V7P0NXhBQcdivSiQRi4RjMeivsRi90WRscFj8KaQMS0RSu2LENhw+9gb1PPIu121Zh987NcLq1YlG6c/MN+Nr3vgJ/LTPRCIiUY2wsgrHxIFralkre2vBIj6hVN67eKSBJLDEnWXOp7DQ2bK7HkrYmjI1O4uyZ43A5PZifSYvK1GZ14OTpaYxOMLbACadXi8P7R7F9x1Z4PWXouNiJyckxDPeM4obblsHujWBuNonK8jJYHHpRnyejBlSWtiGb1CESimL96k1YuWQ7fviD70JjHBBgbUnTlejoOIX1G5fi6WdfRTQax31f/DimJ+J4+fkO9HaP4Jvf+hJGJ0+hu+ciChkfPnTnZ5FJacWG3utz4OiJw3jy6SegTWfx2S/fh2f+/BTcHgfWrVuNb3/7W/jEp+6V5/ahX/9agFubzSrRF66gBXqdDd/57r/gxPETSKYycHt8ArA2NbVCb7BgZHQCNdX1ci//4fd/xNTUJDw2Kz50992ifOa1Pn7sGHr7+lBeXobJKQKBWgwMDuCGG27A4cOHMD8zhV17roPdapdscq6fbM7/7Gf/hccee1zWb1oJv/baq/IsjY6OSnYr50F+f+TIYaxevVrmGtaLAqBWVEhNSvLIHXfchtHRSbzxxhtC5BMCYDSK2ZlpeR8CIbQ0vv766yXHncpZ/py5kgRwWcdSwcu/47xNwJigbigYxDtuuEFskYeHhyV3l8At34NgGnN2SY686urdQvjTaPLYsnkH3vnOm7B92w7Mz4XgdLoEFOa46/QkhqTgcFjR1d2BZCyOtualcNqcGJ+cksiPD37wAxgcHMXE5CyWta+QNUJIhamEEIN43TweB1wuB377yG8E7GQdw7nvYx/7GN5904144Mc/RTKRxOv7X8Nt778DnR2duHCxA/feew9OnnkTZRVenDp7AjqzBlanAZl8ElpjQZS44UhInv2x8QnJMCcB88L5LtRUNIqNcSpeQF1FHdat2YD5YAj9vd3QafJYs2olVq9cDZejBIU8gUgHHKVuxJGC3qgToJkS/WgkhFgoInsIt8OJUp8PE+PjqKmokmZ6OkV1vwaZVE5s1VkzUmWlEE+Yh8qMcH4yVzElJFRa8/PvWM8bdDbJ6dTo9GhubMX8QgCxeBQupw0lfpNYlgejMzhw4EX09nVgbn5W6gQqzetrGzA+Oi7W/3SQ8Pv8MOpJWvUhGpiXHHlmuNNZgGvJ9OQCWlqWiLU3ya0WqhdpTR1YQPvy5Th/4RwqK8rgctoxMTYOj8cppJNCxopbb7sFx44dljiV6mo/tm5eDZ0+B7fDDIfDjGwmgUQ8otT6Wg3iyTRSeS006TzseS0ceR306RwKJGvpgaQRSJg1CGqzODPQDaPXgawWON81hFfeOA290YJ1G9bJWsd7iQCi3WUTQEVZizUwmU3yKTb4KdY1CrlzMbFS3TuIPWqOc/tf1w0eZy5PZV1KAW5lLVZcJ5QVXHFw0GkImijqVyVXnm42jDBRHE4IwAjYVFw3eGzKHiGv/EwlovJ1WDPI3khR54pFP/cBGki8g7j6MM4knxX3EAIzvB5UOpKryexxiZvIpBCLhMV5huCOXlMQ9Z2NZDSqARkNlKD/L+v+vEQOEaiPxuKSt+nyeGS8QtwrC1kgInNhWVmF1FneUp/YtJ8+fUqyVZctWyp1H/epHO+ZmWmpOd0etxAFE8mYEDtIqOY+iXt1fs+6JhaOKDFCdFvJZiVXnPm2JOZEYlEBRS16XrecRBvpzSaxtLeQWMw98XxInhWHzY1DB45gcGAUWpjwjj234qar3iv3vt6glaxTj9UrTgDP79sPf1m15CPvfXkvPvCRW3Gx7wx6R7qRoEG4w4m50CyiyRCsDjOiiaTkues1HFsdQvMReJ0uGLVAOh6BVohdigU3iZcE/kiw41iLuxetkIcHkMskUF1TCZ/PjenpCfSfGgerz2uuuh7llaV4ef8+DPcPYdXGVtx657sQi4cRiYRk33DkzaOyf9Pljdi2c4fk1bYwm/zl1+Bx+RCLxOWZDwZC6Ls4jDs/9h5s274Fz+17FivXLJc5fWZuCtNzMxgYGBUS+Nx0GIWkHnffczvyuRgqqx3Q6WIIhpgpHobZTMJwVuaqTI4uI6z1SVIzAgUDHHavkKJOHTsDk94qqvcL53vg9dqxZfNmcQNhzjJdzvyVFTBYbbC43JicXcD5rn4kMlroDDaJ2EkmqQqno4BNAGfmtXI+5L0hiloSEYtxG1SgKqWxQkwsFnsCEPOR4nOlLShkR7PeADOjDqh4p6MKn1w+z8W4JEYW2cxaWM20IrdLHUfyLTdpJMHmqNItpKDR0+Y5jUgiiDwycLptiETn5Fkt81chGEpAp7OJ3TM0NnR2DyOZ1MHpLIfbXY5QOIGZGVq656A1a6DVa6EX1ytuboq1PsMipA9FxX6xztaQ4MnjzUJLQo2FinuOv0JypZMSXYuYKczIJboCMAebZCKFfBuDw0F78HkhCPlKnPCXeWFnDE8uiWQiDIOBudJKL4ZjS0DZqHdhpDeK1Y3vQnP5dtx5y5343//6VVx51SYBx2lpXeSnQss6nZvIy8Ctejde/vfyCFwegb/zEbgM3P6dX+DLp3d5BN6uI/A3Abc//B5+/OMfiCXQS/v2SVbH+fPn0NraBIvVJJsjs8kIq9UkjSAytdk4YXE7MTosDRqyJT1eL+ZCYZRXVgtjeGhoSBpy/LtMMomLFy9gzZrVGOgfRGVVDYxmE1LxeLFZDGnErFu/Dk8+/jimJidFGTc02Ift23fAbLYgnsxiepYbqwXJ9WG+ptfjxsaN69HFrFmDQVS3ajFNdQQZ7J09PbLJSGUzWLVqlWzITp8+A5vdIWqKYCgoygvmpPlKFbu90dEJOEweyfVMpkJoaK5EPh9HMhWV2t9udaG7exCpZA4rVrRL0W42k/GfwYr2VWK3zGYuGZ0EEKhaYDOJ+bwEboeHR1FRXiE2gkuWLMXg4ABq6srR098peWc2KzNJk8L43LVrF5wOB86fO4dENIFzZy+gs2NAbCWrGmqhtRixbOVKjE/MoHVJO1zecvho91RghqymaNFZEIBQ2SgoQK6auUqwlN+zoahmzHJT/FdLJIVpq9oZ8+dqJq2aPataLqtNErFWVZVwGo3CsC02cvg6KmChAraqypavs9hSjapbWt9dAkuKYAIbFqoy7f9l9BMg1cNitso5xJk9Q0Y586CsZqSKQHuJxwOb3SpqWqWhZxCVqeAwArRwc8W8TjZcFMZuNpeR5ovSeCJwrDTHVGBFVXXw51QW8jiVDCxFcauoDhTglmpbqhypOnFYyCjPIB5cwPTogGQ+BudmUFpWItaDBw4exJZtW1Hb2IDxmWlkCLibzJJhFaSqumCCv7oZjtIapDVmaAiqIYd8MgCbLoOjB17E8qX16Ow6h0iIDGEdLEaTKD7Y4A0sBGA0mZEhoJzLw1daCofLKU33SDAkKiuz0YypqWn4/RVyTtz0ctPKxhSvKW0T2eiurCpDGRvxMxNwedzoudCBjvMX4LQ4sG7lGtRUVct4Eexkc/rs+XPQWUxir7ecBAyjBYNDw6iur8WrB97AqwffgJVgpAbo6OzBBz74PlyxbTt++P37xSK5qaEeNqsRE3P92LxlgyiK+ezzvLQag6iROju74S+tkEbZ/FxA5papqRl4XG5Y9FbMzc8A+jxqG+sQjIYRTzHTS4/qqgZRziCTQ/eFDtz1wVvwT5//B/zq4Z+grMpKLSViCWYwKWATVfS8n5hNRvtFArAmuhOkUqJoZ5aa2WBWGs2ZlIBzbPZRmUrLeM4Dg4NDaG5uRXNTiwAcJA8EQkEMDo9Is99pd0oz06gzIR6NSjOOr+d2OmDSazE3Oyn3KRvHVNtqoYeGylRRjzKxmEIMNpAVZaYyISjNC6aMicKTisaCYvFlNFsU+2RR5RYUBZpeJ2r2cDQiDUeeGxtJWgNgMBVz7chgLypDScLg80r1CBuGKjlD3t6gh8PjQTypNA+pABHlJVWybAjx+RcbREbgKbm6YmtG6+NoVlQnfG0VPBQr5UxWmpNsyKrg5uKagBaMKlhLhZ1YLBeBW/n/RUBWUVIrDeSCViO5W3IslyyYla+FiEGbTub+0mpZBU3pbEBba5PS1FadBpQsbuWTc5+qyua/MkeQGJKjAlmxhFbBy8UWyep7XHI1KGaRs5HJU1EVTup5K+CnYjW5+HXUv6f1I+eyxSpe9W9V+9lLbgFiXUlFRh4mi0L8UY/xkoK3mFmu/vyvPT9lC8Z7Qt6rCLjLe3OgtYrqeLFyl01DsfIjSJ8lQGoVEhOtAXm1siQQpbNY1rYUVoMTB149jo5DE7j/P/4DEyML+NPjv8bSZaVoW1oLt9ch5LTBkT7U1JdjYKhDbC+fffYUes8tYO2mtUjnQlizoRIrlq7FYE8Qe597HvfccxcGBgYxF+qGyTGJ9uVLEVpIobOrEzqtCZGgXkBD1gsTkwVMTKawfksdDr/5Ano7IljVvg7XX3MjxkbH8Zfnn0Z1lQ8f/vh1mA+fxuFDh2E2eBDk85yIYGX7amQSeVEUkWRQXdGKurKNeOJPf0Y42oFrrr5elDh19T40LynFw795AaPjQXzyH25EOu7EmwdG0T/QhbpGK666fjnWrlmP737zUaxYugM333wbfCV2jI4OYMmyFfjTnx5DS3MTlq9aJuSb8YlhhMIL6Oy+iKbmBlH3Hjt+DCOjo7jnno+IyujoYyCWkncAACAASURBVIelLrvvvn/EkSO0OA5g3dr16OrtQ4mvDCdPnsXM7JxkzxHIed8dd+Ds6TP4+YMPoqa6Gl/60pfkWR4fm5Rn5bnnnkPr0iUy95D8IjnkwaBkVHLO4VpHa/6nH38cO3buxODQEL75zW/KfEhwlBbAnH/Pnj0rwCqzXJlpS/tvWiTX1NSgv79fFLm33nqr1DqbN6+XdWH37qtx8uRJfOULX8DqDRtw5PBhXLV7l+Tg8v6kTTEjAKje5Xu0tLSANsx8TdaM27dvlzmRyl6+LpXDVLNSwbtt2zb84Q9/EEUxz4e/v+qqq+RrPju333Ebli1txc9+/jP86Y9P4AMf+CDsNhfm5hbk/WnDfPz4UWzctBYDg71oa2tEJpcQEt+g2A9bsXLlaiFVMSKgoqpa1rjnn39B7nGT2Yj6+jqsXbdWaneORzgSEAvl3Tt34eHf/hZPPfU0vvzlL+OmG2/ET3/6n0XnFZ0A3VzLCHDTCebsxeNYtXYFXj3wCuoaKxBOBjA8OgCzwyjkmp7uftQ3VKKvj7WuFhVl5YiFEliYjqB96Rrcc88nsHLFevg9fhx88wjSiRj2738J69etRVtLGywmJ8ZGZ1FZXgur2wVniVtATubh8lqePX0SR48cgsflxJ6rdqN9xXJZLyv8pXKdmN9JDkmajhYaWthyHqGqTCvZ7qzlOOaZ4rprs1nEnYLKWofNg3xOJ0RTKqj8ZSWoqCyD02mFx+3CQw//CjlakGoKQlZj7UMl9fjEJE6dPicAd31trTgN8WNl+wpcOHcWsVgYkVAADXW10qgfGR0U55+JsWmsW79RahODieBYGKPjE0IcXbta2U/09/ZINuTs9JRYZVy1ezeOHjyNNWtWorm5HgZDAS63BT6vA6mUks9LZR9rfNr5sqYgCM8AWJ3FQW96WNIF2HMaGLM8lTyyeiBhBKbSYZwZG8BsNo4IUnh+/6t413vuwORUAkfePI7ly5dJDcBoD0kgtRoRTdI1hfmlzIs0QG9SyGuyh2B+fdEuf/F6oq6bUv8W1z5ln0BVsQZ6uhmT8kSXCxJ1RPWnqNVELb0oNoDjLMCthuCNAsqoufJqLSCkTnFzUMhXqkUG8zU10Ct/wIgdouaKHYniPFrIi7UwazMS0KjAF4WeXgO3hzEbgMNuh7eoxvW6XfJ1PBJGjORLEkeoWI1HZd9RXloqZEfuXUmA05GEy08S6HQGjI9PwmA2Y3hkBDNzc2htWyp1X2NjI/7y3F7ZL9ISf0X7cqTTKSGoEMAlsYPHx/0JCcLcFzO3meslT5ZkMsVCN4dMMiXWrwSc4rGY1KR0uOL8Oj41KaRUt8MGk4HZnXZRgMdTVGbTSpf7IAOsZto5x3H+dAcOvnEUO3fswofuuAeNVcthMbql5tfocqjw+nHy3Cn8+tePYOXK9di5aw9+cP8DOH3+NB578lH0D3fhLy8+h57RcTjL/WhsrsPASDfcXjsKOg2mZ+eRThfgL61GLqM4HhHs4rxCArKGlsCJlFiscx/BGo4EuvIyPw688ToOvbAfjcvqkc0m0dhYi9nZaVSV1eLgK8dR4a/B7e+/TQFuR/rh8lphMHEPl8R733czDh58Dd093QjOAje/bw+27diAr3zxX5GaM8JankMklMfGdSvRUFeFR/+wDz6vBVddcwXMNjOWLFsi+d4HDx1AIhvFjp2cD4x4+vfHYbd5EYulYNRbsaStEQVNHP4yA67c1Y5kehIabRRmE2tJC1JJmxCp9cYMfD4zFoITMJkUexK3vQTtLZvw+GMv4cHvH0Ndqw0j3SlUt9hQWq7B0GgCLUur8fFPfRznunpx6kIPdGY7DCYH8lq6WLH218kegL0JnSEPg5HPG/NbuUsgiYLuVKz/lX3wYjeVYqWHXEEhWArpATqxNdcWtNDmdKJspQraqDHAwHuHpIUsHa0ysFgI0sakJ8TnzGE1we22wWk3w27XYz4wgVBsFmabFkaLBuks+y4RyZhl3Wc2eaDROFHIW9HdMwWr1Y+p2QgqKuqRzgJTM7NyzNx7RZMx6BjZomfIjE72FHKvMAJGQzeGnEICZb3O82RfhDV+Pg9NhgQBKos18vzwPM0mq+yb03Rig0ac55wOp9QnBKfjiRDCkTnodHSniyMWW6DZM0p8VpRXuOH3OxCNz0GjTck522yKE5PF4EZ42oC28uvQ4NuCj935UXzj61/Etu1rJLu3oLW8BbglaVwM6pWNkfJxWXH7dm38Xj7vyyPwdz4Cl4Hbv/MLfPn0Lo/A23UE/ibg9v7v4+f/56fo6+vBM089JaxiMiFZqB448DpWLF+qWHwF58WeadWqdsxMTePMyRNiJUWALBqPw0Nlwk3vwiO/f1Rsk2m5NzjYj9tuuwXPPvUUPGTw6nXo6x/CilXr0NXdJcrapkZm2ZLFGsLWrVvwxuuvy4aTjbZdV16BoeFhabit27ARa9esw/PPPy/2yy6XE2fPnkFGmPZ5rFq5EkPDA5ibmcHKlavEHonFu95kgc5AC16NNPr6BgfEho6ZPbSoERVEKokbb7xJmoP7XngBsVgSS5pWivIvkQqivqEMseS85JqwAWQ22bEwT9vAqCh4uWn2lXhw5sxp1FTXCsBlttrQ1rYUZ8+fF7tW7qWpMCNwxN9/4t5PIBFPSP5WKBKAxarDqdNHpYlPRjUVGtyYl5SUYu3q9Xjkkd+jv28IyVQO62iF1diIx558ArfcegvcvlKEafdm96B12SqEQjHYXcwpZX3PZjxZ5fxU1H7sULCpoYKwbIwQeOAnPyTTeJElsjTaheGuNNvVxogKDqgArArKvhW4NUi+ZtF+VMv82ZR88j0W/40og4vvTTBFFLnFbEr+TrUMJXDM37ERyk++hmqzTJa5KKhttkuZd6JuVBAEabhQMUP1Iy3BVNtlAYCLNrCyCWWDgOMkjaW8bNpyeWZ0KrapMiZsGHFcL8ErCujLPxEr2ExWsZGlKlRD8EoBb6QRRTtYgkzZBMp8XtgNOhx47WVUl3jhsFvw2ssvwuN1oW1JK15+bb/kzH3la1/FyOQMopk8xkZGsHLpEgFbhsbGsWnHNTh0ugvu8gbUtyyHzWLGYPdFLG+owGjPeWSSAWh0KUXJlstJbquaS8brSPJCOp+TZ9dss8LpdsNqtwu7PU6mfrYg6qLz5zukkc3GNYkZtCXbu3cvbHYq9OuE9W21WtBQVyP2ccz5YlOF9sfVlVXIprNi87swt4Cenl5pajOLjk1xWqkXNHmxXFy1fh0OHn0T8VwGA2OjOHT8qKjhXt97AFuv3oT3v+92fP+734NJ8pF0KKm0oLy6FPv2vYGaqhI01DfCaDDLs0yF58x0QLLjXA632IBS6U7gemyYc4EBJRWliKeiMpcRvK6ta8LY0JRkxJZ5fBjo7cT7brkJn/v0x/Af//ldVNQ6AG1a8rtJgnA4ndKEI4BpMJkVQFSrE0Ufc8VcHp/cj6dOnpBnobKqXMaJTTI2kDsuXpTsRFqyXXnlbtTXNeK3v/0dbrjhRlzs7MKFjg4BCJa0LkVDTT1GhocRC4TR0tQEv9eLk8ffFDuypa1N0qhig0vIApJDRSURmyvMidUgR4sy2i5Lo4J3NwF73tcZsQPWmXTQW4yK6jVHtwGnqDOC4RCmZ6YRjkbluSPp22y1wu5wiCNDJsuxo2qmqJRk6hVVOBnFFp3WZvJ8U6Wey4uSPZ3JIhKJISuAo8L4l3mBQKJGI3M4VS985oQsweaqKNu10KYVO3K+n0oeUZWkl9S2tIQuNmzU/6s09BVQV7JsqdQvNppFhVYosvDF+lg5Dr5GLBmTBvZblamXjllUXX/NyOYcwQY0ySIqOUVVGqnzrKpmlf+b45yREQKQNNGKttNvVdYurm8Wz8fKHMnmlKKeVa/DYqBW/Vu+Jq8Fnzv+SxWmmh3O41jcXFedENRxV19bzqVIXHmr2wLfW10f/v/AYOU4FCWUAtIWt2a0b0ww6oAZw/9zu8YIAeY6ZmhHmjXAZLQKKSiTjSCZDMBu1cDr9EBfsGN6LIvIrAmfvvcb+NznPwSHewHV5UuxtG0TcvoBXLG7HQ2lK/HDB/8N6UwMJ4+NoX3ZJpgtelHm3nbHHgwNzOHx3x3AwSP78Z73XoXz57oRDM0jkzXgHTeuwvRMBGZbAiZzHnYLIwq24MLFi5ieTuDcuV58458/g5f2P4+Hf3gAu2/agqt27ZSm4o8e+A986hP3YNXaGpw4/xjyuQT6+4bh9TnhclsFGKL1fG9fF+bnE9i65WrYdO34758/ieXtZeg4P4TJvjyuumktLnQyNzaNocFJrF5bjy998av4t+/+EunsPJavLsXw8AD27L4dv3/oqGQt/vBH38DPfvEDUZC89+aPQ5OnrTSfvzTop/q9f/tXvPvmG/B/fvEzfOqTn8CubbvwnR9/F51dXdiwYQPGxsbgi7rw6B8fRUdnJw4ffhPxWAJbtu1Ad08vDh+iFXIe1dU10lRkrfXvP75fzu/d77wBsUgUO3fuxFe//jUsLARx7OgJLF++Ar979FFs3bYV589fFEthrt89ff3Yv+953PK+98maffHiRbzzne8UxepPfvITAUcJqL7yyiviSEBghKQcZtdOTI5LvUm12osvvihOLwRdb775ZrQ0N+DChQv4529+W16H7/Xggw/ihhveIaDGju1bBfz80Y9+hM9//vM4cuSIqNfWrl2LM2fOyDNOe2be3wSCee8TVL7r7rvx0MMPS+QGgRpm8t5yyy1i8/zHP/5Rap5HH30Uf/nLX+TfL3/5S7jj9ltx1Z6rhdj3wAM/xkA/bVLncO7cOfT0dGHnru146unHcNddd+DqPVfi9ddfwbETx7Fh43ZRHn3n29/BxjXrsWzlGtTW1OHuu+9CPmfAr37532hraxXAlnVpZVUF1q9fJ6RMrjNr1qzFTTfdJEBkmb9SwOhDh46IFTXBeU60W7ZsxUMPPYR3vGMPtMY8Hn/6UdicFjS01mBoYgBHXzyOde9oh8/rQ3d3H5wum4B2S9uWIzAfxBuvvAFz3oT33/YhbNqyHc/vfQXXX38DjHrabFIhmUVvb49k+9LCtLamGX6vG90Dkzhy9DC6OjowMjqM7q5OLGlrFTCa9WuJz4Ob3/MeIfBoCnSgSAjRUWzuuc6w7i2QbKjUsWpUgKoco/iKay7VtwQvIuEY6Amj1WVRVkGb2KhkKv7h0d/g8OGDom5avXodrBYPKssakMvq4HaXwFfqkzpdomJCQRw48Abm5mbw+huvora2BktammU897/yioC6FotJQE6SVKnerq6rR2dnF+obG1Hf0CB7nng0rMxpqQTMBj2a6uuQZR6tVoNlzW1obW2G1U5AMQKH3YRz506hvqFaYhbI+eFzwMo1HInIOsbM6flAlLw06FN5GDI50AGHxKa8RY+kSYOLE4OYTEUwzwzHfBZvHDmEc+eGUF3dBrerRGxzWa+QlDUfmIPJYmRpA61eI+Qq6uP4LNDpggANx57A7WKXCVVpq7rsKOW4MvcLMZLWxiR70dmCGBXX7SKZStZG7gfyf123LxFLxfZCAz1rca7nqvOGQqsU5wva0YqSTghaRSeMPN9L2c8on4plv5hckAggCk6lflddibLpJELhObFT5vszRsRps6LcX4KKMj8aa2swOz2JbDoBm8XIBV3mWaNRW8xJp8Uq9ysG+Er9ou4mSDk1PYuZ+TnojCZUVFTLysg96xOPP4aK8jLs3Hml1Irc/3Cu4n30u9/9TqyAOadwHiwp8V4isFGZz/qJQFciHpdan+NZ6vHKzzgevA4Tk5PifON0M07EJc8kyXoOtwtT0zNYCAZRVl4DnZ7AkR4Omw+v7HsdF8524cPv/6jkTtPRJRJJIRnLyjhAk8U3vvdVjIwNY2JqBtt37BKb9A9/+F50d3Xj17/8hbhPVNRUYiIcwh+fexbX3bBbHK0mpoZFeelwuREKx2A026E32xGJxRW3Ey3dvRLw2ZzIpfOIBsOigOQlNRtMoi7mnq26ogxTk+N47dWXxTo5PZPBPZ/+ECrKqvCTH/47/GU+udYlpV4sBGfR0togZKZdV21BJDaP/W8Q1B3E9h2bsXnLenScm1Ws8t0uHD/Si4tHJ/DfD38d9//of2NgIAOjqFJ12Lq7Hf0D48gW0ti4aTnGps5h25ZtmJtO4uTxfixpXYuTJ86hkE9jZnYKrUsrcfOtG2B3UqnMPNoo0kkdLOYy2O1WBMITyGYDyBdicHtskmWsyRuRTRnRWLsKzz55EC+90I32Zc2orCmDr8yGSDyGteu34UxHL853DsJVUoVgJAWr0yf7GnHIMpvlvubrcU9LUokEfxSJdIqLFckOCglQqe2UOltqSm7odDkB6QmIynPEzFVuCPJaFDJ8Hg0w6szQwQjCpgTYuc/KIy77Jnm+0ykUcmmY9BrYLKz3SMBMQaPLQqunGw+BZY3UZIlYEKlUFh53GQqwo7NrFHqDG9mMAZU1jQiE45idn0cinRAQnSp07jdIxi4mvcjcIPMD5wHZ7zA/Wg+tQS/PIic1VaXP48vTsUyyf5X8EZ62lrE/BpM4w/HGIzGN+2ifxwePx1d03yDhPwaDTgGp5+YnEInOwldixpIltQLismZNMQPYZobb4cNoTwAt/qtR592ML3zqi/j2v3wVGzYtE9vwPMyXOgyK4lZxcLsM3L5dO72Xz/vyCLy9RuAycPv2ut6Xz/byCLxtRuBvAW5/9MD38fOf/RQdF8+LvS8Lw4b6eiRiUWlskIGey6Th87pkEzo0NAifz4uyEh8y8bjkpkFvxDV7rsNsMITHn3oaH7z7bjQ2N+P0iWMo9XkwOjiAtiXNeOmFF3HFrmuQymlx9PhxLFu6FKMjo9i8eaNYQdEamexui8ksWU5UmZ44cUKyg8gk5vum0lTSaXDiOJngy8XGecP69WLVQzsxbkHWrVuLwMKCFO3hWBpWu1vUawTTEukUYlFuhLzweLxiicYNSzQWle8JOZw6eRYl7iqxYWpqqVIaw5kAzGYyvDU4ffoiLCY7amubhdVPoJU2vJNTtNBzYsf2K/HKq6/CZncKeMqNDe1GWf93dXahvX0V5mbn4PMwa1UDnV6DUHQGrW3MLcqI/TPBJgJ+sWgCBoMZNodLLBIjkbi856pVa0TVtxBcgL+sAtAY0Ns/gpqGFlRU1KCjuxduj0ca6wRuySzXModGch250SzajxUtPBU1QuaSnaYCOBou2Z0tVt2qKtfFylwV3FUb+IutknUSVasRNTSbOSpwy9df/P9V9ZkoeqV5khKlG8eCjRIqPLlvZPOCjRY2QQgCKiCIkndJBQXPjyptNsk5nqLmKkAUCFQvBwIB2Tiy4cFjILOftkoESiTPSbI8dYr1Glm5VN+Suc7WBpUCVIxSDazTKWpLibpSlAKKiepfM27Z1CN7ns0F2myzIcSf8Z7J5NOSRWbQAKVOO04ePYQdG9ejr6cTbrcD+19+QVjcY+Pj2PfSi/jgXXdBY7ZjYGwWsXAQLrsRbqeVXsVwV9RBYyvBdKQAm6tMQDunUYfG8hJkw7N49aVn4S0xIxCYhd1ihdftwfzsDKLhiABXVExQHWh22FBgw31KUUPVVNbC7XQjGo7CZrNjdlZRvNOqjZtjNeOWiltu7klgmJmeBHJpZJMplJb5ZUNdV8fmSAlOnjwlzV02kDat3SDPbV93nzyTBJt7+3tQWV2B5iVtONPZAZ3NimA8ioqaGlTV1mNyehq//MWvoCto0Fhbj6GBQURiC9BZ49iwZTX8/jKcP3cR4SABgivR3dWH/v4hVFZUy3NEIFOvNYgKnuoX2jOGo0FkCxmMTIzKOFBBhIIefm81DBo93FYbzp08hY9++Hb8r/s+jX/91y9g5Zo6ROMBGM1m2J1OpGlhnMlK8zAUjcBks4rylvdvudhrTuLF/a8IYE/VRV19jQAMVEEtLMxJc91isQnBxGl3IxCIoJvPsMsLb6lfnksSPqgyGO4dRmVZBeqrqrEwM4v1q1dDV8giMDuNrZvXIxYJSFOBDQW+nhA1iuxsZl6n2MBhU5OAJG3RkEValKcZUV7ktBnozTqxvKaCmUA+AdTZAEErhYmvIYudnoFg3nMK8URMGpRUNFEhQR4E1bI6yZpVWPsZArBUo4gkVAHumEloNdpEGSyOAGJ3zq+VJiwb0pw4FbWoAt7K3EItA62nlY5rkWChNF05R9NykH8vBAyxTNZQzCnXw8CM30X5qwJsFqsEzjNKw6rYVAat4BQ7ZObLCWlFLH+VhrGSa8tcOzoJFGQ+oHqB9xBZ+GIxV1TAqgAv5w51buXYqarhSwC0QS9jx3lHtRq+BIYvsk1+KxisqIaVpvlisFcFWlVFr9r05t+rKlyCKBI7+xa7ZPWYVIBYHRcVDM4USSxqI14dE5XcI9dD8r3+59ZLzbGl/XFGGoqcP5WLIOC3AC5ipKyA2HJds9IA12pM0GnsyKapcKe9dgQ6fRz5fBh2qwEeewniQSOQLkFkwYCurrPI5ObQ2tgMm7kKt95xJS50voHSklLML8xjdGgM8zNZNNatwAffeztGAxdw+OhzKOQs8LibcfjwfiFfVJa34uixI/jMfXfjxLFOdHWN4H0fvBIH33wOWrgwMTmDivJS2C1lCC9kMD4xAL+/EnOjQGw+ju888FUMDgyg80Ivdmy9Bh6vCV0De5HNB5DNxqEpRJDPBQB9AmcvjmHZSrog8P71o6J0D57fewEV1U48/dSraKxbi8paK6ZmO5AOm9DfNYp33LRVSHBPPv4yNm1dimUrS3DwwDFcu/t2fPfbv8LNt16Ha29YhSeeeAovPXMRj/zuaVw41y/K2rm5Sbzw0l5k8nGEYgEBfNeuXwNfiRdVNbWSyTk2NoHenl587j2fxKc//Vl09/WKupQWtddccz32vbgPh98k+cyMRDwluYgkttx2660o95fhlhtvxE3vejfePHJEgKOvf+OfUVpSgeee24tIPIHx8QnJ4OV6f/XVezA4PIyJiTHJCKX6lsAr7wMqdL/1rW+hqakRBw8eEmCWLguMzCCwzGeKSju/vxRjY6OSd7tnzx5MT0+KEpNKticee0ye2y9/5Ss4fPiwEJruuP0WeborK8rFcvi++z6Pz372s3jiiScEFCboS8CWwCaJS7RBJlDGjFsqe9ncpy0ygVkCxawzrrvuOlHdNjc3C+BMII9AEAFl1r33fPQjMu8yL7i2ph633nq7zLkEjQKBBQRDc2hprUNdQyVK/U489fSfcP7CBUwHoli1ZiMSsaQQGrs6ewQ0b2lowb3M19VqEY1E8JuHHsKJY29iWXs7du3eDZvNiZdfflkiBeiKQ0eX229/v+SNP/XUM2IBffDQIQGwSEqklXVbazNmFyYxOzeJeDIMq9eCZCGBluWNqKyrkqiQ0dExlJT4EQ4wgiCGZDwFu96C4c5+3PcPX8CX/+nr6Ojqxe8fpSJ5EkuXLUF3d4eMCbN9N27YirOnOnDufDdef20/7A6T5IxSoc19CGuT6qoqRCNhdHZ24IN33in7gXAgKHUa6+9YNCxqR5JBaNdM21Eh0sm8wmxUWvhCrLJJKiOIyr+zWpTPmdlxTM+M48TJN7Fm7UqcPHkMpaV+IXgdP3oapaWVGB+bEZA5ncqhvLxC3Ih4b6xZt0qyDwmgUelM9e7zz++T+2PLlu3o7uqRmIaB/j40N1ajf7BHYgfqG5swPT0jdarL7cLY0BAcdjPampqQScRQ6nGJYrOxvhaaVBB2uw2ZXAozM5Pi8sNaaW52VsaH5CyxKtYY4PP5hWwYjcYwMTYGo0YHrShLC3J8OpsZ4XwaB8+fRN5hhs5lQ+dAH2qb6tBxsQPRGNc/B/r7RzA+PITK+hq0r1ohIM98YF4IdsyiZN1EwJZrlUavOPmQX6XmrKvr0GLbZJVkdckVgkTHNDNm05diEIRIpVfWbu47lbohr6zfQo5S1nQ+twp5kuo4BVNS3EQUVxcBYgQEZn664qyhAlJK5i1jF9RYAIXcSTCHyn8hi3HMxCGCdYlWFLR8NnmiuUwKKa4/aWYwa1BbWQ6v24G6qkr4fV7Jt43HoijkUtBp0wL0ch1hTjCjWaiG5tepTB55jRZ2p1vWQeYmcy+7bNkyXL/nGrm+rI2436HK//Tp02hqapA5iJFGnFNIXuAH9xVj46P02BVig6gHs3mxd6X/Cj25ebasOWSMuI/hc0GLXJLi9DoEwxEBsiqqapHNAd1dQzh18iImx+ZQXd6Ir3/pm1jRsEqcaehI47J5JEpmeKIPH//Mh+Hy29DU2ojJ2RncdNPN2LzxCjz12J/xjmtvwqsvvITuzg40NTejpLEWZwe60NVzDj29Z7F8WSN8JW5xYXGX+jE4MgGd2QadzYJoNomMjsrHPJBMwcc9SSgKf0kZouGY5FPzWDiPuRzMJXbJ9RkZGpTnvLerC16LDVs3bMR//+KX0mfg2CWTMUxOjcDns8BsBzZtXYnmtkpojRkk0iFEokF4bKtk/BgPReeqqfFx/PnZl1BV6UUyBsTiLtz07q04daYDZRU1eObPz8tcMzE2j2uu2oArdlyNixd6BDS95prdOH3+iJDDPCUGTEz1wWIB3F6b5Itzz0+QnPckk4K4d6dyn2RPzh92C+NTmCtrQ2lpDRaYJ+wrw/7Xj6Kzpx+r1y3FfDiNiekIwvECLHY/9CYHktm81FRSM+a5By3umUXdzueHTi98ijTyjCk+5UWrcergi3bj8oyJLj4n9bzYIAt/j+Rsg+yt8lnWvBroCgpBk3MB7zPOtck8lcSAlXtiulIlkuLeRotxRgbRgcpoNoibUT6fEaU1s2UpHrDZHEIEy+W5d9HB6fIiGk9jPhCGzmQWskOWUUqcS7I8RiWKRmpwElc03MfzuBSSKJ811qYEbEnFlidd+iV0CNMrGbd0E9Ay7iiLVCIuorRYZAAAIABJREFUSmGCuXQQ4xzF8eK8IOeuJzHHCqfLJdeLzgmJZFjOgY4IwcAUotF5UThXVZWirNwLg74Au1mHVDCNFbXXocTUjv/1yS/gu9/5BtZtWC6K23zBpOxPxBFgMXCrXDOl53BZcfu2afRePtHLI/A2G4HLwO3b7IJfPt3LI/B2GYG/Bbh94P7v4cGfPICpqXE8/cSfipvbPHweN6qqKzHU3we7zSL2X/19PZiYGEdDQwNmpyYQnJuHv7wcS5e3o33Vavzm93/A5Mwsrt5zrTQsAgtzsFpMeO7ZZ3Hbbe9F54WLqKpvQjKrlcZdX18vysvKMDszIw1kgmrMtu3u7pLGF7PH6mqrkc2kkUnHEQzMiYUzm3G0JmODfGCgX2yF2lpb5DITiCrxeQWUM5qs6B0YRTiaQmV1tZK1aLZidm5emoq0+OQm3mK2YWxiHCWlpQLgJhMZZFM6hAIhNDRVwe7UIxialHwSNpGj0RRCgShaW1cImEqggspdZuqsXL0ap06dkY0/lWQmkw1mMp8TKUxMTGF2Zg5NDU1Yvmwpzp89j9KSEuQLGUSTC7BYDEXLKzsCwRAmp6ZFrVtdVS921OFQDBarXTKfotGEsKRpu1dRXQ1iRnqTFQ53idjtTUzPiBJOIyx25jgy85H2PwowIrlRi6xMFWA0cym3luAcwVt+qEpXtXmvPk8qEKFm4i62VFIVV6LSUmi70iRh04VjTqWxqqIlDMNGDBuu3KCYmC1bzLFUrYsJcBF4J3DDxi43S6pCjYo+bqxUkIBNHsUCWjknsSLV6SV3lAACN6HJWEqUTbxPCQhz88bMYAIRBAx0er4frTmzSuYkicZajahVefw8RgGGMxnYmF1Gm0eiVdIMIuCgZAOJGlmAXNonKRagVG0TBCK73GIywOO0Y3ywHy31Nejvugi7zYwNWzbh+aceR0d3J3ZcsQOP/P53cm/ZPWXIwCyAbzI2D22BbGonFpIZLFt/BUIZE2JZ8qCNqPL5UOG0Q5uK4dWXn4HRxCxUjeTL2SwWmI16aexwg8nsLXYKCgSudFqE4jEYDSZhVDMXyOP2SYOyuqpWxnlqmk0GgisaUQPQXpON5mgsLCQBIwqSI0xWf1NrC9L5PAK0adYbMTs7L9bLV2zZjpnJKaSiSWkyi31fLoWJqTG0rViGmWAARocdaVpWNpFVXifX5Oknn8HBNw5jx9YtiEcTePPoAbStrMTI5KA0tGjnTMUAwWajgTlGGmkomI0WyWF0Oz2SSahYRWfFrtlsM6LE7xN7OG7gZ2cCKC+tQTKSQInLg96OTnzkQ7fhS1/8R9z/w6+isa0EBS2tv6wwWa3SLJgPhJDIZFBSXo4LnZ0YGBlBJp9HTR1zhLPo7OlC45IWjIyOYHZuAZ/73KcEuP3TY48KqO/z+jE9NYP5+SDKyqrk+4nxKcniDgUDCMwFJfO2kIHYk+VokRmLY2lzE3ZfsRUVZSUIB2YRj4XlHmJmm+RVUckp5AQNEiSGpFKIJVOisCZwS1VKnvt/6QNokNWwM6TYGRJkpjKXrHQ+Z6JKJwjLvGcqoEi+4PeZtDQ2FIIGG6YkPuRFUcsMZd4jbAwqavWCNOf0BsVizaKzQpOjqlV53kiWEIa79FGzihFbUWXLBqbY60KDiIb5hQphgyQPlaQhtpi5nIAXit2x0oSSzNpihrUKzqqEC46D9G2Y38v/q+b38tyL2axKTlax8XtJKarYOXLOkY8icCw2c2zssFFUtFun/Zyq+lWVwYvJKgIa06aOTgM8T85xRaWRktunWhkraloFPF2UMSvnquQXq4pVmUfV7F3VapL3QjajgMxFxbKo2XjuonhW/lWtk+kUwKa5YrOsZooXVUrEzdXWkQr6FsdBnTMXg75CbqH97SULPkXVoaxHivUbx151d1DVv9JU1mRQyCVgMthgNvqQTuvFFSOTicNqLcBizcFi0QgxxWXzI7KQw8jgPCZGx2E0FFBbUwGTwYlwMAfyCbZfWY/BgW6cPNqFSn8bljSvhMmkRWfPISxZUQqr1YPSkjb85jeP4OLFceQzXA8L2Ll7CwZ6xzExHkTjCg88JRocPdyJulYf2paUw22pQt+FeXhcftTXLsPseBYXL57Ht7/zBZw+eQrZhBHtS66ARpNFNNmJVG4SWk0E2fQY4olBhBIj8FdZsRCbRjjBO9OHZLQNJ47PIpRYwPx8Gl5PC7zlGlzoPIj4bBapSBa33X49ZudmceFcN9pX18NkzeLCmVFcuWs7/vLnF7FidRmuuW41xocKOH5gGp/86JfxrW9+Fze883p0XDiLM2dPoL61FnlNRpraBHj4EYpExXp+bn4BJp0Zn7z5Y9i0ebPMaZFIFIMDg6isqUZDYyN+9KOfwGikHbwyB9AWlJniBNyeePQPWNK2ROZeZoN2dHTiFz//FVatXoMnn3pGoiMCQc5dDiHAjU9OCDgbjQYwNzcrx8IcWbqu3Hff57B61QocOnwM+/btk/udoAUbxFz7+TXjP6oqmV88LkSOB+7/Pk6dPotjx04I4Dw1PYXb33c7Tp0+JXMFc8HpAvOpT94rqrgTJ06iubkFv/jFzwWY3bx5E44ePSo2wrQZ3b5tO3710ENobmqSmADWBMycjLIebVsigC6Vj8eOHkNra4tYbTNnt76uTtbKj3z4LrGdpT32yRNn8OahY7jxpvfI39AxhuDCd779z/hf//QZlFf6cPrMmxgZ6xNXh+6BMSxvX4PTJ0+jvr4Z8zMLmJycRobEvmweH7v3E3IudKshuKjUygPYsGErtOJIYpeale4ZvF7vfe97sWHDJqnBmGX/0gsvifKX1vRWKxU/WdQ21CCeCuPg4VdhJrDqs4lLxfL2ZaJaDQbCiARjaF++CkcOvQmfw43YzDzece2N+OevfxtOpxdPP7tXgGMCxlQiHz9xAh/5yD04ceIUXn5uH3bsvhb/l73vDrO7LNO+T+/9zMyZ3jKT3jspBEITWbq0VbCX/axrW8vq7n67i4quKCi6RWUtKEUEQUBCCqmkkGTSk+m9n97bd93Pe34hy7XX94d/asIVJpnMnDm/9r7P89zNZjWgvo6ZyRPo6Jgr+ckHDx6Se66npxtnTp/E+9//fpjMFmRSGVlzmUWYTsagK+flHtDskgnUc0PX1hOur1zfXG6HfE82l0Q6M4ODb+zGa69th8PhQcecebjxHbdg794DFZecGbkmTU0NAj5w6M97rLe7Dz6vD/EE+wjWsyW4PE4hk7S1taK1tR1HjhzD6jVX4JWXt8Fud2F2ZgoOexmrVi7C8a4uIZc2tTRjZHhEiHB1NVWSV1/lc6OptgZ2iwlWg1H6qPjMBemLJGaB6Y8F2vMb5X5jxAT3d7pqWMxOWMwOsdCOx2JCDKQBh9gF08XBYUbaUMJsPo3eqTEc7z6Ds309ov6kBXpTbQgnT/UhmgBmZqMwmY2yv9LO2GQ2IFAdFCCUxMNcIYuygREJZpQYucASmPACz7v8XOVHQwCHP/+iE4Zmky8fCRuxzhS+mUQEUBWq9uAKhlTBKJQTRKWOlkgC7ieKkCp7ujhsqD1Kok703L8riK68E5VTT2BSq41kX7tIyOKeq8BbgmgauUnrZ1gLsZfhfknrXhBQLlB1BySjUThsJrjtNlHielx0r3LAatHDYVWAmeq9dGJVTLKfgMS0kiURzWLD0PAIjh7tQefcBmzetBEjAwNCCvP5fUJyOH/+nNiy03GKBBDu08yXZs0lROVYBDanHZF4WM69x+mC3WRBPpsFcsrylbbJ3HTtDtoEm5HNZ1UtYTBScwun2wcS/BgBkEoV8IcXXsPwwCTaGufiC5/5Cjob5yGbKcBmcYnScmx4BL/4xeMINQRx+MQ+dCxpQbacwekL53DFhs1YvWI9imkdGoKNeObJZwR0JQEbbjt2Hz2AU6ePYN3aJQBSmJ4ZQ2/vAHy+WkxEwliyfg0cVX6MR2dgdlugM5ZgItBYKItLATH0WCQJr4tZ2FRuOjE1MQ2TnmQMqwBsjHPqOnoYL/zqSXzy0x/Czu27pH7kGjg+Poy1a1egfU49Upkp5EpheAJGZIthmKy8Xwuw6juRzaTgcTpht/JnFjA1Po45HXNh1FuRzpSQTBXg8dXh8cefRSqXwWDvOGKTGSxbtAJuvw3Huw4hUGXBNTeshclmRE1dEb6gVQhTBGRJyC7kdfD7PUikIkJkLZeovKclr5fhKHDYXFLLcQ1KZxJCbjGbdYhGpqEzWJDM8jl0o294GuNTSUDvwnQ4i5LOKk47XCcNJpIhWMdl1f1bMkmWMJ8/EjnlWdFqbT1jSug6pQgP6slR1Z649gj7UTnUkP4pD6/k3eqll+Of9TplSyw5sQwb0ZektmX/wrgLvSCmBFOZL61Ml+mQwN6AoKmyNC7AbnUIMYfuIB4fs3pLmJwdh8VuQaaQR7HEOBc9CkUjoGN8B125ytAbqKoVWFoAYi5QpgrRkj05j5WHwf6UCn+SX7j3F7Kqb+c6y/qdWby8/sy7TsXjKOSzyj5f3HwKKOZJLKE62EGqJ2wWG5xOl/R36WRaMoRtdCrQl6U/C89OoVDIwutzIlRlgbGYwbVr3o1q20J86kOfxoP/8nWsXL1IWSWXzQpUvgzc/qWMci8f5+UzcPkMXHIGLgO3l2+Hy2fg8hn4szwDfwpw+/B3von/euwRnD5zEq++/Lxk2GazabTPaZOMNQI3Ai4WigL4zJ3bIcXr4EAf6mrrpckOVgdlqG80mxFPJyTfrKq6WkCT8bEJNDY0Y3Y6jMhsVAb2bp8PrS2tklE1ODiEsbFRrFq1SkAwFuqZXBaHDh9EQ2M9Fi9dLJZpqVgUFoMOnXPa0N1zToY0zM+lGoM2Zc0tzTK0Zm5aXW0jYrEERsYnsWDpCswwQ2qQYC+tUYcwt6MTM1OzkpVGcLOtvQPZYkFsTZm16PZ4MTE2LQU3BzKNTTUoljIwmvTScCbitLsyY+Gi5ZidoTplUBryQHUVnB6n5MIRYMnnisKAz2cLqAoGZMhEFjSbZw5CaDVLAI/WmHaXG7NUDxQJYLvFupbHQNUdQZy2tjmi2uOQzeXyyJDTFwhiZHIGPn8VbHYH2js6kc5kRbFB9TCBELErMzLTkSzUnDRrNotdGl42YWRa85oQrKTCjmpf2gLS6o/AplgFlQmKKjBSy67i8ISvzeEIAQZhrlZADU2NpUAMArEmYdPzuO0Oh9gR8vv471TIGs0WOQdUzxo52KD1GdmulXwcBaTqBexlk8ihMsFoOYJyCelMUgbLPB4O7QhEEYDhLw5lCLhQ7cuvJXjLgV0ynpTGjKoSDpkoTCT0UmJTyWMhYF2kDTeEZU8LUp472sDxNTUbODZ/BCEEACFIS3XhJZm2KnOSgyT2eKrpVd9bhlmfh9mkR9DnRXRmErEZPm9FycuqDvrR19+DrpNdyGRTOHr8OEL1dQgGa1Eum4RMQWGy1WaC3e3EWDiKYH079I4ACrDCavOitqoOyXAcuWQChlIMQ/1dyKdjksVVFfBIJho4gMsTxLbD5nQiTQaAwQiT1S7nhfdjOh6Xe4HXgc0oLSuTqZTYdVusFjQ01CEaiWJkdBhT0xPweb3IxGMoF3IIBKqQJahuNCAci4rlbktLm+S7nTpxEjYOn6BDU2OTnN+pqRE43HbEEwnUNTeif3gIdU1N8p6YS81MwwsXepSi2OmUnFzeCyfOvQl/lVeeX35tY1MTunt6kMsV0dzUjLHhUYSqQghV1aDrzS4EPD5RCA0NjmE2EoPP74XX7xVFr4FqCDAfMSJgn91qRSIWxj333IFP/59P4G+/8lFUt9rgq/LIkIH25zq9Gb29Q4jGErDYHRgZG0dNba3YzR0/eBJVrdVYvGiBDOA4lD/w+nHcd/9tCFT7xOnA6XAL8DgxMSVEks7OuTIMdzidYgMZj8wilcwgHk2hoa4ZY6OTyKWLaG1plpzbmuogNl+5QTKjCqWcOCXEE2GxP+WAl/nfVNMazAbkmU9Fm1oORfixMqypyGDJpedYWGVdkbzAoR6HBqJepSUih5BqECvPWMXW3KiDDJ1VrrMCHTn44X3DP0uC3SVDIMl5zpdg1puVVWUFLOQgl4Cn5MvSvpDfSVUmFfBi9a0GSTmLsja7lFDyVr6sImgI0aKSYasBmFRlyICGP0+Gv/wXDok5ZCJ4WMmxFftkoY7Iz6flsQyZL1Ho8P3wfXLIxOdbU/WI4kiAUj5fOZUTLsel1MTqGFU+FQEwRY7h+sHzbERZX5bzfBEoFSWtAlSV+pZEGB1FO3KuaHEoM2XmFws2yuPn2q3WeY1EooBe9bW0b9dsok0wVqg8PLdFuVeoZtIAYuaZKTtj0S5LrqCoQi5GbFUmSzxbFYCczxDPqdIJVHKUK/l7xorEmedBwNq3lAMKuK5kdynglmopXhtaoVLNwfXTDoPeKsM5HpzZynW6hEwmDqfdJpl8upIJKBolCzeTTIuNqc3kQCpuQDFfxA3vWAmjvojDB47h5LEz+PynP4/VqxfhB499E3pjAjX183HwjRHJTSvqCjh7dAQ1DRbMjMdQKttRWz0PZX0GFkcWvb0X8MGP3wCzPY/hvmnYDLU4sKMbH/jwR+D3VuP73/0+vv/Df8CzT72MU0dHcNet74fTakUuPyp7AAGWeKIXdU0GTEVPwe6lzXoa05EswhEd5i/YhInpJF7e9jK6+6ZhMVdh4dJGTEz1YOjCGFx2Fxqb3fAH/Hjz8BnMX9CCfCENiu8/8vH78Oj3H8Utt90AX8CFo4cu4PTxcWxYsxWvvvSafA+veW8Pc2/niVowk0oLQeq9730/du16XUD12roGrFmzBtaiUxwtYlQ48v4u5ETVumDhfLlOO3ftQSwSF5tW5rW+88abxAL2Px77PlauWCbrd01NCPsPvCHZuHfffS82bNiI1157HUPDo7LOkYzHmob2rAazTsh6dFGhgpX2vZ/59CexefMGHNj/hih4mftIgNjhtKEuVIvmlhaJ2ViyZCH8YuV7XpRpSsVEp4wCvvqVr+BLX/4yerq7JRP0ys1X4vSZ00KGi0YS4nbQPzAo9yIHybPhKXT3nhf70kAggMmpKfQPDMGgMyAZi2HhvHnYtft1XHf9DXjnTTcjEoni8JtHxSmBLjZcB0eHR1BXUyNkqXwxg6uuX4v5S+bgt08+h98+9Txuu/1uuF0eAV357O/buwswAVuu2YR4ahZHju2Hw2lHuWiBy+EV63qCweGZMBx2l8rInYwK4Yg5mszoZd03OT4iWarvfMctpM2IGpiPIIHZaCwmwHR7+xxxsVmzeo1kYZJksG/ffjj4PJWLohKdt6ATqXwK0fAMxqNTou7jGuoP+i/WiH4/CUQx6Lj2prPYtP4q/NP//Vd4fR6cO38a//AP/xfVgWZ4XfVIM+LDwfzXo5i3oA5jIwNobW6Az1OF13edwLwFa1Fd14BXXtuBa264CWe6u3D6zGH8zd98BA67B5l4EW6HXxS+uTydHjJCumOWPEl7kq1IgEynAA+69wR8PoyMDmGgvxcDQ32YCY8glYlKjRfwVUmNNX/eEmzbtkNs2Zm5zNp0bGxYomSo2OV63tTULtnC3b3dYlubz6cRiczKesXfrGFZ11533Tvw6yeeRGtrG7xuB04cOQCTvohly5ciGgvD4aC7jh7VwQCCQa+8R+bV2+gGk89L/cEawOvQyV5Cwhx3bd7DyprfILUa1bW0jxfiDowo0BbZbBVAT28yIJ5Owugwo2wzIFpIwVtbhWg+gz/u2oF0LoeZmVns3X0I1161CY0t8/HzJ16AzeGRepuOGk6XHaPjI1ixagXMNhMyhYyAftyrxK2mSLUz41iU0o5A6kUFX8UpQshJ3MsrThTcUpRqzSR7I29KzZpVPhI4EQvTyj6mqoFK/861XxGBtD1OU/qq3qDiwCE1gvoWpbglqKv6jEsdLWT/llx6KhPVnqnVExpJVL6nYg3BOAohZun1MFf6k0Iui0w6KTbJrJldDgfMJh2qAk7CXeIcQJeaCo4mtsfcl8wWo/TdrAU8Hpe8r2w6C5fVKXuVxUZgviQEFBJYPV4vbOJ8kxQCQyqdEncDEukSqQRSmSSqAn4YygbYjBak+XU6kskUGEUwPp6Kw0BnlXIeNocNaVoxu3xIp4oo540Ijyaw7cXdsMKF6656J+65469REwxhenYGHp9HiM8jw8P4p7//v5gdD+Oue+9EXVst0uU4YtkohiaGEUvGUVtfj4ULFmL1klX41a9/hd07d0t/7Ah4cPrCBekfGhurMD7eg455DegbGMTI0CyS2Tw2Xnc9PIEQxmbGEMvMAKY8PE4f8llFuCZ2ZpDsVhY/emSSGekJRPWJEng9RHGJIva/vB2t8+owt3MhRodHRZUbj0awfu0q5PNxGPU5ZOmsZS/CaiMJw4RobAZ2nUnF3phIhqTNMAE8F7J5HSLRDNhydM5fArPVhR/+8BfoPnMe+XIey9rmYtHcBUgVEzh67BDsLgKnGQyNzqJzvgc337xRuYiwDi4UhOxEEjj7cM4OmEfLa2HQ21AqmyX6haAnLYdJoEimw3B77OJKQwJ5ociam044NnE14/sLxzJI50qIxtNST3DGIoClxJZYYDK4oSvT6YfEB1XDqX+tsPH47HDPNPCuoeONcpzSs2ZnDIvcyBXbc9aLld8Sa0LgVp4PRTQUgoRkUjO+hRWFAlQln5p9ssQ3cS2oOO5U+g3+u8NoRzaVgtNtlczbso4ZuwVk87R7LglJzMgiUGcGOQHkfhqNZuQLWanhFYGxrAje8v5ZO5tEYSuwM8mXlX5FVP45AtDKYU2OibbKetXfOBnBJTV8WdZnyQNW1jtCluG9IiuwkSQyM5w2h/RErPH5HiRFhwTZfB7JVByFbAzFVALvufXDaPLPw6c/8in889e+hrXrV0sfWtaRZKJIp0pxy3OrqaIvK27/LIe5lw/q8hm4fAYunoHLwO3lm+HyGbh8Bv4sz8CfAtx+76Fv4d8f+S7Onj2BZ578OTx+BxLpuBTDoVAd9GWzNCzZVEaAFbI1i/mUWC2x8GXDWVUTQKGQQTgyC7fPJaBcOpOD11uN/fsO433v+yjGx2awb+8BrF2zUvJKfH6/AMJdJ07g8KHDuPKqLejr74PT7US2kMO5C+fRMXcOaupqJQcrHY3DYTQjnYgBujwWLejAm0cOiDUVGfS0PG5sakWxRMssE0wmGxKpDJwBv6jFTnadQGNtPWJUDYYakIonRS0yOT0Fl8cPo9WMmvo6DIwMy6BjaHBYWPNaFlY0FhWVBVnOVPMxv7brxGn4/EGxqyPYQ1vQtnntGB4bRo7Dx3gSMTLW9Qa0t7TI0IcKZg4GamurYbHxPKWQzRVgc1UhGktLY75o0WKEZyOiAO7rG8DkxDSWLF6K2dmwNAMCDjK/0mRFOFNEqL4RbrcLVqtFLPhoGyhauzKHR7QKYtOkcl5pO0c2MpsuUbVVQFdyznlN2fCzESGjWwM7lX0mBy5szFRjxXwcsUCS3C6z2DDxE2xOOHgXcIEKW2m+ytLY8HXEHrlcRjKVqYC00sUgKxbRSbF3U7aYephKJhhKeskuIlOYymvmcCo2rgJz+bocutIqjM0ih3ai9hPLNDZUtDFVNmfsMVPJFGxWm2Q/sRnzuH3qeGiFxJbVSFCA51dZH7Nx498LWf5cowB5YrFEsIEDMyqAaREngIRehiy0Q2OnZbbaJCO2Iji+mBvEnBy9vgCXuQynzSxqpEImjf7eHoSqgli1bg3GBvoADtsSUTz8bw9h7fp1YpE4f+58+JxesSqmWof3LX/H01n4ampR06AU7ZFEAaGaZpRKzOLRocZnxtH9L8Fh1qE64MXIUA+mJ0dRGwrKEFldQzNyBJjZdppsYndrtxlhMUHUtlSS+Lx+aXQvnD8va2h7ezvq66n4zmFqYgpJqnddbgz29UFXLMiw/OSZ0whWBWEwm4WUsX7DFZKHGEsmRG1y/NhxscH0BbxIJmYwPTMpluy05+UzwPuFBAO+BpVS/PuFC92iFmJzvWjpEhzrOiHDR9r2uQN+2FxOROIxARg4uHU7nJgcHUd7UwuKqQwGqZZx+5HLcpDHvGE1aOR9ky8WkaFtXyWLmFmsJJ18/kufwY3vuAF3PnAzFm2ag0XLF6D7fD9OHDuNuppGJGM5JFNpjI9NY9GSJZKhtGf7HmFir9i8Uq510M286yKOHe7C7EQMRhgxd1Wb3BuJeEKGck1NVGRFcOLIacyZ3wYLFd1Uu5Y4jAFSCWagmuALMAvSLWpfAd+dtG22C+jKjCWjuQyrnXl2erg9NthstAJPI1NIir0gtbaFyrBSBgQlql7VWiEAqZYHJzOJCv+8YiusWSBqWali/1tRd3INoIKY6i0ZqsgzpMgQ/MWhhWaXyI8CpArQqZ4jZQFcAYxJHJHZUCWLThwDFNCXN2oqUKXm10BNLUfvLftylYsrg5iKdbIAsJU/a0NePvM8/xeHwLKGcqrEGZT6qIBbZeGogZrqmDRAVQ2x+EvU9gKq8vvUmqYrV75OTckE3BWAW9RIVCNwXWEeMNXnymZOZXQpJa2sjQI485xyAMUXoV2kAjflXi6RSKKByNqgWw2v1bVQObzKZZoLGmAo6Inx891ULLNJklH3gGajSAs5AXv1HHgp22gSTeR98yJRfSHipoo9N9+7AN/MUy5f/C0/V8UVV5wJlELq0uslCYUVyz5t6C7vndekJB4NYjcp+1uFwEMSlFIQKyU2B6FUIunLemRTBQETB/sGYTO5hLjlsplx3darEPB6cPrEcbznzjsxb04Lfvyz78rzUzTW4Jnnj2DN+rUIx0YwOz6B+kYPmus78IffvYHYrFENjxGDxRnGpq0EcqMy1KzyteBnP3oV973nPkCfQNfxI7jhhqvw+H+8AJepBe9/z0cwNjiEpYs6EJspoph1oGSlnCFrAAAgAElEQVSMw+ZNYHD8MGYi02hoWIT589bAYnUip49iz8FtePKpZ+D21mN8IoZ5i5owG+7H+FBMCEgrVzcjHJ3FgX1dWLdmvbh2tLXXSWb48797Fc2N82C3O5HNRdF94Rxy8RIsBocAhbzvJ8enJQLimq3X4rqrr4fd6kSoph7JOIEqgxBJSC7J621Ip+kmolwjgkEf8oUMfvjDR3H//Q+I0nDHjtcxPDSOwcER3HnH3WhpqsOH33cvPvLhDwjQuH37Tlitdnzus5/H66/vQW1tCHff9S4889sXEI+nxXmA97sv6IfZYUJ3b4+oXlpaWiT78Zvf+FcsXjQPB984hG2v/lHqijtuvU0UZ7QtZD775NSM3O8EQRkrsWrVciG/sVZqbGrAgw8+iLVr1sLjdeOVV15Bx5w5WLN2jVgxz5u3GNtfex3t7Z2itjzffRZzF7RL9vDZsyfFLSaVzotCk4Dp+NAQtl65WYCym2+7Hb/7/e8ljsNssWLXrr2yD7Imi86GYTObxJ1gfHIIf3X3VhT0Cfzi8V/DYrQjkypgyeIlGBsdQ9fxE/i7r3wJj/7oEbR0tmDhsgXYvvtVShKxftkmDPcN4/SZEyqbPJ+XvSyfo52nHVduvBqNTW1SF505cwpnzhyXc7egYwmamlpgc9glwoCq45FxWkgXxQKaw+SW5hbU1tTg7nfdBZ/bi4e++SDa25rR0tKE413HJdv13r++F2fPncXA0CBOnjyBU2dPCxhMgJCgDG1unTYbcsksPvmJz+BjH/04evrO4cy5Ezhx7BRCgQ5kEhaMDHRjNnwCW6+vw9p11Zia5r7sRj5rwdGjEwjH3LA4O/Dsi3uxYt2VsLp1OHR8G+65506UskBdoB3ImTAxNolsMY1cIY2ammqYjSbMTk2L+47P7RJgJJmIUr6FwcFedJ89i0SChC2PRANEEhEhS9E+mkDo7be9Cy+99EexYWVN3dkxT9acdDIlbj6s90dGp+B2+wSMY658NBpGfX2tfKTNs9vtwOBAP665dit27tgpn3PZrTAXi0hHI/D63GhtbYDdYQJTB2qq/DCQ0cJ9V8DfouyLVH6Kzf2lJBxWYVJzKhIT7/NMOi2kRF5D5g5L3Q8dMiUDkvmsAGmzyTAKxhLyxjJWrFuJvuEhJNJpxBMq9kb2jSKwa88JBGtb4A1UCyg4G5lBVU0Q/YP9cPvccLod0Jl0AqhSaUuSkUibWduWKntjxTVDlGKVvYv7oZY1rDYL5aDB+ovvV9vb1Z78P/cFta6z9mcPpAiUWjSJkMJkD9FUgQRd/+c+9z9fT+XySgZypTYRkpAWxVDZZ5V7RaX24BGyPhFSk6oXpYe6eAwqNodALgHYXDanyKQGgwDxVGtSdcd102FXMSd0RrEwGQY55LIpyS4ulXIC5pOMU8wqkCyZTCESiwkp1OsPwGp1YGxiUmAc1n98L4FglRCRqQCPRMNi75tL5xHyVyMdS0r/RxItVYq0uE7mk0iXMpIfa7DQO9cIk9mJV546gNnJGRSjOsTGMvibBz6Fu2+7DwFvEOHoDOweG9LFKJ576Vn89Gf/jVK8jL+66lbMnTcP3cO9aO5oxFR8Emf7z4kLDsxl+AJupHNJKRuYP04y89yOuaIMP3jgMMbGJ3HNdetgcZTR1tmIPXvfwPhYGG53PQLBOrnH+gfPYtmqxTDa3DyrSGcJcNLu1ox8njUg7WpNck3EKFcAW0VEYy+cyaRQXVUllspybvMlHNy3D7nZCO65/10wsp5CGiZjHtHIOFwuC7xeJ6wYhNniQC7He84Cm70KmbQBA8MzmA5nMDw6jVBdEwxmK2YiUZw8fhpNjT68984bYbOomoiq2t37duOJXz8Nu8OD665dieuuXYNUYgblPO20U0JKY0VVYC0moGNBiKd8V8ynzfB46VjDnpY27zabEGflWaArWYbkcpI62BPnkaPVN52kdAaJXGBtmGE2cIIRKAnEEznkcrQhtkvUEt2QOF9gVA5BTJJOijq6v1SAW8pjdcL45iRB+l2JXqpEYWgOXpwfqEghVQOr61D5nrINKFNJW8nKpYdx5c+Ku1dR9wpRUKl82S879TYQ7iVpRUV+6KTnJPFb1c5qDVGgsuq5xSVAbM+LQoaUPp6Kff69orQV4JlrklpJL0akiFV7RXMra5HU/yr2hK5lrDFI6Bbb9koUDOcJJP/wwLmm8P1k02lZ31iH8n2TqGy1WJQTQWX94H45MzKD+29/Nxp8tfjsRz+Jr3/577FhwybVe5AwXgHTFS1cI6toVslych06nS71ZznYvHxQl8/A5TPwF30GLgO3f9GX//LBXz4Df75n4E8Cbr/9EH76o8cwMNyLJ37+nyiBijXmhGTQ2jpHMqtcTg+WLFqC13dsRy5LG7hWTE2Mw+v1iU2T02VDJBbGG2/sF3Bl2fLlyGTycLp8oooxmZySe0bLUqvJgFyO+YN6LF68RIZFzz33O1x9zTWiZh2bGIe/KigD39HxUYRjEdSGQmiqb8Cpo10CYFgsBrS3NmFsdAiMHWReJodrvkA1YvEkimUqAz0ytGBm6cTUpAxdAh4vGkN1YkPEYptKHKpTOXQYGh2BzeWSpodDPg52Cdx6fMwdKqC7pxtV1UEEAkHs2rMHwUAV5s5dgK6uU5KnwsxYWogtWb0Ue/a+LiqyoM+PRDSOcr4orHkp/EXqWobNYUGxnJcBqM5oQrCuHfk8m408Usk02trn4PfPP4/rrrtBXp8Dcw4RqIKmire6pgaDoxNoaOuAy+eXZiKdTkkT43G7kU4mYbYwb6aorIB1gM1skYyqclGxXcUElGA8gQKxwiwI25cWQFYb7Q6NMhgnQErlLVn9ys6Sc6WiDAXJBKdtHJuei/afFUY8gS++L266zC3mYIlDsVBdLUbHxpHPFWTAyuaLJGA2MnnaGxGc4fcVGH7FQaQBVjubHarTqATMywCC18nEnNkSG9xMxa5Uh0KJFslKbas3qkwsNlIKmCnAbuHgOY1Svii5OWwO2QTqzAR8FQCiqf9ERVwqwcKBQEX5p+Wl8fNUYtjcSuHLe4psWx4PGzunm7nEaRmGiQKBgAOPjY23DnDzvDG3t1iE3WKRwQ2pwlSm9Pd2w+6yo7WtBf/4j1+DWUD5UaxesUruJwK3NfUhRJMxUT4tWLock+EIFi9bBasjgFiiiFzBiMbmTmnG05ExFBNj6O0+jaqgF7NToxgd7kXAR+VtXJj6RJgcLi9MFgfSOd43RVjMOnjcVNxAss14Hb0+L8KzYcyGw3I94tG4vE9mRnJwcOb0GSSiUYSqq4QMwIxUWu72Dw7C6XahubVVBsYdc+dKFhctM1vaWpHNpmAx6zE5NiT3GAf8VVVVooCi5TLVQ3M6OkQ1TSIFbStnZ2ZEsV3T0Aizw47+oUHozCYkc1k4XA7J1T17+hxCVdXIpzIo54pYMncBRvoHUczkJG+XilleR7vDCYvNgXgiKa4Bbq9HVCUkk/T1jOBjn/gAPv6xj+HOD96KqfwoOha0I5PKI53Iob11Lo4dPiHWgvPnLpRc2xOnTsLldCMYCiJXzOPs6VOIjMVQzpcRqLNJxvXcznl47rd/hL/WJgoZqkvmzV8Al8uFngt9cm+Gp2ahKzFfzS4gjl5Pm24bbA5eK4sAzXpmzpqAdD6FRDKCXDGDqmoPbA6D2EEGq9zwBRwoltIocI2nrSHV1gUqWdX6RZI8hw18XkVJqQ0vBV9TwC3fF1VaHFwKWJBjFpVS3tKmXg1fNatdNRjVhqMa6/5Su2CuGQR4ReV6MVdLgaQckjrtTjVQqahmFQyo/pcqZC6qad8Opiqr9MrAVQM7NYUrFwc5JC3brgLQ/n9KA3lvlYG09v41gFZ7nUt/nvY5BbBSBVvJwK4o8GXATVCXjP9K5hYPWlk2VySrzCHnGk2ljAyeqErisEZWIgXYCtDKa1BQKlk13rp47SpnVUNJL4LKbw2xlZWovqiHzA05OJNhGpHVyuCMN4MoY5VOQoZ23I/USFHeteCzYptXmd8rI36UK4pcTTGgQHhmhVcCbd82oNfWXu1cas4G2t95dFrGuvY5GfCJBb1SgPDPmr0/h/xmDnYzBRSyRVhMNsTDCbx56JjknjWGahGq8uOOW29Cf/dZ3H3bLQhHx/GNh/4FjR1LMTSdQSITwebNa1HM6nBw70nce+f78MeXXhUr25//9Cn0DXXD7bWitTOIplYHpmbGUS6Y0HMugo0br8KczipMzwwJAW73ttP41Ef/CUFPDRLhMFDIwmGuRZV3DvpHT6NonAaMUTm/re3LEfDXIpmL4fUDz+KFPz6JkdEwFi9Zj917DmLxykZRBh/cex6RcAaf/cJ7sPP1PyKVKMJm8SEWS8LrswqhLp3UI1Q9B8W8DudPnkYsM4sbtl4NE2zYu2c/lixahs0bN4tib93aDQgF69DVdRKFfEnUp9XBahTzjAiwIl3WSzZgNpdGLB5Gf3+3kG2ikVm88503iTPCqZNncO5sj1i3LliwGFdduQl/9/lPYOvVW7B+/Xo88cSvReH37G+fxtNPPYdPf+pv8fdf+wruvvtOvPDCqxgYGJF7KZ1Nw+KyoLqmWkCzaDQie98nP/5/xIaw69gx/PKXv8Qdd9yO6669VuI1OBglyaChsQE1NQHs23cEjz/+OB577IfYuWsnHnzwX7Fy5UocPnwI733gAdz5rjvw7ne/G8uXL8Mtt96MNw4cQDKZxS233CGgyMMPf1ecLUrIYmCoB+lsXOq0m//qDhw8eByzMxEkZiN4+NsP4Yr1a2G22zEwNCygys7de8QOmINsRo/Q7SJL0NvE4XIB9W2NOHBkPwIBBxrqarBzx2toamxGT3efENmiyQLmLamGN+hGbUMjMvkyXnrxNTh1DtQGQugf6JZ4Ag6r53bOx/q1m9DTPYJ5nUsQCSckh5UWv5lMDL954gmsW71RlFZWu01qN7qtUL138tRJeX52bN8hjij1oVqJLqkNVsPlsmPN6lV45NFHxK510eKFuPPO27F02TKJAaDTxvYd2zEw2I/lK5ZhYnJS9l3WXbScXLViM5yOICzWInbs3Ilnn3kG2WQeq5Yvx4H9L+DOu5uw+RojbI5hJBITSMWj8Hh9MJidGJ/0o/fCWjz++Bms3XAD8oY8Tp45gNb2WowOjaLe3wGjzgS7xSB7H9FNAvHtrW1oa2nByNCg2BNTEZ2MR9Hf3Y3p6XE01oYwMzMlOblWpw3+6gB6evsE3Kb1N2smuoKwpiMxjX/v7xtATXVI9iWSDrzeAI4dPS69B3sFWlI77BZRTg7298PuMKOhtg7VNUEcO35UYmAcZgu8VivcZjNCtdWoqvaiXM4inY5BryvC47Qrok8FNBDzY8lPNCKTrxAiBYjSQIbK56iitJhhsVmRzKj5PRWYBGGSuSJMDhtGJkex79A+NHW2wuS0YOfe3Vh9xTohLZrNNuTyRfT3DaI21CDg1NhkAiaLXex8jx4/gnwpj6bWJpw8cwoOl11+m2kdrfwUpAYhUVGnAbeXkHGExFQhcF26b2r7tmaJ//Y9lH/X1nItE/eigwadeej4Q0VuZS9XVsoK9NYAXg0E1n4u/07iqUQ2iPuN+q29hvb6Wl3Dr1c1jSKcsW5SsQEKZNJ+XXpc2rHKa+t0iExHBOgxMgJBT+cI9kSM7jGivj6IYMADl8MikUC0hqdDEZ8fqvVIbEtllBqXu2c2nxdr3VgiIQQM1m98zo0Wq5An6J7Dc8Lvc9jsqPEHMTI0LLUD67c0X6tUgNlhgcFsRCKTQqaQRaimCft3n8DZoz3IxLNITefwg2//OzqbF8Jpc4vC2+1xYM+R3fjC576AuD6CqpATV6+8HhsXbRVXg7Z5c/Dyay/B4DTA7DJhOjaJIycOyvq1fNUSTM2Oi3KztbVZInRIoD16pAv1Da2w2zw4deocIjHufwX4gnY43QQU9Rgfm0UsmkdVTTPShRz8VX7U1tWJpTNVpCaLTdUeOpLWVK8l14vApcSF5MX9w8d4oZm41B8kbs5MTWGotw9XbblCzv3UxABMhgJammth0DM2B3A7pjEzG0NNTQtCoTb09U/ieFcPUhkD9EYHYFA25QQ7XR63AIO51CxK2UkE/G7p2+vqGyWfevv2HTh6+Dz+5qO3Yl57E1BIwqTPQV/OwGKA9NQkuBIAJMjIZ8/mdMi9SWIqr52QoysESuHLsV8t6WA2mKT/kn42n1PALcnSFq7zJOKyz2ePa0IqnROCVDyeRzSaxkwkhngsLW4MFpsLNrtLyCmsKNlfs7bkf5oxSqnIn8P+nosVe1qNsKjOu6rl1XXQCIBSPxfozCXGxQqwlY8VR5+KMv6tJ6pizFzWwUQb+ArZUaKPTGpN1NYLrg08L9JLVGp7zeZc6laxbC/LvUKg1mK1ynWSclU7l/JeKhBzJR5JNPji3FO62IOQQCOVcIUUzl5fwGRhsai1QtaJYlGI4gSyxa+sEhWl8nCNQoxnrWKECZGJGO664XbUuH343Mc+iX/8yj9INrqsKVwsKhm8Sl+rwPBKto22/FwGbv98R7uXj+zyGfiLPgOXgdu/6Mt/+eAvn4E/3zPwpwC3333o2/jONx5EMhPDs0//HNDn0Dm/HW8cPiR2duOjU5jfuRAupxMnT3Shc04zzp45gSs3XoGZ6RmxsGNxSbtksihHRsbFqmj1mnV46ZVXseXKrVixYjV2794rjODzZ0+jmM8IK7atrV0azf3792LF6jVqGJ9OiWUxh/WzkbAoKFtaW8RSc3Z6FsVcDuPjo3A7HVi5fLkM7swmAk5OzIaj8Pj9aGppFTUBreqcTrsM+pgx21hXL5Z6qUQK1dU1oh6kitXpcAibmRMTDj+oxGXWEG1hmWdW31gnmWQszmmDTAtjKg3aWjulwSJT9frrb8TA0BB+9/tnsHLNKmy+YiMiM2Gc6jolmXu0qqLqd/0VayU7LpmKKZtLow4FZqO4g3jz6EnJ9GKtPj1NxU2T3KztbZ0CGFMtMzIyKnlYtEtmw+TweqVZoToxnUqLKpW/OLQgA5RDOKvZIkphNig8V1QJZTJkqpZFhWZilkwFFOUwlq9H4IOAAxsMsWaj+pT/6fTIZZjVRFYuLSppU0U2cEYAHVFBsdGg6lWUIEWYyYAlO16ng8NOC16VJcn8S6pWaXPM98J8GA7B2ISRoUrqPy2ZCUrw/fP8s5Fib0U2rViUWVTzRgCRqsOiZB+5JONM4UmqDRQglrm1OZV/SztoDl/UeVGWwGYLm/xKkyZqQzLrqUAogZm/xgqzVvRvFTs4NtIZA6+lQQYtmhJAqX4ciMcSFRtlBdqysWazy+avkEyjo32OMPGPH30T4yMj6Ghrhc/rRqimGhNTE2Lf+4MfPoqz58/ggQfux48eewzvu/+9oqo4eOQglq1YKgz6FNnYZcDjr0ZZZ0a+aMRMJIO6+lYE/VVIRiZR4zdjdKgPA/3dWLpkHvKZBE6ePI7ammohJhAssIlNt08yk9is5jK0H0yjyh+AN+DDzOQ0IrEI2lrbBfw+d/6cWFjW1tfBaXfINY5HacFMOzodwuEoVq1ZKRbAh44cFtCeA+OaUI2Ao8e6jqK6tk7Ujx63C4VsUqyiqfBtbGxEJBzG0MCg5PEtWLBA7gEq9d1ut9zztGo7e+4c6tvbMDA+isGRYXgCfsTTKcRTaXlG2lra0fXmMdTX1GGopx9uqwNzWlrhcbgwOzmBqYlJJNNpeaZcbq9kHaUyWUzNTMuworauRlTDf/3ue/HBD30ALQvmwhk0wGbyY+MNy2AyWBH0VeM/HvsJ3G4vbr/9Tpw8eQ6v794tFpdz5nZgdpbqL1pc5ZBKJsSact68+Zg3bwF++tOfCRBAMgif8USCw7tERd1owPjINCxGJ8xGm1wbm80p10dvsIhCk0MVKhL0Jt5jROHysFhpt0uGflJs3qniUOAt7bDjyOZSyl6XluRmi6wJJNco28WCIplo+bCV4QafF15zTeGj2QdqQBozHvkMiHq7ApJqgKUG2nK4QsCXH9XApCxDFF4nIYlUfmsDXQ43tCzWS79PhjJQudbaoETZRqohh6a6vRTc0wBXPvva9wlJpDK0vXSwfKk6RzHjCTa+BfBeOjD6336e9j60oaE21FW2kOo4+X4kHoBnga7QF4fxJZiNFlhNJEwo0JSqUckeoxpC1Fh5sWrjdWeuIz+K0kTHARIVDUqdKwohGWQqNYKotEQopLyclVqIgzd+T0UDy3uoooSgUlYpglXdxGGdDIwYbEiwwFSQ/EsegLxmRZlMRwj1eurzSs2uAHhtPf7fhvRvH+5fWq3JfiXZ4W9dB+3PSqWtlBRy3JVMdd4TJJs4rLSq1COTyGL/njckDy8UCIlVq0Ps7ExYvnQRTLoi7rjzFnz5y1/GZDSDhasX4NXXDmPNmiasWroRj3735zCUvbjlluvR0lKLwaExvPjiNlx37U1w+mjrG8WxYwdw5aYt2LOrC/m8Di1tAcQTU5JR3316Bl/7u++gkCwhEYshMTMDu6kahawD9Y1BOP1U+09KNvbkZBL5kg71jTXIYhw9g8fw9X/6IVxuC7z+KtQ22RGstuHMiQmMjc7iYx+/S4bgb7x+Dms2LxaFrNdvRWtrC/bv6UIhZ0EwWI+p6R5Mzwxj2bwr0BzqxO+f/z0+8fFPIsRs8LFJHHvzON71rntFeUcg1+/zIzITRYwkt3wR5/v7kSvkZZ9PJKMCau7asV1UeA89+C1sveoq3Pue9yIcjqGlpR3XX3sDfvHL/8b733MvfvKT/5T6iuv3yMgIvv3Qd/Av//Igjh07JtnnJCnd/5778OMfPy5/rwoRQBpDJBJGPpeTSI0nnngCt956K+5+123o7u6VfNmf//zn+Na3voXqKj8+9OGP4Ytf+DL++MfXUBuqx003XY8Pfuij2PnaNsyZOxcuN7NGZ8C87JWrVqCurg4bNmxAfX0dQqEqHD5yCL/8xRP45je/jRf+8AchRoSjExifHMbRo4dgsZtw4sRpXHP1OxEOp6CHBTaDEVduWC/uD7999ne47c47cOb8OdlD9h3YiwULOsQW8fAb+9DUVI+NG9bj/PlurFyzBZNTEbz40lP43Oc+ij+8+DTefHM/6uurEY+Hcd2N16KuuQ7bduzAxHQYQ8NTsNt86GxagKGeAZhMOkxW4gnoMvOTR3+OWCqH/buPiJXva9teQ39fD2pqgzh04A1csXajEMnMFotEe/iDASHpcd+mKvh3zzyD3z71NJoZZXLhAm69+VYBkL/69a/i4e89LMro7u5u/OH3z+PKq7dgz569ojLcsPEK2Ow2uU7MIWZObqg2iA9/+AOY07YcP/2vp3H40Ju4/z3vxrNPP40r1i/HkcMvoXNhEjfe6obd1YVU8hxyqSJC1dVCPopkkvBXd6CUvgef/9vX4AtcgdbOxRgY6caWqzZhyxVr8c1//glmpkdgNESRK2VRE2oUBfmypUsxPjqKM6dPoZDLyLNGlbPH6UCxkIPP40JzcyPisTiS2QzO9/QIsZRrBwliPEYSDNhDdHV1Yc6cOZK7zPqDtQnrkZGhUVx79VZx6DHR9WdmChfOn5M8Y9oe79ixDUuXLMLGjRvETYiW01aTCQG7FV67HSYzCRAJyei2WA1wOWjxzjpbvQ+x+ZeoEvX3fIUEyfxIFRtZEvCLMR8mqwlZ1v60UC1kMTg2IjENVaEa1Nc1iWvFH159CXsP7kO2lMd973sAz7/8IppaW7FoyTJRL/7g279GXatXMpitdh+OHD0n1vtLli3BG4f2Y+BCN2579z2i5mSiiclmFlCNFslSAxiIMZhgInh7CSnq7SDn2wHOS/doDQzV1nWNiKM5amh7rQYEq31Oi1lQe7/2vW//udper/ZelZN7KfCqvQ/pnSrkn7eTtNj3yN5YAYdk/6zsOaxp3trDL6kVuEIYSNwlgYtkN5JGs2J5SteMmakxtDTTTrgTc9pbJAKIJLh4dFbqRcbcsL+w2wnIkrw7jdGxUQFynU4nXB4XakIh6dumJqeFZJAjOTAQEIApn6UFcBpWkwUut1tcAEi6TKWz4gbDNaqhoQW6nAmGrB09Z/rQ3DAH99/7QTjMHkzOzkpdyj75G9/7V3z/ke8jlohi4cZmvOeBd6NaX4vbr7wP27Ztx9pN6/D6gdfx3MvP4crrrsSxU0ew//BezMam0NbZgpVrlonSneA39wA66DC2pa9vECeO92LJ4jU4f2EAuXwSDlcBy1Y148Ybr8fQwCzePDSIvdsOY2xyGP4WLzZs3CCODNF4TFTpjGORXpK0ZL2qg0gy4zHyfkmk6Filg9vmrQDbRQG2CeYODZDE6sTIUB96e05h/boVqK72SU66308glNfcKqrbyakEUmk9nK4gzGY3dLQ4TmeFgJ3Ls3em/fwUyoiD+F8ykRYXJpJHaeNvKJXgtBrgtZvhthlg59sspOC0GiXexOpitjKJ0uw+VESIIjeWZe+i4luRCio1HfvXfFnU2ZKhzPKMfTJJgyazgNuZLNWyRhhMVomZKIIOVqr+zBbo0EPHqzxisRRmZxMIR+nY4xAQV2ytGFfEOlmv8m11sKFYosOJqrtI9uOXCclbopUU+Vl43qxTSdzgesWK8GIERyU6pULavlh/MrZD7NErz7ZYv7MPV6QMPmN8L1yLtdqdzyx/8d/5Ofb1/BiNRpVlfkW9y16Cb5SzCqkZKw4/4upU6XfKlSiUi/VpJfZE6mt+nWbnXqA0oOLmw56evxmbQjWu2Sw/n9dQiCci2C1J3y5KfMZ7mM0yV3MYHUiHM7jnxjsFuP3MRz6Of/zy17Fh45XK/Yeo+GXg9s93cHv5yC6fgctn4P97Bi4Dt5dvkMtn4PIZ+LM8A38ScPudf8Pj//HvOH78EH7wo+9AZypg7fqVeLPrmFieMvuElkIsVn0eN8rFDHp6zxGpRBUAACAASURBVGH1ytXYtX0v3nH9ZszORgX04OCDGY8EbVPpDA4dPiJZY9PTUxgaGhQmsNfrgqVij0lA0OXxiCKEAxKCdGaLTZS3ZJpyqMQhCln+bMhsVidGR0aE6eh1+eCyOzFB+8K6OsmN5PC6vXMOovGIAIoE8iYnJqVhmpqawtz588V+ctfru8VKaOOmTZJBdP7cBcxMzYhy9/zZcwLeLly0VDI/OSTngI/vkY0E832o/qB11fFjZ3D11qtFrUbQhWz37z36GEzmIhwWO7y0IMxxEBUSu+SuruNoa2/F/IXzkMtnkMolJfPS6fFiOhzHqbPncc8994lNKhsJr9uHM2fOieXeNVuvkby4RDwpQCMzRqlG1LLKaBdN4JYZLlRPet1ehGciAroSEBHLYIKwVG6xm6RWqpK9SCCTbHk2hwTO2TTa7TYBdghcXrQTK9KK762MHPk32hZbbUo5Jk2MyqMSQ59SUTLGCFaYdXrYKuzxSDQCt9crSjI2tKLMNZqQTLLBzQhhgN+bySVEzcUGkI2YAiIUWCP2qrQgIkhUyZgly5gKIap8qKTkeyHAK7beBHmtFhnU8fpyCMzryePkuaAymKCD2VABgtnsMauG7FwOQnI5sbrja2pAleTfkN1MtWyBQIoCdCWLk8CUTgerZBgrkIpAM4kIktmFAqrJxi4VcfjgQXhcTlFgpqIRUS+tWLEciURcMtCMZiNeeOlFAUipEOnr6UZNTVBU8XwwQ/W1MNEyS29AXUMznO4ADEaqinkdvfLcxCJTcNn1cDstOHzoDTQ31WLXzm1YsXwJItFZOT8E0uOJtKgsPF6/DHj5/qi6lWZUzlsBmSztxEwCnFIBNTk+idnoLNpa2uQ6EXRMJmPy/BGEDFT5BdBn08xnenpmRhj/vb19GBodhi8QkIHvO66/ASY9cPTwYbmmtEKm5d+C+fNx7sxZ1FRVo621VTIJG0UFY0QwGEQincIvfvsbzF+2GP5gEK/vO4BwnNfZIgMJkiH6u/tgNVpR7Q3ATO+vAuB3OxGeHkciHkU6lUG+QPUiBFh2e/0YGRsVRTCPF3ozfv3L/0Y6n8DDP/4u8hbChgX4vQFMjU8xHBkToxO48sotAhjQko2D1O7zg7jmpi2SE8c8JqqfpqYmUVVVLc/5889uQ6jOLyQD2p3WhuowNjaJocERGUZ5PV5YTQ54nAHJ8TIZrdCbCMwrFTefWw5KkpkEYCzAYmUKEu+3HIrlDAzmEswWnVgw+gNOBIIe6Ey0lyvLOaZaV2kgmYPNYXFZ8vQ4JLkIPl5iWUjglr+0wYQGmgoYaTLKkITXn+CoBp4ptbtC/jTQ8lIlLp9/MW6WPFP1W+XNMecto7KdKnbtHJzK82PQw2pTw5pLh6Xaxs6ssEuHvRoQy48cdmrg86UDWKWgV2qlSwFB+Vr+V1YD4rcrdLSvv7SouDiE4mBXgGRek2LFUlIBpmoAp1TWkjMulu5cG2hpoIOuoBPAVlSqAoyq7FqxAZScK4L0yjpNZclyzeXrKltqTU2gnVPNHlm9TwUGaOdI7PcvDtupRKAKgkAwAfzK6wkwrGz65YyIHX5G1jIVdFb5oRXlrbrkSqWrknEroCqv5yXZuG8HwTXrykuVTxp4Tv927dy+/Xzz8xfX5op1tgznCnnoSiXJLHUzFzOZR/fZXowOjqM6UC3gC0ETFPOYGh/D7PQEPvCB9+Kl7X9EIp/A4mVzsH/vTlkDdWUbnnnyDbz/gfthMVVh54438NqLr6FzVTt+8d//icd+9h3s2P4HOVaHvQrf/Ma38YPHvo1gtQttTW147LtP44G//hjuuOV2DA8OIJdIIZ8ywawL4Pz5XoTq3fAEc6hrJKmM6ydrqhRm4wOobbZi175XsGffWdxy+2bs3fe6kNuyaeVm0rkgAIfTjMnxCNyuGkxPzSJU5xXSmc1ShQvnhuH3heD26THQfw5D56Joa1woLh633Xo7/v5LX4XT7kbXiS788z8/iNtuu0PICox8ICBAJ4W2tjZU1dbi/PlzojAcHRsWIhrXIrfXJUqsL3zxi+jo6JS9v7NzHlavWo2DB9/A/M45onTr7+vHwMAAdu7ciWeeeRY/+clP8PTTTyMUCkkd+K1v/SsWLVqG3//+9xgdHYbJYhK7WtYpzz/3HD704Q/jrrvukq/t7R+Qe5gkH9YSp06exNq1a7Bv715873s/RjyexNjIMN73gfcL6HjgwAHcfvvtSCQToridnByX22jdunX4yX/9J2LRWbHtv/qarTh85IiAcYuXzoPBxOF0FtMzE6J6iscyKJWtCNW0YGRgCgs75sFuNmLDpk04cGg/3vuB9+GFl17A9OwEDh15A4uXLcDY2CATrTE6OIa73/1OHD9+Grt3n8HSJRuxa9t2UZGu2dCJ8YkTCIZ0WL12EZ57/hXYHdXQ6+3isHDm3AUEgl7cfN278INHfgSrxSSZmZNjE8hmS3j3fe+H2eCBx16FDVdswf69B9DcXI/Tp0/injvvgNFgwZe+9BV89GMfw9Gu4zh15jR279ktf+/p6cHg4KDUQXaLFfPmzsWB3Xtlf33wm9/AE79+Av19fdi4aSMmxsfEVri2tlaer8nJCalNFNGmgC984fMIBq04dHQn/uvxX2HvrlMI+prw6Pcew2+fegYTY+fR0JjBZ7+4BpnSNuh0p+Cw6pGLhhCbtqOQS8FVE0bf1Cjq21oRCy/DP371ApYsvQm9/T3w+xrw5S9+EXt2nkNrqxMwDaJYIPmrHTu378YTT/wSTjttKc2ghToJjXS9aW9tRn1dCIcOHIDPxwzmGYlXcXsDArhw/edx8F4jqFRTGxJiEcHro0ffRKAqKPeb1+OB1+bA+Mio2C2fPnUK7W0tcDrsGBochNvjxKZNV0jMB69PZHYWNptV7KNNjPAo00o3SxQDHrcdNqsJ+SzzGlUer3JLLkq9pWyEgbJd1aYGirAuRlDShr6EeCYNo8OKJPJIFHPoGR3A+My05EQP9/ZLr0Duj9Prxo9/9DJWb2nExz/9Gbz40ivoOnVGgJ3Z2Rj+6q9uxbFjXUin8ghHUhJB43A70NDQgKGRIXgDfixcNB8z4WkUqDxl5mXFrpkAMpWM5ULxfzhtXKqq1YCXS9WsfP7eXmu8HdzV9ti3A7gVt9GL+znPj0bgukgOuwSg1b5f2fC/ZcWs7SWXArHaPqORz94iB721b2rHxq9lj6ApATVSm6qBqDI0q1RP+bHcu7nv87gJSOUQCU8jmYiJdTItyefO6UBNtRc6Pcm4WbHCZY/He1n1aQQFjRJzQvtlOtrQvcnt9IjbgMlolz4wlUkhmUkiGAyAgBRzaROJNGxmJ4L+WkyOzcDp8KLaF8IvfvQ0ZvqT+MTffBw33HgjrA4XIglmcReEGPC5r34OT/32STiqLXjHLdeAWPThNw7iHWtuwdWLr4ffX4XBsSEsW70Uf3j1RQxODuIPL/8BRoce8XQYHfPb0dbWLC4BTqcXPT0TiEZSWLdhPi70HMX6K5g1yxxRF159aR9uvPFKeHxGvPzyNpw/M4H6UAcWzF+F4YnzGJvqRmtrI+Yt6EChlJdjZGSO0WKH0cwMUrrL8FwxF1oaUvj8doxPkuRhkfz2ZEIR+Ky0saU7QD6NutoAopEppNJRlMu0wrfDYCOoZxQr+lgsK69pNjlgs7rlZ9B3hBEwJOryOvh8HmSLSdi9ZolNctHVqQBZK4w6A2p8fkSnJ2EsFVDtcaDa60DAbcfcjjaUkUE4PgadnveHiregkzfJNfyYziTk8ypFogLgsj7P6UA+PEl2zDSXfpM1ZYVMrTeYKhbIerGXJvjKelNvLsNgYu4qXVrMyGbLktvLZ39kZAbhSAL5AgtQgpFU7pqhk6gMB0pg76zq+rLYtSiEM5VNSZ/OG5y3vnJuodtYCSzZ6V2h1NEqXkMhzZwzEeBUlaKqL5XLC1+Xmb5aDa8RMrTanceqOezw3/gMsg/l88Galv2IzAAk4F6ROlnhKsC5Ug1XCKAKnNYjW1RzBvYdF9eGiuJX+n4hIb7lBCS1cCUihPMWIcSbTGJXzjWCazlBW3l9krbFBpvuZkWYykYgBXzozgfQUBXCpz7wUfz9330VV27ZWjm36h1UNLaXFbeXFv6X/3z5DFw+A3/2Z+AycPtnf4kvH+DlM/CXeQb+FOD2377zEB793sOIJ2ewd/92GCwFuP12AdAcbhccdo8AEmQGsrGkmJLkxlw2LcRjh82FcDgBv79aMm2zGdp2mjE8MiwAZ02oGm8eOYhAtU+y0FjsRmYjYtVL4ImZPGU98x3jMqRgdksinkLbnDYpaqnwc3t8kjnpcrgxMTklTZDH6cOUZLLZURuqFYDL4bahpMtjYmoMJiuzHY3w2J0C1vUN9ssQo3VOBxK0t3VR2ZaA1WJFmoPR6RkBggng2W02sSWi6mWGNoPppMomsVllmE0QmSBPXX09YokkctkihoaGsWzJMkzMjGNoYAjJWEKsYxPRhCh3N2/ajLNnz8DhpPWYHtFERNioVdVVYh87G0mgpa0ddqtDAEwyo2ORGPoHBmG12LB06XKxmmX17vbQ3jYtACwVu+yXCIbarXYB28kuzWWyAsK4nC5R81FpymtIJSrBWeam8N8JJnJgRcWAKCzzWWGGEqQjo582XMru0yDKU+bNcLDH4SVbLNoxCVDs90kzw8ETm0ctv4rnk0pVE0HaTFosaamIIOOVr5HOZGG12QVMJZOcwCdBLTbhyVRUrifBTofdIVahAopWXl8aq0repfxsNmIEopgxU8mlIpDEa0WmMMFhAvc85iyHIWUqxkxynCYCvSWDWFyTGKBUbSVp6JkblkllxJ6ZjSSbLuIOmiVszuyQ+5PHTCCbvR5ViwI90VJWsoHJrlfWqBzKFYq0xiKwakZ4ZgY2sxlWsxkWowF9vT3I57IIBP3yvgeHBsUy3GKzCAGgr/8COjraYbNZcKH3HKZnpkTZTJIEQdC6uiYYTXZ5Fo0mG0p5/rys5NUGg16cv3AG+UwSmTTvf5PYRBOUzhWKCEejotrze4JyCY06WlUTECqovEg9rXczAtAZqNC120RFfP78eXjcXmHlUwHKrFt+no1yLB6Ta07VeDKbEoUnM9OymTzGpyfl3qUVOMHO6lAVRgYGMDg8BK9TWR6OjAyrrDqPX4Bk5tYmojEhJJBs4fZ7cbLvAk5fOIeq6hBsThep34hE4nTaFrY8Lfw8VjfqampFxQJaaReySMan5SNV4NlMQZS3RrMZPn+VKEl4nLSjvvqaq2AxGPGrJ3+F0dkxxPMpTMxMYWZ6Gm3NbRgfGROF25z2DsnF6+sdgD/kgdfvwdTsrBA2XG4PTp46jXXr1iObLYjSd9mKlTj2ZpfkZpsMzIu2wmKhyi0gz54oxM200c6Jup9qCuY1CYO8AtzlS7yXc5Jna7VzLJJDvpAFReu0Tzab9QgEqbQwIF9Iw2wjUMgctqzct7T35muTDJGnraIMHgi2VYYrGgpIi3ebrWIXWJZBhDYc5U2fFNKHypsVi9oK61wD5rThqwwhKjaDogKV+0spCzR1qFiUlQG7wyGDG5UprfJtCXTyuee6fKnCVhv2arZpmnpTG65qYK3kbMuA6y3LQ22QrCl5Lh0mqwEurdreUte8vcLQwMa3q0HVd6oTKOtpJU1L1K5UFBDBlGv51ivK6Io/q6Rs1SWHXIZZyo5Y6SmUdRtBe1lQdEoxQOtr3sv/A9ysvDbPmXa+Lv13+dlUalTGQ6ISLqsMZAFuZbUjQKAIOeq9cqhWRpF5yQSRL063lE0ev0fuBdo864xiZyoZw5XrSMKBphzR7gV1u71ljXnp/aJd27KQad7KGNaukwDhlXuK14L3ntjVibqDRJo8wjNheF0BeFwBOK0ehCcjGB4clRzPs6dO44Zrr8O1V1+FI4cPikrkfM8ptLTXYstVG/Hsc08glR7D/PnzMNwfRjLuhcsyH7u2H0QwVA1HVQE33boVDz/8fdjMRpj1VixbsQQ3bL0Ov3v5Sfj9LkxPzOC53+zCQ//yiNQBg339WLdqLZLhPNIxHSwmp2Qcdvceh9dPkkWdZFkzNqJsSKBkSKBs4H6ox8DIEDK5GH7z66cRjRVQFapG2TCFRYvmoq11IfbteVPu77oGP3a9vgPVgRYY9R5kMkUMDp0Ve87p/jwaQnMxOzWLNWvX4ctf+rLkE4eqa5ArlPCZz/wtmhuaxSKWluWLlywWgJVW9zzHJNrRBUGBIBBy28033YLnf/+8EOW4zns8dCC4TVSxU2OjAl55PAQXdOjr68Utt9yGL37xizh+/LjYzTKflKSP2267DcuWLcPLL7+E3r4eqWPeddcdOHe2Wwg5ixYtwOjYBIZHxmTtZHQE67O+/gHs2L4TZ8+cwdatW7F86XL85snfyHpG8PZXv/ilKAiZc9t1/BgmpsaRSWUxb8FcWY9Pnz4lDiVf+4ev4+GH/w1nzp3CnM5GuD1mePw2AWL5LOh1VhTyVrS2LEY8kkUyHMPcOe347Gc/jUd+8Chuu+s2nDp7AoMjfYjEptHQEsJ//vuP0dwRRCodw6qVy5DPl/H804ewft1NON51CJPj5xFqcEtOcX2TEfc/cAse+rffoLbOhjVrr0Bv76DY2abTBQz2jMFoMMHv94hiPzyRxMaNm8Q1oefcKLZuuUlsKe0WOzZcsQavvbYNr77yCn7322fx/PMvSp3NfS4QDOAzn/okzA4HtmzZIs8WFXrnz57F3t174HE4sXnLFji8HqRJximWsGnTRjQ01InzisfjwvZt22SPFmtSnQF/fd89UiM/++Jv8NKrr+CWW2+Bw1qNgKcKd995Px575BHoDZNYs9qM9VuSgGkPCtk+IO/FLx7JYM92HVasBO5+nw2epgi6eqaxoO0mPPZYAqdPMjuWsQzNuO+++0VFbDTFEY5dgMPuQzJpQKimTurAiYlRxKJhIY76fT6uSBI3EYtG0Mq4htFRqVkIWExPR9AxtxPxOJXlUTQ1NwrBimseMzlJKnC5nRLRwHs4n0vDrtNjdGAQHi8dXnQwGvRobKhHdRUdQVzKArRYwpLFi8SZiAA3HUxoQOp1O6WnUHmprGnzyGezQmhR1r/MnCeZSRFyJNPdrNRejMEleKsZaHL/jKQTsHid6J0aQ7iYwmQyCp3DglBVDc69eVLu6VBdHdK5LCZnZvAfP/sNbr79RnT3juDwgdNobW/B+z/6QXz7oe/BbnMIsNXY0oRoIiZ1utfnk72AoGGgOiAgInNS6egg+4pRqfFQ5J7w1n5wKalKA00vJVFp28alCtuLSrf/JcrgUuBW7dlvOWxoe7gGvnL91/aQt/9M9dJqY9T2Qm1fIaDyv9UOWo+hZcWrnV2zrGZNw4xb1nAqg1eiUUSsaEI8TicklSsvtCcqEoUQxjoqIwQD7vCpVBLJJK18CzCZymhvq5U8XDtBf6cNbhfvG5OodQnoZtKMxDFgempS+nPmLafTeVnnSST2BX1C6jPZTNDTEYg2TyUjxoenoS9YYIYDw31jiEzFMb9hMW6/7l4sX74ag8OD0FmM8NdXYXh8GA/94CE89dRTaJ7bgIY5dTBb9ZjT2YaeCz24bfMdaHS24cSJkygbdRgcHcCC5Qtx8OhBRFKzcPudSGeTqG8KiUK/sSkkvcrBQydwePdx3HjXZjS1VsHjtiKbzaNcNMJscOH4m2fFursqUIX+3j5kEmnccsc7YTADBw/tQzIVwdLl81FbX41UNi61O22/S2XmtNpRBgl6dAGyq+dJl6FZrgDo7O2oyjUxRiaVFhLHyMgQAgEPPB474skIMqkEMvmM9BAkBNvtLrj/H3vvHSXXWaaJP5Vz7OqqzlndSq1kRcuSLOMwGINtMNiYaOKAGRYG+MHMLMzOTgJmCMMyDBMY8JCHJVqOwklOyrmlVudc3V1dOec9z3vrSoWHPXsOZ//47bhbR6dbrQ51v3vvd9/3fZKT2dEGWeNSoYJ0Jiv9PXtPEphYw9qsZkRTEWgtvJkJ8poEmNRr9JJPnkumYeKlQ3WutgpdtYgcz53NDKtFg65uHywW5iBbFEeuYl5s1PXE/yt0u+JVy32D9x9teDUwMD5Fo/QJnN2QlC01U+3eFCtfHeteWksr+bPSO+vLKGu4r/OaZJQS63vW3GakMyUBcFfCKcnE5XOH5ydfrKCiYcY1I7DoskWVr0b6FcmIJvNEKRlrJuoqEbICbSULbZW21XSPUVSq/KPlUfDfokqnkriWV809kFbQevb6SgSL1L21Wk/qa5kD6JQegr05SaTMsK1W4fF6xR2B9zTnFNyj1LqfMwfZF1RiqupGw5/JDK5afMvVmr7mPCMk71p0jAI+K72K1PF0baj1N1eVvzWnLqPk4Sr7Au9vIRny+/JVpJdTePBt70envxUffe8H8dlP/wkOHLxZ2b9qJMdV4PbVOdddPerVFXi1r8AqcPtqvwJWj391Bf6TrsDvAtx+6UtfxP/4+pdFTbAcnoXRXEVJl6Vrqgxps+kCdDDIUCyRiiJPoLJMINOCzo5uWM1ORMMpjI7PIBgk+OmF1+eX/JDFYBAVbQFWkx46kwYujx3NjU1im8p8UYI+rI6vTF6BVmNCI4dQWq2AsSxSCVxqqTzSUJFFYKUIu82JQq6EfKaMLZu2wevyijJxfGIETo8dbR0cOqYQigQxF5yFnT+rCrEDKlc08DQ1iq1RvloRlR3Z4fSY9ThdKOWKyCRSwuJdP7hB7KHG5sZx+fKQsHKpFmHWqqg/dXoBUhv8fqmsg4tLKGSKMtjgAI+Dxkgkhlw6J8BUo9+PbDaHeDQuTUhTR0CsjJgfY7fZFXUsgY6qTpojgrMEgGgBnc8WEJxbgjvghdPmQnB5ER6HRwp6Asv+xoCw3016MxZn5iUDyNfYiEqJtrUJAbpsVv6cjAz+CVpnSgr7kxJD5imVBYhTAFo2dGLxw8awxoYXW898Dhoq/Qq05gQG+gekWZ6YmoSRdstsoNicqJbBbHTIvudwIpOFt6FBLHKvjIwKSBlobpZjTlKhmaXS1i+/d2p2Vta4tcWPfJHWTREBUpnzqYJpFjMBcILNCoyhpILx4zI0pRxKZWbL1nK19ByksCFUmNO0GC2UC6LQpiKZ32gxWlEqMv+Xx15rDAmesAeV6Bu2x5WaelYBtwgOC9vX5UKuoNo4EShQbIKp0GJzyCaTvR7XiANksWEr5+Fx2ZHNpVHK52HU6WR986mMACa01BOrK71OcqkS6YQQKTxOpwwfyGQmy7cEssLNYiVOsEUa5ooOeoMJiXgKpWJV8qkIlBTLyveV2PxrqzDztUg2GQUAbGA5DmDTTFWHktnDYy6VcspgkkxrnksqRrgexIt4zo1aAcDjkYQM3Zkty+uWQ4R4Kg6rw6bQhXnRiHVYRgZJtI/LlvKSq2zUGGWYXNKWUC6UoeeeUVaadDa8fJ28RosE+k1m6MjMJgguOVBGFHRAhU19USuDyemZJVHgFGjRBS2MVj28Vq/s/LSvdpgcMBq0yORjKJX4M21CmiDTOp3JQVPVwWSzSH6v0WaUPYYZieFYGLfcfivOXr4o+dlOuwO6Ii2HNQKwnj55WvYhGy2w7FZR7NhdTgSXFjA7uwiTyYaW5naxaCfQ297RKbmbHHoQ4CKAWihw+MNhEMHUAhwOC9LpqAx5hazBa6XEnNYqNHoONQCLjdbcHM7QCqwsGdpUvpN9bzDw/HAsWJS823yJyh4Ob3i2idnRdozW6HoBbjiYIEFDrBrVbNkasqgqGrmO6qBUVdvqmJNcs99VLcxUZnk9oKkqWIT5Xq3KPSKq0ppVmapoVYkR9UPXeiUOyUNqzpX6OtWBa/3X1Q9n+TH36PqBcr3yVAVg64FN+ZizGXJC1Kxa1X79FSBifWkhQHFtqCPHplVsLblHKSbR8spkaMYhvZKbpSryeXorsicTuBXFrSiEFABYAEkBbmnXds32WFXlKri38jNlIM17pWYHJ4rlWg7ZtfNSg5hFZataKSsAMQd9ini2BmALfiwnDBoCx1RTKBNp5eeq55GWmXL36eW5JoM6UVFwvq9kptVbUaprXn+NqeexNoGX549C1lH2XpUooIL19Wroa8dGFVtVhozM3CyXNOjtHEApW8bI5THZ+0eGR5GIxPCOt71dsj29bhdePv4snG4DBvp7cOzYs+jscSCZXJG82OiKBeeOh/Hghz6N5vYWPP78D2G0V3H23FkYdBXs3LYVvsYmPPPMMwKK9PR04aFv/wDlghZvfuN9cFndsJnsMGlNcDt8qBYNaA10olrSIJUo4MLFYQQCzUjlaJ0IWBwaZHIpmIwupDI5LIcXYbDm8dThZ5DK5dDR24p0flrIakeePQe71YW2tiZYHRrMzU0jndRgbf82pJN5TEyfQzadgqXchs7m9ejv6cXtd7wBW7ZsldxZZpNz87jnnnuxd+8Nsl9SWTk8PCzKVl4MVPCthFYkRzOVTKGtrR0nT53Ea3/vdnFhGBq6KBbNBDK2btuq5M+XFHtS1lEej0cy//j37/7u7+SeZBwBSWQcBE9PT2HXrl1433sfwLGXXsaVkRHs2r0bF4Yu4eWXj+KWW2/F/gP78fwLR1EsV9Dg82P37m2YnAniW//8L4jFwvKMveOO1+HRxx7F8tKSqHRPnjgp92FHZwcWFuaxuBSUTNMDBw5IbvvJ46fFYYYg5uj4FRSKKdx40/V46plDcLotqGpKiEST8mzp69ks6+pxNSO0sIQ7X/c6vPOd9+GXDx9CU1tAyDQvHn0O6zf14YmnDuGZJ5/BjbdvxfDIJcmKvH73Xvzr1x7Fez/4R3C7NTh1/hmJI4ksxdDU5oWnwQGrU494chlzC1Fcd90gwqEMXI4mXL48jIZGj+QK57N57Nq5HZlkEdfvPoh1fdvwo+//Ama9Hd1dvVKnFPIZsarsam8T0IEEBgCIngAAIABJREFUxPUbNghR66lnnxEwneeA0SCM9KAitaO9A7fddLOAIc1dneJSwzgEugcQ4GzwNIgijTXJvz30HQGX6Fjy8ssvi5PJ1h1b4fb7odXYkElUsGFtD0aHZzF08ThstkXsul6DO99sQDRxGLpyGplIA951RxAfeGAbNm52om3tGLKGeSzFKvD59uHxQxp8+5+n0dNxC/YduBn3vOU2fOCDb0dvbzvi0RSisbjY+JrNRqxdO4AmkhkIiBaLUn+RhEcAl0Q4Prfz+QKWFpdhNFqFtMSNKRBoFNUxM5wtdloXK6pI7nHMBSbwy2uUKslOfwO8dqvUqk2BgEJ+o4sNCU5mo5CcSLTjPRBaWRZL1mqpALNBC5NRIUbxXmAGIsmRrBepiFSee9w7FatQEhYl47aal+eJls8K1rbybK6gTBDQbkYok8To8iyilRxevHAOsBpxYN8NOH74eaSiSYyNz6N/oB/7b9qPT37iS3jfg/fi4UNPirsKXRpI8iPwH/A3Q2/Wwe61St3IY5K9Fgowmc6mFDIV7VFqeznva3HfYA1RyyFXlXH1gGo9GUd9Lv+2vVz9uvo9XiFZ1giaXIealapAobX6RP36ehJXvSpW/bncj1QAtp5YVl8r1Ncs6ufrf5b6/+ozTH19/Fr1OSQQG+tknVFJERCAR+kR2GewgbGYTLV/l6TmUuME+GxNJVfgsBPQM8Nus6DB65Y8XKvJAKOe/RrtV+l6QZJASWzAq1odQisxpNJJ2Fw2JHNJeP1eyUqlnTrKBgyfH8f85DJ8tmZYtA7s2LwHB3feDI/ZJwQNvdUIu8eFwy8fxnd++G94+PFDaO5swt79u4WgMzU1iQfe/S70dfchMh1DwN4kBOHJuSlMzU9DY9TI34nZMeRLWawfXIcTJ48iEo7DbAUi0Rjy5SIGNq6THNjIbAI5DZ8zTQgtLqOU02NhNo5SziR54EZzHt7GCm6+bbc8L2em5hFcnIG/yY3GgBOpXFz64XyxjFiygFic16sTBmMjtDoH2Obni3E4XRZUyhq593mPsWHK5RWgnvd1Mp2A3khwLy8AaYnZuGBtbJDanF/vdLhhMdmlFxRSZaEg93G5zPcZ2W+h1wiIrdMblDhSArc6PcwGMyxGE7LJFAxCdKnAatYLAM++FJUcYuE5mPRaeL1uNPrckjHusJpgsbDnKko0Bu37q2W+Ro2Qbw1kaArRo0aAlL2B9TV7VhI5i1KvKbWg4qDC+p+9IJ9TYvOro6qXLjaMPyKh2ylxLJkMiQAl+UsHi1gig1imjFyRREHm7SqVppbkZz17AB3K7LeVylBqCTaeXJZqhTFZqkML69paTUlCis4gQRyKclf5K/Uz7b7paMX/r/XP6p4iataaO5D6OZWwwfNCdx013qVecave80JkrIGwrMm5hiRXcl7EF3x1j6lDDpi1W1+XCpmkVhsr55pkYWV/Ya/Km56vkZEdnDew/pZzJfbRVWjyEOD2/W95Nzoam/Gx938If/qZz+KGfQcVMJjk/FXF7X/Sqe3qYa2uwOoK/J9WYBW4/T+t0Or/r67A6gr8P7kCvxNw+5Uv4Ovf/ApGJy7ipeNPo6RJo7HFjZnZKbExNhjNqFa0aAo0I7ISwuOPP4L1VCeEIti+4wbJkHnyiRcwOTmLYHAFTU0dAjpQyUUWsEZfkuaqqbURzc1+uBwuDJ0fFvu+lrYWYbAvhpbFApQqxK6OLlHALMwuolqqYmVxBWajRZqrQqEkFsnxSBJ6jQl33/km+XlzczPQGzRYs7YTDrcJqVxEwOWz509j5MoEetesRSqdwUvHziDga4K90QmL24bLw8NobW7B4lwQDqsNLosDO7buwPbtWzC7MA2H14lT506KxSkb42g8CquNTF4qcaMIBcO4ft8+sehj3tWFM1eQXsni9fe9Bp3t3Ri+dAWFfAkXT11Cc0ezFPSTk1NweV3YsnMTciVa762gt6cbxx8/iZ37t8jwbG5+Ae1t7QIs04KaAM/RF46hq69HsnkvnLsgitye/n6cvXgRXb29Yi9ttzowemlYFLvrNwyKnTMtoF0ON3q6e3DqyBF0rh+E1eXA1PysNEQEbXnsC6Oj6FzTh1w2W7MWhigLlpYXYXM60dvXh0vnziMViYkdHsHZ9o4OxKMRxJkhnE5BbzLBwuGr1SKD2bn5eZlamHRaJEMhuD1ueBt9YpPInFICkRx60VKWA2DmpNIel9l3Ab8fG9avQz6XlUxfgrtq3iWVU2TPEpxmXrGoXSuQTCfm7lFFSUlleDkiTSXVA2y6yazlNZ3NpEWRbHVZ4HI7pWGnxRW/NpPl4I1WzCUl48/EXKOiKElod8t8UmZQccAiKuVKGRu39gg4T7tfDiypVmZOLW18LfzaChW/UEBimmHlsqLu9HqbEI8lJMOVFqA8vlwiLUpIUqN5fzQ1N8m6EQAzUq3kpn13DnoqJot5AUzZ8JOVrYJWVJfabQ5k0nnJoSaAajBZYLZxcKOXIWGlSrUkG38tLFauj2KBTZUUkRsqZjjoVIa+VKQquV4q+CM2VLVhGYd5Xq9XFNMcPPKcUkXOoUE8kbiq3FQsuXVi702Qlp2tqDNq9lVUUpW1EOIB1ShUq7B/F7spAoq0vZKBhw7lQlGU8fx/cWw1WGC2OhCJx2RvGrowjkg8KTbus1Nh+Jpt6G7vEfA4tLQiln4c8FI1SxC5t6dXwEsO15YWQ5K33NTUjPHJCTQ1B0R1PTkxgUg8jI7ebsnT3nXDXgHwp4bH4W30wmm3Y3xyTPITOTby0HLRbBbb9rGJCQFG6VBAS2SzyYRsriiAncPBnGraZinEAjb/ZPdT4Sy28Tqq2GmRzuEFB6wKw51We0azDla7CVa7EQaTBsVyBrk8wX9ardGmSycDGuaqMT/PYCIJpgSdgfbkVM1wiMghgmIhJlaHtXWX7DgBHGs2uDWQV1FtKqW0jF1qAw4OPqguVxntV1WStcEFr0+xXdcr9u0qUMdsMtWyTL2+1MGKas1cPzC9+n01wLAehFUHrOrn1GFO/WtRf8c120QFCFSv7/qB7VX1j8gHlAFx/SC6HvStfx2KKwBN9HiqFHUqVQQCVvK9KK0UsSxVHySlGPVmmPQmOQ+lSh5aQ1meLbxveP9R+cSPOdjl50noIKGAb1Sei/WaKPt1kjPIQSbf86Xz6/l9vP+ob+BAnoMyue9JrtHqasMmgYFr4zNJ/FYGUeUSrDZ7LU/dIiptKuwKuaLsT8wmp4pbo2d+mKJolpNKkIEEmKqirOBx8nqkVTrXon5PeeW5qwff1fPPCSzXvH6t65VSr7RZ5v5I0gKJNDwPvMe0VT0qJT3MOgtsZifSiayQTmYmp8XZYcd1O3HTgQM4euw5WK1VtLZ4EQ4HMXTxnCjPVkIxbL9uj9jRX7/jIP7Ht/4JTz79FHxNjWBGPAfNvd0taG1tFCXoyMioDDAnxmYkOqG7oxMLs0tw2z1oaezEG99wJ/QaC6auhOCyNWPXjl0YnxgXMpjZaofZasXo+BiK5RzcDU40+j1CvpCIiXgM0wtTmF64hHWbGvHCC0cwMb6EDes2IJvNw+Gi00UG5SLVWgGMDc+iwW/Awf37saFzP/q6tqK9tRUvvHRUQOYb9u6Dz+eXoTHtkvk8YC0SjcWkNiCxzuVwyLVCJS7tMen+sWnTZvz7v/9P3HPPm2TYTceJcGQFPp9X8k9pQVvOZ6Wm4LXBWANerwR5SeBbCYVE/UlAI5GIC0hMh5L3PPAA9u7ejbHxCbHW7+zplfrB1+jHzl27cP7iJXHR6OruFSBzbn4JL7/8EqZmRrC0PI1du6k2fUrIXwcO7MPk5KQy0C6X5VlFoG/Tpk2izv3Tz/0pAg2t2Lv7Rjz28CG4fG60tDRiZnYU4fgCOrqa4G104dSp8/A1NGPj+l0YujgNu8WHUHAZt970Gnz605/C5MwEnn3uKXE+GJ24BI/PhlhyCflyEnPBcTjdJkBbgt/fjNGLSyhVbHjoX76L85fOi3vG+TMXkEoncObcCcm+szVYkEwyFqEgrjWsQRk9QALgEu38qxps3LAWsXAaD7zrQ7hh160YGZ5BLl3Bs08/C6fdJj+vkMtieX5RAHECtgQiXR43FpeXZF8ZGhrCxOgouru6cPPNN2PdwDqUcwUsroQxu7ws8RbMr2edwq/xuN0YunABDR63gKRUqk5PTOKppw7jrfe9FSvRKIokylVtqJSN8DosePnF40ing+gf0GDb9jzWb51CMv00fA4znntkAV/+nBt3vXYdLlwZwgMfdcPTsYBi1YqWlt/Dd/9tEV//8hj8nr248eBrcN/bb8enPvMBdHW0o5DjXlZGS1tA7vWhSxfR2tqMuflpNDUF5LpLJOMSIdLe2SH1eltbB1pa28TK9IUjRzAzMysgrcNhg9nMuq0kasaZ2WlEoyGx4E6mkjKQ9zd4kAkvosntxODgRtlbWBtS7SYxIzV7XirAbFbFZYckM+5FZiP3oYI8W7n3c78VtwvGcwjKp5BVua+Jjb7eIAqybD6juGGIE4pW7keSWGiDVDJqsZJPYSy8AK3HjtHleZwdHcHU8CLuvmU//K5GPPzwr/Ha228X2tDn/+Lv8b4PvxdPHn4G7e09ct/wGvM3t8BktCCWWYG1QS+An4C0OsWFhs9tPrv4TOEzhPcryZS8p1nfCJGqlgGpApqvVMnWk8HU/1OdO+SYa7WBKOgIZNZAWnVvVwHha3XINbKQ2rjze7ie6vfWq3iV54ry92otUSMbqc/z+nxc9WtUklD9z1KfX/W/lx/XH7MQN40mIUuIG0WdWo8gEG28+Qzm62JNRoBPACQCUjWgt1QuCPGF17bVpIPZqENbS0BAT6vZoOQjoyKECv4equkZGUS1bUVbgdvnkVpwaSmC2EoKhqoVuXgFrQ3deO3+N2BNzwCSkZTUIHRA0pg1+OsvfR7PHHsOoegKzDYL1m5ci3QyhUw6Db+3Ufqj3dftxJ7te8RZ6snDT0rusdVlRaaQwaEnHkEyk5Debv1gP1rbArDZLWLbPj07i1g6gbve/DqEginEF0rIVhNwewhQFpFJJ6GpGGE3tmB0ZA5OuxN6fQH+JisavA74mzzIZuJIZVbEYj5bSIozBaNoDSYXFkN5hFbK0BnoHGRHqaKBnrEhRhG9yp5J5xr2hayNhIBrNiOTS0ttrLiIKIQ0i54gLQFchUjB3pCXD0E5h90m/R3djywWgxBkmKtKIJdOP6zX6WLDG0bIkRqqnhUJJXuvKqN/GElUpZOQEVYCe6U8qsydzWRQyKXENtli1MFhNyHgc8PtssJuNcFo4LWkKLbpGmTQVWWfofJflKkEZsskpPA4COiW5Lkr+0yF4GlVFNhcB4K5LNm4hzLXmgAuCbEaDVWq7AONAsAyPidfqiBBVXepilyhiHA4hlA4ikyOBBQzKjCgSucqLZ9zdAzhz2akC3NdDdKH8xaUfGrJflVIGHQe4LpTTU5WsEbL110jH4KEEP4cNRdXUbOLa02NnMjjUVXuXF9lT9IJcfpqtyJZtwpJlH2t2Coz4x0Q0jH3WysjdJIJifaReCOqeVXSI4HjOjJrfY0qBJSa2YDsFdynCWSzZ5BIGoLTOun9CPjLayNhKFdFbiWDB970drR5A/jDDzyIP/2jz+GGfTeuArf/T05iV1/06gqsrsD/zRVYBW7/b67m6s9aXYHVFfj/zQr8LsDt337l8/ibr/0VFpYnMDR8Ak6fEROzI3jx6AtoaWvF4OA2BAKtSMZTwlJnLtidd96Bn/7sYRw/NYRUOo9SUYuWli6Elpl3uYKW9g4pymnjOLC+F31rOjE2MYzx8RFYLXbk0wUB69iVhsJhdHS1SxPhcjhliGIz2TA8NAKjxoRcIieqWjL7yahfXFhGe0sHHvz9ByVf8qc//SnMZgMG1hI8W8LY1BBefOE0bn7tbrzvXffjmw89hOHJabGBPXd+CI0NAehMRgxs6seZM2dhtdpQyOTFJu+2G2/BRz74IL777w/hxJljcPucGBm/gj17dskAMp1Ny/AimU5iIbiA1uZ2tLa1SZ6vzebAr594CqlEBjanHTe/5iZRDibIdB+ekCy6eDgJf2sDWtpb0b2mBxu3bMS/fvvbuHH/Przw8LPQl03YfmAQU1PTog6KhKPYsnWbANdPP/2sNEi0ZaJikVZsN77mZlyamJSM3ODiIoo5ZiXFBWR30146S4slrfyc67Zeh0d/8Qto0llsOHgjSlqIZTLBJrPOiCvnzqG7t0caRg40qfglcPjLh38Fl9eNrq5unDl6FH6nG4PbtuHUqVMCJrDZctKGTqsRm14OSMnYpk0XQVg2ajp2MwWC0HZp3qhsMVpMyjAqmYHJbkFnTxemZiYFZDSZCR4C5VwJjd4GAWSZ6csmiSqGTDojgGdHZ6dYMHLoSICVgyza4iXCEZgsBnhcblERcE1oIWpifnKeGUVkR7Opr0pWLC2JF0MLiOYiaGjyiVU3VXAkCbDfEhumYkUs8JjRnM2mZKDX0d6GluYmdHSWhIBAkIkKIh4XAVvm6Fmt6qA6jzytBqscEBhhNrtRLFiFzcz8MwISzLhltlwhR6JAVQBg/m4OYth5sqkuVmiVSUsqZShF5KdC9TCHPDTWNJCJb1BUqVq92ICFw1HJeiUAb7PxHLAxrsJoMcrQiM09AV3+fDal/F5ms3GtVNs4quVEfZdXmn7mVXNIR/UN73VpRgUgLyKVTsv3Eigm4BmLxyW/iNeEDABLJcUqSz4m0KewwQnoFXVArqLYAhM0NpJlzYa4xOGFWVjbpTxtygoCLPP6LuZLMBudsJhtCEdikjmVJaNeZ5D9Sa+14if//hNoizas39KH0FIIkxNT6OruRpVs90IOTqcbFosd0WgCmUxO8jDbOjtkb6d9XSwWE1CGIIPJbMHZ85dkfySo7LLbJdsusrKCaDQs3yMZzcW8gC4EqbNUq2uqYlfNwS6HJ8yPtNjsMqij1TUHJ7xnea2SQW9gc0+rcYMGZivPLpXcOhkqU/lvNOhRBteKObAEtEryntlXikRURrxyb0qWmqipyZAvyTkXW7Na1hsvJXWgyjXnQJlDBp4TJcu5BtrXjHo5bOFARHJpa/blwrCv8/xVh7D171+pWOHX8/t5YlVAtf6B+kpAVVXUyKDNeI088EplsDrkVX+WOpDlv+X6q6kP1P+vZ+uroGD9gJbDId42/7u3VwLDV3+GKGk5J1RAUMV+WME0CdpSxe5xNCCbzMGit6JcYGxACgabBjpbRdRNzFekGpEDQa/XU1Oa0lYxA4+nQQHUNHrZL2wWs6I2FGs/s7g8cM8hyYH3J9UXzEl3upySD8+MdY6+itkc8iTPtLSAbgYkXGTzecly5OCVv5/vCQbz2pZsXlrX57meFeiMOmgNGujNemQLWdkjVMBZw7gz/uHQskRLvRKKVHtTsl/3Vq9i4KflHIm18rXBvFF7LeusXnWhfr0K6oqagcCIwSB2gyS5KHFpWpAdQmcFqvMJ4rrtDQIoR1YiOHvmPOLhLN7xjrfghut34eiLTwNIwaDXYsumPTh96gL6+nrg9euQyMyiu7cXh58+hu985xGUq3ps2bYBi8E5bNzQg0CTG5s2D+LRxw8jHksravpcVlSP505fENeQXLKEd9x/P+547RtgqrZgdiyBI0eexbZtm2Ew6bG4GEOlYoXd7sP8wiy8ASOy+QhOnT2FTRt3oVzW4+zlF9DabYbOHMWPfvBDZOJG7L3xOszOziOeXMTmzeth0LmxvJjCwnQMJmsef/VXn0OndzsuXwgim86IfS6ViHfedTe2bt2G5eUQRq6MIpFIyj1NkhT39B/+8EdocNtw48GbEFxYwvp1G5HOFBAORQR0orsHgXm/vwGLi3Pw+txCwHr++efgtFll0M24BBIOlAgGveSjvutd75I98ejRl6RuoHUyP08F1kd+/0FsHBzEhaGLaG/vlH2bFpWMQGDGLd0KNm3eJNmNk9PTOHniOGaCo1gIjaGtLQCn24nz585jTX+fPA/HJ8bE4pnXA9Wh3d2dcLndKBVK6OtYj8mRBayEwnLdffBD78MXvvgXArgSuK1UC1gIBlEoaNDRuhbZrBalgh69XX1YWljEl7/8N+jsaMPFofN4+pnDiCVDaG3zoVBJI5OP4PipF9Db346p2XG4XDYByacmF/HQv/wKc3NRBJdiUuvGYhGMj43j5NFzuHDhMsLhFRiNFbR1uGCxKbBTKLyC9tYWAcm93gYU8sAffvQzGOjdhrGROURWkhi6MIQD+/fIXZZMxOEw2STWgCDFCy++gHA0Ck9jg6z3O97xDjz5+OO49ZZbsf+GGxAJR5CMxJAtlZFh+KSaVV6pYOeOHVLPPPDAu9Db1YV73vRGPPLwIQHV1/T14a47X4+xqXG0d3fB626By9EMn8eDn/zoJ3jq8C9RLI3g3e/ZgDe91YZI/BCcFmB6yIDP/QHwx5/ah3/4lx/hnR9dg96NC5iay6Kn62Z84+9m8NMfJ9Ds34ru3gH8+V99Cp/+zB8iEHALudTlasD0zJwAIrzfNwyul2gA5jF7vG4BqVlbr+nrx+TkDBLJjIAGt916Kx459DD6ervh9/uEMOB22cVSmRiLz+uSei60vCikM9qlX79rB4bPHIPXZkZba5sM2AnuiNqOLhK12oTxGqyBlYgMnjXmv1IlyWgNBaCVuo7rCyXOg/ULn62K80BV6gOCSQRt6cpSyuWE2MY6m24VFb0WC7EQhucnsZRNIKEtIlHJw9PShEQ4D5/ZglIWuHD+Eh788IcRi6Xx5S99A5HFDBw+J2x2DwqFKtzeRsJJQlR0t9iQ0yXg9jkUkIPkRYMCCAkoUSMh8jlAUo8KaoqbQ61WqN+fRY2rOvGUleNVQVlem7QX5s9Wa04FxFRyIvkxv/a3A6aKdf8rAVj+zFcSqVTSFd+bTIpDUP3n1K9XLPapWFRUxPVkINYOfFPrmPp6Rn2NV0lGNfBI3DXoalMXO3AtQoEuGwTElOgGZR1JytMrz8uqsWbFWhZyZ5XqyEpJlORU5LpdNrjsVrgcdjQ2eNHgdSmEjmhQ+mv2OvlSAa2trTh95gzGr0zL8y7gbcO2wV3Ys2k/SlkNHDaXkEHo1PKVr38dJ84ew9GTL2PfTQeEOOBr9CG0HEJroA2jw2No9bciHUtiYmwS73jn/bjttltw+NnDGJ0cw5r1/ViOLOOJp55AJp+S+r6nr1PiXR559Em0tfqxfcdmXJkaFgcSq6kJDptPrNkdTh36B/zo7QvgycefQk9HP1aWs4iGCOZS9ZlEd58XifS8OFu4vUb4m5xobw9Aa9Qhlc7B4WnB7HwKsQTdgBpRLJqRJylSS5cp8u94j5LMpRd3IQK3QiZkzA3dpuSaJhlBISiYynT8UUh41RrDUFGCUjytkBYMBjojWeB0WhWr7DKQidFeuFCzmBeGoyhPJQuaMKRJL7+P7mQkspHWZ4QejVYnHFarnPd8luuXRbmYldxvKv0J0Bq0FTiZPd3SjEa/FwYdXweV8Mp9Qtcc9htC4KSverUk1s98YSYzewL2GlmkMxXkuRWRIGsiaE/CSkVqS5IwSdAmUYcELtZ77PVY0eZo1V2DWelUlc6QhJ5COJJCMl1CoaRDqcz1Zf9ggs5A0q4ZyUwBDBpinWA2W2V+QJKwQgpRXGm0GvaDJeUvQVy6hBnsUrephIr6vUAFaNW9Sa39VDXu1VpSJU3USJrq/Sr3NPcbulwRwC0UYHZYZRahfi/3OO4H3I9qn1TOf+06UPcfKrKv1v61fUmg5RoxhK5Rst/puaYEt3UwlLTIr2TxwN1vQ4vXj4+//8P43B99FvuouOXvUGTIqxm3//v2a/V/VldgdQX+E6/AKnD7n/jkrh7a6gq8mlfgdwFuv/TVL+CbD30dIxPn8NRzhzA+N4QNmwdw9+1348P/33/B7FQengYOkpLo7myRov6WW27C2MQsxiYXMDO7iKZmAljtSKfyOHP2AvyBJgEwyMZ+3Rt+TzKRfvazn2BuekJslFv8bdiybSvmg3OYmpuA3qgXO65NGweRSWSgq+gwcvEKWho78PEHP45DvzwkAxc2FVSxOp0ufPHzfwWfx4ux0ctIpaJ46pnH8MLLz2IllsVrbtuM//q5TwlANrsUx8c/+WcYvzwNl4+qXioljTCaFWWTv9GPoYsjaGpqxH333icDve//8HuwOs3QGKrwB3zCwJ+dm4bVbsHE1DjcbuZ1NsBssQsoRcVCNBJHPBZHIpHC4OAWZciSKcBqdmBudh6jQ+PSCKzdvBZ2hx1muwWNTT4cee4IBjeuRzy4jLamNrR3tIsql7m9h351GF6fU4ajBNyeePiwKG39rQEYeQzM1jGYUdVqJVM3tBJGNpORryeQRltmDu6DC4uiYGWDMj4yisEd2+HyNQjoGV1ZAQ2KCPGkYzH0dHVJts7i0hImr1yG2etBMpuG3eFEJh6Hx2ITxd/81BR6BtYKABBaWRGwlWBcMLhYy3KE2BSVaR1XLsHIYVqhgGg8JupQZhuzSyK4yfaSlrJLC0G4Gzxin8zXmk/l0OD0orHRh0gkjIWFoKhjCV5zwMWhL9W5mzdvkiacg05acPncjYjFUqIetNqcqJZpfcUhjAFWk0UsraiMIIs5vDiH9ZsHEc9HkLenYHTq4HE3wGyyolysijKW6rK1otomKN4IO23pwks4c/Is9u3biXLuArZu3SKvh9muyWRCAFwrlRY6qlezMpDioJpghqK8tUBn9CCTpuVVRSwGiWOUcooyjoplMoBDKyGxo/IFfPKaaJfJgT5BRCI/oorVaRVQuFgQ0FVRdhhgs1ilMSTgkk7nxEaMcwcCPAQUNTpaNpeEeUymNq8xKpxLeUXxyulwgQCj2Fgpv0fJQ2X+lmpbRbtSziOoHlE+x69PpJIyfLSKrThfX15eJ2huAAAgAElEQVQGFKIYpIKiBtTy46tZoxyO2C1Il/Oi4mK2LpnJbHw56KTqlqClUatXFAoCGlZQKVZhNTqF8JFMZmQQmskVhEWez1ewYf1GLC6GcOXKuAytL14YQ2ypAL3DgLb+BjS1tgqoz8yrbKaATKaAudkFAbEkF1qrqE14/Gzw0xyG5aliLcLf0IBoeEXyxVqa/DIw5jHyPua1GEtw+NkAm92JqiYD6GiFSDvkouTuOlxuAaUJPvh8jZLHTUtKo44KWkVdKXlO5KHLYE9RApAUQ0UQhz0ymBF7Map1FBs+Qq2VCq3ECXQp9rxizyf2yIrykup0ql2vWRPXLGg5K2E8FgebEthckX1TVcAIg10AVyVnVWHQ1wYfNRtbAs6iDmauqU4ZuNQPUtXjUocu6uBDsXKr5aRqNDJAEvVKLbeqfijKe+A3vq9ONfPKoaw6gOH7+gGrWi+oAxhV7VP/eQGURW9RM3KrHa/6NTwGdaD7yuGyaCt4QxC4lfMjElwZ4hG4z6eLAtjajC5Eg1HoqybZNw1ODYLxaZisRiGEdHV1yKAtm8sI8MXBLpUSPm8jVsIRIR2Mj43JgG7H9m1YWQkLMMX7l2oz7j+5bE7UenRi4P3ndDpFscn7lgZ5TptNsplJ3PF4fUJKokUtnRWooieg5vQ4aoMrZhlWYDV6xHrQZDchnomhoi1Bb9YqYz1ipBz+cQZXJUiquwbc8nqs5fKq50Y9l/V2x6JiUJVXlYoozdTrSF1/FYTnfaee999UZXGfUwZm3AArnJyWNKiWtJI/VylqcOzpMwitRGEwsT4woL29A/uv3w+fw43W1gbMTE1IXipzWffs2Yrzl16E2V7GpeHL+N73T+IjH3knlpYTuHzlEnK5FK67biPcDWacPXsaM3MrAtxySNzS0oDt2wYxOTaD0EIEWzbsxI7tm/HcM09j45ob4LWsgVHXDIPOglI1j8XlaczOz2BgYAv6egflOffNf/x7vOVtd+P48RMILs6jqk9Ba47j4vCz+MAH3oXnnzuJZConhK2J6cuSZ9vduQFjI0G0tXbgwqVL2LNrAz738a/i+SfPCRDJ/MsNGzbi8vCIKA+Ztc1nKzPDA4EmnDh1WoAlWuleGX4Z/f3rKABDaDkKk9EmlvytrW2yb3P4miukkMkkxJ79hht248SJo3DZXJKLqu75S0uLGBwcxOJiUOqU2dlZzM3Nyd6zdu1abN26Fc3NtKC1oqW1RdxG3C43ViIRuUYbfD5MTc+KG0tPb6+cXhLkRq6M4OjZpzEbuozmZp987+mTJ9HZ3SVEmNNnT0vMQ7GQw4VLF9He0oqBdWsRj8RhqDrQ1bwOjf5mnDl9BvsP7MPxE0fx/R9/By2tPlE/0Z0jkcjCam2A0WBHqaCD1x2Q+I9vf/vb+PWTj+OGvXswPT2G4ZGLMsxvavFicmYEo2MXMDJ5ReoHg6mKfftvQJ4ZhjDh9Xfeh+6ubVheKCCTItWBziUOzM+N4KmnH8bZ08cQXgkJeEyVGR0WCIBfvDgkmb88Dx//6Gewfds+TI4vYmE+hJMnT+M1Nx0U8g8qJazMLSEYDOL1b7gD8WQcI+OTsh8dPXpU1tzr8Upu++bBQcQiURx9/kW0d3UjnEzK84hWwwSBTp48iX/6x3+Qfa+rs1NsUycnxvGzn/5PfPCDH8Rb730ThkbOYnFlHGdOX8LpE+OYHFtAaDGEXddtw84dXQAu4O3vbYW/eQzJ+DA81n587mMv4fgLJhw42IB3f9gPjXMSmXIEVuMN+MDbj2Hsih3brtuG1ta12LplF773vR9gz961yBRnMDEWRH/fbnR2duPypfMYunIJGwbXiS11PMms1ryQLKtVEsaqGBzcKrnzmwc34G++8NdCXLn55oO4NDQEq8WAdQP9WJibFdLG+oF+DF8aEgB3w7p1MBl0sBuqsHJdy3yeF+TeJNmJYBlrBcarqHmnfAaIE4JBh1IlJ24nfB0EglhTUcnG+pGKMaol+QwkEFwuF8UZgUTEfDojakjWQqzjSAzTGg2I59NYjK5gciWIohGwNnqhd1pgdjtw8fxlfPdrj2L79kG8/Z13MzQCZqMNn/rEZ7F1y04BcZeWwtK/ub0+LIejQhDq39INjb2Ail6pD/kIoxU0a3U+S5Q9l64ZNVChVtPJ406yZ69FH/wGAeoVbgnqHi5ENgHAFFto7hH8HNdVJX79tt6eQFK9VXI9gao+47ae8KUCt/XkLvUZrtr019cDak2gPHeuPnX+w8u5VosoQI08bkiII1RlYi1FMLhml6zWBcpKKZ+vqQmVb2S1wbwiKmkZSaAQwFjf6RiZgapcg1TZ5qj0zqYlW7XZH4CvxYPetR2K1W+xLOQNOj/t2rYTQ+cuo1rQ4NZ9t2PDwCYshyLweQPyDNeYgId//Uv85ec/L6SZT3zyE5iZmZPXwsifgf61eOPr34TgbBBvfcvbcN2W7XjDHXege6ATPes6YLfY8LV/+hoCLc340he/io61LfD5fWhtb8bZs6ek3jhx+AKuu7EfxXIeM5Mr2H7jegyPDMPnCiCymIMVHmw/sEt6+lgsiKnpS+jta4dRz1rYIHVOY8CO4PIEerpb4PZY8dijj6ChwQm31wyHqwEWiweT83GYLAFkCmak0hqUGUFUYj6skhfNC1fUkKyR6FRSpRrXIOAd90Ol5mCNXYU+T2KhUg/zWuQ9LiWc5Frz/qV7BFWviiU773mLwYTWhmbJfGbtzPijZJo2wynk6I7lcYmzUIF1sV4rZHItXXDKOmjzGliNFhgNOskztllM0GurKOYzyKQTAt4Wc2lR7bOG5zE5HVoM9DejucknNXlwYUFiePw+kt6NKJdykpvL96lkTFybxMrd4EQupxVSfCqVkCgdEv4sVqP0qQrRLyW9KI/dyngDhx0asw75CqNX6BTAa5rEC6ptaQufRCyWQzJZRCKZQy7HtdShqjXA4mxErkywnG5DBGp1Um8JITuflXqBxGQNkW8tIzpIUqB5sxka9jO1G4izBj7L+Z4zD8XFR3GXEXvh2v7DXvbq/iN3Ul2mNQhWK1bXdDyg8pYc6WQmXRdxpJBVSlUxUpZzz35cjYT5zXpf6RKu1qcSzaTsA4p7gqowVkk5kF7WpDGiEi/h3Xe9DW2+AD72/g/XrJJvVLaCVeD2t239q59bXYHVFXiVrMAqcPsqOdGrh7m6Aq+2FfhdgNu//fIX8OVv/g0ujZ3BF7783/Cme+/Ann3b8ed//ecYn5lHc3MropEM3E4fZmfmhSFuMxvhbWyCXm8XixwWtBarVRRvLW3tePHIESzOTMPb0oTm9jYsLC4gHgmLpa/L6UJ7Wye6e7pweeQyxqdGEUtE0dnZieamJvicDUhF0wgvhLFr8x4szy7DZXdicmYaUTYcxSI6OtvwyK9+joDfg49+9IPYt28HpmdH8ZOffR9f+psvopTL4sToy4gmEhganse3v3IIthZakJZFBWszW0Uh19PTh+mpaSythPGNf/gHsQd66EffhdVmA/RVfP8HP4JmCdh/706s37gOS8sL8DYwI2taAKSiWAVxGJSV3F5am2p0JvT09CC2EpNhdXB2EYvBJWl+Gn2BGsChR1tHK4YvDWPNuj64XE70tHXg4Z/9QsCbUCiMtWvXYU4GmQtwOj0CRnFw6WvwS5MjnYPeiIngkihPmLFFC1YCWovBRcmiW5idkyFdd3e3ZCdSyUE1IQda/Zs2yVoyUzU0H8TWDRtRyGRx4ewZaTIGN23C3PwsllaWpclkw+S2WMQqmQqwhgYvpkfHYLTbUEhkATtzvyrS+NJWi4phgpccHleZg5MroJgvwOFxiooqGgrB7nGio6sTS6ElRCdCgJeDiCpMFqoJjWhtasfc9KyAWVTwsMHiG0HNpflluLxOURBmU1nEgklYvQTbqeItQKu3KEqwsh5mq1OOkypKDqKz6SSi4ZDSxKOI9o5WpKtxTIansGZHE9b0DSASTsBqdaK1pQMXzl0UK+BCNotEIoJ3vettSKaiaG0N4Ic/+gG2rDFjcPMg5mfn5NphZujKcgguj0cY2QRPlGGRSdaWjWYyk4OnsRmlMq1EqbzjoEaxFhV7NNqfWgnUZkX9RmUFVW9sH9NphcVOEE9hQxtF0crfwezgYj4n38/fxzwlBfyAgJrRRBx6s1HAcare+TVGo9Kg83sJ0GRSaWSSCcm9M1J9RyvsbFYZSFgsMtQg8KgoOa81qspgUmFns9km6Mav4wCACl2+FQp5GczxXIods0Evv5MD4HgqCVuDC0xWJrDOYk2Ga2InVxR7a+WYzKI8VXKFFOViNpaBx+4VOzJhhOcLks1JxjunLgSrOjq75bo8f/Gi3AeDmzcjVS7g+ImTorK+dGkcsWhGhqtvvudeyVKk2pavva2tVdSOBICyGQ5dabXFvDoDcpk0urs6MDi4HuHQkmQ59/UPIB4nkDOCpVBYQGuDtYKqPo58ISXrxvXkOeNQRCzKmE9Vy2ui3SxBd65fUSKhjHLf0AZNlCtU0DLflMMjg6ISUABwWmArAK9eR5IAbcBEK6AMWwk+U9HB9SOgSuPEWlao5KZKfirvQjGGU7JYr/6/8jGHxvw/AVN1ipWY2BaqU9xXPHgVxY4C2NS/qf+mKlv+RwaXSoYrh5j8PVR+i8hBBp7K+ggox2vdQrjxN9U26r/VQbB6bPXMeNXGUAX8VDBYVfbU/1v9fu63BNNVJU69laL6O9UhTj24LIOiWj6gApkrIDdBPGY8W/U2aEtGHH3mOJxGN3pb12B8fBLN3T54uxyi8LfYrbh08TxSmaSou0hcoRKS0o1kOi+5aXanG8lYQlQK4cgyBvrWCIhFxSzXVlXt0hGBg3hmMDOnVO7JXA5epwOPHTqEgwdvFuBgemIGl0dG8PrXvwGXLl9CoVRCU8AHp9sh+xkJCsU8CQZOOJweRJIR6MwQpY/VY0G2kJYcNknaJV5d0UJXUTLNRHmm5yT0mqWkOpxX11Du65rSSqyjeU3zvWTTKQQDFeBVz6d676jgbb2aSvK/a3lqIl3gFczrvAyxFLcYLDVFNS1PM+jvXYNf/ehxeM0BfPQTDyIRX0K5HMPy8gQMhpIMRddv2IiTp87gyIsvwWS24+BNt+KJJ49gYX5e4iFue90N+Lfv/gJGkxY+Xxfm50J4/Z17UCjGBcR88rEjsBm8eM8Db8O3v/XvaHS04/3v/Bhmx0vo7RtErhCRbL9iJS2ga7VMRY8XMwuTuHT5OO6//62yH5GQ9vNHvoO5pbMI+F0IBDpx5NmjAjB29wYQja7grjfcj6d/fRzHj59FoFmPj/3BR/DGmz8EpgowWuHosRM4e/68ELRYb+j1fBZYMTR0GU3NrShVKqLCfeif/hn92zzYsH4Q4ZU4Ghtb0dbajVyWiqg83G4PpqbHZADbP9CNYjENra6CsSsj0JUMSCXSAtAyQ3bv3n1iY8znxPT0jDzv+P133XU3DuzfL8A0h/3pbEbued7TtPkN+L2SAUzy18TktNQ4fX19UkNeuXIFZ8+dxtnhl2B0F9AY8OLcubMYGx/Dvn37MDU1hfHxUezZsxvz83NYDi1h9649EhcwfHkE2wf34o6b34zHH3tK1mF0ZELUmo8+8TAcLgta2/0IBucFOM7kyjAZbAiFEmgOdKCzvQv//c/+O779rX/GqRdfwmc++yeYnZrA6VPHkC+mcfDmA9iydT1ePHoEi8vzOH3uBNYN9iGRieLxx4/I/Xj99a/Da299JyyGVuRSFayEgmgMWOBy6mDWA8uLIXzjG38Pu1OL3Xu3oVjM4fvf/TH2Xr8X//WP/wihSAr+QDcWgzFxwKGrzC233iJkglw6ib6OHvz8pz/D7j170N7VKRbnl65cxokTJ8Qyms+WkeErQqJ773veA5/LgxNnTovVK4fsvPf5NjU1ge9997tCHmptbcFdd9+Js2fPSlzC3r178brX3o673ngTUtlFGPR2/Mmnv4CJ0VmsLEXhdjqQTgaxsPAyPvDhQey+gbXCKYSXFtHeeD3yKSM8Pjeml17GYmQMHd3r8ewTFfzRf5nGwEAnbE6SW3ww6D3o7dqM519+GJu3e9Hoa8fJ45Nobm6Bu8GFQjEDX8CLsYlRcZmoarQYGZvAPffch4sXh3F5eBS33nIbSoU8zp89haXgImw2C15/+2vl2KhkfM2B/QKcDPSuQYPbBavFKArnSGgZZm0ZJp3yTBICUk2Nyr2WNZw4wbAnqO1VSjxAVch3igOADnquK2E4CXln3mZeaj0+nwn00VmFaAJrHdZLtLdmHAQdC8x2K+w+N1ZScZweOo/O/h68dOYkkoUM3I0+lHXAhYtDGDq2gDvetBe7d+zBE48+jTMnL6A10A2z2SGKToJ6za0d0BtMYhArhCxzGWUjVXe5q64rvD95LPUWxCr4eVVlVkeeqidqqc9NdS3qn8Hy6K+Rn1QSHz+ngrjq//82dawCHis1qPrMUGuMayq4azWC+qzmdVv/DKknbImte83atL5m4ccWyt2l5lQsW+vrC1V1/EqHEV4MReRFAav8ftZLfAIpoDNr62vPvWtaXKrIaTFO4FRqFdZdApCzZ1BqNebjkpCRz2QFOOTn8uUMksUwmvx+dLS0Y233ANZ09GP04iiyiRxu3X8r+nr7sRKOilMUScysl09fPoW//urn8dIzJ/HZP/u0WNOTzOJ2eBFZjuK+e+4Xq/E1a9YgEUvil798WBwRjp95AfYGE9ZtXCeZunSRcjd6YTQZ0NHZjjNnTwnRmW4Ljx56BIlEEVpNBbv2bMf5C2NYGY/gzvdfh5deoCNWG0p5O+YvTuL6W/fi3nfcgpm5IVhsWsSiSSEK6S1axBIriMaW0N7mh89rl0xpRjNVYYDV7kU8DTg9rRibXkEsXoTV4RMFKcE99ToioZRvBF5ZlxEEJZh7rf6TKw/6kuJ4JLa9tetb0T8yopjEilr9i6pSG5GkWijCBCMcVoc8w9g38cyyDiZAuRwJi4OBliQNI62FNSgwPoNGZEWdENT4uwjemo0GAenZl3AvImhfpWtOQXFxYh53MrmEYi6MllY/+vv60N7WItdLPLqCQiEDs4ngfx56Q1X5WEuyYR7FIpXddpgtCqE5nghLbUP3HunvxBVDWSf1GUyiEQyAmdnLVrtkKuezjD9Q+xQzKlWSr3VCTI7GklIrxEiq1VpQBON9GJliQQVU5vL16GsEVbKAqY6uoEqrZG1FCLvVkkilf0Phqp4nte5T/11/T5IQfXX/EKKpEnXCa4Dkep4T5razl+EznZ9nBAlrJ7Fhrutr5NyThFxQrhfezSrRVNl72FopjjD8W6+0ZQPO18leh0C1fA17PirsCxrkw1m89953oqOhGZ/8/Y/iz/74T7F33wFlr1GWf1Vxq27sq+9XV2B1BV5VK7AK3L6qTvfqwa6uwKtnBX4X4PaLX/oC/vyLf46llTkcfuFh3HBwB/7ii1+AyVqB3kSlDgEkr2SwLQZXBOwMLS1J/qpiK0p2Iu29WAyXJc9s6NIl2J127NixUwATAiMcAhL8Yl6rw+4EM3tWYiFR/VFVxCo4GolgQ996zE7MYd+u/YjNRZGJZbF+YCNOD52Dp6URb773bnjcNhx+8ld46cWnkcvHcMfrD2DX9VswsKYL5WwR//CDr8PmZH5pAx76x+fhCjQim0vh4skrcJoNaG5ow45t65FKJLC8EsIvf/ooRqen8IV//BIiyQS8jX488/SzopzcsX0r9FRmhkNwOG3o6GoTm9Kp6WnJ/KNShIMDDosO//pZWJ0ObNmyFZFQBAatCbFwHIUsm7kiGtwNuHz5sgw+OFhye5zSEHIY+egjjwrjkwN5gRPDRdgDblipzjVbBCzyuL2IxeICurHwXzOwFr9+9nmx2qJKds3adQJGPvvkYfiamqTxWllaFjvfNWv6xaL1yJEXAIMOW3fukgbl9LHjqOYKaGsMIOBtwOLCAkaGL6OlpQUmmxmhyAqKtMZEFTrmX3Lob7HC4XIiEomJYouqZQ7G+YfDFmYxck5ORQfPO4rsxQyILoWweec2Ue28dPRltLW3CRAeT8QEvFqJhkWdynw9DqksZgvCS8swWSxiT0klg6Im1GBmZkpABNrZNfr8YnVdKlSxbsuAWGEND4/AZLIim8xLHrLZaJXzYNAwP6oEnbaCcj6HphYfUqkUMpUYNh5ch6Y1zTJcDAZDyOfKSCYyYt8dXAgiG86jp6cDd7zlZqxft0aUjpIdFJ8QMIxAHhXIHD7RfjKeTApQwbxXKkd5jLxexILWosfc8gLsDpsoGglqcwhDoLVEBUZRsSOmyoUgptgNVyowmkxi6UUbXSo1+bvEUo6KXY4ACXQKzV/xdaUlE4cGBPRpw8sBAcHbQqkoeb8ykNApAGwmlZQhAVWytG4WII82vsw1KhKoVVjDokCsDSnZCCsKSZlIybERvKeqXQGpc6JCNpssovaj6prDNpIoaA/MYYjksPLfBGe4pgadgJYC2JYJRnJIRUtW2vsqqjsqyoUoweECAcZiUcgJbMWprNFwTfQG6HVGsYPkgIp2xQmSDnw+uadoq2m2WeX64vDy5MkzKJU00FZ0ojJT7JOtSKXSitKJWVZW2jXrBICwc12LeTgdNvT19shQhcAYlTNic2wwiu0x7RuXwxEY7FokS1EZTHBYxHPldDnkuJgbJqrlmpJZfWoJCAXmNNXAKmbe8RxTx0EQU0BadWipDPbkX1Q4XrWYrQ3+tApYK1NDia2tiPU2ryEOkq8OoHnuOMCq2dRyfWWuLFaOgraB2WwULioArlb2IBUsVYYYyvBC/XvVYuy3AK0kfMiAtG4Yqip5eU9Q9StDEwW/VTKjSISwKbZuKpirWg2qVmn1wKxk69YGbL9tKKtcvtfsmv8D+Mc15gHXvV1l1tcd03+oNghCl4sy5lEs8mr5XkyaLevhMnlw6oWz+NgHPoG92w5g+NwIDBoDvvbPX4HFp0c4uixr73W7sHXbFpw+fQqRaAT+xib09vRBozGKC8WVoQm8/Y3vgN5ZwZEXn5bzRPUiwSCVUEEl1foNG0Q1x8EUHQqWQyEZ8rU2NQkp4Oe/OIy//MvP4sknn8L4+AQ2btqMmdlZ2Ow2uN1OjI5eQSqbwkD/GgQCAZw7MYRUJgt/ux92rxUaSxnZcholbQE6qtHE+k5R22oJ3nJYTcULtynKG2R0LRfXVXWCCvJfA82vWVMaagNN9Vyqg1SeC8Vu9NrP4ecUIKAiGXdyDcs1q+wT8rpEFqzkEHOAR1eG0PIyrGYbrlyYxcpsWjIB/+AP3ofm5iJm5k7BZCxjcSGFaFiLzZt3CInpez/6V7FezeX0yGRLaO9uwubtHTh15hhs1hb09Azi3PkLMJhy6FsTgNftwz9+9RHcf9/rsGPHIJ577hk8+ctT+Prf/hgOcxumZqaQzvHcM2KAVrAOPPzLx3Dr7XsAfQw//sm3YNC58Pb7P4R8OYVv/svn0dFrxY0Hr8fIlWlcHhrHuvXrYLVz7UjDsOL8mVFEIgncc++tEqvwmh1vwfVbbhH7xhOnTuHQI4+hqakF0zPzAlB4vI2Ynp6DwWgWR4LhKyNIJBM4+NoAnnvuBSE3Bfwd6Orsh9vVKI8crl+lmke5wgzeJUxNX8HCwgz8vgAKCaCrtQdvfOM9mJmZwfFjJ0TtyyEu66c9e/Zi0+AmuZ8XFhbQ1dWDUCQsVp0knU3PzIgTxI6dO0V9zmcJVbMEaxnd8KEP/T5+ffjXOHXmFLZevxbnp45KVjRV0swM3rhxI7LZDGZnZ9DW1o7e3h68+NIxJBMR3P3GOzE9OQ19yYpqzoSu9gHodMyUD4ga8tChXyK4NIM1A90oa/gzJ+X51dnRhXA0gb7edbBZXPjkJz6JhZk52IxmzE5No5jL4fbbbsNPfvIDTE9PoaktgDVrewVIHJscwkpyGqFIEFabH8NXZpFMltDbPYA77rgLa3rXI5suopAtI5tMw2GhWhI4c+Yo1q/vw7btm+F22oVQOBOcw+TknJApb7/9jZidDyMSSeL8hYv4vdsOirPJYnAeazv78O1v/Stuuvk1ksHO7OLl8ApCoZDcK48/9hgC/gDW9Q/g8JNPSiDkzbfeAofHKxnE/DqCE3a7Vdac9dj6jRtqyt8LCEfC+NCHPyTP7y9+4S/R6PWixd+D++97nyiXfT439u7egaXgNHLZRbi9QXgax+BvnkM8Niy5lnyuZQpxGO0Z6HXNePnJLnz2U7+Gw94Nvd6EtRs70djkhqaqR1vzRhSKWcwFh0RVbHHYMTk1hu6eDlF9T86Mo7HZLyS17r4+eR47HQ1YCIYkRiERT2HPrl34/nf/Da0tLdizcxdCS0FcPHsOb7j9tbjlxhuhKRUFGGvxN2I5uIhsOgWfx43w8jw01YI8s4V0VbP/5Toy3kTsf0VNWbPYrND6Po1UNiHZ9dyMrBYHdHqT5DSzhiY4mi0wLkEB+phpSmYfa48kcy/pYGPUw+pxIRhZRjgdR7KYR9WkRTiRxLlLI5hfnENmsYqSrYptuzrQ0tGC5dAKCpkSJq7MwWXzwGGm5b5W7NpdbkaAeCVdkrEOTo8bc4vT0BgJnBCkvGYbrD5TWePwea0+A1XgVcAmglG/JTNe/V71GVkPxKp1D9dOBW9V0LSeCHUVFKmRd1j71PPB6ok/r3wW1wO5rLl47arPCxVs5XOFdbrUuHXqYPV76URwFUl5xS9QiaXq61WPV6MDilVmVIt3qlJXSU2jkN2U31VL3WVtI+ASa1662NSId1ctehX3FC2jKpj3LkSoigD77DH4c4qaHIqaDJaDQZRTJXiMHkTno9ix7jp8/CMfR5OvScijGoMeBjNBwwqeeOYJfOfHD8HmtSOXziLga0JHoBPnT52Hy+JGPJ6UCJ53v+fdEvVz6PFDmJqbkWO6MnqBOmy8fPwUdsbFlJ8AACAASURBVO/cgTzyaO9sxcjoCJLJNOZm5uT6NmYtaOq34/63vhXjI9N47umz0BlNSBWX8Ka37MHI6BAmxpah07pg1LmEePume29HrhBFuZJFcGEeZ89fgd5ewfrN/WjxNyA4Pw0D4xuKBXg9brHlLVS0MJq9cHqbMTG7jGiiAKPFjVyeUSOK4w8Jjuw9BBCr0k2HgJuSRavmmhLMU6JZFMKwUqTwWaqcR77xXLKXYgSQ4kpkkNpYruN8UT7mryFIyL7ZaWM/T7eviuxJyUwGaRI3qxW59/j9AtTLvkFwlZEqRSHoEvRjnc3Xp1qw05WIpF+9roxsOoJgcA6ZZAoetxPdne1obW6U7F2dhhm9JIuQEMv3BGarUheJgFQDGIwEh0kCpSMVSbckqLL7UOpvXo+8ZaTX1zLuoiCEYPY67PPF9r3AtWVPSOW8GVotCfNaIaDmiyXMLUeQoPtTvoJCUYtMrop8gfbLdCewoVwlmZSEUUXlzN5C+hj+bvmr7Dm/7d6uv/dVcFZI7rXeQsmaVdyC1N6YhHqeSZJspLWgM4K4EGnFJlq5VsoKSMtM4poDDIm47EGkH5bPKT0q94erdWvNeYD/cbU3JzG7RuThe74e5CvIhrJ4733vRKevBZ/84B/gv60Ct//hHK9+YnUFVlfg1bkCq8Dtq/O8rx716gr8p1+B3wm4/crf4qvf+DtcuHIOf/HX/xUwFqAzV+FucCJbZNFKAMSO2ZkQ/L4WGPQmsS0u5fOwm03w+TxwuR0IR5ZEWZLJJCU7c/OWLaLeGB+bwsTEtAwHHHaXKE9TBLSYZVliZl4ZDrcD0WhEGsbUfAIf/sCDuOH6fXjiZ0+gnCljamIW1+2/Ht4OP5weCyYnL2Ns9Cx0hizWDrTIcNJq1+CuW+7AL478FJOT4+hZ0wuT1YFDP7+IY8cvwGo0Iz6fxu8dvA5Nbj9+/dgRAf36Bzrx+a98CcfOncX3f/5TRNM5LEVWRLXZ1ByQDDG31yUDlOVQUMC4667bIqxZNtjMmRKWrkaLyyOjMFhscLg8mJucQSFXgsvmRqPbh1QsJcoQg1YnVm6pdAJWu1WGiCarBaFIRBj0VM7GViJYv3EQkVhClLwNHp+oLjs7unHmzDlRDbqdTkTicWHok4UfD4dFZcuPx0dHpSmlmpHZhqVSQb5++3XbcOjQo0rDabOJciuXTMFY1eCm62/A7a+5RdSaR559Fi8+/xKqBo3YsaWLVFua0OxqwG03H8RAf7+wU5mr+5WvfB0GsXx1IpUnS5WsdHPNwiiHgbUDyMVL8PvaMR8MSmM0sLYfy+GQMuDR0S45KeDjmfOnZQhGi2s2XKlMSvIQeVy5XAaT4xMw0u4pWwZKVew8sB3HT76MYgpo62uE0+HEYmgJ6zevxZmT59Hc7kEuVUJ4MSkDslI6B6/NLY1aV1cjtm/bglOnT6K1yQ+H34KksYRYKYtYJIUVKqZhhMfVIIqIyEpYrLA3blyDubkprF3fhz3X70BjYwM0uTEZaHLoxkaM9lGdHZ1YXFzC0tKyqEB5PAQvOawhwJApZZAp52B1WhXgNleAnkMdaaRLsIgitiRALVW8bBx5rdGmLpMjiO+RgQCt/3g8BCip2iSQJ/lqtexSDpFo2Uebr3KhJKA27fUIIhHIpJKOoyBmflFxm8sw37cIp8UsFN9suYIKBxh6hnQpucj8HVTY841KWB6TMse4BsDQfJv50QRySTYg6E4bZ1EHl2jvS6te5ruVxEaZbwajHvk8rXE1ctxsxKmyk2Zdjkcjx89GWhS3tNCVHEvmMNGKOydAdTKVEussAeg0WrlfOPfieSF7mRlGtCYmEMXhhAxJoBMr6mQiC6OeQAUzpmjRrLxWAqvzC3Py2nmPBnyNsl6ZNJWPRcmeI0DXHGhCvkDVY1TU94GmZhSKFSyvhBHNZXFhYhRWh0Ns2Exmg4BfyWQcy8uLcv0QvOV0hNc914EkDY3uf7H33lGS1lX+/6tyDp3TdJ7pCT15hswAA0MYQUBQVIy7RtzV3fXnru6CEV3dxbwiCoIogiIIIlnSAJNzDj3TcTqH6u7Kub7n3qdq6OXsOXvOnu8fv+86rU1Pz3RXPfV5nvo89953smgusTEQMLK2ZLgta6+WxmYB7QXMNQYcCqcWbdwk39NA1Ys2sTK80GGVkbcqAycZBGrqlgwTVdYhOVySSWoMJSS3T8+xHI/kgslPZ7JGtl0RVC9ebm+xzDXrrwjgFpnpBuBaVNMaZmYGGJvJGhZmpeun9Pfy3EWWuxyLDNLODIRNMBObNcZpb7NIlu9Fxa0veU4G1dyfKwG+c8HB/2ogdKZokNcil9N/8VwlgNB4QtWYzqk18po9rbbAMmxWqz6LEllIm6gJNvD6c9v4zh3/RnQ8zrdu/w7P/PEZ7n3wZxzrP8j8he10di5m+46t7N2zjw0bLqe2rpbBgSGOHutifCzE5es3sHTpSgVpd+/cxkO/eYANG67Q3EtRx/T29Ohzt7S08Nhjv6eyooa+/h79mdaWVg4eOsi+/bsQlbcocZpb2hgaGuW1VzaxfMUq0vksx08cY9HihZx33lpCoUmOHT+ibhUrlq7R6IC0KcW2/VuoaCjD4gWTI09ehoXW4vWjaluz2vLL9ZzJiT2hMYQrEQZKw7a5hVppoF4C3sUVfC4oMFddoftFaVhWPPc6QM0LuUDITnKVGedDH7c4RNcMbdnnZIhWMCkxZNeuvTTVLmS8N0pkNsrs7CQ3vety/u5z72fb1lcYHR4nMpuhvW0RN7/zfRw+eZx7fvZrDuzvpaW9lbJqF/0jh1l9biczITg9EGJkdAy3L80553Xg8wR58elNNNUvorOzlVDoNJlIGeevvBlLvpwjx49SVlGgfl5QwfXyYDMOp4e2BUHuue9OzrtgIa+8tI3OJReTl03NHKOrdysLOpqxW70cPnRS95aVqwWsSjI4EGLXjkPU1TbS1FrGti17CPVlefiBP2g90tfbzwt/fpnqmnowSeZ2ntB0mJdfeV2jMMSu2B8I4g8EOHL6fnp7TrNs6SoG+ie55OIr1CZxdiaigKsAaaHpUZKpWfwBBxZrngpfFe11Kyj3VXHo0GGthWRI3d4+X+2b1649V2vLREJy1Q1beiE5uTw+VSIJWCiD69DUFD6fl4757ZrxnUzE6enpYc+e3UpeGhw8rUS7yiYvQ9FuVTdKvMKWLVuora1V++WXXnpRoz/WXXIJVVV+VRULcaWmupZj+7uw5Ty89z0fIREXdwsD6BsdG+XPLz5NNDFNdUMZE5OjBINBzcadmQkzOT7DwiUruOcn93DfT+/l8osvI5NI89TjT3DRBRdw3TuuUVLeiZPH2bNvN7t27aCitoyJyAD+Cjf/+MU72LFrH2Pjk+pQI/e5pUuWc+6ai8glTIRDUYJuP5XlZSxdMl+M8ykUUhw/eYSXXnmRnbv30nWyjy9/5RvceMP7OH6qj4nJWQXkr9m4gWw+w0BvNwsaWnnmT09zy/veq7aXJ09103+6X6+x7u5urb8qyyvUWlpqHjI5zTMVkqLd5dR7n+RiK1nLIrmyPlwetwK2Y+PjiP31pz7zaeLRKL/8xS9IziZontfBRz/6Kbr7DuP2mqmrqaa5vp29O/fzxqY/sGy5ndXn2BgaOUBVlUWJnKlcjqHhMNu3dPPLn0zjcbTh8QRobq+iuS1AQ2M5Y6OTDPULiWQFXp+L8VAf2cIssaR8RvAGnDg9Dppa5Jpv4eCRIyTTWRYs7GRifFZz6muqaqmrrmPH1m0KWAvo0VBTwzkrVlFTUUFjbQ25ZFJJhzWVlWQTSZKxGLNKBrPisBtuFrp3ZYvAj8WMwyauIDZV3mlMhtpkFogKQcuOgjbCBRLQVooSqUdkPdX6M5UgnU0hGI7DIWQrKXdzJB020vkcsVyawdAYm3fvJO+00LG8k13797F3/wkWL21mYYdcH0Zt5itzEc5JXnkSGw5sJhex6SRBbxWZVJ7pqYg6DjhdHq0CkukE3kBQyZRSj5Uyaw3XA4FUjP1XyWKq/pT6ylApysfc+2np3vx2R4v/6p5c2vtLStwSqFv6+7mAzVyQVQAw+ZwLypaet/T17SQyA0gXJZ5x75mbm1l6DW8HmUvPKZbwUqmUjnOucrhEHJsLSOtxSS9mt5JXxW2xRjYqF/2vEDHlX1TBK69HM+QNsFzsc9UtpWixbAC1BmFOamSJW8ikJaPTiDMRYmMyHydvTZOJJ3Fm7Ix2jbLh3Kv4zpe/SWZWbHaT6mpkdpoJRad44tnHuf+RBwhFplm8tJM1K1Zx4dqLqPBWsuONnTz12NN88lOfYO/+fWAraD3wyq5XSZOiua2ZxYvaMeVyPPvsMzhyfpqX12muuOwTxw6eJBlO07m6jfHJMVW1X3rxOqoqqtj5+gGOdp/ikivOJ5oI4XBZlCi5aFEnmzdvV4cHt8+lDg4Ll7SrjbvdZWEmHUKif5vqaknH4zisZjJigS7gsNXJ+MQsZdXzMNk9RBM5oqks6ZyVWFTiPFz6PhTiuCya8lyLrjNSk4vtuext0l8IEVQWPqMcWKM2NmpkeQ8YoLt8lVpcbM+VkCp5xRnJeM1idzkMgmM2S0HAX4mwEVN8q4WKQHkxD9ukdbQQY8U5K2fKkbcIycwgtMoxidOQZqFabNovSS0s9a3U4gKSClnTabOqE5pNeqq02BuHSSdjWM15XE4LQb+Tygo3Po+VgklidlLY7Iai1ohYMYj3UhtJbI7dYRAdFWCOi7I3TS4ntZy4AViVEJUtGOQHyeeVdZP9Tnp3OVa5jhV0FkBbgGWxQBdSqsNGNJkiNBVjeiZFaDpDNCb8IBcFk0uVumIEblRphspU1kKO6UwfM6eun7vn6PtF6rpin3BmnzE6IiPuRGs+o+8orWMqkVTXD3WUcji0P5eeVCKFNJVc+k27Tcm+Ur9LHy7nV96vQmCR60Lf+6AAtvRE8im9otajQjYW8pnbpQRttVpW0FcIymYsWTPJUJKPvfvDNFXV8Q+f/Bu++qU7uOjiywzbZ+nhzipu57YFZ/98dgXOrsBf0AqcBW7/gk722Zd6dgX+klbgfwLc3vX97/HDn97Nyd4T/PDufydvS5EuJJWFOzoRwuutIBSKMTuTxO+vVLXZbDiKV+y80imqq8qprqtSK7iCKcuRwwc0F9br8Wp+VDItxbtZByaRWELBI6sAIpLTkk9jsZuZmQ1RXh4gk8qSiiR56N4HOWflOTz12J9Ys2w1b27aQsHtoHtikGNdBwmHR8lkp2mbX8kFFyylvNLB6mWLmYlOsW3/ZgXJYvE4Lk+QfK6Mg3sGWb1oEYmpWc5ZtBxzIsfrL7ysOWDBKj+tnQspb2pgX3cX9z/0e8KRFNV1lTQ2NLF40UImQxMcP3ac6poqze6UzCyBPaQwly5u7do1yjwdHBoiJtbJqTRDPYNkYzkdauXjOc128/t8uF1u1l20jqmpKW0Khcnc099L1m5lOiL5NTnN1ly6bDlDQ8OcHhoiEReL3qhm+8rw2eFwMjI0qIpJafJFhZJPpbR5ENBA1IySzSlwlNcltkVZbR6E9SvHKCChM1iGzWknEQ5T5vXzuU/fRjQUJp8WK9i4DhrGJifYtXcvBUuBjsXzeceGDZhSWcZGRmhuadVsxZ6+PjxuD7W1ddz/wK8YGZeBpl8t8wSYXrhwMX/1oU9yzuoLePjhR3jssSc0j05shAWAEAtaYQlv3bqFg4f3K/ArFqjC0E3n0+QyOSrryrVBnA1N6/mKzsbJm3L4fQEc7gL19Q309p5UgNTpduIOWhCfuKa2IFaTnVg0y8RIiPPWruTS8y9ChGCVZX5qa8oZHx2iLODF7HVw+79/n4hmjTmwWpyUBaugYFW7xJbGFrZv30pFuV+HhAIwynU2f34zC+bHaWycx9TUpCpEZYAiFrWiBRW7Xhn8C2gow2/JkZWPeCZJxowSAKSBdEjekgzDsoY6w2l3qCWTgIzyveReCrN7YmJSB8D1dQ3aSIo6V65BAZXE7kyGBqrAVfZ2kbWdyeCUxtHh0gGBqFEtdhuJdJJoIqENtuQ7+X1ezZWVrLdcOqXXCzYbqbyo2bLasEtjLI2tDAV1YCfWY5rBWgRUVDiZx2KSn7UoaCzHIyoG+VT1nwyYivaCopqVAYQMP2QIXxBrQLEns1h1oGVkGRtDEmHti6WzQaAWxrbkF0k2rwuLWYb7cV0nUWO5nS7iwmTPZRV0FoWhPIa8bllXeT5RoKv6WljsFjsZsVF3+8ikDNa4KMikgTfsn+WaTCOHIs9Rep9IpqgMTYQcIcCxNP6BQBlmi03zrEwmG263j2Qqy2y6wFg0Q9/AiAKzgWBAWdwyVJfv4wlR3cow14zGNWm8rOjYBXCXfdRQiAj5Q5UaOZnmFYFAGTKJnlFAQf2UwYeA6lkdNGnjr3lboj4s5tIau4W6HghIbDDNJYtKBifF3DUDiTTGjILFlhjoxYxbHYfI74qatwiqlRQlxl5kPIdhLVj6OkfpIoNLeafo65CBqDyeAcjLE4qqXK8uOecKXMugVY4/D46SktjIoSoNiEvDm7kD1LmAnryW0r+V6oPS4HfuoLgE0urjynpo9u9bjH8dDBWB2tLgeu7Q2JjRChhYzLY1pt4K3FryNkxZMz5bGdte3sMXPvNFFs1bzK439rDu/Eu44+u3076ohX/4/N9x90/u4eXXnueySy/nskvX8drrr/HJv/4UN7/nvSxa2Ml3vn0X3//+j9h49UZ6ek7w7e98k8d+/zu9/8qe+7nP/i2PP/4Eq1evYio0yfvf+xH++Kffq23swQMHdSj7xdu/pPfjxx55nK/c+XVCUzOcOHaSO7/xLbbs2s4TT/6BeY0NtC9o45qrrlSr1O98+zvcf+/9VNVU8q93fZuCN4PNZ8ZRLj56edL5BEIckJm+ilmycq6FBGLRvczYNYqgh4HyG2BA8Vy+XVUra5tLF7Nq/5OVsnE9ye8Z59lwHih9L/WH2Wqos8ViUPZZVUCcUc2g6nzZS/V9YDLTe7Kb/lNjpMNmaqsqqagMEA6lueyyc7l24yW88MKj+ANWJsam2LDuXaxesZG+gRleemkzW3ZspnfoGFORAa645kKGB2OEIzndK1s7ynE4U0yMhSBtZ+NV72JsrJeZmSFa61bTWHUeqaif0fFxzNZpnN4UqUyYTNKCxebi4OGthBN9rDm3jdO9UyRiZv7ub79AwZrh777wAS688HxqKls4uP8I73nXTaxauYjuoS5MWRf/fMfXcTo8ePwmJkbDnL/0Gj5668c1P3locIRt23bhEbt5u5Pyiko2vfE6W3fsZGnnCpLJrII7kmPbN/MImUyB1avO42d3P0jHAnH6sNHX26frHgh4FXCqqi5Tu+z29lbMWRtjvVF6TpzW87B06TKWLFlKc3MLLqdX4yFkL5PnlgxnHZIidWNalWGyZ8mQU0BbeU81NjSoNej42Khaf//2t48o4N7QUKcOD/ULKhmO9vPcCy9QXiF1aELvWxIbIeDi5NQko6OTtLW0cd31V3Lq1Cl1G4lMRQiPpaivb+aL//QV/vziFqxWNxUVVWpvvHP3Vo4c3E15bTnt89voOnlSjzcZF1vmep7507P87Cc/g3SOc1au5d6f/IzT/YOcs/Yc7vq3f9Nj+cMfn+Th3z5MTUMNE7PjHD11iN/9/mHMNhN9A736eKKQrRSyo8eP3+2nvrKBikAV6YQo+HNkknEmJ4f52b13Kzli7Tlr6Ts9zJJlq7n53R/g2PEepsNRtu/awZVXrcflsdPX00t7TRO//+2jvP8Dt6pF6vDIKAODp5WYIUD/e959M8ePHmPL5q2akyi5qgJ2rz53rbp+vPHmm7z5+utaj124/hK12BSwRQh+ofA0PV1dvPeWW3jnxo18+1+/SZk3yMrl59Da2obLnWPXvjdUzX5gdy/PPrmV5UsWcPsdt/Gtb93Gjh2v09QUwOV2kUya6D4lYIeNsuA8qmub9D7W0Ownbw7h8VmIRlOU+5uJRQr09vbhC4K/skDnig6OHD+Mt8yHN+ilvrGe0MwMv/ntY2y44nKWL1+t+b8vvbiJskAVbS3NbNu8nds++SmtkWrKKwl4PIQnpyjIfpPNUlVWTioWJS1EOQFgI7N4vQ6y2SRpsYzXms3II9UMdUmTtduU0CX5ulLrC/FA/i2ZSUr0pV7T0h9JPSKghpAiBHCxihLSIc4WEsWSIBwNE01ECIk7kc/N3qNH2XnoKClzipUXraSutYnTo0NKLqiqNI7d63YTnQ2TyEZJ2eJYHTYckpudyGMXgCRtIZ3I4nR4CYelNjIrkUaBQiVM2bAU7GpxL3c/uYdJzybgjpC51AWkSPqTDGAhb5ryBiHQSPww4hpkW5c6UD5lDXL69wYBzVQQ4MIgGYolqvyOKo8FPMMg9pXybhUI0cxRg1yj9wgBuoVQVlQ1zwVo5/b9Kqx82+RP65450Q5zf1fOUen+UaoT5GcFpJG60Ki53sqxLT1OiTg0t7Y4U1cUVZpyDZeOXYFBMXwQG2/DSsSoo5UFZ1jzZvJCajTuaQYxz8hFNuqhgpJdyJu1vlJ1o4CShQyZQorw5DSV1iA3XXUzN19xE7ashcRMlIDXSyKToEfihZ55lAd/9yvNK3V7HSzuWMrll6ynua6F0YFxrrvmOrZv2a71VjyT4KkXnyKWjlHfWc94dIw9+/dKqhDOgpXqqio2XH2l2s93n+rVDNOGtlpWLl/OOWtW8/DDv8FutjA1PsG6dRfS2FzLtp3bmRxPk0pamZiYprImyNLlrZisaY4cPUgsYRCT5zXV0983gMWRY3I2TmtnA26H0TO5JBs6bVgWS50xPDpJa/tiTo9OkpDbvTAlzOI6JH2d2PPmSUueaj5n1CZCWRAFcz6j7225z8g5kjWV/hqbRBPNJe3JJWBYmwvYaoB3ApobLZzW3mYT0YzEwliwy7Uje4K4I0lmrpy7pMRMWNVVSsjVIu0VR6RELkHOIXwZo7+S94cAt9J/aV0vtXnWcLaSmluzsc0W7BYblrxJewNR44pzkiyGZOGmU1Fy2RgUktjMadxeK+XlXoJlXlwuIWpKH5XXHG2XgJXSi4hVsFo1O7EqMdSsmfbiTCT7lRyfvJfVAUsMVJS4IUBlRknu0ntqL1PEW2UvyBcEAJW8WOmthEjnJpm0k0iKy4KHrpNDpLM2TFZZDxvZvOH0JLWi3Bu1wZjTGxgnxSAsSC8o8w/50F5Eeofie9yAbGWJjffNmbpPyA+ybwuhWF0TckrQTSaMqCFZY3luIcfLPiRkZdlzBHiVT3kbKqHQKrm3BgFE6iCjL3grzLqkWJafVZcoUcWnjR5aweSsmdhklI/d8hGaq+r5/Cf/tphxe6nxWAJanwVu/5JGuWdf69kVOLsCc1bgLHB79nI4uwJnV+B/5Qr8d8BtaWBdakJeffVVvvu9u/jhj37Iqb5TfPcn3wW3mWgmoVmhaWGw2pxqGyugQDwuLEuxqHRT7vLiSGRUFeH0BylIXmLBpGrR+poqaetV6ZGTpsBtZnh2DAnpMiWyZCZjuO0uVixfzr59e5icGqMs4FHrnptvuo7PfeY2bSCkyXRYHHQP9vDYH59h94FDuD0OXB4bjc3Vyi6vawiwqK2RmcgYW/e+rtaj+ayJWEwyNLM4LX5WdKzEk7fw8D2b2Hh+M5HBELaMjdrqRrA7GJgJ0R8dp375fGbNSV5+fQtHjnfhC1Ry6WXr6T7ZzdjoFKtXrWVsdByH3anKV/na2NSoakVprmZmQkzOjtLU0sTY4CSzExGcLi/WnIX5rfNpaWxkx/ZtLO5YjNftV5s2p92DOxBky769dPX0UFYhYI4Jj9/N2GA/jqCfVDapjHlRMAvbUxp7YaQ2zGtQizqxciovq2Sku0ePqaWpGbGU1GbWBKPDgwriTo5LBlAel91HwF9FJDFFNBXSZvO1V99gejTGLx/4BZ2LO3A5PNqs/fwXD3DeRSu48T1XsHfXDoKeckx5C7GEZKyaKK+QTNhFLF+5hldf28SP/uPHqpAVuKWiooxweIZP/PWtrFq9iKeffYZEPK9AauO8dkZHJ7SZEovZP7/8LHv2bMXrt6h6dWJSrkEBhKR5tugQzFOexx9w4vG6zyhk1q9fx/z57QxpFrCfxupGzHYTTrF3tNhBhl02K+OTI7hcdlX3RWYmSaVilAXdOCQvlBx2r489XQP85g9/orysgpqaeoaGxpmdjeP1BAnPxDh04AjtLe00zWtSBnImnWd2dpqLNpi4+pqrGBjo0YxJec2GYtOM1ys2l1bNZ5I8OVH/SKOeMxVwe3yEZqd18Gw1W/RTPmQAIYoAGcxoQ5rLqb2pWCafPj1IQ32j5tDK0FRUxtK8C2tYlZBZQ6EqoKQMAAV4lO9lqC19rwC6hs2TGYvDoqpeURup7W4hr5mY0vjHYhEdzFls1iLrWEgBYr1ssJAlB1IaZY/Xr38XiUX1+B1Op6rqpUOWTCZpiDXftiBNvyhdBdQ1K+khI4Cx2a7MZhkSZCSzKZvQwZNVgF+5eGVIZjYUlArYyZClIABNVkFxQz1hwe2SxjurqkxpiGWQICoteV3yuwo2qx2z2NYaDbfmo8nZl4GKANRJsXGWNUurVagMS+TndN9UJr6RMSu/LwCyrJMMNCUjVFNhTXnNcpY1ECWWHLscswxfZNiWKzjweGoZHguxc/duzA47tY31ykIXJc10dJpEOq5Aqj/gVtWLDCtlTxNGuMHeNs6lKpaVhS8DECMvTYChZDyhCmMBSeUax2RkoZ1RgppETSszJwGzDKDWYjPUtAqwquWshurqWijBRhQdej5tRg5VQaz5rDqYMTLmhMUu9tfGvEIuxDPKWrVQl0mV/F92LWPgqgMPXX9RBhmq5zNKyjNAb17BtJKC1XieIkArqmynYRlfck4rAbby1ciANkDBP0xthQAAIABJREFUEhirdm8lS963D3KL1ohnhrlFQFaB56LVmhJ1igDhXDvEkuK2BDiWigvN6jUJK98AthWIz4oCA7XjthXsOM1ujuw9zsc/9EkWtXRy97/dRzobo7unhzXnrOVLX/wSV1+1UckwH/zgB2hubOZXDz1EbVUtzz/3Zz74gQ9x/XU3ctkl6/nqV7+m74NvfvMbbHrtVY53dfG97/6Qu+/+IV//2p189KMfweVx8d73vJee3h7+4z9+zB8e/wM//NEP+NLtX2bN+av4py/8E8uXr6KtvU1Vdl/96lfZunUb9/zkp/zgh99neGJEQQF5Ld/4xp386je/Znh8iK988ytccNV5xPNhzJ4CBXsWbCINMq5ZAeYlI9hutmq+r8y/01lRcch7VfYls6HwKiqPVBlrElKIYTsoBA6xGNT7XdH+2CCLyF4g150xzBdQ3DiHxpBOv9dAQSEBRMllEjitftJxcHkkI10AiZTa+ekAPJvDKntLbAaLSRwCAnR1nVCL/LVr1vDKKy/zyU9+mNDUacZHBpAYX6e1nIWN59HUtISGmiZ279vDz395D8dOHsBf6SNQUctYaFrdFZatWshsZJLjR07itntZ2N7BhRes4vlnnyc6aebLX7yLbW8cVAKU12smk5+lfl4V9fWNVFXXcP+D9+BwZlm+cj5/eOx5OhYu5h8+//fc84sfc/TEZtz2SsyZGhKxKTrmV1NbW8OlGy5j3+4D3PfgL1V53Nbewb7d3axecCGf+tinOP/CxRzcf5C9u4/TUL9QiXnV9V6On9zH4GgfgWAV2azEYdiULLZl34NcccVV7Ni2mzff2EzHgjbq6ivVxnfhwjYyqRSJaJrobI6psQR+by2njvepXfba1eewZs1qgsEKHVqPTYjzhtMYgJulrkjoe1wAHAHTHU6XKpJE6SJ5vqqkz+epq63VzPk9u/foPfXw4SNqYys5tytWLGfpuQt5c/fL/Pu/f5+p2SnqGqrVnl6umeaWZqZnQjgddo4dPUVjTQMf+sS7eezR32ErFOg+OsnSpfP5l9vvYNfOg2Sych/z0to+H7vTxbY3t7Bz7176T/aQyGSpqqsjlYgSi4T0fXf/L+5jSupEm5OD+w4T9Fewecs27rvvATZeeyWDI6f56b13c3r4NJdcdqU+Zlt7M6GpCR0ey0B/fns7frdbrSvljiODeCHMTYdmyWXzLFm4jF/84gG9R5RXVtLb18/Jnn6+9o07Wb12Lad6BugfHmLP/t1cvuEydSoRC+e2qhaefOxJbv3grerkMRUKcejwIXp6TxEIlvHe996iWZFST4lLxszMNNds3EgyZyYcncXttNN35Cj33XsvnZddqCTFcl+QaDbF8d6TpEYn+NyHP4LDnCc0FWJx5zKmQrN6b3rzzZfo6jmux5zPOPRa/cLnP8e2bZt47dVnMFvE3nVClWOz4zM47T4mp+LU1S5kcecSKuu86k5TP6+ewdFjHDy2n0TMSmvbAlV2L1xSjdUZx18d5J+/8TU8lZWsOv98PMEyXt30OuFQmHK3l5ULFzN4oofZ0SkuO/9SVq1chQmb5lqHxibwurzEZyN4XW51t5B4BKk3ZiIzzESm1eZdyHuxaIRcOo3D5sZhtpNNZNWEvX5eE9lUkv7BXpxeG/FsjDQJhscGNS4mlzYTiSSweh1MhKcJx2eprq5U15y1y1cwNjRMZUUl4VicSDrFwNgIm3dsozs+S7Dcg0ksTT1eymr9eMrczMYjuPxuJHtSwYt8XkFiIdRJMkiuILbMiquQTqS198hlJSdV3JScqnCXPTkj9yaxc44lsBRcBOxVWNJuLFnJ3JS6JEbBniItDiQ5q9DJyOeT2EnjzDmwJL1kTXbyTtlvE5hI63MUClJDmslbkuStSYPAlbNjN5VRyFgoZFMUrBHy1pgCNiaTE5NJlJEmdUQxF4R0KnmvhmuL9HZSm4hzgyia1da0qII1XqgBmsh9QEH0ohrVAFQFrBMHE8N5pOQWcwY41T8Yj2HYMIuaV+oVg0Ro5Pu+NT6Y68Ch8Q5FUFpqFrkflfJPFehRd5NiPIBEfCiKa5DB3lIlS30ldZURO5LPGspQJdLpLU2zTfQApLYUsqHso/JihBwsoJTb7GakZ5j1F1zKxquuprFuHh67nXBohurKciVKPv7UY9z/4C8ZnRpg5ZqV6jBRG6yko34xF5+/jkg4Qn//aRYsXEh5VTmz8VlmEzM88fwTXH/LOzk90Y/Zbea5F59l+aKVTA5OMnh6jJVrllJbX8OfnnoGl8PNkpVtcua5/p3Xakb0+NAQ46MjWG1mPBVOYqk4qaSZsdFZJTxmc0ks9hxur02jFsTiW5xDKuS47WamQuOMDoc5cHQfLq9XySaiPPZ53FqD5zJpJiZCtLQsZHwmxmgoTqZgx+bwq7W6gOXqMaP1odEr6Vexm1ZrZD0hZ6xtpU6Vss+IuHibTa+Ag9JrudzaQ0tvbtSHQnwskJeaWh5L3oc5Q0MqFa/U72KrLkWQnvuiRblbHJnsZvKaPyuEXMOFRlXYquo1rmcFH6WeNMv3xYtRyqxsTmNu/G4vLpvYtBewKVgpankhnGTUDSOZimldbzbnKS93UF3txedzacZvISe9qLwmu7oYSZayXIOSfytrJ9elHEM6D8lMjmQqofMKJZtIRrA4HylgbSjx9f1WJN3GojEjbsblIR7LEwolcdgrKCtrxISXk91DpNMyRzIIz6Jqlf4tr17TVpLpJGnp8fS1ixuQQYT0+gwydOn8aIRQEfAVAP0MsaJI6LNLz18khco6CylXYjJKJBHp9YSkJNeD1vbF66SUa32GTKLXTt4g+6lNthFFo3tAsWcoORRoLapgsFX7Nu2P5NyLW0oGwqNhPnrLhzTj9h8//Tm++i9f4aILLzF6D/ECPwvc/q+c2Z59UWdX4OwK/PcrcBa4/e/X6OxPnF2Bsyvw/+AK/E+A2+9/7y7u/skPOXD0EP9851fB68QR9OINBnC6HAz0D+gwSdSeAtia7RZyUohH4lij0jQ71ZJoeHxGm//W2kZMyQTJmSlSiRlmElPkPTAcm8BVXU5toJZaZxU9x7uw2y0kY2FcTrM2iddffzVf+MeP8dLLz5FIR1ixYhmBMj8Dg/088vBv8bh8XH7FFTS1NjM1M8n8+U3U1ZRxvG8/23a9TjDoIxVPUshKIV5OPmXCY3Zxw+XXEBkP8asfP4JfmN5RE2sWn0cqZWY0NKPH5W0pY9oW5ujIMWra65nXtojd+49x8mQvm17aoeBU57JOTp8YoqG5hbLycmanZ6iprqL3eDdH9x+msqmCidC4DnVsVjeFrJmF7QsVnJKcsxuuvpbv/fC7bN60mcpALe2tS3A7ynn1jTfZcOO1hMJTPPfCM2TySdKREMH6CiaGT+OeV4nb5WA2PIuvsoKZkVHybjcLOhZwav8BLEE/drON+OQ01WVVdLS0c2z/ISw5CLp9eD12VY3a7QWJt6XcX0toIsoV11zEwe6DJPJJXn15C/mMk02b3yAZiTM5PEUynlGV1utbX6BvZD9tra14nBXEY0nsDheVlTXs3LWXFSvW8ImP38beQwd5880tzMyGWbFihdrwVVQGmZjo4qprztUB6+DQBMMDE5zq7ufA3oOMjo5q0zwTmsbnzetwdeWKdtaedx42l1XVvqLGkf6zoaVWrbkb6xsMAM9SwOUQC2LJ2HGoEiUyHSM0FqWQkXzVBOFYxMgKyqUJR0JG05pNYLPkCJa5iYanqK4u4/yLLuGB3z7F0y9u5eqNl6tl4+69B1m16lxaWzt47dUtdB/vZ2Ysxuo15xJwlysg29jYxJorYvq4kMLnl/zjU5qPKqCB1eIhmxbLXQH7sgpOCpNehg2SG6h/l0krkKnDGrXdNqlqKOD3K1AmQ8OhYWlq03R0LMTr8qhtsyhYRfUrFrupVFot+aSrl+GSqLJleCfAr6oepOnPStPsKmEaqkSVx5e8NWlONbe2IMdm17xleb5EIorNKkC4PJawhAWIMsARyfgTFacMtkRhKiCt/Fl+TwYFQsTQvFthh8uwSTOKDABXgFUBHQU0lcGhFGYCzudteWJyjlT9JuoCQ50hgzMBqnVQJsMMUV7K2gjNXayeBYhVxaahwpTfK9ngyd/pn4tZYMbxGwCs5GgJW14+jHy1t8A5tXUuKoNLZBdVVsrwQtjswooX1KkgylwZjOQ1K0mHQGZw2CST0G5YjgnYlDRjy/vUNr5/eIS9R45Q3lCLxe1kJh7WT1EIOVxWTvWe0ExtUffPhMIE/ZWGcFMymNQG2Woob4vPXRrkhcNhzYOU4xZwWfZw+UXNaJK1kaGFAKeqljaGHzq8Uvu4rK6RqLYNcntxCCHIWDG/WB9DM40NRawOS3RQIQCs/NkosXVgNed8yDWgOa9yvkoDqaKCVgDkImx8RuWggyoB+YvA+RllrwDNOmB7y4p5LjD71vk3hmJzlbZ67gzqfVH5ahx/6XhLIO/blThyLPL+kYFn6WfnftUB7Zx/OzNAkmtXVAnk9HwJuC2q00JGBjZWTBmT5s29/vIW/uUf/5mAJ8B7rv0Yl161lt5TQ2zceC0f/NAHuPTCDVx59Xq17b7z63fywvN/VrXSrx/8lZKDdu/Zw+Ytm2moq2fP7h3ccftX2L79dQVuv//d7/Hj//ixgrof+6u/Vtu5W95zC3//+X/gXdffQE9vLz6/j2/923foG+xn546dHD9+gkOHDnLfz+7nm3d+k207t/DLBx/kzTfeYJ/YJeZQxeLXvnonL2x6ka17tvKDn36X9qVt5B1pPJUurG4TiVQEi6jmZeAn/ytYyKXSRKNxtQuXYZ9DwFoxSMjLnmGo1j3F97nskTKgTCdl3xHlvE3zpkWpJqNVdRaQ/VLe36LOSMkgUMBWmw7fjWGnMSpPpZNYTDmNBbDknWRTBZweL+OhMfxlbrUkF/tpv83HwsY2yj1uLGYfp4fD+r7oHTiJx2vHZM3R0dFKr1ie25185KaP8Oxzz1NbPo+Au4JsMs/ixcsJllfqe2v9OzZS21pJ28J2BseGWbf+Yrbv3KH7d9Dnx+20ceH5a0lEkvzxty+zYvGFVJRXcc65a6mXqIbGedidVjx+2eddfOq2v6aytpzx8WGOHjvK33z2b/CV+fjh3Xdx0UVL2bOth8GTOd7//qvwB6I88ItncNqCnH9pC+Xl9Tz62HMsXrKS6KyJ2ESC1Mwkn/y79yrZa6BnmplJM6GZKLPR0zS0OknkRpXEt3DRCl57bScnjvdS0+iju7uffDamA12P28KF56+mssLHsGQOmhwkInmshQpSETtD/WFWrTiX624QAkKAyYlJY28BvfYEjJT7jyhb5HvZh+vqGwhNhtixcycej4em5ia9by7pXMKPf/Qj+k+d4neP/o6f/fw+xkbH+NjHP87DDz3M3r37uO666zjWvQ9/pZ2du3fS3dun97RkMoVLYwfyBMoCuueIteShgwdoX9CMw2ZSdey6i1Zz6/uvZ3JqliOHT9DcspjOzjUcO9pHNJblvTd9WEG1B+5/mP0HjlBRVUVo/DQOS5rHHv0tl66/CItJIiM8xOJp5jW0MDI6wbpL15M1pRga76e+qZo156xhoH+Cd77jJg4dOExrUytOs5XWeQ1kUmgtK1tWX28XTc31mC05pqYnFeSOzaZJJ/NYxbHC4RKbBiKRONV1NbpWo1OTqqQ91nWEK65YT96cIzwdxpq28NzTz3HzTTeq9Wj/6SElhB0+fJhVa1Zy/vnnMTDQx8DpIY2wkHtuwFvGE48/zYnuLj728Q9w8zVXc8eXv0JfJsrS5SuZOT2BxesmmomzKFjB+s5OPA4zE1NTTEZibN62g5UrV/LwIw9TU1dDVVUlXadOcv07b6CpaR5f/NI/cuH55+HxOoiFI+QTcYa6u6mqCBAsqyUS9jJ/0UKOde/k2PHTfPoz/0TXwA6Ode/m6mtu4g9P/J7yait/9bGbWdDeyB3f/haD09NUNbcxIA4l8TQDfafxC5kulmRJYxPXXXwJazoW4rHYcTt9zM7EqQhUMNDbh98lltSVZwbskWSUdCFD1pJlOjFDZV0lqVyG/XsPUBYoZ+fmHdx43Q3UldWoa40QPSurJWPTy+jMMAVnnvHIGCOhIewOJ/koNDa2aSxHKBVhcnYKv9/Hphdf5Kar3sGFa87l948+yfDEDB/+1K30TY7y+NN/IhOwYbLk8QW8+IJesOZJCPCVEUWtVS1LpSZR0KBI7lIlnGahFt0hdO+U3VPAAPmvgBiyhwoJzaouI1LXZeMmklN5vKYafDY/dluUgjlEyhQhYbaTNpWT1/tpDFsujCNtxhINkja5yHksYI1gNSUxZ+3k8w6yBTOJwjQmVwyX10M6acMUL8Np9mHJp0nkp8CVVMV9Kl6gkDX2cXFRkSxrv99LKhUml01jt3n0fqLKNSWZGWo6Ix5ECxpDOal1lwF0Sf2oAJjU2QLICOHHSCvVj7n3/FLdM9dCuUQKe7tzx1wCl2EtKyBZURlcfFyjPpBaVg7tLXcadSYR3KboIjEXBNbaSU5j1gCB1FNC6iQBc4t1mdbdmEiKJbLUmlY7iWiciVPj3PaeT3P15VeBNafXSTobx+GxKfFi+76tfOvb/8rR40e59h3XcMkl63BanOx6eTfR0zH+5lOfxe52KCHgkSd+C3ZYvHIxr256k5dffpXVVyymal6ZOgYcOXqY7hNDLFu4Utdxy0vbFQTzNtvViSMen8XvddPR3qIE3SsvvZRcJsXk5Di4TITTUd3jpmdn1UZWyQYSyeGw6r7kFkDWZCYWjRIOz1IeLCMyE6W2poGCzc4rb2wikU2r+4HH41CT3empGeoaWogkCgyOx0gVXNhsPgUhpUY3+oNSfVgCYw0ypJBCpX8y4likPjGiXUqkRkMSLWCgAaqqG5LPpzMScflS1bT0OOm0YWUtwKfGMBi1iF5rWh8b5FH5ealt5P4nQL0oMgVYLH0YxjPFqJKiyrt0jZX6G33MUt+TyWkv5LTY9PoRWrIQhaV20Ncnmb35nBLBxTUqEZsklw7j9dqprCijqsKP0y7AcgyrKUPA6yTgd2GWTNuUkHVT2sNmsZG32I0MWouJVEYclYzXLz2HkIKEXJGQeYyQ6kwWEok0NotDKjfGhkOMjUfwuqvwuCqYmJQ+04Pd6VG3KumvxPlLXIhSkiEsdaD0JKKyt5hViRtPJY11s4urk5CdjbUTYNzgihZISG+tfYehiNXyX/tKtW16y5LcLA4JYpXsVLKy1WpXZXEpmseIeXlLRVvaD0o9hgDFQnyWp5ZrRggmRm6ykAmy2v/JtX2mj5S9V3oZ2QOyFiITUT580600ltfwhU9/TjNuL7xonfZDZ4Hb/weHsWcP+ewKnF2B/2srcBa4/b+2lGcf6OwKnF2B/z+twP8EuP3e9+7innvvZu+Rfdzxra9jDXhBlInCCBZVlijaZNAvajqxMMtnmJydUQsxpwJTYj1awGV3YpbhaiTMyLEjtJaVcflFF5FIZNh9uItAXSubdh3E4q0mnjfT1t5AODzEwLH91LT5yaQTtLS20No6j92791BRVa52oRaHifLKAF4fXHvdZSQScZLpFCtWrcThtrFtx5t0dR9m1apObYAnRqaYV9tOOmZWK0J7zEa5pQynxc2q5eeRjFu4/2cPMTQww+LFKwlUlhPNzLD64kX8+L4f8MyfX+eWj6zjHe97JycHJNfsFVKJjOaVjvZNagPX1NLAZz/7Gfbu3Mejv3qS+UsbufTS8zhyrJtE0sOpE0OkZmZYds5a5rc1smfXNm6+6XquvuJSmuqamJ1McOfXv8dg3wyJsJkPfviDTCT7WXfleezdt5tTPSd4+dUXWLBkPoeOHsTrdTM+MoavJkgqm9Phhi8YYLS7i+YlCzg90I/bJutfwG93M9gzgpDerQU7ZV43Aa+L8EyIwcE4j/3+hyQTaZ5/8VWq6+p5ddvrHD7Szx3//lk++u6P88IrW3Caapgej+oQ7eJ1azjZd5Sdu3bR0bGUmVAMn99LsMLNyVOHwJRh/qI2Nl55NX39A7y5bSujY7Ncsu4qBvpH1T7tT0/+iZGh0zQ0VHLw8E6czgI2pyhyvaTTSToWLlILwIVtnVy54QaC3kq1UPb6E2RN48omL2Alb7IyOjtJ/8CgqnJjsTCRyDTJ5Ay5vDSiESKzIQW57FYPhbyAaJKV6sZqEpsjO06nXK9RcoWwtPhquS0KpovWXcSRk6NMzSRpnT+fF198iUNHuhTUE8VARXk9AU8lh/Ydp7aqkaqyWrpO9GgT+q6PVHPueavp7T9GvpBQC72uri6CwXKcjiCphICyNm0GM5kk6YxhGSy2U16v/4yVsDSJot4WIFZA2UQiQWWlDD/iqvoS5eXiRYvJpeXxzAhIJ78jWXvyIb8jTb4B4AoQaoCGMogQey21H9ahldjiSnNqWBQLcCvNsDymPJd89Qb82oSnU3G1phSWswwjZHB1Rq1qkuzXuNpaS16yANHSHAurWJjY6ayAJbKPGJZ4xqcAMQJeC0tZGNl5silj0GW2mnH5HGqRLc9lqD8zOgiTn5chyVww8C0mtViopvW1GcdmMJTfGs4UGexIZpxDH0ceU/KBjRhcA4gu/XxJOalWWQpCGyByqeHP5HM4XHbNqxOwWpS3Ys8sxAFp2uXPOkjQYYIBLNlkGFVwkomZmZ6OMq+1RU4Qjz/9NGYZdJQHlBSTNWV1GBssl9zvKWKixqmqI5c1hhEKwhsvDosORMRdIKbnvKysTNdRzoEA7zJQEba6jic1m8uwnFbgUhQbkk8lzHTJ/C3aMOt5UZBd8N63MqN0wKTkAgMYl48S0GmArOj5LCkeS+epBPKfAc9lwfX4BawzhilWu7zHiiDbHFWDPEYJEP1PypbiAKykLp97rkv347lA6tsHomq9Nud1lH5f10SGO8W1+k/NQjGTau7PnhnE6bVs5DXPBfoVGEcIA4bNnZ4GEVLkzWIEqV9tJivJaFJjAlx2F5NjIX2fiopudHxSbcUlV6yyooKuY6dw2/189nO3sW3rTp568ik6O5fpXvjBWz/M7x55hKnJMbw+DzVVlepTJ4NcfzBAf18fFeXl+INBVfRt27GdDRs20NLSyh//+KQqGsSSUEgVt37g/Rw9eoxjR48SCBiZ4NF4jP6+Qf7h85/j1VdeZXh4iEQyzoIF84kmo4xMDTGvvY6cLUvemcPqMuP1O9WOPRGJk01nVckW9AR00BaJz+qFLPFqQkyR9fN6PArSyUAtFk3o0E8GYqKAF2IKJgfBQAO5vAwyJfdM9pbSomY1z03UszLsl6GkqHnFel8kcumsFWu2mkLcRcAHNmcEkzVOJDWlmZiJ9DRtLTWcv2wdT/9uE55cM2tX3Mjrb3bR0z/AkuUdjIz34XZb+MhfvY8TJw5y6MBeYrMziLbFbXdw7TXvYHpihoryZi64cD2+Mg+pfJy//8d/4NnnX6Kmrpam9mZGJ07TPr+Oxnk1PP7An1m1ro3KQD0VnhaWzF/D0s5lNDXPwx/w43QaOfCC+Mte+tFPf4DZcEjJUV0nTnL3j7/HvI75/PPXv8TffOZWfv6ThxjqjrBgUYCLL5nP3j2HeOrJLm68eTFXXnUTv/n1s/T2RkjFc+Qz43zl9s/x2qZXyabytLcso6FmJeeuuYLunl6mIifYc+RRlp3bwOjUCC8+t5elnZfQdeIoyWRMs9CXLGnTfW82FMWcd+CwBMilrSya38nhg0c0V/ad117DJesup+tEvyqbJftcXAmGR0Z076qtk1xdk/6d3I8kL9Xn92t2rZAIOhcv1XtcLBZVNe0vf/mAKntEgf7zn9/L/v378fl8tLa0EwqF2Lz5DT7ysffR3lHHQ488RE9PPzYdoheIzcZpX7xAlXxyYTscVoZO91NeHtTYimh0nJtvWUldXZDh4QkaG+bj89fgsAXJpGVQ7eX4kT58gRra2hYTCFQRCcf46XfvUmv6iko/x48fpqVlnjqDDA4OU183j7qGeWzduY3bv/4lnn3hCY6dPMSac1YwODhCaHyWb3/rLspclSxoWszE+LRmkYanImTSQoCx8MILz7N67WrKygNaI6QSESanxhXkjyYTWO0OBQ46ly+nrq6C/UdPqqrwxZde5KorLsMTDDI2PIopk+OpJ5/kM7d9Gp/Xh8Vm5403XmfHjh2aT/yBD3xAc7HHx8eJRCJs3ryZxfPaueWqd/DIQ4/wx9ef40tf/ScOnjjK/sEeMrEU5zQuppDNs2LVCtZ2dBCbHufhx37NG9u2MjkZZX7HIq575zsVmB+bGOfxxx/n3PPO5Y6vfJn7H7iP0ZFhMqkE8+bVq2W1xESItWpX1xEJTSCdDPDya6/w4Y9fRzZno2PxGkKxExzv3clrr23lk7f9Nc+9+CQTU5NcffUVqjYeHp0iNBPT34/FUyzuWILDbOXWm2+itbGB+ooyBntOkZX4hoKZ0PgMsZko116zkb6TvaqikwtE9r1YMspUOER1UzWuoJeX33yF2VgMj7uc0aFxnn3qKe76128xr6qSw/v38+gjv9H795e+/M/aL20/uJeB0UHKaiu1VjKlcoyOTVLZ2ETB5eO1zdvY9vxOahqqGe+W6+8KtadN5BOsuHgB1qCNutZ55GwOtaQWkovYuqZyCbkra6azAB1ZJQoVgb4iwCQ7h0Xu4yUlqslQkeq9qyBghVPJVvIpLixiUSxOB/acBXOiQCIi9UWWdH4Gs8NwIrFa6jDn52Exyfshidk0BbkE+ZRYZpuI50VxF8NmyWDLi3OPl7zJRtYeJWuTurtAPm2jEPUTcPgxS4a12CxbPGTiUez5HGUuP05XgUhmkqzNSSSdJWtJGNauyTz5ZASX8HOkRivIscvNu/S6DJBagapiVqzxZyPTVoFZqT+KLh9vrw/m1o0lUliprlAee0kFAAAgAElEQVQC2hyy19zfLf1bqQaY6/Yh79nSR6mWLNVGUrdrzI044xTrcn1ecXwRJyt5XXKsVokZsJKV16vn1KygbVWwQu8NRw8cIhlL8M1/+gYXLr6QsdERGpsbmI5OUVtbrWrWZ157mu988y4uvPACmtprefihhxgfi7Nh/QWYoxb8BHj5pdfoXNHJv3ztdgIVfu57+AEqGyopWHMcOLqfoclB7E4bR09209JSQyKSpaaykUWdi9n0+iYlaZRVB/jDE08QCk3hdVuI9RZoWunhpuuvZ2JsmMZ5DcxEQzS1z9OaubK6ioqycgYGBhgaGtIoobq6Oq0ztm3dwaWXXkx9vXw/Skyci5weKqqr8VSUMzw+yvjkKJFwiNqqCgX6a+uaGAslGB6Pk7X6MVnciNbWoGsaYKhxno2vAjLqdSGq9GLNX6o/RYFZ+iid71L96LA71Npdzrn0a6VrR+pqIcn+pxp5jlRbfq7Uz5RqcD0OqSWLylB11RFnmiJRVp6j1NvNvYZKfUk8kSAZiysp1m21G7nImawqceVDgWiXU2ssr9+nx201Z4iFJ5kYH1XXiGDAQ0NdpQK4+UycWDSkKlwhfzfUVuH1OPQ+LGC5eBdJ7aY5ufJuEmckl1OP0ejDrESjUTJC9rXaKOSl5xWb+RShCXFOseoemsvaGR2ZweH0Gp8Ceqo9sIClhuI2ns4h9F7pYaRXkRmQzKjsTifjkxNn+kLDhciI45Ge1uZyKhlVHHi0Pi9aGst66Lrpc7ylptY1U2TdrPMuicUp9YEzMzOk4rIHGQRi6a/lU86bgMyJpOzHRXW0EGwt4gRlEKvl58UNyVBzGx8K/mLW2JREKMGH3nUrDWXVfP5Tf8vX/uUrXHzxpUYfdjbj9sz77+wfzq7A2RX4y1uBs8DtX945P/uKz67AX8QK/E+A2+9+/y5+dM+POXrqON/+j+9i83uIpJNMT09rUV4dLNf8zbyAFzYLs7FZMgWorq1SRqJYxCQiMTLhWQrhEBWmNLdcfhFNPg8OyYiMw6LOdezc38+JwQgzNgcjhTQf/tiHOD14iq997YvCGSYYcDIxMqlA743vuZr9h/foYPbyDev50zN/5MqrL+CKDedoXtSC9oVqL/rmljdJpxNU11QQmp5kdnKGlsYOnOagqkxmJ5Lkw2ays1kuueRSlq5arcPxLVt38uaWnVRV1+IVa2VzQge3z7/8CG5fjkCVG3d5GQ8+8gzpuBmfP4/PV05FmZ/pqQjjI5NUVVbr7+/ZcYTly5ZRXR3glZe2sWjlRZx3/noFn0Ud5/d6CM9MkUzOsmhBG//65Tvx+gOQtfLY755h/+6TXH3t1ew/9jpWd4Hlq5Zx//33Mj07SUNzA6GZKekhqKyqUgXD7t17VWEh6kdplmqqA8QiM6TjWdLRBLGJNBecu5Rv3PEVnvvjU8xvbSUZi3Di+FEWdsynvDLI0eMnsLp9RBI5nnv+TWYzp/nBPd9i7Zq1zE5aOLJngoce+D3xyDRf+pe/5aoNV3Lv/Y8wNSVDGher1i6lt/8IJnOY6jo3AyMnWdDRypplK9m8bTsHD3axfdtBrCaPAp1NtW3aIHd2LuCy9efS0FTGgg4ZTDv1NZhzVjLyIvNig+jBXHAxNjbO6fEDDE0eYWhkUDN+RZkpiiod+Itax+dRpUK+kNFBveBSLpco+4rAn4K2XjJJAdaEZWtXBZgAt1ZbGosjgT8ow7kxOhbO55zz19PdN8wfn/oTJ7pOgsXG7EyUmtpGFnUsY2oiwpbXdip4vXL5WmqrGzhx/BTR3CY2vuNKGpurMFvEdjhOLC6gqmSmBvB6yhSkVVtxl9gC55ieniGbLVAWrNBBtqiBpPGX1yCNnlhCCiAjTWKJwe+QTOJ4nKCEuRWHDwp8iqWx2isbwyH5Oxk+lJp1+V6VCaUhhVVykBxqm1waQsljSMMtgK6815OZNF6vB5/PrUCzDNhlgCTApzDgdYAgKkSbNK4mPX7ZC+TfpdvULLNitrJavwnJw2pTUEpYxmLhLKpmaV7lPSlfs2JRmk9hdxuZskLEkKw/YayLYkpfU5F1Lf9eAkVFXSHW0TK8MvLBDHsssdArqSBK2ZcCqMqHAEEySDYuppK96lvKi9LQZu7wrXQTEVGpKBcFaFD2eTqtim95fgG+rfJaMgIOooMMWWsBJk0ZyTaVIQ+kRUUsVtcV5Wzfs5dZyeC1yaDBppZgYjsm2eGSwyV2oqLcknWXoYzOFWSYJyB6EXSWgYBcMyXgWl63DDxyZkNhIx8y8FC7aQV3RV38n4FGOfeiYFQ7OQWJZT2Ldm1FQNgYIgqTQtQihqWccUBiZ+3W9TYsBt/yE5S1LKkDVIlbVAgYbHUxVS+CuaVhRlFVW2Ksl4DiEru99FgyZCkBxCWwvnSOSr9bGqTN/SrA7VwCwNziYC6gO1eFY8hl3vrJuf+m1nFFokHpffnWcckaFrN+ZV3EolLVp2bNqxM7QYkDOHTgAOJh3dzUqhlbDo9LIF8lDFVXVTMxNkF1VS3hmTD7dx9VYsAVV17BxPgk0xPTjI2NqTpTVBOVVeVs376dluYWdTkQV4P6hgaGBod0aC+EA3FEOHr0KNOhEE0tzdQ21DMTnlabzLHxMZwOF62tzfpnyQ4XK0+xzN6zZzeBQEDzGGsqqxjq71dwsaK2HJvXisVrxuq24Am6CU1PYbFbMQswIAYJMqbKiTojhc0p4KlV7WRlVClq7Wxark1Ix41MN1HDy9tZ9hh5HaK0yqhlrwGIG0N5IZOImkEsLMX+UL6XP8tAUX5XFPJCKHBhK1STjdkpDzjoP32QnGmSzhVtRJOztM2voamhWjOGg+YmnOk2fvmLV6iqW87izuVU1ZSTL6Qx2wts3fYaS5d1MB0aZ8+u7QweH2TDOy6k63A/t9/+WQYHxXWjnKs3bCRYVa6kpN8/+XvsDisvv/o8+w7s0OzWD3zwRubVN3Kyq5ds2sraFZfQ0bZc1SGyP61du4rxqXFCMxN4fE6isVmee/4pfv3wAyxbsZgTR3u45LJ1rN94OY8++ShBn5OTJ06xoG0JCxYEicb6eeC+bfx/X7gZi6PAls1HmZ5yceTIsO7RH/+ra7jgvGVUVzRR7q+hprwZc76cSNhCRbmFk/0DPPLHb2DxjrDynIX8+ld/JhX30VTRxpubX8buyBn53NkUAW+QfMpBQ20nQwNhJTfNa6jjhus3UlMX5GRXF2TtuCQ6wmZXy3oBFmW/lH1IFDoyYJXhsxA65F5RViakAQvRcFwJJrLHSi5416kT9PZ2Mzk5qfly8zvaSSYTdCzsUPLOH574A5/49IdxOPM89PBvePTBx+lY3sH0dIR5jU163+jr79MhqtvlVItuIQI0NFTT0uZjdraX4eHTYLYqcOpwBnA5gthsklFfRm19i6TjMTMb06zf2qoGFrUvZd/OfdTUSK5vil8+8DMWdLQxMjKCP1BG/bw6Lr78YnIkwJbk6Kn99Pb1YMGFKeeiub6V6vJ6Rk+HCE8lcNm8uB1+vdfbbC6NIhDF2bJlS+lcugirraA2xlXVFfoe9fh8TE6HmNfYyDnnrlGigOQ6S4bq0uWdxOMZIz+VDC/9+QVuuPFdBANBzQYeHByitblV9wK5h0vkhIC477n53Xpu1p+7mvRIDIfPyX/88ie8vu01KuXeVDDx3uveRaOvhpGBYU71nOJo91G2H9pBdUcD81s7KDMHKPMEsdsdnDx1SnN1e3t7+fLXv8bmLVv53SO/4drrNtLf38foyJCCv70DvWQteSz2ApNT01y94X1s27UNm1vW28RF6zawbe/TnB49xrtuvInnX/oTLW015HAwO50lm4LuY91YsiZqy+u47RO3sbBtAT6PR/c4s63A8Pgg+w7tZXh4EFsBli1cQs/xU1xz1UasmEkljGx7AZoDFUGWrlzCkVPHGZwYYjI8SXffabZsOUgsnCEenqKpvpl7f3onu7e/zqmuI6xavZzm+e0cPH6S7XsPkDU7yFsdHDlymMjkiDqndA+NkjK5iKctJOI5ZvqGKVitdC5qxe+3Ei9MkzDP0rayjUh6FoHV5B5utUndJQBGFoEzVFSbN8htBjlLQA9x0xCyl1EniALcAJ0M4121hxUwx2xTELOQEzBQ3hJSY9hwmCSmXEBgB2msJM0R4pkIqWgWS7wKb2EB9rwbuy1PwTZN1pQEq5tcwUIyHsdiiiFmyuacn0LerQC6xZ0hbZlR0MXjKCcXdWDN5fA5xcXJRzxpxpoaw5GdIj05TiwZw1tdjaWikajVhb3MRiwxg9/iJD8bx5RKYQ94iJtEISmRKlklAkmBYSTfGs4r4pYhKJZy04pWyHlDynjmhl4C5LROKpLL5v5dqX6YW1fMrRtKQGCpfphLHjTAX6PGmQv0zlXrlupM+RlV6RWdXrwedzEzWITTBtEtnzOIiZaCRWtnU7bAqeMnqAhW8G/f/Db1ZbXMTkwT9PspmCW71E4qleDHP/8Ru/fu1NqhualZlYm33HILoYkp7vv5/SSmUxoh9JnbbuPp55/hhnffgLfcx8ubX8VX4VOgdSY+S3lVkInQhO6/o+PTnH/uOZgKNiV7bd+1kys3XknXqeOki5a54pLkdjsZGx5memJcs6B9XgdLOttZsXIJFRXlOm8QkK+psQmX06mWxbFIlE2bNrF752E83iA33LBeLfKlJxgbH6dvcIj6liZcXrnuMoyNDYrti4Ld8+a10T8Son8kQsEeoGBxKaBXOuNv1W9GvyDXj55DITAULa81RqRox/32erZ0HuV8GD2R6QzBU/4sj/Gf6se3qbrlflaq1eeee73+UlLrGz1MSdmpLjNF8uhcMLjkKiJ9T0nB6XN71LWEbF4fq6T4lZmBODCpjbfVpv2f22HF63bgtFrVXWl2eoJCLo1flbZugn43LruQhKeJhUN43EYtKC4l6UJcQVy5toSALY9rdxiuS0LQFRJJMik2y0YPIffKmRkhLtuwiVObyUk+ZyOXldfmJBYVAqlB1pQ+XSJwhJQifUkqUyAlinnpZXNZtUyW4tDhcql6uLQm0rsq0F5UyEovLQ4tpbWU2kKA2jP9QtFKWUnC8v7SSB2jDjUAfcNNp9Rryt9pPy7q2qLiWh2lhCCdTjM1Oa5gr4Dj0qtJnyvXtfyeX9QHc1S7cq6FfGHL20mF03z4xltpKK/m7z/xGQVu161br+/zgtGyqure8EmQgyt+p3u9fnhMJpNIns9+nF2BsytwdgX+V63AWeD2f9XpPPtizq7A2RUorcD/BLj99x/cxQ9+9gMOdR3j2z/6Lnafm4SqAjOai1Pu8eN3uZmZmiKVlcGlhbTYcFrMTITDyhD1O60kp0a55er1WMMjtHhtVNiymBIpXPYAPQNh+kYT3P7Th9h1eDf92RCj/4e99w6z6y7vfT+79zJ7+oymqI2a1WVZsmzZci+4gk0AYxwwJBBuSG5OCikkuQQCCVwgHDghXCChBIjBxsZGyEWWiyxZVu9tNFVT98zuvd3nfdde8kTxuc9zz58HbT96PLNnl7V+67fWen/vt80kGBmcYHxkVrNXRyQftJZj8VUdtHeG6e7t0MXhVHSW9es3EAr7VfkrCqPO1h6273iBmdgsbR1tumgQdUDYH2b96s3s3nWQ8aEYkXAnTc3ztKmxZ89OensaeeThexgeP83Q4AVOnT7Na3t2YXHZGBhM866Hr+HG27eSzMwwNXaBF3Yc5u671jA1NasNvCWLVvDijv3s+OVRnHYb12xeDRUnVF1MjczowtXT6eLarTdpk3l6PE215KS5sZVMKslA/xn8Pjvf+sZXWLZwsTZif/7kzzh95gw33nKLWiiKqvKn//ETtRtq72jD4hCQzalA4tDgMP5AmFK2QKS9VRdNXrudTdduoDnSzPjQKP3Hh/jC5z7D2eOneH3XThb09NC3eCEDA+dxuWVxlmVseoZASzt9K1aTzed5+fWnuf1d19PS0kgsWubrX/4hiZkcxVyGz33+L7nrjjv55TMvE0/WmJhKMhUdIxobIhYbIJ4cplQWFmqAm29fw7IlfUxNxcina1y9YQstTR2ilaW9uUnBIum3xzNJLl4c0yzUialJojOisDGYtufOnaWxqdEAAwsWHG4/TpcFh1OsMgvaLK5ZRLFprF1qVQd2q0+SyKiU7Yba0CtZqXEFTi1WWVSL2kbAKMl0LeD2unC4bMzEJ8kXEmTzKdasXskt227nW9/5Ni/t3E1rZxMrV61VtYYoyotpeHnH68xcjGlO5IJFy9XuTmzlpmZ3cv8Dd9PQ6MHjrZHOzSiIIOCsy+nD7wtpY0DGXrN/nHZd/OVzwsr2q62S5tnWmd5yPgsIJw0Bmdea6wfa3DAy/mqq9DQX/majwLT3MhWlc9nZ0iSX3CCx/RTwVOylDSDVaAgY4K4AH5LZWlDg0eV24fa5tOklC1VdPNZVCwYYJ8CKNDcMBau8XxtKoux1ii1XPT+qnuUjylv5J98vC1hRGSrgVZVGpIC+TvLFnDab5gJo8tnyOlNFKd9hKhOMbRJQWuzxjNwvYVebjHYFgEsGUGeO0yUw1iKv1+G8ZO2rC+U6A9tkVcv/TeWvNhUkAzibVfsx+VIjU9doNGijxWIhlUwouC2glsm4RkSDFTs2u7D0/UzPxnD6/bR3dXPg8CGiszNq/+VwSS6wZDl7FGBJZjOkxTZTnA+EST5H8SpNWbH3EhtfAdeVce4wtq9oqWB1C9Bl7pNhO62N3DlNILMpJddyARXVklmtFg0rN3mPfKWh3hZ1tDQhjSbw241KwxbMBFfNn817k4zb3AaV2eiU5yRj13wYgHs9e9dmu6QiN79n7uebwO07NVgvb5zNVcmofqU+Hy5vrs25l/4X8FkIB+b3m0qcuXPFbKzNPT5GKp0J+irMXc9RE6KKAeg67WKb7tamUWw2rsdLrDAnZibUMlbUbw6rkCzELdGhudbxWIJKSexYPQq0yxybmpxU4oJY1gn4kskainDZLpm/krucSiaVBCSfGfD7tdknBKxMLk2ksYFEMkUk0qDXHcM6sK7W1uxZQ6wtT8ncFmJSayhCXkgH9hrZchZv2EPFJgqqoir5RRHhsouFoQO3w4NLAAxKOL2i9M9RyFcQN/dS0aIAZ7FQVTDX75ProkF4MCzuJC+4Qjaf1prDaLLW56a6b6sZs46tKvtNu7xKmZKlTM1Rw+d10BJu5sDuM7z43CE6evxs3LJM4w3EFWHD6vV0tTbw6Ls/gDXp4Rvf+XcCkXlYbS7cXj9nzp1XcKq7u0dBYQHEW1siWn+cPXWCu+64jWuv3UA8Oc65/jNQ8nPd5jtpbZxHV3sz6cyk5uxKJMJsLMPoiCgERYkozU2ZC07Gx6YJhyQe4iJj4xeV/OLzuznff5otW69hYPAMn/38Z1m9Zqmqqxct7+Wu2+8m58jzBx/+Cxat6uS2m27m7LkD5PKzDF2IqqNHY5uN7c/tZWzUQTyWo1bNc9891ynZ67cf/QMqQm7Kl4kEOzRCoqM9wP/1+S/xq5e/TVuPjfbuMG/tu0Bn+2KWN2/mtVd3kCrM0tTsZtst63A4XRw/fI7ELNx4/X2sW3M9AX+ETFqsTgvk8qJQFAeMipJy4vGE1m+rV61kfGraaI46HWrhLopbmZNLly5lbPQi8zq6VQ179PhRtm9/TsGqm266UUkBPT1dTE5PKCFKMpP37X+TVatWsmLFIlqaghw7dowf/vDf1W4+EUvj8wWUBLZq9SoWLRRF8kElCEq9NTo6QlNjmGRyVq1ZRbEjWXfiZCD5ukLAkEx7l9etVtaSryjnqsPmIRNzUst7lDi2/8AbjI8NMDk1jtfrwuX0ULVV+MBjD1O2ZNl/5DWKtRT+QJCxgSKFlJvujl5qJQt9C5bS2thKPlNQl4xEIq4AdjwRJZ1NcsON1xMI+PW8kfiSZDKOxyu58zVKVdlGG6vXr2fs4iSHj5zk7NlB7rzrLjo7F3D23Gmy2SnefGs3jz7yQc3EfP6FF0glUsxEZwl4/Xq9PXX0BOvWrefh975P826bWps18qSUTdDb2MAzP/sJY2fOsq5nCVctW8nOPfsYn5lltpil1uqjYVkXSdL4Sg7a8gGGTvYTaWzWe/N99z/I1PQ0re3t/Ot3v6dkBnGW6Fu6CK/Pw7kLZ4h0NTAQPa81mIDPmaRVLZYPH9tDZ0cva9ZeQ3Oniz/79Gd46KHbqVpLvHVwNytWXk0mbiM1mWSsf5w7Nl3Lw/e+m/ntXWRnYxQrRZySTWvJ84sXnuH8+CCFWhFnrUrY2cDdd2wj4A8Kq0pt6YUo4PF5mZyZpH/wAi+89hL5cp7Onnk0tnYwPJRix692EZsdZ8s1K3jfQ3fR1REmk47y8s6XsDr9tHX3MHhxhr1vnOfU+RFKlFjUEyabK1B12Ag1d1C1yb2+gXAwTGMoSCjoJluYIVuNUXRk8bd4GYtexFtt0Dkumekuva8b11CTuGcAt6rXq1sG61VTCUDS9jeiv+u2HfKXepSAxnNYJaNegE65fjpxCukun6Fsc1ASu1hvkaq1CNkqtoQfa6wBZ16s7C0U7RkyliJVdxiPy4e9XMNayVCTHNG8n0rZTblqo2zLYPXkNbda7OqtBSe2ahYbhuuBhSwLmrIs7YBuyT9N2Tl0Os/JqRL5YAuOpmamZmdo90cIVhrIz1So+SDnFGV1Pb/WJO1JTVuWG4PUhUa0hnGXMJxE5Nw2eViX1ypzQbO59aAJ5Fz+enmNUQ8bal6zfjFrHGOcDUvnufXF3NpI6ke1sdW4DgOEF+Jh1VrTelDqbHGeEDKjFYdG4zgtdsq5EiMXhtmwah1/8n/+N4Iuv9rLVpWcVqNiqZBJZfjq//g6b+1/g0WLFykhQ5xyJE865A+xaeMm4jMxRgdHGBkYVjWmPxzAGXCx8dpN/OTJn3L45GGcXidFUXqXshw/cYzHH/+I1gn79x7GUnFw9MBxiukSH/vLjyn5cGh0WGsRqe27e7rIptL0nztr3L+pEgm7OH/uJFs2b6S5uY10KkF3V5feuxsaIjpV29ralRgpBDVRLz79i18oKeuh9z/E1GycsalJatYa6XRCxNfEZ6a0QOntXczYdIrhySRVR5Ca3XspEmXucZA69xJwa1Rnb1sa14FT09nlneaJsd4x6n55mDWg/Gyuhy6vMc3zzpw3l+pvqcllbOprLLNeNueU+Tlz60zze2V9JsC+3EfF/UPqoFK+oCp0XSuKw5PkxpaKRiRK3bJZSCoumx2P26UkJsm1LRcLFLIpqBUJBrw0hYLq8lCrx1mIMtdizxs51hap34WsWaYoAGrNiAUxyAdCGDFshwUszWZK5Evi8uRUy2QsQkSWPForbo+Ruy2FlURoWO1yLRJCZJ5CqYjN7qGqWdNiw2YlVyyQyWUVbHW4hAxdB7rr57jW1rLGLAqpo6z2x7KeEdKmOig57DoWmmusFtJGXrFaKteq6kQw1/LcvA5olJBMtDkxMfJ+IRtIXSPzWlS9mlEsCvq6alq3RVxjNFrmbWKrzHV7xU4hXuS33/1BBW7/8KOf4DOf/iu2br1J59QV4PY/XTqv/HJlBK6MwG/YCFwBbn/DDviV3b0yAr8pI/C/Atx+8Sv/yJf/+SucPHeGL33jK3iCPpKZtC6ifA4Xva3teKx2xkZHNNcu2BCiarUwloiTVwufGrVsmr7OVp7+t39l5NRxvvq3n2XzmuVUClW8vginBiZoW7iMnhWrlYn/6qGdvPzqi5pJ09PVQSjk1UWXgF0er9jllVWVkc5m6VuwnKvWXkUyOyu9YcZGp7Th0Rbq4szZ87pg7+pux+60kk0VOHHwLB94+CNMDSfYvuM1xhNlErkyS5f0MtR/iI5WL7n0FIcPHmJ8fJLb795KppJlKhGle0kvdr+V7u4WGjwVPPYKs9GoKo6EOSkWYmJZ+sxTe2ht9qt97umTg9itXjZs2MyvdmwnURkikS3T3tiF3dKC09JCpejEbnGoqnh46ASBoJXPf/aP6JgX5PkXn+Ho4QEquVaS6SzpdIrW1ja13RHLqK033kAikeTE8VNqt9szf74uiPL5klrLSZ5Q97x5DJ2/wLqVa+mdN4+d21/ixR072Hb9dfg9otQRS+E4f/CHv8+Pf/xjjp4dYN11txCNRWlrC1Kqxnlz/y5WrV7B0aPHefPNw3R1tdHU0Mg9d99DdELsqTIUSk5eef0w6WyKnvltrFgu25ImHHSzcGEn3oCdxuYGvC4XU9OTmjUk4FYqEWN6clxthUdHJqlW7Aq4ulw+bfgaDNqcZpzZ3aLIymoDl1oYu6NRlU75XAyrTVSkBay2srLGBUSSpr/VKpZU0uQ3wMwqGaxWUXNK4pEIECy6qBU1j3YDbFYFKtJ5sd3OKSgpDYI//e0/5eWDu/ibv/4qTR0Btm27gX0HDnH6dD+OapCgqG5CAkSIGiZANl0gFGqgWumnb0kvkUaxsLaRzc+oIkZVDaJyVWDSWFwWSzm10BVr4XhcbIgNC14DJLGolZ4s2AWglUaQz+c3GjqSkyN2XNms7kJQcpXqzHBh98rPotiV7zBBTWkcSCNWVEmSbSrqG8nUNTJSjZxXsSUUEE++32l3aJaUAo4CeJalSZPH7nbg80v2kFMVUoalsyjlLKoilg0UkFnB6LwoVYQxbZdg3beBKnm1elCJ+s7YP1H1aQ5xMq1gooCVAqpLc9Lcbtk3zUCOxxWQNBSjYmdrjJssyiUjOBwMXAKgTQBc98npvNQIm9tIM7osFlUvSE6SLKzfCdyV7ZTvkc80wWO7yxgHWcTL/JbjKdsrc1IU4Im4Me9lPJKJuIIQDeEQAV+IdDytihZpUDhcbmW+50tlwo3NZLI5JZOIkkGAOGlkyzEsVMuIyELUNGqbZrLEBTSwy7lUVZWm2OkKq3t0dFR3z+ZzEy9kRMipzSBpNmgWnMw6bYmP7YUAACAASURBVJ4Z6mw5HmYGl6GONu2mjXJZ55SAqXb7pfwv+U5tZM1RkRg5YPL822KWuWNqNL6MvDmZo+bxkP0xVcFzlQ1m82tuI3WuSsVszsxVRZvvn2tvPZcEoPujNsn1rDJThKPbXt/w/5RnVQcJtQlkqNjngr5zm3KXA8iq3BHSgjFKOmdl3w0CgdHkk2xkUb7JfJJzT4DYWDyGP+SjXBMgxpjnki0tmZTJRKp+ffAyNTFFZ2cXyURSAXY5v6Rh6gtIBnYcf8CvFrLJZErH28gilga+VZugqXRax0FVPJL/qnaOMseMBplkxhqNSTvZbEavWXJ89RpitWkGp7NUxedyGYSuagGLy4rNadNscs3ftEvGsk1zfcUe2iFEGspEkyOUygWqYslpcWO3eLDU3MhEt9sls9wpMjDyhbRm39osZb2Wi1rMyDeuaYNMGoZCL5DtkdapXA/k0HqcLs16lmakzWvF5hdFOrRGGnn2iZ2MnKzS27eAQKiBmUSUSqkKZSszA7N86hMf5OZr1/KjJ38GzkaKJQsXBkYpFiV7vExr2zy9Zgk5QkgioZAP6SdaLVXOnT3F9VuvxuEtMT05wZL5i3FaHNxwzY10dyygWnZQzouNumRZB1X9PD41xWR0WsEcAe6l0SnuCnLc2zpa8PpdlKtCOLLx6msv8uz2pzh29CgLF/ayYl0vAxMnkD7o1ESB2EyGLVuu4UK/YdU/cGaGtnnNXLetl+dfeIPxEQubrr6aqdgAH//Yh4m4GhmfSnD+zBCrl69n4/qr1cXkxLmjfPkr32A6dpZQxEtjS4TobEwVL3/x2Odpamrk9NkTCiIdPnZEaxRR19x8811ctXwd+UKFfE7ACiEp1ZQkUC2JM4SFoaEhrTPe+76H6Oho5dEPPc7mzZu4+pqrdU6mM4bNteQWT01MMjk+QSQSUfWjzIBb7riFi2MjSqBKZxPY3TYFAAXYP3byGKLwao6EsNXKtLW0cfDAISbGohw7clJdOzasu1rJRnK/FaWvZCnKNsk9Tv4m9zJfwMup0yeYmh5javoiiVSUQMhFLB4l0uRj3dUrSSZiuH1OeruXQL6baraJhrCfDRtWc/rUEZ579hmwVnnX/e/C5XWyoK+XP/yT31PSQtWW04Zx/6lZetquYnYqhsvm4cbrb+GuW+9WUoZMeCEACZHi9NlT5AoZli7rI5NN631AVMaSHyn5xwLkjVwc1s/snreA/YeOKBHg2NGzrFy5ioULV2q9l8iM8vyLz/L+33o/TY1CpquyuGehHttXd77C2Oi4EiDaWjro6pyHz+vmuVdeZCg3TPLkKe5o6qEtWaCtZMEWzTJaynLCV6Pa2Uze6yBqLSjgU5yeopapsGThGlXTp5JpUqkMX/n6N/Q+8uQTT/Lsc8/qPBc71/HJi4QjIQJhH9OlIfadf5lN111NMpFj355TLFiwmOUrlrL79QOsXrWRts4IL+3cjtvlw+WwE09HmZlKk41XWLFwOZ/9yz+nK9CILV+mmEiphainwU/NXuX85CC/2v0CVb+DdNFQhm5/YheVao5vfv0fOH3ytDHnwg2EImElVQ2ODtI6r51ISyMziVkO7T/H/AWruDgaZfLiECuWzWNBTyPbtm4gHpvk0MEDnD43waKlC5mIZrE6G4iliszOxskno8zrbmViZpqevoWEmhsplKWulXsjpLJxnG6rWtPmLHlqTosCxo2OFnKFnDoK2BXYkPu2eO8LoUeuggbwqjd8dVcxVFqycBJfC0P1aeQwCs4kmbBSqwlwK9VAUbJti5odgT5TqZCvWimKbalbrOmrOAoV3DkPgVID1oJB3kpVMkznM5Scflx2D7Z8CXu1hLVqw1YWd5iggmZFSxqrW+qoqmY0d4TbsJSmSMYP0tub59Zt89m4tBN7boJSagKPK0S62snBkRn+7bljTCSb6Jl/PdMjk0SczXitARLVOCV3vh4JYShtNRZC9rRS0dpWYxnqYKiSFMU61ggpNYCROVap8rvpXHP530zg9vJ+gllfmGSxdyKSyXVv7uNyJ5e56kvzeyQ6JCNrISELCrAu5US5quQ/R82mNuUC3N646QYeuOteXRMIUCfq0zKSj21hMjrJF/7+Szzz3A5uvfM6Fs5fSHw2wZ233UlbcxvxaIJsOsuFc/3cfsdtvP7GK2SLOZw+J+lckaqzhNvn4fjZk5ztP8vyFcsUnEslkppBLPNubGASrz0AnpoSY7t7e4klE8zExdI/rvWF3+3j7vvu5o3du+vksQbmdQq5bJpELMb4xRl8XqeSBm69eRsOq03XbE2RiNan83t6yaQzSk4bGRmkta0Jq8tLKpvB6/fgctlULZpOzhKbnVGXpFROsqXLqmov1pxSOVwiab5dZxrRH7JOMybD28CtefznEvYur08vd3q5vD58p2Oup6TUY3PmnUkElNpGapd3qmlNcq1poTzXRlm2Q3ZBnYVkvhdLFPN5BQm13lZigBGTokr0ukWw0+pU9xd5vZAwAn4vovJ22uUuUNU84nw2rbVYQyio6xurUKcqcUrluDqcqDJWLlwSX2EzXIdkXVcpV9VtyOX06rUonxc7dzdZwS8rsgRyU61JLrQA1pLGa9O1mBDtxdHISHSp6n9WixMD1xW7cJvm1sr+inW4uLCZD1nbyvEyFffifiR1u9xz5L3ZfE4VuvI++b9+iawH9IKoR08/yulwaa2jmcsyP+prJc3UlVpTI4fkGiMq4IoC5XK+SYay2DQbx0ZcdYQoYlq464wyGJD1h25pyUo2muWjDz9Gd3O7Km4/82d/aQC3MkeuWCVffsm98vuVEbgyAr9BI3AFuP0NOthXdvXKCPwmjcD/CnCritt/+TpHTx/nq9/4J7UFE5b/1MQ49nKVtlCYsNdP2O9nfGKMixMXsbtdVDw+Sm4v2UySgBP+7JO/xx03bMVesfKd//4dKiXJJPWQLJY5OTrIcHyKZDFJz7yIWtitXNlNMFyltVUWiNNkMwnsVg9trfNpDvbQ2NGpYMbguSFO9Z8kmZvmTP+ANiQ3Xr2JC/3DjI5OEPA2arbd5s1rmNfWxRM/epIbNt3Go7/1UWbjRV47MMjug2dYtXI5sekR9u3dxdCFM/g8Yitq4467bufY6SM0z4tw/NwhZtKT3HrrdbRHXIjY0ON2ki9kcItaNZ/VhYlYs/q8ApzVyGSKFAtiWdxOND7BbGaUbLHImePTNAaXMH2xzNhwkoA/TE9XC7Ozg8QTgzz62B20dXqYiQ4ycD5NgC243U1MTkwqCOTzB9i+/ddq8Sw5ZqvWrOXokWPaMO7o6NT6PyfKyHJFlRPSFG1rbOVDH3gvr+7czfPbt3Pj9dcTjU7S2Bgmn0/z8Hvfo+Ded3/0FOmyF1/IyskTr2G3l/n19l8SaWwkEHLSt6aJG7ZtpCHYTC5Zxib76yrTEGknXXDg9vmY193JxPg4blH3JWIUi6IKnCWViVIqCSBQIJ9PUSrltIGflSZDWYAyO43hTpIJAfi8uNxeHVe7S/I9C2SLSXEoVha1MHODoTaKhRKZVEIVIYV8Thc/0pARAEEZ9QIiiCqzXFarV5FRynaJGlbsOtW21mY1mmNiK2cpayOsdV4rVoeFQqVILBrnpjW3q+p2x46XeG7X83h8bgpFsUWy0dDYgsPmZXYmyeTYDCFfhFQio8zcSnGKxiYf116/mkJphmw+qiCB5PRIo9iwExambUWz+XQbpJGEgHsCGtYVpDZRJb6d6+rxeBUglfcaFrRVzdjRHCSLVRvM8jeZL/KzgIzCgJfn1KrJZrtk02QTNauoYouGGlVBnGoVn9ujik21fRK7ZQG+K1UFlIqFAmVLRf/JQlQsoOQzFbzNly7ZMwu4KM8JSCrAk4ARYqFpdzoUDDbzjpRpXJHcXCOP1us18oMENBE7qVQqSTAsWbkG2GpmJZlWZPK75rFKQ67Ocleb2lIBv9ejjSRZZBvvlYxcI49Xtsu0FDObbAoyF4vaVBCGtQncmuNsvl4BdUmYrCshdGkvzT8Byuo5qcba3wD45H3ZbFrHSkgoss9yzsm8FcBMcryEWS4AfSAQolAoUSgbDO9qTQBwNxcuiFXnOA6nU9XYOK2UJatTxQH1xmS9UWNul5z/sp/NkUZSSWMO4HOSLBfU+kuaX2qgWFcRaDNBFCmG3FjBfHNMRdUpNrWy3TJHzAaR2VzSdorZjJgDZIo1s2kJaN53zSam2aiS95mKAVN5oE6Gdca82Sx7Ww30nxtc8vdL4K0qrAW8M+byXIDXPJ5zQdu5iom5gOvlDTRzG+Q1c9UNlzftzNe903iY36ukCOHhm9Z5QhaoW5kL6UnmkLhbGCB6RVXuqmyuiuLdqeepEBM0g80iGWw1ndv6s+Tc2exU5Ng7nDrk0rOX9yUSCbU0lnNGlIxyTqvyVlRQQpzwuPWclfNVz6FyXu0M5bNFaSZ/k/kq+yznnxCKROFnbructy6bA1upSoM/SK6YVWWQKHIsTqs2vXK5ojbAqmULxXzZsImuyvEsUbGkcDrFgs4LNQeVgpVSQe4PhlJF7rdWixxbIduISiKnwKaAUXbJB1YLb2nMi+JcXCkkr1Gsp20EAm5VirgEQK5WSMm9qZKnsaGRXLKAs+akq/0qDu+fYng4iifgJJtLcP70MDP9KRb1NnL7rVdx5MRp2ruX4PE3MTI8RT5voaWlm6npBPFEmoWLFtLYJIDiRd3Gto4Ir7/2Cm6XFX8E4vELXLN+CSGPG0+tka7GtWxacw8uRzP2muT/FtR6+ZXXdmtTUkhxrW2tOuYdHS3abJQc7umZKYIhLxPTY8zExvjm//gqQyMXWLN2GeEmF/6WAqn8DAPns4QCTerKcWDPSebNW8TURIl0fpab7uxi/4Gj5DJeHnn/Pbz8+jNkkzYsZSdtzWFymRLdHQv5xOMfobXDx4u7n+Dvv/BPqsSxWBro7unD6izT2BrgXWtv5eCBIe6/9z7e2H2c557bxdJlV7H52o0sWTGf6egoLa0N2gMNBhvI5IvqSmIpuTS3OJtJc/ZcP7l8nm3bbmTbDVt57KOP093braSTiclJAsGAklHaWpu0zSzXdrFJFkKbjEfPwm7SuRTxVIxCOUtTa4RXXn+JplapocapFgtE/EEFbou5EnfdfA8el5+dL+8im8kTj4lbjE2zZ+V6KyB/tpDlui3Xs3HjRgVLRclaKGd45fUX2bfvNWKJSaanJ2hpCVCzlTl98iKtnWL37ae94Vruvf13kfLj+LFDtLY0ML+nRx1hLA5xSnBw8MQBfvKzHxBp9fHmwVex2muaeR50NzI9PsuGNRu5bdvdRMIt5NJFHFYnbqmzJevS6dDIAnEnqIhy1FXD7RVrewupdEzVtMMjA7S1t3PfPe9h5OIkX/mHb/LBRz9KMNhikA5yKQLNVq3RRGknxCmvy0d7WzvZTI5sMkt0aoZcOkchK3VtiV8+/QyWkI3+5Dl6U3m2ZTz0Jcp0lWzUplP0++HUqjbOOUrMVIv4WhqwZ/NsCXcwOjbNQKVK+8JFnDp5hs0br+V3fvcTmuv75JNPMTQyjMvrINgQINLSQCqT4PS5E8Rrw/SsdVKsZBkcGMNGGLczTGNDK2/uOcpN2+4mk8my68Wd+AMN6hDRM38eHS1tLF+2hMWLewnbPTS7wvzrv/wbD993J81NjZw8d5p58ztIlFK8enAvp0fPkyqmkL74W3uOsWL5ChZ0N5FOpYhOT+s1tmd+rzphJNJJ7G4nmUKOto4OBs5OUC458DpDFHJJ3nP/u6gV0oyMnuPwwRN4fXId9jATl7oYhofjrFy/lmuv38KpY0eJTo9x7daNRFpDHDi1l0w5jsODzuVCpYA3GKQolp8O+c6SsGcI2DyGHXD9PluW+wLyPS61sTesNQSolDuOgCE2/VWuxyWxVa5IKmVFFebi/KJrmTrRT8oFqVWlHhXHArUyRay2JfZCrFUtCK3HVijiKFnx4VL3HIvdQrKQYSw2Q7Zmw+v24hFTfFHbVZ3YKhEsBBSRLlsyWJwlCjnxw7fR5PUzMbKPJYsyfOChRhZ0zkLSClkhmsUp1bKUbH7KQTenRt18/0cpZqb7aGmfrwC1kHby1jxVZ/kSmc2MNDDBEq09a+LoYNjPyu9mRMTlpKu5vYK59/q5dYUCY/XH3OfN2k/rw7ojytzPNxTPb7cfDUWiQRg0a865tY38LEppqfuEjKSWqlYHdgG6BABLF7CW4bfuf5gbr7lB54HdKra3PorVHLH8FC/ufIUdL/6ayfEoVqddr88hXwin1UNvV6+uG0cGRqgWq5QKJeweC5H2sLpTPPnM00xMT2P3W2hqbyGZSSqgJnXt/PnzCQUC7Nr+KtgqbFizgVtvulVH5R++9CUlKnb1dOOr56jOzMY4efQkNYdYGM+jIRLBYq2wYnUX4UYH2VSSdDpDbDbG+JhYKTsYG5kg0tDMXbffSGMkwoXz/TSEG+jp7iLo9SppZXB0jNf27Fa3phXL+2iXa4+lyqnjx7G7vJRwkyzZSZVsxHMymlKXGLXr28fRAG7V8UJ4ewKkmY4edWDVBNrMOTGXuGceR/O4m6+Zq8D9L583p4Y1XydzQR2PKhWcEidTV2qa88rMQJ47v8zvVqcldSxyKZlUY3Dsdl2/Sf0naxBZnwiR2QAhRVlqKHTdTjcOi4NcJqeEBiHMyfgbyvQyXrebUMCn1w61QLcK2Ve+S6yKMlrLSR0nn1+uiHuSWHkb80nuW3INElBWUM4qNoo1BzWrAPTiGCCgreyRkEJlzSFqV4VINTdXwFsh7cmar5ArYpXIDLc4tqB261rrSt6s5kAbzizCiJS1sfQBnFbbJfcojdZxOsnUgVtxTZL6S9Z+mnErXBchSdoMoqSA2TpPhNBbJ09qfS0200oYNiyX9dgK8bTuSiQkIhlHIYro+VwnawrxQs9+M3Klbucuf6/la6Qmkvzu+x6nt7WTP3j84/yVArfbrmTc/iY1cK/s65URuDIC7zgCV4DbKxPjyghcGYH/LUfg/wu4vbzpLAXnzp07+eKXv8j//Y2vcfTEcf7+K18k0hRBGgLjw8Msmz+fVQv7sJTKtDY1USoXeX3vbgq1Csf6x6l4mkgkJ+lqd/Ktf/osQZ+Fvp4+9u8/ye43T/Ly3gNMZRN0XtVBxh6jQJRWv4f5kXZaG1qYnZll8YIlLFnShw+xhnXiDDqZmp3m7MAF9h04isPp4ey5QZKpFO2d3aq8m4nGmZyMsmzpMtasXsvhg2+RSk6zsKeXieEJwr5mtl13G3ff/iCpXJGdu1/lez/8LhaJR3XD/MULyOYLar8nYFUk5IOqsJdjTFwcwu6o0NzexOn9s/zFlz5CLptkJjaBy23TBrLTZSUY9CmQHQwFVQUpzXUp/l2i/Kg5mRzL0dywGEslyORYnL5FfWSzs8zODtHUZMPlLhFPjLF4SQ9OSyt7XyjS0bRGs8Wmpqbp6upW9ue3v/nPPPb477C4bwlv7H6Dzs5OzeZ85APvZc/eA7z0yossWDCfhmCYVCzJRx57jEjQxze//i+0tzeTzaU5dfq4qjVE4TRvXic2TzOv7jmO3Z7HYY3RGAywbs1qZdS39/joXu4GV5lctkw+XiObSJCMDeHx+yla7JQqhkWlsGZl8S/gnCzLhH3rdgmgnMDrteJ01JiYGKVmdWFzilpL7JZcFDNWtTV2OvyqxnF6XNo0rdnLBlPcJc/ZFbwQtres0KITMwT9ITJJyRA11GPCtJVGpl2sh2slValJA8tSsJCayRAOtjA9lcDrDilAMBOLkcun8Te4WbCsncn4AM3zAmTyM9qwjF4o8fj7P6nr9Cee/jmZfEHziHP5EmfPD+J0eCnlK/R2LyI2m8JldyuAmYxOsnJ1Hxs3LSOZvkiuOI3HZ9HcXVloysQQdZiAzJJPJkFcxbxkoIq9koAlktFbUEtsWeSKAkiaZ8ai3lAFCSgrjVTJ8LHVG1HShNLFeh1EM/O3BLyVv4ldqqHMyZMvlyiqSq2s6l01BRPgsVrD5ZDFupHRKgtcGQB5jxAUCjXJnTUskEWdIzaNsj1itSbAngA40gSUZo00CoSJLJ+RKwlgWMFhNdnHhmWrwFiyD8Y2WxRw8rmNfMNYbJZUOkk4HNQGkWyDLNoNRryR4Sr/NxW1xncbjTirRZr7hkrNAMkEbJWsyLwqBk1Qdy6gJw2AUlFAK0OZLI1POV7yOfIZplWW+R4ToJNtlUaDtBiMhohRVhqKUwFuJWpIsugcaqGl6nAd95Lur4BlHrdHj0MmndPMTlEmylwSdb/PFyQ2m2D/wQPagOjs7Va716oV3VYztVYaDwJ+CBgrzHJpDngF6K3JvpcoO20UbBJ1ZTQIJdNM1Z5lOS5iWW00E9ReVp4X9rgeG2GSyzluNCmVzV+3TL4U9Fq3l9YXKJgsDV7DmnCuKtYEYEVBbMwhA2idC6JKA8RUv1ze3DSbmpcrVOR1aodbf5gAq/ndus315qjZINXjqA2pevPVtFerZwOai4NLQK4JShs8eT2Gc5t2l/9szg+jP2Ow6lXdrBlqRrOwZjH3XWzchelvUca+2KfLxsnckuMpDTw5XkI+kHmsx60iZJaK5nyLil6ajSaxQDZQ7Rbrymy1fpPGk9g3ik1eUZQRcv0VxZU0sMUa11DUyjBKg0ysucvS2UTsvw0igLhfCIBbEetFbfzVrSZlzllsuKQxZTXUueVaRW3tTPGK2qKrokPIDzZthknOrSAtTi9qVVepyLVR7iOSRWjTczyfy+q9qFhMkUpNUyqn8Xod+H1BzUYU22W5jootrddjx26TM6KIXxQ7ljI+n4NiUVSbBVV6zsSr7Hz1LInZGh5riFS0wpLFy3F57KTzSc25F7D7+OFjTI2Oct8td1GMO4ilCiTyWQLhRiXs2Ox+QsFGYsk06zdsoKklRCoXIxCykynMUKiI/e9FBoaPEml00RJp4effe53779vEw3c/xGsv7ybkbuHqtVtZedVWKnmrkmkyuQy+gEcbhx6fn8nxKbx+nx633W/sVbXzDTds4dipIxw/eYjxqWGaW8KMTwwyNtVP0T5O27wGClkvHnejNkTzGQt7XzlOrhSgQoa+VXKgbZw9M8XqdVJDzDLe76JWdGKxxXCJnWHOwQP33M/v/s6jWB1Rtr/6FC+88Dr73uwnmzXy01s7WqhFY+RzKVZddS1tLUuYieZpbmkjX0gynRhkdOI8W7auZcM1q43GscXG8iUbafQuZqD/oqrABRiVaIjvf/8HTE1N0NjSxOo1q2lpFXKbOLuECfkDOCTP024qBa3sfOVlrA4rC/sWEkvMcOrsCbLFFGvWr2Ro5JyqNwcG+5kYGaOWd2ld9Hu/8zH65i9jXls3Z89c4D9+/ASplFh4uvD5g2rpLS4cMzNRLo6N0dLaxtrVa+hbspgbt92g59/05CS79+5mbOwiHW1tPPur55idzfHxT3yI3u6FOO0Rzp8b5dTJI8zGJlV5I9cdIdm1z+ti4YI+GtuaeeW1F/na1/6BmrdMIOSmkCkQn06yccM1WCt2Pvm7f0CtIvmOeQK+oEHEEhWgUxwabDjdDkrlPOWquJLA0NB5vv/9f+f8+WF65jfz7nffy6kTZ5gYi/Pqzv18+s8/w8c+8gkK+TJyF7c6C/z82Z+yf99bCl7ftPVmWltaNWZEMrfFIffY4WNq2ys3nO9/79/oXdJJxRqjJZ+jJ1vFl8vT7PXiydfop8Dwwiayfi92hxt3OMCJAwfY0NiJxxXkTDRGQ2sHp0+d5TN/8TcKDn73O99Tp5W+ZX14/C6Onj5K27wWjp44zKnzx1i4MszN9y7DYqvy+qtv4XSEOCauNEU76WSZVSuvpqO1m0iomWAoTN/CxTQEG4hnxzlz8hC7d7/KX//VX2kd+OA97+NDjz7A/N4etXdNpON4gh68YT87dr7C8GBMm/0LVnRwz703q8JPACS/z6dq70hTIwODgzpXr992g0aLCFggBJNMrEoqmsHn8fLwAw/y6ku7OLDvTdpbu9i8eYOCppI9vHPXK/Qu7COdTxNPJuk/O0w44Ofh99+v5+bBk7vJVGaxuMtMxicJNYdJZvK4/SE5YKSzQlwRW/x6PojcJ8pFJTQIYCP3erkGi8LNKv4DNSHoVPR4Cpmm5jQsd1U3ZhECj9yjBZCQXEyLXuvluIgFf07ibTx+SlU7+ZwWUVgKOVzVGtMj40T8DZTycg9xYnN6mY7N4vS7xbQZi6NKNDqhOaSRQIhq0UE2KQCvsBgtlCwZvAF5rkqDpwl3pcTYyKv89Z/fQl/LORzZkzirvaQTHs5eOMWaTYuZih2nYC3hDy/i+NGF/PGf7WTZ1bdiC0fI1HIUKnIPk+uDKAvtWmP5vD6t3YSsJusyr8erz8s9VEB5qb30/lmt6j1RADO5P2qNLeo8daN551bh5aCseZ83AVh5r5z3puOHmX8plq9zgb+5dYrcp6WWlofW3/U6SRV9NinHa5rTK3Caz+nh1OGTzO/s4fEPfpgNV61HqEyx6CzzWjs0t/6Xz/+C6fwEL7/+Kn19S9m4aaPWCk67R52fLGWrxhYsnr9Q86ffeH2Pzvv+0XN0Lelkx8vPs+/Qft7zvnfz82eeIpHMcM2NG/ScfWvfPnp7epiZipKYTHDNNRvxyjoonSOdTDIwNKRE1WSqQFNrAy63W8lHonCcjccJhxvUYUlcJHqXNZFjVvOX169fTzaT0fpT1hHTkzMkYglqlQIb1q/n0IEDNDU1sWzxErwOJ61NrbR3dSkpRzKnLw4NEI9O0LegRz8nL8pkZ4iZTIXxeJ5ouojF7lTlt3kMjRrfuE5r2qiqs9+OwzCJe5qZWn9c3kcx68x3mi9mRMtc8t9csP/y+WB8f82wOK4/5tbgWgPWQed3Ik5q3Sp3/7ri89J+aqaQ8YFGjAx63RAQ1inuHjYhfpSUUCX1m+hH7AAAIABJREFUocZr1PNUZY0g6lt1NKkrequlEn6vQ0lyQiIxMosEqBRCtRBnK0qWkHWF/CxrLFHT2h0uShYbYiZhpIdIsWozwkSEhCnno9OO3WGjVBHgt6A1scbAJDNKbpP6d27GrU3WgHXCrrkmMFbNFqxy3tRzrYUEpxFC4k5ULuqaSIjeQjYVsFjWLmUTxK3VNDv6EtlSan+TZGG3KQAs2yFjbWSKG2tNQaEFxK5n0+hawzjeAgQbxExZW6tqWN6nILMNe8VBPprlw+95hK6mdv7oY5/UjNtrt2y9AtxeOhOu/HBlBK6MwG/qCFwBbn9Tj/yV/b4yAv+bj8D/X+D2pZde4h+//I985etf4+LEGH/86T8hlowR8PtoCgboaBSVSDOrlizl4siwNuVnUzGOnD7JwdMTtM1fT2OLm6ZImnffv55cZlRVNRWLn/3HBokXoKmnk6ovR6TbQaCxhKtcoTvQQW/bEpyWABFHJ3aHl1ODJzhx8giFao6arcK3vv0UCxa14faEOXv2IuWqhd758zm4+xAWt5OmlnZWr1pFJhNjdOQC2UyMjevWko1nqOTgjV1HeNc9t7KsbxHjk0McOn2QkrOMM+LGGfLhDvjV6rans4fdL75KdDjBnTeuoiXgp1zKM5mLcejUORb0dbHluk2Uy3ncHslhExVljpHRAdZvXMXgUD+zs9Pa+BUQM5vM09G6AEvNTzohFb2blqZ5HD58iJHhs8zvaWHFyh5KpRRur4Xly/r49bMHmB3spLtdssnGmYrO0NLcysqVK9nx6x188IOP0Tmvk1d27WL+gl727N3LVStW8OADd/KjJ39ER2ebNvv7z55n/Zq1tDY184Pvf5//+MmPCTcF1YJuzdqV+INelqxYwpbNtxFLlnGIgVpxlqaAn4vDFzg7cIycZZZkdZx8LaPWrbWCDb/di89RxeaygsdYVHm9PlxipymqX2Hh20XxJIsjq1reWhTASmvDpCzsYW8Iu81LNlXRxo0IZ6slybJ0KXPWH/aTyiUoWwtY7BWy5TRVi2Ta2hkZGtGGQ0VAtnzJ8H+TrBmXi0w+q03cSFNY53AuW8Sac7JuyTUMDkzSt2Atxw6d5+yZYULhCDVrhZnkKK5QAVcoS9+qNhra7MxMzRC/UCXs6WTF6hV8+zvfZTaRwBcI4vZJTpeVviXL2LXzdeb3LGRwYJSp4Smuv/EGXHgIN7jZfN1KssVxSpUZpqPDNLWE69ayYrkkVnNiAyogWFnXumIRpYq0qqjoCrp4NZR1RkaZLgbrNsQC0KqdlLyoXNKFtjyk2WRYCBuMYxPIFYKDLA5bWloU6E+kUzjc7joIYwCn8hClpqy9BVB0CHDg8RgWrrm8NrTl2EjTTcAls6llKn01x0f+rOoNqwJB8pwcF1kEy2JXAEEzL1UzbgXG0kW9YRcrD1H9yH7Ie6WJL1aQYjUs2YJmU8vMqjWbWrKvbzfFRNEl88FgqstD/iaLZnObzZxc+bvso/xNrLIMpasBVEujRbMW5+SCzm2czP1utV0z1aiqgjIASbWYFfttsftSyy0HTrdLCSLSLMhIdqjdhscl4K1X1ZhiMVqtWvC4vGTS0uCT49aO2+3hrf0HOTdwnkirzF3pK1nUOlkQNJfPo+Cw2aSUz9LDVRUCiQu8TvKWKoV6Y1L2ryZ5odK4EavmOrNfGz4yf2S+aYPHsFo0m0xzm1aXK1HevqXWs/TUftFRB/RN8oHYpOUVGBar3ssbVsp4N62K54Cec5Ww5vfMBWhlH+Y2Tudu21zQXZ6X95nZcwJyv9Nnm8d3rqpGR6Oucjb8lf+rosYE+c1tNBtm2sxVUPzt/F+x+lW1qOEarjZwJmitpnCas1XFWhbFkpE5LH/X/daGsgCfBklA2fqq9DYBbMnpetuqWsn9VaMxqYCwkgyMHFiz8ScKA7HLFCWuXJvk90s205KTVlfomsdHVfP1LqC6zutOGIoFU90u5AchHAgIoH09mVZyKZO+lRACauKEIPdMt6p4JdNWslDFflFUG1DW+7rdXqG9I8K8eU14vHbKhRLFTJmAP2RkrtUkU7CqOaIep1x/RCUsZIik3odCQb8Cyumsj31vzXBo3zjjF1Lkpkt88COPMZs5z6Hjx1i+qkebcQMXzpBLzPDVz3+dtQvuJ5nJ8rd//zmmZmJcc+1W7DaPKvQbmhrVurilPUw8OcbF6X5273uB8wP9XHfDUjp7gqTSUU4dvUgm6qQ11Mai7m4efvAOxkf6GRkcJuhtYet1d9C3eK2SjcRS0u70aJ1Tq1hoaGii/8IQx06cVPtgsVoPNQT46RM/5KH3PUB0ZlzB2/Z5EZ761b8xMnaBWtVDKpNn85YtrFixis9/7mu8uXeQq1YuoWTvJxHPkYvZWbgkzHU3rufgazEcNh9NrSVmo+MMnhtn5dJN/M1ffZZAqMzo9AmefvZHvLH3IMPDSag0cOPWu2mwR9X9w+kMq5pzZHRCYzRszhrBiINrtqyiTJaxiSGZIDqHbt36HtqC61ixdIMSk+b39vKVf/oqz21/TvMYx0aG+dgnP0HHvA7aOzsMIoHPx9PP/AfF3Cxuj4NURgDuIM9tf5Z8ysot921mJjZJpCVEpDlAc2uYr375P1i/uZmezl4O7jnB2FCGjpYwd99+F+uuWs816zZx6MARnn/+Jc27lQZssEFsoKMMj4wyOTXJ2MQYqVROSUpP/ewXhEMRVY37vCElHmTEQlQsKG01tbyemUkQjU0wHR1T0PauO+5Q9asojk6fPMtTT/9Kwes//rM/paGpgc/87Z9xqv84gZCH0cFhysUy267fxoc/9BG6O3u0aSwKWFEOe3xOxAXX5ZH7R54jxw9x9OQxzp4+rWBkQ2OI1195leHREdatXcuWLdcxPjrOdVtu4omfPMPHP/opli5dzfDgGF/88j8QafMxGZugUiiptfpMNIbX5WXowjDvfei3lER18vgpzXgdGx1j3Zq1OKxFbOUYjmyCTHQCb7OXc4PneP/9D5EP+PjZsYOEGloZ77+ItyGoKu3yxSgdrZ2cGRrXvMnGxmbaWjrZ/qvnySTT9PX1YXfbcXhthFqCHDt9lJNnj9DS2YjDm2TTdYtwOVy88soeQv4w1pqXQk6UYQJiVvj9x/8Yq9PFV7/2j9xxx52cOXmG3gUtXBg4wZEjh3B63LR3zCMWT6ijy+ZrNzM8OMSC+b0c3L+fwf4hnPYaCxYs4l0PPkDFWuH06VOaJxxpCDN28SITE1M0Njay65VdDA1H+eSnPkY2a9RFV61YxeCZYX75s+eYHI3Rt3CR2lzffP0tVIplhgaH2PHSDm657Ub2vvUGazas5K577+SZZ55lNprn1PGTFAoZCuUk66+5Cn+jkxd2P8+6LeuYySRI5NJkBPCy2ema10M6laVoTzMzM4XH61LL0kxGbORLNDU3kktn9b5hswhBzq5AnRQMUnuUhCyk7g6Gmg2LXJCN5xQoUgtzuwKcyVSGcrGKxeGjVnNRSo5DbILusI3VC8VmN8/gaJSTg0lyNT/L1qxndGxKSZouV45Qo5sSRYK+kFrC51Ki3JVs1AL5ckKtwwspG62BDjKTF1m6sMYffWoDgfRBvMkJjh9N8Hf/kOHMcIEbbmvi774QJp+ZIR234vNfy8c+9UsS9m4al21kuixOMzacFlH4CcFPAO0qbpfTyPQslnQuSq0tbi5ifS11ZyqV1lxMudfOzQeWn9Xy9bIaZO7vlwO3c1sKSo4Tx5o66c+M6jBqD8ONRWowUz1pAoPqhCGkPsnIrJMUFYSuChHKqPPDviD5dI6JkYuaY/vHn/pvLF/YRyIaw+fy0RxqJJ3KcPNNNzE8PsmWWzfx0KP38Nyvfs3mzdfT1dXD/jcPkc/mqRZrdDS309HawVtv7OP+u+8hn8uRLif5yTM/ZjYzS0mOUzXPVHKGRx77AA6vi+MnTvD6zjdobW1kWd9ydu96jZVLr+KGzVsYGxrliR89y9994S+UfDM5McX5/n6++88/pFgr0tHbybVbruPgkSMGrOao4mqqMpka5bfe96DWBLIG8klUxOwsLc1NOO12vvTl7xIK+FmxrEVr2ltuuomlvYv5zre+Q7Fc0fzutrZWPC47U6NDZBNxkokE2WIZm7uB6XSFaKbCVDyHxeHU88kkfBpjLfiZ1P8yf6TANo6TWTPKa9Vau/54JwL8/6ytNLcOnFunKsAoVrt1Ra9Z06o6XEE+A2U1CQBz3WTM+tP8bHPdJ3WeEATltapaFS6lrV7z2g3yrMZLSP1fr2OVrGB3EgqGtE6VbGRZ9wl4XinVHZUk0kQAWVGxylpGbJdtDgqi0FVyn5Bi7arCVWtgXVRKbWpE48i1uloSQqthSVwTdayRdGHsv1lbm8RIqwC4Mu/FXamgREQhhsva32IXZa4Ni7hPySpayFFyDotVcb2+lzWB1PdSOQvBWYjJl9ZwUj/L94vvgBxjuV4Yq3HDolnOz3q9KwtfeZ9Rc9cJldLHkLW2qIrrEUxi2ywv0PWfkCQ1isRYOwkwblgoG+Mi80g+0wDB65nYElck19mZPB968AN0NbbyR7/7+/zNpwW4vf4KcPs/O7muPH9lBK6MwG/MCFwBbn9jDvWVHb0yAr9ZI/C/Atx+6Utf4uvf+Aa797zBF/7xi2y75UZ+/evt7Nrxa+yVCl/63OeITU3R1tJE1/wuhsZG8UUa+PAn/pztrx6lMWJhfk+FybHXic2c1cWVy9NMQ8synL4O8iUr4YifSNhNtjSN3+EmX84xPHWOi2OnmY4OMjE+qLZibW29hAJdFIsuPv2X38LlrpFNu/ngh9/Dm2/t59Dhg4QbQmzYsInWtg5VIex+4Q0O7z+Br9XCVcta6Fu8kINvHmJiNEdnWy+dbUZjcWLmIq6ghdUbl1CqFrTwD3gbWLLoKkb7J9m5/WV6O7oJebycOnOBvqub8TRWGRuL8slPfoL+8wM0t7SrraWoPCONYQ4d2k9TSwPJjKHktFtqNAdDNARaGBtOc+7kFEcPDRKfyRMKil1xnFDYyf0P3kJnV4ix8Qt0zWsmHbfzkfu/xKkzk/z5p/+CtevWs3DhQnbu3MXHP/5x9h14i2u3bOYHP/w+y5YvIZ1Jc++976Jmy/GTp77Nnjdf1cZVLpPl5hu3ceedd9DQENLGXmdruxhuUaZInhz7D+9jYGRYVcuJsRSNjjC5mSixmRGWrl7EhclhQvNaaOluweasUi3kcZQdZKNlYrEoVl8Vj99K74JOKuUUbrF3K6TV/lf6QNJYEzvLWtmB1eLRPMB4aZayo0AinmF2OkNDoB1KTioFGw6Hh5HRi5QsFWxOsLiqpPJJVdBaHXais7MEAz6h2qr9YXNDRJtvouCTJprYy54634/d5SaVzeFzR5gdEoJAhLCvhWuv2cZLO17j4vAE+VxRm8vx9CS9yyLEskMsXdNJ16Imzp4+wfSFGK0NHTz+sY/yvR98nwNHDqut1w3bbqZQqnDkyHEK+SqzI0mO7D/GvEWd+AJ+5jUvY3pmhFJ1hvc8fAu+oEAwaW3iitLTAEkMdaZmXanqTkA9g9Uri3hZ4EoGnJByZd8EoJHFnzTgBOyQxprfF8AjlomSAVhXrcqicK7SVD5PgEmxSpVGiDQe5ZwUi6hKzaJMa2GQC6AuC00BgC81EqpiAe7V95eLRcMu1WalarHogtZsMAlzWIBVUWsIMCILcAMoNWxOZQEsx07s/S4BboI61gFBbXDJIthiNxS12FQlIbmb0nQbGLjA9PQ0zc3Navcqnyn/ZHFsNjnkc03LqkIhp80wE8iVv5kgkrmIlrEQ8FDeYyp305KP5fVqE0/eL6oHE7SS95lZZ+Z3mg05baio5Zp8jwGoyWJegCSjsWAxtrcm6sm3M10ls0waC7FYTBskYkPWEAwpQCt2t+lEFr8/pGqWwaFRQg1NdM7rYmh4gJOnT2J12PAGA5p3Kxli2G24JMNTbBRl/AT8lhzjrLGfs9mMKgZljqrddB3IEwBd81qrAjwYimWxxpaHZvqqKtWwAZvbsLoctDX/LvNaGjBun9uwOK/bSptNShk3Myt4rtLWbEJJtt7/7KHM9Dl2zOaxUIC+3pQxQci5qlzzey41UerWc/J+AdG1wTXHZtn8frNpN3d7tMFaz/g1P/fy7zQbYub3XfreuiLVyP6V64LRlBOlgih4SxVDUX6pyWeIlzXDTpQ0okgwG7ySJycqKQW66zZthrrVyDs07C4FVPrPtozyCvP1Jnhtjqs5nmYWtFiWm2QHmSeGQsOYC/L9ppWcsc3m59aUoCDnnIyDqJrErlvU33pMpPFZFf6HkZ0rjauWtjbisZi6biSTCfKFHE6HFb/fTSTsp72zmcZGiSMoKogrOeei8AiKda8C8UbmsgDHco0U8EEy8OT5hlCDuhjIvkhOfAkHp89P0xbp4cLxWR595FFuufVmfv7Us/z3b/0/FChRzVrI5spct3UJW9ZsYcuGm9m69RYOHj+u/4YvjLBq5QYmxiex2Z2cPHOcodELTE4Pq5IslY8SafaxcvUyVSlPTU7jcgaYHk9gq3gZG7rIPXfdwbq1CxgdPozHk8fjsOB1NrF5w10s77uWmZkUhWKJ7s4FTEZnicXSTIxHcbn96gJxYeACs7Ep7rnvTk6eOkywwceSpYsJegIMTw3SEm7kC9/4HAePvsmtd16P2+vjl0/v4/XX93Lfe65VtWsm4QJLlltu28LyxRvZ+8arhJvyOB0FDuw9TnzCy0//9UW9V/i8M3zlex+mZZ6cLy42rPoQ0XEfP/jmvzKvt4Vwo5Pu+U2cGzhOqZxVgtj119/Ad773IxYtWsy6DSvZ8cJ2bti2hS9+/pt0hq/lf/zTv2qe7Kf+j9/jox//HW2Yfv7zn+VzX/icur2cPXeWc+fOMjwyzP4D+3j8I4+QzowxNCQ2wJ3MX7CA//7Nb5GPO7j/g9crEOT0WHF65Rwt85OfvsKGq5txWPy0hHsZuTDG4PkR7r3jbsL+CB3NnbQ2drBr56vs2bOHU2cGqFjLuCWr3OWmu7uVBx68l4fe8xCHDx9TVxfJaBVRloBijZEmRkfG8Lj9lPIlxsYm8Pr9miudTEmutI9DB/cpGUJUY3v37MfrbyCeyLJ77x6e2/5L9hx4g7/9u79kxapl1MoW8pkCTZFm1q5aRXx2Rq/j83u7WNzXQ2NTkIGhk3iDdgYvniOZnlEL03/77st87at/w9TklJ5Xu3a9wd43RA3XhaVq4bUX9pAtligXa7jsPkaGxvjhj3/I6OQQE1Pj3HbLrergITVFR1sHTz/5tN5/xdJ42dLl5DN51q/bwNDAIDPToxSTk3iqOR554B56FnSw98BeXnxxJ1fdeAPHknHGZ1Ms6FxIMpHGVYP42QEWLl5KeP58Lk5Mq7r3yKFj9HbNx+vxsX7DOhLpmBL0Fi6fz+mB4+w7tIcPffSDbH/uZ6RmJ/V+eM3GzQwMnOW+e9/DsSNC0Ewyf0EHu197SwHG2+7YyujooGYCnzvbz+DgWSSmNToD97z3OpavW8Oz218glc6wfMlibthyPTdt2UpuJk4plWNZ3xJ+8MRP+No/f5s/+MPfY3h4mNOnThIOBVm1cjUvvvQS01FRYs/wve99mx2/foFfPPW0Rhi0hJu5/ea78Nj8HDt8iocfeITB86P0nxtg86ZNNEQC7HrtBX79wjPYnGXe+8i7ue+BB+hs7VM75f7T55Tw8NQvnuLAgYO8/+OPsPLaNTy/+yXCbQGwFDn+1nFm4iM8+NA9nJiQ/OZGXWtIzRMM+pUEJHWaofSUekOAKZc6HCjtR/LRxVpZ1GEWuS8IWGKQt6ROkToylzMIbEKusTuFdCkxHB4K2RTuynluXR/klvWd1DJTuFxBkkUPY1kv//70CV5/c5q2tjVq693VHiBVnsTiE3KSWPra1XHI5nBTKKfIluLkchmsxQYirjZOvLmbz/zpu7h5sx13tJ9AzaUq57wtjMN/NQ++9wt88YtdrF7YRvximp51y/jrzz3JvzwVZP09W4nZ/HidFgKOMsVsTtW14iQhub9yfOQ+ZsRAiAuMg0JO4lpK+ISIKeCS00EymdQxMh1eTBLk3Frn8p/fSTkr90OpL03CoFnXy/3OuH+/HbchtaICS6byrl5sSC0q9yypm4yfM+pYEQmFiUVnmJ2MsmTBEj73mb8hZA2SyM4S8PiolqoUc3n++Z//hSd//nO8YQ+PffwxnvzpL9n58m4cfgubNm3mT/7bn5NNZRm6MMTRg4f151NHj/PCr3cweOECTz77M5547knkBM6Ws6zbsoF4JsZkcppIc4TozAxL+5ay7403aQw1smrpSqqFCrHJKAf2HWVhbzePPvqIUYeWK/Sfv6AEDSEPSByAkMee+NkviDSHCDeHKbozWAMlbrv9Vq33BQDs7Owgl89oXJMQkvP5DNGZSSUDnzlzhtMnxrEWJJe7AV8wRHNLK/O7ewgHvCzu6Sbo9TAxepFoLMXoVIqTg5NYA63UHF4yOYkrMeyyzX9KlFXg3KhBJcbErAsvrTXmZJLOrYkVo5xjnX15DSs1lcyVy1WyJihs1rX/qb61WPEKSbcew2KuOcy6U+aGzBuTXKrPq/tVRZ2MdG0i6zulBNatfOfMM53rXq+uGYXskIjHlTglaxBRusr6RM4VARZ1DaC2yhV9rVh2uxwOjYmy4RL+sAyYzm0hbotNcqlY0Kxl+ZxqUdZEonwVYqsx/6tWWecLYVsI4GWd61JI2mS9WAdQ/1/23gPK7vq69/2c3s+ZM703lRn1ikCoAAJMNQZjsAlucSNxbnJzU50Xx06c5KU4OHEcO4ntJGDHuBcMNsWAkIQk1Ls0I42m93Z6b2/t/T8HJiyv99byune9rEQDszTtlP/v3/be36aOSoXcG05Bso3iviH2xgqkm9B+NhqPEU8a/U2lxhWIVIBbA8C1GFnJFbKE9IzanxnMSQGClcpiEjJhSY9P+RSwV4B8+aio7zNSB5czdZUAa1gVGc9XJoKqorZkWDW/0QeUDwrtscW5puykI98bcUkmnEUHucU0v6zAbeM14Pa/19j22tZeW4FrK/D/sQLXgNtrh8i1Fbi2Av8lV+AXBW4///f/wNDIMN/4zreoa6jl6tXLbF2/gf/xsY8yOTTI9779baoCPqLpGN6gDAmn8VR3MDQew+susmltNX73IsuW+2nrqCOSTJHMizVSmoW5GPXBGgqJBGMjA1i8ZmbTc5jtObw+E1ZHllwuoYOwbMZMMNjJ8eMDPPXtA9z+tjt4Ze8h2trb1Z7V7xeFR5DzF/tIJnI4XXa1SHR5zHS0N0Ixy8H9r/GuBx9kYniKvotXqW/voqqujlw2zdjgZZF/0BBs4uzJfu6/9z56lq/i4sUrzC7O89Lel7A7LFjteayuHNt2ridYVUskkmJxIUZn5zImJqcYHh7B4xclRIG1G5ezvKeNmblxSXDBYynhtHgZH87w/od/i/OnZvjLP/kcG7bcoNlkseQ0Tc1u7rpnO7lSiIGrZ7nxuj1sXPkuXLZG+vr6+NEzz1BTW0tNbQ0/e+Vl7rrrDjZt3cDTz/yAV/e9jMVuZu261XR2NRCKjuiAp7O9g2XdK7TBTScTxJIx+vsvMTYxTLqQJpkRBWuBuUXJy3OpGqnR3UGzq5Nmf4B4dJaR6UHyLgdZlwdrwEbenIBCDHfRBRG/DsNL9pwOofxVYv+6SL4Y0TxbUSKrCtfhJ5UQ0ZQHl6OGTLbE6MIwsfyiDonMRTMOk5NUPM30xAzJeJaOzmXIKCOeyRBPpQ1lqNi7WXPkCmkaahsx5224LD6cFjcOyUUsljRL1eKwkCPD9OIkNreVbMpEcsrLFz7zNZ782jcYGxxn5OoYAa+fnpU95EsZlve0MzozQMeKRp596fuEYrPUVHspxGPsvHE7a9etY+/eV0kXc6RyWcYnJ4glxba3qIrIXLbEvffcR5U/yA9/8EMRJHDTLTeQzs6SzE6yYVMXscQMnV3NyvQXRncF6FGARfOuDGtTJUfrYMf42rCplcuTwdQVtYDY5AkbXIY5brHxzWS1ma6oCpcy+yvAowEGiwVeVs8daXgTSQFZi0Y2cHkYIb9XMKus3JR/xTZZBweKxpvUUkoAWmncDYBKFJ1y/Ityr8wiFmDLYigZ1ZpXFLVLgD8ZJku3awDYYr1l5AiJKkLUPaLQE1thv8+rzy+KYQE4hbHsEpDYCLU02MplME/UhQoSCkhaFNWI8bsK0FQZfkijXVHZVmyWlW0ve0JAZLthA1rJz5VtrFjnVbKm3nhNtSorkRXfrrJVsmYcGc+mzbzdYVdbeQVvJZOuDDwKqCsAtWyfAKWpWFyfQ2wFfV4f6XSGZDJLVbCWVLbA7KwozdxUB6tVidh3uY/RqUmsLifBuhpDfSuAehm49Xu8OsDJlNU3AvDmZa0qtsEywBDAXgDbMtAma6hrIjnQZRKADoEKeYMlbxIbNDUYfoMlb5DkDZs0tQErA7eSa1wokxKMYZR8lu2ZKwrvJTbJbwxAzYbKpQJQLgU/K+teGYBVBjQ6NFuihFg6BJOvZX9XHvNWsLiQzVac49583bJdsgLCqgYo51updMEAKOU8WKqceGNYVF63txYVehzKf7KEZeC2kqesJ3YFkBZCR/m4lqGS5k2L6WXJosN0tZI2jq43P+Q9lXPwZH/KwEkHbWWLuso1pTJ8lO9VQVBW6Mp7MxRAWUMVUb4eiNpfQCdRFhhqrJzmLqtaS2wE9dplKAnklCyUxOY9rVliau9sMSM5Xza5FuhxZBxzouCQ71WtWzIRjibVGt7nceLzu/H5jXuS2+PAYTPpgF/AXLHeEzKHDBPFkN9ltumQWt5vZfgnVoxyHRKFvgDLQmwSMFiuqbKNApCd6zvNhTOTFFI2fve3/oDPfPofSWddeKsa8QT9eIJO5manCc8Gzs9sAAAgAElEQVQkIJ2hozVAx/IW1mzaxMDVIaKhhN6rJHvvcv+AgsVVtQEWIwt4Am6cPhs9q5fraxdydryeGvoun9NYhdGxEZYvW6EWrKlElA1rltFc76XW76Snu5vIXITm+k7WrdlGfV0HkxNzmHHS1NjNydMXeObp5+noWMa6DRtwusRK3cFfffbPue8d9yjZxO9tZNOmTfQPHyGVD/Pj57/PwPhx3nbXzXztiefx+5uwWNJEIzlioRLxWJTrtm0g6JfaZoZUbhSbOU00lGRy0MSf/uFXePD+B/nm9/+Ooxf/gU3ba5RgZSts4ytf3EdtjYdAtZ1dt2zmzLnXyOQjdHZ1EIunGR+JcerYHH/7uU+wZcN6nvrxv5Izx7h4Zowf/ns/f/iJT7Fh43q+/OV/pqm5kVtv28P7fun93P3AXVrTXL06QF9/H6dPnKWptY6eVW2YLYaDQWtbB9PTM8zMzjI3F+Vjv/I+XnjpVRbDElXQQSyxSE9vF8dPHMdpq+Hc6TmSkRS5mIX3Pnwffef6SEbS2M0Ozb5dt249vWvXKAmmtaOdLVuvw4odU9GmQ2+xYhZb5+mpST0GRdE4PjZm3GdMMDYitZeJ+fkFVUqvWb+RaCREc3OtZvF+/clvUCyYaG1fRlWwjrnFeX7w4x9w1323cXnwIm6vjWXd7Rx9/bDmyi4shBQQkfNlYW6Bdz74AF3drbz40k8Zn5jRXL9f+tA9Cj790z99hw9+8BGCVdV84W++AgULgaAXi8lBPlPgYx95jLoaUXXv1ue6OnhVr/Mre5aruluIDsODQ4yMjPL6odfVhlSUop0d3QpmFfNFpqam1RbV73JQ53dgSkVoDfqZGhnA47LR2dlFsL2T54+eZGh6AfE/F+eItb2rKSZT1LU2c2VmmoOvHcJud+HzVbF10zaCgSrOXThLIhuluauBVw79jCuX+tl6x0aW9XaSikap99Rw5633EAzWUB9w0z80wD988Qm279jIlasCOsn9XvISQ0qUmBqNMj4UpWdtg1pOmJwOetZvwOr2MDE1w/DwGCu7VzA1PMWx/a/z4fe8n1u276R3+UqmFmb4nd//Y+oa/azdsJqZ2WnjOgkcOvy6Xmu8bulPCoyNTFNX28C2bVvoWb4at8PLxfP9NNW10rNsNeGFKIvzIew2Ky+++FPuu/8utbXeum09jc01nL1wgfMXBtlz8x2U0kXqaxoYGhrmpX37eeTDH+AT//enWLNtDeHUHC89+wzBajur1nZQXeUj4U9qFrnUYeIuIjEo8llTJ3V2xgAdtG60UlJXBYOApfdv/V9UtyjhToAZ+VDwQC1aLapWdbk8asU/NzGILTvJB97Zy67VFlKLp0mGRWVnp7atipglSNqykn/75kXOnMuyYe0thCJzpC0R0paYuobIddBuCmg9lDdFyJviGgfhKDRjz/o5vvclHv/Td7NjfRpzuI9AokTeaiOc9fF3XzxHKm/jjz9dQ3I6TinlpGl1C19+8kU+9Q92Vu3Zhq2pA1MhibOY1qgWsXxWp5FCUQFQJek5HNTW1jFw+bKSHxsbGognkuQkIkRrMQNwrYBhQvCrgDVvJappzfGWmIeltYrcKytkP3ls5XkMINCIWfgPt/CyurbyOlLfJxKSG1pSt4F4OE5dVQPz03MK3L7z3nfwngcfUmccU75ENp1Si/sD+w/yN49/Vu8z8hyf/NQf8cr+Vzl48LAS+zKZItG5OB/46Id45zsekNACUokEL7/4M3q6lzEzNcn42LjmK1c31xJJRkkWkrhqPPjqvFwcvMSJsyc18kOcHIauDLJh9Xoaqxs4tO8QdouNnhU9WpCcP3uWtpZWddppamxmZmaOm3bvomv5MlVPfu3Jb3D2xEXm0vMkUkl6t3Wo6n5qYhqrzUxtXZAVPd30rl7B0NAVulZ0MTM7pXVoIOBjbHSEy+cvUuX34/MHiEXjNDc0sba3h5nxMfIJicgJ0rtqPbORHC8dPkPe5qdgFZKsAGtlz+DyjqgQZOW413qurLSs5CArAP+WSI6l+7HiOvTzBkpLCXmVx2jfsUT5WvmbCrgrzyPZrBUS6lLiYQXsW0o6VCKeAJXSW2lGrAE+qhpVqi01RDE8Uir1sMvhwOfxKmlTHiPXT8Mu3Kjh5N5m2C0btaBsv6ydkHmN/k+stv2YsZcJxHnNWpdsXKnpVKMrfa3WouJRYdi3iypYnEokLkRjQcouUVoTay+hZu7GftD3blgRS3+ViMY0zkABayEfC4Gx3L9JZMwbNb7WwAaYbS6WdDtl+3R/VkB2qbGFFF1Wx0p/VOl35bXkd5InreelAKyFAsl0SmNqBOzVx5Z9Zyqq3co5LERew0zHkBUbwLpBpFQwu6ziVcKhRq+YcRbsZOeTfPihD9Be28RvPfY/+PQn/ogdO69ZJf+88+raz66twLUV+O+1AteA2/9e+/va1l5bgf82K/ALAbeP/y3//OWv6kDhb7/4BTL5jGbORBcX+MLnHqe5rpp9r7zMzPwMB44ewlPtY2BshGzRRsDbRGdzIz5HgXRiEl8wT2u3jw3bV3Jh8BRWR1GHPrGZRQImJ+6SjZwrh6nOLDI08jkzuYxkU7o0ByWeSBOsacBq8fLVJ5/h9LFJbD4Pu3dvx+epY3pygcv9QxRNVubnI1hz0g+UWHvDaurrgxw/eoiJ4TnWb+hl68brGRgcwt9RxcDkAA1VdRDO03/4MstrV7Fj6y4SoSwut1cbx8noGJOJIebD04zPDpCNFLll9w143EGuDkzS0iz2xnCxr5/HfuXDvPraC+SKITKFBXbv2YzHZ2JxYZSVnU3MjM0TWXDy3od+l2Skihd/epRlXWtIJmMsW9HEy/u+R644Q8/qBsbGL7Fq5To667bjdtUxNTPL6fNn1a7v6uAANpeNju5W7nnHXUzOjDExOaxqJLFNtIkNYTqqQK3k7EYjMSYmxonFY8qCdXocmAWTskE6l6ChpY5MLk0qF8HvdWKLe3ClgrjzNkrZNAVbgblciogFss4sjgB4nSUsaROmmBdTwanAaiobw+2FlT0t5Etif5YmXzAs5PI5E9FolmzarED85NQC6ZKYp6V1+FQT8FLKZWisqcYnzF+rWG03YrJ6SWXMXBmcYnhshkw+S4opPAETpZwLr6WRBv8qvLZG9r98jKmJWZxuK5MLg6ze1Ep9p5uaJofac5qTbXz4nb+tyqiv/+uTFLN5WhtbtKETJrfDZePSlYsMjg1ydXyARCbOHXfezH137aTe72XZyuWIY+erR/fz070vKGCzGIowOjGN0+6kraWTrq7lnDxx2sjLzNbjr3Jw/zv3kMlPk8xM67A5V5AcvYr1mtHMCoBj4KElzXiU5liAE6vVTnWwRgFbyTdVqzsD2tGhmgGQmbWpd9tthmq2zLCWv6owyCuNviotysCtNIsCjIoSQ4a3sp+kMbfZbUa+mWRNlptL+ZkMAuRNKlhilcwtUdZmdBgmqlJDWSeZl5LJZShtK8xztfuymknL80qTX7n6lgxASqySVYVQHpJos543gG21j8rlqQlWE/D7dYA8MzOjTa8ohyvA6lKA1gBpIZ2VrFhjWFaxITOyqwxAVhSf8vPK+5S1EQtpGSrqpKL8UVk3GaBV2PlvHaLIeqRTsv1mHYwY9rcCVBs5RgJoy3splAz7atmTRhaUgPIFglVVClLnZU1jEfLpjK6z1+cjFI4RT2Q0z9tidxCPpzQn2CnAttfD6NQE/YMD5CU/L+BXtbDsO2Hb28SWVyyORXkjwxNR1haL6hKgg0RRKCrLXNTEouY0rKTfGD6Vl6FUEHA3byCD8r7LFszKUi8rLTW5VY9jYwhSDstV4FYHL0tUofK9HD96NC9Rl1aOb7vDyL9941BZ8tjKPlz6nJXnFqvnpR9Lh2NyjFUGZJVBlw5XRK0p22Nsln4sBTcrr/PWAa3sWxngVP7+reByxSLxrQoLfYmyYlXB1DfPCMOWW4Iql3wo0CvfC9kjX9ABlBxHBq5attBT8oeBjGtmbsXaUTKarQ4dEOnAXhQCZU9mY+hnqOHlGKzsVWPfydDNrWG3MmgzwF1jcWRtMpmyAiInx7OA14Z7gBzzYt8qwyoBauUYlHy2Yk4sksUqP6ZKDLdT8tDsOB2yvaIathCoqtVz0m6T1xKzOnFqEAv3rJ6ODrtL6wIZDopNrShhzHk7xMyYhJEgpIRCjmwhpXnoAviOTQwh/nhur526hmo8Pjdz83KfsOHzO6mv8zA3tUj/GTO/8tE/4Xs/OMSZS0N0rlzB+UtDNDd3Mj0+RG2gRFMTnDp/iHAqrOCIZOlV+WrJpvLMTi5QLFnVgcPlcWJ3O7jUdwmn300gUE1tsIPa6hYlPnmCMBsbwmwvcvXqCIlIkeQCeAhS7w9Q7c5y4/UdOGxx8hk72za+jdbWbgL+BmLRAj5vPdmsmb6+QVXhT01N8kuPvpsXfvY8vb0rOH70FNFFw15wfPZ1Hnj4Hmoa6njqx3/Pus1d7Nt7kXPnRsUTX+1/ZeBaU12lyt7ooliJ2qmuthKLzBOai3HLznv5o9//C6KRNF998jM0d0dY1uvWnMMffPs8pWwb62+ys3nzek6ckvzdGCt7ejl29AzdXat56cWjmErV/PVf/iGp4iJDoxfAEmN0KMRXP7+f9zz0QW6//Ta1Sp6dm+VXf+1jdHR1cuj1gwridnS109d3UfNmB/qGWbWhjZoal15jhTjV0tLC4cNHSMTzLF/RSk1tgHB0gZa2OvL5BCVTlurqKgYGFoiEncxORljfs4bt67fhtDjZtHYT61ev16x1ybvT88gqtvlZQuEooVCeUlZez0QiFsHlshMKzWE2iTW/5EyncTqtVFf7iMUiFEt5tSgdHp3BZHUwPzfNzbfsYO/el+jr6yfgDzI6MoFDMr5tFqKJRVx+K+HEHCtXtbJqbROnTh/E6/TjtPtxO4LU17Rw+sRFfvqT/XzmT/9Ea4I/+L/+iM3Xb9Ya78rVfjKFAit6mjUEM7yQwooTh9nB7OQiv/mbv817H30vr/zsZ+QyBqg1Pj7CkSOHuettdzI4OKjXYwGu5Zog5Kl169Zy8sRJQqEwiwsLSnoQO97FhTBVXh8+OyxMjdHT3kwpNEc+EmHLluvw+2s5eOA4/RNzOJtbcfir6OhZzolL56hqrsPucdHV2U3vilU89e/fZGpsiu7ubt1nvqAbf72btDnO2NygZukuRudoqKmno6odCg6ee+l5Nm7t5ty5C5hLQRYXZ5hbHCSbyZOKmahpM5NKldh23WpW924gEopTXVfPyPgk86EI8WSWxcUIsxMhVYXee+fb2ff8q0Rno6SjSR564EE+8tiH6B/q5y//9HGcARN79tyi9ccLL77AodeOUNdQx/1vv5/RkXHisTRr16xTy/TDR07S0NhCIhZn3ZrVCmBdvXKFWDTMIw8/RH1DrZJSkqkYg8OD6kTg9nk0G7av7zL7X9iH1+7kpt03s27LegoOK0/vf569B/ex664dzM2PE5obZ/PqVcxNT7Dojeo1V2zgRTWbzUvNIxaisocNW08hzBmAgxDYjNx6m8kAIfSeoMQb49qt9UiphN8XJJMWopkQ1iTOIUl+oZ/f/cBmtq93kAyfxpbNEnSJMtHE5EwSvEWKngbs/o186YlzHDllZfXWXsK5CFlL0mg6cjYo2DFbS5gcMYqWJFJWuIvdWJI+Rs+d5r0P9vCuuzxkI69RVchRyDfwgx8l+f53J/jqE7vJ5M5jysTJp73Ut97AJ//iJ3zzZ9C8eS3etmrcDouSgiVn2LAbFsKRib5Ll9i8eRN9l/qUfGG3WHG6nAa5SdR4Tg/RpKiW/ao+FIeaCunvrRm3S4G6pQrLSh3yBgGtrOas1ACV55P3ZZTU5RzVJTa4Ut9UlJmqJqyAPFJjp4qQRON/Hn34Pdxxy22aey/K/mImh9/v4fnnn+ev//Lz6o60duMarfVWLl/JHbfdzf79r/GVr/wL7Z3dvP3t7yAaTXDvPfdoFq2oYgWwtZQKHH7tNc6cPs+mzWvJFvPkzQWimShda5Zh9pl5bu/zTM5PYne6SCVT3HjdDazoXM7E0DhXLw9xqe8y99z7durr6/jh935ALLRAZ3snO7ZvZ2hgjMnJKR5937vxB30Eq2tU+bzvyEFGxoa1fhEXrYvnBjQqJ5OL09HVyg27NnLyzDGt671+Fyt6l2vPIdf7VDqGy+Ugk80TWghrjqnH7qDK7SEdCePzBOjsXqXA7YGTfRSdNRTMDixSKxWMmJhKfWcUgVKDSN1j2ABX+gSpjTU+xWw4B/08IPb/TXFb+Z3WfWUFbeVYqji0LCUmVtxexOJ36bFSIeZqb2U2VJuVT30NIZ+WTNjlfBeFryhXpRfRT4PwJ72KuByJ046Q7KR2llpMSLrSCxokU4OEK8pZTcCQelftv8UiWBySZB0M4qoJB1arUwl8kt+cVbZ2UcFbBZLlfLM5NOJI7rUWk+G0YjLJezcIrZXoEQFWs7kMqZQ4PFm0F664yoiiVWJ8hMQn22KYNpWBUwF/y9tbWS/155GaWdS9ah0vNa1R42qvtqQWF8JGpf7VvO8yWVnV8Jq9W3Z1KhWVNCX1grwfPb+FCKnAsYadGO4z6oZjrJ3W8eVeRx3qy2C9PFZdZ8pxJfKvI28jPZvgYw9/kI76Zv7XR3+NT33ij9i562YDwhaXLsPkXt2Q5JUN4qc0YJWYFDwmk0kuvNc+rq3AtRW4tgL/pVbgGnD7X2p3XtuYaytwbQUqK/CLALef/ZvP8Q//9GX6r17hz/7qr2nvaqe3dyV1wSpM+RyjwwNcvHBOlZquoI+iXXrJAu+6/wEcWStHDp7AnHOQTxdI5qKYfAm23rqMxl4bRdsclmKM/EKUqpIXR9oODoiaYsoIdbu8xMJJtR2trW7A7vQQCqdoa+nl8X/4Oof3DlHfWcOmzdtIJuIcOnyQ8GKSjq4VzM2FWd6+jKYVnVy4eJr2zhYunT+r0JBk+AR8NTrkWrt9Aya3iYDLz+TlMdZ2ruP61TfS2dDNUP8EJ0+e0WFRY3cQb72ZwckLNLdVUe10sKJjOaW8C5+7ia985ZtEQjl23XQ7La2txJIhDhx6Hpsrg7/aRGNrgJYWLz5XXNmh5mINd+x5L05rG99+6qeEF1OEwvNMT09w9vxhsvkwDz50Jzt3btZGaHYqRmfHciM7zeGgrbWV8dkxUoUk+VKWU+eOEqiRoU+RmYUJcvkUhXSRFn8bqZiRS6PZklarWgelMwm1JBLI1C5K1GJGba/yxSxFcw5zKUe9vQ5fNkBVsQZT3ooz6KNv7gpz5nmSjgQ2H/hcDtwlC66cA6eljkzKxfz8oubQtnc0EEsuEonOkUhFiMXDZHIChrvVplGawHQ6hzvgwxcIUBuoxWFyYc5ZycULmldYypsJh+KEY3EGR0dZu2Ety3pXcK7vDAvxcc1CaqlbTmS6RNC1HHuhhotnh3SY7/W5qGlxMzh5hq5V1eCMkUiHsZRcuMx+/tdHfodX9x0kNB2jvqqFmfE5jrx+nLHJEdo6W3F6rHT1dJAxJbj7rj0sb2nErYz/CMfOnODZF54jlctQXVfL+YuXmJyap76uTvVwLpeX8dEJFhdDLGvdgdMDyfQ07d1+VvTKsD2EL+BUsFMaY82mLDd40girOhXDZkqUlqJQ8Pv8anEnNqMFCQKqNH/CWBYgTo4NkwmfZggbZ/3S4VFlgFSxPZXGUZSHOoDIZHE7RRFTUosq+ZBcR2noRR2UTKVUrWb8zKT5tPJ4yReymg1w1gDRxKZUvs6rqlS2Q0AceQ0BpZURbTGTVeupN8FnzerUvtuArtT2GLHlshu5UpK1K2loNpva3gmoU11drQNmUd5WQKRK41sB5uTn8hzJdFKbe3nPmgdcBq4ra1KxP9OcJrtdnzcclcG88z8At5XnlaZeHlMBgivDF+N7G4l4Su291GJLLJIFFBb7W7XRKipAKu9Bc0sNaM0AOQVYlXxmmwWPwyEkcnIpY/3l91abkCMyYLIRT2ew2hw0VddjFoVFPo/T7yGRy3JldIhQLGpkNqnSBpwyjJHjLGuofBEVp8WmWaIej1v3bYU9npI8YmGiVxQkFZa7sNBLArgbOV9LiQDytSpSf07OqxwguWJemehLB1xvMOGXAKSVYVXlvpXXY/1NNcvPU7W8FVzV/W4tD6TLdnRLX+vnKSEqQzOHxQB1K8fG0gpC999bfqePU5tzYzC+FCBW4kE5K2/p+Vj5Ws+XsuWaDgZ1eGXAswYrXwZkxjBMh7bl7C8Z08hQ3tBJGUMa2bVyjJTF64ZVm1hfiuJZ9pVYocvfFUXtKvlfxlBvSX2gx6uoYQTwFztJJVHIYLJoIZ5IkYjHldCQzWT0WK4M/HT7hRigx7+hxjDAWzlW8kZGci5LSXICzWLPaqKuWobiFtxOKy6XnHcyRNMzgWLByCsTICyfT2KRjES7ZLzJvy7yGd4g/2RTZtLJAqW0CXfBTTaZVUWw0+0gX8yTK4oLhIVYMsrI+DDX3XCdxhlcGbyiQ7Sx8VHuvHs1fo+LkaszPPnl0/ze7/4Bu3e/gy/9+5PgdJDI5olGovjcNkyFNCMD/fQPDBJJpvFazbS2t7Pjxht55aVX6Fm+QjP8Jibn6OhsZfmqZYjtejyd1OuQkB4ikUU2XbeJ+eQiFq+VeC7Dxb4BMtEM4ZkkK9vWUGPzc3TvS1y/oZe7bt2O01lgYWGOnhVrqAo0s7x7A9XBNii5iMdzhMOSaVnUHNiTp08o0C2knoCrmeGRS0Qz/Tzy/keYmA7x7MtPEkmP0duzi/NnxxgbH6O+vopLF8+SySR1f4dmi6STOeyOEtW+KnbvvIEPve8RspkYF/tPsBgZxuESUL3IgQPHyedcRCN5bn1vmwIdojxOZ3LU1tQyNxuiqbGVqkAD8/MpvF435872aVbtnj238tr+40RmSzz6yC/T0dpOXX2tAuuPf/5xHfwvhKb4yEc/rANcicS4ePECTlOA7XvW4PZYVDE6NTnLxNUw8UyUpqYOtl2/hlgsrADpux66i7Nnj6gTisRlPP3MYey2dkYGZmgNNvPUE18jnypgFeVP1lDnpYXElM+RyKRIZJKGo4iQ2PKS2+fQ+1kqGaOxoVYH/qlUjO6udmZnp4jHQpo7LHEdKbFVNHvIi5uIXYapWU6cOKIAiyjZhkdGVKkzNT+J229n7aYVuP0WMoUIicwk4cgMfneQfNbEqpWbsZq8PPfjI5w6eZEdO2/k1ttv45v//n2tjwIBP2Y7ZE1iJxrFZRcyXBP5tJmAs5otW27kjj130NnZwZe+8Hl6e5cxNztBPLqA1+NkdHhM6wg5v8UZQ+qZWEzA9x69rwtByuf36XVG7pVCnjp39iJdna0sLs4yMzFIT3WAZr8fa8DLgZcP0eRsxN/WxWXJk83k2Xz9DRw8f5KqhqAO9EUR19bUxvjIpNYhy7u7GRjq11iMoi1DKDPHyvUd7NxzPU9+5984fuQYDRKJ0dZLVghgxVk83hqee+YEmVSU+iYv9Y3NTA6lCLYW2bK1F5PJTalo4dSp84ihyLLODgVsr/QNKglPgO2J4Rne/c5HOXTgCDPj81y/ZTs7t+9g3YYefH6HKvpGxofUrrWlqYWfvvA8T33tWwyNDPAnn/4z8rkiRw4fY/WqtTTUt7IQy3F1ZIzqai+vHXiZbVvX09HZyIYNvaTiMWbnprnSP0AikSIQqGX5spUcOvQ6X/ryP/HoBx5lfmyCZW2NGhXx6qH9vOcj93Pk8ime+vpP6d7cxdbr17I4NUshlkaG/3NOAdTN2utY7WYy+RROt51oMqKEMYdbogpQ8E54f3qfKZhwi0ONZosb+fLG7cwgAxokHBsxAWtzQnyzMTE2yR2b3HzmQ8vIRvowlWwUwl72PTfK9HiYD3yog4JjkgVp3DxdzGRXcd8Hf8jWO3r0mJBca3PJiEsRImfJlAZnGJM1pWp2Z64bb76J7Nw0nc0z/PKjdXisffiKBS6cSPP7v7nILTeZqKl2cefdFnwBeZN1OH3vYMetf8to1MmqXavxtfg0RiUdS+DzelU5K/Wu1JJCQti0YQNjY2Na5zQ3Nmm2bTqZoq2jg0zRRCpnEJjEJlnWSh5fAVGX1gRL65kKsPpWwK1ijSx/WwEGK7WSWjYLsF7O4awAupU6Q15THiN/J/djeR9if13jqSUxmeDXP/Jr7Lhhu9qE57NpjdcwFUr885f/mR8982O1Me5d00NDSwMv/OwFgt4afvOx36alqZ0vfOGLNLY0s2bdej7/d1/QDNlfevQRtm3dwgvP/URdsIRUdeftt3L+3EXGJ6Y5duoUvZt7uO3+23j87z7PQnFOrY0lvkbukT3LeglPL5KczailciiWYNXG9eq8cWzfISVP1VfV0lLXRFtnMy+9cIDV65fT3tWm1/Ha+loeeOBdROajhOYiGokiblDjU6MMjw5orM/kzCix1CI19dU4vTZqaoP4Al4lZVndklFiONKkEmk8QvAqlPDbnTjVHteB2ephIV7kylREgdtMwazRBKbyOfDm/jX6rErGrQC3FRtiw5Ek9x8Ut1qz/SJTZOVtvlmLLSX+Vd5LBYRVk/Myca5SCy8Ffysk3QpBVfNt80UsOUPJKtWilNQFkwC4JbVOlsJLlLbqJpTOqBpVa9SiRE0YQKP0XELCM1yUjP7PIBxInSeFqrwvI79WohRsdicup0vJS0Iel2NTMEZxV5FaVEiENosdi1mAStF5Sz9pZObKsS99ovSa2kvmciRTSSUMi927usmoQtaIKRH9cLFMUpS6VuZHlVxaaaIq55bh5CTbZTjQyLVQHWQ0u9qok+X9a28mxEjpHZYcE5XaXEgsxns0AFzpmeXaatGMW8390Oq8QsyVbZGfCeFc6gbtdcv9khJMxb1Ge+QyuVjVtwVVv9vzNjKzCR5796CjEAQAACAASURBVC/TUd/Cb37043zqE59k165brgG318a711bg2gr8t1+BX+SW+99+0a4twLUVuLYC//lX4BcFbj/3xS8RTcZ4ed+rpLJJVvas4Pixoxw+sI/dO25g+bJ2zvadxhVwU9feSE1zPdu3biWAm+8/9TyvvXqJnmU3YHX5cdXbCJuGmE6fJmcd4fptnRQjIcyxPFWmgCruCqY8ZosASDllKNbU1DJwdYITJyfYdsM2amrr+Z1f/yJ5awazxacDGX+1WCpa2Hb99Rw+coyJyRC333WvKpEOHd5HrpAS4QTpRBavq4roYhS/18/ynrXcde8DrFy2jFQiRT6Vo5gusWXdVuanw/zW//ptbrl5N72ru0im50mmF1kMjbF7xxq2blrL/GyatqY1PPnEjzhx7Apr1l1PR/sK5kNzjI1fZdfNW3nqu//Gpb6T1DfYyaUFWLZw8+7bCQRayaatfOdbT2suzPIV3cTiUdat7tUGpqG5TvPCpHFJxkTtMc9iOGSoSzIZYukIdo9Vmch9AxfAXsLhsejg0hfwEHTWYk9VUcoIK9WhTFOxna0KBgmFFylZJMcJzHYTVpeZ6YUpnB675iouLszTUVNPKVSAiJPVyzcTy2dIuSIs2MYoeLPE80lxn6bK5kQ0KJmog2TUQyqV1UYutBhWpr40KXX11TQ21aiVm7CkRQUVCLpwuWEhNIHD7mBmLEN42syWNXcweGlas4mdNg91dQ2EY2GGxi7T2lXFdTt6wZZkJiT7I08mDjdsvAW/pYmnf/gzVnavp61F1jKG3WOiY3kDew89xzM//S6ZdJzVW2rwV5l57NHfUOXSwmSSWl8zLquX0ZFR/FUeamp9JIlQNKXVlk4a0uG+q9RW1XHj9p08v+9FXnjpZeqbG0lkMwwMDysQ2du7hrm5BWZm5omG4wqy2kttbL1uLZPTl1mzvpXqOiu+gIVwbFaftwLcqvWsgCvCuLVJgywWn3klz8rvFCi1S/NsIx5LvqFmlMZagB1hN4uqUj7la6OBNxpLyTYVUEaa7EK+oCCd2FZp9qqAQqKWy0o2rVuhxIxYJFss2qwLy1lUuGIHpXbEFqsB+pS1lsW8kWHp9XnJpnNE4xFVfYiaTsAks9lokIUJLA2xZJYWRY0qzXKZbSwDAsM6Sr27ymxoyWOzazabEA8cFht2q10BIPmZvDcZxMmHKoUzsl4GOKw2qeXsIotkv3rcRGNR/ZkMEyp5m9KUV7I5ZV0U0FtiEyjHq4BAFfCtMgCQ1xQb0qUWybJ/VCVpc5BKG7Z4eVFDip2a1arDBVkHQd80J6qcfSuKZmVrC6hstas9rbgaeN0uPC6HzDlV+ZQUAB+zKmVj8RRYHQr45xIpqtw+I5tN7JHllcwmkpk0swtzLCyGdLgkgKQAg06rQ63kJLdKU6rKlrcCyok9nbxHGWYKmGCX7FsZ9ooNtmbymjSr21wGDRX/LeeJyr8Vy+SKfXBFBaq7VX5rNizBDITOACNlX+ogpZzfqkz1impAVW+GGvsNokI5t1VZ7DJzsghoalWSgILfZTBTMhqXEhfeVFEY2VRvsPArVmjl/Z5LGbnMbwVuZf9WFL6VwVrledQOW4c85UGPHMPCtpd8sTdsj8UC3Bg0GapVGcEZx7phLSx5X2XlffkckGOyLATWa4Osv9q1iYzEXM7+LYOdRr6siWLFmltB40I5m6ugYK2lYLyGnmMy9CpbQMs5LsoFuS7IAE+OeQHJQouLevxIRmQ8mdLriMfrUUtvUUhIJrcMwgVkdTgEfBXVRzlTV1T/QhCyyFDQid/r1mPaaROFhSh7M9jMRaw2uQbqmItiSa5T8vbE/thpgL5FySS0qwpI7NMXZsJEQxnScRFD+hTISiWKZKJJzbiVe4m/qkqvVcPjYwyPjqmDx5333kMineH8pUt6PF+5elVzY+fno7z/w5vYtmkjB/ee5yc/Pk5VtZff/4Pf4dm9L7MQjxFKLHBlYJTHPvw+YospfvL9vaQTdpxVdSQjcVrbW0jGowrSyIDS63Xo/jFZYXRilBt2bCdQU8Ps/DQ2W4ZYcha3z0uqYCZVtGJzB8nkIDK3qHVKwO6EWIFaZwNr2jZhK1pJZ65gsszoeePxBAkE6li+bA3Lu9fidtQSjeawWl3E4nGOnzjB+QsX9R60dsUWWluDnOr/KQ88/BAHDp3jlUPPEE1P09W1hcWFNJHIPNffsJplnfX4nW61/j+w7yIrlq2gvtHDyq4uggEPl/tfp//ya7gDKSXWlXI1vLb/PPMLMWrqXWzYspKwZUDdUfJZcWXw6PVVjg/J32xubuTMmSvsf/UMq3o2YrdU8cpLx9m4YSsnjx+hpamNRx59UEH2UCTEkaOvc+ToCbq62vn13/i4DvZf3bdX1VvvefcjfPKTf8z2nav16jAxMc2Jw1eobayiqsrLo4++m8OHDmiO8UMP3cv3vvdt1q1fofXrKy+fZWHBhsPi58TBY/zZpz/Nrm07GR8cwSd2IUJgUncEG3/x+GdpamvjVz/+q8zOTOH1uMikUiQSMQIeLw67TYeuMpBenFugra1FnTckk97IsLTicAQIxyQz3YbDIedvjlw+rfeCS/2XeOnVl0hn45SsOTxVNlau7iCWCjE5O0oqk8RmcSoIGwklScULnD05rNfMUCTNunWrqGto4fChE7j9TnbdvIPQfIi+i5dJJgr4xVb4trdjs3jZsHYTB/Yd5JH3PMxzz/6YRGyReHxRr+cN9TUUUknGR0bweL1YbXY912UoLYBMsCbI2OSEEu/a2zv0fiMgUnN7ByvWrmb/6/t4be/z3LRiGWs6Onjp9DE6u3rIzOQouKsoBqtVUdvc1ERTWzP9A5cYu3pVr3+S03nowGE2rF/Pe9/7CKMTg3irXRw98xrnB06wfE07vloHRVuO4aFB0okozY3dOJ1umlp9hCNpnv7hYZpaqrj9jp3MzxaIR/NU1wq4HKG/f4y29k4mJqY4cfwk61evIRVJMXZ1DFPOSiFjIhXLsGXLDUr+7GxbxoMPvofFhRBnTx8jm47Q1dWhQOiyFcu47+1v1/vH0NVBzercsnkb6WSGva8c4PzZ81TXNtA/Mo7d52Pb9Rvoamugo6OOS5dPEQrPYjXD5NSkHiNuV4DLlwfpvzzIxg2b2LR+C4F6HzMjg5TSUV5//SAjU4M88tH7cDV6+cd/+ybpUpZdu7cz1D/K/OgcXa3dHB0+pkSa67dvUdJDMp3A6/cyMTuhZE2336M1iPRy6ZyQvyQC2oytaNN7gpxDck0XlwdRB8uNf25uXskXFm0ULFRV1fD64cP83e/exn094+TiY5RKbYz3B3jii8c5djjL00/fScl9ikRhnIjZjrP1Th769e+yaPXQu2WtqoFLeQumkuSRWyiaU5SsAtzm1NK7FG+g2tZBKRomHT/CQw9Us32jjezCLKVoHVNXnPhcYqVborM5idVnw+br5KmnCvzeHx2jdX0z/hYf9Z0NONwOsuksbreLZDJBbXUN8Vic/v4+textbWnh0sVL+DxuIuE4Pp9fCZV9g6Os3Xwdg1cHlQCxadNmrR2lLq6YWxhqvDeJaKpXFsKhZIxajfpOagK5h1fUikK8EjWh/FwAI7lXGnEDDq0XDAJhhchXVvkpoGUjmUjhcbuIR2N6Pm5dex333XgvG9du0G3LZFMKVLucNh7/3Gf52tefYsPGVXzgl9/H8MgYrx44yMGDRwj6amgKNnPfPfezau1q5uYX+OKXvqSuFaGFOTZv3kx7SwuX+y/S1FBHXU0V3R0deD1+lq1YyfeffZqV61fw+vnXeWnfXoIdATxVolCO6bn9yEOP8M9//094TH4t/y5dHKTklrqkQMAX0LiEqZEJGmpqKZryRMIR3nbHrXgDHo37kJiVqkA1XkuQXdfdTMAfIFfKEIosUihlKZhyeh+NJkPEEmHGp0dYDM3Ru2YFZkeJhrYq7B4LkVhSCQh2s41ULIZDKsl8nmp/NbmSncU4jC1kSJa85CTzuSDuA4bVb8WJxNjXch+zaySNCCa1B5D+RahzEv9QVtxWrG+1zi0T4t4kIVYsXJZYubxlZLS03qyQIpeSII1+S/A/gyBXIcuqGlaItBJpowCk8ZdybGmNaxJfEjOON/SYJQVtc2W7ZCWOKlkQteEXEof0cwaFVjJgS+qqon1pOYtZ+lZZE4lmcAshxFQinUyTz0nfaFbQVJ5T6kmhp0odKt7sUvYXNRpD4niMfsducxqE4UwWu9wrrVKHyvlj1JHlzTEsiLUuLpNcJRNWZhrirFI0PsWdSl5b2km1LZZ+d0ktr12E8DwUYBdlbDmnVva8PK4cryLr63Ea70t7AVERl6NdZF2FrCyRQgLS5vI5JTMKzUMIj7LNUmKLm5H8TnspqZXFAk1c0CS+R2JVdD2kTzfU3Hr8aFyJATTL31jk2MtZyMwmeeyRD9FZ38L/VOD2D9m9a88bwK1xxbimuP3PP4W99g6vrcC1FfjfvQLXgNv/3St67fmurcC1FfhPsQK/EHD7+Gf5wj9+gcnZCU6cPs65i6cYGLpKJp3n937nt7lx62bc7iJXx84wHRpX1uPswiybNt1IdWAZZ08NcfDgGdJJJ/UN3bh8VfQNnuXpF5/E5pnj3ndsYuumFqzFKInQPEEBE9LSPNmwOnwsRhPUNbXy4qsneOIrr/O2e9ax49Z1/Oy5o5w/N8yHPvhxzpzs49V9+1i1dhkf+Mi7+db3v0M259Kh7uDAVQqONJlMSFmknc2dTA7NqaK0q6uZPbsfIh51KvOzraWFbCrD8q4VbNu0mf5LV9i/7wAd7W2q+Kmq9hFPhDh3/hip1DSbNq7iHXe+C4fNz5XBcc6evqyWhZs3bePU6dPse20vqUycmfkJtSSuqfFQHbBz1107uGH7jZqD6fH5sZZsmJ1mPFUOkmmx5MozPHSV8clRzb0Vu1SHNPy5DD6vW+0jpT8TS754KorVYWV6fpZUIY/D5yWUjJPM5nCYnfhMQWxFO+aS2OdaMZccyjhOZ7Jq65MtpDE7wGQvEEksKpAbqA5o8zN0ZYC1K1czMTSr69PQ3kDJmWU+PUkilyCaSGMqeYnOJ3A53KTViMdGMChNX5rEfI4GfyfJcImRgSEs5hJzs1EWFxM4XT4s9jQf+dW72bDRyeTYec4cTVJIriIVr6Pv8jBVNS7MDrHkC1LIO1mxfAXeqiK1DWkm504yOTeH1e5nbHiC2265i10bb+b7zzzH6NVZglWtLC4kmJ2e18zfSGwRm8PEjp2b2bi1ldY6vyoNQ6FFspk083NjhEJjYElQQAZbMYoCKNgcZHIlXHY/5pyZ00fP8Jsf/z3yGTPfefppxqdm8dRUgdPOqfNncHo9XLhwRYeRq3t7lAxwal8/GzeuxR90qlp7zfpOEqlZzXHOF4xcMlE+2qyieBUbU5sqJXPZCDI/k8G3YYmaN4Azq6Q5mshp/quoWg2ATe2WMiUsiB2Vrdxoa9tMQdUDRkMuHaiAjtLpeXweRdQkn8hcVldKfpY0pOFQSAFHGd4KgGq1WRXUE5Ww5PlULOMUyHH5NTNNrguBKj/xeFjtsZOpMEEBM4pZ0ilp7AU0dpISZrc0ula72tFJfpoMpuTftLDkXV4a6hqZn59X5a3Y2ckATrbP6/XR3t7GmTNn6Ohs17y4dCatytt0OkU6ldImvK6+jkg4pF/7q8RCLanbHxErOLdbhy/ScMvfy/qpna2AxJp1he4DAYMr27nU7rlifStDE/lcansmRsR2YSQIcKbAZMHIH5VBQaGoz+n1ePQ1BZAVUFyGLgqCFXLagsuARPanqB8FJHO5nZo7GE8mdXgoa+2SbGKrg0wypRmI8mF3u/H4fFhsdgWnUukMiVSGRFwUWDEdigV8VcqqT6XSCk4UBNQXda3kt5nNqlwQlYmAzulsmhwC2opyU45FM04T2ER5K+pQsTwUdrgAyqKMLqGgn8Nl1+0XEohmLWteFApQC8Ahyt7KoEpVqZJvpUNLQ/Wz1I5QBxJqBW4Mq4whk4AfMmiW41kAUmPoJEMSwwa4RCZbURAZA6ylSgRVcr8B+Gfe2H86PMkbaoK3KoOXqhqWKq1VQSM5z2khU1TUEIb6QBRKOvCxyPDPUdYtm7BYTarQkmGVzLQ02rUMZAsRQgkVZeWynHdyHqrSQAHhgiod5DkMrLkCGkvublHV8Kpb1Vxsw75Y1tZULOGyOXSAV5JsMRmQOZzYFJy34fX7GRwaZGFunkIxRzQcUiBW1kr+xuXzGirmouScSVatDZtZ7JdFFyBDrDSlQka/tlplKGdVVY1Fsnh122T4VVLbZLGVLYjtsVlUuzmh/agS0WwRtYKdkq0as9mF0+7FjoNEKM3k4DRzEyES8ymaqtsIuusopqGQKeK2+5RwYw+YDOKXzUL/4BX6Bi+zdssmJmamOdc3wN33vZ2161fxr19/QtURJ06c0oiDG3asYdWKFZw+dpbDewex2PJsva6TDZvW8b3vvszibF7zzBsb6ggErOTSZooWKxtv3MrK3h4FPE6fOYXTZcfhNGOxl0ik5fptJpXNGrbOVjeFogx97URjEcRAIZqY1mlsKl7CSjVeRy2Wko2W2loaqmuxFly01K1gcniOSHgQv18UrF7CkTEKzNPV0YTHFaC5fg3tzZuo8rczOxdRdajst7mZBBdOD/PSKz+hdYWd63Zdx798/VtE0wkycu6XrPT3X6B3dSP1dXY+8J6HuGX7bZB3E42WuDh8kFT2LAuzo3gcXqYmrxIJT9HT001zwxrGR8x84xvfparOyYbrWnF5C/g8fvzBGlIJsX2vY2pqntm5RcYnpxm8OsGGDZu5++4HaWho49KlYf7403/F//ztX+eTn/kEW7au1mxbg/RQ5OzZ8wwPT9LW1kRXVxeJRFIVQj09vUoqOPDqftpbamlsbFKrT1GFR6JhWlqbyOXiqpQUa2JzqcBff/pbfOjje1Sxffa02ENXq1r0Xfffx/Ytm8kmErQ21Cs4IvcIKdrOXuyjZLHyze/9gF/5+K+xrLub82dOYTWb8DhtcuOkNuBnbnqahdk5kvEUPneA2269i3gsSyKRpbOzm1g4piSNdDqJwy1EqCSJdIwCeVWGHz9zlIOHD7B7z04mZ8fAnMfusjMXjuGtqmFqekYtRCfHJ0klJOs8QzQUJxHPEY/kqW0IqtX1gw++i0ff817mR+Y4dugo3kCAjZs2MzM3w/ETJ1WpNz4+zqc++UlOnTjJgVf3UV9bRz6TZ2z4Cts3rsBpk1rDorb8ItIyLDXNROIxVvauIpXJMSlKz4KZgL+ai4ODrL1xKxuvW80z3/wXNnt9rKlv4Nz8NI7GdsIpG5dHZ1lIpHAHPSxMjfKNz38Oawmi6Txf/Kd/1ntfdW01BVOWWGyB0ekhbr97t+Yjv378VRrbgtTUe/BVeTh9qo9XX7iEy2Nn9YYuIol53vf+D3H0aB9Hjx3ltlt3kk1ZOXvqEl63U+93x46eY93azcRjKa5cvoLb5WL44hAmIZXYXXR3dNG7chUPP/RLXL0yxL/8yxPU1Ih7ipn66nqWdXQTDFbR0FCvBKFQeAGHza7H4Jo1a9hzy816TxodHucH3/8RK3uXU3Tn6V23Ar/PxfTMFBNjE3ztya/R33eF5T09BOtrqG2o5dLVC3iDDnKlNHW19WTnzKxZtoHWhhYyiTTh8ALPvfgjcpYYt7x9O+cGT3L+8mUlvjU2+pibW9Qs3WwipNd8fyBIIpFnaiZOU3Mtu/fcTKaUZ//rr+ENuqlrqaFoLWB32dT62pQBp9WN02rXbNRcKkspm9drmgAQojqXe380lVDA58rgED/6u49xo3+AVPg0qYJseQexRT+PvX8///bVG6iqmWYxOUTaZsXXdju/92cvsf9Mid7ta7FXp5TYKa4xpaJZARqEyGOS+4q8Bx/mgkRFJMlmJvE4F3jwpjpuWlvCLpEtkQS5aAabyYrLWoPTu5zv/Pgqf/7XYxRtNXhaq3DXumjubqBks+r11+11s7g4T11NNbFwhMuX+lndu4b2tjaee/ZZ1q5eidfhIxFNEGwysffwSd7/4V/lmZ88x+z4Anvuup3z5y9QXVOHz+s3YkwkSkQiW9JJBZrsTrtR3+QFfBHSpMNwyxA7apsAPTlsglzJtgrj1SSxIma9t4vyWISPAlQpca3skqL7IFfEbXVQyBRwWmycPX6KB+59Bx995EPU+QIKuE7MzuHy+ZBGMZyY597b7uPud9/Alk3reO7Zg+TiRdobVvDiswfxVvmYXhjF7XPx2GMfw+/x8vuf+H1u2rmbQiZL0FtFR0sHLQ3NWp/IWkkPspgK071xOffd/w6+95Pv8sR3voavxs/09CyNK+rZddMu+i/1UV9Tp7m7na2drF65mtcPH+HM6YtMjE2x4/br2XXjDiWAPfHEk7r9TU21ZDIJ6htraGtrVfJWKpnmat8UzTUd7Ny5i7PnTrNq9Sra29rJpASIl3tgBBEr5ospBq5e4PLARU6fu8zqjS3cfNuNOLw+ZuZmsTts1Nf5SSUWCM1OUBusJhLLYHc3cqZvlgxBfNX1pNLzmKQGMVsVAJRYnVLBpJnOTqfXUKGXhFAr+7Rcq1aAwLJKU+ouIThWVNVayBucQ0OIq/8a9rVKUq18lHNmK+Cs1sT6R+U8V1HCl8E5qeMURFVS0JsESCUNlq2RFWyspH0o2dKMQ8BDAQWFULCUaFiOBNDfKfnAIMpmBUi1G0Q4IzKlktxqRGyoErXcU7q9HnwejxIXI9GI9pdyzEvvIvdKIQGKi5Fsg4CjShiU55DXykm9bTHqSZOVvNTERcnTdiq5QdbLZrEYRGOpbQW4VYcpiQMqqLo2mkuTtxgkaHlX4uwl+0HjfOwGKeKN9RRAVfo2ua5JnrfaLwvxU5xlStqvyKfTZi+rit90gao4M7mdLrVHlg9xppHzX3pmI2pI+rOiEp4lascgK0tsRw6zDG7Klsxay0udX87KlXNdGpml+11AZnveQiGU5SMPf5DWmgZ+62O/xmc++SfsvHH3fwBuDf2xgLdCyZSLyTWr5P8Ug9drb+LaClxbgf+jK3ANuP0/urzXnvzaClxbgf+/VuAXAW7/5m/+mi986fMsRCZIpULEMxFaOzuorW3Hbfdw+sIhzl7YR32TVVUdZ86c4vWDp7k6VMWX//UfmV0MceDAfpqbl/Hyz47zzLdfJVjfxg071rO8x0l3r5lUro9gTQG7NY+tkMciypNQDquzBqurDrPTi83rZTESZm5xhmg4yqqVGxgfDOOx15EIl/jZK/t4fd9hLDVFLL4cnV2ryBdlUGoiEhtlbm6aretXMTk4T2qhRM+KVsKL4+ze8S4efvDXdWDw2v59RBYWVNH30IPv1FzYUyePq1WsgGY2h5VdN+1mdPQqjz/+50TDc2qZ9twzL/DagYN87etf5/zZC4yPj9He0c5Ne3az86YddC7vwl/lw2sTZmpabYPiKbGQCjE+M87o5BALkTkKpJieHaNQSmMT12iHidbWZrraWrALKJFJK1PfJHbGObHXkuYyrkqecDzJTDhKwerEG6wlls0xNTFFrTdAwCPWWQ6SkSLFrGTLBBS8jcTiqoRJ51PKVK5tDGB2mImnIlgcVs0empqapq6xnrb2Jl5+9WWuDk3hry5RVx/E76+hob6ddFIGPE61R8Isg7cBtm3sJT1v4fSBYfZsexff+tq3KWYK1AY6gCqi0TwXB45w/Y56Pvv4/Zw98VNWdT/Mqt4P8uh7P4k76OfmuzezGJ0iVzRz0/YHOLD3OOn0HCtXOvjSl/+K46cu4PKalBV+5x13c/utd2gOVzgcpbGhRXNuZajR09OD0+Gisb6RTDrDkWNHVQn71a98mbp6L53dtfSuqcbhjeD0hgknRrE7S3i8fiwWH1ZLFZmkhWLWwpWLI7QEO3jsvb/BxYEhnvj2tzh96RLexmpsXieJnOSPtrA4HyaXyimbf0V1L0ePnmDrtjUshGcI1jh58N13EoqOUTAJUz4OOujxUCqKXVW52csbgwlV52k3V1a5msX2tJLTk9eGUzKdpPGWTOhizqYgjzSCwn6ugGBqg1XOc5XGtKIYFRDTYbWpJa8ohwS0k6G/ALTysVTVKs22KknzeW3QRSmQzhUYvDLKtut30ljfyqlTp7Daimqx6Q+6GBnuZ+WqlYQWFtXyNxisIykNq2SzOp288so+5mZivO323UoQ8Lg8mqP2j1/8Hne+bSurVq/htf2vsX7dBlXXP/vsT5idKnDPfdsIVvk5c/YyNbV+7rvnDtK5NFMTE2pLNTkxoXaVXr+HZCaO2WrC7XIruCeNujTv8lHJk6oAc0utemUNKna3FaBRLcfLql5p0OV5ZF3lUwc2MnSxCtBt5DlV2POypqL2lYHD4uKi/r3P69H3JEMNycoUwEcGw4ZSy1BjyPuRdZK1ruQSV8Bi+Z08p2RRCXAttovy3tzeAE6XRxVj8WRa7cszuYIOFRLJlGa+5YslPQb8Hg9VAT9uVRXklSAittKpTErtjUWRL7GhwqqXQYi9WMAqNogmUYzYEMhJgFsxtxbgVoBDsagVgFEeI/MIYb6LraZaNkt2qVhulxWsFcXA0vy2yvpWwFX5vpJDLH8vgLusmYC1lXywN4FgGYZasDkMO/aldnKVc0EADHnOitq4ck9Wi25Rry9R4VbUtxVFdcWmTv62MuQRFbLX7S5nvL75+MoATba3ovJWNYKCxjlymTxmsZiTcYsM9YSgodlYhqrAUN+XrdzMhoWzbI/ZJMMZQ81rqJaNXDP5WrN2dRhk2LGJklbIGF6PG2TgLAlkDhdFrGq3HYunVYl6qf+yEhpsatVuoqGuRueOYjkv1vqptJHr7HQ4FNzOppOUClmq/G4FJ/wesb4Te/cCHreDoL+K2fFZta03wHgBbK2GmsNiIpuRffXcugAAIABJREFUY1XU8C61znU6DZBbsu3jKTNT4yGmxueJhTLkE2YseSdus4d1KzeQiojbQxG/y0PQ71PwWFLPC+4CiXwST6CKeCZD//CQDnBfee01Tl+8Qqlg4x3vfBu7b9/M8MhVdu3ayZf+8V+4OjDB/FSCRCzBfW/fw8Xzp3jPww8Q8HvY9+p+hoZH2bBhC5f6hhkfn6Wndx05c5aJxREa25rZufNmpmdmyBUyJDMxZhcmCQTdCr4lk1k87qBe2yXK2VTy4XS46bt0iNo6C26biaCnjmLSQSYmkhaHKjaXdS7j1lvu4tjRS6QTJYIBJ9NTlxkb7cPuTDIxcZ5IZIpdOzayctlaUikL977tPbQ2ryadszEznVRHj9bGAPFElnB6jItD5/n+sz9m/6FTeAONqgAJVFsxWxaY+H/Ye+/ouPLy/v81vc9oinqXJVvu3V73XS/bG0sJS4dAgEDovX1JCAQICYQaegmwG8oG2DVbWW/xunfLtmxZvWs00mh6n/me53N1d538+P3+4JycfL+/Y+3RSpZGM/d+7r1zn+d5t5Fe/urNb+adb/wA5YqNZKbA3ltWsXGrk107VmGz2GhtbqLaX8v8TBGrpZkv/sMP8QWdbLiuna07l+H0GLhwcIDnDx3B4/WryIpi0UBTSwfr1m9iz46bKJplOFrh+KkTPPvcszz62ONYnCbMLo0AsnbNShwOJxvWb+LRRx/n8KHjdHWu4eOfeB+HDx+mt/cSXV1dSvV47MgRTh05zumTZ6ipa1QEA6nT1q5fyanTx7lw8TwBv4Ub9+5itH+MZ58dZPPGRmpCbfRdHqPv0iDveOt9vOE1L+fUiSOU8wKeBRWhrlAy8dNf/JqCwc6x4xfYumY3n/jbD/H3n/8Urc31fOh97+bC2eO4beJ6kFRDX4tJMqRtdHWtZiGaVRbWkn26pKWVhUhYqY5NVjMjYyPqflRbX4PD62R6doqeiz30D/bjcAvQN8341DROfy2B6kZFbhofH1W5uXLvFwC3p0fUqkU6O7qYnZmnsaGZrZu385LrbyZkD3Dm2El6enuoGIvqnNy4eR2DgwNc6O3hX77ydf75H/+JhUiM2mA9rc3tRCJTeOxp/EEXFy9eVuf4wMAoS7qWUyiVOdtzgUB1NRNTU6zfuJ6+vj5a2lqJpBPYakN0LG3kyvHnuT5UTd8zh7j5dW/k4MgUP3r4WVas2UFX5wpCS2p5Yt+D7Kqv5ubrd+FraVS2/jORadZtXMuJnqP801e+xKp13djdRsy2suZ+kponX0hSX1/H/qd6KOY93Hr7Dhweh3Kh8fg8nDh1hjOne2htaueld7+cE4dPE4/ECU/Nc6V3FKvZRmIugdHhUKQ9UUYLiNS9bKkCECLhWS5dusRT+/7Iuz/0XkUUe/tfvYOxoSmikTinT51WxKrq6hCZTEqBfmIJ/uCDD7Ji+XLe8PrX09TchN1uYyEWwehNMJsY5tmnD1DIV7h+1y20NHRy6lQvP/jRz/jQJz6OK2Dn57/5ITWtbkqWNN//0v04THb2br2dkcEwd9z+Ms6d7mFw+BKbt63g57/5BjZnmWS6xO1/sZrla5arulvA20pyQblySP602eQmlzPg8dQwG43T0NbChQuXOXj4II2r6qhrCTGfmGPNmlUYygZMZSORmTD5eJZqf0hFL8g5KLVgppijYoayGQW8p3MpvvTOO1hROInTPMBMfJpA9UrKuRbuvvFx9u27h3j2LAvRC+C0U9f+Kl795p9y8KydjTcvxdNWwmDTlHOCM0nvJWbVylVGKRkFFBI+mEAQJXLpOcwLk9y8xsIrb+vGkk9QiMep9bVRzNVz5GiCj37mCGPhOMGWLkxeJ0tWt1M255SqMJ3LEQxVkUrFVJ0jGc1XLl1h/eoNBHx+zhw/wbLOVnU/6bt8iWWrQjx3/BIve9Wr+fdf/gaL1a1yt0X5X1NbT21tnYrREBt0u0tAoZJS/SVSSUWE0nAYIVrJfmkOIMqKVd27RWkolEVRSApgJTWS4DUWBfiqeANxDpE1WIxGyMXSBL0BzHmYHZ1i1dJuPvWBTzIXnqTG71OOJIWyBavPSyQzyy1330BTe4jPfOaDXOw5hzFvIzFVZvRSnMy8mYeefIiXvulmdr9kOxPjY3idEuHj5NyZs9z/k5/TUF3Liq6VdLUvo5Ap0d7ayVNPPo0xaGLlnlWc6DnOoWOHaOtqU0rbsrHM3EKEVWtWK3XxsSNHScYSmCoGlnZ185K9N1HMl3n8sUeVVbnL42DX7nVq36W2uNx3SREs56NZCmErm25qZ/XKtcQXKpw42sPQ0CAvvftmei/1cN99r8JutkPFQnNDu7Ljr6utUbbzVpsRp8vM2fNHOX7mOOcuTVDTGOI1r78Lk6XA/NwIpXwMp8NCUUjM1iALKTuxjJNYSsheWSoGIS9KXWumJMVsSY6dVUX6iE2yWchziyQ0Ld5E7EEW4y0Ui04jzwmIJ4Ci1ktUVB38wodym5FYlBfyR1+wPtYfo9eYek179VfddlsHYTUQWFN+K5ttqQd1wuhi/StooIClWr6s1HeS1ys9ovZ4cWORfkUUu/I43WFI1OnSE0oPKJ8SBSLEU+kbdPKi9BRSByuCnxAUCgXVj8jrqH5ikaSpZ/HqNbhOOtTragFuTWWDAvXlw2I0aWp1PUdYmA3iXiSuUhL7om+/2cRcPkVWolgWe1wh8sqKS88g5FT5UMTNxd5NrjOps1V0hbaA6r1HJ5Equ+NFRayskeq+r1pToawqMuRiP6xAdIlEKZcVAK2pfDVLZAXkF4ra+WAR4PbFTGP92F3tDCQ/0wmgciwsBSOFuSxveeUbaQjW8MG3/Q1//+m/Y8e23YqgqkB4HdS/Btz+T41Xr73utRW4tgL/QytwDbj9H1r4ay97bQWurcB/7wr8WcDtl7/GV7/2TUanTlNijOu2bsds95EvuRC3m2RsjieffwBXlTStCT78gQfxWovMTBm4fu9u9t60hY5ltZw63cOZ42Os6b6XtuYVuNwVZuYPE2qaJ5roAUMGi8GlmoIqycqVTCqjFwNefv+H/QyPTSp7vOuv38302Cwz41HCo0nclhAeRy0Wl4XmFSF+99iPmJyf4J577uPZA8cxmi3ccut2tmxezeiVWWYGMpiK1dQGglhF8Vi0ML+Q5YnHn+BlL70Lk7HE3Ow0r37Fvfj8Hg4cfJrfPvQ7Xvv619B7qZfR8TEu9vYyNjii7Idk4POhD36Q6kAAt2puzLS1N+Nwy29LzCXDDIxcZmJyjEw6w8KsWDPOY7ZbqAp4SeVSJHJxXH4nVQEnhXKOXDGl8v7MIkmgRJXHhtdcopxLKYs+qzRd0tSUKorRmkjlcHiriGVzzCfTWD0+LAJ+peKMDFykrroen6saSnbyKTPZpDRHZqpD9Uotl8qkKJTzyH8Dw32MTw2xdsMKBYycOC4D0To6lrSRzsRo72rA6qgoJUs2n1ZDg3xWlH0FFuIJovEI5fIcO7dswpiq4j9+cojv/NOD/OQ7v+TnP/0lbkct5YKLzu61+AIVzpz7Dz75mbvo7gowO+nj+t1/zfB4jocee5iBiTM0tVWTz1U4e2KM8eE5Ri5dxFNVprbBooa3TY0d7Nl+E51Lu7WG0VkiGh9icqaH+mYboxMXVc6dKEEFEBgdTjE24mVq3IDX60ESmYulCA2NJm6+fTVjE0dpbLXh81vIZpLkMsI+NmM2+YgnbdgtfnLJEru236B+NzMf5V9/9EMujPSzcft12LxuZXsnqqnRgTGqfH6mL0dYsaIbf8DDdds2UjakKBAnV5zHYi+QL6ZUc2cw2NRwn4pdNeCFsqyv2KqVVYMtNqtas6tZy6r+f5GxK0pKaWTLJSOlnICFGmCoW/tKQy2NqzTSAkbK99LUKjVkSUgTZpWUKype+Z006bpdk9ghCsgowKF86tlJggwV8kaOHTtHKpanKlBDU30bJ0+dwu/3sOW6ddidAhxJ9o+WYSvny/jYNCa7DavdrljzMzMzrF+znkMHj7Bh3QbFYN730B/4zKf/jh//6KdEZue4Yc/1XLp8WVn5NjQ20NbaqjKth4eGuPfeeznXc5Y1a1ZjXnwdr8/D9PSUUrTanWaS+Shun00NWmX/ZPAg+y6ZfbJOsn8KtFtUZuqArsqmvQqclb/RByRa5pMGsMq1oufeCgCXyhaxObTf64MWr1vsjF1K9STPo1s5KzDMakUI35lC4oXjpoOWSrFhtai/1QHPq19Phi1Om10DAwtFCvkieRlyCEBnd+Gr8iv7ZlHeSo5bdCGmshXlZ8FAiHw+q4A4u92KQ9jpZS1PStSyRotRHaeySTjcYh1qwlguYpKMK1EfiNVhRSzLZNgqxA2TyoZUAxHJ9lWgo2ZLpp83+n5fbV2skwP0tdXz37R8Vw1c10FYeczVKuir7atln7VcZSMFmakpVn7xBfBWH4rINSCvqWVbaR/6YMYuivarFLdXD800i0PNilvfJmVxbTWrgY0ovhUxQOVWa8C7qNN1cFkfZOnnl8qlNgnAL+CZvK+LvfjiIFCROWRQeJUad3EQp3KpCxpRQB/a6V/lGtWBfn3/tMfJEDxBIZsilc4yF42TSIvdtxWny4PV7sTnq0IkwAKhCWgbjy3gcliwmcXqLqfWVmwnq3weqqp8eDwOEIVMNkVZrjW7GadDLOaKpNMZHHYPuaJkwWUwGctYLUZtHytG2ls6ic+lmJ1JEpvLkVgoEJtPk55LUWN0Y8eCx1OFryqA0+VV9q1Oj4v52JxSpxlMRax2Ayab2OXlyBZSSkXh89cwH81xpX+Ki5cnSWXKHD91CZdb1MIGquvdvOsDr6OlOcDBQ39kcjzM4OUEZ09OE6rxcettdyhwZjzcT1O7l5oWJ64qE6IqmQ1n6L08QzymKREjsWni8YSyDRYnBJvdouxwy2SVc0YqnVRKHbvNy+T4PG5XFZMTY8oCOhQI0d3Rjd1oJRGNKuJEa1Mjg1cGuPPWe3nwV4+SSVq4+caXc/58P1OzI5htOWpCHlZ2r+ZXv3iI6YlxnO4cN9zcQU2DQbkk1NctZ8f2l+P11OO2+0lEM1QHgqQKEWIpUQE7eO7YSaamojzwy3+nr/csG7etZnSkj4VImg1rt/DhD3+Ejq5OlRX49FO/59FHfobdmSGdjFFfvYSdW17F6RMDHDt5hiVL6+laUceZ88d5+ok+agMW7rxzN51dXWqc+JLrb6JsLTMfn+PchXMcOPQMA8OXlUK6o6tVuZP0XMjQ1uom6G/gxr230NTQxr59jzEwOILNYicey/D5L3yaqalRvvClr3HDjeuxWiqcOX2eptpOhgYnxKdApO3U1FZzqf8irW31JFIJbJYKr3zFHQz3jfD9f32EW2/fyNq1azly7HnMxgLHj4zy1X96Cy2NNRw9+By5XJH29hV0dq3nfO8473n/P7J1+x6VQ5pMzZDLhtmzeytrVnYyeLmHdauX4bSZVEZseHqGmpoGZqajClwIhepZ0r6Mcr6IzeJgZmpKgT71DY1aPuzFXqw2BwuJuHpdp9ujwOdnDxzhwd8+Rqg+hFENm4VolGfd2jXKWnE+MsfaNWvJ50ps37ab/r5B/FVBzvf04nS4GB8cpqfnLN3dS/H7vSozfWx0SNWpw8NDqn4URV1bS7tSGXqcXoYnh7k4cYnte65TwLC4qAjgMjM5R/ey1QxcHiQQ8OF0CckkjsWexekuMzw9xs4776VkKJGJTNGUKRHvn2LD3rsJLN3Ezx8+gtUq9tE+YoYclXKK737qY7z3b17Dq99+J//602/x3PPPK0XSG97yJnX/GB4bUsdOCGmX+3o58vgI1R1GPvThd3Lq5AWu9I2wfcdmMvkcgVCIcDjM4NAQXo+f8ZEp/O4AF85eoi7QgMPq4sjBE9TVNdPU1obX42XL5s3qHBBF4a9/9UsGL11Raqi//Mu/ZO2addRV1ym78XNnznD6xClGBgcVeNfQWE9jk3bsQtVBdW/Zv38/p8+eU+8Db3rTm3nve9+LwVDkVP/TvOatr2fNik5M2Niwehv33HkfjfUdWIxuTvWe477XvBKXy0z39i4mZwcYHZ/mpp238vef/jKPPPwUB587AWUjy7raee7APhoa7bzprS9laOgc4xP9ql+SKJGR4REy9gTLli7H4w4ycGVMWahPTMzz1P7D7Llhr1hhcLrnLFeG+gmPRFiyvp3mjjowZhkdHVI2trXBamWzLVmvoeoalc0tlqM2IfQ4bFicDuKpGLevcfHX2+3kcgcoipPOWAuP/HKBn3xzkg99sJG732CkaImwEDNhcryCm+7+AUUf+Lv8NKxsxmTTSFPiwiCuGfo9Ttm/KiiljMUuqkLpL/JkZxJMXpglGU6zcZmPpQ2t9F0Y48iRWXzVdWy9YRtPHT5NNJdl3dYNlM15qvxO7FaLIhiJnXl0YVappJPxJPPhKNVVNeq8P3XsKFs2rVO19MhoH/UNAYbG59h905384Hs/YdmyLjZv2cYpISRarSzp7FQqW7F8LlU0y3OHy64Ugcm05Fkv3rNl38xyb9cyaqXe0O7b4jKhETK1nNScqu8U0W3RbUTcRcSJQ9xQbJiV4nZ+YpZlLUv4+Ls/oshPJmXVIffZNA6Pj77hAT70sY8yMj3El778dwhGdPzIcXZft5dNy3djqfh48P5H6ek/y6rdHYTq/fzwB99n/6MHuOPOvbz0rrtwWBw88LP7OX/mgugcyaUKfPLjn2LNmvWc6jvFYHSQ7/7wB7zydfdKUDFVNX4uXLjI2bPn6FzRxnVbr+PkiZMcOXyC9sYWwmML+GvqMBlcFItCWJ4hMhrh+nu6+Zv3vInxiWHlJBMJxxQZfGJ4nvvv/z3RkRQGo4dcIsn6XWtpbfdTNiwwMHCRmhohmjqpr2nDbKyiLtTO0q415LMVFmJzBGrEcTvJ5cEhHnvyCRKZBK3tdVy/ZxNWcwGLWQByC9FEiXC0wky0DFavqo+kfpBaTa+zRdEpfYtYBSugUhExpZbSSLSC6VWKWu2tKWoXlbJ6TVkpKmBePq62QtYeL9EiL4J0+vcvfL0q9/bFGlRTZf8/Hqu2RdtuvU7W61P1t4t2vy+QTxdVpqq+lBq5UFQ9oJD89P1UdbbaQdn/3AvOQvJ7qYHlZwJSS92qk1f11xYyqtTR+vms1/M62fGF2nlxm1+o5yWLd5HooIPKFqMZl9NJIZtTxEaFgcs+LWbcikbV4nGSFweRUkmpbaUXk20RVyNF8FT1r6hgZa4ixEGNKCmWMTldfXsV+C3rq2Jz/sSH6qsl2kQTO2tAuayD8p43qD5cQGAF4BeKSgGsx/EIqfUFUHYREL76JXQAVz++8pzmguEacPsnj8S1H15bgWsrcG0F/rxY+Wvrdm0Frq3AtRX4P34F/jzg9qt861+/w6Urx/jy1z/Brhu2cfPeO7B6a0gmswSCYotXZjpyEbO1wrkzl0jOmXny8QM0NzSQL0oma5677rybTNzK6eMzbFi3nSv9Pbh8cWoaC1hsC2RzCwoIs/mdZE155mM5auuFnT7Ad7/5MC6bA7/Hy6133Eg6miY1l8djriboaiQayWDx2ZjNjxNoApMjS7ZQ5srQMA6XjTVr28mkF1i/Yie3bnkd8/PwwE9+hc/nYCo8x8o16xi4col161dxqfcUx44eUCqiVWuX0NLWQHh2msPHjmJ32qmqCiim/c5t11FIZQkFgyofNJ1IEY9GVT6gMITF3iydTaosQpvTgtkqw3jVianBmygCi4YChUpBsx3OxqkYCwRq/MzNhclkEwSDVdjsYgdWxGvP4nPZSMVSmKSRt7lFPIXV4iSVKVIxWygaTSQLBRZSmg2iNAjRuQUMFVEx+qgNNOJ1VZNcyDI3F1cWUOHZGWKpqMoOypbTCpwtG4Sh7ibgD+H11JCRQVwsicvtJFgtNqySYZsnm0+Ry6UX1V6QLwpLHKqqzJhKRdzGJgbPJnjvWz7HoafP8NMfP8D1u26nrX0FxYqB+lY7A2PPYKzMEfR6Wda5k8bG9Tzz/EmujPTSvixEyZBUbNVjB3vYun4na1etIigDGUsRQ6lANpPDYvIxORGh5/wFZXOcK01SNE7iC+ZJ52epramlkLcxeCVCMu7BYFlLJhsktrBAKjnHqlWtRCK9BEIFNm9twmxZYHzsvMpd9Hk8JBNZXO4aMiUf4dk0xkKFe+98mcqZmpif4fTF84RTMRLZAhcu9zM/l6RUMLOsvZs1K9dw5ewIsViU5pYGBXh3dbcwHx/D6ihisKRU/rKAZGKjqWySKxpoajBLRk5OAavSJCqG9aLtlljois2YWLTKsEFAXbEdlmFAuSDNuMaafqEBlPwji0UNj6Sp1RtqaW5lmCQjBIfFqppbldtkNiuLLPm9NL5i3SpNvQ5ESrPu9fhILFQYHojw1te+iw9+4uNYjHbe9JdvYXxshLPnjhOZE/A0raxzl3cvp1CoqHNJQP629jalgpFt2b1zD9/4xjfUcy7tXMbBA4f5yQ//ja9/6+ucPX1WAUo+n4+6hmqeeOpJPvnJj/HVr/4LdfW13HXbHZw+fYajJw6zadMGqJiYDo+zbNlSFhYWOHP+BM3LAqxa16n+LaCWrIGAt6IoUfliiwCYPmDRlY36wEH/99XKRvmZlmlrUcdLB3hzpaICq0RFKY8R9rUAXqJy1bKyRGngVqoKAZIlg0/Y6Q6nqMVkmKcBjTq4qyl8tWMj23q1WlUszcTmWgYEopaUQYWync6KPXyeQrGMzeHC7fYu/ruk7M9EiT4+Pqnsk91iZyYDDdkGm02pIeV8k/NKCB2S2WSwmtVgvViWc03gd21uIs9TLIntoTDLF09O0YIuZr+J/aGowiTXTWMdCBNdGzLpa6cTCjRQU8t/04e6si/K/kwBllrOlJZnq9kma1bEmimcsgRWIK3GP8/9FztmHTyV90VlhSb5zWLXpgZA2oesp1Vk7v8fH7ryVz9ntOwvI+lUQlmXC1tfDbwkb3YRaFUJYosWafLU+rao74WBr5TxWk6vqD00xY0MjzSrRU3Zqw2mNIBWllNTc7xIzpDr80XbN20/SwpMlnNdgB8BDE1mUfsI8GxQ54cA7/KaNptdkYvEOlHOB8olmhrrsVBkYWaIuqCbmtqgUgupnD5RQ+UzKlhLJzCozDGx1FOSKQ3st9htyprUbLBQzJXIJAvkk0VFvkpF86RiRcwVBwFfHbWhBmqcVTRbnRjSeaVSKBohWyqQq+QoCoHJVsIs4JGtQCI3Tzw7p+5ZAgqLiXw6mcdk9igF6oED/eq6aW3rUqraDZuWEIuFOX26T117e/bUc9vNt+KyBejtHWd8MsHFvkli6QyJUgKbz8RNd11HvpLm4pU+wEWVv5VsSrLfRIlixOUUdVuRQlaUIjLozVMuSW6ArLfYaJdVNqnH4SefLxEMWamr9dJYs5Rf/ewRKll4/WtfQdBvYnTkEiuXryDgbaUuuJzf/+ZZHn/8AA2NbTS01xOo89HYWK1UgNW+FmVxa7XmGZs+QrowQqjaidFkxi72yU11tLe24rPXE/I0qmsyJUpzu0Nlz0pdUChX+OOTT3Hk+FHy+SKXLvQzOTlNXVOIxo5qWluXsWn9dvr6D3Op72mCVVVsXr+X2UkL3//eT3nFfXdw62038OiT+4jEZtm9ZxerltQoBUgimVLRDJIl/Mzzz2GSXHW7k2BNUNUSU+Fp3B4XX//Gz1m5Qmw5jUoR/YpXvIJDT53kif1PsXHrOjUUvnz5Ihs3reP667dx/OQhDh0+xw03rCQ6nyI8lWZsNKwAkmBtHY3NTZw5e5INW1ZTKWfxeZ0MDV7h/IlxOrqq8XtDWB0GqoJmlnY1YrcUKGTnaWmpIR2LYrbY6O5Yz5meYY4cH2V2rsCVgTm1FoGAlYsXj+P1wuf//pNMjvcTCjhJxiNcvnyemXBYKZSEcNDQ0EIwVKeydy0VUVbLe7ed6uo61q3bwNFjZ/jpT+9n65ad/MWrXseTTzzN8pVrOHDgCNdffyMGo5n+4RFiqSTjo6Ok00l1/5qcGOemm24kEUvQ3NRKc1MbkxPTTE9OK+VlKpOhYinR2tZIPCrOHxmmxiZokyiQVFopucWOcmF+nuamJs5fOE8oECDYWEvP5KCK3Giub2a4f5S6YD1zM7O0tDYRCLiYT0xhdGQJx4cJNjjAklUOGn7PEurr6hnqv0h92cLCYBhv/VKSxgD+2tX8+oHHqZRMGIN2Vm1Yiik6w7p1dRSsYX750P1UBYJcuNhLY1sbbW1LOHLsuCIarVi+QkUoiKXv7HSYrVu3EgrUcPLYGfLFPC1tTZzr6VVkJXEAqa9rIDw5y0IkgbFkJh+FjvYOlq1YqsDL2bk5fvf739O9bBkL0QVlISrbvW7NOrqWdhGqquYr//IVhkdGaW5qJi9556Ust96yl7Xr1qi87aMnjnG57zLhyAyR+QjtnZ288Y1v5uKlS2zcsIl4MonLa+ORZx5gdOYyLY0dGEpWenuGMJZdvOcdHyVXKBNPprnQe55MMUlPz0kuDZylqaWecrrCt7/+LXy+Oi5eHOLU6bP0XDhD25Iaduxazf5nf0eptEAo6GFudkZFULS0tBEtZRTJrSZUTyqeJjqXoamphd/8+hk2bFzJytVLef7QMeYW5mlqa1Q2zeLwY3ZUcHud6r1c8rGNZqNScUmEg7cqiNFspSKZiyXUvT4jYHFhiC++dRNVrktkSzNM9jv4/S9SOIoOWpoz3HB7kVSxQk3Teh57wsO7PvIkoRVGQkurCbY3Y7ZrsQHKPcIkdZIQs8StQcVqqogYuXeoGrdsxFoJYcx5mR0NM9zbT2okr1Sudq+NgtHAq978ehpbWnjw8QdVjxIIeZgNT1POyL3FqNwmZP8qxSLhmXnmZqKsXLqapvoWDh84worupczPTZPJxJQdu6sqyO4bbubL//gVlnbR3lo9AAAgAElEQVR3s2rlKvquXFHq7u07tpHNZyhTUDENQhqSmknu+0azXRGx9DpRiG5ysxZVotXuoKSIaJpFtFRRWgRKAaNJPjXrWEX0M5gwG0wYiwYVb5CPZ/BZPbzvbe9WrgfpBenH7CRSUZwuO5PhKb7/gx/w2CPP8r2ffI2x0TEeeugRdR0UMwac5io+8dFPs7RjNecHzjAwd57H/vgH9j+1X4FQHpuP67at46Pv/wixaIyH9/2BkaExZccqNX0wGOLw2cMcOHkAp9/Omg2reP7Q88qK2BP00dreqGxh3S43w4NDZFM5VatG52JaPnssQ9FWUiBqOWEi1Obn+hvW09TcQEgs0sW9pFBSJISx0XEmJ8MqemhhXgh2JnKJHBu2t6ljKuRDyaAuFUyMD89gs7nYvn2nIuI21IWYCQ8RWZhh87YdGCxmHvvjE8pNwGIqUCrG8XptBAJB3P5aZhbyjEdSuHz1FItiWS2gnERZmJSiUkB1FV0i9ZCqiyXGQlN2CrlAnGSKGQFutRpUr+UEeJfv5Rx98UOrfXV1kNR3VxMEdZWt7vDz/1aC/ld1pt7j6c/1p/6tnmsRvFX17iKYqx6rPqVb0XJxxalJ6mvlOqMydU0qYkV6ENlPcYrJ58XxRmylNRKlslMvadeylOMCBIu9sfQuL/hEy8+Lco1r4PbVpEN9n/WsV3UdqB5KUohsuIRIjAG7RfpjIQzntWgURQrMK7KTHB/ZRjlWYk0sgKwcH1HDirW5IudeXeuLzbPbobY9L5mzi32avAmp+tpo/E+EUUWFFUKn6rWFBKiRJuVDHHKkYFe9ng7ILiK78gjprRZZ1y8c1qsJoToZVe8zX+jdJf6mYKIYzV1T3P4fP2G9toHXVuDaCvxPrMA1xe3/xKpfe81rK3BtBf7bV+DPAm7FKvmbX+VC7wU+8okPsXFbNwNjw+zctY1INKaynNauWkp9SzUOdxBzyc0jjz/EP/zdF9i6djX5XJpiAT750Q+yunsjDzzwO06fOsuqld3UNfg423MQn9/KqtVdpFJRyr4yU8U5krkyQX8zP/nxg5x/Nkz7qgYmByJ0dy5l77braapu5be/2Eettxmfp4ayw8x0bpLWbh8WT5bnDu2nYipSMeZZ1t2Ax21jafsGdm68E69pCc/uP0gkHObywKjKoxSlbHh2lMuXTtJUH6I2GMLrN3DD7Tvo7OpkbGpSRrIYy6KkkvzPcQzFLAtzCyRjKXG/opw3YKyYqfIEMFQ0daMq2iUrRRq8chaLPQfmolJhFchjspvIlXPMKqvkIr6QZIWWKFfEarSgLNnsAtza0rQ0VEukGsWMEEWd5DKSHWPAbHEpS7CSNFt2C3lDkUg0QnguiduhZb3GF5LKhtbtcCsgNJGMKVDZU2VVqkibC2V5aHOIei5LLpMmkxY7TDOmihOPK6QUepHZaYxmsZot4asSa9+CAsHE+rBYtBGJCECQoFLM4aSGNUt2c+8tb2X4yjS9F/oZGQnT0rqE85d6CMeuYHEucOXCMDfsuIMtW3cxNx9Tg92yMYPJnsFTJTaSNirZAnnJLi2VmJ0KE5+fw1BMkc8kKRcFbHIqe2BMRcy2PBZHjmCtU2UAuxwhCjkPD/3uIF5fB9gbmE+W2LB+A/F4lGIxQW21g2JxBr+/xO/+4zc0NVW4+86bcdqsWgNpcZLGQU2omWh0Rg1Bo/Nhnj95kMGJUfImI+migYmpefqvTNLRspwlzV1c6e2nkDYpm8NAsAqjSWzVEuy+cTONLT4KlZiy5xKLTRnqiyedEbHUNmIWi1qxQFVg1CJ4q7I+xTpZcrOE2a+xpZUNqdmqLLjkHBEA9+pGXuvbNaBR8mJlGK5bIavmWpM1KqssbSjBC4Ck3sTrLGY1bJMsVHcVmbiFM8eHed+7PsYPf/QzxXp/3evewJEjh3jsiX286Y2vpXNpK88fPMC/3/8r3v2e9ysFVV1tHT3nzrH/6adZ0rGEt73lbRw5dgy71cGTjz+hCAdf+9o3+PrXv86Vy/28613v4t9/+e+Mzwzz2c9/hqf371e2y3/4wz4+9IEPcvrUBTZtWUtf/yWeePRZ3v3et3L82EkFZK3dsozv3f9lNlzXrfZJbCdlHUSpoFt+yZBJfqfb9ypWtVEybnMvgIw6iKsDqro1svxcV9/KzzJZUQOayRa04YJY/8kgSLcWE5WvYqvLgG5RuZlIJBQJQvKBtWxUzWZMgeqLAxCdAS7bqW+vGn4UZCAlWakyCRLFpow4ZFAAmYxmjSw5T2L/KcpO7TnFttlNKplhanJSKTuqqvw47DbS6ZTa3gpiyZhWz2exWZRtcraQo2zULJAFmxPyvwwilaxAzr2rVMuabW9ePUgGOqJoemEgdBXQrdtB64pXXXWrD3MsFg1glaGOnOcy/BQwUo6fgJdyPcixkp9roLcG3IpCSB9iXf268lyyBpqaVcu0ekG1K6BoWQOOr1ZI6EM1ZTG3+Hda7pemwNaeM/viIE6GPCq3+MXjLvunP1Y/v1TWn4Da2mRNXYba8Fas0LUML1GnqsHaC/bNRnX89e3Qt1P/vcrZWlRIKLVBUbMGV3lfNhmaFRZzcMUuz6rODQHAy4WyUg257Q6lbhAFrcfpwG6u0BiwYiol1EDdaK4olZHkVkvOn8ojlW00WrFanZhMYukNuXwWu0vcHXLEolnmwimyMbAbq/A6QlgqTrzOKvxuH5IZZlTvZXkMhRzGVEKmf5hF5e92UrYYyJTEDDlH3pQnUYiTKsXJGzOULQXKhgJUclhLOaU+lwz1YKhWZa4LGcZhd6n31+h8VCmuSvkcM5OzVAe9dHV0kEmmcHtDxLMVRmcWGJyMYKnyE03L81uIp9PKGryCXHturBYHVgGsK3ly2Tx2q5P5yLy6Dg2VPKViioaGED6Pk7GRMQWIbtm0XYFrK1fWs3nzcoYvz3PicD/Dl0fJpKLcccdWOtqCbFy3mTXLX8L5M1PEFwzsf+o5AjUBGpa0c7bvIufOnqGxoZa2pnpFujBWTMrFQHICTdYMJ8/9EYs7y8brllJXZ6atbjVV9iaaajqxGB1KceiwOcgVctisLqxmL9F4CZutimg8zmR4gkxxnlhmmPv/7RFqajtoawthskTwegLYzNWcPTnEzbdcT7Y8Rd9AP9U1TfgDXsYnR8nGL2I0CUHFQDZbobF+CdU1zSRTZRKJAs0tXUqVOjI6iVzbX//WN5kaH2frlrV0L+ti7ZrVFHIFfvvwgxw+dBCzzUgqGaemupqW1kbm5qdVfSNmhz5fgK4lq3j6mYPIW01tYyN79t7IseOHSaajlCs5pqfGCQb9xOdiuJweXM4qJiaH8fhLGCsVXvby3TQ1upiLjKraL5lMUcybOHGyjyNHI9hsHkxmP41NXWQzcS5eOAekeNc738jkxADx+DTdy9qYm5/i0JFzbNzYTUdnpyJdiD19ODxLJZfF43AQW4hTHawnGKrnwvl+LveOMTke43vf/R6Hnj/Fzl038sqXv5aO9mXs2LmDQHWQ1vYWda8XW/FiIYfdJhnJCS709BCemVXKWAHbBTQR4lPZUGYuH6GhtZ7R/mHcFifV3gBOo4VsPEl8boG2liaGR4ax2sy0tjczNDKoyH5NS5dx7sJl2po7MVS0uiBY7WY6MojRncJTZybJPN46NwaXmWQhizlrp67UQsAd4sroJZrcVaTCSXbvvYeHnzjE9q23MXx5gqmJSTbcvIWW7lpCXiNnTj3N4MgFzvWfxWg2caH3sspm37ZjJ/v3HyI6l+aW226gkBNL+jKjw6PKwaSYKXHmWC8Wq5nb77qVf/u3X5KYT+LxuylkchgkE7BooK2xjT27buDGPS/BWDFyeeASx04eVRnw8j63a+dugv6gijuR++B//PZ3HD54SIEara1t+P0BqrwerJYSdlH1lyVbOMF0ZIZMPsOqdSvwBapoaG7g2QMHGZ0YV3Vbf/8QNQ1Blm9oxOIsMzo4SUNtOy5riN/96jF2bb+JW2++i8mJGeUuIudmoNpDeHaK557Yz8+//SM+/uG38/q/+mvGxsOK/vHHg0/hCjk4f+U4Y5OXWbehm76+S2TSOe656xaef/45hs+nWLmqi8sXh9i5cw2P/eGAelwo5OenP97H3pvWcf3evSQzGcKRiCJxLKQWwFYiV86SL+UomcqYHRbMLgtYJALFgMFkIZ+X92ZBKMwq4zU1eImXdFZx201e7N5+3EYT0dkc1e4ayukZlWnprmrmyLE8H/nUZcZjJZrW+qhZ1oirzo/Ralb3PalrxZZf8l7VvUXeUy1SR+SUZaoiMsm9qeJUFvOmkoFyNk8xKUSZIrlChZi4pxjh4+//GHOJKX7x6x/Q2lyDsVyimJHcSI30Jhn0lVKJ2HyS1EKWrrYVjA+HScazNDXUk0zM43BYmJmJ4AsE2bR5G9/8xreoqa1hw8aNyhlmenaGHTu2MxOeJhaPKrKdxyf9o13FN1it4uKjoBx1nxRVquTgSi0ozrsmsw2DwUqxZKRY1Oo04Ylli3PYHRooVcyXlGrPbrJhKBrIRJP4bB7e+9Z30dnWQSaVIuD2EY5O4/DYGJ0a5P5f38/zzz7Ny156D82NHTzx2AGq3PWMj0bwOINMjE0qE9X3v+/d5IwJnjr2CA8/8rBSIq9btwavx82Tjz/FqlUrlGo26K9WBMi2lg7++OR+9v1hn9xKcfht1DZWK9KCP+gjHc9T0x5gbn6eubk5ampqaG1p4fiRE6rHaKyvp77ZQ2NrkJmpOa5cniCbEicRj+oVJGrD7bGxectKTp87wMrVzXSvbFEAutPpxWJ2IdjnQjRBNJIiEcszOhIhH6+QTeQ5c+4km3euYtOWFSQzU9htRnyuAJPjEVat3UARoyKDFPJpzp87TrmQJJuNYXfYiGfSZDGTqRgp4MJiDGGoaC45AqKLc4oinlmNFEU5KxE1YmstJANRbypbawPFlF0B8C/WjBpBWwfj1PdXTXd012RRaeofen2p/1sj5734V//1+/9an+p/d3WN+adAYZUtu2jDrUiFi/Wr2A/rdaQoXvV6WfUUYqOs2ytfVcPrtbPUmOKEJICv2MQL0Cs1p7zH6n2W1KRXEyf173Vio2y/Ugw7NLcpVctL7yS1vGTBCnm5Al4h2lrFmUoUrsINNKr+WHoBeS6dDKp6j3JJqYGFeKqIj0IgXVxXjVBbJk9JWSmrfVegrFG1MvI7cUxSinjpwVX27OJjpBdZJH+qnlrmLuLMJOQD1UNrNbFWsyuG5WIPX1H99dXH/OoeXe+7r/79Navk//ax6LUXuLYC11bg//IVuAbc/l9+AK9t/rUVuLYCf3oF/izg9sv/zL/8y1c5de4w3/nRP/PX73wTv3n4UdwBG3a3k6GRYarrArQtaVWcze2bbsDvauV73/0+J55/jJamAK977UvxuFwsX7qRGn8X//bjnym7wOpaF72XTuB02/BXhdSQtW1TPWPFfq6MDNPe1s2p45d46GdncHvFRrCBbZu38PbXv42u5mX86F9/SmvdElatXIfBCedGT3Dq4jPYPCVGxvrJCLBXzGB3iIXgAss7N7Gqcxcumjl39hJzs3M0trQxNjGK1VomX1hgx5a1tHQGMVSyhGfGmUvPEggGGZ2aou/KsMqNdDpdxCKzVLld+DxVlHIlPHYvFA3YzDbyqbzKsJOCXrJWpGFQFqPmCmVTBonoMZiNaliSFba23YjNbWd0YpSF5ILK/PN43CSScfLCbve7SESGaaypJuSvx4iTct6C2SgAlJN8sYLZbiVTzDKfmieamiOyEGZ2PkGh5MZotFMuVpT1lpZro2Xx1NT4aW6tp1BKEouHcbgE+CwREyVCxYrN4lEDTLfDTzKRQUAGQajLlRQgKlQLOQFPhEFbMuDxNlCpyBBxmNj8LFfOz3Pznpu4/YbXEp7KMjIUUYPKREKAVQfN7UH6R07R3bma7VtvVNZ4mVyCVDqmhjrjE2NMz4zQUOejoyVEdHYKt81NLlHGWLTilPzXitj4ZjHbTJgsFaWMMpgKWO1iVF2kpq5Bqa/KZSeZlJEnnzpKx4rNTM2nsFmddHR0cOjgQSplsfBLqiHss08f5K7bN7Bj22YW5mZZt2Y1q1atwex2MDY9TCozSzYdoVhKkcgscKLnLJdHpqltbsZg8jHYH2YhnMVl8TI6NK4UtKJYrZYhbFsjfVd66OiqY8XqFuzuImZLUQ0Fc5LtUzFhxCq9sjpHZHAlzatY/kozKlm00pzKeSGDXNVwSraeRQNhBHOVQafK1loElHRAR2fz6k2zUgoKcCis5XxOqRGUqncx60cHvfR3Ex3YFJBRGuHqUB3FtIu+8zO8/lV/xe8ffgwqVu66424e3vcwzx54ii994XM8+dRjnDh5QgGFH/7gx/i7z36OpZ2d/PU73sY999zLfffdx86dO3nPu9/Hu975N8zNRviP//itUt2+/wPvZ2YmzKc/9Wm++MUvsPclu1i7YSXveuc72bBhA+HZMC9/+cvYsWMHE+PjvOd97+Gld9+tbFW9nipCwRBXxs7RN3OUYIOWrSr7LeCtbmUrKib5uXxqmVQvDl1UZtRVymX5XrcFk+fRs2Z1IFXWRdQVYnerbPFk2ik4olwjWt+Px+vVbJlNwmTXFLTyvGJ7KEQCmVDo2ynPr6z1lML6P4Pq8hh1vOQFygU1OFCvoXKrRAEiKU5yPE2k01kFdFd5/QSrq8lkcmQzoi61K0Z6pVgmEpklthDD5ZK8UTuZfJZMNo/BrClCVXat2MmJU4AoaRVrX9ZLgEvZjsXMLoWbaqCjDEwFPLfZrQpUlsGGDnzrw6mrh1I6SK1b/MoARwgjkk2tlN/KAloUvmJrp+U7yzBE7M80gvuLKvOy6apcscVjqr+mxq7X7I51YFOd33IXe0Hx+yKjXt9GHahVo9mrGPfqPFlUGSuQ2aCDtnIdiqW+9jr6+aSOqWyTWTSa2joptXtR2zc5Hop+IXbJRqt639auV7Ftl8GYtv8a2K2p5OU1VLaaDOOuIl68cB0rbL1ExSRKJuuigl5T6cspJIM3UaClYwllmW0olpiemKSxNsimVS1UCpLLnFE2/uVKXrkECKAkCkV5Ly2XzCxEM+qzUjHjdvogV8ZmFBWETWXdGssmXDYPHqdP3Y/EQlbey0Q1LgpfZaNsK1N2F0gXUyqHWTKjs/kc2XyWfKVItpRRYJ7FYdTupRYZoopKKY/bJmoIgwIlRSGuztuCrIv83Ek2XaDa36AAzGKuQiFbIpvMqUztdK5AqlQmXTEwE0/jq20hmZXjI++5dnU9e90OygXJqY/hsjoopUqEpyNkUqK+dROdn8PrttHSWkdrax2x2BzT0zOMDE1QKYudtpBrknR11FEblNzTDIefuciGDfVs2dLNkrYWorN5DPk6ujq3sW/fk1htBsqmFAZvhcNnj5FPW7j5JbcxMTKkFNL5dBmHtYaN67cSnh/g2JmH8dfCVHgMj6fAmlWrKOUMBN2tOE0+PHY3DivU1foJBupobFlJPGolLwQoIWgYMmQrC7i9FeKJDDZDvcqszmbjPPn4QZ7ef5Bdu7ewectSnjn4EEuXrqe+tptsMYFB8htzaRySqez1qfOirrpJgRYCfosi2yIuC6JcElcOp5v+gUE+/6UvMjYUoXtpNx/4wLtpa23kZw/8kH/68pdo62wkk05RHaxV2cwut4t8oaycGdasXYnXY+db3/wuq9ds5M677uVLX/kKVquJcGRSucDMzEzw0nvu5tn9zylV9G233K0Ut4ePPM1A3xArV9fT1ubDYS8R8jvxeFxK9jc1Pc/RY+dZsXIHFy4MkM5UMBsdCEo0Nz+ryIa1tV6y2QUSyQjhyLyypTea89z78pexsBBXYKS8Py1pq6NSTOJ1++i92E/XkpU8uu8Qp06I8jvDZ//X3yqg8rZbXspb3vx2pqfm6OhYwl/c9zLiiTl1bTc1NahrxeVyKLW4ZLlv3LiRgSsDtLS0MBue5eKFXgxWI5PJSUL11fgcHgrxPKVUXmTrdLUsYWJ0lGw2RXVtkOn5KTLFNK1LWhgbnqKrfoN6j5lNTBAvR3DV2bAGKjir7aRKSXXtNbc3kS9klYuI1CXOkoNKGHy+IL66EFWOKhxmL3t23M3ZM/3kowasJRur16wgnJ/jWz//BkVDUsVaTE2PKOvzxuZGLlzqJRKJsG79OhU3UV/bjC/gUpn3Po9XKflSiQzz4aSKVRHQsrt7OQcPHmJuJoJbgB6sLF+6kq6ubqUWLucrXDx/UdkAh+qqCFT72Ll7l7oHy3rFowkmJ2eIRmNcvtxHa3Orcq+YCc8qdfPM1CSp5DwrV3Zgd5hZtXY5To8dX9BFoM5PODrLoWMHmZyZpr6xgVQ+x9DQMO2dbaRKEdw+K/msgfmZFEFfE4n5AtNj8+zdcxPzkRgehwuLyYLYgYq6eGVXOyef3Y/PUmHjjl1847s/xOLzKhcie9DJk8/+AW/Qwd1338JPfvJjBs5P8fa/vo9nn93P1KkFbrtjC8MDY2zavIqF+QUVr9DW0UUiLrVwLVa7F4PZQTBYR01tExORYc71HaZvrBeDDewBO+HEDIlCAlfARTydVFEJJoMVs8GurLPFprYUzuBO5ulszbJrt4vGujg+4WgRg6wTl7mL8xfyfO6LR+ibBGeDDX9HAE+TF1e1C0xC/slr5B9RMhoFnBFXDgFCtAgayYwU9arUMoWC3Kvl/lTEYSljMQpQJtakTsoVNwnh1WDhU+/9BIeeeYyf/vzrtDXXUZT7p1NzkNDqpAqTozOMD8+ye/vNXDw7oPZL1kmsksXhKDI3o5R7LW3t/OHhR3A7nGzbtYvx8QnVk9mFZGQyqbzlqoBfOU8om11RfS+kNcKSw4TX76RiKJDOJxQAKPw2o9mG0WijqDJtxefGgsFUIVeYw+60KIKBMITlnkmuQnohhdfq4p1vfDvrVq9RCnC5N6cTSSweC6Pzw3z1O1/iwB+P0NZSzYc/9G5+/YuHecU9b2Ll0u389sEn+MXPfs3u63cpwrC/2s653uPMJadxeZ0sW7ZMEW8f3/dHQnU+2js6VG3Q23uZnTt2qQiFc2fPMzU1hc1hprm9gcj8LNPhaTZsWkeoOsD45DhHjh5Wjh319Q2KAHnpYp8iZ0q909pej8lmYHpqGrPFQSYp1tJCfrIpy3EhCLa2NFBdG2BosI9MPkUmlaa7ewUbNm1U7lUOu0lF3ggJRlym/rjveYavzNK9phO/OFNZLapvbGttYmVXJ4l4nEBNAxPTERxuL+d7eqgUMzTXV5NMRFi7biULmTjRbJJMucRcLEu5EKRUEODQoKnODWKpXMFsMyt1vyg6pchUcKtKBZGe00Qlo1kCKzBQ1WKaWlTVvuKeIvWgqpE1wE+5r4g3h7K6FkBwsW6V55BfvPA/zaVFd2vRXlartfWaTic3Xk0yVE+hanPlb/OfhkFafyfQrNbj6P2jsl9eBJ8FIFU94+J2K4B0kTh4da2u16R6Pa4ur3KZbCajnrvKJ7b6LnIStVPQ+ledUHg1OVOtifRdBgOJTFrZkYsVuGyjAMqyzfJ+kE2nFVFN7qei+pU62G6zKUBXtk9qakWIFKBUt0ZWvYFZAalqSVSPUFb23KLCFVt26WvU8dOQYAXuSuckpEQFTiti4mLzpi2cBiYvqnc1lxytF9eV9joQ/SLZUlqiijov9GOn/04nBOvbf/WxVcBt3kh+LnNNcXttsHttBa6twLUV+BMrcA24vXZaXFuBayvw/8sV+HOA23/+8tf49re+w+Whw1wZe44Nm9fy69/to+fiFXzVIQaGBtiwZQ02p5GR8St43XV88B3fxGd3c/7sY8Si/YSCdhrqmihmHBz44yVuv/lenn7qMRbiw6Sy0ypbb2o8SS7rZdl19VQty5IuJliIZagONXLiaB+ZeJb6uhpcFheve+nr1QC02lWN1WwnVxAlq4Hnz+znR/d/G3+1m7KxqOy/AkE/wZCf2qo6ZsIxutrW4TAHSCeK2GwybK4osMRgFGAgisWUYzY6Qr6QwO4ShU1RqUeOnzqHyeTA7vIpNY+xbMVl92gWpTYnVoOVVCyuBjFaRov4fUn2n5aFpEA2GVYaS9hcNjWsT+VTYDFgtBnIiHLBblFNsNgqazmcWa1xoYzXZsaQr9BY1065YGNsZBYjLvyBOtX8RmIRNfA2OytE4pPEU/Mqjyojww6rUwNVKpodqjR/ogQUa7KGRhmGmpQ1c6WiMd4NZSMUzJTyYt1l0LLO1JDVQjwewecT60uzUn6kkxlCwXqldhEWdVlGZ7YKvb2nFCP6zltuVYPmYNUSfA6xJBYLIzNur59Ll88rK2qxR9z3yOPYnWUi8+OqKQsFmmiuX6oy4Z568vfs2d3NoQNHuf3mDaxbsZn0QplKvkw2FcXtMWG0ZYlnwri8FtVMR2NJpfIZm5jF7Q6xbcceqvw1HDx0jKHxCCZ7lVJlCFYquXAXL/YqIEcUPx0dAlLklH12JhXHX+XDbC5z8507qW1zEZ8fxVCJk8nJ81QIx+YJL2R57sgZ0lmHsqMuZa24zT7qaxp5/Mnn1aA1l8lx5523UdtQxUJ8irYlITAnsNmlMcwqwE+GVAaDhUJBjXrUkEgaV2nqpCmUoY2AfZl0WoG6imFdAYucb8outqJs2GR4oBTfiwCVDojJG5v8XLcITqVS6jGSb5SXfM58QQ1e5FOACl2ZqFuhih2vbIf8nUWUdRkbkcksb7zvHbzlbe9S4MQnP/G/GB0Z5Ve/uZ9/+MJn+c53v01dXS0T42E+9tFP8vnPf5HNGzZx2x23smvbDXzqbz/Khg2b+MhHPsp73/0+jh07ytPPPMPTTz3D5z7/eQYHB/nsZ/+ev/3M/+LGvbvYu3cXr331a1m3fq2yUHz1q17F5PQUN+y+ni9++Yv4vF41KHjNa15DVVUVn9mU800AACAASURBVP7cR9l223LmU2PKTlg+xHZZV0+K8lgH4fSfyWBBZ3Bfncekr4MO4Or5qbr1rw7MCUApzb6AE7ItqilfvKvI89kdDsXo1pntem6qDNRlOCjPI8dIfi+qYDkO+tDkaoteGVw4bFasZsG9xDZMswtWCgDJ4C5XlNJVbNFFYSPArDxnKFiD1+0nvpAmkUhRV1OrAJGpqRlmwjPaebWY0yoDKxm4yH6IMqpkNZAzCtlA1OCa7HYRL1UDFA141KzadXKAAlU1f98XwFWdSCBfdcWynsWsD3lkqCjXgmQv6xbeV1tF68dLvurPpw9UigZNyaoP1a7+KueB/I08Vlf86nlfwprQlQBXA8H6+uvPow9e1IuICn7xOpXjLIMnXb2uX6M6QCxDH1lPUQ1gFrJJQRuSyUBNZWcJeKwNrMRFQI2cF4dqam1Lmh2xgGDKWm7Rpk85NSw+ToaPMnzWyBuLqmRRK8v9zCrv3Q612flcQSn25QBaTVaENmKU4WO2oJS3TqudkaE+mupcbFq/DK/XwejoIJVynoDfp1S5As4JMDl0ZQxjxUF9bTsBXy3GsgNL1oPdJNnMcuzF2i6lCC/FiijOhZBQxmqVXFznojW7jP7TDBmmWCgmFcEgnxPr4TJOu1VZ10t2n1EGqiaxpBbVuoCBApTLMK2gBnLyppgRm0MBuyVn0GKjUJD7npFCFuYiCfI5VIafsWJV9wJMVnJyzZit5IRAY5X7mWQNGiiJ1aWhjLGUwWookk1GWZheoJK1Yrd6VF58c0s7gVBAZYouJCMcOPgMJfJqqO+rCnHh4hWlzK1yO2mo8WMylDl6+BytjQFuvHEjHqebnlP92M31nDs1wcqV2+latlTVJuHoAEZ/kkRpgdicgV3bb1X2lj/8/o9Y2rGCKk8jLpcPh6vC2NR5ArWSPV1iYOgKdU02wjOTNAeXs3Xdbkb6rpBJzFAuxhXxbMP6vbS2bmc2msfqcVGQ/FJbEZfdrrLSE+kiuawFmyXIE48fZmxskDe88SYeO/AAZ88e5xX3voUV3TsYnehnWXsrVpODQqmgrLFn52f5/b7fEQxV8fyR51i+Yimbt6yjVMmSzcUJh6dULvCJU5f48Xf20VDfSkdHE/fcexsXek/zlX/8Fntv2aCy29tblqnM1oVYivq6Vro6u6mtDTA3O8LffuJz3HHnvSzp7uZDH/u4AuxzhRShmipS6Tgf++iHqQ5U8w+f+wJOh49bbr5FWXt++9tfo3NJM8uWNXHqxCG8botyHHE6bTjdDrZs3cqFC30cO3mWhViJ9qZOHJZq5VaRzsTZ+5KdzC9EeOTRJ1Vmr8froLG5jjvuvpt/+er31fZFZxME/HDfq28lUBXke9/5IatWrGPz+j187avfUQQarzukrLS/8s/f4kuf/2empyPs2b0LDFmmp0eZn4uo9xNRzY+OjbKkvV0M6dVQ3O/3K2eWuro6Oto66Bvqx+Kz0z84SCVfIR1N0d3axUBvv8q1vdx7kWBtkEQuTn1bHQVTgRw52uo6Of1EL5VKgY711djqc5QDKey1RuazUUx2N06rl7npBJVUGbeot0W5HUuxtnsl1c2NRLIZhsdmsFn8tDasYu2SLTjzLgoxUQrbiVUSbNyzHnuzi5fcsgerycjp0yfpXLaEi70XmApPsmr1CrU/TU2NpFMpUskEbodLZT831DVQU9VC//lxenuvYCwYqFiNNDeKbXiZjWs3Kivo6YkwczPzUDKwfs1atm/bhr/GScmU5/jxk/z7L36JPxhky+brMJvsDA+PsHnzFuXCsv+pp9R75wMP/IL7XvUqYgtRNqxfze8e+g2+oJtoYoZXv/GVRNOzHDj8DGPTI6xav4qxyXGGxsaJJVLs3nOdepxkSjusPoYHZvE4a8glK4R8tbzxNW/i5LETDPcNsmfH9WTiOXrOXKCcybBpTacCcKvqahienmYyOsfRcydpWdLC/b/5uarTa4NBJkaHWdLYTGRGAPQYb7n95Sr3+crlPnWvH5+QvOUamtuWcNc9r8Rs8zIwEsZgchOOJCgbrFQ3+PDWlJmYG2JkdpjxhVFmM2HylqxgoqpfEfWZ3FccZnFiKCnyjc9UgyFuZWG2j0Jmkjp/hTWtZqpcOaJjZs4dl8zXNmL5Kg6efp7a1U3UdAUItXgomqUnErWsuPPkVL2urPkFqvnf7L0HkGV3fef7uTnH7ts5d093z/TkoAnSSBqUpVEAhMgYliWYYC8Ge8EPcLHmYQPGSEZGIj8DNkEBiSShMJJGYXKe6emezrn75pzD1u9/+4p51NarLbvK5X2emerqdPvec/7n3HN+v983CZmnIDWsWARbMWgNylq/lDfS4GuhocFEKiXkz1mldrVY68nm7OSzDk4cHqWzqYv/+zOf4fGffZeXXvgNrg4fuE0qxkCYQk6rg2yyQNifZrB3C90dQwSWYgq8P3rsOHqDRuW2O90WnE47Z86cUySsPXv2curUGdUvGgwWRRRramrGbLEqhb7coxTJTsg/mSQer5WWDqnvc6RyEbm1KJKW8LGkR9JoxV5XIit06lqp0efQ6zVoyhr0ZS2Gip6YP8b85Czf/oeH2Ni7nkwupdxA8tks9S4vKV2abz7yMF9/4Bs4HDquu3oDWzZuxIyH63fdjX+hhM1azxNP/AaL08K23UOcHznEV//+S3i9Tq7aeZUirr7wwgu0t3ejM2qUDfFKIKjym5OptLKQFSvxaqyIjVI5z/HjJ+hb04XdblGgq9FsIBKJKHBXSFKKdCfW8BYrc3ML9PT20dTaQi6fZmZ2nDvvupn5xWmy2WqGtcViVdc7yQRX9+RsmeXFINlcnrp6F+lMmq1XtbKmvwmtQdxlCuSzsLSUUG5bC3Nhhs9NkM2UVEa81VjCaTdisDlYO7SJM2cvMnpxlJbGBgyVEkdfO8vVe9ew98arSVcyFMQFCQORkJZ4tKTI1oKNCpBXEJWm1Fcq+kI6cQH2BLcTJbqQ6KoHVbkgaaq9tSLTFau1mDjZVEmNGtXLV2vGas1WJeytgoarwG+ttqwNoGo15+ufVyM0ak4uNfC11hNcTjSt1a6X172vg4arqlr1PEKWky1arXuV8lOUqYrMJzWo1J9VEuPlalzZd5W1vFpHC9FCtkflzObkfNa/7lokNbvE9EgNLDV9za2o5h6kHGukx9VqMEndIVEL8bh6T0mPIyrbfK7qpiLPL/dfmWU4JBNeJzWyGEaVqq48+mrmrhxHAXBV1MtqVJBeXKqk7pXeNlcljSgibrGgAFsV76EUt1XAVmUTrX4ocHnV5lmiBmq9YK1XqB2TmiOVbE9tPxUx2GBUbme141EDr2tuP7V1rEbGyPlTBdONJR3laOEKcPv/y6nslZ26sgJXVuDfugJXgNt/6wpe+fsrK3BlBf5DrsD/F3BbG3Bf3jA8//zzfO1rf88DX3+AWGoevTVCqjzPz5/4OU89fYp1G3ayuDKHwZ6io0eAMBMvHhjl+aeO0epooZBfZnz2GOfPHcZl8zA7FuJ7//gkH/3wJ7nnzluZnDnJq4ee4eTpYfbsvIsm3xZihWnShvMcPHyAhcUVhjas5763vJ2f//wXSi0mGbM2s4133vV2FiPzTE2MEw6GsNs9zMwv09PbS/9gLzmxKhS7J73kiBaxGUw8/rufshJc4MYbriOdTJKIp9GW7JTzMjAvEAzO41LAnzA3xSIVYokYre1dTE0vMDm1RP/gBtKZMslkgWSqSJ2nnlw6i05ymDQ6jFq9am40Yqck4JkoUJTJcpW9qzHoFFirlGsI2ikq3DL5YpbuNX3Mzs+orC6xIxO7WKfTRTaRpZLRYaxYuWrb1cxOBzj06hk1gAz4w5isJkqaHBhytPXUkcoHicRWMLusGJ0e4qkU6XRGgVgCgAjgZzYZWFleVM13b0+3GoIISKlyeyoldGI7pPIjDcpeWRjQki8jzZTQVnUaC+kEpKJaijkL8zMhnM46UpkEC8sjfOWv/ztrut2MLh4nFg2Rz+tIJ0SRJax6C3qjmXA4wp13vhGvu4cf/ugxKpoE6WwYr7uRxbk0yYiO5flFTpx4ht4+yWpcZv/+ITYMDhINprEa60gls9jteiKJZbKFlLI9crobsZgb0evr8Li7aWru58c/foxdu69TwNW5C2exWC0UihoCoSidXf24vY1s3rKNb3/n+8SjCWWrZrMa8XocxGNh0ukgu64ewGRJ4l8aZteufvr6G7h46axS4vYObeHzX/gGp87FWdPTiaZgJhHOqEFRJF5QGXROixO328H7//i9GM0lRsdP4HLLPCCrLKrFMk4GJ+l0TjHTBSST5l8aOilMBFSVrCGHw6kIA5IzpGKTV1WgFpMZi8VGLC4gfPWdXGsCpUGuKTtrjaX8rJbzKY1oSQZIKpswqbAgt8etGkixobLbbNWsLhkUe73VjNhUhkpOz/TYErfdfA8P/sO38bib2HnV1Yqw8MyzT/HRj36YJ554TA2IRkYmGBwY4t3veh+pdJIHHrxfqV4G1w5w6+13YDFamZ2d4/EnfsH8/Dzf/fZ3efjb32ZqcpK33HcfB55/jvOnT/LA1/5O7efE5Dj33/8AH/vox/jFE7+luamOP/vkJ3jnO9/J0Lp1bN+6Q2XJfu9H32THjeswOUvqPSD/amCtKG+lca4pWxVj+zLVsTTXMoSQoYM8RtZTQD8ZZMnaSWNeG4bIutZyhGt2tXIgBMAVxWBNISrfi7WY3eFQQ3cFHkq2qljZ6kWpmyObFetsydfSKKBetknWXLDPas5wFfxT72WjDFC0yqZM5cVKvpOy8S1X1dqS7STAl9WmXlOOod8fpFzQ0NO5RuVOSmaf3e5gzZoBEskEI6OXqhZhxWoGcmNTs9qPQDCIxmEir68oa0CxdRb7wRr4KUMeOYdEnP+HoKm8N2t5wHJe1dZK9k32sXauyflWs5KW34lCr6rq/b1dcG1Adfk5XVPPKnBT1l1XtfSuDZAu356a7fTlwGxNaS5C3Zpa/fJB2v9q4PK6ml1lAosdW/W1Zaikcq0kl3dVKSH7JGsv37+u1taA1WlX702x3JX8YRmWhWSdlf1yQQ38PG6POv6iSHO73JjNtlUbbzkXBKyX8xb191XleDXfVs4h+ZlYOcqWFFYzreX8kGMlSiPJaDUZDBSzBbLJDCatDpfNRZ3TrYhIiXiE0+deIxSa5x3veJuylKzzOPnVL45z8sh5muq1uKwVNq/dyqZ1OzBqhNySViBuLqbHYXESCC+hM4qNfQG7R0ciF8Jk16I1lJT6ShQt8WScUCiCPxMjYCmhcVpV5rJkb7scNhwWE/pKAY1YagrJqJzHqCtjEVITMnAtkS0alApLp+IDjGTzWjJ5HbmShmA4TiKVJqtIEBUMRrm+yr2+iN4o0QbiWOBAq/UKZUYpPMqlFHZTCaexjCabxj89S3w5gtPoormukb7uXmWpKdaX4ViK1o42jp85weYdm/BHl3nkFz/n0vQEqUwBb30jblc9k6PTmLUaMukYb37ztezZs5FfPPIErU0DGDU+htbuYsfm6/jGQw+zuLKI0+0glgyALcEtd+2htbWJSl5Pp2ctj/3yGTIJcUrQEQ6HuOmmWzl56jSXxscJRRZxeDV0DDgJxwLs3Xobb7vtnYqgZiylmBg/ybPPPUO9t4v+/n3s3HMjiUKWojbJybMv8/Svn8bjcjI1M0NL4xbamnYQi2dxejVoTNM89ssfYDSY2bRhN/F4idGRS2zauIl1Q0am5mbwur2MTwQZm7jInt3bOHDgRdKZvAJuJQpC7gECjopq++ixk0SjWQw6u1Ku3X73NYpIcvi1o+o4bdiwTSl9e3rauTg8r0B7yYvVV3Tsv0GscM34gzFa2nr5zne/T1dvN5MzY+zcuZWFxUUsVj133bGff/p/fsTEyDRtDd3su/1GDh58Wd1DH/vJI3zvB99m2+YN2G0mfvrzH3Lu/AlMVg0Xz4T58jc+wsqyn5cOHCUSLOD1eJUCPBILsX7TOpb9EUUeam5twtfQQCIpxK9ZRQ6UobPFXOCuO/fR0thEOpVFU9ZTyJQIBeOMDk/S1tqlrsdvvfcdrCyucPbsBaXenhg/h85QUuolIebs3rWT06dPKeKWWF6LDbncNxoafPj9fi4OD9PR08Pdb34L4+PTTIyOY9FZyCbFqjyogIa29lZlhWv2WpSKtmQs8dLRgyq2Y3BwALvHpnJC0aYIRaZpbrORTKyQTkaxaCxUMkY0GRc2TQuD3TtZOzhIyRDjh4//mDOTk8RKFUKxPNqMibv23km7rZnbrr9Z2d96WtzMRxe59QN3KwLjzi1XcWlkhGAkoOx1t+/cRoOvjqnpSfp6eoiGIzT5GpmZmOHpRw7gcbi57pbrSUVLvHzwNe7efxd33L6fTCrHQ994CK/Lq0ideo2e22+5g33X70M4bc8/9wJzS+NEEn5GR8ewmm0MDAzhcnmUzbvcTwWAO3fuHPFYjIHBfjZsGOLuO+/iyGE5NxN88Ut/hcEK192wi9mlSyTyYTp6Gulc00Y8G6OxuYEnf/0rwqE8aEvsf9MNSiEuFthel0SWZBTJQ6I+PvPJP+eaLbv55S9/QWA+xMKUH/9ChBv2vQEsRQ6fOsy6jRu46+67SGbSfP8H32fTxvXEQ2G+8j++yI6hIe697TYKiRiltORnG9Gn6hkZvajIquOTI1yavMTd997N2PQkoUQMX2sbqVKFD3/8E5gcLl585TVsDjs6g0bllvqTS/i663jl9Av4s0tEsn4sLpOqq0UNaxASUUWDQSIANBaKBT0mTYlcOERgcp7ARIrkEhhKOgWUaI0+PvW5L3DkwmmOjx5i/c42tNYUGkOWVFrcddL4fF5y+aLKyxRSi15kvwU9HnsDmqKB4bOX2DJ0FYM917J53VVkssucOf80F8deoESCZDZNoWTBv5LHpK3DPxvm3pv386Ybb+L+B79E2pojY8nh9jgI+1ewmx0YtRYM2ImFChi0Xu5907sUOePpX/2Gs6dPojVXKOuz3HzrdQrkT0aybNmxjXQqTzSapL2li3xOFMJCDhF1Jeo4V8EtccLI4KmzYHNJLmoak11DNOXHIdsQDWMy2/A1tJLPa4gn0hiMFrJ5AX9z6CSP12BTStvgfICv/PXfsn1wC5GoKMoFJE7gtjvRmbR861++xXhqkvHZERp9VkUm0uRhx4breMPV99Lu3UimqOPchRFWwnMki0GefeFRzpw+gUUjoHFZOao0NPno7ummqaWZyelpEqmkctKy2m1YbFZaWlpYv3EDkWCQC+fOM3ZpnO3bNyri5Okzp3A6bKo/EGcJiV1obWll7NKkqg/n5ufJZMUpRaOsls2WrFKW+xoaVX8pdYi4qWSyGcbHLrF9+1ZFqJGaRu7JsWSUFf8iekOBgf5eWtuamZ5ewONqJBJJk89VnUmq9VyZXCZJYGGJS+dCeJuN7L1+n+qTZybnOPfiMK46IxNji+ze082HPv5+UuU47iYnY1MTZNISl+JkYXFB1bqReExte31jE5FYgorGABqjaDFVLITYXkvkSCq1shrjoWBNhfNVB8k6pbDUaqqkQqnlBNAVUpEQu+UeWBWarjrVrGY+V8l3EqtRdVyqPltN0SsEzWqP8of1cC1qpNaPXG6VLD9TZr+i+lxV167y/V6vT4W8+zoYKcChkC+lfr3csvkyAa/UpQKayt8ou+BVFxpVf1+m6FXk1tW+SmpbcfipAbxVsLXqaiTni0Q+aQ1VZ5JqPu4qyJrNkUqnlPpdzjWVPyuq5lXVq7x3as8jqlohVqgoIa2GdCqtAFe1ZmLHbDSqc1viOfKJpLIxlto6LeRU8eVW9uy6qoXyKmgrzyn7UAPIZftlv6Q3l95QPkvfIh8SRaR6gNX9lN5InQ1aLflMdTsvVxy/DqbXsnFXh3DyHHLkJeNWFLfvu/fdtNU38akPfoy/+svPs/fq6xVBUbaxGg5TPVO0il4gOcZyctXOLWwajSb9H3IweWWjrqzAlRW4sgL/hhW4Atz+Gxbvyp9eWYErK/AfdwX+dcDtV/na177MSnAOs6PAhs2tLMdn+au//gcuTc6zshQmW4izdruDiUtZ0ski73vPB7jjjv3ksym2DAwyNTPK29/4SdatbeH0sUk2DW7jxz/6FoeOHaC1w8exwxeYmkqRitt54737eOr5hzl64iA6o4Hb7riNlvZ2/IEgYgApzU8kGsZqN9M/0InVZqC3twuPqQWKdrR6C8dPnmRhaVrZK6MrcPzEMUZGzuLwSP5jgqXlea7ZO4jb6SW4lMLraMSgL9PX20GpkCIS9eNyCTiTZqB/LWfOXsBbLxlIeeYXAxTLWnQWG8uhKC6rG5+3AZvZTjlbIR3PYNKJ/aRU0jIQEt1kNduwrC0r6ywBFGRYLR/FSp5UPkkyk8DqsKhBurB2s5k82XSWxoZGOlsG0GXqyUQhKIO+izP46lpl/E9FqyUQWFIWzMlckN7+RlJZP1NzI5jsNvypJI3NzSqLJ5mMq7weGZYsLMxitRqU/ZTdaqbe66ShzlsFtkRJlysqZVcymSabyqqhVnNjo8rwtVlc9Pdu5nvfeoRk1ITT2onV0IDfH8Xjc5LJruBrKXPNda3MLh4jlfLT1NQJZSdNjQNMTy8zN7tILg8rywl6erZRX9+C0Rxl09Yujhx+jcceeUopORt9zdx80w7szgC7dnWSzQWxGB3YTT41bBMAbWZmkoaGRto7Omlt7hEOOGDFSB05LLx66Az33/8DJidXWDe4AZ/XSSYZV3mddreHUkVLz8Ag77jvbfzop0/w43/+F97/3veQz4n6Mcjea3bgdpn4q8//Nwr5EEuLAZpb4Nbb17H72vVkpenEjMPTzZ9/+m9JJrRqMGSsGOnu6iUelwyeLMVCSQ1BQqEVWtq93Hvf7QRC40CaWHIFwXkESBQVYz5fVPae0jzWrLaUFeoq4CXZbAL0CPteWjWl6FZE6QoOl1MpfGtqWWkqa0CYstddZUjLY18H0pS9almpYuRnoqgVcFMANTknBcx1rCpAxULQ5/MpS6xKrszMxCwnT5zn2qtvplTU8sorR1UG5M5dm3n+wDO0tDSwbt06nE4PZ04PMzY2hc6sV/bqHR2dnDx5ggvDFzGZLUoJKxbIMth47rkDrFnTx5o1/Zw4eYINQ+vpaGzhyUcfU9sl63LDjTfw3O+O09goA9g0s7OzDA4Oqub8phtv4tLYGKfOH6Ohx4a7waYUKMoGOJNRH9JECxBbU9jWgG7VNGs0ah0kk1ZU7bVcUcnykv2vrWkNFK+pN2V9ZfAgIJ0C+8RYPC9AbL7K5hZGuzT+qxlM0ujLYEFsJ8VSXoGvq7lN8ho1gF2eqwY414YaCnjUSP6TAL9GBezrtYbfK0lF/S9DCGUNJkpcUXGbsVltZFM5Ll0cx2A0s237doKhMIvLK3R197Cmf4CJySkFxggzPZcrqHO3UK6wFAsSz6eUGsFqtajXlLGBMmBfze01G6r2z7KvMoAS8FAUBjUQusZEl8ukDDaUZd7rdnNVO7GqmnZ1gCOTk9V/lw+SagDs5Xfd15Wx+uoxrKkSattTG6pcDuTWvpbPhlXVq1JPXJZDJr/7Q1C/9vwyFFOKAckNk/wtZYlXVTGI+ljAdHmsWeXJVokYbqcbnclMMBxT9nCyVnL+yvGXAZUMgWW9qhbR1a91eg2pZIpyWYB66+vZvMoCX1/NtZb9k3NB3reyvbI9st7JRJLiqqLfYrbQ3NKoiANCxpmbmSHiD+O02tCVdTjNNgWYyCBZjm8oFWAxtEBjfR1Lc9PYzEZmxsYxaDR0NLSyrmct9U4fqXCaUhaluhQFnOyfDOrKFHF4rWSLSXKkKOnzzAWmSWTDxNMRMuWUslO0O6yY7XawWZUTh4BSAiQbRC2cy5KOR3A6LGiLecrFLHpNGbNBANgSqWyFhvZ1xJIawrE8kVhRZbfGUpDKl8nJgN1mRasrqxgFyT+12nSKRJPIBCiXLOgqPgyVBrQlC6VsGl05jpk4gdkRInPLdNe3cNve21nfuwWjXoPTbeTYiVP87NFfUahoaWpv5w233chrx19j1/W7sXntfP2bDzK3tEw6W8Th8NLZ0ktgYYGrrx5k154hHv3Zv+C0NdDoGaCzbR06nVmpUBcDi5w+fZ49V99IQ1Mbw2OHGJl6Vbk9XLt3H3fc8A6OHR7Br2x1fbjdVkbHZhm5sMDhQ+dIpKJEM/NkdRHe+/538ZH3fxJ70abcHrobnZw89QL33/9V9u69Fberl31v2K/U7cfOvcpD3/saLpsZj8tGsVLBae1n+HyMYiWLq76M1rRCQ6uHA88fpqurGY+7Dre9g0i4QN9QUA1NjxycJh4r8PY/uoFdO/fwmb/8PMeOxti02cf+/TeQTIkito7f/va3zM4HaWrzMjEaZeP2RhXTsHbtZk4dP8/Bl4Zpa/PQ0dmOxWKksdHHkaOHlDKuweUjuRRndnKJYknsMktYHS6lhrJYJXIgz71v38/s3DSvvfyqAk3f/a73csf+u3nq6ed4/JEnedtb38kfvfOD5NJFEtG4yg5dWZ7n9tv3MTM3yrPPP8m5C8fp7e1g65btTIxNK2KR2+tGo9cRS8ZYCYRY9gdYt34zz/z6FXzNPtb0DfH808/T191DV187G4f61fvs5ZclimE/oyOjbNuygx3brqK/r58/+9NP8md/+mf84Ps/UPf2xsZ6mhocqsaV+5DcJyYmJhRgm0oKgNSuyF6zM1OcOnmcW269Vd03Zmbm6Wgb4Pbb7uHhhx7G4/QQjURYu34tGh1YnFZ+/cyv6RrqZmJpkrKhzLY9O4hXwjQMuShqslSyBeLLfurk/k+R6Yvn6Gltw6wx0+DqpL9rF2u69uCwdhFOxPnk5z/G+elh0loNBadD2dOWInka9C7Gj53lnttu5//63F8QTvrp6O3kXT8UQQAAIABJREFUTx/4S37yL49gqBhorG9k323Xq+vW4aNHGOwfoLW1lZdeOEg8mKSjpYu56QUWLk6zeecurtq+E4vZSltLu7IDPvDcAQV2b920lbaWVjYNbVQ1hFwvRU04MnKRZDzKVbu2MHLpPOPjk2zevIU7979RATAPPvhNLlwYVvd0ufbe/437uXRplMcef4TxsTFSyQrve+8H6ept45e/fZR4eoXl4BR9g63Ec0E2blnH6eHTZAsZLo3NsLgUoLevmXXrhnjpxVdxe9rQaiR+wK2IeQathotnz/Cud9zLl//8S8zPLKrH+WdjHDpykubBLj74iT9WVtRPP/1bBvp6uOOWW/n8X3yWdDDKs088ze17r6G3sQkLZa7ftYNzZ06Rj3gZmxoXyxxcXgc2j41UIcUb33YvFyTf9+xZnjr4Am19fXzgIx9TtW8skaFUKCllfN+GbhzNFl48/iwvHX8es1eLxlzC6jRiNkuGo/QkSfLZHAVtUWUcm3QazFkjmogboi50OSvlcgJ/bIpYLsXghqv47Ce+yqe/9pdE0lP0DNSxtDJGc0s96Vy6WmOK84jWSCFdgZKJBlcb545fwqz18NlPfYG+piHGx5O89NwZxiaPc83ebjp7DRw59RQHXv0tmPQ0NLXT3b5WOSCcefkMH/ujjyBpkn/znS/i6XZjMmjwOB0YNAYsBjteWxNuextNvl4V73LNnn2EQmEe+9WTmO16zl18mV/95Eluuncvh147Qm/PIJq8lhOnzrFp4w5sVg+xWBqvp0kpRYVAK7WzVlukrt7B4soUWkMet89Mc7ub+kYn0/NjmKTX8jVw+PBxrDYX0ViSUkVHb2+fIlCJylZskufHZvjbL3yJreu3MHZxhPbWVirlIh6Hi1Dcz/d/+D2++cOHadnSzp437FDOQzaTgUQoyfxUkHpXD2+884+YmFjmgS/+DS0DrXSsa2FhZZR4MEwhXiQ8nyBTKNCxppVAYJlCSMPWGzfS3NbKmfNnSWVSGMxyDS2wa/ceRdwVWp4/sMJrLx6ju7eJ++57s7peio20AIo2m131PK2t7Rw9dkLBhdlSSGWmSw0kwLfLUU9P7yB2q1tZu8t7zut1k8rEcDhMBMN+RXA1mHWYbeIUE6O+vh7/ip+Ojh6MBjsTY3NcHJlQNanVZqS9w0c4uozFbMBlree5p19QEUJjI0HaOpvp7ewg7o8xfWGCrMwo3vsm/ssH38VPfvFDTo0e481vfwvCwRTCjSg+pSYNhELkCkXGJ2dxuOtAa0GrtVCpSGaqFjEqkVK+rkGnankhHCmQUilWqwbDUmuLC5K4msjnmiOK1MtSywmBrFZDXl7D1lxjLq9df6+gVcbFrwOql6tya4//w9pW+g0BjBWhcVXJWXs9lSMrvaBerz7Uc6zmylZdmyuKiPk6iXHVhln9XKYQ2urf1YBfFTcjdacA0RLpIVnBq2pYqQsU4CrgtiiXqb5ujTxbkYiZQkH1ZrWaV4BRuZbLc0hfK9cMq8WCx+VW544Q8SQWRkW+rJKY5XshUcpxlL8XMLbm9lMjikoGr0usy4XgLATlbEbFyWTyOXU8jWYTeZVxW83GFbWu6p8N4oaWeT26RsBa+SezE7lHS39YI/G+vl+yvqLYFgv4VSD8ciW0/KwWRXQ5qCt9hC4H6eWEAm7bfU188oMf568+/Tn2XnMFuP2PO229smVXVuDKCvx7rcAV4Pbfa6WvvM6VFbiyAv+uK/CvBW7/8Zvf4PiplxiZPMUHP/BhCtocmXKYBx76Gtt3beXZ557n6NFx+tbU88cfeR+vvnSK+WU/iWyGwYFN/Nd3fZhL56Z56P6H8bnquPfee/A4zXR0tFIqaZmcWMHX0M/oxWUOvfIiek2C9nafUi+E4gHFfM2WikzNzhOKRWlsbWRqboxP/PlHqOjSDF88zfzUDA6jl2xSlIUurHYj/sAyJ0+dok6yrsoa+vpbuHjpEKfPn6Gn16kG5/NzAYr5FLfdupWezhbq6ySXTUcuk1I2p6FAir41nRSKFaWeGJuYJppIgE1HWTIu00WlnijntHgcjRgR1riwr6VBkawVaYIEAJAmpYjJVqBQSVMo55VdpMo2LWUolLOKZSxKDmmEkrEEjQ0tBJb9eOztHH9xibW9O/H5WpifD+Bx+RgZHSOZTlIoZMiXkvjD05Q1Sd76jjvZc802HvjmP+Lr6GFmYQ6LTZRIRRKpEE1NHhKpMJpKhkQsiM0iFlUpOlpb6enqJLCUwG3uQodJ2YG1d7TjrXPjMJqIJsNKZbOyGGL4whRvvPW93Hvf+/C62mlu7pMQJ2KJABs2N9M3pCUQukRzi43Aco58ysPCTIZKyUooGKNYtFAp2llcWqGoiXLz/h5uubOX5dBpfD4n8XAWh82rACaXw45/OcrseJLgopHpiShjU4f40EffzO03v4l8Tse5kTFCkTArgQVGxs5wx503qXyu5559lbfe92Ee+fmzTI2u4LP72LZ5C0src7R0CRiVY2TiEnuvuQ5vfT0HnnuWYi6D1QJWcwWbpUIotMTBlw/h8Vgol5ZpatGxeVsXrd3NJAslKuZ6lgIFLl4KMjcXYaBviAunzyvbujX9WxkfG6eQr6jcusWlebo6Gli3vgeDMYPHayCbjaDVCeCiJ5POojUIG/33bGRhbQs4oyygslnq3F5ld1oQy6dCUVlWyQBOhmEut0s1wuFwWDWYAoZKIynZtDXLKrnwVEG1KhNZMaFXbaOkGa5ZJdeUlDUrWhlEyOurbFYBeGMRfF4PEgE1PblMPJphzZq1LC0vkssJ+9iK0aRXlodGoxWnw0MuXyaRSWBxWFQeXGdnh8rV8weDakAtzGaP16O2VwY2sURcAdqRYAibzqyUgKFgWCkKZbu8Xm8VmMznGR8fp7d3DZcuXVKD2IX5RfrX9RIvBHHW2dTzyT7IPtdsu2pNc1XJWrXOVeDqKhAp38v+1oYhaliQlYzhKkBas/uqram82cWCSwZVtXxbUWMqOy4xX5fhDqLCFSVsCYNYHau8Wp2yNBYgWV5DADsZCtSyUWVfL1eKKotbGYBoBSysWjHLEMSqAD15/aJikyvV6uq2irJagdUWK0YBRbV6QuGIyhGu8zWiNRiV1aMoSOobmtRjwqEw4WCEaDSmGNw6h4WcpppRV02DqjK8RS1cteitqruVBVlOWOl6pfYV0LqqIs2r4Yucm7I/tX2qWXTX7KNrIGl1iFXlk1eHV6I+qN46a+dw9Tyu2gLXBmGFyv/bKvnyYVaNDX85CFwbpAhw+79S4qqB1GWqgtq2K6s0tUGSoicAtmTTVrdDQFtRtopaRgB0AXJFYaJUxaJEKeqwWD1qqCfne0NzgwLwxSpULPMVkGwyKDW8WFaLtaCam5XEyk62U1S2AthXVdmytjW7aVnfGtAvjxH7T4kW0FSqxIBcPlO1bK6UFVgtbhHpRAqb0YrL6gABOrVG4kL+6WvD19ZEJBjAv7hEMhrBKdl/27fhMtlJR+OQLaIpVMjEUxRzRawuE1GCaKwVCqUKsWSWTF6A1CTJQo4CBXRWDUanBoNdxCx5ymTQFwu40hrqbQ51zxW1ePXcFkW5gVxWhqDyPpVs2+pwVEUL5OH82CKpHGQLZYoVPSXJE9QYKKJDL88lZ5Gumk8nVsJiTV6sxLC5ymjKOjQ5K5WMmUpGgyC9mkwSTS5Bf2szV2/ZTm9TF4lAmshKXGW9l/VJCmXYfc0NeJo7+eCHP8TRM6cwOy342huIFVI0trfQs2YtU3OLzM0v4bTYuPfuO8mkVjh/4RRf+OxfMzcd4Xe/OVQFkJpcxLMLSoWVzui4584Pkk4ZGR1/FaM5Qjqe4ndPvcS2jbu447b9OGxGTp99kZdf+R2pjCipTdR7e6nztrBhy2bue8+9eB1u0qU85Uweh0bPgYNPcODFJykXc/T3DdHeNsAtN9yJxWrn7x78WyYmz9He6sTvn6e7dy1Li2InaCaVW6BnrYe5pSmVIT4/vwTaJG99290ce2WJZ586y66r61W94/X6CPiDyrI9GY+r3FCT2YTNblFEjYH+Pto7W5mamuQ3T51haLMHg8lOIlJieTGDQV9Hc30fmUyZhfklPHVigR+jpdVFOhcmmfTz9je+iXOvnWR5PohLnDqWI5isDpxuDwvL0yruIpkOK5BXFEKTE2Kpv5ftu7Zz9sI5Dh86TjGlZXE2xE9/+iu2b9mDpqRl+MIwwxdOKyDmnv238f1//haLixNodUki0VlsdqsiSOlMRg4fOcPEpB+vz8rSUgq3y0Z9XSPBmSRrNvQT9Ifp7+lXatFr9+7l5MmTrOntxeV0EItGCawsMzU+zvDwMJ/59F9w4cIF5mfnlBvK8vI0NpuZZFzuhQ34fA2EAiFFAJmcmGLNml4FXkxNTihinuRuimXo4Zcv8NWvPMCD3/wHmtuacNe5lAvNkdNHQF/G6DJhsBsxOcw4fW5a2lvwtNmZywwzOXsGt1xPMjk8eiu2spWexgEs1NHVso56byc2uwejRGhQIBhPYbY3kitWuDg5yeOvPEdOB/31Lbgq4NHr6BRwv8GOzapXKu7HTj/Dr3/3FIGFAGZD9Zom0QvhaJytm3dw5uRFbr/5Hg48cYCpyRW6O9exbdMuXA4voeAi/uC0coYQt50dm7fR3dXFmr4BWpubVa0xMT7G8ZPHVMa8nG+i7K4UpXZKqXuY1WJndHSS0ZExdu2+mu07rmLnzp2Ewn5eOHgAf2CJ9RvWcv78MLmcjoWlAB2dLXT1NjO0sY/puWEuXDzBcmheXbd7B7qw2qzMzM4SjkYVMXHD0AZsVhfnzk1Q0VlY8ocU4dTrtWEy5GhpcGFEy/ve9l9Y37MF0mYunJvmyJnznB2+wB37b6KYTzM/MyUaP8w6Cz//p59R76rnp//yE5784T8xeuEMmUSY3u4OGowumpqbiUSjvPjKK0SSSeaXV+heuxZfezfJYpmL0zPMBULc9873sHXXbiYmxrCZdaxbP8Cp4ROMz4+yZlMPiXwQk0fHxcmzBCLzpHMxjGaNyjc3GDQUhOyiTaDX5LGVjJizLehTPoo5LfnKEjrnMgVdmtGJMJ94/9+ysfc6/uKLf47OmMLhETv7JDqDlrKgNxqJY7Fj0NqwaF0cPXCRG/bewgfe8yeMnJnipeePkM9KfqqAdnJ/jVGorLB1VwcXZw9x5OwB0uUYiWQa8mYslQb0eR9f/Mu/4bfPPE7JkOTE8UN0tbcS9YcUcFtIw/XX3EF7yzoKRZNyT1pcWSGRSqEzF9l/xzV84FNvJxKOsDC7glnrwOSQ81RHZ3sflI0qSsaot5PJiL+zRFvYsNmNTExexOWReieravxIfAWtoUg0FlTvM8k21emNylFK6q4Vf5gtW3YqS363zcPK9AJ7tu7i4+/7KPPzM2wYHCKejCCuvCVNkQtj5zh+6hg/++WjtA6009zZSEbqaaOBbCaHXmMlFs2yOBfh2AvH6Ojp4o77blcRLfc/+BWu330tW/q3Mj01p1SOr7x0BJNDz9TkHBYsNPQ2YK+34w+tkMmm2L5jGy//5hBlXQmL14ivXkibKVX3S0auXKsafXV0dnbxy0efY+LCHDe/5XrV60g8UJkkRZLMTI0TTcTp7uzE7XGRTlV7k1Q6x+z0HL6GJo4ePoHJZGdoaAB3vYvxqTEMxgqtrVKbCmgcQKs1qJzbeCyrYj76BvoYvXReZVC73E6MWjPtbR3qvRiNx1mYWaStsRNNWsOFI8NkoxX++Z++qcD1H/7oEY6fHufOd23iwx97P8NjFxV4Z7aY0Rsk910AvbzKHBenrVRaSHCSVWvGaLQp0mMyv6zOYbFKFqtepfwUla2qWLVKUV4sSaSDHp1OajlRZeerqshqYq6qN2t1a806tway1urSav0pHzrlenU58FcbJNXyUv/wd1InaSS3V9S8q7bH8jc1xyblDLNKctSLSnN1El7rD9X2rWbfCgCpepF8QfWfUtPKBVxqXqPeUAU0pRLWatBL9qvEpIgNs9rHaikvGcKi0ZWeQP5GSIcCnko8VM0RqqZMrdXZUufV1K1S10oNIWtpNJlUvyjrLfWs1L2qHpceaFXRW5VB/37NZL9kP+1C8DKaq85TumpPKH2aEKajsZjavio5VrE2Vd0oX8s5onpgsWEWJxv5m9UcX+mLVTew6txU6yXV97WFvSzCpQbSK0LnZa5C8rXqy68At/+uc9IrL3ZlBa6swP9ZK3AFuP0/63hd2dorK3BlBf43V+BfB9x+nQcffJjJ2bN894df46433cmtN91OtpJjZmmCTCHGxNR5tLoMV23dQDAe4OUDp5n3xzk/MY/D6eVzf/oZetsG0ZZMWDVOpfKsVBLY7RXyuQyZrI7FQIHPfeYb1Dsb6G1vIRCYV/lwmUKSRCqBxemiobkNu9uNyWbGVWclUwzxypFnWQlM4/N4afR00NO5laA/Sd/ads6dP67Yj83NvZw6eZ7lwBQYYmRzYTUc1VUsxFJR2jrtdLbXYdRq6GhrZcvG9UTDIRbmZnjiiePcc9dmOrs7yOYyOF1OlgNBLs3PYxe7PAFuS3r10d3eh9lgJxZNUchLxqgAKsotUzE2BZgtlbLky5K9Iuq7PFp9WeUpSeZQLpclEYvi89bLmFnlHQ2fG+YDf/RJkit1PPzgT+nvH+LsuYtEI0nF8JXsILHmEmvn5tY6csUYwfACrW2NxDMhGrobSObiZHMpymIHHVrGYJQMRh0et0M13xRLeGxuenq6VIagy+bGaXOTSZTIZysEI3FisQTSaom94fLysmocr756Hw11nXzly9+goa4Nh6MVg8GhGhsZ0Dzx268zObPCf/uTN5HPagkvm0nGJF/RxfLCEnarj3ikQlNLIxZnnvGZ5+lbZ8IfmlBZiu1tnSTjZaKhNH5/mMmJRcoFUctKZq+TXHGB9k4nf/fVb7O0EOdzn/0SDpcdtGmV67d+czv7776RV145xJ5dNzN8foHZyTCmio1mXwPTc6OEYotkiwnmFqYxGvT88X/9oMqRdVnMWAxlPFYNl0ZOqByqWMHMgn+JwcE6Gps0RBIzxLJRsugJpvUcOzNLReslGEwzMz1HMhollUhQzBrR6014XQ2E/REGhvrRaPJcGD7DRz/2Dmx2sYOKqoGYqOyEVSz2tWLdJA2lACuy3pJ3KyCQgD6irrXb7BgNptftkAXIKZQkaytLQ1OjelwgEFCNtICBAurUQNcaOCaNpwKjlJK32pDL30kzKWCpNK3yvQxYRGkrPxdAVN5XVosZs1FDNBSgUtLidjUSC2eIxZM4HKL2qxBXQL+o2kxYTXaKRbEeLqhMZ5k/KFBZGvZsFovVqt7rYpuXL+Wx2R1qGCYNtGx7Q30DhZSo7hL46hvVwLSqelUjCAVYKcWxw6myb0VBIQxovUFHUZvD5bWrxr+mNJbH15StqkmWvKfV5vny3KKaMldllWpkeGl8PcOpdumt/b0CvbU6CtmMGmbIe0GpHkVZKpa2AvKBskMXtZZSN2fS6jGy3WVFEKkOBGRbakB9zZJZVJTyN3Ica9bJMmcpKsvXqjOWTqtHLyCmjI1UuGzVIk2BqjoBp0sKNBQWvQCKYp8s59pKIKyG8Rq9gXAkpkCcOo8Pg96ghhtiIb64tExClMPKTkxyXQVEFXa7sN4L6PTV4YYoT6v201XLNwHclPKyUq4eXzluq8pQybBS1oqrBAJ5jALr5MCKRZlYlq1ax1UHXNXjXQNzRbVQBXXVCOx11WlxNVX48oFYbZhSIyTUBiW14Zk6niqfbDXTSyzgaiCssruTzNKqbd3r6oXalggiqOJuJUtcq2wlZR/E1lxuAnIssumMWnc5hjIUzmf1FLMmpUJPZ9MMDvUru9BoLKwGbfJguW6LOkMGSmInKueHAO9yPVZqidUhkayRnM9CYpA1U8MpRcKoZt0K219fkekv6l4mw1cBieX9Ide8Nb19ClwSm8ZSvoTDbEdXkfeumWgpp/JPRUUuGcDLcwvMTk9TyuXobe9koLcbm1FPNLAiIYWCMRNMrJAypQhlI+r+J0QFk+SciR+C047JbqUiGe+SzyzuE/K/mMOYS9MsxJlSUVnGW6wO9EY7uaKGdK6E2epVX8cSeSLRNLFEmlA4RjQhAJILnUmP3qRXWb4ag/jmyfBQ1q+kyCNU9OQyRQq5MiajBYNORyIWRivDy2IZXaGEReyizRYaXS4Ge7pwW83kxYUgFlX2zaJYFwAsU8hgsXmU2vPYyWEKaDl07BiepnoFip0fG2bj9q2YLC6CK1FsbheBpTnq3RbGLl2it6uPj37o4yRiJTLJEgcOPkuuEKaxw8rJ0ycJR4pkU05czm7qvEac9hIGrYkTx45AJavqFY/bKkuu1KRiJWlzihrFzvDYGG0dfWzZupfOgTV0uds4dOJljp1+mbOnj9LaXK+ygVcWlrnphpsZ6l/PQN86Drx0gJ/99Mf4Gu3k8xnaOwcZlfxik56mTiMFwmr9T58axuvxkSuGuf76rbzy3DQXz4X57Oc+yujYhBrC9/V1MTIyzp133sKBF56noaEOh9OqnD8mJsYpFNJs2LCWI8dHaWiBjZu3EAllVUZq0J8mmSiRiGcUGFemgNkM0cQy1+zdzvziFLmwjnv23aQcLto6+3n6dwcVyNbe1UG+nFH23MlMRLmohIMBpTofPrmExavH4RLbRRf+uTjNra184k8/zY5Nu2hp7FAD93QyzcXzF5mamaRcKtDR3kwiOYE/eJHzF04zNjFBQ0sLmXyeiakZ/AEhYTVyw75ruHhhjMH+IZUJ6nbW0dXaQyycUOrbVCrJ4uICy8sLLM7PotWWcTrsaDVlPvShD6h1EstjnbaiFOhNTQ1MTkzT2NBEMpkhnUjT29OnruELCwvKTrOjvY1oJMzCwjxr120kFddx11338svf/oJMMcncyiTpcoK1m/pYDMzRN9iL2WrEU+dReagCWEUjczhsEmsRxVVfj9HqIposEk+UsVkbGVyzjWZPJ3aNRGekSIQD6CRewWwipdHjsHvQ6vScXpxC77Kxwd2NNpPG53UoVWWmnMWmM+Cxe/jCdx5gPjiDQSf51YWqRbzGgMloo1zUceTVU+y75nZKGQOavIU2Xy9zU36lvHV6TBQqEVrbmrh+73W47G4S8RjBQIBQMEA4ElJ5oH0DPWh0Zdo62yiWCqzML3Hy2EkxlEGj0dPbO0BTc5uqM8fGxnjh4AuMT4zwJ5/4CC0tjWTyKc6cO01dQ4skgxMOLXPsyGEa25zEE0EuDJ9my9YNnD82Q8mYVdmbOp1FWXgL0c5jlXzOHCarl6a2Tox2G+dGTjA1eQFfi447999OYGGUYrzIjqFrWN+9nbb6fnJRA8//Ts6Bk1gsGuw2I/Xuej74xx9XbgiPPPpL3v6edzNy/gyORifnzxxlZPQsuUt+6n0+2to6ePnVw4xPzdLe3cu5yVFaWnuIpFNce/ONeJsbMdisNHe2sbK8osx/UimJKUmjt2hV3rHOVMZg07EcmWclMo/OXEIvBMbIMslsDI1DT9qQQ6vJYC6XMeVd6IpuKkULZVOakilEQRdV1rlHD07x5U89jM/Zzd8//EWMjiQWu45MPo3dZVPgS0li1gtCFXWysX8nTz/2Im+99d38+pfPs239LlrbujCYzBRzOYxa6aeSFLUhRuePovemwZJmPrRIVlxRi3UsTWbZvn4vf/L+9+OyaPjEf/8wgeUFeto7sBrs3LxvP6W8mWLezMWROUUYaWxpU0DysbOHaFtrZ2TmBCePH1cxM9l4gXymhMNrw2F3EQ4KcOmjIHm8JZ0i2YoKcGx8mIqmhM1mweYw097ZzPjkqCIRS2zBzbferIClXD7HxMQUObHPFdWmrxVfXSPFdIHdm67i3W96u6pzGz2S4ZvGbDGQLaYJJYKcuHCM3x34nSJUrV+/WZF349JnlEvK2WXNwABmq4WxkTF+8+RvVD1wx923IokTY5dGcFs9FOIlEpEMeouB3dfsVtb60Wic+sZ6etd0ky1kOXbyCEaLXtmGzy/OMz0zp5ygqJRZN9Sv7vHHD51WoNzQ2h52bN/OwZdf49zRSUo6DVdds1mBn546GyazuPuUcXksOJwmUukwuUJO3UfnZgMsLS6zZdNuZqb8RCNZ0ukC9U0+pudmaWl1KCJbIhqlsdNLU2s9ReU+a8BktlMsFasuXFaTAgSz2bwCAuXaKZE4YhNfSVdI+3MUQ2Wii1FsBjOZbJyegVYKWiMd/W4uTJwnV0piMGjp7O5k89bNChw0mM2YTXZSYpUdySjAOJUqqmzyvNQLVsm9rdaDGsmv1WhVDq58CMgsjhVCNxDgVqur9ijVHFwhbkqtVnVpUVXtKnBXI1peDtpWgdsaaPv7UfXvlbiratrV56k932pRWgVQpUhWVsyrdaPU0atq2hobsopR/l7RqwiXq3WtgJLiJiTRGlLbCngrHyUhuxaFwFB93kKlpCyPbRYreqM8tkpYFSWsvJ4cH6mHpU94naBZLCmCp/xe6myp0VXvK3djRcqsArE1smwtJkUUutIHCoAril7VC2ikjBcLdukPhTxQjaxR/1dJnwoGLxRV7WsR8p9EjOirPaAAvfJ60vuK21Q6K4ByVdUrH9LPyrYoEq70hdpqhrGA1TVwttZ31CyMVZ+9ur+v/251Yy7vJWq/U5/RYCxoX7dKvqK4/d8cdl552JUVuLIC/2lW4Apw+5/mUF/Z0Ssr8J9rBf5VwO3fPcg//uMPmF8a4aHvf0nZJe97wz6u2fVmLA4XM4sXiGXPYbAsqazRixcmuP+rT9E92EHB5MQfWmT/jTfyjv3vwWftIhbWYtaZWFoaJl0cxx+5xIo/wZaNd/LCM7O8/OJJZdEnYT2S+5lIhunrX0NLWzcrgRiFkuTOxnF4LIQSswyPHaNQTrBu3XoomnnjPe9nfGxmSujuAAAgAElEQVSap3/9z2zc1UcyGeHChWlMJhdzi2MsBi7Rt6aLnv4ORs4sEIgvcf1tO0kn4rhsDgqZDPVuF+lEjEwqRiIRZGI8yKf+4q00NntJJMJqODUyFSQcz6sBsNvhJhVPodXo0WmqwJeo3aSRFiBFq682EkJMlTxdKez1Jsl6KaPVF3B7bbS1+FTTkc+kMWkNmPVmrAYrp0+e4abr3oRTv57R88t89/v/hNNVR1t7lxogNDW3KBWWxSprVs1Xeuyxn3Lw5YM0tJlo6LFw7Q1bWVhawGDS09ffpywwBURramzGbnWSCCcxFKqZR/Mzc+gMaTT6MMlEmmLeSqXkRKJtF+aCFAsVstkMNqeNHTu2s3fvtUpN+pOf/hyDzsXJk6Nk8wWlRvI0yBQFerraue2Wu1jTvpdv3P997HY7ToeWUkGDw9JEOpOkok1y9OSzoE3Q3NJDnbsFj7eBRl8Hzz/zGsePHcfd5FEAhrB56+q86HUlFubm+Pu/+zbdHUN85zs/VjZeGzb34GvQ8dyLj9DUbKNQ0LB120a62geZHF9kbmaJxcVZevuaqMh21hsZWteH02qlmMxDuoRDbyQXjzB19gSZ+BLxTI5CXS8brt6N3Z5hcfksOlMarU1HLFfh1OgKh09N0d2/g0SiwOjoCPlMkg3rBxg+NUt9faOygpu6NEtbV5uy67RYNezePURDk51KOa0GCVoFQkG+JNa2BaVQUlnJRQFWjVhNVtUE53MFspmsskt12B1q+CWWtsJwL5RySgUp1k3SEC4uLqpmVIBYYSrXGnppfKvAcEUxp0VxW7MNlsdJ81xjOUsDXFP0KStgk0mdB5VSVuVdJuOinhQASFRRJTVor6t3kZYhH1XbKlH7aXVG9T6RgYUcd3k9yWaVXF5plqW5lqGWKJqisbhSJ4iCWGw1JcNXNfuFaraQqHNFGSqAtjC1hfFeXRMLqVRa/U7WJRaNYHdZcbrsCjCrKTwF1KoNRuRn8vUfst3le1knAa3ln7yurIsAzjLUqeaJVu1o5bM8p05sr9SgQ2lDFXwoww9R3eZkWFMuVwcBgimJdZgMcYQZrpGsqGquU00ZXXu9mi1z7Y6lXkeAXXnOQk6tk2L6y4hCnNg1ko1bHbBIUSvZ1squTEgVAkbK9UhlJMt269AIuO90UyzDkj9IvlAmnyuprO2WxlaV423QGbCYbayEIqwEQ8RiUTWktDssaPSQTCcUkFsScFbUvgp41SvSgQxPZJtrIGMNJK/l3NbIAnIMLlfhysBGssBU9rZGwN3LVbWS4SwaytpopBbAtZoJJhKV1SHW5fZj8nWNBV9bz9ogSx3jSjUbunZM5WdquLyqwr58sFIbcAlYK0M6eYyyypPhmKgMJHttNee2XCiq81eu/4pEkc7htrWyNJXm5MmzykpahuXvfM87QFsmlUsqe30BbiURXXBhnUGnLO8U+q92vTqsqwHNtf2t/UzevzW1uMosy5coZbLkC1mlhHfYbQq4lSGZ2FsLWchiMONxelXWXj5TIBAM4WhswB+NEPQHMeiN2G1ONajSaTXMTo/jdBipq7MhrnRGo6xVjngmQVgUvSYZopopljM4nGZKlZzKdBfigihTxGqypBwqtBQLGnT5DJ3WPNp8Gr3RisXmolA2EIikCUQyRGNF0gUtsaQMqrUYTQ6lspThmZCStAYZpMn9V5wtUjKdUyQSITQg+YsFAxQMFDKQThQpp/RYK27cdhv1bgM+l4H6OhONHjsWk7zf0yqfs6wrUNEXyIuVrKaglLwrgQwTk8vEYqJ0dqEz2lRuYTKdUWpEZ50TX1MTsXiGwy8dw1nvYd/eHZTzCRZmA8xMLeGr83Htrn284eZreejbD1HWpGhqr+PRx3+B0eIhk5asZCvtzc247VYMWgOzMxcp41f5gh2tnWzsfwO33vg2dY/31mk5c/FZXjryNBaLm1dfneKqXTeyprOVHz76HaXckvxZcfaQ/OC5qSm6O5rZve0qdm/dQ4O3g5///HGefu53bNy2lanpBWVl7W4w4aiTw1VkZHSapSU/dV6vsj2NReMkQnpmJkLccuvNLC4tceTQYdra2tm8ZQMrK0uMjAxTV+fillvfQCwc4+ArB8kUQmzbuoHNW9czPTuqCCAmkwy3S1isJlwuh1I/yrVD7hNCOBCAcu+11ynQ/cuf/zH37LsVm8lHIlViaP12kpm8chmRGnFs8jzJTBhfgwudpqwyTF2uOk4cP4dGa8Nqs2O3W5UCNhqJ0ljv47pr3sCG9ZupczXgttVTyFYUcSwcCBGJTKDXJ5ianiCWTBBNxYnE4sTFQjZfZPv2q0jG05j0ZgLLQQb719JQ10AsGKdSqHD27Bl13ZTz0Wo146v3kMkm1XUz6F/C5XYo0pPEdHT3dDEzM6PuY3a7k5GLY3S0dSvSViadY3FhiU2bNrO8uEShkKOttVldH5f9IeYWYnz6s5/ns//j09jrjfRtaCea89PQ6sLpERt1M2MjI5i0esw6M3azDXMpi08TUwDIufll5tJFVspatL4GknJfFrQkX8RRMWIv6jEkCkptaXVbSTuzisBl1VuJ6jTEy2WajS5yoTitje00tHayZ+9NeDQuXKZ63vyBD9LU7cJsiZAvyH3UrNSCblcdFqONxdkgt73hbuodrXzvoR/jtbdi0jlIxTK85e134/AaFAlIYgFePfgq9XVe/CvLCiATB5V8KcO11++hs6+NZ158VrkLzI3P093Sx6b1W5WbhKjF7XYXR48eZ35hFpfXhcmsY3xqhLvfeAeeOjvHTx3FHwnjqJdjkmDs/CgL/hlFmukfbGegr59yUZBEIxfOXKKjfZBMqkjIH8auN9O7povBjdtISd68UcPw5El+++zP6OgxKfLbvXfvJhvJkA6UiK8UMaTq6LUMYCkYcLsNiqgQiSzT29eH3mClrLOgt7vZuHMHE0tTaO2QqSToHujk7C9OKmKVuGNMTEzT4Gti3YaNqhBpaG7k8V8/zlvf/RYmF8YJJ8SavIF4PM3MxAoOq5u3vOU+Oju6lOV3JBYmmY2z4F9genmCsj5HyZBjenGCcNyPVlw3DAJGpTFWkujKOTQlA2XqKOms5PUVCpowZnOe8MIKpYiFz7zv68wEJ/nZr75NV78QHlIKGBSyjpBQtWUDZo2DgY6NOLT1vParY3R3DbF31z4W56exW404BGD1NvHrX/2SAy8/hcFVYtctm9C5S8xF54URRSalJ5PQsWFgO+++883UmQ387NEf8usnH2Xbho0szizhtrWxfu02brvlHp47cIiKzsy2q3YRz6T41g8e5JULT+NqFnC/W703heAiOb9ej9j7DhMKJJQ7k9dTj1FnZmpqQWVxiwOJ1GTNzc0k4nJNKCgl6qFDQrTRsXbdOkwmMxPjE6qOd4ndq8moSHOtTa2s7xviHffcR73Tg1VnxG6yEE2EMVn0vHLsIL967kk8zW6MTgNLswGMWSt2iwd/KEymXCScjKlc4nIhQ/+WDkZHz5NJZ2is8ynw/+L5CTwOjwLJDx88gc1r423vuo9gKMT4xCRz83NYHCaVl712wxpFLhaVq9iBS8xAIBxRtYbdYlFZx8VMloXZOWXtLpXN7P9k772j7DzLc+/f7r3Pnj19NE2j3mVLlmTL3cYVGxOKIYRAAgnJCQkhhNQTSL4kENJJHDoEArHBBoxt3OQi25LVpRlpNL3v2W127+2s+9mzQfn++NY5/JF1WJ9Ga9ZIo5ldnvfd737u+7qv3zUfIhXO4WxxMbhpUA1fms169IYKfr8dr9+CRpshkV5mbn6mkW2a1+N2eKDu5PzJFbSYSMTyGJ0m+ga7sdg1nD51lkw4x/bre9m0rZdCqYrZZOPk6cu0trrp6ulW4m61ViGRyeBvayVXSKDXayjnSwQcAbzaFvyGDkwlMxdPX8RsNNA90IbeXOXoqZextnhI5IJs2DhAi99Na1uLGlwSAbBBZtFLKA31uoFSoUY6JQMveeKFGvliQbmXZVsmYrWQazRavYoWqSvXqZwbDY9tc5eqXxuma+4tr9yDNuuS5v70p/tX8d43nLdNWsyVIuCV+8CfDBjKPcrjV/XBmsB8hcO2EZAq6u3aV1W7NIY+ZfhR9vMNnsxPscgyACp7P2WYVwSYxqCl7DHla6lWUSKmDH0qN7LamDaGGtXQpAzJSk6t9Ejkv0TwlhpK8NKGRl3apCJJ7SP7Za1gnKUeEMF4bX8u+wLJkJd6R9ZRDUWUSxgkKsRqU6Kx3J8cw9La7zRrMjVMKQOhSrxu1GlSl0jGsvx+sw7Tr4nU4rKVWJFsIa8GcGU4wqgiYWqqvpXHoBHRd809rRzG8inPVR6f7NWvcFYrIk9TRV5z4F5Zj6hBABFuK1oVO3AVlfz/r37t1Wd7dQWursD/3gpcFW7/99bp6k9dXYGrK/BztgI/m3D7z/zD33+Jy1On+Ku/+RStnQ7VPLZYWvn0pz9NTZsiEj9DLHUeNGny2RxP/eAcR0+fQ+d20tPbrxC7flsXv/2BP8BpDFAV/NfyCJenXqFQjaI3OrjjlvcyO13nmR+/wcLiIuvWdZJIhvF6HMrhWa3qiUYy6PV2VmMJVqKLDG/p5tLEm0Ti87R2+ZmbCDO0aRePfOERnvjeI1ycPYZOW2F6epUWX79y6lbIYTBXOX92mmi4Tvf6LpwBs3LRxCNRsomkEl08DiuF3Cqz00todWU++Ku34nDpSKcjqjla01lZCsZVMa5byzjKZ4tYzQ6FwRKBU0QQyekV1KUSpZTtTiKo6hjNWvQGEThSaDQV3C4ze3ftJJdKkk/n8Dm85NN5UqtJ7j78DhbmIRIsMDO3oIRbETXPnxulr3+Qc2cvqMJ7aWGJfEYEMC17917D+i3tBPqMDPa3kS6lVOahTAeHw0GFH5YiRJqLdpODXCKPrmagp72bYiVCPD2BkF51BOhq30UyYeDIC28qzqTBBMvhKZWlu3XnADt2DmM0iXCTZGl5kVSmrAq2wWEvpUpSOVjc5k0Mdd/M97/3LDabrE+I6ckpvK4u1bjr7ffgb7U28op6e8hlNUQj4kTpoliw8Ju/+bvcef+9LAZnaW330drmYfOGXi6OnKOno5/h4S3qWEl+2UpomYX5SfSGEl09ftra2ji4fzut7S3EVqNE43GqFLDaaxRzEer1FPlkHJvOhLVmQ5fREJ8JkVuJoM9l8Vp1VE1mlmxtnFiY5o7bdtHdZ2UxNIYr4GUllefkaIjzk2HcLf0YzYJ/XqRVhMtcgrlLYSxmJ6mEoJ9d2G0OlpfmCQTcGEwFhtZ3smG4l2IxTTIpWVkWqnVZfK0q9ES4FZSqfJj0JlWoisgnjj0RszwujxL6CgVpHFSU6LMSCipnrKCBQ4KAS6eVSNrE7TYdh1IgN1ymIk5VlItTRElxQa7G48ph1xR8xZkpPysiZiAQUDl7Om1V5UplU0XMFg82GdaIxpQIrBo2RnncDfyUiEIi5FWKVYWQbfX7yKTTSohSGUJ6HZlcllK5REdnB9Ozs2qYQXLBVBaa2YTeqKdYElRzQ3CWKXaZsJfzrYFLLmMW16im4eyV5yOFvsUsqNi1jCJxhK4JcXIbTWxuUzRsCnbyXJvuVhG/RCiWBoKsh8IAK7Fb9xPMWdO9XC4V8FjsCpf8k0lvrWRilckWf4rxKpRLquCXxoASO/NlDCJsKwHY0Mir1RvUsWkinKUx0RTU5fUst5mT21SC5k9zqMRxK9PxTQHRJO7DNXSv9CkEqayTQY9CTrk0dAYTVpdbOb1rGh2x1RSpZFYJBNJU6wx0kk1lVHaXr6VNCbtLywsEQ8sK9y4NWBlQqcptVkU0a9h/NdqGEC3nbxPR1hRtm0jqpsu52Yhqio7KxSzinrwWNGu5sQrn9tOmlTz/RlOoMSH/k0911jXQY/JxpUNWbr+JxZbzoOHibSDDVcNK3BJrIm3z3Gg6AGTNm4/vvwim4iKQc1tcBSLWittC2i5roq1Rp8dpd+B1u1WzJxaOMH55mkRERz4h1+S4wuf3DfTS299LKp/A7rFid1txeGwUawUljKNr4MFF9RdcchNxp0R7+ac4GtY+GtnCDTFZrg1ia3IZjfidDpUtKnmhhVKenIhORXG/WLGZbZh0ZvXek15NI0tvNJnJlsqUanWFx3U4PeTzJfIiylIlHF1W6NpsMYLDrWPDpm78AYcasIrGivh8AVZWQoyOXKCz08/WzRspCrK0XlMDI5WiuDUaAwQmg+T4mqjrzeSLZVKZrGpqy2dB3OhWl8qXE4G0rjFR10jmmAWNxqDWXVyKomiLOUX0bRHrquUStXKJci6vHPvVXBGzxkCLy6ea5W32AK2mABYZmNJpMAgJQ5NDq8tR02bI15OUDCUK+gqZeoVUpUK+pqFYrzM9u8DCYhSDRrL9NpNMFpmdXlSIYME27t6zS7kJxy9PMTY6qYSH2++8nlQsiBa9cv8dfeWoaoS/5f5bmZ2bYWZ2HoPZxWpCcKIGJRgLarM70IpMruk1JnWM9u7ew9bhHbS6O3DZ/dicdnV+mHQ1nnn1McYmz9HW1sXpN5dZXkoQS0/T0m5n156dOJ2ttHi7qRUr9PhamVscYebSGJt7t3Djdfditfg4dv4kT/z4B9S0JZZXx+nf1EqpVlTO21QmyVJwUQ2otbUMKaFkQTCxq2G2b7tO7SuW5oLs2LddvYfMzkzjctqpa2oMDfZx4cx5EqlVlRN6zd7dZJI1XJZ1tLW24vVrCMUuMjl7HLu7rAabcrm0GsAy6BwYtF4ySQ2J1QrTF+fRFizcdccDDAwNMzm1SDSeplQrce2BPXzjP77Exctn2LJ1SA1RpdMp1YA/cXyKZFxHJpuio9uD06VV2b+R8Dxup5PdO3fS3TZIT8cQN+5/C3Z7QIkd5WyObCbO5fFxZhcXsDmt+AItxFMJLBazcn1q6g2ygSCtsynB+UZJrsZIxWNs2jTcIGqYDJRKgvqM09HZRnBlCb+8HwoBpquLS5dG8bX40Cv3plHtMy9fnqK1pYNcpqjiKjxur7oWiOM0lU4o4VJE6Eod4vkqb3/Pwzx/9CnWbQoQTM5g9dWVYJLOhFASm9WB3+bFrrPgtXiYmZxVQkumVGZ0Zoq62YSpxUPVbCBdypIp5FQcg0H+CGWmBBZBhjr0hHNLGCplPAY7JbuFSC5Lh9mFptBwpWU1Orbuuo6HrnmAdmcPf/b3/8LYzAhWRx6rVYZRNKzGYoqIEQvHsJvt3HjgZswaO+GlOAtTQX71l36dUDCK0+thdnmhkY+p1dHd2a1Q8hfOnSWRjuP1u4inI+r6eWlqlOEtg8RWY4Rmo/za+/4H+WyJ7zz6GNdffzPdPb1s2LCRiakJcoWMGvIoVjJqmDIYXuD4yaOMzY5Q1qfZuXMb63q7OXfmPA6zi96eDip5SMYKDHRvJb1apZI3qlznmfFZbjl8nRpauDA2yeTiIjkKGN0V3jj9NDv3tYE2SsBrRZOvk16p0eMfpte1hVe+dYIWnQeLqYLLqWegt516tUowtEpVa+XS9Dyuznb6t6/n0F3Xc/T0Sxy4aT/nj41x4OAhXnzuJWYmF/C6/CwurLB3914SyTg/fOpxHn7v20nmIswuTjIxdZFIdJXD19/J+v5NzM0sqr30DQdvQa8z43SbWFgJsRQNEs2GyNaTxPMxVlaXWUnGWYiG0WlXMRnDWIxpNYhTqgYo1F0UNUY0ZqECBenztRC+nKEe7uQ3P/pRXjjxI948/xo2pxmn10ouL8N9kotuwqZ3sb5rM4ayHVPZSSqUZ/PAFlxGA6nwEi8/+xwbBzfw/DPPojfrcbW5OD93gd037aZkrVCzVrHYzSyHlijlocvWz3sefC+dPj8f+MDDZONxjBo9PlcXhbREl2zhwbc9TDCSwCgEG5uFL33z35hLXyJeCaoBh77+LswmeYQynCNDcHnlcm9tacHj9qjs1dGRMQxGg8p4dbm82GxCktFht3oYG51meTHC0vyKyrOVIU6fpwWVselyceHiCL1969izazd333wH69p6qGTytAlqfiWEy23l7MXT/MXffRp3u5OdB3ZyeW6MmZF57t5xPxdOTlKsaXC1BUiUM0QyS3h9Rga2+RWmeDUSopqrM9i9kSe/d0QJycFImFQqy+zsPB/7+O/w+A+eUIOP3d3d/ODJ77Nl+yY2bhnE7jTxjW88xo237mbHtdcwt7zciLiQuId0ioDXh8NqpVwsE1qJksmUWJ4Ns25jr3KcCi6/VitQqWbweIx0dnsoV2OYbEJkyaghZ4vZhdXUwpvHxzn28iypcBVfq5+O/i4isRA2tx6bXasGOFs7HEowczjdHHnqTeZi87S2umhta2X9cJ+qfeT6VdeLAFenWMzgc7owV8zU41r6PcNs79lFciXNwty8Gs44duoVzB4D63cNceLCce684xacHitReY/WltFpawqxLvWFULQkj1k+JQKpUqmTrLhUfZVMp8kWio2M1nJVDS9aZKhWkMAyHCnxDCLWigO0VldOzyaq+Mq9pOxHrxws/K8irgxdCtmlsQduDg5eKeI23Zs/2aeK8KpExUYESFMQVFpuQ7ZUQwRr8mrj32t7YhFfa9o1p+4a0UZIMko6XtvjNtHJMsjXsO82Bo9VIExVBokrau9/5VCs1DxCOpG6RyGYZZhUdm7FiortaOS9Nm6vSeMRKlNzvy77cnHHKueyDERW68oJLLWkDPSoXWC1SlGGbD1u9XeptZrCtRB9RMwV/pFarzUnr6yjiLZy/xJd08AYNZDP8vqW16wcx+XwihLqVR0t/69+XoTxNdFbhhrk/qTWMBrQa3SKuKQ2pmt1ypUi7f+b/NMUdGVtDJKnHCtcFW5/zvqtVx/u1RW4ugL/PStwVbj971nnq/dydQWursB/8wr8LMLtZz/zj/zt5/6F02df41v/+Sh33ns7K9EIoxdHlYPm7/7+L7DbRTyYY3HpLInEAjaLiUi6xPnZGSKRAtl4lZlLEfo7N/LPn/s8GmmiVuNEozMsBqexWKxUy1p8vnVUtW5+/PwbqjE4Pz/NpdEReroHiKxkKBdkutKuMhz7BzvRGwsMbegkkVrm8eceY3pxmmv338h7Hn4Px08+zelzL9PV1U4hb8RkbMVkc6Ax1FlNRnjz+BgWSxddQ70K6WgWzGMsTL1cIL0axqSrU8zm0GlLfOAD9+Pzm6lUEuiNVYwWnbqtWCKLXmckEklg0FvJitNybBqHQ4pVEWqksDKpCVwpnKRQMOt1FAtpdMYyVot8r0CtVMYkOFKDgcMHryMeCVMvltFXtRh1FtKxGgeve4B60cazR44wNb3A4kKIubl5qXjYs3sX6/p68Hk99HR3EmgJ0NneQc2YZz48Snh1iVgiolwZiyuLyp0nYp/N4sAktx/PQEnL1Pi0mgy9956blaB4/M3znD+zSHfHXnTaVl5/XdwqHuraIl6/EYenxlJ4hLvuOUgys0wyM09Xr49K2UAmXQRNgWwuRWf7OizaXrZvuA2H2ctKaJZSOYjP6iWlsmIqxBJTFAqrCnEnecTgZHDdfjzu9VwYXeL8yCz9gxsIhlbUNPX4xEWOv/I80dg02USVj/zWu9i/f58SRaUZpa8bsDrMONwm4vEgweA0icyKyvit67V421rIZBJ4XTrslpJqOhryOuZPR7EWHJSjGYzlIoNdHVQyVSZXklzWWZhIh7E58uzd18+uawcJxUPMh2OcHw+SLppZjGTxt3Xg8rlIrIaYmB6jvtpAJR/Yf5Nq6kvu57qeXl488gy9vX7m5i9z68372b5jE/F4WE32S1Vc1VWVWCgFtbhtpdjU1htFrYhEInSIy1aEXXEOSdNTsk5lDQXbJ5PKggoW8VYal5FwRKG+xQkpzRcpOuV3RNAVUVMmh0WgkiKymZnZzFmVQlkcpuKW9ng8RKNRnE5x+pYxGQ2kk3m83gD5XFm5RqWYLZXzCvOXSsdVo7pakaaBFpfdSUUm9AUxRV0VvQ13ukaJiCLGSVEuj0OKXcmilGI6m8tS1YpLXYvFbFGYOcn9lVFuKZLF2SnOWxHGpAnVwD5LVqIBo16nXEzyuKw2m/oqjRi5TxGgpeEmIpf8fqEo7lI9VruNbDaPw2FvTFVL/lGpkQkqAp4U1+LslWMkx0eacHJMcpk0Jq0WJZauIcfEVVGpSwNI8ov1Chsr9y23Kc4tldVpsiqXhojSDTdwY1Be/i1OKkGRWc1m5egQIU56ACLsCt6vVJcGeSMzVzUBGkr82uS8OIIb7v9GnpSsWR2TODg1VSrlKiUR90py3ulxuiUzWFyT0tDRshIMY9Ib6e3po1KqElwKKVR1Z3enGhC4dHlMofW8LV5K1cZ0uzRxpYEi2V4qA1flxqLWXMVPSR5rWbBnDTT0T/OdFE9MDREo7Jqu8f91rTSWGlPxa9YA9Tc5h6/8aDawlFhMo/nTQCk3RE1BA8uUv2qeiZisHktDoBcHnyCOJQdPlk+OqcVmUa8NuR9pAql1beLWmi6FWl3dpkzkSwNMmrpWkwm71awQ0zKQIMg4EUZTSYkIcOByuvnRD5/jxR9exGF2qHVxe91s37VVnQ/lWpmypkSpXsRg0dE31IurxUkmn1o7jkYqpYpCayuUtdmsmlhyLir3gzx/QSZXy+r74uLr7uyk3e3ColCTVcolyVivYDDqFfZcriOC25XBISpa5RoUgoScByLQiZAaXY3jC7Sp3DaNUU+ZCjanidVMmLnlMRKZIHanlnX97azr6aaYrFDKVojH4izOLRMKFnA7XHiddtYPrsdi0avcS52uqpqs0gBdzZU5u5QmlM4rh4rL7VGvT2UylqZgsYTRaBH4oDo/pYkqr3eVJyw5ZeLeEt+OTrJqK0SWw6QjCdrdPoZ7exle14PfZcVIXQm7+lqZUiaDUWtUvyNDD/WaZPAmKeuS5HUJ4hX5zJPDRMXkpKZzUDvi5sMAACAASURBVNPUlKM3Gk2SWC0olKvd6lXXwkgoQqClVV2Lert7SaxmOXPqPB6nB6/PgNUkDWAd2zZvU1jcsyfGufuBnfSu6+f06QniqxoqdSPRRBiNSYQkGOjtpK9zHYcP3UaHbT1Odx9WvU81v6v1VfRmyRGvk0ll+Kcv/CvnR2Q/liGXcvCpP/tLHL4sdqsOq9uFUe/HbGnBhIlSJYFRm+Hcq8d57qkX2Da4j2v3XE/flg1898lvc+SNp9mxr48zY0epG81o5L3CWERvqhNfTeF3b6FWdPOD738fg3kVg66TLZu3cO7MOeWC6uruJp/LUimX2LhpmDERJX0upiZnKBbg0PXb2b/zLkKTVqS3uXVnK9nSZcyOGD94+gu85b4D1CkTXI5hNQXQ1dv5+pefo1620hEIEAsv8Nsf/R1uufUuSnktq+kspy+cYW5xhief/h4Wu5ZURhDAdfZft0Wtj8sxRD7lVNeokUtvkM4vs3lrNw6HRBEklSiTS5SYHg+yY9N+PvGxT+G0+qnktDjFdqwpq2xKEUwnZ6cIhYP09nazMDdHIiGZ4FEiwRV1rkqDWlzJIv5cvHgBl0Nw91psFqMSWsX5LkM6MkT14ovPq7xVl8NFJBZT+O+pmXl2796n1ktc6Zs2blHDSovzi/T39fLGsTdwOsXtbiSTTbJ52xay1TLv/5UP8Bd//ym27d1ISSfvnVkWliaw20wM9faSiSQwV40YKzounrrIipBX2ns4eMst1GpFRkfOYLGKQyqr9s3KGUmdTKFMoaLBYLZR1+nJFwUvWsIvGdKpIgWjjky1hM9spZhKY7SaKBlNilCzt2s3v/zgr5DJGgmnQ9iNMDkxxg+e+QEjF0cIBFqpVyrKqWTSGOgK9LB1eDs3HbidFm8b3/7WY7x+/DR6s11l/h46eFCJ5alUnGwuSSi6yHJknh17t5IuJomlE+zau4MXXjxCbDGOx+zjwoWLfOhDH1LC1fPPv8D7P/jLRFejTExe4syZMwwO97Bp63rOnD2FP+Dh+OnT9G30cN3BveQyGTWAFg3GSEYznHltlv37rmXjwA4iyxnsFhH4DRi0RqYnLyrEbbpYxukP0DPUS0efmx8f+SYbtzrQ6+LkEjFCC2GVrX340B1ct/0m/urjX+TX3v9bnHztGY4ffR5NJc/G9cP09a5ncHgnn/qrz5GuV1lMLHPT/Tdx19tvp3OgjQfe9V5uvukwd9x6F7FQgtdeOc7B/Yf5/uM/wKQz8ovvfTfp1CqTU5dYWppT9AOf38fE7BS//L4Pcub4eYx1K5fOTTLQv5Gbbr2Vlo4AmOqcGTvHs688Ta6cJtDZglH2fnod07NvsrR8nHJ1CYPdhMHSQ0XvZTUrcQopWlxaMkshamEDnaZruO22+9i+bzt//Jk/AFMZnUGEViPlcp50Io1Fb6PF6qfd1Y0mp6Pb04tNY+b1F57n8tlTFDN51nX1KvpKVQujUxcpGWu0DXXj6fGzklqibsxhdVZp8bqpxMzEZkvs3b6Lc+dOkVqN09XRQyFXY2x0lnA4zfve/2Guu+GwqtFm5md4/cyrXIqcQ+MsKze8DHts3tJLR7sPjabMzNQ4BpOOA/v2E41kOX7sDDfdtAevx0c4usriQoQTr02xZXs/S+MJTCYn/UPr+foXvkZX33reet8DzM/PMTs72xhcqpb50z/6lMpn9rk8tLp86AQyImQZGT4y1XjiqUf5t69/no9+7KPkdEXmIyvcsOFGygs1Tr56jumlFW648w6Gd/Tx2Uf+llvvvY6pxbPML1zijRdOEgmnVLbv7i3rmZhaIBJPoNHpsdmsdPV0qWiVhblFQgshWvtbuOveOzl+4nUmJseYmw9xzb5hBjdsZDEUIRgMsnXzZpKxVU69dIFrr99Me6CdlhY/6UyWVDqr9govH3md6w4foL+vmzffeIVwZJ49ezeRzUVwOLVs3LhOxbrIsGW9bsJm8RMKZnnqh6+wdfsuLHYLI5fOEY1HuO3Ow+p9WfZGMlySSGZ5/plT2F06dAbB1xq44fC1angwUypQrJaw202Ui1kolnHpXezfdB2OqhdjzoqhYiEciiph3mDVU9TkWYwvUyCHv8XF+NR5vC12Nm1epwTgQkXc0zmVTSt7cbk/GcSWfVG61NJgvihnrVbFjsTiSZXXLdfvohxLIRvYHRjNNspViQspKlqATuUKiUApu1vZ8koWbIPEo5rRIrSuIXnlPBGxWAaP1FBkc2BR/rYmwjYHSa/EJ8sNS42gZMs14bYp2Kr9smitazEwavBxDZ2sBFARe1XsSgPjrARdeYAi9KphRRl0bKCMRbhtDk4qqo8cFxGra43nK7WlIJVljyyuVqldriQdySpQrmEQnoEMxK4Fosjwmgy/yz5X4cALcs5I1FSDTCR576pfommQj2QvroZD14hKIvg2hdHmIKaKoJGcYaOsZUOYVtnDCs/cGORsuIXX8NWyLmu1nNQuTpdL1RSy35aheRkslkFZyTlXsTSSASyZt/VaIwZAq6Uoe3E5FdYieZqI6Oa6NnHZjcO6NoQqwm1ZSzGauyrc/jf3S6/e3dUVuLoCPx8rcFW4/fk4Tlcf5dUVuLoC/4cr8LMIt3/72X/i3z7/VRaWFnjz7DFmVxZ4+Jd/iW89+l2+9a1vsaG3m8/+819js+Tx2wqcOvsjYrFxHK1mNE4jx05c5vkfn2FocB/TkyF6uvu5/y0PcdvB21RzJhpb4gePf5VI+CLve9+9nBlZ5omnRrnn/oe4dse1/OMXHuHI829y280P4ba1YbNYSCaWafWbyaZDCmecSEbp3OhlKT2rXKJf+/KTOO0Vdu7cgVZjJhRO0NXTwbNPv4rRJ8hDHb2DAVKpIqmMhsRKHJNLz9BggMF14gjqZfvmIZKrUTQ1KQg0qoCv16QxrFEixexKCKPNqRyvUqy3tHWp7NnpmSUlLqfT4q4UR4SRTCqL1WxTBWZOmmD6HEZzFk09j8NkQ1O2U8noiSzG6O/uYM/2IaqlDC1OL0aNk1AwTTCUYfPmvcp1rNPY2L5tt3KnpEtRfA4tBW2Eai3O7MIo4xPnicdjhGMhzDYLOmnMS56geHx0FuzWFiolEzNTUcpFA9u37lUN1LNnznHsjTew6HU8eP897Lv2APmihunpMH/6Pz/Lux/+VfQGaRDaMOg12Gw65RZ98qn/4CtfegSjscaBg7u45fbrcLv8dHS0MTjUrZrJhZJMV6eIxZap1nOUigkWF5bIZYu4XAYMhgJut0llrq1GZJrbRjHvY7DvWgKtA/zjPz+C1eZUU+xVyUo2OzEZCvR227jxxkNUSKus5WhckNBV8sUEyewqaEtYLFp0hhpWu0khntPFEi2tQ5SKXlYj8yzMvcpAwM2wdxNnn0rz5c8+xsc/+j7MrrzCyp09W8TdcQPWgX7cfR7i6SlmFt/k4A0b1Zp393SQSkkWc4WL47O8euIErT2dXJ6d4u4H7uXEY6c5c/o8JoND5d2ZTQ66u3pU0bqyNEepLE6PPNdeu40dOzcqjPJqfAWNUQQhaRQ00FhNUU5luVYb+TfS/FfFarWmRFiZfq9Xi8plJkJr0yFqsQsyukwsEcdgMiqhRwpO+V0RHBsoSrP6GSlGG5mrDQSziLzyIY/3yiJT7k9hpGQqui6oWGk2yDS2CCpVhYm1Wc2S1sxqPKqEMslxFfFLin/JyGoytFSSkQgmGpR4K5l7erMRt8etJtilMBbxVhXYCFJLGh2N9oPcv5oul2xSLRi0Inr+1GkpRbNMVKv2g3KCNgRPeY5S5Iv7VHBwzjWRWxzFsnYer5dioayaDIrkpURJyThtODYlk1pEcRGxVpZDSuwU1KPNbqZYyCiRUB6vNBck46+JZhbsczP7VpoBUuDLcSqKQiZC9Br2q6ZciCgXpIhrkmkoz8Pvb8HlcBNfjapcMp1Zp5z96Uy6gUHWasllM0rAk2uOjLJLU0Fr0CnMlwi/NocNizSHShX1fzIIIM0VhZyuazGLyJiW51DF29JKMLxCPJFg67bt9HR0cv7MWUIrEa7ZexCj2cmZMyOshKJrTQktWqN0ksqUKzmqtQIacR+viWziOpFzQTC4BpNkDjfQwXKcdCLy1iuY9CIyS9MIqoLWltywaoVypUilIsegIbpLBrKcoyorONvIYhaMuAi2SeUCN6n7Fie74IHFFSfHRbJWC4UydqtbOdpkoGB2dglDXY9VUMaSUazVEk/FuWb/Xs6ePcPkaIhb7rpGOQjdTjfh4ApOQa1arAQF52oSgaaVQKCFro5WopEgsWgYr1ccqnmF1Wtg5KXZKNmtdpZnQzz9nZdpCwS478G3UCmhHJeSZSmNHhE9uvs6sXtsjE6M4G3zki1llMsunylQzJfYu2sv6USKaDiC2+kiFFwhGgqxb+9uhWOVvFMZplpZEUSkg3qlkT8sr3cRgFKptDrODUHUqNx81aI0shqvK2ms1opVTGYjWnHw6uqUtTXy1QLxbIJkPoXBosVoMSoEciaTVKhbl8XE4V1biQfn8XpdvP76SULLRcLLdey2LuqY6RnoxOwAg0XDaipJNldhJRbD5NExsLGfXFEE8yqriaQ6v9va2pVAW86VafMGKGWKVAt1nGY3uUKeml6GXdLK4ZiOxDFVdAx1DrBtYDN7Nu9WDsBqLk8tn4FyAa2mRNVWoOYtUtKKLCXv9VkiiSjFSo66oUy5XqKiqaMzmjCaXNQ0BjJZQdVnEJiGoI5tNjePf/dJjr8SomfATC6ppdXfrjL9Rs+Pk1yqMLxrHUNDg0wtnABDklikxr13HeD6/ddx+eKEGqpIrmYYvTBNPi8dQzObtmxmy45NbNwwyGBHHw6dE73BgYA1aiWzahTLe53JKuJaCptBx/qdN3HnXdvQ1lv44ZPP4fdv5rbb7+JPP/luyiTQ1l2Uyh5MejeFWpZ0LoTJkMOqNTJ+doLjLx3FabFTyhV46pkf8ed/+2l6htv48WtP8tQrz7KUCKG36fG1+zAYLFw4P4PTFlD51jJQFbxcZd2GDRQldqLFi8mopSDY7HgIn9uuHGtul5Oxi/N0drQq3PNvfPD3Obj9fs6cOstXv/557rr3IHfdvp8fvPh1vvHtL6A32Pnwhx+iVNDyF3/+HbZt3kypoCOVDlGoxEmkUtx04yGGN2xn/fot/MLbf5FqTk/fVh8ms5ZCOalw3YNDPWo4I72qQVtq4V3v/EWS2Rj/+C9/r4SsxeV5ent68Xq8XB6dYPTcNH/8iT/g13/pNyhX62j1Zl47fhK30GQ6O1mYmebk8TeIx6KkEnFmpmeUsHHtvmsx6o0YTCYcLjevvnFMkSN0mgoOm4FD+3dz8fwJWrxO5mdmGTk/wu99/JNQN3JhdIJLFyeVsOLraGNhaYnu3l527tzD8ROnCC4v42vxMjsv7uwx3vbQPeiNNcKxRax2HXangVoprkSJHz75EkPDA9xy+z04XX4S8SId7X389V/+Ldfsuo5qRcPF8xeZnZrj1ttv4sLl0xw6fB3X7LtOXQu++8SjmO0a3K1mVrPLxNIh1exOyr7N10GpoiOfTWM3y+sqh83oICXXlEIej9Op3s6EFGBTA2NagpMr+B1t3HrrfWzvG6ZN14h/0BhMTCwsKPr7uo4+wtEV5eYzaa0U0iVS8SKpZIlz58d55tkXlLN0YX6RgaEhLk9eUi7Z0YkTrN/Sga/DTk9fOy+//jp2dyupdImJ8XmCCwsYKLN50waMZh333f8Wvva1L9Pd24nT7VIDOseOv8nIiQj7Dq/nuv0HWV1NshIMqb1HaDmIw+Zg9MwlrrtmPzcdupkzJy7w4yefI+DvZNeOaxjoW4/JZCWTyWIyG3jz5EmsTg+33H4v7a3dXDp/lpW5c8SWj+KxlOnwruOht/8y49OL1M019txwkO9++wgHr7uR7z72Dd757gf50WPf4YnHnqA10Mvu3dfzxqkLxLIZDt5+kHQthqPVSE9/G//57e8wObHIP/zDXynyzOXxSbZu2sbo+RGKmTL33HE3506cZXFqgQ0DG5i+PMHE/CVuedsNbNu6kVKixJbBrUyPzahc33/76tcY2LqRlWSY108cVT9TKWQZWtfN8XMjdG/cztZdm1gKThBJLjK9PEO2UkJnt9LW3UmpkGZ+chJNvMJffuwv6Xdt5o2zI3h7Ount6aFMgd//g9+hrdPP088+zaFDBwj4/ezctI3x06OcOXKcNpuPiXOjVDU5XH43/X07CYcKXJ6cYT48zYMP38nb3nk/n/zDPyOdLapMYZ/XofLAvW4d+aDghLXMzS+zZfseahoTpy9cxtfaxaHDt+Lx+nnhyIv87sd/m6OvHeHwDQe4OH2B/3zuW0QKIRLJCIHWFlxuu3r+LqeDx594nA3rN7F+cBOrsTTJRA6b1cmli5c59uwFTH4DH//dj5GIp/niv36V7u5+tdeYnZ5h586dvOXOW7l4aYSXXnqeRCzNRz70Yd59zwcJzofZf2Cvyj6VvarJLLECJVZik3zqr3+P3bs3865ffA///tgTdLRvo9vVz8zJMR64/wFOnTnLydFzPPCut/GdJx+nZ30Xj37/20xOj7I4NkOeGLliHX1Gj8amYePGjWzfvpPzF85w8fQYb3vffTz/7HMYyhZue+hGjBYzT/3HsyxGF3G06/B4nCrGoLujn472dvX7S/OLHHnxRdrb22hrb2Pzli1cGr+s9oDDWzZx/MQJjp88iaGmJxlOqn16i8/O+9/3Dh79zjfp7GihnNdgccS57vAQ6VxG1WfuFhl8FmJVWdUIUndIDncymVF1KnULtYqJ0QsznHo2iM6hY/3WQfbs3o/eIDFEQgnSsbKwKKN77BU0urUFfUGHsWqjltOiq1soFWuEQjGK1Rr+9gCZQhGdxUAuHyOVi2C0VUkVgoxOnuAX3n0feqsImSUK1RzFaoFqvdJwchbNqvaS4VwZgpQ9VaUmtZmg/VERDwuLEaKxDBqdGYdLhqYsaj9arlQVmasu+3S9gao4ctFgtprJZ7JKrDbqJB4m34g/sdrIlWRvVqMk9cAaPUYQxNJPUYOsIs6KqrzGZJbfa0x5atVaKtKNYIMlu2ktz7YZY9IUDJvi4Zpi2xiXXBN9mzm2a9/8SUauigvRaRsCrpCEZHhOqA0ms6qxmkhi2T9LDSL7OBWnogboGr+na7KkFWJYq4YppEaTGtDldqs6R77fRB+rjFwh8wjdrK5pCMK6RmSO7LmlCpQaTcgXqq7VCAmqUYsJBroie9l6I6pGRFa5PXls4hhWdbdkyiiXrJoLbqyB1K511PCIopjphMSWVp/NGlnWUc4JeQ+V2iafy6m6Tl5XMmTcdFRL3dLM6pXj0ow1adKIZPDPXNOTD2d5/9veQ7e/nY/96kf440/8MYcOXN8YZZV1uiIwRqvOIDn+8riVHC4fNo1Gk/s/bBle/fGrK3B1Ba6uwP/1K3BVuP2//hBdfYBXV+DqCvwsK/CzCLd/85nP8Zm/+BvsbifPvPgsX/32N/mlD/8Kj3z5S6SyWeXaufu2m/mfn/wo+dwCbU49Fyde5+TI86zf3cFqusA//uMLjI3Pc+9b36py4L7/+NNs27SL3/rgb7Bz4wYKuSCnT/yYhdlzbNgkxXUbRouPLcO7GZtZ5JFH/h2txkpboEdNdtbLOarVLCePv0x3e4vCORlaYNO1w3z2b75ELLxEi69TIeUGBzeoXDNBTkYSIWq6Eh3rOvjkn3yEmdkZTrx5maHBLeRyYVpbjNxwYBMLCxexGiGdjBOPrmLVWQkE2jEaRfyUfMocNR0k8wWygpL1+ElmSxTLdeYWQ6SSeULhOO2tXSRX08q1ZDNb0epMVLFSrkvu3grpdJBENE01Y8Nj7MFh9FKr5vn1Dz2Mw6Jn9Owlzp6cxKS3s23XJm665TClvEwS25iamyC4MsfC4gSpTJBSdRWHW5q9cttF3B6LkrdMZrcS2xKpJEaT5KH6uDS6QF/3LsbH4oSCJdzOdeRzWhbnI2zYuJlcKkKtuMpvfOTDGK0WTp0bYXpmkc6e9czOhAi0dlMuVIivRlhenCaZWCKbjWJ3VnjoF27l2v27lZiRyIRJZ2IEV6YUhlCjK2E014lGVtTEut/vVcKjXmMkny4Qj69SyIuD1ECrbwC9zktPzzDlcp1AWzs/evJJurp6sdl8lAoV2lodRCLi9J5hYnqUzh4PXr+Vuq6A1WFQKDbJxE2mk6qZ4HC6KAjGijJzSxmWF6zkc0ly6RFabfCht/4ataUBhrpv4s//4DdZLSxQtNYZ3vZuvO2HWIzNUiSO0VHjwuhRpudPMTM5wbpePTdfv1u5bySHZ3j7Ll46cZp0FYLROMZwI9d1dmwRj6uFTDHH8NBGVVP1dgWo1rNcHr/IpZFp3vbOfWzZ3kNNvGySJyyYT5ngXRNom25FcZtJNSkCpHyoDCCtDoc0is1GkU6VACpuLCk8LVarKkLlPBDhVorXZCqlsI2C/m0WjFKIykSzFLlXZuAqBOwaVraZLyToKGkuyxORwlxhu6SoFbep3kghl1PioZwL0kwQHKuIkSoLSOUdySB6Q2hUBfpanpJMSguWURyMRrNJNTlk0lqaN1KPGvSmNbyxmEpF3GysQxNne6XA3UDI1pWoKygteS00i+tmPq0Ilso9m2u4m8VRLM2EUCiMyy0uC3mK4qSU70rR3RBwZd1WV+MY9JIjalFoYXEsWqwW9fprODPX0GRrE9TNPNwrJ+IV0ksm0kXsltzaNcSWysLW65VjSzVm5IjXUbguQVnLc1EuyWKeSl2yZmVgJE02nVGCZaVUbmCQ1XHSNPKe6lUKlYZT2aTXoa8LolAclxaFKBPxrloSd65WNauT2SyLK0HlPrZ7XCr7TFy6u7Zsx2Zxcn5kUjkl1vUOMz+/wvj4hMoF0xpEIJfM5SIGMyo3sVCoqGugTieT83LMjdTQUSiW1DksTQqDro6mWkIvLXxxQpbLEjmNhJcaVL6rnDvyehDXg0adp+I+low8n89PLBonvpqkf6BfDe2Ik0pyzqx2QVCLEFlR56HgRP0tbcSlmVYzYrE4OfrqcYrpPO+89z6yqaRybbx2/HV1/SjXK+zcvV0NEPR0dSnrp91sIRwMkU1nOXjoWuw+myIoxKIrlAoZHE6TGqLIF3LojEYkjrcionBNXp16LHanylXXlSoMD24gFkny6HeeYF3XepxOH0VpbFFVDev54BxVERaNVfRmgzq2kq1ntdiwmi0szsxTKVZobQng93rp7+0VXwbxaFgJqfFYRLkdRCyWa644N+QYW8xWde6KkC7XE2kk5rLixq9isznUMIP8vCC8pUmYKaTJlDKUdGWK9RLJfJJ8Sa4xDWyfoAQF+S0NTHm3G2wxsW/nRhYWp5mbT3Hp4hJORyvRWJ2WQC9j0xPqOWHQ4vK14fX30NPbTakSZHbhssorE+eG2+NR56A05CTyWF+CZDhOi82Nw2BhdmIKj8tHVkSjdJINg/1cs2M7dmH45yvY9DaSkaTKjzcJAl1fQ6eTQZQ8SV2K+fwS6WqGmoyF6Ncy2vSoa2Xj2iuxAXr1Wa9oVB6nvi7XNpO67gi2VmgU0Uicl4+cIRoq8/Z33kxvb7+6jj/26OOcOjHPO959K4Obu6nqcjisNkLLEVbmV5gZn2M1nFRRCz2dfezatZdD199MoKVD4RVlPYWCb8KCXmtTVItcrkSVEjaHlmwxiMuh5YVjT7ISWSYaFeysNNvtPPG9EY6/+DK/9Sdv473vepCxkWV09U6qVTuegIlAlxWDrkQxXaTX38vy7GUunD2u8ozlfaK9t42uvjY6uwNka2mefe1Zjp0+RiyXZmD9JsYmZzh7YYzOnnVMTc9jqfeo93IZGti7exeFQo5jR4/S0uohsZLi2gNbCQYXMOh1vPWt9zAxdpGtG3ZwYMf1rOtej9lgU3EZrxx9mZePvsBKaIHwaoTNWzbz8Y//Gp/4xF+yf/9eIpFVXn71JdVAr9RK3HTTPnwtbubmp5iamWXfvu0qf1ty33P5QsOZLHjEKmRWa1Cw8Ssf/IgiIfjb23EZvbxw7IiK4njt6BuqEf7xj/4u2zZtw6m3ce7COR794RNoTWbcDofYrRg9cxq9DCCuBNmzY6dyFstwks3h5MfPPc+W7TtYXA7St2G9er/dtm0z05cvMzl2EV2tQnd7Gzu2blMipBAP3jxxmoGhDYpuEAyH6B7sxd/u59nnX1AiopyPhWKOwfXrFM5TEKI1XY5UNqjIM+VqGqO+xnB3OzaTFYvZS4u3n5VgnpPHL7Nh0z4S0TJ33PEgp89d4stf/KoauPrwR34Dl8vM8def5Fv//hhvufs2evr6cLV4ePnYj1kIj3H7/YeweXScPP8mpaq8X5uJx/LKKZiLLan3fr3eIhZBTFYLQsnPlSTH3kg2m1GvIYvJgcPq48LpMeJvxvmH334vg91DWFsCuDq6yQkCXpDzNclXtxNPpIinskzNBXH62xVFQQYviok4AX+AyekFfufjv8dn/u6vsbrAYCsRTs7wN//wT3zij3+b8+cu8eKLx5Sjz24xkstEyOYSFAo1tRd86KHrcTltLC4uMDQ0zOWxSUpFeS+yc/2BG3n8uz9UyN3RExOKZvKB93+AgXVDnHj9TSrFusp/FyLA1772DR5461vxt7YqJ6XoDzq9Da3JisGsZdOmzTz1xI+YPDvC7dfuZWuXn9X5WRbnFmjv7COv1bF+7yauf+tbOH7iAnv37+Px730TowEGBnrZe811/M5v/T7BYAqXL8Ad991LS5eXgibJv33179AYK/g8LsYvT/Klf/4ijz39XcZnJkglU3jdPvo6+xk7P04pWWZ5Msjdt93D6ddPsXXXEBZ/jVtvuZ75S9MYyjpF4dl/8AZGpiY4duEc//7of/LO974NQ73G0eee4+//n7+iqDPwha/8B209vfjbAhgceHpIlgAAIABJREFUBuZDc4yvjJOpZdCY6mSSKRLLCe649nbqsSo9PqHUXI/G4cBqt6j9VCQaYnp2nDdOvMFicJFDB/dx4dRpZkcvc3Dbbr7yt5/n0J7d6Ox1FuIhzo2G0GoC3PXAgzz0rnsJdJl47eSLfP0rXyMRreJ1tpMKJzDqi3S0mNBmk3S4vGSLdcZmxI3r4ODNd3Lwpttx+1vUvvMP/+STfPL3f5sD1+0ktLLAX3/u05wYf41URQg14rrcoLJuL18aY2hoPdlsgVdfeUPewfG3dEJd8j5NvPH6m9xyyy2MjIywZ9deLpy+wOlTp9mwbSMbNgyr9y7Zr87PzZPLZHnwbQ/S2upnaXqZP/rNT1PIFGjvalG3H4vHqGpLBAJOvvqf/8ojX3qED3zoAW44fAct7gG+8tXv82cf+xRDgT42rF/PrW+5hfvffh/JYpbPf+WLnD5/gdMjZ+nobUNnKJErR1m/sYMNw12MnJnmzGuNfFmJO3D6rGRjRaw+PcVMhU17+ujq7VL7vx8//wqlYl6RDUKTq+zYu0k5/o8ceZFKqYjD7qKtLcDBwwd47vsvcezUSe58x63kilm27dxBqVzh7OmLRFcSOG1WVqMrXLtrB2dOniaTTLNhQ4CLY0JRyvML77mTeGZRUTsE0y3DweJ6FIhuoVihWpa9u45SQcRMF+WykYmLSywtJUjGSwRae2kPdGLQ1/G67XhtDrYNb6Tb187qcgSv1YVWvXdXZGuJXKAqVQ2ZnMRQFLFaHegVCrdOTYYOKbKaWWE5OkNLt5uaIQ+mEjaPAYdXKFplRTiwm5xkM9ILkXx2M2azVbny80Uh9GjR6KyUK3oyeSFL5VgORolEYnT0dCuJTfJvqzo9xRpkhX5TqSjR3m6zo5FAcyF1GTRq35rO5jDZ3NTqsido0JbUsKbUT7LBrMotNrJk9RK5IjE4a3jenwiPTQF2rYmkxOe1odwr+0pX0mua378yk/W/iLlrP6BwyFLrlGVnDyZdQ5hUaOO1GkYJomrYuHG/SmRuJvfKvrSZv6uTqBWtei8QMVVRmeS56nVqv6mwxMpZq1N1porKEPH3ikFds9mkzjO5T6EoNdapojDH8mlwWBp7V33DuS23WVR5uA1SjTwycSuLu1fhptdoRkb5hqo9G+5g+ZCvjYFeGYDNr0X5NKJ05EP2sULtaa5b03F7Je66KZw3Xb/yfIxVHcVInl968GG6/W38zn8RbuWOG2vRdChfFW5/lu7o1d+5ugJXV+DndQWuCrc/r0fu6uO+ugJXV+D/cwV+FuH2c5/7DP/6r59naSXIzMIip0bOqanYc2Nn6R3owO93ce70CZXP+s57fwGXw042kePS9MsEsyfwtTkIdAzwV595hNV4nZ27D7O8vMLYxbN0tbv55fe8mwPbDlDMQGg+R1FckvUkft86vN4BpufCfPM730RnrDM5M4XZ4qBeNZGMpXnwwXuwO2oqkzWUj1G1mnj19eOcPnOBdKpA/8CQmn5fXlwkHA3S1hegRpHOngC33XEjS8EF7E4noVAQm6VOMrGI1Vxi84Zhzp48zp23XY9G9ZSlsW8lEgkrXJzBoMFkBL0g4XIlrDYvS6EEOqMdncHB/HyIkQuX6WjvoVKqYTNbyGVz1MomEjFptNvxtVXo7HAqp1VPxybaPOt57dUz6mdnZkcVck+8X7qaRzkB5pdPcusdO9Gb0iyHR8nml2kNuFQGqtPuo1SsYzbb1fa9Uimg1Usej2BmG7hWrcpG1KjmX2/vZlYjGno69rC+9xAvPHuB1169xJ5dNxGNpOjusWI0LqDR5dl9zV4WllZ4/dgJiiVBJZkxGGxcvnQZs0mP121TDmiXS0exvMA73n0Yt09LMDRBMDSlQn0lN9NkcGLUu2S0WAktVpuJTDZKOpPAZe3D79yI292lRDCjUYvXaSFXChFJLapcWsFvCRpvfGIUm12QVOIC1armtMNuw+Gxo9GKUzWumv2CYfW2tFEs1Iknc+h1VoIrq0QTUVaLCyxEIug0Q7jdPlyOMpX0Mm8//FY6LNvZuv4ORo5d4i//5rMcvvsOppYL6C1uFhZOY7JUWL9xmNn5Sebnxxnq93HP3ft58YVHCa6Euf9ttzIxt8KzR0/SPbiDMyPjVEIVnE4XO3fuIpPOMT42ppo769f3ctMt+9ixc5DZuXPojVmM5iLVeoZKWYpRL7lcw02rRLqa5PE0Mj4bmZANbLKIlvIzUgibtBpcVgsmQ0NIlSIyk8upolKmfaVIlYJVJnWlMSPuUhEemsW1iJFy3kiTu5G12ridZm6SXGDkfhRSWU0kS3GtU65N5catVJXQYxXcr6CcCwVV4AqOWYpmaV6Ja1QcuQqTLFmrgrRSwm2NikxQS+atBlX8inAt4oHRZCJfLChxSp6zfDYLf3l8zanlJkZLnm8T96yE0bzk4jbEzqZQq25XRFCzmdXVVfW85e+yzo2/N6by5d/y2jGadGqiX8Q/hejVNBoOIoLJtL04FeX4RmNhOjoDDaFRiVmN16KsYTPftXEsG0gu+aqmsAUtLGtWbiCPm42OBl5McnotmMV1vCaONzOL5Xjm5XiI+Gk0quwpcR0Kxk2+KY0gaXoIrtlgFvG24bjU1GtiI0YyqsRdbRf3q2B/y1VS6bTCtTk9HtKFHKFohHypqI5DpZBX0/4et4/29l6K+Tr5fI22QJdyAEejYbK5DFpdHbNFmiFlcvm0WketzoAceXl9Vuoahb6tVBuuZHEVi+NWUJk6lQxWV0KidK/r0hwRw7TgzK5wC2g0etrbOllaDOLztTEzM8/o6UmMNh033nCDchuL0CEoRkXVFuFandsG4qsJXI4WEqsZRQgw6Cy89tLL1HJZ1nV3ksylcHpdjE/Pcve9d5DMptS5GVwKkkwkuO3mm7FbbczPLhDo8OH22QmFF3HYhQigJ52JUxFRU56H0Bokr1hvolyTLMC6ynI1iku9IpnPcOLYadwOP0a9ndELEwwMDLIYWiKWinH9Tdejs2iVC79QyikUuoj34pCWYQijTjLDxG0BxVyB7o5uhSQWKsPM1AzppGRcW1hNrGI0y+un4V4XsVwWSa6b4lT2eLx4PD51vsp1WgYyRMAVIVew4+lcSuWc6i1a6voa+VJWuWvl8ahzXAYzxAlf16KrlqikgwwP9CiUsaCipfE4v7CgstLrWhMbtuzh/IVZTHYb8XQRrbEhJCdiglO0KiznajKMw2VhcWkBs9Gmmq4mjGjLNUrJpHLODq7rZKBjEH3eQTlfVMNcdrtR5SfKe7aIvoL8k3ZsqZonX02RKyfIV1LK8VIpm9R5pTVoMFjFnS62fMmFa2C9FU6wIq7+mjC4VcawtlbDZGh4/+W5S365w+kgnysot7o0XuW1KZnlAwMDKi9anDfJdI3x8SiRcJzgwhI+l599e65h2+atbNqwie6OXjQGoQFIVlxZYcePHz/G3MwUbf42ujsHCPh6MJjMyrVTJYfBWCCRlX3OvELlj41NMDuzxNJihnK+lempRdAvEfCbcFrbMRnaiESzHL7lGj74wYdJJeM4jC7eeOkNJi+dZnhzD8cvn+H2e+5gfPQc+lpRIVsH1nXR292Oz+Hj+OWzjExMUtBpOT02RqGmobWrA3vNxblz4shfoauji46Obs6cuqAa75L92OpvIZ9PMjM7xYFDG+nucTJ24Sw9/nbsFh+D/btJxTV899FnWQkl6e8bVPnP2Wycm289xCtHj3BpbJyurjY0NRuampvOrlbufesNBCMjVAjj9euIp5aIxiIUCxXKJQP1ioVK2YKmZqWU1+N1tfORX/0f/PCZH/Kd732X1tY29u69hnc8+A7a2zsU0SCXydEV6FCI1R8/8wzzy4sYzCaV2Rucm2Xrpo2U8zklbIirR94Xp6am2L3nGpUj6Q+0qfe+peU5tW8UtPfM+AJ7dx1UebXLCyskkikmpifYu383VoeR+eAUVocJh9vGhbGzyjjT2dmJXm9UWaU+v4dqvahcphZ7nVR2BZtTrjEpOro8BHwdTJyJUUmJ69vDxHiKl186yx/9we9z6+338dnPfh6nO0BnVz8eTxulUpWXX36Vl158Dou+yi++9z3KWSxwCpvbypFXnyKUnMYdMKK3VXC32LE5XFyemqNWMZJNZCnEVtm7aw9Ol5dULqeuE1WKmKx6SuUGYlQev83sUuSR2YkgpQsh3rd5A5a6EZOvjYzGgMbhoXfDBknuwNnqRWM3kdfWKOp1XArO4e9sp8NhwVsuMnZhkiNHTrBp8zXc/9aH1H0kc2GOnnqeb37ni9jcDtBWlFPa4/Fz6sQpJSYcPnyIdet6+dY3v8ru3dsVGUREF4kOefnIq2pwYiUYxetuIZPKUSvUKaTzvPtdD/NLv/gBZqcWaGvt4JVXXuPY8RM4XR561q3j8sSEGj4TZ7VGK+8BbRiMNnoHPOQKYcLBScrxVcbfHEMXcXDNxj34WkrEsyvktXX0jjYSJQ1HT73OJ/7wYwwNdWG16FV9Ihje8+fHueXW+/iXL3yZdUOD1Axlotklnn7hCY6deIXtN+xl8tIU+ViBQ/fegNVpx+32YtCZmLo8w4nXT7B/x7X87q/9LqdPnFJ7saX5KfLZKMYauAw27hNB9/hpDt98G0vRKO2D6zjyxitMTo/TE2hjeWqSh9/+C8xPzvDDHzzDajLFpm1b8bT7qFk0DF+zkfOzI2SrWc6cOcu2DTt5990P881/+Q86Xd2spov0bd/G8MZh2nwu5hbnWA4u/y/23gPIsru+9/zcnPPtnHNP9+SoCZpRtgSSQGCECbbBBBt71wbzDA7L83PkYRuDsbHXGB7PGIsogbIYaRRHk6cn9YTOufve7ptzvq9+/9stZl9t7W6xVS7X81xVl3r6hnPO/5x7/v/f75to6W4lGA4wNzfDwswsR/bexqamTv71H7/O09//AXqrBpPHwq9+/HfpHzxALJ1jbmWCqxMnVJ765MQ4Lz1/kiZ3M3/0uT/ma//nl1leGKfV18z85BJVjZmDd93NXW97GK3ZpnJQw5JLbbeonOm+vk4a6l3KKeVvv/oXzKxdoGtTPR6vW83f8XiMeCyuolhk/e12+XnqyWNk00Xq633qPnf+3GWqBdT3c/bGDHXtTqXil5iSunqfIvskYmV0JQv7995JfUsX73vvh+jqaCURnqa7o4totKBASrHpXY1P8NyL38Xp0yrbdKm/fN52UqkKN8bGOff6eXZ17sJisHD6/CnufehuHvr5B/mlX/qQOu9bD+0lHA8RTQRp76yjSpqmZg8mg5nZ6SBLC6vKoUqrk5gPh5rHL168yNY93UqF7nA5GBm5wui5WfwtXgyS05lOk8/maW724/U4uPTmrJqbjR5UrERwbYmWzlbsDifFUhWn04PFacJmt6LXV4iE15iamISyiYGeHdhM9YycH8Vs1nPg8GY0hgBWV5KyJkQhk0Jf1StAUtbHRoNJrc/FKriYr2K1etBrLCpXd2pygfm5VZYWkrgdLaSiFT7wnkfZt30HC+OTuC0WtKUyNlEwqjW0VBtV9CaDimOR+2o+lyWvgEQhOgqgZ0VvsmKyWZRdcyS9qpTlZV0Sf6OVxhY3VqcBk7hmSX1WEuecLIVivpbbKqRLk1mtcwsVDRUBaDV60pmcWicHltbIFSSipKKeE4ajzmihqtWTzuZVXaRqPyo1lagoTWUNIlpWnV6BtrU1tRZtpariNgSU3KgrlAJWQElhCNcckd+yDL4ZiL25trsZmP2fQVp5z81g7kbt8pYSd/1DleuSivURsluN0KfqHulDCKl3nUArtYYQehXQLM8JbbZcs2BWAKaqLTWqxyH1UDqbUb+rGnTdZan2Og0Wu72WbbsOSgtRVwi3sr6tuVKVKRdKqraS7QrpWCyMU+KMJHXQel6wAMEKk5XsXeXIVFG/KwtrNQC1bN+KxHGIgnY9D1ftlyiepZ7VSSxPLYpIgb9VIZr+1P55A7h9K4N4Pf93o6ZVNs3rNa4i7xY1FEJZPvyuX6TF38Bvf/zXleL2yO131Gqi9XN7C7i91QC+NQK3RuA/4gjcAm7/I571W8d8awT+A4zAzwLcfvGv/4q/+8e/ZWL6Osurc3jqbfT3dTO1OMXU9IwCxE69eY7gUoTDB+/gvrvvZfvwdlZCo1y48QypwjINbV5mFxe5cnWSkYurdHQ20lhfR2tzHVPXJzi06+d45K6PsbJc4Nypl9DpF3E6PPi97czMLNM/0KcymZ5/7lmcNhceex2pqChWJEdQS1Obl+VKijenb7ASiXBjcgKzxYrRYsVfX6/sJsenbjA8PKga+H6fh1wuTVbyAvUV7HYdOk2WpkYX8egKW4Z6WVtZotHfoFQuOsmnMRnJ5pIYzVIkVTCUdFh0NsKRFOlcCU9dM3qjHYPRyeJSmEhEGtpmcpkykbWoatp6XR4evP8ButsbyFYCZJMJqlXJANVz9tQMy4txDh8+wqkzr7EcWMJgMNXsDLMZrJYUDleRHbs7MVkzGMxZ5hfHsdrMaKpGBVCKzV7N9lN6DbUsUAFDKpqSyhAUACW8FqapqYtouMrWTXeytf8uJsYinDs7QS4tQJ2NZCqARhdiYLATu9NBS0srn/39P6CzaxNLiyGV59vXO8D87DTh8BK37dtKpZJEhiuVXmZ+cQ6DKcbddx8iFosre2NRCNms3lrjvVLG7TWrvGCn04LD5iMSKhINixpGGKspoolZSoSoksHt9lAuWXDYxZLSTKEUp6rLks6K2ZGZyalJLHaTUkO2tDarQmk5GGR2bllZAWr1FhIJ8dgykC9nMDhiGORzcp0USzaqFMgmVrGj5/c+/mdsat3NxbPXOHP+FI4GC8vhgLLEbvG1oUNApBLh6ApWsQfVFihmo+zZu4l8No3OqOPEyDlOXrrI9ck1lmPzFOO1PNSmxlY5LawsByjm8zQ0+cjlotx9z146u32ksyvoDFniiQBGo020nxQLQk4WpWANHBD1lwC10gSSYlOUkwLC1LKNpKgsI1CMQadVSlUpAqXglYayKC5tdrtSsortqFgBy5uCq6tq/6TBLIXoW/k6N4GcUpDWAMyaNbPKApLLTIBHZdlcK8qlUFeFOBpcDqf6eyaZUl0DsWdWRbRY3oqsZT1XSWU8ifxWSVuFqZ5XLGf5PS+ZpOVaZpHYTioHqI3ifB383GgobOzjRlbQzYCzsg1e3/eNHF8pjpVdcrmsgEv5XRScMs61AtxAOpVXM4PsmmCHeqN8R2qZTplMeh0crjGupU0h5HHJkhZVrmSbbmQq1eysy2rfZbsbwO0G61o1fqQIl4aMyoYtq4xS2deS5DmVKwpEM6ksVpNS3UpjR4BMhU6ipZArqvFWjSlpNCiAvagsZKU5JSC72KbLeIv9WLlcoFLKo9XoMJuNSiWtqWpqIL/RoBRiqVwWl8+r7MnCUbEbLqr9ELszyYoUq9S6umbsNrfavtlSu9YTYm2bTCo1nByb2pbKK64oMErIFSVh1ss4iyJY7M5kgKWhJjZrsg+6mg13SVNRNmU10kBFNV7keLVaI+lUTlobuFx1rCyFKBaqNDa2MHL+IiuzM9x53xHVlFxbW4FqkWKxQCwSZW56iZ6OfixWM9Pjc5TLGoYGhrBJFnEmqc6fgA9i+Tc9t6wARJ1JT7aY5+gLr6g82sHBXpVJLLnDPr+T9s56bKIuS8WUWljut7JNsRiW4xVbW8k6qyhFmWSgV5RSQOBqp8NNKpZhZmqesdFZxi8G8NW58LU58TfWsWP3dpaCy0xNT7Fpax8iOhDLZ8lcli+cECWUBV1Bzo+R+roG4tEkpXyFYqGMQWemqbkJk81IsSK2o3Ey2Yz6XuoUol1rlsm9RAgXKmtaETpMOJxOUmLLXChRrkqnV2yDRYUu9nIFctk0mkpJHYs0EC16mbfkWsqRSoqNrhWbuRGn3a8AqHQ6wuziNA888CDf/f5zvHJsgnsfPEg0FZFAL+wOE9qyEbvNQzAUxmw1EYlFsTschFZX2bZ5M+lYQgG3XS3tOM02zDoTuVACv9GB0yYWkzlS2ajKCRYANk+ZWC5DSqycBbglTcmQR2MqY6paMeYdGDRGdEax+RbNQrFmhViRTOSiyswVJEvl6KLDor6Dcv8tKeWL3JOFJCbzvDhz6CUiISVWzAaWl1KkUwVmZ68Ti1bYPLwfo6FDNf+7OjrZPDhIb3c3Bq1GqevTOVGRZ7G6rAr4DSVCPP+T51T++cTkuAL1+3qH6ezsVteAkLQsVgH0IzQ2ecgX8goUHrsxy+R4gGRIx6ahbTS36NR8bbf5qJQMtHd2MTjUTndLB7FEBofJz4lXxfZ3htXUHB23ddOxqZPYyjL9Lc3os2ny0YjYO2Axm9iydRc6m5m1VJqJuSVmQkEKmirLcy9RLulw2JvJpnTMTqcIr6bIZku0d3Th83kYGx8lHAni8uhoafUx1N/L9Oi4Ii24nI10tA0yNTFPuaqhsbERj9+tHAvl2KamZpicCBAMLuNxNhJeTfPudz3C+z/4LqriZqLLk0qtUarmCASCCrhNJQuKDKXTmsmkSywtBVRG+kd+5UN4/T4mp6eUq4fH7VHZsavBANcuX2FqfILNA5sUMBsTUpgQ98w6NX+nYjGy6RQGnYZUPK6a5j6vF4fDpVwTjFYbV66MUldXj1lnIbgcxOXw0draRTya4fr1SQVwbNo8RFFTJBBZoKLPY7BDMLJEoZRVebiiXrVarLX89GyGqqaC022hsc6D1adlNTxDoRSugbipVVYW07zyRJDoko5PffoddHb28fTTLzI/H+XP/+Tz7N1/O3/6Z/8Vh7sev6jRogkFsohCV1fSqHXqWjhGKBIhFA0yvzzO7oObOHfxNRYC0wxt7aG+sVHlTBqMdgrJMpvaBxRZRFaZYo28vLrIamQBs11HNh9X86XZbIOKkXLBSJOvnZ2NXfRXLQoEXIsnyMncaDVhttsUwchfV4fD76alpxuDzcNaJUsknWZ5fgKnvkp7cyeVqolQKEVPzyAjl85y/OzLSrGXyIY49vJxdt82jN5gZWF2FWm9S7Nb7HhHzl4knY7hcTnp7epRjfjvPvYEDXV+HFYny/MrSO6CEDUafXW1uagCn/3M73Hj+iRt7d00NrcRjsW5dPUal69dpau3R4FBvUODxFNpblybore3n3hyjZYWO831FsxFHcmFJPqYmVw4w+WLJzHYixg9eiomB7OBGMfPniZbTLNr52aO3HGI3r4uenv6+P4PfsQnP/W7fPNbj2G0WTA7DRgd8MapY0zPjVG2CnmqhWd/8ByD2zez9/aDzM4tMDc+SyqXU5nBnS2t7Ny0k2QiQX2jF31FS3dLO8eeOcqh3fsxlDSMXrzGkTvupGLQY3Y7mV2c5+q1UVolmiW0xtyNCUqxJC0+f82ytVImr61iFeDTWsbdWUdzXztHX3mZ23Yd4IGDDxNbSVKMlzh5bhSDx0VPb48iXO7c1subZ85T1paxuewq213WF7lEkuXxafqa2vmXr32NlnYfd913B9GYloUlyVCtEEos46nX4XQZuXD+PDu33MZ73vELvPTcUeo8Nr70xf9KOqll584jHLj9Dlq7u5iYnyWcSkgOAy6vC7QVcvkU3/zG17jrjkMcvv0A50eOsxIdpbXbrRxEFubnKFeq3HXn3Zx98wJLgQCDm/pVPvX42DSLM0Ga2upYmJ9BkzHh9FkIh2McvH0fBkOZ5UCA0SuTuO1uPO5W7r/rbew5dJBrN6a54/DPYTCU8HiKFMUNoOpUa5hgeIGp+TOcv3iMMhJdYiIYyJLJaInF0uzcvYXAVIBu9wB7d+xBZ6ly9tJJ+oZ6OHd5hLe/4x1kM0V+/OyPmZgaY3CwU7mfuD12lQmaTpeUW0c0EVP2z0vLiywuLlLf1KQInaqm0OuYm59TTi6tba1MjV9HX81S57PQ1dVOX2+PIkWLbfGX/up7tHY0YrGIrbGWoeE+Rs5NkE0W2XfPNsq6kiI07t23h4XFFaEYYtS7CYcyBFfChIIrFIsx6uq09PV76er2YjVqMKisUZ2KjKlUJXqktm4VS1xZR9dqFbmv6xW5TO7zc7MxfG7Jst+ETeuinNJgqljRl41oyzqsRrNyfCpLjn01p9xhTGadIrxVy6LuLZPJilWzrD+NlMUFQNbVdjMVnawLI6SyYQrlDKWqkNgqOJ0OvD6XsuPXaASMTSuCXYmCUkSWdRoVVaIX4FmvU4TuXDxPPl9R5O9kIkssKXEaRQXyOj1+pdiVeAaZ+JLiBqTVqMilYqGiegNSuwmwqGJqBUxcry9qYGEN1JW/i3OEvEjW1xtZrzeDhxs1yMbfbnYDuhm8vbkuvLlddjNwu/F6sRIWXmtNTbuehbse46IAWsWLE0K5uJ/oVR0r685qUWidG4+fxt3I50o9JQ9VC0sNWSyq9a7UNlWjvqaa1enVZ8tr5CHgarFUVH+X99dqwvUsYalntUIirUXVSE0kpAyl5pW5yCSOQLWHiuNZt0mW2kqq3JpNtVx7OlWvyQfLPgiBUr123bJa1gJCDpI92lDnvnWE6ypeee1GfajGa129K2MiittCOMevCHBb18CnPvrr/OHvfo4jh++8Bdz+B+jb3jrEWyNwawT+n0fgFnB76wq5NQK3RuB/yRH4WYDbv/zSX/LFr36R6YWrfPNb/8DmrS309rcwPbnAylKSct7J2LUAWmwsLi3S1uzjW9/5Jk6Hhmx2hZFrLxKMXaOt10MkGeLk6RkO7N+D393G68dPc/TZ4yTWNPyXz3yVIwcfJJVcIZ2fQG8qEFkLkYrGcZhdWDQ2FqbmuDZyiZ6WVjT5AmOXruC1u2jv7uFCcpFT0Ummgot0D/Tga65nNbqG3mIiX8pRLIslsAubxYxGVDMqS6XE3MI4dX4rPV0tTE5cpau9GYNWS4vYshVF/SVFQJliIYNGX8Ri06Etg6NJKamaAAAgAElEQVTox29pwWyyY7f7MFht5Ms6Tpwc4aVjJxjevId0UhbjBiLhFMjiO7/G4cNO9u1qZmltjvmlIE5HO21N+5iezODz9vDDx3+ExlBUxb+44Ipa1eNy093RzNzMDSYmr5Avxenurae714fRXCKRCinVT6Wqxah3QMVMqaBTlq25YoJ4KoxeX8XvdSvFpkFnU9m2Zl09FKxcvTatWMt333Ufe3fvVerEfCmrGnC5fI5MPk88kWZ4aDfnzo5y/eo0XR19qnk5OnpBZbYdOLiTkQsv8Z3vfpuGhnb6+xv5hfe+j0g4Tkur5NxK4SSgF8TiYaUUkmJF2O7R5DxafQ6NxkQmLTkvBjxeC16/DafLidXkpZC1YjHV873v/ojg6orAORTEblVvYnJyDJvLRKGYZve+7XT1tDExPUZgLaC2Iao9US9ZbXbyxSSVcgCD0URorQ6DqUkB/MJ615c09Dfv4D33P8qN62e5PPoyOw60ki3GsFvqmRgpkYsbOXPxNZaCEzQ2uVUGstVg4N0PvQu/u46W9mZS5Tinr53g9/7wb6jalrGaBpUSU3KwHDYP+VyF2RtTHLrriMpoDqzO0j/Qypat3Wh1Ofx1DqKxUM0yd51hLIWogHA1UM2omNe1Yr1WoEoTQ4BGAW41YnslLQejoQbeCniarVkPy+vMVosCKJUNr0EynbKqcJVt1bKaJCP2pxa/ShG6zuTeACI3ikwBbksCpq2zjQXQkGK5VBDmehmbxaqUgSqftVhTtMr+CztdQAdp/EmzU5oSUsQrxrPYFuezqpGlWMgqZ7NQA28NprcUvxuK4xqgVxurt5jN6/u8sd+SRySNh43soI0mhjwv9tBigSvAtSiOld1wOo3d7iSXlUZCDegslQXELWM06lR+nVzPwqze2I9CoaTOhXyOWENu7M+Galm2LdsT5e8G2/rmTCnVJJDzKF+SdftrURCrxouymi4oMFdsjQVo3nivtqpDW9VjNlrIptNkM1mlbpTXKfV0Xu5/JQWIqwaDXpoTArwJq1waDrUYp6qw3YUKYbYodaa8R7KGpRkvNl9yHmR/BPQXu2qxIUsma1bFXq9P5TZn0zkF5IvKRxpMKkM1niIUCqHTSfNFiBQ12nqhItmhtRxe2a/aNSwEAWHdCxFBmip5lWv7U3VzjVeu05kUGClgUDSSZM/uQ7x5/KxqVt629xCjV6/zxovPsWPvZowGLelUHIvZgNthx++tIx3PMHFtmsbmeoJLa0yNL/HIO9/O7QcOYKSkbJiPHnuJ0yMX2LprOwsrS7T3dFPSwEsvv6qyuDu62snmRHlepaujGb/Hhl5XUdsTNWAqFSUUCuLxiq2fNGZFLVxV1njyky0UyecKSgEjYKDV4kCPkRujk8RW8+QKWRweG/UNDUqN3tTSyA++9zgH79irPm9xcZ7BwR7VmEqnxQpfVATSbNSoz1XuBtkSFpMTt7tOKVmL1TyZfEKdZ7FPF7BJ7g21702tySXXg2STicJDvndyfo0mh8prFwsKlTIt2duaMiZxnUhGVQ6bUcGbVSwGIyadnkIhidOXJx5N0Fy3A7uxgWg4Tmubn3QmolwocgUD//zfn2PP/iFcdUZ2H+hh9Op5nDY/E+NBTp+Z4MCBPej0Rrp7emhvaObpF37I5sF+Gjw+Wuta0RT1xNdS2PQGstEFMpkw2UKCqrYIRi1lrQC38qMjLxnamipFQ4WqqYrWBOaqEVvJosAZmesL5YI6ThkPjZAGJNN6XREi4K1EH1hEqW+pUimnFJhoMootrV2BguFQStk5zs7EWFleRad1c9veO2n02XF5/PT37VdzvcPuVlaIpWJOXTMC1C0H5rg+dhWT0UBJW2RheYFQNMTU7ASzCwsKkI0kYoq40dLSRlNDPRaLnkBwHofTyObNm2iob+Tq6BgtjR28/NIJlmYTpJN5mltd9PZ10tffh9lsIJEMMzZ+iWKujN/Vh7HqwmqwotMlmVm7gnPISUaXxiGuDvk8PpOZersdt8mibMKTqRQerx+7w0tvz5Aa15mZBc5N/A2JeIXuzp1USz6efXKERLxIPJFRgE1crhdzzUIwX8yqzO5KQUd2rYCmoiOdlfGrYrIV6BloolhOM7x1UIXMBQIRNg/vI7xa4Ctf/oYimmzb2q3UskIi7O0eRocdi9lFX++gilbweu1kMwlll2yxiG2jllK1qOYc+b9YOrvsLlLZFEeP/oSjP/mJosIU0hmK2RyFbBaPy0VfdzcWq4liOU+dz4fTYVf265FQCJPJqIDd4GpQ3RuvXr9Od3efygrXaYwqb9drqycajddUQ1qtAo5MdhOXrl5UWdG7D+0knAxz+uJJuvo68frcyo5UOQ/kS9jsDjYPbaWjs43OzlYWFqa5PHGaQjnKUmCcfClGOhuht3OQN56Z4uKpCO993wOYLWYisRjJRIGDh/dz5I67+c9/+Mf09W/mwfvfSb5YYXJmlny6hF3rIbgS4vLlUVKZNGaLgeZ2H7v3DfPc0cepaLM0tviU+t7nr8didlLKaammdBJGroAKAUIiyQDRxAoOjxGby6Du4dWyBpvZB2VRPGvxm33sG9pBT1eHAlHWgktcu3yeufEbdDTWY1a5h3paWjpIlyrsPnwn/rY2ViJh4gVxlTHQ2tbC3PwsZ0dO8vrJF6lvtuP2iU1zhQuXL7EajKLTWklES+w7cJtypSnkCrzx8kn6ejqJhKI4THZS8RQWg13ZXmfTWUIra9T5/DgdTvJixy+AeVXD3Xffx5ZtO6mrb1G27DaXm7VYXAGB//BPX1OkpAN33UG+mFMRHl2d7czOLHL/vYc5c/xFEiurfPTR91OMBuluamVpJk46n+PV068QySSoGM1cnZrH5nTS0d6sogH2H9rL297+II9953vs2XeI2flFBVYY7XoCoQV+8MS/Mrx1E9lCmLVQhGymgNPlQ6u10Ne/ie988zGGd2xV2aShtSCXz51TZJvu3lY+9MGPoM1b6WnpITC3xBsvv0Y4GObzn/8CTzz1FAaLlcBqkKamerwOJ+eOn+D+u+7h0uvHWb52lZb6Brbs3MmMkIqCC8wlAiR0edqGevA0NtDbvQm73stw1zamry1yZWwcrcNCS3MTDXU+dNoSTz79LL5GH/2bBxVJSdY2wZUgqzMLrC0sEZxbZP/+rdicFrI5A2trBYJrMfyNTgY2teJ0GVgLrHDk4F3cuHKDv/zTL/CBX/h5HHYrCytZNm87zOzKIsuhFQUgtvW0oTVpmJi+QTS6RmBlCafTxtvvu08RNI4ee5rFwFXM9gpPPP4URoON+++/R0XgvPDEK1g8JtYiqzz44N3K+SYaibBl+4AiFfkdHl5/5ZIiVL3/A4/w5pun2LFzLxaLF13ewOb9Q+qaEyeN7Tu2E45EOHn2VRrb7Xh8DZj0Xq5fn1DrsqZWG2dHXsXltlDnaySwnCCZLOP3N5IVkmhRx/K1VQrpHDaPnoHhTuxeCyfOnGDT5s1Eo0kFIIuyWm+Q2Bwd6VSCUDiGx+emodGPzlhR5NpUOsqOHXtIp4XcpiOVKiq7+3whjd1lorWtDq0mgd+joanOTTIRp5jPqQxak8FKaDVLa3MLgZUIr708RmdnGzOzEQLBVXoG+1kJr6Ezmtm0ZTPXxseVo47L42Tb9s1qHZFJxFicnSa+FqK5rg6zAHHVDF6XWYHNBqM4lJQxmjToDWVy+aSK4hBHl0JBHCeEaCmLWo36bhj0Nkx40GRsaPNuzNV6dAUHRo2TSlHAQgMGk5ZiJatIXnL/LqVRqntZYUpNozfIfauiCCwlIXArUqus3cRhx4hOCJjVCuHCNMlUnHwhhcVmwOuzqzHTGcQtpkxJkyddSJMpZkDAaJmDNHoMZYMaO4NenCC0JJN5orEssVSOiZkl9GYbGoNZufCURVUrji1VLdVCRYHvMo2o9dqG4lLVP1I/1bJaNxSotaxbqSHWla2iZBV086bHhnq29rJaTfn/pri9GXzceP1G3ahybiWiZsNZaGPbQvRVoGoVvUbqPbFzFuC2psiVXFx570/R6NrebMTEbADP8lr5m9SPUqdEsymqCtitbVPGQVS1KopHMm8liiZfI+HKeZUfZVEsKl0ZK9knBfjWSMkbdaPK7F23mxawVvZGjY5WiJe1tbIi3QpRXsBxUUmLY5CKEFKDWHM8W4+1UYTn9Zp+g6y6AebKcxtROhv1rIyFuWKgHCvwsUc/TFtDE5/8yCduAbf/S3Zobx3UrRG4NQI/ywjcAm5/llG79Z5bI3BrBP7dj8DPAtx+4W/+hK988wtcuzrCH3/+j3jbz92LAAUeRwOzU6u8+PxJOruH0OpNaPRSVFX4uYfuZeeWQbYN9JDMLzA2c4Ibc8dxN+lo66jn3Pl5zp+OqMJmbjLHQPd+zpy8xuf+4D9z2+5tZArLJFILjF+/gEmro7uhB4+pieNH3+DGyAXqbEb8DjMNDi9n3hihuXUA7bCPy+VZRqYuse/IbYzPj1PQ5NFJWK22TL6QIxlP0dnSQWh5FavBomwqVeZhIY3TYSMWDuG02vA6/TjMTrwuv8qHqlTLqnCsa7BjNFZwak3YtHY8ukYMBjs3Jmf50dMvYnc0kU7D5NQKrW39jF6+QTpbxGS01DIwE5PU+cd56B1bcDpFQWKnWvXR1X4Ayg0MDhzgU5/+LHaXhfbuRqUY0eoqFPIlZa11/vxZjh59isDapAITf+GD+6hrhmx+CZNFS6koVkMu0gkzsZAGq9WNxapXIJNY/03cmObMqYsMD+5hcT5EYDFKOpNVSkKqWZVV+tdf+n1M1hIroRlyxQzxZILJyTkOHbib3ZvuZGIhwPNPv4FBIyCkl9npGcU837dvF6VCCrOxSnNjo1KeSsG9FlpQipCV4CSFYkplALmdjVSKLhJRHWfPjHLp+mvsvb2NB95+h2qE1lB1HeG1JJlUEbPRxdCmHfzeZ/+Cj374V5mZDPDP3/o+Te1dVBTYkMPf6MZoqhIIzWN16PHW2Rkc7mducYapmUnVHBa1ndNqpdPnpd7VisO5lcbmTvSmEk6v2NDaeeZHpzj27DF+8YNHiKUu0T/o5tSJyyzNl2n07qRasXHx6iV0BvD53GSScTwOC0f278Xvc1Df5MbdaGU6OMHZ65d5/tiPWF2zcNed9zBy/oo6plymSnQtgc5gYs/O7Yrxv7wyy+BgB3v2bSGXjdPY7FLKEWnmS8EoxV1JLMOUBZQo40yqyBMwV1jHUigqm1ypKauSIyuKvJJipjtdNeAoFo8pO1C73V4DbDOZ9deYFFs7m8spYFW2dbM6VP6tlJ/rSlQBIuV59dBoFSClrH2FlS6KPVH/VqQBWrNoljxAKWiLuVqWrNgqC9NZNRiEjbzOypZiWIpsAY0KCmgUlXQtx2gjB7a2bSmuJdNXiABSgAv7WazCCooxXQM0a6zrjc9XObi6WoaRHOsG6LlxTBs3b1EbWCxm9b5kMotBa0G8KhVwW8pTqYrqWSyPNep7JYQElbEq+aHroLeAvvL7xhhuNBs2mhgb43czs11eK5BYVSmqa3Zb0uCX98iiVP4v9sQlZb/1U1BeAGkDBigKacOkbMiS8YSy8hWiiuQtKqvkcolEJq3Oo3zhlfGXrqwcB5Q6X4ldZXtl9GInZ65Z6RbkvCqgo2ZXJ9eZECGi8aSyphQFfC6TJR6LKvZ5V2cPdpuLQlZAW7FhFvtlvWoOJuIRBRabraKy1SlVkcpHFUtayaxVtr06BW6KArZcErJCgXw+rRTkSmWhzreQQATkNbIaiLC6GsXtquf61QlCK1GaWtqx2GyMXjzDjh3dtDQ30N7WQp1XiBZl6rwektE4RlGFljUkIkmSsRzdnR2qEVPJF1VjJyqK42yeyzeucfHqFUqCbhvNtHa20tDahNPtUeq3cyPnGRrsZai3TYEPpVKBujoPjU1+MpkUoXBQAW1yjGKDKLlvkj8uKh4h22h0BvLZAg6rQzkE6NHj89Zz+uRFNQY9vZ1MT09TKtfU57G42P9WyedzbN+xRWWypTNhXD6nylwrVySPuqrsTIUkIqoRk9Gmtm0waBUoLedRrmEZX8lulExkyQ6W70MNJJffi+p7ZLHYKOZq50POscGopSqKYlETizq1XMBi0iuw1qjXYhO78VKJSGSNYilLV8cA5awNm9mj3Cr0+hzZTISzZ8+Ry+m4PrpMa3srDzx4Hx09Xl5+5WVi4QqvvnYOvUlD70ArrR0NXL26SFN9I8VCSFnBd7U2o9eUsZm1DG/qIZFIcObsBWXL6PHZMVlqtuPSk9MZrORlfjTY0ZksaEwGMWBQ50/8LbWiPNeKmDSvGm/qOPXiDlBWpBODzqAUIeo/ue8oFw4tJpNkqhkYH5/m1VfFOraM066lu2sTg/176Gjqo72tm/rmVkw6m1KZS47ezOwMo6NXqFZKbN+xmWhslaee/RGXR6+xuBRUefX+BjcmUSDaJDPbxWokpu77dqeLSCSkgCS/14PJqGdlaYGFxTmGNw2xd/c+Tp44R1d7H88/85JaqxWLGkUgkCxCITedG3mVYy8/hdtlw4idcspDa+MQiViSK1dfY/ft3WjqS8SKEZwOacwHlUW6WCD6nG5lq26TdQ16DFUdTf5GvC4f24a3E0lmuXD9EpcunVe570azEa+/jnRW1NkVkum8AjRFySUg6OLSLCuLIbb1HiIZzarrPJXK4PYaaWhxsRyYVvO52JYaDRYFLJiMbr75jcc4sH8fi8s3VMZ1IpajKHEUkQKdre0qd7Krq4s9e7bR3t6oQEijSeaHCsuLSfI5K/sP3E40HGZmeprJyQmWlhbIpVPqx2G1qpxoi9FAd1cXV6+MsroaxO/zKSC/r79XgfqSR6k3iGuBmXxeCEYG1XiWpvzS0pK6T4nrhLYCu3fv5tKVy9Q3NZIvlhi9fh1vQ51qOj/0rnfT1z/E6ZHznL4wgs0u83IMvTbH3XfdS6O/lfrmRgXEnDh5gmtjl3B5LIr0Nj07SqmSZmrmOluHd/PENy+TzpT5089/jqeeeYrgmuRGGmloamDr9m3EEkmuXBlnU/9WPvKRjxGKxamm9Tzz4xe5fmUCr8+npkR/nReP10FF1oe6Ah2dLYyMnCEajdHe3qFAIJejHlPFydpqiHw5i8Wuw2CtUNGK5WkKs71GgCjkStgtdWjKNkKrGcqZEslomKbGerZt2cKWTcP0tLazcH2C6yMXefbxH7F1aBM9/R3kNDlyuiy+tmYwNzC07V6lai2UkoxNjPDf//WrtHS62Lt/mGBojrTY3LskZsROLJ5VhMZwKM3k9BL33Hkf49cnCC6ssrIQJLwSUXXBIw8+wsnXj3P+1Bk2Dw4px5DlpUVFNLI4LBy8/TBWi5PbD91BqaplYmqWlo4u4ukMa7EoF6+NKkCqo7dbZSROTI3T29uN1+Uguhpg6toZ6j0xtg9ZuH13H5VMnotnZ6j378Jo7CcpWbpTU5wcvcDhe4/gdFpVPnpfX5+yeT9x5hRvnjzD+z7wAfXvl199kZGLZ+nobKa1vZmZyQsEAmFSiRLt7e10tPfR0trFN77+TYaGhti2fZhjrxxV5/LAwV3UN3i4PjpFJemgt30Tzf56YmsRRWIQMGNmdo629s6aI4ndob73506eIRWN0WS14tdraamv58LVUUoaLZ6WBtaKCU5eH6Fg1tDS1cUnPvFJpq4tkF4r8J53PEpVl+fy5LQiBiRjMVqbGiiU8ujMeloE7FteUPEYx4+/yUBXH3cdPMLVi5dU3WW1mhi5ME5Pj5AXeujr76JKlkI+zvTENbQVLcP9g7zw9PO0NNazY/dunjl6ApO7kaqhSltXMzprmYm56wrwtjmMnDjxmiJH/Pkf/TEXLpxn5Ow5bHYLa2vLXLx0QTmdtLX1ct999/LNr32bYHCVtp5Wsrk06bUs3nYrekOJnt4OnDYHt+88zMipMa7fuM7uPbdx9eo4n/rN36GuuYHp6SmefelJIokVegbasNq1xFOrpPMZPPUtROIpNe+kkin6evqUivSFF55l85ZNinAs6+XlxYByImhq7KHF38bk6AQZmfOrKQ4c2ans04WMUl/XyOJiUDk9jJwbIxIRNauNcinPjj2bcdebVG2XyZSYmVpRESXWqo/mHj+TYwHS+SQDm1rU+nZ8fIYWWVOZBGxLMNjfTHdnM2ZTldnp61RKOer9PuKxBF5XA06nn0RMwC8dV68u8Ozzl8gWq3T19ZPMlUiXCngaPRisZe66dy9GY5FqIYeupCW+lMWMC4fRQ7Uk5FKJmiiSzSeoksdiA7NF3KREnZzGZBEXhiQul1URyuR7lytVsFidJMJJ7AYnHlsD6XARr6MZI07yGS2lgqwl7ZiMDmU9LOQTm9aPtiLr26xyYRKQWNbI+XxW1V1CzMxkxIFDj9XiUvWiWN8XXXGlBC6WMmRyCTK5GMVKirImQ12TB5NTj94ma8cqZU2JXClDPpPBZbFh1BqUK4emakKDGa3WSrlqYHpxlaLGyHI4RiASpyqEWFlXFaoIHizkOLHwFTJnLX913RZoHcRV5CBlYCQZupIbKxmwtZptA7S9mTT6/xWk/b973UZG683g7UYjXWoVec+G6lfq043natCr/Lvm0iQgp8VkqSlwpSBRzGQxCJJ8Wh1ZyahXjieiwq65D8lzclTi9FHV12KAVJb9OpFYxkZ9jgCwelHjrlsvi7OPqGolR3cjK3c9q1bIsbIOVhE1G6C3UgnXnJZEfS2xMeJCtBExJPWfqq3ecq6puSrJz4btsQK110nOqt5br33V+Gw4Dq2/X/6m6kVRBeehHC3wifd/jM6mFj750U/wnz97S3H7777hemsHb43ArRH4NxmBW8Dtv8kw39rIrRG4NQL/1iPwMwG3f/tf+MLXf5/r41f4+j/+M4ayjQfueSfD/btZXgzx6rHXGNy8BY/fS1lXpqItMzEzQXuTn3fdf4/KQJVsneX4FZ48+t9o7jJislnJZCzYbT2cPr7IxFiUlZUwel2R//YP/0SDw0GuEOLc2Te4MTpKX8cAy1NBdmzaTnw1zBvHnmf/rh2cev00TrOfVLrIoj5Iy5EOytYykUyYaC5C1VwVOY2yCk7EE8pmSKySDCU9TrNT5RFViqIOrCprvNamVpw2N91tfQz2bkGnEVu9rFI29fe3M9jXzoWJN7lw9g0ObB8iE0nisLVwZXSRtVUIh6qE1ooEAkl8viYcThveOjcWm9j4lOnp8hAJn6CrU1QtWhxOD0uLEVqaBhjo30edq5uzFy7zk6Mvsml4E9OzUyQSYZZWVpiYWCaZTpHORnF7dGzd2cXd921FZ0yCLqEAkUQ8g0HrwWpuxmFpVWx3q7B0dTrMBhfPv/AqU5Or/PM3HqfO10Fne78CHzu6/BgtGezOCj29Xv73T/4J9z7cwODmPpXZJ5Whsheci2LQu/G5OqjztCkry462Dmw2C7Nzcyr7r1KosBpYRGvIkUgvUdVGKRNRTVhR6JmNXs6cmOLk6/MM9txJeK3Manye+jYtDk+R24/sUsq4x3/wLBNjQfIZYbRn+LM/+z8YG5vkEx/7NN9/7CiPfft5hrbsoH94kKGhfsamRtmytY8fPfM9nnjqMQqpPBafiUcevUdZlpksRlrqmqm3eHAb9Fh0DpJJI9dnrhBIXWdmcQyft42hngf4o8/9OV3d0NMlDXg/buNmrl/I8urJEZo7egiE4mj0FtKpLNlUHKuxglGb5NFH7+Ou+/aQq8aI5kMcO/EqZy6eo6P7dq6O3uDsmYtUywYFRhfSJZyeOjwuu8rXWlycZvvOQbbvGFDArVafVw1PYXILCCpAoDxqCsecyp0U5aYUjPmc2PLWgFuB5IQXLIWtKCPlvfWNDW/l7khBKsBifX29Kk6j0ehbKl6lzM1kVBEpTWj5v+TBbihKZVsbFk5vKXIVwCiAR6GWmyrAhCqqjUr1Kao6UbM2+EWZ5VBNKSnARVEmTSoFSq6zuxVDXNo0ZVEX2Wv2vJGIKnBFxVpjUtfydjfybTcK5Y2/q4JbrHbX1cTyvOyXKGNFWbuRI7TxWfK8jKeMZe1zK4p9Xzt+HfFIVtx7awxxybNUgHhRkQVqzfoa0CuApxyn7IfDYVcN/JpF8E+B6Y0ifyNjV4HSghatK4aleSYCamnIbIzzhpWzApjFNstoVACV7LOog1WGU0WPy+xWWdwKlC7Vin6xQ5R8K8ktlYzbjKieBRo16MkXCmSKSYpVaVJV3mpAKHBQ2ShLo9SC1W4lncmQyWcUgC4tlmJFg8FsJV/IKLtTm8WI2WRgaWmRleUgfb2b2DK8i2y6RCgQV7Z4YqUs4G6xmFF2tHK/SueSqoklFsQavVY1W8ReNp0pyGgrJYLcJw0CNK6DijLGkUhUZTPLtZpK5unvG1AK3IGBYcJrUc6dvaDG/nc+9Ys0NtYxOzNFJBTEbNBRyuewm4xYjSaKuQIeh5tqQVRzEaUYjoXiSpGhN5ixidW30cTs0gqvHD9OKl8gWSzg8Hlo7+5SGXmi0ssWcrz33e9U85LFrGdwoI/5hRmVcbxr93ZisbDK2rTZrIqEk0ymFIAnAHRJrjmNEBCM5JSdvlephoUcpanoOf7Gm6or193VoxqHTpuTs2fOqfkylywxtH2Iwc096n7rcJvJ5OMk0jGlNBBlfaEoGcdVygIQVwWdB4fV/pYqXPJ/ZT9FhSiArSjLRB0n17U0qZR9nLy3ZFT7I99Dh8OqrAvFLSEnoLpRq86/yaDDbrPgcjuVImh+dpFK0UghDS2NbTjtdprqvSQiy3jcNtwuD9/51x/hcbViNXuIRlJodBqaW1oxWTz8/df+id23DTA5NUtdg43f+exv8zdf/gpNjU2sBYIUc0l02jw2G7zrkfsoafUsxYu4fT7y2RiRyAoGrSiCDIhoW/I1VYNUo1d3SUXGqIotew6NqaAAcGX3rFA+QLcAACAASURBVBGbblPtnpYrqYxao96C2WDBpDfVbOGrOsKhJMffOEckHFPfF7PJy7sfeQ/7b9uP39mE3mRW17HMk9qqQSn35fHaqZ/w7Is/IBIJ8tIz52nudbJlW6cCeurqBeBMMzY5w+59W9ixa5ci1KTSGZweL7l8Qd0TxZVCAOakZPyu51/PTM2yuhTk0KE7uXDyKvFIDq1RIoCLNDS0sHPPQdZia2zZM8D80kXi8XmseiPpSJU2324MWq+KHWhsNWPxZLHWV+nY1MJaJMzc0gIag14BRkIWEVWiNleikszi1JrR5yp0NbXKzZvu7ndy8OAeJmdHefK57ylbyWw+y849u3n5leNEonH8DX6ldNIZCxgsVapFDYPte/G6RGUojXErY2M30BjKtLbVc2H0LA0NolYe4Fv/8l0efc8HGejYyle/8XfMzk8osF4ITC1NLUqZPXrlcs3aOJelrt6Pz+dFDLCDwSALC1EKaTudzVv4+Xe/n8mJCY6/8ZpS6Pk9btXMbaz3U8hmKBfyioA0MzOJ0+6ks62TLcPbGBsfZ2p6kpb2NpZWhDhnwuf309vdy/DQFn7tE7/O29/2EHqtEKTSSoUl5L8aMcbE08+9wK49+3joHe+ktb0Du92FxmJgenZWNYVfevkYpXJWOX8cObyPj//SJ6hWtcwsLfDaa2+ytLyiVIIfev8v8cIrP+aJJ7/L9h2DzC9MKSvsC2fXCAZStHbWc+XyJYwWDVt39XDbwT0qe1ua+dF4Co3GwP33v52vf/Ux5hYWOPqDl5meXuCHP/4hgwODzM3OKuWSgGZHj77A8PAQPp+PYr6o5rjmphZWgxFScbEWLWNxGNGbKuiMedai01ydOEtre52ydjfpzCr6I7SSQlN1sGVgs1K4inpPuQf09vPAPffht3mVFfHRp55m5voVqsYCWW2KUCHAYmyFbMaBz7GFT/7Wp3F6jRSrCV55/SnOX3pdAVj+ejt1DV6WV1ZIpwsKdJLv4MjFcS5enKSlsVPllBczFao5OLD7AJsHtvDK0VfJxZPK5ScVTyhVtRzv3iMHKBmqnDkzQkNdE29/28M0t3Rw9eoNYok045PTDG3bwre/8xhWp4Ptu3aqqI6VUJi+/gG8NiOXz7/Kqy/+gIce9PHLH2zG5xRLeQOhYJaZcR2awk6aGg/hruvhhdOvULVCZ7dYmMdYDgaIp5OY7Rbm5hbVfUIy2kfOncVo0dLd3cmOHdtIpJaUw82Fc2PoMNPe3snqakyB7C0tzRy58yBVXYESaZxeE6trSzjNPjJBIxdPj/K+Rx/F7XAyOTahiAmh1TVSiSzvfc97efwHj6ts097OXoYHh+lrbmBl4jonXnud1dUwD7zjHUQyKb749X/kPb/8bjqG+5BZ/P77Hmb86iw2nYtMrMi2nZsxOfRkUike+5dvM9DbTTgUxOpy0NLVgc3v5tkXj/LcCz9h7MwF7nnoYd7x9gdZWl5Qa7e+vi00NHYQj6eIhEM4HCa8bgsXzp9kaW4av9vFpt5BNdfojRb+8qv/xOZ9+7nngTs5M/I6kwvXKJRjaAwFnG4zs7MTZDNJBvv6mJme4dSxy0qt965HH1buPuLSc9u+A5w7f4mVpaAiPohbiMNpIRaNcP+Dd2Eyg05fJRaO8+j9v0xP/RAf/bVfZWJ8lp37d3Po9ttp7WzB7jFz4vQruP0mIskl0tk1tPoCjW1tNLfu5JnnnsPm0OAWoD+c4vyZMdyOeu684zAzc2MEVqZUZM/y4hqFtAWr2UU4tEqlmuOOu/fhdOlJJtdwe51YTDZyuYoiis5OrxAOxTl0aH9tLtTGqJqTam1XLpiYmV2joa6VF48eUxnbmUyS7p4Ota7dtes2Ll24xpXLY3S1NVLIx1haWmFowMPgQCN9vU2k4kHKhZSy9xcyXDyWpr6hDa3GjMnoIpu1Ua66+PEzLzEyOk9dSz3RXILGdh8mS5X9t22nyefjyqlLDLXvoLtxM+SNpOJRSpWUGttSOUepnCZfiJFMr6r3GU1lRUYR9w67o+YGIuempKmSymWwGAwYdVDMZjHrROVqQleVudxLJqEjnZSIiha87laqJRualJOSiGJNGhwOiwKKy+U8ZovEGSWwmK0KqE3GM2qNVq3UbHKLTq1y49EqUqKoOStkCgni6TXi6RCYyugsGmweCy6/A73YNBczlPNRjMrJQ9btQnYVe2orGq2NTElLNF0iki0RjCcUgFuoapXThbGiUQRZIVJKPIYAkBohmQl0LWCf1FQCEgpwKxE0ojJVpDpxL/q/AoYbPaibVaA3A7s3A70bNd//DN7eHPfy1mve0u2uK3drO6XqKKlJFAi6XvepzxOAV9bEEnwi8T8Csq5bLIsTiklvwGG3U8wL+SurCHI6ATtlVhd83WzEYDErIpXKl5Xc8kpZzaXyb5PFrOy/pbZSBFS9DqNE72hq5FBVu65n1krtqvZBp1P1r9RaotaVMVVrPyHWmo3qszfIuBvuSqq+LJUV+XhDvbsxxopIrYinNRWvPDbAXakTN1yv5DNknS01rGy3FM+TCSb5337p15StvVglf+4zf3DLKvnfuoF6a3u3RuDWCPy7HIFbwO2/y9Nya6dujcCtEfj/OwI/E3D7lT/hb/75C0xOTPJXX/4KNy5Ncv9dD9La2MW+vQd5840TJDNJhrYOIV3SnBQweg2LM9e468AO7j50L7FEFqtdj1mf40vf+jT+NjP9wwM88+xxTp2aoq/3Nnr6tnL65Cm8GPnan34RQ8UMWgun3jjOcnCOvoFWpWzYt/8IP/zhc/z1X/8DH//4rzO/NMfhO/aympwjQ5iiNovermc6MMlqMgDGCnqzNOINlItVTBoz8WBcse2rBR1GrZNGXwf33nUvWzdvo5TXcPr4CKfevEBgKcLk5LRSbhbLCeqbbdS32EhI/ltHhYMHtmDQNBBds5KL+xg5s8L4WIg9e++grqERdDli6Xk8fogm5hje0k+zq51nnnyKxx//Jr/ysXfT0GwiGlsgl0ti0oslVhsdrYO8/upZnnn6J8oqrrO3HV+bj3wlr4ppsUgcHtrGubPXWA0kyGfFhhkW5ufRm6r84Wc/g9lTJZEOMDl9manJGWzWeqyGBg7vfwf/+Pc/VJmDu7YfJJGoWfXWN5mUNddvffKXGZ+KKyWa2arjAx99N//pt39DqV5mp6fYtWsn5UJJWYCuBBaYmr5KU7OXxaV5Whu6KGY0qpjetqsNj7/Ka288r5RMZpMbv7uXk8cncFi6CCwWWZiNYLM2oDO4mZyeI7A2TrYQ5Ld+61fx+xr5q7/4O5oam9m6bRNabZaHH34ATcWAXuNjeSFDOJRlenaB2Zlxrly/QCiyhK/BSs9gCwdv38XWHf1s69/EUnqWYjmnQKaV+UlC06NUMgmSaR1aawFfuwaNGQLBHHcf/jiJSJU/+sNPs3tHO4f37Kcc7eCe23+Nx556hj/9q79k6479WGwerDYn+/bsZPNgGy88+22V5/jAQ7exdXs3Rjc8eexJLly7SD7XjdVq4+jTrxNYDrN7/3YGB4d58sknFIDhcOp58ME7aWlzMb84hstlVECAw+5X2UfCWpZCT9n8lgTU05PN1sBGAXSFDS5gkBSeAjqyDnRKASiFpxT3AvLJj4B+a2tryo6urq5OFYsC5CqrY4NB3WIEHJN/u1wu9ZlS+AqQGY/H1fsEPBTgTP4mVrout4e82DDra9uTAtXj8Si1gtgky35HQmFVjApgLExmsWETIN9qtrylrJVCVUAKaT3I75LJK48NZbBsTyzPN9S9G8Cy7KuAsvJ3KbLlsZHVK78rBbFYZq9bYMn7NiyfNyye5RjldxnTDRtlk8ECJb2ypd4AhEWVuKHolc8WAFdALlEs5nIZNZbyvDS3NwDmm9nVG6D4xjEolbRk62YkE0tY/jWAXs7Lhg2z3S4gvZFEKqn2Y0PBq45TgNuSjnKmitvhquUISzafKBu1emWbLNeKTVTPAlYKM1xlJUtml15ldkViEWUPLcC5Qex2RY0obsoqE1gaCnmsNquy3BTgPRJPYxfVnUMyvpdYXVvBajXS1NjI6uoaly6OSgood93xAE5nvbLPsxht1PvriUaiTE5PEAqvYHGYaWyuw+lyqMbT0kqARCZHIBjC4fKqbDFxSRAR/sL8LPPzAdrafbhcTlpbm2lqbsDrddPR0UVSMvGWgzidLnXsFy5cpL2pxpLv6+lWNvGFTFoBt5l4jLamRpWxVc4VleohGUsQWQtT72tGU3aQz4uNqlY6sqTyRZaCYWKpFJiMvHH6FDv27sbh9fDDpx7H6Xayf99uuprr+OEPnlQ2prfdtp2p6Ql17xNr0+bmJsbHb6jzJ99DAZmEhJHMZMhLw0plcBlxu9zkM6JgtSn148Xzl/F5Gxi/PonH6VN22OfPXUSvdbN39xHV3G9u9ZIrx5hZuIanzoLGWCaRiVKqltQ1JWoDaYnJ/GfR2dEUNG/ZJzocNgxGnbp2q/L6XFYpycVGUdwo5H6h1xmoszdh1gmYNsbE1ATd3V1093YSWFshGAooG0vJotUaRdnpwWwV5XeGwIxEHTgpFeOU8ima6/30dPTitrhZC0bY1DdMMLBGZC3N88++xulTN9izfwdf/vof8PZH3olea6Wrq19lwWdzeR5+54N89e+/xK4dO7ht7w4+/2d/x5GDBxke3ErJYMDV20SeDJpyEpcdCpkI+qqcY62at6rFCpViGYNeSyIRVUqdTCVLQSeNvhKVkti5ij1qEZvZQUd7L7lMiUwyj9XkUNmoM5PTLC+tMTeVoc43zIc/9Ks8+LZ7sVrMBCNBlcEXT4SVslsa4V/5u7/mkXc9TCi0yquvHWNucYzTZ08yN55l1+1+du7aplSpvQP96p4XiwkRS6esM0UpJXaTJ06cVtqUzq4OWlrlexYgEFjA7XTS3tJKY30LTzz+JC6LTwFaP3r8WX7ywjFKhTLB5Rhf/YcvsmnrPpXx+/RLP2By7hStzWIjCaH5LMPddzA7GSBTynDfQ/u5eP11hnd2UtJkOXHuHDqrmdaebuLZHPFkUjVPC4k07f4GGp0eMmtRyuksbrsTn7NILq3n4Qc+RnvLHgLLBUZHZ1S+9pbtnRx7/XEuX3sFg1VIDwGlzgythKBko7OjX6nJ5QYUCoUpVYrs27eHa2M3VNyA39/C/GxEZUX++e9/meffeIXWznbGJq6ysDRJYGVGqc/j8QA7d25V979YJMnE2CzailiDG+jpHGCwbwuTN+Y5d+YMA3197Ny2lfn5OZXVrNUIkUOycdNkU0mVZ9ne2qpy5YtZOHH8vLKGb25vJVPIsWXnVuwuJ08//ayaAyUi4ifP/QS9RhrOJuVwEU3HmZyd5pFHfl5lw8r65sdPPsUvf/gXuf3wXmKpJZ4/+l0Ca9fJl4Ns29FNMhUjnzVRzJp58MFHuDAyyoXz14hFM0r1+cC9bydfzqlIgoWlGWw2ydJO89Kx4ywtVtDpXXz/icdIpIIYzGVuv2MPQ1v7ePyJ7zE4vIWTJ8a49/6dnB+ZIh4PMzgwwH/6jc9y4fwFrl69hlFvVteikBcMOgsfeN8vcvLEaS6ev8LevXvVHDJy7jzZfJl0vsSvfPQjnDzzBmUyzC6OcfHKCT71O7/CG2+8iNmkw+P0EgqkiK5msRr8XD07z/sfeD/19W6cXj29A/XUNzrRVArU+/2UShpOnj7L6OQk//LU42hcevq2DXJ49yEmz4+irWj48Ic/rBrw24a2qPXJd378HZaDizhdZjq7mhU5YHllXpEyrl6bV8eaSRVICrjkqScaTPGbn/gNPvObn2FlYeV/sPceUHLf5b33Z3rvO7O9arWr3pslWZIrNsXYVAdiU0IIXAJpFxJygqkhEFoIIYHQQscYjAF33C3JsqzeVlptr7PTey/3PL/ZcRTe5D3vzbnvuffmaGwdrXZnZ/7zm5n//J7n+3w/X773zX/hkV8/xO23vZbTJ89y51veyAsXTuHsFCy0fIa1kU7k6GrrJhZJ0t7exe5rtvCNb/xQZclLpMCly6Ns3LJZ5S7OzM6xZ9tuRs//nFD4x7z7XRtp9RWIhibIZ1L4PO1KaC9kPGSWtrKw2Mt0LoHWY1bi0w9/8mM2btvK8JrVvHTiJSZnJkhlkly+JAK9g2t3X0NwPsjw0DB5V4GXjhzDYZXhmJzKUb7+wE2cPzdCZ2cbeouWYy8dxuU309Jl5+53vpVTh07xzY/dy/rVq/lv7/kDtm7bwne+9S1+753v4PAzB3E73FweGWPT+k08cP+D3PORj6vbe/CBn7F35xYOP3eQvXv24Q+0sXn7dh55+hFygsu2GRXa/c4730qHrw+Hwcrjv3qOG266VuFji5k03//Wtwi43bjdTkryWVPMEUqn+OwXvkj/6mE8LX4unb3A3335K2RyBQIyJBCOYTRZVT54OpFWxAcZdBzoa8Vm03L08PNEgyEVHbFpy06GN2/lo5/9NJF4EPRFVq3rYSE8RiYXIl9IsnrNIAefe4b169ejqWlIJtK0B7q5eHGBs2fGcLu9XDg/rj7rWvwB4okEk1OXufmWG9m9ZzvB0KzC9j762FO86pZX8uF3f5q73vT7zMxMqj3R9a/ag8fv4LY7XsHE7CWOnzxK38pe9Xr8+f0/VzSTWl3PyTNTSljfvHWlipM4+OwRcgk9HW0DFHIlUokg0zMTTE3NsHnjKhZm4iSSOVwBD6VKjjtedx0uj5FKOYPf52VsbJL5mRCFrLhkLcxMy6CHize96U1kywkeefrneFvttPg9JBJxVVOa9U5y6RqhpRx2q5enHjqIr8vK0KoeDMYqq9f0ksuEmZ25zMzUJOFgmb27vei1ZUw6Hd2dXeo9YTY58LiFDCD7ZnA67Y1hPfl8bu3hN88cZXYxwQsvjVApG7h+341MX5xk99ZdvOLa65i8MEomlsJh9WCxONWQkgyxNJywIqAVlKs1nQmTyUXUe723rx2L1Ug4Nk/dmkJnKaoYAon9EbHPoNVjt9gpFatQEaemBU3dTLksg6BynvYQsKxEX3Wj1cg6QiEjkTN6nA4PRp3UZPLZUFODakIpkfNzMhkjUbWpPbM8b0IzMRg0ali8UM5isulU5EG6mCaZi1OuFdFZZDCpSme7EY/bSjadR681ky/WFR2ghhm91U2qCCMTcywmUrha2zBanRTTOew6I4lYTEVcSM0mlCCVabtc9wi5R4hFzVpBah1VqyyLk/L1y4O3/w4y+Urh9t9z2Db7UC+TkpZdov/m94R4dEU3/WXUcYPCrC6aK79uOnHrjexYcZrK7xh1EgHTIAnVS5WGy1ajpSQRBkUhochgnE0N+8rgq4CMRVhVmGQRRzUatYeV87KsSUGiB5aFU8m2lUx1RTZaHrBVj2nZFSu1tdScUlPJwKoMHMtnTLaQx+Z2qvVuDgw3BVhZr6Yo2xzKvVLwbg4MXyneNp+PJqFJxaosD0nbrTbsOovKuH3bbW+h3efnT37/v/GxD9/DvmsPKJFeypSGJN5wM8uAmkaOTn4g2OnGxabRaMS+fvVydQWursDVFfgvtQJXhdv/Uk/n1QdzdQWurkBzBf4zwu1nvvh5Pvn3f6uKxk9+5h4sRkHAmfnUxz9GJlnkid88z9Ztu3n40ceV6zZbzGB1mAnPT6DJ59i/+wCvve1NuDwOYskFvK46B88+TLoU5tBLLzGzuEh37zDjUyGFUEuej/PJP/4Au3feTLWsx2p3kUwFefDx+2jtamPVuk0cevE8B184y7Zdu5gNTmEyl9GS46Ff3ovJqkNv1ZIupFizdQiDVUMik1DCiKBAzQYbre52BvuGWbNqPd3uITRlC9PzU1y6OM7xF0+TihfIJCuUSxra2jo5e/40gQ4XGlOeVeu66V/pIpI+httToSOwhlbPWlb37efJp0+RTevxuDqYmplSThNvQJCbs4yOnyASWWBuIkgmlVKun94BL+/+g2vweGtMTlzAYXVj1HrpCmzEog+QjJVULpgySsnErtdBT3sfZoOTH9/3a7759Z+xcd1+dHhZXIjictuJJ6cZmzzGF//+I2TzC9Q0SYXEDIeSBHy9HNjxauaWMtx/36M4bK2kUoJPzWN36HB5DRw/9Twrh9dyy6tfj9VuplxJYjCUCIcmWQrNU69WOHH8mJo2F4FCcoYEV3fttbuZuZzm8vkoc3MXsbrTbNraxeYdvSTiEajZMOs7mbiUZ+2q6/E6VvJnf/IJ0qkKDlc7bZ29dPUEKJUSnDx5hK98+UvMzs+SjEdVfuPi4iSf+uRn2LR+Az/50U+496e/4OiRE7R4W+jqbqe3t422bi/+NhEoTVR0GRaWxvnBj/+FQKcbk1mLwaihXs/jc9RVHqXJ5CRfylDWZakbtRRrRsbHclx//et59smDPP+bQ+zbspOtQzexd9frOHFuis986Svc9c53Eo3HG9m51SIGbZnE0jQ//ek3+LMPvo1bXruLuegII9MnOXriIJraLsbHJ7hwepLVw+vZu38X4XCMfD7DiWPHyKYL3PHGXaxe20O5Ku7zSQr5EnZbQGUnSi3ZLLplwltE3WJRME6CHZUJ3oao28Qoi61OcMUytaywwiIIGgxK3JRCVMTN5u0pdNQyqlhl/+j1SnwV4VBERRF/pcgUZ64IvbFYTF2/ra1NuZc8Xh+5QqGRCSjYLoVCbTQKpIndRC/nRNDUarBZbWq6WupJEYkES2V3OhRKK5vPqzwg4VNJMa3yj/QinIqg1MhEVs4qlY8rOUIiLDbyb5uFs9vtVvctxbr8XIpv+V0p4mXSuol4lp81i265D7lO89ibDQhZW025kbsq990oqAWzjHILN3BWVZXXLKJNS8CnjisYXFRi7pUZRs0ivlm4N4VgOdZ/nVgX16k4JMtqLRvY2kZ+sWCCpUHd+F5jm9rIUtIpQa1erJMSlKpWR1ugXeEOVYZortDACktgtsqPFbFZ0MklhbXUG7VKOK1r6yRSSTKZtMpTFedjtdrIgRRHvdyvDABIbrbZ4iSRzipcoNVqoFBKq9xqWZNAoFW5Si9dnCAWzTI8tIHhoXUU81WS8TQel0cJ9ovBeWbmZhQm0Wozqwzq2fl5Uvm8asDk8kVSmaJ6fKsGV+JyuhR6XbLTBJ1cKGUUklgc6fF4RD1/zdeqPJ8yJJCIjKhGhgjKA309BHwesUuTjEYo5TK0uN1UC0WcFnF/ulSmuiA8W70ryaRkFXQqv1NrMBNNZFgIR5gNLrEQChHPpYmm4rR0COqxzMXzl9m1bS3791/LmXOn1Xlh9ZpV6twqQy09Pd309HSxFFxU71tx/KYzOXIyOFEqqlxaee0L2lqcTYLWd1hcPHj/c6pxJC7Xp356FFe7VaF5N6y9lgPXvlplIFocWoKRKSXehhMzFKpJyuTUuc3sMGEQ96xei0lvppgoY8CM3SJIvqrKOiyWZDhEsvM8mCwG4pEUc8FJ5Z7t7unAbrKjKRhosbcqF+9icIGpmWmEx97e1a6GtTL5NKlCmqq2itlhxu6yK9ekTWtDUxH8cJhkPExiKYEJL10tg3T4eyjmJVtaj9fjp1TQc+l8iG9+++f83h/fyrOHnlHZgNWKkUy6rESSSr1GLBbC65ams49KuUYsmiIaTqK3Wkhp85jssHFDP6tXdZBOzOE0a4lFw1iNZuU4rpTKOOw28rJXsZqp6+rkKxUcDg/yYWszOpVYW8jUWJyLk0pmcdk9PProETLJEm98/a3s3LmHXTtfhc0cUA2y+YWYauL29LXisBoUvrFazfI3n/8IqUKU/r4OTp45ptzYWnEQ1YqcPnOaLds2sXbdOiLiIk+lyBck492uGsoOu4eXjp7BapOBDCunTx1Hp6+xes0AvhY7bQEPSRGf7S5mp+cJzke547bf4czpEX7yw/sUKUAQzz2drXzs45/A5OxA6zRzbvxFHnj4W9TLSWqJOqt6tkLOxszcPL1DnVRNBVytZvzdTp545jES6Qwuj4+6uGD0RhLJVGMAp1IhkxTihAGHzYpGho1sVgi+yKqVW5mbKrF68Dr27LgDh72Hl148RSwRZmhVB+WaDHAcJxKbJpEMKgfV+OQ51YyuVLR0d61ArzezuLSkhmkCbW0qcmJuLoTD4Se0mOZTn/wi//BP/4ynNcCGjWtxexwqy/bgwWcILswxNjamxEej3kp35wo89gCLixGVjZ1NJNDWSgwNrlCutcX5OeW4Fd+SvCcEIS04/46OVoVovnDhHLFoHIPOidfdQalcZeWaYXQWI7988FfozZID2aPE3bvechff/No36e/up16qNhrzdovKKbx4cYyevl4+/BcfUlnZ1VqO/ddt4yP3vA+nO8+BG9YxevkI6ew8vT3tdLTupLN9G2fPXqJc1OD39bBpzQ4cdq+iE/T3DJAtynnYBLUKLx07wue/9GXe94F7OHXuEmMTI9x3/48pZAvccMt2tlwzjM1p5qN/+XXaO7288a4DjE1M0de/ApPRzOzEjHIYl3MGauUa+2/YpYYXfvKDn/PBP/0rSnlIRNM8+cSThMMhdV5zt3iZCy2pPe+uPTu5cPE00cQ8n/r0X3L67GFMxgqXRs4TW4rxqlfcTm/HSvr9q/jy33+Hs8cnsTvNLEbGCHRa2XvtNoW0N2oMHHz6RUUWGBgewt7q5+Lcecq6Ei888zS9bjcGikxPpXn3e+5Cp7ewccNO2tv7Vc3w3HPP8elP/w3v/cA7OH/hJBargUefOEShXFM4zmqlhNVgJxup8a7fv5M9O/bic3lp87XzsY98lKGBIc6cPkNbZydLpQye3g7m5hZIRdK88+53sXX9No6/dJzjR09gtzjUcFRwcVHtV/bu26eoQ6fGjrNz91bi80HWrcpzw/U5qJwlm1xAU7Gjx4TRUmEpPIJT9kD5TYxc8HForMTeW9/Eb556jq9/+7vs3LODeCZFrpSjC5UtUwAAIABJREFUIDnY83MY9EZ6O3qUW1jiAmTjYB7y8Ngjj3Pbrbcrosuxw8eJL8VZObiSlStXcOLMS6wY7mFuaZyhdSuwuYxMXJgkP5WnnK1w51veTGtHKx//+D287rWvZd3wGkKzQfLJPFbZK+fKpNIFcsUyJ88cZ8vW9ezbcy2Hn32B177mds6dPcueA3t44LEH6BAssUHPQN9KPNYW9BUDD973EHe87jVY7RrOHj9GPp6kni8oVPGe6/ZzaWaae/76E+SoEUwkePNb3srPf/aAcrm/708/REbIAW2tai8i53uvuwWr2YpGU0aryVIqhrFaBNVvxe9tZ2kpRSxXZCYY5NCRZ/id372DUGyGk6cPYTBJjn2FF48eUfEGr3r1qykXBcNqJBJJcv/3D7Lxmo2cOn0Gh9nN7W9+DSdPn+DM6fOsXNXPnv07WQotkExGKFbyZHNpdmzey3VbbmG4cw0P/eaXqhbVGatEEiEmZ8ewOs1qD+VweZiameXVN72W548c4tiZM7zhTW9mcWkBrbZCi8/D888dYuPaHWpgSGoRyZNtDXgIBufZsGEd69at5Tvf+RlvffebFVXhoYfuY926FXR3+hWBweduZXYmhFFr48zpi2rgSPYUMvj7itfs59j5Z/H4bQqF3NrargbrLl+SequItiaClZNkMsWFkbMMDnbT2u7BH3BjkwGeDr9wapifuYReW6RazBKLzLNqeFDRfoRUk0nLAGVDUZIM9lw2TXtXLyfPjXHopSn0Oh+zU0V27tsIZSvh+RAei5Nb999Iq9erBup0NTt6naOR5VoWd6PsiYvk8mnQlpUztlBIEVyaI19I4/E6CbS7KBsj1M1JjAZxd5aoVtIUS0lK5RwWo8SgyPct6LU2KmXZ+0O9YsRSd1LMSFy1XQ1QWy0tlHJa8umqGtqSvUZdokMk19eoV3slo0FHMC3WVql/BNtdUNtzGYCUhy+Z3yJa13Q1yrUSRfGhSzyDLkOxNE2tLij0YRUjkMmVcXoCmOxujp25wMjYDDW9FbuvlYwIzlo9PpeHeragPnulnhGxTly0KsqmKpFORkUqEtFUuW+l1lrGKCuc8hWibbPua9Y7zT7Rb//7/62D9tvCrkIzKzGxsSZXXn5bvL1SuP3X60mNvhwRIwPLgkmWvFqV5VLDZDBhVZEqKEG+LE7YSlVRQITOIzhkqWPlOKTOKZZLqv4Roo8ItUIaaiKkZYC1KjerInUbDmCFbV6ur2QIVyJOpIY1GU3q3C5ZtbIHDUbCap2lPpFjbBCVhWxTVzEhDRG1EdkjdAvlLlbJQv/PfGH51SuHieX8Js+n1KpSt1tqRkrRPO94w110tbTxZ+/+w6vC7dW27tUVuLoCV1dgeQWuCrdXXwpXV+DqCvyXXIH/lHD7ha/ymS9/g9ngef7uq58lmRlTgto/fPWTUDOxOJtj3epr+OWvnlCYzHgySm9/O6VMHm2+TiGXZMeO9dz22leyoq+fnBQ31RxTwYucHj3E0bMvsJRcVIWJy9lJMVQjoGvhjle+Ebfbz5bN29WE5amzJxm5fIn16zczOTNPIpNXDgaP300sHmJ67BLnTx6jXi9hd9uILRXYtn81269ZpxrlA4MDdHR3KaxsLl2iWqwTS6UYH5llemyB1pY2Tp88rZBRDpuP4EIcl8PPpi1bVXEv4l+2GCaWXsDqruJpr5HIzikXlCAY163aqJqDs1MLWM1OHvz1IySS0oyVqdwMrW1+nB4NBmOY1lYTPo+X1jYXVWmyl+N0dbTjtLYxcznLr356lFioznX7buHtd99FpphBZ3QSTiXRYFQOtksjs2pa+eEHn8LjEuxtGavNiM9vpa7JkcqEFDrNbKvS2eVi4+b1CtUpgt/FSxNYLV68nnY8nlba2rqwWE0KSZUrZijmU8ymxomngly8cJJyMY3VrCefLWDR2+ntHkKnsSg0swh3ImgJjq2aaSMbkQn1Y2jMQaZmz/GeP9rPTTdvZ2ZumnxGi8MygN+1ie7ALv7xH+8nk6jT2uOlrEnTGuhUTc5vf+trSix+7/vu4vSpoxw7ehKf24/X08LKwRVs3rwKnb6I32fHZtFRLBfIFzIk0mFCkQUigsi0ali/aZhvfPsHuDw2brp5m0LC1vU1krmEwoS5rB6KxTqFgiQaVSnUSqSKRSamI9y473d46akRDj55mLvveD233nQLmbSdJ547SjA6T01foVQtqKyieqXMC08/i9/r5P3vv5PBNR4ml46Rqc1y8vxhpicFhbxIpQA7duzhzKmLjQnrbEm9Nlv8bkKhBRwOPW9562tIZaJUKwXisbDCjkohm883RCwpHqXgrpQle0kydTQvu0tFVGygGBsYJuUqFbTtMsJYhFSbXQRrEyKkqklkrVYVp1Jcyv2I+CVFpBSPcj9y3WZOjzhxm/+Worajo0Plu+Zy+cZt5hqZtlLoNt2iDRdwE0PcyFiSQreRIytiYFFNRyuRWVDBy5PPcv/q2JZ/V+GqlCNVREiduh853kYGarGR5VSvK3eT/Kzp0m1OP4v18UpsccM1u4wREyTVsvjbvJ0G+kqHRW/GZLYq5KXkCcvjFQeuagyUG4hqceHK9aUJJqKkTN0LglYci1cW5E3nbdPtK+sq32teR74vzsgmuquJ4ZJGgTQbRLhtCNoN0Vn9rjz/WoPCJdclA7lcVllv4mR22lzq5yImaDV61UjV601KsJPsT8n9llwwrUGHJOw2ptYrquFkMOkpleW5zWIQtLhRMpuqKkfYYnNTrtYpFPMqM7JaL5NIyYBFWjUmXEqctbMUihNcjGI0Wunq6FXil4iO8nAEJyZrKa66hUXJgdSrpke+UqKnr4eWVj92l6OR56s1qnzfSDSoRPJMVrKa85RKOaq1ohI1xTnaWJOGsC0Nj2x2jkq5QiIqzn4zK/p7afe34LbbKeXS1Eol6pWKQurJQEojn9TP0qy4K71KOCqWZDBA8nVtGCx2EqkMFycmyJYKXBy/xFIsopp0vhafau7Y7TYl9NgcNuKJqDouwTVHo2GoV1m7epUSDZYWFlRTrSRZWzqtEn9l/eW1IDldJrOFgK+dC2fHOXnsMn/5oQ9y3w/vJzSV5m3vvJvxkTDRcEnd74qhLp4//BQ6S1WJlhVNBo2hgtmhJVtMKNpATStI9QIOgxttVU+lWEZrkNeJGb1Br9DV0oQ8fvIkM2N5Vm9qZcP6ASwWEwaNEafOQyUrr1Utbq9XNaHEUTU2Na5yxrUyGGM1UtXXSRey1LQ1HE4T3QE3bic47DWFLIwvZojN18gn9HhtfpUL7vFIFm0Rk8FBwDfM+XOLPPz4IdzeFnKFNIG2FlavWUMqJYjCCqWiuBqMxOJhhob7iMTm1GeeuFniqSTFsrwOCwwPtzI01IZeV1UOf8lPFlFUnHw2p4tMLkOpUlIu5mwiRy5TJBVPk01JM1pDPl1jYb6G1aJnaLCP7o5eNm3bwTVb95Ap5bCa/KTSFRXBoDfWWQjOUCinGR09x9jEeXL5CEdefI62Th9LwWnl2lo5OEBGnKmeFoWDN5hMXLh4kYXgEitXrVHHNz25yNYte/C5Ovn+t35CR1cfc7Pz6LRl8oUIWl2RdRsHmJ+fZs3aPpWPPD8Xwmr0Ui7peebpQ+pYxy9P0+JxsWvrOnVf8aKBjlW9lIxxxiZPUs1ncdY89Hj6Cc1GiCaD7L15F/OJRTqHe8hqM1wYHYGyuLYMCrmsFYS5QZz7JVra/KSLWeUmqhtQAn5NU2V1sYTX41FiczySpJivc832m1k7cA16fQvHj1xS7i6n3Y3dbuHy2Aix9CiLiaMkcxEqZR21ikE910Vxnui1ONx2NNo6LqcTnd5IOBznr/7843zibz/FhcsXqdU16n76e1bT3THI7p3XocVEKp5l9OIo2XSa+blZfD6ncpe3+z0ko0Gy6SRGnRarxYTLYUevFVqCW527l5YWVd6l0WxidnYai8VKpaKnv381kWSSR598jJ6VA/QPDRJPJonG4uzacY1C/v7ypw+wbf02Lo+MEo8mMFitOGWwsZBV5A+7y8xb3vJ6QuEpnj/8GGZzkRtu2MqLL/4GnbZEd5eT2ZlF4jE3DtsQXZ0raAv0oNfYyGdrJON5lR2+dvVaBgcH1XvXYNLwj//4VRaDi/zhB/4747OTPPLYQ2RyMeYWJ8nk43ha7HR0+3n08Sfp7u3lNbddx+nTF5RbPpWJMzS0gmyuyCMPP8WrX3UtVLXYLF7Onr7MhtU7iYQyvOVNdyuh+8zZk2TzSTX4EEpEmJyeJuBvZ/91e7E7jYxeOoU/4OD40eco5vLUCiWK6To37b+R225+Pb/4zZOcnpomXc4yNnlB4WcFJbl367VMnJnCWrXT6WtTe8/v//heeoaM3PPJ9zM3N8ql86cJBRdZObSS1WvW0dk9yLGjF9Fo3Hg8vTzwiyfZe+31SsQ9fPiQOofoLGXiuSUe/tVTvOKVu5Vrra+nmxa3j/17D5BJCRGgi+9++/t4XC3q9RlNpAgWkni62rj/Z7+gxePnlutuYfO6rcxPz7OibwVjF8fUZ4cM501MTtDX24vVbSJUmKSmi6HNRXnXXdto941RKp5Unz0XjvWSitexeSu0tE7gbclgU+eRlfzRR0/j6riFaCrH4ZdO0Tc0iNFu5sCNB/i7r3yejvY2nFYnIycuYq442Lp1h4pBCJPEbrYx0NlPu7edJx58jEoix0033aSyz0cvX1Aoa42pRqGaxeK00Nfdi7Vu47HHHmd43TCDa1ZycfQCZ4+f4jv/+HUqgmafj5FNlXj66cPs3ncjB188hq+9ha6BDu790U/IxDO84y13c93+/dQ0ZV44fkjFMEzMTChxOxVOcdcb7+bNt7+FFw49y0tHn2dxYoJb9l2Hta7hqd88wYEbrmfvzTfxi0ce4p++911KWi2+ji5ufMXNPPzQo/StWMMHPvhhJCg6Hg/T2tJOpaylLBnu9SJ6fR6vT74WETFGIQ9Hj1zgZw88TEtbO5/+m09QLmX51OfuYWBFJ+vWrWRsfISf3f8ILpdGYaXl8/bMmUssLITQGXQE/J30DvSq/YnL48Lhsqj7HxqW93tU1TSDw4MUS4097DO/OcIrJGc2JSJhDZPZpugBgdZOlWO/78D1OCxuJiZm+Lt/+ntFrxEUc0hiHIxGLHYzToeP1952O2OXLzF66ZxCvZ8/cwlt3QIi4BTzbN4yyM237mBiboLZUIpjJ09gNFRp87vp7GjDpDcyPTFPIVfH627j8uiE4FMUScdo1LHn+nU4AmWCoRA2cwuFvJ5kNIfbLYSfFB63A4tFoi/mGR+bYeuWnWrg+dDhY2qQYWCgm7NnjrJz+xouXjiG3+fmVa/cxonjz2G2anC5LGh1dax2kxrEMWnsGLQu9AYXjz1+iNmFBNGYmZtfcT0DQz6++bWfceDazQz3D/H0I4cJz6fZs+16+tqHsBpd2G325QFUGSSUQcfGUKFWJ9EpKExxWdWAOTL5JDVTiYoujVaXwmTNYnPmMdvz6E2yXyyoeqVS0qPXuNHgpF61qCgDg1ZyuGWotabqW4PWjknnxKTzQNWKUedQf6TvUVNOXZHjtBhsRlUHqD1tXobUJNtUsMUSxSD76ToaiVnRa9S+SCGNtSkK1TlcPgvzQaFOWGnp6CCczHD81Bly1TpWpxet0UaxoqFYlsHRmqIMeGySzWtUdZ9cZC8vZBXZ+yucr9Qkao1qaj8v+0wRclUkTUNifPlypfD6H339/0XI/Te/q4q85WzdK+7r33PdKtHyikNSeb1K+a0v/1HLp/6Iu1bqRMn3VaQhibuQfXu5Sr1caVxPamRV5zSGbaWmlAFgqW8r1YoSc2U95D/5Wb5WVsZUJbMuZwI3H2/TKSt1WHMIV4m3cgwS95XPk81m1JCtrLcck5wH1HC15NtKLSvDwvWaeoyqxpaM3EZwrro06UlX3r58v0mHkqfLUNKQD2X4vTvfRl+gk//+7vfz0b+8h317rzpu/0s2aq8+qKsrcHUF/qdW4Kpw+z+1XFevfHUFrq7A/y0r8J8Rbj/7ha/wua/8MxcuH+cTn/kIZkcOmwdaWu3s339AZfC4rB2MXp7HY2vnH778DTZu2KpQx35HgL5eN6dOP4HdXqerfZA3vP6NeHxtYKhxcfo4X/vhV0lXF8mUMiQzgjK00t7Sj8/lIrgwz4ZVW3jbm99Ji71L4Z8unDuLXl/h6WcfU5k2J0+dpaOjl/4V/SpT1udxqwaQz+ti9fAQxWqObDpDOpsiGA8TjES4OHaZmfl59DojqUiezeu287EPf5RT507xpS98WeW5SpOsr3eY/hUrcXtdTMyMMj5znpPnXsBoq5FMRbB4K1x/3R5i4TmoZ9m5fSMigUgBIVi/Yh7sgrtNlhUyVIpMkzGj8hq1OIlEEphMgjlOkUwmWFpMsDCTZfTCEhazSzndXvnarazb1E4qt4jN5iUZ0RJahIGeHezYeiN/9IE/x2F3MDjUL9t9NJoK6Kr87Kc/VY2GQKufzdv66eppUW5TcWZ4PC6MLkHLaokncsQSKebnF0ikkwqXOT57kYo+i0ZXVs7U9oCPuoh/FR1OWxvJSIV4pIjL0UYsluX02XN0d/XR176RsXNhUskELq+OUiVJ94Cezdt6yeQWFbpOmu5rVuxgVd9e7v3FEyTjdS5cPovJocNu9hOP5Tl57Cj9PR52H1hPV7sXu92KQWvF5fQQjc6TSM1Qrsh0epJaPa2mj1U6jk5GZ0XQ05JMZ+hfMaiQk/f9/CC7dg3S2d1NMBJC7zJTM9SR7k69JPmZElJVJVdPoHVWef7ICQa7b2B9z/X8+PsPMHv5BH/8vrfjdvQwuxBnam6BeKaBthXBZ2igF5uhxjXb16DVpimUQywlJwmlZqgKJqvUQySc4MypUfUemJkMkUnV1HCAQWtWhZ4I+5WKuAahv7+LLduHKJZnFBas4YqtL6OvJPPToNy15XJDXBXRS0QruY6aol7G3CoH4jJ2V4a8lbNTo1FoKfla0E8ieqrf12lVsahEr2V8bxPn2xSLm25c+b7cdsOhKn//Kx7qSnyWcqkK2lfbEG9FRGzepohYKsdIK6i7vJqSluso56tMkktu0/KxNAVOOc/m8pKpaVBOWhESRfxrHEdDzGw8HhFozC87h+W6IopJMS0XVTg3uVJX4K5Uob5c1DdKeRRuWKG6jBaVK1cqNZozhUJJfU8EbKOxgRcuFLJK7PX6XA20m3IJ/Gterdxm87H8di7Uy65nvbExsS6i7rKwK4gvlYEk/DZZE5NJrcHLDQW06DQ6LAaTEioL6bz6t8fpwWGzK0egHG+hJI0d1FrLcyzvm3wuq6bSdUYdZpuVurZGriBuTRFlDeh1knucwaBBZRbLceTlsZsFsWsgm09TqTVcBCKEZbIZ8sUSFqsNn79VDRyEI1FqdS0eh2D1jOg0BoWjlca46MSJhAyk6FixcoBENkEiFSMUXaSuq5FOpzCbrGqKXZyhYuYWsoCItWgqBJcWFFGg4YAWJ7oMM4DZbMHjtajzajQSQVOrUSzklKNu/aphujs7KObSyoFrNRsw6nXK1VLM1THippTXUCnLpLwRndaqcHqCNDSarQhAr1yvMjk3zezirGr8KMS1zqDEG3HBGswGent7qFFhZmYKt+ACxWWey7B+zWpa/T4mRQAu5DHYBAEubgBxrmYpV6sqw9rl8FKvCM7fprKW1w1vYWk+znDfGnrb13D61Cj/8A9fxWIzsWX7JgZX9TI2fYnZxXH87U6V4xfNBNHpKhht8v4uUC9LrrsIcVr0Rp06H0hXyWjSK5FWjA02ixWnx6HcM9LsrRQr6Mtm3BYv9bog4/JYLDZsdge5YkE5pYu1MoV6iYJkxmplHKCqUIEGXR1/iwmrtYzFWKPF6UFXsRJdTBKcDSEjJoLD6+7qRqdxYTV10hYYZGp6XiExj7xwVDldfP7GZ8ex42dpbe0mEGhDrC/ivjFa9Mp9Mz5xlnXrO7FYK7jckjuXwOGSXLciXp+fWt2Eyewmm4dcscbs3AIziwsYanpSwYRys1iMVqLhBNs272D7hl34A+3odSbcHi9msw2d2UAmn1N57maHQUUGjF0aZTG6wLPPPo9GWyUUnqVUlmxVN4GAl/YOwYXPsXrtKrXehVIVo1HwikbEMyPHsRgKqeGAttYeJcpt3bSXG/e8ingsy70//AXxRJKOjhbuve87aHRZ3F6Davi/+XduauSIp8sqt/4b//xDOtr66Orq5cLJEbZt2cDHP/THTE1NUDQ6KZvqPHHyYZZCU9TzVVb5NzJ6/BJtLQ7i2Wk271vDxNIieZ2WSDGG0+tCU6xTyVew6CxUilUCLa3qfSV7Nq1VT1lfRmfXY/c6SOdT+EJFlXnc2yXozCjxUIx8psz64a30d66jOzCMoe4kOJsgmy5jMliVC7SgSTA1N0YsEWVufpJofJ6qJqNQv+iFLqChva0bg8HFiWOX+PZX7+WP/+KDCrMuGbE6jQmT3qnewwadDZvZrpzl6VSc9jYfNpuBTDZKpZRXqE8ROGTApb1V6CYxvB4XC/OzjXx0o7jtbWRyaZWd53DZuTw+RiyZIpZI4+9oZcWqIc6Pj5LKZVi1bq3KrJbXRWegA11Rw1tfeyePPPgYNpOVF46cJJcv0dHjZ3B1J08d/LWisWiNWZxuPbv3buLiyBkyqRgel5tUIkk2Vadc7GJ+DlxOP11tfQT83Qrz2eJpxWF3sRRcUu6vcGiBbds2qPfx5z7/OXbs2q7w/Z//4ueVy9HndzMzN6Xek5lCgvvvf5CVq3vYtGUVjz70Av52C7v3bcXussoID5OTE6xds5KF+SBz00HqFTPlvIFCTsOHP/hhyqU8Dz36ACZzjXK9yMzCAoMrh5mdWFJ4xvXrh0kmwsxNT+FzGVjZ24nDbOHIs+dZnBrnputuYS6e4XxwCa1DTywXw+HRcer0Jfo72nnXne9l4tQChx8/jN/loLfXz3xwmhXDTnZt20AxEydfTKo8yUCHj2QqR2//WlzOPh555CV02lZe//p38MhDzzE+Ocvi0hzDGzpIFufx+R1MTY9ht0qeZ0plfN96y610d/Xicvq4795fUS2JW9BANJ7m4EuHiecTCqe/Y9suXnXza+jvHiCfKZKMJunp6uH8hQtKuHn6mWe4Zvc1LERmqJiSzC6eosNR5a8/8mrS0V9itc6TS6b4l69XsJn6+aevX+BPPuThjjfYKeZmcbb08t37HXz8syMMb+ijpjOxEI1j8zrpWdnL9Mw43Z3t6KpaLh4fZ9u6a/A6A0yMzpCqZuj0t5KOp8lHU1RTed746tsoZSRTWAZprIQiQQqVAmVNWQ3dRBIx+oZWkivnSZZS7LtpH8dPn2T0/AjrVg7wyb/8GHNjC2hqRn7569/g7xwgli0QSUd5/sizKjvU5/AQXVjiw3/x5+r5KFTT/OqxXxJPRxSFIB6KU81r+YO3v4vw/BIXz57BbTTRZnfR6wtgqDdcepjNJMpFDp05xdDGTXz7R/fzt1/6LKOj41isXt76zncxPXdZDcmIcJuI5igVheJioFgOMz13DLO1wg9/8BOMegcLc1mcLj8zc3OsGOxnx84t/OSnPyKfT7N7z07mFqaJxiNqvzh9OUh7dwe79mzl1KlzzE4v0tnSpeJpbnzltegMdTK5BP52Ly63g/7+Pp49/DwpyauvQDqTp7XVyfohyTPPMzsTpadjNSt7t3Dy7GWqNRNLwTjToxN0DvYrIoeI3E6XjUh0iSPPH6Olw8/cdJjuzm527NpKsRRTURzlgobJ0aAiMFUqOXoHXKzb7MMdcHP46Cijl6cwm7QYdRrWr1nL5OgkJRmaLqCQ7EJVyuTlOAvYXRaG17YzsMZPOpNRWcihpSSXR2ZYObiaahmCwaASjEPzIaJLSW69/QZmZ+YZm5ilpa2NvsEB5mcmMOpr7Nu7nUwqjM9to0Wye5MLakBW8pPXbOhncXEer72DZFQGoFo5+PxZhf9ft3GYvgEfOmNKnd+FoGHUOKlkPExfLnLx5CJr+1ezdnAVXo9XkWKKhQpGg0mRg6T+EKFWhgVVXW2WWJWail2pGw3KnZ5ML5ArCiI7jtmRx2IvY7KKUNfYR8r7XuooIcRIIKxWY1B7ZRWHIsBZGTAsQaWow2Fpw4Dkn/sxanxK9NVq7GjqRnL5hIqEkVpBBhNluEluV/ZJIiKKsFrXVpXrs6apURcVz1RGZyuSKaUpa2tkqkVmw0vMxyJoJCLGaFIO23S6QKlcV3tBo86kaCxaGbCVzFqpO4yNaBdBJTeHbWWP0ay95HvydUUj81fVl2ug5kDrbztmr8T6Xiku/kc9ruaga7OuUr+vhFutqvuubKg3Bdp/g0iu/6sxV35PKnlVmi27VJcDexWlSR63QgxrdSqDW9ZAajP5I7SPaqlBYmrcvbaBSlYuV1kPqftksKMxZNs8TkG0yx5MuXzrNSWyNq9rMpuVEK4GbkWIlYnThtqKRWqwZUKVHKM4eaWOlTpT9hRyXakl1bpIjbksnMsQ7vKtqJ/J42kOETfF2yYFS9V3ddCVIBdM8647306vEm7/kHs+fA/X7tm3vNbLLuerqOT/W1qxV4/z6gpcXYH/hStwVbj9X7iYV2/q6gpcXYH/c1bgPyPc/u2XvsCX/+krnB09y2e++NfU9HmKZMhXEmzfuUnhU0cvTpAIFfnQ+z/K6ZcmmB2LMtizluNHjtPT6yIcOk8kMsHY6AQf+rMP8Z73/gn5UplkMcZSfIZzcyf58j9/iWgqwerNW2jt7iW4OEOr18MTv36am655JV/8yDfQ14yEFmcpl0KcOXMQu9lIvaajraMPb2cbZqdd5e2FQ4uUs3nioRCZTIpINKxyePVWI65WH7Fsksn5WeoaLZH5JHt37ON9b3sfM9EpLl64pPLkvJ421ay/NDqOyWLwQR6AAAAgAElEQVRmdGqEMlnK9azK8LLbXFhdGvp6A1BLUios0d/jpcVtJZOMKrdbraJTqCeftxujhJ5WDXhsXkxaH5cvJnjm6RNMTs0jFNNiRZxkMrlpxeUKsGX7GmLpCXTWaTZstlEpjSnXWjHdQr3YRW/Hbjauvp4f/fj+hkBUL1Kt5/F6HcqZ4rF7VPZioM0PujLVeoY6eeYXZwjHQkwtzjK3sEQknlJ5leLGyxezCmktRa/gLjVUsVsEmVckm0zT3dpHd+sw4cUCVB3MzSQ5cWJEZb3mc0U0tTq7d+xCJ64co5k9u3Zz5sIxHvjVd6kSUWiuFSu8bNm+lo3DWyhr9MxNh6jKdLBIN1U7waUEa1esJpSYxumE4MIkDodJOdQkd7FUjmOxFtHpk2h0cdCIWKZX7pNyRdC5JsCqGiWXL88xMLAGu93Hk08eZnDlGgZXDTAVnVF5V04jmOtahZktlrJkqzFy2iT2lhaiUTNdLRswV73UkjH6ByTbVUu6VOLM+Rm8/j4kGFfEx1o5hUmTxaLPEYtPY7ZqqVAmHI/jaw2Q0tpYWopx8LnjBLx95DM6Xjh4hvhcjo07djE9OavcSSL0hCOLGHRa1m1sZ9/1vYQiU8rlJuKjuEjFVStfFwull12XCv0lhao4DkWgqjScoCrndRnxK651vbgay2X1fYc4UzWS85hSDk+tXvcyXkqKeilK5dJ0voqLtlnkq0aAYKaUO1Zcrg71dRPDLGKmHKNMGDcbCiLKNm9TuVUFcVWtqO81kcfN+5JN2JVZQE1RU3JeCyWZiG9ghBsCbcPNK2tzZaZQM0NIFcGyBtUGvqrZYLhSYFaF/nKR3/y+ui35vUIBvVanxEOr1aVEnFKpQi4reOa6EoflIq5U5bxVxXit8RoQROyyo1Yhta7AMzfzjJqFexMPJsJYE/kr6DPVjBHsmQimxYJqGggOTZ6vJvZZXoOC9ZT3nzynBq0BTU1LvVzFqBfRzK6cAZWqTO1XlLNVq9HisDoUgkwhkvMZ0Osw2UyYLEY16CLuVpWZKxi4Qk6hymwWi0LNlSqq3aGORzDLkg8q4mOhXCJXzDWOVafBKI5N4zK6rFAmk8qTSeQU7r27rZ+Ar1OJuSLOFcuSjTgusFK0pioGi1bhmMXFKs0o0RiTybhyNAviVrLTqrWKcomUyhXleJVzQVaELHGXWKzKAS0ODRFmJa9SXFqiFjttFgb7emgLeMmL+7Zawet2otcYKedqGOriqtBRzNUoF0UYN6PXW5STRoZEjDYLZpuFYLjRCA+GY1wcnyGeyhKOhmnvbGNgRT96k572Nj8z0xMqc627o43Qwjw9XZ0KLTgfXCCZTSvBXBp6ja+lEWlFU9djMbmYnlgkES5gqFu58bpX0ubrwqixUcrWVOadYLDnFhYoifhbzvP4U48oEbdcz9A31Mbs7ASRcIyBNT712tQbtDglq9psVM77vLhizEaFVxcXtsViJNAaUM0vcRTIAWkrRoVYFgOJNHclLkHeE9LkkvOJOAkWwovMLsxQ1dQwWU0UqmWq6pxUhnoKvVaQwxDw2vE4bdgMZhKRDAvTccpFo8pdbwsMEY8lGFrRjtPu5OKFWWYmBVdc5fLoLL//7vdxeWyCEydP4/R46OjsZXx8Gr3ByoEbtjI9dxiTOcPAilbsDmmohxXG22Kxk87WCYWyzC0kWVySAZsKda2O3rZe9m7epT67vA4fyUSSFQODysUuQw7SiC5WSmiNWp459IxCHg4PD/HMoYeZnjvHpUvnVeOuXtWyau0wXZ1y3zbl+pbzgqjT8j6LxmMq97tW11GuovISs/ksJdVQlWaxAYvZicXoYnjFenZsvJZ2Xx/ldJ2jx09y9NhLPHfoabx+PdOzZ6hpU2zZtkblaU9PL9HftxaLyccPf/gz5dgOBUO8++13867XvY58KknBbCWrK/HQCw8orK3H6EMfd6LP1UknLrFlbzemQI2c1khBZyEYCypx2Ga0o/K+q2JvWg6v09SYD83R3deO1WUiV0ljtOpZCi1ir8mwiEa6sAx0r8BhsjE/M0t4boGe9k46/Z34ne1sGN6BtuaklIHzIwvU9C2Y7Tb87TY1nDW7eIZw4hKzCxco1TL4vD6S8RLPPTFOKlPhoV89z7e++QPVIG+RnyWSDdd0IkVfTw+5TJp8NoXNKm6oPFollFho9XuxqaERHWOXxxU622m3kojHafF5G5nj+QyRWFS9puX8G+hoVW5ZySus6ioq484d8JIsZNHbzFgddjKZPC6rky1rNrE0tUCPt5Ozx87x7rf/HqeOnuHw84fYe2Ab0cwMRW1UiYiegKC6ZfClzsJiiK72fiJLGaYmFxge3EZv925CizWK+ZoSVvLZKplMjvZAh3KRJxNxxsYuEI8GcXssvPc9v69EiWQswez0DN/77vd493v+gKmpKZYiIc6cP8PW7Zt4+NFf429voaPby8T4JGdPjbDjwBqK9SLTM1P0dQ+wfc9KhXZfWogyPxtheHALTz1+mDUr17Hvhq3UtGnQ5Bgc6uM73/4hHrefSknL6ZMjCnVs0DiIBMO883dvoqfNj1mjpZItEF0QUauP8fkI0ZqOqq1GpBBkPjnG4Zfm+aP3vY5br7mDX93/NDPnFonOR3j9Ha/B7TKRSC1QSidoscpgVoxiNc741Hnml8oMr+5kxeB2wM/ISASPdwWZTJVgKME1u3cyNnuGkfET7Nqzma2b13Hk+LNE4wvkS+LO02K1Otm0eRenTlxkbjrK2WMjWF1uVq9eyarV/XS0tbN6eB2ZZF5l3co5NbgYYmZ2gcGhlUxOTjEyNsq2HduIJkKcvXwEnT7BG2/ezmuut5HJ/AijfpJKoQr1IfKJbu5667P87Re20tUzQyE7jd3Ty2hwP9fe/D3WbPHS1jNINJPD7vOQrxaw2vQcefKoGqzp9HawumcjTmOAk0fP4m1vY/rSKH/yhx8gNjvH2pWrEObGc48+hsdhJ7QUVI5FT0uLypQVB/jhk0e5vDSJt9ePwWVCY9VweuQM+VSZO2+/mT99zx+xNB0ml65y5Ph5nj1yirlogngmhr/FqWIGLOLGz+aZnhynu6+VvTfs4ImDj2FxyRBaRWGk5yYWuWn/9bxi3y3Y9BbGT53n0vFTBKcj7FgljnEjzpYWYqUiB0+f4nV3383nvvJVOgb6SGcKvPV338GmbdsxmMvEEks8++Rz7NqxH6c9QCwewWDOojGGefb5X3PsxEmyadm72Whr76DF71WfZT6/j6MvHmXk4gitrQGVmytxME6Xk9BijAM372MpHKLV304mnqeQLDAXnCbQ7aB/sIOe/lY6e1p59PFHWQjOMzA4rJyQRoMdq9Wt8l/f+PptHH3hSRLxMlZDO+WsjYnJKLWahYC/i1/c+zNy5Sx7rt3B697wKo6feEENelXqJp577gilQpm21lY1fHztvl2K2nHh3LhC9mdTOXIFid/RsWVnJ6vWrubQ4ctcvjSNUa/F63KTSWRIRVK0tfYpUVtw+4tLi1jsRjL5hCJxBNodbN25VhGaVGb9pRklCLYH+tHVrcrJfPnShBLlbzhwgGwlRP9AF8FEhPPj4ypr3mlzUC2UeMVNN/HcM09z4fxZNm1aTUrEdOI4vWb6Btpwe5wKa/3SCxMUMnXlVm1tCaDVFShU4gyvtXPtvk6S6Sha3MQWraRjPuy6Pno9LTh1GjR1EQD1KjZGcM/1mqZByBHKjUGGToUQVKJcaUROVDUm6lqDUgSLFRmwTVEoJ6iSIpWbB0MCq6OE2ZZHo89gMBQVcaCOjXJZKD7izBXEbqNmqlfE2W2gWjRTr7ox61qxmzqwmFrQ6+xoyxbq4m4tylScFrPBgkFl4lbV606OS+gmMteTL+ZUrV83aCgb6misBjK1AmfGRwgXUph9dio6jYrhyGRzCsPe4vShqWqp5EqqFpQ9hMTfSK0h+/NmHI0SAmWfLHEQ4i4tlZeHmqGu11KWffryUGwzJubK6JhmbdTsWDUFzv+og3WlE/ffOm4lCker9oQyxH7lRYTI30YkN1NY5aolETa1MkzdGDJ+uSFfkyGmktqjypqq+qlSbRCeRMw3iyO9IbrKfl/VVfJyE8etJL7Wa+r2ZLBWriSDsWrYWfmfRRduxPMowVWNAMigRlaJv+JgFirRy49XHsNyDq4qgbQyOCpu4MZrLpvJ/hs1WtVJ8r/MlRv0DefzlQLysiAtdd+VLl9FfdJoMVa0lCJ5fu8Nb6M70MafinD7F3/FtXv2XxVu/89pr149kqsrcHUF/jetwFXh9n/Twl+926srcHUF/v9dgf+McPu5L32GL3/tM8yGJrjv1z9hYnGcqeAU67duwenyKZfouZOXaHG08v53vV94eSTDcaxGpyoIn3/6ED63C7fDTDy6yMaNg2TzCXZcs53X3flmMtJ4rxZ467vextTsBK/+netJ5OYVXm6oby2TI/OcPnKRz338M9z+itupChq1lMVu1GPQVXno6V+qKeJ4KctCOKxweAtTs3R4Wxns7sUiTWVB1UgR5jCylImSKGfIVfMshiKE5tNUMhrecffdDK0e5Gtf+5rC0E5PzxMJpyhX6qzZsB6L00xFU0BvrpHJxnHavRTzFdLxJKVsmmQkwq03XEdnoIV2v5f+3k6FHHbYzNR0ksWYUMXW7NgMHd4hLl/Ms27t9Xz2819lXrJCA2109a5maNUu9EYf3oCTqi7E0bP38/TjP2XAb2NxIsXNN+/n9tvegtHgpL9nlcqby2SSyk1iNtex2aBYjzI9e5FIfIFMNq0cdHqDhnwxT01rYHY+hNniIZoosBCM4G5pweIwk87G0BnrmK0O0rmiKoBsJnF81bHoLbgsPmp5My5bD3t3vorv/csvGBtf4MabXs3opcusHu7DoKtQLUt+3zlOnTilUNFaTZX2zgBen5N9+7eyfeca8sUYLrcJi1VHNB1UDZLgwgLFYoXejgEW5pfYvmUX99/3U7q6fPT1etGbxMWYREuZSlUEvJxyxqARLJIO8cpptBYMehtivIuE05gsDtxeP8VijX/59oPs2beVjpVGqOewlusYCjpMFSt2awCHpwO9w423q4NYJo7FZMRlspJajJFOhcgzy2xsCovbQzJTwmrzKPegZO7Eg4u4bEYcNgPhyALleoGqpoQv4GOhZlPYw/Nnx3FY/UyOBXFYA9RLBtat38Ts7JzK0FuzZohCIc2RF49z/XXrOHD9BsKROVUw2mySe1hRQqEUn4LtlWaXyrAVTJQSbnVUFJ5LxIG6KiZFdJQCULBSyl1XraliWMQWmVSWn4nQKm5OEQSbomxTFBXhUP5Ic6Aphir3p4i90pQQcdBoVAW0/C2u3XyhoNzPzQniptO1MS3dyAPS6zSURLyt1bFaLQo1KHhllee67OZVx70sqKpCW2UYaZUzUY65sS429bcIdU2ks0JJVxqisHKW0kAqi/LXnGa+Ujhtis5y9m1m/zaE26pyVDdyrQyYTXaV/SXirQyMhEMR5eyVwrxYlIzcKiIuCz5Y8tMEPyvHIrd5pYCrRO3lHKcrC3hpU8hQtzxOaRio5oeI5DIJLo9p2TWscoC1jeaV3Lf6p06j8Gki2upU8FUdTV1HpVBR6Da7zYnV7lAiX7FUJp/NN5DKRnMjF0syoOpVNbQhwqs4GMqVEkXJe3Q6MctgRzZLuVTEYhbxtqoynvXipNbpKFQENl5XDY5kLkU8HVPOLXHi1rSSvaVXua7iaCzl6izORimk6nT6+1jRP6Tc9OK0FcdGOD6vclqNVvB4RXBLq7l1j9utzmci3IvTWtbR52tBp9WrzOiEZOi6W3C5JP8xw+xiTAlo4sbVaTS4nHbV4IyGw0xPXMKgFYdKQ2irVUuqWSdCfYvLoxyGmopeuV11VQv5XJVCVoYFTJjNVjKFHBXxB2jrGC1GDBYHGrObn//qQQ6/+CLbt29R+cHnL45yxx2vpLXFy8njL+GwmWhv8eF22LGYDI3b0EmDsSiwAOKSx14sEI0niITimI1OnFY/50+Pc+lkiE994qPccuA1FPMFjNIJ1OiIxtL8+qHH0OnNCmP843t/hNGiI5ldYt3mIcYmzpIr5Lnrna/B2WImnYuq95BcMtmUyq2WNfV6ver1K5hveS/K+1Bce0Kfrlf1JGMFyvkydrMDo8aEWW/B5/apnGqVLa2F+cV5NTylBiw0NQxeNwLY1dV01CtZSvkwZmMOf4uZTWvXUClocNu7iYULPP7o09RqZeXUbHd66e8ZZHx0nnisxIH9r+Szf/P3fPyTn2MpGCOVzvPM8wc5d2GEwaEhdu3ZTTqXYWjtSh574hdEw+OsGPRRr6cJhaapVeqkkzkW5mNYrG58LZ3s23+AzVu30+Hqwye5paUKmVRaDbX43OIulq5chVq9zNTcBCfOHeOZw09y8uxxfAEPuWICg6FKINBCT283XV0dKuvQYNBis8ugS0UN+0zPTuF2ORS2MBRcIpMtk80L/lyLQXLyLGalc9ZqGiWKu2w+QgsJnJYWhnvXEXB3cO8P7mdiIozd16Kaz95WLcNrW1mxspNSqcjIyCSr12xXn2MfveevcXt9eHxuPvTe/8Hee0DJeZbn37/pvc/O9tUWbVVZ9Wqr2MbGBQLGGIPpDkmAxCEkAUIa4R+SQOghodcTijFgwL3Lki3LVi/bJG2vMzu99/nO/azWODk53/mSc3K+k/y1PuuVVjuz7/vMzDvPfV/39bv+gBu3bEZfLHE5FiKhz/HEy49x+dIUtpoPU9xHT1Mb58/8gtvfuYPxyDnsDR1UDR7cDitjw0NIvF5V6CSZPKUqBJfD1AV85NJx3DYjXqcJo7aC02JQSPLLubxaR6/TjcviYHF6VuVxWrVmRk8P0dfRBwUN5UyNdd0bObj3etJ5PXPLFYYvT6lhO5fHTkdnM746G5lchJpg2jVFgothnnz8JRKJAn/3iS/wJx/5E/SaEi6bjVQqjUW586v4PT5Ci0s4bDaFP66UigQCPgqFLMl4jFQ2x45duzl77hxN9Q2MjY0w0NfP5PhlNchyfviCcsP3bRhAa9ATy8Rpbm/B6tFhrzNQNUC6mMMV8FMzaElJZEIVcsk8ukKVaqYEmQrvfPPb8dksLIyfwO0oEkuGiWbjlLQVEoUMwgcw2tyUMZNM1Lhwbood26/n4P6bqVaNamjk+PHTTI/PcsstryMRTzMyPMpycEkJDDu2b+Kl48/R29NGsZSip6eNdb0DeI1NhBcTlIpVXn75pBI0JKdYhClBzTa21tO/YS3JVJgTp47yta//gN4NTfia6jl24qhyd+87uBWDUcvUxAzPPjPMPe+5m6mJOU69fJ7WNW7+4i/fz5nh50nEw4xdWODMyXnedudtDK7byeTYNM8/+yLvftvbqOZiKsak0ePBrjdiqOgU8tPirWMyGmEqMYO1wUCkEsbo8NPR3kEhbuL6vW8kOZfn4Z89zMaBtcSiM8zNjdHd3Iq1ouehB3+lCDqvuWUzuSKMXrpILF6loakPjc6FQd6vrUa6ejvw1rnIlWtMzy6x99rtXBw/x9mRF3ndG27k7NAJQpFlzp0fJlDfxsxMFJ+7jRuue71y3q9tqSfgNKu91FNPP0MoJO7sOgxGK26f7BvdvPjScZYTUUYuXaRjbRdWl55seZ7TJx/nzhv3ctt+E0bDIxg0E4QWCvgct/DWtxyhvkHHpz6znUj0EPUuCzrdWk5O9HDX7/wYm1uPxmzH5PRQv6YVb4NPkTx8djeLcwssT0do8/Zw7/s+wmc+9SWcnWswy34pl6OvtZU33XQza5qb+dbf/wOHn3kKXU2rHHqBxia27tyl3mdePn+K8dAlDF4T05F5KuYquw/spJQr4rNaaHT4mb08z/xMhFi6QqKkJdAuOO0k1VwCQ7VKcjlOo7+O66/bx8WJC6zpbeTMpRO8fO4Uv/Wmm1WG/fT4FF1rutk6sIt2XztPPfAw23r6cZo9XDp+gicee5z2nh7KRiOPvXiU7/7sp3zrhz9idGKS/g2buO22NyjR2e5C7a3+5MMfYeO6nbz7nR8glghTrIaIZ0fIl0N89/s/4sxpGYJoJF8QQb+Jj3/sYzz40MMcff4lhkfHqNX05AtlRRrRZc1s3NfP4JZBRsZGeMfb38XGjq0sByP84+f/FrtbR2u7n0whjNNjwWIzM7e4xNqeARYWomSzVWxWL2fPnGBdbwOd7Q2cOH6OVLLGC09eYMeuLbi8bo4/OYS5TsPBgweUu39kbFgJnvGFAva6AAUlLuUYGOyhqbGR9rZuZqZDHD70ojp3jTbL+sE2VQelCyHMJhseRzepeI6xkTH06AgvRbCZ3GhrZrLpshpGyOTTNLb61L5KBNXJ2XFa2nxs3tKHQFxOvHSO5qZ2XFY/I8OXsFucagiuv69X7YuGhs8oZ3BC9obU1BBUIVsgFctww8HXcPTQEeLLYXytbqLhZbr6mvAGrIyMXeKa/RsJhubp6upnfmaZhakQm9dt46FfPazINXe/41o2bGpT+b6ZTI1LY1EaGzfS3TqIu1zDkM1QzOSpaQzKdSqkj1JRBkariuYjop+QQ2RKSIbOBE+sM1vQyL5Wb0UCgCUzPVcoUChmFUUqkwuRyM2SLy5QrUUxWorY3Ct1s8tnVnEyQqOR/YDkxNeqWrQ1GS7Uqc9KScQ/IbEILclAk/42THqToi2U8mVVa0m0im5FMlT7B4kekY15KhNXx6G12CibXczHopy+dB5cBmpOA+FCghxF5cw1GQ3qOqnJVzBWtNiNVvQGI+VKVdVrShiWKBpBB0sNppEBwxXBUxyqCgssg59SQ0i9pZOByxVHqtSG8rEaH/NqEfbVf5Z1/vdDrqtdqv8IofzK9xTJ5Tf9rP/Ibbsq2K7+mwxIla5kwqocWnXz32TPSg0g5yffVzQiGR6WAVKhGinUsVYNyslzV/auynksYq64cSsVJfqKS1eEb6nphDQlNYASrOVTfveVr3IsiVRS/f4VIrZ8XVlbtb7Fsno/UMO46lGuqd8jX4VYIwepBGBVJ5WVG7goTm7jCmVqVTh/NU1qlWL1b1DKMhhZ0VGOFnjPm95Bs7+eP37fB/nrP/sr9l17FZX839sxvXrvV1fg6gr8T1iBq8Lt/4RH6eoxXl2Bqyvwn16B/4pw+9kv/h3/8u2/58SF5/nEpz/Jhl0DdG/s5tALx+nt28HQmRkMNQdem5fL58/T6LWxeV03v//+D3Lk8Bm++JnvkE9q2dC7nkwmRD43wdT8RQItzfzj5/8PG7fsI16pcXLoAne+7Q3subGb7XtbGT5/iV2bX0MhoeHzn/5n2pv8anN+22tv4/3vvRejzcjjTz/IUuQS+UqYWD7JYjiKx+aio7GVYjyPXW/C53IrESdfyVPW1zD5baTIMBddJJMvQsHGpaFZtYFvW9OEzWpRKFIpDqMxETBs5MtlFkJzJPJxarqCQiw5lIhpYEPfJny2ADfseS0+mwejVksqFmZudpRcJkgkfpl4ZhatQVwhFrTlCl0tG2ip34vd0c19P3sSk91DpqQhlTGQyTuZmE6pydNEYY6JhSMMrA2wt2sPN11zELtTsEhZiuWUcjJJc3hsbJRcIUallsBgTlPRhEikp7A6oKEhQCIpOKosDqefSLyA293OYlDy/YxMziyRLYogrcXq1JNIhdEZzOj0LiUMiTiukenmfJlMvEg1Z+Ftd7yfmw6+haefOcH45UWS6aJCorY2+3n04ftYXJzC5bSxafMgW7ZsY8P6bRj1VuoDXvKFPBfHzzI1e5ZEZhKNIUmxFsXirGI0lfG4XSzMRTDp/ARcnWzdtJ1vfvNLdHba6OrxkkkGVU4xCCJKHF8icBmUaCnlW7UqzkIRFCVjycHMnIjXGTZv3kYqmeFL//JjXveGAXq6vLTZm2j3dOAzNaMr11Mq+ZkNVjg7PkpLt4OhkUNQTmIq2zEb9ZgCERazF/HU+4mmk8zOL6ocvYXpEKHJJfZs38PuHdvJ5mOUqilmFi/T3d/BAnUMD43y0tEzaDU2GgJrmJlYxGJ2sHXLDn75y19gMNTweOzcdNNBOrtaKVfSLAfnVKNZPgT9KlhiEQEFJywqifxdCtcVVLBe5fyVpBMjGa+5FQeqiGwilgpqVopYk86gCl8RZiwmM36/X4nB4i6SglIaAErkBFwulxI6RSSV15Dkx8rfVzNl5WdFeE0mU6/8rMJHGQwk0yn1s6t/l2NeddTKfUserBTX8n2ZUDZdQSWLc9Z6RdiUcxVHrRTHMvQg4qjk25os4qqGVCqlzl0EvNXjlu+tZuPKOUoR7AvUKWexCLer2bCrCLEVxHRVCdOr5yb3rb6vsFc6ipLNV5AMVMkDtmO3S36jA53OwML8ojoWm91KPi+DBUUcTslGTWK1mdRxye96tSAs5yyC8+oxi0NUspqkkWA2mpVAK8KtoLrk3HNFyfAqKTFcXLhyHtIgkO8p7JqmqlyA4uoT4dagkaEWPQaN4UpDSaOyWUXsN1ttyiEtmOdipkAumVM4ZIfHhcVlI5XLMLswq8Q7abjK4yJz6XaLWeHBBK0soozT6VT5bJG45M3WFGa5rKkSTcYx2U3oLTpiqYjKKK1oSiuuA2q4HS5sRrcSbZPhIvlUVeWJru3qpr7Rj8dnYfjSaZUnni3GVS7jmo42lpYWV/KDdeI+t6pMbcnrFtXT6/Urt1c6VWBhQTDzNnp6egnFiywuLmLU6ykXi2Rzadqam2hrbUJbq3DyxDHm56awmQ1sHlxPb18vyXgITVEcJXbMOjvlDCrrtFbUKvEylcyp85b1F4FbI86JcgmbP0DN6FQi17/++EdMTEyxbmOPyr5sa2ti7+5dVEp5Tp88RqPPh9NmUnlqZpuR0ctjKie3rbMVT8CHyW5lKRjiucNnSScL3Pv+D3LqpSGOvzjCQPcGNvZtZuvgIBdHhjh98hxnz2uBVikAACAASURBVF3k7Xf/NgajjV8++IhCHeYr0qQsUqjEaWzz0LqmjkI1Sc2UVYJAfUNAuW4FSxsOr+AiVZ6xDHsY9KTTKdXsUohzjY5MtoLD4sVld5ON55ifmKOUKdNY10BHW7vCwtltVrw+D6VKkfGpcS7OTJAxarB5Ahg1XnTVGl6nHrs1Sz63QKmQYc+OA8q9Yja6mJ6e5NSZQ1QLOXQZM2aNnbbWTta09SinzuxcXA2+HLzuNoZHx+nt7+WRxx9Vzu5UNsHYxBzX33IXv3rwAULBMcqVIKV8iN6eZt7+1jvxODwkYinWdvVhsTrwOwKkixlmZ2I4bW3U19WroS2H1cT09ByXLo4xPHKWixPDzC5OkCknSOZjmJ0GJWglUnH6+3vZv3+/cqdrdRVmRaT12JSzU+HSy1mVxSfXu3gizOLiEtkcWK1+7A47JU2ZeCKhGrEet5dyqcbyYpRSDrQlIxQMuG1+FmYEm+nFW9dG34Ym+tYHiGenmFu4pBqL589d4vLlRRzOZryeAMVSSWFA92zeTEMV+lvbGNizG4PbzNd++VVFtiBpY31gD/d/+3v8zd/cicYxQ9YUJFoyMr9UpLe5mZamRs6NXWQ6HKFmtpIqlpTgI9crv9NKPhykxWOnRUgd4SABr5uTupJymRs0WmYnJimlcxgqBvZs3k16OUt8MUlbXRtWnYXQ/BLxSJg9197A+p03EEtJ7rkM9lixWByqQSvDBeJ2nZ6ZZGhoiIXFIKlkljpfMxdHztLf3YhB5bJXyaYk+1XD8kKItpZ23A63EuEX5hcIB0M0NDQwPzfH2v5u1m3ewOlTpxg6f4F8LqOcbqdPnUar19LV3UVjW4ty1i8sL+H0e2horqdsTJGuhchUstRMOmp6DeFkXA3fSdZwndPPnq07cRkcNNp8FOI5ivEQDv04oYUXqOogla/QunYdC9Esx05folh1EE1ouHA8TPfGTdxx+z2YzV4cTjcOux6/38F9P/kZ69dtwGa1U+fzMTc7hcmo5cmnH+J3f+duFpbGOX78OTLZKOu6N/Dm69/L5HBIib4XhsbUgJjBaKGxsYGnnn2au+6+g3/65y+QLkTYsWsQt9fBiyeOMnTpMnVNHqpk2XdgOwsL0xw69JK6fu7Ytke955lMeh7+1bP863c/Q9mxwLe+/lU66vvYsnEvupqNasHAo79+mk19G/jon36MajbBhePHOP7cczR7/Zg1OgrpEulKEXtbgJQuw7npM8RJ89jhIbZuW4+eOt5y0/vYs/EAP//hT7k8coZMZpHZqfNs7lmPNl1jZnoSj9+BRl9l49Zt/OyBR2jv2kh9QxfzwWWVu70YGqekSWB3Gdi56zYsllY11PL3n/0EDz/2YxYikzz93KM4PU4qNQ2hcIbdu1/Dxt5r0ehtmLRmPLoKC+MXeOAXv+T0qbO8/g23c+DgjYTCQlmYVGQVd309p86dpWugl5mFOU6ff5E33rmXEy89iD6xzOc+eSvV4gMUsmM47W1MnO/i+gPP8tKZ96K3niOVPkktraUxcIAfPprgDz9+HIsbbD4rTV1dNLS10NTeyFJoHpNeo15PwYko77rjd2nx9PDTf32AGV0Vl9WKy2AgHVyg0Wrjza+9icHBTRx+4JfMLczxpa/8s0Jub9+1hx27r+XFUy9w/8M/pm19OzffeRvrdm4glY/j8zj50be/y/OPHoO8kZtvuoFwskI4WyZWKJNMxKiz62nx+YksLFPKZHj962+hosvz9vfdyTe+/32+9M3PcdtbDuDyOGlv7+Losy9ywzW3Mti+he988atKuH3PO+7h1ONP89CDDzErQy3VKp72Nt75wQ/y55/6O5KFIu+553e47uD16jqwpt3HmQtH+fCH/pRNG/fw8Y99imh8mUI5RKIwQqEa4vvf/wGFvOx7vRw/cZrrrl+nMMH19c0Y9RZeevk0/QOD7Nt/kB//9H4uXrzIrW98nRp+szqspJNZ3PoAi9NBmpq9KjPeYC6AIce54ZO0d7apx3zH9n1otDaeeeYYVqtH5vwIuBwMXziDxWJmz549HHriJcKRRd51z9t47KHHmZ+fU6LepsEtyjm/OL9IsWhgaDRIoMVPPhMiGY4RWOPFYHRh0vtJJvNUybB33wAbNjVxefKMyo9NxArkkyYW56IqbkCG9AqZMkaNnWJeQy5Txuly093bxaEnHsHZ5sBoLav4oHgyxr5rN1Eqark4OovN7EVTETejgZnJcQJ1dYRCy6SSUe65571qT/Di2VOYvW6y2QLnD5+kbDAyMLCe2Ylp9HoNDQ0+tIYSW3b08+gTv6Sx1cuarkYCTU5C4QXymQq1vJ41DWs5d/wiZ14aZd1gnSIASI06PHaZu+6+B5u9Tl0f6ipafKKmVcTFmFcDZCaTTUUW5HMyuFvGaBI6kCCPC5QrRSXiZss58jIsWTVhtkhWdRN6g1NF6Mj7bCYbI1tepobsXZfJF8MUWCKnH6Gmiwp/B5vNqd5HdToL6VSOSqGm6hqh6hRLKyQdNYxosTD6WB/da3voauvCbLRQEcG3UFKinUkvkUEFtQeoUiSTS6I1aLC46hiZTfLy8BAVm46aU0eMLHljGY1Nr8gpBql10CnR1iCkl3xF1XtS30nOqhr+LAurCswGoxrcFDFR6irlFJZhT1kHiUSRZ1ClqIZAVV1okXpSr2ofqfdW6xMllV4ZcJU/v1pY/H9rOL36Ngqf/O866f9fhdua1DhqiG0Fa6zuV/3Hyj7+yiCxGhRWj4dmhWJyZVhXxf1cQUlLDSS1r8VoUucnayP7W0WLKpVVvWRVVKoVh+2q01YcsRVNDbPFQr5YUKK/0GyEICXuW6P8bkFqXxGEV49zlZ4k6yR17ypKWf5dni/ZcpFYKonOuBILJOcgxy//tnpeq7XnKqFJBHh9SUMhnOPdt99Ns6+eP/6d3+dvPv7XSriVhVG5wFfEZ1knqdekQlyx+K7K49g0Gs1KM+Hqx9UVuLoCV1fgf9EKXBVu/xc9mFdP5eoKXF2B36zAf0W4/dwXPsvXvv11nnnhlxw6+jAWex1Wex2haIjphVlSmTwNDR0Mbhxkcva4ypU5/PQ5vvTZz9DiaeBXDz5OW8sGfvKDX1MsVonGFmlotmC259i8dS33vv8D+OubsOLnyMun+cTffZK+TWtp72kllU9w9PgRQvEIa7t6mZ0OMndxgbe84W386W9/GKdDMmpl2v84U4vPoDHP0tHZgU7nYH4mTi6rR4Mdh7OBdFpcmiIkmdQmXESARDrMZGKIjCaiNsClAqRiOXLpGgZsuO2NeJ1N2I1+6nytKmNwTetaXA4LdlOObGkCrXaZTHaafG6R0ZGTxKPLygXp9vjJZstYHA50JhFFNRQqUeKZRSoFF/2td7Cl9y5+9rPDKk8slRYs4YTKTmpuaMfvbaKzfa3KOzXqS5QIE8vMcXl8SGW/hZZn0Bl0zMzM09rWi83UyPxMHotpDdmUhW9/46d0tjdy4Nq17Lumj+WlyywtjtHc7CIQ8HBh7DwN7W0spZIcPTcEDh8LiSImR4BysYJZ3FLaqsrjzSQjpOIx6lweejp62bt9PwNdg5x8cYhnH32BnVv3k4pnOPLy49zwuq0cuG4XXqedXDVJvhLn8uQFxidGVS6wOJLENVlX36gQj7LuuVIMg0WQRwGCSymFkxJ0aiyaZ+eWW5ibivHEY7/itTdtoam1RqmYIC8OF21JOaDNZqOaKhYXXqUsrk5x3ZiIRyT3r4ta2U4yVmNwwy66unqolZLki3FS6QSR5BLLiUkWo0OE0yM4/UWFlTZixaJrobvlOsaHi8xPwbFj04QjJbyeJuW8zBfLyjUqThejKU86P8G1+9rZf3AtZmuUSGQUiRjNxR24vHVcmlzg1LnLPPfCEq2dzWzYuI1jL11QeWrx5QTaqo7N6zcqHO3WrRsxWCrozUXiiVlKlYREgKlMULNF0NSCV9NSkuJRm6NqyKHTS8ZxDW1Rj1bmgK9kHUnekoiEIvTKGsmii0txdTpahDApHpfDQfW6qK+vV4LqwsICgUBAuekikcgr+bEOeU6LoJjNY9ILPmyl0FbOXItMf8vvya1MhOvEHSyT/1aVJSVCr8fjXhGDK0X17yvZQ5IFK05VzYqAZBDUs165yaShJk0G1WBQjuOVHF75kIEBOT9xvppNFnV++bysg0bdt7hNpfj2B/xqil3lFb3qc7VBsNqwePX7hWqMyHqqCXaZnpbcItGJVhojDqtLiS1zswvkJOMs0KAaJZFIGKfbRaVcUreV5o4gzQRpLhm9gk7VGTViBlCO1GI1r8Qu6cloKkY0IryKYKqTbCYR5bXqXEQwF1fvSuaSZFdJi0FDqSKILxHDVwTtVVFaxGhZt9VMYlkzWXdxo1otVur9PiqFghI3ZR08vjrsDofCDa8+3ugEPZwRzyQenxe706ZciOl0DE2pRp1klhYr5BJp1QiRY4hl0qSKebRCGzCbVH6X5OiWYoIUl4xeAzqLkapBBLccoUhEoa5bm9robOvEIyHqhSqhuSDj4xeJ5kP4G504nVbVADMYJfO5RCIZV41Gvd6EFgtuVz35bI3ZmaAauNmyw8Hi0hSxRBC3rY1CRt4Xsqqp2tCqo6ElwNxihEuXF0hmM/gb9GzbtIFWSyvLC9PodEmczjLlSgJNRYPZ6GM5KK5sN6mUBo1JR0dfC6VKVGU9JiIxzCYHpZKBJx8/yhNPTrF//1bOnhuja+0AGzZuJJVLUarkCYYXaWoOqIGMZCLD/OwCw0NDXLv3Gm66cT/DQ6cQI8nSwpxyET71xGFKhTIf/vC7ue++n3PhXIyWtnauu/4gDzz4KJlMhUKhgsvpxuSwszhyGYNLS329jeYmL0PnRpW7ek2HgVCwxF/97e3MLQ1jc+hYXI7gcLQwN1dmZCRKe8dGcqUSOkORmj5JrhjDanaTz8trvMj03AwtbS2461wMXxzCYjOwecM6DPkcHqBBZyCgl9wxI7MpCy9fmiUuCGirGavfh95q5bnnX2b39mv58Hs+yvmzo9iqduIzCcJTIRxeDdOll8iwSDodoVhIKzF0bWfHyjUgp6G7czPB+TxmfYB4uEqlZCbg8OLQlXn68cc5dOQwgXofe6+9hk//4z9QrFbUYIogvRPplCIYZApZLEYLBoNFuYkOHz/MhaFzxKNhYvEwi7OTquFvtRjIZhJEIiE2D64jFFpiYiJCoNFA65pGbrjhGjUctLi0REtrqxKFk5INLDQE+SxXFPZQXpdutxePp0kgh6RTaZIRyXmNo61WFNI3uDBJLh/GYdexfWc/Tq8Jo7mKzelmfLpAKKzBZfeTSWRYml9CWzVgMtoUQjeTLZNKl5mYmWdyfJ5AXQOORhdrBuyMzxzna1/4ClNDC/zie0/QVb8RQ9VIOjlDKHmW9/7+DUwGR7C4/VRqAeYWYoxPv8yea9crAXH44kViyTR6o+BqU+iNllfQ+IIIXNPWhlFvUHnS2/q2kkzFSOUSROJBkmkRnYtk0ml6O/uJLadwWOow15ykwyXlwH/jzW9mcO3WKyQFmJufVXjfsdFJldN47uwQc/PzKjMzUO+kf107scQS1bKeVEyPw1xPNpXFZi3T29ei9ix2WwOLcylmZmepa3ARaHQzOjZFU8N6QjMj7N+zlh/868/o3biHSL6IvdlOy8YA1iYtGX1SDfctxaPU9GCyi8OqJCHrkKqQi2pJCsI4Ci3eenYM9tLVZsXtzKPVSK72nMrgzKQqBKMZlrUQ6OsgFhXKyzRjZ8ao5HQE3EaVH7t16wFGxyJ85M8+QyJt5Fvf+xmaqobrtvVg1mSUeNDSsYZMPs/Q2CixeJRgKMi+A9cwPHwan9fBoUNP4vd5uDh+iS27d9OzbgNLi8us69/E0SPHOPb8CV5z4CaVwZtLZlianGXn5i3s3bODf/7il3F59Oy5vgOzR8dzzz/PmQvD+OobefK5s+hNRZqa2pifj9K1tp25ySW2b9vG8NAwPV0BXKYUt9x+M6fHRzk5OkRX/wBTE7OQqVKv91Fn9rGmbg2Vkp6K1sjYxCSd3S1MjJ1jeSnL3r2vw2C0k6+mCMUv8cShR3D4/Lzt7nfy4CNPksjGGdzWztziOd50/bsJXdBRTJfp6m5Bq81z9MVnCc5P4vM6WZibZ9O6Teq1YTd7mJ6YZ2EuRIUqDc11rO3txO1zsHHLIN/9/veYmpnnzXe9U7kTK1UNx469yHvveQcdXS3kygs8/vJn+NUzDygUrdO0Hod2gNccfCeamlsNtYxNXMBXp+fE0CG++q0vcOOte1hYDPP808Psv+H1bF9fx603OljbNkoqdIwGm4tP//ki4bkq//S1a9UAY7K8QM1YxF2/lX37TzG/7EEnzyVHgXXb25mPxDlww3XkswYe+flTvO3O91JM5ljfs5Y7XnsLf/Dh32U52an2bhq1zxGnXYV4OEwuneSLn/0MLotePQ90lQqHnn4at83GsfNnWXftXt78jtsZGnqRWi3Gnj3rePTXP2fb4CDpeIYGbyPf+dr3SEYldznF4nyIG157M6NTQbbt3kswEuaxp5+kf8M67rr77fR09vLpL/4Dx158kc/+w6fJpJI88+RTlAt53nXXHbTVe/jut79NR3sXH7r3o0xdnuRf/vmbDKzbiIBNyxJ9Ucrz/Z/8UIkmX/vmV+npX8+zJw5z6PlnRVZReH+r1cTI8DAfuvdeNVRYyq9kXH70T/+MaDRGa2sT23f04/ToeezxR+nt78PudBGNpXj33b9LZ1cvAXujej9eiI3zk598m+DSuBqAPDscx2xtYnBjB047dHY28fxzh5SbtZCTGAwTrW3dPH3kOQKtAQ5cv5vR88ewZaNs6x3AamrkG1/7MaMjc2poQrKjl5OL9A9288LLp7j+tbsJx1P09G7i/NAwLreFM6dOkwolueHm/SrG4uypYebnFjBZ7CRSUa6/eT92j4aSNoHGlEVfsXDh+QVCs3maG7qIxfKYzCY1vJErLqEzSW2S5w1vfA1uZwtjw0ucPTVFKpXEoM9hMNdwe+00t9ZzdvgskVCJt7/nLvLFKmfOXWByZoZ3vOuteLxOjr58mMhSmJEz5xXGObZcpLu7l+uvf416vWj1FSKRJeYXlylGS+y+YZDW1jbmFxYwmEq4/Rbq65uIxzJqMKe3p08RaX56/wPMzS1x4027efLhl2locXLHHW/F766nItfaYoE1zWuIBiMUMkX8TokKqqKr6MgnMjT5mwguLBLw1WHUGiiXcpSqEguUp1LTCWCImqBMNAaqGh0Ol49AU6OiAi3HogpzWywLESsD5RXhenZ+lmQujMEmE1bLeFvyGFwRMGdI5dNUaw4qJT9r2nZx6sRlJvMx6j0+PAYLDRY35oIGXaZMV1M72ZTs67XkqzrMbh8WXx0LkSgnRocYXZrBKJEKRp16fywL9ciwEv+SL+Veib8R8U3cpLKXl/quLENiKrf1N5E1ch2S4WX5OantpNZbFQ6lVlHFRWElQkdEzFQmrb7KkLrFalVYY6E1yR5JagEZehVssAwESDW5KsRKBqyq9VSWbU0NmAplR+pvGRZTlCRx88rxXUE3q6JExFUVrbNyn4oQdSXs9dWoZBnUkt+1KgS/WgyVu3l1XM+rUc6rMTyrQvOqELpKU1qtB18dWSPuXVkXRaOS47kiEKvjEtqKkJbUd5WCrURycc7mqVC0yPvYldtdcdCqnxMh+YoYLn+VuneVsFQrldEUK6pGlEFkwVbL0KEiURn06IUOdSVLdzUHV9ZQUMmVaJF7bn+nyjD/w3t+j7/+s7/kwL7rrgq3Vxu8V1fg6gr8X78CV4Xb/+ufAlcX4OoK/O9cgf+KcPuPn/scn/7sZxm5fJRPfObD9K/fTDavJRgOUyhXKJTE7SVTgwV2XdON3lDmkV8fpaOlg49++F6a/Z2kk1r+z8f/nt71Wwg0ONm4qYNYcpKzF56nvaOVu17/TnyBFuUYOfTCYR5+6teY7UZGLl3A4NCx/zX7yWSKUNWTCKeZHptBX9Ly0+/9kDqXg+nJC4xNPAwmyRcVRI5ZoYxCoSSpZAWr1Ue1YkKDBY1WkHQ5SoWaajjMxuapGau4vW48TqfCJIoAs6aplZbmJpzirCsJhhdykkObyqhp80wyRjK5iMksjsFZTMYcZpM0901KdBQ8js6kw2q3UcVEvmigUKjh8hpIxEuUswGu3Xk7s5NxJAhGnLQmS1nlDgnCNJvLEYsmWFiYZ3FpErOjpFy2gpWNxSJqs2+3u9FqrSzMy/FomZtOcuHcLNQcDK7fQ6mYZnT4eXrW+vmt1+3D69SwtDBNqVgmUF9PqpRBY4fF9DIZDYzOLBGKlVSuYjVXoCAZL4DdbKbO52Wgp5+W+ma0NS2BugAOi5NitoDf7VeCVjy7TFWTIbg8x+WJEULheUyWGnaXWWVzWa1GlRMohU2+WFKFo4hhIgQJojOZzFHnbyIWTykhwmb2EYuU2L7lGi6cPc3RF57k5pt3YTJVsFuNFEqSq1lTBaHcjRSuBr24Ly0YDRaFEuvs7MWqcRJKRslkciQTCZUHJ7mWMjle0ZYx2cUVVsXkKFAhhsGkxVC1oa+0cPl8kWOH5jEbWjConMQ8hYKGREJcklo8Hp9C4wYCFrr7/MSiw7i9eZrbDNhsRTRkKBdq1LR6zHY/oVieZw+fxGCtJ1/Q88LRszikuXh5mkq2SsBfR2dnO6HQPA3NHhpbXew/sJV4cg6dtojValONDnlOS0OgLEgsTYGaLk9Nn0cvxWhJHLYrk9Xi4vzN9LI8mrLFWRFuVT1dqWIwGFXjK5/PMDM7g9fjoS4QIBGPk8vnsNvsV1zo0oSoqPsV/KxeJ/nHoNfoFW5VXJiCrhbXqQiAlUqJVHJFJBGMpTQXBO8sRb7TYVc5gqtO3lptFZUszRbBeclxrUy4SxNB3OVSAItrU26jEFpaaaDJtLIg5uRcJSNIzqn2Ct5LMmNlHlkmqKV/s5oFvFKLrzQhVh3Eq//26unxcm1lol2U0UpZspEE17XS4LGabIqv5XS4CYciygEc8AdU01SQvjIBL+ssNC7BdKkpa72WdC5FuSbO6Kp6rtX0kj0ljgENMmOfzeRVg8XusKqvKyL4Cg5bxFqFNxO1/ErGrPRkRBySc3/1pPpqpu5qjrCcp3xPmgmFfEFhoAMKj2siGAySTGWuPIZmtfbSXMjmCisNhaJc64s4BPFrMyiHQ7VYwqTRYRPhVPJz80V1voVqmXy1TEWvJ0eFVFHOrYzLbKaaz5FMJylra5gcVpX5JGKECO7xSAyb2UFvRw9uyYyLpckK6r2WIZGNKDSoWXCsdqNyfUlWq+QK+v0BqhV5btmwWd3kstLArbEcGaK/v0etSWgxhdngw2mvo1LNU9VGMVnFDVGjUJJsTnHNzeIwm+lrWkNbkwetNk0+F1GCmkFrJJ2qYjMHyOf12F11xFJpHnr0EfrWr0Ovq9DTtUZhtMUxEloSIoKFI4dPMjG1QF2gHpvTrhq4Lo8NvVlHOpPg9IkLJKIFlTFrsRgYv3wJTbXK9m0blKPOZjGoZqsMCAUCTazf0E5TQytPPfWcymoVg0EqK1g/PT29A2SyJWx2J6l4nPnpSd7+zjsx6eDIc0e4882vxaQ3Us6nKFTDOP0VguFxnD47Gp2F+YUMkxNxKiKoZUoKEWuzWyiVc+pxV8jvUpGm1hZCkRCxdAz0gvDO47SaaPX58KLFr9HS5fXjNjqYmAxT1pvJVqrMJ2Ik5DVnshHPVwmGMhy49hb62jeiyZk4++I5DGUTqdwSUd05wukJ1VS2WnTUqiukC+W80FkpF4xkEtDTtZVktKIGWfxOD6ePHVGI32v3XcvWHduor2sgm8+QyKUoForqOiZO9oq+xqc/+w+43S561w0wtzjPz3/xM8YujijXsDjORKzV6aqUi4Kdr/Gm219LXb2XUGgRp92O0SK56lklNkrDThwacrlJpbIkUin1/qTVyQCKCaNJhihkyMBALJFSqGejzqjyVaV5aBQnuXq89djteppbPOQKcUqVFFp9memZeeaDVdq7tpNJF5ibmsdtc6OpCLnAojJQ77/vUeUQ1ZvtChPrcHlwee14m8FiK6CVzOYEbO2+hmJcSzwY5dKl41x/63o6+01Es0FyFQ1aXT3RWJF8eQmjuaKw2mWqODweJXxPzUyrARyz1aqc6fFEHI/bQ3NDM8MjQ9RbZD2nqGlzOL1GjBZp8ApRoEZwfhm3rY5q3kCDs5PNA3sY7NuJtmwhFckzcXmCaGyZWDym8pfPnxujWtGSTGSpq6vH7/eJFZl8Ia7Wx+1yC/gRt13yBleIABdHhpmbncHvq6e5eQ1Gk55ERvLmXZy7cBabzaFoExvWbSBfKlA1VNHadCQqcTK1BNlaioImp/ZvGmlCa0yUywbVhC8mU5hrFZob/WwYWEtrgx9tpUghk6GQzZNKpFVGsxBOkqkksUScZC5NVlejZtUxNRGk0Wuip6OZtW0dOM1OKBsZHZ5j7+5buTC8xODgAZZCOaLhJBaKLM1OqMzibTu389hTT+ILeNmwaT0jo+eVQPGjH34HmdnxeGxqyKFYKJHNadm1az+FvDTLNUxemsbjacBmc5FJZNnYvw6Pw0lHazMnXnqJLRsGefbQY/zZJ36fr3/nK9gcTrr6ehifnWZqXgY00+o6Lc7lTCrHRz70J0zNTvKjH/8Es7bKxoF2nj96GV+7hbU7OsjKsJbZzsLFWRrNfu599wf5+Q8fwO9vormtk8uzsyRTIRwWHfuuvZFjR4fx17fwlre+kWxlmUMvPMkjTz5ONJ7FancSaPLjbTCzHLnEm264g62d+zn63DEmJ8dxuZ0sLSyyaeNG2lrbeOKhR7lw5rx41WhvbadSFFC0RCwUFcbd7hRcfByb5Gw7HdidHrbvvIbnnnuR4dGL6j36W9/+KmfPHV9swAAAIABJREFUH+exJ++nYL6M1Z+lr3cTl4aDaEse3vP2DzE8OsfFizO87tbf4ukjj3N+9CTpYpgtO9fxix89yunhaX7v/R8kEx8mvvQCf/HHB+htS5EMDVNOlvE0ryV4cQyNQYvOakNv9PLskSif+WKcsq6Diblz1HfZ8Lfb6RtcRyZfZXYqoUSzN97yZoIzi9z/wx/wy/t+xMlTx/j5QxOKACBUGzXAp9FQEnxsIU86Eefavbu5Yd9+rHoDoaUFHBYz87EQtjYPTxx+mFMnDxMKTrJxfTvhpXluuuFmmuvaGOzfTq2gJZ8u8ZUvfYViLs/OvXs4f3mETCmvRFaDxcja/j6cXicPint2YpZYLMa73/UO/vgDf8Tk1DhDFy6wMD3Jtdu30VBXz4njp1nT2kmxUOHi6GWaW9fQ1t7B8VMnwajl1PnTnDp/hmKtRGd/D5F0XAVk9vX1KPT8ww/9GovZxFvveit7d+9ZiRPJlnnDG95EIpZk5+5tdHY1sBScYnDroLo2h2NxLl2cVI/3rTfdzvj4OIeeeRq3z4rLoWNh/hJuj5uJmRKtHRsUuvj0qcNoyNPW0kJbS6dC98twVqVqYHJuBq0Jdu7ZzHJwktFTR/ij3/sAh585za8feI5iVsPg4BYOvuYgn/vSp9h+zWYaWwIMjYwwtRCkf2CzIqAEF6eJR0I0+Oq47sABapUaU+Oz9Pev52tf+4YaMtqyYwPd61spVGPkKhHMWjv6TB2XhxbRaWwsLycQeguaPA63VjlJy5US+w9eQ1trF5/7zNfp7hoknc6QzcSQSE6TRUuxUlDXlHgqSaC+gcamFoZGhunp72ZNVxM/+t5P8LWYCXgbGR+dpb6ujkpJCAGXuPkNt7J7zy6OPP8M50+do6uvhbp6Nw89dJh3vuMOtRf3+K3kCxmC4WU2D24jspzikZ8/ybYDGyhXsphMWtasaVFD1S8dO6n2cXqtmenRCbx2N/W+ALfecguZWJpMIo22okVb1tDW0MrcxCwOq13VIEKaMRt1FGtxbHYDuXyRYqmiIiSyuTI19JSrGkxWG1abDauI/eUSqXRK1T+hJRmYclOQgdxqkWw5zkJ0mGx1Bp09TJ4Ynjo3eqObcsXN5YtxwsEchYAVo0aLS2+i2eXDWKyhzZVob2pDhw6LzQFGM0WNjmShxMXpaS5MTOBoaJBpS3RK5JRaRAZOV8Q/qQdWB2vlvVZdwVQ9J5VPdeXn/g3qeEW0lZ8Vz6VOK0LuCpJX7seolX26/C6deh0ol+cVeo8ItjLcKqLhiqt4xQUqdCOtyqqXkZfaisNXjlT2cFdEVIlHUf/JoKxktohwKeLuFRFTvrzi+ZQCpSZapVyNr4CQJZP2SrtNOV7/vVN39UT/g5bcq5HCrxZ4V9dtVdhVLtzV33ElW1b9tQYeu0Mdy0r+rRa9fIoILlnJEgf0ynHW0MjjIAI1NaLFrMriFeF/pcJUQTeqTyQ17sqfRL+WNVnJ9ZXzFNFadrErubqyd155HOTPknkj35f7VFE9V9DMmnyN3FKK377z3bQGGvmje97PX10Vbv93NmmvntXVFbi6Av/pFbgq3P6nl+zqDa6uwNUV+J+wAv8V4fazn/syn//iV7g48wL/9M1PML+0jNZgJZuvEFyOq0LHHahTaDWdIY6/zkN0wYDJYGLXjgHWD2yhub6PVByFATxz9mUG1rcSWr7EheHjjF28zJ5du/ijez/O6PAsmzZt5qkjj/GFL3yei5NjmH16brj1IHWBRpaX49RKOmYuzTF9cZK9gzv45te/gr6aY/jyQ4xOPUapmqGtrY3FBXHr5LHbvQSX4kTDWajYMBjcOGx11NdJQ8+F1daE29eCP+DCYhG3X4RcNoK2mqOsiTG7MEYuG8Zs0ZDPJ6hUCwozatT5VY6QxSyonjRGQ4VivkAuIxhUJzpDjXw5QQURXuzEQl4WFyrEEyH6+rtUI7y/d0AJAql8knhymYJyggryOItGs4LPkSawiECegFW58zQY0WFVLg2Dzs1Lxy6QiFVoDHQyNRlkbiaMy1mHBgNOhw2Hw8DY2HE2rmvgdTfvIZvIYNH6KOSrVHUFquY4WW2QcC7CVHCZUATlhhFXhmBNWxvbaGlsweq0KpehtlQjU4gTT4fI5UXYSxBeXlDNeykKBXsrNYfX61DZwzWNIF7LCi0p099SJJcqkj8qjkmtQlMaNWYq+TIWG8qRazT4qFTtpBIrjkK308W2Tbv55c8fIjifYPvONWg1GTTYsJgDOGwu7C55/ASdLEJMgbw0MEtZEumQynQslpKUq3KMVWwWyT8yojNYVWalSGD5cpq85OfqKrhdPgxVL7FFM5p8O13Ne/nbv/kyjvoaBksVh7MOo8GBv66JhvomNS0tzx2nS8vs9FmefuZ+MtkQb7/7VppbvKTzY3h8ATK5GhWtjWMnLjM1IyK3meePnMZrb+DgweuYnZ7nxWdf4LZbb2FmdlIdjwj6e/duVJly83OXGBjoY3J6VuX4rgi3IH7sqqZITVdUIqGupqdULCmRToSCVVSTrKUU91K5i6ArH1LUisNSXLLitpWCXURYKc7Fabs6uSxoX7kf+XmFndLrsVltGHRG5TYVbJXCbSk3rEHdt9yfCJ2CtRVH7KpIKrcVNKy4akXQExfpan0urlRB9Ir4u4JKNqzkqao/G1eycaXJUFnJvxUxuFpR5e4rWb/yvVVXrbQIBH2ZK0ru7opzdxVRtSrc/kcZTq8U/yL4yq7wiuNWfpcMLsiaVQXHbRWMtgidJsLhCMl4QiE3V1yvUrCvNCnkLlaw0TqFNS6U81Q1JfQmLVqTTKxXKJarlAvyGl+Zrl9p5lTU7eTcV0VbEXHl/tXxi7As7mmdOJJXcq9WeiYrE/nyM6tirXptFFYaQuK+lfwrwX5J00q+n0pl1G3lXFQGskkykDWkJD9Y8sYEzV0pqexWEeirMmFfruI0W7EKejlfVAMc0sxRKGeNhlylRF4eY9U2k8CwMtlCjlQ+Q0UnryezQodJg61cKJFOZNFVtDT6m2jw1a80nzVlFhZnldApWWFarViTJXfZoAZZpPkmAzVKPDOJg9KEw+5gcX5JXQcbAm3YrXaqFXl+yvM3STITJp6MqNxRt7eeKlaWQ9LkLlLJCl65SF9vF02BeiLBZYVgb21pIxwOodXr1HqPTwVZWhIxI0sgUMfatY0qX6ura4BMusSPvv8I5y8OkcmU6RlYi81hweWzs6ajkXQ2TiQeY3JsnsRyFaNVx3J4EbfThsXoYGB9F7VqGZ/XRm9vC0ND59m1ayPf+ub99PV0c/C6PTz1zPNMTM6y55prePLJ4zQ0NjExscimwW1KQDp2+EV27t6BSzJbPS6Wl5bZ2LOVarHG3NIofesbSOanKZKgrlGwyQlGx2YUVaBQkLzuJuLxEktzQYVaXr+xm0QspgSQvDhRXTYyhbRCj6YTUdwmEwc2bSE5uUCn149DXrPxpBIKkuUqF4Mhkjojel8DOYOTzoFtVJDHKUk4lGL4zGV6O9dR1aRZO2jm/l99B7NFh9NpoampDrvVrJ6r8WiCWsXI3HSYckHLuv4t7N1xUGFwfR4HVrtZialWm0W9v4jAnM6mmJ6c4oXjR2lsaaJ/oJ8HfvUAJ0+dpCx5vOUCdodl5fWml6EoC/46txJwHU6rym5d097CciiIziAueiuh8JISeeS9TK6PMqwVDIVIZ3LKueJwuvDV1ammXjQaV0hkNYRBCYvNiNUk7+OCr9fjsNjFiI9BB26XjdnZcZU5L06mltYmDCYzk3MZvP4uXnzhuLrubtmwhZmpOS6NjtPd3c/o6CRnzoywdedOtHp5X9NSKGdpWeMgnQqRiuZpDXRj1/nw2eq4OHyBrm4/fev9lDUhcsU0ZrubcKRCqSAOEMnpLqvHWqHYLXpFDymUc+oaLK87l9OpBBrJJT249yDDF4cpxtoJhmeJJuaoadNojTmy+Si5TFI12F1mP03etRzc8TqMGo8aqpifihFdzJLNZEmloszNTyNkBxEiRHTIpIvodUbi8bjKopbhh/p6D8lsmFhySbm3LpwbIbZcYufWAzgcLtKZCJOzF8gWM7S1r1Fu96Y2J+nSDN66fnbuvouxiTPMLB0nU17E6bWo64UQRyxCb8imySTT6Co2/M5OvPZ2Gnx+GurNWBxRikyRK19Wj1M4kiOdtrMcMjG3UCZT1pGvZcmUI2hMOUxGHZ1rmnBYzTitRkqZNAKhd5kd6GtmutesY+JShDWt67k0soTT0YRR76Ja0TM7u8DTzz7Dn/35x4ilo5htBix2PZfGh1lYuEw4MqPEqWw2Sq2ap7ezD5+xk327blQ5nmcvjOB0elnb3c+3vvN93vzmOzn24kvq2io5oEaDjnX9vbx07Cg3v+ZmPvmpT/KHH/oDhXYcvjRMoCXAU4eeYDE4RyaTIh6OMbBxrRpakNfOS4fHuPOOA4QSMTrW95ORZ55JEJRajj51mJ76dv7iDz/G8lyUp596jrrGZmpGI3v2biUUnKZUqBAKpvn1Q4+ya+8uBrf0qxzOdDaNx+9XGeqJdIRjJ57Daq9x9+2vZ8e6jTz/7FG1ty9kNWRSZZoaOmmubyMcjGE324hHoszOTJKMRcXYpN4bPD4fl8ZHCMdEwLXT1dMNWgOxeJbm1g6WQsu8413v4Cc//QGR+BID67oIpxfwN9hx+0yMXz5HMDRLQ30jtaqRHTtuIJPRsaatny9+5V/Yd91e4ukIjz7xOKdfvsiOvXtx2ZPMj52nu8nNRz60jY7WRXLZGbQ1GbipYjLIIGsDx54vcf99wzR2HKRosPDg4/cxsKWLjXu7WU5EMNs9xKNlXj56gbb6TmKLYWbHx3nw/p+q+uGTn72Pa67ZSyIRvyIAycCJEE0qlLIZMsmkGhDp6eigv6ebA9fsIZha4l/u+zzB+DQDAx2cO3eGt73lDVhkf14yEZ5P43W0Us2bFHHoF/c/qIZ/xqbO0tztJJmP4vA5Far+l488yPU37Mdb51Pu+wfvf4xQMMy9H3gfH7zn99WAx8TIBNV8jXKhzH33/ZThoRGVF7xu3Xo2bdmK2+shkoyxGF5U8TbjM5PMLM4ql7mIwvL8WF4OKuF2emoSl8PB7u27uOmmm3j+8PPMzswQD6dZXAqp56rX52Tvvl3YHFbGpybU82liYk4kFAb6Bzn07GHOnz1DR0czH//4vbx07FkmJibQmQTDPoM7YMXpMbK2s0XRJh5/8BAlhDDQg8uzQqY5c+4EB2/cx+j5M7T1+tixfTtHnjkFFTunj5xh2/Y9hEOLaB0adu/dwne//Q02DG4iV6ly8dIUfl8dLrOeQjZFnddNb/dajHojzz75HPFkkoMHr+eFF4+qNb7xtv1ozAVKpMjGC5x9dhqtVmgzdioV2d+L6CNiUIZqtYDOoGXjph6CoQiXLk5hs7hJxwo0tQXUXkaGB31+GdT0MXrpEkazkc6uDianLyu3tcFRZN9124nGQhi1DuymAPkMTIzPsjC/rNDt69YP4PPbsdp0RKJRLAYrjz31KNu2bVHX0zNnzlDMlWnrbsZp8jITnMLpdDG/OEtLi4e29gau2bdTuadFuJXngwi3ZUGHS23u8Slk/8zUNA0+H41CtsmVsBltSsDNpHN4HF5y6TwOmwmTrchC8LIiaTgcbooipGql/tCpuleiPWTg02Z3qGErwQ8LtcnrdatBl3xOyD9WssUCsUwIg73A8MQRrB4IRhcIx5JkslL323DYA8Q8ElGiRZMvYNZoceh1GKsoDK/sOd0+H2annXAiwcT8HHmha7j95MqmFTewEuvk/0IekgHM6kqm8RX35moO7YoQK7Xbb/b3q+Kl1DzqHpSiujKc+xu1UoZrNVh0QgrSKXF2VaBdxQNLNnDhSk2xQvSRmkz8pit3KnWc0jpf5YaVAVyV31qRfcLKPkhuoGqf1azYK2Kt1FAiYsp7zio2efX4/s3frwjX6nfJba98/Jvc11eJuat1mvzO1YHb1a+rt5H6Z+U0VvDLr3xWa+pxW8mt1ap4GRm2VZnBQmsqVdCo41/Jr1UZtuI2lprQalIRU7msxOOUVO0hKGdBWMttxIn8CsZZhThp0eq06rq4coqvDgDWKPFWBmOVAC0NlCvnr9DHRQ3FSJ7ffvO7VoTb972fv/zoX7L/asbt/4S269VjvLoCV1fgv3kFrgq3/80LfPXur67A1RX4/2cF/ivC7ec+92W+/JVvMLd8hhPnH2J8app4qsBZ1fTrp7G5jZnZRZxuBy5PFbPJgNmwhrmpGWKxGWaml/jA7/wxubSOJx5/RhWVgQYbYxdPMjE5ogolt9PB33zi02zo30FfTx/T8+O8dOIFhsfP8NSRJ7FJ87p/HUvBCFMT89T7GhW2KTIT5Etf/jS5tDS8DHg9FU4PHVcigMVsJxSM0tjQjM3qUBhah9mO2+XC63ZhtptI5XNkEoLYrammZToTJ5UKKfSt3iiFS15lj4rjqlDKKESRzWZWD57JYlWZivlslXJOT1FcWFanyrZDW2AptEQ4kiWZ0BNaFreeg0B9CyaThhOnDtHW6WBtbwuZTBq9wUGxoMHt8VKqJtCbssp9W64VyOfEaavBYLSqyd35uSAeZz1edzNtLf088NPHSUTLxKMlUnFxotbh8zZT522kpqn8P+y9d3Rc53nn/5neO3rvABvYu0SR6t2WLFu2bCuKvW5xz7rG65Z14shxiWucjddxiyXLlmVLlkRJVGcnwQqSAIjegRlM73XP8w4gK/7989ucsydns4QODiEM5s697733ve/zfBtVdTbS2VEoiX1cG/l4nlzETjJaRGcsUDQGqO+wYHQZ0Wk8FIr1mK1ig5gmlQqRjMWJx6OEUgFiyRDprKTlFDCajMSTCTUOonSVwslqLqFDslWLysZMFFLZQlqpJQslAQMyqqAzW2yYjGbSmSyZZA5N2ojL6MRizRFLBrFYajHofej1biLREIsLc6zp3kZwMc2zT/Zx6x2baW/3qUw5KcTFNk2AkFQ2Rk7UdBoBzaQ5biaVTSqLPFGqSr6R0aBFo0spS61MVhQJUomWwT0B23O5JFW+WnRFJ7m4G2OxhT1b38jfffUfcVdbqa73kUhmlVVyqShZQwY1PseOHcTlMjE00KdA5abmGu6+63rWr+4mrzvD2Ow0qayWWKrEr377Ijqjne3br+HHP/4VPk8N2zbvFEyLP/zuSXxuD62tTQqo0hnSOF0aWlu9+HwCaKYUeCGgbUHyfIsacqUCeaRYluJVGM2SzyrXrzRyJPdX7HZ1CqwV22KpRQWElwJR8o8k+0lZdJlNqrAXhavY6UoRKepM2Y6cX2WBJfZcAg6KJZYUunozBgExi2WAU4pY+VsB/kTJuVJ7S8NBMqnkGpDGgEZXwuV2KfDW7/crzrLVZlWKKQF8pbovZ/mWFGhZVteWrYeVDWBRFMWixCu7WgnQKc2YMlhZLvrLPy9beunLdl9/rJeXGd/qd2UV+Mp32bpZquuSAijLlGpp1EimlACry+OaE1WLDpPBrK4vaYZEwhEW5/3U1taRz+bLSuDl8yHvF6DHKDbBpTy5UlZdq6JaVAW/nI9cUVlKKw63sLk1AqSKBbGMwevzkMrAtlIna/XoDJKl+0cbaJmjysro5SysYlGBS/Il57cMvFvIZzJKWSuqDyEzCPFCwC55r0GphC3qPMvv8mL1JefdsDyOyxlUonSQRqN8y7kXAFlAHRkpsWArM8lLRKJLKktbgFqxnBMlmjRBpBMlKkgBudOJjLKBLWaLuO1upWCWZnsqkyUpQEoiqrLuhAQiKkiny0YyFcNiMSmATayoM+lyPq/L0qIAQY+zErtdlABh9HqZU5Ok4npiopLLxjA7tNhdDjIpI5HwEvX1JqbGpknFjTRWd9PS2IzBkCWdW8RglFxaMwF/kmNHR6it7uX5586QzyrXM4zWIr29m/EHQrywv4/121erOc/utlNR5ebcxQtkcnEaW1zquursaEVT0isV0PFjQ/Sua6Wzs4Ox0WGqq6uwWexUV9bR1tbJyy++wsGDZ3nzW/bRKc+O1BKnTl9g37XXcubsRZ7a/yJ6vZV0soDN4iQaTigb80pvJWtXr1VEg0Qgj8vio3f9WgLBGfrOHKKi1kVFrYnRiUuc7htkx54N6PV25ucThEM5pkan0Rc17L1hM43NDaoRW9tUi8ao5cVXD9LQXENdTQVus5nWiip++z+fYH1LC9tba1hnsqNP5tE53RzoO8VkLIulvpGSy4vRV4PNV83GDbs4fPQ4yXRWZTLn8ml61jbwtW9+BbfTriyP5dkr+YA11RXKxluetb2rNnD11XvZvmUXHqePUEKINzpGJ0Z59egrihwldtoVPh9L4QAnTx5neGxEkQ987hoq61z09/cr+/VVXQ1UVfkUycHtkud4+XOlmarVltTza2FhTt0rRothuTkn4Kbsr1ghS6O8iM1uV2QZ6XPKPClOA3Kd6Q3GcpO4IEr7JFaHqGD0lPIlZddsN9kUmCF2wqLClcxAsagMR0LKMr2hsYXZBcmHX2BsZBKfp4KgP4nTLu4SRjQ5KzqzloqqGpW9KdaPYtMcCi+xobeTlsYG/LMJ5qcjuGwVFLMZotF5ururMBiT+KqE1GakVDTgX4xjNjmVZajVLg3sOEuReTSGnHLP0BpKKq9X5kePx6ssBGtr65Xi9sCBA7g9tQoo8Xo9OF0ORdyZmpxBW9KTjha45bo34jRWMjY4z8zEEgvTSyQiORYXoljFTtumVaCx1SaAml/Nc7KGSyZTyunDYjUSDC8wMTlCLi9qYg9mq54tWzZQ5W3BYa9W+W5PH/gNsfQkNrdFHhCYrA4iyTn0dolwcLNq3e0cPHoAvTmE3ZEnKEBGzowuZ8VYsNBYVU1TjZf6agdOm56SZBbn4oQjfkW60Bq0RBNJRidnCSdSxLIFgokUiUKeksWA1WPHXiExCU7cRjM+s5m0zF2ZODnJcjcZ8Tk9+Ow+NS6z40E++F8+Sf/JEY4dlkxXDQWNk/VbditQ5Zbbb+LJ/Y8r4NZTYefw4RcVIc3lMVHIJzCZiqxd04nH5CV0KUuto4n27lXKzvbi0GXC8SQDl4fpv3SRghbWrF3D3PwcurK4h/vvezsj5yc4ePAQO3Zt4Ve/fVStk+968x38/Jc/oamtjqoKL8+++CRrVnfhD8zTd1zyb03UVFWSlsa4SY/Z46BjVTfDQ5dJhWJs7FzDW26/m4g/yuXLYyCkOZORQilPfUOZ5CTZsRcuDeGfXyQaigjKit1mUs+a+9/9TlraGhmbuMzo6CBtTR46m3wMXbrM7ExYET8qfa20Na3hztvu4dyZC7hsDqYnJ6jyuXE7LfSfO8ehVw+j0xvo6enk8vAA3kqPAsbO9V/izrvewoaNW3ju+Rcoagq4vVbQ5+hdv4ZUOsfxk8doavEwNX0OrSFGdZ3M3wWyWaisauPs2Xll89vZtYGpmfK8fP7UgAIKs5lZ6r1m8pEwW3pr2bbRgNsboaFRTyqp5fKAmUMv57l4IYc/mKepo4V7779XOakkinH6h88xH1xU6uBwOIa2aGJ6ZBb/5CI2g5OHf/EzSjk9H/rcl7n6mj2qppDnrawNhCgmYJBBVH3FgiJb5VJJXDa7evZ766xEtNNUNthZXJxibHSQbVs209bYwcmjF/DaG3GY68gljXgcNUyNL5BJZsAUp7JJx/BkP83t9WRKKX7/5KNUVPnUPV9dVcnE5QkWZ2NsWtvLg3/9IIlIht898gTDl8YYG5tcXmNIXriRBf8i69av4+43303/YD99504SjAdJFzKMTU2ocyLPs+41HbS3tzIwcBGT3qDyK9953ztYs2o1zz/3PIsLfuprmti2dTtnzp5Ttvhjk2NEYhF2Xb2LEyf7iCezTE8tsH37VWzbupMf/+hHdHY0E4stKIKL5Lna7PWcPHyGmdAk6zetZt91V3Ho0CHmJ4N4qmoxGu2UirKGsrI4M6ncBAYvXeC+997D8Ogo/Scv09TQzeCFcVw2N9GFea69dR+z0+NYXSY6ujpJJNL0XxjCbLUxtzir6s+erjYqfC4C/kXOHruAwabl3nvfztj4BIODA/Ss7yCnTWK0QE/7an7x/d8pcpCs42WxKIQ1OedTU5M0NdUr8tH4+AhaXYnWtkYFPpdyRaqaxVEiTiAQ5OabRek/iNXi4szpC8xO+alvqlYK23jeT0dXIyazFqfDx8TIAjNTfvQ6C5R0nDhxkq7uNm646Roi0UX6+k6p2Jfuda2q/tZpTcrhyuWxEwwHmR5apKLRq+pob4VdEVsNpoIiSMi67tVXDtHQ0MT4yBKpqJau5h5ampvJpBMMDV7EabMpvWJHcxOFbJENazcxOjxOfXWjctEymXWYbEnSGT+lopbZmUW1HurqXIvT7i27GJgdpJNZ5UxgNlkV4ViAUnFNEdKzyVBBCadyThFnlGh6kUvjx4ikJjHZi5wfOIdWJ8+mBMlklhmTHofdhlnAumIek4CrKnopQ3NLIw6Xk7nFRSZmZjDZ7Tg9HuIpIWablXNPmWRZrl20CpQtg7hl8E4shqUekdpOr14vR6T8268V4Las65TQ0zJxc3kjCnTU5qUOLBNXFQgsrkkrIK7UZ/m8+l4hskr9IQuZkrI4LqeoKjJq2RNY/bvi8iM/K1LwCkCqVMQyB5XrKqU6XQZI/0iK/eMxrIC3K3Xbn2bmyl++npSq9uB1WbwrObMrgOdr+yF5t4Yykfj/O2Ya0qmUApLlkKT2lRpGwFsBcaX+ERWx0t9KLVmQqJAcuWJBEVKlZpPMXNkPGTfJgRf74/KwlcdKgcI6ndqWDJjUoK93RZI6vOwspVFguQDkQmaWWktUuPK6sagnE0zzrjfdr4Dbv3zPX/D5z3yeq3fvKet6JVLnSsbtf0xT9cqnXhmBKyPwHz4CV4Db//AsaZx+AAAgAElEQVRTcGUHrozAlRH4PzEC/z7g9h/4zne/z8WhY/zy0X9kw5atWCX0xxSnrqmGbE7L0cOXGBALpTob0cgSk6NLRAIhnFVaaqsaee+7P8bf/90PCC7F2LhhHUvBGQ4ffImaGjc2p4nujjXsu+YWKJpVE3DLpvX0rG5jYmGY/S8+xYPf/DrV9TX4ZyOEIwm27drBht71nDx+lAqPE40mx8bedu6541ZsDjsXLgzSVNeKRWdTTdZMJkoqESYZXySZXMRoypArhIkkAhRkgZwXFqsWq92i2JbK6EetiDUYDWZlLSx2fWK9K5hVOpNEa0oRCAbwOttY1bobvVaavlqm50f41W9+qmya62q2EfDrSSR1pPIRnG496VQcqz1DU6eR9m4fsXiYfNGCxVRFPJFBZ8yhM8cpaSVbME4qJcWCkZmZmLIBleJILFsb61pobOigwl1HdDHPd7/9Y269+a0kIhp6OjcTWkphMOlI5OaxuyNMjB9CW0ySixUIjGvIpw0sBWe5856d3HTnJiLpEHqNm+kZjWJXB0L9GIxZ9KYiGn1eWfEWtFmKWrFQMmK2uYjGJaPUrgDQVCqH3ZzBaoxjMBSVIkeKD52xzDyVyrhQLJHOiBLUiFajV0WdKI6deHFoHSRTS3grnERieWUjPD8fVQ29rVu3s753pwKmPc4KQuEFlgKjpJLSGChgtmqVRXdBKyBtiqJWFH4FrE4H6Yx8ppxfe1m1Y9ChM8bQ6DJoNRalaBG74KJkhmokoyeNz+OjkAJt3kWVu4ft627m179+DrevkcujU+o4wpEoQwMD+IMBDGZp4BhpbqmmpsrB1Tu30FhfQUNNJUOjFxmZekypDwWsTeV1nDk3TFHjYPDyFEaDR8y0OPJqHw2N9cRCcZUT2NbcQktLM37/OLfcsotcfgmDMaMU3ja7WeW4ljOctORKGqUaVoCjsLYFzFsulAUslIJXQFSx7BRLWinCBVyQAl6KSDHoFWBXKliVQWQ0lnOQYrGy8lIsbhX4Wy76V5SbYrcr589hcyjQUP5O3id5pfKzulYLBZxOh3q/vKYyKnNZlc8sWafCdJffC0grajfZD/lZ3i+grjRz5L2i2JWbUoprxUwXBawwvpdVplL8CvBQzjj6I6tamsJSVJvMBgrLClS5s1dATTkeZdn9OuB2pSlQ7oEIcFNWKqvPFHWval5oFBBWBjtQWbpiM2c1W7g8JOAQCtSW/5e/F2a2XivqVpvKzZUsX2lGipotX8qiNxqUXa5BL3afKdXMFrvDMvNdsM2y7VmZlV8+p9KYVQxwsXEu71b5/xUYLyoDAeTFnrWsrpbfKbXzsjpaWTjrdWV1tlKrWtU+CuAs2c3SRBCVksNmV3NORgBftU0Bg8tKXun6CwFDrP1U9rFWMo2zZFNZpWSQxoZeq1cZvqlCmrwuS6aQJ4fcr0WSuYxqrgqopZTAOsmr1Sq1hyi5pbElWZ1eX4UCxyX/OBgKKsvzVCqG3iDGcZLtJs2ovFL3W60GdR/oSxVYTW5MOivp9AJGUwSbTUMsnMKkacLp8BJL+RmbOoPOlKe5cZWyro5npgkt5UmFveQTDnQaPS2tdtq67EQTI0rxZ9B5uXB+iQPPzLBt0x6ee+Yl1VxrbKkhGk2o3N2R8UmuueYaautrGR4dpKGlBrvbxsTkZVraqwiF5lVep9wDZpOLJX+Gn31vP7VdXrp7pBkrhB89I4NBlZ2bzRQVuFgopthzTS/VteJ8kWR2do6LlwaYmpGM1WbWr9/MzPQ8Tz98hK6NdezafjXJRIrbr38D+ZiOR3/1FNlUiUQyTVdPD5U1Xs5fPI7VUeTQoVcp6qJKjWaxuonHhKRi4cKpIbpWubj55us5f/48nkoPRV0JTCal6oxFI9R4vdR7fOjj0FXbQH52kXz/HJs6e3n11HmeO3EWrdsBHjfOxnqctXUUjDp81RV4fB7mFqYI+OeZmpwln9UpNw5piIo1p8Vqoqunm7vuugOv1Y3H46K+vlap/oUEFIotEUxEqaysoe9SHw8/8hCJZAKdTqOaxBOTE0qhvRQMYLNZaG5sweYwMTExrpROW9Z34RD7RJuV+oZ6RQAQYCkUCpJKxxURwWQxqUa9WAfL8wKNnmg8TVYIDVqtchoQcoqApjIfyhwrKgvp5Am4K/OMzM06UxKzNYvNbMZmsWHRWxDndFEM6dDjdLqVZXk4HFFzsMQtZHMlzl+YJpXRqzkoGo4zcnmCzvY2ujq6eOn5I3Sv7uALX/wyn/nsZ4klk3i9PqYmxnHbLHzsgx/nJ//8O6qrWjGbrczMDdHR6SOVmmHz5jXqGreZXUyNzSuygBaDIhoJWBRPR1iKzCi3CZvLQLaQkIcjeVGIaHTK2r21uZ2WxjZeeOFFGro1zM0G6Ds+TSHrYHVPD6u6ttLW2Eutr4VoIMnSfIhzp86xOLvA5Pg4ZrOdiop6rHaTyvjNFsQmOkpndxN6nZZEMsVSIEgkEuVC/yi961tpaKph65YbaGzaQjwRYmLqIpcvD/NnD7xLPUf/5aEfMDF/AV+1g6JOQ1v3KgqaAqNTl9AaXOy++g5+9civyObiGHQSEaGjqbaJ9voOqt212HRmNEIGy06SyYyRSI2SzIWFtkapUE0s7OTyUJzRyQDZUpqaVjvVbRaslSK3KpAuQCyVJxrNYSnoccv8qhNAP6WUqkajVllNq8zGvB593sze7TewvnMLU6NzHDt2nqLJx3W33cXff/MbVNVUsxQKMDkzzlLQr0iCmXRMkbmKhTRtLfW43TZ8Ji/OiIfAaJg9+/aptYenupqspkTH6lU88L73cOudt7NhywblOPDqwVd57vlnqHRX8nef/YrK1zx6/CgP/+Yh3nLvW5gPzHLo2Ct84Uv/jWeeeYpAcF7de6JS/8MTv2dqKqCynbvWruHkuVPUtjRQ31jHs8/sR5/Sc9ute/FYnEyOTbDv2uuZnJlTitwzZ/qxOzz09q7hxMmjiuSwdvVGTh+/SCyRJRIJcNXVmzHboKm5Fl9FJft2Xs/i/AiZzAJHjhzhpZeOYLV6yWZ0NDd08elP/BWHjxwlFU/S0thIT0cbJ48f45mnn6bv2GnWrVmP2aSjqqZKxRVMi/VzOsvH/+unmZld4ERfH01tjZisApqnMZp19J8dYHBgmK/8zRd58eUnaGx00n/pMJHEHLUNlcp9YXhsiVRaSyRsYGBgkXTaQCKdJxoK4LBq2LZ+NbNDQ9T6vCTDM1htYUo6LZGIgXDQhMu+Abu7EqOtxKJ/mM6eZn70058xOT/Hw489wrMvPKviY+bnpynmChhKJsJzMVzmKn7185/hdTZzxwP3sWrN6nKsRUHmJ7EwVSanKtpAbDoNOg35TBaz0cCl8+fx1TrQuVI4vAYuXjpLJLxIR3sbN153C/2nL2M1VbKqcwvakgMdZgWOSfyFRp/GHx2l7+whzDYtlQ1uXnj5GcxWExaLlrzUBJEcG9f08oab72bw/Ainj1xSaw2LyYHVbFNkyUw6TSqbUkSPWDJK78Y1FHUFXjr8ApX1FWSLOSamJjAYDcplwO600VBXw+HDh3HZHQq43bxxE3v37GVhdpEqXxUmk40lf4jJiSkqaus4cfo0dQ01tHe188uHHmLfdTeSSuWZmpynurqBI68eVA4ek+ODXHPNdmXFfOTQWYYuj+EPzHDdzfswGvWcu9DPqjVrcXuqVW7yuYMnaO7pIbLkJ7Awi8GsxaoXUldAkV81RRM+Zw2RYISqigr8/hm0Qqat8ZLJCsERKqqrKer0zMVCyKqoobEKq1VIlkWlbJ+cmaKpqY2SRks0JoSvemYWJpXVdaWrklS6qMg/Ev8gynlZK4rKdHEhpGICGhsbKBRS2JxChknT2lGFzpRFZ5R4GjNzM0sYDS5GhmfZuH4nL794hEJORyKZZMvWTdQ1VDMycpn5hRllJWw02HG5fNitQro0qjojHgmxtDiPr8FCQ6NkLJdUrMOli8MkExJPYKb/xCAGm5FdV+3m1OkzdHa2ks5EaGmrpKRJcvrQOCZflM7OZnzeKs6eHqGloZdqbzOXLvVTVe1hcmKIxYVZBZJ7XQ52bN+lSG8SneB115CIiYmtUFjnsFiynD51jpmpBaq8dXhcNazpWk+Fp0ZF10SX4uqZZxHXC+XeoyWZjKDVCGGkHo1GLPit6M1G0vkwJVOYgbEj6MxRjPYiJW1OxSvJumIoriUYCqkaS2oFWXdYrGa83goqq6sYG59WpDSzxU5WiJl5qbHs5IXDpZdauAxKyvpc1tayL2JxXgY4BcyTNX9RgYgCppZjUcqg7B9tgQWoLYOn4tjzesWtAkyLKEcPWZ9LTfGaStRoLNcHWllHl/dD/l5+p9Sfy1t6rT5aJocKiCnPZUUAXnb3EXC4vFPKI1jVpKoeU0TY5ZpMahlBn+WgV8TBr2t2Sc0gB1JWjpdtnle+yxE5yx+xzMBdOf4/tUp+vbJ2Zf/+tKe2AvZKnSNEZ/ncsvq2rMAVQNdkMCjnIQF05bys1FHiKiR1zgoRWWohRa7V6RQYXCbVls/Zaw5PcrzKBlkslsvbX3FFUuMp8Vc2m7qO5L2yHamxyUImlOaBN7+DxopaPvW+j/Clz32Rq3dfUwZsxUTrCnD7f6JlemWbV0bgygj8XzACV4Db/wtO0pVdvDICV0bgf38E/n3A7d/zve9/m6HhAb79/W+zat0GvNVWerYYOHr6efbuuQ2HaR1fe/CXpDNR7njDXvr6DvOHJx/DW+mgpamTz3zsr9HqrBw9coqx0VFWre7g2JFXsNtN3HnnHfjnQ6ogzCSKBP1LqrFy++03Ul3jJZ2N8w8//jbf+Nb3MRmtrN64BofTzQ03Xs9DD/2rUvAmI0l8Nh9dq9oUW/wNN95BThvn5PFDXL58Fq0mSXWVDZ1WsjKjeNxGlVkkxbrH6aYkdkvJskKlkCuRyRYUoCfK1WLeoCyIbbYK3M5qLl0aJRyKsuCfVwBkY+1qbr7lJrp66llYGuXhXz1EJKRjeDBGLCbWvXbaOjoVq1rAts7ObgzmBINjz3DD7aupa7FwcfC8Aho1hhKZQoR5/wRzC7MKdNRp3BRLdprr2wmHIiobNBDwqwX90uIS73/Ph1lds5HH9u+ns2UjuZSJuekYB186wezCPP7wDLU1Vtweg8rF81prCU4LuLuOYGSSQOws9793D+1rPcwtThIKp3G7fVjMop7LKWWbAEtIk95QVh6lMglSuTTZQrkozyrrYz1eYR2jUcWONLBzMo4aUUpKYSQFpwAR4HC51bmUrKV0Mo0xY8RelLw8AVLSKj8xGIkxNbukVHBBf4a3v+OdOJ02zp49TF19DQ6x001G0WkEmEsr+0mtoYDerEFjLJEvZlSebq6YIysWqWKxK7bAYh2nFVassKItlEqSOKPFoBf72BJmS4mZ6TFqK6ogr1f5iT1tG5mZyvDlzz6MwVqpwCKxuL3m2t1cd8PVCixuaqqgwmIjVQgSCE4TjwXwL86WgaD0IF5fFYGwNLytHO+7pCxJl8I5rrrqeuZmQ1weGFMqsmgwpgDvZDyF1+blHX/2RnT6pFIjGwxJDIYcuUJSqblk30sIIKlT3wLBCktXmjhSPCugryRK13LGT5l5rF22FBawtgzoCXArRag0ByoqKlUxKopbUR5IIS3bNJvM5cwjlbNaBkwFgFU5jZkcPl+F2m+1NZ2eeDym1JpShIbDQSoqKtT1FBeLSKNB2VkXS3JMBgX4iQpUAF9RE4uCWorbMhCcLe/bcmlqlRxJUY4IiXs5i0m2K02LcuNE9q+sTF1R/wrAq9EKlFculOV9ZRvpMhC9Yqu80jxZaYiI0i2bl1xYKbZFbYxqosgYqsy8TBa328PSUlDZB0q2qLzu81QyNTGvABZpLErDUdj9UqhLTm+ukMNg1KPRa9T1Kcp6KejlcwTsKSuMxaI4RjQaVmNksQh4XgZxV1TDcl4UQ7tUVFnP6r/lhs6KvZqMgTQUBAgSQFy+RUVdBqyz5W1Kw0bAbYMZu8WmgFPJAxXWubDNk/GEsnUVNYecIyG7SDNDZ9Cre1+akBqxATOZFTlAwF8k5zuVQSdK7GJ5HDU2HclSWiltBbiVDMkcBaKJGLFkAo/Ho4gyxVxRAbhiVbYwv6iuK7kuamrq8LgrlSJZxlyusaXggrI3tztEwZVS97DbK3NtHLO5iLZox4hbZWJrNHGy6YA6XrH8E5WDTi+NpXKOokFbw+jUBFndAlbJy0tZWFqQ50tBNVKdrhIbt9aRysxht1lJxGw88ouT1Pn28Otf/4Hm1grWrF2lrE2l8Wk0m5m47GfXtet59dUjbNqyjo984j1MTg1zceAsbpedUCjK+NgMdoeZ226/kfOnh/jd43+guroRs9nB5NQUqXQMj8dBMBSmvbWbwYEp6mpqaG+t5/TZQczmDJlCkt4Na8hkk3R1darr5dCrx+i/tMCN12+ko7Wd4YFJbr3mHWzsvI4ffP9/KGXmDTfcpDJFn3nuCeYXx7j5tn1MTV/m+Reex+fzqrzwTCZJRY2R7p4qrBYTmWwaT6WXSDJOPJPA7LQpsMAlwPpSmFq7h666Zlw4qNU38/ivD3D45AXufOtb0NodhHNZHvrdb9X7apuqFJHL5TJSWeGgWEgo0O/CeT+Njd0qfqDSV8l9b387O7fswu1zUchnyGRSOKwWBoYucqLvKAcPv4LZaaG5px2dWc9zB55VqqOq6gqV5SwOEE6Xk8OHT9G7rpuurgblBFHh9VFT6cFlNVBd4WNuYZ5F/yKT01NUVFUqBWhNXc2y+6CGcFQIA+WsdMkx1RutyspV5kfJlgwEApSKQq6xKwKFZIQ73S6V+S33TioloL40duWzPXjdHhUTEAlGVQNei57uzh6WlsJqnWFzOKiuqeXc+UFeevkMFZVtytJ8anIar9tHV2c3Ha0deD0+JiYmGBsbY3Z+Vs3/yXQKq9FEhc2FvmClp+sqPN46lfNqdaXoXO0mlVlg7+6rmZ8Mk41pSEbSWIyS35gnkdVicTpAnyUcX1ANbJ1J3DakyZtVc5XN4uDo4ZNU++q58YZbefIPT2Py+hkdWeDwq8P09uzg3Q98HHIeDr90muGLY8hTy+eysXlzN91d9eSyUTy+CvovTjA4PEQmF6K1rQan26ysW8+cPo9B58Bq8XHTjXeydfNV1NVJNreZCxemOXXmgiJuRONzuHx6tu5cz6m+k1x/0w089/LzvHBwP7NLozgrnFjsPii5mBodx2E2UeNrYef2a0ll4mzd3k4gcprZhbOk0n4MOjP5hI50QoO2ZFANZ38kwVwgwszMHJMTfpqafVx19Q5qql0k0yEisQDhmOTvpslmRD0jRBmragxLI7akQ9kc25xWZVOazqSwmS3oS3pMJTPt9Z20VrehEXeOaJqK5mbODg7wtW98F71R8smdeCt8+P1LSp0tLgUb1q1HI8/9bI6YEFoCMTZVr2N9x3qO953kwvAQdS1N3P/ed3Pz7Xfwu2ce5+DRI9Q01XLw8CEuXOqnqbmRkYEBbti6gxv27WPnzp1lFwcKPPnU01xz7T5F+vrbr36VT3/mM5w/368IEz/653/m0tAgO/fuIhyLcHFogC27NrBx0zr+6R9/gseqUQSCu++4ifW9vaohPTo+ydT8LCf7BsnlbNx1951cHj7HrTffzM7efTz9zCG++qUHufveu9m4sY3xiXNK9S6Z8hPDQaWovPXmW3jl1Ze5OHgRd6WTqZlJpWa/48472L1lB3Ozsxw9coTvf/vHJKNxbGY9d912Dw+889185MMfFC0YjU0NjE5M0NzWwUc/9gkeefS3bN+5g8XwPF/5719k13WSkdpIJpGh2lvD9dfdqCIhfvPrX/Hiy0/Ruaoeu0cyM0s0d3YwvxjhxIlh5hezjF2YRueE4FKYtnY7H3//p3Dqaunt2siDX/kb9j/7GO1dNTicNTQ0rWFodJG6pnoVF7J+VSt33347S4kIC8EAPlEzF9K89/3v530feA8//N4/4rJ6mR6Zp9bbyE//+V9Yt3o1N771zxUBTEB0uffF9jYjz12txHiIE4COmakp5TgkTjqiWJXrMZoKK/KTKN0Pvfo8VbUe1vVuoLm+RaklL/UPU1vTiMvlVop3IbPZ7S5yuRIafYmZxVHGJi+ht+Q5euwVEbcrF4G9u65nTecG/uX7/0poIUl9ZQtN9Y0q91lUbUtBiTGJU9tYzc7dW5mYGsPhsarM9QtD55hfmmX95l6lhhQiktspdYOJxfk5pT4Vos3Vu65W0RU1VdVqzfDigZe45033cuDZFxgaGuGWO+8kGIuyFAmoGkHWtXfedTdP7z+gslZz2RKH9z+nnhm79uygpaWWV559WQH8L7/8KpIo8rb738bZ/nNcHrlMIV1g3catzC/4WZic5YbrbuS5/fvJpZMqDkYU4mIVHQsnyKZLJOMZ7Ga7mqvE7WcpIg4CaTZv20rP6tWc6DtFf99Zim6vIvN19rRgd+oZHx8kK+5GJUiG0rT0dNPR0YXOqOds/2kikaBag5ZystbNUFfvU+5QC4sLaEomEoEM73jgvVRWVDF4+TyJ9DSHjh7nhpsaqGsu2/cn4nksZi/Hj56jtrpdKVMtZpsitr3y4iF2XL2WPXu3K6LyE4//nuBSio6ODVRW1KpoCgHlQuGAIk5LbE73mma6utrIZNKcPXNBWRRTEkN4IxXeaqqqawkGI2rNLGNw5OhB2jvr2LKtm5/95Des21innqNr161XUTC//OF+du+9DoMFDh56icXAAmvX1lFR4Vb2zlaLTZFxxVL+5Zf6uPOO2zCb9CwsXSJbWCK4GKbSW0MuVeLQi+fJJvL89ee/TIWzkkggSj4tFrZ6kvGkUiJv2bKR4eFxKNpAY2V2PoDOWKKuyUW8MMHwxBGqm3QYbWn0Jok7SVIkj7lih1JZS653Ip0hlkxhd1Vgdfk4fvwsJrMbvc6OVmNGr7Oq7G0hW+ZLUqctr9mV6rMM6EltKgQvpXgV4FZUt0VxwSnXLYqAukxOXQE1pSxRJFxNuZ4tK2JXXIU06JetgKVQEiD19apPqXdUrbisHF2pFcvb06j6Q4HGZROishpUQFQBYwX0XAYohRgi25A5XlyuykFHZYKtFE/55YxcATdXgNsV8HbFFFnUvSvE2JU67I/g9B+tk1cA1NcDua8HeVd+XwbDDa+piF8P6MrfSA2jfrdsg6wUxssgszxP5bglIkZ6GlJHvRa1I85DUucsg91SM8u6UOquMmm5PPYKuF4G3lWIjTh7Sd0p38v1ay4jMRB6ZfsudZiseaVXIc8at8OJrqhnfnyBd9z9Vuo9VXzy/R/hy+KusHuPGmDJBb4C3P7v90OvvOPKCFwZgf8cI3AFuP3PcR6vHMWVEbgyAn8yAv8u4PabD/LDf/oHJiZnePyJA+gMNlKleZyNY8pi1+NsZHGmkpkxO13dHRw98QydXR5OnTuCxWbh5WdPsm/vTWzavJ3HfvN7EvEkFpORD3/4g8zOTCpll8lg4/TJ8yRjGTxOj8pf2nfD1TQ31qLV5liIzvG33/oaFwYGaGpuJ5pM8fIrL5NcTLDpunVUVFby3JMvKrvBj3z4/XzsXR8gU1zi2KkXmBjrVxazzU1VmHQFYlG/yp1JxELLEjUdyWTZklj84owGi8oD83rqeOWVk7S3rWNxIcELzx3FahELJVEFg9flJZPOMz3lV4zh3k0N3PdntysQZVXbtfzgB4/y5B+Oc+cb3qgUobFEiFVre8mm9Jw4eYRLIy8TTgyyZlM1f/7ndzE4fYInnn4Yd5UFo1mKKCNWWyU6nZdktEQhXVIr9FAghMflpqdnDTaTg9uvvVNl6v3m17/jhedeZXx4BqfNw/o1G7np1lto6+xQqh3/fIAnf3+AVEysf5zMzs4QS8wTzUxx3a2rqGzMk9MtsWPnJmbmZigVNGXFl7BotQLYSQ6lWKCmlTK1UCqrEewuURUJ0J3FrHNgEovhtABcUjzqyBelkDRitbqw29wKCCiUNCwuBojHk1T6KmjyVtHT2M1ffeprjE8u8o4H3sqZC2cxW70Uch4mxkK8/PIBPveFD9C7qZaBgbMKYDfJ0zqfVfmZKjPVaFCAciwVRS8CTX1eFdcFXRqDSaLMSpS0RQVAanQm9JigaICiToFNAt4mJUdTB5lEnEyiQKWvjmJej9VURyjgoLKig63bNuJy2kjmgizGJ5maHmBuYYypmcvo9TnsFsm5yantiP2wqBOSYuuc12K1eQmGMwSCKZ56+iUuH8/irnOwZlMXNrNDZUEdeuWYshx3mGzcc8+drOttx2bLEQ5PEgiMYLbqMFvKIKxkdRUxUiiK/W4ZlC6V9Yyq8JOCUBqukvkobGzJARbAUSq+1wO3UnBK8SnAoljqSrFbzj2NqWJU/n+F1Vy2KZZ7xUAhm1euXmKl6/V61T5FIjHVYJDPEvBCGobZbFrZ2SpmeypBKpOkUCqoYngFSC0rSiUb16wabPL5Pp9HgYERAUqiUaXeLcg5LwoIKnbchmV73rJ1cLm4NiqwV4CSFaVwvpijtMzefj2TWz5Pjncly1f+fc2SSyvWz+WcMJ2unE1UznoqM8FFjTo3N4dHVIZ6g1LIybacDjcV7hrGRiYUACpWtdJUjIbCCtCz2KxqTKQRL6oTUd5KhqQQIZRFsuTxmcvHJkCr5D7LlwCuy0OklLevseA1qKzjbC77WqNFjkGOfwXIlbEUgFwA0DJIX8Jmk2shrXIj5TWxqRWQVqfRUVtZjTQUQn6xLrfgsrukX6uA6VQioRpsepNJqWW1Rj0Ol0spCcQm2W6xYtObyMZTFFJZNHkBlnMUzKBzmClqi0SSERK5lCJX6M0GZhfnVePDaCzbTgtdX9R8cr4T0RDj4xNyxdLa3IXHXaXyy6SRPDh4iaGhAUqaDAZFvNCoDHGxBQwsDIx89ukAACAASURBVCk788B8iFIui0UUMSatynUs5nVK9S955XOzfoLBJG5XI3ltlplwP5X1PigaCQUy5LNatEKMKEVpbXdhtGSUTWhd9Squ772fDdvfTHLJwtZ9HeqaFGWFXGNyD+gMBgUYnj57mlPHBmnurGTH7l7au1qYHJ/kmWcO4fNUky8kCUUCfPXvvkwykeH554/Q3t7O4tI8E1OXaGyuYm5hhltveQP++TgTw35mxgVgnKSm1s2GjasYnxpkcmoGk0XHrqt6aWiq53Of+zl33tFNb28vF88PK9LO9nU3sqq7l6HBYbSYCC5JTnlQAX+i4nO57Rh0WV585Wmqa9zMLUa4+vpW7vvzWxi4cIFiQbJcF9T5SxUzGO1WXG4Pl4cus7FnHW6DDW06RymjY26iwKc+/rd843vfY2Rqjs5V69GZLTz59H5lIzgjzXqblmx6CW0pictuYHpqjgfe9UluvvluXHaPmqfFJlDM4A2idpRM73yeQydf5rHHfkOukGb48iXmwwvMhMJqWqyrddPR0crl4UG2bt5EZ5cAniHC4RD1ddUqK3vTxo3MzE5TU1nB3PQ4I8PDSvUnYyUAiNPtVhabQjaJpxIsBqRJrSGWiCtSgc3pIi1qW7HaX7YlV41VISot56kZTEZcbre6j+WzK3wevF4hN2Twepw47Q78s/P4FxZw2p0qi3l+flFdtzabXSl1Uimxl9dzvn+GULjENVfvU2SoI4ePYTFbaWlqJpcRe2UtfX3i3FDH4uICHo+b6/buIxmIEQ3k2Ln9Dp5+9iVCsQXWbqoinBxS9uF7r95HLiIWwXYcBgcLs+NUVruJlzRE00llGSvWxZInG08H0QkhKpvG5fRSW93E9/7hIXSY+PhH/4KHf/kInatq2LxpJ7XVXYQWczz+2Esce7VfZWSaTUYqvQ7sNmn6hjh37iAWa4GG5jb+66f/lnMX+3nxpSc5eeogi/5Z6uvrWNW9ngf+7INUelu5cH6cE8fP88TjT7N6VS8//pfvcc+b7+DTn/wrzp7pp2ddAyZbRuXVCvHtxKkBBkYH6VrbyFMvPobBLFncdu66fg+71rfgc9Vy7Gg/+5/dj9WdI6sbp65NSyA2xlI4ggYPXudaYmETZ05NMDI5TzKforHJww03bKepwc7CzBiJSBhdQU9wPko8mMZnr8Iott8ZyWy3orOZCGUSpIsp0qUsWrMWrUWLxlCet40GE8V0kUw0hSajYW33OvVsvTjaT6oo1u8u1q5dr3IsJyZmyedKFLJaKn21HDt0HJ+rgpqKWt73nvcq4Omh7/2IPdt2Mx/w88nPfYanDjzD0dN9ZApZPvyXH+ETn/0UE1MLVFa7aGiqUySYUjaFJhbnLXfdzezsvMo8jMZSrFu7nltvewODAyM8/MijfOiDH+UbD36Hzp4e7nnzPfyPH/+QSD7I4eOH8HhtrFvbzR233cxHPvwVGhqKSln2Zw/czW2336Zy/F459ArxVIqTfcMkkw5q6310ddcqVeKt19+NJdvI//zJL2hqrCUQGKJUWiIRC+OwVnD04BDTYzGWFpPcesetrO5tY3pxDIfPyNTcMCOjF5XF/Ec/+BECs0v88mcPc/997+ID7/4Q5PRsWr+RYj5Hc2sTj/7213zkox+js6uHS4PDan3uqRIb+TWs2txOOLJETbOL9d3r+Pwnv8DPf/owP/vpQ2zdvJ03vvENRKJ+FoMTRFMBjOL6YjHQtWotp8/089T+AyxMhKnvNjMznmbrxh6+89UfUeNrwmG185a33cvA0BDvvP996n3+6AImh4G9V+/muk27mZkeIVOM03fuKN/7p+/wt19+kNWb12PSOPjG17/L97/+TzTUN9LW2MI3HnyQro423vnhr6j1SPeqbgWii1I/kU6q9e7k9IRa44iaVohXhVxGPaeTqQJ6nYNQRBxd8jS1VHCi7yBnzvbxX979LvQ6A11dXaxdu5oLF88zdPkid9x5M2dOjZDP2JVVfFGbpKbByaGjL5DORcik42zu3cTA+REe/udHlWry/re9l5eePaLcJcLRgCLNbNq8AbfXyYYt6yhqJENby9bNG5lYGGd0+rICtn7x0M8JLAXwuiow6a3K/WN+bk7Z37/jvvvY3LuZs2fPqCzdl55/mRuuu4Gn/vAMd95xl3KU6Dt3mmQhw6M/fQRrvZl77noTP/7+T/E0VXD3m+/l8d/tVw4thWyGzRvX0dhYzSsvvMD23m089vDjmK0G3vr2+zBZzPz+t08QDIf44he/xHf+4dvEQhGMWiNeeQ4IkFkSlx89mXyagD+i1oVCVA2J9bfE65jNpPJpXD43n/qrT2Jz2vn8575AXqcnHC3S3t2FzaElEJpmemaE6uoKNTds276LYkHWH1pmZmZwuO3E4lHq6uo4c+oMDQ2VbN66Fr2hqNZ8Rp2dE0cv4HTUqrWcr9LOqbMv8rFPvA2dPkAiHWdqJsjcbIRYOEcua8Bu9fHsEy/R2tWosqsNhoK6l2+77WaGhwcZGhhiKVhg88arScQlNmCBYHCJmakJtCnwdZqUgxbanKo1dmzbQygUZ2o4QDKao3t9Bxf6B/F4KlSGrRCvxCrZaC5RUWlXds5yfYnjzI4du1i3djMP/fL3+P1hLBYjg0eGaN/p46q9m0EjpNEMVdVVGI0ODjz3KtOTYdrb2nB6HGqNZrHl6WjtZuLyNOdOXcRnr2ZhcokThy5y/9vezrVXXU8qmlbOMDazfdn5J0NlZSUeTw3+gF+Recz2EtML/VwaO8jW3a0E45fRm5PEEgtUVLtUlMr8bCUmm5WS3og/HKOkN5MtGjhx5hImk49czggFCwatkANtal2ZJ0vJmCUl9Wle3GvKzjSCW6pYGpWRKpVtOf5ESIaCE4oDjcTzSL214qpTBg/LsTBShwjLbMW2+LUW0DLpVNbv4oIjJFdl8ZsrRxgpEFNfdsFStZ3RqLYvtUK51jGpb0XKLFv7kE4my9Eq2ZzapqxlpKYUR5J0LqvqLXEcKTtuaRRgLN8CTstrCnxd7riv/KuYCstfr1k9LxNuV7JqV37/ehBWjuf1XytK1tdbKK+Aqa9tf1npLCCyHJdS2b5uI8p9SOpBsY8WC2StVjmyieuTWRyrVF+kfHwr5F/5e7kHpQ6UMZTxK7tJFZXDgkTDqBQeUTVry05X8q9sXwBbt9OFIifnC+p9QpA26cxos1recuObqPJ4+cv3fpAvfvYLXLVLgFvpaVyxSr7S7L0yAldG4P/dEbgC3P6/e+6vHPmVEfhPPQL/XuD2Bz/8FpcGhnjyqQNo9BZsniLX3lXJ2FwfFy9MMDvhxmXZxvnzZ2hodmA0xmjuqEVnEuChwO8feY5F/xJWs4NMIMUHPvZB9u3dy+XBQX7z60eVbaHYI+3YupNUIsNLzz9PJBogk4/x3W99HbPbwNETx3jw61/HbHMyMjHB/MgCN993E8lUnP6zF7jr3pvRFHLMzUzxX//i40TSfrqbW0kGQxw7c4gl/wIVbjfaUlFlaDXU1SsgNCeKCKOdrq5uZX3ktLuULbJYE/7hqedYtWojhw+e4fHHD+B0VGOziCrMSCkbw2bRUdfQQCqZVUWqgFH7btjDnW+4HYPRwbe/9QsaG5uZnOln1QYp5PZzsT+EplhBVUULI6NjLCxN0thh44bbN6iiMJlfUmpRi81OsagjVwCjxoo+a0WTM9PVvpZoKE84kEVTMGPArNRfem2Rjo56Vq+SPMYcJk2RWCZcZkZnxSpUz9e/8U9cGrhAVZ1X5aTtvHo3To+bE6dPcerccYb6p/jajz6A1ZlhbuECel0Jsyiu0gJ4J5X1lgDvYrNms5mwWqQwiSs1k7gIRZey6ApOfO46IrEUTkclDruPeCKnGg/+xTAnTp7mQv9F3vXe93HNVXsgW2Bw8AyGgo5cxsbsbJTnXnoBr6+SRX+c2RkBEyvYvKWTucAZNm2vpKbWRiIWQS/FUDZTLjYlw1TSj3QaDBajUnRmimk0uiJ6q06BzJKrKs2gki6mskXzaQEMdGocM3EIBeJ47T68zipaW7ppberCYa1UDdJMTize9Phj04xNDDE9N0Y4sUCuGAddGrfXjFYnLFkNBp0oi/PoNGLxayIaF1DJRD6vJZUpUlHVpPKTvvI33yISMXPrrXuxWNwszocYG53A7fby0oFXKKWLNDbUcdtte8ikl+hZ3UJtrYmR0QvYbWJvJU1fKYStkgRLNqtBa5ACXFTjaVWQq2LTZFaFpYBqUilLk6CcSSsqYwFOxf4YpQqV9wi4J0WygLZSgEoxLuDe61WqK1ZWiiEtjYViuVkgQIKA89JYUApnVdiKTXJWNTmUnWghi1avIRQNq8+T7ft8PvXzCigsoKVS9iq18B9BZpUjlM+oPFaxFl4BWmWc5b2yjTJYXLYElsJZGklieyrbk+NdAXtXQOIVpe0K2PLaQ0CNr+yf2Erry6zm17Jzy80WZX+qbImXx1BA0bxWNaeE7R+PxAn6g9htDmUpnUikKMi4KAtVUaxo0Zsk40hU4mLlrVE247LfcnwCrkoBH4tFli3MdApsXQHXBdRNC/td1LF6ea2cIbzSyJD3rrDm5WeVRW2Vc2RUShbF2BZ7Mjk2AUsFIDZZlXrLKBlyerM696Ialmap0DAyybQCsEtaHTml9hWbcbErN2AxWVQOsLZYwiq5twJ4ZrJKIZ4oZchqi+WMUJNOWSOGk2FFM3B5PcQSMZU5KI0UuY7U+GbTGPR5THqdUv8szIeVaqGxvp2amnr0OhNT0xMsLs6TSIkaMorNZlRWnYasKLYXqagqUl/nRI8Wt8OHfzZGNmkkFTMzPZEgndIoO8auVXXsuLabgelDpCSjN2dR7gNGUc0npilp4/j9c9TVtOJ1NpGIGnn4X5+gpbmedz3wfh555HEFrMTiceLRhLL2PHj4hMpaFWAkEslSW+dj+GKQN71jD00NjZw+e47KynoOvtzH/EgQT6OTv/jQn1MgorLfJAf6N48+TjicpL29idbmFn75o8dZt6UDn7uN4FKIaNRPe2cDE1ND1NR5GBlZYveeddjdYuEXIBLNMjTkZ83qGvQFC8aSmbfcfR/7nz7AyNA8+bQdbdFLKqZjfiaAw2GipdVBe48Vb1WO2kYz4VyUZD7NyNAQNqsZvVGD0WJiMRTAHw3jqaxUoDuZImYhwhQ0yqK6oLUri/lEskBC8uAzYiU6zokTp8ll8mTDYVrrG7j22p10tNZR5XXSs6ab5vpWQsmYevYVdVoWl8Kc6jvHM88cUNe+WKhL3nEkGlQqY8kZl6zv7VetUXa4zc1NZNNpvB4hOXUyPj6qMmpra6rwed1KYSPOFaFgQDkQOJwOXC6XsuyWmyKVTeP3B5Q6TBQNMpeJxaDMpSarRd3D2WIBw/LcuqLwVw16k+k19X858zlLWtk2a6mpqcHlsKGRjr4QyOIRNMUCdTVVysY0HBIleRyn26MAW19lLZNT08RiWYoFH394/DDdbauUc4QAaWLHuPeafUoJ03fyJC6Xg6GBS7g9Lu550xuw2+ycOXKGKncD8biR6Tk/JkeR6iY9i8F+laks2X+ZkIlqZzMaiY0gQyYfZiEVweKzK7cNcVPRGAoq11MU8slYgkSsyMM/P0SVz8Ptt97Em974NhVtUOVu4fLwZSbGJxkbnlBefls2bMY/N09jQy2Tk8NoNEIeSdHa2oDbbeWVg8e44+4HOHriCA89/K9s29FDc6uPT3zy4+hLJo6eOE0mpWHr5qs5cvgk3/rWdxUQfucb9mExp6lw9TB8MaFAkl1XbWDrzi58VbVMT8fpvzRO97pV6G0pBkZOctVVWylFZN36CufPHSKTSyoL1EAoydRcmKLWgFmsW7MJzg+cp/9STK3Fqms8rF7fRueaGjUvaYtaIv4IbpMPY8GOMWeDpJaZkWkiiwHW9/RQ4bERiQeJFtPEdXnyQnIza8kKqUybo2jSoDXplauFuDpoxAY7FKeQyuFxOdAbU+iNRdwurwLx0+ks/sUQxRzYTE5F+pifXsRldTM6NM69d7+VtqZW6iprefyx39HQ3MD+55/j0NFXsXtcLATCytJ39zU9rF2zBpNRlEQGXnj+AM11TTR4m4gvxRkemeH48XPqdYvZRF1tA7t372X9+i2KIPaLf32Ybdt2cu+b7+Xw6SMMTZ+jo6uJh3/xcyxGseONMzE2qp5pbd3NDFweYd2GTuUsI6p5IUVMTIc5dGSQ9q4mmpvc6pnjdtTy4Xf/N6ZGFuk7cZRQcIRIaFJlfw5cGOVD7/8SjdW9PLf/KM+9cIBkPkJlgwdvrV3Z3WfzKaVGNOrNzE/O01TTwuc//WUiS1F++dNf8rtHf69sg70+lyI22OwO3v2e9/HlL3+FnrVr2XfjtWjtGr76zS9R1KeVo09gIsLcaIBdO7Zx2y23cuL4CRw2N20t3dgdXqKxGAabjlBslrmlYYbGL6qol/m5KK+8dJx0MseevWv46Ic/QGNDDSasnDk/Td/JMXIFM4HILDUtDmobGljdtY4mZyWJ0DwNLQ6mli5y8sxBVYv81Sf/mo6WbSQjGj7+kc/Qd+w4bc3VfO/b/53edV188DMPMzY+TlNLs1qvZks5NXfJeudE33F2796tnkNizy2E2ZnpabVW12m8ypI+ngyQyQZpaa8lFF5kZHRIEcQ2buzl3re+if6LfYQj81RUuug7eRmPs5t8vqjAyhcPPUkyG2LT5jXMTI7Tf+4SH33/X/Kmm97G8/sP8cPv/AT/zBJ19Q20dDRSUenl5ltvIJVLMDI2xMzCFFNzY9z+hlvYtn0jYnAyPjmq4l5++9vHeOKxZ+hqX83a1avVPLpp0yaaqht48dUXOd13imv3Xcvw0Ag6rVFZ4B46dFTlb8dzcTAWiaVCbNyynqHBAQKRIJs2byW4GOPs2QHlctDT1cX83DThYIBEMEYqkKK1RghVKOcgcZQJB8MqI1jcLhZn51RupeTFpmKivCxR7fFiNxuYW1rCZTMr5aXX7aCqro5UOstcYImCTsPqDWt509vezNTiDH//zW9htNlpad9MtlAkmQniD4rLRoh0LkVTcxOtrZ0k4lIH2VV+cTwZVTEjlZUVDA4NsmX7BhqaJFpBQMA8Lx44xOaNewj50/gXlshkIri8BULRUe68ewc7dm/jkUefUYBt0J9meGhWKVc9Lg9ms55YYol8PqHIbHv3bVWuL2tX9XL61BDhUJZorOyOIgLLVDpKNh9l7bp2Nm5aTTQWVq49Noubw4dOszAfJBqNs7DgJxZJ0NW9Bp+napkcWWB2bpJ4MkJ1tU/NR0eOnqSupon+8wNK9X1x8AKzo1Os2dbG1h295IsJXF4rUzMTBAJLbN9xlbJkltpHCMJCOkYbY9fuDQxeHMbtqOLUkUv0tHbQ0dTN4NlhBs4O8aH3f4StG7Yp16pyPEeJYHgJs8VEvpBWqueCJsbIeB86a5TGVhsmu5CC5whF57DZTfgqfGWVa7SaPBpmFv24KqvxR2KEEzmqGoQsVlRW1IHFJDOTSxSzOkw6O1ly6Dx60qKI12jVnKrXGRVwGwqF1BpnJe5GIyk2y9m2SllbKse2/FtQUtSfZbtktYr/t+LUcqatAKZSMy+Doyu/W3FRUjXAcn2z8vOKilWAWnlNpykTEg0COmp1irwr94GQg2PhiFrrSO0lhGWD2aSsg7P5nCJlivJWnFlUnSLxOEI0FacesdwW6+GcxCgtRyv9SSdOPnulTvtTC+U/BWT/tIn3p4Dva8Dtso+TzJHytZJ1u/K6HKs6fpkFVb5tGcSlUFTuMuVXJG6mXGuukJBXyM4rwPrK+EpETFrcv1YsoJV1tRaLSXzKUMCt2VgGyAVCzgloLvrpko7YYpz777qPWm8lf/meD/Klz36Ba/bsu2KV/J+6Y3vl4K6MwJUR+P8zAv+LvfcAjuw8r7SfzjmgE3LGADODyYnDYRhymLNIiaQkc01JKwcFKzjJ9u56bctBVvBSVhapZEkUJVKimDM5Q4qcnCNyBhod0DmnrfdrgKL921V/eWtr11sDFQuaGYS+X9++fb/3nPOci8Lt/59Vuvg1F1fg4gr8h1uBf49w+8UvfYEHHvgSwdA0P/rpD2lq6yCVj+BpSxPLygZTw/yMgciCJIssmK0VIqF5hfksUk/GBQU5pDVg0JpoDrTxG/f+BrfceCvJRJJnnnpGbbRF6BkbGSOdyqqBqVZXJRSa4trrruDTH/+46kH61kMPcezUaaKJBGVtldvvuoMfPPw9+lf3ceNNV5GIh3nphVcIBxN0d7Zz5y138lvv/7BCQUbCi9itJoVZoiw3yAb0Bi3xTIZsTjYWeSKpMMlkSg1MU6k8TqefVX0b+OnDTxONZGkO9KoBaj5TJOB04bTpSCTniCWXyOZEEPGQzuT54H9+H1u3reZnjz+Ew6VTTvZcbkmhto4fH0VDI3ZTP+1ta9Qw4ZmXv4O3tcC1N2/kmRd+jl4vqThJVXpV0rWztZPIZIhyRkNP13pmJ5ZUEsxm8qDXGFVvcFenD4u1wOz8GcKRUUoV6YNbVInLtf1Xsm3zHfzox08JeIm5pSGmg6N0dHczH0owtxClqitQ1oW4+75L0RnjhMJTmEx6SvkSbmcD5WKFXKqA2WDBZrLjtLnJS8etJINNNjXckI2n39ei3OYT43M0NLSQSBQ4dWqEYgGVJPP6GikWywqRdv311zE/O002FeXSHdspFbVcd/2dPPqLZ3n88ZfYvv0qhZmq94IKNjLHK/t+SGu7kb6+Zuw6GwZk0C4DuwxlCgqXjEG6LmtozTq1gRRVuSTCZamkBjHxZBq93ozF5MRisOGye2lweLAYzLQ0NisBM5vJqq5ROR9k8FAUcSC3SLmWoSpYZj0q1asz1ZACIbOlPnyV3h810CnXN8jizi3VakSkA8koCNcq+SK43E2EoxnicXHnZxgbmyGymCKZztHX041WY2Dk9CiZeIptlwxi1FcZGZ7iE5+8g0DARiw+VxdolcO3jM3hpZBHCZSCfxWH80rXqQiPyhWs+mxlAy+pMMEN193P1TqdCoPOoBLW4gmWf69URACtb0jL0ktaLKpeK0Eoy7HJhlgGu7VymYIcVE2HwWBGJwPoZVVQoaX0gmfOU6kU68hiQXVpq6pvOJFMKiFRNuV1ZLJ0/xnVgKpYXOnHrankqiQ/ZTIh6d06Oky6wGRzrThjKkksWDE1ulCJR8EmizlcRKPM285yo0IR1zflK11OK0MM+d6VnljlopbHKj9ExFlJUEpJIdr671eYZUFhiftdvk+sA3X0tF5rUh23TpsTKhrVcyYDQrergXw2pwZ95UpJPU+CDJZNvhg26ob5+pBAHp9KKUtiuVAgnoip17PH41Y4VxmGeH0eqpICFAyn8ADMZvW9Iv7IOsraigNcxGv5NxGVVhz9klCvdyKL8KyhUqoq0dWokwSGFa0gp4v1zitByslZIsMMg1av0GtytKWqrJGcCzK8ECG9qtCfkvTIJpIYNXocVukGr6ihZSqXIV/KK3OF1qghW86SLWVV769GROtKWaWSs7k8Gq0Oi1mP0ViiVimg19molLVEQnKNruGwN9DZ3qO+TgYcImLPz88QjixSKZcoJ1Lcdbe40qPMTiyyMFVTom1P66B6fmam4hRzVnJZWL2uj5ngYS6/dgBPu4kL46fwBRpU12GVHIVSsi5Q1/RUCkZqZTOvvnQSt1vDXXfeprrcrCaPSgVLYnJmZo6O9k7eePMgszMp+vtbGR0NsvPSbfz4O0/T09/MNddfydnz59Fo9Rw9clphKBUKuJLH3WBR4uTawTXqPD96ZJRkao7mFj+UdJw5PsmNN+9henqaEydP4fHaaGhw0trWzM5dmxQ6tL2znbcOHlTmompNcN8GUktZ0vE0Rw4fpb3dTi6Txyg4/qKTar4BTcnFdVffTIPbRLEyz2L4DLPh8xg8JqomPbVSfRh92a5LOH3uNFPzM/SvW8vpoSEl3NotdnQl8NgbSEQShCMxhVY0WdwEF5YYOTVDTWvkyt17KOXKNAb83HzNNfT3dgJ51UV/YfwcdrORfUf2qWuA3dbAvn37OX9OiAYWNRgW0TWdlW5kk+r87unpUknrQjGmRGUxGcg1RF6PTqedWDxKU1MjiXhdGJXkupgiBCktHZUyNM8ViqRSSXL5Qr3He7mTG0GYG6SnuUypVEFr0KrXiJyz0i8mr8l6V3hdtJXXXZ1WkFTvIVpNlY6ODlpbW1U/ZC6ZhVKNXDpJsZCmKdCgxP9UIko2K73NOrK5AtNz8zQ1tmGxChKyTMA/yNOPH+bwvhNULBU62jrp6urF6/Erw9mFc2dpagzw1BNPsbZ/gFtuvU4hSZOxjDI8TE9FFNZZUoqFygIGS4q1q3sU7jgf11PKatXrVactqu7nhVQIncOE0WygWisrM5SgfWWdahUd/oYWKiU92WSVJm+nSt1OTc4SWUgSiYRw2O10d3TI1FOtgbzXy/WspVV6HI2K3iH/7d33miJm3Hv/vZwfOUWhmOCyK7ZQLIkQG1e9gzNTEVyOZjo71tLkbWfLlu08/MhPaAzYyaYXVdVAJJijUjRQyFUxGOyqfmP7JZdxya4dxFMxXnztWfoHu5mdn+DAmw9z2019JJMTJNNhtDoDi4sp2ts3cebMFLPBCPmqDn+LWXV4goXevrW4fAZCkVE1cHXZ/Zg1bmZHo+TjoMmb8dkbCTi8eGwOPHYL6USEbC5BXjqBTVpytQKh1BLJSpa8oUqqkqUk9yoi3krHPPWKAEEzFrIZaRqmmBcDldAWdPUEk/xP3i8k1V6pUc5KasxGk7eJcDCM0+biqmtu5ulnnuetgwfUud3Y7FL3Bt6Al+bmJpVKlffunGDwzWYS8QQ+ZwsvPn6C6HyZdDZKo7+R7q4eXI4GxscnlajgsLtpbmlj91VX0+Dz893vfh+Tw8hiYo7/tyn6dAAAIABJREFU8id/hNyEvP7q8wydOcEPf/hL+tcGaOzwEYpHaOlqZOeuS1W1yGM//QUP/eARwUjQ1uHjumt3MTUxwZv7jnHr1e9W1SCpWIxkbJZoeIIrL9/FyIUpPnTfJ2ny92A1O6lptTzzwovsO/groqk4NpdD4c1Pnz5La3Mri3OLdDW3876736vu72wmq3off/OtN3j+maeYm59jfiFIS2s7yVSWxWgYZ4ONO+9/D798/hFsXuk31FGK6Rk6JmQAK3tffomf/OQR0vEsyXhenf/rNmxWHdixzBy58iJVXQKzzaSStr/ae4J4IsXAOjd3/8YlpLMhTpwYJrLo5L73/yGHj59kcnZEUXsEiXzTjTextq2R+elhRiZOEU8uqk5TETwS0TJrBzfT375J9Yp+7m+/wB233MwffPJ3VO3M3331dUUikt5yea3Kfa8Yw/JF2YeVaG1vJxQMqkRXf2+fug6GF+KUCkbisZgSxex2PbFEkMYmPyaTQd1niNC9sDDNlm2D7Lp8C9WaEGQqlEsWRSSYmhtldOos9953J8PDpxWmeH4ywqc++nG2briEh7//C9531/3oqib27z/ImvVraGlv5etf/wpjk8P89d/9FT965IccOrqfdetXK6F4ff86vH4PBrtOdW6PXZhi76tvKcNvU5OfL33pSwqbfMXuy3j5pZfp6uxS9wxUtTjsLp577gVCiyFuvvMmUsU4J44dxeYzk08WuP7O3dQ0Oh797hM4fF6sFicb12/g6JHDTI9OsLa/H3IFVrX28Bf/9a957onnmByZwiuoZo2Wwwf3c/3VuxXSVvqChy+MYrc5Cbi96IslfG4HWl2NpFS5GHRYpa88k8VgtTETCuFra2ZkZpyKocrpCyfZf+Qk/vaNOL0+ZT4Q7LTsoR0eO9fddAOLi0sKlx+cDypjzvj4sOptN5j0nL0whL/Rw4ZNA8qwJgnIxfklYtECeqzkMvL+U6JKkmQsyaoNNu5+3428sf8ItaqZs6cmcTqaSCbyCv9fKufwBzxoNGVV5aDVGlXPvUFnIx0vEF6M0BBooFQu4vW5aW2THlc7yXQIi0VPd08Hk5OzTE8uMj8Xw271qGvX6OgEzU3NmIx2ZYw2miwqNbt2bT+BRi9PPvmESvlvXL+VlkAHx4+fYDG6QLGcp5jP0rW6ma3bN5DOxrDajfT197IYXuTpp1+hu6cLn68Jn79Z3ecvLI6rfb5cE7UVC+dPDpNZKpAIJeju6KWnvY/Tx05z3dXX098j5lzpm5X6Eh0aveyQM8wtXiCZmaG104relMFgLRKNzSljiFRImC02Rdyq1bRoYxqm5mZYu2ED6UKB+UgYi8NNrlRFb5KKJqsivBSVca2m7qWLGg3n56dIZHOq+kmjlT1PCZPJisUqAn19j6D+09aRxWKiUChkrfFt4VYJjook9Gvhtk4mFhG3rt6+bTYVc9AyHUQwzHJ/v5z/VOfy2x/L3/fPBlzLf6fefVTNkOwbK+qzXE/knkcEzZIiFpXVXkxE3HK1ovZYRhFxtVpl4FTmXKnd0evVvyvzqwigOiF0STVP3VS8cmwrn+X7/rUPJSgLfvnf+FgRuN+JUl75+Wp/p1BKssero53fTvqqzlvpFZY+2jpFRXUAy963srzXE8OqCNkiYAtSWmheYm4tFJZ7hFF7I3l88v5eXO77VbSklV5jSVuLYL2cipb0sqyZ2k9WxASrIxvNKeG2xRu4KNz+h5u8XnzAF1fg4gr871yBi8Lt/87VvfizL67AxRX4P7YC/x7h9ktfeoCvff0bjM8c5+CJF/A2BvjRIz8h0O4g0BRg78tHQGOje9UAVnuViYkRQgt5hT0OtHtwu1z1TtS8dP24lOt249rNfPgDv6tQkceOHMXlcNLZ3k4kusSPfvwTmlracLqsWEzigsyxqq+L3/7wh/F7Gjl6/BQPP/YzXnj1VZWSPT12kvWb1jK/OIvJZuTsqTG2b9uhNq3bN1/CRz74UUxKSCphM2oJSdJiZgQBL0aT8wzNXmB+aYHFxSANnoblAayO5uYOLKYGdm67ioCzh188+TyhhQydHatZmIkyfGyCrRvXM71wlFItSii6iNPRTjatZWlpkQ9/5Cb6N6YIRY6rxIlLvxWfayuJfIK/+Mt/4LqrPohB7xX5hrJuBr1tgZ4+O28deYOuzvUYDY00+1bj9gRUz+TkmXMcO3ScJn8n8WiOfKaG096gNpy1WoFVfU0UyxESqWmc7ho2h8xLM5iNZhIRG/PTNkbGUiSzWYqGKLPhEdKFNFq9HZ3RgqdRx4c+ch1G5xhL8Rnmp2PYLQ6FbV2KRGnyN2LWW9FjwGpwUcxp8TpbcNkbsRrdWI0uTDbp7ayyd98batDc4Gzh81/8Cv0DmzDopZtUTzabV4m6nt5ukuk4kxOjpFNL9K/q4Lobr+KGG27lwMFRXnrhKFu27GY+OI3ZVlNCsvTenT71BrPBIzQ1GwhPJWn1dbN5yzpcbj0lklS0acqaNDVtUSBT5MXZW5SkkBG71Y3D1oRR347b2Ynf26BSxcV8mnw2TjGfJJlcJJtbUi5yjTaPRi/9nYIK1lEuVVUXjvT3yDHI0F56e8qqX1SE0hp6rRGTwYIAqatl2YlpyZNQA2i73U25oqNcEdHQQnNLN/v2HWbfa6cU1tTvbySVySvEnN1pY35iTv2MgNtHd1cr6zf0YTIWaW13gyZFtZZTncOJVBZfQJLfsimuKAyddA7XUboiytVFyhWUlmB/V7qJ5O9FbBOhVuGANZL4LNY3qMtoYSXQLidaRQSUDxFR1QZcAzYlFlZVKlvEaUkMS89sNpNTqU5ZOxn8V6sFldiSYUSpUsBglt8nbu16KlQQucoMvozoEjOAbIZXsF+ClZKNtAwwRMgUJJekheRrZFggvYxyvtY33iv/1UVcESsVemrZ1b0i2MqxyfEqF7n6XbJOkhAWLHgJo9myPIyoi9zyc5VISw39MuZ5JW0ngrQM9GXArqlqqZVRwq3D6lQI7Hy67q4XcUtMBMVyUW30pYtOBmFynZROZEGeyvGsPNYV8VaOQcSorPTBetzqsaguYrOJihayudzbz42swTufqxWc10oiWYnWBhkCiaAnv1OvhFvBI8skwyIClJAFRBgolxX2UwYKgmS1GIxYDKY6MW15+FDHxYqgX8dJW8wW5R6XQaIkiAUDKxh6MUVIilmGUVWttM4VqegqRKQrTbqjzSaFxM3l82Tl+SrnsZgrUBXTgBWb1a3w5tFwksVQDKfdjccTwOVqUOeGHJ+sg/RJJoIHGVzXobp5D7w2xz23/xGzo1Ue/sHT5HNxtm7bgcnkJBBoZmCwnV8881V613g5c+EUPYNetl/WwXTwhErXG00NlMvy+I2YTTaSiThul1UNxKORJXzeRga616jjy+cKOF0uheyenwuq425qaiOdEsOBjmefeYW5yQQun5F0tsjqwbUshmaokWfVqj6GhyaZHA0rMUuMI/fd9y6FQ3722WdxOZuILyWZmJzGYhQUeZorrtjO8PAkkxMzdHR0cu31lysh6tTZM7x18BDbd11KOpOlpbWLxbk4Z8+cYd36JvxNgsoLo6lKgqCZ8EyVaqaFzYO7ySaKOB02xsbO4mu2M5Wc4slnn+SmW65EWy3R3OhDZ9BQqpUxOWQgHVSJwEK2SDKSRFPSYKhocBmMpKIJhXq9ZMdlDK7fRGNzG83Nbfi9XnUOL0RnWUqG1LD49LkTPPPck1itMuwSNGRQdcPnslXcbjfJdIZEIkd3T5tCZTc1N2G1W9R1yGLRoq1mlNgvhhN5vcvrQPCc8gVilJDXlVzLhCogv1tSO5F4grJOqwwIK6kOea3LkFG+XjB+cl2V811ENbPVohB20mMqQppcC+XvpUtXzBS5bFYNpaWLW5IzzU2NWM0WYvEY6WQKQ82osLjVYgGrVYfbaaIxIDUCkEzGlqMfOmm9R4ADGp1RmXJqZTdN/tXs33+EoeEZmhobKearKo3V3tapBn/TYxOKflEtFVSX5eWXX04wEuPIcUlPWujp60arzaPT5+ns9FKt5EgnczT55H7HrnrX4vEwpVpGJUJTxTQV1fumUV3W0sJrsTjRVA3MzYaJhdK47QGqQnuoCU5ei8fjUKJgOBSq97fqZIhcF+njiSVy+TShyALB0BzrN62jUM4RSy5yx717sDo1RJeCRKJBhceXnthSQc/UeEKJt8H5jBLy/+wz/0WJGfGlGOfPnMIfqNHd42bk3Ay1go9SqolwKI3DqeWe99/MzPw4Qxcm6V+9ibn5MBpjEJtngbn5c4QXZ1UvpyS0G1weQotRZb8RYUJIACLsp1JZEgkxAsh7ZZFCoUIknMRh8WHUO+huX41F70BT1gnJE60MdsUslpPzUfrABZNYpabXspRNcnZimInQLELRNLpslBQZxIzVbSdfFqpEUd07G2XwXa1idVhUwlwS/x0dzbS1+LEYdUyODmE1GrGbpBu8iNVoplTWEEnU0Bns5IpZZQaRTl3pqnQ4bep9RRLggrjUSje8JJ6qNc4cnWXLwL3s2n49f/DpP8LpcBLw+ZmZnqattU0J8ZPTk8zMzHLNddexfvMmheROZFL0rRmgrSmA22Cgw+/lxKH9PPTQd7nznhtp7G3n8//4ZQx2mJ0N8lsf+RC1fI3P/v0XMQa0tHU20uJrplyoIH31dr2F2266nWhwkWOH3mTLhjV43S5eeXEfV152jTK2rertwN/YgsbgYClb4fjJUQ4dv8CLL+/F4Wjgmj3X8/zTz7Dn8su48/abWZiZ49zZs+zYsR2X06FMifIe8fNf/IJDh44it2pXX38dazatpqjL8cCDn8fbYiOyFKS8pGP8+Cztbe1858GH2PvyXrZv2UEoGGF+dp7x8QmFGZXu59aORvRGMQcmqRTNUHMwPRkizwSOxjmMVrkGWYmEnei1ARoCLo4cP8LM5CTbd17Kf/rN95KNnWfk3AnicSFv6HG6vBw9dgiP08/U/GmpRubSSwcIz+W48+b3sXP7lQQ8LfzTE2/y4HceYv2mjaSzWSWOGMzSJbuEVlNT3bdLUUkj69m8Ue7J9er+slSq8rm//Wt6V3Wq3lm9XqMwzPJaFkFSmfoMOiKhGTT6Ius3DpBIJ1Q/ssmpZcPmfubD05Q1OWUgLJbiWA02ejr7qOV1nD4yhK5s5J47309jYxsnTp8jkUoyH5xlfGJEJWNr+pKiiggpwO/z8sa+N5U56LP/7a+U0TMeTnL02Eleee0VvvqVr/DJT39Cve/ee9/djI+PcfzoSRLppOoSl+oYuZcevjCE3WOjaihy7thZBi/t49LLt5At5FiYj7KwEGHDhq3MT4vZwan6ocXwE16YZ/T4ELdcfy1/9Huf4eT+04yfHqOaziM+zWavm1QsjHj4pMbD6fSSL4ixNY8+VyHgdjE9O4bVYSRfzlHVasiXq1T1ZmweD/Fslkh6CZPTyOjMMM++vI/ejZczPDmtsPQ6o1ANohgsJm69/XYWgxH8AT9zszOYjBrGhkYxmIu4vC4WlxLqvjRfymI32HC6HSSjWcKRqDJcpBJJrBY92VyKtjY7Oy/bSL6SYtfuS9m7dz8zU0skE2XGx6ZpbmnEH3CrKgJJ9IqZT4MFm9lPKJhV9+VLS0EMRjFjapQhZf2GfvZcu4vpmSHOnjuhqBWxWIqFuRhuZwupZBGD1IFUiwwObmRuJsLBA0dVenj16n6amgOUy3l17y1mt4nRaRKLaaxupzITayhhc1mUaVGqFbyNTnXfsXX7VoZHhklKpUquRDSYoKO/k+6eTpLpqHq/mZmcY24qyiU7dpAIpji875ii22zduJ2F2QXccm9usdPgblD7JTG0mO067A7QGdPoTCnMtjxafZZcIUleap2MNhw2H+WynmQsRyZbpBCeZ/Xa1ehNekanxhRNqFgt0tjcpAzDsXhcdZELklm2jkqQk3vIipZIIkO+WCWVkv0MWO0NaLRmdZ8jFBsRFWUfWxOTmEZsPWLyXL7PfofAKvuoulm1jkqup29/HbsVgVLuZ1YqPJRQq7py5Wdq3hZuFUlpWQx+p+i7MrQS4Vb9XBE5hYCshFwRJ3XKzPZO8VKu5WJcW0EFi2FWiCbyGBSiuSwdsjplipPHpu7XFInon4u2K8Ltv0Qnrzw++bxSs/NvCbvvFG3fmdiVdVk5HtnF/0uxe4UsVV+v5b2lGLLFG72cTlY/W9Z+JUkra7hclSKf5fmWtRBRWrvcqat6b8UkvSxSy/fKn2Weo4RuQVnXDxBdRUcumuP+u+6j9aJw+39sfnrxF19cgYsr8H/nClwUbv/vfF4uPqqLK3BxBf4XV+DfI9x+8Ytf5h8e+EfG5w4yPPM6VoeDh3/6S7xNTSzFxLGdVcMBudn3NNcw2/T86tVRBjduYvXGbhoaHEQWI5w/ewGvu5Gzp85TztVoaWihVKzS1d3DLTfeyKq+XtXn8uef/RvWbd6G0aSjuz1ALDzHUniBqy67QnV62GwuJqZnuOPd7yEcDfHbn/owkViUN/YfwtvcwujICJ/81McZHxkmEl7g/fe8h+6OFqJLc2wbHOTU0FFeeO5JfL4GMrkk6WoOT5OXQkmSftIxU1CbGOmpk8en11rp79jA6TPD6LQOujsG2DCwg//6B3+Hy+ZGb8wTaPZjtfqolB20tfQwMXkMDJNce1MTbndeiR/GWjtrOveQLOn52WOvYdC0k0poSSUznDi7l2x5mvs/cAOXX7EZvQ2SqSSLC4sk0jHVcZJeLLN5cAdv/eoA42NT+HyNynEuwkE2G6ent5lyJY7dqSWWmMPhkM1dFZ3GwdCZFG/smyW6pEFvtZAszTO4uZ9StYrZ5ENTszE7P8oNN29idOZF/H4jPe09Ku0kXbJ6rSRA7IyPTOLz+tmyeStet0cNg8SNr9XWWJhfUM+L9K26G5rweFq5cuv13HP//WQzVXp616gUqQzb2zvbqFSkN0/D44//jEIxTXB2ljWbm/nCP/w983N59r52gmJBup9CCt8WDocYHxpXw3m9MUZrhwmX2caantV0d3WRzqbVYLymlYGlbGIF5WlWg4QGnxeHs47BlCSgiBgi1kkXVzol/WlLlIsZNFRUEqhaE0GtisFco6YrUark1CBAhpvSOycpQ/FN12STjJ4qgtHVUyxW0dQMGPRmlWKVtLL0F2HNLON7Bd0qAoNLiQ9udyMTkyEWgzmmZiYYWL2e4OISo0PTKjmSjiWZOD+FWWOjQoG73/Mu7nzX9QyPHMZsK6n0hkZbIlcs4XA2kM2Ia9xIqSgCYV2AFEFNNtVKiFSbQkEFG9VQrr7h1amNpQi3MpyXBKkIpPL9K5jilc3sSpJM/ixJTtnLVkpFzKr/Vk8mk1fnSYPbpxJ+KUkql+SxVDEYtch8WKOpIH2zeXHSl0vq+ZFeSbMIpKWy6nWUdK0MQpXonRcxUqses5p6yKBZEsDlsur5WumDldStcjWLg7u8krytu6RXem5XBNb6cdWHDXVnc73XSf68MgCodyTJUy7dTGqSoZLCkjgrlysKzS2pARlwyfoJmlo5wtVMo4JJZ1QJ5mqphtlgVR1tItZIt7MYMewyHdJqyeVFfJeuXwPoa1SqRdVlpdZWiaKCZNap3yPDJRkAiCArgpLL5VTrsJRKoDNLx7NRDT/k70RMks/SCyzPm4hedeRyvX9YPmStRLiVP0unruCuZe3lnBUkmBKpTCIYZJVwK4loQVXL4NikM6CXNRPBVo5ZzAvLHVvyPMogxmJ3YLHZ1POcjqdw6p3YDDaVAipWcuRKWYq1AjV9TR17qpAmmc+ozia9yag+y/GGQnO47JZ6B1dFRGEbRoNZJR6WlhLEY2k8DV5a26Trs6KICW53Ax2eMDMzk9isDrSlRvo7rqXTv5vp8SJf/fL3uenm2xW6M1+JYnGnWUy8xaOPPykvXHbu3kzXgI1IcohYZh6z3Y7e4KJWcyvsnQaD6sPL5aX3NK2uC5LuaPLX02wirqfTGRwOp6JIyDVBer/dTr8Sn+eDYb734M9IJmsMbBhQw8NcLkMhn1Wpmjf27afBY2Ht2rVs37qex378PJ39Dm666UbOnz/P/EKUkQvTTE0t8NCDX2JsZJLz54YV2rlcqeLx+XnzwH6OnT5B16pe9drSG810r+pTqfdQZAiPV0Nri0OhrCPzadoDG8jHnLz41Fus699Gb/cqFhfm2LFrC/OZIN/74XfZsHE15Vwaqdi2OywY7UaMVjOxbIaJqRk0NR1NvhaavU2s7uqjy9OocNs+v4+B/n51HqaLGdWzp7dqOXXmOE+88EtiqSgmu4GJ6XE1rCqkShTz0rGZpaFB1t6Eu8Gh3hcNRiuXXbFDCQryWpDXopzrknRKRRdwO+3qtSKJ+EJROmJzSmy12uyksxmV6JbzXPoD5TVREFKCdD/LcE1QeMvGD5W019Tx6vVB9jI6T8wuJUmx1dDpDXUsvqDSq3VziAi2ghAUpLRcqwQTL6KgiB82i41aoUpmKYlRp8Hnd6qOX6loKxWz5HKSlDcpsdbV4Fcdf2hMmMxOYpEi0XAWb0Ozep/IZspotBaKuSqtze2EFkK88do+Wpua6GhpYduWTaSyWY6cO4/OZqa3u51yKU00NM+OLRuFG4BRUi7lkhKYw9FFJTDmCjnVQ+4LBMgVJTkjSRpB6VcR2r68j89MB5kYmWZVz2paAi2q63FuZp5Gf4CJ2RmVLjbJ8VrNCiss6NXg4jRVTU515fqa7HQPtOL0WrE7zWj1Fro7NzM9PcuBQ28Qi4UUCtlmczIxvoBeZyefK2O3uVTquaOjXQmpH//Yh5Uw+swzj7Dzko2YtQ6c5gCzUyIaG+jtaaGvZy2pmI5MSsPkRJh4ep5NO9dx4vxRGjxW5maHiEYvYDML7WUEk0HwhQ7MhgaV8C9Xpec3jUaboZQ3Uc46yWUk4S/obDfNze3qdS7dz2V5v5P3k0rdxGXQGNFWtOo6KphawUMqZPFShOHpCfIiz1sNRDJxQokl9f8dXhcao6Suc2irGpoDjUrkbmxsIJ2OMjszRmdHgM3rV5PLJPC5bGTjMSmax2oyq27fYtVGpWbEZDWqTuKypoTDZVdI+ZW0kQi2YnaR+xS5fh7Yd4E//6MfY8DLD3/wI6bGJ7n9lluYGJvg5489htPporGpEYfTic3pUOeGmJu6e3ro7OrBptfT6fXT1hjA67QzfO4kgWYP4WyMw+dO8PkHvqxS7B19LcSWlpiYHcPd5mLHzh0c2XuGYHCOO+66lonhYbZu2ES1UOL4wSO0NLaxc9sWrCaTwvuW8kt0dfjo6Rtg687r0Jn8RJIVjOZGHv3ls0RjaVb3reF7Dz5Io7eBT338oxQyaQ4cPEB7Rwdmk4HTp07iaWjgzrvexbe+/T28/gCbtm+hpC8zFR7l6b2/wOiSUX4eU9HE1Ok5cqkK//S9R/jaA9+it7OXMydPcO/dt+Owm9i3bx+JeIqlaIbmpi7aOjpIZeZxNVgYGZnDZDURyy6gNeWVOGe0utHqzJwfukBFU8bucNEcGMTn8dHRXmFs6DSJsNBLmgj4elgITuL21TCZgljtBbxuG8lIme6W7ezYeCM2UxP7zpzkr/76s6zbsF69Z8tdqgiZoWhYiSpyDY5GorQ2t9Dd2anes9ram/nWN7/Kwvw0977vXgJeL08+9SSpZB6T0UoynlMElYHV/Rw/egCttoTdaeLYyQNs2NWn9ngmi5ZsOa2Ms9//9ots3NjNHfdeSyFT5vVXjtDibUI8exMjU2xYv4VzQ6MkknG27diGq8HB8aPH6ertUJUMIjoJht1qtPPRD/6O2mvs2/s6j/7s53zmTz7DV7/+FT74oQ/w/EvPqmqaWCrG1OwUM9NzSjy1Oo3svnoPFy4MMx8MYrZZiMQWFcb7st3bmAtOUa6VKeZrtAqOfynN2MgMFqMdi9SZpAtcuHCGxbkQf/XXf8axl09x2eadGDM6QiNT9DY2YagUyKeXFFZ4PhQS7A56k4Oq1qxw6x6/h0IhTjwVwu4wKfGuUtMSXsrga2kjlk5T1dfIFBOkijFOnj5PY1M/IxOTGEwajHa9IgRY7Bbues/dDA+NEIuGKZRyCHRGV6uwdl07HX1d7D92mkBTqyJ9jJ2bYGJqgv6uVRw/eQSbzYLFZKSjrYV0KsnoyBRXX30Jq9YMkC5kOHzkJFqNhWQyRyIVQ1us8pHP3E00Lo9D7mnFvNVKPFomGdeoe/t4NMHExATRpUVuuOFqjKYqo+NnWDXQTr6QVsa5WtXAwpxUAEgfcRyjGAQ1JQbXbGBoaILhC5KI9amEK5oyAwO9NLc0cfDgIWVu27JhB3tf2seqNT20dAc4cvQofb2rVMWO1WGuU280NXwBH6FIWJkDC+kiiUKSbTs20uB1cubMaVb1DWDQmYiG48yMzuF2CBFFy8jRETZcskG9V8m9q5CE5MNstpPKSId7joE1jfSvaSSTDVIqp1RtiVTAGA1OZZrOpMpUy1LFUmGgP6Du4ycmRqnUCgqjLGK54J9nZqYULl5ML2JkjCcTin5jMDtoaGonWxDjr1QzaalgJpEsMDkdBIMJndGMRvYnIqXXSmqfADqoinhb39+tiJcqibucvF2WXt823qq9oJjPVvK1y8KrEkSXU6YradN6mraeqlU/e9n8W//Zy3ZYESyVmatuChaxVvbbcj8k90wyPzHp9ZhNZnUfVMjnFVmpvv8Ugo70xNaNeXUEsgiYVdV7K9awurX3/4ttfuf4a+XxrfzdO0XdfzkmW9nT/csU7z/7OrVvqx/TOynTbwu+y1+s/rUKRmXOldRsfX8pj1jWUkRneZ5lr6hEWTnjxECjk/CAmN/kXKubf9X6L6+1fL3MJORD9rqKgFSum6eNNQPFaJ4PvOc+2nyN/P6H6x23V15x9cWO2//FmejFb7+4AhdX4D/+ClwUbv9n7qZPAAAgAElEQVTjP4cXj+DiClxcgX9lBf49wu2X/uEBvvnQQ5wZfZUnnv8mWqOZQ0fOU8HIUjxHuVLHCF65+1IqmiAF6cZZNBMItBNcmiY0FaSppRGPOHkrGg7+6hi1gmwzTTR6W+lftYqzx47xZ3/+p6xbvYYf/PxRjK4GEvEoLX4XNiM89pMf0x5o5g8/+YcM9A+i05s4fOIY11x7I7feez3lWpULkzOYXB7Vebfz0k0kEgvMzw2xZctqrBYNY6NjfPx3P8Datn4eff4nCscsg9yKQQZlHpVclKSJTlfG53WrVEW1UmP0whhOh4/+nkElQFZLOm7b/W4e/NZPOHNqjPfe+34SCUnaeUkmini8TvwBDf/jgc+ovro779jMzTdcTSI2j9noYj7s4OChOXq7NlIpmxm+MMXY2AhaQ5HTp1/mrnuvYvPOFlzeMrniAmZblaB0Q9m30tW6nu99758I+FuwWh1MTkwqZ+ZCcIpKNYPVoeF977+dSlVwixXOnR3B5x0g4NnAzFSZr337R9x4220cOLqPto4W9lx9PaNDQXZu20MmkeCb3/wioxNv8YmP3cfuK3dw/Nhx4jFxWpuZnlokHFlSnUu9q7roX9PFhZGjqvdR8JTTc+OYrW7yBRE0Brj9untp9vXwnUceZnYmSlNzRz3ZKT2BZgOnTx8jmV1iemacbDaG22XhksvX0DvQjt3u5aUXX2dsfJaurg6WomHKeQ0DPWuxmiz4/DY8DdIVVKYmIlGxQqFYocEVUMMYh1PwXDb1u2RDnc2nyGQTxBJRlajVG9MKvazVVrGYBG2M6hnUolXdaCpBq9PWndOVIrlihko5j8kkfbhVygoxpaeCvj7QLgtGV3DCoBckuN6kNnSSypJhflGbVJtbi8Uh2zLKZY0yPTS4G6nWTKoD+M23jqie2v6BdZy/MMLM9CzXX30tCzNhXn5+LwFfE+vXrGX3lZcQi0/i8cljSCh0s9YgqVERDSrqnFap4GUklWCaZLMsgoL0EElHo/TDKk1CNukK91vfSCrhrlhHEq903MplZEWwlQ2qCC/yIWko6eKxWURAy6nXimAUtRoz+ZwkfiWhaVRCZ6GQw2TWYbHq1LZcUpTiSFeY3UpF/UwR22QDLwKuDArlsYroLOKhHJsMhERclM2spLlkM17HKQteWDC99UGAcjYLklkjuqgI0XUU14pIK38WIUf+bgWPvNIHu7KR/rWIqyeRzCjBTWc0KJFTBI1CqaxSByIMWayWekpZku8aEV4lZZWTeBwWoxm9oHWLcl4YVQ+hySCDpCUlPCrRXAnOdZd5uVKgVJNUsqA+63itFfFWjkUmA/J38vwkk/U+KenmlNRjPCMJ8foQRb5HpWQlwgcqlSsfIrbLuSDHL9+rhiWqW7GeGhS3fr0zuO7El2GCwSjikxhE6kKvDCU0JREpq5j0JqwGEyadHq3gtlVXrlYJYHlx01vMGB12NHqdSvNasiZMJUHMCiqths6oUcJtMpfA5DCRqeQVXjBVEHQyGAUZarGp4VokHCaViql1l05tQaDL8UnCN53OqlSKVmNUfXCSiJ2cnGJDq4Pevi5OnDimhsg7Nl9Ld+suZsfh9dcmqFZt+Bt9FGpBJhf2k9dMsP+tA/jsrSr97GszMbi1lZIuSiwToa2jh1Rax+JCXplKnE4r2UIQr6+KSaehlNZSKZRxux1s2bJZmQ6mpicoFkRIlx5yI5WSvObMbFi/lUMHz/KFL/6Q3tXd+D1t6roeCs6hN1Q5e+aISqjfdeftrBkY5Cc/eAy3x6Q6BCUF1tU9gAYrU5OLdHd0kknmqZRlsqYlk80xE5xVXbFnhk/R1d9JNBFRSH8RTTu7OrgwfBqjHsr5HD6Xj+h8kt07b2THxquw4eelF1/j0IEj3HrjrVhsZsZC07xx8FcYJfVRylLKp9FpK7h8LuLZJFPBOa68cg933H4XrY3tNLka8bu8ShiUFKmkyB12CxfGznH42AGZdXPi9FHmowsUKgXKmrLqZCxWSkqQj82l1XEvLAQZOTvO4KZurr5+JzMLUwqN7PN71SBTzl1JTYTDYQKeBsy1ikLMFksVRdCQDstiuSyzNmZm5xQZobjc9y3/32Q2K6R+qligIJ1rct4t937KeS+4UE2tSjy+pK41YjRxu50UcmKCyCoDj+DFxRAhbh0xU+i1GjLplEpM+Lwedb0SUEBdKNNgqFawG8T4UCW4MEUhn6CjPaDeF0XkFaNBQUxAWivpbAWz2U08kVW9kULZaG3p5qmnX+WO299DPJFXaOBqQUtiKcnBNw9w+003K1RyKhFn/5FDGPwB/D0tlItRFqZH6Glrpbulh3yyqHC4i+EFNLosZW1eJeAL5SoN7gCh2Rg2S4PquI8nc2ogn04VmBibYe3a9Yog4Ha6iIYWcYlBIy9mJDe+9n4lvApJY2joNLNzI2zctAqX10RVl6Wt24+v2YnLbyddSpEppPnxP+3jjht+l1MnRjl0+A1M0gNbyqn3g3Aooj5bbWIWqqreZrOlonCwH/6d93Hm3BlSiRyre9aiqxpx2yz0dnmwGEvMz8xhqDbR6N7Iqs5tKrkWig9x/NQIo5MZurq72bShi1jsLNPTb5HNjZFKhMimC5QKOpxOj7oHyxZnqOmWMGoaMWt7qFbsOOx+hkdmyeVKSkxoaQngsJsxG3WUc0UlJliNTvQ1o5p4yzVc7jGkHFKMLULrkPsMue7lqiUWUzGGZ8YJxsPo7Wa8jT7SuQJtHW3qmIvFlOq2dwqaeGFSPb83X78bfa1KJZfDajSQSSTV+5VUbRjNVlweJ2VNRb3+5fUl6XR5veTF3IUOq8WuSCHyuF596TBX7ngvn/zwn/LGvjd46ZUXuftdd9PfN0BwOsRSIsErr+zFYnVgtTsJx+MMDKzh8V/+XKV3/+KP/xiP3sjUuXNE52dJxqKs27aedbt3ki5lODVygS9/4ytEYzFuvfEmvv/wd7H4LSqFb9Y6eWPfXkqFFHZzjV2XbOGeO+8mtpjm4BtHKWVzpJIx2tu9eJx6somI6r22OP3ccc/9tPWtYyaYYCGUZGJqXgm33/7atzjw2j7OnTnFyROnGBoaobWjk21bt/Cd7zzIoz99hJdefJmXX91HSe49XDbMDWaOXjjIE6/8jHXb+2jv8uM2WDn2+jGOvHmG1587xJ985r9zxy13KLue02ZkYXZSpT4/+rFPM3x+ll/+7FmFGB4YdCuSDVoD4XCFVMZMoK2BcHKUbCXE0VOH8HiauOrqq1gMLdHbcYlKCB4/9SwtzQFafJuwmTqJRYs43SbKtUWMpkUSyQlW9bVhM3rxOQZY23sVtaKDmfwsf/pnf0ZbR7u6FxBjitfnIxyJYDSYlDkoGomwfu0gTqtN3RMIdvg3f/MeLFYDt912C5/5w89w5Ogx/uLPP8tA/3rCwZhKNLa2NnP+/El8PjtmMyzGp/nDv/wtipqc6pldSsVBr0Gvc3Dq5DmVbC5X85i0NrZt3Mo3Pvd9LC6NMpdZHTZ1TxiNp7lqzy4lZFw4P4JOY+CqK67k8u1XsLp7gG9//UHm5xZ59+3vZmxilMmZUTZv26zu44PhICNj50nlU4RjEZrbm1mKJQgthbjz3e/hyaefppCpUBKjl8PK9ks2MjDYzUJ4klQ6wdrB9VjMbn7w0CO0t/eRSeXpaO2kkMnz5huvkizH+djHfoenfvAsn/30X7CpeQ2v/uxphg4fptVtI5VYVB2vsXSSXFWH1uRgx9U3svGamzg3PcnaNZ2kU4uKpCEGAaneEfNJQbqpnW4MZh1Or4Uz54/wj1/+MsHZuCIiGCUdW8yQKxco5LJ4mpuVKcjptKn6BK0uy8SFWa66rofu/j4ee/JVOrs2cM011zA6PEkoGCKTSmAy1hgdHVaEB4/bjEFnJSG44HiWS3ZdytETRymVawq7a7VZMNlg67ZVdA/aOXH2VbyNNmV2Mht9lEsOzpycw24IUMzWGBsdp1jMEGhq4PobruDAodcxmmqqqkDMaumkoPRtnD45iUHnwNPgpFKS16/cd1cVytpkMjI5NUGpnGZwXR89ve2MT4zT0daDTmfkxNGzRJei7Ny1nVAwSk9vH48+9gRr1gzSGGjizZff4LZ7bmdydoKTp4/R3y/mkQ4SqSUaW/yq61mZ4bJFFuYWMRnMXLpzF/OzQWLBKBVNhUIhT19Pj6q3mZqaRaO1YbYY8XgN6I0Z9MYsg+u7lTFa+oRz2ZJaP71GTI5a8cnQ2NhEyVzm/NkzlEs52pob0VSLBLwuZqYn0NQqtLQ04XTZWYrFlJlAqzeouge5v4gsxTGZXZjMDQiMKpYoEIrnyBTKGCw2NFI/QpWC0EJqYjjVq5qClY7bXwuWKyKo3NWIwaxuMlOipYiDgk2X/dHyvlAEWUXdka9TAm1deFxJ3K7shVQf7juSuxLmla9ZETh1hroQK3+uVxFV6tQhMS5ptAr5LzMKue+RPYcyloqJUChOhl+Tn+QclwBAvlaRgi0lhq4gnt/5eWWs9U4RdoUm9G8N/f4lRvmdqVoxnv5rH3Kc7zTxytcoM++yQGuQdasHj9X6KG+viNCyDpLMFtOrkDaklkiEXWWMrqn74ZWO4ZUOY/Xvyz9bHqsYVMUQJfs0WTcLJsqxIh98z3+i3d/E7//Wx/nvf/LflHCrfrMQTZYZU/JciiFPyCAKCfbr47NpNJo6Luvix8UVuLgCF1fg/6EVuCjc/j/0ZF48lIsrcHEFfr0C/x7h9gtf+jx/+4W/pVhd5PNf/RPe2DuMxmJg9foBQuEoxbyWtsYudt9yJWeH9tHT18TRg6NoNFYal52+x44eUT2YMrxPLuVZ37+Jv/zzv+GfvvdjZiZncFpN7L7qct537908/vILJMqC+UyRT0SZnxwmODFBIhTnthtvZnZynvfc/T6uueF6FhaD7NyzUyUOLY1mMjXBDRXp7emipalJoR4lXBZbCin80z3vuYPbr72RieAQhw/vZ2joApgs6G12nC4bel2FWrVAtZRXuEFBbKYTeVx2n+pnGjo3SV/vILfuuYvoUopXXjpIKq4nFM5wxRVXcO7CEQIBO5VygcNvHWX83DSXbFtHb4+TK6/sYP2GtZS03Xzhf3yXzs5mThw/wYnj59FpXFAz0N7WyOGTz/Hue7bxgQ9fy9mhvbgaTGSSFbqadvE3f/lN4rEyfk8POq2H4HyS1pYOLDYjk9NnVL/W+++7gct2r0VnzDA1s0AmY+PYkUk2bdpDOFqgr389+w8cxCUJzWSWC6eHOHfyDOG5GTxuPXfefjV93c3MzUwr3GlzSyujYxNcGB3D1+gnFAsTTcbYsWsbje0B7C6L6qkaHRvCaNXib/EQCcXo7l7L9de9i4OHTjM2MqdExVOnzpDLZxg7ehZ7t4Nsvo4b3bi5n61b11Iu5yhU0iQzc/ibnGrw5G/owqzzKiRhrWJgcSaI2+5HVzXT6m/HZrRjMmlxuM3ojVXCkRkmJs+pjrZyJUuxJKjHosLXCTJTJaFsLioitFVzmI0aJUDI0F1E10pFo5z7MsiToaq488UxLbu0XFIEORHZpGtOEoEGytWaEgIyuRw6nfTTGZTAW0/oCgpKg8FlI51Kk07LRkwSnjo8DY14PC2EIkkmJxeoVA1Mz8gwyKISZc8+9yLvu+dugrNhpscXKWXB4/SSToXRaJLsvnodqwdbyBaimK1GhWLWaPTq50vSUz5EwJNEjWBDRZCTjbWIqSKMijtaPkTIW0naSkq4jvutJ09XUroibMogMJvJvC3+KaFCEh0yTJeeoIoIgw413M9lBD1sUunZsiCA8xmVtjUYJcUqfVuicEs/pEaJijLsF4S2iMySDLRYpNMxqx6XOPNlzVUvpU4xS5fRvvVBhYhjgkAVobOmHOmyg5ahhOyn6wMAWQdJS789YFCdb/V/WxGq6wnbuoP9bTyWTq+eF0noSTpWRORSpUS+IF29ksSVbmOzKkYSz7UMKOr44hTlfAZpO7IazJTyNVKJNA0OL51t3ctCT5pSsYzFbqt3+xbyaqCImBFEMFUudpZ7kpY7nDT1dIAIqG1tLcRiMTUM8jT5SBdyRKIRdYwiLq08dwrhWqup5K2Isyudt3WMrHTpCmpdkjyC86wPYGS95fkXIatSleugXfUbyvdYREyVQVCljLGqU9hkq86ISZIAIgBodcQzKap6HVafm2g2TaqYp7utB3vKgjYpa54HXQWTXU6KGqlcimQ+gdYqA1AD6WJW/QxBqWl0BmyGBnV+aXRlcnnpz5wDbVn1vcpzJqlGed1GI0nisQxeTyMDAwPYE1bm5ifZtHk1sfgoZov0ljuJLNYo57pIJS3s33+Mo6cOk8guKaGjs7WP+EICm0PDXHSYvDbHu967E19rA5F4moVgkpMnLtDe1k17VxOBRie5XJhcMkHA5VfPebGUJRpeYHDdgEoGzs7MsBgMKgOCp8HPwMAgZ06fp7dnFY8+vpelRJmurmbViSw970cPT2EyaGhtcnPt7mvJZQTRZ1HJuFMnT/KRj3yUtw4cJl+scevNt6ukYzadJ5ctqOcqW8iwdccGnnzxMZ575ZdsuXQtnkYnGKqEEkmm50Js37KT5FKObKKAzx1gaX6Jzes2Y9JauHzb5Zj1dg7vP0k8klbiZ6KU4BdP/YyRo8do8DrYvWsbe/Zcweat62lua1WobovZJWEQDDUTTrOLvW/uQ+vRsnZgDdVyiWPnD/H4449x9uxp1Ttrs9tVotZktVGqajBbHdgcbs6dHcKutbGqu5uWNj9Hju2nuc1D70ALQ6On6e5pJV/MKlyj3qhX114xBTV5PSCdvXo9BqNJoX2j8YRCbst5JC9UeYXLMF9S9NKRqdI7gnzW1hvlxIwi7xFyjpaLeYWXLeRydHa043Y5KRbypFMpCvkC1YokwjWq313QyxZTHc8s9hS306kEYDGAyfBtaSlKLBLF0+Cgo9mL12HEYtaRTi5RKqbw+8QQI3h0BWEntJggmaygN7nx+9pIpwtMTYzT3tZKtaYjk61it/nI5TQEfB1cODuGw+yit6OXQiaDzWjkxJEjSlxbdfkVzKYXCYfO0eazsXnNIIn5HHatj3ymiL/RSV4TJJ4PUdKVqGgMRBZz9HrXcf7kpMJoVqp6DHq7eo4Fwbm4GKG3u5NiNoXdasAlQqMMq2emODkVoVSWfuMJLrl0gK3be6lqY5RrSbzNHjKFPNFEhtfekNfeHN6Aj4ljMb7x3Qd5/Be/ZN/rL+PxOSmX8qrrr7m5WaUFhd6i1VVwuPR4/Rasdg2nLhzF7BScp5tSpo4oNsi5pDGhrxjZsWGX6ptPxSIsRRdUP+E1V92M09FPLGpm/1sHMegr+BrMhKMT9PX5mFs4RyI7Ta4cZnzmAolMkkBTE3ZXPbElj0nE7JambiplA5PjIaZGF7GZGvA5muhq6aDV10wpk0avuPplZa4xWuqki3wmj0Er/alWdY4iPaS1EjqHBa3dxMjsOOcnhinrahSMFc6MnaO3uwu3x06tVsTvcXPq+AmafA3c/a7bmJ+aw6YzE5pfVKSHUi6Px2mhXJF0p5ZirYjGpFM9s77WAOlcBo1BTyYr57cMlLV4vX4MWhN7X92nzBoiTvxq7378ria8rhbuv++3OXNymMcefZpLL9vD1EyI9s5ejhw9SaGU5ZItq3nusZ/iqmkx5YskFxeZHJ/F2WTjhvfewX/+5Mewe7zMLi3wxNNPsf/1X3Ho+HGCySy33n4bJp2Dva+8RndXIzOTJ7jqym18+qOf4uzxSTYP7qKjs5s/+uTvcvLk63S3tLJh1UZcHg9nx4eoWQzMRENMBGNce8MVuN1+sukSU6OznDt6lpefe4UTR04zMT2PyebA6XDR0hTg85/7e37v9z5BoVhmaGSMvsF+rH4bDzz4JcZDZ7n29ss4cvxXWGs6TGUdBsz87V9+jh997xG2rdtJMpShvbGHQrbE6IVRNZAX8svvffoTnDp2nCcef4qzZ8+wZl03O6+4glQOzlwYweqyoDHlWAhPYdA7SCXB6+kkm0krI+Nd734XF4aGyWfzeDx+dT2qVgqk0ktUiznsNjMzUxMYNDo++XufwmX3KApFuFTmjz/zx0qo8fn9qm7A4/EQCoUoFMq0t7ZSzhfp712lqB9+n49Dhw/wrW9/lWI2ya3vup0PfuhDbNu8ld1X7GF+ZkEJfvV7KHlvMVApJdHqi6xa38XWqzZhcVlpbm9lbGqaB7/xMB//zO/yi18+ofD2fo+8H+roFzOV3sqBN99EoyuhMRTxBTwqDSz3S1Nzc9yw53redfNd/PTHP8egNdLR2MnE0BRX7drD66/s474P3MuPfvodDh87zNjkNJ19jey8bIcyfU3MTjA8HsTpNbBhywYyuSyuBg9P/Px5+latV9hZ6alft3EVbq9V/QwRS3q6V7M4n1CCqgEj6wY3KrLICy8+RcGcZsvWDRx86iA//fpP2TO4m4cf+DY//9o3Wd/XgsVQoWdVJ2eGh0mWIFGoMh5O8dNf/Yq1g9tYvW0NrQFJ7ddUf+53vvU9Xnv5Lf7g9/+UnTt28eprL5HMhPn4Jz7E177+j7z++gH1fiTroTMZ8LYEKMq616qsW7eOeELMK4K1DhONztHZaeb999/PC3uPMb+QwWnzE4tkuPqqPXztbx6gdY2bpiY7Xo+Dc6dnmB6KsXPndkaG5inmUnSsb1T4YZPZynxwEZO9wje/8zkOHn+WQmWR2eAUeqOJdEpMqF5GL8RZ3b0em9HC2Ogo4UiQ2dEgl17bz+C6XuYWJpShzuPxMj8b5fzZeWaH0zR1tFMuFmhu9JLPS4K3Qe1VBItts4v5NUPvqhbVmzwwsIpgMEyD28vZs0PoMLOqdy2r+wc5fuIsjz/6FJR1+FvbVA2LkHs2bFjD2OgQkfkFVm3t4jfvfz+uBidT01N88xvfpsHW/D/Zew8oO8/yXPvavbfpfUYzo1EvVpctW3LvxphmOgEnQAikAyknf86fk5UcSMAhoTcDxmBjY2NT3IssyZJVRm2k0UiaXvfM7r3/63n2jBEsclZOzjor/8mRQJY0M7u93/e93/s+93NfN/d99P2MjU0wNjpGX1+fXhP9/ceYmp7Q/Zm4vyXn2O/tIJ5I0dYR4Oy5fuz2PHfdfY2SDqQZS35eCsQi9JbLRRzOKgXomVNn6e7swG234zSbMJXK5FMpQrNB+nr7VLiPxZNKkxDsflNrO16PjamRU7onbWpeRiZrZOjCNAvRHCWTA7PDp67bksFIRtD80v0pjbZGizbALzluf5n7qoDj6u9FVPKltS9FEGtkwRs/VW3cVU/oL4Vb3f9cimCWO5bsjZacqILPViG4ijiWBkvZk0ijpo6NxaLNnQLRKUksSj6vewm3RKfY7fpqkgstmHppfpPvydctElkjxAqJFJB93iW45qXPsURKWvr3pS7bfy3/Vn721x23lz63NDkvoaFVkL7EbaxOZf3cv0QoLz12yamse0VlRhuV8CzrS3k+yfqVZmOhsciYyLpcHP0yJtLgqkKvxC0ZULFbXsMk83ylGskje9aqO9eArWKhsJDhg297Lx31zSrc/vWf/RVX79pdFY4vC7eXy7yXR+DyCPxfPAKXhdv/iw/+5Y9+eQT+M4/Av0e4/YfPf5Z/+tr9TM6fof/MXp5+5mWpjfKmt9ytuEMpeCzMx1SUu+tuQVQdZWhogs0bt9JYv5x0NsmJ04fpW9nDqy+/SiFr4qMf+jj33vNOfvrUk3hdTlwOG9PT00xMTRGKx5iNhlmYmyUeDtPR0KKurhpngOD0AqH5CGvWreVLX/oXikZxpxX51F9+mieefJa1uzopmotEYwnWbVyHyWxn377DNDa06uaJUpZ3vese7tlzG9PRSY71H2H/kb2EU0FqawNEIyF8PiddHa34fW4CPh/BuXkmRmSza6LW20EqWeHNd75Ni+w/evgperp2ks0YmJoaY+36Ls4MHCWTLpJYKHLVluuxmsp85zv/wB1v2sib33YT58diuGvrMBqy3H///QR8LZRyTpKxMm63i9HpExTKo1y5p4frbtxINDkvvgisxg4M5Trslmb+7r99jWTUSnfXFSqUhUJz7Nq9kWxpjpMDL2O2xRibPM3mzZu54frbWb7sCvy+do6dGmLfq8c0L0+QVDOTIoK6aGuux+8x43WbiIWnWZibp8bTSGNzKydOn9BMM3El1TfWUzKBzW3X3LTuFT3MBGdY1tsl/C5e3PcEmCMEamqYD8YpFi3acS2O0rHRaUXMipOgobEWr99Od08bEggXicxqdhIVkxZ/S0TAmMXldJFJmPE52zW3qZQv8NZ77iEUTGAzBqjx1RMLh5mcGiYUmVTnr9GSweGuYLYUMJpk0yQ71WIVGy14W4uTcsGGNC+bLYLdFcJgVjeSul81mMnmxP0lGyvpXRWPaKm6UZV82oIU/ssIAVn6WqW/WTZrKm6aylgtgkQqacFfnldqMZGkuPD8uukWRG46nSeZzHL0yEnNuHRIBmrRQJegSRciDA5dZN3q9Rx4dT8relbR0tTGz37wNJlCiSvWb1R8X02tibvevItkZgqXx0Q0FsVh92qHuaCOJb9MMVTFX2KARdyQDM4qHrnaca2CnbozpMMZFXaXNtuyoa46dcVtbFNEpQiAIjQ2NTWp41WyPuXaElFwQbCeegwbyGWl+1pGRopNGR0HGZdypYDZIg5Wk3a9CxZK3HIiqInLM50W9LZJcaHy/sW5K0KkiM0ifkihQYomUswU16WI+5lMWoX1cqWaiat5rWUpGoiLtyrmFnI5Pf5LOUXyGopbTiX1+X8926j6byMBwZUuhBXxKBm8GExkcjntiC4US5pDKi5b6Wb3eNyK6c6kk9gsglrPIcpnpWiglC9jKptx2ZzqTPa4PBRyRc31FnegnB+CthP8XzWrt4rKSotAZTJrQ/k8g7sAACAASURBVEC1hFDW8SsUsrjcDkXFihOqtllQ6SXFi0qBQ3Jxl9zGchyleCGfVQoVHp9X/y3HNZPJKnbZLGhnczWj8o2OeikqlMuaJWyRfCq7TT+TzMd2k5lKvoilbMJqqP4WrKfT4dRc6UQ2Tdliwu71UjRCKpam1dFCvbVGMelSuJNzQRCSFruZdEEcfyXyhiK5SpGsON0L1UYcEcecTjdGQ5mcqjNVAXd+fo6aWj92pxObTXJHSySSGdKpnDYA1Jc66O3tplRKY7bH8fjFIZkiGExx8NUJjh+eZWG+QEefH1+gVvNrp6fC9LS34fWa8dQauSjz6M71+vkT2QJeXyOHXjvNwJlBxSDeeOO1zAWnaa73YCzn9R4iqFmdFYwV+lYs59rdexgbvcj87BxTE4J9dtPb06vH3+rwkS0amQ3OkkolmBofI5erEAmmyacMrFu5BYfVz/vf8yES0RQDpweR3PmbbrgdtzvA4z9+nI7OLm687gYt1k9NT9HY0sDr/a8xExrldz7+fp569kdEEjN09rYRiUcpV8yMXpymxt+Mz12vwoOgNAWg/aH3v5fpsWmu3ryb/QcO8fwzr3D40FGGp0a1uenD932Ae++5m3q/V7NkS8aiNmDkRZwqlXGZvFwcHuaRRx/l0NHXqetr1ntHKBQknUrgdAg6N0coFNICo9FoxWSwKm5+dGIam8PNm+96MycOH+Li8UHe9ttvpr2rkVhijmh8Fm+NsypgSIMVZS3Sy/kZCARUoKt1eknGknruC8pV5nLBw8v1WVGHuzSr2LA7XFooU2dDMUvFXM3XlHnTrM7zvBbYZD5x2W1azBSMsYgrUvSXqUTEN8kzXyqFyhxYW1OjThLBXkuji3zm8MICFpOB9vZWGmq8eKxFKtkFBI5Y11ir85A0pTS3thGJCHJ6llJBkPZ+gnMJBs+OMDsTZvvOK9mzezdf/fo3qKtr5akfH+bd775BIx3KJSPtLV3UeGuwmOx86Z++SFfnMjbv2MGFhQXmMyECvjwb1y7DJfeygoN83EA+XVacbqYUxewyMLUwy3woRTYBxpiJ8GQCDBYVj51K1JD876LO/3L/bKj3kErOE4vNMjJyllw+zeD8OO993zuob/RQqSQpVhJYbGXMNnhp7ysMj0U4ORDX694rbqyylc7OXgZPniYQ8GIwllm5og+f36OuKFlPSHE0kYqRSkfo6WnFYisxdP4k3as7iWYjZDJ57GY7XruVUkZylnM4DTWkI0VammpYs7odv1/O+3HmZyu0+FZy1dYb6WzvUWzjT554koGTA1x19U6MtgwLsXOMzh2lqdMtcjr9JwfJF034azyKi5Us8kQ8QWN9E0bsmCoe5qdSTA9HcJoDrF6+BpfEEhiNWOW2I65YoSAYTbgdHgxlaVpKkcvllRhjspko28yUzBWMTqs2QsQyMYKZsDa0LASDnL9wluXLuzXrVu4xO3fu0CJ4JpXVZqCmxhaS8ZTOIw67NBWkqK0LcGFkCKvdjNVpVpytZNJWDCYSqaw2S9jsHnV+SQE+l46QiEcpFAy0NgTIpcps33QtTz32IrMTBTrb1lLM27j77ndweuCcOpgPH3mVwwefIyBY5nSBDb1tLGtt1wYjwWafmZhi+/Vbef+Hf5u+npWYbEacZjvfe/QH7D98DH+glScff1YdxF6vha4uL+NjF2huauWvP/232Mx+pqdnlDZSKsf4xRM/5fzpEb1nWV0WJoJjPL/vVWx+JzfeupHlK9dQzFl57IdPYym6+PEPn6L/8EnODZ1n87btGpkh5+9vf/AjfPC37iObKxBLpXH5PJg8JiYWRijbMpwZPs754VOs6+tlaniEcwNneOCb3yGXyDM/ESUTLXPj7jvpf/0sjz38OH/7N/+VBx/8Fp1djQwNDXLTjW9XR+1zL/2El/c9T6C2nptuvYfpuRDzkUmlOng8dRqZIujteGKa1eu7SSbKOL0+KuT0fBfnuazprFYnpopVs4A9TieDp0+we/c2br9tDwsLszR29PGnf/aXiuHvXNatzXBOt0fHTtZX8phyocDK3l5q/X4xyHLfhz7Eh373I3R2dVFb6yfg92ExWTn8ej+f/du/p7Gxlat37WJk5DwrVogzfYqJyWH61vYwPDnG+Mw0/mYvdY0NNLS28upTe/noX31c15HPPvM0M5NTTA9P0tzaTI3Ph91uYueVV2j0iTS/RKMx3vPu92lm8HPPvMyJ/lPEo3Fuvek2nn3mWZrqG5kPznPo9QOEY0nKRFmzoR2TvcSmLZs1B/SVfSc4d+ECJUOF9mXNNLW2cP1Nt3Cs/yR79x7A669h9erlnDh+lMRcmqaVPs2SD4ckizVEOl2mr3cd69ZtZmjwIqfOnGDNlV30rmjnmR+9QK+7h+/97dcxLCQwxRN88mP3sWXNcvLxKC3N7QyOTjKfh/FUkf7ZMC8eeoE/+/P/osfGYq4QCYXZt+8gd97yFs6fu8iD3/6eupt7ezuYC47j9jr4xfMv0N3XS1d3F8FQkP5TJxk8NYC3vp66Oj+Dp07gDFjpW9FMS7O4N6f5/T/6A7794E9YWEgzNjpLJBTVmIblfR36On/z9x+lXMxy5HA/+aydV17oZ2YixU237SHHHOFInO7u1Rw/dYzm9ho27+jBW1Pgwri4cct0dawlFjVwcN8gubSD3o4+Th09xtT4NC2t0hgQJZ8185HffzOZXJRj/a8zORVkzzU3aHZuOiGilpPzA0Nkcymuv+kGcrkyiXha18qj40NMzY1y821b6e1r0KYFoY74vc3sfekwTTUd5FIFbWq2mByks0V+8fOntVlSmkSD45MUM9K07aKrrw2n265EKIm2MZoq7N27F5ezhmuu2cVrrxxmYmyKrTu36frXIOvMQoJd12xVgpM0hp4+NczFi6Nkcgk2blypdJNAjZvg/BQXLw7R2dmqjTPxRBiDrFULGSLREK5lK3Vv6rY5yKcymEsVMrEE7U1t1PhqlAg1OjFOIp1RVLvHH2BudhIKMTra2hWTfGpgmImpMG5/C25fPUXMFDGRLZZI5jMUSnklKwnNyWyUvZGIsNJ8KqKi7LNEUJWcVZP0qGoTyVJzanXXUEUlL5GHNI91iQn8Bi65aiGtNm9Wvyn3XfHkLmXBithoFMyx2aT7Ddl/KRJYqUfSYCJO5hxGSQjSJrhqrI1k3cobc9hsKmIq5agCmXSaTDKlSyiZl8VtK+AYwTWLUK1UJHG3GqVBLq9Cqrw3zYhdzJhVcfXfULlfwhJr5IX81n1h/g009NLX1aEs+y8VVKsI5V9x+Ir4XCj8EictP7GIjl6iWMk4q/BbrmYLy2uJ29ZqNGvzsXzgKvLboJ9Fw5dMRs1R1ucwm6vvUaJscpCejvPBt72PjobLwu1/5hrt5c92eQQuj8D//Aj8G6b///knvfyIyyNweQQuj8B/9Aj8j4TbX88IkcXjCy+8wH//3Ge4/+v/wsj0KV49+pQ6MMcn58lki0zOjJLOholEYjTWt9PR1qkZahVDgukLCY4fmMZoLVNxpWjtaWDw1CQuu5dP/umn2L3jSi4MH+fQay9y8uRJ+vvPYTL46exopndZIz1dPfR0reELn/s6fm8TDrMPm9WlC/nxiQts37mR7uWNvPVtt+Hz2njgkQfYe+AFoqkkEwszbLnmCo6fGSJQ28uKFVsZGxknn4pQzCV49GsPYS25mZmb47Xjj3Jm5GUcDjvFQklFmMaGOmpqXCRTYRbmg+rmMpScJGImutrXs3XTVaQiYTKJDFuuuI4De09xcP9xXA7BF4+ooOT3euju6sRuMzJ4rp9weIKelW1s3b2evtV9TE7OcfTwGc4PTtDW2s2pU6fZf2AfLR1enH4DDq+Fu+7ZQTovTs0cfk87hayDu259P4889DwXhkK4HE2sXrmRqckxVqzqwmjOEEvO8LnP/zdy+Rhd9d38zn13sGXjNvIlA7NzCb7x9Qdpae3BYhbRJ8u2bVvYsmUjjQ0BvvHNf+Glvc9z+x1vwWat5ydP/ByfoA/r6lm9bi3nzg+yYdN6KhSJxIM8/8LPOH76CLfefgM9yzuwerIMTx3XgpTb5aeQk7wcG3ari6Jk5ZrMOB2CTZKNV05dqcVittrxW6qQSuYwYsPl9OK0uuho76a9uRO3043TZgFDnlQySCQyTyIZIZqcIluILGaomhVrabGIW9CghCDJPa1mji5uRhcvQBFVBGElAqBublWjkweYyOYLCDRZ9lZFEW0l/3VxUybOK0Ewi6goop3GIZZlcyavJT4r8TFUe5jlOUV4K5aKpNMGrDarum5D4bAWRQQfK+6qmro6RZIlEilCkh81PqaF6rvvfAuPfucJxofGae71Mjc1TzxSxGlq4tab78DlNtDSbsHmiGC15bBYDMwHk5isVhX/5H3K5ngJM+xyOFVkkI2y7Illcy2fX4Q2EStEiC6UxaV7acKPuJSdVREkIxmNVhVX5bFSJBD3puY3FouK7BUcn4i+IhYLCk3GQvIeqxvssornCpuqSOaXZG4aNAdJTgARAzRr1mRW7Ki8dxFCBJ8sc5GgMuV9JsVZLKKzZtIasdhEoCwSi8dUnBGBTX5VDNWsXtkUp5JJTCbBQVYLGCLKSIa1YqksZnWtitPOZnfo/CJiZfW9QjFXUAdARoq7sRQ2uwuH063uAZPFRiqTIpvPave5IOc0q9ZYJJ0KYZUMr3KFbDpNuVjE7XDhsjtJJ7L4XX7cTh+FbFmz8Sgb1TUj7mERlET0lteXbu0q2jKDwVTBYjdiNIkTI6cUAavdSiabJxKtuqHllzhtpEwjaFEZUykGOJ12LWymk3HNXBPxXZsUsnltE5csXrkGRYySznBxMBdE/C4WMIoIXZHjnKsWfipGLAaz5ilaTVay6QylfAmPYDfzRXU0iZAqjmC5EKVZQZo2UpE09YF6an0B8ukc2VRGEZ0WQcmKEiYCbz5NupzB6DCTq+SZD89pznTFWNYikojYRi1qSLe6UZGUgieTnFMp6MlziXAtmDHBbPp9NfjcAUWNSnFa0LDf/97DLFu2QrPGEqkIgYDg132KUy8bi1qsW0JNu1xOdVALIjvgr4eyndBChpELgo5PMDIyTW2tm9Wr22jv9mgWaiotSNIA0Xiap556TskNt9y4k57OVhLheXKxKMloFLPRRK5opGJ20NrWgNVWYnhkEL+/hvHhWfJpC/m0ndamFXzitz/F68eO0d3dzec/dz87N+3GbvSp2Lp243r+7u//jpa2Npb19BIMR7RQeM/b7+HRJx/m3vfewyM/fpBQeILmeplLDXrd2BwOxX7LMZYGBMmKE+T5yy/tY93qPmq9NWRTOZZ19nDtrhvZveM6CuUcNoOF2dA0qUSKoqFMvig5qAXsFhcLiTCPPvoo01MzLFvWy+D5EWbnJQe4oo0GgkyWQlg+n9H8a7nOx4cmsTpN1HfUYXc4uWLTOkLxaUzWiiIGHQ5Brqc1e9zldpJKxTRTWhoApPilOdWL+GMTVeqANGbIRCeNNWp6pKJigsy1MuFoMU2KaOqOkMaPakOLzH9GcdjZHIojlPNZGhrkGSTXVl5b8nEF++y2CyK8UJ1DbXaMkvtsk0aqMMG5OS3QuZ12GhtqaKqv0zT0RGSeXHgUvy1La3sLtU2tYHUSSxcIx/JMTIfJZk2KXF2xfAOFrJHhCxN4XHX0rdnBz55+hWw6ztz0uDaF3fvWO6it8apI1trazvTUPPsPHKdisLBx03bCsQQLoSB19YINr8duzVPIxrVZp1I0k08bKBdt5LIGTp6+QG19qzaDue0uIhPj5OIpurv7dL3ndHmw213atBVNhJhbmCSVDTI1c4FIfJqGJi/33nsPScdFFkIxbQwo5MzMTEd5/LHnsdpcNLd0Mjh0XtHzNoeVYiWv9205fgJi6GjroLYmoNeRNIqUK0W9TuUeIghycYklElEammrxetwkclGwFykUpTAsTUtFjbuQ3AJjxYLV4CQeyVApmenq6KWzbRXJaJHkXAh7sYzL6qS7dxV9q7fgtvo4dvSsvr/O7lai6Wkm5waZCZ2ju6+RRDqs2b6NTW2UyZLNhzBZJOc1i8clbuQA0+MRTvZPU8wZ6Gzro62lhwZ/A66iBWuuojQMae5aKgibrRZCkbDOtTIm0swk/5N7gFVyx6voCF2XSpTHTHACs81M74pu0sWMZmWmizlSgj62WihSxbcmi0XFsYqnzWoq4XdZsJtLmokrmYNNTS3EE1mKWEllypoLK41ZFlNFMasVg8RDZMhnCyzrXM9rLw/x9fufJB228dADP2FseIo777yDuho333nwn/n0n32I1pY6nnz8Sb78z1+j1h/QtcOtt9/Bjqt28dgTj3P85HFcbjkHGrnvfb9FQ2sbmWyZkZEJ2tpbicbD3Hzr9QTqXKxZv4JwLMKNN93CgQOv8/a3v4PO7i76jx3m5hv2KNHg5JEzPPvz5zh65AQ3334Ft9y1gwsTgzQr1SLAww++SDnt4oGvfJ8zJ09xvP8gvSs6cbu8FEoGRoZnufa6mzh27BTz4SjLV64gU8wQDM9QqKS4+ebreOynP6D/yF7cTrMiV//xM//I4Onzit7/xlce4KP3/Z5SNA4fOsLdd97FKy+/xM033cDf/fe/U9H0Tz71xzzyyA9ZtmwZL720lwsXxfW3itXr1jA6OqJuZ8kY1TVGNqnnd9koDQJ1+ni592M0k87ktAGlJPN1LktjXYBoaI7g3Dgf/cgHaairVafxP33xi7y87zWW9a7UNT9GK9m80F/KNNXVUsylWNHTQUt9DX/1F59Ul+f9X/0GBYkjCIa0oejwocMMnbuAx+NnenKad937TnxeWfOklIzz5S9/hYXILDe/6QYOvL6PHz3xY2oaajTb9eZbb8QfCLCmdwUvvPIszz7/C95025088oMf0tzYSEdzByPnR1nevZx1a9azsrOPi8OjPPDNB5Uk8frRI4QSIfyNHszuCkdPHuTo8eOQt2nzWzIT510f2IDXV9F7dE2gg3gUHn/oIOF0mILBRFNLPV09vYrdD8Zm8NZV1yWRhTCtzc3YrRZqAn7FpP/owZ+x55Y95ApmxifD2GwB0rk0Ld0W9h98hiu33sDZA+fodXRwRXsf995xO0dffYHHv/k1bl+3hVqDm0SywpG5eejooH/kAht2bCVbzFHf0kDRKE0ZdoILIdZv3MwjD/2AE4eP8rZ33MtHP/wR5men2P/aAW668w7mFua1aU9aReV6eOC7D/DQ979LR1cHE2PDtLU3csutN+g96Oc/fp49t24jEk0yMTmtnyeViTIfnlJH81vvvZk163qIp+LE41mOH7tIqWDHbAyw4YrVTM9c5Mihc8xNp+noaaN/4DVuvHUn3X1uEulx7OYGDu4dxlg20dTYKqs0kqEk504M0drSprSL0dGL7LhyM1detZnp2RHyhQRj4+P09KzgxedfY2o0qlhocbQ3tzdx1a49hENJErGCzjXisr0weJJAS5F33XcjxVKK0ydGcNraiMwZOPH6afxOH6l4UmOBZI71e53UtPgoly3kchBPFHAH3Hhr7bpXPXFygDWrewlFZhgbG6WrU9Z8rThsXvJZgzb9SpP4uvV9pDLT9K4IsGZ9C6ncLHX1AeLxFD5/PZWKmVRSXK5GZmanVQi2uyTyoEQ8ESWeqEaTaKMiJRUkHRY75VxRMfkBr4/25lYmxieYnZvW7Pj65gYsdosSURbCMXp615PJlHntYD8mk9DBXJgtbgJ1zbp2lIZOESTlsWWjrOOlSa2oa5MlFLLudZQWJBvdX2bTLn196c8q2ngxEmcxxXUJjbwkaOp+SBBlstqRXGbJWJVluVhJl/bO6kr9JS556esqni7+lp+WRttq1u4iSvgNF29V5HzDnWu36/pNmmxl/WmqGNR9u/iwxdiKKglIaSYmEa+rTazVWJeSNuOlRUA2VYXepcbTJeFa1pi/Cbcs0u0b4vVvKM5dKtbKt5f+rT+6OCa/6XmXRNtLx14bpZVqLM0MUmuoNobLnmbp/Vadt9VfS8dEHmMpGilIxu1bJONWUMkfewOVLE8qjZOXUcn/0dXVy69/eQQuj8B/1AhcFm7/o0b+8uteHoHLI/C/dQT+PcLt33/uM/zjVz7P8NRJnnz+u9gcdgbPjRMOSz5YBw3NHoYGh6kNtDNyfgZKBXw1JYLjMfpaN3Lq3GnMfiMrN65kKjiDw+bhqh2bcVrzmI0xgjMjmmU6OZGir/dq2hpaMRfzmg95773v57/8xX/F5aphYS6C3eGuOtOcdoyWMk89+Sh/+Mef4N63vYWiIc+R43s5O/4q3/zB98kJaMnVQk39SgK1rUTCcywsnKO7vZYPvvm91AXaaKtdTtE4x+GTz3L02GEmJqbYsGGD5m1KB65sCmpra7Wo4nZ4Wda1nPauLnKpDFZTheDkLFPjkgFlZ8PqXXzngYfxuvwsLAT59Kf/mO999xtEoyHNaJUiZCQe4rrbrlL8bv+xM9T4mjh08KhmZQpyc9W6TnbsWsOR0y8TjIzhrbVhc5nx+d2KNXbZfWxcvZPQXIFz52cx00A6YWZ8ZIGxsSnS6ST+GskXdtPb3c6tN13Pt7/6dcZHJxSFJxtBl8vDXFC6zPOKi5Svvetd7+Gaa67m+MnTioEdm5xg05YtHDl6RMWxeDzKjTddxwsvP6ed1la7UV1PP378YdKZKLFYGH9NgN//k48TSUQ5d/4sHo+Dulov0egCuWy6KqZKzlvFovlxmZQUxO047B4sRgdeTw31dQ0EAn46Wlvx+dxk0gnSKXHTCForSDK5QKGQoFzOSuoPZrvYZovqexUxR7p7xdWqOGMt2EvRE0ryp3Qg6+5G3EkZFb0UGyUFbAyKz8xLRqfRrOMi4qpgkKudvVUBQLRd2RhKLU0ERaPRgskgeXUGSoUKJnF2YSaVyhKLJUgn0ypqJhMFPF6vCo+ywXU4nTjd1YwxwUMJilcKs/39p+hbuZypqUkKmRKVpI2WjoDiIUcvTqhwa6Ge3q5VbN2ynmjiIh1ddmw2cSW5GB+dJVBXQzKX0Pcnrydiq/xdhDkRnOW6SgrCUZBeBoMKXCKCifAgCE4ZExUvi1VUk3Y7i5tSurklm69Y1HNExlU2xFJ4VqRuSfIdfSpGpdIpFa9lYywZQuKOlaGvoq4q+tqFUk5dsUYRWy0itAi+WTq4q1+TTbr8rDynYpsl21aOrwi55YqiqOQ1RdiU3FMRyEPRiKKCpeAt46md5pUKxUIOk7SAi2C82AEthQmtdYg4u4hUloqECLDynEt4LUFqy2cplcU2JZ3mIiaY1KEsSGd5vyJAFcvimquipy1Wg2LgRAiUIqucYYJkE1x8uVjBK8WoWBqb2UGNv0H/TCbSirsVt5/kwOn5axTMtZyPZS0ECgJaia+CUyaPpEFJAcAsqOCCkUhUss2sKsKJ2CifVQTbQkmOWQaXouONxBMJFakEJyuFYxVu8yVF2RvKRizyPXGOGyvSy0DJKO7FJLmi5AmbsBltUKqWZSSrVwZSijxmzIpXL0uGldGCV1DZ+QKpVNU1LNlmem3K2Fkc+JxeDCWDOmyk2GFz2FSsjWXiFE0lTHYzBXJkyjEyOckzLqrYZlWRTCQJgx7vcCxKPJXQYqLdYas2JugxNyh6z2n3YzZL44JHUa8TEzPa5V9T68FgKJDNx9SV6/FaSWYjWJwi6IuOXMFpd5DPlggHRXy34LDV4JBrpWzC72tidibKxQtThCOTNLe4aGnpoKaxhUzORCyR5/XDh0gk4tgsRVb0tLBt4zq8Fhudze2cPn6GTD6n7uLa2joaGhurjna3i+GLQ0xNjuN0OLhy5y5qA43YrX5qA20MX5zh1PHzmie9+5prWNbbic/l40ePP86x/gGmZkPcLNm0ThcDZ0+ycs1yjp84SP/x/dQFzNgseS0MS7h3KpdT581CLEQ2B3abh6u3b9Y5acOqDWzZtIW2plaMRTkXjZgNFj3fX3zlRb7/o4f0GhSxXKgMucVcWRHspYkgEKgltJDAYDSp61TOfbm2C4Ysjc21+lgp/KYyCfKFLMuWder1OBeaxlUjzSRVlJ40fSQEP14U17tdG0ek+aPabCY5fdU5S+ctMegszv9ycWiuqBbzJONNXGtWxdHJ/CZHWM4VcX6L6Cdzm83m1M+YzeT1/iTUB3G1yz1MGl3kHmAyCAlAXIMVfE5pNHKoOJLO57UZzGyxqvOpJJm55RJOm4liLoOEXfd0tbGswYmtFCcnc3+hTCRVYiGRJ5GVphEH3T3r+dbXfsD6tduUfNEQaKapoZ3RqRDJbJ7+I0e4MHiGyMw873vPW+nr6VZRRc6fb377O6RyFW57060EBaUeDVNX42JZZ5PmucdiIcwGg2a5Z1MVkpESyViFTBL8XqELRLS5R5pN+pb1agFaRPKKoUjJKNj7OIeOvc6yngYmZs7g9EFbVx2bt6/BYqswvzCD2SciuIOZqRTPP3OMSCgHFRelvA23p1Ybc7x+N3aXSdGpbrdZoymatMAumeZVioLFWj1eItBXce5Wbb1Jp1P6fSEJOH1OTHbJy5a5XvLUoxTLKRxWOV9Nilg3VaRZpqwisttRh8PqJeC001Uf0IaThfkklBz0Ld/MiuWb8XkbmZubJxKdZ3TiDPHUGGOTx6lrkvVYhdHpYT2/Zb5KpZOa1yfnkUQSiJObik2zp8dHw5hNPlrqOunyt+FRoLwJm12yjo1VUoNSL6zaACXPJffMJaS/OBLl+fIFkWNLWO3SjFCkYi7j8DqYjcwRzSSYDM0wn4hhctlx+QVXbiIp94xSAbfdhM9lxiyxEOYidT4XNX4/Q+fOE46m1PHvctcSTwqO3UVoNqwUknB0Cruzgs1upsZfR62/g009e5iZS7F13XU88v3Hqcjtp1jSjFZ579J8tX79Bp7+xTNK4Hn3u96j15gI+y+/7QAAIABJREFU7ydPnVBCh1wXkr2Zzabp6Ohi15W72LZ9m87vkhn66f/nk9qctHxlD4/8+BHsLgeTU3OsWLUCl8eNx+Nly+a1FEoxbtt9Fy8/t5fvf/fbNDXZeft7byRZiHDy7BAz00VGz6fxmNv4iz/9K1rqGzh+7HUKxZwKS3a7hy99+Vu87wP3cWD/a9TUNRGo85PKxknnEgyPneUD73+PEnjOnjvOc8/+nOnpWdav3qCON6HVhMNxrEYrfkGHT8/yh3/whxzYt5/du69heOQi6Uycjq52Pvf5+7nl5ttYvWoNZweHOHrkCBNTs9qE09O7XOf8aDSquPVYIsbk/BTz4TBNTW20d3ZjsjqoLDZZSWOVLEDzmRQ+l4ORi0PcdN213HrL9Up6ePzJn/LEU7+gpWMZ2SI4nD51+pXyedpbm4hH5rlpzy6efuoJnvnZT/jo7/0erctXUNfUSjab48hrhzjaf4Kbbr6VgdMDeN3VvHafV5zm4Pa4uP9z/8iRw3u57a23YXdZOXPuDAvRkApS1994LaPjo+zYvpmagI9nf/E0f/83f8uZgdNcOHcBv6Oeno411Pub+MLnv0AskuAbX/0an/rUn/OWt96D1WXm1UMvcfpiPxljjHQ5TlNbA0MDE1hwkohP09Xj4+437yYanVWH+eR4lErJy8sv91NT26pC3oXRs3j8NiVBCHnJ76nH65Zm0oLG6IhTcsOG1STSSZ546meYLR46JJs7nGPLru2cHXqV4dEBtu64ilK4wNt3v5n4dBBjNk9XSzP9z72I4XyQLR0rhbfDmUyCo6EZbF4350dG+O3f/V0Gzp/j8KkTbL5yB8lshlf3vcb42Cj1dfWsWbWaD3/od7h21y5+8MOHOT8yxvKVK/U+o3SISon169fwla9+mZdfeBazXdZWFppbm7Q5eMvWzcTjMeLJmK49W1obiSbmSWXDjE7OcvMd61i+qouxiVkV/dvbuhkbCxNaqIr+83MTzE7EiIVyWJ1eZibH6FhTy85d6ykU0pTzNiwEePmFV7UVtae7jVgoRj5ZobOtQ0kpp0+dYllPFzZHWd3J8/OThMILdHR0c/7cBGf7p2nraSGRieie6fbb38qpU8McOzqgOfV9K5vBFuPE8dNcd4s0M6zm3Jlx/L42LAYfc6NxCpkCc8GLFCshVq/uZNvmnbx+6AxTU4LiTzAfihKoa9J7RlN7AIdHqFEJUvEUTleV7jE/F6avd43Sn2KRDC3NrczOjdDQaMUTyNDe5cDtK1M2FnC5vYq/z2Zkc2BTYoesLesbakik46Qycd2nyPoTybcvl/EHnCpE5jM5AU9R4/VjM1lIxONMTk4SqPHh9Dg1w7VkEMpPgua2bqbncszMRjCbXcTjOQL+Riw2L8H5yBtJpepwFWu8oah7RXWBGuSIVAVKFVkXY1/k77KO/k3ZsEtC4K8LjUuioWqR2gxbjclZ+qUNt9LovPhal/7563jiX23+V1n0DRHyUuFTXkM+h/zWdb/sI83mapN1pkopkrWY/JJ7vHxfG1Al8uISoXPp9aQJOi0ZwG/InorOWvq/7mn1c1QDaRfdyepR/jcJt5e+9zfE20vE7KUxvbR494bwupgHvCTiStbtpUL5ktC89P1LxV59XdljFUwUwpeF2/+txdHLT355BC6PwP+xI3BZuP0/9tBdfuOXR+DyCPyPRuDfI9yK4/YfvvJZLkz184vnf8DJ4xc5eXaE5rYm1q9bj8ttJbyQ0s7d8FyW4NwslfwCW7avosHfxNRcELPbg9HhomCQXLBahFpsNkRwOwoUc2nM5hrODixgNLQSC2YITwfZtXMHf/THf8APf/AQy3o6uXD+AnPBIG6X4PcEY1NhIRjVjJ61a9bxjne8HaMtQTD3Il9/8FscPTLL6Ki4xHy0L+sgmZ6ivcvE9NSQYi1v2nM7UyNpbrnhVlb29nCk/xD7Duxl7bp1WhAP+AVJ1UPA3aBot2I+wXx4mMngWSyWgjo29+09wPxsgobaLu68+V5mp0KKrRsdGeYPf/8PGDl/kU984g9ZvXI9tTUN6tYTZ0RdQyMtjW2Mj03w05/+lHwxTZkkm7b1cudbdzE6c4JcZYF0cQG3XxCmZSrZlKKHBIXb3rachWCWprpVhIIQmi/jsjRorlNrUwPdq5oxm3P85Mln8FqWc+zIaV7dt1dz40QEFryoz+/D4/VRLIlIVqa3ZwXFklXzIU+dOcwtd+7kzOBxspkUUzNjmucTiweZmh4jmykwO7eA2ZxgzdpedSinMwU6u9aSzjpVeMSQwWTNMRccprk5QHtbi2Z22cxuKNmxGH3UBFqoq2nF66rTDMdyOU9cHLXRCTK5EPl8WAt05UpKfISKZhQHs+wrBYtb3VJqHavqwFQHVdUBKyKUCLCGShVlrG25mv8jgGPpJs6pqCqiuUmeWNxWZYMKtuLgk7+r+VQ3rEZ194koJc8hwoGIUZIblsuKCyun70EQnCJyiiNLMr5kcy0ioNvjVRe2dEUL+rEqGAvKsFjFJBpFCCxoQVo2cpLD9KNHHqfV303X8hZ8Hi9HD5/k/OA4lYKd9rYuagNeYvFJPL4yd965W7vXawMBJmcmsHvsKjbI84prVbHA4rqQvByzdC9Xu7Rlay1/SqevuoZNIlhWHWxyfYmoKxtmEd2kKC2ionwGKZLIexcxREQK+Yy6eS2LmFndaEt+kbwHs6G6MZdhFLFEJHBxyQn6S4RAKVCJ8KPFapHjc7mquCLS+qLDUwrb8gSFfAGf3Y3FaFZXaVXclexcEVvNOpYiDmcFUSwbXnu1ICCCT6mQoVQSd9RiDq6cEotOJqPFrK8rjns5H8QdLdgvLWqUBf2VFwlaUYUGo5ViXt6bIIur7l4RgQW5WqpUCxGSp+x0ipgsOZgiMBWrHeyFYhW/KgK/IIZNgqm2YTJY9Gvi9JNCpH5/0TG49GdRznfJTTYKllnEKnEdlykb5LiKKCXHpqzjogURs5xT4oTMYbaKSCtO1LyK2ZLFK6KBnP/6WGlMKFWoFKXLQfRho4oR8jhBP5cNZbKFFPlS1XErzm2NcC6W1GUtmaIi3gqqtirWV2V76ZyX803OOykKS6OD2+HGaXEoKtRYMmA32fRnBDsqBRhxFhQNJbBAvlIklo5g91hI5ZPq+hZHqMkkDl3xL6KfU/oyCuU86WyKXEGcyUYVsCvGHOlMFoNkROUFTVrQzD6vOyCxk5w9e5a6ulqdVyQHW1zrktdocoA/IOe1EAHyzM1EmBlPkk2ZGB2OsmlTpyKQjQY5dh6OH7lAPpdhbmoMh93P+k1bweTlxZf34XDbcbkt+Lxmhs8PEHA6uXLzTrxWPx5nDR6voKXTDJ4dprd7Ha0tPRx+/TU6lwXAGGZw6DV11/d0L2N2KsZNN7yVM2cmeeLp54jkJFfbTGdXO+956zvZteNazgxe5KEfPsbK3nWMXJzQHMNiIcP0zChnzx4FUuSLCUo5I42ddcyFIvj8Ddz55rvoaO6iJtBAZ0eXuho8Zh/FckkitJSkceDAy+psnw3PcOL4CUVvJ1MJ/Rmbza7nxkJ4QUtjcj01NtYr/u7Q4aMUclnFc8o8uGxFO6vXrag2VEjGuNmo87kUoWV+dLptJLNxPabSaFBtJBEnpRFxQMv8IwU4Oc/l64oPl/NVrvWSPFfVtyDzk8xnS8VIRfpJNrUUOgXjvuR+kOvWIFnJNh1PpSjI9SD3gEJRRUIRAZ2SkW6TwqYI+uKwMVLOJnXeS6RSjE5M4AsEaGvvUAqAoPLtFpOuFSqFjEZCtDbV47GCqZwlky8wObtApmzG5q4llTMzNh4ikShz9vQY5nyAd73nHcQiabZu3Er/ydeZHJunqcXPqaMD1LnEPSbvw8mKvj6efvYXlA0Ftl+9FbPTwOmhkzg9VjraGzWCQJzxmURO2itIhgukY+I4baSUNxNZiGI2GThyeD/r169QtGnF6FLhI5ZYIJWd58RAP96aCl19LeSLYXpWNtLV3Uw6J2JXiuB8jMnJMYolD16vjf6j4yzM53DZ3VitHlyOGpx2n85FHhFczXIvKGF3GKuO6WweIUNUm3zy6tLW+1OxoONfLSBLcbpKW9AcuFJBhQs5Lja7NCBJ+Vbm3YzOlzKPi0hdLpnUdWsy2slni+TTGVw2G63NbQR8DeTTkElIJnkt7U09dHf10VRfT7GYJBabYGDgAKncNFnTNBdnTpBMF/G6WzCUXdoUkk6ltXFHnFny+WSdWi6ZmZoMMXx+Bp8tQGtdC3W19bgcImIXdM512yUGQ84RyRKsNtDIWMi/5f6dLZUplEtKpzCbq/NTVqIHbAZFy4vbNhgLEUrGKIiRx2whWy4SyWWxuuyaP2wxF7CaC/g8NmoDbrJpwcXPE4+niURzNLd0kcmK6GCnkBBpuUJHVz2YMyQzs9idch8sKlK9tXEZ5UwdP3+8n0I2iqlkZssVNzI5ViQcTnPttdfS3d2lx2/tujWcOnWSmZlJdb81NzcSqAkoJrX/2DFOnzrB+nWraWtvoru7k6uu2alC4OETB/n2A9/iaP8xuld0EUvEtSkhOB8itpCgd30T/hob1115M+WMkR9+93vY7Dm2Xd2H0VFmeHIKk6GemYkswwPzfO+b32Nucor2lk4uDo/h99Wxa9c1vO1t7+PDH/0oXq+L/hNnaW5tJJ4MYXcZCdQ5uHDxLG63E3/Az8JcWNd6F4eGlR5jMdlw2N2UCyXNqo9HYtTX1ykmfevWLZw7d5bOznZuuPF6fvzY47jdXm0GlWaaq3bt4uWX9ur66NCRw4p5b2xsZFZy0MtZWnqaWL1xFY8++hNdZ2/ZeqWuPcoVo9675meCSu4wyFo1V2R2apq/+X//EpOtwv7XXuefv/Rlmjs6NTfc7Q2wsBDCUCnT292lecsem5VHvv89zQR//wd/i5zZxNTsHK8fPMT+F1/iyj3Xsfvaazl65ChX7dxBd88ygguzHD9+lMFzZxjoP86b3nEXK1Yv49Dhg7x+9LAiz6UxTNYfkketC+KyUDhc3LTnBlatWonDbCc0m2Hw1BQ+Vw1f/NKXedOdd3LnXTfzxJOPEU0G2X3DdvYfeokjpw4RaPDR0tHC0IULzExHKGRkPW9SwsCGDT0kU5PU1Fab1MQpe/jQBVLpCm6vk/pWF909TYQXSliow+nwEwlFOH16AJ/fReeyNozmIsVyjicefpqSFRoaGmms6+DGO2/l3NARgvOTpIpJels6WNPSw9zkNOayhabGdjYvW8Or3/oJtris58tcKEYZKSUIeOs1k97h9XLfxz7KxNwM50ZGGDh3llf27qdGctjLQjYxc89dd/Pxj30Mp9XNg99/WLPkpWFO5g9pZJIGj9WrV/Lnn/pThi4MabzIfChIS2uT5rSOT46RK2aoa6jVxuAduzYTDE3x6sH9fPovP8yx4/0898JBrt69hdq6Rg4fPovHWU9vRztjg+cZOHmGW+64nrHRMEOnBjEERIR0YcKvazpp+Iwt5HV9ZrMXFPtvNkmWueQuWxkZHsXtcZMphNXRLQ216zat1IYnaWbr6lzJ3GyYuYUR0vEkLksj1992J0NDF4nHZyiwwLZdfSSjeS6On8dm8+NyuHUfNTk+y4aN27SZcWq2n3VX1LPr6nWkYgaeeeoEsRicPz+hxBDJep+cXGDzzm6uvG4tFwdm8DjqCYeCnDp1QqMT+vpW43R5KeWNuF1uSsUkJaI43Dmu3LVKM9PnowvE4ildA5WKRqKxlFIDJLdaMu9lHSwkH1mTa9Ou7pek8TSH2WjUa1+aHkv5HIloXK/3lqZmXY/KejUptCOTSbHiI2MzxBJy/3ORy1dwu2vxemsZOHsBn6+2ui6XdbU0lknETDlPWe+H0pQo+6hfiquXin2Xiqf/mtj660LjG07ZRVF0ab201DQna7PfJF5Wnb66u/6lQ/QNMbmqkf4KYvgS8XfJLSvfl3u0isXlCtL67LJVyUfS4CV7PPm+CLhLYu6lrlr97LKtt5goLFKdtNm62qW9KNP+KnVLBdulLNtL8nx/U+3sUpftr4znJcLtpY9bGhP52d8kyla7x3/569LnXHI7XxrbI9UHS+Gy4/ZyZffyCFwegcsj8K+NwGXh9vK5cXkELo/Af8oR+HcJt5//DF/65hc5N3yIx57+ujokRyZm2P/cIGVTmdoWHx0dbWTiZizGAPPBGQLeIrv2rOfiuUES4lxx15HHRH1rMy2NtWQzMfKJOHMTs3idjVw4N08iJei8Bmq8drKJGdavXsGffPKP2L9vPz9/+uf4PFIM9BGNxlUEENnJYrQRl3yUSpmP/8FvsXHDMgqGEFOREfYfPMxD33+Jk8ejWGwm8sxiqxRZsaOOLZtXV7thR0NcecUNvO8dHxR4IklxLdiNxFMZopEcsWieZCLPbHAKqyuP2RFjITqEw1XG4/Ijga/izBEc0pb1W1jR28vho4eoFErcdN1tBEztPPTIU/icncxP57jl5ls5MTDEwz96hKt27uL4sX5i0QjrNqzC6qjw2JPfpbMnQNGYwt9gZ1mfj56VHbjtDgrhIuGZGN3dK/D7G2msbcXudpLJpgjUuslkYiQyIXW8zIdnFCtpqLTS23oPxYKbf/rnL7Bp80bt3G1orGE+NKdibE1dgLPnzrB//6uaCdjZ3srvfPS9pDIzvPjis4yOTHPx3AK+AIp0bW2t1SJ9U1Mjq1Y20dDkUrdnNBYiHhdsppuFYJxYNKl5PEaDiTWr1rJq1WoV7aQ4LHjkQj6rwlYuJ+6ZGKHwnBbIBZGozkyDOFoFeSwOTUHGSoFfsmZEMFxE7gpWcDHrZilnUEVbKWhp4V0uY/HNiVBZdd/KfwR/K13TiiqSzmmDUTNM01kRb2yK27XYxZ1o0eKFoGbFZRqLJPVn87mqIKRCqFUEC3H6VjGb4jwUcVNEA81blRxFwSBql3FRkaLqEjNIV704MQXLLFhfEUfNjI6O0tPTw+joGKtXrObZp14lFs5rNp3d4ubc2fNaMOxoa1C8dSIxr+LnXW+6Bo/XTL6cEVVARbsldJZs8sWtKkKEFO89HkGNiXghWERx+xQVmWsQDK1B3JYixLIokFQFb/m3OpoVS1oVSOVx4tiW7Feny0UiFlOhpLa2RkVWyQ2uep8Xs4pkc74ollYkkxYR36WDfNHNrCKNoH6rmW6CxxXh0e60KfZXcmotFTMWg0XFGRFwxBUshTMZO6/fr4+NJxM6tlUBVkTQCqW8uLGy6g6Wz6I4K6MgrasCv/wpn0vOJ3Wxms2L3evV55ZjKu4tQYxLLmchJ4JsVQB/o/NbuVvyuYqKPJair9UqGDDJkk1pvqwITCqaS9d8RdzbIpJasdscWIxWStlqUUYRr2ISrhirWUjiVBRnc7mg2Z6CfhaEmkGup1JB82DluIlQL5mfIrDJuSeOWRXQJfdYMhRFZC4IGldyPw3V5gV522URcI0q3IqgUOWhiZgvSokIAtIAIee2iApVJLiItFq4EnFMM6NEfKiQz+b0+At+2iEoNC10GZVkYDaacZjsGCtGjEURbu247C653PWcTUtjg0nosXYqxgqJbAKzw6AIY0GLy3WXE9FDRDnNiKq6gsWVIOdLsSS5pvIzGQz2nBbZ0qkslbJkT1tIJwoU8hXa23u1+H72rLi/Cnr9iotO5mGjPUMmm8BqddBY16DX7Mz0lP45PjKvTRA+T4Oi4MORGDazme7OZQydHNTCPCYT/rpamtvaOXTkkDaUtLe3EZyepZQtUO+tZeziKNs2b8dqcpPLGpU2MDBwiu07tmleYTIRYdXKXm3IcDosROMLnD51nJ07t8mh4kJohqlsnPGJSeKxGFdu3c5Vm/Zw1bbrGBoYY2JsjrHzUyQiMc4PnqWYTxMKz+LyuunuXcbU1Dy33HkDO7btpKG5kaa2ZnVmS4FMuOnZYobBgTNafDx75gyRhXmGLgxqUVmutwmlMmwiOD+vKEE559avX8vFkeHFnC5IxNLkymnWbuihrb1F53A9fysl3G4HxbLggUMqxlmscp4bFY0n6PGl5oJFUmzVaaKZ12I5lyYQOR+qTszq3L+I71P7reDo5N6x6LRdXM1disxfKtzJfCXnrNVo1M8uryPNNyKMyDojHo3qNS1OX3GQCe1D3IHJWJxkbIFyLqXneEqEQI8Hj8+nzjd5TMDnwWm3YKgUcdkteN0yh2VIRGNYJf/UZieyiKs1ibAQLzIwMMrY6DzRUIbxoSgf+92PiFGXrvZ2SuUIB155mWWdHTQE2lm7fLNmuQ6fH9dcyuHxYVav7cXuM3Jq6ChFQ5rN2zdRKsJ8MEwyHte4ArvJQTKSYfT8NI2BDpoa2nj2Z09zw3VX09nRxNzsGNlKHFerg28//Bhun5WNmxpxeu1UDBmu2LJGr71i2aDklcHBMY26mJ6O6X3WbBIKgTjEnKxa2Y3ZYMfva8BokHPHWM23k7mkInQFccLINZmnIu5twQjLfKw539VjKvcqaYypCrllPUckCkDGOJMtaJNVRhzRcq24pFFKmi4Exy/riFL1XrLYWKSodYOZXKFCLls9d4wVA3W+elob2rEb3ZQk99dow1Kp0NleT0ODE8pxItFpjpw5idHl0GiF8+fPa/yBOMsdDg+5bEmfW6gCSqAIuNWxGgwu0H/8PNFwTtHtnW3tNNc347E6sRos2ITkIPeBkgGb0YpN1hMaMwA5AyRzWW0ssdvlnDFSlPEqiVM/J0HLFA0VMsUCqXyWWDJFOBEjmIjiDniwO8xISJ7DZVRnmMMpWfELSmcJ+OvY9+oAXo+fttZazp2cpLthGyt6VmBzZ7B5ktQ0os7qWCIowApq/U1cOBMml/CyfdNWill45uf92M1raGlazujYRUaHz/H2d97D7muvYXJqlBMnjjI3N6vXqwiUghKPxeLc94EPcm5wiB8+9CDpTJLNWzfx+S98VhuSXnjleR743ncYHhPRLsSW7RsIRaIUsgWuvvkKnB7IJw089+TrlLJxmlvcmlVu9RjYuGULY+NxDh0YZOjkGM/9/Bme+elTeFw+Xn/9BL/7kU/Q1tbFd7/7CJs3bWNubkHJDGvWrSKXTxGOzdK7vJNnnvspR44eZtOGbVC26LppdmoOp8OlTXtyrsvMI3NkNpVi+/ZtBIMzrFy1gosXLjA7OcOnPvlJ7r//fq679lrFtIvTua29ndMDA/zJn/whX/3Gt4jGYgwNDbF161YyhQSxchCbz8qJ46eoqa0nnsjQ2tpJKW9gYS7Klo3byWdKxOYTmLFy8dxF9uy5lne97yZOnT7DX/zV39Dc3o5J1j82O6Pj49o009XRgd/j4ZVnniUUDPLue9/JwNkBXj74KguzsxQrFV1P7b7uet7+zndyZuAUK1YsV4Tzj378MEPnzuCv8fHh+36LrTs3c+78aR5/4jHGJydpaWtX13A8ntAmv/Vr17N+3QZmJ6bZsXW73ktW9KxU4S04neWKDas5fOwow+OD/M7H3sOf//kfY/YHaW73UKzI/TfPoQMRrrxyDTNTMcUvi6gV8DbQ1tRDOpGhUk6Ry89TIUr38hbFcI9NzpDLwvU33EJv92oqGR/5uBmn002hnCVbTJDKhhifGWR8aojV61cwPT5P/6lTTE8tYDZ6qK1polzO6H0rmg/R1lRDRR3OAfbuPUlDcxef+MDv8/hnv0VieJKW5hrqt3Rhbg8QGosyOxbk4LEjrFq/jt7Vq/T6NVqtPPPcc8yOT1LT0IDVbGFN3yqu3b2HhkC95mQf2HeApuam6tq2kMfpdFCoyDXTwBfu/7w2O4rLNhKPkM5Lw0WdUhAKuSJ3vOU2aur9/OTRJ2ns9rLn+p288upLOm6yHwhHZR1Rq5SF6OQ8keFpVq6t4+Y7r+TQ4WP0repjITbH3peOMTtpZtPmVdTW1XC6f5xspkQiNq9uaKvEFmTz2uT0pjfdrQ003/rW16mt92C1itgoezybulZ3bNtDKplleOQMlJPU+xsJJ6KK/HV5zHh8NtZvXKNi6OREUMlaIrTKRRWNRXEGXCxEMrS3+7VhNx5JUVtrojbgw+/tYnpSml98jIyNk8rNc+WuzURiEfJJE4mINNYmNCM6GgmzvLdXm7LsNpeuTYNzk9TWOamtt3HLbbsIR2eJpzM0tbSRy+Q1/kkiU6QRQaIgZH5yeby61ylrg6/cV2w6F2TTU5hNRtwSw1ApEQuHdA0t4rpkj9ud4qTPKJGptq6Js0MSLZChprYNs8Wpub92hwfZ9iZSQtaR1hlZ0wqhSRossyrkV8TOi9CHquvzJcrIpS7UJXHzXxMcfxPad8l1e6mAu4RN1hzdStUluvRr6e+/uve5RAxdUlMX12VLwvLS6/y6mCvPo014+QJOibOwiChezdGtNt4WNe5GGow1c/cNZ3A1R1Zepii6r/x1kaIk+xTdz0ljtDRzV9/EG0Ku7P2q+9pfFVL/reLtEir518fk0s96qZt56XXkuv9Njmh53JJw+4aovJgxbM4byM2nL6OS/1NWZS9/qMsjcHkE/ldH4LJw+786gpcff3kELo/A/y9H4N8j3H7mHz/LZ/7pM8zHB9l3+DE6e1qoa2rh4IFTPPTwj4jECuzYvprOtjWkYiU8XjtXXb2cTGaBRCzO8OgsZZOLkghTdumcNOOyuNi+bjcBRzd//RdfIDhXYN0V26hrrKOuRmpRYRWlunt6+f73fkBzSxsHDxzSgqrX66W1pUW7T512e1UmKWbYfGUHaza00xZYrZ3p0dgYn/n8v/D1L/4Uf6OfK7at4eDhA7Sv8LB+0yqGhge1M7gQrfDOu9/N1i2bWNW1nKcP/JSBs2eZnQuqq66pVTBMKaKJGZraXATqrSRSISqCvTOJiCOIQQev7e+nZ1kb2zYvw2IwcvbkELfteRtzI7n/j733jrLrLO/9P6f3MnPO9C6NNBo1W5Jl2Za75IqxKcZcqh9XAAAgAElEQVQxEBJ6AoZUbkJJQrhAOoEkJiT8Egih2ME2uGHcbdmyLMlWr6PpvZ05vde7nmfPGOGQ/JG17rq/lWi0Zs1o5sw5Z7/73e9+n+fb+JM/+zY7L72Vm2+4nVSqzIMPPqyqup6uHtb19WGzWnj98AG+d993yBZjOLxm2rqb2LZjPS6vVZVw3rKbt99yF35/WEHraCLK0MhxAmEYnjhIujiNzVnUzEaxVGpqbObEsSif/p37oRLmyeee1tzMI0ePs37Des2pHRg4Ra6YYHL6HLliXJW1DqeF97//HUxMnGUpskiorpn1fdtIxVOE6ho1Z0gy2swCkpTE3jVGKh2hWMxq9low3EBn22qa67sJ2JqomuzkyhXS6RwLC/PEY5JRO0elmsHpkczKIm5vGSwZVQFWK2bSqTz+YBirzam5tzLIAqgKuiOWuGq3azNRLIkVcVabuUbBJA1TI/tmJWOnVjPsrCTTVMA5Be1M8jMjg1a6wzabE7sATNJQrpnJFgT4ShNPJlVZKwpasU12OTx4fdJEsGuDS5SYUhyqHW/RyCOyWYQxbyg2pchUdZdZAAYBO8tURCEmql+1H5bndFORjEkt6AyQMJVI0dDUwMmTJxgdXiAeqWgzaW4ygs1Z4aYbdjE9Oc7M1BxbLtqC4FfvuutmJqZPMDk3TLgppKC3sI6FsSyAk0/yCR1OcmlR6dm0ASHgm4BaWjRabdocl8aAgFjaLBfbYrPRSBe1rChhpekuoKMU2vK8AqbJY1wCPNqsOlZyHiUnVW0uy6JIkecxKfAr507+TtSbWCXjp6bztVQuGla3bodmfAnwhllUrRZtVMv7EdtaCisZlA5Vx4qyTwBcKXalSJexF/tm+Zk0VOVDmvxWizTDBNAz1MIrvQVVdKmq2AAXxYJZxkF+bqi8KkoYEZA7m8kt23t7jExYzTFezuZVGFOUmxVVgAlopGCp3apKrEpZVNg5PU5VF1dF6azSa0OtKAz+qgWvza02xDKlxbq7XKoaqjG7U49PXq9UEfBLgA0hM4jitKLZfNKWENWLrCdJbXSUNftVjkdyDQWElfGRRow8jwCeqnYUrFrV6aJ8E1GOkUOl531ZRSyWlXIuZPwk91CaVjJnZe4KIUO+F5WG2BMj4HCxSKkkuXyGfbJxPZhV7Ua5htPswG4SC0/JzLUpeCyKblHd6jVjEmDaqucykYtjcwkrX1QLGVLpNFXJwnLaVBErQK/wLwS8FQWykbmaJ1ON6rUpxyH5wdJwi4ndX1kyy20E65oJh1sZGpwgsiDZmTn6+ruomqPMzM5ixkNHe5eSXeYXR1RpWS2bmJmMMzMRJ7KQIuB307OqiaDbzdS5WX2ttes7eHnvOVat89LbL1lqeU6+NqrK6ptuvpZ4JEFzqJH+tRuYGk/xwrOHeN8vv4fxyQFGR87ouA0OjNPbs55wfQvd3T3k8ynGxk9QrERZt7mDrBcmCzFVrZ85eYr1a/uZHp3HWvLwtpvv4qnH9vDKCwdU3ewwW/A4bJo/eOttd1DX0KyWxXa3g0IpTzDoV3vvSq1ILL9EJhXnL/7ySwwOniEYDOByucllKoRDLbS2trLv1b14NauyhdmFORoa6jl5+qSSLMSmsLmxhWtv2kkmm6JsStPQ7FdSjqhzXR6Xzjk5RgGj3V63ZpyqvboJvH6PKtsKhZLOFwVWzQbwZmSJG0CerEcrBIwVpwW1PK8tuyiofa3RmJPHG9ezYceuqnhhAy0bKoj6yVyBbCajqhmf168NabX2l+vYIrbwQijKMz83q8C6gIdN4SANQb+SRWS9EdKEUIosFhOBgA+XSxq7dnweN7VKQcHvRCKuOe5mi5uqZPHaXKSyVSIxybSzqOK2UrJRLVopZE2YSxYyyRxvuflmOtt9uCUHeWCUoLeRXBJGzk6qRX5nRw9bt20h1BTA6qoxNHGWkimnqqzpySVaW7sVfI4uLZHP5DXL2mP3El1MsKG/n672FsbHzpBOzRGJjBMvzFCpS3D1bVeyuLigSiyv309n12qeefpFSmUbkUiOoXNLTE6mqFVs6gRitUvO9ij19U0E/EFVV85Mz6nldMDv13umZtpJXp0C9ZL1blggOu1yfoR0JZaQBnFLlTgm4z4m88MgwhRVjSPuDuFQk9pjy3zIF2UMs0rw8vocON02uZOo9WfNXMHhEmcGk/59zeLGZPWRiCdwyn6mUiGfzNFc10R7uIPoXIyGQAC7qYrfa1YL5qScO0cz11xzFw3NQYYmj3HoyF6OH39dCUJ1dY2q6hUgRbKZi6UkhXKShqZ6SmYf50bmGTgzpBnnYb+fVa09dDd34LF4cGLHZXbiEhV/1Yy5KsQuE1aPm4K4XKhjRFkJebLnlX8CeAihpybqY7X8l7iHMvlKmfn4klrOW13gCTiomAuYnVVCTXWMTQxjtRm25yOD43S1d9FQH1aAK2zbRDKWJV9exBcqY3UncfuL9G/qYGTkHANnhtm0/jKqRR/3fecg9V4PPs8q7LZexsfnODtwgo6ORpbiM7S3N/KBD76PkZEhOto6aGhs4sknn+TQ4aN8/o++wJe/8Ke4bV6WFhfVOvXUmRM0tzXy6GMPq71oZGmRVw68zPd/cJ+q9n/jNz7GZTsv5/DJl7B7SyQjJY7sO8f48CjdqxrpXd/ArW+/gXQxz5c/9y9ULGVK2TJf/uM/ZmpiiJf37CESieIUheM//5Cv3fsPfPADH+PcwAQDZ4c1i12caObmZxkZHmJ2fopVPV2q1l6KJCkVKwSDdbonzGXzSubq7V3NqlU9nDs3wDXXXcVjj/2Y6667hujiEuVciV3X7eKej3+c22+/XTOtZZ5s2Xox937967z/g7/KI48+/oaCUta3c2NnODT8KmW74dbR0dHFgQOvMTI0zkc/cg9hfxMP3v8IrY3d3HTdW5genyeVyLHv5Vf5u298CbOlxOc+/yeaX+6vC2j+4ckzJ+nt7iFUFyaTTLHvxZdYt2Ydd73jTj792d/D6rEqgUZcX/r61rH90u00NDUyPTOJx+fk+l1X67X0wvPPcMVVlyl55f5/+y77D7ysc1LiV2TfHAjW09TYSjyWpK+3n2t3Xsf937+Pt9x6G82NTXz6U59m9/W3sKp7HQNDAxw9eZR8NUFnX5CXX/sJaza6ae3w0NnVjNXs4r5v78dl9eJ3t6pLUalW1rzvhrpOsokaPndQM8STqSk6e3xcsqNPIn0pl+2Uij7yKRerm9bT172RiakxKuY8azZ28i8/+Drnxg5z6ZWbMFkq5Ap5urvW8MSP9/LKC8e4eOsWvG4Prx3Zx+3vvoFodJJ8SuJgGnn+2ZNs3nkNn/jQb/PXH/sjWm0udl27g4gryVw5Qbu3g4XRBZK5LGaHHYvTgUXuHTW0dpW9jTgL1AfrKGYLSiKNLkRorm/D6XDrOiZ1irwnqSckM132r8VyQbPjZQ83OjRIW083YzNDmG0FNm+6mI988kOcOnOWV/ftw+4xMTM7wZ13366W0C/vfYWmpg6GRmaUbGbLF7EkInz4126lo9dFMhdlKRZj5zW72fvSIE8+fpRbbrmV8fFRfvyjZ3E5bAQDAWYW5nEHA0q03LB+M+3tHezd+zKRpXl613SzcVOfksiGBscJBVvJifrZU49L9mWVBKfOnKZ7tYPmlhCPPXJUCZh3/8rtzC/Ma03v8jgYOHdK9wR2sZP32njpwKvU+xvxucOYa3YS8QmuueZiWpu7OHV0jkzaxfDoady+It09fZw+OaWuKvKe3V4rbpeJ+cUJSsUsEuGg+1S7naBfLMA30tXVrHnl03NTONx+zOpqldJM+2QqwfzCHMFQnRJHqxXZexifIMROqYMtmCpRtWU2iStBIYtt2fFFaqlsVnJZhdwr+xw/I6Mzy/blRQVxE6kMLrePdKZAPJZi7bqNSrSQvYRYnUgtUZD7muSZG6G0CvCuWCWv1C0ruaqqgF0momr+6/LeZwXs/M/A1vMtl2VvtHLvXWY8/zu75DeDnueDu0pMXSYnvxks/rn3el6nTA5PSOriRpFOyTkwrhmxkDfcUYSglVcQ14jxMWIFhKBaKJeUTCb1t3wVSo3U03K9aY1msGyX7ZINqp9cX+Ku9R99/IyQ+/PZwboHVfL1vwez3xi35SddOfYVZbK8P2Pf+abc4GXw+nylrgLz0p8omsktpC8At/+/7KpeeFMXRuDCCPy/HoELwO3/6zNw4fUvjMCFEfi/MgL/FeD2L//qr/nq1/+GuegJDh7/McEGK9liloaWFpLpKHML42zcsIVsBryueqzWIvNLx7DbzNjNDcwv5knla5jsFrKlODZ7mTp3PT0NF7Nz6518+AOf4/LLd2Nz2zC58tgtRQIuOyeOHWduLqJWSe94593863e+S0tLO1ddeRWLi3M4PQ62bN7ExPQE+/fvYWT2IJ2rvfzmRz9DZ3A98/EopUKUr937RZ5+6ihzo0Vy5gIXXbmebVdu58zwgDb+epqbOLb/VbX3fOKHP2F48Sz/9vB3qJhTmOxZoskZWtrCtHd2qOI0X6jS1tZDPJ1jaGSCoK8ev8fPwJmzZNNJbJTYfe3lrOpqYWJsmFqxQilfpb25k619u3A7NzA0EOP5Z58lGKjj5IkzHD92Si3RWtt7WLV6Dd2rV5Et5ViKLzA9N4HHUaWv08MnP/x+ntrzBBZbjem5SeKpKA0tDVRqZZpaG5mYmqSzq5PFyLxmN1nsNoYmJ9h+6U5lWydiZebn0sSjeX5w/480v1fAiNb2BvwBG3YH3PVLd3DotZfo6BD7YjPZTJptW7YRX4opUFjIlFmYiWKpefB7mtQqsKOtlzWr+nB5ywQbKqTyc0xMDnF24BjJ1JI204uFEnaxKfU14XU34rSHMNc85LIl5haHyeRmWLOum5a2EJPTQ1TNBc06K1eLqoo1S7ZoxUI2LwBaSa39oIjJbAC5ylJFLDUFuK0ocGs0/A1LKVGbGjWaNOIduFze5UaJWEGmiMbiamWVTCWV7S+sckHcpPEs1mBigRmPxrUAFBBMbISlYPR5vWoHqsCY2jUbClppgpVFlVou4/IZNsDyDiV3VrAts/zT3NOafs2mM9qo02zRqolUTtR0E2zccDnDA0scfPW4PvdnP/sJSsWM2n899vDTmHGzadNGlqJjvPNdV5MpRkhnRfUgKkgDYFW7KatVbSglkzedzipYKIooUY4a4IjYD+f0Pao6uFxT4NYoJOV5BBwXu0arFsvGc4syyqTnVhSUYsEtiqOMWKqZrUY20bLCUwATu1qLCZhdI51LU5F8P2nEi21yIafNdVHHC3gjLPNSRcbYTCafUdDT7XSrEkosheW5VSFXrhnWyCaTqj2kMerziZ16TbPjBNiVx4kaQIB/tWBWtXBJGdzK9pa01GUmt+ZfrmRJibWqFV0nRNEmVsoCREuunQCpQvFWsFObA4bFpUwytZC22w3FsgkcLrvaXEozTrIA5fkl81jmhGSJGsCiS5WoDpxYBdARe2tRmGZzes4ke1NBdYu8nqHIUHWgTCZh4tsMpXCukFWlqy/gVYBTbCZFiSIvMr84p80YacoKSJUtpLGLCrdqZNsq41szb016rKoyXm6+aNaUy8hLzuXLCrIqAFPKq2WynEdpWEmTRAAamcfRyII2diWnVY5RGpNyjYo1qCinq4UqlooZr8NDKpbGI81mX0BV3XkhBYga2GpRBabFLZbxNm3YyDgK4C1ZvpIJ6HDbsNrN5MVOuZBRUNLlsjOdnFcFvxIKinm1VBTChNvrIzKfoCEsdvXz9PdvJZMqcfTIKU6cOMrmreto62hicPAc6XSSHTsuU1v54eERVUqOjoyyeeMmbcC+8OwLDJ6JcN2Vq/jcpz7EM08+DWYv0WSex37yApu2dbP10nUsxSYI+L1k00WqeS9/8Zl/JF91MDw4zVNPPq3kgOeff5Hf+a1P4fUEmZ2O8Pdf/wcF8EXJYXeYiMXntKmNrUjSkcLR7FAVZFdHB3uee4FkJM3cZIxS2kT/qou59ordrOnuVTVuKOBTUDuaSuF0BZQIkyrF8djcDI0P8MBjP+DQ0f0kU6KGi1Cp5dl9w5UKUtZqYvO8iMsVZmRkRLNom5qb1LZRVLPHjg1wxZWb2H/gdXp62rj1tlt1fUyklnD4aoyOD9HS0qJApmTgOZw2JW4I+BtPxRTwDQT8BOv8ej2KJbbdLDnCRpb4iq2ezEkhiqhtu9VuAP3aADMaawJSiF25KLV1zVdCT00zsfX61vlZUgKJAK8rOWs2YTCUamrlL8QkaVJL41bcIUSFXS4XGB8bJRZbVGWNriWaf2zF7bDjcbvp7u5eBhMdCtqK8ltIDPlcmkI+QzaVUmtoscMEN5WKC7vLhxgwzEcSzM0nSCRKFAqwOJekVrYTXUgR9jdSK5vYuK6fYjbBmu52tm/dTjqe5d6//ToOq4NLtl7K+v5NTM5Mq2pxYHhQAT2x1pTLWew5n332Wc2I9rh9ZLMl1vVtJuCvw1StcvjIq+Tys9gccRLpQXpW+ahrsdGxvg2T005doIXFxTzlgosDB87wwL+9RiZdIlAv15YTfyCg53L16l68fp86I8jeQuxx6+uDBANeFuZmdS3XTGSruFaILfIy2adYwOfzEIstKRHFyLz7GXnIIN+4mZmZ1vkh1rJqpZhMKUgqbgUej1fXDcnjlTVQVvVyrUiVIs2tIVweK6lMlGRG5p9DAfOaZF8GAuQzafLpDG6bh1LGRCFRoZK1csuu2+lp7yYRlVgPJw2hEG3t60iL0j4ZpaOlEVM1w6nh19n/2nMMj5zA4ajR2BRQADmZiquNttz5LT5RgwaVqFUuVFiYmmd+Yp5CMk9HQwft4Xaa6pqw12wK+FFG4yOyxSp2txevSxTgWVU/Cngt9zgBr+X+JlbKwgGSfZJVCFMOB8l8munIDIVaDpMLEqU42Gs0dzbx9PNP8o53vp0zp0QVusB1V12i+9TFiSilqA27JcT27VczMzfPg4/cR1uPh1x1imCowG2379L948MP7MPOGkZOFdm96y6+f9+/sShAX73kmifx1rv566/+KY889jDXXn2VxnhIHIepZueZZ/ZoLuypE6eIL0R4+aWXWNO3msGhATKZJLfcehNf/Zu/VmBf9gFOl51Dhw7pvkDISU88/wCuuiqWqpdnH9/P7Pg8ZmuJL//l72NyFvnq336P144c49ZbbmR112r2vfw8dkueiy9axfjkOSWgvP2Ou3n8kRcI+NtxWEPU+dtUIXj/Dx7ie9+7n439m3jLbbcxOz2zbM9tYWFhSUGEeDLNli1bdE0TpXdDY0jJLJdetp2TJ47Q17+W8dEx+nv6qfcE+PwXvsB1u65RgFashd/73vcSj8fYdcP1PPzIo2Ryac26jUSXGJ0Z4Qc//Q4X7dhAZ3s7D//4URYXFkhNZSjbKvzowYf55t9/i4A7rGv9+jUXs/v6mwyCa3tYweBvfPMf1PmgoSmsZMrDhw9x9VVX4bS72btnLx6Hm7fc9BbqfHX82sc/QqEQpX1ND1fs3Mnb3/42VUd/+c++zF13v0Mtug8efEWV/6vWdPDNb/0j3//u/Uq22nBxm+Z7CwFty0WX0BBu48TxM1y783r87jq++MUv89Zb38o///0/Mz01zTf+4Ru89voznDjzCjanj0zRTPfafoYmB7n9ruuZmDvCtku7GBw8xI5t21iaTvP3X3uNu9+xg+nZPBPTEbKFCLfesptSpsTCdIH0kpX6QJva00fjE4SbfYyNDZEv1rjyst2cPTrI4kyE6264juauRv7kr76AN2zl6hu3MzJ+isa2OnWIkbn5/FOvcPr4CBdtvJTFuSjFSonXT+4DU5ZVna2UzWYO7h/grns+wc3X38HRh57nrdt28tAPvktoQysEHdSZ/VTTZcItTRTKEvUg+6w8VqeLdCZDV1cX8zPzWhsEvH7GR0Z1juYzFabGJ1Uh63K7cboEkE6pilCyUSXfeWxinFf27SNQF2TPE09gCtpw1VWoDwfo61tPU3Mb0WiUxx54lMtu2MqlO7ZydvCM7nPrQ808+sAT+OvDLE1Pcd0lfXzxS7dy4MhPaen0kUzDgX0pgv5+7A4hJxR5/CdPMb2wyO//3nUEJa8+DsdPzhGLF9WpxOMQC3wba/t6aWio0/m9acNGPve5z+PzhDVq6PSJQShUCHqsOL1L3PM77yLUYOMfv/EQj/5ojPaOet0rxCbyEhVMx1oza/vX4PPXs+/Iaao2B6H6ADsvu4LpsVmOHTqrYH4wINbhKepCdiV9eFxNzM1IlIaLaCLG6r5uBgaOkMku0NYRRoxEOjtbmBgfpbGxkXvuuYeJ8XEiCwsKULd1djC/lMDuEfJuiem5MSUAybU9tzCv2dqiPC4WZV/g1LVZ9h2yNwk4JX/dqrbb1ao4zRjxLEuRmEFgCjSQSlbYt+8I69Zt0TiNmNQqDgfpTI5KTRS8EqNTwuHyao0i8TAC1CrJUoiriFWyQn5I5PkyV/mNumVFfStfV8Da87+er8pd+f78ryuP/fcKVFlx/33G7ZvBR2O/9TMQVPbZKxm3K82s8y2AVx4vP1upvQTUFDcS2U/5vUJ8Kqtrk7w3qXPELUTib/xCHnc6tK6NLEaILC0Rqq//GXArTivqAGSAs7IdFIBWYm+k9lTitIDbYkO9HLf0ixpuP388Pw/eCol2ZQzOVxCfPy6G1fTKXtRwZjKwd+O53mylLHNp5WdvPEaA25L5guL2/0pH9MKTXhiBCyPw32EELgC3/x3O4oVjuDACF0bg343AfxW4/drf3stC7ATP7vsnmjqdFGpp3D4vhXKGYEish2r4PI0KiNkdFeLpU7ppNhVC5AtBJqbTOLw+7M4ayfQEVpOJlkAPG3qvJ58MMDQcxeX3kSouUi1nGTpzmr0vvaj2RGI3+tu/81vs2yfZaxepDe5LL+1lYOAcfWs3kEpmGRkdpmxO0NsXJBTy8pFf/RiburdrwT00cphvf/sBTpyaJ5GpMBdf4u73/zLpcpXRkXF6Oxo4fmivWj9985v/SNjh5+Cp53ns5e/SvtpNhQTpfFSz2VzuRswEGB2JkK/W1FppYSZGW1ObglKlXIaqgAfpCGvXtNLVLhZYZUKBOm0Ku6wNXLvpA4xOxxkaOMfxY8dIxJJsv2QnmzftYHExzQsvHWRmLkoqJ5a3wuwskcvOkVg4xK5dF3H9DVcwuzhKvpxWhZnYKWF2Gnk8HlH/ZGlqaSQaW8Bd52Tf63uZW1zQjCczLqxWAQ9EdWTXxm1dXT2pVAKn00b3qg5teghwWMzk1WLo9Klz7Lx8C+2tzZQKRbxODy1NrbQ1d2Azu/C4gthqDhYiEQZHjzA2c1TzaSW7rlbNUdfgU0VXrWKBqpNSwY2FOhZmJC9skUgkSyEvNsUpmlsDXLf7EqyuNIncJCZ7iqolpxZnoiQpV8Ve1qnHW6sKyCQsXHHGFBtkaaYbhZIUZwqqLbN+lZ9sFjWgWKuaiS2l1eZRFC2ZTIZUKqOqRFFwuj0+LagF2BTFlyiEBAATRZg0TFU5uJy7KECXFIGajyo5fJrVI8W82DeWFWiSnCp5a/I4VZAJW1eVlCVVNVrlNfJ5zbGVhrcUu9IcFODW43ORTlmwm5p56fmD+AMefvd3P8zH7/koQV8rO7bu4MArJ7VpXq4k2X3jJnrXtTO3MCWHqe9XADdV+xYLevxiAZrNFkinsqogbm5u0XETkFOARs0oFeWkZPUuv0fNfRRFT7Gsxa5z2U5aFDvFYkUzj1dsTOsCddp0SKXS2l0QcE9yXVesTtVaV3L4RCkpRaldbI9F5ZpXEEjmuwK4LrHiLJDJpbQgl/kpY+ayejBVpDA3FLxyDsW2TNoLcr7FFljei9vl1vMk6j1VWCF5h5LZKgpiQ00sykxV74lSryogblX/RnMwlwFntQiuVXTcZI2Q55NcOwEhpbkuGa8Wk1kBBHlOmRN2eVzRsPo0lFEYObM2q9pmR+NRBRTFLlryQeVcCSgv+Wk+qxe7xa4KZgGuRN0jeaySqSVrn8PmVHW0WLCJglsAJM3gNhfUolWY+jLm6ZyA2DJXTWRF/SE5odWKgvNVUckIi90qapOsgguqELYY4KiA0WJrXC5XVe1eKgkRQqxkXfo4EarLnJDvZV7J36ut+YoVutj8uZwKYCViMaKxJfx+UXx7VX0tEbYeu1PzbQW4tdQs+BxeVeNKpqgAcgLAi7OAMuWl0WEzFA4CJss/zaYWBXA5T7aYUdt1i0ZVC2miQFaIAB65LorkcpLFGsfutOB0OZScIetBuWwhEGhkfj5OwNdEXbCRyYlZTp44Qa6QZG1/D+s3rmdhfpEDB09QzFdob2vjzKkjrO9fzUWbNnL80EnsNh/dTWF62+oYGRpiKZrB5vLg8ftYiM2CNU+o0UdXVyd2q4d03MzDD7xIT9tmPvaxT/DIT39EQ0MzE6Oz/OFn/zfjEzPawPr0p/+AvrW93H33O3jgwR9QV+9lw/o1PPnMTyjZi9R3hBgbH9QMSYfNitvp5ebrb+OWG++gu6lPCSgBV4BapcRSfF6bf2K3Ojg1TCqToL2tkz0v7+HpZ8SNoaxW2mKFeerkCTZdtIHpmQkmp8ZIJCpcfvlldHR2cer0KQVfxRXA6bGxOJqiZY2fu957Jy6nnZm5aZJpI99Ns4MtJTweh4JMuibabWrtLZaLlYo0Ku1GXmmtrI1qsaGXJmm1aJAJ5HzLh2FxK+utKKrQuSiuFSvArpIaFKisKXgrVruGyqGmpt7CSVCChdiEi4JdMrFlnRb7vaoZW9VKnV/yV62aVyeZqcVcnoXFWVWcetwOXZdFySNW/XJtC1lBwDyPx0W5WCQYDOrrSPyB5JVr9q4ZMumkujQI2CbRCoW8rAX1RKJJXj98HH+ggUu2XkFraw/UHNz759/nxJEBLr9qG6u615BJZuls6d+wg0IAACAASURBVFSb7XVr1jJw+gyPPvxjtl58EevW9dHc1Kz3KHFQfP3QETq7VxGJxdRGWNaKj3zow3zzm99QoP2W22/UHOnR8VHOjQzi9rk0GzYSncBsTbJhczt965qoD/mJRcvs339EM9xHxyaJx3JkMlZ8fjvhUIBwYwulUo2W1k4sYh9frJBIpLHYvEp2EaA2nUlIcKs6rRgZ4wUleAgpQ4g4cmOR+2coVGcobasGWci4txpqaWMtLlBfH9K1XAg6ooAW8kxZsgdLkiFe1Zxvh0OcAewKVgjpS9YHAWxNtgrBeg8en81ohNfMlKqQy8oe04HHbacg7h4VK15HPalYifmpGBdt2sbh1w7perZ50yauuuIGwqFuwv4WVbiKE0lbc5hCOcrJc6+wb/8TDI8exR+0Ear3GXNMYgeAVEFUmmYCHi9Oq1vXQcmIzcRzVHKGPXPQHyLoDWBF3CsqWE0eKFtUhacKZZvkiQsZK6ckEtnbGHF+su8wcpllTyjXQqGaI5qNsZiOkK5lsXit2AN2Tg+cUveTvrU9bOpfTyaRRNAAW8VBk7+HTBxefvkYhaKZ627Yjc1T5k+/8meY7Rauuiaotu83X3c3a1ddybNPnuITH/1tPviJD7Jl2yZeP7yfQ4f28esf+zCXbL+YH9x3n2aHih13XbCJ2FKW8bE5XC4/TaEwu6++mr/52tf4znf+hRtvuoFP/sYn+MpX/lJVqzfdfKOq9gNBv+4ppKaQWI/Hn/s3cOeYHovy0tOHsFSc2BxVVvc3YPOaOHDstFqWr1vbz8jwGPNTS/zaR26hrj7PUnyU7dsvJxErMXh2Fks1yPGjY2zfuovt267hqSde4v3v/TAvv7yf++//IevXb1TAQO7DPd2rCDc00NLWquubzLHxiTGu2Hk5Dz/6I9av7yObS2nG79lTZzh9+BTretezcWM/Z86dZm5+GpvdwqaLNyoA/75f+RV+/MiPWdu3Vuft0ZPHOH72BFPJSZq6m3TdmBgfw2Y2cc1VV9He2s6rew9oTrXY+6Ziedb2rqdWsrB2zToeeugR/ulb/6xZ1y/ueUHdglxuh4LeV191DflsgZ8+/iRbL9rKe37pvQycPsdXv/YXbL9qE1sv3aKgokSg7D8oBJ6EKtQffuQhdWMwWStcvnM7rx/az47LtrNh3Rq1kZf9UKiugZPHz/D6weP8wWc+zxWXi6tEkr/487/iPXe9l3QypZnPjeF6/uCPf58DR55TBWq4pY14pkTvhnWEWry88uILXLpjLe9639WkY1Gag+3c/+3HmBrJYXJUGTo3y9t+aRfr+ns4cfgkdd52Guv68DpbWJhL0tHZztDIWR740ffZvuMiPvkbn6R/7XrSyTTfu+8HPPHsk+RrWW5+63UsJKYYGT/Nb/3uPfzzt/4/9jx/jKuvupzoZJaDrxxi9Ya1vPs97+bPv/pn+D1O/E4XzoCHYEc71nCISrbGp97+AbY29PDofT9kOD6Po6keMiXaQs2k80JENKkaviQEO8lId3mYm59X9wG5J0k9FQ6HiUXjWKpWJdipe0+lTCaXwyckGHHpUXgJnXcvvLiHPXteVFXwy68+hz8k8TQ5Vq/uU/tuIcZNzk7Q1tFMIhkh3BikZ9VqUuk8rx08po4AzQEzn/mtd2KyTjG9dIiuPh+nz4wxei5MXV0/NodLoxQCQRcbtvix2tKMDE8TqF/L0HCGbM5ENlXgwKuv09/fz+5d1xOPR1hajPDawddU1b5l82UMnZtUokbQ6WP8zBDv/dA1bLm0mZ41dTz9zAs4HQ2Yqw18658eVkXwnXe+gyPHX2V49CRNrc3MxWBwdIlMOsHa3h5OHzlGc7iT9uZVLMwLAGslkZ5mdqbM6u4eY39oqjETSbJm/QZKhSTR+BQbNvVwyaUbMJsLGlUwNz+D1+PXGsjjCrB61VriqQzJQhaH28707DBlcYRymoknozQ1NTM+No3TKXtYv+47fhalUqHO5SKVihv3NrvEnAi4ayYYatCc88mJRbXJD9V3kC8IeUzs/ANav8fiQmZ3ahSP1OQJIRfq/VFqITnzsgcXcm9N79uq8DWLY8/Px7T8IhBxBRxcaQS94TS0DJZKPSi1zsp99s1grKpFZe6pQ9TP4ihWnu98S983q2qNDN6fgZ3nP1bex8o9fsUV5Q1QU+KDTAb4LJ8r6lyprZQILPsByXwX22shkzoN55/4UvTn3FVWgGh5flUvLwPL5wPUclVJ5aiU5OXjezO4/OYxWXmc1m3njcn5Ctrzz8X5x61A8nkZt/+RYvnn1LgSUVSxUFrKv6G4/d2P3MMffeYPufrK69SNRNcZI1JY75FmpYrJBBGy8htZyB6TyZS90Ba9MAIXRuDCCPx3G4ELwO1/tzN64XgujMCFEVjZuP6ngR5vZhg+99xz/PVX/pZvfPObnBvbw6EzD+Cuy2NylLCLWo+isuArZbvmcD715IsEgmbecscmXC4rhZSDUqGJmWkT+ZLYMmZJp8ewmrN4rQ429F7J3IyJsfE8lZoXq1eYlja6O+o4+NqLTE4PsLg0xl1330F3T5MCKLlsgYMHjpHLmFicy+PzNhP0N+JwWXD7KiRS5+hs99O/ai1dIWlqdvPKwad46PGHeeInp/nwJz7OK4ePkCvbmRmewVTLqe1dR3s7b7v9duoDAZra3Wo9/MqRJyjWYqo+mpiYVsWR1RwgmaxQqJnxB+vJpHKqepHsqHQyitcpvqg5EksLmtObjKU0gKVv9Ubc1jrCwS5VE9XVefF5XDhsDqZnF5iYWKRv7Xbe+8sfo7NrHdmi2Aeb6Ohuw+ms0hCsMjD4GuvWd3LR1l7KtRSx9LyCXEUBDR12zfb0BNwsRhYUhM0WaszP5zVfJ5kQ29CiWjpJQ0YgJbGeLRXFulcAmBrpZE7Vqg5zHaa8D4fFzdrVvaxd26uNa5fTjNNRI5teJJ2ZJhqbIJmYVFZzqSxWl2acbj8+b0AVgqaajVJFWhQeKiUHh18/w5FD47S3raI+2Mih10/S2rKKQsZDueQmX0xQ32hm87ZWAk0lypYIJSLkKlFVGZttorgtIOJPscOqlZxYTC5tGqu6EbFOcigAJT17KXIFeJVGryhBRWUmSp+p6QWqNaORoupRzTs1shEFrJIiUS11RUGpKlObqoQ0vs4kAN/5+aZGYStN1TeUvwImC6KsKuAaJrORa6NWTZWqAl3SbZWfidJbQDEZJc1lXC4wK/I6ZilQQ1hrIX764xewOs309rYzNHSY7o5eOlrWs+f5Q+QyebZsWc9b33YZNmeJ2YUptZ/M5zOqchOQ0GGTPGbJnJVC1kMmk6eYK2pum+Q+6SsLGSGZ1MLY4/IqEC2sZlGSisJtJQNWAWfJU5VsUlWHCqhaJh6La5EsaqtCLq/HtlJsy7FKo0qa8FZpPkvTYLlBIZlXdqfYhkrGUxyL3YTDbaVCkUIppwCnlNeSUeswO40sWM2iNONxe7VhI0CxvkeV6RnLnFp9aVZslYpJAICSgpdynpQNLYV7tUwmn9V5INeENM3k/UnxLHMqXzKspKvlMk67Q4kOcq7Eds0pebcmi2ETbXWoSlUzjJVlLfPJsE7WBoTY/gpobK6RK4ptbFJ/73A51PJSGvyWshl71aEW1qLAFfBZjlEATbEvtgp4qxHJZuwWhwLVonAtm0rUbEJsMBjb8ikqYiMzSfIhRXlmHOsKgC6nW+aXzGnJjhTwRJj/AmrJtJfXleaLgLbSPFRXTotkT9mwSG7wGxmigiOIErlkWHhWSricDu0XlEtFvB7JijarisdqdaoFoVjTUjIAM4tYz4kFpdev1nkW7DqmokgXMELtcM2O5YwqkxG9K2x6i5FhKjbaAtCIrbYAk6IilvuEAJQLWTmHos4tYRLbzFoWk7mkCl053kQyg9dbh90hisAY1Gz0dPUxOxVheGQYi12SOGs4rX46e1czPDTKwf37CdV5CYd8bNm4SW1GTx49S3uom1oKZmemFPT1h9wEQn4d92giwdxcTNWUlbKV4aEJNm3cyonjp3jHXW+nt7+XRx97jNMnznL/v/6Q148eZdOGTTz22KOaR37zrmuJpef4sz//Ap2djYxPjDA+OoPdIraSrbz9HbfR2dFCR4dkGIbAZKMs9mqlks6htFhN22BscoAHHvkBh48fpCiqOFedjq3bUydp3ZRLJgbOjeq4bN22nUQyRTqTxutzUq7FOX36LDt2riceT+N1Bdm6Y50C//6gl2w+rUp7Acplzsv1LjbdQs5Qu7qKzA+57M0K6Ek+szapy7KeC7nBUJcY9ndOY16UKsuWyMsqdovRMDUAKsmhlv/blhUmgu6ayBdz2uy0ynoNSiyQ5xTgTcBcWX9lUinhR8gtDgceuxu/3afrhAL96TSxeIRUMonJVKGlpZmmxrASYeTvfB6PkjAMdT0URBVSKalyWEg4K1aJovAwAGwrXZ0dupbOzS1QytuIRgrEYinC4Sa2b9/J2TMjjI5MUSlbWLdG7GpzXLThEt1fCJGis7Wbl198lfmZRXU4mJoY44abduH3eRUMkNeemp0hEo3SvapXLcXtDhf9/ZvoX3Mxzzz9FO5AlfnUECMzR2nvDRNs9BLPprlo6zZV0Z88eWbZftrK6aODePLtnDsh10GRjlUeWjpt9PXX0d3byOzcFJgdpOJVElFxHghhNddRzJspmMp6zddqAtTL16JmRjscRs67rBcrzg5GdIG4OFiNJrXJaNbKeZY1Ru0e1TbZrPNE75WSPV81XDxq1Tx2q9hTC9BroVwWIFOIWnZdc2WdkDmRK6Z1HycZsW630ew1cgLLVGRdIKfqQlm4ZD8kz1NYdqOQ+SrkF4mOMOXctNWvZ2P/Drb076S1uRenrGlCJLGKS8ASI+NHePXVJ5mcOYXVXsLpEst8m5LPxHJfyD5C9BHQS8hTkrVdKwuAXSGdzGjGojgPdLX14K75sZSN+5rsO9Q6cSX7T+IZBPw129QFQp67kBcCURmHy0axWiBfK5G3FElVsgrgRtJLNLY2Eo1HiMcidHe043M5KGSz9HVvILVQY2piiZtufivDo5MUKmX2vLKHucgkDpeZ4dEoV129iS0X9+PzBNm8cRuf+eyndS6+9913ky4mee75Z5mdnWHr1q0cO3aCYrFGU0MHPd39zM3EaWro0tza/a/s59133sWq7h6eeuoZzYgVS/UvfvGL/OmXv6wkGbnny/5FlH3R6BItrY3EczMMTh7nhecOsu/FEyQWUhqZsf3KPnWYOTl4lmt2Xc7aNRv4xr3for01QEMoyGf/6B14AkXOnjnHoYODNIbaCQU7mZ5IMDuT5abdd5CM5dm84RK2bbmUxcUlvvuv9zMzvcjq1f0MD47w/vd/gEOHDmu2d0NjI6dPn+L63dczMjqorhpL8SWdw6IK89v8lLNi0yn3nxqBoFsze1/a9yJ14QCf+M1P8MUvfZE1q9fyoY9+mKHRYfyheh5//inOjQ2rUj+TSZBNJQgGfLQ0NeGw2mhtauHhBx7lnXfcxa9+8AP849f/SSMSYotw2eVCAF3gqWeeZs3aXlUEnjhxkjvvfBcP/vBB6oNhLtp4kebKS23SuaoZq6/M/tf2qnPMrbfewtFjx/jpY4+zmJhXIkpDYx3XXr+Td7/nXRqvcvLkcXJisVSt4hFQbnSKxnALn/qNT2OpOViMxvG5A0yMTen+7N577+WhBx/k6Wee4pnnH+Wb3/47HG4XwYZ2wi2dmsU8MTtKNDHNzMgMl12xmTveciuH956mM9yP11nPwMTrmD0pWpp7ePjBp/j0//pDTh07xdjoKJWyGb9XiKVWvvf9+/md3/sEVVOCdZu6uOaa61lYiOEL1fOFL32JW956K3tefo5ULkaZPDYnDI8NU46ZaF3TyfGjZ8nn5T5R4G1vu53x8WnOnRwiH0loxmxrXye+NS2Mnz7DB254G79xx/vZ/8yrnJ1ZJGuz4rSZsJiM/WUql8Xt9ZLOZBW4FQt+IQCIO4tVHFXKZd0f53N53XetgEEa74C4p+RwuSXndcmIHalW6ejqZN9zzzE4OUlrZz2HX3+Ba2++Go8nwPOPPc/C3AIbr9zI3OwkrS3NrL+olyOHTxJLpOnqXMXZ06P47FZ2bF7F+s0eUpVT4Eng9VsZG3FhqtVjc7qxWjzEEktcduVqlqJTvHbgHD5/C5iDOOwBYkspYtE0Q4ND3HzTjUrO3fvCfs3UFtcFn6uOuZmYEnv7e1YzePI4lVKGa2/cwNr1TXzzn7/Drt1byWfd7H1hlPiSXRW6VZI4PAkWk1NEYkJ87dH9WEdrmMjcOJW8ECNamRwfweOykU7nKeat6l717l+5Gn/YwqGTS7x2ZJy6kE/J2+v62sCcxWqX+1KZxsYGxobHcbvrKGRhcnyejZu30NTRxPTSOIVSXEFeIYPI/llUtrKfMpucOO0evY9L7IDc16qUcePUWk9BNJOQP414B5fHz/DQFLlcjYC/Fae9jkrZQTKRVwtgcRMQYq9sRAz3H4n6EHtk2YALqdMgl8r+XffuUhPKvkhiRax2454oBKXluBaD4GZEvmjNsmyTvAKSyu9WInC09tT6wHjcLwIbDQDRqL1WnmvlceerRX9Re02ORSfxL/hQspyQmHWPYJCzNJJCSOhSH8u+6hf8nRHds1zfyLFVJUrHhsvhUFeVFSco2dvLvlVqfSV5msxKRrZLdq44XskmTmNgJJLFyMtYGbMVwq58lWvzzR9vWB+fZ5V8vnJ55fErx7UCnq/sZ7T+f5MKd0V1vHI+zv+9KHRtZbMCtx+48310NDTzux/9JJ//9B9y1ZXXXgBuL/R2L4zAhRH4Hz8CF4Db//FT4MIAXBiB/54j8J8pbuWIfxFw+5Wv/A1/d++9jM/u49jQj2nuspOvprA7vVicbk4eH+bZZ49is0jzu4DNmubq3X1s2RLC6xJ2qR+TqY2hoUWGR0ZwOHKYq1lCvgDveuuHqZXDvPTKMBNTGVq6e5mbGyebnmNo5ASJ1CyZ3AJur52P3/MrmpUlgYaicJJizW6tx2YJkkpI09Ro+i0snGNi9AgeF9iw8flPf56e1c1Mzg7xV1/7AfsPDeGpbyQQbmVpKaKM9tW9PZpJVivkyVazBLxuZV9ff/NVvPLqHk4NHCVbSGqxJkz0+oY6KqYiFrGkixUxVTz4nCFyqTxeh4uCNEM39dFY78Njs9PV3qGWupVChUKhSj6dI5aYo1ROs7S0gN3q5fChQT73v77Cn/zFP6od4c6rdtHW1amKEYn2tFkzmMjz4I9/iAhVOnvCNHf4qG+2E09N4QlYiCYW8PjcWG0OZucFCN5KqeRgcmqWxYV5ZfsHA34FpxKxlAIzxYJRlEqhLoqzlsZ2Qv4QYU+Inq5OtSJeiEyRTkfIZCIkEpIrtIjFXMBqKWK31RDXWLHGFjCuKkpYBKi0Ui1bKZVslIp2rKYA6VSNlqY1PPrIXm2CidJ4YmKO3tUbaGxoobG5nkh8kqef/RHOQJmNF/cQbnVRrCWIxGewOlAVquQySnPfVHaQzwjQWtGizO0WhUuZxYUomWxOWbmSeSsWVNIsFVBXlD6SOSTqnBWrKykIFdDSIna52lwu5qQBLaCvNN5qFIxcOW0wv1GiGaouLYJFHWgAYQqE6mOqVMvyWkaBaFIAV7nI+iPJVDQe9jNLJcPGqaLqTGpuzLUg+185pKq3Jx9/ihtvvYxStoq15mdpIc/rB46oWtfhzfFnf/lHVMgzMnxOFW/ytqLRBbo6W0mlkpoBJGo1seGVnDZpXov1l9NmV4tdafqqGlga6haLsssF/JYxsjucFPIFBb1EESnjabGKOtmlTOJEIqnFdCAQUFVBIZ/TJpVY5UrhuvK3Vm0uyJiKkrdCvpRTNSzWqiqNRR1pc4sCwUFNspRr0hAXO+UCVrmqzQKkr2RMiZJamvwyl2W8DFazNjO04W/VJr2OpWCBywDmCrAkAI9YMYvitlQyCn1psgsYL+pUPWeSK1WQzLmqWmd7PV5qAg5LDm1ewFJpHriWrbqNwtxpt6n6VzJlJT9ZvhdLZ4dbbDrNajFcQRRmkmGV1+aIHFctX1NgWsZWmrQy/vL+RYEoaj3JpSwVRDkoqkNp+lspVPLka8YxiDpZ7dKU9S/5ukZOloBpokSU+Sc2X9IokqaTySYWsgKQiJraOFb5nXzV5hAWI5M4V1JgQH6mBAm1M7WqzZ1MYAFrZdLIGApIJ1anqjZfZs673S7i8ST5XAGP04XP7aGcL+qnqPjNSsaw47K6FYgw1QzrcznflpoyJqRVop96TpRoIVbWYpGcVUKF2SqzSa5lUe1BvOxTBVS1VlC3h6opT76UpFjJ4RRgoyLWtCVqSupwUizUVEnSFOogHGonEk3xxFPPkopkCTeE8Lc6cDvcHNh3kGqxxnVXXk1zQ4iujmZKSXDVGnBYvCSScY6fPqWEAFm/N120iaefe0aBGptNGn/w1tvexcDZEbKVOQJNVY4cOUpdoJWuzj52XXcjN1x/Pc+++FN+8vhDtLaFcXus7H3pJcLhRjxOL2va+9i+6RI2b1qH023GH3ApUCNjPDI2wfDEBMFwiFK+RCy/SDS+yEt7n2M+EuHmW69QgPHAK8dV5VEuWEglivgDjcTjAvi5CdSHicXiqpQtVTPkKlOE64Jcf8s2Vf5I3mc8GcPldqoyROw+ZU4b69yy0tViU72r3mOEECEZZNJkE25T1ciwla+iGBDlh9h/C4FB1kOn2CAbGOsywCYNO8NCXNYlIUkIyCazRBT3eq1bRLpe0wxoAdJEPavzXV5bm3VCLJB7hVWvT5kjYmcszgHVbJlMKk2xKDnWFlXcCiomlttC6hICjDyFkSFn2K0LWUVeX56zKAortYOXe6BhmS6Z4uFwg2ZnzkzPkMykqZRq5FIVWht7cNg9ShSSxnouK8QjG91dawnXtSgAnxM7Yl9I1fWv7H2VQ68dUxvtHTsux+326no6OTWtFv/5Qo6Org6SmTjBeh9dq9oYHhnE5/dw7VXXcu+9X9W84fa19VQdWXBV8TYEiMTTFMpmMhkT46Oz9PT0qf38ob376fSE6WluYE1fG509QYIhCyar5MgmDfcJu1v3XjPTKaKLRdLJCulUkbLNpzm/cu8UC3MBHMVVQcgUsq4qMFFF7zX5ggDr4qhg1/MvzyvNVYPohILeosDP5wvL6ht5PqORrKQqzY/PLjeWJTdeSCUCchhZhEIcMFrPcn+XHHqJBqghdx6buYbNJr/JUbOUVMFflEY4AiI7yOTK5MUyfvm+LkC0o2KhlqnqOuGyB+jp6mfjum2sW3sxHS096rxit8v6nGRq8TRHj7zE2aHXScXn8Hkd1IkqW27M4mBRrarjhxyKqITlnirKq1g8oXPL5/JjTlmpd4VpaGhQsoCQr+R3cl8QVwyrHKuo0ytm/J6A/j8eSyhoLnuIoqkqKb/kKJI3lSiZyqSLhltLpSr7dRMOm5lwqI6LNlzE1Ogs27ZcxYsvHmXPy4cYn5pU9WBd2InDV6avv5VQ2EWlKs4TooLyUF8fIJ6ap7W9mUQixfTUjMYx9HSvgZodq9lNNiOkSwHp3czOxMhnq0QjSRrqWwnVh2lpbtU1X0h2XZ3dXL7jMp3fjQ0NuiYExGJcL+ESFWuGQjVBuWDn5JExdT0QMO6GOy5lKRPh+MAJQo1NjI/PMDo4QmM4QLWc4Vc+uJvVa5s4sP8AR4+McdmOS9j70jGaGlbrvdSElenJRd59911cvHkbQ0NDVMom8hkbbc3r+P6/3sc777yLyOIS09OztLW1MTg0pKpJudZ616zW+3kyGVe7T0fNQV6ApVJOY2VsThNun40XXnqW/k19un7OSJ7u4Ci//9nfp7evjz1797KQyPHMc88xPzutyj2/z4XLbKFUKbB162Z1Zzl59CQ33HI9t912Gz/8/kPccOv1NHg3cursKRLxJA88+BBdXT26LorquKenh2QsSVdXtxLonHY7u67fTaDBzY9++j0Ghk7p/VwcDC655BIevu9HzMSmae9oxe22c9dd72DT5vVK4BSAen5+nqEzQwwODHPJlh3svuZGAp4w07NzunbJuma4JJj59Xt+nRMnj7N+3QYaO5w4g0lMFgeDw/PkCg4Cdc0sLSVZikYpZvO0NjfS37uGaq5KwFWPw+LAHw6Qr+YZGDir4/KuO2/nPe+6S8HupUiBP/jMX9DZvon6hhBrNoY5dvYp3nrnFazuXcf//vN76epaQ0N9J6ODs5w5NUh7R7u6UMhx+0Merr5+JwPnzir5dSkeV/v0RmeI1s7VnHr9HMVIFqoF0tUEb/3EL/HsQw/xex/6KG/beiPRsRQlez0L+TxT82OcOXuc1rZWWtvamZia0rVL9tyifL7yyquVZCig0qpVq5mamlIgqVAuMjI2zM4rr2Rhbk73YG6/l0MHDnDLHW8lm8lqPrrsQwSsev6553jt9ZcJNNhpbm3UfbZEuYja9nc/9UmeeuYx1q1bjc/vZXpGMpvn8XtDnDwxhMdmI5eM8ra7LiPUkSeamsTicFPIBtn3wgAtbV2s3byWuYVBVq8N4XBVGB0bAZMfmz2smenpZB6/t57FxSgN4Xo2rO+nUspz4NX9NDW1El1Iqtq0Vraq4nZiaIxkLMbHfvN2TPY4+w68wkUXr2V0OI7XuYZnnzxJpWTH6igRCBXp6g1RMzVQqdQrwXR48BQ+p51cIkJLm4dwfYijh8/h8wkBs4AvUKOnt47dN93BQtLLDx/Zo7VXNh+ju6sBTBkl0fSuaVcCVyySxGELYDX7mJtOcvzwOS7dtZnWnhCpzDwWW5FCMakuRXa7V3PnMwlZ75y6ZxCXikRqTmOGLHkXi5EIvoBf3Q48viBL0SQjo1PU1zVjsfqwWsRRxozD5iOTEkvlKsJflKgSuZPpnltSSrAYjhDVqtYsJdmXgw9DlQAAIABJREFUa4K5QUyTj9LKtbVsxatWwueBjysq1pWM25X/y+MUHF1WmKobkpLnhLz97zNbFbiVYlTuoJoPa9So56tI/6NO2X8G3K5YCK+Qb2WfoCWwHMdyZWxAxj//oaCt1OPIXtGIIpJNnNaCK/bD8lvlINcMQqmMowC4yqM16gYFsmXspMax296o8c5X/66Mx4ry93xw26jqfzYWbx6TleP7ReOlw3mewvd8de2b+286zhKvVDSRX8xcAG7/o8l24ecXRuDCCPyPHoELwO3/6NN/4eAvjMB/3xH4rwG3X+WrX/0qkfQxTo48gq+hTMVcxGrzMzET58EHXsRua8HjaCEyL1Z6cSKLI3zzX36dukBWi/FYosLo+KxullubG7DWqrSF22kJ9+K0tTC3WGVyLsmDjz3J5NQEbqeZhnCQ+lBAGbz+gFtz8ZKJhDaE/L46rBYXiXiOsbEZ7FYXS5GUWgA7bV562luZnDpOPj/NnXdex/ve+z4C/hCR2AJ//tffY9/BM2SyRfLFJWK5BP2bt7Br97WYTGXOnDnNoQNHCQYauezya/jUPf+LV4/u5dCxlzk7eBC7M6tZrhVLlkCwDpetkTp/N43BXty2IM3BVprqgoRaXJTySyRjcyxFprSAlEZUOWdXu8YaacyWggKeYmHs83Zw7c5f4smnDjEwsEhjcw+lao3ZhVla20PE4hMkk0vs27ePqqmoyq7Nl7bx8d98F0MTr1OozCuguxRbJNzQrLk6B/afwGz14XL4KZdqJOIZ8llhuzoUaJemcGtzB43hVoL+MH5/ULNJi/koaXm91Jw25IrFOFZbEZNJPss4pOkt4KNaFwuoIuoVqYykGEKzaSri4ipAS81GtWKnWLCRy1q4/eZfxmqr41ffdw/vefeHyRVEBZhiKTZOuCGoOYxPP/NTtYJ2++w0t9dz8SUbsLlMZLJx3D4H0eQS0cgioboQbodYdRuFrjT1BWSKx5JqsypgrjRFxXJQ8t9k/knBVyhJA9cwFZJGmzS35EMzZ+WrMnQNgECLJ8XopNCugNkooo24oRVzIuPvf/bxMxBWHlMtiqxxueBdto9aKdgkf2elOFxhGhsFs8lQGGfLeFz1nD45QLg+zOqeLk6dOEtkXlTrdWRTeYZHRvXYL96yAbujyo23XkUg4GJmZlLVhulMjLqAR+0lS4X8sqLJripOaSrJOXQIEGsVC1G7qtyEVS4AqMvlNhrs+YIykKXIF7DLUEXZMJlFSWoAjfK7TFosklFbUMmHFEWofArAqHa9y4CqgJCizvX6PIZaL5c2rMBsJuKSi2w2VEMCxIgydAUol/ckFpNSrMvri2JcwHnJDrSwwiCv6ZwQcEfBP1HpiQ2y1aQKLKOhUVEASZTSZbFqLomlcl4tKaU5IOo/UbEJw10a6gL+iI2rNBlE/SPPK4pjGQsTFpw2UX4b800VvaIXLoiSwq5gVUHAz3JJQWENXVJ2fkXBLgFuBVS2CdBVQgHXZaxAz4nT5lT7ZLSJXMRlE9WqU90H5G+sLhu5csawfV1ugog6RNRZ0uST5xbCgpAOBDSXYyyUiqogUWGwjIm0IlaA7ZphZSYqYhm7aqlGIVugXDDU+dKQlb8XwLyuXtSakEqnVHWrucOViirWrTZRDjsVsJO5LaCvkABE0SiPcTsECHViEZvPQlEBNFExC4ArOb+ixLNhxS4q3Kphk6vgrYAx+mnYgecU+C7r3MEiIKFhVZ4315HNplSJK2oxs61MtiDW93EwlZUQoApeZf4b6l5T1UY+VaHO347NGWJkbJrB0UGCLj9tfSFikQRHXjsJJTurO7oJBdx4POC1+6HgY3I8Tn/fFvrXbeRzf/hldt94PWs3dHHi9AH2H9xLNldg96476GzfQDjUydDEKxw+97COT7i+i9f2n+SyHTtVkXH8+Ouamdjd1c6tb7mFtd0baO9YRZ2/kVWNHVQl/9haxmQW0gZMzI7zo0ceZmBkEKvTicVh4/iZUzg8FgW1U+kEra1ttDR3sDAXZWJ0ipmpRTxOcZHI4fUGyWSFKOSimMtRc5o1o9QdsIFtiR1XrNE1QIBpo3lVoVAq6LopyhAByKSpKWNqZMTaqFUlG9pY4wQYk/moVuUVsc916tyXuSfAra6DtYpa5Zkk+9sw21tebVe+ouokwybcWImN/G1RoVjVcllICrI+iD2x5i6L2ld+ZrGopbQowQWUddjtqnZKRKNq2S1KWiFniS272yU56A61QQ74fQqwFbJ5BWzlfiGvJfNZyC/pVAq3UxwpRLmYU/BWGvXyOMlSF2X8+PikkoXk/5l4gVrBpGDt1NSsWly3tnbS2NCK3eYhshBj4/qLqQuEeeLxZxkamqBv7Solf8iiFY0l8fulCT9AR9cqBQnkuDP5BC3t9STS85wbEbvvGFu3bWR1bwdHj+5n1bpu3PUu5uMLHD59irmlFLmCGZ+vmaWIZIgHWVqMUy6WqBWXuG5bmOuu6FOXAQHUJPdd1jdRcYtFvpAIhJAma5vkzepeLxZjYsZKPJ7Q+4cozhwSMCh28uJaIOe8VFZVkt4zKhU9LiHlSI7tShPZGF+JHpBrUwB2sZcW4NcAfKUhK+ubzH+rVdSr4hYiilybqsiFMGDk2wt5ULW8Ru778tpOpUClkKJUyeANOLE6xXYzI3GMlHGRK1oo46AiNwnd18jiUMFRy+G2FHFYTWpXLAS4/8Pee0dZdpVn+s/NOdWtnHPo3K1udVLOEigDkhASyYBMsAm2Z7Dxz8YGD8mYbJlgbBBGEgIJ5YhCq5U6d1dXdVfO4d5bdXNOs7596oq2fsz8waxZM2N3afXqUlXXrXP3OWefvb/3e5/XbHDRXN9Hb9s2NvRvZ13/JuWAFYdXoRBnMXCamfGDTI0dYXJyXDnR/TV+hQuX+0cyvMUVLGMhXzNapJgsU5kBS9qMISu0DBEA87g9bvz+Gmxmm0LfilCbS+bJJTWhVxyQEsshJ0qRHKQBSRpUhEwgw2HSkcwlKRvE0ZVR+HhxQy8szKm5qaOzjmLBysjpJbxVHXi8foLhIJHEPI3tNlw+OYdyzxep8vkIhcLUVteQTq9FLeikgc6raCuC1q7xtzB4YpxUosDqSpLZ8SQur0VhXR12Hw0NHQrZ3tPdR1tLG80NrTQ3tymRUU6aNESFV1c5cfQYl156qWo8jKSXSRcjUBCnfD3JWJrZ+RHS5SUWIpMcGT6O3VXL0aPDHH79ML097aQSK/T2NbH3ws0EAgFOnhzG4/Hx6qvH6O8/h09+6n08//zzPPDAr7nt3TdzzjnbePa5pxWJIZ/wcOHuG9j30mv84V0fU/meRw4fY6BvHWFZayrxQ0N5Sj+RNCkJuSQTyxJYDtDYVEtTa53K4c0U4rx2cD87dm7lgYd+odYeyXSK/v519PT1MSf0nelVLCYHYyMj6ItFQoFlmhqauOrqyxTCXMTckydPsLQyjdlqprO7TVEneur30L9+HUuLQeUUbm5qp9Zfz+nTo8QiCXbv2qXEZb2upIT6crHI5OIIn/2bT6vvrd82wK9++SCf+PgnVEPh448/zupKSMvmdlgopnVYnUY+/OH30dLUQllNo3rqahuw6h1qTpD1kqCTV8NhhTGdXZjhL//6LwiFg8odu+fSfs6/XOayDIuLcSYnIljNdRx8/bQS4oXk8Cef/BRz09NYTGXmZ8aVyGm1tBEKldm+s5ffvHgv27Z38Gef/BSBlQS5jJMf3H0/ubyJkimF0x+nuUfHfOgENk8dr70+xsFXj3HpBVfS27aOJx96hlwmQ2dPo0Ir5w0FOvq6ldt5ZnGZcCxGOBSisCJrYAsenRd7WtDqWZazAS6943Ky2Sg/+usvkR+PceDJIzz+0iEuuvkdBJMBvviVz7N1yxbe9a5b+MEPfqQEdHlmnTp1Cq/XR39fP+OjY9xw08385Mc/ZsuO7VgdNp5+8gn+9LP/lacefUTlVu8+by9//plP8fXvfkflQNdU+wkEl1WO7WWXXcrRYwcYOn2c6qZq1aTU0lzP4w89Qde6Ti65fBOPPv44PT3NmIx2chkDbmcDzzz1MulkDI/fxDnn9jKwtZXpqSBjk4v09q1n37MnoeRk+/nrMNkiTM2cZOPmdlzeMm5vNUePzyj0b0NtK5RMdLZ3EYuGCSwtKBR+a3MTw4On1TOso62XeDTL1Klp3n7lVbS0ujl28kUMlrgibsjzzmapZ3oywfDJebXXCUcC6A0pfDUefNUNGEwWWhvrOXr4KN3t3fR2tRBanmBuJkIkssjFl/XRv6EKqzPJ5Pgqq6seggkbYzMhNYcWiuKONdDQ4ObQgeOcf/EAoZUFNW+aDB4iK3nVmDE/HWJyboTr7ryAnt5GTg4dpLrao5o5lhfDdLRuQFcSGozsK2VfPk53Xx3LgWlcpkaN8mA04/JUEY6mGBmfxWCwU13dRC4nQqFdNQbqMZFN5TV8r07ieSQmQsP/qpgWgzRo5EmlJfu2pP5UhFuttVgjlVQcopU9pzwvK1+rCJAVJ27l/ytrpDPdoBVBsuL2rLzem6Kj0HalYeaM/Fq16pL191u+9u+3wL9dr/2uipqs/xV9yajFD8lHBeX8Vuxw5eflea/czKrhT3MaqwZcRazS1o+yQJD3Unk/sk6QrymqS1EbT7XPlr1Ehd6zJvpWfq4ylrIHVru5f5fdq0kEGrlpbQW6hkyujMtbHbhvit6SQ/8WvPKZIvhbnc/K1SzrlpyO9HLirHD7uy6ks187OwJnR+A//QicFW7/018CZwfg7Aj8xxyB31e4/ea3vsXiygGmgs9idMUw2KV472JsIsTBg5MszZVIJ33EVsvk8km8vjTXXruLXCRMY2MVqUKEaDKI3WGmv7uXzuZ2MtEsuVSBpeUVXj10jLy4xExWGhvb8XlqyKUFqWpneS5EsWwguLyiCqAiOjTU13FqZIhiIU08FSedjOL2uLCY3JQzDYwOL+F2QUNLnk3b3dx007W0NW3EbuokEk3z0BP/wj0/+xHDp2YxVZn5k7/6E0bHTvHcs69SU21VXcKhQJrQeJxfP/YM/b29TM8O8eJrDxFLzpArRBResn9gK/0NG7BYHaQLKYJB2RAWSMYWmQ+MYDZIlpqgnATp7MRmcmPVN2AxSw5bkmhsHosV4tEMPV076O++kKHhVR5+ZD+5vJHh06NkCmmWA7Ok01Gs9pwSZyVDsLOnhutvPh+HS0c6F1OYYZfbRIk0IxMn6epqIibozlkTiZgB0YZ8ngZ6uzfS2d6vMHdSuJYG3EQ8RGh1gWRyhWgsSCoZwKCX7Nk4Pp9HuXYS0YgSQ1RxOpvVRBRlrBJHqvwxCFSUUsmizpHCZYq7xaC52QQXlUxAX9cONm06n0d//TIvPn9QoZQF6xVPLGOzi9yVUshBj99CKhdBZyxwzo6t+GurlZOgurZRbV7Dq2HllpEcIjkQKQSJiFbBqyoRRoq2RTR8rcqXEVE5r1x6Ioqq7FbZyBWlm1gr/ovYW3FZvtn1q15M3H3itNWQVtpmTPsZ8fOo/Fz1oS0htL3eGrJXidua27PitNVgaNq/ODN3RwQM1VkshW5F9S2rDNtwKMLQ4Ck+/ck/588+/RcszSSx6IzY3VZMRittLV3UVjexGl6krE+wfccmNm3qJxCcJV9I4XSaSafjuJ0OJZaIG0yuQymKUTYqLbGcL6mivBS3RWBT35ONoxTMS7Kx1jba8t4EIyzISnFpymGKSCuoKsl2TCWTamzramqVgCK4UHEUVzq81VjImGvhfJqgaDYovK/klZb04jbOKnFHZyxjtJqUW1z2vGkp8qfSaowEdS3nW5ygVrNdiZtqky0kaiEmC/Y6J/m5ea2zWiKOVT6xNvLy+pJLJZhxcSiJOCv/VuVLCZZSXC5ZycbV8vVEEJSvS8FArim/v1qJtoIAFjSnIFzlfhAstUGXJxRYUsfn8VZhWBOb1HWjKyvBWARTERDlvhJEq7i9pfgj14iI3TLo4rqVARZHqlscWCUjhUwJZSDWWZRLSTrxjRbjGmpPy1OWnFclpMn5EllTXk+v4cQU3lVc5nLtS5d/uahQ0iKQC8pZLmXtmtSEM8lblNzrQk7E6LzK+pVBFES3dJ573R7MFjORSET7vtWqilByjWgCsFEVTixWO263Rwm8wcCSKgjL9Wgzm1VRRQRi+T1yHkWsFgFXBFuHZHOXxCmgOW6lL19z36LEwJIcu+alVi4zbTzzFCxOVUwUB4POIBmY4jHOkC2kFIY7nUlitprUew5HVtU1VV/TwvxEWGsOspoo6Q38232/IhUw0b21l8Hjg7Q01lPtc+N3uvmjD3yc4ydP8Pqrhwmvpti2bRczM4v80cc+yaOPPcXRY0dobmtix7nbCIWWOTV6Wgmz0zPzLC+vMLMwzEp0hHgqyNJihuBKlK5OK33dG6ir7qKjdSM7Nu+lra1X3ZtGk5yXDHoRD8XYSZpfPXIv9z7wMDvP72J2YU6JZWaHg+nZWeqbGxXyWTLEZ2ZmcDubKRccjJ6aIBAIQlFHiziDpqew2szUNlTT0FpDOBygvr1GCQ7SRFMsJjCbyywsLOBw2tX5FAegjL+GQi5ozSlSiBQ8eLGgOeHFcScuSBFm5d5R15VGLFAo9qwIVgUNfb2GrROUdiFb1PDx4sZ9S/5YpQFE7mKtWKkV7yqCrvyMiBsyJytjtkJ4F5CHgeRFqs8VQq9MPBpTgmxPZ5cSbsVNJhm2cl1WVXvVe1wNhZifm1dCmaA/NYS5gUxWhLkSbpeLcrFAOp5Uv0vysGVe0BDADiUiSo5dKlsgGokTXYkzPzFHPJpmw4ZNtLe0K+R8QlycVhcNDS3s3/8Gzz5zkIsu3EkylWX79nMUlvX0qVNEYwnO3b0HX1W1ymsWl7mnysHhE28wPjGIx+9g5+4NeHw2/DU+Orq6GDo9TDAyRyS1CuYyE7OzZHIiatpIRsvU+jtYmApRSJdJxdK47Bnee/sAtTU5ohHJwRbUp0/lC8uMICh3cQhJI5eMmc0hxAaZYMuEglXq2hKBWTCzkVgSl7sKu0NoH7Je0bJ37U6HmicECapQ7XmtgUYKuvJs0eYqzTkrDUUi9MqHzO0a9lGczyn1fJNLp5LZJxODNPPI9+UaFJeUTHSZjAj4JfWssloE7y+O+CRlfZ54KkokHsXq8uJwV5EuQFqeHZLvZy5jtAgKuUhe1pvRKPqSDofDjdPqlMhZlf8uzleZl+tr27loz1Vs23weLkc9Fr0Ja3mFVGyMmYVxjg8e49jgEdLZBK0dTdicImBnVaa70AMy+ZQiUFR5fGIUo5QuqFagdCbDciCgHNGNjc10tHbisLiVgBZbSZIIJxWdwGVzqeZAWYepx6GI3apZp6AoA0V9CafPqfDRmVIavalMPBVjbmmBxpZ6lQ/e3tGi8K5lg47xyUnGJ0fpG+jDZC7jdgtqPgqkFA0mncxR7+2DgmQQSka0g6nJJV584QjZlIXwahSf18PWrTvo697Cubu2YTfZKRjyeNxuXG63en677V4lug+PjpGMphgaHOLwgSPMTE2rXOcbbriBxaUFHG4j77j1enZsuQAzHtXcE1idxlcHp+ZO8PRLz/HCvoOEwzlqqxqo9rp4/ZWX6e3v5LqbLyGWjCvH6E9+ep9a2773fbeyacsA/3bvPXT3tLNr7w4Wl2ZVE+T0xDyH9k9joR5/VQM11XXUVTeSTGSJRVJ0dXTT3tah1hqynhG08/Fjx9V8tHnDFqx2oW3E6Opt4ciJ12jpqGMxNMOhI28wOT+u1hq+Gr9qqJEIgipfHXPjISU01vhrWZpbVL/j3e9+DyFBID/1OFV+Fw2t1SwEprA6TczOTzI+NcLOjZfxhb/5b7z64kH+7E8+y+ZNu6iqaqCjvZv+nnXamqeQZmV1iVOnjpNKxzhw9FX6d3VgtOgV/lnQ7OftOV/RB8ZOjymkr9BG5mbmsJktNDbWYndYuPPd72PvrosVE6OYLylBymwUZKmgybNqbnC67Dz42C/53F/+NXpHlu6+Dqob7ArZfvLwLBdfsYGOjnqWZkP88r7f4LV3csn5V7FzxyUKtdvZ3kpoZUnNcY/++hD5rJd1GxvZ98ovaeuoUY1Bt932B0QjGQ4fO4rTZ+RzX/hjtu/p54KLd/H9f/4pe/Zcz+DxWeanTnLzDbsZPvYb/O4cl13USmu7X1EDnvnNUfa9FiSVa8NTtY7JqTDzo4d413tu5MGfPUitwYUhKpQOI3l7maS3RGNbA396+4fQLWVILmb49W/2k3U6ufbdN3JqRJoCpBkqzt7de5iamua+++7lk3/8aeX2VutJnZ6V1RW2bNnKc88/zxVXXsXo2Agup4vNmzZw+PAhXn55H22tTdx0w408/vgjShRtaqrnO9/5Nne85z2cf+lFfOTjd7GyGqRvUy/tHQ3cf+9DbNxWT1NzFS89d4zb3n+R8FGYnQqTS1sw6L386pcP0NnTxK6LNuGrrubooQkKZR39m1rVHnhlOk1zq58tuwc4Kg0KA120dbrRWcocHT6Nxeyks72X5599mSpftbaxKhXYvKEfl1Maj0Jq3o+GYvg89SxMr+C2O3BX5ZiaO8D6jW0k0zmctnolmiYSZQYHTzOwoZfOzk4OHjysmoSk6WHnhT20t/QSFYE1nmd6YoJIYIVkNsBfffFGjNaYIpmMjgRxu6tpbOlidC7F4OkFsuk88USMmhofPb0tjI2exmhKKTy+RBSYjR5WA/Kaq0yOTBNcDfHRv3gHBmOWldUFtdKUHi+z3kUmaaa5sZ3F+QXsjjL1TVZypQAmc45y2o1dcsnNDnJFA0eOncZir8Ji9VHGTDIpdBFZ46LWzkadgeqaKuKxiLpP1HpJGt1UhIxeIfUFzS+fq3XT2h5Rvl6UyXytSn2mC7YiNlaww/KcrMSiKALPWla8rJEqjcIVrPJb3bba/rXiKD0zJvXf18V+X+FWjqvycSZyWTlu1yKGfmcFTom0ayhoRV/Q9o8qkGgN9yzPfnnuqbXhGo5Z5E+tn1biODRahzTVyfFLI96Zx1IRkrXohd+6kCtid2VMZZ37P/qoiMlnvjeNIKJRRCofZ4q2Zzqmz3xdOXZjXkcmcNZx+z8c8LPfODsCZ0fgP/UInBVu/1Of/rNv/uwI/Mcdgd9LuP3aN/nmt79LMH6IycCTlC0BVuIBvFVN2Bz1fPW/3cPxQ3Fq6jrxultYDsyxcZuPlblFnMVqgoE5altN3HbH2+nubiMajGIzmMnG47icJpK5GCvxCK29fYxOB9Hhppix43HV8bN7fkF1VROFvCC3rAoHJeV5l8vOwPpu3nnztfzkZz/iX35yNze981I+8t4P8Iv732BqIssN11+PzhQknhkklVrh9f3DzI9ZmZ+Z4xv/+FGcniyDpwb58UMPUHQYVdewFGMvOv9C8c/x+CMvkkuWufaaG9izcy+X7bqAVH6VUiklChdGvZmJ5SlODg4SjYUwm8WllqJQjKAjQZXfiU7EH8zU1bSSjBWJhYtEgjqGTp7EbInztut2IwQ4cavFY0UGes9naSnP337xbgaHp1RBsbm9mo6uRrZu2khfXysWa0HAlJitBZaWFmhpbiMUjKiMIxEpJqdO4faZOD16mN7erdid/VRXdVDtq8dhr8JotFHKlxR269jRAxiMIl5FyGRDFIrikkmqPMTmpkbyWcGOlpQYIxtp2fRJPmplEyPIKW0nIjmuImZaKZbEXSMxo+LoyyjxVtyrYpDK5QxkUtIZvp7e7h3c/b2fMjcbpLqqBofdSjS2gslaor+/hYIurrBy/lqvEhpHRidZmF/G7ZGCjWQwCSpXxClBVGr3rDigZMOVyxbWkMfixtLENBESpVii5egV0Zk0J6aICFIwFgemfC6ORPWO1nJ2lC9XNotSkzaK+KAho6QoXBmH3woI6jNNgDgjpceEluWjJN6Stnms/A7BhKo95dqPVDabcsyCGLXbTcTjIepq68ikyoQDBQw6J08//hy11X4i4RVsFidmg5eWhgGFTA2GJxgdO8GOHZu5/oZriCWWWVyYor6+CqMBksmEGidxqSo0dFmEuTKlbFHhkrUOaC3jVQrqUvgW1HQymX7Thayyb2XcTUZKeukoFweVJpyKSCjbWin6yRjL12UTm06m1EZZspXF2V3IZRXuSs6FOEdEgJPMTMEjJ/OCFk5hspmwSD6lrqiEPhFiCuJcF/eWRURrEZWFjQVWk13rwBbJRzhkZR3ZdJZkOq0EOvlnIhSIO0FeRzmdspI/JlhgTTiSQqoUTQTvKThuSuISls2+oMzkOtdEzZwSfwQZLCKAk3JJCutyHYFNsM/lhMLohldjhFbCVPn8Kk84Go2q+0EJTgbBCYpQXyaVSZIWV7PdrnDHIi7JGNpEVM4VFV7dpDPikeI2ZuLhpHLfup1e7C6XJrTKfaheW1xpghHTRGKFv1bhuCKWaV39ct4FG1Ysl1WOr4yvCObyR4nkldeQTEZxCppslIvaeIqbzu504fN4lVsoFo2rYqTX61WCv6AA5Xp2OJzqd8p1pETwoojCBjwel0LQJuIR4rGwuuckP1i5xApg1mlFYOW8LRtxY8cs2D3VgS73pxRiBJGn3TciypckE0zEbxGhRcqS7FSr5rKTwpjg1eV7cm0JDFX+k/mpko8r+GoZNxEafdY6xibGcfns+GpriCfL/PIXLzK3sEpXexfp5CqFbITd28/h3TfdztJMhI6uHr7xnW8Sjce58cab6etZr4S7yckphYfu7Ooinozzmxee5cTgMZXpPDMzoRxbkpFqd5S4+LJzef8Hb6HG41ZOnypHJ0ZDLXZTDQGZ410WrBYdc4unGR45yY/+9SdMTg0zvxShvqnI+RftxmA2Egis4Pb5OXr8BDt27sTptDI4dJx8sYTdXA8lFzPTc6oBQpp3lhcW2LP3XC69/EKFk46nQ4Tji2SwOi8XAAAgAElEQVTLCWKpEDrpGigbFcpb5fLZrMQTCeXMjUVj2nkWt4jYGPQ6de2JkCvvX18Wl6tZXdOaqz2rrgnJH5WmglxB7mlx4mqNB/J9EfBFABMHtjQ3yDmsFMHkd2hFSMFhy7yuuePl3lXu8IIm1qkccsHir5EOpLAsCls2naTG71PI2nhUcoez1FT5aaitJ51OkkzEEMO71+vCqBOEsDhNM2qe0eskY1oEGrlnjcqN6Pb4WAkGiaysKBeHz+nG5/aphopIOM7wqTECwSjbtu3EaLYxPjGNzWSnobqe+poGUqmsmleFeuByeDh+YpiHH97HlVddRH1dE68dOIDNaueNA4fYMLCRt11zlbp+xWmlN5XIFuMcGzpKOhfmvAu309PXTkmXx+tzEI1FqWtopKVzgKm5Be594N+YmJmnf12jcmLmszpWgyn0BSuZcJH1Xetpq2+ho7kZl7NAwTCEwRYjn5O5VzLGi+SzRYWKl3lLnv+SAWyzy7pA7kvt/Lks3eqZa7N7mZ5a4sixEQLBGIGVGD1967W1gMyh4tLWlXF6nPh8PjIJadqSDGMtG1itOQQXb7KocyBIfplz5Vkj6xD5EKejzW5Xjtt0JkE+l1HXodAlZF6Ra07mOnnemI2a4C6Ffmk2EFFNZ0KJtyaLAZPNQiAUUqKCND5kcjnySKNXHkwynwpi1oaAClYCURXRYDM7sJgF51xWDkG5xiIrceLhEut7dnPlZbewad0OHLosTqv8exOxdFg14x07fpB9Lz+L0VzCV+3EV+XAZjeobPpYfJV8LofLbMfn9qpmsngqpRrhpEFNsjeT8QxtDe1s6N+C1+4lML9CYD6o3OoWhbmXCAx531Z1LypyRi6Hw+smEA7irXVTMBYIxYLqfWbI4qwSfPYsekuaqlqLil2QRhmPtxG3s4noaoalxWX8VU50JNEbk4ydmsSpb8Osr+LEsUkOH5onuVLkgkt2cdnF1/DOm96tnNCC6hc3qrh8n/vNM9S3+mnvamBpaZFvfPtbyt167va9PHDfQ2QSORwWF/NTczgdLt52zTUcfP0A7e0dLAWnmJ6bpKt5PZ/++J9zzdUXky0lmZo7SEObX84Y/3zvAxw9Nsq63i0cfv110smwEv9fO7yf9du6lTC+sLRAvpDB7rLR0tbAUmCevg3d9A90Mzk9xszsFCuhCF5rG+u6zuGhXz2imi26Ogf4wue/hL5s4r6fPYBBZ1bOw+nJGVZCId7/3vernNhLLruMV17dTyYXp299B5Ozp6hr9nJ8+BBVNW5uftsNDM0P8727/xGfvxqX26vmy4njM6wsxZkenaWntZ9PfubPiEYSzM0s4PN7cfvsPPTYL6iqd+KtsZHKR9VaYnl8iQ9/6GMMHR/nX354H6vzEfRGH7e/5wPceO31vPDC83z1q3+L3EYlMjz59K954+Qr7DvxG04MDilyUW2dn+BiiEwqTy6RxW6xYTVZ2LxhI5lkiqamRnZs38bG9edQV91KJqk1S8o1lohLg15JRQRYHEaKuiyf+PRHeeGVl7C5yuSyZqqatTWnIPg9biOf/a9vZ2FmgubqLnQ5P5moi+HjIYwGP20dndTXV3P5VZexf98g6aSR1w88T2hlRmW/i2P67n/8Pn/xuc+y8dx+xmYPc++DP2bT9i2cPDnG4Ik5br7pI6TjWe796ZfZu8PMRz9wDufvcJLKvkFS7rGCns7Wyzg9Y+O5F0v8272nQd/I5OQpBrqaGDpwAHtax67OZqLpHDPRRRZ0JXo3dUIozS2XXEeTr4Ef/OJ+JuKr/NWXv8Qjjz7Olk2buOeen3HVFVdx5PARRkdH+Ievf4v7779fzW9Oidxwudizey9f+9rXueCCi/G63Ly6fz93vPcOXnrheZX/ftUVlzN4/CiLc7O0NjdyycUX8qtfPcDiwjx9mzbjbWrgc5/9r1Q1etFbS/T01XPjzRfxyGP3sXvPdpaXVnn6iWG1juzq6OflZ0+QLqZw1hlo62hgyxbJV19kx85zMVpSfPcr/0RLf4cWM5OXhp4GThw7issHnetbaF/XSTiSIB5JMzQ4RnI+Ql1XE63NdSyMzVPS59h2ziaOHTpBT886pkfmKSR0JKNx9I4od3zoWnbu2sj3vvdP1FZ3Usib6e3boBF3SnlSqRyHDg6xIjEN2RUuvrwPp6WBpbk0s+OLRFYiimD11a9/HLNzgT3nb+J97/0CVoOPKr+XaDpEXu/EV9vBvudfxW53KPR3X18HpbLEDSWlfUE1rRYlRmgyzMHX5fm0yu0fuJ68PkypnMDnEzxynmQ8T3ApRUvDOl57+TDjYyPUN9nZvrONjh4nuWIYv6uTwaFTxOIFjGYvr708RsfAAFvP3cvyckQ1dgq+PrC8TH1tNU67TT2jbBYhFulUA6Ui7sheSqdT8QER2SeYzKq5rbJez0n9QxylJk1UrIixaj21ller9l5rGbe/FV9/2/ymYiZU46k03mpEqf9ZXq2CP61plG9toPt9hdtKha2SuVtx38rrqfe7tid+ayXu/yeEnvEPZA9fyb89U5hW9YC1BtKKUP0mEln2vIq+tCbmnpEJXBkX5eZdyw0+02Wsztlb3LiV8aigq898jTd/5xod5q1j92bG79p7evPcyRY7pycbSp113P7HLc2efWdnR+DsCPwvjMBZ4fZ/YfDO/ujZETg7Av/3jsDvJ9x+m+9+7we8euR+vvuvn+HKGzbSs76BZLaMzuAkGMyx/+VxDr8+z+qi5AkWGdjhoK+pg8RMkbpaP5vP7aO7u0PljuYSeVxmI7VVZhzuLLlSlLLJidnewiNPDBIJmRkZXlL5WE8//azK9XQ63KyuhqmuqVGLbCnAfOqPPkJJZ1Mb4ZnZMTz+EOs2eRgbC7F35w289OIJDh06zvLSIsHgEnarFa+jhsXpOS6/bDdf/tKnGJ17hcXiKp//1vcxGMu8/44P8syTzzIxNsHWzZuUNCCOnId+8irvfPfVfOVvvq3wSgZDiQef/CpLocPKDSk4UEExivgjqEjB2rU0dVIu2AgHSizMZIiHBQdqYWlphWQqxOFjT3PbHXu54uqtBIKTCqe6ML9CT/9mjGY7wZVlHF4Tq8kF1q/rUZk8U2OzKofWoLOxtBChXDRxania7q51GLCQzRRVUclfVUdv7zpC4Xn8PguBzIIqdAUDiyQSEWLREOlUjKbmGnLicCymFTpSirEupx2r1UkqqhU8RQxRjhq7IC7LWnE7I7hds3LNiENCiqGar0kcKlLoyysRTgRS+VwV+602DCYbkVXJxJQ8MZsq7Lpd1QqG6rC7FG7x+OAJhV4Td83M7KwS3USQFsyi5BALgldEmVQqQVZEt0oujk6nBEI5LimoigNCCiQi3EpGrRT1xcUjWbXZYpqyTjZ6IuZqAqy2QdOr8/jbTZNOoY3UhlVEnTVXrdaMXEFFaYjVCjlJxIS3opL04tTUdnma8Kul7amJQoQzLbNzTcBdy+dRTuayGY/XQjy5qOE6owV+/Hcv4u/2cd6uCzCIAK3L8+wj+/FU1XL+7hs4dvwwVdUGSiRpbKjm4kt3Kze23Q6zsxN43FI4W3OcKbSwlnFrlDcoOdHqcGQzr2El5Y3LOFaQw4K1FHFSxjqdzSDQb6Pdqk165bIqtIswKf9Ic/MKbtmmEJmlghT2NYQv4tJYy9GVqyRXzCr3pwis8nksLdmaOYw2OadyaILDLuJyWJUjTpywkvUnBSZdWRzlOVU8lP+Xpgrt6+IoK5IvFkkL9liEV8ldFLerwmKL2FkkU8goKVDQvqK3iwtQMnWVWFMWtLlgdQXXLB3Ykj+sNSrIfCYOWcGbSmpiRoRbhXEu4XNKti543IKfzTE5MY3ZaKa7q1c5U+U9iDNUaiwmswitOaKpJHldGatdKquSW1jCabdg0ukpZPPkU3mVZVjnb1TY5NmZBZwOD7U19coBLFeUiO5y/nKiLqzRykREE1ej/JGPSlZUWacnW5CxF1RzmaJkIJJTwpUIvNJgICKAFP0tMrYqnFSu9RKh1bBy4tQ1NCicZSQWV9eJw+FShadEIqlQy+JuE7FBMKCFouB6ExiMOuobarEJnjS2qpwHKhPUbMVmFnSyQQm48vvsRhuOvBlLSUQ8wT5X5ho5Pg1KLcK7KqTopPBjUKKhZNumjatYbDbkfcp1p3KvBOVeKGB3OdAZIZ6MKEypxWZUyO7lxUUa/XU01rcSXImjsziIZwpU+euxWJxMjE1z7PAgqWgKMgXWd3fzwfe+F6/Hy69feoRAIMLMZIBIKMPS/Ip6Xsn8mUit4nJbMZjKBAILJORcS3ZiSz3vuPZW3nfne/H7vQpr7nXayIsoUiqopiDJNpT774XnX+fvvvD3zM3H0bv1tG2sxe42UNfgxeE0sbIaYnhoTiErLzx/B2aTjRde2M/NN1/HwsIME1OTVNfWsRpJKBfX3MwsQ8cm6eho47y9W3nj4Gs0NFVjdRspkMZX68Bsl2OXY9WTTWuueb/fr1B+ItLL+Mp1pdziMp/qNSSunA/BEpdyWYxCEFCuDw1xq6gCUgwTYa2QU38LVlMaZ0RIFZe8rmRDLznHa8KrEtWV+1YrWMpriWtdCfNFDZmnsrMxKYuhONblPpciqeTbSpOITnCElKjyefBIs4M0R0hendlEIhKhUMgp4U+EOKfTTjQSVveqx+VRIoEg91PxNC6nm7q6ZlKZHAcPHyUaidBYV0tDdQ0rwRXiqzGFC+3r34Dd5uHY8dO8vP+gQvR3dfXR3z2gMqtFkCoVdVRVVXNq+DTDQ6OYRSixuVQBW/JrS2U9La1t7Ny1l0JWRzgYYSU8SygywdzKSfo21tPaXYXLJ8+2onJbizM2uBwjkcgTjWcJJXJ0r9vIoWOHVdNFbW0jkdUExrKVWCiOIVtkoLOd7QNduK1FipkQFnuRpDFBOLX671DF4hgSsVTlsWaSSlyUW1IcrDL3yJhXWe0sBVdpbOygxi8YVxtLgSSvvn6M02PTmG1OnB6XariQZ0gym1T3f43fr5m35I84YkR6VLZerQFIXl/Q1EJ0EAqEQuXnZY0iz35B9JqxWQ3KvRqPhZS4Lw0i0jAk85YU6+UaFZRwUgq9NquaazVkfV7LQzfbSGXyRKMJVTCXZ0RJl0VvyiHTj04aDhQxRQTglIpsSKeSKoNVmk/EiVzl9qhxWZpfIJ1JUeOr44bL7mTHhosVnUCnzyuRt5BLMrcwwmOP/5KJiUEKxRQ1NU5qa30Y9JKxLpnLKdUcIw0ZTrdXcxlLbrzdjVFvYWp0lumxOVwWD+u6N9BQ00BZ0PaJjGpgMpYNKtJCsMuy/tHWQUYi6SgZfY75lQXctS4aO5oZnx8lmg/Rs6GZWGaBRHqRQjmjcuzj0RLJmIUqTycUHViMDpYXlshlooyfHmPkRBKXxUFjk531687lxutv54LzrlCZ3zMLC0rQ7OvpJp2N8+3vfp1vff0fueaWvZhddh5/6imFg29r7ia6klRZy++//YN85AN38fm//lt0JT0333gTd911F7t37GRyapRMNoGhYGdsdFY1YywvjJPRL7IUm6ZsMVDl78Ruqmd8Yp76mlqmJ4fJFkO89PrTTMxMqHlKnM8iGjS2NNPR08nU3BQvPnSED33uHapYPz09SW1tLcNHT/GHf/BxJsemqPLW8uADj/CRP/gEu7ZcgNvm5eFHH+czn/kz/stn/ovKQO/p7uH551+gq7eXcGJVzakYcywGpzg9cVzNq3fedptyuS5Fl7nngZ8xMTnNubt2YSwZCIwu88gvnqTG3c5HPvwRXtl3mIsvupoHf/WIwmxfesVF+Bs8TMwPs++15zA7oam1nvDCPG+7+gYOvzHEicPjmHQ+/vavv0x7az2HD0xhsRoZHDrE+Redg9NlQGfK8aVvfp6YIUo0FVa9LdIQdnpoXOJcqfHVYDc5mBqd4ZILL+aWd97Euv4BOhvbiSZT6hknhABplCnli+rZ3tjYQKaQIpGNkNel+el9P+bA0f28cugoDU21bNm2iyefeA2LJUlsNsaf/uUe+jub+OXPHqfa0U02XkNz3bn4qzs4PjSIr8bJC/ufwut1c8HuCxTaf9Omzdgddr7zj18nmVvlPe+7lQsvvxCdwcgtt7+HK65+Gw//6kE8TXXs3rmOfb9+CZM1yM//5XbWt6VIhPZjIYC7xsbiVJbAahFfQw8G207ue2iJL37hWbIJPXadhb2beunx2bnxvN3kChl+9OCvObK6xHykzPmbtnHHte/kX3/wQ06vzLBUyPG+uz7Mhz/yMf7+K18lr5ygowwNnmT//v384O4fKErL26+7nocfeZil5SV27NipnitXXfo21RAxPzuHWSJSEjEuu+wCPvOJT7ESXOKPP/ExnnnyCdrbWyjmsywvLfDnf/tF/ujzf8OpyVGWF2YIR2f54F03svu8Af7iL7/B+z+wh4nxcUaHFxkflfMFFr2Hex78e0bmn+W++55T+bI33XQH+189wH33/hy3x4rFYqBcMqIvOqmucjMyfIJzdvYzFZyh/9xtJBIZQoEY6/o2E1gK4nE5mBw8zfjwKXzNbpLJFBfuuYBYNMnkxCzGgqy/knT1d5LLJ2hs8jN46jRXXb1LNbWFw2nq6zp5/oXXmRuex9dcC8YCLj/sPn8rGwa28r3v/DO7t1/A0LEhhoaOcfkVe/noxz/AvpefY2R8WK0vM7kS8wshWjpbkB3L0MkJlkdW1by89+odXHjRTk4OHaC23kcikuSh+54jGtKxcesO+vvX09DmxGBNYXfoGR8/RTyWYGRoGqe9AY+9mdGhKaZPDlHTbWfvRT3suaCb5dAoq8ECq5E4iVQZh6uJ+cUEI+NLXHzJdXi8tZgtVgKBZWamxhXq3GoyUizk8MoaVPacsr0USohZmtfKyrEua6uyrLdlPykbINnLqJgd2cNoYqusec501cq6X8WlnJF9W3GNytdkz6ZRSaQRO/Pvsm3fjAV6C8pXnn+VNdiZwu3/VLRVu0ot6OJ3fWgUDc3xqjVga82VSmBVDYC/++cqxKbKz6pd+Nr+XF6r8qcimFYE2TNf70wxVRqLFelnzY1cyQSuvP6ZOGo5Rhk7rcZgUOeoItxWxuLMMTnzWM4Ux2UvWdmDVY7rzHE9s3agPpeM27OO2/97i6pnj+zsCJwdgf/jI3BWuP0/fgrOHsDZETg7Av87RuD3Em6/+i2+8Y1/Ymz2Fe761B9w3S1buOHWvSSliJmS/MwCM+PLHHn9JHazi77uDjZtaqG7uZNkUFCrBeVWWF5ZVgVeyY0r5eLYnXlsjpxC7BVKDsYnk/T1XsnivI4nHn2N1w8c4Zq3v03Ly9NBc1urEmGqqnxkUimFPBTMlGQRzc9PoTMHcPpylMsGnnnqdXaeexV3f+ceYtEsDQ31FPNpivmkKiYHF5f55jf/Pzp6bcwn5knqC3zuL/+GeLzMyMlF9u7YybW3XEqplFMd0EtLQVobe/A6m9i8YS9tLY2sRA4QiB3B7pCCpdQds2QzCeW6sZqdZJN6rMZ6oitmXnjqGF3t2+nq3MjU7Cyz86dxuFIcPvYyvQNVfOSjV7O4NKU2VDa7TRWiXV7BLsUxWsoszM9g1DnwuZtw2BqJrug5NbTA7PQKRw4Ps2HDRrZt3UZDXR0bNmwmnyspp9+Ro69Q0AfRm8VhkgFdFqtdj9EkLrwExZJkJILdYVUOBIVALknWppVCTrZeegwmcZnmyWYFTyuZcoKrlr8l59NISRyJeZQrp2jIUxYHb0nEHz0Wi1ltxGRDpvLxygYcDp9y7qRTRdIZcWbB8lJQ4f/kdeX1HHaPyqcTRKIchfxOwXhKBmkun1YFKDkeLYNVskUNZHOC1pVivXkta0w6i/PkcoKcXcMmCTpJbWoLymEol5aIOSLhaZmtmgNXAWIrnOQ1vJLoqxXAk3ZJ6pWrqiLUVkhNarO1hntSGGS5IOQY1j7edNpWVhriIlTCsPYFKVdrG04w6S1QzqIzZFU3dj4N0VU4cXSczo5uJdwuB+ZVnlRwKY6u5GXnuXsoFJIsLU6za+dWbrj+ag4eeImBvg4WFqcAyVk1apJlUXJfpZhrVvmwehG7VWZsUbllJbNNHLiS7ygirDgERJATZ5zL7VLFhWQ2j9Eq7khN2BexV23E8+KyFCG8pFxYct+Ly0DOmWD4tPFDFRDEISnuJ3mPSnAUfVAyZgtZDYMrTQDq2tMrkVFq+fI6UhyX4r3FaKGYLyrx1iJ5sModJ1ev5s4Sx9BKLKIcm2ozLnlUsiFWmZviysqrLCxB6RpNIgIKslMcxWWFN1OCvbi1y9IMIOMjxXwRaCVLUXPfyffl64LRNujLKqdbsjRF/LXbnepajq5E1PhVV1drWbPSJFAqqGMQASqZS7O0GlQOMrkcBCksX7dLwUWY5kUdhXQek86EyyYuawvpZJZCERw2l9aYINKUdJKvZTtp+FodxZK8x4JymCpJRIo/BkFb6siLc060dl2RbCGtxAq9YY3pJfeOvNkyynkrYyuiiQgrkjeunHBWGxbJvczmNPHW5VaC/3IwoHKG3R4PVosNcQzIta7u1Vwal0uyvSVDOctKMIDVZsVpdykRR7DMcg7tJiv2vAFzWTKqJfdW3qM4wqW4KPeOtNfoNEy0UY/ZIii4gnKVJ0rzSljUixNTUd31a8jQHNFkDLvTil7mbp1g+TUHYTaVoJTNYrW6KGEjHM2gM1pxuDzqXvF6qhkfnSMRyTIxMs7gsaOsX9eF3WXF6/dx4MBxcikdZr0bI0KJKGM2QiodJRqMYLAaaGz00tPTzZ13vo91PZtwWb0kE5JfWlAo0mhqmXx5haMn3iCTX1WZpff86yPMzuvpaGvmnO2bcTdUY64yE0+JayiJw25UwlUwEGR4cIr52XnO2XqOctb29fSpZqTa+loampuYUjnyVubmZ2lrblJZ8slUTEM1+kRUs+P1e8jk00STUSwWOzajC4/Dp7IL05m0QmOLY1KEVxFBVCa33CfKAash5sTNW5CsbGkYWMsek2dIpZ4n4q6ax+VsGrV7QLKw5dwadA7lblXtFXKfKI+1IMTl92nQbBFclUtljZYgiGWbYMtVKJvky1rw+dxqrSBOWhF4pMisHUJZOcRF1A2GllWhXFyagl2XOcPpdCl3qdzTInw5RSiTzGe95ngUoVVw/bX1ddTX12G12NGXjcplKy4dl9Or8MKLi0ssLQdVEXjzlnNobGghkxL3r5FIKEp4Nc7Rw4P09a7n9OlxVlYjbNyyVa17WjpasTqsJNNJpmYm8HucHD74Mh1d1XT01tLU7kVnSeOucqhmKnm+FooWAksxnnn6IIGFOC6vmUQmrsR5eRYOSP6qyU5wMczu7XtwWh3YVWdMnPDSJLpCBJPEJORTGFxucjrJ67Wo84yuhMttI5tLUSpLZrbMGxqCXFEsdCU1RxtyIqoKmqDA1ORJsukYvR2XsmXTlfzm5ZeYWpxncUVyzIWm4MHmEMrKKtmVIRzOPDqz0CCaKJXqsThrCCVWKZqzElZPKR7GWAwDafR2PXldCZ3RRClZoJy2gbEdt78dMfBLbEc+l8VuthEJLVJKD+PxGXHUWbA7qgkupQkti5O9GW/tRmbmR7BYJjGSFsmTdK5MIW9SRVqTiOnFevQOLzljUWU0Su6nXPKpeJJYTBrJ8mrNJE1Kdsln1+fI55OUCiXiSwZa/Bu4/NLL2b5+Ex4RSGw6XAYz8hSZXhzjwIFXGDk1xOqKRFUY8Vc70VvilA1JtbaRc6AEbMH+S49VCXVd5jMlQkur6m+Hei5YcTv8lAo6dU0WcmXlRDfKeFvNKld9NRbC4jRTNgrdIq1ydQvGNEZfmnQxTHWtNBzFtGbLrBA5XPi9XYSW82QTBo4dGeLUiVl8VUYVAVJf1c4d77mJW26+jVyhhMVsJ7QawuVzsxhYUi5EaUSIhCP85oXnaW5qIZFexWI10LO+jcBchqmxKTav26wackTw2bRpmyLneLwOfnH/z4lKnmzWyNHDhygVslgNDnZt3Us0HFGNaZ/57F00tFcrj/B8IEpVdStOR7US+5cWpwiGxrA6C7xy4DWOD51kfmmRWCJBfV0j1fV+xsfHVI79wMA6Nm/ZTFIczkYdW7du5IEHfkFbWzv1NY0cOXCCg68f5Z3X3crtt99JU00TH//jj/LRu+5S+4WxsRFqaxq44oqbWF1NsG//c3j8ki09i9Fe4pUDL3Dn++9kKTDDgWOHVLatzC2DgydZ17OBfQ/to6epn+988/s4LV5+es+9PP30C2zatJ3m5hYOHTmkyBgd3e0K3ytxKieHBX0coq+zF7/Nx8zQJNFAnJ1b9hCJJLntve8hls3iqnVz+OQbPP/KM4zPnMZXZ6Wpy0MkvqQiCqo9PZjLNUyOTjM3OU0stEpDTTMfu+uTtDc347Ba1LPK4/VSNhiIxaJqvSJCaiyTUpEX8myVY4pnVggEpnjsifupq3VSLuT55x8+irepWuV3j5wc4dZb+9go2dv42b7h7SxO63nk4ReIxLL0rd/E8/t+Q/+GLqamTuNy2LGZXeTyZY4dfYNULswHP/Rubr/jVvzeWnLY+bsv/wMTM9KkNMpycJK6RiOpWJA//XgPt143QDZyimxqTtFsRodW6ewSBHaapUAco6OVlYyHb909RibSyciBMJ+68xY2+d3k52YxG8q4W5r40j0/J+92sH3XhWw7dxf33XsP5117Kf/wwx9z7Tvfzo5t5/KJj34as86q1vDyHNm7Zw+PPvow51+wh3hSqCuoBsXW9jYVVfD9u3/Azu17mZlapKHez7p1nex74Xlefek4TfUtuB1etb80GGSeT6s175e+8V2+/J0fEklFaems4dToQdavr+Nd77qER3/9c/zuWm571zV86x+e4JX9g8QSRa646gbWbW0hp5vmlVdG2ffcMDvOPVc1MAqKX+w1cxUAACAASURBVKjyHq80d0r+e5ELL97CYmBCrXFPjkxS39GH2eJiZmaJ1pZO1q/biM1i5ImHfikoHBx2G/6qKo2CI5jgRIrJ0VHK+Ry33fZOnnruKYz2AjqzDo/fh8FcYHI4gt5kJ5Mo0dvco3KdA4Fp0oYYV91whYrhEcrSs0/vY3lxWWWhp4IZcmS55vqruPq6i3j8yV8yt7DIJZdcrkgU3/nuj/mHr3+BE4eHeObx5wmurnDOzh4uvmw7g4MnMBltxKMFdEU3FpOfidEZlqPTONySVSvECjML8/IsNOF0VDF4cAKrvYqG+gacrjLX3XAeOmOEWGKBcCwJOjM2h5+DR07j9rWgN3gIhBL09W1Qz91sLk08GcZilv036lqORWKqaa2y2ZR1uqyftSZlrUlHDJpaTqsORWeSfYGsddcEyzNFxjNFv4qoW8lNrYic8mySf1fJh1XNw2t5s28VFNWGVCcNeZqAuIaS0uKF1tZ4mpNUSZga/uZN2tTaz7ylkFURNysiqdpjWrXGXxWXIJ2vKlP3zB9cixySvdyaO7ZyrLLfrDQay35fE641Qovs6wRdL9hyWce9iTlecxnLz8p+V/ah2jvQ3kOFqiX1C9X4KwQZ1ZktezttD2m2arENb+7r14TjynFV3l/l/7V9pzSk/fbcVRzCFTeu/J63unQNOr2WcRs4m3H7v6MmevY1z47A2RH4f38Ezgq3/++fw7Pv4OwInB2B3zECv69w+61v3s30wiCf+uwncNXoWbepmxIWtaGQonR/VxN9rXU0eLzSKEsilCSdyCgEalqKZ6QxO/UY7WJHy2B2lLDYNfOU1aLlxyTjJtyOdor5WsIREy+9coiO7h7Gp6fpGRggHI2QyaRZWp4ntLxIOZ+imE3TWFvF26+5imwxh9lmV3ky+/a9xic+9if80/d+yBOPPUX/QB9er1NlsInLdHjoKN3dzXz4Q7dTMibIl5N87evf4r77n6WpuQHKTrbv3UYoEmZ0Yly5BZqbRTR1cOzYCf7wQx/mmisvZWTuGNlCmGh0BpdLirwx5YAUV1y5YMGmr8Pv7iGfcHH44Bhj4wt09Axg81jxuMtKuJ6dO8bGTW2k0kGqvDZy+RQlKU7rxDWUV5hacdL6vY1k0xYiq2VWQoICrOfE8XF0BjNLy3OUSNDT18DAQDNmS0GJdF6nk3JGh8NuV85X6Rg3mqVknSOVi2I0ay47KcBikDxMDS1qEP9hUcttFbSsbJZkQ6lXKocm0gpGVuWIKker5oLLlApkyuKE0jCY4ngUPKo4YCVfTnLBchnZmAqiSAScAqlkShWp7S47NrtgmCXHNK2KdzabXW2S1MZSiVxK1lTioBTnK7k2IhxIjKxsfMW1qZyUKstGshaLogKqvESF7pUuWxHkRB7QCRL2t498zc21lruqIml+28UrP6E3S4m1rJyiKntm7TXlGLNpwc2uuWcFqawrqzy5nIh3Og0Zq+1pz1hiVNy8a8gl9fvWNpC6NVSziPgiKImIJXhIj6sGm81JKpkjGFhWWFpBbQaWQ0TCKYw6O1XuOkr5POVClvN2nsOG/m5SiTAGvQjIIlrLsRUUVtdos5EtFFTmrF0K4BJiKC5BwZCK+CmuS7XRz5Mt5HA4nRR1ZWLJhJZ1ilmJ8CLWKvFbNvlKx5Gxk3uioMRJcXOLQCmOdLlm8qUSNodTnV/JF5Wz5nTJ+dfyWRV2mSKxeFSNueSmyjWaKGTIi1taies6tenWJFo5nzqVsSbnR4RRszQXqKzgInlx3UkhRIKDi+JFEqVSxNU8bodDob1T2SjFchaHy6zcVclUgmRKsOSSkSjOPpEI5frRkclk1WuL214oAyJOi1hhs2mFkVRWmheM6rgsZqty16UTaQKBgLruvF6PyujNZbKk02kcNrtCNi6HxZGfUIVQs82sctLE9e5wOBSysCid+PkiVoMBu8WqMuayOblqzDjtHiV2lXJFLCbJ0tKKFwIHVs37hrLKN1T5wXnpbpfMM7NycCncueCGRbzMynsxKHFOOc4Ualmws5IjasYqQdviAJD7SFdW2YvSmCHvV9B0sURS3Udun0+9N3EtirhrlYxWg+B28+QEXy3NHSrHsoxprcFD3PRyj4gbTxWMSmUsxTI2EYwxqYxfs96GSWcVYr06L1oelZ6CiNOCp1/DYeeLq+Tkd5XyFCX7VsRoiTq2iEieVGMiQrZcp1aruLR1FOR9iPPbZCWZErFETyyeweev5/U3jtLV009P7zoWF4Mkkknm5+cYGTmlrreNA5uZGJliZnJB4ayLWb3KjW5taqG1qYnu9g76+3vYvnUrTquNbD6L0+lWhIaV8AILwXECq+M4q2Byfpif3fcYV113CZligBefCbLn0h4sFj9Gg5NENkcousL6Df0sL8/y8C8eZ9uWDfSub8JldzA+Msnw4IiapbzOKspFAzU1dRTKeqKJBLlCmuMnDrH1nPUKmTi7MI3NaVYZ020d7WpuDwveUBoyJN84U1Jo7EgsogRRwYaLsCtNFfKfNF8oR7Nm2lf5bHK9GKQxIJNXjQJSCJM5TpytlalQPhdhsOKalcJvoaCjIC6DdA63y6nmPnHE2yzi/BO3ug6TXq9Qg/IcKBXk9fXYzVbMCttpVGsLaaAwCQLboDl0RUuUZgr5vjT8yHWWz4r4nKYgTUwmeWaZMBtsmE0uIisi9PpJxTOq+L4aCiukr1xv4uL0ed24XTaVXxtP5VQUweDQJOMTiypvL5nMKOG4ob4Gu8pUzatibSScUW6gRDTHJRdeyeJciOWFMN09/SoL22DW4/BaGZkaVBjUkjRDlWM0Nupp73Di8dmx2UyYLGZCq3GiMYHDepibjTI0tMjqSpJ8QYfT7KJcytLT6aW3rZ62lg6V3Vwu6sll8ipHWOglenXS8pSLWUqFNKVCRgnYpaKFss68lu8uGHaZR2StkMfs0FHUpynpUhR1Gcr6LOjlOKTRpgMKKcKLo/R0rXLh3mYevSdKKbOOgXO6SZXTzIVXGJsOMjktedLNzA6+wq2XG7nuplaK5iKnBu187WvHWLfzMkKkKXkiROYn2FRr433Xd+FyRshYXSQMQkPIkFlOMHcix0sHzBw5bWJgQ5d6fsg8FlxawaYPc8NlsGuPnRVLBmOpFlumlunROe697xin56vpXu/gTz7jw84iVr2HaFqHzVZDPpvk+IiZz33lAAZfM+5GNyar0EakIUZzBst5k+eoxF6I4CfFd5k/bXbJkjdjKpnJJ/Jkkkn8bi/r+/vZtm4j3Y2dNPsbVaa3NK4lo0kmxmY4eWKY6ZkRErlTGKyr6nxb1e+UtY08r3OYLRIHoCHvBSctZAF5LqWTch7sKlrB7vQqR7IIg1lZi5jlOShNeBrmWhARGqnTCOY8tposRrtkCrvJJHUszmeJBMWZpGdkeIHx0QU2rNvEtq3ryWUyKqd359bz2Nx/AY2NrVjsBnLlFGVjWiHlR+eHGZk6xUv7D/LSi0coFCSbvgaj3s2Gja1sPaeeQ6+e4M53fpzZ8SW+8sWv0NrVpIgkDo9bkQfqW6vQk+OaK66hydfP6PAIE8PDUCiTiacVEWJiYlw19V1+xeX0b9hA98AAdU3NBMOrGC1WrUEoE2FxaZxHn3mcN44fIZ7PEAytkoykcfltmDAQWxVc87n0r1vPocNHmFmaJVNK4vRZ+dCHP8gzTz2nsOYiIk+MT3Lenr28947b+cH3v0ttdTV2h1wzJkZHpsgnfNxy8x8wOjHM6OQQrT0NHDz2CmPTp7BYvTS2u1gNS+OARzXHCI7cghNWTIwcGeO++x9QQpHQhn798COsW7+JbRu3Ek9leeP1Qxw/fFLNVXW19Wodm7Pm0EtTVCBAcmaG8SNHyMekqcdJ58YNdG7djL+7FU9rHa8MHuDE6CBur7yXCXTlVdqam0mGGogtevE5q9CXc8SiAdzWWur9nUxPnMbtthCNJ+hf38k77nybyk9fWF5kaGQYq8eNyWljKRRkYN0AekOeKqeZYwef5+jB35CLB8kbU6T0JZ58ZJxkOMvFlzVy1WUX47N1cPJwhO6OXQys61HC3if++M+p8tdx7XXXc+TwAUX9EcTy/ldeYGB9O9dfdxWXXHwBkViUGn8TZpOfudkAP/rnH7CysshycJrZwDg7z/Xy5b/aiUV3nHIxzvJqisefS3D0tVqyqyN88Yt9eK2LhOMxzNWt3PdYjEcfLPC5P7qbqZdexR2O0mN3os9mcPhcpN0W9o2fJOf3sP6CPcxEwtR2tPPki89w5dsv4rvf+S7L8zGcpmqmRxbVsdVU+wkH5ymb8kQTK7zjtmtUpqrZpqd/XaeKQ4mFc/z8p4/h9jmUG9Xv8/D4A4cZ6NtLY103JovMrSEy2QBTkws0NHSzuBjnxf0v4q4xsxCcpbeznptuWEchnsCtj+M0u4mGS8wt5rnnFwfwNrYqTL3QNqwOL6UE5EjS3OxG6POzswt4PDUK5R3PrXDO3na81Q6mJ1c4cWIOj7cNt7eeRDJLcDXClZdfwdT4CLOjp6hy2rCbjGpfMDu/TGNTp4oKSIZWcds0QoOj2sQ777gCg8tAslji6adeo7mlD5+riRceexFjPEdXXQOGUpa63hr8HTUsB1dxO6t58okXKBb1KnJEGodXFhdwVjvp6GnEaCgxsKVDxY4cOXyYhfkltbe49da30dBYzZFjg2SzMbWnzOfTNDd2EQ3nmJlaYXJskYnhWfwtPvx1brLZJFdcsx2Hw6QaoLMZHeFQgYmxRbUuqan57+y9B5QlZ3nn/bs5h+7bOU6nyT1Ro5lRGI2yhGRJCAkMBmMwsIZ1wAa8xjh+uzasFxMMawswXpKNEEkIhAKakUZZk3PqnLtv9+2bc9rzPDVXambx+js+Z4+Pd+fO6dM93X2rq9566616nn+qp6evlWRqAbfXStWeUyJAvmRibGJBAfJQYxehhjbNoU+m00oOFIt4k9lw5pLnDyFYq1uVcHsllkauXanFtHatag0kJMkaCCt1sFzn8pxds0o2nqPesDv+RUrYlYrQWk37c4DipQzdGshbU8TKPtWibn5RQ61mXVzbl9edqhTMrWXkvmHTXPvbK9/3czX2JRvoWon8i5Ssl+9HDfRcOQ7y9UoV7S+yhK79XSE0yTZqdsgK4F7ad4lrMBwqDCB45TYFcL5cHbtyH2og8cr3St9BSYX/wmulQlh+/4pV8r80Yld+fmUErozA/8sj8C+vqv8vj86VY78yAldG4N/tCPyrgNtPf4bPf+5znD5/mI/84W/T3NGoOVmhUDfRaBy7rUp/d5A3370DRzWDz+rAlHdQLpmJ5ZL4QwGsbjP5ahq7t4rNKz6rRZFxEU+ksVuDpGMWootVSnkXTQ0bKBR9JLN5MsUsz760nz037+Hh7/4jsWRMm7Ruh4OluXl2bt3BW+65l1wqTbZQoFw1Mb+wRHNjK3fddS/f/c73CC8s0tLarAWd5IVu3zHIK688pxljoTo/N9ywnZ7OVuZjS3zuC3/H8dMXmZ6NadPWXechV87j8brUoqqpqYHh4Qv4fE7qpUnjtrBxcDXr1/WwMD+MyZTGYa+Qz2YI+urJJqy0hTawY/Au/u5vHqZQdFHfsopkLg1k6O1v4rVXnyK8KBZKNtLRAhXLIrfetEsbvmJBKnmgbaE+6urXcOzoCE8+9SyNzas4duwCdmeQpUhCCz0puutC0NgCW7e3UijPqzqvmvRhxqHWp+JeJLabAk5hlSZAUa2Ny5IKZgGNBRVdqYCvZgFuhV0qoIioO6QAE0jXUMIKA1vsiIXJqopNq5W85GVKZmwF8oUimVSWeCJDShnJAqQ5VWEryJ4AL5pLKQpPU9lQvsm/FVTbGhi4sjirFZzC55VCSIAdYSJXzKKCrFAWhebr2lhRbKmAUyAfBW3lnwB4ak8lP9FcSwGzjX+ijpF/uv1LDFwV34q7r9oaG+pdGQmxsBVA2AANLQpeaAqz2s5WDeWmWHZWjVzgy4vZlRZJNeb0GzZQAr7Z1QJSwDIp5MUOV2zVFEgXlbPm+ohCzawAuPbfSzZS0RKrOrpZmJnmyCsHedfb7+GWvdczOz1BWWxXrRYFbgXSE3u5khTa5Qo2iwm7ALAyKMIwrlSxmYz8JBkLUfyo9s0sWHhF7cmsZrd+CNAvAKY0szVbtSrqemFSl8llUkaOktlgbwtAX5K5cimPSfNvc2kFDOU9almt1rdGjpCAO8qkFgs5yU5WdZexDAt4L6xoARfFRlvyQuWMiD2afF8KX39dgIzk++UFrChpNp3NJICFRRWhkq3l9bmoIHm4khdX1CaLKFDFRldaEKWSqG+lwLerdaPMbwWUBOxXq1YhM4g6XABEUYE5ValbKhS0Me7z+tRGUZohkUXJcLNqQ1VAXbF8lt8TG0SL08ZyzAAcXR6XApipTEoBULfLSZ3Ph6VqUuDTLIpzhwOr1U2pYld7YcmitZsFNCxrQ9tuFRVegWwxq/Ca2S5AlvS8S6pcEYeC2jxUooNamFUuqZElC9g4FwL01poRojQWwFetUe028oWCgrfCeRAQWABtBfxqVs0VUVYWyRdLqqgVZWNRlNZFsQy9BEjo9VYyVM0V40oyrKnFKqyMy+bAbnJgrdpxmF2qZqkUZH46KCmb3rg2RXWrFt8yl80lsoWMWjcWzHkqAvJY8pRMBWxOUXeXyItFqqSa291KAJCsTLEydTpd2GxuKlUB+YIcP36OLz30PXpXd3DjzbfS3t6pa14yk2bfvn3MTYXZvmkrxw+e0iyzYKCOPbtv1MbmutXraA41EvB61cZVQGjJphab6AtDFzh//gxj08OEI2MsJcd57wfexqtHX2M2ssT2nWtYjmcpVe1ksmaWY3n8vibc3oCq0MVGvrm5nh/84+Os7u9i7x1bmBgdJej1k83kCc8tMjk+oxbCTruPdNpEOlskvLSoBIWNm9bo5zMXTuKvc2G2lUhl4mzdNkgilSSRjCmIbTG5VamZvaRCCwS9JDMpimW575YVMBfbd7W61RXRoFOYhUlTFmKHYU9uEIJMCtYKKSCbzaia3OmQxm5OgTYZO8l+1exksT4XxwW7A7/XrfdWAclr1seyLfm/rBs+lwe/w8NSOKxrlcsl9rom3G4HPp+sUUKAgeVIRNcGUXoIkcDusqiFq6ynbpcPv6eepcUE8eWs5lc31TeTSeeZnpph3dp1hotAvsjMxLQqM4N1zSwtp4knc5htTiKxOI3NrXR0rMJqcrAwt8jqgX61uhy6cI6Wlm6oiqreST5ToadrQBW6ogq2OuDY6VcJNJpxhyqkywvUtdjYuKWfYillEENwMjkRYXoiwtJiisVwjGQyw+JShs6OIM0tzfj9fq666mrqAgFMqSQWIeSUTGjUddW4F8vzhSp55H4oNtaS9yY50WUBcTGIB+KCIQug5Bxby2Apq41l2ZynasmDfhSoWgqgxKAyZasfa6VCMjzO+rXz7LmmmR98tcTi5Co27OwmZ0vgafSSrziYmIgriPejf3yIL/z5IK3dkC4IsLqOj//BAZbz/djaV1EJRiglhti1ysS776nHbs7y9R8kSOLB7auyfaCRbWu6CGfN/MP3DnPqtIn29qCuW25Pirtu7uTaja3MTYzxyPMXKZtDWCoObt2ziZnhZX7/j57lvgc28Lu/6yIbjbJ/f5a5TAYcFuwZN0uxIi+fKoC3DotPgFpDZS6greTyCWlQPsvTh5CSZP3O52V9kXWzpB4BQY8bn9tNNpkmHUsQcPnoaZf81I1sXb+d3u4BKFkUjKsWrcwuTDI8/CqjM0eZmhwnl0tQKcn1UqYu6KJczeLx2BWMzQnhD1ECG/mHQrKrIrERYkcu1vdOXaPluU6s+cVNRu3GTRY8Tq/OeafXSzgeZWRiinzGTDJW4dSJGUrZINs2D9La0q8K36uu2sTg4Hq9F5UoqC358cPHGVg9gMNlYXZpnOnwMAdeeobZ8Bg2l10JAKdOTZBN22hqWkNiuYI/YKa5qYKpWOGW6+9hcM1OHnv0p5wfuchNd1xHxZ7l1aMHVFVaLVQ58vJJtm3Yyu9/6A80z/X48ZO6flrtdpLplILY0eWIgq9vfcv97NiymZnxMZbmw3qfbGxr4dpbbiIupJXh8xw5d5L5aJjzQxfoaGtjMRxm+OKQOkQ0tbXhDvqZmJtibmGCG2++2lBdVYUw5WVsdEyBlVhsWW2enS4z01NT9PQ00Nvbid8bYv+TZ8jHnGzdOcg/PfINOnuayeRj2FxmBrduYGxyQkFQeabIZIuEGprZueU6nvjWPiZPjvEPD3+N9Rs3qmvD0eOH1RFBnhccNjc3XHsLTouDkydPMjE6qQrlnjUbcIuir5jh1CsHKC4uUlpapsHpY3pyjtnFCFfdtIdf/q334e1poui3MDU/Qyq8jJkk09MTHH8xy9lDWSX7hMNjNDY5KeZtzIzHCAYc+Px2Zhbm2LK9k08/9HuMjJzjn77xXcy4CIeX2bh5kAvj57juxp3cfvuNpEsR1natYmziPNMjI4yFz7CQmuXM8QRnjkxz1z2buO+X7ub8iVnKuXpM1QCBehdVS4kf/fgZ3vKWtzM1O8eBA0+z9+adHDr2HF2rmnngLQ/w/PMv0Nbawr6fvcTAwADvevtb9T4qIFpvzwDJeIaR4VGojrDnqnls5tfIZWdIl+2MTDuZPt/F5//zi3zj27vpCo4TTc5g8rfy3OEcD30uzPve8Rdsau1k8tQpWFxkbWc7segiC/EIFZ+L03MTdG/dgqulBUeojoNnjjKbneXJJ17AX19HnbedVKzM9i07OX3qJJHFKSKxecyWEm9+8DYWF5c5c/4Yd969hz17NzM2Nsnk2BL7nj7K5u3t3H33DdgtLViLA5gqXk4cO0g8PUx3fx3jo7MszMZZmlvC5jRj9ZbJlRPYKhW2bbURnphj14YWVncP0Nw0wMKyiY/9ydfB6yNfDjA9OYPX2Yzd7mNhbpRdu9aDOU84HCGVLGH3wB337CFZmKFqEaeFFp4/cEgJQb5AIzanl3gyowRSuzx3SRRFNkO916fZuIvLSTzOOlz1jYwOD5GNLip5+P5fuZG2Vi/FaoGh8Smttfv7txGeT7E4FcEmz9ZC9LNUqWv1MTw8yo5rd+Bw+njttWNUsSkJWKIaAvU+dY56+7seYGT4PNNTY2rPHfSF9L4sSvPd16xneOgiLo+4DZh49dXTvPc972R6MkxDqIOFuTj7971EJpcnUOfF7bXQ0Oxm7fouIsuzSrd12v20taxm389eIbqcISekQ6eJ5pY6mltCFCwR/IF6JiYXyOSq2OxeVd/KPkuUirgTSTa1KG0TqagCw0K6quJQgpS8BCCsgYNCtkwkpK5/wwmqppIVcpxG0VyWr1r7fy1ftQaOGlEDl2qlFbX1L6pHa7VnrR6oKXFXZrb+c5bKb9QQhhr38v1bmRW70ur48maa1N4GiXQlofpSjNDPy3B/7q01i+iaivXy8agpdWtK4dfBYykzfhGBumoA57X3rczhrfUgVtoh13oVtc+X2zTXwG0hM/6i18p9uALc/rttsV7Z8SsjcGUE/g1G4Apw+28w6Ff+5JURuDIC/+dH4F8D3H7mM/+Vv3voM4xOnOLb3/0mLq+bxqYOhi8u4fMFKeQSNIRg29ZmPA5pSptZnktQ19BB2eIgXZBGeYnF2Bx5svSt6cAdcHDm7BmyuTI7rtpLbLHCwZcv4nG04Ha1Uy4LiFIhU4px5PQrVCw5hifO0dgc0qLp6m27OHn4DGt7N9DbMUByOakZtaL6kAy36/fcyA17buL4sRNEozEFGOYXZtWW7eLQaW3EDI8Mqc3sxz76Qe69604FsebDyxw6dopXXjtGPJZmanaG80eHsNZZ+dCHfk2BhYsXztLZ2cLM7AzpTJLe7n61o7v/zXdx/NiLuFxl/H4LqUQMc8WFy9zG3l1v58yxRUrlAGcvzuL0+ZiYHKJYjDI9dZZ4coal+TluvuUa9tw4yNqBdjxOu6Eosps4d3KKXKYJj7uVZCbLM/sPcOrURXr6NuDzN+LxeMkXElhsCcqmWRyuCFgX2bl9K5mwSfPsRMkmChCxfitWiwrWij2oWM+KtbEUd2JzJk1yOc5MNqFfa1aNWMtqtqShVhVLVpfTo98TQCaTyamqLpHNkqmU1V4vIwrUYgWLzf56tpy6DVUF3BJWtkuz1mR7pWqeYiWnDU4pqFYWsSsLsVoxpgVTpaoZmFbZJwFJ9UPAA0lMNUBnaerL+wWQFDWFKDLVJNNsEddZBWcFKKoVWfJZiubLWcCvg8kyHrJNycwVlq5YJQtYWq0oECeZpQJgiEuYgJsCXMl7HSaxvxb1aQ0YMwrTlR+146wVlLqrOmCidhbgq6DArSiVZZu5rNgqiZ2x5PaZVZ0mCKOATA3BdgIeHyG/n/D0LHZTgR1bN5NJxDUbWI5BwDFh3gvIUhGbXwk4q5ZwClBslvNSpiognDaBjX2VsS1WRKFt2HapNbXJidXsMpSdmvMsKm3ZR7GttuLze9Qyc252Vi0axbZK5iFWqwihFfwVFymrzapKTLG4ralWBYCXa1eyCgXUEQWz1esQl1G1+hKVq4Ce2vgQMKdUwiUqVLHJkrwk0aHa7KpIEsWnAdKaFPwT8FWATgGa5H1iDWyTfMRKnmg8TLGaJxjyYxGVakXsssrakJLGrYAZokA3bFoFOJZzITahBtwvY4vk7ArgXhJQtqSZzQLc6nnGpDarcm3V1YUUQBJATCxobQ4rxXJRM3k1k9aiGjbdx1wuo3O4oa4Oj9NFJpFSUFtcC+yOgCrcq4UKDrMDr9NrWHkbInAyubT+rslm0ua+TJZiWUBS4VFIM2FlRtQlkoEoYSXTUW2da8BORUEds0nWALH7FOV9VQEKAVBl/RVihqqpLYaFuTSbBAhNprNKLhDloyrW5VqXrOFKCZtcWxYju7iVDQAAIABJREFUw8uYZ3ItGxa7tgpqgWs32bFUrdiqDqwVA5z2uoO6P8Y1WrMpN0ggNptkbZcpISrtvFq5F8mRL+ewOq3CSDDOZVGnvjbIZa7ZPYaiQcBOrz/EKy8fIZ+v8sLzJ3C57ZofPji4mY7OTm3uPLNvHwf2v8Ca3gHaW7rYvmU7PV2raG5rUcWU5PaWhciSS5JKx3nhwH6Ghi+QiMdVhRZLRjHZUgysb1YVi6euibvuGSSRz+IL+vAHm3j+xcOEI2n27r2T6HJaba6zObFizVIspGlpqcNul3Uhjs/j0jVvbnqGgLhgmO0MnR9WNdLUZJJgoJ2lxYhedxs3DSppIVeUZmKFSGyGbD7CO955D0uSpbo8q+tkuexhfHyRUEO9EjAWFuboW92vVtSiSpc5XxRFuyg1K0b+sIC0brn+5AQJpKdZYkVV4taAWsHYbXY7uUxWr+HGpgZdNxobGpianCQRi+NyOtR+0e10kM0ImGtRkNNigmDAr7bPomYt5YTUJfNe5m8Fu82soI+sS6L2EZtluScIiUKAV3GzsMuzwfysWrXL9Sogvlzr42NTNDe00VDfTF0gpPcrAU1EoZFMpnXdmBlbYuzCHCazi/qGFqKJOHa3k741fapGP392lOhyjtnJCOHZCJsHN2u+bjpXIBZPqfWqPCccPXKQhoaArjtmR46NW7px15XoWh2iaI4TaLSrrWYyaebChQhDF8LEIkXiywXNgxY1Yja3zK237WbtugAWc17JERcvzFDImNk8sA6n2UdVyCdyY5IFVG5SZcvrbhlywoxe6SVykix1JbnWDUt9uRY1t17NNapYxGzBUqZqMVS4VXPhUnJ7mXR1DlvFQWppkc2blrjuula+9/dmTh5yMbi7nYo7QpPkCdoCVMseqiUTxw8+ygfe2cPISIREysnOHf08+cQFPvGn01zzpneQ90XIxU6wuz/P+99ej8vm5qY7XiJZ6KGh0YbHFOW3PriZnXeUmYot8LnPzZDJWHC7LNx8q5ubdjQQNA3y3nc9w2QiSzlYz2JuhqvW1tPbWMeTT85yy+2dfOR3Wxg6leE//5fzxKwmrD4TpqhNs+GtdX5Ktgq5UloJX0qgkuGSdUwyd+12tVAUZwGL3abridgsy31KbE4rxZyu36KIF8W9OCdkE2m14m5r7GB9/yDr12xkoGcNQW9IwV+5RoXgEV9eIp2IMjMzysjwaZYjs+TzcUxmsb7PKuFCwEOr5KVX8iTTOZqbA8RjORw2n+bYB3z1qpYvFLJK5tFnLYeTctHE4mKcuYU42byXYtFGR1sP/b0bVUUeCrbT17MGrzeI2+XWZ4NMJoHf79ZrL1+JMj17muXYHC+8dIChsfPMh+dx+4Uck8Pl9mK1eTh3dopopMSe699ENm1hamoYiJJOxDSL9+Mf/SSnT01QEOcW0xLJ0hjhyLQ+TLkq9UxfnGN9bzetvk6Wp7KMT8wwHZ6lob2Z/rUDzMzNUEinefOdtzN+8hQhqx1PoYQlleHcybMsFCvc+/7/wP0f+HVskmluKvD0c0/z6OOP6vNPX38v6XyGselJcNpYs2WQp559mqXwBGv7O1lejtPb08foyLhan2/cuJGlpQVWr+7hqh1bGBu/oKD4+Pgwgxu3cOrELD/5/nNcu3c3TS31jI5fIJ2J0dAQxG6zKllOnkm62nvoblvFi8+/zOx0ktGhCXq6++nqbaehuZWdu69laOQ8h4++ppECfl+Q5oYW7rz9FnZfs53lxSixaIKX943T1dVKPLrA2lXtdPj8fOI//CZbOwYohJOkYinS5SItG3vYdMe1bL3zWipODyFfD8VCUrO9/9NvfYXhU0US0RT33ncrLk+Rnz39AvfevRebw89//+qX6G7rpnu1he3X+liYnWDm4gKWvEGmGp0c4Ybrr+H85Gm617SRM+W44ZabCNSHFEzNZKPMLI0yPR0htphmcHAN3/iHr7OufyvVoguXM4jVYWH7ju18+q8/jy9Qp3nYawd7mFsa5qotA1y9YzO//2d/qNbyHe3dnD8/QTwe453vvJtseVktfnt61mqGdyae46337qLF9xoO82ESsVM4vEFeeAn+x+fmmD2f54mn3o3ddITF1BDmQDtnRlz81R+PcO3Wt6tS+9Zbb2D/409w8IVXyMcTSprbsbmHrdu2sZzJ4qirY9PVO3n+9GH+5sffIGMy4fIFuGrbHqamlxg9dYHudf00NAc5ePAFMukY27dtYt26fl59+RVMlix333c10egyF88b0Sc7dq1j1ap2WhrW8LWH9lMuOCjkU3iDBVzeImtWDxLwhlgOL5EvZ+jf0EkkNsbc3BnedNt26lxVlqcmmR2fp693La3dW3n4R8/zje+dpCILfdlJJlHG76vHabfS0d5AIr5Mf/9qxodnVPV72z17uTh2Gn+9j4XwMvH4MsF6H/NLy6SyRbC6iIgLhcfP9sFBEkthDjz+MqmsxPJY9L7+4HveCw4HP/7Bd+npb2bvnu3MjZ9hTX8vRw4fw+Wqx+5soGryMD8f5fzFITLpJE67maXZGfp7V9HSIfX2gsYI1NU36jPz7NwcC7PTbNu1lZ6+Tl584YCSzN729gep97cwNTqj+yuEa7GWf/HFA4yMXqAuWI/b49O8+ORSBqvHoy4bQkYPR2YJ1DlYt7GbgdUdFMsZJiYmCNW1Uq24Gb4wQyKeVfvdciVPa3uIq67awsDmJo4ePcGFCxO4vSHi8ZyqjZ0uP1PTs3j8PnVecEqchUdqcHEVKmKxeSgUy/8LQFsDbCWiRuoeeRn58dZLdZhBaJXXShWo/F+e1WuvGgBYqzNrteXK98r7a99fCTbW3rPS8vdyNW9NoVsDKw2S5xsexyvr6BrYefk+rKzpjacPKUiMPVy5/7X3/1wPYAUZ+nLgdiX4WQNNVwLGrwOlaun986+Vx7Wy/yA1mMbqlMStwlDpynmpAe7yfXmvqHFr+385KFyzZf5f/ugvOF495iuK2180VFe+d2UErozAlRF44153ZSyujMCVEbgyAv83jsC/Crj97Kf40pc/zejECaZmL7Jx4wZmZyIshQt0dvZQyCfweHOkMuOUSjFtslrxUMbHxdFFhsYniCaiuAJ22rqacAdspHJxzUkrVcz0927g6q03MTq0xLf/8SdYTH5am7to72ihrsXLwz/4GmPTFwg2erWBFZ6K0d/Xz9i5KW695U08eN87eOKxp+jsbqCx2U1DqIHHH3+SuflFOjq6aGhsZHRslGMnjqrqxuEyaybc2PgQff2ruOO2m+jrWcWOtTtFj8ZoZIqjx0/x5M/2EYvHGDo3jNvv4OYbr1fbwfPnT9PW2qoNg1wGfvLDfWq79ImP/QENDU6ef/lRgnUFrLYMuVQGt72Z/s5ddDZt4/Of/yd+8vSLhJpbVN3X2lqn2U8dHUH27tpJY6edzsYQy5kZFuYnmJwcVrBZWL4Oaxc9q7ZjNtXz6qsXWVjIqh3TSy+9xLYdG7E7CzS1uHnke18ln12irt6L1ZxhXX8TzS1BzX7MScFZNQAmybUUoExUflVxjZWm+qWMUkNNKxmgYvsqAKhVm9yaeivZp063Nv6npqbUoleKULXJFLWm06mAjRQz0t00gC0pZlxqoypNcQGkKkUBjkracJdmo5wXAQi1sFsBqNZsoGqF0OvFoKpBBUA1wFQDKBUgUnWzRlNStmeRz2L5KyCWqIGr5C9pamWbRp5NDbwV9aRoSmsvI/PGsC9Gm7FSSKmiUANsNYBIj7GmCjbSGA0VsI6DxYyTN+yuLs8cUkvglZbMK77OphNaGCrALWrGYkntteTYgsH6S2xtQ2GTzeb0Q9TVDruPvDRu6+q5de/1mIoFJoaG8Lncah9cLAk4rcGSqj7WXCXNPhXgXLJ1zQqiCHArSlAZXwXxRchol2zLIulcWvNlrRYBRI19E9WpALCabygzPC9WoQH8fo/OlWw2TV19neYeZ/M5rA6HFrk1NaeMusxJzcm1ytyRpobMHWOMFqMRHD4XFpcADxXS2aw2NmQ8ZDvS6PBrviqkUklltQtgmkomqfP5NePPbnUpG78gNriiSjXbcHs8LEeXEYjP7XNQMZVIZuLkpFHmE1tYo4kgVoYyfwU8f6MBIZ37iqFYk6xYKcAtYlEswJHYAAswaZAEpJEvx1PnDxrZrDIXFXwrqULO7XYRi0cNRr3FpCqi5XgUm8Om+cCZTJp4TNZYJ80NDapWFUC/VBDVuwu71UExW1Q74XpfUJW3AtYIiUF2QtTfQuCQ+anHJFnEl0Bh2XGDTW8A2SWR5im735gLMo/1dSl/1iSqPbVyk4aSkdOltukWK6l0SoEDsQiVn2vWlIDjVrFJLqtCS8A3sayV/RKVnwBNQsAQIoWq2YQYIIp1sWsrG8CtYZVswYYdS9mqilu72YHLLta2TsOGV9XPhn2oxbWg5ylbLKl1tUnyId0uVZynchlVHtudNlxuuWYEoJbLucrhEyeZnJxRAPL04TDh6DTXX38969duUjDXZnUy0L8Gn2SAFoqq8GxtblPwxWK34vV4VSFdHwyRTiX5/N99VpuisWRE1axCGFq7rp/RkWGWliP09HWzfnBALV9X9fawnEjh8dsMu227m3SujM3uA4uL0VHZLxuZTEEdDZwuuQYlR1jWZ7G4zajS1Ouy093VzvLyMqNDI0q2kXvW3HSS/c+8QiZVpKW5E7crQEOoifr6IKlMlHPnjzA1Ps07338Daze0Mz1zgWQ6RiZjw+EOMT0zTVtHGwvhBZ2rW7ZuVQv1nGZjy/kz8qDFdaEi5AaLuCLI9VHLRTPyqUX9Kgp5UWhKQ1Ksh71uj1qCz85Mqb2wnhOdu2UDmC3mMcv6WC7g83mpCwawWcUeNkOpUMRmtqta0e+VNUCaozklVOQyGZLJGO1tLUqwMSzOXerGMTExqfc2sSqVq3R+PkxrSwurB1bj8fgZGx2nKdTCxQvDqrrt6lzF6PA4zY1t1Hu6cdtaqFaLXBw7x1qxrQ4v88STz9PR2c/iQpy6YIiujh6OHT5HU32v2s+2dDaxnJzkqad/wO49A/iDOaLJIW67ayeJ9Dwmq6HarG/oIJ0zIcLP02fHeeXVYaKJqlpWm81lMqllfB5ZWfJ0tLu5/ZZt2G1i65zAZhXCVpTFhQRLc1V6O9bS17taiVPiRi7qaYfdQ1pATMlC1RVKlPKG8kcud7MQUMSZQe/ZoqoWVwXDHl2U9gLiqoBEcm7lhijroLlCwXQRc8lFbGGRwavmueb6Jh79poWf/TTOjhu7qDjnCDaZCAVX0dsxyPPPPo3LGeW2W3r5xv84Sybdxvt/o1FJM7t37ePaO+6hHCxRSU2xtTvP2++HpuYQe247SLBhLx5XEae4LuRG+aNPNrNuoJHvPG3iy19+js1bOnnXO0Ksaq7wk4cdfOPrC3Rs7GFJSETNfuJzJ/A68sxGYGB1ns/+xTamT1j4iz89y0wmja+5nqClh1BbNwvEKFsF4CoaFtxmE7lCWe9lkmMoZBtZB8XWX+6T8hwla6TDJfc4ycCVzN2Cug3IvVIIHT63D6/LSyqeJpPM4rJ7NUd704ZN3HLtnTTXd6tDRImy5kFr9Li4R2SSVCo5ZucmCS9Mqfq2XMmRK6b02dLuE4JBhNamHvY9cZz9T7/E2x4UcuFxNm3aqOQpuf+WJfDB5lSCith7B+sbaW3upD7YoKQ7k0kCIYS4I44fBb1uXHo/LpEvZbg4fI7HHn+YuchZSuUU2XwGp1ipm2Dz1o2EFxfVxn52doFoNIPf04Td7ufQwTNs2LCahvogmWyMVCJJ0NOFwxkimc9i9aYYmj5OvpjgrltuY/eGW/jm336TJlkzsnY6Gtfi9ddRtpr4yc+e4PTps3QPdPLxj35EMg449OQz1GOh19/A+VcOkYkmiNo8nE6l2LhzJ3/z5YdI5mPYvXYSySixxDInTx/nWw9/i46+btr6e3h637Ocu3ie9v4G7n7TzcRjCQ4ceFGdhnp7ekkkE0xMTPOnf/4HJJIRRsfO6zkRkDUWz7F6YCvPPfcqLe0t/OGffpxnD+xT8ohkqMdmFkjNR7hx0zX4CjZaHXWEbD5ePHyEn4wcIi35wyYHLe1N+OvdpDMFUqkcMzMT9PV3kM0Zrh3X7NzN3r272bCun8PPljGXS7T4PcxeOM++7/4QUyzNrTtuYN/jP2PHjp2MzU1yZOgULWvbyNhy3P3Lv0KhGuSa63eq28pf/PE/cfCFeXZefR1/+mdv5m//7vs88shjfOiDv8XW7Vfzux/7XZ07u67rZnH5Zdqa3RSTGWZGJnjoCw9x8tgZPvbxP2dg9Vo6Bvo4ePYY6UqKkrPATXfspbG+gbfe8yChQABzxcyX/v5r6lZx95vuIZ1MqgL8yLGT7N59HV/56ldo72pnz97rieei9PR10NbRzqf+238mkhjDHwzw2qvH2XH1LiUBv/ziGVraDLchpzfPnr2bMBeybJHzd0MIU+44DvOCkrDymQEKi3v4yH/4AruuKvPb/6mdRGUMi7+Lp5/N8N/+bIY/+L3P072mh3/4+le45fab+eiHP069y0xiPsN77rmOq9YOcuHkWdKJjFqR1/V1EO128vVnfkzV7NJs6Hg6TyKXYs3mDXiCLlXNytocCgS56fobOXn0JCcOneCHT32Bw0cP85PH9hMIeLjvvtv12fTAc0d5/PvH2LDuKuZmx2lqtTM5PYHdYuWtb30nze19HHh2P3Z3lbe8+27+8i//PzH85hMfexutIT/f+dYBjh49i8Pn4eJYhpLdR1trB8nlGPFwVDPAW1vbcds9SoATIsaxw0eoawqwZfsW7r7nHvYf2M9rh16iqblBnTIS6RwWpxuTTfKyC/R0tbB+oIvDr7zA5NiwEsHCy1F6V6+maLFz5z3v5JlnXmb44hkeuO9WssuzlLMpSrkSyXiek6dHcPsaicQy6tiUikchldPolLbOZnXkEFKMAMGLS0tEYzGampuYnBhXomPf6j6SiZg+O23dspWXnjuoqlu5NZ187Rg333ObPn889fRTBkkym9eaVIpGiUeQ5xYhhCspyVSkLuSiq6sZf9DN8PAwdcFGdu+8kdOnhhgZntDny3whTamcU9vkrrUefbY6ceIc1aqdctnOwOoNtLR08eTTz9Da0a7PItF4hFBDgPbOZn32zsntVeOGDFJvDbBdCYTKI7f8THNW1a4KrWtW1sNGlNEbYOLKevJ/Rw7W57BLebU1cLMGvK5UyGqdfClbdqVydWWPbCU4XAMyDeeHN8Dc2n5dTsauHYuWFyuA28uVuytB6csB4loNXtvWSpeuleCpUcIIufCSMvgy4HYl4Cu1t9ZClwDZGlArn8UdaiXQXbOUlmPLiCuNPEO93gd5A4Q27Ev+968ritt/aYSu/PzKCFwZgSsj8MYIXFHcXpkNV0bgygj8XzkC/xrg9tN//Sk+85n/QjI1w2sHn6K5JUA+V6R31QbiiSQ2W5VYappgg5VCJcvIyBTppJWxiSROTyfNYikp2bKdjQQb3Rw69gIT00MMblmjSrapqXnuuPleNnTv4KGvfZPrd97IudMXOHjkIJHEEovRWRrbGghH5sgVBAiqV9BlYXqJP/n4n3Pb7jt59IlHiccWOHr8ZTKZrBa8y/EEF86OkIvk2XnzTm64Yy/79j/FNXt20dvXpbZN0vANz83zwD0PMDY5TlqyHe1OpmfnVTEq9ltf+dJDHNx3hObuBt7zvvs5eugghw+dUvXP3HSOgZ7VpOIlfuN9H+JXf/WtRKJDPLv/YYqVBfwuB0F/K6WMl7ZGsWg+jdlrw+1387b7HiBbieOymXGZYCJ8gVhihsNHX8DlFCAwR32Dh1IxQy5fIh41Uefv5b4738/588s8+vhLXHvd7Rw9eYLurhZGJ04Tqnfz6msvMjoyRGw5zmJ4mt/5nevp6PSrmi2VSqvaVQqSbD6vTVqbw4FZCpSyqJIMdYgJF8G6DlXnSM6LjKk07jLpHEtLERbDS5pzKaCYKOmk8S1FZa5cpKg2uSYtTKW5IAoUAXBkPBPxhJGDahXbTqcBrFmtFCQHuZRRkEiKqhqrVS7CWvHzvyhUpTOo2WyG4kWLHQ2fFc2jUWiKVlGBX/1dAzwQ4DotttrqICX5mDU1sRFCK+oiUf3Jz0Q5qna4un0UfFIj0FrtVX4DkHi9qFRlqpFlK41bGW9y4k/581lEteKsVszWivefs2SqlBSQlI8aeCuW1XIupPkg2cJioyznQbNcBaBK55mdWVAwa3l+gZtuuIFVLa1UsnnaGpvJptLks3KORZ3jUAWqqILUONkk4KNYx5oUFBRbUQHZFGwWYM9qUZArlclorpioWN0urwJcRtaf0VjQ8ZNxqBggrFvUbFarqn1FVapgoE2AqbyuAV6v5FiayOWzxvtE9XipOSGgroA0MgaRaIRYJqGqUfm/gAi5fJ5MLqtzpqGp0WhyXGpiqOJZVLcCRpS0RY3b4cduEYvSAvlcCbvNxfxCmIbmRoX8U/kUTo9DcyajsUWqFSnCRb0pjXhR9UomoJAajKJe3qN2yZJzW8zr3JBmvQxYrdEidqzSZJVhFABKfsfr9el5SyczmpUqGbd1dUEFf+WY5PiFhiDAXq6YV/DWcSkLdHZmRv92/0CfgjhiiZtNFygXRIHqFWiRfLqA3+XDbXepcs5hd6uteCZvKAa0eeKwKlgthA5tCEnGp8mkDXo5JgFrBWCoscvlGtCcJrFKN1kNtbnJUAPIGqANnqqRwZXOGip8OU+S55XMCFGnqoCGnA8B6LPptEpdPR6nqo8k81VzKR1WrA67AkUCVtiqJhyScWsWUpAVl8WJw+RQW9HkckrBD8kfF4WxnB/ZX9mnROUiTrfkF5vI5AqqLJcPARl9wQChRrGzczA9M8nRo0cYGR3SuZ3MFejrW41T/AKx8eB9byWbLeK0eihky6QSWW645ga1GQ8vhulobdPrLuhr4MALB/jCf/+ikkje8+vv5rVDr/LY4z+gb3U3bp+d4bHz5ApJ/urTn+LZ5/Zz5PgJbrplJy3tbTpnJqZmsFjtxJNZGppbmFuIYLJKDrVJrQkD/gZt9vm8dZTzhn25PyDzKAKmHOVSmmR8SbPUBvp6ND86FU8oSCqiepvZRnw5rcqmTKqCDZ+q9MdGJpiamqC5KcBrh14g1BDk1957I8vRSSUxtHT2E03kmZyaUNcGse/u6e3R9UCAK1Hbqm2snCebXJtGw9FUkSzoqqpgZQ1wiiL+UrZsR2ebzklRzYv6OBKJqJ29x+Mil44RCtXp/UHAV5kHMl8EzJVs2YDPS8Dn0TVe1hUhRIjaVkB1UcSK0l2agHI/E6BJgGnZB1GEC8Ell8kxPxfWazUUamFyYo6+/tX6fCHkM1HAC9hdyJfIpXPEorJulpSokkpmqa9vIeTp0g+n10GpmmFo9CL5fIVXXj1JPJZhw8bN+jesFjsdrb0M9G3ln771fZazk2ze1cbqdQ3ML51m87ZmQs1w+vzLCt53iDVwxUshH+TZ/eeYnMyQyTgI1q3SuTw7f454YoGdO0PcfdduvJ4yNlOBc2eOs6q9g4IooAtZAj43fn8dlWKAwwfPs7QYY+vWqxjoXUsmU2I5ksTnCmoOcqUsRBK5wI1IBIuo7fW8GS4F0tzWJrM0cKty/nNG3IAAvKJMtZoxX3Kk8AXnoeRlYWaGNdtG2XG9m8e/6+KRb49x9Y2raO0FmytJKW2n3tnM0UMHeN8H7iJbTvLtbx1mdqLCez/QxtYN9XziT07z8okS3VvWYMsX2LXWxzveUsXpt7D9lldwBzbQ1uDFXfWTiVzkj/7IQ31binz57dz1lk9y3z07+OOPdOOxxrjnrpdYWO5hYGsrJatBGAi6irjcJk6MTTO4KcsnPtTKzLEwX/n0MmcnUoS6TMyOWejcsgtzdydWZxG/XUgEOSUw6a1RGrSSpy557dEo03Nzuj7Xiz16IKD3hrLYszsMApSsfULCEat4uQ/LM4fT7iLoC+r1IwBuOpVRJ5fNG3dww/W3sL1vB0JZ0XUah8Ls4ociVuV2dTCQRrTkeacpmUXxltf/y/VdqphIRXIszS9z8sRptmwaJFBfR6AhhMXhpmoSW2WXPuOE41M4lHwlz4lCerOpi0QRUXebiBdiTE2Nc/z4Uc6cPcXS0iIjE+dp6QjQ0tqgWZ6imvf7PJo16ff7KBaKNIRC+iw5OzunZKumpmb2PfsKPV296l4QCjXy7LOv0dndz3I6giMgtvZRVd65cHPHznvY3LON4WMX+ebXH2HT9l20tHey+apt9HT2Mr04xcMPP0wmFmfs9Hk2dPWRmp7nhm07+fZDXyUSjuJbNUCxoZGb77qDD33kPzI+OYrX59Ss9VI+wx9/4g+5+Zabee3YEXC7mFpc4PzYRYJNbq7aMajPV+Iwc/DgIXUdETKkOErcdsctnL9witGxC9hdVrpWtekz9VI8T9+aDZw6foKGQJCW+hCzQyPYsmV6gy202urodIXITS4zd26CAE6uuXsv/vv7+P2vfpJ8zsw9b76fw8cOc+zERRpCbXpv3rZ9A16fVUlBs9OzTExdwOUy8Su3fpLupiZ+9A9f46XHHmf32kE2964l6K3jx088TbKUJ9DWwIXJEa09BjZ0s27rNg6fn6FndS+ZZApbuY/HfnyEAz95iqGLU4QjZ0jmEoyPmHnwLQ/w7ve+D5fXxfU3dHPyzA9IpSZ54P67mJ6a4LsPv8DD3/5bPL4mRsYX+OwXv0SovRlbnY3rb9tFz9o2zhy/wPiZSd764O3ctPtabr31HfR2rec/fvADfO3rf8t11+5kdGSB3/yPv601yZHjr5Iv5rj6uq3EshE++Vef4dSpk3iDFlraWxkZm6F/dbeSmZIxO0PDIwRbxFlkmcYWM5vXNpNeGOavPvJreKyTLC8eYXIsx1/++TKnXzbLVMkLAAAgAElEQVTjNZfZ99wevKFZpmPj2Hyb+fRnE3z1yxfZsmUbD/7y/Wy7ejtf/Ye/JS731WKeravXEB+fotHsodvbQKPFQ7svxHI+zQ9mjjHvqvCdH7+MLeDE7LFw8y/dScFcZnZpVq/JidExUrMJ7nvT/epScvr0cQbWNdHU1gJlG089+QTXX7+b5545pPnG2zffzi+96c189aEvMjF+BrPLxPbtV/PRj/0x0VhF1aLHTx/kwXvfxMmLL/CpT/0x3/raX/PjH36XJ598hUi0SiYLFYcJp69Vn+tsFsnIrhCPLmEq2+nv2UB3Wx/P79uv+eTy3Oyrr+OaPTfz2PcfYf3WfgqlpJI+Q82tWN1eqhpjYKa+zk0lnyCXjnDN7q10drZz5MRxjp89y1I8g9vdhdPeyOLiLNVKmg1ru1nTt4pcOkt4PkI2Xebw4dMsTkS44233El6OaJxBe1MLFYllaqhj//5nsFQsxOeTBDt9rBtco+5GuWyO+QuL/P5ffEwJFc8deJ71A2t59aVXOHPiLG59TggwNzWj2ddvefBBJYddvHiBn/zoMbLpFIHGgH6vWDSe5xqb/PT0djA2NqTPZJs3b6FSsjE1OUuxaLjQRJYX9blVoh5MngV27NhFLJphKZykUrbR2NjB9NQCDpeXYKgOh8OKJ+CiqbWBbC7J8OQYja2dCHtQ6iu5ruV5qaaslbXSIO0aTkI1YFaBUHGLuqT4XGldXFPf1sjBNdKzQaI2XrXvrQQHazVnDeysgaK1bdfeezlYWqt5Zd9qwLP8rvy912ufSxmxtb9XA5lroO5KkFrfVzFqqlpdrDWF3GRrNf0lp6rLHaqk/lu5nyvfXzuO2mf52evHLC5FK1TCl4/PSsB65XjK1yt/pmTRFftW61usBIkNMvkbiujLm4y1/bgC3P5f2X69clBXRuDKCPwfGoErwO3/oYG9stkrI3BlBP5tR+BfA9x+5q8/xxc//0Wmp08zM3eYYL08VmdJxVOKmkkWZMmSY2JunIVIAm+gC1O1BYezG79/FQ6nB7fXgc0FB15+gvDSiFoB2pySk+tVu+Hjx07zy297N3MzSxw/eBKHxUUsltRG9fmhUbL5krL/xYJOciMdVrGhK3DVti3k0imuu/YaDhx4nuGREbw+H8lUmnMXhtmwcZC6hgYWlyUHyMbYxCh3/dLtmCxVZudn8Ho9iGfuzNQ8Y2PjmltpsztpahEVjbBFqzSG6vRj6MIZOttaqK8P0NoS4sv/9REGr23WpsOFs1Mszyf5nd/4Le689SbctjJHhl6iMRikzt9EwN5KMiHZoGVMtjCpyhxT4QnmF+aIJ6IsL4WxOwQuK2K3lVi1qplkKqyN+FIpQ17s3qinUHTg9TYysHoHxZKHRx55ilTKQnguSiqdpVQsIHjX0uIkmzav57Zbt0J1ilIlpc0yabwKMC3FqGRRSoM9mcpq9qeASC6PKDKd5AsmFsJpbeYmk0kDuK1W1RJZmuxNjc3abBS1mRT4osgTpZr0fcUqUjuAAsCJMkStAnPasPcH/DqutSLPGGPVImKqimpXrDR/3jqqZpt8uc2wvE+AQQF6DPWjFLRG3qzs0xuFpICw8mGoN+U4BJqUxpsAn6IY0hwgrWql6JR2qMJxr29L5amScVtSr2dD0ae/8UaxJr8j+yAXhWZuCnB8KSNY4//0awNgXlnw1QrylYW1UWCjtsW1Ylx2QcBbp8OtBb2cEwGpBGzP5cQmWYARUT+KNbBN1bKr2jpILce4Yec1VPJlsvEkDouDUr6I1SyAiFVVpGJNKzbTebGrrhqKRZtZrM6keWvV8ycMYwHhZL8kG1StqVSFKcdl1TkgDWpV84qNtdWi15ww8ovFvAJHCvgIESCb0dwnaTrHEwnN8Q0GgwqUy3yTbQsz3rBJNsBgmQey3sRSUXJFA+C1u8QW2UI0EWMhHKa+IYTTZSgqxbpVwXttUlmxF8sU03lsFic+T0CVkyIqlbzWM2fPU98omdVuzbQWNbqQCkQFXimn1N5WxleAapkrkmFrzBWzQXQQJbJVmhUlBbrl+2I3rcCuqFZNokCXD0PNZjRpBEx1KuAoc0UUh/K7Ab9ftyPHKgCo2JOmshkyuYyOvdi+RZaXFOQSwLutrc2wfs0VFGDyuLx6jnOpnAK4bs1utali1SJ51aKuLhpZshVR2pvknBX02qg1HgzFuhAPjLlqNImMr7W5JBblJsMGWjJihZjhcoliEdLprCqYnS6PgnGighYFmtfvI5pK6djJPBKOhTTNRIkgaltRZ+rckyxNIUxYJWNYmPEltdp2CPgugJJkzlrdmuUr9pqFZEGBMatJ1LiGilnMqNXe2efUDMZkeplCOY3dbaFqLZJMJ8mXyly4OMHI8BTpVIW6QAtrVm+id3Uf6wf78fk8TE1MqwV5uQD9Pav58G/+Hnfccie//u73q+pZ/uaxY0dpDDXzve8/xmuvHmNsYpJgnReHx8HI+BC3vekmZheniaUXSRfimGwVXD4be/Zeg8lcUSeIPXv3qGW52AEGAo1YbE4SybwCKsWSWMkLOcVKIp3Cbjeyk/NpUZg68Pu9xOMRbQiXSikqZbEj9xg2+NmMzkcBzoW0Q7VIe0sAi6nE8IVJrBYfuZSJ+Zk4douH+ekFKoUyLreZbdsHaW8LMTs7qllykoS+nIzh9jhZji7RP9BLIORjZm5aCTNqpSsQoCiwJetT1M9iOy/nTpSzst5azHjcRm67rNRiQ+jzejS7WbKp5dqX68tmMbO6t1vtnkU5L7aiYq0sFq9ul0O3KfPCbrMowURU22qzb5LMashmckoYcYqKWyyzJe/YZmfo4hCTE9NKNhKOid8fUPtOhzNAQ71Yoca0cSiEg7NnzlLMFRkc3KagfCyWpaG+DbvNR0tTOy6nn+HzY8SX0jzx+POEQu30DayRsD/e9Z4HGB69yKOPPsr8XFQVrUISc3lMXLNnA/7WDLZgnFCjD4dTVPNZVWkIcOr3NzIyMsuhQ+cILxSYmqriD9jxukMUsiVii8vUt1S59/5NbNxURzQ2TEma5qksXW29JJbzVPKQy+TxejyG0tlkwR8IEY+luHhhVK2SxT6zubkTxHJcsm/1Q9TNRjyC2Fmbi5KBKiQssQO0qFpXQVxZr0S1JPfyS64IorgVYo+OuzWLzRxgYX6a1VefZusNJp55LMD/+OoQe25bj80vdt4FWoMdZCJxCpnT3HLnLkbm8nzve2d13br3HhNr1pQ4ebSJb3z/Au3r+pi+uMxAg413/5odX5OD+957kVKll8G1ffhdbg6//AK//etL7L2xhcXErdz/3m/wS3f28JH3NWItx3j/b49SNG3H5XcRCNgxm7KaiUzVxYmJRXp6F/iLjzbiSI3jrAYpmG2YXU0UC538yef3cTwcpKm5A7IxvG6nrnNCYMkVi5fGQ5TxdiXEJRJJFpcieh8StwRp2ourhRKXbBacl+5dYosveY2GVbVJ71Vuh+Rr23WeRyIzuBwWmoKttDd1s7ZvI/1da6lzh9SBwOt0a7SFWIEXihmWIvNcGDtPopRRVD3gbGJ1x3oGezdTyBaV5CKOK5lihmwpT1WuHyGGIISdLD55jiJHKpckm5f1Ok8kssjE9BjRWISz505z7txZ5hbC+AJ+1q1bi9cXJJYo8tJLr9DUVE8uneTaa65m/Zo1ujYVNL8+SbDOhS/oYG5+lMWlafzBBk6cGCOVsNDft5kNGzcQSS4SzS0QjoVpbmujWixw5tBJ7rzmRt53/wcpLLiYi0V59MCPKVWLjI6Mce7MWT70gQ8K1Y65iVmmRqeJzEXYc80eXj7wCtl0njvfdBcDWzeTs5soVEusXT9AY6Aet0vGyEUlleX97/4Nfu/Dv6M5xIePn2J4aop4Ic3zx57DVW9n7Yb1pNMZTp06ozm4kluZyqSJxSNMz01QHwpgtpn51Xe/jfnoIg8/+TRXXXsdTRYvmdFpuk0+ukw+QnkrdUU7pVieuYl5LBYHvrqQ2JlwPHyChdXz/Man383i4hKvvSrWsV4sdg8Tk7MMDm7n1ZePUy076OioJ5tbJDy/TKlYZVfbLkqJDC8//gw3D66nEs8QCoT46c+e5T0f/m3szSH+/jvfoK41wPDYWa65divnRsaZWSrQ2NLCu97xDg48cZEjL8yyec1ufvODv6YWxN/94WP097awa/tt/OZv/RWtnU20dyf5r3/9AF/48t/w5P59eBp8BJqaMLucrB9cr8+UL77yAsl0gubWVsIRsea3Eg+n6GnsoLlZCHsW3v3gn/DDR55hzw07OXHiAEPDJ7n1xrdy+uQ4Z84e02ibLz30RepbbXzzB3/LcmyRTKbMj370mj4fbtu5jshsmlVru7n9zduZWRhiKRKjYipSLCZpCHhILY3T31biAw9cSyp5jDqvnaWZKKlwld7+1ZRLwywsz+PwDTA03MNHP3aIkcUMZauN26/bw2c/9UmeffJxHv/Jo/QNrNJM+q6WNjrcQdYFWui31MF0VHOUL7pyHFoc58DhI0wn48yli1x/7800rW7miQNP079mNSeOnSA+HWfjwBby6Qr5Qg5XoEoml6I+2EQhX6C+vk7ddV7Z/wpOT5vGA23ctJF9+5+gsTHA7374I+STJYrRIi2NTXj8Dr7zyNf4wQ++x6c//RHOnHkFkznHAw88wKM/foJHH3+WhqZ+5hbTzEYWqXgr2DxCqsrhMAdZXizisgZp8ti47123cfjgIRLxIguzaabODmEJwdZN/Wy9toPxqSkS2QqtXX0Mj0xqLMTm9es0w/v7j3wXf109p85coKFVHEi8FOIFqkJetVQxuytsv3Yr80tzzM/P4XF6uH73DUyPTvPI17+P1+Wiva1dyUMlzHiDfjLZFJHIAsuRZW6760Y6Olr48Y+eIlDvZtWqHiKRBMGgWD1nSCaEsDzJ5k1ruenGm/npj/YxenaKa2+7jlQyzZo1a3jt4Mt4vW5uuuV6fvrjn3Ls+CF9tvX7uuho79HzK5bydfUBmpqaOHfuPOHwEp0d3UpYFtLNwsI8ff09dHV1EMueY3xsDptNnmud+H1NtDZ3MzU5hycQwO314PN7te8gESx1dV5CHa0sxuP6bPeLFLI1la0RQVPR51khmUn9IDV1Ddyr1ZXybC81yeVg4uUA50qQsgbk1t5TA2JrtfNKcvHlxOnLwdyagvVylexKMLO2vZXbv3y7Qnj8514rAenavte2uRJ0/kXHWPv9lZ+1/yBRSysVuJfA7RqB1SAwGXbIK8+JnIsa6Fwjm0uPRWo+qSPlffLz2rZrf/efy7hdecxXgNt/2z7plb9+ZQSujMC/rxG4Atz++zpfV/b2yghcGYH/nyPwrwFuP/vpL/KVv/s6oyNHuTjyLKHGMm6vgFdlwovzLEYXqdjKOIMetuy4QTOy/v6rT3P19jcxORmhob6J2fkpnG4pOKIcOrYPt7fAwLoWenqaNRNqenJK82UbQs1Yy3acVjd+Xwibw8s/PfxDxifmWbd+iwJSYjUnNUpPTyfpZJSR4bN69L5gPTanj3Q6x569e5kLhzVrNZlKaV6iqNZcHhfegFsVdQuL0jARu00T+UyJnp4+A1S7pCBLJOIUclky6ThzMxPsvGobdX4vs9NTuJ029v/wZXo2NvMrv/IulhYiPPP4szQ3NHPdDbu4euMW1q7vxW42s7A0y9JimGQ8ztziODnrFAVTnEw6o8pgVShZzGoTWakIgGoimxWlmji+RXE4zArcVspO7A4Pi5EoXd2rsToCvPD8MQ4fmmZVdw+huma1lnU4qtTV2Rnob6NSEfVVVO0mBZiVMiWbLVAoVREVYColqgyxpZUGt4V4MsHs1BzLccnqMwBCAUHFqsrt9imQKZk8mrUjsKWCiaKglUxUyBbFqk9Uc8ZLGaY2i77fULOKYtWwi1Us1CR5uZKzJ1mxRvNdCh0pimps45rVUo11LJ+NjYvTlVg9G7ZHMo6yb9IcMmyFBQS3GQxeUQ2KcqhqgI1msZBVC2STZh4KACrfl8JMwDQBLMWC1gADzAbbWe2CjSa7AE+yTckMFVDKKM4MJaboYMQmV7YvYyyAttcmeb4Gc7pWtNbycuQ4VxafKwtLARx0PxWYqAHGhg21zF3ZHzl22Vf5bLNK01iuswI2iw2vw8WhF17FYXLy+x/+MJHZRSwVswJeko0oijKdh7IdS5lkQWwWZd+NbFvZN7vm9YjNrpEZq2NttynYKk37bCarxyRgjWYNSy5ibZwtogMyVG/CEg8EBKhwkEgkiKfj+ANeVXjFJQ9amswBAS0NYFFAQ2ley0tBjWoVj9et+WfS4EokkwoGitVZOpMhEosxv7hAc3ubqpzSuaxeyzI3C9kcQbuDQiKrdnA+TxCv24/FZFegQrJCp+dm1dpaANyiqLKzGZxOKx435PJpw0pNbTCNfZJMV5fbZSinqmWds4bNsNFoMYvs+lKOco3QrSpVtX41VOk2AdqlQS95oGJLKqCjqEsddiNz2CQW4i6dt+mckYEr6lizzUK2kFU1htjJNYYacErGotmqYJNk3bodHsq5EpV8FafNhdPi1M9KkygYf6tkLlMyGdeFzDFj7sl1a1AXDDDXuI4NwoHM8So20S5fusbKmvUr88E4Dpl3QlwQ8MJhd5CTfc7lcXvcFE0m0pLZVSlrjrEsGvlsRm2ZZQ2Qc2uyCsVCZk1F7c9F1iuuAzKTzFWB+8xqjywEE7tJTJPtlPKSx2xS63R5U1lywyoVUl4BysHjdVE1lYlElxTkl+tD7PmyOZPmle/ZczN9fetYjiaZnpxkbm5aLYYFBO/t7MGCncd/8lNGhoYo5Eq851ffy+6rd/H8s8+TTCR55Dvf44G3/AqjY2EKpRKZXIKquYTFaWJgfS/R9BIjUxdYv3m1gsdrB1ezsDSDr87L+MSYLmZ2p+SdybrsJhpL4XQFSGdyahEo11Yqm8TjcWNxmEklE1hNDhwWt34teZUCflvMsg6a1VJYwFrKMs5uw55aFM3ZFA0hC8GARdd5h81FMlbEbQ8wP73IqWPnmD4XwdvgZE1fP8lYkh07t2tOddkGw1OjBHwujQ7o71/FxMwoNpcAPQXSuZSCFjIxZK0UAE+UdkImEsKGAKxKLLLZ8Hm9atkuGbhyf4pHo5pxPNDfTyhUTyQcxmGxEPD5/id77x0e13Xe+X+m9z7oHSBAgAQ7KUqkKFKUqGKVyLEkl9iKu+OWjddxEjtZJxvbcbJ2HHuTeB07bnGLbMuSZVWri6Io9gYSjeh1AEzvfZ/3DEZGGD/7/Db7+yObJZ6HoghgZu4995xz7/t+m1K0qL02n1PnJvbI4dAKNovsqQI2ZdU+LGtJZeWmK+cue7/sUTKTI+EwY2OTNDc2kknlyIhjSEenyq5NJrJEwmIXLNmfJQXMiHJH5nk+W6atpYv+jdtV/t7yUgynvZYjrxxT+8bU5BQtjS30dm9RmY3hcFKBvoduvZFwNMD5i8cwWXIshy+z/6bNLEdH2bG7i5IpStGQoVDUkYhqsFmaKRdcDF6a5bWjF1mcD2KxmcjnTLzj3bcxcOkshVySJq+D/u426ursrATHyeRWKJcF7M6rMRVVoUFvxWRwKst8IabIfiwghlwXAayNeiupZJ5IJEU2U6Kxvh2zSRwPZG+Q8arY44p6vZQS0oTc41cJQarJ+SsXiqqluux5BQEB5SlCBCU5Iwa9jaWlcfr2XmDL/gIvPGnlW98c5uY79qAxxJTFs8fk4tLJk9x6k43Nu3r42g9OcmlIi8NkYF1rgAfe0kG5uJHPffk51u+8hnQohUcb4rbbSmS0Ot778ThZeqirLWDUF8nFJ3nPfSF2X+Pj4sJW3vuRp7n95nX8yUd8WLQp7n7bEMlSo1Lq+ZocKk9Yk05i0zlZjJgx6Yb4q091o03OMXYpxUwQLN4mynkTP3jsPEFNPz6fD4sujrYS9K3GRu6f8vwh9wSl/FEKJ42ymE4lk8RTSZWdarQaldJViCmi7M+V8hVbZbH7TotrhGQwi031KtnIoMWgz6nrm08VSUaz6AoGXBYPLqsTu9nGlk39Kn+3rs6NyaxlZnaM5w6/xOXAMg53LeW0Fq+1jjfdeh87N+9AoymqjEVZtUuhALFMiqzcYyUzPpNjYXqKdDzO9MwkcwszSu24tLKMXi/3RLFu1+CvrcVoMqvnSZuyhYdguITT6VPPxgPnTjM7Mc3WTRuUM02Nz01Li590NoROnyRfCtHY6ua1k2crZLtyDYvzKTKFNDWNLnzNcm2MFPIGxL4kMDmFKa3hzTe9g9S8A53bzkxulsNHX6aYzaEtlRkbGqfe5+ajH/go1+++gePHT/Ltb/0T7e1dHLjxZl47foKte3cQLyZ59MlHiSeiFPM57rvrN7j5uhtY39jOxOA4n/30X/HNr3+Dj37045R0Jlq7u9B5NBg8OsLRMI8/8aTK9Pb6/bR3tDG7MMdSMMD2nZuVpfzS0iKZXBKby47BJXtVDPNCkY11tdRnjPQ7m7HHS6QWI0pBXTCaKTvszKcTtG3px93t5mNf+SRvev9W9AYz8/MxiiU7eqOdeCpNNBJXwEBoZYXunkZqamykkjGu23MtJ785os7pIx/8Hf7hi18kE4mTiqVYTqb52eNPEtVr+fP/+mmOnD9Kz9YOhiaG0Bj0bN9xkPe+8714nW4+86m/4+QLk6SWYf/1+7AYc5w7M4DL3kwx70KjsTC/PMahOzrwNs7TvaWDb/3oYTbs3k7/tTs5fvYYjz31M2pqHGzYsI54IqbcGAZOjUBORyZfwJyHW2/rpabOjibdTV/3Xi4OnCQSnaCnu4Xbb36AL//1t9m/7zqOHX+Fm28+wJPPPMj1N23FZCtx/OQJ5hckykJDR1cv4+OzTM1N8qa33oTGJITiApm8gJ8WIsEUZpm70dN0NOrYs8WFLhfHZdRj1ObJF8PMLUVx+73Mz3fwpS/McvhIhLCxCEaw5jX87gMP0NfayisvPa9ITKcGzvL5z30Ou9bEg1/6KhsstfTb69Fni5R8dpbLWR554VnmsklCej11G9soefRMh+cpGXRMjs+QT5RJL+dIB7PsumEPZVOU8QmxmDfiq6+htqaes6fPKTKNWW8hEYrS1NHFwYM3sKl/o4rWyCdLOLRuRgdHefGFZ9HpCjQ1u7k0dAqdIUtjSy1nzw1gsJpo61jH+YEJ3vr291Db2sx3Hv4+GlOc1nYf67u28ssnjxEKJLhuTz87drZz/twZoqEMk5eDhEIr9G/z8sBv30k8FSCVL3LyzBAmm5CMFjBobcxPzZGJJtXzl9Xmwe2rp6F1HSOj41iKeXKhAPOBZXp397D1+h0qOzqZTlDn9aFL60iEQtR5agnMBjAZrPK0RzCRJK+Brbu2ks0lVPzPTTffwIWBM9T4/Yoo+/AjjykSlRDwxA1j44YN9PTU0tfXxvjwPM8/8zLZfJntu7Yr+/dwROIgBtQzSzwWUntnbZObuaE4rpoGNm/ezZEjr7K8HFBkMdmfhbQqRMnWlmZFRpN6PlfMs667mwMH9pPXzRGPJYlFJLJBRymv5/wZcbiI0r9psyJe+ut8+ITUUkgpgk1rdyd5qU0kLmiV4FlVxlbVqFWgsvp9qY1ULaqccNbY/a6CjdVafK3ydq16VtXpa163FiCU7yty7BpbZPn/K9Woa+vTKli7VqVa/V71mKugcPV1VSD5yuOo/lvIu1VS7NrXVFtca0HutaBo9divrKWr51AljL/el1jNC5Zaae2xrH3/K4HXqv2xfEYVUFck7lX1czWDWOrVKnBbPW513hIhUu1frP7g1x3vvwJu81qyK2ne9aa30+yv5/ff/xH+9JOf5oZ9ByoxTlJSrhLWpUaXWkmcaNQPqqR0sGk0mtT/x1bh1V+7OgJXR+DqCPxfMwJXgdv/ay7V1QO9OgJXR+B/ZwT+LcDtl77wd3z1y99kaWmU8elXqakT4CutgI35wIKyMzY4dLjqPNjc9aRzVpaWDezedoh/+Po/khSWa08PfX096HR5fvDDfyCwfBmdIc2Wrd00NPorKi69mWQqi9PiopyXhixYbC4yGSnUz2M021Xm3PETJ1SDa926TpaWFtjQtw6b3YlWlGVmu1KX1NU3YLZZmV9YYGp6SjXT9WZRImooC+Kgsg1FJWbBpLNj0JgrIK7Ke8wry1P5224zK8vAY0cOK9vB7s52zp44qexuAhNBmuoauPttd/LzRx5Ep83htNuJhZLKBviv/uwv6e1p4/zgUQ4feRydPo7Tq6egy6JXTXYj6ZSAg2DSi3JQ1I95BXSKfWihkFF2lyJqVJmpAgTq9eQLJTL5IjqDFYvVg15vxWh2VkC1ogB4AjBJIzquLKh05RqKOZ1q3KezeRIJUeYKWKMnFIwqBY0AjdmsAEWS/WfFaNVQ1CVAU6wUUYLeVFPwtLqKErAoYJ7kfcp7SZEg6j1RFYvyRtimouisKHIEAJW3kGb+qhhXIUQV1apGKRJFLSGFTdViSApUUSZKgVQtZKtFlSqgDDrymjQ6yyqwWtYphrrN4lBKYAEzBQBTWZ0aUcBKk1RAUrELNSmFo81qV41/afjLcQg4mcvmlRK7oiaWAkirzk8UpNKrLZUrWUJSYIqKSvLrxHpWzleauPLe2awoRq1KASY2tiWxRFy1UZJzqihXBaBPK2Xp2mJ4bSFXNbiqsomV6rhYKaZ/VYRXAN3Ke1Ry96QxXCqUSEYSTF2eJLSQ4qZ913LnoTuILIUwaAxoChpl3ysgnoC9AghlSlllR14FqmWshPQg42g2y3xNqestKlwhG1QBa6XYVSpUadzr1biJzZ1kGMs4qczXQl7VkGrNmYyEIisUSmLJq1UgnjRH5PxERSpfMk7yltWCvDIHNOiNWnKFDNlcToG2Slkr19RkquxH0QgWq5Wa+jq1bsSGWK/Ros8VsRoEzChRyuzDArIAACAASURBVJVwOTw47G4KObGdzq1a6paVgkbOWYa0UJR9IIHP61LgtWReC6AoIKRk+cp5ir2vqIqVUawU55ITK9aSqZQCk1TDQIHgAhKLnXV+9Zw0lbijVWths8mk1FZllaFbURlL/rSAA2rNSENDiyJXiDW0XGPZz2SvKhZESWXF6/Yo0FLmsOxBosgSO92yKIsxYjPZ0Guq4K6GsmRdS3piqTI/qxm3AtCqP5I3K7nVAsDLxAMFxhrRKTBcgDl1fVZtcYX1XyUU6HQC5Mr6qSjXxb7aYLOSzIpqP6dUlKLmK6n1SSW/0ahT+7PSboptuhYyOVmnOjKZuJrT6njELNRQyYfMJnLKFrqSdWtV2dnlgjhdWoh5S0TCMWVZNzOzRDScoK19HQcOHFI53dF4QmUbr4RXiCQiam3XeGppcLfQ1NhMa1MrjbUNfPbPPs+Ro0colXOElsPcduttWExm9l63lztvu4vPfPYzDA9OYXU2KheDnt5OnB4by7EAvno3J8+/xsjkJZW57aixceC2/UrBVihXbKqFSCJ2+HnFaxF2v5ADdKoZI3aAxZIQHyQjuIxGJ9cmDwXJ2RbASK/mmYA/KqdU9mGl8halgOxrokKVDDTZo4uYDEkspjzxmACRARrqGqj11TA/M8/E6CTzE1FamluYm5pneT6hxkGAbn9jLalchnBwiR3XblE5msGo5LHm8Ne60eiL2F0Wkpm4IlbJGpcGluSaKztBhFhSyTTWyn6qACqNAmclp9btdKo/irwj94xMnlK+SDwWU/uD2+1Ue0M0Eq5Yr8veVc1I11fILLIOZC7JXh2Px8hlszjtDlxuD0OD42zs68Fp91AuaojH0iwvB8lnigwNTRKNiGuBnsbGFvy+euw2N8lEnnxOSySUJpEU9WOMeCyL0+FV2e4bN2wkn80QDC7R3NJMcCXK2VOD3H/fO8jkYozNHKelu0heO0z3RhvuGi1JUccKccrixaCvJZuyc+bUEsdfnSCwmMNsdCqiQb4QoabBzE239tPcLvmDIfTJeTTxiLJszmaF1KNTTgc6g+SspyiWUpTEvUJrQqe1oylZKUoet05iESSnVvKkJQ9clKImMumiOkcBa6XpbbG4FGFO7OMFtC4khc5VmUMysMqhQmVzl5R6X1TPAp7L/VUUn5KXKGpOi6ZJ2flPzpxhy4HLbLmhxNO/KPLTH0+xa+8u5WTgczkwl/IEps7zjrc3YnJoeOLlFBNTJmzmGO3+PDfu86PTNvKP/3SYlVQDuzZ3kwuf4uBB0FpaefO7i4QyNfRtyeCwlZmfGOCPPmhg0yYbZ8Z3ce9v/Yh779nMn3+iAW1+nvf87ggzQS+9W3pI6AuY/Ea8hhDOUpG5KRsuS4hPf7yfyaFl/uJz57k068BVU4NJs0hLVzclSyfFsoD3onxXWQtqbckeL+CtPEdUiVTi6GE2if2w7NF5Fc8QScSJJeLo5H7qsCkCjty7xHZc7qdyj5X5Lfu/AJ7iaCCEMyEpWIw2ZfVfzpaIByME5ufZuL6bzZvWq2xrcWEYuTyJ21NEawZrXQfRFJx85TTZaJF9u2/gnkN3otMXCcu6LRU5fOpVMIo1fIm5QASf24zf5GNseExlhe/Zt0c5k1waHGHbtk3YHA4uT06tkkyKRGMJLBYb0WiOwLIAISkcVhOaYoFUJMaeXXuJBKOIiYJeL0SmNG0dLobHL1DfpMFZa2Z2aZ5s2kSdv1vdv1ciS4QSSwpQ7OzeiMNiJxNO0uJsYnk4iSXXRFTs8OuMRNNRBi9eoKutFW25wMriPLVeDweu28cb776Hy5dGuHD2vARiMDs3h7u1hpMjZxibHlcgunwF50Ns6t7EHTfdxK5N19LkbaWY1fDEky9S0pppaG3h1bMvE04GGBwe4sDBAxw+/AqhcJCe3m5S2RRTM5Ns3tJPXVMtL734EplCHKfVRmhmkZ3rt/Cht72LvqZ1HH70eU489ixN9hpyqTwaixm9z0ttfw/unnZKbhsWr5kPfeh+RYCIJ0ps3baZjVvWE46kuHhpmD3X76Kx2crs/Dmi0WVsViMtLXbW9TSgP3Mtp86f4iN/+HtMTo3xtf/x95w7McjWjT38yR/8KZgtfOfb32EyNMdYZIrx8Dxvf9cDvOnWt+LzeIksBfneN37CwNEJ6m3taAt5Mql5DNoydksN+ayLfMFAJr+Ct6HEwNhhXI0eduy7jsVEEKPTQnNbLU8+8TOScYlTEWebEhavC6MAjWWYuDRFNpCkudXE/hs3cuT5CIuTSewODVZbiRv2XY/b0om+7OPF55/j9373I7zwwrOkMxEM5iK9GzowWguk8ku4Pa3MTRd45dXjnDh1HI3OQndfE3ZfhmdfPsIHP3wPkxMRRi9f5j0fuJbzp16h0VWgu66F9U1+PJ4E2dIs08srXBj088jDEc4cSylXhZViGt86D6GhRR544xv4zYOH+N63vkl9fS0LKwHe94H34XF6iI7OMH70DM16B12uOjLLEbVOzs9Ms0ye9uu28vSF0zxy+El6r+1nMRqkWBJwz0BgJkIxpae5pQ6zO0VJm1KExHJBj8dVh6YsjjMFhi6NqP221lfHf/vi5xm8JFmqRUUqev6XRxm+OEpbUxMmo5aJiWHQZbB7TMSzcYKROHPL0wrQnJle4R0PvBeHr4YHH/8ZeW0Um0lPQ2Mry4GEcrxyODUcPLSZixfOkk/D0MAUixMxPvpHt9DdW8fU9CgrkQS5koVcwcrExBIGjZ2hC8Nk4lmu2b5bxQV0920lGMsowpRblyUTmkRn0ZPU5EmWcljsZpx2Cy6jiUKozOLcJA21NUSiaewuL9F4Do3ZgsFu5vzAefYc3E1dnReb3cDpU8fZsLEPk9FCNJJUZKUnH38Ov7eBO+++k8ZGG6dOHeOh7z5FR1crNS011NU24XH7efWlV/A3+tQ+ODk2htNh5fqbtuN2+Xj18CCppAaL2cbE+ATLy8v4a/wquiEYCqhegMvrJhIJq2ebtrZ29l2/j6ZuCwPnB4mGkxQyWigaiSzHGRmeoLauHo/Xq0htFoeZpo4m5VJW0kNaanupsfJCfJJ7qTw/V6yTrwRMX3fDUfVEhWRZrYfXAqhVEPVK4LQKMF6pcF2rVK0SNOW9q+955bFU30fd81YzXNeCnVWwuWpLfOXrq59RBaGrYGgVJK1aJVePswq0Vs+32u9aOz7V473y3KvnJp/xK+eqSq1cPfZS4VfAa/V9qu5e1TH8dT22tSD72utQraOqgHX1mF4fK7E9W712a6/F2vP7dcBtbiXNO1eB24+//yP82VXg9n+n9Xn1d6+OwNUR+A88AleB2//AF/fqqV0dgf+XR+DfBtx+ha9++WssL49zaeQIHr+ZUllALRNlvYGFlRlmg+MYnNKMNBNYSXDzoTcrW8Gx4SHVXJ+emOXFZ49QLmcJhQKUikncbjMtLXW4PS60WslItBCPZzDqRC1jVUBQJpfGV+NXOanRRFzlSYnyUFSnE+PTqkB8z7vfT2dXD+FUiulAgEtDQyqHNS/AUUmamFple6ry16T/KOoxUUoY9EolJopbbUmvGu4C8oltlSjQpPkrQKjVbCSXSrAwO4umXMBiNpJJpkjFU4yeP82bHrgDr1fPxMSgsl+s9bRx+rURnNYafvhP3ycVW2To8itMLZwikpjBX+8hGAlVMie1YtdaVnacUiyK/W1FuVaiIMpireRoGVXTq1SOq2IDjVjjSS6ZReXdidVevphGKzbMmpLKJRU1k6YkYAdEInkMeosCboPBCMFQVCkzBbQSm2SFEYmSTexu9UalAtYYMmBMUBalztqvVXbq66pXpZqVxvAquCPGxWUB6yoKvWompoyn0rdKj1cBUZU/quBR1qY6pRIsFytFVJUdW82tqRZ3cijVwkhAnnQxidZcybpNJ3JKFWwQm9i0AL4FZSsrgJDVZlGZxqI6UgVXtqgyM5V1rALcRCVbUeiKmmFgYIDW1tbX81IFaFUqyaIAkgUFlglCYjSLJajY6opdpyjdyioXs5irNMiFfW4xWyhqK4xtYcmLVbCALfKeAk4qVfMq8Foteqv2tAJu/OuvyiPKvyisVS1YsWpWYLOyCbUQWgoSCoTIRDPYTTbuOHQntW4/mkJZKW7FXtPtcKpmkcVmFnRPAZcCisp7CIlAwE8Bt81mk8pTDYeDygLXZXco8LJYyglMu2qZKaSIyjEL6CfzQnIARYlksgg5Qmykiwpkkmw5sXWUU5fxF0BXroGQMioqQSEvCGBeydurXHt53zyJlFijuQmGw8qGTBoZYiPb2NzM8OVRAivLyjbZ7nJWAGPJlk1lsegNlblW0ig7YVFUKpAiJ3PFrNQ/iaQ0zxLq2EXNWswnyWXTmK0mjCY9kVhY7RFi+60zaJWtsnxGJeN3tSEgjGyxxFy1xRZrW9XUL1YAaRlbRQiQqyb/EXtYAeBEpaoT1ZtMr1XduuC1wuVYbdjI2Mm+lhalVCGPXmxoZdFLNrHKdhXFnLYCckoerMmGpqglFU1jEmtdq0udv1ipyvtojQL+VK6ZzG3Ze0TxJfNJzkuuowLq9RWbZ6Ne3lVHMVtpNqn1JOrEfEUtLypzpZbXVtTgCkyU8RBVgV6ngG4BgUUNKfNbwB95ncEo9tYCcKTVmAq5RcDpdDaJ3a6nUJQc3spalXEsyhzW6HBYXco2OZcS1S14nT4Fxo1dHiegN9DQUM/U+LSy0N+6eYs6H3FikCa4Tm/CbHXS2NBOjbcRp99DXW0d5rxeqUwEBBWFtVz3s2dP8aF3flgRRu74jdu59ZZbufGGG9XxiDXvxz7+x9xx11sZG5/EaNExOj7M2PQwuXKalWgAk12v1GG1rbXs2LuDUCSk9pCysmATpbYMo1YpacXqW1AhBZ6LYaBBlM8CZ2dAK2C5WKpK3m9lDxPSj6D6spdKLrkou+WeWgGABV2S+4bY38q9Lks6FSaTjlAuZ6CcVTn1PpeN4MqSAvb7ejbxd3/zLXbvuobmui4eeugJwuEUGq3M4Rx9m9apY2nrasDm0DM0eoHde3eQKySJJiKIba7si4lkYhXQMmDS67HbrBTzWfw+D0sL82jKJXweJx3tbQqgymbSuJwOCrk8pWxJkRBk7ogVd8/6HuLxhLJXFrKLWPYrEoHBqEgfokYXwkQuK8epUVmjMr829G2gtrZB2fwnY2mi4TjB5ShzswExYEcjCiGrgLQF7HYvba2dKqsuGS8wODiBTmshnSkrMk7v+g1kcnmcDpdSMS8FltT+PjMzoUCp/i0dzM0N0buhmXXrGxibuoDFrqVrfRPBcIDFlXlsAmBQaXoPXJrgzLEZFpdjuFxeXO56crmCAgX1BlFuBzGtRkr0rPPSV2/CRVqpy8UdP5+Tu5dY8ufRm8RmXDLDsxTkPoqAtzZFiCvK84FMAZWDLqQUcbkQUEAy5UTdKc8eeZaWIuSyJbyeWupqmmlrXE88nFE5ggLayvwSQFYyqgUwFqBWyFlCwhBgXgggskYzSZ2y9L88dppdN0XYeYODH38/yj9/b5Sb3nAbbq8Hh8XM8txpvM5p7rrbppra8cJmdAY3mlIYSz5EuRAEU4qzA0l+8NMI12zqwKkb48ZbJIO8hvd/vExd+0F05nGWA+M0+LK8921F6hps/OAnfr70349z8EAvv/9hD3brGE88Z+QzfzXBzj09OBvWk9dqyEdP4zaF0bINvWaCT32ilemLWb7wuTESmj48DfVo8hcw2EDvbVXkNLOhEgUg+5aMpzxbydgKYa1KclOEm3LFVlr9XEhDQDqXJaZytFOUdBrs4kJhMZNIxilIJEEmpdZJIZtRdvuSaV3IlhWJIR1Psjgzq5xctvRvpK+nC6vFiNtp4tFfPMOjj57g4KEumjrcaOweBi/PUsqJnXwJfUmPWSztDVoaG1w43SZOnz1Fi/yuzkgskaOxzkq910M8KmtYj9dfQySWoKGphVA4hq+mnsuT08SS6co9Um9Qz62ZnIblFSF1RCjns9iMZhwGu7JpXpmP01zXicvpVsSXmfkhvHV2ZhdOYfWV2LG/VzlHaEpmTAYX+RzMBObIlDLMLs7R3dlBg7eZ5EKRfZsPsXfrzfzwwV+QMRrxN9Tyo598n1Q+hstjxus2k46FKMWj7FrfR43RTHx2EVtJp0hbo6EFRqKLYDWAxUCikKUkdvRZLRajEa+tjo//pz/GoHNy7MRF+jZsI5oQAlaBhx76Pvv37+MXjz3KbbffxuWxy4qIZjTrOXX6JMMDw2zbu0k5TCytLBKeD/Duu+7jt+99G8NnL+Ly14PGyC8eepjTp89xzZ699G7ZRELuhxYDaU2RRC7F7Nw4lweOUuNxcnl8lgce+G3CkThHjr5GIpHijW+8m6WlWfK5KE2NXsrlFLlslEQiSk/d/bi9dnbt2aHIESdPH+Vdv/X77NhYx+37b+eWg7cxMTnNUy89x8jcBLe/+W5+4033kcuWSedSOI0WpWpfGg/SWt/H4shFTp74BYVCFJfTS1PDVnJ5PRZXno//4Sdx17Zy4NabcPqNzARG2btnO7MTo5w4/Ao+uwuv30s4GydlKTIWmyNnLmLRWUnORdEbUrS3ezh5NIQmbyeeCOOwW9jcvxG/vQuvvY3A3CJ3veFOhocGCUcCXLtnJ9/81ncVqen2O+5Qzz6RaIhYIsmJU2eZnJph/cYeCuUYR44fZvO2VtIZEyuxEPe+s4+e9TZGzkwwcTIAkRJur5FAdJmkNsHZixAKgr5sxO0wEC+kKRttWExlfuuN99BZ18jJw6+gyRcwavX8/u/+Hr987El2bdmOuazj+cefosXiYZe9mfhckJLTQc5pIeUw8bWfP8R0ehFTrY2cQYPJ4qBcMhJaSpJLoGIZDI4MWmNO5bWLLf78TBiXs4ZMOo7LZcVg1DIztcDffOlv2LJpOy+++DxPPPoQpVSCppoaGmrqFVlApy1z5NhLuOps9G3txuZ188TTT9DYUM/ibJD2lh6WknkeP34Cq8+CUaclEkvi9dYqEorOkKNvQz2lQpaZ6TkKqRIjFxf5qy+/j3giyM8feY6GllaMVifheIlwMEMikqF33XraGpppqK3npRcP07dpO1t27ubM2fPMTV6gkFrg8vgY3vp6lTEfCgTY3L2Oe2+/jQa3m5HBywSCK/zosaew1jegs7mpa25hy/bNZGIxnnn5KXQ6IUBKFEJC1R6SA+6we2hrWcfJ42cxmxwqksVgyiubepvJjsfvYXkpTEEcWfQmEpEENQ1+EvEQc5MTrN+6DrfHRkdHJ0adk+9/70G0GiN1tZInXcBg0DE7O47H7yKXTyiSrjya19b5MOpNbN68lUh+gdBKmPBynGyyjFHq84KOqfE5bHYHO6/ZRSKTVHbcVpeFO+++ndnlBZLiLbNqbyzPOfKMLaChPM+sBQ3/lSpTCOjKtefX/6mqWquvW6vAXQskXgm8rgVxq8DjWoXsWmVqFfysAq5rgcdqzbr2+OR7VdBWzk89160SmKsgrvodfZXcXTnHtV9V961/0ZJ4nbRciXKpvqb6Wcr1a43SeK0CWH2eSoqvqHyr5189lys/f+3nVsd27e9UQe0q+H5l7q8ci8lQIXddaS1dvS7VHsfr11wcz/JargK3/y93bq+e+9URuDoC/6sRuArcXp0fV0fg6gj8hxyBfwtw+zdf/BJf/7uvMjM7wvlLr+Gv95POlYjGNWgFlNJkuDx3hrIxplQT6XwWt7OJQzcfIp+Mce7CeQ6/cIxwIKXUfWLZec2uHZSKUhTplapOGqhmi4NSQTJHjYrRL+oiySW0OXXKZjmejihgQa83Uyjo0BucRKMFAgsRFpbCpIo58vqCAjqlIBCVm4AvLrdb2bRmsqJaKqumvwAD0oBUxUdZrxSI0oWRzE2xXVTZvUYDdpuFUHAZlyjstFqWAwtKCZFJJZicHMbp0nLNNevJFVaUwtVu8eC2NXHu2BRPP/QSjzz2BPU1DhpqDcytnOPoqacYHbvIlu1bVa6ZqIay2fxqFkoF1FG2loUiRoPk2QoQqVc2UXpDuqLmyOhJZwwUSmJJqiFTyKjMHJNZmrEoNY40W5cXo4QiEdy1TqVcUwqlEspKUj5DgBUpZqUhK3atAvQZDGYFtBRIky2GKWkqoErF2rhi7yoVjgBwAhBVATVRCsuxKzBzNVewUpz86rVVpa001auFkRQ2YuVY0dv+CsBcyzitFjRriyr1c7EH0peZX5rH5/Ljdddw+sQ5nHY3Xo+vkhfocjE0dIneTetVlrLkZwogZjNYKGRyCtRfmF9Qc2NDXx8jIyOq8BeWdSwaU8C52+1R7GqxPBTgcnpqCn+tH7vTqmxdRREohAKr1U42XRT8DIparGYHK8sRpqdmaO71KEBY5mUVjBaAXp3/qrrySvatWhVXMIXXsqarxejaYrpiq1ykUC4pRaAcRywYp6GmkQZ/AwuTC/R19+JzesmnMtR4/CSiURLxhAJDROUo5yLgWnFVQSrfEwBPGvJuh0M17BPxOLlsBrtk+Rg1ZAtptTZVbqrME03FukkslYVAkc5JjqlJqXdEZSxAfk2tSynK5fiF2S5giM1mUwC3zK0KS7oChMrvVEBCFDggijSxK5Trp8gMOi3hWFSBzAIKRMTqcXZaWczW1NUpIDKfzhMOhdS4eJ0e0nGxNSvSUNuAy+FWGVZiESpNdMm6lMa0qPWkMS7gv1jtWqwmpfiVJnswskxjc2NFZV4uKeAyJ9mxFRNxNCWx2V69jShwTYA1IVqIglJUzhW78VK50qCoqM21KovWKGC1dIVXLbhlzgpAorKbxda44sRJXik2xe5ccpWMGHQ69W+5BmKxXMgWlEpcbJNFdasvGzBqRYkrK65ie6qyniWjulhUWcYKfFWK+YodmLIxXrVKlmWnlGGSo1wShb9k4YrVZVU1IJL0yl5jEMXtav61vJ/sB2JfKEC+gE0CfAjIURQbvbwQA4wKrC3rIVcqrCqpJTe7QDoVVXnjQraR/UMIK/K5kinmtnsZH53Aaffid9Vw6dwg05OztLV2YGrYhMGgxWQUEkuMcGiZfEEUrlo29W+mpa0bj6cRk9lHMllmdm5JAdqJ5SWsJj0Ol11llUokgNNlIxIMEotHaWhpoL6hgbnZOV586SW++Nd/zcuHTzJwfoxXX32NVC5Otpilt79bKWvX9XbgcNuwu+wYLUZls5dWmeNFmeDo9BU1tsBtsh+riyskGMnw1oriXeZGkbJGyDySo7lqZStRyKu5yTJwan8uC8ov71H5u/I9mUsVQFep7dVPs2h0km0cp1SMi1mqylhPp2IYxA0insdpd9LX28/o8Bw/+saTCtD013jRm8o0t9Zicxiob/IzNjXM9l2b1diKil5ycOVeK/nVogS8cGaJt77jAB4hUuRSgrordZAKDy7n8XlcKsdYwFuHw66IUWaDnVJR7H3NiuwiwJjkJQs5R9nGC1knmVLOCJW9tKTAi7qaGgKBBbUem5uaqa9rYHhoVDlL6MpiDZ9jZSmqlDpWq4vm+hZaWjuU+0UikWNycp4Tr51j+/a9eDz1XL48RXtHtyKbSKbuhcHzZLNJOrvaOT9wFo/PyQ379pJMLIMuhMuXxupM4HLrCYYi2B1NHD0yxLFji1hsoqDXgsFJpiDqctlLMphtRjx+h8pAVeSxTFplS9pMFqWcT8SSlLIJvHoN/Z1udu7YiMNtJhRcIJEKYRLyklZU86LaqVjtVvMK5J4g91jlBKCpxALIniPEEdHT6nRmZdEttsmKuVPWEw7GmJ0N47B42dK/k6aGJpUTKgQXsWMX1wJZ55JhLxdCxkXuVZU9qkw8lcLj9jI+dpbN18bo32HlR9+Z45+/P0F7Ty0Wq4+GmlbMhkXuvquF3t4Yh185yT89aKOmXo/dUiIxn2PftRne8JZW5mMlvvb1RUx5E+vq0txxhwuNxchv/+c5nPWd1NVrKaTmeMNNnfT3Fqhx9XDTXc9gsbaTy4X58Afquf2QiUjCy+e+8DyPP5umva0eclp2bjXR0Wnn54/Hae5I8sXPNzJxOsCXPhMgnLVQ1OmxGxPY6kqUPbU4vR3osSp3DfkS4FbGtEK0WFXfSh63tpIVXG1eizuJZAWbbHbZIAnF4yxHQkrFLl9Otx2nw8bi/Cx+jxujTqeUtpFQjMX5ZYIrK5gNBjpbW+nr7qGtRaxrc9jMZmZnptWKHp+cp62jHpvTit5u4fsP/pSu9g0MXbhMOpGn1u/HJLblxgJWcxG320iN34HJoFHZ6isrsxisWYxmcTQxk0jlcDj9xJNZjp08h8HoZdd125Xd7dLKirIAFYDE5anFoHOo/PRULIpJo2f/7oPMjoYh4ySyVGZ2Kqju2Z09zRw4tIvDRx9naOYo/XuaMJoKKpPdZWqhxtNBTIiRpSBjs2fVekiENRQiZj71sf+KoailvXULTz51kuNnzzIyM0g4F8TuM9DeLlnGKdILc7TbbLSbbGz0NpCaWiAXipN32VkyQiAbp2/3Nl48d5K6rjZ0FisrwQSasplMSsv01DKNjT309G3DZLSxZX03dl2Zi5cGlMuKqCCffe6XdHS2sef66zh69Iiyuh6bHFGKzOmZKXLJFPff/AZ29m+ht7+fhUiMF48fx9fcTDARY355if033cjszCTz89OEg8tMT0pedQKrNsP27X10d3fT1trLykqehx56WD03/cV/+Ut+9vNH8Tj8vHbkBbVv93SuZ3kxxKVYli1b+rj/njvwOA2EQjM8+8QzjF46y/NPH6e7fYMidS4vBfmDT/0hN9x4o3oeno+G1XNvOZvBZbMzc+kyLz55lNDCGB5fCr0pzqWhKSJhLZ//wleYWzrL33/th1htG6ltbGJ2fog7bruO6eHzTA+cx601U2PzYLbZmU+FCNnyaFoczOSXmJkep6eukW3betX977lfnqB/wy6147PdkgAAIABJREFU/8bDSZKxFJqcnZbaHiwGO8GFEB6Xh9b2RtZv6OEXjz7NylKaj3/iE3z2c5/njfffyMOP/JxDh95AtpBUz6p//YWvqP/XGUvc85sPcPzMKfbfV0dDuwZd3kB61klkTMPU9ClmVkbQ+30E41nlnpOOrbBtUxuxTAGnq5loKkQ6kaZvXQ82rQGvEDOjGTa2raOnrZPLo5eVknjrjh389Gvfon0Fbtu6j8uBJYouJ6+OXuTxY4fBa6bk0JEoSJyMuF8YMWgt6MvWyvOTNqsIWvL8tmv7bi5dmCISSmG2aDhwcBOJRFgRbGq87cxOr9DX18XCzEUWp8/S09pMo78Rp8lOPpvjzMBptl23hVAmiM1nU6TMgfMDbN+0g1KyxOmJWb7z7Au09q2jo7OZpeUIx46ewmw343BJtquF2hovoZVlJkbksxq45ppeWloauXx5hmMnB9EZLQxfmmPdhn5a61vJJdPcuPd6YqEQzc2tLCwH8Tc0qfzvldBlHPai2jMff/wplmaX6KxtZGdXNx4t2CWDXuoPl4sHX3iJkWiMm++9lxqfj+72Nh76yYOcOnVcgaV791xHJpXk6Yefp2tDO7FEgrGhKRxONw6ruFXYCceCWB1mFheW6Wjvore3n6HBUSYnZ/D7/er5QJ4/RfFrdZqVqt3nc/PSi88yOTFDPqvBaLRhtznx+X1MT48Qi4dxOg0EZxPsvH4z1+zdwrHXTqpnEW+rh/raRk4dPYu2ZKbR18rxV8/Q3NDK6PAo/du2YLaZmVueJZaJcf9b7iWYCKN1WBRwW43Qqda4VZepKoh3JWAoxM9qDb0WZKwSnq+smav3oOr7rK2vFXhZraPWqHirr7kSuF0Lxq792ZXgcrUuXXt81d9ZCxhXeh4VtbHUiOIY8usA07Xvt7ZW/hck8Cvso6t1y9q6ee25q88p/QogvrIGrxKpf10zsHqMV46l6imtqqbXArTV9xa3trWvXQvY/rrrI/0YAW6zK6mritv/kF3Zqyd1dQSujsD/6QhcBW7/T0fw6uuvjsDVEfh3OQL/FuD2K1/8a/7xq19jITDB2UvH0dutJLIadOYaHN5ajDZIlRYYnzlOKDrF5i0bGRmcZHRsSCnqfB4f69r6sem9mPUeDGUj4yPjOO0upbKT5rvY/YpVn0ZnJi+9f1Gk6STjMEMytUy2GFN2gLFUjJWVMIlkkURSLEtrKRXMGEw2DDYjqUKSdDaNzWpVijixqAuFwwrgkazOCnhYaWBWChAh31cK53RWCmoBLkTlJOBKXtk9ipJE8iNL0vDMiwLXrDL5JLNWmO/lcpTlxRn2HthKbY2PMycG8DoaKaV1eNwepqcu8Z733cs99+zDmM/xwvGXefrpp+ns6aCxqY5cLo3eIMByGoulAuaJpaFOq8dktlQsb+NptHmNanwZrQaV7ZmXPFWNBbeniXgE5mfDjA6L3aJk85ior/Vg9xrR2DKEYktkM5IRWLHWFGRNKxmoNrtSukoOq2QHS9an2J9K010yEysFXYWxWlXcybhlBHRYBeoUCKDTKZWdAGgC8lYLlio4rpS3q3CEXAtVUKkisaIklHMUDGNt8be2uPvV+1Uao+rfyoZVClgtFoOVqck56vxNBANhfO4aGuobOXb8OPsOXM/zLz1Hd986OrvaiEjmb1GL3SyvmcLldlFfV89TTz/NwYM3MjExSSgU5JZbbmFxMaCARMkxVcVfUUPXug4FjBU1OcYmxqhvqsdslSbBkrLucjv8pMXmq6Qnlylx/33388FP38ehQ4dYWVlRdp9rbZvkelcL4LV/q4JXrJGVYudKgHc1E3UNi7la5Ct7VVE0GoxKfZhJ5tmwvp9NPZt5+fmXWF5Ypn/9RvklGmtqVV6kjL/y7RU7bsmiLImttoAwebRGUQcbK6QCUQzW+JVyJ7S8ogBKk1VLUSu5rjJvK5bJAhwrLZioaUWZpNVWrJCVvFYAwazKzGts8itLclHcSPPbbhNQppLZK/NJ7KZlTsh8k/mrk/cih91uUYo6p9tVASnNZvU5E1OTyiJdrmk0HmdyakodU0triwLHllZCGLQ6PA6nAq7TiRROqzSujUpRIvNVHYfdqebV0kKAwHyAhkZRyxRJSs6ow4LJaiQSD6ITtatY1Ep+8ar6Kpdb3Tv0wqAXJbtYbQvgXJLBeN0iW6sUrLrXgVtV2KNBX5b5bMJsNCg6Q0nUvJL5K0p6k4GMqNwEPLWYFR4n1snpdByL1YjVZlI2yqJulb01m8+TTmTUHms12tCV9IpYYNQYla2w2G9q0atrK3bPyqJZnLa1AozK1V0F4iWLVgDhYiXLV/ZDAV2r81UnCl9Rowt4LddJK0COAISiDK3sDTIjBHSWdStrqbK+K7nXsveJkllIAjK2BosJjVjG6yugcioRU9c3X8qrvEgZT6fHg89XwzO/fJ6WxlZaGjqwW0RNrKtYCGt0vHD8AsuBJepq6lnfvZ51netUHrg0EOtc9UrxNj+/zMmBcyp/rbmllVw6T7OvmZWlJZ574VlmFybZs+8aWjua8dQ4lFJW1Ek//PaPOPPaWd7yobeycXM/geUo0zMBRkcvozdo6e1bp5T4knUr0btiiSxq8lQmo0Bbv79WZXILmC2/J/NEQGnJOK40dsR+VRTUsl9Kc03AIbEjl/GrqKLFDlm9RlQDCvBVlhJqDSlwTilv5fWVbDMhDkj+ml7UlvksmWwciRq22nTkclEoi41+Cq22pEhLc7MziqSxd/d+fvGDlzj+9DAak1g0lzG5xOa1zK137SWRDLOwNM+Bmw6qvGq5V8i+GYnHcLptyk1jYGCIW2+5jmwqQSS8RFtLAxvWd1EspAmHApiUXbKNvFi154p4vX7y2aJa+7JOJEPOYBSbdTPJhJCYUAQLUTu7XG41xyVfVu7PrU0t6t4Qj8cVaHn21DllGexz11Jf10omLVbNZpULL+v+wR8/qPbLwGKQDRu2E4/l0WmtNDYJ8FfAX+vj4uA5RsfPs2lrJ0defY69+3dy4NataE1RQuFFBVoJSSKfKdPZ0kuNu5EnX3gGj6+GgYuDnB8cpbW9i0g0hcHmIF0oEkvGsLutdKxrU+4GYrkqquIafw16nYnJ0VnSsRz1tU1YjVZiKxGCgRnyxRhbtrnZf2ADdbUC4M6TiifEV7tii66TXPoyOq3cywtoShV1bUkcOQRQ1KoENEUUkHtWSdwXMjLWFXcOiaSQjNpzZ4eYnVzAanGybct2Wps7FNaeS5eUJbmAuNqSRAgo/371rCDvnyjlcNhEqXSc/u0B9t/gIpKwMXI5itUjFsKdHD+c5OhLh3n/u2+nf30Tn/yjrzG77ERntNLYaMdrLDE3PcVffKOLYA4eeiTD/GCMm7Z1cmCPAWtNju88PwROJ/UeE5ta6/CZ3KRSfv7szx9lctFMV88OAosLmJjk/e/ZQWdHGqO5wIX5OENn59nZfg2tTX4CER23vvWn3PWmDXz+DyxEVgbJL1uJZwvkJKPeWEMg6edHzyygNTWg08hzVOX5SIgRlecTIbIUK7nOck9XLgom5T4iSmWTcv/IKVBSYzJisNooyr2wWFT56gJ61/q9lAo5HBYT89OTDA8HSKQy7N7tZPfuHdiFOIRGqUNlvkXDMfVsWC7paG7poqNzPROTsyof3eW1KAeVP/mT/47N6lGgSyQUxWrWk0kE0Wky3P/G26j3OkmFQ8SCIRZXptB5CwQiAfRGGxqtRTypqWtoZ3B0EoNY0YvjgsmobIHFDSCwEiCTLTE/s0Kd309ncxPpSJxsrMQrT5/n/rs+wK4tt1HIWnn4kSdobKulvsXF6OQZnjz8I2wNJW64YRuNvnoCY0nKORs963vRWZLMRy8QTQYZGZ7h8uAKW/q24bRaSIYMXDofYiUao62vlYQmQVGfprXNz4bOVpLzswQvjpAZD7DB4WVXaze1ZieRfInFYp7GjT08dfJlpjNBNH4brsZG3P5apWJ/6BtPcs1N+7j54F2kkiXikTRLM7Ns6elVWd93vuE2PvsXf8HY2DB//KlP8v3vfZdEMorP7+HgwQNqVf380Z/z0isvk9Rm0dnNXHvNbt5639sxacy88toRrtm1E4fTzsDAWZbCCxw5+jLRRAiXx0hrSxPpUIw9O/dQW9vI8ZOnsdkcytZ888btDF+8zOJ8AJfVzvquPsw6C8HAkiJ6DJr1TI1cxGcqsW9bD31dDfzzD7/DidNT7L5hC+0dG3jtyBk+8eE/4Obd+0kH45h1JnROB6l0RkVMWCw63vumN3Py5Yu85f67MFiXaOi0cfLcOZ54aoDf+d1PsmtfO8++8DxDl5Zw2mvo6e7hh9/7Abt7O9na0kCby4ImE2U5tMi67Zv47Hd+wLlwlt33XIvLr6OtXpwi9CSTGS4NXaSzo4tkLEchY6C1YR1eew2PP/QkFr2Ta7Zfr+Ie5gOSEz/OoVv3csvte8nlo7x65BR2Wz3DQ+N88IMf4sGf/DOpVJhiOcHI+AgWg5dtvffg9DYxFH2cr//463Q2NPKR9z7A+IkV0C2QKi8RzLvI6c3U17lp8ZtJh+fQmc2UTSYGhkbIlUps2NDPI//0HPt3b2d5aox33vtWtvVuZnJkgoXFRQU8bu7bwufufx872jdy7Y2HGJyZ58VTp1jJp1lOR4iXUjh9TjR6vSLClHJClTGjKRtxeGpZWlmgoaGG1qb1PPv0cepqW9DoMoxPHWHDhg4c1hpeOzKEy1GPhhzh+BxOH2hLRTLRHFaNVZExM4UcgVgAg9uAq96Nz+/GqjeRT6RJB1PccOchXho8wwtHTtC/o1cBtsdOnFTOLP4Wr4rSyWcLZDNJ7r7rZqxmiVvI4/Obae/y88zzL/PSi1MkAwU2Xb+ZGmc9wcUg2lyRB976dhVBMDsXwOWrw+Z2Es9NcuOhTbR3dfJ7H/0EAyeHOLhzN7/3jncy/NqraCUmw6RnMZXiiXPnKdTWUXS6ufPWWxk4eYznn3malpYWdX/paGtnfHyS7q4edUyvvHKE5cAKjQ1NyoFFns+8tR6cfhezM7M4HW71/CHPQkIoHD8zRMlZicaRZ2uJaujfupVIZIVkcpH5+VnqatrIJUrMTszSs2kj8XSIubEZvvrdzxIOL/GLxx6nrq5ePUv+9KcPs+vm/cxMzNBS30GjvwWH2cfPf/KYujfmsgXMNgsNrY2EE2Fl797e1QYm0NpNWB0O9SxciYYR54aKQ02V0FttJK0F++RZ+MrvrwVy14Kla22Uf53yVJFGV1Wpa+vvfwVw/pqO1pUWzQoEFsLpqoq4CvJeabtctYSuAqtrz0WiaCruUb9y5qoeSzUL+EqQuFr7Vl9zJZhdVTCrPoYQZteQx8Uqufr71ddXj+vKa/C/aupdSTb/dYC1REwIKb/6OdVxUORjIeUWKz9bC+DKvwy5q8Dtv8uG6tWDujoCV0fg38UIXAVu/11chqsHcXUEro7A/98j8G8Cbr/wZb7+t19laPQs50dOYfY5MDi8GBwNTMzNM3T5HJ5amF86R+/6JsYujzA2OEM6n6Km0U1DQxvpKLgt9Vh1XnraerEYzMoWV5p9okQQQV82V1I5tpF0WlmYia1tMhVhaWWOYjmnmiOJdBKHy4XN4VG2Yw53DaFQgnS2gNaoxWK3KHBHiqCk2DTqtLhdbgUaStNMFRYqh1HUSJWsNo0CHHJKaSi9b2UPqykpICORFAtDp7KYzCTTSmFoM1uxWaxEI1FOnTjGLbfvY25mlPHJIZw2C+2t7Zw6eoqGukZam5qUWm9+YZx73ng9bS2N7N1xAHEg/vzffkaplurqnSRTIQwmAbqy2OxioawlEU+qxobKUCsaMWSdtDS3oRV1Qj5ZsY+OZxkenuPlF85QW9tJvb9Z2fGaxcK3mCKZDxEuBChpBcj7VbPRaDQpMCUaiq7mWkrzUdTIFQWd2J2KClc1I6t5l6tqEpURK0CMygEVMEHAXQFx9EoRIIq6tYWHfL/KKpWiTj5HgIUKGFkBeQWEMKwWo2uZta/n3hQrLNy1hZkUXEaNhTpfI/lkiYd+/EtOH3mVZ555gQcf/AmDg8N8+MMf5K433s3fffVvOX76NaW4lRzb4HKQ22+9nUBgifaWNnrX9fGV//Fl9t2wj+npaWWXKrlYZ88O0NLSwHXXXovX7Va5mufPn2V0bBSTzcj1+/ewHFrm9JnTvPn+tzE6MsbwxTEO7LuZY0dO09HcweGXj+DfmWbPnj1MTEz8i0xbYRivtcT6F+tdwGHxT139WltUypiJpZqMTxVUl7/V70gOrEFPJpMjk5TMRBvZVIH+nk001TXz6uEjdLd30VzfyMrCArV+n7ImlfktjQZp3kmeqgC3yXzFClOsxuUrl07LssQt9o56A9FwiEI5jcVuUICsgKgq21ZZvJYVSCXrUWc0kZTX6nUVm1NRWeZieDxiiVxUc1YUr2IVXuOvVYCLzBNpWMpcU1nHovYyCIisVfZ4Ho9YfceVPaUwMuS4JVN3cSmgwEW3z6uUvHI90elxiwWu1aLsrkvZHFajCV1JQzwUwWmz4/P41VwUUEjU00I4EYBvdmqhkn9dzik1odZQFvyVsq6g7NvVniEgrMFUUe0XpOmVRXXlxJpb2ZtXLKLFOFh+V9aIyoBW7GtRkK7mLEnTI1/GoBXw1qjGWCegby6n8jsViUJUp7JWROmroFUBhbOkMjG1/tT+YdCRSMXV74myXppwYtutLWkx66yK6FCWz9FYlTW9kDZkjAUQrAB9FUKFfIYoE+RLLCBlzSpltjhiv56Jq1EqHlnbAtzms2LZLCpcARCLar7IPFVNCQFixbJe2WMLmUYsfoUIImBzlnAyosbG7LCqvVzOL5svqixqm8OprCnD8RhJsaE2GVQuseR5+r11ZJN5RofGWZhdroBKGNh/4BB9Pb2YjVa8Di/FvIbgSoSu9nVMjE3yxvvv5d7738xbfuttTM/PqLlz4ewgKwsRIsEwbZ3N3HbXIcr6Al//9t9z9Pgr/NGn/xCT3ciDD/1YveaDH/4IkzPTBINhPL5aBcqaTEK6MTA5Ma4ynnP5jLKnl/1UMiElU1mUGlab2KSaSGYEmJa5IVB9BTSv3KMEWqtcE1Fhq9wwoUsIeWUVAH99g1Ay7MqXkJREnaycEpQdtyjCswqE1GvMSMCaIlWoLOmsypQV0D+bidPY6CMWXWZhYRKfz04kukIhk+ea9ddTiMLMzAwXLlxgeHRW5dN7/FYuDk4ptfmG/i527rqGSDSusr3nFmbR6ot093YqoDgeDeFy2RkZHASS/KcPvx+nw0hgfkYBxgY9ShUt61f2Wo/HTywWU04QAjrbHW7m5xfQaSvgrQDVAjzKgpQxMgsImYOgWMQHQ2rOyR5i1JlUbq1k9mm1ZqWoqatp4tvf+h7FgoZr91zD+Pgw6zrXk0wU8bgbVcyAze5U6rlfPv8YW3asI5sP8LYHbudNdxzi4Rd+QCw7RzIfwOG0YtCYqfN2sbKQJxbWs7KUZHjkMhs39eCqsWFzWRkdH2NiZo5EJqtsw/PlooqDiMSiaA162trb8Xh9LM4tk0lmaWloQ1s0EAlGCIfiWF21SpUejk4SWpbcwwx9PW52bdtAo88nDzlk4lFysvaLcfTarCKFQUVVKzuQUmtLBrraOWSfzyprer3BQjaTJ5OV+7IAklBb04hOZ2Lk0ihDlyap8TbQ37sVq8mt1MsWoxNtWV9R9ivrcsmQ15A25zDqS4SXBmlommXLdiM1vja19lPlWRIJLxeOaZTC7vbbbyETLPPud/0lO/bcit3vZiU4glOfYzkwzNs/uo7O/n6OXszwra/8jP29Xdx/ex+164xMa1cwaa3kSWDNFbhweIhvfC/M5ut2MjETRGMw07+xj/HhafSFYT750b3kNdPofD50GSupcB6rvp7f/+OnODJsZ8e+Rj77X3w4i0sYsJIlhU7mYraOs4MG/vzvj2Cy+6mrd2E06hXYX7Epl+ckWU+iaC6QketbEiC7Mh7iLiO5rzLqGiG46Q3k5F6tN2Kx27E6rFweHSUeCWPUw+D5Ycx6E7fcspMdu/so65Jk0jGKeXGJSJFMREhEI2o/sFldmIx2cjkhEFnUH3FrWV4Yx2lzkM0auOHA7aC1MjuzyMXz56GU5uZ915IKLnL68GHccn/P5DA5zJja7NR2tXDhwgixRJF9N9zGwNAkr752GrffT17cEsw6RieGMNn03HzrjepZOJcucvbkcaEBsa61Hb/NT3SxxObug/zysbO0NG2if9N2dCYN8ytjlHVRnnr1EaKloLrftfpaMRdc5BMlanwuSsY43mYtZVMavcqjNfHk40/S3tLFi89coKl2AyarnXguiqvOyfzKPCm5H+fK3H3zPt79G29GF8ryxHd+wsLAGF6Dg96O9XStX8+zp47w2uQFPvbFT/PC+aNcmBqlZ+MGHvrW03zqTz/BoRvfwHve8QEsBhe33HwHDbXNDAxcYmFhgd7eHn7znrvV89epU69x4cI5dmzbwqOPPsLHP/Zx3v/+32HP3l1kyHPdmw7iaPHzOw+8j8hoAK9kaxZK/MHHPsbs9AS/ePxn5Ehz8LY99G3rYTYwpZ49lmazOMz1zM4GaGtrIhYL4vXWY9bbaGvsYP/uvXznu/9IR9N6ZYP90vPPY7WaSLgbMWqz1Ll1NPn0zEyfZ/PWHjZu6+exZ15m6PI8b7/v/ezccC1ui4d0II7bbCCZlL2yzPjZ83idZkUeau3Zz/ve+pvMhQdo6nHja27i+ZcXCKe07Lmlj3e98y08/IOHOXL0JIuBZdpa2zi09zoe/9532dxSyzV9nTTU+th+/V7u+8hnsXZ5cXX3sOcmscY+/z/Ze+8wu67y3v9zeq/Te9Wojroty5IruEEMbhgwEEoIpFESSkxuKOaXG0gwLU5CILmQhI5NMS24d8lFktXrSNP7nN77fd53z7EnipMnD/ef/BIdP+PRnLLP3muvvfZa77fxjb97jCuu3sHb3nONgmF7njiAqRpi+8bLuf6yKzGbajz96D5++J378brCdPSuJdjSzLMHHsDjz4ElwQ3X3cSp41HWrNrEC/teYHZ2numZMT5/9ycZGR3h7PE5nvjZGYaGtlDpmOcXz32D2fGUWoLn5mq8+Y7L2Lx7kBdG4tg8fuzWPL5KHq+5RiSf5PjYKJu2bCOZFledCk89dowDD5/htrfs4pLt2+kJtxKwumn1BHn8V4/ymitfTU9HP3/24T8hli6xmCjw1IHD1GxWQk0hyuYSLo9NXWvkBmyTOIOKRZ160lkTbr+Dd/zmHfzzP/8Il7Wd+FIWt69KQ1MapxvmpuM4rO0UslacTnAGZTxNUsgXCNlDlJJVluaitHS0UzAXSZElWxMVcoFqLk8hlqZJXKG6PPRc0knF5mTNuq3sfeEZTp07Tr4o83U/GzZczL6n9rJx21raOgLMTE+zf+9h1q7r4MZbdvLs8/v51X1HufQ1lxJZzLI0HSUzH2PTxnXccuPr6O/rpbd/iOOnzzA1N0Nrl5WWDhsfuvMzNLe3cPNvvIG/+uzn2da/iu19PXQEfbS1t/PYC8/z1R8/Q++OdYQHBjh75gSnnn6Roc39eLwevec3N7aqylkiEPY9/4Kuj11Op65dXbKeskHXYBubLhrm0KFDSuYSEuPExCShUAMut4dTJ07R37uKyTNT9K4dVBLO7JwAtg4W5ueZH8/R3NGGxx1UJW6llqWzJ0hndwNnzx3VeVUw2Mjxo2e49tobeProMaYnZvA7Qpw9ek6t4f3uBgLuEHaHi9mFOZrbmqhYKqQKSbKFDMHWEPPJGO1dHYTDYnluuAoZNQojk7X++FcKVI0beqUIHYP4XCeln092rm9Xfp+vaP03YOEKUuZKa+HzAdN6Fqxsc+XaXP5dz7itf199O/IZcU6Rh7hQ6XpCnUDKugYxyxrhJYeff/3v+n6/EpG7Tiw/XyG8Mkt3pQL3JUWxkh6Nsv/Kdnilv//V+vy8P16pTV9pu+pS8gpr+vPfW/9bCLLWoonC4gXF7X/U/hdeu9ACF1rgf24LXABu/+ee+wtHfqEF/lu3wK8H3N7D3//V1zl15hDTiRFczS5ylionRqf5p+9/j3CLD6cnTzo9ybWvuoJsPMuDP99DV38P6XIGk8lOZDbNu+74PWp5CxPnJunp6KC7s0PB2FQqoSCTKBFkkRPJpkiWBIgoqCIplcqqakVUcKIkVD6mGZKZOC6vg0K5oFmU+UJJc+hEYSOMT1nESSFcwQNlgZpUuabrIVE1KVBZ0SwxASDVetNhxWI3q+JUQCCxBRUwqpgvqMpQFtuFXJ6GcEhz4yQnR6zThgYHOLD/eRpCQbpb23nk/kewB2HNwBpuve1GHnrgAXK5rIJPF2+5hIu3bSMQdvDcC48zOnmU7RevJZkSgDWP1bZsJSyFQJNVrVcreRstvgEKWRMjo+eYW1jA7nKQzaU5cfoEmzYPq7WzSZWzon4U5ZaZgmTlOqyYJdvMaeQdilWtACyG4s1YLBrgqaGqVfVctbycsyMLQUMhW1fIGXEw8r+6DbKhmjPUtcLeffkWaiyODLmtAFUCmsv5EBtLtbtUwEpeM2vGpXxW9qW+T/XFS32RVQcpFbgo1fBaQixMROls7ubU8bPc88WvMDYyyT/+n2+pKuGzf/kZ7R8PPvIrfvLzH7Prsp1cfc3VNDa2cOedH1NQ/uabb9bj++pXv8qG9RtUrfj8s89x0y03s3F4mLa2Nn784x+r8mxuelYZ37e+4RZGJ8/xD9/4mmYo3XDDa/inb35TQdLXXHcjv7z/QV7/2ltoaWxncGCIj3ztZlVR9/f34vf7ljN1DZVjPT9XgfNlcPylRaVkD2vGqbEgX7noFkD15QVynTUsIF6FXE6sZ12i3xRoQyTsnDl5lq3DW5kan1DV6e5LdmIzWXBaLQrql7Mlqvl90L+CAAAgAElEQVSKZj2LGlRU53m1sS1qjrKobiWnMp1IqkK1rbmZfD5NLCkWoZLLaNPCvOTNlsUiW2wkqxXNt5W/TRaL2pirOrVaolJOU62KysOF1yMZi3lS6YzmVkoJXCxQRUUoC3sB9vW61SaQ/l3SYkwikVgGlU1kc1mCobDubyKZ0L4l1suiup+emycvjsoOJy67TY9frgYVMZaqVIplLVaGgyG1bBYAOZ+V3Gk3TQ1txETZVxDFn1mtoUuVvBJTzDYLuWJOxyVpN6vdoYCYgGSSh53Li52zBafLpTtf0BxYsZA2MknlvdI2MsbIuRQbLRs2BWoFohMbTI/dsUwuKel4JfbyGlsqNrqicnPYENfOfDFDKpvCKpm1ThsVySEXEFazuqGSr1Au1lR563V6oWyiIvXPqlNBRc20LYntshAzDNBPrmtDcW/RvinXhipxheAh4Oxyn3TYjFxbaUcqovSTPEyTKiIEpFXwQlRpJgGyzTpOyUcFuJVrT1wSnG67Wj/XZPuWGtlCjoyMzZKtWbbh8QVVcVyolgx7arNZ2y6VyjEzM08uXaaztZcNazexZtVaWgPtlPJVvG6vFtldcozVClMTE9puQqjYtnUHzzz3AnOLMWKJFFL1WzW4hoDHT09ftxYB56MzhFv9/MmnPkq6mMDhs9PZ18m2S7ZTqEpm4xRJKUTJdaq5l9Juoror4nQ4sUqOpderyriykJNsLpxOD4V8Re1+TdYqdo/YJYtNstyX6uQZAW5FdV9VxYioaiXTVOyDtbAn3yOFvuVxwCAkiTS3popfUefK2CdZs/Jv+S37ZYw3kr9px2n3USpYyGcr2CxOHE4hkkg/SOLxWoglZsjlYxQFEEmWWNXWT0NTg5ItpE9LFvYPf/xz0pkcTqeXdLzGtp3b1AayUCyrrfTmbWuYmBxRi+T5+WkyqTiDA11cf92VmhVqs4pSNU8hl1Kyg10VxiYi0ZgqP+WYZCwoFiUmQKyci3i8oeW2kOM0SFgCklktTpJLWSbGJgj6RWXYrWOh3ezQDOFUIo8ZOyNnJihka/R0DzA+PkNPb5uqrVLpNG53A4dePEFzaydPPv0MV79qN0Pruli1tpneVX6mFg5x4Mij+PwmfIEw0USF6FJOFa9T4zNEl5KUCjXcbhebN2/G7nZQokxHVxtjs+d0XE1mCsxHEhQF7LTZqZhMxJMpzRO1WOw6DnhcHlx2B6WcYV+K1cxkMkrRbsbt8FJMF0kuRKnlxWLWxFB3mN52H92tLjz2IqVMhEI2TrUsim+X5qtKU0k/k0K+OIoIIUezyE3iGGCiWKhgMks7iq29kXMt1AGbxaU2nbWilUyiQjZVoTXUhdPmx1ITS35R2DsUxBWbx7Q7gsvsIRvJko1PkUssEFuoUqxksYdnqdUkh7oXm03uU3mqOTfZnI+aM4QrbKKj20aTJ8jYmRFGF4/janeRtRUJWs00VMw40iYyhRRjtmkyVTshcwD7YpVaskJgvQNzs4t40kl392qNmQj4C8yeG2FuT441gyFi/hpZU1VVjIf3LGKhifa1r+PkxPO0tpxUxavJ3MBcSor+TlxpURe3kKkEcfjA7kpjc0hGnzF2ym1JXEvMcpWqCtewkZccbhkPTNUqwlGpydglChqXm5LJRCSVIpZIkMlm8fu9dLa3EfC4iC3Occn2bXjEtj8eJybzzFwUi6WgYL3dXsbnl6iLnFJ3FhejanMtRL6GhjaNArAUS8Tmo6zfcAnJNBTKNgLBJkLBIKZijuTiPPd+43s02INctK6DBrFZtVgZrWQ4PD7J9u27SKaq/OwXjzE6luC1N15P10A/h08cwtfopqHVz7HTB0mkl7jooi3Ytc+acFrKxBZmyUTTbFl3KTe/+h3s3XOao4eE3AHR5DwNbV627BjkuaPPcXJiFI+9hcKSmWZXAw6ZQ5rSJHMRXGELTb0eKo4kuWpUx5tM0szouUUaGjoIBsOaMy/zdQFpHHY3NrMTe83Jra+5nesufS2pSIaj+44TnVri6EOPU15cImsu8YE/v5OP/+1naFvfTftQJx1d7XzrG99ix/rtfPyDH8dWsXPm8Gm+/c0fYPU3Emzrxuf1qiJvcXGObVs30dbezNCqXn70w3t59dWv4r77fqDq0R0X7eDnv/opcRKML04QmV9kZmIKh8lBKhbjd977WwxvWsvn7v4cwxf30rWqlVh2iYX4DHZHgMRimES0pgpfIX7KNSsOCKlEjImzY2zZuJWOxnZOHhxhZmKGrvYuVRxGR4qYnSWqjjSBNjO9a5t44OGf09HZTCpa5D3vej+93RtYihfw+9tweULUkjMkJ/Zx7KGHiMzNKUEg6G3gVW/7GEGHk/nkCA898iNOTs1jdm7m7e/5EB++6w9Y1dvMza9+LQ1tDfzvz/8Z7X0tXHn5TgZaWjn7wkH2P/g00akI0XiG7vXreePvvJev3vcttl/Ry6mzz/C9bz7D5q1becPbLmF69jSxSJF01Mrui68n4IGQ18XiRILNG3fz5MNPs//oGSLZAn2D3djsEIvNEYnOc+zYYXZcvIuBvtU8/+yLXHHFVQyvH9aonWOHDpGbybJt60Xct+cHFAKL2LwJOoK9LJ1LcHr0Sa677TKWyg7i+RQeZx5bKoff7MHcFGY2laJWrFHOlDQbfWR8nrGZGDt2b9e884NP72Nr5xBXDm1mY1M3v7jvfjo3DNE+vIn//YnPMjMTZ+PmHWCxMzM3oy4z2UyCQjal3hhOi41yrkQymaWjs5saQk40c/zIJC2NA1iFlFKOkSkcJ52J4nYGsFSbyactuH0WIpl5HAEnhVwJT82DreQg7G/WeVM0nwSfBWfAQTabIhtP0BVuwZQtUXSkee27r6Nv3Wa+9Z2f0dTRxD99+5/U/aF/cBO5jJC4ilSqaeZmTyn5Lx8109UWpmt1A7MLC5isHhYiKRwWJ1s3bWTb8BpM5TRDA53MTI0xuHqA9q4ujcywOfOcPXuMe/7hWzx1YERJJi3tDVy/axcfePvbePT+n7BtwwbWrNvMi+emeMu730fO4mD3dZdiIq8kulgszezEHAFHiLbeDp2TT01M0dbazNLigpKHA34fLR2NtPX5cYesSmIUUqC06d69z3LppTs1k/bFFw9hMTmZnYloVE48ntR73epVXWpPft/3/4VqSeZCxnqnZ1Ubv/nOW3nq6Ydx+2sMDPRz8MBROjv6yKSL3P/EXi675DKmRueYOjuNterAafaxetU6FuYW6OnvI51Lky3nCLYEtZ1HZ0axep2Emxp1flgHQevqyzpwW18LvrT207Sif63KPB8IPF/p+tL8e4Wi93ywtb79lQTpOqm4DkquBCfr31F///mFs7pj1iuBpXUip0RgyI9sQ9ogFAppXFX92P89MHPlOri+T68UOXT+mnnlcdS/w3CrMQDi80FmdRH7dx4r37+yLVYCvivB7OWNv0S8XHle699fP/crj1vO9AXg9r91WfbCwV1ogQst8P/YAheA2//HBrzw8QstcKEF/mu2wK8F3N79Zb7+N//IkZMvsu/kXlpXtWIJuHB6/Hzuns9TrhZoaw+qLZ8oxF577et45pkD7H1+P+6Ql1K+QiFXo7tzkInRKZw2B+Vikd7+Xi1IWK2K3KlSSex7syXxjzJy//y+ELl8SYuudrtTwSADJLFQLOdU/VYoZVWFJoxosflzCzVZlFoFsfMV0NaYlNdtUNXScNmOUoAQUUEIaCjAk2FDaVh6FpUBKnmwAlaYtYiqClBVUkiRXV4XgCerYKfFJIXhBPNnJ+hf3cmrX3UF3/3771F15Bns76Ojo12dLp9/9iB+n581a3u47vrLyWSX2H/gGfr6O5Q1L8CXfq/sm2Z6Sh6tg8nxBBPjs2RzUpxrolIr64JcMvbM1jIWs+j5NCVR7U8FtJP02KLke8qCTZm8ywxWswEESp6vKI2lnaQNBbBR+2EBci0CLr0MFhoLjXrWbR3wNbLdxBJWbPmkXeQc1e19DSBS8pwMAPglRquAwZrpaWR/ViqiQCu9ZGG0kuVbv5LqC0TDntDIpjEVHXisAUwVK+Nnpvm9d7+PvU88T2OwBb8nxNTUDOGGEC2tjfzpJ/8XQ2tWUa6W+cSn7mJyapY77/xjPvzhDyMK5C9+8Qt86Qtf5vSZU7zvd/+Ap597hqnxKY4dO8ott93KO97+dq7YvZsPf+CPeMe7384tt9yi/eQrf/8VfvSDH3H9jb/BLbfczNaN2/jSF+9haGAtkcUo3/j6P/LZ+z/I/ff+kt2v2qpt7vG4MJml7+YUmFDIWwXoRoawnANDWVdVZaMAtwrqLKvn5Lf2Vz0nhvquDp7L35ItK+CK9AOnw0MxVyYUCDM5OkFsMaoEhqGBVWzbvFltT4P+IMVkHlvJZBSbJcdYwNxaVa1509kMTpdh3ytFfwHepKjoEZVHNk48JXbkkgtlZNNKHxYFroB0UmyV3C61K7cbOcZyDirmItlCErfLrfsvAK2QLkRt63Z7FNwW0EXaR5jZy+6xxGMxgkG/EhBkYS3WzvK9AuJK15XtCDFAXhe1rwBVZSrMJpaIZVJq6ylZxdKuxVyRkC9ApSDIZk3JDqJ0cknes0VyR9HMNOkfyggvFFQZLmorGYcsNguJXFKt6Wo6jgnoaADtdiyawSn93uP2YLPalFShtl0yjmhebU3bWNpLzr0Ang6rnUK2oGpIt8OJ2ylQrtEfJI9Ork1R1hpnyXjULKLkqqmVcDQZo1wr4w/5FeAU5bRsV4DpYr6EuSYFdjcOix1L2UE1Z1b3AwHmpa1lnBQSh1qeLyvwjWtOsjINy25TVcY76X+Gda9dxk8FdwWMlHHIrDbX6XQGu9VhKPfF3K9aUptN6cn5QnbZClgUyEUtbAmwL/eCTD6rCm0Bwn3BBnIFOa9etYCX85xKJpXsI/27raWD9es30dPTT8DdYHyPEH7SaYpV8Lk95NJplqJzTIyeJRmLsTC/wCXbL2XT+u28cOAQDz/yFBddtJvIUpLh4fUcPvQC3T3t7D+4j+cOPEu2JHmU83T0tTMfmadiqrLp4i2UTUbesFkUdOWiGOwbfbwqALv0X7m+LZo7J7b3ovyVcyAd1WqxG9bglEHyawVclfZTm3zDXtrIKpVxQEC1kip1xcZQFDuiqpXx2lBhGxbJQriRfiHjqYwz0q/MYpur99PlDFLpb9WK2k/WEDKG5Fa71G5VHnLfdDrNFEtCpKrh8dooZlK4a5CaXyKeiOh7Vq8Z0mvj1OkztLR0kEoXaAx3cOzoCKOjM1QrVnbt2kk4ZMNqrzA9M04qFSOTiWG11Vi/YYDLdm3HaReyUYpEbIFqOae5c7lsma7WTZw8fYZQgxvhTCVTUVXQu51+qDqolOxMTUQolyyEgy1UK0IUAJ+jWe+XMv4JyUr6cSadxuV2kojHmZycZdXAOpbmM/T1rsNhC3Lq7EGCTTA2dYZgMEAwJFbrCW6+7fWaHdvX10ksvcCJ04eYX5ogEl9Q29p4LM3MRJTxsQid7SG8bhfr16/XyASxjJaicTKVxOPzqKIaW0XJB0KsSmfLJFJZEuk0+WIZ0WNW5B5psSnBQ7LvhPQgVtFer0eJWlWHiWy1rPbJ5ooTh9lDOZMjsTBLNj5HU9jGhtVt9HWF8XusmIQgUypQyKex2MSuV2IRChQLabXedjltCrTqnKcqY6WPqlgfYyWbE8t3GxarKGLMCuo2NrTgdQepFCUzXMZLJ7WSGZvZrUpusbaWMaPkiOGxBzEXneSSaVLRNInFIrlimpptDpvVT63aiMMpc7sY2XiVUGMfOP3YPTVMtgy2mkE6cvpc7DnyJBVXmpawg5CAt7Yw8XSMBfMkNbMdWy5Ms6NVQc950wSL1TjeYB9zC5JVHqWzy02Tx0FDvlltOqOmNDOpFKlChQa3H6etmYKpmbKpQD4/SiKRJ1dwULI4aWpqhkSWatFCINSCyZbE7cnjcInNvWR1W3Xc0pzCkjibOFSJWyubELRcLOPlyrKa8iDOMbmMkhQLcv9wiGtMgKaWJp2niBpdHGvGxs6yYd0atU2W8+dx23G6bAQCLkJhDxZrmbnZMSUr5nJRBVlM2Ghr7aFYRO3wg84wiZjk53o4OzpLUGzBAwHcbgu1Upq+jlbmxybJLmZYGItjytkom6xMFBOs27aNBx98Ut1cbFYnjU0tTE3NseXSi1g9PMjk4ii5WpK2nga1MhY79HRcrNaLDPS2kktFiczNK4Cxcc12gp42hvqHGTs3pTnY58ZOcfDwCbK1FBaPG5e1kcySiaCjAXO5RmNDSB0DqpYquVoUu69ApjxPU2sYp82HcHAWo1PkCxnNsi9Va2zevJ1azc7YuTnczkaS8QKrB4YZHZnk1ptup6+jm+lDJzj9wkFKWNl6xWU88NyjNHYHBBqiv6+Nn/3wF8yfm+Hjf/RxankTzz32OMePHifUvprFZIX1wxtZu24NM7OTOj66vRKHkWP7RRtYv24t3/7md9l18RUcP3qab/7zt7l493b8jW7ymQSTY1OMnBojmUqz68odvO4NVzO8cRXn5sZ58chBIrEYLW1hnn5iD5EZC2Nnp7loxyacLitVsxCBcoRDPkL+II8/8gw333ALN157E9//zn0cPnCCns4BPDhJlZIcGz3KyNwZeta0EUmkue2W1/DBd/0RiURG+4fP04jD7mNuMUIlOckP/vouZkem2bi6hbYmidcoko7bGBreiG+gRQl2vo4enj24hLdlgHu+/gUmJg9yyeZB3njHGyiZ4Uc/ux+r3cwnP/rHTJ0YZfTwGI2edr7zrR+z+4qr8DYFOTl5jL0Hf4nDW2B+vkpDQzdrNraTykQwm91MT0RZPzTM+tUdBDwOWn2dTI3NUS2KSt3L+MwiC0uLOr/aMLyOx598SEHpc6MTFAs17HYXN99yC/Pz8/hDTuKLizz34H4++oE/4fW/eRPv+dAd9Aw2UsoVafD6mJh/lpI9znS8iKchhMNRxFlNY6oUiJUs2P0CeGfwu7xqyS/ZzlWrg5rVxfTkAk/94lneefMbuHr9VgLlGl0tzfzLc49Ttjs4dWJCrY2np2L09Q4ycuaU2tdv2byBudlJfBI5FE/rHEAUiF6XixOnjnNubJJNm7dRKNjJZcpC16JUniYeW2RmKooVH1azh0Q2ptdDPJOkUqzgt3moZip4HF4Wl5boGughmo6SKeXw+j1USiUqhTIus4PZ+ARNgw00d3TR1D5IY3sTv3j4F0SiaVp6OohE8zpvj8cXcDuEKGajlncR8AeVgBVuDJPO59UpopxLc+cn72T03DFmpkbo6mrkiaceY826fqpmE8lMjte/9tUsLSzyrR88SCRdoKmzWwep66++nJuuvYYHf/hTfvnDX3H5pZcTSWU5dPwUeap4mkNYXHZi0QSlYoWgN4TD5lAHmXAgyOzsDJloQgxElEAtduXBsBtHoMDrbr1WHat+9KMf0dHRrDEnV7/qEirlAtNTCxzef5ZYROyfbawe6qGlrUHvgblMhSMvHqelpVOdPgrFEl293Zw8e5zjhye5/uadZDNZUvE0q/pX8+1//CEuf5iW5ja9bhxWN5H5KNWSidVD63T+JpEuOg+3W4ilYticVlKFNB1renB4DMVp/T5cd06Sefb5QGl9LSw+KnVl7fmg7UrVaJ0IvBKUPb8ytfL9K8HEOgD5SsBr/X3/Bpg8LyO3/npdBVv/u24JLc/LfVPWRHW1sU0iYjRyYbleUAeplyOSdBtCJF+hypXnNOplmfi8sk1W7v9KwPeldpCJ1gq17fnK2fpr5yuKV9Yl/r32PR84lvfJSk5p1rJ2X96IRnjJfy8R5NXyyNgvmTuUzOQXMrzz1rfS0djCh3/7D/jkn3ySKy670qgJyNu16mW836yrIKm7iGDhJXW2x2QyZf9rViYv7NWFFrjQAhda4NdvgQvA7a/fdhc+eaEFLrTAf+EW+HWA2y/e/Xm+8qV7OHL6KN/5yXe59e230znUpyqY937gvRTyeVUUNIYbKJWqWGxO+gbWUJTcUikbeXyk1PY3pxmtHq9PLSkli1IKmg4J2VNA0aI5QVL0UhtjzeRbBqZW/BZ1moADUugWsEgm+Qagasx1ZfKrhUgppC0vfnRby+dFIZDlyaz8EtDR4bSrqkzyNuuzZbHtkQWF2CiJ6kI2IH/XLUWlOC9FelG0VGTRUC5RLuZxi3KUMmEpZqWiPPzgr7j+uqvYvGkDjz/+BGabm0KhhNVawVSr8M7ffCuNPi/7Dh5Q1VBebAdrNUbOnmZuYYbm1jANLWEqNjtLsbgucAyVR03VXB6PG4uopAQcExu75TxDQwErU3iQxZC0gGbEKLBq5LBJQd8QxNYM0FRACMkA1nRNycUz1K/1dlzJMjXyWWRRYACMK9u6/u+6IrS+GNWFizJbDbtPg2Vc0XYXI8f6gu38BdbKBV990SdtIKxpVZSWLJw4dJoP//6dfPEv7uH97/kgu3Zczpvf+Bb+7P/7M6amp/jc5/6CO97yJkbHxnjzW99GJl/gtltu4S8/d7fu059/5s+55557OHbsGHd+9KMcPHyYRx9+hAP79vGJT9/FG2+9jbs+9Qn6e3u49NLdvOc97+aqq67iE5/8FB/84AcUPJRc5Z/8+CecPHmKN97+Jvbv389n/vwz/O3DX+Rv7v4a19x0CaVyFp/fSakqapmyWlYaiy5ZugmQbVNQTED2crGgtrV126mVi/X6QvflRedyDzeaVxW+AgDbVcFlxVQzKSAo+ZFdbR0szC3icjhZM7SacDBMIZrGZ3ap5WVBrMctosC2q3WtgGgGiaCkBWQBnQVoF3tVp8ep1l8CishDFbKadSwK4opeV7IwFUBWnpNrSXTzZUuJdCmjwISog0WhJscnfUKuMZvNrpaTsg2fz7c8HkApV1Ylbt3Ctw7oSx9bWlpQla3X51W1ZzqbVpWqKFDNHjPJfIqlxSU9Hp8/qCr+Ur5MtQwOUezVLJpj7LRIBqxLiQhVBDyWlrRSEcVjUYrwFrUSzxXziHS3LBZopTSpQgqzy4Lf65O4ULVilmxssQsWQFbyXl+yF5NjVbtj4SDUKFYEvMUgtpSErCGqecOq3Gm1KWipOl3NwlUkVMdBBZcpapFbwB0BBuRH3APMdovmHaoSXvqEXGfVqiqOTWI9a/HjNHlIxhJks1nCoQYawg3kcwVDqWgzsugECBckScgWAt5aaqKuEwCqhNlSwSJ5mgIei7WyTRSSZVxOj6oIg4FGtbMrlCvkBVFwiCrVIC0I6OvyuFTpuRSJaN5jJlNQhWlzawc2u1MzHuPZAsdPnCLo9WOrWehq7mTt4BoGewdp9Ddhd7jJFrP6/kwxr+QWsU08njxHOpng7NnTLC7MMTE+itflprW5jaHeIW6+4XZMVQeHj5zE5wmrar9QynDk8JMKLhi55zlVO4rVbaaQw+Z2EmoOE25q0CxeuYJ1XJXii1rGCxHD6PuaWSyEGCXBGDb9RiHpZRKLcW8ylMiSv6U2issPuQ5E/V3P9jJyn417pNznjOcN8EjGRbWaW84rq4+lxhgtZhEGMCzfUVcFKoFJORZyD5W8ZqvaZoudvJEHb+SWuhw2rKU8+VScSjVPQuyTK3nNzpP3Sx6tMBYef+QAhbRZs4olI7ajrR27ScgLRS2cunxOytU8lVqeciVDX18b1193OenkPMnEAk5rFVOthBkf1+16D0/sfRabo0C4wc7C4qTe5xbno5TzdjIJEwuzQgwI0Bhq16Kp1epjdipFKNis6v2TJ46rtenk1BiZbILduy9hKbKE2WSjXDKr1eHw8HaWkhNMLL3Ihi2DBEIu2jsb1OLZK2qmco6FxSXm5iOMji4yNZWiVMpqlnlPWxt9rUEE6vT7A3qN5vJZPRcyftdz4OW33EulfwjpQywyLeJhbDKTzGVZXIoSE6KB9AWx1LZY1S1Drxn9rOE0EvT5cdjt5LMFUkmxrRdCmUtJY+IckkpGScTncdhMdHW2MjjQQ3trAz6XWOHPk01HsZpKOO1VrAiJQ4C/rJLd5F6aSOZxe8LkCzIv8lMs+fB4G1XFL8V/X8DD3NyckjsEcJiZWpDBT8F0j9OPtWZnaSmCw1bF5/NrXrQQFYS8US5U1bXC6TDp/aVaEXKCCatFMu5NlIQMYvNhE5tvq2R7G7b7gl5XLCUSmXnK5SRmSx6324TDbaJszhj530Ur5YoFT7AB/G6mYnHG56Mkc8b90+0yUytkCNjs9LW3KvCXzMVJl3LksiWyabGsFvt5uU/KPNJBqWQnk5VrxordLPcCh2ZKWyxiey6wQklJb3anXa2OpfAu159YfHscHiw1K7lUnkI6r3NEsa12OoR0U8Ub8NM72EegIah29lVzTYkCs4uzTE5PEkvGaWltYXCwg4CzRNjvIJ0u0tHejcXqIBKLcOzoIR579DgXbQszNLhK1cNBT5Paqb7w3Cgmc1hJAJGFtPaVa6+9hoHBVqanj9Pd5dF+smV4C5WsA7elk+eeOs3Tz+znjve8iUKpQHQpzRc//zd0drTT2NDIq655NU89+wSJYoz2gWYKlgzJchR3wEGxIsfmwWKq4XVaGTt7kv6uDtySdT2/QHO4GadkJzv9XLJjJw0Nzbz//Xfh9dtxeB30967h+qtuIxGr8tADe1mcyyjZ0+v3EU9GaG4TcNtDLDGr157LVaR7UGbZGRYTEXKixBW3ELtP7Z1d7kZKRTPxaJJYNEJfTx+dnc3s3LaL4bUX8cL+U5wbm+eJJx5j8/YhkqlxPK4a5XyWfU+9yNq+9fS19eK22zl29BRL0So2ZyOX7NrN6266kS//9ZfpHuhgfOo0k2NjtHeFWLd2Nbt2XMbkuXl+fO8vcNv9vOWOt/DpT3+C9/3BbyvY9MC/PCVXHS09YXLWacr2JJftvhq7PYAFN3ZTlSP797NzeBc/+8nP6Opr5iJjx/cAACAASURBVNTZI+y+8iJOnj3G2PgIebmmsjX+4q7Pc+TFM7Q09vBXX/g7Wps6efbYHibmJunu7yCRy6nK/g8/+BHe9IY3q/V6NpPG73DjsTuZGBnlB9/9Ho0BOx0tVtqagpw9eYZiIk46Jj9pBobW8My+5+ldt57rb38DB89NaW5rVGy7bUtUmVBnjY3Dl3L82Agnjp3grXfcSlu4hVSkyEDPJo4dGlPA/uCB/ZStccZnjtPR28zOS68kl7eSzJY4eeoME+fG2LJzE00NMm7EqWSzXHHRlezcdhkP/+pJ9r9whC3bttPe2c6Jk0c1Z14ywgdWrWLP3hdwe/xKMpyYGaejq1kJP6sH1jDUsh1TzsN3f/B1fuu9b+fb3/kuF1+8hWR6Cps/SskcYz5aoKWtm2wpgck+hcmxSL7goVIJUCqa1Eo+nRHyopN0KkexYGXk+DT7Hz3F8Jo1DA+sZrCviUsvGqapJUgsFueRh54hn4YjB0fYsGEzU5NjJJIRLrtsJ8eOH6axsZHTp86yees2Tp04jtsGLW2tHD8zSqi5U/OW29u7yWfSlHIJyvkcZ0+P4vUGMZmtjE/PKIAqhLlMMk3I46IogGI0RmtTs7qnlKplYskEVoeDVDaL0+MhkxMXjgKtLY20tLfR2bea8fl5KjYTjZ3NfP/+72N1WHF57VQrJZ0viZVzNW8lFSvQ3d6nkSOjEyNULTK+53jjO25iYmaEM+dO4vTaCDUFaG5tZnp2hkK+rMRQ+czRo1O4XI36WjYXJRi0EPJ4yMcLTJyK47F7sZnMDA50c27iNIuaVxCkWCgyPTGlZNNauUo6kaK/t1fnPs899jTda/rJCzAq0UhhN3Z3ntVrezl5coyZ2Rm6ehpZu6ENqz1HKOhnanwBSl4l14yPn6Z/IERrZ4hoDColK0Gfl1gkQiAYpFg2UahYmFmKk8hUMFsc6uYhbkVnjh1j9OQ4HQ39RCIRmppbSCRTunbp6u7FHzBcPGx2IfZUyOZkzVfTeYLZY8HfGcLulfWS1B5etkk+v4R0Ppio/N4VIOnL62rDBvl89Wj98/+RAvXfK1udD86u3NZKAHfl5+trspXr+HqsT11VKvdL+amDuvLeOoir7kP1aJAV6uL6dlcqZOvfKxbL9f2pE7/rf8u2Xumhx7Yc6bKyxlH/bqn31I9/5e+Vx/VK4PVKm+v/bDmwvq9KRl6OPdK2FoemIuTnM7zztrfS2dDKh97zB3zqY5/gisuvugDc/mcb+ML7LrTAhRb4b9sCF4Db/7an9sKBXWiB/9kt8OsAt1+4+/N89W/u4cjJo3zha39N74ZVDF+8hWde2KPAa393Lz+//+eaTVksVliMxbHYHFo0EquhUCiM1W5XRqSAtotLi9jdoth1qyLOZDPsMhVZkMVIuUpFcl0NCaIxGV9epEiBWRV9y8ouZRguK2rVvleQRwU7pJgulqr1XFQD0BUlkwA+qmbShYGhUpICtXxcitACDMtDgF9RximQVDBUqfJ3fVKvtqXif6dZvRUFbyXzU2ywtm0e5qknHmT23CgWd5XhDasNhU4iwdHnJ/jTz93JieMHue/7P+aGa17NH77vveRzRVU1PPzQ4wqa9A/0kkhFKZUzpEtpgm2NnDo3gsvpwON2q12tgF3RaASXXRbZoi42GJdSKDYWP6KAtOgCSRYh0jyiXpTjF8WgAdnK/6WgKMrNElIrlWK+ADXSfvXFUt0uWUGAFfk7dZbrS+pacWRUUNf4eaWF38ugrZFxK4CCAgQup7avWLKqGlpAkHq2rhG8+dL+yPtEceJx+ylly4ycGOP33vV+PvHHd/HB936I7Vsu5qYb38ATTzzK3r17+Yu/uJsv3/OXnBk5y85du5mYmuaO29/CPX/7ZV0w3vXpT/O1r3yNkXNn+OAffpjHH3+EwwcPs2fPHj70kT/iA+/7gKpMv/ylL/H4o4/T29PLg488qK+Lsu7JJ59kenya19/6elVdferjn+Ib//R17vzIx/jE1/+U++//CZfs3IrDZcJmk7JvXhU2oj5VhfKysk4AEAEmBdxxaMyl0Ub1hV194Vz/XV+k19tZSLaiyCyXBcSXDEiDdJBLZcimc4hzqgC1PV3dnDx2gvb2dtqa22kLNFCK53DbpQgtykopzvu12CCyPbGbFeDW7hIVr11zp8XGT7JI3X4P2UxGlZCiApQ+VhSlV0FsyqzY5JyK5bIu1E0KBBRMJXKVPJW6fZcwi61W3B63FsDzubwq+qQdJMNKXlMw0SKKppdZ6rJNI3fZ+hJwVVdyS9vJNoqVPFW7yJ9Matk8Oj5OrlCkp6dXC6G1qlkLMWUpUBXLaiUs7gGFfI7m9iCZdAqbyYHb5qGUq1IrVrWYly3ksXns5Ko5koUUZWuZisXIeQ04g9gEICqWqOSLqsqX6/QlBrjAryrKqqrqVmyl5eoVi/e6jbuQMaQtXHan2klLFqAAwULasFsMZrqoZUvVIqVaUQnWqmi1mMgWsgo6itJPFGEC4IqCSzNUxQo+X6KaNRHyNOJ1+1hcWFRVZzgUNqyTKwbBRRR0VelLQgCwWlVVVi1VVcErwCumstrwCglBxhGXSyyjBRgzLLPFn9UmwI04CZgqFBAwxayEHXk1mcqQSKSYnplncGgdLc1d1GpWIpE0Y6NTCkJ7wh5aW5vZuGYjzb5G2kPt+N1+7QtimX7u3Cgv7N/HvhdfZCG+SO9gvwIqRzMjuk/xaIRMKoFPLLlTGZoamojMRehq7ufdb/9dKiULLx44Siqe5bs/+Gca2uxqAar23zYLDrebUEOQqtWk2eICkEs7i8JWiqN639JxUcaxOjhrFJ/q94v69SvvXWmFJq/XLdnqeVwynsh5VycEq+TZOfU9K8diGROE9CD9vw7ortxWvZi3UnEgnxHgVsZW+Zw86oWiegFNnq8XEevjjs0iZAbp91nEPS6XS6p6VvDoSrmoIGRDuInHHn6eRKTKNddeweTEnAKM2WSCVFysxgsMrVmtqvBAyE8o5OHU6UO0tnjp6Qhy6aXDWE05FufGMeHgmivfzOlTk6RSSebmZknEkgxv2MzpEyOkEkWWFpIM9q5Wi9jFhRixSJxwqJUjh86SyxdYv34N2VxGbcKHVm3k6JEzdHX0sRSZZ2ziGMNbOsjkJzh97gjXv34HZXMNl9eH0+XFbnVz+vQoqUxOSWcyRo2cGyFfEKeQfgYH2w2FerGK3+zG7XCpAlqUU4lEXIF1UdZKsfZlEosxjss9zG6TfFQbNSFvyHksldVpJFeukCzkyYm6vwbZUolMQazm5X5uJpfJ43a61CJWFEipZEbHGtmsqPrluwrFLIlElGwmqQQbsVvfsr6dNQPNhAIucqklCumIeHFgqZUUlE8nM4QCDSwtpXA4A5TKZlpbeymVvASCLUxMj9PQGFCAbmFpTokx4h6QSeXxuQJEF5PUKhZVIImiP5dKEI8nCAXD6p6QSWeVECTosxATxJ5QfOK1fy3PJfS+4LAu3weF3CFOHKJEKqv7idjTYxYr9YLo9UWGgtVew2Wv4HBUSGSSzCxFiQpYK7nGvgAmIX5kcizMzWM3W7FjppLN0d3RTu9AJzVbURX8cq+0WFyqaJ+fjZBOy33KpeOQ9C91LxEyYaWmWdN2q4zdVSVryP2lYqpoVrVcS4lYnOhiRIdGIU0J2US+r6nJRzDo0oxhdf23mjUjPZ5KMzY1BRYz2UJBbdfPTczQ19/J5s1DdDVVmBo/QXxJLNObaW3uJZlMMTt/jocfOcnbf3OIvt4uaiUrD/3sNP2dYlt6BZ/70nc4MzJDKVehubmZdev7CTXUmJ07wLU3DLO4eFaV/P3dPWzbfBWZhJ2jh8cw2f0sLSVpbmjl4L4jrBoY0nnx2MQol7/6Cu792feYio6z6ZK15ExpErkoFUsVh8eDqSLKPyvOapldmzaSj0Z47umnlDTmC4TIV2p4wk00dHRRAPweN/H5eXyuEK+55nYSsRrtrWuZGU/z6GN7OXzomALd27dv5sCLe7juNVfx/PPP8MBDP+Dqa9YwuKaHZC6B2W5lIRbD5vBhtkner+qUNJszGl1gbnaBa67ZRa3qZaB/K41NjTz73B5Onzyt9vVCXEKcRGoVTKUo17/qSj7w7j8ispTh4L4x7r3vX7jy1ddRrJSIJKK89nWv5fTZ0xw6+iJXveoKHnjglzz99GPc+NprWZqfZnL8HNddcw1D/Rs4d3qSHVsv5cFfPkY6VebaG27g0T2/oqnXwQtHHyPQ6KQp7GfHlq20hgLYai78jrW47I08/sxD/PyBH+IL20nlRKlnUQJsIpbhA+/9CHv3HOS2172Nj334k5w5fY7+bW28sG8ffX3d2K0u3vLGt/Hm29/K0kJEr9livqiWy5PjY+zbv4/Tp04Qlu801/D7vETn57hk6yZaG8Pc+51vajb7oRNHuenNb+Tiq3Zz769+ydjcLMHWZvrWtBBLjTE5Pou5KlEAeVqaw+TzizisFprDHbQ2DdHSMMg3v/5d9u55mv7BJlK5BJl8kTXrNtDe2UssmVFi3XNPPkPvYBdXXbeF6bFxytkKv/zuc7z3t34Ln6NBr7todFbV5tliErffQkNjmOMnT3H8xAjNrd3E4xlOj5xTZ52x8TFuvfU2tq7bxq9+9iA93W3cduub+OOP/LnOiXfu2sSeFx6md7Wfy664nhcOvIjTXyVROoDNN02lIvdJH3Z7mFxOSK/Q0NjAIw8d4sTRaUrzkqzgwm0JYDfDb/zGZawdaGJVS5CBrl4eeOBJFhYzlCs2MtmikhBS6ZjeP8UyXUh8NrNdge+hwX7OnDmG2e5iNpIlV7GzFE2zfsM6jhzeh98rrhIuwg1BnB4fE7NLTMxG9d6xa/t2FmamcFkk9sRMV3sbYj0RWVw0bPBlTu3zsZRIULUIUUis960EvVa83kY6e4f59GfvoWSx0DXUwTP7H8UVgOFNXeoAlYoWqBU91Apunnzgadq6O5QkbHWacPpsem197K73UbVW+N593yOWirNx6zBHjh5h3fBGsqk8Rw+copqFfKlKa1efEjHLtQxWe5ZiKUk5X6HBO4jX1sroqUnWru4mnpzi5MQYLd29OtcUILWYKmCvWVm3aT2ZdIaxM2dZWlykpbudNevWkkgm1W0km4kSi0Xo7Ojn9NmTbNm+hlVrG1lKjHHxjm08+uhTlHMOVq8e1s+XynGa20LkihXWrF7NyaNHGDl1ivVrB2lt72Z8ap7WrtUcOTrCYiSJz+WjORTmyIF91AoF0kteVSh7fD6CoSAuj0dVtjLOp7JpXQO1tLRqvm40EtH5VbitgZytiM3teCnjtT43rIOv56/1XgJEJU5kWYF6PkiqdQqJSFmhSK0DjSsB4PO3/e9Vxs63LV4JtK4ESuv7fP7rdRD1pTqNOEctR8PU164rlbL/lpBs7Nn5oO1KpbC8Lpb5K49z5fH9h9bLWud4eY1dPwd10vnK7axsv1eyNa634a8D3Na/1yD9mY0alUVibqpYCjXKS3neeevb6Gho5o9++/f55Mc+weWXXWVEVkl/uKC4/Z9d3L1w9Bda4H9wC1wAbv8Hn/wLh36hBf47t8CvA9x+/vOf5+/+9m958fghPvZnn6DsNFOyCQ0Q7njLHQoAHT10hHQqSyyeMqwqJd+rIqCpRTMeRc0pWZfNLS1qCdbcItZFWUPtuWwBK2CsUcgzLEtfksiuOCH1RcH5VroGaKWQxEsWQnVlZr14vpJt+nIRvabWrwLeKlgrYKFJVLwG4LgSHJOJdL3ALkoQu8vJwsK8glJ2m0VVFU6blcWFWZwWaG1t4MyxIxw5uA+Xz4HXI0qSGquHNrH76sv56y98WRUQA73dJKJx3vHWd9HXO6RZpA8+9AiNTWEWFmaZW5qmo7eVjARSWgVczitoJKqpXC6D3+8nmZBMTyk+WoxcXgWBBEAVAEWK/5Itaii9pGFFxZXJiF2ioVaWNhJQ2rCKluMW9NYAYOvsT7VAFMXeMqO33oYr7ZCM5wwF2MvgmaGcLi8rh1Yufl4GFUStJ/a/YtdqsI/r52IlMHk++CEAlYBKDcEmDh84SmIxg9PsoRizKujW3t6miqLFpRidnU0KZPUP9DM3v8jE+AQul0cL7PJdmpk6n8fsLNPU3Mj0zLQ+F/AHiMbiap+p+a3lMsPDwxw9clJVpGKjKSpeaQdpdo/XpVadcn56+7s4fPA4Zb8ALHm6ezpwuSz4Ai5MAvKJYtFqWCULxlWtSr9fzm2khkOOr35drFjsvnJfNha3As6Lha+ABlIwFbWtsr1TGS22u+xuBVSEvR7w+nn++ecZGhhiy5oNVFN5VQwJoijgrWRbFUtlbQdVm+dzhurW6cDhFHvynJFP6nFpzrQodXK5vKqcpKtJnqP837huUTBKcjdFUWVx2qiK2kqtwYsKesj+S9aRqGYl+0gB7WXVvBR7VKkuamTNYTau17q6TQgZK/uO9CXNXa0I+JElV0oRaAqR1wzclAIysr3Gpla1Q3NaRclWpJDN4xFbXpudbDpJuNGniklTxYy5YlbwVvZB1MuyYJaifb6Sk1hPbG4r6WKKaDSO0+o2lFdSQBHLYdFTL48pOr4sF1fKoraV/q72Z3J5GmOQdAoFfYUgYrYpoCv7JFa6MnCK6leAGvlIuVJSy12xzBX1kYy3VpedeCJKvpTHJ7nKIuSsVbAq+QXNo63kTVQLFj3nDaEGUqk083PzeJxuwsEGPf/6fSJ80wzeOuiXk281vl/U19JHxe5ZrJnzObWnFpWH2AMb5BkLuVKemq1GuDmswMP+F18kky3Q2zuoyhKfrxGbzaMqiXNnpzUntb29l127d9LSGiDs8VKolGh2t0LFzNJclNGRCX5074/Zs3cvi9EFtWJubG3gsqsuo7G1kWgoq4XqpaVFpibHpcMwPzvP2qE1jJwY4fCzx9h90RWs3bQVm9nFxNg08UyErtVN5CppPR/qW2A1Y3NKFmlVC3HCkJGxQMBwuYcJCUgBKXXLNu5B9bFtpcKgfm9ZWVTTcaNaVfKHqJ71fNts2oaqrhWfYIliXibfyPhTVyTUtyPvl/fVx8f6fXLl97w0XispSYgdxj3v/PvjS5nnK8ZhAfptAsyX8zgdNsyWKplskkIhqxaMOu7UxIIzoEpWQ6FtIZvOE1/KMD8XUdWfPL1z524dT2QcefbZx7Gas7S2OHnrm19DKGjG7ayQjCe5Yfeb2H/oBGfOjKq14ey0ZPyFufqqG/C4Q8SjKQ7uP6BuCqGwn7NnzzA/v8Abb7+Dc2NidxvHJQSSQoWujiFOnRwjHkuydl0/+fIsds8S1752PdnSuOYMZ4sO5hdSjI/NszifYWY6ypmTZbp63KxfP0RndwvNbUG1fS4UE+qcYCqYqKZNah0uYIColuvqaKVDVWuqvpE2frnQKnOckvZFuSdLYV2q+VLkLcpVZaqp0jaRzRJPp8hk8+p6IBmqYqVcLFV1bBYbR5kHVEoQT6QoVapaIHZInxEAtFIiHo8Rjy5iq6Qxlx2sGvBw5e5ttDUHyCSWKOWT5FNJvfkEfYa6TCwEmpvbGZ+Yx+NpJJsrgqkiYlQisUUFD2q1soLHHe1dJJaSxCNiGT1PKpHh0kt2kRM1sMXC4sISwUCIzo5OEokkiagU1qsKdAuBQIBQ+VsLriYZtwrqPyG9zWxyaA5zSbK4K1Cu1YwIiWoREStrjrO5TKUWoVCaw+YCb8hHPJfh1NioRHgTbGzGanVhs0qmdI10rEA+U6aUEQJSjY6eMOGGgB6LXMgyLgk4Ho2niEbE3cSYx4oLiRDg5O98Vvq6WPTbqQmhQazYS3lOnxkhkYgRCntpb2mlp7eLoYF+GkNhvU7KpQw1iixFYySTac0Qjki0xmJUIy0k2MDh8nJubAKL3Un/4AC1qlgaVzh2+Dm627Zgqjaz77kTem63XjTI619zFRNLe+jqaMJadXPiYIRaroH2xo2sXnM1u7dfw5ve+i6uvvoKcvklvvODe1iKHSaZrvKFL9/MiVP7SaXiBLzNmCoeOjs2EgptIJWAkD/M9MQMxw6f0Hvx8KaNlE0lXjjyHE/ue4y+dV209TWRraTwhr2qErZVK/QFQjRiIVwFb6mGy2QiFkuQt5jJ2a3MVSuUfB6yYt9OmZClSiVXIbKY4+Jtr6K/dyNTY3FuuuHNJBI5JeOcOXta4y7a25t5/ImHeOzxn9Le5WLd8IDOicVtobG1jVxRohZKmof5zEMvEmxx67WaThW58cbLmJvLMja+pAo8t0eAvyZ+cu9DhLyd9HR0Yq7lCfgKbBkeor9tiJmxLJQaMNucTC/O8OgTD+Jw2/E3BGlsbmHLth2EQs186UtfxumycMkl64jHzzE5dYJ4fJF3vuW3uOHVbyC9aOJ/ffST7Lh4J/6gl7/52l/zJ5/6E8ItbvY+/1OGVgX4wbd/zqruRu64/fUkkl0sRGDN+n4+9+XPMBsZJ19ME2wQm2gHPk+Qgb51dLeu4rorb+JP/9ddHNh/mB1Xr+P44RP0d3Tzrre8g6HuQdqaWsklszoHFOAukUvzp5/6NEvpRXZevkNzh52WIOVimYmxM2pz3dPZzO++5x1YbSZGp87wwGO/Yjoyy6mJs8zG8vze+99JMpdkz57nWFpMcc3V16orCaYM42OHOXjwLEMDfmbGrZTzVq68bLe6JVRJEQ6H+MVPn+HwgTF2vGqYbDHH7HyM3VdswmQqqZq+o6WVcg7u/9bDWCsuGnxtbFq3ljVDPaQzSzqXc7jRuIViuYLN7ubY8RFiUckJTzE1HaWhSZySmgg1OhlY1cL+fcf4wl/+DbF5G/GIqOYtPPLET7n8qovx+hp46NGHCTRB5+osc9GnCAR9VBFCrERvCMjZRCZT4ev3PMn6zeu4avcN/PHv3oUnGFQix0c/8vvcfuPV3P2R9/HZL/0V3/3KNyhU7UwLqUXGCrMZb8DN0sK02gR7rHZ8Dg+LM4usXrUam9vG5EKU5w+cxN/QjjfYQDyxRGd3E4n4NIn0PBYHpEoFrJ4ADR29xOMp/BYbc5NT9HS2U85lGejp4pc//ynvesfbuffe+9iyfQulWpWGlha+/8Nf8v4//B2OHn6eRp+TgK+VgdU7uPuLX+f0+Di//6H38rMH7iNXXuDWN+7m1KmTlHIWmnx9/OLbe9m2cxN7ntmrjlnNHT5q5gpWh4Udl25n1ZpVjE+NM3LunBIao/EEl112JZlUmpmxGXrb+hifmNFxbtPWYZ7b/xS5SpSunhDTU4vkk17iZ9PYAt20t4WZmTmF22sj4POSiMl9LImYzu+6eDd9g726H6+54bV885vfxGK30drezmIkoiTBQqbM1PHTfPSuj5MtxvnOvf9A/+oWBtd1YrGbmJldoqNjFbl8lWKppnOF9s5WoolFzp4+wc6LNtMY8JBKRDX/VlS3h4+fY24iQyVfpZavqRtHa7OP2MIipVILDc0NGtvS0taizjEyyVZin8y57TZ1lpGIJI/Xq/O7Yq1EspLG6jTmd/V5Xb3uoC5ideL68u96KcSka/xlcvvykyvXxucDoytBz1cCb/+jmtdK96yVa/2VCtT6Om0l6Fk/jpWk45WERTm+OhlRvqP+Pf/ecQsxX2oI9bn1SlK4fpcwpVaQIlce00owuP58vU3ERUPnH8uE/ZXtuPL584Hilcey8t/ymV8HuK235/nzciH62UpmKtEi77jpLWqV/Ie//Xt88s6PXwBu/zsXay8c24UWuNAC/+kWuADc/qeb6sIbL7TAhRb4/1ML/DrA7d13382ff/YzJPM5vvKt/0PaVCSaS1ExV5WtGhCVisOFx+XF6XIro9fhFgWKYX0qD5mgS0FOJudSgJbiooCfZquxOJHCZD1LVlSxdQD2pYXK8nbqxc+Vz9dB22rFKJS+EuBaXxicvz3ZrOHcayyCFMiUn2WllLxfFghiTyhVfNlH/alUmBSrqqZGMskU6XQSj8tFrVKiIeQn6HPx6MMPsPvSixSwTaaWGD03QiSyxObt2/F6XSzMTxPwuuhsbcZUNqv6dlX/Or751W9z8twI//Ivv2Bs8izVWpGFyAw2n4mO3g4FCESBKDmDi5ElQqGAFoZlv8T2WWyZ5HgFRJOiYzSaNKyqHGL/V9IiXFwUULkcTY0tRkab3a4KIAVJJY/WLAVnsTwt6o+Ah1K4rKuzpK3qbVoHyA3balGZGef0fBbrSubtysWXAWzI9gzlaR2UqC/gVoK4KxeLwjQVpZ+oO/OZPH53kHQiz9JsBFNZ1JdlAr4gIyOn6eru1ixmARqzuSylolF4lsK3qLk6O7vU8luKzaIa7e3r48SJ4wrayvYlp9Dt9VKzGoV2ea2jvUOBFmFYC6gowKP0XbHXkowtecSiUVViFYpluro6sDtM2OwmzS2rUCKXT2G1W40+q6C6SGylPeRH7CxfzhU+f8H6r5XOy+olWeCL6lKIBAJ6inK5JNswzK8lu1VsKwWoE/DG7/Vz+PBhKoUiV++8jI5ws6opFbzFQjqZxuEQINdQSonypljIYzWbcLudChCK0ilXLqhlt0ctIyXTNovFLtarkj0kxXYprlkxmSUzV2xSy5i18P4yOUL6mdGHrQrcSl+VflkHdeU8SJFfMgONccQAOKW/G9avxrVf72cKSNlELSW52CW1xnRKJm8ui8PlVqBjfGoKm82BxWbH4/FSLdY0l1ZyCiXTulSUPN8iQX9ArZIpmlSN67I6NSdNriWb04bdbSdfLRBPRxVAdXncRKMJzePSPFKLVRW8opaV41Ewzmzsu4C/BQG/xPpclMiFnOEdYDKrKkOuSbFZVFKAczl7V4gQpbISIuxWO1aLMU5J/5XzIUCqJ+BRUko8lcRkAY/YvQs8XM/9Nlmw2zyaVymgilg5t7W06vU/MzlNpSQqHL+qfbXNC6JMFpBS9i4rKeLKcpexWmBparDOHAAAIABJREFUA6IXJZpxDkQlKMV8sUH2+b2qODl68qSgoEogEZVmV1cPLqeXc6NTnDgxogo7pzOgebNXXHoNQX8jFbOMt1F8VhfZfIlf/PQBDuw9TJOvg71Pv8CB/Qe1vbdu38LQugHae1ow2+D4yaOYN3hZXBAg2sHkxBg+j5eAz8d3v/I97C47rW2tFLNVbr/tbWT+L3vvHR3nfd75fqb3Gcyg98oGAqwiRUmmmmM56rIsx4ntrO14vdmsHOdms8lN9t4tZ7N7z949iZMtSbxxYsdxl+y4SLIl2bI6xS5SLCAIoncMMDOY3uee53nxSmOuk3Piv/YmBA8OgcGU9/29768935Ys0hhpIZaNsZiaBrf0I8mvdGhfTmXSOqa+3V/Fx1rztgw7ZLnGTrWZN77qCz31BCC1Uq4bP2XcEAKIqZoVwFaB7y17N7NfSJua5CETCDTHQ1OdK38XUFQ+4+1xWUlN72xrNIN4K19cjrPeIs5U/JqMfzlOY15GVUUC3ArgKup2uSGTqYTmyHq8kv9uoZQv0KDj35paens8fnzuZr7znec0m3JifIZ9+2+hq6OXc2fO0Bjx093ZwPE3XoRqQS3L/4/fuJdHH34IV2EbX//yt5lbvEJTiyg/QzjsAcYuzuOyt5PYKLC0tM6Bm/YRCjtxesqsb8wzNTtOuKGZvt5dZNMlnn7me0Sa7dz/0C1cmzlO/1CEmw7voZiXDGcXb7x+gW98U5RvTjI5yeItEvDXePSxETxeG7293aq8TqXymr1rrXokwZlKGVU4uR1V4rF1nVNkjBLbdwFwBbwWVaz8bJCPDA97dfmoFMSTUYFbzcWW6yAkAcmel/lTLMllThSyS7msZLe19RhZyTQtV8jlxKBbxg8fLrcXu0MsqK3EUynimwldvzREwqqyE/valdlp7FXJrVxncyPPYG+Q228bYdtAJ5V8hthaFIHRhK/V3dXP4sIyK8vr3H777To/tLQ1UbWUyeXT+ANerA67jo+iqE1Ek7S3dFPKV3j9ldfVDWGgZyetrS06P373O0+xthrl/vsfZHR4lMXFZSWPSNsUxZJf11wOqhUBYeI6hlmt4qgg0jRZk0i+uY1kOqNjtay9hLAmY5vL5cDXUCMYgUxhnaW1OZweCwPb+khmE1weH9Nr2t7WR74oYLaboL+dzXhabWeLhU0i4SDdPV2qSpX1k5ivCEC8mUqq04ISijRXvKwK52rVj9fboSq6ickZMvkcnT09dHR3apt3dLTS2BRUa+7NeJRyuUC5VNA1YKGQIZFKKRgdCkWoWOzk8hWqFgfVmoN0xrBszedLJNNZKuUMHvsq6cQiQe8ALnsX66s5JfRFmm0USrM8/qkPqg3zKz9+g2omwGMP/CrHX7vK4MB+jh87h9cTZGl5mdtuO8QPf/wtllbOU7Ov0d3n5a6fO0RO8utdfs6dHaeU93LwwAN88fNP4nH5uPXwuwj6G5ibm2NpdVXXozavlVCrj8sTU7QOBtmxt5/19SXam8O4xCVjdpmWXI3hQIQBdwO2QhlvIEjB6+aKZN8GPSzayvj6e1hYmcAlBJlqVVX0q0tJQsF27jh6H0cO30VbS6+qKL//zLParxYXF1lYmGV67hyRFslF9nHo5kNEYxtsxFMEQ61Uyk4mJ5a4MjZNwBfg6vhlmiJBIo1+Ii1h9h7Yw+raiirgLl64ysjwfqIrGyQ2Yhw5dBPZZJyZq9Oszm5oNm82VWYttkzJmmFoRzfRxAoTk9eINHcSaerl0htj7D54lAcffoRXX/8BY+PHmV+a5KGHbiYdS3Bg91Ee/fmPsr1/GzOTl/jGk1/hhz86xp/8yTc5f/4Kx48/w+hogJPHTuJ35Nm7t5dg9yh33PMwzzz/HexecPoslCo5VtdX8Ab8eD0hOlt66Wjp48Klq0xfW9Q2Sq3n6evs5tc/8ascPXgEW8UOiSx2h4uayyX0H1ZjK8yuL3F2/AInL76JJ9CM3dZIa3O7uig0NwUp5DYZ3buDpeVpfvD8d3F5HfQMdHH2rdPMryyxY9dOGpulrR2Ewx3MTs/jdNb4Jx99iM9/8f/B7aoQDAbwOVqYn0lwbXxOSU133nWY7p5m1jfW1IZ8/OoSLS0DYPWwsLhEcjNOKOhmZNcQX/rCM9x5ZBupjQwP3fsw02OzxJY3GRocUnKf1+cnHk+qdbjsH8W2vyHiokKMq1MnuPfh2/jaE89w8doYTe1hVTD7nZ0Uko3cf88vEQ420tjo55lnvscXv/gkw7t30NzpoGC7yMDOGoV8VgnGDk+JeDJNY+MA2XSYc6fWKOT96v5w8cJpxsbOs7QwTzEHv/rhD/N7v/ZRnvrLzxFPl8hWHBw7d5mB4d185evf55/+i8dYnJtieWGB/bt2M3d1iuGhnXz7m8/wXz7zZ/zRf/tTPvVbn+aLX/0aVqesCzPs2DGke7yZhWlmV+dwNXrI2YsUXSVOnzrHhx78MB6rm4aAjysXzlPJ5/B73XR0tmj8jIzB4oWSLRVYWY8xPnGVvq5ufu62OxgZ3kcyV+bSlWu88MrLpPJJfCEHpaoA7H6aGyOal72+HOOV5y9RSlvxNlpweiUSCXr7ehSclDXCkVtu5V1Hj7K6ts7ZN88zuG07q6tRxi5foq3JwYc+8CCvv3KB7zz1PGuJTXbtD7PnUBs//vEVqPlZmM3Q0zVCPldldXoBn8OFy1sjKK4KLrHaL2O3ORjq38aekb0cPnyE/XsPYbM4+cTjn2RucoHdh/bwzBPf4/aj72NwYCelWpR9h3v5V//6N7E4K7R2h2nv7GYlmqBUEfKilTt+/t28ceIMHZ3dXLwwxo6BfrKbG8xcvcyth2/C4/Zq7vDlsRnKRQudXf2EvAHmxq9SK+ZJrWV56OMfwu1xsSD7CY+sI7Kaw+wJ+OgdGuDS2EXdl7m9Xlaiq/j8Xg7efJDVjXXdJ5lgn0l2lnWYSfi7HpA115wmQcwk55n7QVnr/TQCulnfqAcjr//5p9Wyrgcy659Tr+w138tcT9Y/z9ybXb8uNonj5nrVrAGZrzXXzebeV9a55nuYa1/zc2WPU/9Vv+Y1fzbPpR5MFuDWfP+f9ry/rb53PVj709b7f9tr/67H6wFv+Vmc1dxVB8X13A3g9mdp0BuvudECN1rgH3wL3ABu/8Ff4hsneKMF/nG2wM8E3H7mD/mv/+NPmV1b5kvfeYK5+ArexpCqDLw+nyqy8hkjJy2VERWtjaGdOzTfRhRmAqaqDZ7NTjKVwu/3kS8U3rYd1uJwSew2txSjIqd4u/z9k0VwAaJUSaiZuIYdkH6rkk1Yk0aRWj5TgEAVIGrRVMAro5huLtLlmORLcyxrBmhobpbkyapCtYrCpaSb31xWwArDalgKool0RkE8KeoV8gU9BodY6FWKrK8sMbxzG+fPnaa9LaJK25amMOPjY5w/dZb9tx3igfvvYXJ8jPmpKXZv3602neU8/PN/+im29e3ghR//iK88+WUCQcmAhKozRzIdV+vpmtUAmUVtG0tsaEFflIymra5kPenmzWrVjCGnU9QrhjGyx+XV/Dm1Gs7k3rEy1rxDEwAUm+h3QMP6zZK5yazfVL1ti6xuRYYq1QRc5RHzOtXbC72z0ZFraeQBCugnzxV7RSmWy2cUCmIZKuowsRg2rEcV/JCyRLWgimcBCJYXlrHVBLRGlV5yP8pGWt6nsSlMNpfGH/Tq63LZvCog5f3b2to0n1UsgQUAFDBNbH+bW1r02oodqRANNpNiC5ihtb1dwS0BH+W9BfSSIpUUldeiK5qZI2CVaVsqYL3HFjRymCkpaF8q5SjVCsrqT2dTej9LbpVhkSzgrWH75JBivvpW/6RVlPxuMnOvZwKrPXDNYCYL0iZgiADKXpdXAUnJuBUg1mFzqp1la0uLgi+lVJa9O4axC8ArdqE2J7l0XotkotYVSEoK7qogleNRkL2GzeUkXciSTG2qbbIojkUBKmrbqqWi9oKGstiCy+3QUxP1rqgzValZqRpApgXNshJLdfkSu1Gf36d/l/wquVYC1vo8Ush/5/yNe0ruHwP0r998G/3bZgCi5QKxxLoWTwRolL4rIMmlsTH8Qj4RAESsgNX6fCtjScaVYoFapayWoEF3gGqxir1qIySZavm8HpuA0BZbjVRO2Pl5XD4Bz0zwZssm2e3WMUJUzzLWyTHLfSJgTU5ywq2S2+jUYptpqeqwO9TuWpTAxVxR+67H7VEFWCEngEDF2Ni7XFr81pwvp0NxfwEZheVfqZXJZFNqr14pl8jnMzoWyHtbbKLEF0tXYwwTkDbg9VMp10glUqqIkyKVy+miIlnAlapatdesGYqVpI6z4pdrsbpUNVYSdZqMK2VR6VmwOa14A25W15a5Mn5NcyM7OwcZHt6lOY+L8/NMzcxolvFA/yAD24YYGtiB2yG2mza1p5a2WtiYZmL8Kp3hfj7zx39KJlbCWvHSFG5n356DdHZ2EG4JUrOXCTWKiuk1/ui/foZ9v3BYCS5tLU0k4nGK0sdrVl5//XVVVUvuprXq5PCBW9WWubO9i4GRbWxa4uRqeWLxDb0XpX2F0S/2uIJiSlFO1ZJbc4jed0IaEpeJLQKBWYQz2fdyjyugLTa4W4QY6QcylgnYWp/pZZJizMKWaX8n47x8lvke8p5CGpHHDMtw4741x+jri1da1BP7Xqv1J5S89YU+6Wem04K8j362WMIWMqpAlpx6mcv9Pq+CPqLCF4eGYj6Dx+ekVMgSCHgoFDOk0jl8/mbmZlbVjrox3KEWx/H1FKnYJi1NTURXZmhr9pDPbbKyuMk//cR78DtCPPpz/4qvfOFbrKxNMrSjk6nZq0q2mby2xLHXL3H3XT+v9rb3PXAvV8YvYrWVWIvN4AmViCfWOXv2PLt372Ln8ADLK2PsGGmltz9ELLHM6kqU+EaN48cusThbpbWtmapkilezHDi0XZVzpWqcVHpJc2Oln9XKMjL6cVojWGsBKkIOKiQpl2L4fB7cMkmL20ixRLEkbSbECCG3iMWuQWYQ8FaAW5fTht0qyll5bklJDppbZzOui4xL0uhKPNmygE9lM6zGEmxmcxRKYo9eI5svkyvIOGvH6fZhkX4qqlzJxpWxVDOQa7SGwiSi6wqOtjYGNTMxs7lGJOBmqK+bm/btJR7dYHV5jW0D2xQc+fbffJsdOwZ0vJAIA7dPcpWrzC3MsnfvXpYWRBUvysxGJZ41h1tobmzh6vgEPlf47UxzWS9deOsib7x+UklOu3buJhyKaCaq5LnLvEm5qtnARvcyCExiX1+tiKJfLANlrLJpv9F1RU0U/pKRV6RYyVGo5AmEXIQjHkqVBBuxec1PbWwOsR7fYGE5Stkic4yXVK5KONJOKBhmaX6e5eVltYQN+X00NjbQ0tJMY2MQr8elTiwSESCEr0I2zerqBitrBWIxSaR3MbRzhO07R3B5fTr2JVKbbMQlQ32TfCFNNDqvqjnJhZfcRlEri/p0cXlNlV5Wu4dAsIlq1cZmMofLEySZyuFy+sSHlXIpy/jlE9x19BDz0wlOPX+JwQO72UzGyWTXqdQ22b+vm6aIj0KqwotPXeaXfuFD/Pq/+OcEw35mpuf56peexGrxsLyywlsXTxKK2EjnlkjGfNzzUCudnZ00NDThtPtZWkzyzPdeIxJs1QzihdllwuGwkoYkV1dcDLKVLOG2IBvpKDv3DtHS0cTq6jyVZJxOlxfLfJQDwTb2BlroqDgprCfVqvXC8gLB0R1EQ27+41d/gHvQwZ4jo9iscSqlAu3tPXq9J68t4HaFuHplhpHhg/ziI7/Mt777XV565XX8/pBer8YmD2uxBWyuCnfdfZuqOGfmFrHaPEQa2jQPdXZmnm39g/T2djAxMcbS0hy33XWA1s5mNjczvHlqHH+ggcZIE2dPndfIE5/LRcAdZGTnAao5G4sz6zRF2ujs6+C2Ow7x9HNPYHOVcXqt6trS1b2NfEGcb6q89OKrLE1N4I3Y2bmrm/sePoKHEGNn5nnjxTf58C98gDvu2MuunTs0K/uVl2Z59bWLeFwVHnjwJj7w/ncRm59Vu9dXLp7gr7/9FQa29XL07lsJRnx09LQyvzSne6iXX3kNv7eBtrZe3K4ge0cP8OwPnqMWa+A3/8Wv09fcTiYax1Wx4rGJos/GxtI8ly+eY8+tN/HmxCU6t/cysbDAZi7PqbNXmZ5ZoKevi+GRHXzne0+ytDyvJI2B7b2qFPX43bqmE/eOC5cucvfd71GywckT55mbXeLQTaN4vEWOn/4ejz/+y1y88Bbrq1n6ukd45qlnuTY5y8GDXewaHlTSXzxewONtwWYPkIjnWVuLKTFwfnaaciHN/MwGEW+NnvZ+/vrPP4fb0cDTTz7HsdeOq6pSyA9Dg7vEFVjnI4lsaIg4uDJxgvmVc9x0ZJC9N+3g+TdO8c3vv8WvP/5RXv/xGc6eHGf39j187CMfVZtoIRRlUy5OnThPZ1czL7z6ZTaSFzm4fyc2RxFXMKXElehGhae/e41ssomDB+7m7LmTPPpLt5IrrvDiS6+zupggOpPhpW/8DxzFPGMTc0Q3CyxvpKlIZFBrM29eOEtzY4hCLkNzOIJV2G5llDwmJIWVtRj33H+fWqh/7i//ggcfvJ/f+M3f5Z73HiRVTGHzW0hU0lQDNsYXpti77xD+WoDowgouu1XVtuurS6JNxOuTXNUi27YP8dbFC8TTKR557FFSmQxPffv7uCp+3n337UoPXU8ksTodVK0lFpdnaW7xEwx6WF6YJxxsYGFmmYFuyX9vZCW6xk0HDyohdW5+Tue7iauSEzuEPxBiM5Fkdm4Rj9vHpctjmv2cz8Solte58+h7eOGlNzj75gyf+PSdDOzoYHpuibm5ND96/iJHb32Ic2cuMbewhNNaJUieoLWsESHvuu0o18av8U8+8nF+/r334bC7KRaqTMxP89rrJ5iYmub//O1/TTyeoq2xhb/51lNsphZp645gdVZ449QJFleXWIhOsb6ZoKHVyrvfeyfPP3eCeMxCa+sAdqtL1zHF9CauooX5qWtsG5bzbqJq9eByhSgWakqGbQw0kFxbU5Dc3RpQIrQokZXE5rRTFGch2e/YLFicViwOi+6PguEGnduTmZTaEpkkPJmnzb2tuR4zq1TX7/FM5ydzrWaSnE3Q1Hy9rCXq14P/Cwi89QF/Fzhr7v3N51z/HnJs9etF8+/1AK65LzPPw3R1MQmCb7t6bTks1dcb6gHS61Wx9Y5MplWy+dr6Cp+p7L3+HPR3w5zsf7GWNveO9WBvvcrZBMzrP+/6vefPUmW8/lqKaMBdcVCMZvnYox9Rxe2/VMXtDavkn6V9b7zmRgvcaIF/eC1wA7j9h3dNb5zRjRa40QIG+GMEuP4tX/V/lkXoCy+8wB/80Wf4r//zf/LGuTf5y298mWBHM5laEYfHyJksFwoKkolSze3zYXM6iSU3tQApFoumusgEfLwerwHcbNkiG+oyA4g1vuSROoXQVsat/EWBRcnt2cq6Nex/DbBG/8njomIR+FDsd7by02Rj/w6Au5WbuwVkKtBVMo5HNhCS9SoAsQJCZh7LFgAkRVjZdOREiedwkMrncDvdCoJ4XE6Cfh/R1RXyuQztrU1ks5ssL81ht4ndXpVgyM+ZE8cItzSK9yWJVJSgx8NQ7xCDvTu4enEKn6eB//t3/51abn7urz7L8toSDmcJu7tEsZo1FFViCyvZiKIEyqYU3JOsTLEyFhVgNp/F4/UQDjdsAWMubTNVGFvE7rRKuVTC7XArCKYAzFbbCqYk4JHFIkC2YaWs7bmVAyMbMnOzYoITJnArylxRWNZbBZmgrfkaEzh/Z0NkZHsqziigh7T1Fjhrgunmhsj8HFMJJlUPyXOV7FMBm0Qpmk7nFPiU61irVuju6WA9vq55hz6fW9XDkhMo7O1odE2L43L/yf8CFr4N+Gv+oKGYEvDHISo4hwuH26XFCWlrVZV5vdrmco+JBbAoryRTVHKRQ6EG4ok4nlpQ20VucbEYtlgqWnx2uu2UKkXD5lsAsC3V7RZWi01V4O8QDrQPbNlm1bOGzcf1f6mmW8WeeIvcYJEiuMWwH69Kv5D7W66tnXBDI+lkiqbGRqILy7SFG2lrbtX7WSSUAvbaRQEsryuVFZzyugSAtFLI5rSbSi6hGPXmCnlKlZJakYlVswBdpZphBY21pjbVogQWhaoU4JVlrZbqFcMiW0gGYqUsedLlsrared+JZax5vgaIJcUCAVnNrE4DsHqHfW5Yy8prDABdrMAtJFIJg9ShmUgOHC6nKqA2YnHK1arml7q9Hm0jtUOX10qbil203UtAAG2LE6sUC7EpWJNOpVSFLKC0AK+lcpFkLq2Zf3ItJINSxxO72JgbRA8DuEWLX3I90+mMAreegCAXGjCtILVYVss9WS3XVKEmyldxN3DYXFs2owIQWTS/0VoRK9Gijg2i4pPcW7FUU/G2lOfsNlV+lQRolvHWYqEo1t+Wmio85XNSmynymYLaezosYjdexGWVfuGmJtm2larhPmDLkSsm1bbV5nDjcgewqPKlRlHGB7uVtahYFxfI5FMEwwKM+2lrHmZ1Oc3y0oKqdSORID3dXWzfNqBAyXpqVdU4ly5fULV6U1OjKpfffPMSrU1dtDb38Tuf/jesLab4/d//Q37h/R9henKOXCGLxVHFF3IysL2LM2+d4BtPfpXAcKOCTu2trZSLBX3PUz88idVnUbWgqIxsFhe1shWH1aU54zWPlZZtzQSagkZ76nxSJZvJ4nJLRrFJ/jHaUK6fWu0LQUlUlUpUMsZNBUrrbOBk7qjPkDWBVp0r62zrdVyVsWBrGjQ+w+gr9c4FAooJcCtfpgLDzK59Zz59Z/xQUlOlPlfUmD/NL9OWWX6XYzD7lxyKqM8DAb9my4lSUpTLat+cz5CIbxAKOMkVkrjdAmiX8PmdzM7NUqlZGRjawdL8Ks2NbfhcQdaWNlieX+b8iTHCwSC3HN5FtZJXEDGTTvD898b4+p9/h+MvX+DylctKBFlbX2ZyeoJf/PD7yRXSTE5do7u3lz2j+/nSl79OV2cf6XyUsemXuOmWQbCmaG3309XdonbFFtxcOD/N+TenVEm5uFims9vHQw8fpr2jh1dePacq2QMHt5NJr1EobFKpZQkFvQYxS/JOq3aqJRuVssiPxS5Xxn/jOstrdR5Sa3c1Rscm/VJARwUi1XTbmIcFCauJu4AopA2Sj5A34ptxfS8Zh2QukUnRHOtU6e10EcukWV3fIJXJk8mXSOeKFKsW8hULNSFiOD1InKyAt5KbLsCn2rzLHFsrUavksVbzeJ0W/B4bHodkI1oIerzsHNpOejPF6O7dxGMbzE6NIeLquYVVGpubGBhs0X69Fl1l3+gohVxJLeM3Vjfoautm/579hnrc5mZlZYVkMqlkEiEJybglWdZCmoqEm1VlWyiUdSwT1bDYTQvxSvPVy8aaQBgmYgss6xuf302+aJAEpN2FNJQvCJmtQjbvNEgwlRQuR5HmJhmLEiTTa3iCDiwuK7lKkVg2zWY+T0HGLVsAn6txKxagwMZ6VAkuzc0RGsMhwdDV0lpU5TKrNjWGCfhDWG1+clk7iUSebK7KZqrIZkqIWJJRWyKdzSixzhd0Iph0sZSlVM7j89hobW7SLOKSzKdVK8lUlmyujM8XYn0jQTDYpE4QAkiIt70QZhw2Bw2BIC+8+IIS7jo7u4z8+Hwem0Uyq6GzpQmv28XLL7xMOODlXbcdYNeuTkLBAJ/77JdZWSoowNfYHMBqrWBzVTl6xyE2NlZJZzK43D61OH/y69/n8MHDhEPNait+ZWySYr5MW3sHqXSKptZGMqUssfQ6zR2N9O3sJdIUpFot4KlVSF6bY/nURe7s3M4OZ4iuqgeXEAuwUpL4g5CXb715nO333M5YfJ3vvPwau/aH6B8SK+1NJelJH+rt6adSlhW9WPXbmV9YZfLaoh5Le3uH5o2KHatEsY+M7iCdiuP1ubkyNk42WaC3v5P4RpRIOMBddx9hZWWSRGJNCUX9Qzs5duw0k+dKhDo97B3dxerCps7T73/4Ia5cnODEG2dp8LRz/3sfo7Wpl6XlGEM7Bzn95qtspueJbs7y/ad/wK1H92P11YhE2smX44xfnqerz4vX56W7o5v1qQzzY3E6m7pJbKyplfDO4SHuv+9RQo3bmZ7ZYG5uhtHhIWzlPP1tfbR2tnHm6nO8ePxpndM8PnEJSWJzWZWA1trRrvbc41cmOHP6LVZXUwwODfLxj32M0Zbb8dpcmise9PqxZfO4bHZShRJf/aPPcPL0CfYc2EOktZH9Nx/kP//h53n8dz7G/OoyTe3tXJ2c4PT5s6zFYnzy1/45v/qJ3+K9j76bgV0Duj5y2J088/0fcPe772Z6ZoJA2Mu5U5dZXIyxe3SYc2++yq988mGcrjLBQIDVpQRPf+9VrJYiLW1+bj6ySwlUPm+EixfWmJqepbHFoepnUW/KOCvOMH2dPZw+cZbxC/NiVsx7f+4+7rnzXrU4b25qVvX1f/r9/0Qk3CoG4wQDzTqmiC3vCy/8gA99+H2kM1HK1jxffeYFWrZ16Hx0+MAo87NjnDrxGoVcjo/84gO4rEHWF33c9a5fJODroFhMshqdILoxjtOTJFdaIBpb4c67HiLSsI+XXpxk4toigzs7mY++Ac4NQhEHqWSeucll7r7pCPfddT/PP/8yp05exO7wY7O5de2LvcrS0jztYsubiONwusnlSzoHFlOb1CoOHn3/x7l2bZn/9sd/wm//zm/xxJN/Sb60RmtXC0ffu49Tly9xdXadmdV1+odHSK6u0d7UxGZsXbOSD+wfZXz8Ii6xIndAPBHT+IqGpkYmJidpbmulvaWNl58/xraBUXaO7Obc+SvkhUxWESeDJAODrSQ3V9gxNEQk1Mg3v/p9gq4W3AEvNVtVyS0FOQ3hAAAgAElEQVRCcJU+K8TPSLhRFd8SlSRzWSFdw1ayUfVW6epoV/WyzV7k/e9/n9pSnzjxlmbAWuwFbK4S4xMT2MrtzC9kWLgwQ2SgiVRyli6/j1t379M4hqA/xOLCEvv2HeT22++kWrXwjSe+xfM/fpnBoV186tO/yc5dIzjcdo4f/yFPP/1NPvDYL3H1yjx+vzhLuQmGXUQ68hTtE5x669s0dkR4+cUZLp3P4bC16FpuY2OR0e2Dmvecz2TIpWtqZxxoaifc1EOhaGf3rj3MT8+SjMWVMFmoSbuV1H5bSJxCmBSXn4bmMJlilvVUDJfPRUtHK06/h6pETzgclHJGdn29TbBJzKsHO+sJqUpwFbLXFinLBGfr14XmGrDeIat+T14PgJp7x7/N3tf87J8GetaDl/X7+/r9qPl4fcnJJCLWu8+Ya2ETdK5/b3P9a9YOzPeqPybZY9Z/1dey6gnj1x+PpkJdZ0VdX9/428Bus73qgeWfOIC/5y/17Vz/njoLliyUojk+/tgv06XA7af497/3b7nj9ruMbNutZDH5WetphveR8QetKeiXz2KxZP+eh3Xj6Tda4EYL3GiB/+1b4AZw+7/9JbpxgDda4EYL/Cwt8HcBt9djuiZw+//+4R/wB3/yp8wsL/I/vvR5HOEgBcmlkoKvBRxWm1okej0eI4vNIuT1qgEubmXoCYgqoZSqGBLAVEERB/lcTgEDsZkUwEY3fWKHswXiCvAqoI35Ny1Qi4WqS4rsOX2+WDNmsrIeNQIJ5TEpuJtgj7xGNgGijpNzNHNqZXOjSk7FiWuq3BRQRwr9ot4TcEWAFtOGUuuIotIUMEZUH6KwdctxiPKtjN/n02KAKHidNqtmKnZ3trG6tkhzU4MW0WoI6JvmrTdPMndlGm+D5FbaFRAq5irkU1UsNRe//mu/wa9+8p+xEVvjypXLfO+5J5ieu4gv6KK1rU0LQ1Jwy2TTFMV2VtSMXreCDFIAFtWinIff7yVfkCzPvCr9BOySdpF8TNkgSWalqJTNPGEFIhS4NUBbgxlrAqsGs9YALozNwPWbOXmuMocdBkglYJS5CTKse7dA3y2LXAER5HNMsF3e2wCSJfOmqiCFgm5q/WkAIoY6V4CtogJiRo5pDaeAaOk0bpcoKo39itjzSuHXYreoxavY0DqlAF61qIpa7K3lHhM7WwF6ZUMsB+BW2+uKXmf5TDkXtfF1utUyWuwTBTQRlrW0aygU0oK7WFC7PQKGG6o1+bsUaouprfNUpbAcs5VyTawnMwRCcl8YGbdyhxnXw+hb9p+yoTTb3QTQzfZ9e6MvG9itTaxudDFsk0VpWy5KxViOTUB/N6nNtPanpaVlbj98C7lkmu6OTrUGzmVyuGwOXDYnfq9PgdtKrqT9VlSe0oYK1Eth3W7YykqBKF/O6/0owmFJbrW6bJpHKEX3YkXyCY38Y2ln+WwBMgVYMfultJ30dwEtBBA1+qQA7TYFc0XZKwopp8Oj94b0awFNxPZaAEgDHBP7NrkXjT4sRSZN3K2JKrWg19nudFIQMCrcwPLamlpol2ti6Wwo3sTaXcYql6gTrXZsVRt27PhdPjxWAftqirHKuCFZtJJhLHbjDpdDr20yn1VmvbS3bqhlXNy6p0X9qsewZW8sRXixkxaFKnYxSZVxQPqigC0CAgq5wK73hVxP2ZB7PT7tt5VSGacw9xUswrgeAmw7bGQLOSUGuAVwFJWojF7iRCDW5zYrJWuZvNi2WlCQQBS2xXwJa81iWCQj51ZWi+1CRggRYpEtRak8+VIBt8eH2xtUW9PJ2UVW1jZo7ejQdkxm0nT0tmF3WkmmEywsrWIpN9DfO0pjpEELem3tTQTcHs1+/NyX/pS19SWWVxdU5ejxOunt7WLi2gzbd+yjpbmPjWiGX/7gP8NhCfHEE0+ze3g/y0tr+AI+LI4KV6cvMrd0Te1yY4koObeAIj52bB/Se1iKyefefJPCZpZIczPhhibi6wntG4V8SRXN8ewmaUuWlq5WQqGgOkQIYacqRBe3S1XLbxfahByhGe2GTbco2usJLibQKvekOf+Y85Ha028BttcDuCbZySwO1YOw9SoFQyFu2G/Xk1yuZ/6bBS8TuBWShHkc0rfqSQ7yuGmZbOauaQHQYVhxV0qSSV1SAFiUyKIeKuTTFHIJypUsdnsJn0/m0hzpXJpgOEwmm9M5UhT7TqsDr8NLYzDC1NUZOpq6KKTLuGxeQt4Gxi5d4cDIu8is2Jkcn6NvoIfo+gq9/T3qdLESXWF+YZ7+gR4W12Y5euchTp5+idX1WXaNdGL3JdU6ub29jXKlqrnFqVSZ8ctzXL60pgSC0ZFeevqaaGsP4fKWSai9sFgcO4nHE5rBqmOPZJ+7xa1CJkWxVi7qt81mrBdkkilXjTHbcPcQgFgU0WIxLQC5zJUGIUd6n8wdMucKOCHZ7DIfara7S8Y/eT+DfKHkpy2ClDnnSme3OG36LRX5fKlCKpMjkcmRzBSIbWbJlquUa3bK8v5WcXiwUanJWObUPG+btYrXLTnZeSqFDA5bFY/TRqWYp9HvV6IK5QodHW2M7NxBV1tEVdUnX7/I/NoSdmdWrYBF7SoODN0dXerMkIonmbk2g8flZmREMlITCrBqnq3XowQMcQrxqUuBOAf4iEZjJOJCeqkwN7eI2+En4m/F6/ErUCpzddU4EyWhVMoFnG5R38r8b7hwCBnGYg1SKjeQSecoZhLYLSV8Hgs+n7DUcmRLcWquIlVXhQwZYvmY4QhAACpBVfbK58lQLeSu9bVVJWmIijrc4H+7j4pTRigQ0vVFJlVgcXmDWFyAV7n2HqwOsZD26rWRETxbzOhaT45ZmzWfwqkRFA6amlsUfJI5X2IUNjfTOJ1udR4QUE6IPALqF4oClkVU/Vq1iUW5APIFdV0QZ45a2aJW+cn4BhtrkjEcpb+vkd7uZiaunKNW8bF/3wjFvJX+/u28dfESwaCXbbt6mZu/tmV3b6w1BGSfmVxidU4iH5qV6CIkA4/HRyaTJZvPc+S2WyhJdEd8jWwxTbqQoqe/i2Rmk87Odlo9fsrz64wE26nNRbEsJ7DnyjQ1tuBrbmFiPcrxmat0HdjLkQfeyxf+5issJObZsXtAAaZSMUtHdzt2m4XZ2Vmd5yKRZny+BhxWN/lClY31OK3tHYbTjMtGZ0cL05NXdR128dwcqViM/Yd2672Yz6U5cGA3/qDkE6eJp1dUDffSjy/R2bGdnq5t6gzQ09tMcjPBL9z3YdqbhvnR8yd48utPccvhI3jcDp1HhXR5+uwJ3jx3UsEmu6vErpFeUrkM58+Nc/TuHYQaWohG01y8sEQ6ViBs9VNNw/6R/bqOKpdLZIopqo4Ke4/so72vE38gQK1koy3URYO7CY/TSbhZbMuzxDIxJiauavsKaeX4qZM0NEZoaW5h1/AIVXUGcTE6spemphbCFXGWkX5toSjrW4dDiWj/5d/+G04fe4MDI8N4xfmhIApzPwcP7MMeCXLu0il2H9hDIpthJR7js59/gi98+c/50pPf5MvfeIo9h/ew99AeJYNMTE5x4tgZ9hwexObMUShYWZ5L4/dFiG6ssHNnO/0DnZSLRVXSTk5M43JZ2DncicWeUCcCS82nhCPJfl5Zi5JOpxjduxOf20s2Jer2MpayA3vNRXRpg8kJiTloYNtQPzt3DChwGAyEaAg08eIP32B6YoVIqINywUJnZzfFnMxDNc6PncXXE6Z7dx8v/vhFjhwexWlP89KLP9QIjF3bWpi8nCG+XKPBv53R4VvYs3eY5hYve/Z2Mz19jqnpGdZjm2zbNsLNh+/C4vTzP//iC1ybGSeWWqR3W5hYeprtw21UynlKGQuH995OJlbk1eeO4bcFKWwW6OvuJldIkcxuYg+4sAe8bBby5GW9K/EZ1TKZVJ4HH3lMc4ejq3ElR128cBZLNctddx+lUM0zu77KK6+dZ6EQY3V9HUuxSiVfpKunHa/bzvZt/eqOIcC6kAnFllfIrel8VsH3QCiIpebn5Mtj7B4epmsowskzrxMK+9WBp1Jy4hOiZLFKR1uL2rUvLyzR0dShcSA1ixCCm1hZWWPx2iIHbttLMVfilR8dUzKRrJlH9vayb/9eXeefOH6GbDnGztFtbMaqOGxhxi5NIEvym2/Zg9drp5Ar8uw3X2Lk0B5qtQJXr4zRN9DBUFMHe3oOEN/Y5NyZN7np0CFWlte4NjlFX98A0Y04Xn8Da9FNRvcf5PY7363kp+XotBI2ujpaaY10KID+wvNv8J73vAerLc7q5knec08/F2ZeYz2R4MJby8zPp2QTw+BgHwdGdynRYvLqhLogpHI1BnYd5PRbMyTSVVLpMtGVmK7Fg2LbjVsJmzKHiDOBrLllDxRsDFG1VnEHPVRl/1krGvshj0vXA7KnkPW9WXsx122ylqtf8/1ErWeLUGwCtxoJo7WLd+KezHVbvd2yuU809+z1hD0TGK3/nOtJ/PVryvrjlcfrX18PQJprzJ8G/pqkb5PMKM811cH1oLX53vVAqUkGrwe0xbVES1J1sVrmuZog8E8A4Fsna+6PlTReHymyFWfy0wB0c31e/37mccr/16tx669r/WeYe/n6PbwZcWK2jwoKChZKG3k+/v6PKHD7W5/8FP/uBnD7s5RAb7zmRgvcaIF/gC1wA7j9B3hRb5zSjRa40QJ/t+L27wJuP/PZzzIxN8uffe2vsTf4qbod5MsGECgqPI37ExRBwAkRHW2R/LR0qMXesgJhAlRo0bJUJptKa/HP7XDi2rKAFKWfqPaK1YpmhUq2lhSVpdgl4Ji8l1i3moVqKXBJ8VsW//JaOR4pRMvzpBAlf5P/RRknioxUKq22thsbMV3kSwFEACYDnDQK1hMTE1rsN/ICvVp0FGaxLKhVYST2lnYbhYooEdr1vQTYEDAruram4EAoKPlLG2QzSVUkiSpCilFOl522zmbNq7o6dpHZySlV30j7iU1y0NukOTqPPvQYjz/+OOVqEa/XRXRtgcvjZ/jxsefUKk7UN5LrKFayYqEoRV8BbkXwJe0nBVO1Eq6IkjivBWEBsNSGUVTSCjSVFOiSiybgmBSKdSOyZSEsqiFzE2HaeNZvNMz+VL+xknaU9xBLUXMTVg8wmptL0/JTjkFtkuSe2Xpt/SbH3KyZajP5m6lkU/V1xbA6EmBMFZRbQIgUTuWf5FPKe0smXllBQytOh/1teyRz0ylVdwNc2zp/KZIbSL3xZdzausmWn+WzBRQ0+oyZ42xsno1v5cFubQQtVMtGtqGoHqXwrCCelndrxv0nm0TdeCueuWWZbMFWp3I2N5b1ttP1bGATnBE0UQo1hm22qI6N4zdABKuCcmLjKyCCKG+TyRTTUzPcccu7oCAZqFV27thOMZfXfut3e/E4nNhqUMoXqZWrSjTw+/wKxuSKeSoWA7AXYFSseUX/LaojwRjlN/ldChmGxWVVgQrLlurbHHc0V1rGB8nSFVKFgM1b/U0ugRAOhLBQq5XVKlJudrEKF9BWQHjJ4pWiuowNqlbdIhYY2cxOAyRRm1IX8Xgcq0NAjQqlagWnx4XYi68nNkhns9hdDtw+r1q9i0GqnLNY7ArkImBmwOUj6A1gEfBFFNZyD9dqqkaU6xwMh9jMppWFr/emAAwWiwEaF4va70w1sPTLqhIkJEgYKjbDSlnGLLkHs5k8NptLFWuivJW+LRmI4YawwdYvVPCKtKtU1ptHrj2i7rBBNi+q6JoWuKUtXU6HAk7FQk7BIYu7Bk4hohj5tTKOOWx2/Uy9zl6xhK3qPSN22i4Bc22ibvOQL0jx2s341UkWFldUeRtuamFkzyg5AZ4ssLS2yHpsTTPyhneNMNgxQnNnB9OTU6yK5WVzRJV9UzMTnH/rLEduOcS582dwux24nXZaW5uIJ1OcPj9GU1M3n378t5meWqGneyfP/uAlursHWV1dZ2LyKpNTl1mOLVGopPAGxB69gZrDruBrULI+BSTHAKjFblvuH7GfFtBWimhynplUls1skoKthD/oJxJp0PtO2qdaKatttShPdTyUKp0WaWS8EytlC4lNsb8z1K8GMUjU4Yadv9k/TRVEvTWy+bd6BYIJDtf/7XoVQj1xxlTs1hfrzL5VfwzSv+U5Zp60UUAv6LeZMSafaYLObxeu7DZSqQwhtdl3aHTAtqFBSvk8U5NXVFGYTEbxeCz6v8Neo1DKE2luUWJVuZjD47JTERJRtkAumSccaGb3tgOszidZnIljqfhYXogxuvMADe4GkbpTs4iNeAmXx8XY2FV8/gjz82s6nuwc7eb2d+/k/NjztHVbSOUWcHtlHeCBahAbEZYWkrz2yknm5mLce98dCj42Nvlwy3GmYgSCPhKbG9hdopCVrFW7AgDlgoyZUtaz4rDLuCHkH7Gjzut3tVrUXNkaQuYRxbSsZoQkY0ggBMxVdwNV7wsRw8h1FqcHUcCqwlTcL5SkZLgIyL0mxCIBJfNiXy99VEgZW4Qpq71KzW7YkVttToqVKtlSmWIZ1hNpNrN5UllR4ZbUSlnsdi0ON9mShbLO51ukDYtkY4PTbiWdjFMtF/G5nDQ2BPF5PWopnoyt093eQm9XJ6O7dhOKBJmbX2JlfVHXJOlEko1olOHtO+lu61Kr5cmJSRobG7HUMkp4ENAg4JccXhcbsRhT09NKbiiKXX/Npha9TY1tLCwsM3FlClmqSC54Y1OEtvZWdcgQAF0y09WWXJXnBqFGLair4rLsxOYI6aLTImrdfJlKIacgit1ZJdTspuzIEiuskK7FsAVq1BwV8kUb8Y0yc7NRapJj3tCg/VgIbw2hBl1TCeHNuP8NEptku9ttVaolGVdd+HxNZDJV5uZjJFPiLuGnWLFiEyVduaRxIqKerpSLOGROLmaUSCbzmMyB/oDPIPs4hcSYJZ2R/FvDjUK+5f6qVINYbH4qtZKCthab4Ugjc4CQecTtRu7CfHYTSy2H32cn4HexMDXH0kKKnq5mnT/EUeTS5UuM7t3OA4+8h5OnXqax2UvNmieZ2sDttmOt+SkmGjh1fJqeri78Pg8NkWbOn7+o5xGKhBWYSOVSNLc2sZmJk8omwe2k7HTgsTpodQX4xIMfoLi0gTWWIb+e5MKZt4glCngjEXYcGGZmPcqRu+7kC9/6GpfmrtLa2cTAUI8q9TdiK2SykkfvoFS0Mj5+jZ07+/F5A5pBLkq7cHMDNWuJVDrO3Ow0Ha0tpDeznHjjskaUeBx+SsUqhWxGQfGu3gi9Ay0Ew1XS2ThPf/ct2lu34XGHuDQ2zrbtzfQOBHn43g/itffRHNzBn/z3v6CzvRm7I8fVyYtcm7rA+lochy2gNrCBBg/hJhft3V5srjzT09eYnk6wMGHRnOKujgF6w52EnS7y2TTzs8tYrQGsLgcDoz1Mx86xmJxk5+7dNIa72dm/n5tG9xOweo1s2qLMLTZsFpv2H8munpqaUvBU1krdPT1EmpqwyLhjEbV3jojNQjK9qa4mGrlQKzN9bYIL59/kwolTeCROIRqjr6mFgMVOOZ1R94KBfQM0dbWxsLaKw+/lez88xr/+T79LrgYvnjzJK8dPkConsbqd6rS0urKBr7FGW3eQcKgFu6WNUs5FNLrBSy//iEceeYBivqg5w0MDQ8zOXeaDH7qHaOKKEm7jGzkWJBe2aKe9XaJnfDreCbFQAPqOli4ioSYK2SLra1EcNpvmGK9tLKoDwuJCkrvuPEx/1zb6OndSK/p47cUzuO0BdQEol4ra5mVLHnuLlWQtzQvPH1Mr7H17BrDbkvR2NTK64yBj55OcfP2CksJE0Z7KrNPV1cCnf+NXGN4xTLXYzPJSnM1kBqurxFJ0iv6hAdY3sjzxzWfxhhxE2qpUnNewOhO47S1Us27afG30+Lt58W9+SGx6VWNIGoJeDhw9TMPuASq2qpL7JLRF9ruinrc6IBhpIF0WZwELT3/vBxJLzOG9h+nrGdDIG7vXxYsnX+ZXf+PTBBp9uJx+ett6eeiR+/nuU98im9nk0KF9PPP9Z+nt6uXxX/sYr558hUQyidfv48itt/Lv/68/4Y47HuPWd+3ntdPf4vS5Z2W3RHqxSltvFxT9FDM2NhYX2b2vE1+gwqc/9Qhf++ZzPPvUJRobO3j0A49y+tUzvPj6DymnarR2NuIPeHQ93DPQRDgcZNv2QXx+F5uVddKlHDMTRd48OYfDYiXc4OSmgzuwVe3USlYyqQz9AxGwrDJ+9TI9nZ30N43S3XAzZ06eZXZmmkwqRVdXJ2+9dYHhkVF6+gZ45bUTdHT30dTcriQqtzfAtuHdBIJuenq8dHVEWF1Y5cKZaTy2JqYnJ+nsdvPw+4fZLF1gYvEYFVIsR1eJJvMEGyLYakW62lpZXVnF5Q3T0NzH5HKa4+enSBc9VPCCxa1rR3GT2BHcqY4E4rKUSifJZNJKVBWnJxw1nH4XFdkL2Wu4Al68QZ+q16Wfy5r+p1nwmmvB60FVY2cp6wpjj2O6UMnPStDdUuLKOlPeo17BWr9erF9Xmq8190z1z1NQUf5tOc2Ya0qtDdTvkbf2W2Zd4Hqg1dzXv73nvu759WvV+trC9XW7etC4vmYlDk/19QHzXK4/jvrjU5B1i9gsj5uuTWYtqB7kvr4+Vg8Gm+1Xv2Y26x/mNTLX1H/b+dQ/Xg8WawRXyaqK248pcNvGv/zk4/y73/033H70Lt3fCVHXuC9uKG5v1HlvtMCNFvjH1wI3gNt/fNf8xhnfaIF/FC3wsyhu//Mf/gGf+eyfcW1+ToFbR0OAqttJYauAoNl+orQUkEn+icxWF5JVtddUYE4WyJKrKCqQSlVkA2qx7LDY9PG56Rl9/WD/AO3dncRSCebn53UhPrpnj/5/8eJFVTr2dHcbYPAWkCrArNg1CQAl37J0bRM7qPZ2lpaW1H5N1GUCWjY3NanyaXV1VZnukqmkVqpOB6+9/Aqje/fS19+nG57x8XEWFxbp7eulrbVNs/0S8YQqBgUI2kxvqsJSj3H3HpKJlG6SpDAhTOXNzbgW7ER5ImCT2PCJKq+zp1UVl/GY5OO41NLt4rmLPHjfo5x4/azaMN5x5900CPiTjNE32MNjjz6sReO15RVOvnWSs+fOqhXhZiqpz5Oie6AhoECu5uKJKlWyFEtZHHYB8spaDNbNlua4SmachVw2pz+LAkusYUWpK0oqUXM47Z4tAPKdjFozQ/d6w23zcROsNFVCCghvAbJvZ9PWaoY1rs2mxy1Almal2utsr69jzZqWnSaQrJvAGpqFabU4NG9WQENRakt2qt6HAhA6HQqWy91oRL6KOq2gG5x3Nl6Givcn2bNGtqxpza2gaRVsYj25Ba4aG1oBWQ0Las1GFa3vT+Qoi0JZlL9iiWtYnUrhVo63tHU91NpW/Y3eOX8TDLZKX3kbgDTsV00mrhzvO0CxARjrl1WOu7SldhaoSpSb8neLWu1K8aeioLcoyND7aGMjzu5tw3S3dnPuzFn6ervp6e5U9ZUoDVubmnBabRTzBSVdeB0eVf2IQlMtkmuSQSyCzC2EW45BcG+xji5LwVkUrja91+TaSHsK8CXjgnkObwPTFquSJqRYKYrljfUNAwwNhbR9JUdT8gPFOlgzRyXTsWDkrwogbdijixLSUCMa2bdSALVrwVwAXFHaig229BMpeHrFvswKqUyS9c04hVJR1fRuISDYHJQKhS31rQO7xaH2wW67kwZvkFQiqQo9n9tDalMyL8uEwg1q3ytgnmL9oowVW+KqKIG3gGanSy27ZWMu6hRRNwl4VLAUlWwgIKmciyjJBCyVLEjJ2pRirqiJBaQ2ztOK1+5UNbRcZ1H7WkQdabdSKBfJFwVkKukYKEoKzXsSa19LlSI5ihYjG1v6oRST/B6/3hcC2ksb+7x+7QdiiSqkGCmEL8yt0dU9yMS1adLZNEduvY3egT4dj06cPqXAUiAcoqunS8kx3a1dZMopzl84Szovdsx5Ll26TEOokXKpSjqZVbBd1Di93b0cP3aa6ckFuvtb6e7r5NLkuJp/jQwfoKm5E7vdh12sq0MRvvvUM2ymE2rZ2TPYhd0NyXSMcrmg1ryaialEgIraxWofEgKDdFohHUk+qFigO5w6F5XEGcBWoyqFVM2ELVEo5vX+9rjEcl4AOcmJlUxzcWQosLGxQVJAe7ER1+xb41s+ywRq5X/53QRsTUVFfZHMtFW+PgPMJJSoqcSWCt8s3Mn7meOpWewzP998rlkYNItt5ibHJCIZJCUjZ1fuA+l3htuBZJDKfGLVHE+pFco5p5ObOr/cduQWrJYKi4szFHJJpq6NaT5oenNDSUPS99yeMNlsDkulgM/jILa+Smu4EY/DS1/HIN/8+o/Z0b+LKxcXGd5xM4P9o0RXVujudjM2dpau7i7GrlwmsRmnt6+b02+e5H2PPkAqG2XP/gG6Bxq4MnGamjVJqVLBYY0Qjaa4Oj7H+JUYPT0NHDi4WwlWs/NL7B5pINwYVCu5VDqjhJZUUqwcXQZQIgQb8cmtiuNCUQkPct/4vG4l/cjYKQ2hALnm4paxOYx8cgH/ZRpSla0Q1NQS1wBvDVKOjHlCBnEpQCFjkswHRu61QXITEpuZ+abeF/JaLZLK2FpQhaB8ri8QpFytkREimSi9rQ7NvI2lMsQTaVU/iWKzJHnsYq1uF5KWAJ1ieb5lN28XkkxRM0YFvBWAxO9xaX6xV8bqQp7Uln1zW2sr3T3ddHS2Kzjb3NDAzNQ0r7zwoq7rbj54E3tH97Ih7gXZRb2fZLwWx49MLs36+rrONTKOSwawZBQuzK9oRuUDD76PdDJJIZsitr7OjOReZ7N67QcGBlWduhlP47QLmcZJpWhVm/ZqRZwdqjic8rOsN21YSwKMi5LJrsSBbCmFr9FJxZUlb0tSdebV2nJxJcrMzIrafApILASgaHRdiX1i3Spja07mOxO/u2cAACAASURBVB0jjDnabrficZWxWfIKPkvOrcMeIF+wEYvnNK9zcTkunhrkilXWN5O0tMoYVCK1EaU5HFTltrh/SP8QkN7ttuF02vD5XPq7XN9kMqHFf8nNrVnFWlkA5RAud4h0pkA6m1Nnj3xJSHtWXBJrbpHjVAYcpXyZgDugZL316Dotrc1MTV1jdm6SppYAj7z/59nYmKdqyagatVROUSxnKGSsNHmGsVUCzM4uMDO7QKlcIxgIk8pkWYmusmt4mGK1zNLKMr6gh+6eLiYXFynInCjEnhKUFnK4HVV+7tajfPSxX2R2Ypqnv/197R+9PT0sr6zx2olL3HbvEb78g+/Q3tvB0LYevY418iTTomZewStxA9WagspCeujq6CGXK2quc1NLO5cunuP8uUvs3NamedkCYqtFcXRd+21nVytz81MsR6fweN3ks2UGZT3f3qVuKqtrCS5cXFSL45Z2H+FQmMcevZ/BvkEFAt86Nc3KwgY2bwqvT1wBWvA4OinnPIRCARzuDNt2+WnttoAtyczcEq+9dI3NpIUH7nmMPd230tvYQXuXk+eee55vf+cl0gUHn/7d3+MHbzzFpZkLHLr1KKtrMVKJDY4c6eX2Q6OMdBwiZG2hWCgZxC2rZIeX8fsDOl5poV5JchVdq4iS0uVxE1+8RltXB8vryzgDLs1+lvv22We/R6PXx827Rnnjmec48/xLjHT148iXaQgGiBcTpEsFGtuaiWdSpKtFfvmffYIUeewhL6cvn+PP/vrPcTX4SOSTPPDIg0QTc+TFjjxR5vKxFBaHT7NAx65c4vDhw3jdfqanllQZO78wTijo4P0fuRmLVZS4SWamp+nqGuCv/uoH+PHRNegj4I3Q2z2gsR73/vw9jI29yTefeJI9+3poaAmCU/pkDspuTp88Qybh58j+vdx563txWn1EF6OqPl9ZnaVaTtPZ08KZa+dwNkSYm8rRFGjDbi2zujLFA/e+h1945KP43R3Mz8aYX5jlC1/8Y4IROHhomJbGCBfenCLg3s4HH/s47R2dpHJrXB4/SXNrG9WqTx0ckrkUZesaa6kTXLn2IruGdnPPbffS6m5j9tRVjn37JdqdYTZmFwj5XDS0NZJ2Q1NvO/0jw3hamrA3uImXFrB4nMyvJFmMJvnRS69r9Is4pBzaP0J8fVXJz8srMaLxNC+/foah4R0kUjF1DvrAB9/Ha2+8wuTEFUZGdvL8919n/02DtDSHmV9Z0PtgaGiI/sEh/uJz3+LWo/cTCLkZ2NHI+NVTnDt/nux6iVLBysGDB3nw3vfx1S9+kalLc/zBnz2uxLi//PxzZFIlMtkaH/rwB7nlliP88NlnufjWRWzOCt3dHfT3d9PSGuELX/i8Rmz0DQxw9N5Rzo1f4PzZeWbPZ2hp6SfkCXN4/z5slZK6uYR8jVTLEieTJtxUZGRPD3NX8zjp5ZEH38fKygKf/4s/Z/LaOMnkJpvJPAODfSQzWe0/B246QnNrBwcP3cLgjn06z+3Z3aqEq3wyy+SlJcL+MH6Xh4awD6tnmUT+DIuxN5iYe52rM1fwNDWSKRRxW2rs3zNKOpWhVHXgCXfy0qlxFjaq4G4hX/FgdwawIA4bNlozDbrPE9cxWS8KCUfWBeKIZfM4KFEmW8lTslaxeVxYXRKZYtV9lIC/Znb79QQ+c+9XX5xS0LYuC9ZU3MraQdZsGkO1lZdrEvTM9317j7hFUq5fJ5pEwfr1qKkerQeR6wHM+j19/VpT98Zbe/h64rb5eT9xPnWuUvWgrHnMbxOSt15Uv/6t3zsKkU+3v3UkyXoS+PXvY7atOMi8TR7e2l/XA7bm864Hs+XczcfqP1cek+spa3L5Wc7f3LebILx5XD+t6Fj/N2PdD46SjfL6DeD2H0WR9sZJ3miBGy3w926BG8Dt37vJbrzgRgvcaIH/P7TAzwLcilXyH332T7k6J8DtF7E3BKm5nOTKW6BsWYMz9btiqVITaZ7dKIwL2GWXIrYUMwX8ErVYJsdgdx+/9iufxFkTlUoNa6nCa8df548/80fsGt3N9OIs991/Pw8/8DARf4RirUgml+HYq8f44te+SH9/P8lUiv/4H34fj9VD2SpqMwu1ioWvfP3LfOkrX+aWIzeTzeX5lY9/TAHdv/riX9Hf18fYlXE+/EsfYmTnbj7/5S9oYejy2GXuv+8+fvmD/wSry0pRrPSKNY6deIM//u9/zJ7RURYWF/mdf/nbDA/tomyRvE+IZTb4xte+xg9/+GNGdu/hwx/6CKFgkN/73d/RnNu/+sIXCHp8lChiVaVIjaP33Mrgjn76ejrx+Zwk4uvs2b2H46+dYteOvXz1K0/Q2NxKpLkRu8uCy2OnsbmBR973ILt3DeN3+sjkM8SzMS5evMTU1KTazAkjP7oeVWBa8m1F6eKwi5VaTeLSDGCtVqFcE/DWotapAqIJsCPFYykGC7AmShmH3aW2XUax+R0LIXMTVm9ra25GDHsn+TxDXVi/6ZTfzWK0bGrMjZ258THUqIbl6PVgg/mZJrAqoIZsToWhH/JFcDu8CoqJqhNRJjlsqqzU3Ek1Ta5RLRUVnBZLbt1MSXaebPIUwbXo3zTPeOsxUQsKqKNgsKmuFYth+cMWNvnOZs1qsJG3BgAFct/OlzV+Tuc2t/iwxpO0fbY2mFJgEAtSOWZz02luJO2CftYxk+sVd3KdzWN4R1Enh1uhUMhsZaoK69q4+AIaSHFacjwFvFXbTptTyRBdnT1srMZoDrWRy2R48YUfcfddt3PrLYdZX1miIsQAUaFLOylwIUrnmrLFNYpTc0BrBli71Y4GUFk2VMVbQJZmu0qNU8AmARetBnBrAlXmvSb3ihT+5XFRx8qXWFMLwO90y70rVqTlLXtSKVjUVIGkRU0tWsh52xUUNFSEkuuMkembTmsWlWS9Sj6vFFdEwe4OeFSxnsgkNX9MAF2x/BWlv4CxMlI5RS2nwIvcS048NreCuAroC7C/xd4WQEzyvbWaI22zZRlutEZN8wlFvSxqK7FNFmBIQHEBwG0eu6pVDVW6kBuKOraJm4BhF27bOm9BhA01nlg514pCzJB7tizyflXdSK/I5jN6T0j7idpbsokr1SJusUy0VUjmE0rq8PsCCl6KlancI2LF3NXVrVaZAmjINX/p5ZdJbWbo6dpFX/+wWhaKVeaFS+c4f+EcNWtVQYIH736ErDPHwvKyKlt7unt46dUXuDh2guWVGe44ejenT51naHCYXLrK7OwyqwtxYhtJOtv7mJma12zbvr5evEEvroCd468c4/Cdt3DPvfersmJyeoZSuYrb78HqtFEo5oinxKYuj9vnUbVeJp4xQKotpb6y4KvGvSPqRgGn1VZOiiN2hxbehPgST6X0PpaxTC6dYT1nXBMBYeRuz6TTrG9EFbgV9bM/FNJ8SlFA1QO09Sz++kJZfdFJ7m/Tnthk7Su5YQv4/WlFJxOwrXdDMJ0J3h5jtsYks4+p+mJrTBelrSjVxcHh/2PvzaPkLMu8/0/te3VV9b53p5N0drIQSFhC2HEBRFBEQcQFGMWZEUdRUdB5z89lZhj3BVDREQF1XBDRYU8ICQlZyNpJJ+l936q6a9/rd67r6cIeXud3fmf+mHNe3/Q5kE6nuup57ud+7ue+ru8m3wsYJ58pc1c+T9SHhg19QUk9s7GkAm4C6mVTMq45Nm5YSyYVx+tycvD111SZOjY8RE1VSMdFchMyKYME5JVs8PA0y5YspiYQYvuLL5NNZAn4Gug+2s/1192MxezD663hWNd+qutz9A1188qOfVx73YXE4lO4vRbWblhKoZjA5igyMTlIJp9SUEayIk2lCna90sfMdIaKoI329lpWrG6nrs7HyHg/o6MjLO1sJZEwSFai2BewK5Uyk8/YdS9gMuex2grYHUK4Mem9k06m53NqRbkud6sDt8uH3WEiX0goCcK4hoYiVC3NZV1QS3iZcmKLPJ8TXxCLdRtWRL1uNX5PCDICzsqcs9gM68FCSR0kdJ7mCySTcYp5AeyMuALJ+DRIWEKiy1OUtUYAnoKsL2JVnlGFdCKVZVayd2XtkmajqPTlcOW5YLEQTwh5y6KAvKyJAuKKtbpYqVa4PFhKRd1HiRpU7gNViNqsmol7xaWXsmLxUnbv2snLL23DabOx5YILcdsFCDcxNxdmdGKIRHxOM60lukAeGJXVNbicXsKRGIcPHaO1tYNNmzYSn5skFgvrfSiuIELuGB+bor6+hfPP3UoqUSCbEgcLG5RcOMTe2pYhlx1VUKNUsGMuODGVJBPdOFfJHEzl4ySLMWzeEs4KC8l8nCkBQoolWlpaicXjGhcgsKEQPJKpFCZ1d/Gps4l8L9dSxsVqltiJiOZxFgtmnA4vNpuPXN5MMlWif2hKs2/rGtsVYBmfjhCoCKojgstunQdlo8Rjs2pP6vPaMZskO9xMRcBDpeSBu+xksynmYjG1kvVWVGM2BZiZEQtOH25fQAkw2UJUFbMmZH0y4bB5JHmdXLqE1+3VCBOTuURNTVDt6CW2Q+bs6Z4uWlvrqKr2UFvjx2zNUyxlyCQLuKjFWvKobfP0jOSLH6altYPf/WYPH7zzWt1D9A30ceRYN5VVQS6+5CK6uk8zODLNokVLlLy0pGUxO7dvJxNPcdeH76CzbRHh8RlGegfpO3GK6mAVXV0nuOGDN/NPP30Im08AniYCQRfxxCyBgKzDJfYfeE3B8oqKAKtXr1LSkBAwsjkrVpuPTedsYGDgNL//7W+prfYqISdYEdA1u6dnilAV3HDjVUyGBxifGCWfcGHOe6iuczGXnKCmtoGmxrPIpf0MDA5z6MirFErjrFzRjN1cQSZaQSkbxGwNa2ZwfeVqPnf3t3BaGlncvpjLLt9IPN1NsDrBouUBmlobGBqc5mT3BLWhlex/foSuA91s3FzN+2+9kZGxOM+9KBmlcbZe/U5e2PUa/cPTmvFrsUrMwBQdrTaaXIuo87bR0rQIvyuo1sFSkoilrFj6izJU1iUhw8nzXqyUBeSu9Pn1WRjPJsmZCvSP9/P17zzA2OgQ11x5JbWeCnKzCd7xtnfyT3d9Emciy+JFbYyMj+BwO5RwNpeK0760g72H91O/uInNl53PSHScR379MwV4w+k5FnUuwlflwFfhwOOsJxZ28cendpBI5nE5hdAi9Z+DFcvWc+pkL+HZcWrrPdz5ses53dul9Vh/bz9Ol42bbrqZwb5R4nMJnnziRdwOP40tlWzadDbPPfc7evqmuPKtS6morSCSnGVycpI1q1aTTWbxOSoZ7h2jrX4pg6fHOXXsNO++/gZ9/oyPDTA80k9dRzM9w1P8/CcvUh2ox+srsWplM5dffhHrV1/EouYNmhMcDHn596d+zO+ffgKLtUT38dM0N3YQ8rUSj+aoClVz++230dm5iGg0qb+z57UuHfuSNcps6hRbL1nBps4VhKfGGesa59FvPMrahg68GQvNgSpmxkeZmBpVRa0t6CMt9rlWCxUtQdxtJtpWreDUaJRvPfgrals6+ODtH+Kez36CjrYa2lpqNZbAZvEQTxjzW6hoDr+QRiY5//zzuOqqS9i991V+/uPfYffbuP3D7+RU9zBP/eolNm9dzpJlbfz659tZtXkxFoeoi2P4/G7slgKr16wg4PXz3W8/wlvfcj4N9fX4vR6+9uVHeO97z2Ht2jV87/v/Rs/pWeLTJW7+8Du486N38Oij/4bDbieVTrL71VdYsrSdfCHD4GAvDfWtnOoe5923n4fNa2Xb83vpOxrBkq/DWayAnIm2pnp1b7AVg2zccBHhqQn8oSzHul/i6NEBIpM5BocGmJoco1jIsGPHNp566rfqpNK5rFPJV6Kav/GmWzjRfZr1Z5/HRVsv5ljXKCNDJ1jS1ojTauGZp15gy+ZLWbNyBVZ7idGpLkLNKQantvPakd+y+9A+zr34QmZmo0wOD9De1EhTYxN2ZwXDEzFe2HOCWMFLRc0SUnkHqay4r5h0z+yeTONzu6kKhbTWjMWi87WcOOiUyFEgU8qTNZfImwpkhVwje1CbS8lbC0l8byay/iWQT+qtMsmvDK6WnajKJL3yvnNh/bwQuF24R1wIQJb7WOUatHxs5b3lQnD1LwG3bwY9y8ejx6nF4p9B3b90bgsVsuVzKte9C5XJC49Zv5/fg5VryIXAb9mFZiGBsfy93Sqk6j/n4y48prJa+c1garkmX3iuC4nfZaed8jUqO4wt7KWUX///BeLq6wG7ALcz6TOK2/8TmqxnjvHMCJwZgf/xETgD3P6PD/mZDzwzAmdG4H9iBP67wO03ysDtYz/F5vdRcNhI5MSeWIxDRW4oipAyaKsueGqjI0CX4LhqKSkxcbk8sfAsS9s7uP/T9/Lzn/yU559/lu/+yzcJBgP8/OeP8ti//5Lrb3oXN994swK4f/93f6sWT7fdehuXXnIpT/zyCZ566inCkQivPPsy3YMn+cpXvkJLSwvvvu5G2jra+O3vn+SRH/2IltZWPv7xj2tm2UMPP0xzUyMvbtvGffd+nhUrVvLNb32D/3jmGW677Tb+5s47mZuJ8Xef/Lg2Ue+4404u2rKF7Tte5u5PfIKN557Lpz75D/T0nOZrX/sKl1+ylbvv/gQzk1N85StfU2Doro9+XBvgb73kYsamJjVDdM/+XXzzW99U/CZUGWBWLO1MBc7esJbKSslc3Mfmczfxyo7XsFs9vLJzN3OxBHVN9YxPjzIzO6FAS1NrGzdc/y7e++6b8Nv9Rvaq1UzSlMSFg7nsHKOjwwwM9NPf30dPTw/jo6OaMSfsfFHYSoPWLnmXdlGmCu5TJFvIaFNVFK+S/SbZctLQtJRERSQNaEMBqYDcvEKyXPT97wCt9GyM15VBxfJ7lAGJMjNY/l3e17C6zpFOiz3Yn22jFhZFCwGMcl6kqKVD/pAqD6WxnS/myEvxJrWhWfJsMzrmoiISRaOA5k5R1omdss1OVhS185bSUlBKc12UjAriqhp0Pmr2zzUd+Zz4ZxrFlM7weXWtfJ5Y28p7iPJHgDABOwQ0Ena02TKf7asAkmS8WrUZLGMr1neaBazYsTF2bwDa8yLahcVveVwXWjGVx1v/VNtiyf8zFH/CCDcUn4Y6WFjwksssDVgBcOfmomoJ/vKLr1LpqWXrli1MTY+xorMDh12Aqzxz4RlcdgeVgSAup1NtlAUAFfBWMiClma/5rQuAIgHoRSUjjY3yeQn6Jc1xGWeHTeZjObPYUKKWz638Zxk4EoBJ5o/M3XwpgdNt5IOqHW1e4XYFaUVVbABehgJO7kn5u9gox+cEfPaTTMRxu5yqyBSFUzot+X0pHF4HLo9LQf25RJRIdJZkJqkWkTKRBPSXNU2yKW0mq1pIF9I5KrwBBIYpZESJJeMlmZE5zZFWJbgoocR1QDJl521RBRRLJhK6Jsp4SsM5n8mSJ0/JblU1tqrvHA4dOz0PVTQbAF95PAWQ1rEqlNSqXeZfJm/YFNscAgCLFbeR7yygjNr9CrFCshUzaZ1zoiwW8oBkYMqcFsBcFKhmq10tMsXpIJZI0LlkmbofrF69jupQK8e7ejh+4gjPvfBHzt20lptueReBoBe/2cO2/dvYtvMV6uuawWTjlR2vEghV4PaVGJkY4OUXRmhpruRtb70Ur6uKX/z8j/T3jVDKm1mz8mzmZqJEZ+ZYdtY6TJYS/koHM7NT+IMBzYwUsNbqtOv1kmuVyCT1fMXyWgg+4o4g80MspMtrR1k1oLbo82pSyWuW8ZC/y1wShaWAbzJ/ZKy1YYTkUGYU5BWCibxGnBZE7RQIVCj4l89nyWbzCuapZe78ulluepWJK3Ktyg2wsotAec0rN+zkNQtV9eW/v1ltX1bDln+/3CRaSIQog7rlBpjeG2YL8VhMz60cMyDgoGExLnMAnXcSFyDHrUCu2UwgWEs4MktJSD6mHBSzrF+3ilIhy/YXnyedSNLS0KT3WM/JHgW27BY3zbUC2kS44LwL6Tp8jKnRSU5397By6XLWrFytLgAV/grGJsbZvec1hoaHWbmmk1/86jd86v6bwTLD9OwJ1m5oJTw7RG1NJWOj08j0tVo81FTXk0ql+dOfXlDAsiq4iKVi39tSi8NZYmi0l3gsTMeSdl2nxsdHFOQXkCgan2JycpSqqkZsJgGureTy4gKRVqtRtaaU52JaVCyyxrsMi2JRyBbFOUJAaQH2DbDbICfJuiMqjgW2/vNrul5jIb3kRe0t2XQGsaZMOJHHl2HzbuQly1dOsro1l1xIQCUcTqP5KeuY3BtyDTM54/jkuSbKfAGNBSgWO3P5b3RiklnNKc0JHw2RpZvtLs30yxZKpLPZeetsiz43xKI5k0wS8vhoqKtXUsdcdFbnvTzTxDK4OlTJ6NAgqzqX8ZbLL6Oprp7tL73E9pe20VLnwu/3KhDpctvAnCeZiqpLiV1yyAuiDMpTEagimchy9GgXGzaso6mhSvc6Yp8uytHqqmp9VnWfOEV/zxiL21ewfOlaKvx1xOayuqZbSOOWDFtxCxECjckBJlG7mDFJHrvTQSKTIFPMYHWade+TEJVcNkshk9N4C3EnqAiFcHmdhjV6McfE9ATT4RkFyF0ep2ZDyjUwm3KYzXl1Y5D8+kIuSyKRxuYQhbGd8clZfvyTPXSuquS9t3yQrhO9jI/PaHZvJDyr9uvyzKGUxy85l5FptRNNJ6Nkcyn8XjfVNSF8XjcmCqrIPXnqNBMTKSqr2jFZ/MTSWbWsLZrFSjxHtpDS57kZiR3xINQisXQvFNMEAj4S8TD+CjeSEREMBvXZE5kO09tzmmDAz6qVnfh8bnVmCLhcJGMxKgKVYpmhVsWPP7SLnLfA268+V+fX1PSMKqGF9DcwOMCKxSvIxMS32sTuVw7i8rpYvnwxzz33LBVeP1/4zOdoqK6l/+RpbCUT2USK4cFBHnv6N9gaQqRKEt2RYnwoynlbV7B23RpOnOjSiItDB/poaa9h9ZpOjSyR9TqVy5HOZ3Q/dtv736cqy+9+50GSsSJep4/mxlqaWlqVqBSOT+Fwm6ms8hF0V2ItWOk6foShsX7Wrj+baDxNVWW9ztHFSxr5wcO/IpeN8c5rLqSQcZLPWEklx6it8nNgTx+3vvvTrF1+MT99+FGicxMs6ghwsmc3S5bV6tw+ePAEhw8Pkkm6KKWqGB8ap6IyygPf+Bzrz97In549yMu7xnjnjf/AS9sHONk3jsdbYHL6VeYSL/Oe96znlZe2yZXkkouu4rq330DQW00xY1ELaNnnyBoTjYn7jwmL3azkLI/XRXzWQlbynyXLOuDm4UceIhKP8IH338zzzz7DU7/6Nes6RRG6labKOhqrannvu27gtvffxMZzzuY73/im5pxecvHFfO+h73HhpRfSPzHAJddcwZL1KzjUc5hTY70MTA5z2VVbyRfSzEyliM1ZqAo2MDk9gc2Wo2+gh0wGjh3ux2Ly0dLSztZLzsVsS3Dw0DGOdw3gdlu45LJzaGkNkM8nGRsapufUAK/vHaWtuYkjh/rwVxSprAyy5eLNBOqCzMQm8fmt1Nf52bd/Oz6HjaaqZsx5N5lZG498/3ku2nQh0ekCl219O4GKEAe6D2Nxu9i7p5vBgRMks700L3bz/lvPJlDRxgWb3i3UMjJpE//x3PMMDE4q6ePkqWM4nEWOHHmNNSuXKVCcihX42v/zLyzuWK1ORg/98AfsfO0F3nfru9hwzjo8rhL2YpiZwX7ueO/f4MdPlTXI0tp2/EKcyWWwm4sEAxVKtJ0OR3C4fMRLaeLeLIQ8NK1cQcpp59T0JLte38+miy5gx7aXyKtLVY4Kn4uzN5zNFVdexZ69+/j2Az9h4yWrmRmLMj07xgfveB+v7XkVp9vBurVnKSkll8kyPT3Diy9uJzHt4JP33c6jT/xSn5uyBq1ZsVz3cgN9I2w+92ze9taL+ckjPyKbSTDQn+Xxx77KyOgQI2MTNDYt4plnnufVVw9z7bVv4Ze/+D2NjW3ceuv1hCpD+tzsPnlc606JIdi95xVWr2ukZE7RfWSaZa2bcdsrCHkDzE7PsKRtDRec8zYe+NpP+P3vnqO5tZFgyM2zLz7NitVrONF9kvDMFMe7DlFfFaCr63We+MXPdF279h1X09HSwcc/9Qmqa+qoa2imuqqJk8dn2L/vKO97zzVYbUl+/m8/4D3vvp4tF1yqJK2RsWmaOxrI2yfZ1/0k47E9mDxpYtkKJX31HT+Cy2Ji/Zo1tLUtYTKSZjpaYn/XCNgrsThCqsTNpPJaW9SbhSQVw+d0E/D5DYJwsUgsNqfXuSC57BYTOcmwNxUoChHIZtVs4LJidiFAKvu0hRbHC+tCqRWFXLiQjFeuxxfu88pE6YV11UKAcmGduRDkfPP3C/erC/eo/xXg+L/3BP5MPv7f4jcWuFOVa+my8vfNPYaFwGj5M8rHKq+V+r98Tn9JWbxwn/0G6FsynI0Wfi3cu5f3wwv38eXPLhMcF55v+XPLUTjlrOFyHftGNNT8eb/5HMvH8Z+AZFXcmslPnwFu/yd6pGc+48wInBmB//NG4Axw+3/eNTtzxGdG4MwI/P8Ygf8ucPvNH3yHU4OD/OCxn2KtqKDocJDKCQhgwy7salURiq1bkZK5oI0DzQHNFDAVxTQQHGYrpkKJ6EyYztYO/u6Oj/GFez/L008+RchfwcljXWzftp1Pf+4e/uVb39TG/Ec/9EF81dVv2M18/t7P09jQyN/f/fcKHL347IvsO7iPD33oQwoS5bJ5fvjDh1mxfAUfuf0jRMJhvvLlrzI5OcE//q9/ZMXKlezctYt//NKXWLd2HV/92lfVkvkH3/0+VZVVrNmwlo5Fi6QTq2qkb373eyzr7OSad1yrIOMvnniCJ598ku999zuMnDzFL371OBvWreO+L9zP3tf28/WvCwAd4pabb1FVz4HX9/PMM3/kvvvuo7mpiLlfhgAAIABJREFUgZraGhZ1duBy28nmJO8sRSjo1+OWRuOyZWt47vmXefjhR6io9WnxHY5OUVVbSTYv2YExampqcDodeo633Pw+6itqJW6Hal+VqmxNVkhmEkQjc8zOzdF1pEvzjcKRaeZis6SyKXIlMW/KklMucB67247NYSMl2ZeFLA6rTYG6cmpKGYyVQkStRxdkN5aLRZl+RsEpTW1DPVS2Cy0XovJ3KWrKoMWfCzD97TcA34Vs1IUFWxnAlJ8JaUCV3CKKlXZBKa82sQK6il2pgC0uh5MKsY8WTaNErhZNCqSmiwXSxbwqRmVyClgr81XygWU2i+WvZN8oQXg+407eQMA3KcgXsn3LxZcAxdJQL7OKNVd2vmEv+Y/G92Xw27DOlea/zeE0dJhy/8wD3uUCsKy4LX/Gm2/xhWNTHn9p7tsFmJ+HUcWu0wC2ZVoX1G7XOA4j91Ya/y6Pl9Nd/bhMPs7ffB5jY0M888wfaG9t5r03Xcfc7Iw2mEOBgIIs0lRPJo0cVFGvigpV54TGAht2xdlMFrfHq40N/UzNqZXmcYlYNCpoo4IQAoxoE2JBZlP5PO2SrWsxq9WqKIwFgMwjYKqAmk4Fi6VhLRdR8inlLQzVnKiMTeRzBstbwP1UQpSVkredwy5ZwybJ+pT5kFN1YIGsrjlWp00V9RnJNTUVmZydAasJm1kshotqa+qwGJbCpZy4CIDP5cNpcaqbgKhgK7w+EJBEsk4FdRV1u9iXix15QZo9DlV7q9+AXpM8TgG5XU5iubRavsqX2LLLGJQV3AImyjhJ81ot4FW1jarTnHaHAreSOSyfIRm3qhgXNZdTACKTKn0169Zm2FbLmlMomkgkU6RSGc3s9nj8nOo5zXPP7yOZynDJ5eeyfPkKVemJrerQkCgZwtRVNana8KorttLWWEskP4rTbCaaCTM2M6ZKucce+zWLFnWSTZfU2nTj5rOprq7iC/d+n6VLa4nPZamvaePo4VN4nCEWtXXSd7qPQqbIJZdeoZmYAiSPjg3hD/r0/oylZilZC3gDHhxeGx6fC5vme5sVsJbmud0uwLwAXmK9Z1iQl+8pWTdkTDW/UtYKnbOGtbqCumqJKhm+BpglCjw5b1WOm4QQkqYi6DcAnlxOgR2xKRVbQ7vFofdCed0rN9zK62G5CfaX1AtlNn75d8sqAfn5wp+V7/k3v1f5npF/LwO/C5tz5e/F4liARbnv1TZ7fs2Rc5V5Wc7mlX8vK4RFzSXN7ImpME67Gbdbcl8LnLVqGdl0guGBfqbGppiZiuCwOHHavaxZtZ5Dew/hd3pUWXP88CmqKmpxmn201Leq5Xh4aoqKgJMdu55lzfqlhGrdjIydJlhfwdkXbmD3/m0sX1lDJHYamz1BOi05nia87hqmJxP4XLVE55LagJYsepfTjc8X0vtsfHxUiUpyTQeHBnVdEOWe2OdbbXIfpcAstvlZQoFqJiei2O2G/biQGDJZUerLfSIZtmbNwNYcdVHrK7HCrOuIeP2qa4hmaRtgrKGOl/XdIKOo64M6NxiKewqSNS7z0iAIiE/7G3nk80BueV0TRYhGH0g2sdifC3momMftkSiDrOa/CgHF+AyZw/K+sr7J9bPq+ifXeTYWZ3xyhkg8TapgIlkwk8yXsLjcFCVnsSDW0GLZLNZ+Jt0DWNRZQdZ4G16fV90BJMdvLhImFU/QWF9LPBxRW+WW+nq2XHA+oVCIUwd3EQ5Pa4aw2VrA7bVjsRvNVbWsFZJEtsDsXEJteAcGRpgNR7nhhuuJx6JkM0m1w08lY2qHX1kRYm4uxskTvbpm1FS10FzfTihYi8fioRg3LK2FTIFNOp0l8qUcsXSceDxGIBTA4TLuaSEqybNELJXNWSNX3VfhVXeF2XgEl9dBoCqAySaZyXNMzUwwF48quCvEIa9P7n2xuBeChZEtKwBWKBQkKTa+6SJTkRjhuSzdp4dxuAI0NC0iMpemtq5J1w8Zx1PdxxWYDAZ8+D1iUy5MOlmz8lgtknfswOuy43ZAwOcmnSsyNDJFUlRe7oDQCtQe22JzqyV/JiP2nNl54pYQKW3YnS5MpTRmyU2X+Y7keCfwe0MEvJWEpyJMjI3r8YgN+NqzlhLwZolFBUz2E6ysZiYSZcfLO1l91gYFbuLxJP39g1SF6lm9ZiWpZJyJ0Sn8tgBzYbGGrqXrxGkl2HQs7lCLYIkE2LxpEy6bg1de3sbUeITG+iAxAaob/ZgdFgXp5TkcicyqxbjcK/V19TqfZP7LHN67dy/JZAZf0EsiHddICI/bweazN1BTVUtPdx8+b0AV8R6Pj2Q2RXfvcZweIVTkSM/NEXIHWbNmPSUs7Nz9KpX1QaLxCezOIhZbnvb2FlX1zkzOkowKuc/G8iXNhLw17HzxALff9kmqfM2MDU7w4rNPMTMzwLq1S7jrrrt47PFHKRRdbNywlc9/4V+ZnStQX9/EsWM7OeecpVzzjit4cbsQMz0cP5nl4itu5uCh49TVOujosBEKJHjmuUexV0jURInJ0Qhbz7uMuz58t4Jd6WgOj1McQGSPXVA3HgFui+Sw2EzEY6JAl2qrSDwV45f//hi//s3vONZ1mNa2ejraO3jPjTexc8dONm86n5WrVvPaK9toCNnY8cKzpKIJOts62f7CLuprqvjYXR/nV7//DU1LF+Gs8rPryD4mEmFiuSTVjSFGRkc4frSXt731LQwM9VHfWEFljY2augrisRyR6RLbXzzEXDjPHX/zIdxeK9/69g9obV3OipWLsFjjVFZaee75p7n84osJ+quJz2bJJE309w/x/HPPkU/Yufwd62nvXMML217ldM8RLr98Iw5bEre9RHVFEIfJx6azLuH3v3iJpc1nk086GDg9pVbqS9ctpWAz4/c0Mj55mp37f8LK9W6ufNt6Xt52FJ97FW5XJxvXX8rYTIRgZZuCzZHZWTqX1/P887+hu2svJ44cJuCp5tb33a4OSRZLFq+3QIGoSOLUlUDcJ04dfZXM3BzP/2kHd3zgLna98ConDp6gmEiyon0RiekJEKvzggmv1YXL6iSRzTBZiONpqeHQcB9Rl4Ut77qWvaeOc3zgNBPTo7oHcdqsRGejCJfwA7fdwr79B5R0JPvjjiWL2PXqDuob6ygURPWZ5uxz1jA1Oa3E5bGRKQ4dPMgn776bvsEeXt39GgN9U+r2EvBVsqi1jSMH93LDjZdy3gWrOHZ8L7FomKOHT/L67iJf/qc7mQ6Pq7267Esjc3GNqvnlv2+nMljHRVvXsnfPQbx+j9aaBw8N8+l7PqAW5sP9/RzZf4Rs3ENyVmqDBFe/9WKWdDZCwca5G67A7WxhNprioR89xt59r3Gs+xit7Yu48KKtDA/26bP/PTdeQ2NdkKNH99Pb282WLefT3NTMwz/6EcFQHTt37eTokeNcddnb+PI/fhW33a+W83ZbDqdTfK9m6Rvp47Ff/xp3sJqxuQlKngwFRxibz8zQeIZ81orHXMDvMOOXHHKXuC6EWLPhIn779HbGp9LY3CGcdr8600hN4TdHlcAT9FXglrq5AF6nS/dTqUyGVC5DMp8jmc+SymcpWszYnHZSGaNWLu/N5FltkT3FPMFvocPSQlLzQnem8r62/FrZv8lrFwK3BpnVIAqXa8mFIGf5+/LesvxeC0HJhXvJhQDjfwIZ5522yrWo/LnQRaoM3C6sZxcCxeXfW/ieC9+rTCBfuNd941jE7W0B6Xnh+ZXPu/y5C8HZZDz1xriUj7cMppeP483vu7AO/0vAbZlkWd73l8nqhvuTcQ3+q5r+zT8XsrAtZzqTcfvm5seZv58ZgTMjcGYEymvpmZE4MwJnRuDMCPw1jsB/B7j9Z8m4/d636Rke5sHHf4o9GARpgimAYMWUF3BENuiavqINs0whq41SqwQ8FhQb00xIawnmpmZY2rKIT//tJ/jMpz7Fjpe2cdH5F/L973yX5557hh8+8mO+/eD3eeJXT/D0H//IsuXLFKQ9fbqHa99xLR+946N86MMfpH9wgG0vvET3yW4+dtfHaGpspvd0L+9738189PY7+c4Pvsu/PfII33vwIbXK/MWjj5I3S55djPe//1aam5r43L2fo6Gxgc989nO89NKLfO5z97J160VqHzsyMsL9n7+Pi7du5V3vuVHzch9/7DEOvn6QR378Q+org3z/W9/g9YOvc999X1K7zHvvvU+VS19/4F9xud08/PBDmvkkgK/X61YAWSCs+sZqtWG02UyabSaArKhQrDaPNuh2731NLbgGBgbJlFJcfMUWZsJJDh06QmQmok3CUDCoTdlsLs2itjbWr1vHyhXL8bu9OG1OtW0KBqvw+YJ6neS6zEYj80qSaeKpKOGk5CVNMR2e1PyymfA0DredQMCvtlxqMWqVXEZDRVZmwyqooIDHPJtW2tHSbRN0VEyLNZNP3BiNItQo2IziUYogUSxJjSfgmxZLFgFLjIwefZ95O2FResk80tfMgy/KRBYVsChpRXZVlIabBZNmxZY0V1XeS22cRLMixbGAVWYbDsn5M5mIpBKk8jltSlslB3deFaqqNVF+zp+bWiBrzoz+QEE9aQ5rPqw05udzcGXmC/gmrxdFmxarclMIOCr/lk4Yyj+5B+S4pDlvMit4mhd7TQFxtalvjJuAbQrACPr2xij/eUUqF5KqANLPU/8p/V25BwUw0IxpVRcaGasCRSusarHr9/J70njweL3aLB0bmMZedLPpnHNZuaKTH//4B+x6+SiXXrGOK684Ty0MTaUiXo8Hl0vsO4sKgsoYFkUlNt8sUOspzZ3NqepOVGp+X0BVo2o5rBbNFlLZmKqFpGEsc0NAAxkvuXZyLoZa2KAOSMEu11+UJSZrDjEfMyyYLQpoyArjcLg061aVZwp+iGWoYafstLuw2TyaWSXzRtRZDslwzEvGtUXHLFuQBrdF86fE8l3AVqvLyuTclK5nhuRVHOELel1EYS1Zgpai2QCrrE5sJtufnQZUGWMWt1gDpNcbwqRzV9XJsn4KwCKwoeS7CodAFHBqYWrWrCxRdwpYI4ovuQ+TSSPfUgAEASDkLR1OpwK3Mo5yiGLznhHASJdeQ/0tOc8yhmILLdmRbqcTv78Ch81HsWBTReHU1BTdp0+p4qayupqlnctYueYsorEkfQP9huqwUKKhoZlF7Z10Ll6Ky2Hh2JG9vPz6fxBPT2GzF4jFZ6msqsTnD3HyRB+jIzNUhhpEy4vF7GV2NkVzc7vajB493M3QwBj5TJHG+hYa6huZmZpR0MLIj82qVXNsNqUgeEXIizfgZCoyTrqQoGTJky6kqaypwh8IYFLATIgbAkrawSIZf+VVSv4s58+a5rOu5dklKlTD1drI6jaRzgpYWzDWAY2NFCN243knaocykOt0OXC6XTqfBcAvZZRF8gZpRe7hMtGlTF4pqxbKoOgbzTm5ePM2cgsbaGqjPk8nXdhAesM2bv735FlQ/r0y6Fu2XzY+05jAMu/EilbILQYBx1DVGqCjXfNt5Z6R+SE2ftKQlvmaF1tql4O21kZcovosZFnU3Eh/7ylOnTzB3MwcjXWt9JzsZ1FLJ+duPJ/vfONbNFYGSc7FWLXsbAppC5X+Bo6+3kVtdS3dxw/T0FLB4uXVVFQVqGtxki5MU7RnGYuOKzA/F53CYhaw2bAWT0oeckYUqV4oWZWw4fP61cJ5dnaCdDaiYF+pYCWdKuCwe9TOVpSbsh6JXa9cUyFWVVdXMjc3Sywew+tz6Rosy3++YKjcMYs7gg2zZV4FL9ak89l1aucu+5+C5E2LMt4gNsg1EFvyssqinP8uQIvxNBCY1GIQhORvQhIqWVQtKkQaWdNkDRPSiUwIOT8FbuX3JRNX1gl5Ftnk+SIkqoyS5ooCyIu7g2Glocp/zeyVZjCGMtdkdTKXyjIejjExmyCaFQtHC1kBlWUtssu5Soa2ZB2K6jaFx+HE6/Gqvb2QVmS+yliLbf748DAhn+w3LMjqI78j+6rzV3Uaed3ZBOMTg0xNj4Ilr+SLiO4xBPiUdd6i+xMB4/bsOkZjQyurVq3G5bIQmZ0UA3lKpSzxuNgNV2C3StZngeGhMSbHZqipbmBpwzps6RodJ7O9QNGaZDY5wVh4kEwxQWVV4I09RzIh9sYm3E4ffksN7qI04N2UrJLxnSaVT5IvZcnLc8ltxeGxEkvOMR2e0p/L+JgsTix2l65RVsnXtci+Ta5VTokl8jhy+4L09I8yNhUjk7UwMDwFFi9NbUup8Pnp6+ulmJecXzMdi9qZi8yqat8ijhuyv5HrZbPhdtjw2MSiP4/TY6FoKTITnSMSlWvuJ1+qwGatomR2KBGvaE4aWc/5NDZbNfFoGqtVVLslkslZ7DYzXlEJZ2RfJIBwiMjMnOYqi7OCw57j3ddfQHf369Q3NKkaVUCa5cuXc7KnD4fTRSKRYmJ8ih3PHaFgznDH39xMLJpi/6vHVM0rLgjPPb2bykYPTa2NdB0/RVNTE1abXcH5iqCLYLVXj7GmJoDbIXss5lXtEJ2T3F4XHlcFU5NhqqpqlaTU2trKkaOH6emRPNpKHC4P1dUhQgEf+UyK3tM9mlFbXVWjz5ap6Ulckila5WF2bpJcNokzV6K9qhWPu4qXd75G/8g4KzY0U93gxOU3E01GdJ0Q0LsyWK33QXhqDrepiaGTczitbo4fPkomkaa2soZP/O0tLOlo5UTXSfr7Rxjo76F/IMxdd91NKlPk05//R9o6lhCZTGC3Fbn00g2sO2cFq1afxf7DvXz1gW/zkdtvw+cBlzXPS396if0HjhBY5GU2E1cr+RvefiO3vfd2PFaxbZYMbI86nugaZ5KM2xRmIaKo44xXVxXhAOzcsR2fz8mSjkX869cfYHxmnJ2791DT2IS3Ksjx3h6+8I9fov/UIWaHDvDWrReyaslqju49yr89/CQ33XAtp7r7mJLIgmXLODU8xEg0TH1HG5FUlN37d9DSJvWFW4HuAgkuu+IcosleipYMwi+pr15BKR/kJw89SU1dDS3tjZw63cfadRsZGxvA53HS2OxncGCA2qo63I4ANotXM33TqTi/e/JxNp2/mqXL2olFfRzYP044PIXPZ6L3xCGuvPI8Lty0mUpvCHvBqcRDS86O2+rlVHcPfadPYQtY6Rsfp6FuFfWNNdS15MmbB+kbOorV0oDN1s7gYJqSyab7vMVLV7NkyXri8SJur5u+04eoqXJiFntjs5ljhw7zlisuZdmyFiJzg0xNDeLz2BgaH2BwWM4jyIHXDhCdS/ORD31cXUSOvd4F2Rxf/PR93Pauq/GKG8LEDM6siUI0TV1dA5FsCnNlgB0njuNob+JUdIoLr7+CXz79G3zVkmucY3pynFQ8zoplnXhcHiYnw2ofXldXx4VbLlDFvLjRjI4Ns/2l11m1tl1JSG6njV07jlBV5eGs1auZDA+zYWMbo0NRXnmhm5MHI+o6te+VV6jtyHL2plqwRFjU3syO7V3MTBRZe9ZlzIT7CdUJSaCgRDy3M4DJ7KRYsNDTO8zBPQN4Kqz09YwzHclxySUbWL9uCUNHE0yeLJFOmGmoayCdmSGRHiZUY2bpsmbe8rZrsVjrOHp8hEVLVjE8OMD3f/htrr7uRlLJAqtXLeMXv/gJg/3HcdjytDTXYrOW2LhxrboAfel/fQWXo46W9mq16l65vIGrLr2Shsp1UPIzMTnObLKXqcRRZnO9WAMWfv/sS+AOUbQFsHoqmE2miadzSqyp8tjwW4uYMgm5sQiFarHY/PSPRHC4qzXL3GJyqOJW6qtcQghtNqoCleQzGWKROYL+Cuok37xQIpFOkaMohgREUymiyYS63Ngcdq0LyvWlVHhlg6eF4GkZtJW6WvYRUlfI/kLr6XnCc3nvJ3s52QeUgVuxZFbHM6mlF5AAFwKOCwFVPYYF8UgLQcY3A7l/iThcBjvLry2/33/VT3szOLoQrP6vAM4/E77nva+kN1Ey4gLKwGh5zBaqbxeSI8v7b8m4la+FZMqFUScLj2/hOcgzS2t2IQovcNiR95mZnsFf4Tf6LhrpU9L9tXFs/zn+6M0gtfY6FgDssq+3SnLXZPI/WyV/9gtsufBiY8aYhXpaptlL6Wc44Mk+UDe7xpfHZDIl/xr7mmfO6cwInBmB/7tH4Izi9v/u63/m7M+MwF/tCPx3gVuxSj49NMTDv3gUS9BPyelQ6EQ3mYagTJtNCjZIA0HBt5I2DQVYEwDNJeq5EsQnwwrcfv7uT/PMf/yR40e7+PCHP0IsFeeuv/9bmhsb+e53vs+/fvPrPPr4z9l8/vlEYhHNsrn8siv48Ac/zM23vY+urmMc3HOQY8ePcfudH2JFxzLS0QQd7Yv42pe/xs8e+xk/+O53efCHP6StpZXJiQltSibiCZpbWogn4tx/770Eq6u59wv38dvf/Y4HHniATeeeq+BSz+nTfPaee9iy5SI+euedylZ++g9/UCvkyfFxGuurOHr4IF//+tcJBIK6Qb/9jr9RgOlLX/qSFlVP/PwxcsU8A/19qpTbt+81Xtz2IqtWL1eln6gNJXdWQBFplEuGoKgfxc5XAMKRsSEFXBuamhgenSAciTI2Mko8kVDQSMBWadgs7lhEKpUklUyqykiwn+bmJhqaGunoXKY5bX6Pl4a6Ot3Hr1y+ErvJSqaY1ma2gEDjY+N0nzjJ8PAwU9ExsuYYqUxcr7EASHKcAjoZdlhGA1oAR2lgijWpgnQuh8Qb67nKeNg0S1WsFwUMleMSNaaAItLstGIX4Fby/xAgVxrPZU9Yo3g0GtBmbApOSkNbFI9SiAq2Jfm/ds35EpNesaVVMEP61gIcK3hXVFBL40bnc0gl49fstIvo6Q2llCqKJR9UrZLnrU7LVsgLVgMBwjRLV2oiQzul7y0/tUjOqP7DPNwoxZx8gqmEVRyc5zNsDRDFAFPLwLBROpYVtwb4rbbCYv1rSHf1uAxARl5XxC6NO7HAlhKtaIx3ueBMZ8QKOafHJKCLNMllaJOJtDbFBLwVQEwESmLxerL7NMnZBOes2cii1nZqqqv44x+e5MVnDnDNOy/mwi1rSCbncHpspLMxglUVOg46d6NJ8mL5ZbGqpbk0FVT9ni8Sj8Z0PAK+IB6nn6TkZKay2uAVZb5YEZcLX3kvGROrzQAdFCCXbFGLGc989qjYeEv+pFhDSoMlPw/Uq8JW7yUBVuV/gpYKY0DUbSa1Y82LukyO0eXS5peCYfMNDplroqJTYM9qUwWToiO2IllrgkTWyHfU6Slgv8Wm6uHobAyX3WWo52SNs4tyyoYpW8SaKSJWvPJB8t5isC2kgrKFswDfJsmoNQkobUYaCHmxT3VWKHCbyyfI5KMKVFsdAvDkSedEJWjGYnOQTueJxZO43V58LielfFrVhNKoiaekmSv2zFaSoi6T37FaSaXTaoHr9/mIxZKcODJC1+v9TE6Pc+FFm9SO0u1xapNBXjs4NKKZt+vXb1DAa9mipUoa6Rk7TVTUj5R4+oUnNSdtanpcczCra2r0d5wuHw31zWzftpPKylrsVh+D3TNYCz4uu/wKVUkePXqc3t4+vbfdHre6HPjFir+Y1+svYIZYiguoJWtiW3sLNpeA/gmy+RS5QoZ0Lq3rjc/vJyAZY/MAmIBN2YI0yARMFRJDGVA17iEBtPVLXcpFrWgoa2X8sjnj3haw3GiQGfbposyXZo38THKRjfcpGLZ2JbCbRJVt3Mdlte1Ce7iFTZpy40gPQI5tHoBVoFnmpir6BMQ3XALEyUAV1ErwEJtggwgiAJAek8Wqa6CKrOU4RUEp9qmaO17OuhZlsBWbBcNq02HB7XWSEZW3grcyrwrYzG4cVi+lvB2L2anAttcrNtIRHAKeJXLYSlbO33Aeu7btZOf2naw/az2HDh4iGKzUZ+SKFSsY6B+kta6NibEJxNpeSAG5rCiW7cxFJzln02piSbESteDyFsgVZ8nkotg9TuayRQQ7n56YwufxYSmZSUQThKfCLF+2Upti0UScUHVICUmj48MsW95GLDaiqlhzyQF5G+m42EtWE4/FKWRlrPI6v+WZ5nG7dOBLQjozSzNa1O8y+EIakGxfATxt6iQiSlGxIRd1k1x/ed6p14jYj1vMqmqXfZCqW4SgY7Er8G2s43Jdsmp1rAQ3aajpBDMUv8WiOELIOiDXMIPNJoCrqJ+lMWgAoJrtbfaAya1zQ+yMyzHaQoiRL31GqH26AQLLGigNPFNJAMusgrN2jxeT3UU0nWN6Ls7oVIRUXtY/9D/JTVTWh4L3fuJxUTpndM0TYF8z3IHKYEjthlOJmDYKBUT2uJyad+jLxqhrqKWlpZFAwEsul2R6eoyZyKSY2mN32MgLyK33T5EKf4BCwczeA12sOWstdXW1quQUkEYa4rK8ZzNpJdsIoUMOTlScQsQZHYpT4e7A4XATCHnUkaEoSmpzlmhshmLJIIlpf7MkRDCDTJiL20lHhETkpCJQQYXfr5dEnDrkP32WmyWLMK17NZk3AuLmrUlcQXn2St65EEy8qkbO5VNY7CXMtoLeVy9s206oqoVoTI5D9kk19PeNc9555/Hkk0+zdm0nHo+LA/uP0NzSSHt7m+ZvS6a7kJgEaBf1ramUp7oqQCGfVsKE0wlOh5XR4TFyOQ+ptKiZKynKs96aweHLavxFJu0jk4JAhYdweJyUZHEW8+oK0drchs/tVzvtw68fNUg9qQTh6TEu2XK2ZsyKBfLQyDDVNT4am2uprjNsUJ1OeaYVOXV6gHBkji1bzmagd5I9L51WwsHWy89mbCRMuhSnqrqBWKRIKiq/YqGhoZpYchRPIM+iZVWMjowxMhjW/c7qNUupq69U0mRP7wjJuDxrPfT3jjI4MMnyFe1cfNmFvP76q7jcXmrrWnSeBvwVHDj4Or29vUpoam5uIBFPkknOsnn9KtKRGeyyP4oksYzGOKu6gcqqBl6pzT2XAAAgAElEQVQ+sJ/9p4a55J2baVzRRDgT58CxLpzeSlrblnOiq08JArPTUVJRK+ScSmQQK2tZP2Ueb1i3hob6WiYnYjz00OOsW9vK0NAcl112KZ/4h7/n7ns+SXhumvXrL2Dl8mXMRIYomFKYbCXO33IJ//HM89TWBJkcHyY5O8vcRJJsxkmo2U99SxtLF7Vz5darcItFcqake36fp0IVlGIBnisV1EFHQIJ4KkEuX8Ihz6Vikad+83sGBga47tp3sGbNanbv3clX/umr9A8PcvX1V9Pd183rh7u595MfIDtwHJepRDBYzYZzziccz5KYS/Db3/+R6WiMurY2+sdGmYxGuOLqt9Ez2Eu2OMvKs1pUXZnJFoTjgtVh4kjXa0pGXbN6Lam4PG+CHDtykjkBs0J+Du07jtseks0ZvT19fOSO6zXLOZbK4a2oobK6Rdc9sbA//PqrLF/eRnNTkNf3niYxZ8Hpcuu+fvfzu7n86vM4b+O5qrpf3NCO3+yiwuri1z97nLnxSc4/7xwq2/y8euQAU9N5mloXE6zx0jfSTSqXwO2rZXA4wtq1m7jmmrdzuu84L7+8k85lq7E5Kzhw+Bjjo8Ocu34Da1auYqC3j5MnjnHzTe+mrjHI/n07OX78CNPTU/grgvgCfjyVTnbvfoWgy8tFGzdTXxFkemCYxlAVd976cf7uzvdTHQoxPjrObDiiRIj+wXE8oWZ2HT3Gle96F+0bV7Pz+F4S1ihNSwIMDh2iosJMPDLNS8+dYPM569i65SL2HTjO4PgMfX09whuhY1E1q1a3YbOix7Jj5x7CszESyQJtrfWs6GwnnUyxe98efJVWLrpgM/0no4yfTnH9O29kYmSaSFis49M4XSWGhgcx42NoKKKEJqcnxbnnN5NjhtHJEbzeagIhg1ghdY3kvA7093LiwDT+CiszYxEu2rKYSucmNq/+AImYmR2v7OB0z3GGxk7j9kE8HWH5mpW0tq/k4svfzuDwBBs2rOenT/yIyFxCXaO8bgvbt/2JYn4OSkLWzbKycynvuObt6n6TTedZtmSpkgPEZUlIkIcOHGU2kkFwObfXx9TcBAe6djM8001ls5e25S2kStA3PMn4ZBKLs4JAbQ2x2CzmXAK7KYvLKsQvCz6vT4kYmbyNeFpIt17yBSEHyvPYii2R1D22uN7IWCTicSVWSGyE7sWUXCyxQIYrjjg/CMlHCNtSLiqp12E34lTmXa1kvyu1qu4ZF+TCGiQ6o95SFa0S+4TwZZCMdT9aNGopBSSl/pwH72RPuBBsNWrLeVcpqXeMMnS+sp3/fSVTG/vZeczxjdeUyYLl93nj3/V9/gxQvhnwXajCXegcUyYmCvFtYT7sQqethSD3wnORcTUA1PnN83w9bbynsS8z3qeszDXOT0jbb3bl0b6WxBhls0aJIA5fsue3WuffR3ohRuSP7MFlfIzX5wyHoJFRgiGDMJ/VmiKrLibi0iPRPgY5u0wKn/9+vs+wEDQ3eiBgy1vIhzN84Lqbaaqq5RO3f4wvfuYLXHThxUYXbn47WS4hjP2YQWg+A9z+1bZzz5zYmRE4MwLzI3AGuD0zFc6MwJkR+Kscgf8OcPtPD/wr33rwQU4O9vPDXz1GSZQpDqvmtYg6UcBZm7QwxSZXmsiCbqiyzKTNLukuSsNbFLcC3CYmwyxubOW+T36Gnu6TjE+Oc7DrKAdPdnH4eBebzz6XL3/2fh5//HG+9/CDbL38MjLFLL0D/Vx9zbXcctMtvP+DN3O8+xgHdh7gZPcJ7rzrI5y9ai29Xad453XX8bGPfJSv/NOXefI3v+HBh3+ogOZ3vvVNtY4b6O3lH+65h1UrV3HPpz+l2bGf/uxneWnby3z2s/dwwXkXEJkJ09/by7987Z+56orLuOnG92om15O//S1dx47xxBOP88GP3IrP5+GrX/2qbupra2t5z3veo9mqkrkrQOwjj/yYHTt28M///M9UhkJqbxgI+nG7nbjcLlXqyOZemubSIBVwTwANKVrk3/0+A8SVAi6ZShGqqtJGpyhxT5/q4+jx4/QO9FJXU0silyIyM0NVTZCKkA+P34Pb7waXWP+KEgcy4RwOt4W6unqcuFi/ZjVnrzmH1cvX4HX5iYZjFIolJuaGiBbHSaTnSGSTzM6G6enr0Qb5+MSY2iqL+jGVlmMyGnpSY4hVc16anjIXikZGoGRlZjU7UWwn7eQk304yAkti/WgUnyarFJtJVb1IkSSqTbUcLpk1N1Qa1DK3DLBLVKOSnWrB5DBTspYUuJGiSYo2AYE0W0YBTQNEUfbxPBCrijmTgAR5BXVlvor+SdV0FpvOVdXmKRhn5DMbxbMUavNKz3LKbVkKJ8X3PLBsKNuMrN+yGrao6kujcDSKx7IFs9wnxuvLhfEbhaUqNG1amIl9pVo9z1vjqjLXZFLbSjlWIQD8+UsKyIICswKAZlKienWr+nR8ZFKbtSLIzGfy4vI533Bw0VRbx/pVq8mns4QqQpqn1XO6n7aWWiamRgjPTlDbVIknYCNdiFHdENSM2lK6SCqcUiCjaC5idTi0aJV5FIsm1CbZih2fw6e26WIvLPmNYhGdlqJWASMBluQ8i/PjZtb7SIA7aWCL6lS+RKFktchcSZPIpEgXspicFrCZSRcMW1xRQ8vnWEsWzZ4VxryAomYFW428Z1GOCXgjcyuVTGExCZAgtqAyD5xYRZkteq9iEltlhkR2VkEwORcBuqUmttmcCpoKICSfKw0AORf5vtITwBQXy3Fp8JfzquZBW+W0iLWzQ0EEUQcZYIuFXN4KZve8zXGSoilOyZYilY+SLSRx+RwiSSYjCl2Lk7lYkny2RIXbiSmb1MxFl8dDPJEkkxewSezWvaSzOeaiMVWtHjl2FJ/PpwohOyHOW385TU31JNJhEokZxsaGNb+xY9Fita+sr66nstqnWYvh8TGe3fEnhqIDVLfX0NPbp8BH59JV/O7JpxVMbmps59Tpfhobm/FXVDA8NKpro9cV5PieftylAE6XSy1fhfAgzapsLoPNZdX8SbmlBKAUC3dj0oPVYyFQGTQaH4Wc4QJgE1KC0aQSEFPua0PRL5bgeb0WoqaWxpZx35h0DRFQpExyKFu2C4hbVqQKMCVN8fI9aZAhZL2ZV8prA8jIrlbb9PK9Kz9X9fefvxYCteUm039uYhnrhk1U8LpWGcQT9X+f7z9J403OUYkSqjI3ShQhoghwKEQFAWx1vdPPFzWqAbCVlRfSXDLuDVF5C9kjj8VhomQpkimkVbUlZAWxCjabnDTUtJGJm8kmxHnVQTGXoljoZ2riOOdv3MLRvV2sXHQW2Uie4dOjHNx/hNXLV+l9PzA0wMWXbaW9o4VHH3ucdCLHsuWdvLjtaVZtWILNlWbZWfVki2Estgwev51IZFIbnYaFdZbxiVnSeQ/TU3FGBkbxO/0sX7xM1yUhY8i1yOTT5ExZ3BUOtr/6Mru2DdO2uonbP3wOkZlpEtEkZrEkLlqwlGy6xmdSqXnHA9mbyDNLQFYTRUuJWEKarR7yBSFRmNTmPZlKah69OAPILSqPJB1iUammC/O2/3ni0Yha1DqddrUVttvc2K1uHDaXKnYFuC3mZYwzClIVS0LyEcbALFgkU16ecU55Qupz0CFui1lR3VsJ+KtJZSOkszNgElKDKI3ns9CV2CNosT4sFPjVe0Ds8VXgK84F8i8pKGZ0H6EEBCHRiUrYZiccTTE2GWY2liFXMJNICvHOhD8QUtIHFrFblvcUApYoUyUuQYgEBb3eLqddc4FF7aWfZTLR7DRcJCQLV6IgJHNU/rSYC4wM9KoFpwC9otQtyfPXDHa3m6GJGQKVVbruyDiOjY0paUuezZpxbhcfZHmem4nOCQkgS6CqnolISqMANMN4bESfFy3NjTru8uiQbG+5Z+W9FLTP5tWONRWH2XCcVCKrBJpgRZWqft0OD+lEWvPMBfiWHHK5bjORcWYyPWTsERzOgNqv9vaGFWjy+N2I07Y3YKW2XohJJV4/dILX9nRTV9tJdTBE78kh1m9Yx+49+xDO2qbN53L6dD/h2TAbz93I5OQM9fUNHD5ynEQyTWt7E9GUEOgSeGxOTLk0rXVBqoI2An47qXiKqZkE8aSFZN5MUmIqbDnMsmfMicrcRHVlJdOTE9RVVzMzPUV8Nsrc7JzudcTWWKxUq2pqlFwkhJ7nn36W1rZGmltrKRQTTE0Ps/m89dQ1BBkcPqXKXSELBqsChCoDTM9M01C5mEO7hhgeHmXzxSsJ1nmYnJ6i79Q0iRk7znwNk4MRWpvr8fhSYB/lupvOJxxN8u+/3kkiFWXN2jaWLq8nnYlSKFoZ6Jtj754hBWI87gAev42OjmZe2bWL6poA9Q3NFPIWvN6QKqD7h0c0I95sLXLk8FGCjiK3vuNtlCYjZMdmme0eZrO/iaVmBxaHDVOVn/1D/RSqvHjbWxhKpPjZb3fRtLiNVWs28d1v/oSGhkXks6hLh+SSyn5ObMnFjSedStLR0c77b7mF887bzD986h6OHT3MlVddxcjIGLd94BYGR48RTUzT2NKq8QevvvYqr+7ZzdhYmKXLl3DBBeczPTHJWavW4LTYaKxppLqyhuoqyfmsVEeObCqlQJBYsMqeyWZRY3a9XplCnlQ2qyCduBL53RW6rh09fIRf/uI3XLz1ClU5C7nymmuu4pWdL3G06yDrN6whlZrl81/4And/6CZ8c1Ey0ShjkQjWQIDlm85lIhzml3/4Pc5QgMHxCbyVAWrrKkmkE5rt3jPczeVv2cTkVIKB0WEltrjcfkolC+PjE9RUif38OOOjY6xeuRivqJ/9Pv74m5cY60lplurk9ADBKhdZWYsdLuYyRRavWKsq39HhEWoqK/Daraw/aylDvSfxOByaJ/3yjtdIx0u8933vo71xEZGxMEPHe1hc08Q1Wy7loQe+jqtYoq46SJwZgq1V+EPNmO2V7Dt8Cm+omtlkgt7BXj7w4VvZs/tlWpqrWdbZSj6XZtv2HVTU1FOyukjEcwz0jalFdYUvwKoVy3nrW69kz95d/OkPf6SjvRMzblLJEolsmqhlmlCVg9d3bOP2G25gdWM9490nSE1N8doru6iprWfd5k3EinmihRyz2TQN7Z088/w+esemueLaaxiLz5AyJ8lZxKq9m8Z6Bz3dh5ibCZNJFVjasYzobIbapg58VXU8++yzxCYivOWSjXS013DixCGC1QE6OhfTPzbExNQcFT4HbqdV7ZbjYiGfS+N2WdQFY1HTMna+eIgDr86ytK2DqmAbM9NiKZ/F6REr9jxFc4J0fpizz23C4UuSzM1RKInzQEDJhKlUGJs5jcdmpcoXIj9XJDwllupu4uFGcqkVnLPxYpxuD7FEij179/LUH/9AV/dxmjvaaV+6mE3nnceBQwe4/l3vZHxyhMmZCY4eP8SRQ7tJJCZpaQzSubSd9uZmVi9fzVkrziLkFHcXPzZs9PWf4rFHf0vX4WEaGhsJx3oxO/Ms7uxkz75upiJZ5hJxUqUIf//Z9+MJwoEj+yiZnJw4OUhVY5OubaaSPA/SEpqAw2HB63Njd7iYiiTIFJzkix7MjhDpnIVszkQobxAjZfMqQF1G89ZLSlQWFwV5JtrMVo2LsktUhzxTzRay+ZySnqWOlse15N7K++gez2JW0qGGzMyDpmVgU0l6ktGuBGWzQfCbf432EwT8LQj50fh3qxCflbw0TxGeR3UXqmP/korVKH+N+vS/Vp7O70XKSPH89ldqJQE239iD2my6By/nvpbdt8rvXQYs5TmvFtOplO7XPV6PvqP8vOwk8+bmXFlJ/F817cpq4zIAXK7D5fXqUjI/hgsBXEMlK25EBqlRPluOy1A5y7GgvRq73aVORLIbt1lsRKPihGTCV+EzHLnEcaso+yM5L8MxZGEtsNA6eeH1KB+zulDlrWRnUtx23c00VtZy9+0f40ufuY8tW7Ya18bgfhpcQP3JGeD2r7KBe+akzozAmRH4iyNwBrg9MzHOjMCZEfirHIH/DnD7tQf+lW//4EGOD/by0OM/o+R1UhTLWIuxCRd2tx0LVikc5lmeJos0DEUZJuxUwwpImh+mfIHYZJjOxjY+/qE7+PIX7+eV13aTokjbik5DNRdN8y+f/RKWkolbP/xBAtUhzX4UdeWn7/kM6VSKz977GW1yv/L8do4cOczV111NZVWVFiuPPPwTOpcv5b3vvUkta779rW8Rnp7hi/ffrzZ+Rw4f5v7772fzps3cf/8XmZic5Affe5BQMERLU71am/m9Xqorq/jql7+i2bSXX3olq5Yv44v3f5F9+/bx4x//iMrqAN9/8PsMDQ5yxx13sGzZMj7wgQ+oou2ee+5RwOnXv/41zz33/7L3HsB1Xued9+/23tE7QJAg2EmRKqRMUl22LMmWFSdxdl0SyU4c23FJc8beFCfeMt5UJ24pluUi2bJlyZGsLlEkJbF3EiRRiV4ubsPt7ZvneXFlWOP9vm+ys7O7GYKDAdEu3nvuec85z/Nvz/O7v/u7avUWCgfo6elSpYUUBVI0SFEgIJUUCIaNrgEi1oqImu2uZLAJuCCAmMPpJiCqxYqJaDymjzE5M0F3dyevvPoyxw+fwF/vJVcqsGb9Ks22FSVHQ6SexgYp7AeYn13EZfYQ8kW47vrrWNe3Qa0nuztX4QlZaez00dneovbCeVFwZPNalCYyMbV5mlwYZ2R0hLPnzqqFq1xnJrOkYyc20aKai8djCrK4xZ5PbEipGLmKospdtnSSuVK1lClUBbAuaXPW43TrVMpl8oa6VsBbBctEcSNgmGFLKZa28vsGC7mmOJVxFQtQg4YqTVwBkKUoUtsik0mbXW/mz8h4W0SFJgCPZCIuK3bFLnMFQ7dmAy1Aysq3WsEr11YrBGsFdq0QEztcI3tIwGqjEW0Uo0bmjfFzKyyiRaWlSs2fZRWpsm65eJXnJCCNqoMVoDYstIQhLLW53xsklTJA01KhxMzULIlEGrvVidvpwevxaxMqFKxTm7W21g6Cfj/5pRSZpTR+j5/6SCPpRJIL588yPHyJaGKOa67bSFdvM96wg/2vvcymzeupZIo4qjaWUimdi9JwcHk92twTmzYpVMVIs1Ko4nF4NDOqKKBxRZr7xrvaeC4DVKrUt4gFsigZDTBexk3GSRRXVsnQNkkGZZ5cJY8I68qWquZIlcqSNymRtAIVW9WqXXJ4S4UyNlHtWhyGDWihoMotBW6zBdx2YXgbqiABIuVdgYpqmoo7Rb6cMqyrLWKTW1bVnXz0+fyq4tXiXrJvxT5T7LGyRcJ2Pw6L5O4K4Cs22oY9tZIJxKXAImpzq/4ds1mAO1QpJfmtQuCQBqyCl6JMFlVpJY/L79LmdK6QwWqz6Pdl7gqwZSpYKRUrqsYRhUGkvon5xUWGhkc5eeoscwtzqty/9fbbePqnP8XudPLABx5kcmqaw0eOat5zb08fm/qvobezH7fPT8Dp45kXn2B24TLvfs9eXn31SUYmLuIOhXn8X49QV+dm1ao12KxuUksFllJ5Xn/lJBOXprnhHdfT1dPD3OycKlLmpxYopqw0htoIhkIiwNfnKR8LpTySum1zWHG6nNicomi16P4h2ZJlW0ntouVNxrrGgFeVh8+nX5f7S+a/fE0aLALyyufy9Vpuq/yevD4yv1Kp1JuZWLVGSi2bStbwlc2qX9QoWtn8ke/LY9TWlLeuDzXwfmWDqNawEVBM/sm8UEC4aliryVopk1nWGyF3iIBSv6727GUqhZIqSG2Sq6vW5Hkjt1YIUprNalfFt4DWAjbKeqH26aYy2dwSHq+bdDanj2u123G6RC1vUStVuV9S0QRBf4j56Tl8QngoZInPzrBl42ZKSwWe/tHTbOjtZX5ijnfd/R7mZhYoFsTWO0DVbMftDXJlcoijJ35CuNHMve++k3hW7I/LxNPTOL0WXB4bqeSSugDMz8SZnYpRyFbJFyp0r+rTDD2x0fZY3doMlu5muWCQZ0SBjq0M9grnLp/lxOkB7F4Ld79zN7NzU6xZvYpidolELErQ5yE6P69NVGNtEWWluDSIc4FTc+FlDgqhSGyVSyVDHSGvidkq17Ok8zSZTKiTgN8fwmq2ky8sW5ZWZZ0yHCiEwFItiiLapbamYuFuUxcB2Xtk7oojgKw3ViosYLJksVk9mHFSKZoxWwo4nCYyyQKpRIGAvxGHS9Y8UWLKtYulc03NYpBARMGrTgOqlpUjmaG4lfVG8lKrlQxWs7gXWHTvloYvkvNtd2KyOZiejVIsmfH4IiRTAuRGjbxwsW4XopWs40UhHMkeaVhHi72+QzLBRQVrt6gduzQzZQ325ZN4vR4FUkX9IVmtDZGQqj97uzqIL84TnZvW16YkY+iU+ecltiRRB1Y8HjuhsIdKNUculyaRiFJf36DW/gsLMRZmF6mUrfR099LY1snw5CTxVEpz1SXSQg4L4UBQJj0tzU2Ew0Edl6VkQvcVUePLmUAJPdjIZ0rMzcRYmFnUzMWWxnY623qUUCFrt8w5mTsyvDlThlQxqbbzcm/OzM0qMa6jq5Xp+WlWrVmloH8gFOby5REuDIzgcvoIBXw0NzRz5NhJysUqS0tZNm3erIDj0PAF9t6ym+PHT7Lrxr0MXp5geGiKjVs24w05OX7qDbx2ByGPl6XoIqZSnmopw5o1bbR315PMRFnKlzDb/Cwm5B73kS+aNLe8LlinzhCDlwYJByK0t3bw8ouvKBEpGAxSV1/P6rVrlWj448d+yFJmgcamMGZLlc7OVpqb6zCZK+w/8AYej4ne3l6OHT9Ba3sbrW3tdHV28/xPX6Yl1E5ffxdDk2dwh600tjZw9vgQG3pvYPhUlORMDq/DA5Yl0sVpsuV5btyzla7uNbzw4vNMTI2wc/cqGlvkrCjNcolVcBHwh0gl8zo/6yNN7D9wnMNHh+nsbKa+PsTYlVnC9W3MLMRpbG/XTOJ0Ms6Odf3cfM21/MUnvsG13R7eu/t2egoVPPNzzMUW8LQ3s2AuE7WaGMtkePr1s7zvIx/nxt238vWHHuHF5w8yN5NUkEwU1IVSjgkBh8sSS2Cnf91aOjraue++d9Ha2qLAzOf/5HPcc8/deg741588gdWSpaExyNDIMEePnWYhmiHY4OO2O26npbmZTRs3sbprDZGAnOUrFLLivBMkOp/E63IbtZXNrAQHyaSPRWd56YXnOHHmOLfdcRs37n4bs9E5/EG/HChIxY1s5CefeJIXXzjAF/70P/NXX/oH7rrrHczNjtO7uptDhw4yNzfD3r07eehbX6PBZcWbydK/uhehlUTa27CHgnT2r+FvvvpVXnz1GDfeeg11jXVkMimNUEkkYpw4f4aONZ20dHRhc7gIhes4e36Ajo4uvD6fAqAXB84wOzPO6t52jh+9xMc//svEptMMnplhbe9q9r3yPOcvjPDLv3YXM7E4R06fJVMCf12dEq5u3rOHSj7L5Qtn8DqqhAJObBLFgQ2HI8DcdIz773ovO7ftZGZ0nOP7DnBNXz8DR45z/vgx5iYmcIU9rN68kYbmbi6OzJKrONm4fTtPPfc0k/NjNLeHqKtzaU7xjm3rOHfmJOG6Ro6cHtN76ejR40xMjHP7bbfx4d94kO6OLt0vdu16G3/4u/+JUsGOzRKmXLAr+Ja3x7k0eIzmcAC/pcrbd1/PheNvEJ+bopzPIHnxvWv7mV6I0dDWxblLw9yweydWa45/+e53aF+9iYlYhorDScUOY9OXiMWu0N4eolhOk8ktEQiGuTR0hZaWBlobAziw4rcGsRWtpKJJvvrVR7HaHXzqc3ewdksXyfQ8Y2PDFHM5GsKNJBIZlrIlkqkkEX+E4YFFSktO3nvfB3n0Oz/itf3nWd9/LVTtBBuEYJnG6/eRLV+hf6vE+QhoK0pPPwPnpmlrXUt9g+w/k5jyZtILVY68eoJN6zYqEeHll05zZULqRxMf//jvsG37DuqbGnn8iSeYmJmkb30fFqcVu8vKH33+D2hpb6arq525+VkcLgvNjUH6+trZuqWP3rYOws4QVqcLj8XHQw99m7OnznPfve/myugIr+57Hb+vg2PHTtLa41L7eCFsOxyNHDp0ke0738b7P/IrTC4eZ3TmNEPjF3C4vRRKZo3Qkb6F025adqnIKeGgLhImKrnlsTS+UCvJpSp2dx3prJwPnFjyy+c1qcaWY3KkrjGcWCQyyqSqV7sQhPXdcPRx+SRbXchQBbJ5IdAZhGYhM8q7AOJmIR+azcs/J1nlcuYzYoXURlciUkwmPRfL35Tzszq0yBlxOT9X9j4jzmpZ5bms9qydQX/RWXYlkPuzGtU4g64kJNbOyStBUUMpKrnrBX1ucuaWM7XUyOpctDIOadlmeKV6Vp+LqJSXc3lrts8rlbdvPZOvtGb+HzXvftHPrFTV1s7pNZcc2R9r9cOb1soS+1QtKZgvz8Xl9JBNG7ESslf19PRw/PhxPf+Ia5D2N0zyO6LOtVKV7Jzlt5VjWfu/UWcar7l+NJkxF8xk55YUuG2JNPKZlcCtYUxmnPuuArf/Lvu2V5/U1RG4OgL/7yNwFbi9OkOujsDVEfh3OQL/VuD2y1/7OudHh/jqdx+i4nVSddkoK6Bi2PBIe06A2zdz9pZtYdXGVtRTAryIarJQJDUXpb+9hz/65O/x3770Xzh24gTOoA+r1818fBFLssADd/0S7/+1X+Xy8Ah//Kd/oqzTj/zWR5Sh/jdf/lse+8H3VQl5eP/rDI8O8sUvfpGGzjbuvf+XWLO6jy/93ZfUprguUsc//O3fszA/z1/+5ZdoaGjg5PETfPELf64s98/+4R+o/fE3vv4N3vnOd7Iwv6B5udft2MEtN93Mtm3b+OJf/AUjQyOq2vizP/kzzp47x5NPPMGJ08d56FsP6UH905/6lBZOn/nMZzTf7pOf/KRavr2ybx/Hjh7lG9/4BuwltwMAACAASURBVHV1ddqgnJ+f0bxbabLL78jhX4AGsdiRj4b60KxfrwERartpRosyUWaJGkOsX9V2larmlGruaFUUByb27XuFF154ns/8/qdVqfzdb30fiw3cARt1TfVaYGzespV8vsRLL77C/EIMk6gMK+D1BcjHF3CGJAdTgJku+tdvYO/Ne1QJs6Z7NQXyAothq9qUbZqtZLk0OsDZM2fVtktUuaIAEL5wQJmnRVXViULZ6bZpDpoUkYVCVhthogw2O63EE3EdNylYZDwEgJMxWMnStZolN8awNZUGthTaNSskYbRK46rG7NXfLYva12DsGpmOUhCJxaEdh92lwK7Y3xZyebVjFLWvFqPL6lh5cOm1q52mpWzExtRsjlYUnfLYKwuyWjEsH502u6E+V9WoTYvtWjFcy8BUVZYwqN98bLELNjJ7anmvAlBrZqHkwooCuVxRG0t5k9dUiuNysUR+Ka9N6aNHj5GKJ+ntXUN7R5c2UcLhOuoixhyQJ5NaWlLwRK5Pxi4ejanFcbUoymcrzU3SME8zNj5EoZQmW0iwYcsaWtpFcXmZel8At9muYKhkhOUKeWbm54hE6mhsatZmez4r6lMXHps0I00UC3LtBmj75vMTy9JlhvLPxsBofmj+n8wJtxOzKOCqRYTIkKsUqFgrCvplxEZ42b5bVHkC2tpFISMWnxYbc9EkHp9fi+dcLqvEAVFvizpXLc2W7UoF3LWYBEgV4DZHurqg+YEOm10bsnLNotgSlffE+DjdPT26FgkxQpSk8nPxxQT13jpt5gpgJoSSGiHDsAarYjXLPBPgXVj2drXQKlYSWN0C0hbI52WMRIErucqQF/Wx00Eo4qNsKrCUiZJcWlAAoZy1Y6uE6WjtYlVvL7FEgsd+9Div7j9CuWrmznfsZs/NN2mjXpRQ8vHS0GWeeuYpOjrb+MhHfotVkdWGKtnsZz6e5MT5s1y8MMDAxdMsLIyxcUsn7Z1+GhtDXLo0wdf+/nmy+Qx33LGLhfkElYqVWHxJrWazOaNZU19fz5WJcV2bxBba6w5TH2zC5XWpyiCby7ypqk1lUjg9TlXwB4J+BW+l6SEbRzwdUxtMVc2q8k6svmUNMes6o4QOIYQsN8tq95EQYmoEmBqwutK6WO6bmr14zQpNPldwWJtwP1MTrGxWvZWYUbvva4qAt/5s7fu15s/PsezLVb1Xaw0web7aYFLeiWSPGvdFqWLsB3nN5i5rZndF1OsWqwJRRoPMhsspWcJiq25VpYXeb0VDZazNRHOFEmLd6lbLUZlf6aUcmYwoDMvkBSiLRVnV0UZ3RwsL8zMkF+IE7M0k5tI8+9TTbN+yiTVdHZjLRXq7url44QLXX7eTr//jN8lkizz4mx/jtcNHGRg8waf+8F5GJ45id1mIL0nWZ4m2rmbNlb18aUgz7OLRPPPTS5jKbjyOIPe9+z1kUjH8Xo+CoOaiGWvFTD5TEGRQQelMLkWhksPsrOIKOHF57arAf/bllzTTrrEpwOZNYhuZp1RMUhBVcbmAWe5vizQ3xYpYrAkNJa3dZWJufg6vR7KfXcwvRgkEAnh1rsr6KC4GLgXBxYpV1Ej+gE/ByiqieBbAvaIqEfHhF+DWbnVhMomTgywRQiyRiDFp4EWwmj1UTDFMlhwWk0cVt5KHWBHFrVNs131Uig4KBSHwJDBZxTbdRqVqEJdkDTEULWKnLGXrcp58ybAfFjBXQHsDuJX1c5kQI9QPVYrL/LZic3s00zmTLmIy27E5vWQzRWZm54mm0prIK89BkGvN3hV7/WXLRbUVFstmaUJ7HHo+0YzyxIIKgMQVw+dx43VJHniGZHSB9f1r6GxrIRIMUCnkWVpKkBUVVL5McqlMNp+nsTmC12tnenZMFU+iAD18+IiSUOrq6unuWk1LcyeLiwmOnTiNJ1inbgJy/9XuebWzzmaMDPMqqpptrK8nGArqXlUqpXHa5d4y4XH5sZm8CgiPDc8wPjaF0+rluu030NDQzFI8RTEvr3cYl6eepXyZbDFOoRTl4shxLPaiWsyPXpngxMkYm7d1sWXrVsZGJ1nKpNX+f3JilFtu2cPc/AJDg2MMDo6Qy9vJSkxG0ExLSyt333sfzz77EjPTi6QTFSbHZnjfg/czPT/M3NQke27cw8vPHiQVS9Pb3UIyOca1N3YTrC+TzqVwe5uplASYseALejlz9hxnTw0rIfHyhRH6ezdy6sQFbBYnyVSagD+gTgVr1/Xj8fkYHD5D34Z6Dr52QIH7W27eybr+XgXNv/e9R9i580ZOnDjL+PgMscWCRo5s27yFhro6UvEopWqGho4QI5NDjE2Ma571tRt28/df+ibb+q4jHVsitRQjVO/G6YWZ2SG1HBZb1k986ldx+jI88/wj9G+UTFw5t5UYH5/C720gEGinmLdRX9/F2bNjzMym8fnk643ML6Z4+Hs/ZuM1mwnVhUglongsFjwlE3/80d/jjade4tRz+7m+sZH1ET+5SpH5Qo6810MlHOb42BhJrIRae/joJ36fT/3e5/jtj3yS2255B8FgWNeVWCzKhq1b2LVrF9dcc406hAhZ4dixo9x119vpW7uaZ599htnZWR599FEGLw/Q1himLuLHYXew47rruec976G7exVmq6jvXPq4Yv1uN1uJBCNKGhSyXSqZobm5mdxSkoW5Kb7/yLcZGbqkKlnJe7baq7R2NPGh3/ggrQJAx+ZY3dVHquzFawswM7vAkaMnqYs08U9f/yZvv/Nuvv3wt/noR3+LH//4h2pfXqlIdnSCv/6v/5nDLzzLd7/1TbZefy133HsvgxNX2HbDtfzZf/6i1g/dqzr55Cc/wdDlCyzMzpCIL/Lk889z8MQpbr7jdsrVKhcuXuL2O++grb2dE8dP8KNHH2Pz1nXqqCDW0qnEIsV8lva2ds0pF2LQprUbdE2flKzsxnoGR6aZTcTY+rYNBMJhJRCKBfAlcRa6fAartcDtt99GwB+hu72PR77zA3raV/OFz32BBl9ICSukMxx4+mm6O9qJzUf54Q+f4Mr0PMFIK209fbzwykHyYldbybB95wauTF9kcnyA55/7MfNzU0QCPg4dOsWX/u4HvHZ4gF03Xstn//DTbNu8jhJ57A4Hd915Lx/6wIfpX7ONiSsLbFgvduGTei8Lcfbk2aOs6mli/cZu1q5tp6nZx8CFE1waGMCu5KgA69duplK0MHVllt6uVrbv6ODh73wbHHU4w+1UnSFeOfQGrb2tRBOTWD0lCpUEYzPDTM1Oceudd+ByVCklZ2gLt+Ao+YleSTN6aZJ//tqzXLu7g+NnJ9ixp5V73tOPx1NhZnKETDLOzhvuYG4WKkUTlZKJndvv4MSh87S1tGhG9OjoFP/tv34FlztMa3s926/biddTR6TNxJmhZwiGAxRyNp576hgXzs7RUtfD7XduZMMmP2ODE4xejNLbuY1vf/MxVnevxenxsZhI4gsEefInT9JYH+HYqZO8evAV9h3Yz76DL/GOu+/g/l95N3/z5b9kYuoKg4OX8Ho8/OaHH2DbNRvoaGvAK7WfhHNXTeSyVc6cHOBL/+VvqQs1EI8luW7HtfT29rF79zvxeH3897/5PEeOHsDnCxAJd/PUk/to7u5hy3X9tK51krPMYw9UOT1wXmsDOWfKfS37lc9lx2E1q8rb4/ZyZXRK89hn5pdwuiMUKkJOC2ucQkZybotFPZvKxqfRGmrSJNp4OeGbsAt4K9E/8rVyVR3L8nKm8Hq0ZyBnPsnClf1C6/7luA2p9eS8I+dp2bXl74iqU+2Vl8+96qaiLlcG2c+gARsA65vgrdZaP1+71uqsn7kC/SwzduWZdSWourIx9lbAt3aGVbWqxHhUqvpc5PflzC7XqWD2slPVSgC3dq3yfdnDpV8iz3lhYcFwhVIi3c/IzbXr+P8D2K685rc638hZX95+3gnHGLuaCljduJZtkuXa8gWJaSmoY5rH7cNcEcv+IIODwzz44IN881/+hUhdRMmX0v+qmIrqkGAXRTVGnfJW0HbleNe+p7WxkO+KFvLLiturwO2/y9bs1Sd1dQSujsD/xAhcBW7/Jwbv6q9eHYGrI/B/7gj8W4Hbv//6NxS4/dr3vmUobl02KgqYVRWUslSMtuGbmSfL6iBhHIo4RAp7XVjLFTLxJKubOvjI+z/El/7qvzM8OoIrHCBPmbaeLsrzKZKDk/yH9/4y1+zYTiQSVJViNBbjO48+wosvPK+Wd7lchse+96gWMpKrlq2WyFHh777+ZZ5+5mnNvBEV4Cc+9nEFov7Ln/8FfavX8Oq+ffz+Z36XHdt38J2HH6aUyzM7McXHP/Yx9u7ZqyowyQgV+82vfe1rHD1ylL1793Lq1Cl++7d/WxW7b7z+mgI3ApJ+7nOfUwWrgMfyfykAvvKVr2jzXz6KsqNWFEgO7Re+8KdqCSyFiDSGJe9T/l+z4zGAHcPG8WeFl1geGVmHApRKDqcwPbU4qqLZkMmlpOZ3eiTPNuBjdnYGq9NCfWMdQ2NDase3ftN6Xj90iOdeflEBALEnrG9uIVsoEUsuUd/YzKrVa5ibnKCSXaI+HFQgYHTsCpcPX2DrzdfSv3Yt4VBIm36iirj55ptpDbcimrnGQKM2SvPVDJOz45rtu7Aoas8o0cU5ZucmiMfn1VbR5bLj9jjUPrpqteh8ktxWLQY1qNFQ1SoIov8vKStZ7T5tVm3EKvhVFQvHvLJ7jTxHg40sqhtRsNUayLXXQDNIKwKoGUpdeTy1PFUhrQBqViMrR1rbAqLW/onlok2UTz9vh1q721V9vpyNU/ta7TV0iHJwuWiuFbsCrMi7vHYri7iV4I7b5aWQl4a6SQHbQrFEIV9ShZ0o9TTvdDnrSGykFxdjpBaTuMxOwoEQ3d3dtHd2Gqo2i5XOzi61d4onksQWYySSSwp8SWZyQdStVrEoLqiyLeANEfIHcNlsZDNp/AEPB197mamZMVWg/fbHPkxJgJBigaZQUJXwMjaiphTgcDG2iD8QxOUSm+YilqoVm9gQS45joazWUqIWlTejIBeGtVmfqxT7BtBp5AypPa5YVTntavcleJToUfNi/2kuUzIVyZVyamGlALlYV5Wrqtq3SbayVYgmdvLlipJHDPWu8N9NFAVkNMucMGOp2pczZ206r4R4YHZKAnNBuyFyX4rqXK5B7MIlL1uuT3JZxaY4kUqq6svvDZBPFTTzqgbCiZJclDryWktzVkATI8NZbH4damGdq0SpWiXzT6x+BSQRKrWdQl4CGiWP1EMiGVc7SLFTdXgsmm9nN0eo5gNcHhjlu498l8mRAn2bg1y78wauvfZa2jvaODdwnpnZWa5MjGmTJ1LfyKrVm7lu603YqhUG5g5x9MQ+baJPjI8xPHyFzrZeHNYAr716TBvYt9/2duZn5nnoy4/Q09vO8OgkHR1NvE3y+p58TmgJ+OvDamnudLtobmkhnZW5Z9yTAjynMxmdG2Kf7nA71D6sVC3R1NqohA4Bf2QeCmipWbdiS2Yza6asEliWG1o14sPPNaeWLd3kNZF3UePW7rcaYFsDVeV7byVg1IBXIY+sbFb9IpXBm0DrChu5lb/z1v/XrOFq63uNsKFuFGa7kbVaW3NEHiH7pthhFsV6HsPaXXw7l8kfol43l01US2XNItWmWLGic07uK1nbtJGodvMa6K17hc6jgI+ldE7VIQsLi+RzBQJeH26HgFt1CqgNXhzgyvBlrtmymbnpBc4eHeHet7+XXCpDeinFxrX9TF4ZIRRwa3P01NlDfPL3fov9h15g4zVr2XHDNi6PnCOTMwAdWesL5ZxmaY5eGWN0bAa3y42l4sFtj1Af7GJT/3UUs2a1NS5nothMUBBFv9mJ1+4xyBgWGzlZM80VwZzJl7OqUpf85yuz03St28gjjz3Fy68c4w//6C5WrbIyM3uZYMRBPBE18mXNAjAGqOIilxebxwyFUkr3arEudDncmvEsBAdpHMoeJY1Had4JEUU+Si58fUNE85aFSCKKW1GYyutcKojE2Ya5atN7wWoTUpvQz3Jqzey0hrFbPVjsknGXpVwUIo5kZcvfKJEvpKiWxNYyTD4rq1ASp7egKqpy1WqQ4SRqXfYvVWpLHIXREBRlrIC6Auaqe6KKe4ycdN2frCZVs8lcEPtWAS5dHp/aP8cTaf19Ub863T7GpmbI5ksUhSQkT6lqVuBWfi8vduRixyhrrpi3qgWzVa1kzZJFLq4h4p6AgKYOPA47NrOJdCJOfShIc0O9vgd8PorZHNH4PLH4PM0tzSwtSa6sha6uVYyMjfPMMz+lrj7Mtddfg8VaYikXZyE6zeTsGFaTn2RKsstDer/LvlK7t+RMJWOTSqd0vZEzi6xJ4nhit2X0vSqkGtFCVV1yJ+KyBTTj+dyZixw6eIb2tmb27r5J3RamJmYRU4nGxl7GJ4dwuAvcedeN/Pipp3jqmQNs3das9tpzczFuuvl2nU9ybpUmr8VapVBJs2fvDUxNj2K1mhQ8PXVqgIaGXmzmIAMXRolEhNSQYM9Nu4jFo3zr7x7j/g/dwfj4MJMTU0SCTdhtPnq6xH53AW8wTUunOEfEiceyeOytlIpuBabE/WJ2cpHYfBZTyU0mWeHY/gsEIhGuv+5tHDxwUOf1mvX9nD57Brs7y963d3L9rrVMTk7o5FmMxRkeGtUM4fa2bp756UGaGupZL1alW7dx5I3j+P1eKkX5eyYsbi/7Dh4lnzNTTJuJz2bY1rcDU65KY7iOXG6JsqlELDWPz+Ug4LbR0RHgmRef5xOfvpUbdjczNHqEWGKSpXRSXRy8blENl5mdTrBt640MDmaxmHtIpy3E42naOlaxkIxx8OjrTC+M09ziJzo1xS03XMuv3/Me1jV1kRid5vK+g8xfuohJIjwCAYoePxdn5qn6g6zZsoN9h47z2T/6Yx75wY/49Q89wJmTZ/nEJz6JKxjiVz7wfhxOF7HYAmvWrOFHjz+mDjcHDx4gujiv8SeSU2zkNxe5+53vYMeGDfhcbhrqGlTdn8oLccPCQlScaGx4XR517hBHEsNVxoTH7VZiRT6fI7Yww48f/z4XL5xh8NIZvB7JCY7wGw/8GouJGc5dOI7LbdP4lUw+Q+/WG7Ga/UT83SylMixEZ5mamODbDz/GP3/9x/z4h0+SyycYGDjKAw9+iEe+9yR//p/+gnRijsnJKxw/fYrLo8MKCp45f45YMsY9997DqZNH1b2go62J5voIDpuN3/nDP2B4YYEt124lXypz7MBpPvLpD/P0T59V0sue3XvYuH4jD3/jIV2v+tetY3xshFR6ktYOL211rdx+4zuwl52aDX/6/AkOnzqKt97F9Xuv5fEnn+DE/ll6N7Yo0cDnM3Px3DjvvGcXH3z/+/jXHz/H8KURPHY/na1d3Hf3u5ifnKJSLPDic88SCgTYvm2bOjiIU8HQyASnzl0kkc7i8ntw+Kx0r2lh+3Ub+MEjD+H12Hn3PfcydWWcbz70BHUtG/mPv/5b3Lx3J9nyIuVyWgH2kdFxPvWpz/Krv/xBxkfHVdH/8Lf/hdvv2E1fbz8nX58gGG4gUZqiqdfL86//mKojR11TmGQiy7ljF+hq7MGcqfLB+9/HtnUbeORfHuLjD36Ul1/cz0Iyj8NfR3QpzUxygX2HXuK9H7qbheQcf/03/8i2G7p48BO/wuHjR3E6nFgKkJyNMz82x+Y11zA7Hueb//gi26/bSCKT1tdwIR7jk793Kzfd2sHQ4EFyaRux2XoSC3ai8xnaW+tZ3dvN1k3bKRRzdK9q5QePf4eFxRReZy8dnVs5c/Y8rx55jksTp7nttl2s7l6Hm/W8913v4r9+8Uv85CffZtOWNvbu3YbT7ufX/8PnuTQwy0uvPMuB11/j1JmzmC0m7r33Xo6fPEZzayOf/swneHnfCzS31mOyVnj0sYc5evx1dVppa2vlxut2ccuevWzfsBmzq0Q6K2uR5AwPEfQ1cvDV47z0/EE29G/B6/GRTWeVBBlPVvijz3+eUNhMfHGWf/7aN3nx+UM88OCnaO3s4qXXn2HfkR+w666tgpMTz8UoVovYHVXy2SWcZjsN4Qh+l4dytkgulVMXHrfTpzEOZquLQsmExS5OM0u4OzretKqVGl1qACEBC9nHJWuN5JQKyViO8bJDCVnPDEWriaLm0RqkKiHRSP9BPq+5xcjjydlOQNqaI4z0Q2QPFjth6TMIMV56CJKjK3uenj214DQqUT2/LsO5/6PuVO1cXKuTVwKZNWBzJQmyRoSsncdrj1s7bwupXNY0BZKXCZW1n9X89rd8TX5P9m15nlITy9lLfk4IsbW6WgnMy8Tm2jW9FQT+Rc/vF4G7tee70iXnrT+ntdpy7Io8bg3A1fpT6sxqlWRiCafVSX2kXp0thoaG1L2qrbMds7giifLZJPETEuliplxYJmYuX+jK8a6RSI2YoJJxhlpW3Naskq8Ct//n9levXtnVEbg6Av97RuAqcPu/Z9yv/tWrI3B1BP4Xj8C/Fbj98te/zsDoMN/4/nfB73pTcSuHXs1PKRmKWlF4aANZWIaq6qhSlaxbaexZLKrgq2QLZBIp4rPzqjfr7OlmJjqPv6neYKBWrJgSWaauXFGFWygSVuXW/v2vKmDS3dWJx+kil8mSz6RJp1J6yE3llyiJpWSlQsDvJ+L1c/b8edpbWvG63Wpl09zYxFIiSWN9gx66A14vDcGwNhWPHDmqAExjY5MyPmdmZxQga25tVgtCAY/EHlAKKnkegVCARDJJPBbXDEcpOASQkMzMVatWKfM+kUgwLxaNmr0olpfQ0d6m2XDBQMDI71z+nh7Ul62EaspQAY+1QNJsGlGLWhRkMputhvpFMueKJQWhRHnp9XnUxlXUH2JVOzkzTtlaUts6yd05fvoEVZuJk2dO4vB6GJ+aIV3Oky0U1S6zkJGmRphQKECDz4/bJhbD6HNYmIuqpacoCsVOV9jThVyRxegijQ317H7bXrWLbmhsUktAUUu1tDTh8TmxSFPbbGJxaY7R8cvMTE0yMzvJ2JURFhbmWMrlMDsEyDUslmXeyNjIvBFrW7PNyJ2UotawgBJAVoAKURehRXIub9hQGsCtqDjEtlYKXosqSUUNpaCbsKMLgpNYdb5KYSngiQHeSlEl/cef2VVrsWqUv5QlX7WmDF3BZpYxqil7jILy55nNqOLJmAOG+s24fmVRix2nFtrSaDdUUoYiz6IZewKqCFAt6mABryVjUNV0YuMoamdpei8ukoinFDxsrGukNdJMi6hdczlmZuZ0HFtaWhRMGx0dU1BCCkm1VRX1rtgsV0sK3oZCkm9bopAt0tLYqsCt3DfPPfs0x48dwuG0kMkmueWWvdz1jtsYvnCWsMeFy+VQUNHmFCa6m2gsrrnMgUBILYqTiRR2m4uQX4C9MuVCCbtkb0oulFg8V8tK0JCxkzFS21ebhUJBitjlZoRY3VrEHsxC2WQAt2VziYpFMosL5PJi2S2O64aKWnOgxFJWAFxvgLJJQBWxSs6rqahLGNNOjyoXRZloLlsxiR2oSSxmjaK5ZBaFmjHnRDlr5DCDyy12vA61T5UmqzROxBJc7mPNPrK6VGmjKryKgO1GH0UaMaL6FbW42JuazTacDpe4IpIvximK9scm80dkerJ2CrBUUNtLafb6fEG1TZRMZ5lPly6OcfbMIAVplGccdK9u5ld/7X7qmxqYmplkYnKcgUsXVLk5PTNNd08XrW1trOvbSH19K68ee519+19UAKmuwcf58+fwuv10dfVgxqUq2R89/DzhZqeqZSSfeOz8JBfODHL99TsJhcPs339QAXpR5TU2tagqxeF0qrJZrAFFWSvA6+JSVME2r08cAtwKftvsoji24PV7VM1uqEuLy/lcJv1eTYW6sklTaxDJuCsLPm8oz2uOBbXGTE1pX/ue/LzMLbVNX8F8rykT5Gs19W7tb9Qeq7Y9/49A3bc2tmrKWmNOZN9sOtW+Lo+rrHq1SjYsbN8krmA072TNUhWjrg9gc9jVSl6a/T6XV5tjosBQe/llizph6ZeLAtoaimJxEajZzck80Pm8nI1qzH0zLptTcz3L+QKDAxdxiqW7Sezq05r52de7lcGLY3SJkik6DdUs8fgUqfQse27eztjkefo39+Cvd5LMLTAfm1HLbrstyNT0vAIaA5cvki+mNJMu4A9SyoutuZv6UBvTVxLYzX429W8jn8rhtZiwy4ZZBI/Dix076fiSEi98Yr1fKVIV0ka1qGtBsZRjOh5j3/Ez7HvtGN09ddx3/w7WrgsRT4ySK8WpmgoUSmUKAnriArOLqihvSxVVrgvwKmQhIT+JnbuMXTS6iNVmpy7cYOy5pRI+r49EIk6xnMdiF0BUbJBLOCS/Ti14RWkj+56DQq6g65jVUqJcyeq9bTE5jUw0Z1oVt2K3Kepaq8mF1Volm0tgKsvrLJn20tDNUzJF9doxiVWokWmr98OybbJ8LnuJnAnko+wl8qb7y7KdvtEgNhwbtCmpylzJhC6rckQyu2WtyUgD3OYEm5tkNq/EH8nJFvBW1tKC7GOlMlmxqy8WVA0uZz7Zo31+L+W8qCWrSoopqYuFFb/Hg9NmwykELbMZj12yS934PV7qwkH8fg/ZTHy5Qe3g8tAIJ06eVoLc5m1baW1rYjG5wOz8OLlCkkhDAJfHrlmPsXkUwJN9RYlwbreevSTrW2wyRSmdyxeIi1LJZCUQ9hMKVPF6cjjtVtxOPxaTQ/MjK0XJgLfQ1NCOzxXguWdf4PzZIVb1dOASm/+cALiLmE027r77nbpWCf+oUJG1zk6xkuPipQs8+/xBfueTH+bSpRFGxkaZWRgnlV1gy9Z19PX1sri4qEDg3HyMeDxLONTEuTOXmRvO4vA7aWyJMDM9w9xUgrveuYdXXn2FTVu24A+EmJqe1TW0rTXCYmyC7q46Ghp8zM2MsAd3uAAAIABJREFU63g7HDay1RzBcJ0SIWJzeazVEI2hHp744Qt0ta/DYfcycHGQtevWkcmmOXXmFMncJKEWE3fft00V8fIaqhrdYTfOQCY4f26IXKZCT08T81Npbrl1FxfOX0J8Xc0WN9PRBOPTUbVKH7wwSNARobe9iXw8Q2JegKAI/kATxbKFVGyB+991C2tWt3J+4BAPf/db/NoHdrB2Q5il3CgVU4JQ0Ecpb2Lw4hzVUphIaDUHD4xjtfYQX5Q87Hk2X3MNLZ0tHD97iHCzl0DExuDF07SHvdywfiNbu/vwis14NIG1VGVg5Ar5ipmXDh8j3LGK4xfGCLV00L95I82t7bqPtzQ24vN4OHz4KIMTs8QyeVXLvrLvJe6441bOnj3D0WNHqBTz9K5ZRTAU4PrrrqOvfzXdHZ16JrWUSuTTGZxOF0WxHC+W1fHEcGexkoovac5lY6RezxuT41OMDI9y9MRRzp0/zcULZ/WM9eADHySxOM3lgVOcOPE6R47tp6EhQGd3A8GQh1WrOjl//iynZ67Q0rSa5oY+0ktZoguzSuYcvDTF3Xd+iNOnLlAqZrn1lrdx5MghIqEOVWDv3XsjmzZtVGKky+fhn7/1EKPjo3z0o7/JxPgoP/rhIxTSSdqaG+jv6+GNAwd48GOf5ulXj/CTZ56ja1WXKiHHZ8YJBv3MLsxoNMyNN+4knUoyMznNlZEZHM4qq/oiSgyYHV1g6OQEnaHVNATq8Prs2DxCvo1j8qBEzu8+8iSVspeAt4lEcl7z2O+8Y5fcbBw/fB6X1Ybb7qOcLzM5PkFXZwe7btzFqdOnGBoe4Z67387tN9/EiaMnuO763cxFY3z3+4+xlMuwflM/DreVYyfe4PjhUwS8LiLBevpXb+ADH/gtWru3ULZYyZbmqZjnmVu4xNjoZebn4hw7fJGPffSzmCseDuw/wNNPP4HbY2Z8ZIJ33f4RkukMl2YO0rU9QNw0TtayRLixjmCgk0e/9QQ99WsYPnmJB+57L9s39pLPJFjdv4nXX3yNoeFZhgZnsNj9TM8tUDQXcfrNHDx+gKqtSFuPm3vvu1MdJ2Q+vvr8UQZOXOH6rdtYmiswdGGWmaksq3o2MjA8wpp1nTS0u/D6krzjHZuYmjxGOgXnz2RxWNqwIjVjjIYmH9t3bMJiz9PdGyGanGRyaoFyoZWfPHGUYtHB4MRlIh0uhi8McNNNN/K5z/w16bkShVyCwcsn+cFj/wLmLF5vhB3b7+GmW+4gmZ1jamaG7333R7S1t3Hjrl1KyDg/cI6NG9ZRLGZ44/B+1m3oY/+Bl9T5YveeXazq7uHoayf51j8/zO/+3u+wbn2vEq9eeWUffl+E1/afIBnP8Zdf+gr/8A/fYGpyWi3xU5k0bV3djE2M0d4a4o8/+1kGLwyz/xVRQa9nYmaGsi3Hrls38skv/CazmXGu2bsOf8RLQzhEOp5AUhgi3gheq5v0YprFmTidrd3k0hJdEFGHKqtkMqeWyOSyFOrqjRrN4TTWSq1pJP5InI+Mc6ZsnjUFrtjuVwWgtVspCPlpmfRbs8iVM6EQk+WMr85SsvEK90plvOjZWlS40lMplopaz8n51yBQGWCpHBYN0uiyBFfIWytift5KRlwJwP4iAPOt4G3t85Ufa6REY30T5bHUqUbdK2cMjcFZjoGS5yxf0/OvYUmiZys5n8u4SQ1YA6vlb9SI7SvJlitBz5oa9xe10Faet7WSX2H3vPJ7tXP+SlC3dqY3zlLLpHrKGuWiSmCbi2qxwtDlIR740AM8+eSTzM/O0drRpoRT6X9ZHNITk/O4EO+XqeArXLt+RiqX86PhxCZnf3FgU3JzDjKzqatWyf+L+6NXH/7qCFwdgf87R+AqcPt/5+t29aqvjsDVEfj/GIF/K3D7t1/5KpcmxvinH3wXU8CjwG1JFUHSAa1ilgO4WAFJTqhkyMkBdVkZJToTyXER9r8q0MTeL18kE0toMaIMy3KRcEsjCckAcrgopQ1l5fT0lDa8y8WiNiDqIiHyuZwyV+vDEVKiZigWSSUSJBcXKAsiVy6TiMVpDdXR3N5GfV0d0xOT9PetVVtnAaGk8Ts3M6tqj7I0WKgqeCINrOGREVV9yWE6EAiqfaLT5VYwM5FMaXNSullOydu0GFY+cg2i9qiBtKoCdjj0AF6z75PPxRJJAB/5WSlQaqBCrVBYqSKrFUTG95YzUHVMVdusihpR2QiYs5QyVG1S/EjBJ4WxNCtNEqPprWDz2Dl+8rgqHUw2MxVD7Ee2VGBmYZ7ZaJRwQwOL8wssLS7hjQRoCdUrkCvAYTKZIpuSxlsCXyBEf/9a7DYnyXhS1VHjo2MkYmm1N5UM3kAkhMtpU1u59vZW6kNhugX0cVkIBf10NLUqqBqNL+j7zMysWrguLEYZHRsmHo+reqNYLqpFrAA3Al5I81/GXwAfzRJaBrcETFOVpjT77VZVXppEcVs1cmVFDSTAuxTBMnbSgJXGmdpbVYQ5a5AO5F2AEovZhM0m6ifJmJEpbhACRPWmJpO/IJdnpaKuNvdr6tlifunNXCAprKWgral5BQwwCrdabqHReJdbRpSpql50OPV6BLyTbFgBccUmcnJqRsEEsT6WhmBnRydtLe0KfGSWljQHWRoKiWRC1aDJVEpVUgLeyBwWsFhIAcVSgaIg2oLUyLcqJsp5yVCy0BRpYEP/OmJzUb721S+Tz6e55aY9mn/ntFvo62olOj2m2cQClmdyabV5lesU4Faeq2Qyi8W3ZkfaXMqOLwkgLRonm4CQy+Csvk4CchoZkwJ4CCiqzYvlPGiZ15KFKs9BGnkVs2RdyiteJJOVLFppXoj9bImKZnALzd1GuiKAg2RXGeC8IqWSo4RZwWSTZA/poibqONsy2GXXhmuxJBm1hqqsXC5QLOX170hTWwBryUsVsDYYDGnhvRiLaVNF5qqOscwx0e8KYFYWy1W3AhKivJV72CX5osjcM8BYeTblsliQlrE7Za4Y66QoWicn5tVmdWQwztlzpwkGumhsqmP12h761q4hmYoTjc4xNj6smdMdHW0E6wNMz0wRTyaIJxJ6bQJOOb1m4ukF6uobOHb0Im0tbUyOxwgH21iM5jWbURrQoYiHYinK9OxlbQZHR6o4rI0GkBzwE4vHaWxo0oaSgLayfmZyGSNP0uc1gHjNRS/g9NkJipJfbGfLYt9bUSBJbZMt8jythkXxivtMxq3mQlBroKwEXWtMePleTW1X+/maDX0tg3plZtXK7XJlM6emEF5pq1xrGNUY+ivtjmtNo7eqamtgcO372qRa3iPffDyZX8vZvHLttQww+R1VWohS22GoLWR9l8wzp91JLltkdc9q/L4Ahw8dVjDR5/GSywopQfZiq+63cv9p01DuNasVmUaL0VmNFBgZusJSIksqniaTyJJP5ynlinS1dlAu5AgH/LrPSQNxaPQKa/r7OH58P+GIrPNR1vQ3EmmwgzUrGJ8qX1O5DHldYyzMzZe5NCDz1UVyKYXFbqe1zY90RgMBP2bE/riIy+5hfirBqaOX1Snjxh076azroJgukpZsbrMdl0UaZFVcVofew0IKEPBWGmh6IJA1zeHgxcNHSOczXHvtahyeIpncHC53AbOjSLGSxmQTlUuFVC5HOieEERlbQQocqpRZjM3rY3d3dZHLFVUJbxLQOCkqPzter49YbJH6+joW43O4fHJflnRdFHKVxyPKZcnxrpKMZwxQ1OvC7RQ7wxpwK0uPgL5C0ihhMfmg4oGSZGJL5quZsL+J+GKOhbkE4XonWBOqcjXLOOieIcCssXcYgL2QmiT/WNYpI8dZ3mT/MFz8jc/Vjl5y9GTFWSYJKYmhZDR9xcpfHrtYMVGqWilVRZ1rSHdFWZdYShOX84bdRkYypEXxaxLSSUH/vuwDPiHnlEukU0ukk0mdf6I8clok/zunYG1LQ6MS6tKpNPlsFp/by5233al7byK5yNjEMPlSWvPM3T4nc9FZZuZnde93uT14fB614xc1XjlvYmE+ypXxcdLprJ4N3PI6eHykRZEkah65B5b33nwxB+UELkcGmxkCgTDhUETzouVcJfah8lEILG6nm/nZeVXSiPtFU109XqeXctFLMefl/LkJPK4AzW2NTM8NsfmaHnr7Wvinf3oCu1POZW4mJ2dwhezY3Fm14N+wbiuJeFozDavmEgvRGabGkjS22dm75zYGL0/z2stnyKRKNDUFuOsdd3Di9DmcHhftPW3EU4ucPHUKi8mFqeTAZfPT1VZHJFymVBnFbItRspapq2slFStgLgep5n24bU28+vJJZidThIKNOBxeg8Qle67FRDI7T+sqD6vXdTA0OkRbe7OC0YPDF8gXStxww3pVRddFgtis8K+PvU4w4uL22/YwfDGD3RFhKhpj38GDdPa0kU7NM3lpmo8+eA8379zDoVdPcvT1YZJxF+VSCK/Hyv333UgmvaRkhkcf/R6FQpT+TQF27mmjpVNIJjE9L1y+sMjcpIVqoYWBCzHGryRpbOxQoqLsa/fcfzeZSoJUcYGRiTMEPD6aIlYiVhvr2nvwmGwUU2klLbWu6mNxIcnDjz1BuLkLmzfE+EyUitnC+g0biC1G+dX77+exxx7h4sVLNLb3sZgq0NrSpjnhcrYMBQP4gz46O9tpamzQjGwhr6ayCT0nyLppk3VYMBtR3QuhowIT45OMT0zidvsYHx9n86atLCWXcNhtvPDcS6rgPXHmBNu3byWzlGTLlg2871d+iWopi8thpqU5zKPff5jpqXHetnsLuVyC0eHLqpSM+4pYrQ5mp6N43EHNKF2YSRJfzOBz17Gqu5/Ghjbqwo0akbJl83aOHTnOzhvextjYODfs2qV5uQffeI2G5noi9SFefuk5hgYHWN+/Su2Or71mM/teeYkNG3djd3fzV3/3D9jdVkzWIlaXvF5p7C7JEE/qObCzvYPVva3se+kwPavCmOw5GpsDPPgrH+O5x/azOJRhdesqZqZH8EdMVJwp5tMzNLS3cObcOAF/N057HY8/8ST9mzrYsX0TEX8d12y6huTiEkfeOMqBfQe4fPkyt9x+K1Mz02SKOVb1rebM2ZO89123s3n9Ghw2Ixbg1NnzHDlxktV9clZKcObMGRzmBm6/eQ+b119LT0e/rrHJooWyXc4TQxw48ihXZg4TXZyktbmLoQtxfvOB/0Ry0cHEWBSPy6suNFNXplhahBdffYa2DWbMkTkIL9LS18Dl0QwD58dZ09XPyLlZ5odn6G4I8Y5bt1HX4GFicYLmpk5mx5I89u2XsVR8ZJbKrO7bQCId58jJw2za0cuu3VsIhOzE4zO654+PLJKas/L5P/g8ppyX1185yV/+1cPE4xke/O0P093XQrG8SHOTm/NnXuPVl56mubmTzq6NzC+kqJQlTsRFPDVHe68Tu3sRszNJS3sT0WhW82mPvD6B29mHJ+ylZbWXqimG21Ll5utuZk3LZtob1uD3WfnzL/4Rhw+folC0M7eY4oGPvJ/3f+S9nDt/iamJBNFoTMmOwaCPnz79FKdPn8RiMSmR5VOf/h3OnTtN/7o1PPnkE9yy52YunLrMiSOn2bJ1PY//+FG2bNtAY1MT589fZnBwmpHhcZ579hW1R/7+D37AT/71CdZt6qejrwObo8I/fvUrPP7o91mcWuTAK2+QSuQYvTLO2OwwvdtaOXrhNbKWJDvu6MPptWApWdUpx1w2E7AHcVZcFJIlcvE8YV8dIZ/UtR7NfJd9SInWlTLHJ6dIS5+iUsbt9eIPBpRgV6pWldwtNZcQNGQfUizVbNE9SuNPBJwTIqc6pJT0GGO4DQlx1Mg7FSJxzUJYagTZb+WMXDvbmqxGvIc4hUldYdQQhsZWTVbkjKAcrxWRHCsOv29Vsb4VlK2dMd4KbL61ztXzhmTALp9da+fx2s/VgGl5vNpZt6YyrYGzQhqTvou81fJx5fG0r7T83GrXWzuDr7z+X9QCWwlEv5WE+VYgdyWALde48vpq/Roha8l6K4R5cctxWB1kE2nqwvX6ug2L6jYcpFgtYXHYcPudej6SWspqFhJUreb/GcFb/q78rtSPNSW11sDC9MtBbj59Fbi92uG9OgJXR+DqCPyCEbgK3F6dFldH4OoI/LscgX8TcPuXf8Vf//3fMzQ1wT//8BHwuSg7LBREGSWNRGlOVMBuEZBrOcNEVHFWqzJJRaGYrxjZL1JomKR7USjhMlspKLOwiMlpJyeWmG4HUoQoQ7NYVBa6gLairJWms3QgvWK9mslQEUCvCnOzs6TicUrxJE3+AG2NzTQ1NtLe2qoqJFGHCiApqlCxTbWLzbBDVFo5Q2VZLqrqQjLrpGpKpZa05JEMRrGNlca52+NVUEqaf6LsVAu+khRhYvdq0c/l+QpwYWBCYudqPA95zvJcDAulvFr4/ozFaRRmNWWtFF1aNGnBZVgl1z6ziQ2d5NWJhavkg4r6pSKfy2+Y9e8I2ieWbQIsye/mbQUK3jyz8VnmonOUK3m1qnT73CTTCW2+2lxOBZ1EHSVs2Gwmr3m+5kqVK2NjROdjrO5drU32uel5ijmxaXXidXuZmZph08bNqqx56an9hNqCFHOirjZT3xQhEU/qGHd3dlHMyjg7NL/yjjvuYN2qtUbeXKlAX+9qhIUs47OQXCCTyigAKKqPRDah1z4xeYXZ+VmW0ktaCIsloclqxuqwEwz4VCkqjXPJIpTGmtiK5gppVVdKR82pDGWxny2zJHmOb1r0VrWZIEWSCpiUjWvYNav6T8AleT0FLK+aVHGoRfVycS2jr9ZGmp9rvJ5amC8/lpFbZuT2GsC88XrJ51KUpdOSwyfNf5neBrNageKi/E2L2jsKGDMyNsbiYpxIXQNNTa3E40t4vX6am1sVeBM78lQ8pY1rzZStqR7zOaRRLX9WbbdExVoS5ZlAtcY8FdWjWqmaBEQqarPaZfOQSiQxV0yqxnvb9Tfw7E+f5uD+fbz7nrs5d+YsyXiCD3/wPVjJsRidZ1VvD/GEQaaQRoE0GWQgBIS2Wu14vH4FnOx2Jz6Hi3QipbbbMr6pVMIYM2WNG9ZgAo4adpclLdqloJXXQ+avy+2mWMmTLQoYU8HukvyrAsViTkF6aVYggF+xjIgKMwJsSOasgqMV7KLurYqiMKtNXptZsm1tmk+pGkj5v1gZW5yG8kgaLgoQVSgUMuTU9tBQhsv1ihpa3uW1FHWpWNRJ41KsgCXjUOzBpYEgQLo8XwHiBbiVcZHlUUB5m9WHwxZU5ZjFJvd4jkDQpWpAIYiMjkySTOQo5Cy0Nm5k29ZtailqdZgYnbjI+OQoTa0N9LR2EPR7CTUEGZ0a5sLgeVUIijPA+OSEZot2dnfp+i32qG63g6UlAczLNNS3M3JxlrnZJfo3bOT8+QFiV6bo2NhGIOhkdGSQbNpKfV2PqqkVlJa1SXK2RAkvij6rWUkCsg4IkUSawcFICLvLyA2u5U7LnFOFubXm1GCsf6KwV9VoRbKsi9gsAh4aWde1uVFTkErDSu7ZGkgqY2yotW16n658q9mx1RwNag2qlcz9WrOp1tCp/UyNVFO7hpVM/ZoytwYav6mkXQbP5DoEqK7Z361sHsmal0mnl9tsRtNOc7CtRm6vqoPLYiFnVbcDWRsEjF1aytDZ0UtXZxfR+QUuDlzE55H5I3bfFrXl1saf2UYxL0QDEw5RQJQrJBejDF0aVBv8SxcGaWtqwVyG3p5VSmpyWGwMXbqI2+XQ+7qzp5WLV07ia7DS2h6hWIzR1VNHND6Oy2tWUD6eSoHFQSJdYuDSLNMzSbI5C20tqzXvS3JgnXKPViQjLK3EBLkHhWBhM1nxuX3MTyWVZJVJWtmyZi3XbLyWhnA98WgCG1aqhQpOq0OVrULgEpBSyDVC7JA5Zfe6sPrdYjROsZRV8ODEqUMsLE6Qzjn45fddz+TcAq++McC1N7bhEIVXqUAmJWBdELvVSaGY5l9/dJhAsI5f/rWdXBmdJZOqMD+ToLG+hVC4jtERIUVkaO9qoEgWn0/y10SN49X1l4qF6HyC5qZ2JYC88cZrXHPNBorFJZwuCy6nFadLMu3GsTvBYQtTLboViJNQXwF1TRU7o0MzmHCwsDjJtuvayBUzVMWFQxW0Rj5rbV4anxt2yEJoUpKAuKGYLeTFnk/9TWoN06KeMWwCpC67G0jedy2PTr4uu0/V7KRqsmrGtroNiFpZCDjiwhGLUZbMaQGAZa46HAoCCsklk6+q+4PMYyHPlPKSc56jmM7idblwOwRsdJBNZxgensBuqbLzup10tnThdjrIFZeYi04RjLiZmh8nWxDQ36JNcsmyFQBGVNvi4CDnw5A3oA4jkg8YjyUYm5hgYT6muYXBcFi5O7I/i1uFgPZyP9rMBSrFJJWyRG04cDnseq+J2tLnlQzQCqlkiob6ejwul6ra8/ksqdic3itW6nnxmdMEvGt4267bePmVl1iIj7Hj+jXsuGE9mMoMXBhmZGiacsVGuFnAwWG1yl63rk/3j/mFeT3jSBSBqVRHT1+YpqYWLg4M6tnS7fRw/I2z3H/ffZisTs5fvECwIcilC8NcuHQRh6OO7pbNDF6Ypm9VG2vX+GhsTmH3zeNvcDAXjTI5GiWXsuEw1ZOKmkgnLRw9eIk9e29WlfLU9AzJVJLeNatpam/g/NAxtu/cpKDd8WPHiaXitHR6ePXVQ/zH999KOOJicWGSTRv7WJyf5vAb52gSe/x8E5VKiFTOTDJT0nNNJh2lml/i/rt2cdvuXaqaT8ZMHD00xLe+9RS/8Ru/idfrZGx0guef36fkn2IhSa44R6E8zfpNjWzc2K2WxInFHD5PK9WSl1Cglccf/yknjp9Rh4zp6VnqmupYv30986lpGlqDjA5doT7kYEPnaiYGhgk5vbz7PXcyF7uiGbBr1m9lIZ7liadeAquodMNcvDxELpuhva2VSEiynpM6H7pXbcPtaVLHiUidX/dun0+AQHFFkLOVuIdYlaykxMGq7OtyjjDpeioERHEcObD/IJOTU1wZm6Cjs4vbb79dVbYSVfHa62/oOXvLls38/mc/o5nULU1NDA8Nc/Pem/il++/FJn8vJznyGU6dPMKV0Ut6RqiUC7icdq6YkpjMRfr6m4nOphm+HCPi72F1bx82R4FYNEUp56GQ9tDU0MHQyBk++MH38eSPnuLsuQu8/wMf4PjJE+y+aTf7DuyjtbOZHz7+fXb8P+y9d3Rd5Zku/pzeu3qXVSxLtuXeG8b0TgghEEgymfQb0kgmPZlJnTQmIYWQQu8MCSEkYGPANhhj3Lslq3fp9N7Pbz3v1gYNa9Zd6866f/xu4sPSkrB0yv72t7/9ve/TVi1FVZUP//nUE/jed7+FW9/7EVz/rquxauU2nO3pw+BYvxAtzHY93D47CqUs7A4zDh0+gpMnBjC/uQULl9ZjeHACaza2oq7eg476bjz/6B7UW9sp0oTVrEFJH0HREkV5gxt79u+D3lSGmqouBGcK4qYUy4Qwr6kJC1o7EQ1GcPG2i2V9fWXnKzh89Aj+tuMFGKwmvPf974PebMRfnvsjkA2itbEKmzdeiPLKCjz86JNCPm1uaYHH44bVYsPKJeuhhRXakh2lLHPENZJ9uuvQX3D05HZM+U+ipt4uERiFrA0nDgXx7mtuh8s6D6+9elBszysrnUgko0glgUf/8364qtPIm8fRtaYKWW0UJ07PIJUpIp+ywD/ph1lnQjaRRFtzFRYvW4DpeATz2+ejyunD4KkRpMIxqXnjqSx6Bodx+MRZrNywCr7yCux7/Q0kY3Es614MbS6HxooWfPYjX8WpIwNY0b0ar712Fr/6ze9w8ZUXQ2vkfrqA/nM9eH3XLmxZu1FIvAu6uwQ4dDo9mJqMYHxqAJWNeWy+uBXhZB8CIT8yaZK/yhGPOtF3Jo+apnI0dBiQy08ywAPGgh4n3hiCqVADq0mL/W/ugdFYhVhcj22XXo6hiR6857ar4C3zoK9vYFaJmkMsFJHoIdbuq1etQk017ettsqYfO3pMIoTosmEoWXH88En09J7EmZ6jqKwpE5v7bL6IksaI48dPo7NzMR5/8nEBLg8efhPHzh6FwW7G/K75eOz+R/DNL38N+VgGb+59E7te2oNAMAR3pRuh3Aw8dWbEtNMob7ajqEuhEE/DbXXBaXJDnzNAl9bDmDfDCAucZhd8Tp/UgVTVZnMZqSdJ5PBnSwiEQwhFwkiShIoSDGYTjHYrDDaL5NmmCznEs2mks5lZAJckUZJyTUr9MLu/5b6NgCDrMJVMrNSTUlAqObfFgoC0vN/TQUNqONos6/VSc/FerYDEittZkWR5ElqlDlFI9W/vFd4mcM3dK8/9vbzObL7sXMLi3EgnlZT49t/OzXHlz0ptzRpBrXfnAroKOAyMj00KwZ3zYa5jjbrfVyOJ1L29ChLztVRyppqj+5bTGfcps6CvWoer+3tFHfzfP9Rc23fGrJQ0SiQPoz7S8QxS0YTUyIHpgNQrZT4fKqorkcqmEEslYHaYxYlKnKOKvCv8V5hhrtJa+jaz51Zcx0g4y2hQiuZx69XvRY23Al/46P/Cv37lm9i4YbN8cNV0hT0NhZ7HPgL/j45iivMKAJtGo2HRev5xfgTOj8D5Efi7GoHzwO3f1ek8fzDnR+D8CKgj8L8Dbuc2qtVm9c6dO/FDAW5/hb7xEfz+qcdQtJuQM1C9ptjGsGGhzZdg1CkMUQFaCGgYDAIAkh1a0LLYKMFiMcOiNyITT0CXZ56oDulMClaXC8lCBvFMBkarSV5XgCcCWvkikomYFKpF2vXlsmKPnEnRgsyM2poaNNXVw03lWr4AB20kJUuEajaNqBWNBAEonSmwWamFZjYXlUBZMhkTsI92PdIYzFA5UlAyNWeLKmZOCXAwC84pqhSlKaoATEphM5dF+s7Gvrr5V7I8FWXyOzNbBPD6Lxa8ah7hZ/CMAAAgAElEQVQKiy/FcpHArahqdMzDMYjlJTf4sl2nzTCBS4qQdDqkjWkMp4bgT/gF1IpGgtDqS/D5fMhkU8IGZpFE8EipAIBUMi15WQSq2VgcHh7Hsu4laGttx/johNi7nTk9gPB4WtjI5c021NZV49yZAVTUViIUiAqA5S0vw6LORdKYSsSSMBttcDs8CAVCCPjDMJus0hRlDtC7rrkahXRKclLfdeMNUsjzw1CFwOyhRDqBZCIpYDObY8FwCKd7T+Ho6eMYHB2UYtBiVcB4jlF5uQ92O/My2YzVizKLY8vfU1WdoH2jlVaNFslT4nzh+Usk4rBYLaK4SmVS8hkIxgp4b7YCeZ1Y6qqFoapYmmvTNJedrBbJei2BOoWhLXmV2ZwQFhSLSruA83xN1UKZf2vQGREJRRENRcSim4qNxiY2MVukIc3WsdGkWECGQhyXlID5rOIMRrM00WllKZ+NFrS8KgnkzObuKPnTJBHoBGAT4LaoEDEkd5XzW6Nn+prYjPO6Yh706eMnkIpHkYwlEI8ksG71Ytz8nkswMjyIUikvYBDVJvF4bBakBJIp2gvrJSeV9pUGvQlW2o+6PGIZKcdr0AuIL6C5AJsKcKuAYErRz2YFlcMmi1EUVyyek9k4Shoy4KlO1CHBDD2COGxkQCNFcDqbR5agLe3JJBdSOU6SONgcI7mDmaG0dKZtrLZEdSMJEoDN4pXcy3wuA7OFJA6uTxnEk1GxZCaQxkauwWASYIDWqCWqc81axBJRIYOQcEGGNo+BJAECb4pFdEHsSWlvmkxm4LRXwWNvEDXOzMwkAoEZHDvODEEnampqMTw8hpUr1sLtrkBf3wgG+scQj6ewev1S1Db5hJjh9joRDkxj2j+NsYkh9A2dQ1l5mTTDJiYmZL4dO3IGU+MJzGtvQv+5CeTzaVx1zSXYvfslNDY1Ih7NIRGna4BLrvVCsoCapgZpUnMu+aqqUJxlzdPimMAcrzWePypnxSp/ltjDmWdm9rbdypYTipq8HDvnHFWhKmjL8yQqQbrj5pXrlQ/OAyExaLVvAbJcZ2mFSmU+x0YFOFUQXb2XqevyXKBUuc6ULK0590Vl+ZsFvt6pqlWBXSEUzVosv7MBNnfdFlLGHOB4roWceh/g/UQaNEXmkymW+epzpJFDwKxAEsps7uEca2cC2SWNAc3NbfBP+0Xx7XV7Jftdx/sDM57ZxNEyV1oBz/hvk6NjOHXwEBa1zsfU2BQ8Tg+6F3ZjaGAIHW1tyGWSeOqpP+GqKzfi9OlD0OqycLutyCGG1mVVKFkTiCfCAirQzYDghMlixcSkH/EkrcSpPi9iYorKUifmtbbN7gd4zfGc0qI9IxbHbHZreJ3rtALqMZPaaXUin81jYiSMmXE/NEU7tqxfg86OLgF3IzNh6JjdSnGtnkQlZqgq9z82uOLpGErMIeeNXhTGBLoLotYMhOJoanFgzD+GF155BRsvXIC2zmoB04yGCgz2ZZDPlbB4cTsG+idw98924bs/fhcyCR127TiOjSsvxtXXXoXX9+3DuhWr8dATD2A6OIaqujJpLKfSCXi9LizuWoRUMo/9+46he9FyyXcfHxvFxo2rEQpPYXj4HOLxKCoq3Vi+qgXHTx5EIWvGqhUX4vTxPmg0OSxatACPPvg3tLc1o5DXwuHSoay6iGwpDPJIeL+Sucr84lmCmEryUua8knsrqloqrpmfKd4CzH8lGUJxImBjWNwjeF+YVctwn1QSoh2vRQu0OroGUB1EMDyPonjRc98BjE5OST53krbSBLOcToQjBPBtCIYCQjBjbjLfh04q5V4PxkZHEZrxY2w4KHu4rVs3YNvWrULiySWzGB4ekozXRDoGl9cOf2gGg6NDqGuoEotjm9OOWDIuezPabVOVaDEYxZGF55y56rz3MRuXCq9gJIK6ujpRQvFWSOCX2eQk8NjMtLXOMihB1iaSveh24HBYUVNTKdnA/B2jJ3it6nUauMwmhGdC0OTtGB1JY2okBaPJi7Nn+2BzFDE0PIULL16KpUsXIZfV48SxPmi0FgRjSYxPj6Gs0o5wdBytbbWSkbxr1z74p4NYtLAbPl8FjWlgMGoki5QWts8+/TKMOhtq6hvw8kuvYmDAj+qGakRjSaSTJritjWioaoNBS7KSH96yJJraDShrZH5DHkN9fry8/RgWd6zApRdei47GFbj11o/DPxWXc1hVXYvb3v8BISSW13qQRgB797+Cea2Nkhv9p2efR1ETR74Yw0XbliOfj6HMa4PTrofLZkRbayN6To1j+3MnYbM24txQCE5PHUZHJ+G2m7FmWTv8YyexfGEL1q9aAbejCmZTBR68/8/wVDRjZCqCHS/uhtvhRVlZlRCdYpEQkik/0pkgKitdApaaDDp88IMfFNthfvCTJ0/jpz/8FWqra8VlhAM3b0Er9h58XTLpOzs7YDdZcXTfUaxbvAZukw1Dk8cRzoxi2cqVuPjSq/DK7v3Y+/ohJNPMZLfjued2oFTMYvWqZbj4oq1obWmEy+lBma8VWq1DCGcEc3ltMVs+Ho8oe0fmHaIoWdj8f84Z7me4b/39vb9Hd3e3rMMnjh/HgvmdYuf9y1/+Cpdccinq6xvERYEK6praWgHxZ/yjuOtndwop0uutgM1ik1rmgi2bsWr5ciFPhWamcPzYQRzY/zq8XidcLgcOjQ8hkZ5CQ7MNBq0T2za8Bx5XMwYHBhGO90GrMSIa1COf9CGT1KCyhmS1pNRk4gZkt+Hw8aO47Z8+gHUbNuFb3/0a3jy0H93LFuLwsQMYG2d8DYknDly4dTOq3NVomTcPgUgQL+/eiYsv24bHn3ocJqsBtfXVor7/85//gmggio6uJux97SCaWupw881b0FG7GKdeG8Tjv3kOaxevQWNdBeKZSZRMMZg8euhsJJTqkMtYodf6oLNaMRGcxks7dqGhvhrLupeLY9KC+QvQ2tomBM4///U59Az04srrr8HI+Ch+ftedSATHYNLmUFtdj/fd+n60ze+E0+aEu8wJjY73XgsyKZI33EhESQxyyR6kYAzg4T/9B870voGKKguKBRIHylDunY/9e8bwudt/iHhIi72v7YfBWEI0Oo765mpE0znc84dfA7o4zI4Mrr5+EzzlJthdRhw8fBhPPf0KLDYSsxxwOMslV3vJ4qVYtmQZ/vORRxEancIFq5uxflUXsrm4uFAV7XYMzITx8CM7kMxqERlL4PoP3IRKjxvp4AwSM2G897pbUOOph89XhXJfPa676SZ84MMfQzAcw+t738SpI6fwr1+6A2uWrMLv7nsEz27/I1asXyf1HZ16Glqq8es/fAvdqyrR2uEWt4PK8gZYzTXoORVFQ80KZIpBhDLHkc9NIjQ1hQVNyxAay6OxYjGmJ8Zw3wMPor6+Hes2XI4Vq7YiEAvgpT3PwOXVw+uxYnR0GAu7ujA5PoOO9g7MTATFivyOz9+Be377e7TMaxcSx803vw89Z3rx6sv78cZrb2Dbts04dHQfwpFptHe2YSYQEOv+Cy+6RKyTP/aJj+Km97wbPYOncc9996C8tgFFjRFnjp1Fta8KrfVNqGdNScC3CPzb976NjqULccs/34i/vPQEDO40ymusSIYDcJmtMOSNyERzMGSN8Jp9cJndqPJVo5DmvoL3TAjxhnWi+ONojUJ6Jlkgncth3D+Fcf80Evks8gYtbD43LF4XCnotErm0OFXQeUdPAnZOIaXOdXES9aWGdb7ioMGH9AvoAMX7PcnCJCRz1ZmN33nb4Uer3KdpSzy7NyConS8VFOB2tr+g7n3nqlHVvo9KBlP/X93b8m/nRpHM7XuoZEWlDzHr6iHq4tlIhzkWxXP34+p7qKpZEui5/eD7sL/Dhzo+/K7EC72dh8vX516a/6aQrxUCmgokq59rbo0+9z3f+e9zP5sK3KrH/5aDjlgla4VwqS8ZUOEpQ21FNfa9+rrifqbVoqyyXLK0cyggXUiLWxfXcLfLJwpqfs65jmvq+VdrDJWgShIvFbf5UAa3Xvte1Hoq8MWP3Y5/++q3sHH9ZpkLkvujwLXngdvz7d7zI3B+BP7hRuA8cPsPd8rPH/D5EfjHGIH/KXD7s1//Gr0jQ5JxW2SOl0ErLFI+mBNJ62OqWckU5YOKSE2J+bcaUfgZrGYEo1EUaB1T0AjT2GtzIseGrVaj2L86LJK7yu4a7cVC/gBmJqcRD4UV0FKrk2w0t8spGVK1NbWSicpChEpcKwCzRMGyoVkQ8ImNYXVjzsYuQRtpeuaLSKWSYlVH2xsqNwX8nGW1Einipp0FDx8CAnGjPft63GQzW1CUG0bjnBwXxeqSrNd33khktEoQi1IBk9Jp+WxsigqTlnZAeiV7jv8v39/KQSmJEqUoFqq0aKVtsEV+n6TVMxUyzFCRniqrpZIUdrFiGCPZUUxGJkRZzHxQqoKcLjsyKapRlexV5vlRacv9PzN0C7oi0kVaDBYks8/tciMcJogYE0teKkEigQTCwQicLgcqq6qlGcrGrclsQ/+5Aez6y5tw1dA/U4fgVAwNzY0wGawI+iMY7xmCt7ZeGq1UResLefjHR8UaePGyhdiyZcssKONAZ1cnGpobUFtbK2pds84sADuBnWA6gHA6LIor2u2x6Xv6zCkMDfUjEAwoygeDTuypya6322wCVubIiSYGWygIA1rAdMlXpb1vUpSonFvM6+NJS6Vo55iF1eiUXF/VukkFeyQ3UKdYL4v6Nk8AXila+VXucymW3yQ6GE2iWGZTm0UqlSkmo1ksOEkGiMcTitJbp5f3pBq6vKIcixYtRnVNnYDtVIwwuZAZS4FQSF6HDSh+Zo1WLwpT2pUKWUGpUmXuiH5bPhPniFTSArAJG5mKd5nXilJLrDjFoVuDUjYHr8uL4NQMWpvnwW624MnHHsfU2CTKfTZ88uM3w2TUYai/D2aTUSxW2fxXlY1UhjHfjfaT0Opg4dzNF8RCO58jCBeG1+uR86g2JJSCXyEuiHqFBXo+h0wuMwvM0GKXks2iKDyYN2mzm4UIQqU/gUEC1TzHJDdki7QxpN2pVj5jXmyzS3A4nAj6/UIkkKxRWiWDimq9fF6byS3nlCpuLd+LFqc6wGIziyU754tex+xZj9gUZpJZxLNJGG16BEMkTBAAVdTeKhnEbreL5Vo4TKs62i1bUSxqkEkUceiNUxgdnsa8efOxbeulmJwMIJHMorG+EUuWLsOpsyexa89LyBXSuOmmG1DtqYDRZkDJDCQyMfzHz36MWCIsuEvXgvk4139O5iXtx/Q6khXsePHFXRgaGMfaNZtRVdaASDiE5nl1eGHn85Lp2b14OaanoohE0tDrFWIH1y0qh9nsTJVyiFH9VyrB43OjqrpcrjGxvOY6Y1KUonyoCgBR+JEkoQcMWoNYc4oCkPbjYmOqEaUxQVu+Lp/PRozkPGn0CAQCmJ6elnPBJjOb3xxHtZHD58xlxitqhP9qr6Y2pOYqDv67O79KvlCv77l/rzaNVJKNMj/ftqZVG0bqe6tKYX6nSpPrPp9DBS6Pg81tAvtUjoqrhGSVFmUsOC5cK+gQwecp7g0E1qhgt6C9vRMjQ6NyfyJwm0lnYDWYQfUkM0WPHz0h9smHDh3E9MQUNqxdC5s2B2Mhj+qyRoT8aaTjGrhsPrz26utwe8wgjySS6MXWSxdBbw6iZAiioEsimk8hXQSsNidcjjL4Z2IIhdKYngwjEIxDr7PA5SmXDE6y/PN5xiMAkeg0SloFhCdRSvLadVR56EWJyXsJoY58piAkEbPRItnXzG7vOTuAntODWNTZgXUrV8BusUNf1MHIDGqq4ak8ZaYrFeqEJo3ME1MUJdkM5wPJGRYhzHDvEUsGEIxPoLrZg8HxUxj3n0NzWy0WLlqPc71JPHL/i8gWAnj3zRtx913bUczZcP21q5BLUpV1Ichb+N09vxN79O9+75t44JH7MDw+gNs+eIsAdffffy+G+gck77OjfSEaG1vRvbgbd3z+c1i0uB2TU8O49JIL0d29Anf/5jcCClx3/RWIhoo4c3IE1ZVNsFr1GBo6hxVL1uKyS67EkcMn8OAjv8LK9Y0w2CMwWDMw0ipe2X69RRp7p+KFAK2iMiGwbRaSBMkzPAdU+hPIF3cH1ZJbr3T/eO8q8kss5c2AVlGtCydoVt1RItlHb8SkPwCj2YpwNIloNAGPxyfAqNHsFWVpIccGK50GxAxD1ubTJ05JTmT34gW44rLLYTYZcOrkKUxPTSDkn5RrwOn0ikqYal9mbZ8+cwbZYgb5Em1WPahp8KGswgWtvoCwP8QIeSG/kNjDdYGArjhqlICh4RGcOXNWnABqqutgspjlXl3KaxANJWat82lly/WJe7wM4vGwEBSqqspQWVku+wgSROLRGAJjITRVt6C+th7TMwEEA0F5n127jiESignwX1/XLBmyjz78N9TVVWFR9zIaOSCeTWHN2nUYHRlFz5ke9A/0w2orYnp6GPUNlbhw22b0nDmLtlaCUQvwm188ifHJATQ11aBjYTsOHTwKo8GDSy+5AX29AfSeHkc2VYLNZkQFlaC6PM71nkKqMImlGx0o6v2wW8vgn0jg4i1XoZDWY6hvBpdfegMu3fZefOvbXxU78GgsgampaWSKIVQ2k5QZwsT0BBrnNUJv0mNqZhKxWAjjYwMo8zqwfs1ytDbVQeD7fBb7X+tBU81FOHZ0DJOBCM729SOdjSOXnMF1V63HZRcsx+TQOcyMTqHMPQ/ZtANV5QswEvbj2MgpOFxVCM2UcPrYGKwWrwD6VTU2aDQRhKPDOHrkBK69+kIMDYyipqYJt9zyXoQjfjzywGO46rKr8P3v/Du+++8/QHlNBfYd2otX9r6CyqpKdLZ34vDeIyizlCEdTcLiKULvzKJxXjNCoRh2bN+N+vp5WLJkOdrbF2BeU5vYz2oNJSGUmMw0O6YrgBnhQAZmsxW+MtdslAXzGkneJFEih6GhITicNtx7773Y/sJ2hZhk1WHv3jfhKXfjM5/6BLwer5AVG+rrZV/3ne98Bz/66Y/k3rb/wAH09vVh1Yql2LR+DX72s58iEo6hsXEeZqaD+MuzOySupb21FXf+5EfIJOIo5EliDePuX96Fvr5eXPfPH4LJrEdP71m5f9x6862wWpw4cvAYysrLse/1Q2CShcdVBZvFjVQihZ4zR2AzpxEOz6CqpgZXX3cd7rzr51i5bg0uu+oK7N67CweOHsDRk0dwbrAPFrsB3/3etzHaO4GNSy+QewzVuQaLDlsu2oB0Po7DJ96A1UGQKIHFS9oRDU+ipMmgzOvCE4/+BRtWbcHaRevg70vg1L4B5GMFGPRauAhw+gwIpf2IZ5II+tNYt2YbBvqmMDA2g85lS7Ft28W45X034xMf/bjsN7h2rF23DvNa5qF9QSd+eOcPBMTd/eqrqK6uxKbVa1DlK8eyZSuEvJbJZvHgw/fikccexac//2HceN01UqfynhVOJsFyoFg0wOb0Yni8H6FYP2aCZzA8chKRMAknAejgw9VXvB+1FQuQiFEZqcOp08fE+aR3fASDo6OYGp1BYHoabqcZXQsbEI4OYXT6DGqbK2F22BBLGzDlL2FwKIGN3WtQR9LI5Cj06RiK8RnoSkmkS2mUtzbA3tIAa3MdEgY9tu/dJZb5azasQv/ZQVjzHnisVlT6HBgf6cVVV12OcDSNoyf64Q8U8Nxf9mDl0s147w3vg11vxL7du/GuG67Dt37wXUxNJ7Fk2Rpcde0FGBg9he98/5vwVhhR0ASwbtMCsY8/9MY4zJpaTE4E0dZRi/bFFTh1ch+OHTqNS9Z+CKkI77HAN7/+L3juuacRTkzh0JHTWLvyPTBbPbj3obswE+hBMDyGlpZ6rF+3Dn/647NYs3IdvvWNb+PfvvF9rFm7HqlUDiePn0V72wLsfHEXjhw8iu6Fy4QQefnl27Dtso14+LEHcNfP/wMXXLgFt/7TByV7/vipE3jj4F5s3LwaXp8d/aMDCMQyeOa5nSimNAhNBWDVauH1uXDFZZfgM5/8HHKpEr5/550IxPwo6JjvvQ+tXV5sWr8MBlZCyQK0WS1cJg8qHBVwGhxwmB1IJzKS7S6uWqWC5NPykWG0E8FWkxEmmwUlvQ4Z1pk6oGdkCMMzEwjn0nBXlaO8rlp+H4/HUcrkkJJ6j+pduqSQ2KuQA+faAL+1R+U9WY03EHcfHfRG2jUX3yI6iqMPya508pp1nOEePJ3PIFtU7uvqvnYuIfGd4LEKuKp74bmKW3UfrTpPqXvhueRFhXSr9F9Ue2iSWZT9uvK7uftrxbWGDkUkSSgKXb7PW+RnqolnAVn1fdR9t/r+6vGqqlz1c87dG/Fv5zr3zB0DFbSd+/2dbjzKXqiAXJGRSlpo8hqM94/gS5/7Iob7BvHkk0+KS5bebIDFZYPeYpJeCu3bWd/GQ3HYbXaJy1KFAfKas70ltW7g+VAInFro83oBbm+7+mbU+irx+Y98At/80texYf1mpRdheEtnex64/e8KuvP/dn4Ezo/A3/UInAdu/65P7/mDOz8C/7gj8D8Fbplxe3ZkEPc8/hCKVJyZdKJeE/tFFhuZnChm1I08FVcEU5ntmcymBbhN5zJwOl0oc3uQS6RhoL2yRguX3YF0PodkLoNAOIyJgSGk/EHYCBg6XZIpVl1egTKPFy5aFhsNAgqxaOdr80ELXi1ZmEkFtBFmKBuVbKqwUZnPC3DGAknteEpxQ1tKqp2YVzMLmqqFAgEs9Wdm6qnWgyyM1Bw4bq7VQkAKG+JSGsXmVSku2DxVihe1GKBSTC2S+HfcvKuqXX5GFewTUHhWtUXrUTaSpGDI0aYH0Oj1YpnEHFGrw4JULimWbARtCa5wDPLGDM75exBNhYXtaXfYYDUbkc0kEfD7EYtGpVFlt5LRT4U0rWlph5hBGlmxfq6vr5fxO3euX2xk2bxirlhDfbOAK5FITLLfOLYEFW1WB5qaWjA6Mo4Xnt8j52B+extsFieOvXpcmqswm1FX14ihMz2wOT1w2q1wGgxwu1zoPdeL8HgEZY1eUTL6/TNwud1io3zZ5Zdh08ZNqKtns32hqHhYyNIakyouM8yitohmI9K8Gh0bxeBgP0ZGhhGLRZFOpSX/1+F2wu6ySYFFwInzNRYLi71tW3ubNPkztMrOZkRBmMmmReWVz3JclSKJRRXtnAgu8ZxR9aYWX/y9mrspBIBkXFEG6k2KhWAyLWPHf7OY7QKK899p88i8XyqiKioqcPmlVyi2UXa7KGKoImKOMh2VA1SqEtSx2cQ2WHKOCPTSiouWzARgRdXNeaRYbRHwprqNKkcW0WpzQIprAl0SZahYZ6nHQitN2oLHghGx9mqsqcPFF2zDYw88iiN7D2LzpSvgcuixfNliRIJBUU3n00k01NUiSztr6CSjLhSJIJctihKbwIG2UEJgegYLFiyQa2N8fFSxn579rMr1M2tTTUEwmdT5rGRaZvK0W00JOEB1h1ZHMj3todlKVp6TzRVEeUXggs16ZtUyZ0gU6bRgzmZlHeEc5/w2MpiNQBAzLQkMSTaoBnqNSQALs5nKtQKCwWnkC8yzpeoZYo3Ka8ZosMq51OkUO9uCpigZavLazGW0mBVVi8WCmRk/JiemoNcTUDFJhjTtDFcsXY2BniFoCkY0z1uAiYkwpiej0GhMqK2rR76UhcGsQWt7DcyGIpLZEF587TmYLXbMBJL485//jPIKL5YtWyzjs3fva7I+LejokpzL06fOYWoygGgkhXxWi66uLowNTyGRigmAWlNTjWg0iXQqL/mBNpsXTrcCwvhnxlHUUE2cg95mhNZkRCqbRiQaQj6fga/CI2pdji/Z/iozn5arJAGQ3GDSKzmt72Say9ykBaqMs1nGiA+ulQRGmKXNsaNTAIEZrpk8Lq6XvIZUwgQbO+q1qdqPqZmx71Q0qIpertdco1TGP58/V0mgKnTngrfqa6kNIXXNVln0fG1VUavaI3NOqplkSn6z4tQgiBabXLx/CFdHN2uRR9C5KKA+s0LZHK6qqJS5wjz2XKqAlcvWIh5LYHhgUO49FqMFPrcH/T192Lh2PR59+GG88tIufORDH0Y4HEJtRSUETs8ybysvRJrBvgEMDQ5hQVcbdKY8rrhmM5L5SYzNnEI0NQyDlffmOMIJHYbGwvC4yyVbzmpxo7G+TeYL5z7PsUoUYR50OpVANOaHy6OHRicJ2mLtzy/ev4olvUIKKVB5bYJZbxYwkeon5o67vQ7U1tYIELpz+yGYdMBnPvVRNFTXYaCnH9o8r009TFrmjOnkWs0XGEWgrK2lIqMY6FShKOepOLE6TAjFJ3F28DjMDipYI1i4pB3HTg6io2stKqrLcPz4Xmi0Wbz5xn4cOWTATddtxIlDE3jPdR+F21GNf7r1/XB6XTh6eD9+9LMfYd/B1xEIBdDYVI1Hfnc/tlx6Icq8VfjFXb/Gb+/+Ay7ddrkAQRdddDl+dte34PO58PQfn8dXv/Sv+ORnPoJ8wY+HfvdnXHjJdfjhd3+C3bteBnQZfOMrX0fLvAU4dvQkXnz5Gfzpr/dg9ZZK6CwRcZeQ9qHsLRSAViUQKM1K1fJf2bco85Uqf4KwJKdwXDjnSB4i8WvWalGU1EpjWlwgCIozClxAXNnc0DResvvoAGF3eDA5HYBWa0QskcH4+JRcu8FIFnW1NTKPR0dHMT4+hkAgjFC4BLfbhCVL2rFgQYfYeu/etQt9fWPYtGkVqqsqJKs2TzcWgxkTEzOY394hNszTgUlxVTh99hj6hiaxoLMSGzaslL1LJBATYJrECLpqiDqfRCarVcAargGnTp3C8Og4ysvLJRdayXa0y7FyrSRgS+VcsZQVNTmBSskIb6ybdVIpwGZ2IDiRhKlkg91uQEtbNWx2SO4r7zOFnA4OWyWMei9u/9Qv0VBrwbYLt8m4gftWvQlHjpzEFZdfjV46w6wAACAASURBVHQyjaHhPux7Yxeqq11YvWYpAv5Jcc9wOyrwzNMvI50B6prKsHXbery8aztuveUmWIzlePS+F6ArlWPFsg3IpJPQ6hMIRaaxd+/raGleCKfXhK41eiQLQ7JnS0azeNdFNyIciePFnXvwyY99FuNjMxgaHsdDDz8uWbdlFZV4Ycd2XHlDOxpayuSeZ3U4REl9pqdH9mBjwyPQa0rYtmULQtNTGDrXi8ULFuChP7yARa1b0Nq6FOW1NUhkUhgd68fPfnIfPnjbMlx14Vpo0yns3kFlbS3s1lpk01bYG8rRvmkxegfGcOzQAE4cHkJVRSOOHz2KoZEeVFVaUV/vgc3OiBMt3nfLbXjg/kfwqds/hUg8ggfvfRDrVq/Hi3/bgdVr1uD9H7oVT//tKbz+5mtYu34NNm3YiMOvH4XPWoYTh08gkY2gZM5jdHRMbP5vuukWmV9upxcpEvPMdoyOj8v1wAgHrvm8t+tolerwyfVy5MgRHDhwQEhEvHZ4/1m9ejVWrVqF8fEJ7N69S1xdvv/vP0A8l8T6zRuwa8fLohR0WK3YtH69WOJu3boZ49MT+NrXv4LmlnmY37kA8WQcTz/1JD7xoffj6af+E93dy1Hf2Ix0uoBoNIXtL+zExNgYnA4bvnjH53DJtq1AMYeZ6UlMjI3i1w8+LPNv04bLkUoHsGrtfLS21eDrX/kWfvT9+3DqeK/kZ5/rO4G//fV5zEwUcdVlVyAUPo26unKMTUxi6fIVmOS+bNEivLT7FfznM38UQJx5jdF0DJdefgnuvvvXuOHKG+DRl2F60o/axnq88urL+P6P/g1PP/MERib7MDY1iGhyDA3NDixb1gpoUnA6TDBrXNDGHYhMZHD2YD8afW3oOzMEm80uQPe50V60drWic1EXQjMROK0ePPfn7RgPxvGpL34ZGzZvxpFjh/GZz34Gn/3sZzE6PoYzPWdlHTx8+BAWL+6Se9H7brkF69dsgM3khMvuQiZTxN7X9uHr3/wqTp89Aq2phKaWcixf04FVq5eIi8v6NetR5a1DSWtFNu9GOsO9YxpFbQjx+Bhmpkdw8uQJ9J0bxks792Jx53LJPa+sqMDqNavgrSxH3mDGc3/diXt+9QjaGhbAabHi9Kn9gDaM9kU+XPmubWhsb8Gpc5N4/c1BnO2JoE7nRfT553DjiqVocNsQmxqC227AVDSAsF6DIWQxVMxi1TUXYuv1l2IyMokHH70XCzoWwW6swPBgP4YHerF5YzcmJvvROzCA9//Tx3HffX/E6HgU27Zcjfdedytaa5thyZtw++c+hf/16S/ihe2vwukux5uHd8MfmsDgyCD0RsaO5HH99dvQ3NSAN1/rxR23fw3Ia/H7B3+HY6eOiuuMpmjFuWNZzJ+3FC++8BT+1x23wmSNwWLPCunkD3fvwDN/3I557fVob69CRYUFS5d043033oqX9+7Ck088I7nDX7jj83hp524886e/wW73YGxkBmfOMMbBDpPBjI75bXjpxb/gwssvxONPPISjp49gz6t7hNj1/I4d+MA/vx/HTx7BE08/gqXLOrGwez5O9J9E//AorCYvXHYnCrkUUokA3E4LvvT5L6OmqgW/vPN+3P2LX8NTYceCRTUgZ7x7UTfsRhvsnDMWO5wmO8wlI5AropBWHS700NEJTGIC6GMEIMn4jwJKWo0AqazFCnoN8ozm0WngT0YxNDWBoalxJIt5eCvLUF5ZJTU5F1rWdgRyWa+wntXNxqnIvlKiEbhLVMjdimpYqe9Vpxla5fL9SbTmvZrrFolK/D3J4CTL5UoFVkZvEXVV62DVXUbtiql9ChWwVMHRd5Ii5yps5z5HeZ7iVEVwlnvCudbFb+01SFifVeGqjjSy1yiSdKfk9IoDz+x+XO2FcN3lv/M+zp5DIpGA2+1+i6A/FzxW9+xvxxQpY6ges/r66nu8szOogtVqbfAWyMsoplIOqWQKlZ4KZGMpJMIxTI9OwufxSmyD0+tGLJNAOBmHxWURsoY4PRW0CPjfJqESwK2urhYSqgpMqz0lFbjV5XTIBtP40HW3ob6yGnd89JP4xhcJ3G6UexKFB3ycV9z+4/Z2zx/5+RH4Rx6B88DtP/LZP3/s50fg73gE/qfALRW3ZI7+9vGHxSq5ZDEABkWJUcoThCmiKIq62fxWss3Zq9IVpGFqslmRn82rpNo2MhOAx2SDRWfA+NgYOru6MB2YwZneHnQ1taDa7kGZwyWbYIK1RqlcCshLDgzVOzQooiuskvdCdQktmyXHlI1LGt9lcwISZnOKjQ7tg3KFglLsMHdyVi1L9jIBLWng8zVn2aBUg9GqWTIYZ9mfsyJjRRFVUgol1TqTY6E28FWgVi0c5rI2mXXFxj2biqrNj6rK4uZdLRIExJrNUiV7PxSYESCzRFCNR09FoU6DTCGLoqYArVEDvVmHTCEFP60hwwGxpSxoktIEJ3hENVwqFReggyBXOp0RhSZVXSYTNcsa5LJ55EtFmGxGUSRTGcDjqaqqIlos9oO016VCgypRs8Um40wQs5AnSF4QxRczZ2nxNjI6jmQqg4qKaoRCUTgcLgwNjuBcX5/kepb5yuCx2THcw/9Pwmq1wD8SgMNnE9U080a9Po+oYJnlSHWpy+2Spv7CxZ2oqq6Sz7akezHsejtSxRS8Ti/sDoeoc1kfjofGMTQ4iEDQL8c+PDgo+UpB5rHms8J0NpgVgJMAYI5jKlbCkjQMo0EPm8POwxeVBUFaZt7xHKoFF5t4AtbqWNgrGYPqg7bDLMw5NgRiqLZkQ5DqWr8/KCAKs9R83jK4PR40NjShsbEJg4ODswV9SprSkWhMijOznepHg8wFNgt4fggyE6wsipqWTXr1/ZUCWuYnG/iiuiU4pAC3ypfyNwQyCWLx+qK6nFlJBG4J6lIlW8hkYdTokIjQtjyPZd3dSKcj6Ok5jkULO1BTUQ6zTodIwI9oKISq8vLZZEVaBRcEBLBYlfPK3E1apfP6ITkgGKQ6lQCqkmfKz0XrSp4vDiWvCxITOMezpfSsYj0vtpJUoEmOLC3PyVLW6WTORclqB4TdzExMyY4qUPnITFFlrcoVczBbzDAaCIbwPYmecUyYcauBxWSHf3pKMiwdTitKpZyosXjtO8WyWodCnll3JWg1JpiZzcX83iRzo22S8co1KBQMIhQKyZyPROLwuH1oa+tAdXUdCnkNZmYCCE3NoMrrw4Z1m5Av6BAOpZHJMkO5iPnz22G2MRM5gIlwP149sAP79u9AeaUb2awRgwMRsVFvaW0WUDkQnJGGyeHDR9Da0oHhvnH0nhnDilUrkYhzDKi2TImd45I1S+WzUX2cpG2gyYliUS9KX56PVCYu6pn5nU3wlNkl1zJfKCGRjCGZouUmre110vzkIiqqAFq5C2ikk/nGr3yGeXyzOd6zBAG1qZLLKMoVyd0Nh+Ua4+94fRGwnWsvr6oSODd4XakEGDUHSwWGuc7yb9Qcq7nselVJMJddr/48t6mlNm/Ua3luw0y1olOzbeU6ZGbtrLJWVTMSSORxqNm7qhKAz6OSm8C4qqAUxTvVElqD2PYTzKT9OCey2UC1oE6A22wsh8Vti2V9PLD/DbTOa0Xv6bN4aedL6GxfgNXLVyAeiYk1vdNul3V2ZiqEYsGKfXvfxIpVHUhmRuBwJ1DfYkFtswNl1Xbsef01mGwupLIG+MM5nO2ZADQ25PJW+AMROc+FYhoOpwnt7Y0oFlLiiEFxR4nq9nxBMolpN57NJpDJTQPaLLR6s6g0NTojYX0Ui1T2m5CIp8SiWH0O5wvX21gmKta0VBJXVVRh5wt7MD06ios2X4LVy5Yin8yJahLZEvLpnKjlrRYj0pmEEFDoTEHQinbJnItsIDICwESbSrMGM8EJ9I+eQygSxcNPHMGVNy7BdTesR74YRiodlizdXNqI3lNBPPngXnzh9u/B7azEJz76STQ01GHnzr/h6//6Vbyydxc+efvHJWPy5nffiJvffwsyqQI++bFP455f/x4rVqzENddejY2b1uPAgd144IF78Yd7H8VP7vwFegcO4d9/eKdkND73513oaFuIP/3pCXQsaMYdn/kCfnHXb7Bx4yYcOvIKdux5AO2L7bB5OPZUIypzRrWTV+e4NPBm8+hExW0wIJfLCODKdZcELdrs002AY0RlNHutyrrPn2dJaoyO4OJTINDOHYfyH+/DJA7RocPjqxRQyWi0IhYjiU65p5RXNGLXKy9L1EJFZYVEDdDpgq4Xl19xuZCzpqYmEUvE5V7OjNUXnj+BRZ3tqK9vRDoTg0abEecAg6mE+vpa2W9xjSwVtZieCuDwPj90ljTWr++G2VQSdwzej5VBkUGQJrDDYRNlEq8/2vefOXMGsUgMRhPV+gqRhor3HB1GCtxfZiXHnOeYJCpeox2dXdj72huIRRPoaulGXWUDhgbPQKNNo77JC6tVib2IhLi30oqi8dU9B7D3pSkYDFnMX1QFu6sOZRXz8NSTT+Lyq7diy+YNOHb0KPr7hhD0BxGPpTE9MYPmpha5T5Fc56soQ8/wIILxAG668VK8/upetDV24sar3ofnn92H/t5x2Qf4gyMwWrVYuW4tWtsXI5WNIlY8hXRuXPZizKqnQj2fYX69HZ/88Kdx++c+i3g8gwu3XY5z50ahN1ix/8AenOsdxdpN9Vi3fh1iyQwsNhdOnjqLYDAi9uTBaT9qyysw1DuGCo8NXe3tqKusQse8Tpw6dQ5Do9Noap2PAweO4H033YRj+/YhOTMFXT6DxqpK6S5zb5HLlxA32nFgbApbLtmGUimDxx99QDIszUYrbrv1n3Fg3yGcOHoC2y7YjHQ6iGw+hP7B0/jMF76AUDyHw28ekdxc7ksI2hmtOrQtbEC2lILRYsaJo0ewe/s5XHXpSmzdcBGgMaCxpQVdHV0SwaEvaZHKpGExW2XPkUznYLc5EYtxH+oUpwkSEwkWcP94/PhxmT90ROHvuG/k3oJ7tvXr16PMV47Ozi4MDw/je//+A/QODcBos+LjH/0IHnnoQZRyWdjtVpln6XQSP/3pj/HgQ/cjmU3CbLNgcGQIg/3ncOW2beIWRBvbaX8ItfVNaGmdj2AgJCrtI4cP8grG8mWLcOklWzGvqR7Hjh1BSWdDf+8MZiYKsDsLyBQGkchM4fqrr0alZxnczgpMTPVCb4ri1df2oLVuE8KhHI6eeBVt81tE7fbSS7uwZOlybNpyAfa9cQCnzpzB+o0b0LmwC9FEFF/7xtdwzbXXoHvhAhzdv1/qg0yuiN7+QXz2jjvw81/+HFdedwXODZzA7te2o72zGtDGMDV9Dp0dTahx1WP8lB/BsTCqvQ0oJIuyHzFb3BiZmsJMJAS3z4uTJ4/j8ksuwv7X9glpt3lBN9oXr8CV11wLl8+DH/z0B7hg21Y89uRj2LV7F3LxDD704Q/gsksuQmNdPaw6E9KpDAo5PQb6J3H/A4/gvvsfRMeCDnzvB9/ClH8IfcPHoTNmcPDk6zAwJQNFVFZXo6tzKVZ2bYXOaIfVbIHL6ZRMU5I5DUatkAimp8bRN3hSCAqTU0PI5RMor6zGdKiEe376FOra6iQehhm6bW31mAoMY2T8LLwVTlgcNhQ0JvQPzqAIB7o9dfAdPIvrO7tgy8WRmRlFuceOmWQUEb0B8cpKHJyJYCCbAzx6JJHH0YMDqG4vw3W3rhbb3rPHz6KYLaF76UKki3EEY9NweK2oqavFyOAEtBkzdGkrLtt0HbyOKgz0j2Nyagyne85gx459MBhtsDi0KCt3YdXKlejrHcLM+BQam9z4wK23oH1eN4ZHIxgcDuCBh55AKlNCRfk8bN5wOYolLUand8FZzuvkHJrqWnF4/wkh65KkWVtVDZPBhNtuvk2iTBibsWfPHgwNjaKVa8Wbh/HXv+5geiyczjIhMaYzeZlv+/a+gmtvvAY7dv4N3/7eN7Fl6wV48OGHJVu5a1G3kDJPnz2B115/BelsFBdctBJlzRqYXCXkcwapx4pFOkKMYWT4HKp8teievxb+4SK2P/syFs5vw8rlLUgnozBoqmDUemAjIVZngIauJ+kcSnSOoAsS4xl0JPqyNFBcJ5grm4kFJbdVJe6xD0JzIfY8inotLE66H2gxFfJjcGwU08EAkqU8qlvoaGBS7o/ForhnCfmIMSGiAlfIUkIk5N1X3MWKQnoVda6Q4UgYV6JHZH+roeOZ0puQf1eKJ3E5gVGxSlbBzbmE8rmApwpkzu1FqCCrgMICzioWxu/cHyt7fvZClDpSejVzMnXnArJzwWLlb7inofOOsgdRFbQqSMx7LKN1+J1grUrI5719Ltl4LiCsvp/ap5n7uipgPPd4VaKbeozqa81tC3IvQ96h02ZHPBhFIhhDudOL9sYWPPPMM/C6PXD63CDbMKspQmPSyPdsJg2X1SVCA+7LeM9h/ULwme/HY1JrG34OEj3Zh8pGswiPBPDR930I8yob8KWPf/p8xu3fcZ/2/KGdH4HzI/B/NgLngdv/s/E6/9fnR+D8CPw/MgL/U+CWituekUHFKtluQtE8mxdJVVwuD5NOD31JKRJEuUoiaT4NPfKSFRpJxpHK5+AnoDMTgEVrQJnVARPVi/kCGpoaYRN2vx4N5ZXwGizQsToioFrUQMvvLFqkGUdWaVEAKy1Vg8zK09DOLC9ZfqwaaNXMTTGLGoIIZMHyM7H40c+Cu8KQpfpLcQwUi1hmVgqAO9v7E6CWr8FOpXREFXtdgsD86KpSa24BImq/WeWXCoyx0FCLIAJmKmigNvznslDfCfq+BRjwsxs4tlS8FMXqN68pIp2jolmPZD6JbCmDeCqKqcCEZHCa9BqUiS2rQcbEQItFWv9mU1LwMieIXzwYnYHKQubqKI1aKnn5nda+0rIlVmwgMM6MHQ0CwRDiBMBoxchsmSJznmIwGU0CTEcjUclx5TmlnTRVoQTUmHcZiUaQSqfgdLkE/Krw+eCfmJImo9ftxp7dryE4GYLdZYcmrYU/GMDCJZ0I+UNS8MybNw8jI6OIRSJiX8jxbqhvgMlsEjUwmahr166RpprZYIHD5hArXqfdKQWltgikkymx6I1Ew5gJzGDaTzvAKCZnxgXMYiZwvpQXpa9kr+qKKBpy0JkUUJbnkEAMz907z/fcIleUdjqzHDfnG+3vCNZSqUk8tb19PpxONyorq+GwO+Xzh4JhAcNpG0vAkVZYPPcKm5tqWqU4lwKd7N98UVGjEjg2mUQBzfMkmxlFyKfMb1HfGkTpJuo+QdkU12TJd6Z9MB2SWZiKHVheyUTK55VcHuZU60zIJJLonN+B5d1L0Nd/Fm+8+aoocdrmNSMeDGDpwoWIBYOSPWjS6yU3WSdAnm7W6tYujQrOFQJdBMHZKOf1RFD1LbWvALcEcTXCHGdWsVZiaPMCyOXyVNQyr5R51EYBfmnBq9MbUSiWEE+mBCxnI7yQzYjFKV+Dc4+4Ni2mOMbZIgFjs1wHBDN4HfBnKtOMOoNYZRO41enZUOC5UGwUc9kCzCYbTYCRy3IhMcLAEEqNCZl0CbEY8+pmRO3I+eL10HqzGp2dixANx5FJF3D6TC9OnjgjgEqF24vOlnnYsnkTzFabWF9zXaREsWfwDIan+3Do2D6c7T+BptYaZApRNDc34sjhAaRiNhw5fBqLuztFwcljJUFietoPt7UMA6fH4a6sQHVVI4YGJyQ7z+QwwlvphEavgLAEMZLpjNjwEsCltSpJCLSg1eqzqKhywWzhWlsSe2hmUHMd5DxhfilBccn4E+KCkqvJph7nL50P+DulH/V240fWwHxBFGjqeecazGuZ1y+bMmpTSQVk566Rb7sbvO1q8NZaO2uVrDLsVSWt2sz5373uXBWBAKmzJBohQMySMtS1ntc/v6gAnvveqsJW/Yxzn6e+DtWpAAFckgV0cp3Jexc1cn2U8iXYLCT56JSf7TbEI3GY8ybo0hpU+soxNjKKV3a+jDUrViERjwvoeN1V12D/3v1yvfecPI221lZRJmltJdS0lmFo5AwWdTfA7dOgoIshmppBJBmG3mJH39A0hidi0JsrUNK5YDJ5YDY4cPDAYVSUeRGPh2C1GmG3GVFV4YbZqIXZCBj1RGWyKOYz0JBEoaGikyQJOqTrodGTbEICEdXzJE4oluRimZ3LiwpelP9sauVo7U+AkWuXDl6HG8loEntf7kNNpRYbVm5Aa2MrNBkgn84Ta0MhR+IJ1d7K2keKE+cbM6+5XuiMesQSCcnlpcVvSafFI48+i5yxiGWby9HQ4kEJUUxODiCTzCCTNCIVtuPIG9P44HvvwPLujfjtPX/AJz7+ERw6sh+fvePT+NTnPo0Ltm3BL3/+S/z+D7/GRRddhDJfJX7w3R/jzp/cha1bLkRdfQ3e/4H34t++/TVRtW/fuRuXXHYJ7vzFdxCJTqJrwRr8x4/uwdNPPYsf/fh72LBxBb78xS/jK1/+uoCUyew0OhbZYXRG4PAxX5PKfuUY5frUkXCiOA0oKheloarO2xJVpGzklnhdssFsFJIHORSiwhWyG5/DvVVeWRvFBlD08tKIFUv9Yl7u/ZyrBG5NVjvKvNUY6B/FyZNnsWYNFaA5nDzWg7qGWrS2tcJX5hXCTSwek30Hrf3DsaC8loWEvkJe7mtVlY0YHo5ibGwa/f2DqKz0oXtpK6KxAAKBKZSVlaOivEJcG6jw1ulM6Dl7DiOjY3A6TUL48vm8Et3hcDoE/GdmPR1aqBPmGqo4HphFxT8940c8lZZseM4RnUELOpvQxpCNdOaVT08HBIzuWrhEVOHjY+MoZtNwWIx44/VD8Hmd6OrqlGx1J6M+zATD0whHgjKWPl8lXt+7H0uXrMHoeBrP/3k/4pEUXNVW2ExGGLlfiUOIFcJHzOtQV9OokKo0WmQLOQwFxxBMTKNUiECby2LL2mXYtmELzFovxoYSONczgeHJaSxfsxSxbAgGJ2CyFzHh70c4OoV0MiHXZyGXlkzf6qoqcb45fboXDrsHzc3z8fADz+PNN06hvtkOQ8GKa96zDlP+II4cPwWrg2vFuDzPYjCDV2ssEIbNoIfP4cDeXSfw8L0/xerFqxAMxhBJZPDo408jGIziiouuRGh0Br1HTqKhvApW3qd13M9Niw3zy8d6MZI3w+KzYsOmhdjx4hOYmOiH1+2DpmDDd771Azz3zHbJRbbbdBgbP4vV6xYhXkxhNBhAMZ9GaCqMiSE/Av4JJDMpVNQ60dzejFzeDI/bihuueg/qyxvhtvjgcHiRIXnOzEiFOOLRsOwNVIKP3mAR9TFB7OMnzuDk6T6cPduD4dFzyBeSsldwuzyikCJwS+Ii9zZUSTOqYtOmLXLNxaJx+Ln/cbnhK69Ef18vmuvrBJTd/fJOVFWWYXRsCC2tTbj+xutw589/ikwhI5//yIHDuHrbxfjwB2+D1e7CqdM92PfmQUzOzKCxmaQsN8ZGh/Dyzu0o5KMoL3Ni+dI1WL9+MdzWeZjX0orf3H0P6hu80Opj+NFP7sXG9VVYtnStjCsdMuobytHV2YVs0oC7f/soPvDhT+OFF17G/jcOYH7rAlgsdvg85TLn+TOxobIyn+zz44m4WDw//NC9+OrX/gVbt25FTV0zAqEEhicmZb9S0ucBfQY7d/wVyfwIbK6MZO+uWDYfDe5mWJIuIAUcOXQGyWgQVmsVHB4vRqaCaGxbgK6Fi7HjhRewce1y7H15N8o9JtjLapCECa2dHXCWuTDunyQzWMDW5uYmNDfUwazXYx6JcOks0vEYxofH8dLL+7Fj5ys42zsAt6scVqsdH/rIh9DUVocCaOu8Fz//xc+w9Yp18lrMouQaUcglUFNZjfqaNlRXNqO5dgEqfNVi/5/PpVHudKF39DScTismJkbFtSKRTGF4YgqT4g5QwExoHM3tTbJfT2ULePXVgyjkSSJxYuGiLoyOnEM8EYQ1lkdVfwEdeg/M8QhqrTa4uY+HFnGTCefywLCmhGs/eRueefWv2HNgH7qX1mPLJZtxqOek2AlHAxEMnBtHbb0XDo8JFo8BkVQA0BZE6V1MFqFL66HL6FFmr0O1pxWpZBLHTp5AWXkTotGcuPlMz4RQKuiRT5dg1mkxOHgQX/mX29HZsQD7D/Zh49Z348Vdr6CkKyGaKMAfSMPm8MAfOoZ9B55Fa0s93nP9e2DWmPHoQw/h9k/9M0YHpvGzH9+Lj33sw7j+Xddh+46/4dlnn4HRZMbk1DRcbi9Wr16HVavW4ne/vQ8jIxOorK5CKB5ANB3CBz54Mx57/GGsX78WN99yK+576CFUVdWjf2AEp8/2YGB4AJVVXkxODiMYHcNl71mCjMYPp6tWlKdFJBCNj8JkyEGbNyIyWcL8yo2osjfAY7Yhn5pGmceOYt6DXMYg7l2ERbWFvFjPWoxGiaGgU0gilZNzSQBXR7KnVgODkfdJGplkUcjkYNSyHjEpThckQPG1eJ82GZEtFIQwPBENoj8eQFbLvboVHt67bFa5H0Vm3ZtEJUtHDYKasu/UQFvSKG5lBoPc82n9zR6HKHV1jAWyyHPY3+B3IaLz7q4pIa9V+iGKA8d/Vby+vX94O1N3Lhiq1rzct6okyrnAp5DjCTgryTyz4K3yt+pz5xLZ54LHKnAqNYPUYIpz2Vxi5FwFsPq+oiierb9VFx4V5JXezixJlH+jHp/62VWQXVUDq59hLoirurDNreflGLRFaI1aid4qpQooJLNY1b0ci+d34a7/+DnsToes5bRKZr5xqpRGPJeWKCIDyW2zGbdqHaIC1Go0Fz+rnEuSyrQ6uXYTUzF8+N0fQEN5NT734U/gG//yNWzZvFXhqRGUP6+4/X+kC3v+Y54fgfMj8H97BM4Dt/+3R/T8650fgfMj8P+LEfgfA7e/uVuY/7+bzbjNGzRSjBDeMRuMMLC9R+XGbI5dKBxEcGYKmlxSmKDhRBR2Q1cvcQAAIABJREFUF+3pCgLmdLa0w6rRw2Ywodzrkw02ixaz1Sp2x2ZWugRWCcRKNm1BwFPZ+M4CWASs0tks0lnaFClWr2SiErChUpJFABtwOoJrtBXOM+clpyhLyGAtsYjRKUqf2TxPNn8lX5adCjJbqWopFFHIKpm1bCTrad+jdIWF1araYqoqLb421advMV1nLY4UkLaoKBCZJarViVpCVYlxghDEmo2umy18qFxT/l6sEVkcsXlKFq5Bh1Q+jUgiIoBtKBESm2CNAcgWablUhMNigSmrkWzgRCoJk9UkTYRonFl5FqTZLCcIrNGLIjKSSEqGK9+PjWsWRrQaZGN3YmJCskKpkEmm0tJspbUTG+y0jqI6TK+dHR8JU6W60gKLzQKj2Yh4IqaoWFFCIpVAeYVP8kEJrJmNZrE9ZmohX4eZr+FgSPI4qyur0XO2F6NDw/A6y5DN0Z7OhZkJP1Ih2iQ5EQ5H5Ppqbm5WmtaFouTtKmBKRhR7HfM7RNlJC+3mqkbUlFWJatfn9QrQlStlBTSZmBhHOBpCMB5CNp2RXL5YMoZoMoxIJoCRqREBRzhGPA6+B5WKzPpVbSs5t5SmOc+vFoaSBVPTU6JSLpY0qKioQn1Dg6jgqDyhaiGeSIpFsmQeg031gjxXbD+Ze0QP31mFKIt72v5yuhosRrHuJnArbGidXiwuJeNZmc7yYG6kWEORiE31lbArFLWuoiDnXOB7iIhUrltaKgs5oVgSUkM6kZKfCXwz0zqfTmNoZBAGgxZVFWUoczvRWFUFkxZwWEyYHBlDXXWNWLhS0cnzyeuTymwB5GbZ2PF4VMACNt+ZpcoPzWs6RxUx1bfMEeVxlXJIlxIoGWYzoGZVwhwyNt15nTMHl0fIOck8qngiIeC33UrVIq95ZW4SmGejjmBONBGDyWyRNYOfT/IRi4p9L9ccApR8D4IaVGcRFOV5kVzadFGsh1MJZo/yOlAUJB53mSh5WHwzm9PlccNhp6UXsGf365ic9KOttQNVlcx61qO5vgVt8xrhsOgw7R/F6Z4TSGa4bpowONaHk2ePIJWNi+KY13Hr/Fac7TmDVDqDfM6Bs6eC6D07iCXLFoo6d9crr2DwzChqmquhL5hhNNuRK+iQTQFlvmrJKtVYIKCAr8KFykovYvGwZD7TDj2dzUv2IdX41XXVAkrk8klRiNI6jpZfVOdxTCS7fBbMFuCI80lyqrh26RXQjtbzNLKeVVGrLgNq1iavJ7E2dbikkc6H2myh2k5t1qiAqgpKqWDsXDBXBU+5tpChoDaqlL9VLexJ3JGWzFuKAPX/1YaVNIEIqNJBYha45WuoIC0bLVz/VdWB0aiH2cQMa5OAaZxobNjxOiO5guQLVW0rDSKtXNIo0cSO97tiSZSjBh0JDyb5os1jIppAbXUtBgcGRc3lcjiR8SdgSANhfxiLFi5CJBiFx+WCnQSZUgkdba148rHH0NTYIOSjZDyO6gYfoqZe+FohGenJZBYaGBGKJDE8NoNUtoRgLInJYOT/Y++9o+y+ynvvz+m9zZneZ9R7sWTLstxtinHBYDoYQyC5XFpIbnIT3iSEhJDkJRhySaGYBMdU04xtwHK3ZNmyLEtWGY1GM6Pp/fTe513P85tjJqy8/2Sx7uIPea3xSJpzfnPOPvu3936eb8MXaqStt1sJV/F4QnOhU4k0VpNdG2vV0jK5TA6P04nf7cLntdESduOTmPpyikoljV1yw6uyflnVHUD2W/lEZG7J3i37mGEZLaQH2V1EASp55SVsdp+CipotX6oQ8PgVuA55g1wcGmNpZomWYDNX7LqCrrYulkuyXlTJZwq4xb7eIkClkD4EFDdASVlbq6LqMDlIpop4/Y14PAGSlQWStVHGZgeJxuc4cM1mlhYXcdgaKKY9PPbQeQLO9ey/Yr+6ekjEwIM/+CE29zJda/rZfdkOtWm2mJ0888xj+DwB1vSuU9BV1oCGcJAzZ18l3Ohj1+5t2JxOzp4/w8j4GTZvWcdLL5zh1je+m6nxSeLxOTDnVX3b0txEuVzj1dOHMdvjNLZbcQfM+HySvS7LpEGGEEVpvUlp1rE0ziZKzpExtpiVsCLrrqw1Yh2hhAphrYlm2yp21hp6rnu0no3kvhHiiuY3i3W+4S4i81dUzA6Hh2g0qarNbEaUQkV279rD6dMDrF+zmba2Vt3TRscvqn2xw23XXLh0Po3X71GnA2lICwFEbgSrzUEgFFYngImxRUaHZ9m1e4PuE4/98kmczgCbNvTofi9WxolkFI/bRU/vGsYnZrGYpJFdZXZ6Vs+IPT0duBw2nE5RMxk54zKH9V5dRkHRqdlpZuem9ZwYCjbgcNoJhoJqm3/2zBA2yYs22ylka3T3rCEei+Kw5Wht8fHdfzuiJID+3n4aGsJqNdva5sTpLlKsRNXeV/Zz2VJLJStzixVqpoCSYh758VMEPAE2bFpDX8860oksiwsxWpvaKBdN5DJlVZ9lCnla1rUysTRKY8CGx1GgPWwnFZmnv3s9tUKIcGAD03MFyuYKVUeChexZllJjnHl1jn37LiPo9xBZmsNsquKwwfzstIKVQm5LJTOaoT48PEc6Umbtpjaam30at7EUSxBLZrkwMkVnZy+bN6/TPOmTLx+nq6WVzWvXcfzFY9gJ8rvvfweN7hZKpRrJfI6nnn6WzvYuEkspJgYn6W7sZGPPBnLxFB6ni3BTA0OjQ1yIZLjuHfewkJpnaOhFXjnxBB2dfjZt3MDo8Bwf/vCHGR+dYfDcBRoCfqYmRzGbiwxOn2WpHOGyy9azOB0j4Gyhu7uFzo422tq66OztJtzUhtcTppI2Y625cJi9CjoKCUnmRCoZ03XLItEiZtQ5Ru4FcQM49vIp7n/gQUxmN82trVycGCAQchBuCuueIUREmadCfpC9Us4mSwtRRkdGePOdd6picXZ+lhePHyXUGGZpIcLb3/p2Qr4Aj/3850xNTrJt2yZ+cfBh7E4zNUuFk2dPks6myUQzNLi9vPnW1/H2d7xXFbdyJjl+8gRDI4NKgFjT30t7WxNPPvEoifgCTmeIUnGJfdvfwFvediNTcyf1bHDu7CSpdJo73nw5Hd12VQ4vzOXIps1s3byd66/ezX/88Kcks504HJK/26h5nQ3BRsqZGjazG4fZxdTkNJNTk3rvdPf0KuHA7XWptfZdd91FOluif90Wzpw7T7Pc9/kEA0OvsG5TK4vRIU6dO4TbV6ajLcSaxrW02XtY19XPwuw0rxx7mXzZxcDgIO5ABx196+nuXcfA2TO88623QjnDyeMv0Na7jscPH+Plkye0nnz7e97BG29/Ey6vSx15pD7MxBL0tLXyyx/9jKEzZ5ken8Db0MI7734PTz9zmHu/9FU2bNjIjt27uXzfXmrmIt/67jeVJLWYnaC1o1VJsf6gg9b2KgG/5LcGMdX8mGs+wsEOtm7eofd8e6idaDyGy+0nm5U4ESEOVsnmF6iaoxSY48zY84xMnyWRzdPcso7BgSgTF+PEFpNs2byG/j4fGzeGOfyLp9nX9HqaSiEWBwYpzcaITS3R1dtPwenghbFRtr3havzrm4hWZ7g4f5L1G5uJJ3JUlluYm41RqxZYt66HIy8eZddlm0AIjhbJ5vaSiseo5JJctmkDZ44dp5oJ4CHM0LlxVbZ+4EMfpJCr0tO7nUd+9jQvvfgq7S3NxCNzFHJiMWzmttuvxRtsJ9i6ntnoOHavia/d9wNszhDZQpFyMUdba5i73noHFwaGeOcd7+Jb932dK/dvxO/2cPiZ01y2Zz+ZdIZHHnkIm91KPB4l3BjG6w9gdzj400//KfPzS6rw/9nDD2P3Wdl33V7cHjuzc1Nqj75j5y5OnjzDKyfOML8QMaJ7inmCDV69l+xOEz0bvZhcJdzuJnLFIiZLkepynFolQzFZodmzlu3dN+LI+2lyBbBU0piW8+QLUFL3D/C6bOKlw3K1rAQ0iU6RPPB0tkC5ZlJyR7mCgqyOoFH3Sm0kvRCXzaHzMZfN4pIYp5U9VIp6ITUKebzstHIxG2E+FSch8UmmZZweNy6vRwnpkp8rsTeiwtVaT8hFQsyVmq0g6l8hssppSoBjm565jVrcoo+r2wBrX0J+RpWKyTgDGb0Joy6sK2hVvbtC+NI9UsFdI2qqDobK46WHIWfg1edh46xeVpczw2XGqB/r5265jpz/6+CrAcgK0Cs9ESMiRUmLao1sOBjJ7zTycI36tE6CrwOu8pzV71HqsTrwuTrrdvXZvw4c19/zales1T+r1xhyzfoYrW7gCbG5TFkjOqxVC7V8mR3rN1POlvjRgz/ksj17lFi/LIQpq6hty1TMUkvokdQgxaljipH1K7W69KxkcxFyez1eRd6fkDdtFSvFaJ4PveX9dDW38skPfYS/+GMBbq+vs7L15f1nq+SVJsxrzlt4TCZT7reiEXnpRVwagUsjcGkEfoMjcAm4/Q0O5qVLXRqBSyPw2zMC/x3g9u+/dC/3fv2rDF28yDe/fz8ml+QbmtXuSQAkadzGI1G8TjfRhSXGRi6qElKyade1t2uTUaxIxU5MGh7SCAz5AwqyithIwLLXmo7SYBTWZqWMRW0ATQoYiaWqNA8FRFVL2FKJYlkUiaKwE2tFAV/lVLysagUBcfQwLE1x7WOKslbyXSR7VBqVYhcoveKa2i/L7zKKDyMfV4oIaVTKdQ1li3FtZZWWRL1TUbs0aXBqQbFiSShgphRdoiYx7OBEBSOWu0Yho+9FyLoCLKmFqDREpVg0FISiyhSVpzZH7VL9GI1UgZIK1YKCc/I3acZKZnA8k9RiVvJWzA4LTq8Tq8OiDVIBpmQMXDYflVKVZDqpBaAwdCVTR8DUhsZGVdilJXc1X9AGUd3yKS8gnVkUJAZookUGKwCG1aLgioyNvEcBnOUxbpdXVbNSsMpzBcDWMbKK8q6u6JE82ZQ2UsW+ye1yq42WAMZilypNaI/baKIJiCtFjhSP8ueW5lZtmosqtVaqUkhmtWEwOzevAPO2bduIRCKMDozg8DixuWyanSW5q/I6RTUgYKylBpvWb6CxIaT20zffeDMNjQ1qceSyuXS+um1uBVIkT1WqXLHZlLk6vTBJNpclnU5qJtTk9DRzC3NqASafmU1zVmUemgg3NarC4dXnzql68prrrmX9po1qi2e12ZlZmOWVV0/iDfhwuN1UqVKUYlYARcmYs4m+RW6Hsn52opqW76JSkmxb+T3KtjWZVe1oAFWSwSyvvW6ladxjaldrSKeMz1JyDleKcv2MbKiFaN0eWhnRAoyqNZZi2wZ4WqookULujVwqSyVfpaulSxs90cgsqdgiTQ0+ervbqBTylHI5wr4GbGarKgUlJ1DAs0w+S2NLWG12BdQvV4rYHJIb7DKsmZ1usqmcwFgslwXQskrCM8nlJcxeUedVdL7JtTQz1yRNVKfaPcu1ZP5rFqSppjmLXm9Qx1yaa0rkqJbIZtP6GAEeFeCwC3ArgILRTBArcbG1bmxoZnnZgkkAqJqZYqHCmTODCiwJYOv1NNLU0InH3UR0Mc3OnZtpa3aQzkVUdSrK16sOXMuzTx/mhw8+RE/XGrVSbQg34/M0aC6uy+altLzE6NJRnjr0C838lTkrhIvWthYuDI/Q1NhCIBhmYTGqmXfjYzNcdeAAkUgBi9nPoWcPqwJW7EkF7DSVTThDksPsUpCmKPeXRcAICzlRcptKWJzL9PR2EQh61UZ9xVtAFUWa86s2bQpl61iKAnpZlI0r67PdbhBQJNtW7ASVXS8gkPYhjDlomCUsay6zNGqksVK3DdYG0Mpnp9nhK2uOrLOy4ijjfMXq+9ebKPVGUH2HrTdf6n8Xaztj3THIOHKdXwG3hkWsrPV1ezc1ElfSj6x70oSSuW8w/zWjtVpVlb7cZzIOAb9h1yY/9wiYbxG1p9jRqaGsjp8QM6QZaBHbdouhBJf5lculae9q0e9i7ytg7HKxitfuVbVK0NWApWJluQi1Yo1zZ87S0dbGKydeJuDz0NnSiFcs7m0e1vRv4NBzL7Jp40Zmpi8yMTnE+++5i5//4ofkC3GuueZKdQ4oUaDsj+Nst3HhwozaJkcjWRYXkzhdAapVB5PjC5SKy2rRK0B+sZQjlU2SkvXP5SIRTeLxBpHNNZPOaU6p02ajkE/idVlZ199BZ3sDtUqeRHwRn1vUi0VtMtYt5DXLbIUcIaQVAbUFDJQ5Jx+1zFUhE6mlv9Ou65SA0cIZcDnc2hitlWrMTc0RW4zT1tzKrh276W/tZzkJlVyJalVIULIPFzHL52K36louSl+T2aZ25gIgi2I+X07h9FQYHBngwYee5bIDrWzbux6TzUUmW8Vhbeal589w5PEziN+E017E7XDib/Rg8lp1v5C9I5cr4xLLfbNFrVAFvFyMLOq90d7ZSSIpTgpCBEppjIHkq/v9IUkBZ25KmtBWmpq8OBxVYpGo3heSqy5NWl/ARlOrC29ACEHGmUmBfiX6LOtj5F55zSB/xXpQaTomAcflPlvW6ApZA2WGyr0me4o2MEXdLPepPt7IWa4WikpaqVUNpa3spQJWRZYSLC4mFKgTa2MhTEWii8haILny69fv5oc/fJL16zqw2V26jk3PjLF15waNbhCreXE9MFucNIW7mJhYVEXo5q1tTE6Mqp2vyxVQG+ZCVrKuiwycGVeAf/fuLVRqeU6eOka5Ymff5VtpDPdhs3gVbB0fn9E1ZsvWdQQCduyOKm2dYbLZhM4lIfPYbS49j2XyaS6OX2B+fpHdO64g3BgklZnH7xUVe5yOziZVgVstIZ54/Bkmx+fp7Wrhuuu28+TPz1AoSZSG2DdGaG4J4HAa68NNN+6grc3Pfd94kmuv6yUQcnLw0ADNnVvYf+X1jA9PsTgTw46Tt7zpbTqn//Iv/pK1/WuYmJhaURvZeOs73ka8kuKZl56mt6sVv8+M32OiXEyTz+T0Pb90bICWlh627NhC1ZqhRITGZj/PHjzN1HiSG2+4Co/bz8kTpyjm8qqYnxwfobOtCb/HSXM4pGdyyYKUs427yUIil4Jlm7pGHHpqkPbuZrZv20ilXGN06KLaDne39zM3GSGfKtPd0UZDwEIyFeWhhx6mo6NHx9gh65gnDGUTpXyZhkADEVWO9vCd73+H9//PjzK8uMjadX0E3Gae+OVPcHut+IJi295OGatmKL905Lgq3srpDC6riVCLjy1XbGLj5o10tXcRCoboaOlQRbe813yxpHPYvOzAWnOQTRZwOfxKcFy21dQtI5fK0N7YjNW8zOLcHMMjQzz99FNkskXecte7OX9hkpte/0Zc7iAjw0N86/6vEWwI6vmopnOnQDZX1BzmXDZHc0OjSP75yP/4EOvX9PL80YPMpl4lV4vitLdxxxvuoaNpE08+8QLf/vb3+fDv3sO9X/48x449w21veSNyKJX83NmpBa7Zv5nmUDOzEwVuuPF6du/chdNjZjEypa+xVrXicTSoDe/45AXcXpieHaOUL9HZJw4acZ5/8Tz9/Z28/wNvpKenjc99/iu89323YMLLd7/9qO5N+67YyoM/eZxkopmW1lbe9/47WNvdwdzMLDNDUUpxK4mFPF6XB3/QQ6aQVsvP//3pv+BfvvZVvYdi0QR+fwOjw2O8//0f5ImnntZarXdNN76giyo5zI4q54ZOqbo05HHTHgyyvqudWi5DKrKEy+4kFssxNDpP0eSkvW8DpwfPEwwHaGoMkkzFiCSyjE7MEvT6efNtt7JrxzY9u4mKsFCRfGI3qViKz376zxg9OUizK0AyGuWvvvJ31DxCvnLwsU/8ge7X191wA31reokkFjhy9BDvu+ed/PSRH5Mv52htb8PmrGFyRqhZMgR9TWqRX6tYKWSr6jYiMQB9HX1s2bidtes24XUEMVWdVKtmsvECsmmnClNkqlPEshMMj59XUuzcQkpJEmLdPze3QLVm4c63Xs/FgXH+4gP/gjVj5YWnD3Llzv3Mj85z4uRRCqYM337kQa543Q3sOHAFU/FBfvHLX+IKLrNx83Y8blHPj9LR3c3CzAIlR5a9V+wlV86Syy8Q8jUQdjfQ6LNx6ugJOgJNPPHIKap5FxvWbeD0mTPs3LOdf/2XrxFNFMlla3zh//1Hzp49TVNTkOtvuIpQg4NA0MR8fI6pxWnM9jLt3W3801ceIBTsoKWln/VrduCyBvF7PSyXi5w9eYJPfPweHvjeV9h/9Q6y2WXOn1vgoR89QTjYSGRhUd0Y3C5xQwrj9FppbPWz/5r9hMNtPPfsy0RSMcIdIT2DtLQ18OjBhymWsnT2dKgrUKGcZyEyT6DBR2tnM063TaMc4qkFrZHECadWlVPdsrpPOcwWvGYv/c0b6QpuJLdQxJSt4VTXoQp5qXDt0hsQ0lNZY1jMKxa3TptDAUWppWVPNi9bMS0LYarGTH5J9yYjXsmuPRE5F8lhRojh0rOQvVr6H0Z+7TLFahlnQwA55aZzWebjEaLpuNorm10OHH4vVfMypWWp/UsUKyUFZuV3yGsRMqqhwpXaz+g3GDxEIVvZDOIt0j+R2A15dxXtC9RJkKIKledkczl9TXINIUkJ0UMIhnI+E4Ky3+ujmC9qlvfSYlRV90JMFItf+d1CTHVIHIPUXEo8N2pGIcjp2UPP11JGyHdD6VsnLxq1gRGho1E9GkkloO4KN16dQH4FLiuJz3jwa9cQRyijT2TVc6IUzLIna89HndKM5o6CsSu9oNVgrhYB9Z//WqtudfyEvObX1LrKxayQTafxu3xkoinWda/BYbbx3NPPsWbtOhwuBzUr5CtF8tWSfpaqIl5eAc7rsVwaTyH1uVEnCVFffq/EW8h/0sOxV22UYwU+dNfdqrj91O99nM/8yV9w9YFrjde+cuiTd2vQRVds5FYctVbe1iXg9renFXvplVwagUsj8BscgUvA7W9wMC9d6tIIXBqB354R+G8Bt1/+In//1X/h/OgFHj34qKq9pAjQJmQpz8jwBQVl2ppaVYnVEm6ks7WT7uZWzGK7KeWDsAtXlE1qTVO3m1whBdZlpsbhWmyRa6rEkWakPESazsKmlOfWWZLSdFRgQUqFFSvjelEgRYsc3g0rY/mz0UwXwLVumymFgv65Jpl8UtyZ1SpWmZ+iYFkBXg39ndHQNyJmjEJDTstiUeVyOlS1J48XtZoogIVaKYCBNCylRSqHcQE3xFKaQhGzAgnyGBkbpaeqNatklwpwJGpZKUyLFbFnE2VSjYpNCrw0mVxGlaoKktisqmgVkFKA7HypQKkqjzfYqmarg2SmonmfYn0srNg6kC0KLynaBFwVtrOqzIQlnM9T0Cwnu34GdTBE/i5FoyiX5XFS3NX/rhZR8m9in2pzKrBh5O8ZxYg0S9QSccX+RxjCOgcEdBflYrlGqVDS4rZeVGnGqtjhyleprO9ZAFsF9TweAn7JsLWoJZqAsY3NTeTTWS6cGsbmsONucJGeSRPqDXHg6gMkk0lVHEi2qsfjoCxjJa+7XFMARppea/rWaE7U9OQU+/bs44YbbqKjvZPutm7Nusom8wT9ftL5jKEictpJZlPMLEwzMDSgTYRkOq6AbKghSL6Q48WjL5KdKPGFf/gCzW0tTE5PkSvlWYgtaeZQLB2nZlnWzJyaKF1twsi2qtIzE1lSkNQAzY3sUJmbolSTIl7n2wpoLsW3AaZLtpfMVaNArBebq62pVhexatsk1Z4wCqwrSqvX2MAGyLtSgutCpp/bCtFB7hp71U1boIM9u3cyOzPGf/zH1zhw1V6aG/00hvyqoC9mcqzr7le2cSae0SZbLJXQRllnbyepbJyaSUDpnKqppEB3O9wsl0Ut7mC5IMp3sY4skbEkMPnEvlnyqu34vD612hUgLZtJGvPCYSORiGpxHfB71TJ5bHoBfyCseaJqBWqRMRSVnK4gCqgEAn7DGrxWI9QQorGxWS0sjxx5WQHa8YuiXHIyM7WgGcTXHLiOQKCBnvYNuB0NDI/O0uBv58LwaR77+bdIZSQH2q8ZpZ/4+CfobO7mxJmT9PX00d/TbzQpTJDN5jh69CWODTzL6ekX6Ojzs6Z/vQJozx8+Rl/3OooFmJsVxcY8pmUnDrtXLUr7evspV834pSkekfcMa9b0UzFVKFXEOj2jjXIhJsifJU9J5piCaZQIhAQkcek9L+ufzKFfuQAYimy5d2W9UAKHQjgo8UJIF7KOGnNQFOKyHteP0JL7W9Z1W36nfPd4fHp9afzIV/33vMb6XyHH1Fn2deb7ama8zkFRLqx81denOrmkvtvKc6R3V5/3xj1Ub2gsK5hdV/HWn6vX1LVTaBOGskDej7wPeQ/SgBPyguwvYm8nVplCJJHf1dbSSDYZ1QaW9ks0W03uWasChWLfLZlootKXe9XusDA+PkZrWzM+twe72Ybf4aGWKRF0Bpk8P0FfWx9P/+JJNq3ZxCvHTiggKAon2XvnF8fYsLmHxw8+STjczNZtO3nooZ+wY+cmmtt9XL5/M+cvHMfmLLEUncLttWGTvdvpZmhmgYFzk6pIKZdk7xLCVE1BlV3bt5GIRGXRxu90K7FpYSlC3urAFW7StT0r0hSx7JcMuKrs1RZcDlEmplmuFtmwto+1fb1UK1nSyUlsNrEit2oWrtjXyp4g+47sgYWCKNUtmFUxKQoPwRDtmJ02JakI2CiNv6q4ZUhTUpqEks0u2eehMLXKMiNDI0SjMbpDXdy69420h1r1s4olJA9N9mmLZlmKYt8fCOq+LGQRIXDIvlYrV/X91qw1ZmMxTlw4jr/Tj6vBzeTsJF3dXUp+efyRlxh5JcGff+ZOLl64gDPooOKSueShkC8xN7tIb1eX2kPn8ylVqVsdZl2nBTC2Oz0US1WsNlHKQqVoJh7LayaqNEjzuQSVahqfz4LLaSaXLZBLl6DmVNtSf8CM1ycuDKJSFTKLWddi2SPlrCRuEvJ3XfeFHqYqiqUPAAAgAElEQVS3otwHho2CrHtyB4t7g3zJWUb2YCFaSK6eALp2p0vnbC6dw2OX/FezuiDIGjA5NUMkksLtCtLe3seG9dt0Hpw9dxqTuUww5CbQ4OXQ86c5fWqIy3btoaGhlebmZqZnRnn5xAt09YbYvGW9gqUNwVbOnBrl9KuTfODuu0gnh/F6THreEwKTzSrrkomgv5V8HnLZsu7jbp+DhrBX7dR/+MOf0hTegMvu5eQrA2zavF0texubQ6TS88QSs+zcs46unjAev4umpmYS8ZR+9oYTSESJPaKuzhfSBII1XPYQp09eZN+VW4AySwsVZqfn1ZY+EY2rJff6dduYm4urte6Z02eJJ6Jq77xt6yYCfgtOe4XBc+dob3PS2dfBc69c5InDQ+y74ioCzhDTI7PceuMdhAXYXDbxwpEX+N4D3+czf/1pHv35zwiEfHT3d+Fq8jMxP0UqlaSvr4ulpVklJdlsJgYGz3Drbbdw7twAPr+LmbkpOrvaSCcyvPz8GLlEgWuvuY6xsQXMJhflfJnW5jDFfIrY/AThgB1ztcy2jetpbghgcZk4cv4w2y7fjtViJxHL8NKR02r539PdR0X24bKdTet309zQQzjQicXk5vzQCVy+OE1Nfi6cv0ghI3txic7WLlUS260O1m3YqGfkp595iqaWFhqbG0kUUqzbsh5Lrcb77no7R599joGzZ+le08/L587w+JHnWb91C329a2kKhtncs0Y64bicXn7y8KO86z3v0uzombkZVdIGgj7d/+TcaFo2K+FLxqKjtVN3raqlgtlh0rnut/t56vEnOfjoL5gaG2d4ZFA8b5hdSPPlf/p7sLq49c1v5f5//y6/fPggH/m9j/DQIz9VkLCxo42de/Zy9NgJVQjuv+Iq1vT20NXq51/+6f9QyieIpkZpXV9i855uLARpa93GTde+nZeOnmN6OsILL7zA4PkzlEoJvD47V111OZ0drXzt6/9BdC7F7/+vt3H8hTEWZmIE/T5uu+1arr9+L9NTs/zjvf9Ga+Mm1q7dwuz8FGfPH2HnnvU0tPhYWLpIvrxIqZrlLW+/maXoHJPTc/T17ubsWcnpnWL79n5eePEMazc0sWXjHlIxF2Pj53H5stx0/V48cvZKuNjQupcf3P8QrY3thMJ+2vramY7Ms23v5ThdXhZnFxgcGOTHD/6Mndu28cEP/A7vfdd7+cxn/op4IkVl2YTV6cQXDOKS2kboIssp0olxYrNjBG0mXn9gH088+ijdnb2MTi9QxI4j3MqDjz7KUiKhwIfD5WL/gRu48YY30N3Yyva161gYHyfY2EB0aQGr28lnP/cFDh05wvruXhrMPjw1O4OnztC8qZV9bzrAtt071QnhC/f+Ay+8+BIf+8RHedtdd/KNb32VmrlKS1sjX73v6xy4ei9un42yM0GmEqMghNZyFY/LQ0tzmwJEDf4w588NsTQfpTncwhV7rmTX9t16DvRUe1Thncks4PTJO04wMnma6cUxRieHeeyJJ9i6azf5co2BoTHMNhsH9t7E+173MSJT8xw+9ARvvvVu2hp7+eo3vsh77rmd+7/z7zz86HPc/bvv5wePfB9PAFrb+zg/NMSG9S04HAEe+emz1Bxp3vCOqymVBeSfw+OuMT08x/WX30RvS4Dh0xf49Mfv5diR8/w/f/Y5UqkEbW3NjE2N8/m//RzxZJor91+rttKSQy73k8lSpruvlYd//iC+BhMOX1WJFrIfnT87htvRyNRYjA/e/VG+8qVvKLnqH+/9Al/72r1UqnHmIyOE2z3qDDQ3lSfk62HHlj188e/vpaWpVdeHdes30tQW4PDRZ+hd28nffP4fSCRKfPWb36S1q43eNZ0sRKY5M/gKQ6OnaWoPsXn7GpatJfKltNyqetYvVSXmQ0h0fvLZEuaaBbvFST5VwFQy0d7QzrV7rmVJCCdLBcLOkKoZK1kjZqYsMStOu8YGCBna6bIrGUnIO6lkEqfFjs0smdoVSrkiFcm/rS5javbo+Tav0SwGkU/OueK+UrcKfs1K2CRnH6/mowr5WBWkUgNUCsSyKRbSUeKFHCanDZw2zPJ67CYFblOZjMbjeH1+dRIyGLXiYCJ9C1EbOxSslfpFXMIkxkrOjALkmiw1PYtIJ0Zea6Fc1l5CR1cX8WQCT8BPIpXE6/PpWdfmFKC6Qilf0OiNdCaD1xswoqWEIC9kxhV7ZHkZDruFgM+NzWrReqZQqtOPV7fUjYaPYaVsEOTroGn9LF4nY64+49fP/P/pnL6qBtD+kqZk/aouqF+3XkNI70g+G/mvHl21gowade3Kc+t//vXn12sUfd0Wcawxaw3lsjrJxjKs71sL5WWOvfgyrW3tGktltktYWFXdPWorzmmVovRBpCaQWCqDQLcyKisedvqbta4yaHQWbBUzJVHc3vV+wypZgds/46qrrjceu8oqecVQqo5X/6oc45Li9renE3vplVwagUsj8JscgUvA7W9yNC9d69IIXBqB35oR+G8Bt1/8B/7m3i+SyKT5fz77ac68+gqvu+2NlGtVBs+dpaWliR3btrOmpx8rFhqDDaQTaRKLEfxOB9aVPBXDCmeFD7j8qxzY1YOjBYHZpM+RQ3bdhrjeyBcg0bAoNZrq9ewUw1bWyO+sA1X168o169eqW2+uzmuRQk8ULAJCCdCh9paquBI2at5QTpkNy1tR6tZtf2x2h0CyRs6M5JGWxLJUAExpUttXCgFDHWuAY3JdwaUr2CT3xSrAhV0ZqaIEFttAUTAr1GuqUqpI/lqaSrWM2W6i5jCzEF3QvMimlma15pXCKxKPqHquJhI4KQ7M6PuQ3NCMFK82tzKF63ZDq8dHxlCKOHmsfJfxE0BFxkfUw5qHulLUrLYtkufJZ/OaPfSKhZKyQ21OVT3LuNctf1ZbHcmf5d/l5zJOkmMp6mNpnsv15HUIm9cA6g2Fn7weYQOLlWr9NSmz2GImGYuSz2bp7unRQlnAhN27dxOLx3ji8Se04Sm2xJLnJNcVhm8gIL8TZRFL4Z2IJ7GZbSxORlX1umXzJm18x6MJXA4nXrdPVQdvvPmNXLVvP2vXr8XusKvCQ+aPXZV0wmiukqvmNOsyUUgQjUb0d44eHyOXy2mDPBKPMjY9jtlmpqm9GYvTRqglrOrgSCLK3NK8gmBiG+wVy9i6SlCIB0oaMKxohYhgEwBMinWxVxIgV8fMUKUZBasxl+v3gDC95fW+RnCo35Ni/ypW4sW83n/abFixtjLsZY3cRD0c1b28jRKcSqZGOVslHPRz6swJxkaHuO7affT3dtDg97C2q4f5yWmWC2V2bNrG3MSM2jT7/EHGpybwhTw0tjZQrOaJpaThWMDpEfDUUPiKUsfj8OH3BLDZPCRzZeLZDGlpcCTm6OgO43DImOTxSd7Y/Aw+t5f2ti6KxYpmyZYkcs3lIZGOYzYLWFGlUEyKyAyvNBQr0ohwK0CyXHXjtIeYnopy8LGnuHBhTEGRq648wLXXXk9TUyP+oBe3x0omG9f5dOHCKK+eOMeZ0xdoauiiXLTw1tvfz5ZNW+lobyEU8FBaTmO1F0nnFlmYH+XC8EmGR0+TykSYmByhs6sJ7C5GpiK4vX4F4OXL72vEbvOSzVQ4dvRVSkVZQ2x4XAGamtqYmZ6jUhPwyElbe7uuB6r4NNVwuh2ksikCIT+7LtupRJtEOqVWlWInKjnYmIy1s06KkT/L/Slzqd6sqDef6t/luQrYimp3xT61rqCVv0vjR6yxZc7L9UQNL18OsUP/tWyt1c2Y/8quTKZcfT2tg7CrXQDqVuK/bpUszxNXhPr6Zaz5QmYwjviyTvyqgWSQHIwvsbEXtXVeiSLyHuu2zjLj29s69D3JWpROZ3TcJbNbcsQFt16WXdDkUXBdraKtVbXqExAfkyjBaprhtnvnPtFO4LYFsZscKw2gOOlIlFdfepFFye50O9i5eY3awt92y1vp79nKD773CM1NXUzOXGRg6EXe/d47ePypn9HV28Tmret0jVlcXCKZSuH2OAi3+Bi8cExzUrt6u0jkmjk9mKStq53Z+RiRpQrNTX34/B5uvWM33f3LvHLiEY69cAiHxUtLqJt83sHQZAYcYSXNpFIZ8sWiAl8C7Mr9USrm1RrZbl2mmMvg83jYvKGfxpCLciljZKdKhmA5T6GY0xgEUZzKucBqFmWMNBQlHxe1za3KmqSkFWPdEdKRLApqHydWvXanPl4gymAwrLneCxenmRwYY13PWq65+mol4kQWY0SXxLJYrPhN5LMFzMtiNxzA63KTzeQUTLaLw4UdPI0BFlNLlKxVrAE7g8MDjE+NsWHdGqqlEp0t7SSWFvU8UDaXSVdlXbcxOjzOz799kUCHh499/AZm5ybI5uOoE7DFhN3l0cxKzfctZZA3alp2kE5VqJTM+P0+lqsCLmfx+WV+WaiK9bOovCpiwCgqGiFW1FThaxVAWoBaIVyJXXfFcB2QuSvNWnmvxnItSmexPxbClazrLknto1A0kc/LHm7C4/Pg9boo1fKqsi7XCnrt/o6NnD8/zPDIeW0qNre00tu7jq6utaqQy2TK/OSnj3D5FXs4cPU+Xjx6iINPPk82X8Lv99DU3EhHR4euNWKBfX7oHE3ielGqsmXLeg49d0xBaGl4v/7GGwmo7WiMdGaJltYA+UKGifFx1qxdT76wjMUkefUNTE7OcPj5Y1x22WauuHIHP/nZ44wML7Fj21pOvDyFGS+JZI49ey+jvStMuZqkozuE1VHhW/c/wv79/ezZu0dJFHaHnGUKnB+cJJFYYv/+bXg9DRw9chK/38Ydt9/Kc8+8wuFDL9DT08We3fsp5isEG+0MjwwQDHXjtrcyOrLI8WNHWb++hb41IRpCDhr8XubnZrk4PonF28xLpy4Qi6bYsWkn1+2/XhWpt9x0CwW1ms5x/7fuZ9/+y3n8yYNs2LSecyPnsPvs/PzJ57j6mj1quS3uIZ1dnarIeeCBh1m7Iax5meJss2Pndu7/yk9I5ufZvnkzkyNTuD0hBgcusnbtRm66+WqSkTlGL5zl/NkR7nnXLUyNTdDoayDgDjC7OIevswF3gxOPx4LbZSURj2sEQF/3Fh78zkFef9OdPHXweXWA6OzsUDtmu1PIADn9rCbGZlgQ2/VsibmpRT7+8d9nfGxSXWUaGsN0dnXxlre9RQHWT336j3jD7beQikb5/r/dzy3X3Yjb7sQV8JIsFfG3tjC5MM/td9zBt752H5/4Hx/j8BPPcMO1r+eTn/wjmpqb+d9/+kcsm8p0r+miWMorcVLOZqJIa2poZCkSo721Tc9IsfQi0WQEU83MuZPD/P5H/pfaF994/XXqGHDo+ccZn4nxL/f9FXavi1tvu4N0Ms/UZJzN63fzwHd/oNnNX//mfXz0Y5+ko71Hlexnz57lhcOHScYXScRmGRkZYN3GXqKpGAvxKbzBAn3rw3zwd9/C3Pws9913mMXZCH3d/ZhqTsqlvDqzWGwZbr/zWm3XV8s2UhELD3zzYfIpePs7ryQYhBtvvInezq3E5pb5xKf+iDfe+jpyxTl+9NBT3PyGPYQb3dg9JfwhM+FmF9//wSG8/gJ//dkvcfDgEYYvTBNuMhw5Xnrpef7gk7/PmVfP4XbbVNFbKggxw40TD/t33Yip6KKStxGPZ7k4OckzRw8zPjfBoWcOye5FZCmCz+PF5/Zx6y238cd/+EfYbG4GBgY5PzyCxx8g0NDA6990q34Wsg51d7XzwDf+mbnRQZy1HPf9x32MnT3FqcFBTo9c4PHDz7OUS7Fh83qa2pv46Ec+ytq+nZTyJnw2J+V4nIamMOblCnPjF/nTv/hbkqUMn/nrz/Lxj3wCv9nP/p1XUsmXeOr4k9x5z51cc+P1hIJhCqUy3/72d9i8bSu3vOkWPv7Jj/OOd7+T7373Ac4PnyMTz9PUGWDHdR0kS3Nax0mNopFAVpuqDyUuQGzNhdR56uRpThw/SS6b56q913H7te8mNp3k5WMvqVK4p6+TRCbKd773CH/4x/ew75orePLQQRbiC8TSMbxBD5vWr+eGfdeQS8WJzEc5sOcuZqbLPPnkL7nzLbcwdPE8//Clf2bvlVdxdvQIa7e28tDPnta14HU37mPo3AKVip/+rT76t3oZGR/g/NBFNvRtw2drppjIc+Xuzdx1w7v51jeP8pHf+wQP/uQH3PfNr3Lr7W+gp7eTz//t5zXfduOGrao6v+OOO2ltb1Eyzv/+00/hcJlIZWNs3ryJnu51WHCwZdNGZqfm2LB2C6MjZ+jqDKkjx/vefTdHnn+We7/4Zc1Ax27F5Kixd+9WjRTYt+ca/vkfv8no8CSLkRi+QBDMdv7m777AmfMDtHSFuPHmq3j28Au4PUGOv3KMQ0eepFhN4/BI9NIS2y/bSEtHSJXqFbO4X1WwO614vOL6ZCMrYO2yBbvZTjKSopyr0NnUzcS5Me543R10hjsYPTNM0BmgvamNseGLes6sKzAtdosR4yD108r5OpFIqPJfzh7ys0wqpbnA/qbwr1ypVrJV64ChzB05+8q10+m0Eo/kZ2IZH/IY8VFCwLZ5nVRtZnU7WMokmY0uUViusGwzq5OWzeVUG2+xfo5LVI+Q5dxukZeSzgqRWAiDhlpTyG11EpeAr3I2sNvEycpBqVjQGKFiRWyf00pAlJrAFwyoPbMQtOScLORnIUsLoSybzCjxRfKhxQFICIkOpxC0xT1Has88uUxaHU6E0ClW/GazQ92ffp1YWf/7r2yU/3PW7uoaYPVjlIi5QmKug7uvkfj/C+C2/hi5noLyKyTweu+oDswKibL+32rQWP5tNXFdVcQr5FVhJzhcVnWAcwoZM55hx+btJJfiHD16jNbWVj2jmR1WI1sYcYYz6o9qSc6wVkMaq65WBlldz7jqbCJuM8bZTUikQkCylqC4lOFDb7ubnqZ2/uD3PsFf/smfc9XVK8DtSk3zK8Xtqjr9V4jGJcXtb00n9tILuTQCl0bgNzkCl4Db3+RoXrrWpRG4NAK/NSPw3wFu7/3yl3jge9/n0JHneOa5pwmFg2rnK83XLVs24bQ7NLcml8lSyOQFgcRlc+IUux05iKpln/FVb6KvPiivZkkazMmKFhdGJqxYvxoMSTlEywG8foBe/e/yvDqoIM+pf72WkSigk+bjGmBkHYwShYlYDxv+giIPNex6FCCQJrFQK1fUuKq90gO1oTnLq2Vy2VBtisWypAUKeCyKyFoNq9mkBZQUNpppYmiDldErWTOiNhKwVsTCFfl9JlGSelWFWCwVKFTyZPNpBVskL6XqMOtj5D2l0imiibiCxKKAFt6mNKxEcSuW0NKkMqySxN5VMt6M91T/DOpAnLz+ek6MFEF1+2PNqFwBCeufWZ2lWmfZqoq2Yny+RhFk2PpIE16zwlbUczJkdbBYPj+xYpb/pNAUgPO18VuxP9JMSQGOV4D4OqAioH89B0d/LiALqAI2GDQsSwUwUhthp0tB2cHBQbUubG5pIR6LE41FcTodhPw+Eom4Pk7UILFIRPMTF+citLQ043S46O021DWjoyOaMyMsawkaSsUS9K/t1zkjYPKevXtZiixyy61v0mJXsoGvuvxqUqU0jcEw+WqeNnsL04uzalEthZxYLA8MnuXi5DiFapFoIkqmmMXjc2tDStRowraVz7ueUWtoHQ39t8wkAWql6KvbZVnsonYWYoFYTBcMe1n9TMT+WCySRcVtzMk6mUCupNdQVaWRPStvrF5I1q236tmfv76QyZwPB8LMT88pkCXs9ImxEUIBL2v6unGJ8r1aJeB2Efb4iM8vqiJf1IXCJPZ6fBw9/iJrNvbjDTqIZpYoLefVdrpSK9Pe3qmWyDKPJSdObDB37rgGcBKJTFAoxWhsduFwLeNym1lcmqMh1EQyUWDgzAjBQDt7dl+FVSw8FwfJlWL4vF5VwMtNIXMxEolRKVuxmr1MT8ZYXJDcwi34PI28+MJRbr/tZm654Q0kMmLVN8nI8EUFKr7z/ft57tBBlinjdDu5/oZrufqAvDYLG9fuJWDvYSESIxITxcswbR0NBIIOfvqz71Asxbkweoqu7jCNTT6cLgtNTQEe/cVhSuUQ7e39JJNpDj86QOuGAKFgs+boVqpmtXZ1uwMrarQSDpuLcrVMoMGvQIlYcl8YvaBgVCwZp7m1iY7uDrWHlDkrjxUVv6xLouqXSWIQagylnnz2SjKQubJCQHnNImyFlS6gphAq5B6trxlC/ohGo3ofyvNkPsg8rv9c59rKOrRaUbt6XVo9v+qvRb7LOrV6n6g/X74L0aS+1qz+d0MVINm69Yzw+vpt/Ba5Zn2NeW0/ULJQiXhsaUVVYNXry33udXt0vuRzBV3P5H2K2vaNb3gjw8PDnB8epqG5GafTR7lQUzttcRYQlWkunxDjbdxOKw0NQdpb2hkZmaAx1EIuWsZedmu+qWSS2001Yosz7Nm5lUIureQUyfI88vyLZHNldu3Yy/NHXmTHrs3Y7GVK1Ti79q5nenZYFfNiKZ9IZEhnRX1ip6k1REu7l0R6lkhsiXyxlaHREpmMWPTbCQZ7mJmbw+4u4/RH8ITivPM9+zWjtpCp0t+5jTOn53j68DAjE3Hcbo8248WZQTPXLGZyebF6FmB0mUwqrpah8rqrlRL9PX1qn9gQ9KlKoVzJUqsWsdtNZDJxfZyoT6U5qiQAmYeS2V2yUFLnBgnlNvy266uf0+akVBJlizQIrZpt67C7aAwGWZqbZeLiOPFInN7ufq7Zd4Cutl4K6aJmkDnNTiqFGvlU3gBwvQFsDjPZQlwbbEuJGF1reqhYavziiV9y8uw5pudSXH/TDjZu7NLGa09Xi4LQY3MTuBvFgt2JednGxMUJJibGNce2u6eF8nKWoQtn8TUE8Lh9zC/GNBtWQOKC5G1aXHhcQZJJsdcUB5AClWoWl9uEx2tXoli1Imcih5geslwrYDaXVuzEK9gtcv85lIQkzVk5Y8i5Q9TBmqcmec7LZTxuua/lnCKWDk4lDFTLVorFZbzeEHPzi0pyCAUNK1hR4wYDIR789hNs2tTClq0b8QXcun6IPXI6XWRqOsro2ByxaFoV38Mj80QTS2ze2smtd7yTcGOAEydf4vHHDpFMlbjxxu0cOTyA12WmWDSxfft6KtWCjldjo51rr7qRUtrNyy+9DOYMu/auYdmUwe2xMTE5gcvlx2kPqHpYlLg2m8twEDHlcflrbN22VcdzbibJxZF5Lpxf4PK91+EPtHLmzFmOHTvCsjnPxeE5bn3bDnbu2qaq7LHxUbXnFwW+jOXC/DznBibYsqmXkeER5ucSTAzVuHx/E1dcuZepqRltlC9GZrn9zbepu8Xg4DQ2S4Ceri4efvAgZWa5/fYblbRz6sQwzz13jKZ2P25/iFAgyEvPXeB1r99LKppU8Od1N79e1xJRPj3z7LNEEzEWlhZZu34Nu/btZHRihKbmFk6ceEUVw3OzEXbu3snI6AgnnhrmA394F4PnBxm+MEpfXz87t28nMrnAy0eOk4pW6Fkf1tcZCFhYt66NKy7bKgsgp18+idvmo8nfRim9rPN4PrkAtiqZTEIt9Pfs2cvszAKjI9NYTR7uuO0u3B4vk5MTnHz1OI8++hOdGz19fWzdtp3nn32Jk8dPsu/yK+lp72Pjpq1cceUB/vHLX1bVVt/aNezbfyUXxy+y+bKdnB0d4t/v+ya1VI4/+dinWL9mDeH2Np548gkqNjOxbJpXT53mb//y8+zcvIMPf/BubnvDm3n26RfZvn0723ZupVzNky9nVXXr9rvUsSTkDzI1P6UqtEq+xqOPPczPH3uQcNjJ2MgsOzZezl233c2JY6cpS2akHeKpWW665Wq+dv//4c533KFA9kMPP8Ydb7qbd9/5ERYjERYWFllcWOJnP30Yq6jvyjWWIks0NYUJNfjUMlvIB788+AuaWtrZtXcbR489QrpUZOdeyXIu4/N5qJXdNAS7yWbkHvQSCLhZWprQyAqLw8fUVJI1nbvIJEqcPP4KtYrke24kk0zT2b6BD//OH6haMV9M870Hv87A0HHSeTuBoJOGJju9/Y2kshElFBaKNQZOx9m6VXK3hQwKO3bu4Dvf/ikdbU76O1uZGJ/G7ZGsUTtd3a00N/lYnJult3MNC7MpDj/7CmJMYLKDzWMiNWPjkx/9KG+57W1MTkwSCoTp7+9naW6Rv/rs5xifnOINt9zK3fe8jz/69J8xMz/PPR/4HXyBBlLxDPOTo3zwfXfx4fe8lfVrurjxpmuYnJ/l4SceJ79c43N/97fs2rqTbDmJSYh1Zje1kmSmV1kuF3j437/BwGlRerv4wEc+TO+WbZw4dYbvfP/HPP7IM3zw3R8ishjBGbKxmJln7cYNaut++d4ruTBykamZeVW93f/AA/zwxz/m7/7u71TB3tgU5tVzx7jhzVtJFCc0F7mxsVHJgEJIlfOo2OXmc0WaGxsN0p/ZSjQiNtBNfO1vf0qLz8/NN9yMzxNiYmKGhaWoki0e/OHD/M0X/pgP3PNeIulphmbO8tLx5zh85Amamx20d4S0Dmn0b6Gvax9jYxf54Hvu4eTIWR780SMMDk2wcXeHZlGfHRjn0OFnuPH6DSzMFIku2lm7qZF1W0OcOf88c9NpYjMuOlq7OHd8nJ4+B5//689RjPVxYP91TM6Ncfz0i+zZvpNcMc2m/s188Z++xFe+/K+8+733cNX+azh16lX+7d/+lYZG44y6tn8tXR29JGMFRkem+PY3/4M/+F+foKe7lWsO7OSGA5cxPTvOj3/0Ew7+/Gn6urfjdbaA1YPZsUwkOUAwbOEPP/UnHPzlYWZnE3pe7ervxe1t48zgGJVlM8fPPktLl42tW7fy2GNPcvzwMbZeuYGl+AxhsaT3WNi0dR1On51kJk6pVlCSorhaCdEuGc9qJAg1M1npSVSWlRhnx8HIuSYXAeIAACAASURBVFGcyw4u27yTvdt24zY7VD0rlrf5WJZSNqfRDeIeJYRtOV/IdYXoJzbKYksrkQvioiGuWrL5Jhfjr5GeVytR6/0H6TnIWVi+5Dyrda8G6taMyBAhSzss4LBicVpZtphJ5DNEkwmiaSFSlVUB6/K4qVktRPPimmNVMFf6F7KuihOAkqXLcj6QPdJmAIPliro3iQLXVKnqHifA4sLSEk63EWMgUUaSpStg7FIsSjgcVjBXaujo4hLBQIBQKKTOK+LEIACvuOzkhaznsGuOsoCMErVSFNWzZNab7eqi8uv9HVUYrwJg6z//r/oTdeJo3TlK+0Or+kmr/2z9L35XvXeh5LaVrFyjV2EQ2VUd/V8At7/en6r3PurPEzKcRrBUqngcLnKpHNs3b2Pq4iQTF8dobGrSvoz0bUoSvWOqat0v4gCbySDGC3FJgF/5/FQHrec1I1t49ZiIm5S1uEwlluN33v4+usOG4vazf/oZDlxzg9GPugTc/tb0WC+9kEsjcGkE/u+PwCXg9v/+mF/6jZdG4NII/F8Ygf8OcPvFf/giX/7Sl1hcWuSZZ56ksTmsDX8BQzSbslDQRqHT7tTiVgBcaWaIykJUhQoMrQIN64fp/7+3KzZntUr5NTvNepNcGu1GM16Uu6KStf4nu556MVC3xKkDivJ7pPm+WrUl1zLse6tULSZqdUvllWxGYcEaeSuG7ZBgYAKSqqpLbI5BVa4CJMp1FaAVRqU8R4BTgW8EKJbGtjZRpeCoqpq2YK5StZqMvD+1z5RwUbMeviPxGIlMkkIpp4o5sYaVrLx8pcRCMqLWkaKENZi2JgU/C+UCFbE8FNWwFEUCPou9pMWsbONyrqw20PWCabVaTcZmtTWqPEbGRYo/KVZXq3TrgG39+fIZ1EF0VWOKQlPeuajMVoD0OihsZLZIZqShlF7NwpXXoArkFZapjIswmuvK0F+3M62DLVKYyvNMwkLO5xWYld8XChlWmOmU5Je6dJ6I3VlDuAG/z8/U1CRLC0uvqejSyQy2ZbPmpLV1tLKmr18Bn2MvHiO2GFXQS9jL2XSGlqYmjr/8sioShNmt9q9eD+mUMJ5LtLS2qIKrv3+tKo3e8ZZ3sm3zNiUjBH0hLZDTkoUrFtc2B5laVpXB+XJBc3JHR4ZV3RVLxClUK5pvpEZKYjstwLUQGGTeq9WqYyW32QA15HHGGFap1sR22rCFknEyrJeNrNB6jrMyy6s1ZXFLASnAgMUsmbBGUSlzuQ7+Gves/n+Fylv/Lv8kd4NhbS7j0NrYzMXREbZs3EhXSwvFTIrk4gItIT9tDSEyiThelwsqFro6exkaEUA1Q6g1QNlUoFTLki6kSOfTBPwBfQ1iLSZZmPNzS2xcsxm3w8VSZA6HU+yqsqpOd3vFPruBTKoMNQ+looNkvKKKFpurhqdxlkxhilgkQyyaw+NqJOBrY3oygtXqoatzDf1967HbxW7aSlNjM16LhfGF4zz22GOMX1ygXHAQbuzB5zWykXft3cKatd34Gpw0hhqMfFyquITlX5zHY3Lxi2d/yamBU8Za4XAxeO685vfGYgl9b2LT3dnVzZHDRwiHW2lt69XsXAHFItG4NhtfOvYKS4sxevrXUquZqIg9rcOjRAm5txLJmI6FMOgl57m3v1uV5mLRJbbpXr+XdDaF1S5rkZlcMa/ZV3bHSobyqpzq+v2lVusr6lj55OtkGOMeFjKGQc4QkFcaUfJYAWtlPakTZLRBsUp5rw4Dqxo39b2gzqz/dZJP/ef169fX/dWOCfKz1Y2W/7zXGGtR/fGrry+vVde6UsnITBfXBF2jqjhdVtySc+32qiJQGzZlg3Eva6la8y8b5JN3vP0dnDl9htGJOdEb6FzEVMQi6tplseF34HeG8TnDCuhKE1pUqYVCEpu1yuCJC5RiVXo7uxkaOsva3l62b9mmav9oJKXq1p6+Lsq1DM8ffYz9125XkNVqqdLd2cbU9CSxeFIVzrK+CIGnrb1F9xD5vF1iC1/JqxrF7w8QS0ueuYexYTvnByMEQqKwg2T+IvlKhEgkT3NHjd27trNxYz/DQ1OMjUYxW5uYnE3qGLmkiS2ODGKPXMirmmN5uUKtXMS0XNYcWHGbFlvJalGa3ct4PXZVlTc3ifpE9tEcxXwak6kIYu9fE2cFsf+VdUc+Mw9VITeJMlXmm02S4Q3bfbF0FBBdogpEla4JdWUBHIuEGt24XA5SsTSj56fJxlP0t/exqW8LHQ0duC0erFW7ZgdTMWMRm2hTiZKE41ok51pU6lkcThcL0SVeOfUKkUQOmwu6ev28eHyc9959FZPTYzR3dXBxZoZUOk8qmSXoa+bAgb386Iff13kgGca7924hmVtUK+dQuIVCsYJDSG3lMnarOCrYyBUq6rAgCtNsLo7FUdWsPmmKimpFMi0lX7smMQomsYE1FMiy49qs4n8sZw4jm1liH/Q+UacP2ZFN2JSQIZuIkQFn2IDLv1koFyVqwoZZVOI1D5l0laWlNMlEmquv3K3OApiLZAoJkukE2VyBcsVCMNSKuDVu2bKHHzzwGM8deR67r8b77n4fTW1dfPd799PSHGZscpzbbrue9uZmcln41jd+QMDXSGdHOxs3d4FZnA9SnDszSnopyPR4lMpyntfdugOrPUe40Y/P58ZqdpLNFIjHUjidbqKxCD093aTFwrxcwRMw0d7lIVeMquV9ueDm1IkFnNa1jAzFMZlcRGOzjE2c4w8//TuUy0m1FpY9XNTT8wuTdHZ2smPLLp5//jjHj7+E32tX1daFCzFMBSvb9vSw78BWws0+HvrxITZt3kelmmfwwgB2p41bXn8jzzz1MpH5JPFojLve8gYCAQ9PHHyciYkl7HYvPV0hysUqa/o7GBoaZWZmFqfLx3U3Xkm4KUywIayg0vDImCqhe/rbicYXWVhcoLmpVc8dgycnGRgaZXEhyrs++Gb8vhCRpSiTIzNqa3zDTdeSmk/yzMEn+P3f/yT/+s9f4/LLd7FhSwulYoK25gBru3s5+OiTxOZzOM0hmgI9ajvuCUkcRhWHTdS9Fi6OTjEyMkqlmsPlM3HZ3m3ceuvNCiK0tnQQjSQ4PXCWV149SiQSJ53Mct0112gu/ImXT7Fr52Vs27aDw4ePaL633GM//ulPyGTz7L/5WtZu38bmDZt54meP8LY3vZnBk69y9KWjmGxW9lx5BWMzU7j9HiXIDJ4+o8Qvya21VO1MTU7x6pkTjI4P85d//ee0dTdTM1coVAtMz0zxk4cf5ulDzxHPRHF7XPg9Fa6/Zh1zk0vs3nod77nrf7Iwk+bokeM8e+hZbnrjtdSseYJNbh548N8VMAk2hRg8t8jtt97DwvQSA6+cYfuW7dxw9fUcP/oyC7PzeL0eJVqKa4jVZSbY4MUXtDE1+yobNrVjt3qYnl7g1KvitDHKNddt0LktynqztUowEKZSMXNxZAqzxUe2asIf7GDg5DgN/haaw41kUovYrTUFbiWHdN3aHYQbmxkZGWRi6hwmW4mKyUt7RyNYSlisRXr7W+nt6yWdzlEsWDj96gUKOfB6Anq+P/iT5+joC3LDNXsZGZohl7dr7nfVnGbH3lYamkwk4nOUClW8zjBOm5sakleeIp+wMX/BhsfeyPD5ESWv7rtiH+98xztZu3YdJ06e1PvS4XKTKxXZtHUL3/jGvxFqbFS19oEr93DNvp389PsP8PWv38+GTR2s3bCZd73/d9i4bSdOh1fJJ7MTk/zg+9/B6/FQK5WYHRli8ORJSskl1vS04nA5ec+H3k5bXz+zySxbt+3lU5/6c8bH5ti6ZQdmZ5Xnjz5DW1s784tLbNu2R+susazv7e3X/e+6627mL//qMwycOUXf+vWY7AUuv6mTROmiumrIWU/qPnEMkXgEYU9KzeHz+VfIpFZVYlorTo49OsBNV95Gc7iD8wPDTPx/7L0HlF1nee/9O72fM+dMPdOlkTTqXe6WLRfcARuMKU6wIRACTgLcEHLJl0Aa5IYSQsC0BPJBEsAYg23cbWFLtiVZvZcZzWhG02dO7/2u5zmzpYnv/b51F3etrNxczVpao5k5ZZ93v/vd7/P829AkuWyJpUv7yeUy7D20i/f+xjt4z/vuJhR2k6skOHp6L7969UkiiREy6SjJuKznfvqW9hBLCEnjclJpE9//p8e48fZrOXX2JKePTdC+2MUDH9zC3t0neOkX59U9wBv00rPIST7mY/tjJ3AHHTiCFoLNFvoWh7npuvvx+dqw2M0cOryPYNDP22+7C3/Az+7d+9i7+yCXbbyK555+kfb2drVmHxkd4LprryDcFiaflX2Nmdd37ifk6+L3H/oQf/jp31ayZtDvp6nRSTqZYGwoTTFjw+tppCLabJ8HdyDL+NQpzo/NsW79Bj1XqUKa9Zs2cersBGdHpvAEG/nhT76NK5DD5aqq/XxTcwMj54fZuHmt3qudXhsVSiSzSZLphAKp4v4hgKW6pOQq1CpCrqvX62IVLECiWKfbTVZq+SqlbAGv1cWijm56OroJOL0EcVHLlCgXJMsYqkXZL1uVFCZ1ejybIlPKY3VbsXpsSrpNZBI0mwMX9pIG2dwAGw2gVvaQsucUBa6CqhKtlJJ4EiFSiiJTRMdWTFZ07WtsbtYc3GQmRTQZI5lO1XNsnTZsAR95dXiqUlJPsBomcQQToqAQLyVKSfe0kotbxGWzE/IEKKfznB85rz2ZhmBQYyKEKCy2y2cGB2lsDNEaDmvtkclmtIcgpKZMNs2Z0wN6X9hy2eXEk0kK5TLegF/7D9lcmnJNnD1q6i6ifRMhAVcu7r+NPfhCIqWxb79I/r6YXWsQ9w3w1iDeGz9f6O8YubVV6Stc7Cq9WT27sCchzzUUuLJnXtgrenNf6qITz0VlsNYlFijk8lqLSl76mhWrOHbwqLqHhEIhjbCqmCXuqkDFIrnoVXWVsZqcuier1+ICANfrds0Cnie8G45XQp4vFUoK3NaSOT5w7/10htr45Id/lz/7zJ9y7dYbLwG3/w5900tvcWkELo3Af+wRuATc/sc+P5eO7tIIXBqBX3MEfh3g9itf+jLf/ea3GD0/yksvPKe2myWxM3UKC7WM3WbFYXMoYKv5pqWyAgqlSpmKqaobeUMNuxAIqFtbyge5qASVDbQAU64FKqqFjXhj828Arwub8gszUv4HFe8C8Niw+JV3lgKlZrNSmg9kdVgFrKxpjqv0ORWslc31PGArGXt6xALKzme+GqCWYV2oYKKCWXUhr2TK1J9Uo2yuUHRAzV7PSZSsrVgyyUxkjmgqoSpaAfYEhrN7HNqsFoWc2NgKMCuMX8mWlWJP1KWy6RemseTeSJNXQF2B+gSQVpBbA3Aq9VzGeRDFKFIMAFUOzRhPAxRXcMZSV7oZv1ton2qAOm9+TQG4JaNwIWPUAEcMYN0oaBXwns/RFXtek5Sf87m4OmoCKErmrTadVZBUZ7lWxIK5cMEGVcZBjkfUQvJxpcmi59ZiViV4oViko6NdWcRSVAk7OZPIkBaCQaWibHpRjct565a8n2hUjyuXTmsmbi6do5Qtqi11NDqtVrmiTHVYRdkQ0qzjYqFcZ+OXJK/RRDKe1J+lWXTtNdfittlpC4eV3CDZqMv7l2lOjhRvDptdz5keM2ZKFJmJTDM+PcPZ82NkJac0K9bA9XxjAaHl/IvqWry3ZTyVICDNCZsAfpI/LK9YnwMCGMp8VPJBtf67+QmpVq6qaKsJwUIydyQHsZ4NLQCu8TwVo9cvVSUF1Gd2/ZgriEVXveBOJjO0hdoo5IoEfX46W9to9HkYPXOKfDquyo4GrwOn3UY8mtQsxdZwM8Ojg2Cr4vRatflZk+ukXFT1tHTvpFkmYGe1WqZWzODziO1YFrO5nospgLPbHVJL0enpJJl0hVgkz9RoXEGYqrnAxi3djE2cxmZ1sqi3T5VvAoL6fQ2EQo3k8wUF1AWMm5qaYi4yR0LA1YLYVdkUeHG63WzetJElfb1sumwtw1OndSTG5iagbKPR386hU6cINTno6bFx8uQBzpwb0jzaudkkK1ds5Pixs7y8/Q0aApJN5mf8/CxTw+O099bBfgGihRoizZzGpkZV5Y9PTNLe2U1RMposcq7mm+sOhypCpLlVqeYVwBU7SrGzm5iaVMVULBHT/GuL1aygsoyprCViBS65oeLTLsQWg2RRnzN1W7KFlvQG27zOVBe3geIFm2QBayUn11gX3qx8vXi7Etvt/5HII68tryFfAoqq1bPeH+pzVS3sFjDlFyp2jTXKaLAYDRt9LQWZDXvk+poi9ut1m+eCHr8AtbJwyLmXfGOb3VrPAtM1SbJV6w4OYq8pBCVRYpQKRexWu16Lmzdv5sC+Azi8Xqomsza5xGI04HVjrppw2Tw4cFPKmPDYAkSmo0SmZzBVShw/dpi1/cswFUuq6A01NpJKpNTG8sjRI7R3hskUkrS0hwi1+TXnbfnqPrAUqFUnGT23X9XlDX4hlwSIJTI6Zm6fFV/Artm2Zo0drtviut1++lcswWJ1Mj6W5czAFCdOjeMPtYA9p01IaWQXK2ZV7ARCoqK3qyVpJlclkynVbewlI7IhoLbJqXRKeEfUaiUcNgsOm5lSIUO5VMBpd2Oq+SkWJZO6gNlUxu000drip709iM0ieV9lapUclVJW7wFmdaGQ8+7QuSJRAXIi6rmupnqestrYOcgXxB5elM0uXA4XJVOJXCWuCl6v04fL6iGfLBCbjJOP5fFZ/WxYsYnu1h7MZSu1Yk2buZVqAYujrNecw+ZWm1dxWQgGGylVy6roiWfmsHphMnpeQVyxZ0wVCozNRLBa3Zw5NcgbO8/z/t+6iXB7E6cHTjE5E+Ps0ATX3tDF6vWrGBwawe3yK8hak2uoWFEFvWhlZd0RW2VpfopVsbRkNc+8JmQqaYCKAkiAWgFnxVparJbrpJlyKa9Z6EJiEncPqwDQ8+4fNiH8VOVvdWX9RUKGrPeifqnbJ0dmM8xOJ3E6GujqWkxjsFkzm2u1AvHUNMVqmkDQQyKVYu+B41QrPtau20S+YOHk0fOcOTuGyVbhrrfeib85yFNPPs7k2Bj3vPsmWpqaOXbolCoMp8eSTE9F2LxxLW3tbhLpEYLBqmaiHtk/RzpVoKUtQCo1py4ED37gAR7/xRMcO3iORX2ddPY0kk4JUQVyhTgujx8RL6Wyc2BNiv6IdRtX8saeowyeKVAtNeC0ibKxxOTEFJ0d3aps7lnaQldPk84xs6XGzNyQ3mOWLlqH2VLg7NARLDUfYyMzRGLjuF0+9r46QbDZwbrN3aqUtljd7N5zgmUrOohF5+Zt1cs0B9sZGRrXiIXmRh92m4lascJN227k7NAAp06OUalO0dvXhdfnobG1CafXp5b307MxGhpb2PfGMQ7uO86SlW0sXdqjQJtoc0Tt2tHRxb4Dhzm48yTLNi/F522goSFIpVLjxOFTnDl+mpWLV3Pq6Gk2r1+L3y/3OC9Xb93AxPggifgMzQ1BCqkyWzZch9/VxnO/3Mn05DjBpiq5fJaJsQTT07OUShZaWlqxu63qHJHNx1m5Zgnved89eP1uzZPt7umlWLKwc8drROdiHD9yksaGEJPjM1y39QbWrl2v98/X9+xRtXJTSzO5fI7lGzbx+sFD3PeOd/HwV79KMZ7m8Ud+xgMP/CZXX3M11990g6reL7/qCkbHRvG63ezZtYuJoXGGT5zD5XTSEPJzavAk777/HVxz3ZUcPHaQ6fgUL776vOYj+xv82JsECHGwZpkXtzXJzHgEr62d1f3XqzuG3Rrg6PGTjIyNMDw+xPoN6/jXx37MzGyKlRv7yBQtVKoOXt/+On2N3Xznm//I4d372bXzNabGxnXtK1IkmonR1h2mf00/977nDo6fepJfbf8Z6bgNv2sRdnMbsWiG3t5Owh0+ZiJn6VkcUpvks0PDOF0uTp0ZYiabwe0PUcxYyKVKWDGzcd1KkvE5ysUSU+OzSjZbtHgRk1PnVXVud0A05WBRXxfxeJRYYoat121ianqS7s4eXt25F6vFxw3X38bOnbvIZgqMT0wwNzHJjTevoauzn+GhFHORDLlynGC4wOqNYVyeCql4ElPBRpO/lVI6R7WUZeXiyzm+P8ZjP31GyY6ySAtpQNaje++9jxtvvJFcPs9sNIrNaVdASNTi49NTfOd7/8DmTWsIN/k5vH8XZ86c4oZtN7NqwxYW9a2hKGSaQkX33X/9F59n6PQp3F7ZU7XR19HCgVd3M3TqCH/4u/fh9zuJpeMk8kXufO8Dmv2azFl47GfP8PLOXYyMD7Bxy2rueuvbeHnHq2x/6XUlRETiSZYu6Wf9xo385NGf6T5h9drVHD54mHhmkjvv30y2ep5MJjfv6iGrthBmqrpXkXuQrKkSXSOgrezViskai10bGTxwnr17DuBx+WhtbFPlpyhpi6U8Hr+b8+PD3HzrNn7/Ex+jsS1EKp/A4rAyOHacY8d3q8vSgUMHqNYyJDIRbA4XweBivvedJ7ntnreQKaZ56We7uO6ejVx+TQPnhgbxu1qJToPPFWLgxABnjo0RaGmje3GYcLeXVDbHmYER7HYf50bOs2TpEpqbgkq6WrZkCd2d3ViqDgZOnOOXjzxNa3O7ugltWLuKeGKGnNQ/s3E62/soF2vMzkS447bb+dkjj7L7tZ2YqmXNOO3pbKW9rZH161YxNyOkBh8/ffRpMHtxuuquDTfefBOv792rTlNXXHcN199wI7/as4Ojp08wOjNBJBnBaq8SjQxRyM9x/bZraWgMMD4xWlek24VcWlU1o9S+kv8q909x6BCFrNPhI5MS94qyguuyJywWS+oG5Xa6KGRyYj2DXWhi5aqqJjubwiwLdhCyB7DW7ORTJQoSYyDEpqJJc7mFQJ0spsmUM1SsZew+m9bp5cnCv1GCyr5z4ZdR8xrEQ619rTYcVoc6eAj5UIjKsgcVJzO5bgKhBnwB2WO59PMlUgnde6XLReJSG0mXQKw27Fb9LorbouxlrRYl8QqxV+ar1MeSe19M5IiPRdh65VYcLgcut5M33thHNBVXoLGrt4fXXnuN1nCbzm+pk6Xgk/X1+IljfOjDv83jjz+pxxpqasLudpPOZylWy9jddj0n6hYmILpdRlYIZReR1IX7ctmDLPzZ2Nsv7Bu8mbBtkPaNns+bAVWxIL6giH2Tu5vxXsZ50Lp1nkz+ZuB2IYj7/+XWoz0fcUErVrQmyCbSGqG081c7tOfQ3NKoa0zVXKNQLWByWKhZa5RF0GAS9xRRANeJoPq5NLJIxsRMqVivyepuMmYlVVtLVSrxDA/e8146gq184sMP8Wf/9U+59rpLwO2/udAu/XBpBC6NwP+VI3AJuP2/8rRf+tCXRuA//wj8usDtt7/xMBPnR9mx8+W6rZzbTiaZwOv3KNgmzcJ0Ionb6VFATBiqJpuZYrWoAKBhNWM0043CxtiELwR264KQ+qZ2YYaqAdpeyBlZYO1pNPLl9RaCB4aaSjbHdZveesFwIVfRYpb0EYrluhJUmp1Gzqoch2zK697JddRKGJHCJtUsuXmVqAKLZsG56gqXOshV1cJKQVv5vTZMLdRsJpKlLJFMnKmpGQVs09kMZWkDWExYXQ7ylaLIdpGMHVFDisq2DhxXFbCTcdBcU9nUaw6KZKOoLrPOdhWpkzrjSnO4jEOsnhS8q1sU1dWx9ducFHVSZBlF0ELwRpjskukjY2g81xjfha9jqOv0dTFjtzkUwBQlnry+jL0AQwLsGHbXxjmSvwk4LpaaZlM981bewwDXFZRUmyqxQc5SKOS1uNGxt5g1n0eY78JkFiunusWr4JkWspmMso3lPSRjSH4XjUTU6szt8ir4KM35xYsXMT42pvnEks1Tm7eILhcKuFxOBVKSkST9q5aSyyVpCPjVQmtqYobR4fOk53KkSinN+AqGmuoZiiarjoOAvvKZxCZ0bm5O58iyZctYsqRPFVbSzF2xerk2E5obmzQzriXUrKCvcO6LmJRRLZ9DGp3ZQlZzaLPFPBOTk3p+RIkjOUvSAJBcNywVfEGXqt3ttjo4LjNSzomAVFIgGkVxnRQhKiyzgiVFAbpEZanTQ5ojdZBN58v8nKlfDGLtVC/KReVmsQmwYNFMWafFi0VUYoUKdgERqhXmJkYpZ+N47CY2rF3BurUr1Nb7yIkjNLc0Ewz51cZVgAFRCwtjPBgMzR+vjXQqQz4nisgcFkuavsXtuF0hJsbjlAp2YtES4+Nxzo+K5WeNUKOA8S5s2Aj3tNK3bCkeeyM5fY0sgaCTYinN9MyoKlVj8TlSqQRtbWEF5V97bZfmKDYHF3HDZfex9ZprtYHmD0CmOEahMsVo5ChziTHS2RyFoo14zMzMZJl4REDVBFdd14bVKnPBrrZy8bhY6/WSiBc1M29qIk4mXcXvb8FRsbJyw+XMRabUolZAfTnnUvwLcCTgrayj4c72+npqs5LKpnW+C2FjUV83JQV8K3Vbt1KJXLGgmdqqxJ9fg6TZJYp8QzgtzRUhdxj25AYT3VDav5mAYdijS3NWrkGZW3JtGxb2hjWcQQp5c3NGgAXjy/ibQcxZSCRZ2GgxjsGYs292DLiYJ15n9y8EmI31bGGjxiCpyO/kuP8NgcRiUaeDrICIkhcui6uQR2Rds9iwmqwU80VVryN4bxW169y541VCTV4am3x43B7y6SIULfjdDUSnoqSjCVxWByODo7QGw0wMz+Kw+li5bBW57DQtrTbGRbmZlqZdkbnELO09jbgbLHQuasJkr+LwupmJpJmeTWhTzeueoK+3gt8jmfLgdYcZH59jLhJVdVywyUMuH8MXEKVhjECgmcnxWcpFG4v7QnT1eQXG5+SpGCdOpIjGxY6vAac3RKnspFAQW0A7mXyCmjlPKBTQ9VCuRZlbQl7KF4s6/2S+moVsZJP12oSpJnaSecrFlSM3EAAAIABJREFUKmZTg+a6yt8tJiHe5KGaw2qpsm7VEgI+hyrJivk0FQV3Rf0v91oBLev3PyUyOYSUhM55iRTQiIFylVJFaA7ivGCmYi5Ts4razKznx1S14LK4ceBE+CWZWJb4dIIGV4A1y9fSFe7Wx+WzaWrVgmaVS8PW62zAXDGTS+fr9oSWKhVrgZIlS8GcpuYoUTIVmI7FOXF6VC2spZF9eM80/asb+MAH300sOYnJVuL0mQl8oQoVc42BwQThdrH8LNPW3ITD4dS1TjJyBaCu1Eq4PZJlJ9dvRvcacskI2UBUYkKQE3tkJZWJzZ8CubJHkXEVAFyaftLArNTtCq11ENdSK6rFqNXiwO0KYLd5KBVNZDJFUsk8qWSWQKBBFWhyPet9WwhsGXE7cGN3lqmac1RNBb0HxeIZRkbSDAyOMTyYo6+/B7vTTSjUQlt7O46AiZ07XtGM9/5ly1nWt4xXX9lDMW9i5dJ1vPry6zQ2e9mwsRd/A+SLs+qu4PGEOXr4pBKmxJZzdiZJb28Px48OsO/1M3QvbuWmWzbgdBbx+qvMzA3j8wcoVa16V8oVkvgDTrL5pCrxhoeieh+LRat0diwiHhGwO8DI2UniAoi4Kyzq6dWsZZcvp/vW+ExV83Bt9iyRqRK9Xf0cOf46wVADpZyL0bOzLOrpoCXsYtW6ZXzpr39AsWBmaf8yTg8cIV9MYq346OwO0Na4WFX35XIOc9HEZRu2qPq9qzfMi9ufYWxqllBLiJYOUWgGOXx8UIk5Xb1LeeGZV4lMJVnc38ptt9zEuXPDql6UfGwBocdHpmjqCHLNdVs1P/bc6KjaPQdDjex4bgdTgxFsNSdep5srr7qaG7Zdz9zcJC6XXCslSvkspVyFJb0r6O5YhtsRIhqb4Itf/EMagi5uuOEWBct+9KNfkMnmyOVLSoLbsHmjqq8XLQnhcJVxecBuc9HWvJqli1ex/cXtVOfVVtdceQ3PPP0sV111jar0f/Hkk9xy660KSPzNl77Eb3zgt9h79JhmwUenZqjlinSG25VEt2vX65pBPBeb5b733ke4s40nnnqCFcuX0d3cwZf/4m+wWyw0NgVlh6QEF8nRnEtGCbb5Wb5hCc4GJ3a/gxODJ0mk59i0IoC1OKV5lx0tyxk4MUNL8zI2brgGhzPA9pd38OKLh1iyuguXL8iJkwOcHhwi0BbE3+inljNRiOT5jbvv5+lHn2D2/DhNDQESqShnx8b5L595iFBnmInoDO985x0Eg3McO7KDXz6xE4epg0zcw9Lezaxbc5lup2bnxkjlpihUIgyeO8Lw+dO4AnZsQQ9zAgCEwsRnU5w8cgqX3UpfTw8d4TDZjDiGSOQDuDx2YrFpBs4OYHN1KYDS2Ohn7bqVNDR4+dd//RfNZS+XzBSyqO2xPxggEUvrnm82OkSotYrLHSTo76WpsVddYE4O7SXUZqGlzUWDx017qANHwcXoiXGmh6bpCvezYdO1WCxODuzbx9GjR+no6iAeT6pl8tp16xQ8uuktNyvJdWpmSveI4zPTxDMpzp8fxO+20dvdrPveVavXUaxYyRWFmGanWqzw0G99jLGzw7QGQ7R2ttHa1UpfVwuV1Czx8QFW9nVQK4ky0ES2UMIZaMbf0kP/+qsJNHdzZmCYfYf3cPz0YdauX0v/8pXMzsyxd/9BtXLuX76CHa++yuT0FF3dHaxev4a9u99gYPgYN92zDrM7rUCglICapy5rr1nAtQLBUFCJWzOzYhk/yqZNq7FVnPS5NjJ6bJLFixbT3trK7PSU1mGRmTnN/xRi8/PPv6SA3O133Vm39y1BoeLmQx/9LYJNkuE6SSw6wfjMIEdOH1A1ZLFs4dXXDpHNlLE6JYvVQWtHgN4lbuLJUd1Xm0qtjA/F+eVjL7J8XQi7rYGtN19O/+o+vvv1xxmaStK9uIlcMUl0do7W5iZW9Pepba9EvHjtDZw7M47D7OOuW9/KkYNHedudt7N501q+9rWv4LB6uGzTdXi8DbSHW3hlx9P8yWf+jNXLrqC7vZ1gwKWETKe9xqbLmulbGiDU6OLMmXMkEmZ++pNXufvtD9IUDquN+b4j+9QWvaWzjVhpgkj6PENTZ4jEchQLFkINFlpbnFxzzVVEExEymZQqSyWqSch92XyOotzXhMSVL5LOZDFbxD1C6kiRrtZrcyW0WoR8UVVgTchhUqtLFrxdlI6ysSiUaag4WdG9jK6mHiwlu17vlQwasyBkVAFTHT4n2XKGRCFO2SygpQ1P2XdBwWkobg1HMHF0uADQze+ZjbgmsdxWnyqJN5B/SjasRxBlslm1Vha3HAFapd7Ve1y1zHQyQSydJJnLqDrX6hV1p3C0y1obFiqS9yv7cpvu94UUmJ5O4CxYeestd/HwNx8m0Bjiz//kz/jjv/gT3Xu2d3RoL6Kru0ujBa67bqsSWIdGz2o349N/9F/54T//M7t372HT5s3E02mdh1KfeoM+3AE3xVqRTD6LyTofTyJ75wt1Y33nb/y88LvRB1rYmzF6RQvB2IXq24VETe1LmOrOOG+uD+Rveu4X9D4MAYHWOdIvmSeFGt/frMB98/sqEaBUxGlzKJEml8oq+ejpJ55ieHiYcEcr3oBXhQt5qY+dVjFOUVC2DtzKe9b7UHIs4kxTP8YauUxWexRCQJf+hogJrOUquZk4D7xdgNtmPv6hj/HZ//onbFXFLdQEwJ+nUtfFApcybv/zd3MvfcJLI3BpBC70ky4NxaURuDQCl0bgP+MI/FrA7Ze/zDf//u+ZnBjnlR0vq7WSWBqWiwWsNgv5XFYVndqsEWZnsYjDIc0+u9roaMar2G4KYCoba8liM5twimRC1bZG5kjdNkatiBcwNd98HoxGv7G5Nn42wN+FGbcGQLsw29YoDi6At1a7Qqz1GD1RFWWUVSp2RpoZZ7Eqs18+gwDUqjqsVHBYZLNt1qwZ6eOLWkdZr7UyZocdk92ERYBAyQAsZDVfdTYWYS4eISaWg8KEtVk1H1M2+AJkCaPXLLaTosaUNrXZpNZH0uj1OiSbbh6pVWy7rkqr55yatAEgjF05zvqHkUdXcYsqL52+kBNpFCELAe6FecJaRIlkyYSqPOVv0syVf0ZWjIyxAB4XMnHns4jlSQJsiF2VgKzyJSo2Q9GnytkLis96saHxq9J0FqhSrVnr+TP1x9UteeuAkYCOdSBXwEXNfpFMV7VWdiiAIPmOUigLY1nAq/rImOpAt4CTctw2h6q1/P6gWnqJxajk/ogqKDInzRWbZt/KdxlPabRIXqgqv6pFnE7JhQyRTeeYGJ3CVDJpQf/yc68ou7tUFtDBqvNECrJ63q6zPveloLY7VJ3jdDkJBQJaALa2tChwK4BDT2c3fo9PM2fD3b20trWrTdySniV43F4ylbQW+8lUCrdY7iYjqgot5oq8ceQNpqPTDE8Mk85l6yCHS+zdvFowC7PayPaU60VY6vIYte2W/ElTWU+IKHP1S3IqK6LSlGtz/pzo/Kg3EdQ61irXsNgzg13yE2sCLjiw1KQpYmXw5HFOHzvAZRtWc+LQfvqX9PDe996Du9FJLBdjYOCMAkIep6j1i/i9Xv0sovjyerwMD47gcrjVpk+AR8naEqvfmek4O185wPlzMh5mLrv6Sq6/bhvBUIBgyIPDYSaWnqJSy6tbAHk301MxvD6Xgrej54coFHM6PyYnp1W1e8vNd3HF5ddz8MAJ7DY/fZ1L6Olcjs9lJZI6j9db5rFn/4EDp54n2GLG5hJAVdS/Fs4N5UjH3YQC/ezdsxuPM8dVV69kcmKahlAzc3NJhgZH8XgbsVm9DJ+boKWlg3C4h1g0gdXqxCrEjtScNj4k51roGNKkEvK6y+th9bpVmp0kFsjlcgGrrDPz1qcCeMk1JD/LGizrgFioCwBZl7LPEzssdUuxeuPKpsBVcd4mWE/5gjxxOb+qZCjWCRDGOirXRT02ua4sWNgIWZjxZah3DUDVYqlnXhlrgHGdG2u4wYg3mjoGWCvvX18r6rbHC/8Zr2e8hvE4ba4UC/X5q8ra+SbJvMW+rCVCYrhIVlENjQJs6UoOt0fstot6/cp8FATNbXdRzBZp8DUQmY3Q0thCR0cnRw4epj3chNsG5XyZkL+ZgZPD7Hz5Vd56y608+8sn2bRmLYVMnt6ORbQ19RCfyXJ2YIy+Ze0cOP6KZmCaHRWcfgvNHY04pBmHqKjSzMaSzMQSmkMmtpM2ew1zaZr1/SEu27KG0fMjDJ09pzmLoiifm40zMTanLgTLV/SrAqtaK5PLZZmeiCB5xEv7m1i9oR+TzUI0VuX0mTSHDkWwWMOUahZy5Tx2j0WbgHKaq6UiDQ0+tb/Ml4q67ibTGZ0Hbq9bc7VFMetx2VTFI+pPAb4LRYuqYsW63WG3YreaqUpzMZ/GWqvQ1dlCT0crPo9THyMxCbVKkXIpi8Vct4CXvGvNtxVOicYBoOpzUcyLpFia6QLiyhotz1FbcrHlFri4VMFUqTf2KJsUnFUyTjRJwBdgxfKV9LZ34ayZSc6mKGbK+B1B3FYvxXRBldkurxMcFXKmNGVbjoI5SyQ1R6g1zOjYHMND5zXzsJBDlUJr1iypA+elOHaPmenIFHv2H2BsPE8mZaF3kZcVy3poaPBTLBUUSEmlk3qtZvPSfDbh9LhIpmKacy6W/3L/k42BANqa7y4NyXmOjYybS0lPVQqi3rFYcEm2Z0nmbVUucJobQgrc5nIVstkyiVhWPBkJNoRYsWKlNoxjsQi5QoZUOqH3lrZQj17zlWqaQjmOyV53/sgWxFXFQzRWZnwsz/bn36C7dxGLl3WRKxZparfxq1+9SmtLD+dOzGkerd0h5xdW9C/lyScex+W2smZtF729YQ4c3M/GjWvo6urQ+9O5kTE6wz3s3XOU40dGNOIgNpdnSV8Yp1scJTJ4/RVcnipL+vtIZYTQJnsiAfkrqvCTNSqdzuJxB2hu6WD0/DS/2j7EPXdfQyjUzOGjA8zNZYhEslgsJtI5Uf42Ep8WYCDFPe+4hplxyaVu5PzEMc6dm+C6q2/AVvGw55V9qppctLSbxqYGnnl2uyqVunv6OHPqDIcP7ucd993AW27axvFDZ3jkR0/htzVwwzXXU6oUqZrz5Etpbb4/+8Lr2L1FFvd309jWVVfdziU5dXqIVCKL1+7gLdtu1HGRe3osniCbKyjgjKPGi8++wh333MKxE8d0jyH/RgdHWN6xikpWyAdFVq3cyKYNl6vtYkGa/SaxcBeldkEwf155+TXuuO0u7v/N9/DQQw/yB5/6fbWNtlodvPzKbj7+8f9C/4r1vOtd9zMxPaUklbMjR9j+yuN094Y4fPg44eZubrnhVpobG+np7KGnq5eXt7/MU798ive+931KShFKxunTZ/iDP/w0v/fxj3PDjTdxxZXX6hordvOv73hNgZXDhw7pGiVkjWIpR0d3O7/54P3qRnPXXXdw7swAJ/cd5FcvPs/VV13BwOBJJiZHsblNbLtlK6lSgoqzSslaZnBqmOd+dQi7E267po+3XLFY90sjw9NYTG5SyTIms5N0psjRE0Ps3jXDXfdcy7L+Lex89RDpfIn1V69iz6GdjJ+cpr97CV/+7Jc5tf8Y3/rq16hV8qxZt4K1W9aTqqY4MnCG2Uya9z/wfm6/9gpc5grbX3uJV17aSWuom1rJg9PWRKXoIhRq5dzoMBMzgyTz5wk0m8BR5MzUHNFkjvbWMOV8RV0DRs6eZ9WylTQ3NakbjNttw263YLHVaGlp4tCRw7x64BChkJPmxg6u3rqWSqXEwJkznBs5h98fUrvxWtVKuL2L8bFpZmdiTE6Pcfv7LqOxpZnJkUjd+vjMKNOz09jdNfLFOTatX4rP7CAxkiQ7WsJfaaVStRFob2DrjdfpMQmZ5m+/+hXdS9337ncxMzOLL+BnaHiMP/iDj7NoUY86JAyPTXJ+KsrszDhXbFnDskVyv8lhdViYiyVJ5wo4nX6++Y1vkJicYc2ypex4aTsWTyM1h5eVSxfT7LPhqKRwVLPMjp4lFYuyYsVqTDYf2bKVVMnGqXNT3PPu9+EKuvjRz/5F96ziPrJu/Xq1e332hec4fuIo/qCfaHyOeDKCR3LaLSbsLhPupgqeoBBAcwoK+nxC/rSTK9T3VlJjJBNJzSeNxiT73c7S7qXY416S40k++pGP0NrcyNzUNM0hya6t4msI8Y2vfI1vf/sHLFu+mNbWMLt2HcFmd+L1L+aPP/s5br1jKxVTFsx5KuYS8VSMqakIB48d4dnnX+DF57dj91jx+O2qgpe4AnM1w133Xksm4iExUyMSG+X0wGHKJRt3v+da3A1uHn3kDdJi9+SM0RjyMnJ8gvbmILfddR3xSJSx0QmavK1cfdk2rt1yAx0t3Tz71LP8w3e+xbveeTdvfeutROIzHD95mJOnjyjoO3BmBK+rgaW9q3ni0ZepFZ10d3UQbLBxdvgQ/kCVj/3+O0lnR5XkPXi6wNNPH6Kzpx+bx8XpcwMaNTAVn6Sxy8rVN6/E5EqRzpfJJE343W68rnodFktGtd4U4qKA3qK0jcSixGIp3YPL3lKsfIvFCoV8vc4SEFfihgTslVpQSL6yjxCXI0VrKzWNwbFLf6IM9oKJWrZKZ1M3qxetIWANUk1WsFVsZBMZrRUlXqSh0U9JQMqigJcWqoU64VhqavkyojdkTyo5scbPsg819sT1fXI9m14I4uJWokCy1LjWuvW2kHWlNpOxcwqBSqITJPqnWiGVzTATj5LMZ9U1TPJxJfapbKrpnk2zeIsljc5o8DdQjOQImXxcueUqvvPtb3P81Cn++vOfV/D7H7/3PT760Md44oknOT1wms999s944cXnCLe1a279Sztf5O++9jW+9a1v8erLr/Hdf/w+f/qXn2Xr1uupWGu8cewAvUt6KVuq2MQNKZfWGr0eKlX/ejMY+mbgdiFZ03DyMvbuxpgZe3gDoDV+L3sUszhGXeglXXTrWVifGMdgiAD0uBb0JBaKAwyCu1HPyLkz6hMFW20WdSKQeDCbycrb73or3/r6N7UXYRM7a6dNxQtVK2QrOSziRFOszGf/Wuo1jEC4Um8p2UCcu2TfO+9YJ8pbExqpZK+ZKUUzPPi299He2MInPvwx/uKPP8cVV1yj9XpNyHuXgNv/jC3bS5/p0ghcGoH/hRG4pLj9XxikSw+5NAKXRuD/vBH4dYDbL3/5y3zn299kbHyUF198gaag5LmIMkbwwYoCZdIAV0tWzaYTyx+7Wk5q42U+Q9Bo/GvxJTks2ey/2dAvBOsETPmfAbRGw95o6Bub8n+zEV+Qp2uotRb+fSFYIM8vlypqdSvglIK6898F8BIlp3wJU1Lsk6Uwc7vEltGBwLrZbFqzZ6S5anM7cfq92H0u8rUyM6koEzNTzESjJLJJtRWSsRIQUApReS1Rd1WknSUxcjYLuZKAMTZtvonNk0kKSmFiliraWFae5oKMX1UQm0VZ6VQ7ZVFcSoNPfidgpCguZ6Nid1e4kAu8EGyRYkQ+pwCrUqgIwCsqTgFrJDNUgD45XwJkC9AsX/JYA7CV8ZLPJE02eb5Y/khzVr4E2JXXlu/ynkbGrXHVXCzc5kuO/587r3HODFBJ5oZmUgpwKDZD8zk1xnmSxxsgk4yRHHPdTnh+nmJVYD4eizEzN6MkAo/bpZ/DOGZRAct7CAIrhybWsC6XzOf6fA81NOJx+0jFU8xMzrC4u49YNM7M9JwCBo3BJgq5AmfPnqUQT9K7crE2KGemp9W2eUX/Mg4eOMD5oXE6elq1eRCdiyhAumblamX3xxNZLeZkHra1tvHbv/3bhNvb6W7rwizWrWqbW6VYK6lK21wwka+UmE3HiebjpFJJXn99F3Nzs6qEF9WOKKvkc3l9XlVi+ANeSqUKuVqasrWk9k4K5Iml7rxtsswnUXlqwayEgbqSXAgYolAWy12xRxeme7lkQmyrBLwVtrDbZiU6M8HzP3iKW++7irfcuJXDR/bStaqDxo4GopEoUxMTmCs1KvkyjQ1NBNwBakWolapqNXvqxBkCviC1moWhsUkOHj2pCuLFi5ayaePlbLv2erwBD+lcnGIpxanTR5iLjuHxy/VRoiHQgNfZRCFf49ChQ3pOZDx83gAdHT1qIbtuzRbaw72sXLoeu9lPoVwh4PJoQ9XlNGGqlogmxnl2x89J5CYx2cVNoMbcXIL9B4bIJO2E21YwcGqO6GwMp6VMR1ujjm02J3PGRriji0QyRaViUotPaSyJQbYAXNlMnlQuTmNbA82tTWqRLgonbTBZUCKMgLYOl42SgLkCYrtdmgFaKQlD26qq/Dqhow6mG00JZZ1LY8huu0C+EAsumZ+S3SrElIVqd1mzjetVmxTzylTDtUAILmKXbOQlGw2rhdf4Qqb9xXW7TtSRL2NtNtaDhfZyxtq/UKnw5rut8foLGyuG88LFx15s4BjqffmchkJYGzfz9wtDKSHKhSxlLKJcLpYJisy6ApKFLe4FXodP1SkCCC5fupwrtlzOLx77BR67m8TEHHasVIpyzTp57tmnWLuin5X9Sxk7d47FPb3a5Dm47xCrV65TwCORj7J802J8TQ5CbT5K5JWlv2vfIeLpMnZXkELZpM4QoqYSm16xGHbI/SGXpqXZyvqNveQLU5w8fYiAN6AZomdOjGkjtSFQJ4W4PQ7NqwO5sGpMTs7g8jpYu3E5NbONyZk82Uwju/cI6aNCS3cTs4lJtfG1Wd3a4ZLmUiKd0hxYp8dDUuayAPoOuwLDhl2vqEAddtkH2OpqUoHTCpIlXFIgUVQuDrl3CTEgl8Vpt9DR1kpnR1iJRkKssJkL5DJxCqKyFyWv3UqpXNR7kcvrJl8QkM6sTfSSgLYl8SgwIdwTIczI+mkQCvRamLfolrVbbJcF+BVl58zkNG6Tj7ffeCsrF60kOZMiNpnAbnLgMDk1b12yCbOlNGZ3jaIlR9lWItgSYDaawGx16/ohHTpZq+PJKMPnTqu9cLgrpDbXYpM3E4nglSzLio3Dhw8wMjRFKlVl2XIPmy/fWM+gtlp1rShWykpKstpFJVSgXMkrYCq5jxaTNPlMSkwS4E3OpQC4lWIZv1fyfYU8I6SaEpVSiYA3iClvopgqMT09rXaSTc3Nag8vrgaBhgBnBwfVwratrUWVqg6nnUqpSi5ZYXp6inB7kGIljtlWomKS5rPce7w47JLP3c/kZIIf/+QXRCIzvO1tb+PlvY9jM/uxW5s4tPccLnsjTY2tmMyyD4izbsNSQiEX1UqBiYlpnn1mP36/g7veuplobFbBn03rN7N61Qaee+oVnnnqAFuvXUdzUyPjY8M0NNgolGKEOwO0tQVJZ5O6tpXLYjFfIZcvKFlJGt9q42818eJLo7jdKe6482oF/PN5N7G4WE67Wbd+DfsOvsDxYyfwOtoZnzjD7XdeTTJSo1axsXb9Ip59+iXGzmRZv2YxXaFutddt7+zi4OFdHD9zSLPu/YEW5mYiFApxLLYs4XAzl2/eiNvWTDlp45ePPUdbewvrNq2iKRwimUuQzmd49qWdnBoaYuv1W7A5vOw/cIyx8RkqxRpr+ldjqdbUkv0tt95MIpWkJdxCLBFh566dHDl6mPWb16k1voAS0og/euAQq3r66Wjuoamhi2S8RDZZw1yzc+O2bdL7Z2DgGM2tfkZHh9QaeWR0hB/80z/xrz/+AVu3XkdraxepjBDVGviXHzyCx9/I4aPH6Fu6mMamAD/853/Q+e0LOGkM+VnU2aX3+77eRXzpv32RT3z843zwgQf53ve+z7e+9X3ee/99fPvb3+W2O+7i2uuuU0JGdHKGyNi07jv3HT5C/6o1vP2d7+Ted72LgdOn6O7p4fz5Yc1+Fhvhh/7gIzz0kY9xdugEO597lh/98P/lwQd+kyWLe9n7xuvEUhGOnz5KT38nnmY3NY+J02MDDE1O0tTazPreLopTc9x7zztpbGzi+PFjpFIxcsUc0USMjq5FZLImXt91hDOnI6RTbt7/wQfAW2B48hSx8TSretbwmYf+H+bOTfLEo4+yeuUSWsIB3jiyhy9/6+uU7Q5Wb95MS1s3a3vXcvetd+JwVxk+eZxXXn2BO299KzOTCf7xuz9mcjLOlVdeRXtvC+4AnBzcR6aSweYP8/zLO/DYHepesnLJavzOJk4dGySfybKot1OdOSqVHOH2ZgYHhzS/fKYwwJkzY2zbdqWqE2OxKI1NIc37lbUwlkioFXxbuFsjGsJtPRTNZY6cPai2uaVYno1b1pGI5Fm75gpV3r709FPc/9u3Uk5GeePZ3ZzdNcOq5s00toVJWqKcOHuCDZs2sax/GW3tYY0H+eu/+W/cetttbNywkT/5k8/zN3/z51x22Rbd5xRrdsrYcAtB0lHm7MARwu0NnD57ir/668/T1tmJx+NXterdt9/GE48+wpK+ZXzxq9/D07KETDpJZ6OHc6cPccPl6/FZ4cSBg6xfs46J8SjX33gHjz69HU9jmIb2dk6PDnD3e+7hqquuZGJynH/83j9q5MhMZIq77r6DN/a+RtVU1PzUWHKWbD5NqZIjmZ+jai5q9IvVKmuVWUmZomj3+RpIJJO69p4fO69W13KvW92/kuJ0nv7OpWxYu4GhgSFS0QRBb4D4XFz38GPnx2lv72BwcIynn3mKFSuXUcjVSKZtjE/O8qk/+gTX3bQZs11cBYJgcVIqynprJ56NceTIYV7bvYM39m/n2ImTUHTzlndcwcpVizl7PMnAiWl+7xPv5+Ch3Rw7cZw3Du6jmK2RN9f3QmZvjeXL25g7l8Dv8nH11Wt0D375hit551334Xc147Q2UEiVlNgn5F2xxt75ygv8+LHvk6tE6O5t0f1sIWsl3NJJV0cnG9Zs4+eP/IrBgRNQE+JslVtuuZ79h1/k/Q9eT6DRxPDZBEPDOYKNizkxMEokmSaayVI0ZVlCgJPPAAAgAElEQVR7VS9NnSZy1TESuQjFQgUrTsSgQ2zgPV6X1qByfxJngWhC9vpSt8taXtLoFCEMCxgqGeiZXE7Jr+I8JEQzcbRqbm3W/YrsVepWuUW1oq3Hv5twWlxYKhZqmRo+s5el4SX0NPVgL1mxiWI9kyMRiWgN6A/4tMbOFjJUre56ZI1N9vNofWX0O+SYDdWnsVeVmlmcRIQYI8R2sUIviXo4m8PjsOP3+vT41KFKyPHlIvlyQfNx/Q0NSoCQ7NuKSUDBElPROTLlIlaPE7Pcu4XQZbHovUCiVDweL6VIgQ53K9decQ0PP/ww+/bv548+/Wl6enr4qy98ga/87d/y2c/+qbp6/fRnj/Kd73yHvr7FjE4M89Vv/C2P/vgxfvCvP+C5517gc5/7cyXPSsbtD378z7iDPhx+N9lqHm+orjStSm06H4MlY7Gw7/I/A22NemAh2XNhn0fGziBg1l9LCKN1Iqc+t1oHL43aYmG9cHEfOB91taBHJAREeb2F50iOQd7LiImS/9d7AYZiWNxlrLgdTmYmZmhrbuXmbTfy5S9+RcdT+hFCtJW6PFvOkSnnaW5r0j20ZETLeRWwXlxT5IOo6xlmMmJPXa2pW5TspcvlIkh2b6FCbjbF77znt+hqDvPJDz/E5z/7l0p6UuB2/qNL6+WS4vb/vL7spSO+NAKXRuB/bwQuAbf/e+N36dmXRuDSCPwHHYFfB7j90le+zLe+/TDnRoZ54blnaAj4qJaLalNms0nuXx1kNUummqoZJbNTGoklSoW8glUC9MnmWTbA0ng12IsLh+nCxl1zhOqKv4WqWvnZyIgxmJhGs13+ttDu19jMGwWDocoyCgHDilfyFG1msUeW7MPKBVBSm6aSJStKMwErJbPFZlVAtSSghljeCDPbYsHqdmCTnNlahen4HGNz08wm4iSKaRK5DJlyQVW4woKVosjncGFSRbHY0poUtK2axLRy3sJY1KTVuspRQVptcFdxWWxYxDJV2tMLlGfStRXwUL7XM+uMbMp6tqlZrCsl825BUWkoZqVRLIW5AJYyJnKehCEsarO6yqdesBiKN7FukveWxxtjbjxGrVNtdm0qG0WsvKeMuWEXJY95M/NWFcDzIODCc27MDeMcyusY519ziEtFBdMvJLbOF2MG0LRwvhgW2XWmrug+JDP3ouK3Ph/K2jjXrMF5cFw+Sz2HV9Rbwh+ukppXS0s+kdiiap5zvqj5SZJHWMyXVCnat6gPn8erWal79+5icnJSj1fAhWquSjVdJdDpU/b30iVLmJmeorenl2hkjsMHTuP321m7ZqMqok6dOqXKU7Gs2rB+g6qBO8MddHV1ceWVV2ojSH7X3NiCzeoibSphMUkxKI0QsQC1Yqs6ODs1yOjoKBMTE5w+dYrzY+OqtJIcKpOjrMCtqL/k3EtBK+daMryk+BflmQCFotDTcz5v4S0FrCi8ZF5K2VgoiO1pSTOO7DZpztlYuqiHn//0J1QLWR74jfcSiU3z8r4XCHX5aGlspqe9W1Vxc+MzdLd2qTVZbDZObCbGxrWbGBke5bWdu1m6bCXnZ9Pcefe72LJlA12d7cSSU4yNDzM0fJpUKsrs3JSuT4sWLSIajdHeFmZ4aJQnH39RlRy1qplbb7mdK664iu6uHrpaO7CZTcykx/E57JwcOaSWm6l0lFdfe5bWsAAhVTrC/QwOThNs6OL11w+A2UFXT68CD6LCGBwcoSHYIvpuVi5fpVlwB/ftY3JySgHY/v4VeP0hUsm02vrJEqeMeynMNTPbgc1jItwbYMXKpZpzKnbI0tiRNaJULWn+ldVupSxAFKJ6t+paIcx6WYfFilDtkUWFaKrblCkb3VzPq15oEyy/kwaB2K+Ken3htS6Pk+cJ4cHIoVZSi+bbCqB/UQlvNDzkepO/GZmzSkwRIHn+upXXKRRKF65/Yw0z1n0D9DWeY/x+4fc331bfvK5fsEmrSnOuquCpcS0bjgxG08hoAun6M2/npmuNxYQn2KCWwwJ4ppMZ3HY3QW8DU2MT+J1+fC6P/q4j3MmO7a8o8D16Ypq54awC/J/8Lx9g7/4X6e5t4sTxw6xbtZZUMsP2l37FZZdtZP+B16lW0rz7fW+n5imStxWYmE0wGykyMpIgkizQ0tFFPJ2iRAGH24JV7Nbm1QEWbDgrLkIOL6XiNFXzFBu3tOHx5MnnI9jMZqbPR8ilzBTTNgWgPO5merrEArRAvjxHLJZmZjJJteqioTGEN+imOdzIudEpfvHE65hsjSxZsY5IcgyzTazs3VTLNs38q5os2CQrriSZyxa9L+raLOtFuUilJHbS4gJhxuqxqe2/uWahKKrUbFHzlR02pxKgcmIPLc3Nal2dEm5toTnopa3JqcBELpcml89QrhTqaijJCzPPW79r886syvKqOB1UbaBYnZBK5EKo31uEICWuGJIjKBnEcj90+1zaYJM8wdxsjrP7B1nSvoRbtt1KwBkgE8vjtkhGr6HyLVGoFbC7LExGJrC6RNEuFs5uTCY78WgCu91JONyqmYVPPfMyv3zqDVZtsPE7v38/ZZOJo8dOUzNbcbt9RKNRtewU1f+V1/TTFm7V/FLJiVRr2lxe1+JyNU8iOaMW1JKz6nJ5lDhUEkVOLqdEMyEhCWgmebb5fE73Xmp/bjIR9DWRnoHUXA6/z83ipZ2EOxspVbKcOz9IMhXHHwjS2NRKIpnjV9tfp7m5nYnxKVpCTdx6y40Mj5ygoclFMjOr50LUZ7OzCTo7+hgeHmfd+o00tbQqKUZs+/tWhvne937O0JkKLY1hAp5mEvEkQ2fOse32tTzwwXs5fHgvbpeHWsXOD/7pUW142qx5aqY8Y+NTjJ2tcv2NXVxz9WZ1Q1i1fC3f/faPeeGZo7zzHVeyYmWX5rkPDu8n1Gwin6vi8/QQ8HVz9MhJ1m5Yij9Y4fzUIcqkNOJj5YormZupMDcF41MZQs1dvPDSDg7uP8GDH76dHa/spMHbQkurn5On9tHe0osJO9Mz59iy5TJOHprg5O4hbt92FVdcfjV79x0hGsny6T/+NG/sf5k9B7ZzZuAs8WictSvXc/78lGZBf/3rD9HfeTmFuIfXdu3ip489Qktnq7plLF2xhL7ly/jZz3/Onr0HGDkTx+4zqTryllvfwvvf/X5273hNSQZvu+et6sQwMj7CyTPH2XL5ZnVk+MWTP9NswaPHj9AWbqNYzDJyNElza5XL1l/FD77/c8ZHYjzz5Eu89OJ2NmxazeVXrGHHzudJpGa5/OpN+lyXR+Z0ivbORbzjrQ/SFFxMqeLgm9/8LlNT42y+fK2uXbv2vMbyFSu5++53YTI5uHzjFh74zffQ3BjkA+9/Pz/51x/xyY9/gl88/nN++MMf8qHf+jBXXHElHZ09qhb+yaOPMjo6xt4XtxMo1JiZneXeD7yfBx56iL/5+tf55B9+iq3btmGzWrj5xuvZdv21CspKpm5ruInB08fYtHo554eH2f7Cc2Kqzv3vuY/nnnuKcq3A4PkB0uU07cs6qXnN4LYoAWVgzyihaiuv7Rjk9jtX8ZZbr8blqzB0/gihFjdnh0/j8wXZtHkrjzzyEq+/eoqOrl7KjjI1e43h4+O0+Xp49J8ep5atsOfVHaQzs7S0+Th06iC/3P48Zo+PaLpIJlNl+tgUD3/jO7zvXaI4jrJr58s47VW2bFnNCy89zu59O7h+29VEkjEqJjMHDx3j+JlB8hY7br+PyPS4koaWdq/gTz/5BbXXf+rJpzg3fIq5uXMsXdbJ0NkBhs6N8YXPf5GDA69w4vhpvJ4Azz/zBol0BHfAxKq1q3nt9TewOy2UCqKEE6ZohSV9q7ji+ht5YddOVq9agrmQImjzkpzNUC17OHz8OIVagtvvvJI/+J0P0GJv4NiO4/z5736Ns+dGqDRU+J2Pf5Sunh7+7ut/zxVXXcWnPvVHfP3hr9PU1ExXVw8/feQRJYl85jOfoZDL4woEyFVKZFNz2E1FdVvIpKM8/PBXKVaqhLsWMTI6QS6bp5ovcs1lW7jisst4Ze9JPv25L6l19ratV/KhB9/D/ldfZ/tTL/Hph+5nfOgc933wo3zuD/+Y8UiK7/zwR/z4ySfZc2QvH/ndj9CzaBETk2N0drSzZ89uvvrtr6gbi9fvoLU9xHRkFJ/fSSDoI51LYrZWVaUrAKWQEanasFok+7MehdIQDPHM00+xcvUq4pECTc0N9C0Kk5yI0OxrVbv9lX1rqBZszE4kcNu9useNRufYesNWvvfdr/P2e24nnUmQSCTJZorqoiMuMYGWClffsJZFfSsJNfRSQRSmZjJZAXJchLwt7D+6gyeffYSf/uIxJdGsXbOc/S+fItDUzfU3XcWhw/vx+nzsO7ILb2ON5FQBRzMkoxVuestq1ixay/TYFBs3rOOWm2/BZnbgcTRgqrioFez43I1kUxlcTjvffPhrPP6LR8BWUbJSMpnm3nferQRJsfYX0PSjH/1Ntl63geGhcR584JO86123886738c//+CnJBMTvPs9t9MSbuTwsQEe+t2/wGoNc/Od99LQ3MzI9FmOn96HM1Dl+ltWs6jfTaE6wcxElOZgt5IS8nmJkcgxF5kl2Ci50EmqNRNej18jWqLxJOm09BbEmQLSuYy6K/mbGiipQlUsfMWRSshQ9cig+r96DJGgX3L/tpodUKhiykPQ1kC4oZVmZxC/xUNHY5hKtkBseg6HWTLnLczOzJK310liCyOApJYWoFX2s3KfXrgvViebUpF4OqNZtwGPD6/LSa0oBJs40pdobm7WelHcdQqVkoJzbp9X+yninOD1yzzNkirmMTntTERmmJibxd8UVAWmfFYh34oy3O32kJmI4y47ufOWO/jEJz9Bf/9yhJT/d3/3NSUsfeGv/4pPfepTWv8+8sgj3HvvvepUJOte16JO/vIv/5JvfONhThw9znXXXc8XvvBFdu/dze//7u9x5W3XkyglVXHrCniUxC7gsURALazfjf8vBFjfvM9fqHSVvxnkTQM0fbN7jgGyyv5yYR/oAqA7X7cYvYWFx6DgupAO5+sUo4dkHN9C4NZwHZK/VSslirkUrY2NlCSLO1dkcddi9ux+Q51fQo2NBBqDVCxQE9WtRN9US7o3amtuwSnuZUJ6z+W1n6SOZlaLEu9l7yz1tNTOaptdqmKSmI/ZLL9z34foagnzex/8CH/1p3/OlVdulQ3wJeD2P2i/9dJhXRqBSyPw7zMCl4Dbf59xvvQul0bg0gj8O4/ArwfcfpGvP/wNxsZG2P7i8zSFgpgu2B4KPCNEQpHfatDrvFpUCqGaAptVbeZftKq82ECfz2Gdt2CtN8/rNp6SRbOQlWkMkwG8GiqphZt+43XfvEE31J4LQd4Lw15Dm8f1gkuAZwnrsyhoIk1ZYTOK1ZKwroW5Kw1TI7PXYqlbOCYzaSLJOLF0gng6SSyTxOS0kS0VSOQzmlkrNYUAXpJd6jSJmqVuDSxWZyar2JHlyebSuNzuC4WO2h8LWGuVAtGkqguxRJQcFCnspFmuts1qJVzV5q00GRQY1EJUmJg17E7JuZm3vp3/4AYII81Ag+EqxYMoOw017UK1nlFALcyeNYBR4zzJ86Tg0GJkHiRaeN4M0HUhGH/h/wtMlTRzdd4i2VDnLVRfS3ElWa1SoGt2pzTm6x5Jer7EzloaLgYrt27PLHOt/hxpdAuIJK8pgLzkDBpW0fJ/AXxEGSCqbwGI5W+iFJMi2kRVmd9i3SufMZ/NadGv4Nj846UQl6a5FGQyHpLd1xAMqE2p5NzGozE8bjeR2TlVNF+++TL+5fs/omqS9xEV3xK1ypXXK2TL+Lx+BgcHaWhoUMBjdm6GZcuWMjs9o8c2NxuZZ+ya9HXXb97EijXraAu3qwpoxaLlmJ0WLRabvM2qNpO5UjZVKFYLzMUiDA+e5dzYMJHUrNrJSSNVmg1izyUgrqiZ5Lqom/HWx1mzm/VcVMkX8kpKUDW2SyzQTcomFhDHKnbiNejp6CCTSPDazp24nDaGxkfpWhxky8Z1DJ45y8olyzGVUAazqBIzySwH95/jLTddpo0Cmdvdi/qYiqbJlSocPXaIfCGB1yNKU8lzrRKZm9XjsZmcxOYkxytFIp7B627g2utvordrkYLk3e2dJHMxnDYr+WySyeQIx07s10ZUNhcn1OhVAFjsPA8eOkNvb5CezjWMDMcZHYkyM5MlkciwavVqnapuj5tz50ZIpFKqOA8GWiik6wC2ZKFJ3pRYqdfVgl42bNqoIM3s3Kzmq4kKQDKt4pk5epaGtTkt4yxqWrm+RTEoakslIFhNqsYXooFk3Im1ptitKXiu4G39vBhfRoPqos2XgLt19aRkbInq1miGyDwWxbkQNAyijfH8i44IgtVdzJI1miXy3Wi6GO9vPOfiMdWPayED31DaGg2ahaQUWTPe3LxZyNxfCLoaTZeFYyDreT2euX68cl/RtXPeCnx+ydBxVYKMXMMmsNkENKypcjOTTCtI67a6cNucOEx2CmkhFkTZvXM3TaEmbd4t6VhBX9tKvG4n2266jG9950usv2wZwyMD7Hx1D3fcdQ2ZXEoByNXrVipIMj45wkR0kkQ5x+RsQlYXHM5GilUTgcZmtdQXUo907+vgZJ1wYsaG1xr47+y9B3Bd53Xv+zu9V5SDRlSCAHvvoqxuyZbkFjmWuxO3OL43iW/ixC9xmiM7cYm74xc7cVziIku2bMuSrEaJpCgWSewkSIDovZze65u1Do6M6GbevMnceXPvmBhhBAIHG/t8e+/v+9b6N/xOL8VClHRmkuYWM6varAT8JazmLInwEvlUCWvFTyZmI74kcQBWrN40Vnc1Q5qynZGr80RjCUItjZQMWepC9TjdTRw+eo4rQ7MEGgIUyjkF9Ty+eqxWB4lUBklnM1ps2jwtFGQtE+t8h65VpXyObCajatmyuYjFYVGSgKEi7hGywBsUyBV7Ya+SX4zEYzFVHIjzQajOS2dLkIDXicttp1wukM4kNB9UxkJ9KsoljTZQOz5l78gxzRiyQmCSPUSpmudsrFAxlavJAbJFETdDiSjW7OiSZo0HnEGMKRNjg2PMT82zc/NOdoq1bLJAPpVTVw5RmMu5yd+VvUAsFsXpdZIvF8lmhMjlwG4TO3f5eQW318pCZJrphQnNgDt17jyJTE5VVOlsgf51/ZrHuhSZIp0Ta9yLNIVW0dnertaPosAXVb3ZKsqPgpJJJMNP8vzExlhIcqLOkP2VPP+i9hUb6Fq0g6xDSVFE58oEbCF8tiCdPR2q4JXcuryMpamidusurxuny8ezh04wOjaHzWGgkCtSypfo7VlNb18rqfQSZmsJn8+t42GxOlmYD6u9sOSri4222AYvLMwyGw6Tz1o5cugSzaFVNDR0cmVwiLGxq9z1+ju4PHiB9s4O2jtaOX92kPm5FMVcnje8/nZmZ6/y7KGjzIykuPH2VfR0NvHMwRdwOe10tHXicXipC9YTjwtQbsJkSpFMTSvQmUoKgcila2U6H8NgTtC3vpXu7lVYzC7CS3Dh9AKf/fTPMNnLhLoa6F+3lnwhy6WB08xdzdLe79Lj5iUQtGwkk8rQu6ZbczttJgeLw7P0hroYGLjCxOQCb7n3vRRLRh5/8iBjk5exOvNKhBGl1cJclp27+nnH26/j9HNXsVdCdHZ0s2PvLp4/cZzRqUla21fpHvLiwABPP3GC1rYA3T097Nu7XyMTBs9fYdvmrRw7doyBwQHufdtbGRoZUkvteCpO3/o1PPn0U2zauolTZ09x4ewg9/z2nbiceZ761SF279jD5nV7aazvoLu9V/c///6Db3Fl6ALdvS00NAfUDnN0fJSJqSnSqRyTE3n++I9/j927XsXZ0wOkUln6+/o5f+GMuuj4vF4lFnT3rOab3/w2X/r8l3jLPW/knt9+E9u3buF73/kOmzas49abb1HFWD5X4JlnDpHJFzn5wksMj45z9sw59nR205jKVvMV7Sb+9NP/wOX5Ofq2bOZb3/kuWzZvUhX5qZPH1Gniu9/7Fg1NQe6+63a2b1nHmvYupsZHefKXj/LME0/xwQ++j5413aoaPn76OJaAnYwlhy3goq29h/6mfbzh+nfxzX/+Bt/4l6/R1Rvi5tvX460rshgZorHFLbtpFhaibFi/C5slyA///QjHjo0S6KqQTZgoLThpqPfzprvexPr+1SxFJrg6fgGTC/yhes5fGeW5Y2dZv2En/e3rVcG/b+f1rOnqpbu9jWwmTLkc5fGn7ufy8Ivs2reRydlxhifG8QYbKBscPH3oDLFEkva2eixYyCcN3H7DPVhKHu5+zevIpJd4/vijPPTQwyQTUf76rz7O4OA4a7bW8f3v/wirxYPRbOPZw0dI55NqQXz3619FxVjSSJZsvkI8XuTckVFe847XMTg5gcsK9XYDY2IhPhFHBGaeQIBAawNLiRn++I8+hCVXZm/fbvyGVeRyKf7y0x+juaOZ5rY2tVqenJpWwP2ZQ4d1Pr548TKPP3qQN77hTv7xs59jfGwMi8OI3WPEZioi2tvnDz9GeG5OLYDLWGlt76OucRXJVAGH1cHC7KySy1av28h8MkMkGWXn7q1cGjjH2t5OEvPzLIyPE5mRXOxe+jZs4tLoODmjkft/8TA2l51tO7fy4E9/onb0P/7Rj3Rv8+Shx3jymV+xe/8O0tkocwvj2JxmVfz7Am5cbpuuYWJjLBb4At5azS7mZsNcODuB2SxqdBvlUnXvtn3HBuwWKw3uBiwVq7oV7N99M35nIxRsWAxOStkCx44/z4Hr9yhovLq3DZvDiMNhZXx4hOaWRk6ceZpo/jwF8xQTM7N0dm+lsbGPctbGhtU78Hp7mJlPEI5Msn5Dl2YH//LRxzl27DTPHz6uES5pqc9t4tpUYOue9ezcs0GfQwUnTXYis0us6+7jzltvJ1gXwGayKrHYiJNywUIinOfywAgXz19ifFwIiS7mZsa48abrlQD1yfs+QyadZ/+BHZw9f0otsY2WLB/56Jvo7u5jcSHFl774TazmBlY1beRnDz6E12PkLW97NT9/7Od89M8+Tang52//7kv0b9nEui1r+OnPfkI8vUSoxU6qcJk3vHkHnV0djI3O6PoiBEYhrQh5K56ILZPFrLrWS21gsYkqGlXvy95Ycsuz+RwLkaiu0UI0K0u9IvuVZVctqefFiUOcVWQPbjJXCeYSs2AqGyim8liKRoJ2H12hDvwWD36rD2O2QmoxiblkJhgIMhlfrMbGiDPRMjlZ9puyrxTwVt2hCmLnX1Xlat0kjgPxahSRy2rH7xbLXSH+Sr5vTrc0ZqnVHDbJoCFTzBFPpZSUJddLyOWhthZcfh+LyRjpksQ0lRmbnVIlruSe6n63UsHpcJJeSBAZW+Se192jVtNSDz7++OP86Ec/YteuXdx666088sgjXLhwgY9+9KP09fUxOzfL488+wfd/+H2++oWv8PDjv1RbbcmJ/of7/p5fPPIIR0+fwOp14Gnw4W0MULFU/7ZEROme6z8h4K8kb7+SyL1y/18lWv866qTm1raybfayKlfe9DKB/5VgsLqQLZMzVxJGdde4HAe0sv6oHUf+fu161gioWtuU81gNJXLJND63l5GhUXVGaGpsVVt1t9er4HUkESNVyOvXLp9b3czUElueRdnJSh9IyNxGcbURi2yTRpBJXIhNHZQkHsqMw+ghOp3kXa97By11Dfzh+3+f+z7+iapV8jXg9v/nLuq1P3dtBK6NwP9uI3ANuP3f7YpcO59rI3BtBP6XjMB/Bbj93Oc+w1f/6SvMzkxz6NmDNNXXSeCdFhnSWBTLPrXINUhBVCEvik8pOgxGBUa0ubpslVNTRK1s9r/yjYn9YRXA/Y+2NiuPsVJdu5LlWgMgXgnS1v5uDTysWX7WwAlVpxlNqmQTwLba5DVqU7Mg4EnFgNletVdMpBJaEC7Fl8iVc2qVPLc4r7ZEoiwyWMxkxILJWNYMW1H5CMglTeRSUYrEkgJwgnNXEAVaCaNJikajZtdVz1XAhqqCUcZWQIVsNqljWauGquDisk2QFhMCnFSb2GITKYWZAG7S5K7ZmlbtocRWKqFW1QIcqlJWAcwqgP0yE7lSzYSs/Y5cJwF15FOKT2Gg1ooq+brGcC3k8i/bItUK2RoA80oF9csAvNgdqYpPrnvVBunXBV1V3beSKVtjyMprJddPwLOViroaGF0rGl9ZHIpSUW5fBcE1p1MqXWH3llU5ruBQWcb2ZeOhap6xUUAKUZKLElssKuX6VMFzyUqSaymFoeY6K6As17yIqHPlDzaHmlR9LJlgwoZPJJKqhp2emmJudlaB+snL0zhdDsbnRunp6VN7tYFLAzq+0ckoqzf1aGMiHokpwCYs3fBShFymmr8rFl5Wi0Pz/eS6NDU16Xmuam5nz4E9tLa00BgQ+9RGteQVNrYFs6p55f6X40WiUWUHT85NMz45wUJ4kXhaGuQpBSAFiFTwW8bAZlEgQ35XmjplCgqK6HiJGjwu4KpLgZquVZ0cfOogVwcH8dodakG6bdsGLl+4yM6tOwl6goSjS7ztrW+hZ3UPw8PDCq6cu3heMx/FDjKTzzG3tEBjQz2xWJhsOqk205lERpXnfm89mUQRU8WGzeTi9Xf9FrfdeDtFSxm70cxidIp0NozJmGNqcYhHn3yI8YlJ1q7tweXyqLJiZGSSocEpOju6sNq9vPDCWdau3agg8PT0rKrxL185T0NjgD17dihxQsCbkZFpzZB02oNYrWLtXL0Xktk4uWKW+rqAqqVEtecP+ujfIEq7BqJxAd8EKLeRyqbVJlnuI7m++WLVtliahGKHvjInWiO3dZqUJlEV5PwPwKioy5dVt2YhFMgctwwgC8FCgEpRya+cD2sgZ21efiX4WiNOVIGzX2dYyevltTWlbQ3ErdkoV5+z/xm4fSUJ55Ws95Ugb5mtxmAAACAASURBVO21tXNSkF7seJfzxV5Wyi/n4Fbn1+ozvhJ4lnOtqfBXNor0a8mTShXVYlZy6dx2aahZSEbiZOIZhi4OYi2ZtXkmRBzJSe3rWcPI8KCCDPLM9a1dy4kXT/DSuZPc8pr9GGxp7N4KWKsg5qUrI8RjefLSJE1XKFQsOL12zA5R/ObUMruoBBZh3VuoFMWWwYrFINaZAkyKGkjGu6iqf5fNQiw6hc9Vxu/N43VlaG/zqF13MpwiGzNQzjox4CRriOMNWSgVcwpQiRX08PAU2bSZQGCVgrhWt4HO1e1MzS3y0kvDFEtOSkYjScmllcxyp4e8ZCMXJdvdoIoXuRXMZit2cSgQe39V5WfJkaFYKejzb1KVik3tfg0VsYqT9bCgGedKJpCGn5ASchnqHHa8Loc+Y/X1fhwOsUTOkMkmKBWyqiiX9/8yWUBICwImly06j2suuq7dYhkuhAaxG7dppqxmn8uaLJm6orowWrAZHbhsLgUsh68MUSlU2Ll1D6s7ujCVTQqAyr2QiCTVWl8sFlPZOBITLXsWUbkJMB2NxzCYShitZZxei9rhpgtZfvmrJ3S8tu/aw+HnXyBXymGyFujsaVSby4MHj1LIWtm1q1+8ChTULpfz1De6qatzkC8mWIyEVd0vK7/N6sAuOX4YdE8h4JiomE0GM1aTRZvPsq753C5CXi9LM7N6rex2H4WiiUyuzHw4yvTcAj19vYxNjxNqaWBucZZUJsb69eu0gX/08Cn27O4j1BzAYJC9Q7xKjjKY1IJebCPNFsm/LpPJRggGfcSSdnzeOsQZ++LFqxw5cgyvv16vw6kXJ7j1NXt4/Rvv4uDTh7hwZhiPP8CunTt54cjzrNvYRqWSxuUSa0sfS3Oz/PB7p3E6C6xf10iovkGVw5HoAnZLdQJ02RwKTDgcNuYWpwkG/USjcXbs2IfLWc/4WISJ8RinXhjCZPRhs3kZmRrH22ZjMbbI+PgE9XU+Nm9Zh9drwuvxEQsnOXPmPC0tXrZs2qFK6Eh4gf2bdnD3TbczPTXHD+9/kFBLOxVEWeXlJw88TCaXpi5koLFZyCCpqtN9xUlXYy+ppYxmSe6+bj/JtMRiOMjkCoyNT2IV4pzdQWtTE8NXr5JOJejuELC1i8W5eY4dP66vEZVVXUOD7kV7+9doBMdDv3iYVZ0dmK1WtmzbQm9vFx4XLC0tkIqLiitPIprizOlzvP997+GO197EAz+9n2ePPMvqvg7Gp6Y4fe4C6WQFv7tbld3vfd/bqavz4g94ue++T/HOt72PL3/+G9z+6jtxOtx85Stf4V//9as8+NMfct31+/AF/Jw4eYLurg4CXllHixorIjbcjz76KAOXr2A02fjQh/8bB66/kVffehu9VgfXB+rV0WPOVOKW97yDV/3WG8lYTRw+doLDh57lxgPXcfzZwzx58DF2796G2WakVMkRDHi553WvIxtJ8Kq91/GG217LTQcOYLNacPldDE+PECsmmYrNYfZZqWts5W13/gET55O6lzr47KNs37MWs00yNcdYjFzG5srh8ZmIxyOak1kXDOF2B7k8PMXUXBxD0U97aAM/vf8p9u7aw+aNfVy+egqX30h9q5/njh8jmi7TuXoTYyPzfOhdH8bvCfCLBx/GarDQ1dLOlk0b2bShj4WlUebDo1wYPM7hE08Qag9QMFR4/vhLRMN27NYAbjcsTC/QEVrDqrpNFJI2UrEMb7n3TrZsaWNsbIDTp07R1txLJgMV9wTTU/MMDIxQ39BKLJVidnGWydlh7nzTrcRTESWxzMxFsDuC5DIGjp44yU03H2BudIKZSwO8+bb9RGYSGiHxrR/9AlOwgXTFSH/fWt7/nvdhSlUYPTfIDTfuZWL6IidPHadiMFIXCvGzhx/mNXe/jtOnzzE5McPk5BQel4c//G9/wJ133EUul8bhlfVukYXZYc4cf46ffPvbNAUb2LZxJ8HGbk5fGGNxKUNTaw8Vg0VV+Zl0ikIpq9minkY/jx96hqKxyFvufTPnT71E0OVienSMm2+8ia6+NfzJX36cjCyZUoul0mQSCaYmp2gINdLXv0aViJJbXt8YZHxqhPnFad232l1mLFaTKm89Xgvh8AIOhxuH1UcilsVscOBx1eO0uXnoJz/HYXPR092BWyzq7VbGRkcpZMvMTkbYsXU7997zdmILArYZaAg2El2MMTo6yvr1/czMTTE6Pkxn1ypy2QyzE7Oq/rW4k5Sdl8haLms26/hUDKejVYF2p72B3VveiM/Zyfatawk43ZjKLnJS06Xj/PiX/86Zy6cYubhIqF/iDy7R1NBKnbeDpZkU/T1b2bZxL32dPXS2NpDJR3E5nGQLVcv6bBLGxuc4e+oKVGx4fX7sdouuBy6XmbHhK1y3ZyczM9MMDY3wxJPPat27Y1+3/v1Nm9dw/c17mJ1d5PJAmFTCzInnzxFwBpgcHWLrzm7ufOMd1De143E389TBY5w4c5JQS71mXMseYGLyKq2rrGza2kjFnMEX9OretlQuaI0iBFipjwTEkzlQiDUSlaCkY5uj6hCVy2B32rSGD8dj+hwUxKWpIo4dTn29FOBK1C1WyEhkiNTOBomEsSjgLeuaqCIFjDeVDNhLVtwGF10NXXQEOzCmjWQjOUwVM9jLChjXwNmVtarUSbX6emWsh3jmGMSdTPamQgzOiFNGHpfDps9MTvb6QiCqlEgXsxRNYLbbMCtbs4LP59OfxTNpnTcylSJJIWWUCmRVqVvU+1wdw2w2/FYPS2PzXDp78eW9r5CL1vb361Z/ampK6w0Bmi9fvkxzc7OSldOFNO6gR9ckl83J9i3bmZ2e5fff//t877vfI15OM7k0Q3NXqz6bOcmZF3cTs2yMqkTSlWTKWn3xyr38f1YHrHTHWanE1ZpCyNha/1dzYou5/1iPrKxNVhJZFaxdPiclfgrAvOzWJddiZT1Qc9+q/U6tZijn0xRSYcq5PH63H4vJTj5bJFTfwuHDR7G73LR2dODwusmWi1o7++qDatGdTSWEfan9H3F60nquJBEiRew22bcZKZfy6qaUz2W1r+Cy1jExuMi73/BOmgMN/PEH/zuf+pv72LVrf7V1ob0TbQFds0r+X9IpvXaQayNwbQT+TxqBa8Dt/0lX69q5XhuBayPw/3kE/qvA7Ve+8kXmZ2c4cugZBW7VClE2n2L3u6zAK4utjWym5TsKKlYwaGNfGqwCvFWb55qPuWx7XMsoqTb9lxvsmkHzHzNuaxtr2ThLo37lRrvWkP+1RfCvmZc1MFGzYszVjM4asFGFO0Q1K1myVcWw2JFWDCbNgxQCp8VuI55JEk1I7lGeWDLJUjhMOp8hVkxhdIpNpEGZ3NJEFjWj7MS14FAwePmvSGEg41AxYDI7yGVF5SZZJwacThsmaTKUpIFdBVal4DEZpPldBWbEthZLNQ9XBUYqepQxFoWJ5K+WFICpWhWLcZzs5+UKlEklqvmzNasmAV7l/KSxLcqUWp5lDTDRa6RKpqr1qbxWiuQa21WOIwWfvK42vrWiSpW8knUrVsPLqj9pjMv3XgnyVEem+qHWrgL+1zInNcNGtVT/4XerGNXL5shqCysKLBluVc3JQC4DSGqjXK7aoFaLsaoSUf4vYK8cX0BIue9qiutSSW6DauaN5LXK8URdlJWsUX0f1XtYvpZmgsUm96McE7Wo9Ac8CqpIg0qANskdlUa3ZCcJy1us4uR7ovwVFa9YyEnmo1iEyrWT+1SyG0dOD2s+W3tnp471yPAI2XAGu8/GvW95K6dOv8iLx1/U3N6WlmbNqJJCb01vP/FwhJnxKfLZvIK3q9rbSCYSTF9eZNctW3QMUqk0ocZGNmzcQHdrt94HQX89zb4WVQiLVbbYQ0suVK5cIBKLMj0zx9ziglrVyb8Xw2EWlhZI5lKUTNWcZoOlTNlQwGAx4PGKWteuDQ21k85V8Dh9TI5N88LzJ7FnTPzW6+9m08b1JGIx1q7po6ujg4q5xMUrFxiZGGZseoy5yJz+jWgqitVhxekQa98ixXyZeCSpatp8ughFA5vWbaK9uY321lU01tUTdPpob2ulYi5SqGSZmhnl6eeeIJmKaubn008fYX5hlJaWbgIBJ7t27GV+LsrApavMziQ5f2qILbt3MHh1nEwqR2vrKs2lbW5qIJ6MEI8v4nE7FSgSYC2ZKNHRvobZuXkMdiMd3e2k0ilyxbSOST6fU/ViPBXFYKzQ3t1BU0tILZFlfvQHg6qsFFtquT+lkSLEGAXLrWJTm65akeunkD+qX5crJW0KCFi+8tlT1b08RyXJlqw6H8i/a0Ct2HEJmFv7WNk8qc2rtWd8JQBaVbFWf6v2O7Vj1FTYKxUIOi8sz/3VuevXzRz5vVqzpDZH1Fj0tXOoWeuvJIKsnK9WsuhXAs+iLqx91Bo8K5W5NdLPSvs1h9GO3+IjG8soSBpZjLAws0CdO8DRZ47Q391Pc30zAY+PUDDE+TPn1RLd4ixwZuAo/Rt62b13N2cvncfudWAQAbq9wszSDJMLcyxE4pRNAjT5iMVyuJwB8oUq6UGUl3KvFkVBbjLidLqplAyYsSqj3yxnpHNQkbKpRFaY/xaxOHSTTSRxS26gpYilkqQhYMRuStHVHsBpLTMzNaJW2mVLkHRJGtRiHprESBq300cmaSQelXvUQjwVw2Q30Lu2C2/Az8jYNOmijeGxeWLJNFabi7z4vxmEzCRzX5Gs5MQXSqqeFUBRc7sEXDaXyBayOh8VChWMBlH8S+a4EIWsFHO5qjJXyArImlLBJFNsKo9T1jSr2Igb8HodtLbWEwoFiYYXEMcLyW6X5pZCp8vOC7KWCPlKnkldd2S/sazIrdkeC0FG1kdd3zS/26SWhGaLVV0Y5Gfh+UUW5yKqhtncv4WQL8TidJjVbb0UUnkKWVHxgNFa1HZZNluikC8pqcNsFbeLAtlyGqO1grcuwPTComYYnjp7hUtDU3T2tdHQZMfrt9Dc7FdVcblQxu2qY+jyKKlkmmgkTM/qEL1rWjGac6oUTolFsjg9iCJcHDYqJiTyWtYxUdyK6lhcGkThnIjHyWcymAoZjMWiZjMG6poplE3ML8WJxFPky0YmZ+cINso8lCIrecHlAr2ruxgdHFVgfezqFK++cw9er53pyQm18Ru6MsTtt9+KgQLpdBiTKYfVLkB4lnymG7NNyCluLDYjQ8NDzM7HuHDxKpNTcVb39hEItqhl9MEnjuIMWBUMseQLBEJG2lc1s7q7g9nZabxuN0vzES6cGyMYkOuZxusz4fZUCIVcZJMZDCUrwUCAru5OGhpDeN0N/OqR40xPWckkSoyOxMmmrdQFmhT49gVcjC1eJVyYIZmP630Qamzilluvw+Mt4Hb4MVScTE0NqAPDwIVJNmzYSCq5xKoGP9dt206ooY1nDp8kEiniD3QSCZd44cWLLC0tYbSkSOemuO3VeykVs/R19XLLnhsJTy5xZWiUXz1+kFyuwnWvuply2aRZhzK3v3jiuO6ro0sLmjnqtFu1kS9W4rKOyt60p7ePCwNXiCdTROMZrPLzvBAKJXcxwKYtW6hvrKNndRdjoyOasynNfp9H1pIs2VyEO157o84v9//kFzS3NZLOVWhqkn1AE2tXb6Uu4CcUqsNsLmG3m/nOt/+Nr3316/z5n32cg08+w733vpUjh57nlltu0mdvKbaEpz5ICbHtFsV9HrvNzPlzZ/jmN/4Fr9ej1yVXqGC12bn77jdx9NhxDJcu89r6RqamJzgdXeDW97+blxZnaNu0EavLy8WL5+loaWHH5o2cP/0S7e3NXBg4z0tnTnLo0GF2bNzGZz/xd7Q3trJ3w1b2bd/FhnXrlOwlKrCR+TEGpobJkKOprZ1m/xrmhjOsX7uBnbu2cmnwDJn8IhcGjuCvqxCoM2A0JzSjWFSQGolitmNxBlgM50nGLeRTTjat208uV+J73/8WDq+De9/5avKVOE8fPozLG8JsCTA5EaaSNfD6197N7TfdzuM/exxjycjlSwN0d3TR1dVO39oOioYkL146yovnD/PY00cpGzK0NnXT1trB4aefY//+dTR62pkazLKhZz/h+SiBgIn6hgr96zqYn5vDZgqq0tweiPGd7/yIRLJAc2u3gge5UobTF08SavdSMuUYnhhRK+wrQ1MUshZVrzuNJs4ffZHX7N5Dd52dS2cGeeObb+NfH/wZE6kCtoZOliJZ9uwSJ4INXLerj8mhK4gZhBAkJmdnGZmY4NTps8QzWdpWdamF6NjoBO9+57v58Ac+rIRAiRQw2QsMjZ3ixOGnSE5PMnHxPNfv3EM5V8HmaaRk8jC7IOugk8VYgvHJeRobPNR5HLgcZoamxhkNL+JpaaCltQNvwMlLx4+RisfxelxUKk5Oj79EwWagVUBVk52WQAOzM/PqQiNkQNmLzy+K5a5PLXfXbuxjKbyopABxaLBaKjQ2Sm57mly2hNngxO0IYqw4yCSLDA6M0N7SoWriG27YS3/fGqanJrTmy+YyGpuxf+8WzbcuSlyQ1YLZaGBhfonJsSle+5o3cOrMBUDiI0oMXRkjE0Nt9gvGRXxtM5RdV0nkxDLfRKEo9vhWMpk82YSXUF03Xd0+1vf0s6vr1QyODnJ+4AUqrgovXpRs6G1YXGlmlg6RihSxFTvx2zq557Vvw2E247JLrQG5YkbXzemZab78la8LxEdzcw+RSJZsusymrVsplHKa+SsxJFcvDtDd1Ebfmh6da+/71H30revltW+8jZ8+9DBPP3OQdVu66VzdgcPl5omnnpICDmvZgs/ho21VG5lCht/5wHtobKzngZ89wPcf+CGFYo5VrS04bFYaGxppbmwiFg0Tz85hchQJhRrU0SFfyqrjhdRcQoaWtVbcJkSdLmu81WpTUMztspFIRkmkM9icTrBYSaRzpDKy15Dol5yUXTjsLiVbFQtCHDMpkVczaa3g8NqEyqogrs1sxYEDQ9aEI+8g5GihI9iFz+ynnBVVpkRUZF+ul2WPKXtLAUxXqj1r+1pVdwrgJjWW3AUSMyH1di6nikujxFDZbGq1WzBVMDosmJw2VUXL2l+WfZaQMA0VYukki4koQiU2OWyqdBVrZQF+BbxVOrTBiAMLHrMTm8mmufXxWAKPx6U1gRBfpb6XjGAhP4mCeW5uRuvynBzZLP5fBqwGMw6rk+hihK6OLi4ODeDyuykbK6q2zZtLCI4t/5a4CiFBKp1umUj5yn1+rXZY+f+V/Znafl+rfKmfc+KsVK1xah8yzrLXlP1Yzb3nlceV67CyVln5OgFuazXOK0mqCuwuu/XUelZVoD2Fx1Ji4Nw5rT2bGpppa26npbmDL3/pq7h8QUwWGx1rJAahj2Q+g1wJqUesInwXByWJrzJLsq24puQUvHU5LFhlLyqZ7pKfnEzoeXtsIcYHl3jfPe+jPdTCH7zvQ/zdX/wNu3ft0/2rWGNr3+MacPvyfXHti2sjcG0EfnNG4Bpw+5tzra+902sj8Bs1Av8V4PYfP/cZvvaVLzM/O82RZ5+hsSFIRSxQFTwQZWI1Y1EsO4WtahQb1nLV4kYMgaSQ0oa8/Cdg4wrLGtl0yqdshqVJki/ktekq4JkUGzWgTYoUASgEMFu5KddN9LL1pdoQScFjFpBW7ECX7WhqGYa6ARfoc9kyU86xUqJgKCmzVWyJRD5pEEumYp6lWISYKAEW55kLL6pitiAZj1I4OqxUXGbMLqs2iEUdIXawYnUjQKgA1qqOVcC6VM3JUwWiWZUummkiOSdGaTCLFXO++jop3iSv0iS5oVZVJMn7M1rN5MpZStXOc1VZJAWMQZSjAv66qvaQRbFtzGmujRxHxkqKYVHf1gqQmiKuBuTW1MlS/KxU3Eqmbw0kF4vXWjbxSoCmloG5EpQtqfVP1aJUzl0sK2sAqjJfl9VPysat+mzLMCnoL7eLml/quNU+q5bVAghUgaqqklMseKV+q5QLWjDLhxxffq8G4tcKxhrjtnpMub+qTX+BtzWHVwEusIpiyWQmJTafGVGOVigVRYFtqGY12xyqcJLzlqwkAYCFCV4o5tX+V44rdtZCBlA71mWrTgpV1bWw/6VAlnGRa6YZhcVqdq+AsNJ8F2BdFD/xZHLZorNasMYX4pgdJppbWlShJlmpYyMj2Ow2VdU2NNTT0tSKzWRi8PxFpiYmFSCWxkxrawsTw9OEWuuJhCNEY9KYdGq2rYAbbqeHgD2Is+Im1NCMP+AnWBeko7Nds8Ga2lrw+wP6HuT6ZNNZwhEBb5dYSoWZDk8xPiVWwWHy5ayy7xPJmNJ/GxoayWXzOGwe/L564rEk4dkwQbOLu2++g1ftPaCEicnJcb7zvX9jw5a1DE8MMTYzQqaUoWDKYXFZFUBOplOYSwYK0ky0ONmyeRceZxCfK0BPS5cqlEKhgOb2JRLzZBNRzKYK04ujJDNLvHjhBUxGKx63H7vNy5NPHCMei9LSsopsOs8HP/AhHn7oSY4dP0aouYEzL13B4rFjMNo1u1fCivz+OhoaG/T+kyxBscQW+1qH3Ue5ZMblqCNbShAuTOCvd7Fl+za1Nq4YKqpk9tf5VKUg6lmhJsizLfeSPPxq+S3KdsmxyleV62rjLc0VqzRUqhnRMgNIY6T23Ili3yAKfyUlVFVoVeW8ZHIXKGlmbTWrWe53VacbqlnaNYuwWpOiplyvAbUr59uVil5RPL5SIa8O2svPvvysZkFeBdaqrgwK2spTtGxzLuexLCPW85FGksxjNTa9vB8hNYiCXe1w9T3KMRTyXVYPVL9WcowSgMS1oEKukq7akOl8Ws1irr53saE3q+W52CHL35TmnfwdR8XOlROXaPDUMXjliqoXxS5568YtGEsVHBa7qlSjSxHNJhP1wcjVEfq2rMIUyFHf6qWzZxVHThxRt4VzV4ZIFsrkShayZckntmKyuyiUDOSlYWgQwE2cDWRdAq8/SCKZroLwmlNcxmqSm6NAJS+EqYqC+CVpvMr6UShhN9lx2T1kYmkcBptmNdtNeVLxcfr7fPSutpNKXaVCjnS2joUlM2ZzDrs9Tykfxu9zUx9oZHE+QyQq6nETCckYNGVpbHPQ3F5HLu8hnrQwM7uk4GM6b6arZzWFkkmz9/Kliipv5VlXm2khWYmCwCnXWm5JgwK8omRTYpLJonOPqPLMQmrIZchmkuriIWNMWr4UIpAoT0UdbCDgd+L3ORRUFOA2l02RSYo9uew1RIhSoGwU8kh17ZD1RMlj4n9dkbVV1mLZJ1gxGCzaABUw22AzkDfmKYk1sTyLsmcRS32zVe0Qy9kyk1cjTFyZ5o4bb+GGvTcyP7VANh/HYM5iE8Wn2iya9d7NZNMUK1nMdmmiZjUmQeyPbQ434ViWsZl5yuYyJluR+cVRLl+ZYufOdvy+AFazk/GxKW2sHjx4jrXrgtx86xZyhRgBccgwW9VKMSfK/OV1Xt6HgO9+b1B/X0gd0uRfWFhSa8VGrwdTuUQ6l8Xt92N2OFRpK9bNdQ2t/PwXj5HP+/H7HeRzcN11B4hGI4yPDTEyepXmxlbauoIKjMh8IapqOYdCIcOBAzs159NuF4VPnFw+TqXQR7GcoViO4/KZcEjOscmG3R7k2WfPcvrMMNFYGZfHx6qOVk6dOaMKyre99S5OHDvK0vwsq7u6aAgEaQ618MzBwyzOFrjhptW0d8r8PkJjSCItIngdLvzOBhxWF8FAE4aKn5/ef5grl2NcOJOizt+B39tFBUHZ80Tj86TzUUZnrtDY5WP9zlXMzEwRCLSybsNqmlsdxKM5Tos615Sirt7L+EiE0YEFdl3XzfDli6zr7aCnczUT45Kd28yxExcYHZvG7nDr/kH2lQ6XgXB0joYmJ3fctpu+xlX0t6wmWN/Kc0deZGomwsTEAqWCEa87wFXJxo0s4rCaNO9OctqFpCSqYlEQy35tbHJKM2LzxTJ3vf638De28pGP/Andq1eTzuWZm1+gs7ubG2+6hdnZMOlkWkFYixl8XjvFQpyf/PRBPb//8Se/S3Nbh1pjb9y8l5bWXrXfdlgNlAs5BSxlnfd6PCzMz/K3f/txPvKHH+b8+bPq2iHPUDyWUgW9J1iHs66edC7F0OAAAZ+LxYU5PveZz9DWtkqJRy2tbQosXx4aZmZugT/4gz+keG4ATpxWEGeklKZh90Y+/YN/o+i3464L4vP6sWHGmC3pHN7e3sblKwNs2rqW8wMvMXhxkBt2X4fX5CAfz7K+dx3Dg1c180/UTia3lc51qzl18QxjE+P0tPeye8t+Bi9fVRJDe+cqLl05r/fp9MwAqcw0vf2NtLT5yWVjlEpZJT/mS2L76Wbg3AyNwT42bzxANltmbHKE+fAMBeMSA1cnqGs009LWw9WRWRKxPPGFGF2t7TTWtWA3OvUeXZgLE1mIYrPaldjWvbqde956NwvhCS4PX+FXT/xC915y74havqnZztrOzSSXTFx4aZR0NAflNBs3tZNKLdHQEKKxrpuzZ4ew+go4nX7N0o4nc5rDGk+F6d3QwdXJARK5GHXN9YxNzhKJ5+np2sjA2QEWhmdY5Qnx1tfcTiEyj99lwOEzkDTBYsXCudFFJpZSxGLzlMpLbFuzife/9xYSCwUef+QkZy+cJ19KMTG1yKYt23nLb7+d8bFpivkK6VSGpvoQH/jA+7g6NKiK9BMnjzBw+gX2bFzHlZdO4qCsedpGi13v6XQZvvWDX/LG376dTKFC+6pGnn74MTxWO5FcnOteeysZs4HjL53h0vBlJsbHcDttbNy0lkuXr9KwWlTSY2zcvJ2Qv46FqzPs3L5To2iampt5+JFHuXTpMqGWZk6dPkNzWxMdPQJOLxCJh9m6fS0er5CJouRzFewWH+W8hatXppmfiTI/FeXWm2/SffzQlUt0drYTCS+STMXVSUUs8Lfv6COVmsPlNOizl0xEmJ2eYUP/VvyeNr7/NFQe7gAAIABJREFU3cdpqOti3579HDt8it7OLXR39/LoUz/B3rhAQ3eZxUQcmyOIzR5Qy+tEYgGL0U06mcIbSGvO8vrQzRrBcPTFp8gWjfiDfeQzrQRDcOdvteF3+mhwbsBn7sJraSAZDeP22JlYmGJ6doLh4SHGxsc5cfxF/q+PfYKN6/YST5X4+S+e4MJFUaHbSaTDeLwOvFY7DQ4fG9evY3R8kFwpqq48kr8r5OaTp0+QzScpkGX33n527llHIRfDI8CnwYPT3sKFi0MsJaZx+IpE0pPiRo/P58VkFteIrMZBlHMuSjknFXMeozWvufZCkHQ4JQrAiM1u1Wghk1mI0BbdRylpV0ipyQRGirjdNlUixhIpBc2sdheYLKTTeeYWo6RSGV2ThDgje0Wx4xaylNVm1Sx7IV1Z3TYsDrOCpUZxRRH4M2fDkrMTMNfTGmij3lePs5jXfaXsJcX5Ip1KV2tvu5NEPFG1SBblrc2q+3yJlknncljEvUq+rxa5BXKZNGazEbvTgShyxXJY4pbCyZjWSEImL4ojl+xh7ALSGshVyuQokaNMrlxUsFatipVcWc25lzqwki9hKVUdvKrOXmUcdslalcgUqV8dSloLh8Nq/ywqcNkX5ysFzWeV9cdtd5FJynNRjQJwuJzqKlY2g6fORyQdw+lzEYlHFbS1W6rH1935K8iatT7Cyn5Q7Xsr411qtXuNKF4Dv2tAag101cFZQSRdSdL/zxS3tb8l9WwNCJb3WHMSk5+LqvmVwK32FvIpOhr8vHD4eV44foqO7g62b9nF5UuDTE7N6T5gcnqG1evWsu+GV6miXdZnaRJZzLI3lusgm2LZZ0pudVHrVI9bIjJizM9OqXNERnKZMeC2NTJxNcxHP/Cn9Hes5sPv+QB/9bG/ZP++A+oQptd7mQj/skdYLXHq14iGy2AwpH+jGp7X3uy1Ebg2Ar8RI3ANuP2NuMzX3uS1EfjNG4H/N+D2lYpI2bA+9dRT/ONnP83//bWvMj8/x3OHn6Gxvk4bdtocL8mGPlcFErQpLuCVKCcFWCgru7dUrFrqyj5SgFtBcwSslSan5HQlxeqoJIWXKA/MWmyJ5ZvbI5lkYdxuN4WCKFzERshJOpXS14qaRNSBAsR53R41e83E41p0yAY8ly1gs9splCQnzkI0HsdkM5Evl8gUs7jcbkx2MwW7BXvQx0JkSRWF8wuzTM5M6WY7W8xhc9q0cBELRLfbpQVTrpgTDAebw47f6yOyuITbIbmlC9gsVaB0cnKS+sYGVcMJACi5MgLcCuAkSKWAGjJ2VbVqpWoTWRHTxWqTWQor+ZTiS/JsxD5VLajNJrV4qua0LoO1uSypZEaVvAJO2B3VIkyLomVLU7WOXFbQ1gqpmj1yDRCqgbgCNMXi0riqAikyxvJalyjLBOhU1rNFwRK5NnJcVa+JslIBp2oZIWBN1WK4auMqIIoqoRQwWkZqhXMqQNMy0K1aX3Wtqhadeq6S8Svg/TLoIkOkimLN7q2qYKvvr6DnVLV/rlqo/jovV5r5VYWgvE7AMgXPDYYq8UBycMQONCHKFgMOm13vHwF4qjmjKAimtldiUWk0KEArQLU0QgVYkkJWMBa5/2QMxW5LClybQ3Icl5nHAmiVqpnEUgBLwakgmVwbAabErsskBACxQXW/DGILuCWqynyhChbbHU4FsFUZXSqpBagRk9olS3NjbnaGaCSi2Ydi0Su2rqKUEvA4EU8R8AeZnZymkMzT0bcGZ8VGfCZGU0Mjg8OD2lBPpOI0Noewu+yaobd2w3rN4lvVtortO3YwMzNDjzTY3UFKmUK1QC2kMZSNamssuYaiUBcV0sLComY0uTwufD4P5nIBp8XMe9/9u5QqAsSb+eJXvsDw8BXau5sx2wxkRGmbjLIUjWK12+ntXkdf63pCvhbNqm1tbdbMICw53DaZAdKau2a2VhRcDS/FuDI4zN79+zjxwhF27N5BeDFGUqwjY3lmpsOkUzLuduLhBKFQC2MjE0p8kHtU7ge3T6xFBdCx4vX6cbvcmhMnrHWxyJPrIlbJMp9pBjZWypYCZWeW+uYAq9rbly3FhUiBglmSPSX3sCjp9bl5OZ+2qpxTO24B6WROFIeBmtXvspJeFFRKSliWvgp7W+aP6rxXZf9XlbXVzFpRulTv/V/b1gs5Ytn84GXGeW1FfCUDvjZf1P4v4JTceGLhXn1GRVEr85ysCdVnv2ozXlXNVx0IDKoQkPndaJCxEgKErhz6KlGFyzmtVA3Xmj5Oh1cVmyVRPyw3uoS8IHOPvL/Nmzfz1NNP63m43B5Vs7s8bvLO5DIbP4PP7cFQrqiCUrSrhpJRAblipoIVOyasPPbIr1jfuY6Rk1dxmqx0r+7WdWj9hn5GJ64yPzeNy2Nndn4Sp9vOi6dOcfsdN+Pze0mTYyGXYCkeJpqIkkwn9P5JpNMUygZMFidGs2RoGxGnPhl7uf4yX1RhaJkHq8C73B4yf8n8JnOV2KfJvC8EH7Fp11fbLFic4p5gVIBFmC9mg0mt142lIjaLZPKVsFkFoM0R8JtpbfFrk7yQiBKPLZJJx7Gay7icFmw2E063B4vVw9x8mqVwhlSuoipMf9BDV3sDxopYU/uZns/w7HOXmF5M09nTjaeukUg6Ld4HpLJ50rmiZqBmcpllgLhq3SsEh0pZMi9L2tAXhai6Jcj9bxSSUlFBWAFTKcn6Jq8vUirLmpJXZYKhnKc5VM+ank5WtTRjkLUqvEQmmVJgulBKYLVXc5zz+YzOwQLIS/Z2IV8mmy1QLkqemEtJHHIrF8hhcknUgzw30kSTNbiMyWDEYrDiMLsJz6f41c/P4rKY+ZM/+ghd7T2a+xeLzOo9KDl58vzLPiCnMQLyb7GSrhIRZH6Teb+peRWTs0s8/vSz2JwWNm9bz6c+8080tDhpXeWlvacTf12A2YVp5haWOPCqHUTj03q82YkIToubaHiGm2/cTTkfxeMw614r6KvX+c5m9xONZ0lm8lgdLuKJBE6zibqgn1yxTDyXYymRUJDk9JkLQl3CZrTRHGgjPrPExRfO8753vp3BoSsMTl+le90adu/dw+HnjmIwmWlsbsHj9fHEE48zOTPOpk1r2bpjLQZDlnhiQZvrPkcdFWQMUpjNZcymErFolFBjG05nPclkhRdfGuDS5VHyJcmN97Jh2zasbj+nT59gZvQKTUErpayZpgYLyWSK8xcKvO1dmwk1B3G5y2zd3kM6NaduFl5zvSr8jLj53H0P4zS3cOdr38zCYoEvfP5f2LjpAGNTEywkL9HS4aG3v4+mVskansXXYNGc98VITPdo8qw/c/AEL568rJaVt7/61UQWkvz8wSd457vv1kzRwwePU8mVqQ82aUZtsMHH6PgYExPTRCJxejf0snnXOqYj44xNDtMcDNAX8LO1vYdwOMfg1Tk2bNhPf+82ChkDD37/AS6cOUcyEWPnzh06Ly7FokSiEdZ2r1bCZFtHGzt2bWNo5Cqj4xN0ru7lHz73Rb717e/y+S9+nlffeTvbdmzm1NkX2Lt3P9vX7+PHP3hQ9ydPP/0r/D4Xba2NrOnt5roD19Gzup10NofD6cNicen8lM2mcXqqOYtWk0vzLu1mDy6XQ9c7Q0H2+SWWonMK0Ih1bSIRw+Nv5KGHD/PYY48zMnSRzZvWcP2BfTzx2BN87GN/rgDQ17/xDUwOK8FQA+s2b6SlrY07t76Kw9/8mUY99O/bhL+3jvHMON/44deJZiNYzTbmxxL81l3vYHxokeGBCbZt3cbw9CnM3hi5TAJLxcaxgxf5+Mf/B/e++R185wc/5MRLp7jjrjtJZdIKCsvzd/XyJVqb/Nx5202aV/rt736f0bFZ+tetp7WtWW3Pv/3v/0Jvf4gtO3sZn7hIz5pVlCoZkgKgWVw8+vPneN1r3oWp5NPrJuBrS1sjTx16lKcOP6sKye271+m4xqMJmn0eJoYmuPetH2BiOsJzJ16kdVUHAX8d0WiKoDfA8JULbFm3hjfffRezE9M88sgTnL58CasXunp91LfY8XisvOWu32ZpMcpn7/sCt9/8Gjau28zc9BKHDh0nHMly8PAxWvubuO++T9LQ0MDZM6f45cMPYbFUuPMNt6vTxwM/f4hELovV6aVQsdLS3k0hk+OlZ49gyVr4ow+/l5v238DZl17in//563iCfkZm5vE2hKiYzSzFZulb20YqtkQsGaOvt54XTp6ntaWBilr6O1m7ZjuVopvV3evZu+cADzz4Y7797X/m+ZOHuHjpDMePnMBrC9DR2kI6EcFhNbI0N8XI6KBa2RcqJcZnptmx5zqGxwbZf/0BnTuXpuOk4zkK5iSNXX7G5sc4PzjE8RfO0BgKMTk1Q0eXhzvuupG58AIvnrnE8OUF9qy9ide96h61Qi8U0zq/dHR0ML+wxDOHjzI1t8BseJFQW4i6Vh+JbJiWdi/eQIpcfgGvu55i1sjcZJxQXQfxaJ6F2QiRyBI33HBAQdPjJ46yeesaErEUI4OLSoTasaeLMknsjmpcUEn2xokY+7dfz6HHTzM7nGPk0jxf/8qXyWdT/OWf/RW9fd0461xsfdU6jl86ypGXzmByOfHV1eGvc9LVVY/FIvbAM5QrswS99aTCbnWDcVjNrF29g8unl5gbhWxmgZ17PbzpTder009/zx7K6UbCc3YWsmG++8hXSRcXaQnVM3p1GL+zjr/+6Of41WPH8Li62LlrD3/yZ39HMlfk+pv3EkstYCKGx1bi9ltv06zr4alz/NM/f53Tp0e0LnE0mGlqdtG1qpmdm/YgNNf4whxtdX5sBjO5jBuDyaekxWh+ksml85TNRQxWM9lSukp0KubJCmCYK2qeeSGd071wQzCAqSLgbgav161OQ0ICiAlIKntfcVCqVBTULeUzGCoFjQqq7qOMGkUSS6bUVcPjqydbKDM1u0AsnpaNLGIZVJGAVqPAviWKYvlLSV2HhANuFAWp7MuwYhQpbL6iTihSJ272dGnuvNvmIZfMYyibNZt6emKOoD+A3e6oOukUs+ruJcSyVCGLUfYlToeuO6IeLlSKStIVh5K5hXndGcv7kdpSak8B/GwuN1lxgkkn1Ro5b0SVuTljRTNuC8u1ucYZlET5Knx0UXtW1Fpa99hCmC9VVGnrskvNKq4uBiriBJXN4XG6qqEmFVFl5/V8a/ZY+WxBexGyx8lpJJQBq9OO2++txkoJg11q41I1BkNq05pKVut0idZSd6xqT6D2Was9pC6oRTDVXHKkhpA5XGpv+aiRwVcCteLgUgN8a78nP6/ZH78SKH7575nFVatK/paehuzlpI6SPNpcPqeuRxJHIv0CGTut3Up5TLIvN5qU/HnrTbdx35//FedHhtixY6fGKszNzylgvu/AAUJNjdobk0ghOabeY3mplcoKkAeDLsrFND6fnWIxxdKiEH/iuv+VZ9tQsJKNlvmzD36M1e2ree9bf4dPfeIfuG7/fu1ViBOLEIxknKoBWtXoLP2o4ubycQ24/c1r+V57x9dG4DdiBK4Bt78Rl/nam7w2Ar95I/BfAW4/99lP87UvfoH5uVkOH36G+vog+YI0OMX+tqjZrKqCFLvb5UxQbUBLASHmaaJmks2uKqwEXJHNa554IqlCGNnECtPfrhk1dgwmA6lMksXFJc1Zkc24NE4kM1cBPVGk2ewEfD5l5EfCS8RiMUyVAi2hRhYXFiXkVQHVRDLD/NISZptN7QpzlQK+eh9Wl4NIIkqqkGFgfJwLoyOqspR+8fzCDPWhRlweJ7FUXBseyXSSUEtI83UEZJBmvjTepbEbW4qoXZPFYKS1uVnZuQIui5rS4/cpoI3ZqExYUdQJE1WsS2sg6UpVqAAuugAtg3wrMxulKVxt7GunH8moFFWMvHcBfoQxK/k0kvUjr5FjiSpGQLyaRdFKy6IaCFNjo0rhIrm3Yskn5+b1e7XgqtlTr8wSVjvnZfsiBSmlIJSsQItFc/akYKkVTCttjVbardaIAjVG60riwErr09p51r7362JNmvBpzeGRD1WtWqRQ/7VyuAZAvfJJF+BIhViijpUsRslFyudU8R0KSZFVBZOrANQy8CSVj0uy7MR2tvCyqrdqLS0WoFVgVo4lx5SCT66FsngRKy6jiMlU2acKYWkESP6oPBNSYItlltmqgK6OiRR1mezLoJpaa9XybOTnAnZlMnrOAjC7vV79nljzZqTxqoCfFIclbBaxwhJ7UguFbIFcWsgWJrUaliZiY12I2bEpRs5foRDN4gza+eRn7+NH93+fi5cu071mFeHYEha7XRsAAuoHG+qpD9ZrztberTs4sOd6VneuwWX0YKLaLEllM1XGtcHIbHSGU+dOMT0/xdzCNDMzo9gsRt71zt/h9KnztLa26/P+zX/5JwYHL2CzG9XuTMbxhhtu4YZX3Up7Sw8kzLQG21Rxl8pFOHPueR589LvcdPsu5pdG+emj97Nn3z78gRCRSJ4L50c5+cIF9h/YyeDgFd7z7vfxza9/n3zGoCrWbKbEXXe+icceeYJz5y7onCLW1QJ6StNk4MyLtK/tU1VzPBEnlojT2NhAT2+PWsxJs1GIJkazPGeQy+VJ5RP0rO8iU0jr/SCNR6fLqc9SjTyxsmnx8n267CqwkmRRe2ZXPq8vg6LL+a1y78o112aN3GcGg5ISavbmNSvg2vNX+9tVYkVVtV87h1eq1Wt/d+UzVLOf/Z/cDzTH9tfWxyvnNgEjyqIq12zpMsVSlfCh51YqY7WYX7ZUq9lB67OuR6w2PwWwtourg6SDi+owl6U+EGDDhk2cu3hBXyu50T5/QLPW87asrj/yGofFqk1AydObHZ+hmCyozd3i1BLFdInF2UVWtbQzePoK73nDOymkpckmoF6Bx554mDte92q++e2vs2PvNubC06zb0s+a9b3MzE8ydHWQWKlM1uwinqoC5zoniSpfQG2NCRAiy3Imec1OXxtLyq2pMuaXLX4FdJTrIv+XMa7lkMsxZbzk31XKShU8F9t90cLL9RelnuRui5JXmsXytdvpxOV24rRW6G2EzroKJoosLsyyOD9FLieWbEUamxppaGomVzASiRZYihZZDGe1cVUuLmK3Fmhr7aajo49szsxzx8/w5MGL2D122tf0kSwZyGIiU4bpxUX8QT8OcwWnzUixUCaVrCpqbFYnVrNFCSQyEWujTcZGF3j5NJPPi8pNXDPk30I4KKkywSDqj2wGt91KW1MTfT1dNAYCZFMpIovTFItRtestV4S4ZdJPAdEjkai6BhRL0sQUY0KbJMXqPCVEGLGoxigXQnLhitrvEvxW5HsWo4OGuhZKWRMDl0aILCXZuG4rG9b20d3WwvDgIF/+0rd49a17efbgCf7izz/C3MysWiwKYUAAHmnELcwvKniN0c5zR09y+twZJmcz2L0lNu7opWlVI75GH6FVDYxMXuVXTx5m+85e+tev0czI1R2bcJm9fPITX8VvcvDpz99NMjJDqZDBZXdhNjlJpspkchWePvQ8G7duJ1AX5KmDT+LxelmMxvCHmujftI3pxSUe/fcjrN3ayXU7t+PCxNFHn2BzZy8Htu2gqamBP/37v6G5t4cP/N6HeeqZw3z3hz9m++69ZPIytlYOHT1CJlti05Z2unvaNIN4amocjw36+3rxeaQpLOtPhbbmEAMDl/B7/fjrGnG561T5dPLFs4xPzjE4HqN38zbNr33igSfZu62JvbtbWZie4KbbbsUXbObq2AiXhkRhN0pLm5u33/sG5qYWmBqeZ11fP5cvTZENd/Ded/01f/mXf8Hvfei/85Uvf4MHHnqcjr4ODtzezrqtrZy9MIjJUKC50c35S6fZsHkDRouJ+3/yEFabh6nJCGaTl7bmbqJLSc4eu8i+67eq+rtNVJ+DVxgdmSAey2LIGtl2oJ19+3cTiUT42Q+OsOumLkItHkrGIlu2bGZ8eAxPrkB8fJbJSclFrqenZxsWg58Xnz/FwKkLbFq/HpfdQSyZoKG5GbvPiy9Yx+ljJ9Rmdd36Pn72iwfZsWcH97797Xz7e//O29/xO+w9cIDPfOFzrO7tpGjIshiZZvOGDaxuW88N+25k3949vPWtb1FA2OmQ7GGfKrwmpqfUil3uTbNFIg1SquxdSk7jd7hJZ/IEfI2QN3D00HGeOXiINWv6eehnP+Ho8aP8zX1/zc2338i+/TeSyicxWfwavxCq83L+7Fnees/d9PR08cCPH+L+B37O3933acpmC2/73XfzwMMPahO7ydXM9o5tXLl0gcMnHmfH9f2Y3TmSuXmeP3mU8xcu89tvfBcffNcf43I001y/huuvu4metQFi+SsMXDpHY10Tk6Nz9K3dyFe//q+MzczywrmznDj5Eqt7VuO1OwkFAvze77yXO27bw99/8qMSEUlTXTvDEzN87M//RokDYu8ZTsyRyC+COU3f+i5+/svn2L6tizvu2MTY0ASDFyf52j9+h298+YeQtegccPKF4+zYvY39N+zha9/6Kr98/GEaWxt1v1XvtPPAD46xfccqHv75U7xw8RJf/edvcunSVfbsuk7tgY35CtlwjMmhYbLxFNu27iCWKzAXm+GFc4dYu7WbN797H3UBK3dffweTM7M88uBTdDRvwFBy8/0f/YJwJMXffvJTfPHfvs7QxYv81Sc+zq4dGzl79gQ/+8n93HzL9WqhOjI5wffu/zGRdIaGljZKktMuufT5FNl4lv27r+f/Ye+9oyytynz/z8k51Kk6lXPonOhAQzc5igRRQTFgGB2vaYzoeB3jGIYxiwEURkdUBiSKZIGmoQOdc6rurpxPnZzzbz37rbcpud617vL+87tj91q1quuE95yzz373u5/nm0o5Ezu378Pr9ONyeJUldUdnK2ZLmfHpYVatXcynPvMxBscPMB05SnNLC8WMGUs1gNvaCCU3B/b1K1v8D/+PD/Ozu37CoaN7+fDH/4E1a1bw7a/fTmY2T193n1KKC2BVE6jB4bQpy+yTA8dVlmlTa5C7fvFzyoYibpeDc9ddxOLFy9m87Wka2wIMjQ9RNpgJRTKKQLt81UKyhRkCDS6GTg/S3b0Y8l6WNl2KjxYSsRA/+P6/YrNXede730FnZzdlbGSKFUomI48+8xDpcoyp+DAr13VTWy9OKnGSiSJ2k58De05Q62tTgHSgJqhU+iMTg/gCDoqVDC6vmSULV9B/MMKxI0dp67Fic0lkiJ+T/YNMjE5w9eUbuOHKt/DH372Ao9jIY/c/zf2//zXD/ft56L7/5Ia3XKdsVacSUTbt3M6x4WGSpSIlgwGfy8n6qxZSUwe5wjjBegtNLa3s3jtGtWRjad8yamytbH5qFz2NiykXkmzZ+keufsNSzt+4gBpfK2tWXkcm1s4Le17g2cP3gSlHnS9AMZUlF0vz5c9/HYepnlK+hlLBz733PYmvLsjeQ7tZsLyV1jY3g6f2cf/vH2D58j6iyRF2Hxji4ivWsG7juWAWwmECa8mIOe2jN7gYS8HE9OgJfG4LLc195PNOpmcSlM1ZnLUlpuPjDE0OE8lGqRhLmFwWbK4qNreB8FSMXLKEVUinQow1ieW0FiskETS9C3sJNjUyqGyqTfjr69S1XtSKZQE18zlFnpL1Tq8PU5kcBSEtGi3kyzAbTxCJpyjIvgCLijKyO7TsWclWFlK12+Mmm5V4oJLmNGYSJxAhVYsLs5X8vgjnrj0PS9mMtWpXxIRMNIfT7CKZzFIXDOJ0u0hmE8QycWxCYAnWYnU6FGk4lc8QyySJJGKEYrMK3Gtta1FkXp/TidfuoCzxSlKjYiCaL2Fy2CmZDSQLOWK5NBnZt0jdOudIo1xlFNisuXYJ7bsopZhWQCsSo8VgwmG1qXG1mcyqhyEE+Xwmo+rSgLhzmM3kCnkFwIprmNQe6VxGEeEFjBaguFStqN6DkCWlFhYivs3pUECxAkBFXSy9AZvEB1nOuPy8vgaSt6ZMucRdZy7Ddn4Nr/cZ/npNom79CzD49X0Evccw3ypZj40Rpa2QrGWPLkpbvXaX958UopvRqEBdFQFSrWI3iyNaSdWKklv98nN/5k033cSBgwcVgV5cjiaODEqaCJ1LFqiogLpgHeINJtcbu032wHZFyLNZq2RzUTBkicemkAhfi8mGyWhR8Rtui5fBI8N8+oOfpbd1AR99/0e5/Zvf4dxz1ykQ2yjRHHOVktQbynj7LHD799fgPfuJz47A3+kInAVu/06/+LMf++wI/Hcfgb8VuL3zjh8zPTnBS5tfJBgMaMpGg6jMNMBsrhaY+y2gk/xX0m7F1kfzbNHUVWJvJ6zFqmIKCpAr1soVKSpUbqUoPDXb4IaGBgUkTk1O093Vru6bnQ0pe1efx6OYtPv3HaC+ro6GxgbSpTTRXIIGlaVVppCVUsWg2OeishXQayoSUmzsiZlJZe0aTcZVE1ka55lsBrvLodQFopgyWc3UNwTJ5lO4vG7FJBWFbLaQV59JihGxuRUAWZiqAixHIxGSsYSyknO4XUr5msymlZ2QZCm5fV7iiZgapzMWP/MmnRQ2unWpnsurA4UyhgIGCyigg76aerRETU3N3NhrOcHyneg2xgL+zS9g9GJJnivjm0gkFFgrt0uxIj+qyFJZN1rBK/dpCmENpNUtUOV2HdBVr2s0KXWTDmzqH03Lt9R+dEvWv8a2ff371OaVBt1o6lnt35n8TSmg54BUPetGt4LWH/P652qvq9lfpVIJdVwBBz0et7IdlqxaAYl0QFupoecAFxkvKfD0zE1VxM1Zfct8sNm0XFwFdlstClyfnZ3F6XVqFq2iPBY+rAAVCpgRxZ1RAbdKfauEmBrQo8CximSsaTbLCuASFaVY3Yo9lbiQy/cilrgyv9FAQ3l/VpsTl9OpQHtRsSl1YkFTrYtisaWpRWXaWkx2ZQ8m9oLlZJ7OhhZlZ9fd08mHPvwhTKYKX/qXr3DyxADUgTPwAAAgAElEQVSNPXXKqlPsGCenJilmoFYUpa3NFLI5bCYLHS091AWClAtVVq5czcUbLsLr85GrFlTmoUOaxEYthzhVSBKLxKhWTTzyyOPEokmuv+E6pqZG6D91hHhsFr/fxWVXXM6CviVKLVcpgsdqJpuOsXPHDjra2rjndz/F6TUzNHYcp8+E2W5i6fKVjE9E2fLKfgK1LQTrGlXzQnLQ1q5dz6/+4z7yWckxtuCwe5RtqlKsZ7K0dXZpdqB2BxVDmUQ2iS/gpmHOjlrOa+l+SOa1AKOC8KjvoKrZUstylxPAtppRzUh9frymCtdAfX1u6+eFDpjq569+v06I0I+j367nVmugrJbzrBMXdIa7vjbPPxf080E7D7RGzPzX0t+Pbpmsn3PziRVKrTuX96w/Xj+fZe7PZ9GfOW9lzPQ14IyCeC6v2qDZQ8s14vWECbktVxF1ggmLnD9C/i9V1ZpbLVVoCNazcuU57N69WwH/s+FZNQ7SNGr09Kr5VimUScQSuO1utmzazPJFy9i3c49qXKWiMZw2m1J0LFzQS1drKyOSyTkxTiqbZmR8RGVGzibDXHrlpeRKWVasXcWOPTsYnRxlbHKUYH0904kkqYoBg1lyg/8yEkDGcP6aKe9PxkVdQypisf+alb1uCaevvfp3N58Ao64TSANXcry1716U5/K6ojKV2yQrSy7NotKXsRLVhdNqxkuBFr+VlmYXNluGciFMuZxR42q1eJQCPRwWlW0tweYg4dgMIxMTmB0N2J015DMhytkobQ0BWhpaKBfMvPDSXvqH4hTMPqy1jRRsFjKGEqlshnImj9/lw+lwKuJRpaTZzytyT1Uy1M/MMAU2i7pF1udS0QpVAaiVV4dS5CrraNkrZHMUMmkFOtTX+OkSS/fWNnxuO7MzAyQSYbU/MZlKpLMJqgaxThRreslIs1A1SDaekXJJxkzLpc+X80rRIscXIFc2BRarKHOtyr1D8uZbGluVSvfI4RPMTIXwOjysW7Gautpatm/dzpZX9tHW0sLXvvx5orMRBVK+9OJLpJJprr3mDcpWW0hqYqssFo+Lli7myWeeoqG1Ebvbzpad2wjFIzS2NuCpcfPQI4+QysJbb75KqVw3bdrBoe0D3PTey9i4fgkvv/g4dlOJ8aGwarq+7c03EIuksNndnDg+wOHDx3DXeLB4varR2z8wwDnrzyOeyfHys7sJzSZYubaHd73tzTz78MPko1HWLV7KxevWKqLB5776C6696UJ6+lZx223f5do3X6is3QdHRmluaWQmPKP2YUuX9WIyVwnUehW57T9+/iRf+9rHGB4+hVEAdEuVhQs6mJ4ZVdmnKWWJDQ2tzWoez4Yj9A9Msu/wBG0trbzhonNZuaATS6XAyy9sJpMpceW1b1ZKSnnu0WP7OD0wRsBf4dLL1jE5PkYyGcXjbKCn5Q2UMkEuuGCDsh3fu+8ou/ce47I3XMKzW+6makvidNXQ0tjClpc2EQpNY7IaWb1uLSdODzA0PEl7Wx9NDZ0S0KwUiUcOHKCpsY7BwZOsu2AlLT0NnJw+zLbde8nGLaxY1IHH4cLuqZBKTRJ01LLj6eMUJgw0BI286S3n0Ne5huef28/Fl15PCQd333M/QwOTfOh9HyQyNc2zTz3JFZddqHJCjw+O0NrVRiorRIccP/r+d9m5d7sCKyRf3my1c/TIKX5+569oaGzjK1//Ot0Lunh11ysc7z/EzPQMF2/YwN2/uAerzG/ZJ1bERSWh7SswEfAHicbjytaxJMIykzhBSFZ8jmNH9/Pkk4+y+cWnqfV7uPKKi3j++T+zfetJ7A4XtbUBzjv/SkplB1/9+rf59ve+zaPP/Jpgg4/Q5AwOs4merna+cNun+fNzL5FIVrn1PR/j8SdfomKy4qhxYnVWMFTLLO3pYXTkANHYSRKJUZKxCIcOnGbRgmWcOjXLJZddzEc/+X5cnhp+89tHyGRNLOzuZP/ul3nqT0+orHuL2YHN7uLLX/lXmto7eGXnDgUojoyMsHvHq+zcuoWgz0csMcuS5V3c+t53qvP+la072blrD+NT41SNWmb1TGyWlatbuODSNcTTU+zbP6CIIuoztS7le1/6uQKeNj+3jT8+8gRXXHkFjc1BYukY+WqOe37za+LZlAI5nC43H/7w+5meOcjk2DAf/+Cn6W1axbaX93P3L35FJJxh9apLOH1qklQ6Sc+iOianTzE8OKOAkdbeWs69YClVqxBPxrho43qq2SLkDHjsQWZDQlBxsnX7PvYePMIVb3gLZqPkmY+yfFkfXreVulq3MlJNZOK8tO1lJiLTBBobcPi9jIdC7HnlIHUuHxeddwnZZJHnnnxJgZM+V4BTJ05jMVmw2s2sPXcVF12ynu4F7dx736+48aaLmAof5PChE5y/9lris0Z2vHKYSsnAj350O/92+zdo76pn5erFuDxe5R6QzZYZPt1PdGqc3p6FjI3OcuzoMN1di6ipqVcgiNvrwOaocmrwADZnmZe3PUM4PIHNXWEmGmPRooVMTicolu1YbF7CsSQdPe1YbLJu5+jubWN6ako551y88Spqqr1sf+4w73/fO3j8sf/iwQd/S1NjPddddwMmyYYXNxWXg7UXrObue3/C7iPbCDTaaGlxsLCvjaHBSSg56GxfzIuP76T/1AB1DXWsP289s5EpfHVOcsUkbV0NHD58nFp3L50drUxFDirwORpLUynA3l37qK91ctcPfsErT+3lyPYh9mw5xB0//z6P3HsnkckxPviB99Hff5wHH3qSUwMD9CzooLmzjUBzA/aAg6NDB0gRon1xkJbeWuWqsOnF44TDZrXXtJndLFqwmJmZUXp6W+g/dJyBo8O89ZaN9HUvIBZKccH6ywg02tk9vIVNz4u7QYr2xhbslhL1Qejt6mDxgnXUuldx7+82YXXVE83G2L77z4jacmJomkhkGAx5PG4zt/3zx3D4S+w59ConT58iHQdL2UObv4OLz7kWv6mFQj5EmZAiNAdq23Dbm4mnUqQLYZV5nK/EiSRDxFJJZSlbNqWwuguYhPhaMZKIxxWY6BPymc1KMhHD5bArFyyX28Xy5cuVC9boxBhuj0eRv4UYqEBWUSJWhOxmxOWS40nGbZqCELIcLkpVA9G45L1nCMfTlFWMw5z711ztKSROqZHln74v02t4cb9yRc3EI3GaaltorWvHVLRiqVjx2LwKnJNoGrPNir/OB5aqUrGKG4tEcISjEWajEbLlAla3E1/Ap3oHUgwK+Oe22/A6HFTyRZV1LjWLRC5MhELEMinZ+GFy2cmWi2TKYqdc1eySlTuXWb2OWCGrHogAr0Kgn+PHSTUqFvQGAaHLFeUW4nW5tRo+lyedSikHMaklFcFZnM+EpC3jYDWTFneffB6D7Jtk76niX1AqYgGQRZ0qt8/f70oN/dfqfL0GkXpbyBxSW+u1vXIiU/bOqrF0pl6Z3x8QgHN+z0QnyMoYvNaj0voj8+sh6adIz0P21PK+5D65Td6nrEdyTOlnSJ9E+i/yvvxer3J5E9c3qd8F3BVnuLbWVrZv364cplYsX4HDZlPka6nb+0+cUOMnZObW1k6CtQ1qbsi+1GSUmLAE/ScP0NFeT1NTPdte2c7y5SsJ+OoppIvMjoR515tvpauhh09/+NOKALN27Vrl6Cbg8Fng9szUOPufsyNwdgT+zkbgLHD7d/aFn/24Z0fg72UE/lbg9q47fsrkxCibXnpBKW6lsSlNYdlkvwYianaPajOtQCWx5DljlqmolNK4VXmPVRQAJSxZUQzJBl/UUwKgChNU2qfDg0NnQEphoAqQe9GFFzE2PkYgUMu+ffuUolQavy1tLZj8dipuM4ePHGV0dIy+ngVkUjmlRBNwOBSdJV3IKUZu0VDC6rCqZrKlZCY2FeGNb7xGHXvPvt1cfuWVnOw/wXR4koaWBpXlKfl5Hq+HZCqpCguxWpYNe1OwkWg0otRgYlO5cslydu/Zo+xrxKZZxkGKNnmjuVIBo0OztpnfzNcZoALAzgdyZGx1oFCp1BRII3aVFgUayY9mq1s4o1ZTtsNlsdjUcl9F2aSDRjooLLfL/0UhIseQokOKF2VVPafiM1lMZ44zX7GnF106ADtfESjHlezN+Y+X2/73wNGcgvh1Kj39Obpqdz5oq15jTiEodl16QfcXwNKcSk1/nn7fmd9K6i2vrRWE8k8IAzLPLCrbV8v3ldmrlLhnwFrJVDIqpeYZ0FZ9L0JkkOPM2VuLnktsmE0mdVz5rYOxmlX0XO4zciyrIjIICUD77udsqQxlvG7bnBW0nt05937lXJJzTL1vAdIFZLCoglusL6tlk7LMlXPKohqIdnVeFYWBLlbMRrm/QClfYWY6RLlQprOhlaaaOnxuN909XZw63U9bu6ioJJ8nS21trbI+3vr8HmZS0zS3tiigulDOE6gXxVuOY3tP4/CalSJB8pfdTjeNzY3UNdURaKhj1eqVdHV0qmXCY/PRVddHRdTohTKR2ZgaK5/fhdNlxik2vJLbVM2r85aCmUwyxeD4Hv78/CMcOHBYrR1r1q1l2cqlDA73UzVVlEXV6NgkFmMtB7aNEE1F8QR8qnmzqG+BssiLRpKqASKniNdXq1Sa7R1dSrmsiAnlIg6xVq2WqFgrpHMp8pL7Z7EodUhtXa1S3afSKUU6EeBWvg2Lzaryo0oVsd2WzFQB2DWFtpynco7Jb2kAzJ+b+jmnn7s6aKoDgPJbv08/t+c3MWS+yvudT8qYD8DqWdX/y3mg7JNfI0XMP8/mM91f/zwBbfXcan09mP9e55+/8wFpLaNca+Yohy89c3ZOKazMvgSnE0KQqE4V9bxKupqmYipRLUpQqQGb5GUarRgqJgK+AH3dPezauVtZklksJpKphHJEaCl2KuJPsVAim8pz4uhJSpKxWq6yetUaZXEvSjev28XMzKTKRzt0dAeBJhNWB/gDAZW93dzeStVoxFtTw1Q4zIHDhylUKgpMTqSSCvwumgxkRRFqeq1RNH/d0wklesNPnxcqD1ZZBmtroQ7cznc4mK8UkPGU64/FZlfEJLEOlNsspjkSjUGzohcOvtjOaUpVISlIlq4JhzhWVMu4nBXqas0Eay3YrVVlL5hNZdR5LI0mr9eJy2tSuaXpQpFEuY5s2YGlksdtKuI0FfFYLfhcPjzeeo6dGuPw6SlOTiVIVMy46hopG61KsWdE1lJtrimFsSiQ5Tojjh3K7l0756SjaDQrWwEsuKmUtWuJKDuUbaFMDfkc4koge4Z0mlwygd1ipb21lY62ZtqaayiVssRiYRLJWYymMlar2E8XFYAtE092GBXJrZRctKpJjaMob5UcRTEDNJWvZvOv2ZfLbWaLEJNk34KyoE9HssxORGiqb6SpsYWn/rSNj374Hfg8fk6e6GdmKsr0pFjWJ/nHf3ifyhzViU9CqhEr18bmJpnsSrkSikTYuXePyuiMJXO8vGUP3X3dvPWmqxkcGWE0FFb22JNTA7z95muxkGVybIiDe4Y4snuKC9Y385br38To4DBel4tiIc/WHYc5OjbEpW+6BrvTzeDwCNt27GLBom48Hheb/riHnoUOVoh6SQhq+SxtDUGl4D16egyjzUmhYGHvgQE+9vH389RzW3l11xa+853bufe39zF8cpQb33YJ4fA0oZkZduw4gL3czNvedzXbt2+lmE/jslvo6W5m+fIFJNNhZbdrtqEUVgaLgUDAx6nBKU4PxohOR7GWS9xw2ZVsXH0+B/YcIxRO8fK2fQyMjOGr9dLWUU9Li59CIUy2EKJkTJHKxGgMdmEqdZOKO7jmqqt54MGH6e5bRGNjJ5lymsHprfjrxTazQmgyjqViU44VoXCIlatX8fAjT5HPW2mSz+/wq+91eGCIbDrE4OlhfDYHKxf66G6sw+03kanm8NW24vTUEYrEyeTDQJb/+vVx/uGWVViLAY4fGuPaaxaRSduZnK5y+NgQi5avxmhx0dLcxi03vZXNzz/L5z7zGTxOAw0tHWy4eCMhsUo0Gli9dhnHjh0kHJnhIx/9CI88/AjJhFiHWyiWrBhxMDIyrtTtmCoEg342bljHFZdfiMViVHs8m10jTZhNoiiTa5xYoOepqakjnkixb/8h2to7iYUjfOtrX2H39i0EakRlbmd8dJbbPvN+PvW5j/LOm25hYHAUg9nH4PAk3/jmD3jf+9/LWCjG1ddcSWtvK8uX9LH2nGWK/HL+2vU8+Ic/MjgwTk/vEjyBOpasXKHcbobGB6ivd7K4p4FkMkw4FGH3q3sZGZrkHW9/FzPT0+zZv5Ox8SE+++lPcfPNb+env/wVjz/+HI31TWxcf56yR89lC5w4fkrtTWTVu+5NN7Dv8AEFVM/MTOGwW5VS3+91EY1PEIrG6OisV2vNwOkQ2XSBptZaOvvqcfms5MspXD4zxUqapuYAxXKeeCTN8Kkp2up7ed8tH6W3YwmZWJFNL2ymtq5G7fHrGoL88Kc/5tCxk/QtXqSs7KfCE4xNneaOH3+e0NhJZoZGuHTd5cwMp4lMVbnkkpv45jd/StVso6Gjnv0ntjEzNUF9oJarrriagbHTrD53Jb0LW9lz8GWeefJxLr9wNV0trYyPThMKpXnDG2/igo3XsOfgEe7/zdMMDw3TEAxAtYDfJ04LZorlNDv27cLkLNPe106qlCKUnFVWyMaSleKslX/6H59l47oL+fRHP8vefcdYtuAcpf7taGtXNpwd3W2yG+PPzz/N6OQQ6cI4za0OOtsWsfnFQ/zPz36Lb37th+SLKe6867scOLqZVG6KWHKWWCLD+vWXEY+XsJlgsP8Qy5eu4JwV5zE9E+fuX96LxCEkEyl8PjfBRj/lShq7q0ptnZOh4WO8svsZWrrraWzswWav47nnX1SRN/WNtWo9TiQytLUuZGxkmqamRozGHNHQLBtXXM/p/SHqajy0twV5/vknsdksdHR00dLSgdXhJJSMUiDL4NQJxmcHmIlO0t7qJ+B3Y6rYqVZsZFNVGus7ONU/zOxsFLfXw+mhfmqCHgINbhxuCyNj41RLYre+kKOnXmFyMkSpaFH7k6MHhljY4+Xr//xVxo6H2bPpCLu37ecHP/oWlfgk9/zsTi674AJqXA6SMyEKmQwdze14/H4i6TQHBo5ianBS9lfYPbiHYG8d3mA9w6MZRbjau+8gvT19nD49RCI1xYK+TqUUPH5wlI3nr+H885dz/389Sjpe4QMfv5w33nAeXkMnB/bO8sLzWygXBQQNYTQlsNpcrFvzRg4dilA1eLG6LfzwZ/+G3eSlxh2gt69ZOSi4LU1MTkxS32wnlY/idPtIRCvMjM8ScFVxG910BBfT2FxDmaTsSKgWLViMHkW2kO2eKr+MJSoGseQtEk+FmQlPEE7NUvWaKbvkuixkcFHZxlQN43bYyReyOG2yr6iQTqdoqA/S1NiorqkCzopdhs1qwmI2KeeRUkncRwwqnkIU2rligWy+gF1ilqw2wtGEIgGE40JkFuWlKERlt2RQGbpmuWAJ6VbVcmJdrPUxJLfWmreIYQmmihlDwURXYw9LupdQLUImmVNkWSHbZvIppsPThCOzynnJZRF1rwO7RDA5bZQl3qEqVsQSiZNXjRSH1YpT9hxS04ozU9lIMVNU+bkVk4FENk08k6ZoqFKxGMlVy+Qk61YimqT/Mlffqh2UIvnJfkzbaypXY/kMQjaWmjAjEVgVBTi6XS5VT1YKReVuI85J4rikgMxyiVRGQO6qAm0FzBXQVrdFFhWyWSyrBQRV5ESNTK7vaYWwqEVE/WW7XdvnVpRTjbyOXpvrtYge6aTXNvJb72mIi9Z8wuR8Qqm8rv5vfi2jE891Qrr+t15ryfOk9pe/RW0rf4sqV1zORA0tLkxisyxqYyGRyrVWyKPSMxCnH/U8m6hqywr49/q8ilA6PjZJJJzA5XCxYEEfmVQYi1X2lyWMBnHMqVBbU6fswp9/7iXWn3M+pryJN1/1VkUM+KcP/hPf/Oq32bDhfLVfLRtUIrL6iGcVt38v3dyzn/PsCJwdAX0EzgK3Z+fC2RE4OwL/LUfgbwJuv/td7vzJHUxNjPHii8+rRoVkDWrKGAEANYBQA8KkChMLWFHKaCx/leVoMGGYs41UdjcKfDNSLIqlrqYaFRBWNvwOi52QqGy7exSDcWhokBtuuIG7776HeDJOW3uHUsc++fRTPPnU0zz4wAP0nzpJx4o+RmLT7Ny1gzu+/xOefeJp6hta2LrlFV586UVVxLR3d6i8lsnQpMoMyybTGDNVohNhHnv0UXbu3sW3v/VNfn7nnTz5+J/YvGOzApNcfjd2p53x8TGa25oV09c2B3Tm01nNvlkUesUS1111LQ88/AfV7DCazfhq/JqiVTIKLZC35KiYNXvI1xcXcpuucFUWuyovVlN/WiyaBbDOINXVtvI43X5IL4bmq/yUVbVuSTp3LP04AhrqBdJ8ZZdSgxXzZ0Dc+apXXc2ngzPz1bXKFlfl88412eeUZzoAO98qVGvkzynu5hTI80FZfWxer16bDxDJ3FP5tybTGWBLL7704+tF3/zfSmU1Z5V8RuGmciRlfDV7Thl7AT4FlNXUvBackkVk1pSzcrtuiyzHlscLCC4MbGn460WpjIUAdQq4VbagWuavAuPQLK3lZJKxU/cpMMusFEzVioAyUjhKDqQoGSXnUhRrYoGsqbbl3BILZHl+OpMhE89hNDjwON1zitsihXyGTCalGNsWyf8Vy+R8kdpALS6nB5/bS1dzO7VOr7L9VllKdov2nGxG5VZ7vWIf5SGdyfLwH57geH+/AnjD6TDuepdSvoTGZ6lYixiqYs1sp5gtqBxHLEYFEHuDXtq6WqmtraHJ38b6pRtpbG5hxYpzKKbLJJIxmhqDZHJR1eCXxosoUY6cPM5sKKqpqvx5rI48u3YeIBhsYeC0ZNIWufCii9i9b68ieExOzbL+3IvIpOGZR19gaHScjtZWIqEQwaZmHA43BqN81xay0kQQZrjJgM/vp1QtU1sXUA0lo81IppIlW8xq6kjJ+LSaNYa2w6ZU/PJdq8xlUZ9bzMruVgATs7GqLKrng5Nyrsj3rTPA1RxROL0AmtqPPpdl/uqPm29frJ/Lcr+uMlfvQVac11kVz5/z81Wwr53P2pybD9LqF77Xky3mXxCFnKEDtvp6pZ9veiNFB6P148jfNrGsE1Wtnl09N26Kwa8xgbQ1Qa4Zc2Bu1VwhbYyDtYK5YsFiECs6H1aDnWKmjNVg4eINF/DSppdU5rBYAodmpli2fBmH799JIpEkNBPG4/Kp5q7b5WX1OZJDJTbhNQycHiCdTiqgMxSaYdWGBYzE99GxoBGL1Y7b5ycWTxGOJZiNJhkZn8JgsklALfFUFptDs/gXMMLhdSoG/Pwmkb726aoDvRmlP0bUp8Wi2O5pn10fP/1aoK93OvCrk3TEnlsASGXzqxBRyS+TBpk2L+QaLfNQ5rHb6dAyX8UVQNYZyZwvFfG5bDQEPAS8NtwOsTQWVcc0lXICp1PUpqIil2y2MsmyizwOrFUbhmKFfDJJpZjB6TDhcJroXtBDIluif3CWofEMA8MJMkU7NcFmDBabAvozWSFOZdV37fJ4VCSCnEcV0YTls1SN5TkbQnCYBLjVriUStaCcO+aqMyEOSC6bNB0RIkxBy5E1VEp0tTWq3FWH3UwoNE6+kMRkFLeILHbJu5NzXdZhYU9VDGrdEuKMwWRVWdZnspt1soQolqUxVi1itgqZQNS/FZwOGxZcVHMWjGUjmXRGuQ3IcaXpJlnEL7+0h+OHBjBbKnz3379JJpNVFspOaWoW86rpG43ElK23ze7AV1OnLO9Hx8Z45qmdZIphNlywAYPRwrMvPE/BaMTfHmTlmsVMTQ0pIEKuVkF/gCN7DuMyO2kNNjI9MkpvWyt2yeazWbjvuU3MFiuce+65TM/McPrUKa699koi4Qh/+NXTON0lrn/Teno6W6gWc5rTg8VKfX0PT8tzZ2M0tLQpW+QLLryEp59+VtnmPvXk02zcuA6JGR8dnmBkZBCPx0xdyzKSiSm6ujqpDwY5drifdCpEe3Mva87vxmqDTD6GxW7A4bGQK6TZs/cQtf42bJKMmK2wYcUGDHkbLzz3KoePDFM1ufHW1pHMxJicGsLlhve+5zo273gcS02e2gZxYmnEY1/Inh2nVSO6plbsmMP09C7mpVdeoK61zGXXnMe27bswVzzUeTsITc+q/aNYms7OxqmtaWbg1Cgepxe/x8uR/YdparYq283VS1tY7WuiPm7AmkNlCOddJkKFLDbJYDRaCIUiPPrUdtZfdg7rLj6PUr7EaP8obls9GzZcyadu+wKZcoVgUwsf+eiH6Otuw2WDL//Ll1i+pEPtL21uL5OhqMp+jKemMFnL7NhxiCVLeqmv9VMbaMFs9LBjxxH8nkbOXXeuIg4sWrRA5UG73RYq1STTU6ME6+ox2+wMDo2SzuaZDSfxB4K0dfaQK0gDXlxcCgyPjFEXqOWJPzzIvp2vkopFMBtKitBRXxvkgx98K30LuvjcP3+R5o4WWrvqmAhN8ZWvfoV8yc8jTx5WZJlAAJzWksrOjM0kePJPz/Od2/8dTEWM5hJPvfgnfvyzOzDbJEZimtUrW/jH932OZQtu4Etf+BkN9Z2cd/5SJmaOcPDIK+zd+yrhmSj/cOs/snTJSvp6F/Pgo49xcnBI1RFCWlu8eDGbX97M4NAgmKpKQS37F6O5qjKXZX5hKFMbsFEbtBOanVGkoNbWNi3+RNmzQ6GUw+NzkUjFlW20jKUQP0dHw8rloaGmmV3bjnDbR7/I+eetZ9MLmzh+7Bgn+o8r+3C5RhjMDmrqmmlsbaRsCas89CULGtm4bjHp6BCJ0AxBTwft9Ru55poPcufP/5Mf/vwHLF29kI7ebvoWLsTvsFPrryFXNjAyOYWvxsO6NUv4/b2/5RLrtg0AACAASURBVNTJP7NsSSdia5TKFGnvWkZtXQ+9i1awouVCHv/jn/jdvb/B7/cyMjpAfUONsvOVLNela9sYmxWCzUF8DXY8dR7sBg/DBxL84kf/QW/nIrZt2cmObXu58dqb+fNzL1Djq1FAhbjWj08OMzh8moHBk7zhmkvp7WkjGS8SnS1w5eVXUciZeeKpB7nxrZezdddT7D30CrFUhKaWDian0vg9zXz1S1/C67QRDoXUNf7I4aNMTU7x7nffynPPPsvE2LjKUw4G66mp8SugRCyU69o8TCVGGZ+cVfbvPYuaSeUnyZdmVc05MVokGTFz6tgkHe3tRKPDLOxr5Yrzb2H8VJY6v4/mpgC7dmylPlin9kqjYxPs2beXm971Nk4NH6drcQuPP/sQhVKGFUuXMD02jc3qwWH1EQy00NjQjtctxGXUdevAsQMcOb6f/Yf24HQ76FncxcjYBOl8jLZOHzMzMTrbWzFVXZw6NsKinnq+/6//zu9/+SCHth1nSddi6mtNxGZG6GzspBxP4zFBrdTB5QoOzMSicRU9kDBVGCnESbgrRG1Zcu4yA6EJclUrl116Mft37mF6dJqRkyH8DiO1fh+FQolwLMOCxS34g1ZGp6ZpbOokng/x/g+vZ3rIiqu8hHPPvZxDe/YyPLWVSKxfqZeT6Sr+mk4w2Tk91o/VVaah0Yfd4iUdyRCbLNJbfyFOS1DlyHt8HkVUdrq9FPNR4rH9zE6dUOuIx++hvbMbv6eVTKJMKVfA46jBZvRhrDgxVKxYrAZcXtkIpkikMkSTecbyE0yVpskVswrMEwvjqkEsjFM4HJJlm6dUzGCV/W9J6o4qHp8Xh9cn/D4sYq/skIzYKiWJd6qIY5RkvwuRGqWAFNKU5N5WDZJta1RgbiyWIBJNkM2LI4ioVsWyVrZ8duXQJREO+XxRAbhC4pU4JHF1KaSKmCtWCskiNa4AV1/yBmanQyo3NiKq2nxGzRNxdirni1grc7WbzaJAWPEIK1RLlFVWbVHtlUU1LGw3U9WAw27HY3JiyJQU0VfqBtVXEbVrtUK2UiRdKpAXMLtcIFnMURBamlygDaJY1Xo1Z4BbgUnniMRCONUInhLhKsRTgwIdPXansluW/Y0Av1axOxYiupx1FjO5Yp5YNKbIdU6XlgUrsVMqC/Z1MU3za3K91n/9beL6oMidBhlbrT8h+1upnV4P5P5FbS8xROLCIwS7uT6Jvp9+zT3rf7VSFnKDvI78yGvqvQudED+/NprvZCQkb6m547GY5lBmteLzepXLlorEkXxfUUy7ZR+rqYFl/ITQLSTBfK5EKplRqurhoRMYDAXa2oJ0dTZRzGdU7vuqlWsYGhilnKsSGYvwgVs+SG/LQj72Dx/j61/+BhdeeIG6dokz1Fng9r9ly/bshzo7AmdH4P9gBM4Ct/8Hg3T2IWdH4OwI/L83An8bcPs9fnnnz5icGGPTphdUQ0PYqxpGq6kENbLfa9abYoEshZFSyihwTsv/FAWBqF6EnSkbXGmYSoNQ8u3kcZK/JZZDZkysP38DP/vpT3E6HHT39nDVVVfxwzt+TKC2lvXnn6esa9729rdz+7/fzrH+Ezhr3RwbPK42yo//4QllWXjjW9/Kdddcx9e+/jWuvvJKrr7+japJvG3nNv74+GM0Bet51023Us6Weec73sHt3/l3Hv7Dg9xx108VcCnN7meeepqXtr2Ew+ngTddfr5QZY1MT/OGhhxifmODNN95IZ2s7kdkI9/72N9z81pt55LFHVKHx0Y99TGVbyhA88MADpKoZ4sY4FXtVKxQUXCDKZI1hKk2i+dY+WhNZsysWRqkoqaQ4kQJsPkgjx38NIJLiQ1OBKnvOov4dvJYDqzNfz4AHZbGo1nJbzwDHZU0lOF9RO79Qej0wqoAHUY6q+SDNbeOZ50uzXBWMc7bLGm4jj9fAzDPwrQ7kzt2vnqMyewQQfs0y2ShKKAGcVAbt3NyaB3roKlwdNHn9mSo5g3JMUefpgIqMl6hvIpGwGmcd3LLbrfj9fvw1PjIZyTnS1MwyXnqRKMcIiDpvbhzlvvmAtt2m2Uer26S7qUAaEf5VcDicmhpdTDpl/NRnlnEXFXpCkAlMRrOytBKQVgr2cqmqlM3ytwCw8h0LO9phc2A22KBkVorbyOwsiXhUWR5LTpjL4VDW3vJ+TAYTzU3N1EjGVaGItWrEa3Uqha4GVpuUbbSAwgLaSjPDgFmphAr5Mjt37mVkdAx3kwtfq48yJVXcSyNUAG+xMBO7MsmETaUyOO1ucuQ5cawfY9FMY3OdsnHsaOtm+fJVHD92UjVXFy/qVVZ5s5EJ1TiNx2NkM3k6O3vwet3YXDkmZgaVnSKlWsbHxikWDSxatBijyczLL2+htbWdRYtWcKp/lHg8y+x0VGUSSVZgQ3MLXr9PzUUhY2TkM9qtJLOipDeRLWTVe3d7nDS01JOjqOxa5XsXda3yFTDJ3DYqhnkunyWZTiqWtYD7UsBLY8Tvdqvxljkitlt6Nul8oHM+SKrP1fmq9/nMcnmsPHc+oeE1Ioesn6+xz+efE68nXejqXe21NeW5fsy/BuDqgO984FeRCOZQtNcDtPOBx/mMeqWwlZ85ooWMoVr/5LxVn00nO+jKxzkFqqFExZHH4bFiMzgwla3YcFLNG8lEs5grZq6+/Cru+91vcbuczIZnlB3rrbfeytdu/gQXXHAxqXSe7u4FVKpGpYpZsKiXV3duo6k1wMh4P4Ggna6eRhwuI2VbFZPfQTKXZWo6xNjEFIlEVjXxqiYbBqOdQgly+TK1wSaS6Sw2q41CSax29TzW1wBYHXjVAWydWKKvO4JHVtR69Jrtu76262Mr37M0fOSfbtMua4iw9+V7V8eqVtQclBw2GUttLmquAdJEEoBXW0uFEFLFWLZhqpowl8FrN9JQa6a+DsyGWWprJEe+RCoRVnnCYhFRKIpVf1GBBVWTFafHS7FaIRQJK5BE5lFrcyt+d4B0okAikmFkIsG2wyNg91MTqMXu9JDNFUik0uSLkilrwu11q4mRK2RVzqS8RyEbWaqWM3NMDBJkfVQ5wHP57RajRbkHyIIpewpNaVAlm0pgMVXpaG+mp6sVo7FIIj5DuZzFYTUru2WZh+oSI+ttUZS/cnxxmJDrl6y/YqcsypqqcgjBWMHhtFAmS6mSxSCDJuNcteO21GDCSkGa0W4f8ViCfLZAR3snXrePX/3ycWpqjNzytrezffurmuOBWPFXq1x1xZWEwzHMKp/dTjKpkWTqautIZ4vMhsPE4glGxyeYCSfYceAQdX1+1qxfSf/pYwTq/LhdblxONx6r9jNw/DjmQgFLpahA+a7eDqaLJn7/p6doqG9i+dLFJKIR1eyeHBvl4IGTrF+1muWr2zh8ZAyrI4XRUMbv99DW2kMklsZksjI8MsGBgydZvWYthw4eUGMlKucrr7hMAea7d+xX1pmx2AyPPXOQK29YwPKlK1XEhdVi55XNW9i5ZYj3f+iNnLNmOeOTQ7i8ct6kGRsfJlhfhxETPqufg68OMHIsTmR8hvVrLidXtJMvm5iJRQhFxwkGXXj9Znp7/dhr8lQ9SSrGgrK+npmQ2Aq/aKPUXBEwIZFMqtexujNgzhGNp1m2YDXGspfBgVEVm2DASlNjBzu37aeQqarr0oUbNhCPzXCqfy+nT+9n7aqlnNe7hvDRGKOnZskls3S3Bmip91LK54glC3hqgmzf9yrhTASj08SK9SuJpcFuaeC8c6/gZ3ffw2hoiu4FfZitcO21l3H9Gy7lsYfvI52IMDMboXvBYgZGJnH5vXT2BnF7TcqGe3JiiJvecgNrztmA1eTD7WqgztdIOplRkQqxmAAaFqWy3L7lOew2I08986w67w4eOUEik2ViakYRl379u/sUSWDHnp3qOr506VKsZjNei4OZsXH+465f4rE7WL5oEauWLeWxx+7nvPPPoanNz/BUP96gjT2HX+WCS9fT0LSSfcdKjAxHyKajDJ06RrDGhd/n4M03vIXFvUs4cfI0hw4dZTI0oc6f4fFTbDvwJ3xNsGHdtbzn2n/h9L4U5aSNl59/CqcjidUdI54dY3x2iq27jvCJ277Are/9BBNTce665z9wOl00NTdw7vp1fO1rX+b06RN0d3eQTEWU0r6rt53ZRIh0IY3bY6e+1obDXFAuBUKAkf1eS3OLWn8lAsLt8eH11rBv3yFWLF+Fx+Nj1+79xONpWloD5JJGla090j/D+vVr6D92kmgkrNRYqXSOqtHBgoWrqAm0qP2D1R7CX1skk4pTG5AMamn2l5WdeSoKl118A4t7VnHPr/6T9vZuOtp7VdzFw4/8ju7uXhqbF5HMVtUa0dpcxxWXnsOJY5soV0Ps2LGJyZkw9a19zIRL9CxYjmkmqAg7mze9pD6fOE/MRkJc9YbLuOldb2Jo+hSbtr3IvuO7qWtx0tgRxGsPsOWJfVx3+Zt5zzvfR3tLL8898wKn+0eYGJvEYXMpQqAstc2tTbR3tvPoow9xw3VvIeAJ4nJ6GRsVS+m9nOg/TEdHPf0Dhznaf5Bgk491G9aSzOZ4YdNW3E4vn/joJ3nPO95DoZBmdnaKgwf3YBDzcIdNAVxtLe3UB5oU6PmH+x+lUjYpws9F15zDq0deYsvW/dSKJW1nMxVDjIVL68gVIjz5xKtce/WVnDo2xNZXjrFksYfzzl3Lqr43MngsRyISZ2FvF0MD/QRq/KqeOHXyNOF4mA2XnI/TZyVZjHLfQ7/B5bbT3thBNWfAbvPQ3NhJW0s3uWwZryfA8NiYyvOsCfqYjc9w4PA+RRyoWAs0dTVRMWdoarbg8/mxGfxQcpGYTXDqyD6+8Mnb8Bj83Pn9u1nc2YvVFKe9qQZr3o4xU8BVLWMv5HCUSjgRwLBE1eokJtfuplomyHA4PMxsNUXJV6Cmy0psJs3pnZM4UjasiRLdQRdOU4GVK3qYieWZlmx5l52nt+5m/WUbODV6ire9dwUvP3+cgZMpPvyh27jp+ptJFyc5dnQH+49vJ5XLqNgHYeWYrAaK1YxypJJoBEPOQY21kUZPG3aji1g4SmtbJ+FYXBHF6oM1WM05nPYc46MHOHjsVTL5OE0N9axYuhKPtYbopAFLuQWPs0YRUYt5lbuE0Sz7bEFdTcyWQ2QsSQqV4pxjVgaLw4rFblK1QSGfJp9LYzVV8btdWE0GBfRnylAUy16xJ/ZJjrdRAbfFgpDGpDYuCO9OES2VCtVoUESyqpBa7Q7y+TLjkzOKyFMqC5nWTjpdVhbFDqdPvHXIZMQ2uKrqo6HZMTKJFDWeABZskIOWYAv1/nopaXCIfUu1opx4zBajslEXspnb5FC1v0ThiEI2L7WlQVy6hFOmgZdCSBMSmLRbJI/WKbnUBQNOs02t+WoHLzWwgIVUSOYyFI0G2amQLOUVkCvg7ZlaX6/F58iT+l5T9pOKCG0wnnEVkbrQWKrgtTm1c8ZoVCR02Xda7TbV39FjeoSQKspb6VdIn0dzVHmttp9fR/w1AvdrvQUtXkv+1oHS/x0AOx+QFecFPY5kPsCqH/f1dYxem8jnF2K1/NMdzPQxkePMr/Ol/tJrf9WXEYeyOTVxLBZXbkviJGezSASPXa3lYlMt9ZLYLovgQM4PcbwwYsZpcyuCf2hmjNmZMSyWEo31NSquY3hwmBXLVkHVTHgizMTgFJ//2D+zpGsZH3nfR/jGV7/Fxo0bNNKvSQPx57pwZzNu/99rzZ59x2dH4OwI/F+MwFng9v9i8M4+9ewInB2B//+OwN8K3N71858yOT6urJIFuC0Ie1WyNVQeiagdNXtkbXMsikIt51A2k5pCTBSCssmvKBaibOi1zbuWO2MxWRWg6vX4mZ6aVvmbfn+Ap55+inNWn8PjTz7Bv/3b7Xz3e9/lnLVr1Ib5xU2buPOuO/nJT3/Kb397LwuX9RFLRLBbbTz3xJ+5997fsmjBQrZv3ca2ba/ygx98ny9/5cuks2l++KPvc8s73sGVV1zF4gWLeeC/HuI///NeHnv8UX5yxx3c+cu72L13lwKHb3nHLaxZv5Ybb7yRW25+O9//3vf55Gc+xVRkms9+7jZefvkVEpEYX/jcP5OvFvnxd3/EJz7zCaKxKEuWLGHhokW8+53v5sc/+CGb923Bv8CPyftaI14KAx200Zv3uvJOGvK66k4yOPWCZz4YowM6OltUihDdmlXAYanZ9EJGL1bmAzS6rbEO9ihAFi1nRgcb5oMOOpCrWwjpNkT655AmtAa4agrW+Uoy/TX0Ikp/H7qiUD9z5hde89/z/HHSj6u/t9cXea9XH+rvW55nMUshniYaDSslperhV8qqkSdgroD/Pp9Pgesyz88AKQJPlrTvS74bUV5KsSefUz6/HFMpaOdANv1zVkoFBerKvBc1rcUqNspmVaCr15aiuVIlXyiqolgbPwEXytisAtqKUkyUtsK0Fr6EUcuuU7biRgUcmY0WlZkklsOpSEoxeR12G52drfT2duF22s+o8vLZLB63R/1Ixq2xasAjtuFVg7IflAJexitQE1BgrOS9ipCwVKiqRp0AtwJSWB0OBkMDjMRGyBezc2uBAB1aJmWZsmLi5wsFMrmMyp9KJFJYjHYGBvs5dXyU7u522lo7FPtYuhzSdG1uCVAqp1UDrSD5QvEktbUNih2+bEUfg4OnGRmKsn3LSRYvWoLV7OHU8VO4vF5OH+jH0xzA6fKQSuYJ1jXR2NhKMpGkpaWJ9o52RkaHVUatWN2WhXxCSSmB07k0kZiAJVGqxgozszOcu/F8BaYowFUHvpRMViMpSDNG2NfSQRF7MYfYIQuols1RyhfOzAdp7sox9EbA/EaCOufmFLdyPurgrQ7+y1zTrLv1NfY1i3Ftrsjfmjpx/jmmg6jzFb7zgVadbDNfFTtf4a6/nn7u6PcJ6C/P0S3G5p9r8wFe/fnaLK8qm3GlCFX5zhrYLNeGkigoldJcrDw1VwEtf1cQtip2l0E1wikaSMxmKSTLlDNVsrE8q5efw4KuPu740Q9paW5ix5ZtLFu5iHe/593suP9lamprVAZ4/6l+ysYSqXyckYmTdPY14a010dZTh81TJVeKEI5OMBlOMBkxMhVKKgWmyyX2+HmlJMkWypjMTg3kq4jFrvwYcYptXbkAlTx2u6YQELBexkfWEB10lbVZy0+2n8nwks8vdr1/DeCVx8r6JGOj1vK5eaL/LYoRyY1T1vk2q2ZBXNFIPWKTLK8rBAwhhIgqRtwjKkYlc8aMSzUZy5kihmIal61IwF3E7UixqC9AU52DTHJWWzMECFTW6lnS0mA0m8mYjaQxUzTYMRidTE+GRSvJoo42/FYjhWQEq8PLsRDsOT7OlFJKBQk2tlIRJVEyy+TMLP6aWkxWq7IuVI1baY5JBEKpKP1MRQCSdVKy58SaT6yrNUM4If6oOzTbbqGVGMVG20wxnyUencXtNLNsaR+tzQFymRixaAin3YJNLKTnVMfSOBXimOYOYlL2yUXJvy0blNJGGqLSRC2Wc1RNBQymIlVDHrPJoNTfhqJZ2QqLG0IxL/bo4rhgUbm4yXiKkyeGWLt6NY898iqXXroMj8tDNpFm55bDtDTV8MUvfIEjhw4JIo3VrOW6yf+FfBWoCzIyNsbY2Bhmu5MjAycYi4ziDrjJFLL0Lu6T7rNqIJsMVtxWF6GxMRoDHsrZBA5zCbvDTMvCVRwdmOD44aNccemlHD2wn/6jp1ixZIG6BnZ0aC4iZquHqFJ4GkkkEyQSRhYu7qC+vpE/P72V8GyK9ReuprW1lft++0dam320NDXj99RQKeTYeP452O02hjOnKVYTOGwetm06ydhAEndtBavVqZrQ5aqFvgUN1Ab9SgktdqfRqKjbzAwcG6O3+RwuXv1GfnvP/Rw9Mo7VUUuhamD52hUsXdmL119lYGAfNnuBgjFMXaebirHC5k37CU2HuerK6xSY9PLLO9i4cS0er4uBoRO0d9bh9llVxuHMRIxIKMfEWIKujlbWrz2fbLrC049vhryJlUtXc/0NN5JORSiXYkxNnqJQzLDvwCCRqIXQdI5qIsMir5NLFvexsKlJKfOtotI9dZC9h7YTy6eoeD1c/+5baGtZzlOPv8TWnbt434c/hM3jIF9K0dVRz7VvuIwf/+B2zluzhng8xS/uvpfR8RDB5ka+8C8fZ83qRVgdZpLxhLomm7BjMXmwm30KZK6WZa+lPL3x1jh5+IHfs/OVTaxYvoTd+w5y/ORJxJu6KDEWwN4DB/jj00/Q0dXO9h1bmZmdxu11qgznBl+jUtSnYjH27tgB+TyLF3STTAj5Iceqdct5aeuf8QRdHD55iFgmSn17H7Gsh3CkwLFDx2SjQCmbIBwK86brL+WmG9/J9i0HefjBZ7n+TTdS3+SnRJStR58hzATh6TSXrbiWdV0XU541kpyIse2VZ6hvMlKxR4lVwlTcfo4OT3Hb//wBy5Zs4Imnn8NXI7EFfkWq+N53byc0PYoEigp4nErFaOkM0tbbTsEk2Y9Fat02LKWsWleymbRaW4Qsms0WaG5uw2iw8egjW1ixYgEOu59MusD+/Ye4/KqN9C5o54H7HsVhsTE+PEFrU6tSxYplutjuzkxHiScKLFu2gXQatRbVeBK0t5l45oXHsTmsdPX1YbabcbgseH0Wdr26nY1rL8FY8pCPmsjEixw5dIBr3nQ5LW2dfOtbv2TR0g10dy1h8+Zn8XmKXH/NKs7f2EMiMcXLr77C3sOnae9Zxf6Dp1nbeqEiuD784B954IGHcTjtTExNce55a3nXB94B1hInho8wNjvA0ORJTveHWbSsHlPGwVh/iEsuvJKrrriUTKrAz358F9df9ya153vssT9y89vexvve+16K1TJHjx/D72omNJZjx47tbN78DHZnmXI1hcttUwqwWDJFKBpROZgmu+RhpqlvCnLrO27FXDEyNTnOB977HhwuM9lMgrGJYSZGx0nG09T5G1m0cCV7dx2huamDl17aTO85zWza/TQHDp3GaPBgNNlIZcJcefUabM4sBmOO2ho7D/7hKdx2M9dft55SzkCN7Vw2PztMb9dCrrricnZt20o6mcInQJ18lv4jyo7a6jESzYR49sWnlZuUz15Hc6CNJYtXUixUGBoYZ8/uA8pe/Oa338L+A/upb6knU0gpEHk2FuJnv/gJvlYXgWYzDQ02HDY3sVCJ6ZGkAl8KqTA3XXcjxoyZ81ZfyOzEJEf2/Zm+jgbcRT+k81hLOZyGMi4hMGVymI02KjY34WKJWXEFoYS/r42B6CS7hl7kvBtbGTk2w+6HRrigeQNvXL4Wb2EM0sNIVGqmZKXsbGHnwBQvH+mncVkzzX1tNHY7lDX/rt0nmBgr8cjj95DPp2mtryeUnuL3D9zPpldfoa2rDaPFRlqUhBbZU1hZ3nU+TnxYigkMktuZyOPzBbDa7CSScbV/s5s8ZFOj1ASiNLcZNEKQMYvFaMRhDpCP1DF60kwuK4QyE8VCDaWyW13jjVYLLp+TqjVDNDNDvlLE6rITTsUYC01QqApBxkWhlCUtDIhqEbvFqOIiZO9VMphJ5UXxWMBmM+F0WBWhxem0YhRgtJInnU4oMltNwK/in6TgykpUjrJHNil3iUyuTCKRIxLPEo1mMJoc6toVjWUYHZ0iFcpiKBqotBhUrW+qmsklsjSK4t5fTyGVxysy4oq4zViUm4iyQKaCXSzrMwVleWyxyzkD2WKerJB7DeLsIxFHEpUkxNyi2gtLJq2hYkBIaxaDCQmTMVeEbGfAatLqg0whR1Vco2xmShajUt7Gs2lVV0r9IuCq7BMVYCzbJ9nHCxFcxl3VOGI1pNEyhRwtxzcoRxNRi1rxeL2YLBZVKyfTWu6vOKXJPlWpYgWUlj7Q3D5TFSZz0Ux630InhOv1vl77yN5HgG0dkNVBUr2f8JdEUO24+m0WsyhZNWXuXzqVaftxvV/wlzXJa7FLcr88V+pdVcu53Qps1T+XXlepmk/ivuT8FKcUq03tq+W3RkSXGA2xuRYhgleRolVHpaL1yoQAI84csq5KHV8pl2hqrFV2yeHZcQr5JAG/j0qxwtjoBNHZBMGaesgb+MwHb6OntY8PvPsD3P6N77BhwwbVNzOYz2bc6nPp7O+zI3B2BP7+RuAscPv3952f/cRnR+DvYgT+VuD27l/cxejoCM8//6xSHhaLuTNWyfqGVpqfauNfFeBONqRlcpK9IsCtrk5U2axaPqgAg6rJLxt8FT1XxeurYWBoGExWLrr4Ij7/+c+rx9Y3NnLre9/Lpz/7GT72Tx/n+Rde4MnH/qQaAz+444fcc8/dLF+xlJmpcexWK08/8Qzf+tdvsnvnHk73n+RtN7+NL37xi2zYuIFUKqGUw//jIx/mwosuYWRkjP+6/0H1e9OmF/nmN77BL+75Bb/5zb0K5P3Wt79FT0833/72t6kP1vOBD36An/3i56w771wuPv8ituzezgvPP8+3vvFNlixfxpe+/GU+9clPMj09zUMPPcSePXtYs2oNv/7Vr9h1dLcCbnNWLZtXKyZkj6+p5aRQ0K169ELiNcanKJOlsT2nVJuzRpVCQjJ5pHiQ54gKwel0KOBDbDh1kEVno8rxdYBHBwPmM2AVsKMyCOfUsHOAkl506UXUfOWffvIopZcCfLUsS5UNqGxgdbWvBgbr70U7lkmNhQ4OzWfa6o+Vxyn7YMkCLIqSWKyHxA5UmMRatqMOUulgsf4+5Xg6yKwXkGOnhimApoqYs2MSZbTb7VK5f3IsAWAFpNXtpRQwXikqsNblcqmPLEWdfmxRmWqkBe1HZwmrTEohkFus2u3aF6/l/xTyynpYMpYE8JNPk82J1bFZERqqonw1SkZTWWUiicWx0+bCLPZd4kSFUSluQ9Mh1fTKpjP4PF7WrDqHnv+PvfeOruys770/p/cqHR31NiNN793jGKKAHwAAIABJREFUXsYFML1DTDBJDPd9eQ0h5Aa4BJIAgZAbIARsShzAAQzGOO597PH08fQZTdFIo16OdHrv7/o9W9sIrzdr3ZV1/3hvMlpLazTSOfvs/ey9n/38ft/W00NLcxiLGcU0z0u2s2TcGsFutSvQVu7R+UiUTDpDXYBes1XZx0qOo1himaQIFWKBCMyqdSwmu8rFLZe0e1VyNoumPBVLgWQmphS28VSM1o6wat5l8hly+Sz+YAOBYJCTp04TDjervNzunh6OHz/Jgf1HSKclq65KMpmiozPAlm3ryBeSROYm2bJlCxcvDhGPpnE6xLbOTiZVoLV1Ka8dOk+pYGLF8nVKyXvi6BE+9JEPM3BuQGUriXpGWUGL7WBFGg2SRypOAGVqhgr+hgC9S7uYj0eQGE7JtBUbVGFBC7AroHYwFF64R/VruqZAH2n6KXKCRUgYYmOugZkC2AmYlssXFZArIJ1qJknjRAAzs56frIG1ixsN+t/ld6ohskDc0K9t/f9vVMErPaKoEhfuVR1IXQzILiZL/I6Qod2bOulh8Tygzz+y3wIAymfL++Q14pYgTR3J+JY5S79n5W8CUCs106LcbdXIk8zgSlGNvcp1VRnGmuJXI3lYcLs9RKMx/L4AHrdbvSYvap9yhbnpCHaLi1q+RluoE78jSDFV4tKFS0yPT+L1eCgXiqxfu5q+/qWYLEYe+sGLbNm+msee+lfWbe1kJjHAhh3dOAI1fI1O1RDMFCtcuDjBxcEJUokyRqsXg9Wl8hIFgJP8WbHqVTblMteIegITlXqdYlFs7eqYDSZsZjMuh5lqRcvE0i3ehMwh4yZzhj6f6edHgdUi/VgIPX+j4lmfu3TwVsZaxkpZr0uTSykuZC6ROV2/ZmSsbWreEmteAXTcbq8iUmSzeXLC9jeLWlUagVXMAj2XS5QyaYIusUIu4jAV6G7z09PlxeetUctHKU5N4LdbMXldxKolIqUS84Uqc9kydkcj4aZOysk08akJmtxW2hvFOrFKzODB4A4xNjrN0RMXyObFcrEdb6CZVKZMPJWjLMCT1UFZUFmDEY/bSbWUVPbEsg1RKCg6i3S91D0nuWE1zeavIk0xIY5JI0wy4CQD14THZSeTjTE9OUq40c3mjatpDLhJJebJphL4PW41J4ZDITLZJCZzdcExQp5RAoaKSsdARe4PUVaIAsZcVcBtrS4xAhWV4201iHuB5phgrIsThNjcmzEs/CwkF6/Hh8noJJmYV5bxPa19ZOYLPPLrF/jYH76dd779bYwMXiKTTpHNZFQTMJVK0hBqUNsqVcu4vG46ujp57qXn+PWjD9Pa24HBYcPu8zEzJzaMNdUEFlvIaiHN+lW99PU0E4vOMjQyx8ZNV3P62CmOHRrg6m2ric3O4bLbWbNmDYcPH+LcxSGuvn4nm7dvU0DfT3/2LJ6GKh1dLUxORBSRSTgGLa0ttHd0UswU+el9j9PRGeKWXZuYHB9jx9YtSqF9NvkSjY1hMpLFWnUwN5tlYGBY3aMuh089Ax1OM16PQykhDYYazc0h+vqWcuLwANvW3sDzjx7hXXfexZe/9E1imQJf/trfUCDHqQuHiEaHCQRNDF08zuYdazB7NIvLC+eHOX7ynFLeNoebFFBsMRvp7+9lcnIEibrr6mojlY5zaXCYoD+ExehgbHQCh9XD8Pkp0rEqK5du5Mbrbqe7cwmRyBRWc4Wl/e28uvcl/u2ZVwgEOqjHEqzt6OHgi/toDTaxbc1mKpm4sul+/vB+Xjh1nB3vfCubb9jJ2pV9bF+9kZ/96Cfs3r+fTVftoGfZUgaHz/Py7qfpbg+zrLuLh3/xSxLzZfqW9/P+D97N1q3bCIZsVKppZSVal6Z7TdwzPNTKJvKZKh6nT5EErBYjdpuJw0f28vOfPsDmZevIJDP4giGV2/jEs88qFVq2UqSzr5urrtnGgcP7aG0Lcc8n/lBd0089+SKmSiO377qdJx57kFJuCoshydLeRi6eO8my5Stwe5p55rnDTM5WmY8biESLtPR2Mxw5Ryo7SaDRRv+SDqKz8yztXMXMRAyXyc+X//qLau39l3/5VXx+Jzt3Xku6mOHJlx4nmY7QEvLhdzrpau3li5/9Ci89t4cf/fDH3HDj1Vx3804OHzvAt7/7XTq6V/O1v/ufTMcKDI5cZv/hfQycO6HAYgtlgi4rqegMHo+drqVtVG1Qd5mwep3kE3msVQv9S5YQT0SZnplQ+7Ru3Vrl0jE1FeH+f3iMG27bzNRYlOHzk2y4ai3X3XgVJ88c5eTRE4qMIJCJqOjEbj7g99Pft5w/uvsTHDkywKuvnsRi8mM1mpmdOEYsepYbdu0gnowrO1RxjpiLj1M3xOhoa1T5uSt6NvHyMxc5eugYoaCNr37ti6xes4VjxyY5cniIeKxELpPAZSuwd88vaO/08kf3vIP1GzczNhvnod8+y+bt13PDmmsZHR2nWjPzmT/9S6X4uvb663nL297KY089xsnzJ/CHPfibPQSbPDzz3LMqM3z7mm0s7VpOMpZmfGScvt5+wg1tXLo4xMoVa3j++Rd5z3veS0/vEhVHUSiWeOLRF3BbwxRyaSrVGIXyHIGgnUCjn1QmQ3NrB9OzMfYeOERBCEi1Kq3tYRyOOtu2rFS1YVtzG39+7+cpVIuUC1WcZgeXR0Y5fPAwZ88OKAvwxoYgTz31NGNzc0QyYh9eJluI0hT2ExcbXrWOldgPF+VKlPe+982kEsMU87PE5jLs2PgnFOKdPPzLR+lfuoy+7qUKAHv0kd8QmZ/mhluuJRj2qfXA0MQlXjtxWFlDN/nauOmaW4nMRDl+7CT/+O3v8+Uv/Q1PPfUMX/ryX2M0G3F6XErtdmrgJCPjI3ga3fzqmQe5dtcabLY85UKNuak8hoKHkQtjLFvSQk+4jUoGPv5H97JmzVoOv/Jr9j77OOXZGqt6+wkF3MTmJ6jXSiqCYXp2nkLNQq5moaGrB2tjI6PRCJcmx8i6p+nZYSZgaebck3Ossi0nO3CJNlOE26/uIxUbZzaSxRpYQtkVYqZSZLo0Q7xWx9rYTqGe5czgIdLlWf7083ez/+geVq1dzdIVa/jRj1/k8adf5oMf/DB79h4nkcyx5ap2brl9NbW0m6nzWQrz87gtLpy2Bgx1mwL1jOayUpaXckmiscPsuq2BcHOOUmGOZKyEoSbuUQUCzqWYq8vZv3+QdMaBx70esy1IJDOGzdUANQ8uYxGHuag8b2KZJGUT1O0mxucmiaTm1RreaKlSl6z0ekmsN1Q/weLwMTsXU8BnMOjVckCr4qBVxedx4ZVIi1oRl8uhgF2JoxEXHnG20Lw7zCoOw2JxYZP73eKmUjVz6Mgpnn56P1Ih9C9fhcflJyU1y9oObBJlpLzCTMotxCJuJnVx+BCwFfV36X0IsVlfB4pjgzguid1xoVSgUC4rUNRss5JIpZR6U63x1LpesfZUBFVJ1iTiEVE3YFefByal4hRQcCGmSng8ZiN1IdabjVQNddKZLKlMWvUQJFtXnM9y+TwVsSYWwFWIxRazqv0EvBWisAC34sYkP6t624BS2+qkZamz5H6R9b7ZquXSCqFQ9YIWHLb+v9a1en2s1+k6OVWskqVfJGvaN5KxF0cw6T0H3aFMrKvFdUqPjVLRNmrdblB1up5Rq4PB+rZlv/X8XZ0cK7W/KIuFuN/W1vZ6TaPXR5KjLMCtfrxCRtOVt0JKlbESsF71dxb2QdwsBLhVUSoGE06rG2PNSDqVwu2y4vMIqUBIRwkV6SHXkZBYXDYvhw8coZAq8qU//zKretZwz10fV1bJ27ZuU9EAV6yS/0u0b68c5JURuDIC/84IXAFur1waV0bgygj8pxyB/whw+81vfpPvffefmJoYX5RxW8Ji1XIVBaiQRbGo8qQVLIteUdWVi0WcNpuyDtVtIQUMUQojA7g8rtdBDAVgVEVpZlEKkuOnz3LVzqsJhZt47PHH+X8+dS+PP/4493760/zt332dj/zBR3h1/17Fcv3Od/+RX/3qV6xc2cfM9ARdHV384oF/pbdvKWHJSfIGlBLh2//wbU6cOEpXb5fKoNt61U6lkv3Lv/wiv/jlr3jzW97Cgz/7GQ888BN+9vOf8YPv/0BZRH3hc1+gqSHMNTdfw08f+AlPPPMEG9dv5Cvf+BqvvPoKE8OTPPnCk9x999109/bwve/cx8c+8TFGz1zi1LkBvvL1v+btd76dxx9/jH0nDuDqclB1asCFrn7TwW8BeTTAUFM8yrcAizK+Wh6wBnouBmFlGwIKLFbXLc58rZa07EwdLNAZp4rBu0gduxj0URbEYmu9AATJe/Sf9W3p+/f7dsp1xSDVQV6d6Sqfpe/3YrbtYsBIL4pUBvKCLbL8LMevWxTJa1Tm4esgmBS2GqAkv9O/dCWgAlsXQFhd1SuvE7WoANw2m1YYa8CwUdk8lcsac1hXIivl6wJruKmpSQP1ShVlI6yfKwG5xa5SKnRlfSqgdVWyEzUFnNvmUDa7hYK2bSmOxRpTiuOmpjCxRJJ8sYDNbldqXHWMkq9UQYG2UvQLICtK9sRclITYiRuMpAUomY+Sz+Zpb2vnjltvY+uWTUpxls9miMxOq8a9gAwuh12pboUnMTE+oZQioWADQX+DBpwZpZi0K9BRmpkWyaWs15U6QRjCLpdbAbdulx+zyU48nmJqaoa6uYTTb1ENyUwhTbi1kWCjl9noLNV6hdMDZ4jMR2ltbUfsrEJNrQqsX7JsGXOxBIcPHKO7Zwn79hxSoEVbdyObNq3i0OF9pFIxdt22i7aWDgYGBjl08CiXj81RzkompRFXMKjUth0dPer/oXADXT1tCoiJx2OUyxWl1i2UK2q+SeZSVOuS3wTFSgGHy0pbdwvNrWFKdcmwrWAWO1VVYMt5rmKsW6iUtetLAXIq71gDX4UgURVLcrHBFqvtUkmBagLI+3wBTS24cO/poKa8T1djSkNBAftmLTdX/qZfU0oZvtC4eeM9p88X+vWu2XdrrHz9a/HPi0kXi+9j7TbT5gGd5a5/1mKQWOYf2U9pZMi+S4NEvnXAVr/PF5M5hLEugK8cj4yJzCfFalE1yObm5lT2ZalYVsQSAd18Hj9jY2OsXrlG2c8VcgVmZmYoZgt0BzqU5Vw4ECKfyROPxHnyt08qoOz2XXcQmZ5VTQyvx8vhw4fZtGkT7R2t3P3Jj3LtddsJt7uommNs2N5LrjZPxZTnF7/+JfF0jUxejt2PzdGK192Gw+klkYwqxaqcP0W2WBhUmRc1xYLMAlpjRrKSpUkjsK5FPRL1THKL+rs+7+nzmz7++twu6spCYSGn9g2rDh3kl20IACzfcl5EQSxjJMx+PfvLahPbP5ljJIJA5k2LpupdIA2oe9xqoyBAp9GE2SwgUB5TtYRF3RBQTBbwWJ1KmVYtxjDU5+nqcrFhZRu9fhvTly8Sz+UItreSN5q4PDNDLJ2jbrapZlRXexdBt4exS0PEZiO0tbdh9LlJl0T56SVXgIOHT3HxYgSPL8TSZWupVG1MzcSZicSwO70Eg43aPFrPgKGs1NiifC5WK9rP1Rp2h1uz+a5LY0xertlMS1SlEDuKeSHRVJVVbL1aIBWfJZuOs2bFUjZtWEMqPk9VSATFvMr0NplFSVtQjVGj0Y7d5sdm81IoQS5XVOdcVL+SJ2YwVVQetoJqpSNbk2Q8TZ0ieXh6rIHMPcqO3yj3il09o1977ThnTw9iqztp9DQzPTbFmhUraGsOMzI0yB27blFAsthuNzQEGRy6gNNlV0ogaRKWsyV6ujsx2i385KGfs/fYRVZu7KJqtjE6OcvsfIKrdm5mz+7DbNrcxlXbViHiG7c1yCvPvcqy/n5GLl7ife94N5cvXFK5nS4hw7hczESivPjyHqVWWr1uNWNTk9i9Ju66+yM8+OCDmMwWws0tPP/8q4j4u7ezk4P7z3DDtRvYsmkjLz7zHPteGSUUqvGBT9/AiGSmNjSzZMlKnE4f99/3ADu2X8vates4f/6cmqNnZyYoFFJcc+3VHD16jErRwsjQDB//4KfZueU2lYn7m0efI9gcZu+x/Ty35wmWrGjB6wWf18Jrh16hvauFUGsT4xOzhBqbMVoMDF0apiHYQiadZ35uTuUwb9qwjpnJeaV4amsPceHiWQWUL+vr5/GfHWU+nmL5yjBrlu1g/aqrWLtiG6/uOazsoNvawlwaPsM3//5ruNx+vE4PIXONLctXcOjQAD1dq5gYm2HjqqXsefU5Wpet5FNf+ToPPr+H6cQ0X/jzT+CmyAtPPs7GbVs5du4ck5FZAg1+/vmH32fs0kXuvHUXfZ097Ni2k51X3YzZ4lT2vfV6ifbmoLIaFQWZz+smnkgqpVq4qZV0Ksfl4WFaWhsxGEv82Wc+Q9Dj4Nq1V5Gay5AtlLl4eZQ9hw5w61vvJF8tMDE7TrDFp0CWYinJn937Se770bf40F0fYWI8p3L7JscGiEcucdtN28glZ5kcG6G/by2XR+L89rGDzMwZMdraCASXMDY3Rbw6itNbwW4rsH37Kk4cPUFToIPLF6ZJzxX43Bc/zebNq9nzym6am1sol8wUShb+6qv/SPeSZgymKJXqHEZDmdX9q/mrL/xPTp0co1q2qnrioV//lPnoCP4GO6FwB109a3nmhecYnx7j9jfdwrLeDiKXhzi5/yBd4SBLelupmSqMJyPU3RamkgnKBRdrl12trMh9AZey9rVY65w8fZSZmUk1v0bnyzjcZv7bPffQ1tFFMpHm0JEDxNNJpairVgysWbmO+cgcx157DZfdidlk4Rtf/weWda1naGwGtyPM7HSEX/7yfoIBI+s3LCM6P0qxFCeZnMZqreJymTl+/DWaW9swYKGjawmJhEQulJmfGGPNqi186IOf5uypGf7ub79PNDJLcn6MW29aw9ZtvZw6c4COJT3c/tZ3Ew4v4+e/fYT1S5eTzRRobung/PlhXK4gy1asYWR8kns/8xmyxRzLVi+jd1k3uZKs1UI0h8KcO3GBdCzD5//ic3z0ro8TCvp48IF/5bv/9H1uuuEW9u07QCQS5dDhI3R0dmIwWbhwfpDmxkZE6H3tNVtpbW/gm3//VfLljLqfhy5fJhRuYdftd/L5L36F1eu2ksxk1T1rs6bYsKWPfXsG+djH3sOXPvdV9YzN5QrYxDnA6WJyeoyf/OSfObB/H0ePnaSpvRdfuI2JyGk6e11s3LxMuars33uGgTMX6OoMKmW8EJS+/IW7uH7L1Tz57G6+8Y1H+OQ93+R97xASyFe4/7s/YMPa9Xz9b7/K9OwYew++TLDJS3d/J9HUHA/867+o580dN93JxlWbSCWzzEzO0BRqVnWDWCV//7771TW8btMGLgxeYGh0mI989A8pGfL88Wfu4t133cjQpQEmhjPcfMNOpoaTHN1/jKVdLazpW8Y73/Q+elv7mRwdZfWqJnytDbz0g0d46Ke/wO4y4gm6CIT9ONxurG4vE7MJ2ruWE03mGZ6YxBNooKW9hZQhwsnJvbgtPrZ1Xs0H3nIXrqlpHvr2lxk48Cq7rl1NS6idy2Pz2AJBIuk4LX1NnBqfZyhqJJqLMjh9ia7VBT58z40U7VFODAxwcdjE/LyL5uZ+XM4eLo/M8+qePThcBT76f+9k6Mw8wydm2bJyC5VMlVCgGaPJyuo16xSQXyxEKOUu8N739eP0nKZaGiQZm8Nca6SjtZOJqeOYjSEcljXUCfHwI4cIBm7F07CCucIYRpuXdBwcuSxBQxWzzUzNYiKey5KtFXELOaCUIZ6LkyunKVNQucTlal4R6QqFKlaHB5vdqtbF4khjNIvaNafA3bm5GW679WalwhVSazqdUPEuNqV+daocW4m7l4gMiQrICDnN6iOVKTExNYfBaKWxqVW5sQjXrGDMUitXlTOSPO/luWoo17GazNgtdrXGkLWF1Fhqnb1QE/i8AdKZjFJw2p0O9YxPqforg9liU8CtEOJlbaPXr0VjnZzEXUgtUhPg1ohNwNtKHbMAuUKwlMge5QZU1RxWTAZqAszKvxK3UauquU7WFfK5JquFXKFASZS3aG5oRlk4gAbciq+T2AaLbXNJKM9oubDS31GuLmYFjiYzabXelf3W1bz62nmxE5C8Xz+mxaRPBVJLHrECiX8fuJXaSuqQxbW+TpBW26rU1b5oLlkaIVYHheV9UrvIMctnyFpMHU+5rN4jnyf7r/cbFrsbnTt3TpHW+vv71fvn5+eVTbrEHIlKeoHVq0V1KNcgoVPrjjDaeVMRVNJvMct1KOffgMfpxWiwKottm9VAg19IZhVq5RyJ+Xml1hfi++zkPKFgE/WSgT94+12YKhb++MN/zD99+/tctX2HZqltuaK4/U/ZsL1yUFdG4MoI/C+NwBXg9n9pmK686MoIXBmB/9NG4D8K3P7TP36XyalJdu9+QdkK1WplTGYN7BL2Zj5fUDlherPSZnNgNZqoV0pKUyWLWbH+sTpsarFfM9TJFfOKCasAzAWlodjv5Mpl9hw8yHw8xrvf9R4CjUEOHjzAE08+qaxWZZH+gfd/gHwhx9j4OIlkUlkAtvV3YnUK8FFkx9Zt/PSBB+lobcflcDE1OaXUb//9v39WAW6f//L/wGrXrG5vu+FWZTGYTWbZd3Av6XSaq3dezcCpc6pg3HbVNna/+BLjQxPceuetvOUtd6p83AOHD6rTv2HTRpWhNj07owqv9o4OLly4oIqMnq5urtt5DZcvD7P31VdJF9OYw2bMXrNS4smXDtJKsSDFhK6kknHRm/6i9qpUtDzhxWotHfjUC43FwK56XV31lX8PzFms1tO3tViN9zqAuygXRzaggz/6a3Xgd3Fmp1IOV7SC6Y1Asa7y08GoxQCTDorpGZ6LmbY6+KEzY3UlmwYwaUxkfds6EC3ghbx+MfgkP6tcYckDEm8hdWVqqmKtiBRgQMA5SdzUwFp1fS8A2LKPsg3d+vt3wJoANKK+FfBFwHVNmaltQ5r54gBcfR2AFgBAgEsp3oqVslJFCOtaWYSKbawU22K5VAaX2aOykGQfxHIpPhclm0krpW0lX8RmtLF02RJ2XrWTnq4uUvEkUzPjyt5RbJbl+KxmIy6HTVOalooq+1bycgUIFuWOAMRS1CpV34K9tYyDUgk6XZr9r92prEOlES5q22xWyAVVmpqkie7AapeGQFHZxYU7Gjh59gS5clbdY9IQmI1EVT6my+kjFk3hcvu4MDRKe9dSgv4wJrNDWTwrRroVLlw4TSaf4G13vpnJ6WmliJoeiqgmtd3pZEXfStKZCkaDnYagpogVK1Npep0fPE1Xd7vKdxMwu7Wtk1KlSqFWolAWAFEswepkCxmB4PH4ndidNkrVkgLZVX6tRZuTRGVsksyqumg0lFAai0lAL7NmCVarKpVnsahZ4GpznSD9RmqiJFdZuFqzRr83pVkgY60zzHXAVAdaF5Md9Otw8T23mEyh/16bFxbd6IssxPRtLAZsf/dZWt9BZ5wvboTI+/TM5sXzg7o3F6ySZf6Ue03+rtsB6/ervHexYljlX0mmtMOmFLuqyWIy47a7sVlsylIuNhejwd/AXGSO6clp2tvaCLoDjJ4epcUf5tWXXyaViCu15Jtuu1Wx1UOhEBazk6GhQc4OnMPt9rGkrw9/IMCM635qdROrV28jmawzMZHj6ImL7D98jqX966hgxeJ043C5KdfqSo0g59LvdmoZqIY6xgXLf6V1EIs5lQFdUgQOZflsUX5zWqNJQNuFzG19zHQSjZx3fdz1JpZGaDKpppM+Dy0m0OiNJ33O1K2TZcyFICNkDFEciYxemkpiSa6TWxQwbNfIF0o1L8lsknkrkWoWg1J+SNNSmoqiFLFJw7FQoZjNUSvk8LnMNAbsOGxV6uU4W9a30+SzkkqkSSUy+L0evB4b6WyEbDGqsiQrBiNOfyt1o59yxYXd6WJs9Dit7UFcrgZqdbGI9zAxmeDAobMkEkV8wXaawt3UDVYmp+eIx9NY7VacbpNSE8g9JArNSk3IXQLcirW2gKZyHYpq26gULXIh1+sGlf2t5vKy2BnX8Yg9qqFGIZ8mMjmt3Aau2rYSi1VUMCZymQxejwWMWTX/ZbNFMpmimpOcDr8CY6WRL+QCmZtlXhCcW6ySoaJsFzUThYWmnbJV19xExGWhIoHIGPB4PSoGIh5NEfZ3ERlLkYomaQs3MzJ4kY3r17Fz2xYKuQy5bJpMNsWa9Wu4PDGK2WYhk8rgt3qoFSqEWhpx+F2MRSY5ePIYZwZHGBqP88GPvIdELkG5kqOxyUM8OY1ZGqHJCj3hHmXfPj4yis/lIeRvUPm+kmEp86rN4cLh8jI2PqXySNOFDGa3ESw1rr/xBtVgPnXmFE1NIfUsyqbTap0lYyiuJvv3HMbr9pDPJ3nT+9+qFD2jY+M89cyL3HzLzfQs7WVw8BJOl2TzwakTlzh9eoi+pTa2bV3Lnj1HuHzRohrPDqOH3tYV/MWff5Ga0cynP/dpgh1+Vm/pJ19JUK1kOHRgP/OTswr4X7upDYPBycqVa9mz7wWlxvO4RA1YUYpIt8PM6MgIt934DgLeBg4e3I3ZXuXI4VM0BN0E/HZqZSMbVm/jTbe8i8P7Bzh1fJjNG67h5MmzPPCTH7NmzQo+/7k/Y8/TT/PEb35FppKmVDVzyzXX8vGP/jcGzl3gre99B2eHzjM6Msm+l/bjdwRwB33c9s6b6V7SwI//+Xu88MoeVmzczImz5xkdGiLk96u81P9+76cIewMUsgVqZbGSF6cGIy6Pg/GRi3zn23/P1u0buf6G65RFsDyDEvG0sqWU52Zdnr/RSY6fOsDxQ4cpTJYUOGR1upmaizGbSFIy1BmdGWfj9o1cGh1geGSAai3NzbdcxQ3XbyeVi9Lc3aCA+p2bruPkofOcPHCWD7/zLpYtWc1vfv04EzMzrNu2iel4hEQ+idGVykz3AAAgAElEQVRlZnw2wsmzQ9gsAvY0UcgnSc5H+ezn7mb/3v24HE7Wr97Cc0/tpq21mVt2XUOoxcWPHnyKVw5FCMgaoJzBWovR2mBiavgivR3tLFmyidNnZjl2ZhR3yA+eMr6wAWcdti5Zx8f/+B5279+tiFQPPfgjrtuwHk+tSldDA1SKZIo5jAEHT7z6Ek39fWDqxWLq0RT89by6R4ZGzhJPzYCpwMCJEbAnuPMduwg1Bjk7cIZoLE5kPkVHex8HDxzjjtvfRnOoVa2bzp4+w+jYCFaDma6uXm6/5U5WrthCPitzhI1sLc/s/ASR0SFag3XMlTHmx89hrtTIpax0dK/k6LkzHB8+h6ejTM1uormlmS5fiNh0Ep+3mxuvfTt+VztP/duT7H72Se75w3eRy8xSqxWYic/x84df5Atf/iuu23UDpw/vUwp9r7eBWCytwNvhkWmefOYZMrkiHl+AhqYmwm3NBBsD7Hl5D0889RTf/c59vPT8i9x919343B6cdjvVUpWB0+d44YWXFEHAaLIoW3v5bmpuxWwpMDp6VBGIUokclYqRP/zDu8hm5vn5r39Mrhhnx9XbKFdNOJyt6lh6etZgtWb4h299lSOvHcLuqtDUGGDHju1s2LCBbVu2qvk5lc7QHupQc346keKvvvq37N53AGfQQdeSAFu2L2do+DyZXJ6ujiXU6nnm5i4RbjYS8NpoCS3BVG5ix+Y7+cUvH+PXDz/OzTfcgc3oYfumq3l59x72799LZ1czbR2N9K3txeGzMzg6yG/+7d9UBnQ6muHjd9/D4MVhItMRPvSBDyuV/vVX38D+Awd57oWXmJqaYmn/cj79mc8wMj5KqhDns1/6JG/74NXki3NcGBjBWLIyei6J2+7kM/feQyaWYuJShNtuvJONa9czGzmHqZJlZc9GEokUj/zmX7G4TaQqOVKlIplSDbcvTB2bcitwCkG0Lpd3QZ4+jEbn2bd3N2+65Sq2rFnCNRvWYDGaOL/nVfY89SymguRwN2KpZ6mWU1DNU7Z6SBqCzKZT1O0lNt7UzVzpNHnHNI6Ql0whyOCgk7NnqoSbVnPk2GHe86GbOPHaIcyGslJ8jw6kMeUbOX70OKtWtRNo8DI9GePtb34/+cQUK/qzbN8qT75TFLKjUK1gMwU4dHCEVWs8GAwW0okgDa1h9h4e5IVngqxY/Q7CS9sZj45jtYEzVaKxKkpEk5rnHB6vymvNlgsYbEYShQTRbJSSeDFUM+QrWerCohIXDJONVDajVKJ2l109uwXEDQR8FAoZzaHAbsHhEMcMcIojTFXcS6SWq6haJ5XKks1LFraAiQbc3gbcniAms4B9yudGgZRF8gosFfKWWhsL6ivxBUYjNrNdkXjrVW0tqYO38rPJZsbpdqr1gpAbBbCt1TUAsFSqKEKIbFMIeUrxWq9RMhvI2wRElYiLGlYM2A2iuhX6hxGrwSRJNQo8XOBlqn/lWqnKkspiUduRmi+dy2FSRFWzllerVcTq9ar+kfVsHRU/ITWjSqYQkqocq2zfgFrHCxCqSL7ZrKqPhQBdEfBYCG+L4l30XoG+Dtbr9sW9BVGlyqfL3xaTuWX9LI4zukORIiIuOG1JrS+igcVuRvr7dYK8XsvoNsrye9l36fd4PJ5F0SUV9RlSo8nnyWvGx8eJRqN0dnYqt6j5WBS316N6DLojmtpXFd8h57qmCL5y/vV1vTpmQ42qsLHrRjwOn7JBL+ayyuLbIUko9Txep8DwdXKZAsMXLyuy9NTkDIlIgm/99XeUVfIn7v4E//CNbym3FDlHV4Db/9M6sVf298oIXBmB/50jcAW4/d85mle2dWUErozA/29G4D8K3P7gvvuZmJzgxRefU4WPWF7KEl/sjcXSRktEkZxFsb3V/pViyGpdsI5dAHirhqpS1krhIPZA+VKeYrlIMp1iYnqKmdkZUvkcRptDWcZOXRqnYhUrxKpqOCi7vkqF+fFZinWx4avgCQQIt4TV//0tQWVFOD42zpLuJZTzYp9kUNaDpVKRuYkplR3iaPMSamokl8kSH5/DbrZSipXwt/sJNTRy/vwFld0mxYcAQJK3K7ZKkm2VSqRw+ByqwSILcVGWWB1WOrq6VMEyNTNNSOxVqRKZmCU9H8dkM9EQbMBsM1H3gdEhRaNk4WmsVr2RL8Cibr0rhYf8rAO7Ytup5z5q4KsGCMm3sIU18EYvuXQwU5rTds1KcpF6Vr8gdeXqGwEiea2cFx180AsofT91laoO6OrFiRRcQvAVgEP7PA3s+p0dqpZtqYFCC9ZLCzujFK9iM1TVACh9bGQ7Olgq9sgaMKSBm3K8+jjo75Ht60CwXrTp/9dBDVGQymfJruhguNpnSa8U4G1BY6cd/0KWqRSkJg341UDfBeuqBdBX9kWzfNbOi3488rtauaypzgVOrUp5rGUYSjaqnBtlp1urky+UlDJRgVrYSEUSZOJpNZ5mxdSGgN9LV0cHK5cvJ9wYUha9kelpZmcjWExGZT0pTdxCQex6M4I+4nTYsImlr9WK3+NTimFRpwlGXcxL8SmApeRoWlRekahONfaxANxGZTssyrN0Oo/N7sLvb1C51AKUSH6voV4mlRX2e5apuTECIS81s7DebaoZ0t7RxdTELBNjs1gtLoaHx5lP5gi3dNDd1c/sbExl54abwkRjs6TSMdE2UijmGLx4CbvdRTAQVkWs3WyhsbEJs9GuVCAOp1tZRbW2hyiU00TmJwg0ehWRorWtg87OXhLJtMoBkjwgYT0bTMLIFouwEiaLQVk8S8alNFjkApZzWBd0poZiPpuMmhWyNFvk+hTWeVnAO2XXKvnd2jUr46/Os8lEriTkFm0+1FXiOgtctx7Wr3FdLa+Dtrrdt86y14kMOpiqNzx0YE+7xzRu++8rajVVqA7ILp5rpCGk7MwEZF5g9P/uPtZAW/3zFZvcbHpdASx5V6K4lePRLZSloSHzl1jEy9fibcrxKPWnUgHUaVZq2xJOmxOTWMrWDKRiKZXTlZyLYTXbaAg2cvbUaSySxFq2k5iNsmP7JmWh3d3dwtDQeUqlLM1tzTzwwMOsWdeH2xukZjBzxx1v48XdL2Psf5S8yhFrY3SkxIEXJ/E0tmF1tmC1yXzswOwwU6FErpSkaiziFHJHVbJOxS5eywxWfPaqRswQFYdqLMl8oYA8MVCWMdbOvz6fLFYYvBGU1edfeY3VYlPX92LA9vVxX1BQ688Efb5XkKEoH+q1158jQgJRc4s0DwVcrkpmd1nLx3VoJCG5n8zmqgItRUdRl5zeqtgtC/xZx26RIylRLqQpi0q6WsdpdeJ1So5tkoaAmeU9bbQ1eKhl5ylnI7jtcvwlookoMXmP0481EKaEg0w+y/zMBQVuOuw+/P5W3O4QZosPTB5OnxlieHhW2Sc3NrbhcPlIJtNEEwnKsraQXpdJLOYka1a7J0VRo42HTKxiTywzlGDsyhpBORaosZG7vVKiWMhiMRrwuu0Y6hVyqTRej5OGgFPZSLvsDhobPczNjWGzy/NF7nPJWRY1jqh9ZR60q2eNAOyqCaviDeSDq5hMGklHPls759r9pqkv5NmsWfZppDNR3cgV7cGOl66WDs2VxGjCYbYwOzGJSSz4xDqxkCcQCjI6OYHd7VLXiblklHRTsrmkAlT9TX5FhJiYm2U6mqBiMDCfTFA11UhmopTqOVLJOGF3E20NbZwbOEdTsA2LtUKlVCbgC+B2uNX593mCSl0oU5nM8YdeO8xUfBqTHZpbmwkGg2q9NnjpAuvXraW/r4+Ry0Pqmm/w+4nPz7P/1UE2bGjH7m1T2apCcEjE8pTJ86GPvodHfvsoDqeJTRvXMTYyrBqWzU0hWlrCPPXYS9TKIYoZEzNjUWpFzaq8f/kyLk2dpaEtQNuKMNNzk2qM50ZT5KYLdK5o4cY3bWbw4hhnzgzi8EgupBOf368ya2enZ1ne183KvuVctfEOHn7oMRz2GluvWsf49BCJ+Dztra3qeXj66AAffO/dtIX7uDAwyUsvHaQp1M599/+I7t4u3vb2NyO3zulTJwi1d9K/ZhWR+RE8Xgsd3WGuvfZGLo0Msmf307QFXLT6XEyMjpDOlujoWILN6eXHP3uIcs3Klp3XsmrNGq7fcTVWmYGSCUzlIhaDFavDTSqexe3ykkxl+P63v8XZc8ex2s3s2Lmdjdu30ru0T7k6RCLztHS0cPTkIR5/6jfsvHYz2zZs5PGfPM7g6cs4fUFaunoxO3y8fOAgs2LXHYvwkbs/yKXh07z88hOk0nNce80Orr9lM/FilL179/GxD/4Jl09H+cU/P8ql05e4847bVGZzMp+kYi6TN2RZuWUZE9FxVq5Zx+mTo1w4OYi3yc3qtctpb2vi5IkjnHltig2b+mhr7qVaMjE8eInly5fgcBn4+cPP0da7mpoox0TFXstSysXYdfMOIjPjjIyNk82Vsbl9dPT0cfT0GWKJGEubWmmyeHnHO9/KitV9/MVf/A3LOz14KjVWhltoMFmpFYpEk3EIuDA0eDh2eYKqqYcVK29ifGIaiw1F9DJaylweO4fZIXN7jUIlyVxsitYOsdo2cO78eUxmyVT18sLze/nIH/wxVqOTsctj5LJ5JifHyaZTbN+ygx1bryY+n2NJz0qamruoOOw0hAO8+vzD7H70n7l+0xKahbxaMVPKWakbPTyx90U+8umPcmTkAGcmT+JtcDBw4CQre/vp69vA8GCEZT1r2bHhaozFGg/9y7+oPE8h6sUzKS6OjXPk1Bl+8fAjtDW6uTR0URHrfv3wb3nm2Rew2kL0L+uiu7efZctXs2HDZuXw8Kl7P8V9P/gRHp+P+3/wQ1pbmlne14/DZmH/q3s5efwEq1euZuTyKOWyWJm345S8TonxcLrIlqex2uOMj01gqLqZnc6o9VtHRxBfg5lX9j3B2vUrsNk9ZHN2Nm3Yhc/Xo3JUG8Nm0ulZXtnzDKl0RKA4jOYKfr+H1atW09XRR2uoh1yuhs8fJl+oKKB2z8FnyZUiVClwcfAihVJVHLIJhxvZum0VLmeeWGySdCJHbLZIuKGf66/dhcFs43v/9ACXzk2w64a3snPHtbQ0N/Hi7mc4eeEI195yFdiNDI2P8NLufcpNRhxrGryNvO/d7+PEsWO0hduZn4vS2tzO9q07icdSHHntGBaLQ1lWSwyBzLdf/94X6Vruo7vHp+y0B0/PYsVPNV9l2+Z1apvp+TLpaBWv28eKlS2sWNqOy+BWRKeDpw6z7+AeWpd0Esvl8DaEKZZl7e5WdtK5dAZDraRy2mt1M8MjER5/8jf0LPVzwx2b2LFjLYnYPB2NbbT5mvn1fT+lMDPJqg4PbtJSVZDNZajbvDh87eRqBqLVCH1bw9CUpOwwkC77iMZa+f59L9Da3s/47CDrt7TT39+IsWLB7woTm6qz+6kzxBNzFOvTBBudWI0Otq66Dnu9xGfv3Ua98iq14nEs1iqpZI3nn57hO98q8YE/MHPPx9uZmirjbnBQrAa58/aT9K/YyZYbt2LwlvEGbXgrFsyJKrlUFo/Lh90hJKO0IieY7BYyxTTZSoaiqUSuliEnwK1ZSOFV0tmcum69gQDikR+LJxRomS8UaW5u5LeP/JYtW9awdvUqsllRCZfIZApUq1I/ChFPaU/Vc1ciYXz+RnXfCCld1gilsvYaeaaXlQn9whp8gUisaglx8FAkYVUBKxtjIX5K/SkE0lwpp4iHDrtdAYjSWxAihBB5xXFGAbdSi9R+55hVthgpWwwUyiVFoDLUxOnFpGJtJCpCpMJiy2szWRQxUj5Takq1bqqLohZt/KRGKeSJp5LK2lhqFlnNGoVcaZFcWJQLlKxdBISUb2V9LMRkFXGkxTxpcUIS22FS1t6yBpJ1pwDLGp9O19xqfY7F62K9Hllcs6j2wEJ5rb9er5/0WkMHZXVSpFpzV7XIlzeSI6X20OuuxcRuWZfJ54ozkHzpLlvyGqnPZDuKIFmrqb6TbFuIGgJOi+ONrEeFVKj1vqRsNGhjLUTPBbWwooYrAr04mBlVDE+pJp9rxGF1K+KhELDNhjp+rw2PS6y2qyoH+typAUUgWNq9nNHLY4wNjfGFP/0i3c29fPJjn+TvvvZNFaUgER51Fe+jjbOq1VDFrvaltVvky2UwGHKv/+/KD1dG4MoIXBmB/yQjcAW4/U9yIq8cxpURuDICvz8C/1Hg9v7vC3A7zosvPq+A21K58DpwK2CaBqQJSCDgjxW7NOQtovkTdmZJNcCFrSm2LsWqZBRlmZ6LEInOkUgnVRFSkcxIAUdsVmXzI41TKWakIJA1qVI+iRWi3Y7T4SCby6rfC/ilgAyrUEMFcBDGoyCD0ki3qG9ZiEtxIjmiScnKqYnVswBp4JF9FeAgnqAkrFax+jFLtqGWP6gprDQ7U2XhWSio72Ihj8Vmxi25tAtAtChuhR0ri3zJfxSdnsvpVKo8aTALIFaz16mqhq9WIOnFhA7G6DaqOogj4ynKNln//04pJ5k9GrCilH4LlpzyHj3zRVP41f5d4HbxtvTiSv9MKQIU23YBGNaLLR10VSXqouzb36lrVdjgAlirq1Y1IFMHL96o6lts1yw/65ZFi4sw/SrWGbYay1UKNQGENKumxfbI+v7p23hjoScNeAFupXGvZ97IxSDXmpY3rClOVd2zUPho9aemppLrQgAbdc0vFLFiZW00SbNZY9q+Pr7UqRSF6CBgS3nB2lSuLQFN6gp4ESBMinMp5OR9AqSW82WykQR2k5WOjjaVWev3+TQQ1mphfm5WgeTlUoGSUj2Cw2HDaK5TqeaxOaTol3aBECjMmAVUEHimVicn9qaSM2rS2OxS6sm9IUCrAnss0pgoKMBEGh1CrLArVbCQBwTEFCsss7L1q4uiTKylayWlOKgYijS1N7D/tQPqXo/GM9TrZrZu2c7sZJxsusT0TJRwS6uy3BOeeL1mJpnQ8rCj0QjtHS20tYc5f/48oVATxbycDzM2i0Mp3USZb5WsUYOReDKBx+dg3eaV5MtpHC4zxUpe2SNXakJssFEuy7HK9ajl1wr/XHnvUqWGKJqF36HgN4wC6qtmh1iZC3Kk5Wpqij6N+V5TVl5l1ewXoEVnVguQJ9e/alhICb1g7a2zstXcaLer61UHNhfn18o1Ite/bg+u3zO6ale3714M3L4OLC6ovFXxvsgyefE9vLhxor1OgEaNGCFgmL4v+v2uq4IXb099dq2uspCnp4WkElLzdG9vr5rPxG1AKZIXCBTy3teB6rpB5dcaxeJW1JO5ErVilWKmoEDCgMvH0PlL1Ms1pTQX9aTZaGXDyo14PS6mZ0coV5PMRIZwuA1MTQ/jbXCzftMmYqksjU3tDI1OMzUTw2J1kbcfUUC9yykqMCulsovp6RzjkwmqVTNmux2Xz4ndZaFmKFE3CtBpploUS0ztfKvngJA5FuYFDbTWrOAkDkCuA7EVt9kFXDQogpCMkW6bJudQz+bS58zFc6+awyxaw2vxnKeUsgvnRI8a0BtYcu7kfq6WS4rgJJ8lCgCl3CiIGriu1BCK9CPArU2UrqLoL0I1Ta0qil2x4vNhMruVnbI0ww3GPEZTCZOhjLFmwlC2US/bqFWM2BxGbDaxUs7T7KvQ02Qh5DJgLGaxYSQWS2ByOmhsD1M0lZnPxTBajSojMBaTRrjcbxZMZheBhnba2peSL0I0lmP48gRTU3OaqssfxOr0MjafIV+qqWeycimQtYE0MeXYxaVjId9WJDKiLdFmOrHj1pqo8jtFpJBngxBPMikag362bdnE0OB5BWguX9bP0799gauuX0drc4h8Pq2s8hUYrxYRC3bIuntCXZ4PmhJf8uNlApC5Unt+ave9EH00Ao8GwKqfF1TD8lxRry2ZqRVN+JwewX5VPl2jr4Gu1g6y6Swv7X6F6ZlZ1m3ayNqNG4nEothtbnKxLC2BJjLpKL6gk3w+jiws/MEAhRo8/vSzrFq/DqvHxSNPPMLyNctwul1QNBGdifPa0dfo613L9bs2MnRpUK1h5IDcDhdNwZCymS7nxK6vpprckVSMTCHL6PgI1XqVlauWMTp+WRGCgg2ttLeKasSgLPjronIulWkIBDl4aIKTZy4oy/jlq3pwei3s2LmDo8ePamuDGkyMjuNz+di0fpNydDhy4ASH958n4G6imCmr5qMAv9limlvfewOZehy7TyDOOnt2HyLoCZFPVOlf1kFjm6wViyr7OFucYGo8RXNbE1MjCVJRsWLewLLe5SSnbZiqTjKZWXr728mWMgQDbibGh5XN+cjQCHd94G5CwU7OD4xhdzRQrph54qlnOT1wlo1bN7F15zVUjVYiU0m6lnQynhjg/MQhbI4SLd4gS7pbGB48SGuLrBcTVJIZQtZ2Gl2r6OrchsPXQrEuefcuXB4PlUIeQz6LrVrCZjVy8dgxLly4yNbrrsNpcfCzH/6Uk6fOsPO6HYyNX2YyMqWcOm664828930fJJMvYHXZmZgZ46HfPshVV29SFravPP4ib3vLe/jpz37J+GwCizNAQ7OAzavJlfIMX75ET28zdkuVxx7/JSeOn6R/VRvrt29m5PIIy7v7eP9b3sXEpRH+7VdPc+jAi3hcblq7m5XKdsnqPg6fPcFrpwfYvH01jcEw6XSc7t4Q4XCDUqsNnp/k6MGLuJ1Bbrnxds6cPKPUmxcGLipbYIfdhMlSoL07rK5hg8XGbCyOwWykpdOPzZmjUotgNpao5A3Mjhc4ezSCve7AXLOwdsNKbrzlGgIBL2cOHGD69Hk2ti8hbLJRyRQwOxxM5lI4O1p45tBRVqy7iXXrdvLII4+yZGkvAxfO4g24WL9lDdHEDHsPvIi/wcUr+/ayan23WoOMT4zRs6Sfc+cvc2TvRdZtXMeK/vUMnLrA+MgYLW1iizzF+jXruPeTn6KYqxCNJIknC3QsW62UvP/yw79m6/JO6rEU7qodYxE62tqIZzI09vYxHJthMj+NraVCujqOQTLEZyKsXrmeWsXC5HCEBkeYXTtvY2m4j4nxOQ68sp9kJocz6OeHP/0J73z/e/js//Un5EsFNcecOHmCy5dH2LhxE/3LlitSjCiNxTklEcvw0EOPqOeO1DCbd26kVitx8dw59r36Msv6l7Jq+XJFXpU4jvvv/6ECrsSCWdZS6WwWX4MFqzOP2+nBYvAycHqYTCZHMOAilZ7C4REg3KBiMKpVF62tqzh7eoKOjl6Wr+hjfPwCz77wMG2dYjsax9doY+jyeQWkhBrbaWvuY3X/Djq7V2KoC3Eoz/T0Bc5cPMbRk0fYu3cvre09DA9NIvzXlpYQK1d0YTRlKeQj9C6RbO4x0uk627fcxk3XvI09rxzl+WcOEI+m2bZtKzfvuo5fPPoTGtsDvPrafuLZDKvWr+fcuUsUs0XMdRO5dJb3vvs9JKNJnnzsKXwuUfB7cdq9dHb2SNIoGzZsUeQDk93I579yL4FWsceW3FMLXluYloYlpKI5zIYKB/cepatlFX3dG9VaOJefwes1snPLTnwBPw//9lcYbWa8jQFMVgcz8ykMBjvlima/Kg4K1UqWRGKObCalAOXnX36GaHaa1qUN4ChjdTh4/7veSV/zUjxlB458hWd/8RNITmEpzdHoLNPkd5PJWCiZQsSqVZztbiZLI+QdjWRqZey+Vp585ihYLHhCRiz2MtVSnFLCSkfzcsINy4jOVZmeG8buj1IzFOlu62ZuuEg1EeU3D36KeuElUnMv4WkIcei1GicPuhg4fZmW7gSf/FSXIqVUzWV8gXV89APHyZdWsXRTG+l6hJauECF/E06jE1vdSi0vUtgqLrNTgZLqOWuGirFMjhyZaoZMJUumlKVUq1GWUtRoIpUtMDE9z1wipmqbuWiSzu42ZJnQ1dVEwOcln8uq9YOUaRaLUz2PrDarUscqlajJpEgyoohVj28hVEsUgqxH6jUKst4TVx1ZRykynxalIbWC1BNa3azFOkishixi6kZxQNFIzlazBafdoXoV1WIVyUwVFxqzUSPVacCkbFGF2FI3iVtTSa2NtIpG6vUFcLeuuQIJmCsRGFKjqP6J1IJyLApANGruKwbIFYtqDSkgbbaQV9ux2W3q70qlKg5QCzWFUs+qeldAaE3xKvumg6DKGca0sEZatE+/pzpdpMDVaxO9vlfrY+VssxBDsgD06utmnWiu9xD0voW2ntaIzXrtr9XuWh0u9YcArmqdvADUKqvofP71WmUxaVYR14uSiawV/3K+5Uv6MLIP8XhcgbbiqqachuR8qp6V9BTEBUb+L4IDzSFN9kEB32Yo1POKHGc22NQau16uYDLU8DjNWM2yZq3htFiUA5yobitFA22t7Zw+foa7P/AxepuX8NlP/jl/9T/+hi2bN6vr6Apwe6XTe2UErozAf+URuALc/lc++1eO/coI/Ccegf8ocPu9736fqakJXtr9Ag0NgQXgVmtWytpWGqqaglEDngTwEHVtyVCkilZciDXyXHye8elJxRSvSKu4UqKmrBvNqgFpsEhhYVLgpyyQXS4nxUIRgxQToqQpl5V1kAAnsrAWCzYBSIX16W/wKhBGmLOSYZVN57DbHEpdqCw9paFh1LJ14+m4sgcql0sUcnlMC6ozOfVibyjfAhSLzaEUOfJ+ASnEXlYsAEWpK+pEsSeVvBMBhUt6gWMWqySxc6xgM1uoFEtQqeLzeslmM1hcNm2xvag40S85sS+SL5Ufs2Drq2o1kyhwtOJBG9/ft9Zc/Du9GNKKJU2JtAjTeR0g0D9zMQikb1+2Jw1p/WsxcKMDEYvVea8rAg01dW4060gNiND/9nrWy4J1rF50aYphLetTCj9dbbY431MHMHRQWh87JTATYG0B8NJzcZSSbSFbWf6m59/KZynATDKI1Ps0ZbAGfgtGJ83236nmpNgV0Ea/pq0Wydj5fTWhbocs14xq3i/8XUOU93wAACAASURBVGx0tfNUI5/NYrPZVVG7wM+lXqlRKpSV9dLs9LSywrSYNZC+sTFEizTSa0ZCvoBi/Mq1lkzElI2msLVtVgEyUJagYk8teb12h13ZAJttBsxWk2blK8xi2Re5JiticWXEYhBw0kK9KufIrJj/YquazueUTak0Hy4OXVRAtNfvV8o5gUfcXj92uwAGorBLUcwXKaULuCx2lvR1U6hmqdkqnL14itbuNmbmIri8PsZGIzgdPqplC5fOj2GziT2xgY4uaQzmmZ2NY7O6VIEs2Y7iJJ3JJNT/t23bQalUJx7NqFy/uWgEi12yO1H7JmCZr8GFzW2kUMlgtGpMcZfHRy4vAJoLj8tPMZvBKLORskQuY7WalN27qGd1dbQw3EVVbRTGcl1eDcV6Wc1Vcl3LeCo7ZGWXaqCQz2lsdOkcyv0m6lt1s9UpFzU1qg66LSY6LLYRfiOwJ3/TGwCLmxCLr2P9vtS3qRShC0SLf4/VvhgU1O8xAd6V2nrhPtXvVf21OmC8WCmsLNzLYuNmJhaLKeBWMmvXr1+vGlvJZFLtv4C58uX3+5WVmoyfy+LAgplCrsj0xKTK7LSJurFu5Mi+Q6zqXU5XWyfZeJqA10/QF2ByclqB8PlSmmI5TrkWw+2v0drlY/nqLpL5OJlSUWW3XhqZIZ2vkUiLnV8vxmqMYrlMOp3B5XbjcnvBZGU+lmRKmnnRBLl8BZvDg9sdUNmpAljJs0IUA3KRCVlHiApyWjW1dRmbWRj5RtVgk98JecRiFyu5qsqXlfOyuCn1O1W/1pD6fftsbT7SiTyLz5MOgAuZR2WHLSgllIOAePUpconOtZdr0oRxIXpAi4DVmolqf8wm9TwyFEuUclkq0my029QztyrdPbOKqVXXuByrWP6ZBZKtG1XTsFItYBOVp9OMw1DAUknR6ICeZh9L2hox1nNksxGK5QRWh6jtoSTEKmOQuUSZ6el5pWgR5a3V5iFfrGG1uRW5QpRcYkk8MTnF1PQ0FYMdi7eXZL5GLi/gTU1TNxg0ApA4B6hW6EIjVEBcZVctjgk2i5rDxI5b8rrV+RMCRbnMsr6lhBoCDA8Nkk4l1ff06BwOg501W5YpV43mlqDKcI1Fp6lW89gdJjXHKkWF3Pl1zeZe5k6ZE2tKq6zb40uHVKQvMh3I/C9kNMlO11T3FquA9FbFG5EsvGqhTK1Yw1iG+al5ulp76Oro4dy5QQ4fOUG+XOO2t7yFoydP0hhq5vihM7z/7e9i25Y1pJOzpBLTGA1i4W8mXywzNDzO8PgUwZYmzo9cwmg3YZRnak3U8UaGR4dYvqofs9XI2vXL1ABG52fJpVJcvjiB2+pl48puGnxBRcKLJtJ4Gxu5fHmIw0dfo7W9icZmP+lMApfLj9cnZBoz0cgMhVyOrs5Owk1NJObNzMXmefqpPaxau5a3vucGjp06wctPDtCzKoTb6WVwYIRips5N193KmWNnSSUzKmM94A7gMNvJiAIpEyVbS7BiUy+uZhu+Jj+Vuomp0RSvPH+EylyNdVevYPmGALNz8xiNVpz+HAZzmbbwap59bA/lXJ3OzgY+8UefwFLsZHwozrmzh1i3eS2ZQo7TZ44yPHSWXTddo/IZt27ezisvH+TihRk+ctc9NITb8Poa2HvwINlCkUgsidffQF6Ot6uN8elBhi+fUduYnxmlKeRi10071Gf29rTidzppbWzBZ26mXvKRLZlw+MNMTsVobGhSylBDPoXHa2Po2EHu+8ZXEaOLzp5Oli1bxRNPvMyajVuZnBVnFzNVI0zPR4lncrzt3e/nbe/9gIojSBdTFCpZZubHafR5GDozwMYtW8nn6zz7wgGmYlls7hCluomrrr6GcxcGuDR4lp3bNnD40G5efvkZ6qY8G65exurVy5i4OIapYGD9snVcs+Vqnn/6eY4fO06oLcTlmVGWb1jOawMnGYlMUyglySVrXHfdVmx2IY2UVaN8/94BBcC3hLqZnU6QjCdY0tuHXRrpmSz9fW3Mzw2TyuYIhbuJxLJYXS7GZ0ZpbHPQ1Gqlo9Mtnh9MXJ5k+dL1nDk+ybmTY8qyO1cuqodx0B+iw+dix5KVRE5cpBELbf4mbG4Pdf//y957Rtd1Xnfev9v7vbjovbETLGKnKKo3y+qWLCdussd2Ik/6+J0kTuxJc6p7xnIc2xPHnsRVsmV1UaIssYgSwU6ApIjeO3B7L+/a++BQiGet+ZCPHmItsAC3nPuc5zzn2fvfKjg9Poi9pkotpp3YWVyIaHxDqKKKsckpWjs6iSXjVNZWsGHTBn76858zMNJLvphlKTpPc1sdi9ElZsbSqlAt5Bx4HAF1Hdm6ZRO5TAqv20l7S7uuSV0bNtPc1MLIxCj/8A9f4L988AHa6+sZvTyswFN9ZS2nT53Q2qGioZZXjx0iUB8kY0vhDBexV2bJWeKap1gdrqWpupXTh/spRor85af+jnzKQ3QxzeNf+yc6NqzlUPcbXOy/yIcffIjP/I/P6HVdKufxet24PLIWpjhx6jRvXx5gqG+M/r5h5ueiSqqx2Au8/+MPULZmOX3iOBUBL7/9W58k6PPwxJM/4cb9N3Ls2HFOnj7Hps3XqDPKjChPW1oYGBpQAstHPvgRSoUyrxw4oBbEorZev2EV6YzEZbh5+cAJvvUvj9Pb8zZDQ1P09ghpJMn6Te3Ek9N879+/y+ZtrRq5IXvPDRu6aGxsp+/tEeoa2tm9fR/r163HbXUzNDqu9wPJJ77Yf4aeS29RIo7X66AyJLnkcbo2tlEmSk5cNMpuIktlGirWs3PHrbTWbaD3Qj/Huo8xNTfKwMSwqjbXb++kLK4i3gCRaEpBNFmnVbVYtpFLZeg+doKdW3eqGj6TyLN92x7sNg9bNu1QO92ypcgf/NFvsHF3M1uuaVR1ubXgxmOv5qZ9t/DB9z/CG7/o5tixiwxfjqr9dmW1E7srx9LCAtW1NWTSScanJmhraUe2IFarxJSIVbCNhaV5EqklgmEXbtnvphapDjq5PHSGpfQ0/uogfcOjLCyWaahuYkfXNu6/7TbW1FVz6fgJqipqefUHT+OMTlBXnqW9ZS05ezWXZyLkA24OvX2cnqkEe+7ciCPk5vSFPqxuN3uv28VSdJrYwgJvnx2hNrSJRMxOc1srx0++yvab2qmo8pKO5ah119Fz9HVef+oL5GPPga2bgrWWP/qTMdpqN3Hk9W4a2xN8+jPrSKVncQayVIQ389iHLzHQ38pHfvdh+ma6GZ7rJdzYStnipa22hbaqJnLzKfxlJw4BsYuSE+2hbCsSy0fIO4qkSilGp8fIlItcGhxkYjpFJBnBFwqzZccOvIGgUryGR0bU9rZcKlAR9ONxuchlJV5BCLkaGKr7INkIGWRcibMwonekPsykjWgUIW3KXixdtiEWv6q+lcgSMeuxGDmrRmyCsQ9TJW9Bdg0GF9RqL8qmUgFiIU3Jt61k1b2M7DXsSqq16nOkthASqeh3pf5QYFjqPyELIuBxgYIcr91Q+Mr+yCqRElIoCblNtnhSqyzH/ch1phm1brfWLHIPSaXTSrZS0raCkDbNyBXtrPRkjF6BAd5qHbSsxBUQV8bDBDhlzyWsYhNMfofYbVQuvwzMrlTJSm1rPuYd8rRRg698HbP/YO6tRRm9Qtz7H7p45nOFNCtAq0nylh6BGfVixlKZhEuzLyK9CbOfsLK2EsGAEmylX6XRHGKBbOz7ZT+qtZQCzwbA7ZZNpQPSpRS5nJx3US+LrXVZSWNeBwQDbtLxJSILC9RV1zHYN4zfE6ajvZODLx3kvz/2h6xtX89vf+y3+eyn/4xbbr4Fqx3ttV1V3P4KN26vfrSrI3B1BP6vI3AVuL06Qa6OwNUR+JUcgf8McPvFz3+Bf/76PzMxNc7B114mXBUyQFCFNZZzbqXAUHbjMsglYJm1wGI2wtjkGOOTE5o3IzWJ1WFVm+SS2JVK69NhpSxWPkJDlCLJbtPmpmyIc9kMwVCIhdk53fxKI11UhgaAa1FwRDbiXq9HGwGixhNAQQGNvBROhpWkKAfdXsN+OZaM6fuJ1amwSoWtKCCugLeRWExzPwXQFcakz+dXdmVlRSWDgwO0tLRqxSKFloBhUtgkpKleLuKQ4k+sQ4Wt6rCztLCoYK2AuPlMjoDPp6xXaToI2CRFnmGFnFfg2ygKJUP1nSxE+beCbTq2BrtVABrDEtkERw2bH7PJbxYcmlsplnFafxrNe7NgMie3WZSYYIIJDEixajb8zcJopQWogjeqOjTngGGzaxO7O1FW63G+Y+9kgrRmlqahKs1fsYKW4zHAaskOyuvnMzNpBciU87G0FNFiWsbonWMyMjrNolLOtXzLTXxlpqTJ1DULOLW9LBqZlXKuBFSVY5efG4CrfBv2pya7t1gUBq1F832E+S65cmINJV8CgMlry7ELsCPzU5TfUnQLIFzhrdDHSZGoIIxkToqqNptnVWcn/X19Cqps2bSZ1pZWBW/9LhfFVIpiJkc8HlPrTAEYZZxFKSrNOL/fp805j9uFS5TquSxJsTktZVX5J81lAXf8Pq+SHKTRINdQPlfEYReLVq9+pmy2qKr3ZDajyj2Zn5f6LuPxualvamBkbJyJySnaOjpp6+ggkUhyeWBAwYu6ihpG+4eprq3iAx/5dQ6/+RojUyNEkzGmZ2e1Obr/+ls5dbKXvkvDVARqiMeSTE8NQy7Pmk2rsNncCkzEYgJKi3VxlsXIArfeeosCy5msqBy9ZHNFzeecmp1ifGKKinCFZvzGUxFy5TRla4FcMaufoVC0kM6UcLuCRBbjuMQCSxowRSFAFPH63DhdDrLCuhbA1m5cL0J0KOraUVQyhqxjJauooZcttOX6U4C2qEx5TZJS1WpeyRraILHZNSfOJByY8/6Xr4mVVsgy/83ryiQ+yON1TuXNfFUhxxh2YwaIJU4HougToN5wENCmx3JjReapzunlRoLmHBekwSLzQxTDokh06ZwSoF/mh+T+quK8LGpwmSMeHUsBF6VlZJAcyqRSBhlB1jXJ7rx+/35Gh4eZm52lpVlyS0XlmlEwV5j+AbefhZEpTr1xnNtuuZUXn3uBylAF+VRe7ZD37dyLrWDF4/IyNTpO0OfnQs95KqpCnBs8x659m3F7LLStqsbly+P0lxid7GcuOsfFwT5VadrdIaxiKViwU5DrN1HEH/Thdss6vQS2LFXVYSTNS3LshoanGB1aIBYRlwY/LnclbgF4wz7NQ9a1eNn6VtZxVdsKc17AuqJYoMtcWFZ7yu3JVrxCeJH1x1T6m+pjc/01gVtDQSsK5nfsdU1yiTxX5oOsBea8kLVDniPrjkQRyPUux6WmfsuqDjlNogQQ4k0qbVjtG/bfhvrCa/NiFZF8ManW0NJIEgcIl9evBAmr1YPH7Tes3NNJyuJOIXn28uRSUa2t/W43QbcLaz5BJjpBbQXs2dZCfZWFpdk+yvkolUE30n60BFqJZYV4lCcSSzE5s4hwmSqq6phfimturdcXoqGhQe+3c3MLDI1MMzlXJJEpk84VKIvzhUuatE7DmFqcPcR+W0BRme/i2JHJaAyDxeVQhYjXIznFFpaWFjV/POj1KmCka29Rsu7Cqho5cfw4rQ2GWnx2Zpq29ga2bl2LzZIjEhHb7xy65EpDdtkaUSBcC3Y9FunBGdfcsi25ENHkOpLMOCFvueW+biOdThlrjN1w8pA1QpTmQY9PwaRCukAqmiKXKbJxw1bmFxKEwrWEq+v58ZNPEY2mOX38Ag8/8ADX7tlKLDJOc12IclGsgSVrzoPF6mRkdJp4Jku4vpZoMgF2B0e7T7IUT1BZU0m2kGF+aR6rA5pbG3F7HNTWVrE4M48lXyTsdZJLpZX8FqqoJ5011h4BsOLJRWzOItl8kpqqSuobapibFwB5icnxSTZu2KLEl2yyTDAc4NDho7S0t7N5+yZeP3yIxdm0kn7mhgt0XbOGQtJCyFtNa0MHra3tnHjrmNoC5lJ5du3YwYWL5xmf6SdU6yVRzLNtTxtjAnA3d3H21CADPdPcee/13PLuTUzPzDAzO89SakCzff2eBii6yaULrGpt5qMf+BjjbxfovziNx1Wmb2hQAfHZuXHsjjwNtQHuvud2BalePnAMud/v2r2HL33la9TUNvHt73yXhqZmVdGI28XC0hT9ly4p6FwdqNb5t35jGzffupc9e3bR3Nyq11E+nyJfSuEqWXGWXWTyNvJWFy5PiFQiTVAcNOxlFocu8tnf/jg37r0GSyFFLpVgdHScuqYNWBxBFpMxXAE/uXKJrAUS2RwnzpynsqGRz3/5qwRrwqSyMXW66b10hmI+xXW79pEpWxidivH2wCw/fPJZVq/fzJnzPXz4Q4/y2sEDHHj6h9z34O2MT49pPvCn//qDzMwM098zSHIuy86Ne/nj3/ks//u7P6T/8iDru7o0EiGSWWLt5lUcP/cmzzz3HDu2X0tDQxUnT73J7MISkYjCCTz04I30nhsg6KunkLepi8LoyAh79uxldOyyWuQGA9U4bGFOn7pAPJGka9saLg+dJVDpYOv2jXg8srgWqamqUALQwlyGN988z+RcjLrWanw+N5GxGP/8V59mY6iJ2d4hTh56i3gqR94fIFcRoHHTOizlJBN9vbz3oUcYGBzVjOPde69H/MDFdlf2P6LuH5sc5dmXXqC1oxl/wMP84iRj48Osal2LDSd1YrfvEOV2Sp0mpAYZHx0hJ/t8l4+AJ8DmrnVkcrOc6n6L1Z2bsJZdLMwvag70A/c/QK5o4dWDB/jmv/wzn/rD3yOZSfC9f/8hs/EZrrmzjfn0sEYwzEwkiE24iE3HeOSeO/nL//73ZBNOLvUO8fxLLzM4OcaJ3tPYvQ4s6TzvuutWPvdXf661kETb9Pb26HokCvuDrxxVkGB+NsqG9ZtJJlOMTg1Q1VzFtr2dLC7O0NnRTHtbI499/OOc7TlDf98AO3bu5eLb/bz22hGuuWYXz7/wEoFQLZMzEUaGh6ivCXLjDbt44L67yUdz/OzZnxMMhJmfX2JwaJgTp8+wY9cmdu/ezs6d+7DhZWJsklQqQTwV46WXX8Drt7Khq4PeC2eoqa2io3MV//y1F9m0rZ6m+nZWd2zFa6vmqZ8doLqmjh/88DvMRy8zOX2aN049R//AecLhCqprqkmnFvF4xTs1JeEYpFI2/u0751nbWc261dv5wCP/hYrKagYn+vjS177IW2cucP1t12B3C3HLS6EsFqgwMzOtueCFXJHNGzdRzJaoDFSTi+f59396kvYNnTqODz/8a5o92zfQx1f+8e+obJDIm2lcLhv1Na047UGCvjBVYT9BXw3ve/g3GLq8wNNPH9Bc6ubWGmpra8lkM/Sc72F+Zl5tlltb2rFaHKr2tDrthGtDlG15BkbeZnRqGIctgYMFoolJwvVBHF4v8bjk/K7h9Ile1q9tJxyEjoYgv3bXI2SSHi53L7BjTSenvvsFRvr6CTd1knEFmUgneenMUYIdtTRsqCbUFKZ/bIiBwWEeffQTPPezl/B6nDTUVfD6q5dYnC9hLWbo2N6E1VeiuamRufFpnLkiPUcGeeKbH+LGPSUKudfIlKv50VNxek5F+PlPp2nucPHsc/tZWpqm7Ejg9a3hnpuOEfBv57rbd9C5JchCdpAT/W9zeXSaLeu3sL5tHYPnLlPlrmDTqnXkE2ndAxTLeZK5JL7qAEV7kZ6+C8xHYwxPjNG+eqNGKU3OzOGXTHeNB5EoGIfub2Xv7vdIBm1B7+fBUJ0SNoXMmM2myUqfQwpoS5lsLk3AL64mhj2w7smKOZYWF8EdUBcWqUMFuBWiluwNMrm07r/FzUfqSalVBciV/ZsQbWPxBay6kRTenEGsE4clh6h0RTlrMfoSuiipu48Nm7xHMq17CavsdZw2spYyyUKOTFHyePP6fgIaynPNIAyhl+msthpWxrKbF+BWegPyY3ExE2JxNpfT/FuxUdbXkWgQAaVXRC3JPVBzd5frf/nsK112xDlJ3kddjOR50rdZobQV22ZDXbsskVU3KKOukXGR4zH7CyYJ8pddh0ySqTxOXYocRi1ugqsmGGzuo4U8LZ9XejJy7FKXKBnS4dA9tlzvUp8LkVeKdqP2MkitRtqToViWv1VFu6JDKPtI6UddiViSSIxlG2WtFfXxFixOC06/g0w2R0lIGWU7DosNt8OOtVwgm5IM6jynuk8QX4pRV9uApWSnvraeMydO8/d/+vdsWrOZ3//kH/DXf/437Nq9W31eJOPWNEs2oH67QWqUr6tWyb+SvdyrH+rqCFwdgXdG4Cpwe3U2XB2BqyPwKzkC/zfgVpuPv5RHcvDgQb76+S/z7W98i6GRAZ49+Az1HXWUXRbcfo8qmewIkCb7zSKpTJK5xTmm5yaYiy+ykF6iLPm2atNjVdWMWCbrpliYpqKKFOXgsrWmmQkpzWwBG4zGtwC0Yk+c1ueJ7auqmZZtCcXSyOcVcKFALpNVwE6a6aKwkowwKZjUFieVWc5ttRvKRLvBlMQiVozSlC/oMSmbdFktKht5KUgqQqICFPBCbIFEsWeAe9LUN5TGUqgJoGyo8sw8RwGzRR0kqjz5LKL+zWQM21yrzciNkc+iCmNR7YrC12LktppfBuAqZFvjNUzWqQIKAt5gKPRMG1UjY89gAgtwLUxU+bc0puVLxkJew+/zqx2UFl8iFNKMWcPWWH4maiUzKGWlelYBAilsrtgACaN02VJKxqGYV1BrJUihuTFOlzJ5RaUnDSMBGsW2SIAhr+TsWaxEozFtcAtYJ0CqgAeGitbIuxNbUhkjOWABjbQgtli0+NIvc3xERavAsmTDGpk1aukkmTXlEi6PWPSJutZujOEyiC5zx+s1AHYBqq5kDC8rkEU9JQCXnDd5jjnXpGibmZxW4FmOU+am2KfKPJCv7KRhJ7W0tEAumxW3K/yixKmv04K1qameNatXURWuIJmIs7CwQCabIBad0/keDFZIQhIRyWmymhmvDgVeZc6JMkOAbQHe3G67KhcEOPS4PbgEjJQSuZTHZpWM0ayClmJ/LCrFMnaSySxVdfU4vR4lSrzdd5mz58/T1rmKaCxKKpdlcHBQ586OHTuU9NDY2EgkskRNZR2ZZI5XDr7Kxz72UZ565ud0dqzm9Klz7Ni9nba2VTTVt/B3f/d5cosZVm3exPTkDKs723E7HCTSKV0HZA0Q4MXmtJMrZdRmtamlmVBlBQUBUAU0E1KEy65qEgEeNdtZNG82Cy6vCXyKhZj8Xq5pTXRSBaHHbdiSK7lAlImCfAnYUkYBHTk/WlDr9WBYmwkkJo/TvokRbGnU5tp0EHs0ORbDrlx/b5F3M4p4VdKKndqyVZc5F0zCwkqyxBWwTs6Gw2ocfzZLXi20hU0thBSxqnXre8gaI2ukrBUC2KhlmRzRso2xQonL4K46FAgIl5UxERtfQ90pjQ6fPYjTKjaneYqkKVlTWGw5sBdwe8WeT1TwfqIxaTSIytRDvggVNT4WIlMEvQFsRQtjQ8M8dN8DJKNRSrksFQHJvJuktrZOGySRaIITR7tp8VSRm49w/Phb/NqvPaIkjJaWDqqr6jh9sofRkQk2bNjA00//XBVojU21ZMuL3HDfZnxVQlpwa2NsZnaagaFhhkbHaGprJyXzwGYlFk+r/bbMGVH+VoYNRn11ZRXpTIr5uSl8XheBgDg5pNXuMJ+10Xt2RDP6/J46klkb3uoGCsKC97uxu8qk0jFK5axakRdyGUqFkmZRinK9lCuTT5co28rYvKK6fYcks5IsI2Nurt1qv3fF3l56XMb6pW4AouRYttE3CS7yOyGkCCArvxc1s6xB0gAUpaMoJaSpJPcamZ6qkBbXAZdTX0vvPctkEslcEws9CUWTzK1CuWA0yaS5pPNZJrvMNcnFljU3p2uyKPfFyljWcbUApoTPK/mmTorZeeYmLrCmtYKb922VFFamR/tw28qEnB6CwSDpYoH5eIp02U48Z2VyPkkyL6r5GlKpnN4XxfaxIlRFdHYBWyquwFbv4ASRvB1LsI5Izkq65MAdEHtnOQdFHOU8Tjk3NiOXPZ2Thqk03CwEgyF17Uins0SjEb3G5T7jERAYC6lkRhUpgUCIYrqgaqdUKk51VZAN6ztY1dGs2YpOtdt2aP5jdHGBYNAgdPlCQQplITGkr9iTGyobAZbFQm/Zp3A5Y16IN3JvK5bt2kB22mzk80nKuRR+r4uQ30cpm2dybJrqygbWdG5i3dqtHDnUzQvPvkJ9TRvJeJrDh89x621rePihu8gXErhc0vREc8Q72tZRLNhIJYtUhKqVkGMJFBkY6+NU90n9+fYde3n2+QPMxxJUNtbTvraDdV1rNK93fnacmYkRzQKurmlk7ZouMokcPp+dVHoSq03iK4o88aMjbN/VzJatXcyLQqS+hZmpLN/8x1eoabDyiU8+zOzClKq+u0+dZv/1e9m2fTOTE5OceOMMtpKd+ck5WuvrSMezfP3L/8aJS2N8+7s/YlXrRp747k/USvPr//NLVARs/NEf/lcmp4dYiEgitR2Ls0Rz6xpq6xp59EMf1PmaysSIpycplFL0DxhqQCEaCMHo4rl+3NRw7Y6befzxr7Nh42ZC1dUsRGaxO4okknMEQg5VCgox8eDB11jVuYqvf+ObVFfV89xzB9Td5amff5/FpXFtii/Ox1nVsoHr9tzEvj37uH7/tfh8QgKykIjG9J4ltpPiNuN3e/SeVbLaCYUq1cr2K1/6Eu+97x7eddftvPbTf+ev/+hPuXX3Wrat6yTotpJLprlwfoLahrXgrpAkUJbSKWrbGzjVc5JAOIDL7+OV13r4tx9+naqGatL5NO6glzdPH+fIm4f54Ed+Hbe7EUp1PPP88wTCkj2dor62lad+9gzPPP89HnzvDdTXN/Kzp57g/vddT09vL5cvzLJ5XRO14VY2rt7B/Xc+4zvK4wAAIABJREFUwt/95ZeIzCe49aab1Er8reOHSWWXWL9lE6f7LzMbGaW6zqk5lKl0nJ27O3WN6Nq4DaetgUOvnmNgYJB0ssDYcJyEZDy2eKitDHP55Chr2lqYm55S1Xzr6g5y1iKpYoo9127HUkqxtrOR3lPH6b8wiN3qp35VK9XtdYxMTfL8U6/zJ7/5AO/dfxfuqIWA1c2rBw9xuHeAXXfdzZI1T7jKx/zkMPv3Xc/CQoSRwXG+9rVv8cef/mPaV63irZPd+CuCLMSX+PL//CrX7t+L3enizde7uW3fbTz26EfIJSIszU4Sj0eYj0SJZ/Pg9pNKF0nHMyyMLzLQ+zZ7d27FV5nDFRASYpBVq9YzvxDhp0/+nPc89F4eeeSDpNIZvvZPj3P7bbfpuv33f/95zUm1V0Z48cApaiuC7N6ymmvW7uT9D3yA5va1OFIlJT/0XHobVzCII+jnW9/7Hjv27CJY4+fb33qcRx6+jzdeO0ZsPskvXj5CbbiS1avq8bndnDp1jrbWVfz3T32Knz3zI85eOkfTuo10n+1m1ZpG/CG7Eg1q6iv5zcf+qxI3pqYXOXGqh9NnesgVy0ooiKfitLQ143QViEdGCPhLbNm4mofuv5/piUV++sTz9Jwf1MiC6rpadaOokCzxqWn2btvF3FQElzNAdCnBmTPd7N69gdb2ChqbgwwOiiNCms0brmdyLEVsyaLX37vffQ/br9nNZ/70s3z/f/8rt926j0xxTqBZjp08yFPP/QBPqIw3CKFKG2VrRve7WFycOTnGxFhcwbfIkoUH7v91Hn34Q2QLWf7pe49z9Gg3U+NJtm/fy/ziAlNzw0zMzvPgQ3cxMT2lAKbXFcRl9eHIObGXPHzw/Y8yOzfHrr27GJ0a4ejRI/SdvcTwkFhqryeZjZHOptVm3usPaIb6xOQs7a3ruOWGd9G1YSsL8wsceu01crE8iViaa7buZmPXNl4+eJC9+/fwkye/T21DkJr6IFZXifHxMfoGB4nFUng94koVZX5xjnTWhstTgT9URSAgTjQptm1vJZuZYnJ0lHLKynvv/Rg7uu4imHZy6pkX6bs4yNj0DA9/9CN85ot/x3X338ErJw+TtGXYsnOzxguc6+7mI4+8n0MvHeJ8zyXW7awnkcnT2NrB89/5BXd94nomJ+bx2vw0hesY6T3LhbdGuX2Phyd+9BiF+HGW4tM4hFhn8/P9HxyhrcPB3n1buHxpkZqqjfz0yXN86+ujbNp4LV3bumhfW4MvXMbitXBpoI9//8kzOL0ubrztZhbmI0xOzNDR2sGGNes1Mz4Sj6lryPzSIkuxGJUyBv6A7hezAuwJ+VkIv0o0d6gLhQEbqset0U9QlajcjwvGvlsri7LGssge0iX7YSU0CvHaiGAQINDt9TI/Pad7CwEshQQpGbWyjUplU4b72DLQKe9jEJJdSqxLphPatxDip9xPFHQTtW3ZRjgYIh1LKCAccIvqWlSakjdrEDSvgKcqfbWoWrxsKWsNI2pQDX5ZdpiS+sbhdKotsoyVEOaFYK51ufQhpArNl7CWSlRUhJXMLPd0cZ8RV4p4Mq59G+mpaK2Ukz1hWj+XkN6lr6P1vtZXNo2OimeT6qQW1r1VRj+L2EGLaljiDjQ6yzBGxla26LfwiuUzKIFfehHa33jHXUz2wSa5XG2cl8mRWkstO2+tdDYybKmFgO9T9zQjj9eI9TJiMCx6XWrfR4ByAcal/yHRMZLTK/to6dVIr6hcVoc4m9OhGd/i1Cb9HTkP0neQmt7jNno9IjgQhxc5B+KipdEeBSEGxUnnUzQ1NatDgdyDKgJhjaqQqC67xUptdTXhUAWDA0P84pVXtYZamp6hNljBn//xn1MfaOD3H/tvfPZP/ox9+/dr3SFrqwncSj9BgNtl4fKVvOCrGbe/ki3dqx/q6ghcHYF3YtGvjsXVEbg6AldH4FdrBP4zwO1X/uHLfPVLXyGWjvHC689RDsD40qSqVtXiNmthcW6R+bk5EmlReJRwSgPbWSZVzi1b7ggQ9x+td80cxyv2tctZrQK2SRPXAO0EpBM1iQOPVxiVhiJSVIbyfNmECzNWiivZhGvmiHg0qj2u/C5HNBrXBp6haBUbZAPAkYJKNvICkBUFKFJw0Cg8TLvKlU10Uy1nFl8CYpn/NgFV2aDLMUhRY4DMhuWx/F4eL0xWaQKuBMlNZqeAhLrBX1aqmgWIoV6V4k+eJQ3ad2w4zSjLotA3l7/U4mm5KFGgNmEAxcIqleamacUq/xdQxVQDmqowKVKlke8U2+oVdscrLTxXqnD1qJazaJYxXSPTeDnbxRxPmSvyrWpSv1/HST6jFMrJRFqtoDVbWBRtFsmKNArmlSpdc0z0PaUoFZBEzptl2RY4L+8rDOayMohFXZVNizpcwBEj18fv92KxiaWpAPAGQUBtMG3Ge8/PLSggLyCZqBEFpHCIXZrDqlbcouqURrCAYMlEikQ8SS6dJRAI4JbMMLtDc2OlZ59OpojGYpSnJCMpiNfnwe/zKXgUDPhpbmnEboHamkrSiThjY6Na9DkFnLQUaV/VwvjEKKlUBp8noECtNv8tNjLJjIKqAkbLHBP1rVwn8juHTRR5wuE2FC5ix0VZbMsll1lyI1NMzU3TtnoN6UwBlzfI7GKEpXicZDJDbX292iLHEgltNPX2XqSiMmCAQrkMHe0tpDNpGhsbGOofxesOcfrkObbv2EYoUMGBF1+la8smWpvaONF9mrGhEbx+IxNMzmswUMH6NeuJLkWZm1/A4Xbg9DhI57NkizmsTsmqzCpgHKoOaR6dL+BlZnaGUjmH22NYfplqaDlvMgZCCjAUoca1bFqDGXPKuEDMubryGjSbACsV5IaC8R2b7ZVzb6WCfOXPzWtQrxsBfpcB3ZW236b6eyWoZxBZhDiS1yafdGbMz2AqceUxorg0GeimIl2BOclDzReUTGBYvBnHrrmfup4YgLPRzBG1n9hES3FvwSqKXc0QlYukpA4E0gPJyPUq64Dbi8MuJAm7TiNxDIglIgQDHoK+gCz3tDe0sKqplYGLfZCH6YlpEpE4qztXK7nn9UOH6WxpZfxMD7/z6MdYXIji84ew2p0Mj45x4vQp7rrnXXzl8S/SubaRnbu7sLuKNLfVEqx1M5cZZmx2kMmpWdIpabR5KGEnmzUUmVWVteSKRVwej6pWBNiV5ojFLcruaZ2TYnMvmZnCbM/lkjTUVioRopy3s7ZzM/Ozad44dAaLI8xixk5aQB+nTZvNgZBXrYIFjFDSTqGkNnbClpeoZIt0oaw2MqWcNqJM0oq5fprzaOWauFL9L8Dtyvkmz18J3so1s1J5IK8nyn5ZtzRjSzTky3nn8lh5H9Om27jXvXNMYpGnapPlNXvl9SDrswkur7R61s8jwLLcWmSy2NB5KkCf12vHZc9TU+EiJfuC9DzXbt/A+s5m5sb6SE0PEPTYqWlswuH3M70UZVZstF1eIok8SzHJ6S1TKDkoFe1qxdlUVYkjMUcplyeStTCXtjKykGYuVcYZqmUxklKLP3Hzd1qLOMnjtAgJC5KZIhabxCDIeTbs7ESBL1b2S4tLCrLKWu9wuCno/UKUD8Z1sG3LJm2MXzh/joqQl1DIx13vuo2F+Ummp0bxueV5Vs10TSRiai+dK+X1fiZrtKgcxAVAyEWpZEoz6tRWWRQnZv6aZOmJe4NFGoBubPYiTqs4iUiGYAZ7GSqDlUyOTpGKCUTp5c477mF1+waG+ydZmItiE+WGbIeseVW/CsVEXR5yJSp8YXLpEvGlNG67H7fPTdGTwOYu4XX6ePPIKS70jrMYzfLu9zyIxe/jB08/wYW+Hmpbqtm+bQOtTbXYrAVGR/tZmImx65ob8DhlPzZNoTBFS0st+YyDqek52la1EK4KEkuUePap49httdx86waOHjtKU3MLr7x4ioVYBGlj/vGnHyCTTHDwpV8QmYPOlgAP3n0TczOzRKN5rrv5Qdyeela1X8PPn3iFQy+9QXNtA2tbmlicHaYi6GJ0coQlaQRbHTSv6aK6spUKT7VmkdbWVxIIuZmcHaWtvZmDB1/iXXfcyfjIJGs6N3DdrpvU6eLHP3yaz3/xq2zdsYvZ+Vn8FR68PgdHjh5ky7YuHC64cOkc0cgCtbXVTExM0tbWwu233sCZM8dV6e2we/noo7/FvXc8QjZXxuvyk8mIHX+ZWHxR/zbiGAzCjazdFZWV5IoFXjn4Mt/+9jfZ2rWRhZkJOhpr6Kitojnkxk+Bl3/2YxrDfmpk3XLVcu7sENZACH9DA966Wl46chicZW645Tompyfwhnx0nz7L//eZP6OqoYWyKLcCHk72HuXb//I4N9zwIHYauXDxHN1njrC4tIDXV0lNVSN2T5SFxGXmZ5b4wIceJZqa5MCrx/nEf3mAY0e76Xt7jOt23sZ9d76P2lArLzx1gCOvHmb3NVvJJBa5Yd9OalobONZ3ATxpXjjwI5LJOG1t9dx0yxY8PisXzr/NqwdOU1/bxdTUAumEhWzCR+f6tVwcPk02Hmfvps184S/+mtj8Au973wfp2rWTUxcvkBYjUGuOcMBO3+kZPvvp9zB4aYREvMCNd99Izlnk9e5f8IuXLvHwvRu5ccsutrVvoL1hLcePnaGxs4ulooVj53uIJ6M8/dSPee9DD7Glawt/+ed/pdfqne+6C7vDTnNHK1aXjW/967fxhHxUN9SoarQx0MJs/zQtlWFuv34fNUEfqUyKmqZmfnbgFRbTebbv3kciGmdubIKmcBWXe89x93vezdDEMMHKsDqEiAOJ2BWfPd/Dffe/h9//g//Gm2++xVvHj3P+3FkGhwZpb2/CEyhzx2038+H3fphKbxXWkoNy2YYtmSLvdvB7n/god95zH55wFd1nevjgx3+TBx5+H+v3dtLR2szxN96kobqOz/3pX3Ds0FE+/7f/gMtWZnx8iubGGrZs6dL91C2330SgqprDp8/z/IEX1d7e4hCf/AKZfJ6HH/kAO3btI5Ep8L/+13c403OOuoZa3ZPecMv19A1cZOOmVoqFeUIBycaOMjc1SyFjYXhgnvraTurq23U9bm5t5tTZE0yNjdJYFaTnzAQ+T5C9u26gqb6BfCHGxMRF+vouY7Nm2bB+PU5LJbFFOP7mRb2v1jVW6X47Hk1q/vPLL76gIO+rv3iJ99x/F5u3ruZff/Y4F/u6SRWWCFY6qWsMUC7naagTW+YyiXiJUyeHOXzoLA89dAe/8+HfwhcO8f0fPcU//PW3qa0T8mSGm2+/jmOnDpMupvX6EoJoPlcisZAlNpaltqZOc7b/4L99ivOXzvPq0de4/Pbb5ObSlLNF1m5czZqNq4hmlsiUUkxMj9Hc1kJNXTUjw6Pq2LFz+0462lbT3tzB0088y97dN7Fj5351ApmenydU6eOlA08yMt1LVZVYXkdZWozS3rqKB+59Lzfu300hN8fBQ7/g2edfI5rM4Qn6SeUjeINF2jqE4BSnKhQiEy9z7PXLbF67jdt2v5trN11Pz7m3GR4e4vW3jvHK4UPsuv1GBmbHiebTbN62BY/bzujlPnxWCxs7Oui9eI51m9cQrgmRzqXoWNXJL149yur2jUyMzHHmWDcP3Hkz7733OnZ1NRCJHCcR66EmHCER7yeZknzZWubmUywt2Kmp3MPcVA1/8xevcPHCLDt2XMuqNWtpbmsgnVsgGLIRSS8SaqxhLpXk2dd+gc3rU/KAxNa0NLRSzBWJRdO4xGFDCG92Jy6LC4/Dq3sg9YkR0rjVqmuvkNmEuClQl7gnaeyE7I90D2zXx8geSdWVVqvuy9P5nBKbpR6RLwHv5PUEtJT9hdci+w1xxzL6FUq4K0n/IWu43wiqt6zUNGsM+ZmoWQX8lC8B7eRbiGRW2XsK+bNQwmm1qV232O8KqGj2L0yXKSUrv1N46B7IfA8BmqUXIXs5u7iNSHarTDynYbkve0VbsYzX7qTaF6T35Bnq6+oIBAN4gwHNsrY6bMaeemZGr0GJPhH3Mv2My65bMmZCrtWaRHoM5RJFp4V0IUcxmcFWKBFwujW6Stya8lLfOCWiw6hSJBVWPrt0iIRIaAK3JsHR3L+a5HRzjM0aTgn+yxpYU2lrOswYkVdCWrYqCG7us9XtRiM47ArSSoNFHJTE0lhAZAFkhfQmY6jqYel3yee1GH0d6TmY+2JxPDFUtwYRwLLsyiRiBnld6T0IgV5ECoVyjtnZOWqqahTgjy7FlXxbXVGtTnMiPtDzZbHS29PDyy+9xLtvu51fu+9BWmpbqAs08PH3f5wvf/6rrFu/AZc424jwYFm/fBW4vdIKu/qPqyNwdQT+HxmBq4rb/0dO9NWPeXUE/l8bgf8McPulL3yZb37jn+kb6+Nr3/kaS8UI44sTyqZUxmFBCgunqn9EDSed/HwpQ66cp2y3GAXOMhi6EtgwFWiy6ZYCwmxOC1groK1kycpGWzfpmj0qgKphQWiAmaJyE2WjFE+SbyL2t/LcsgJ+sjGXn4ui07QklSJBwbxsThu78hy7Q74N9aVZFJnHaR73ymOUwsB8nKmQksevBDYrKyu1aBNgVAo63Ygvq2stGDmu5jEZx238XwvNFcDtO/NTLJ6MrBwTgDKKGaNky+UNgNMAQg1FsAlmlUuG4so8ZnOcBTiVcyDHaVq6XnlvLSYlH9QAv8wmvglYmZ91ZdPfOFYjc1HoqyvBMxO0N4EL+axSUOp5KsixCkBqqGJNFq0cm6jM5LErgQu1zF4GKoRlKtWe6K9lLGTeyPvL8Ym6WeaI2OBKsS6glbKbRdVoF0tuY17K/+UYhEUsz6kIVmiTX+abAuaaA2rYxwo7X+yzJEdZx9Rmx+U0wFppznvdkuVZIhaJaoNJyAPyuJ0dm68oL5ubm6gMV1AsSIEGiZgoc/KkU0m1lRJAV1Sh0ugVay8BmiVXSVjUmWyaUj6tGWYer5y7JFZbSQEGURGKsjaXcVDMBCnlbWrxVlJwQlTQGezOHDZXQTMA/WEfNqeTRCanuU6T0/MMjU6ysLjE1m3bVQX54oGXqa1tYH5ukXQ2SX1dA7fcehPnzp4mFosQDlfR//Y4fadGqW2qobGliampaSpCYc2xlc8uIIn8PxqLU1NTj9PlZnhwiFw2Z1iEOx2q3pfCX+wCtQSVDF+fW7NqlxIRmpob6FzdqXNfbJQdTqOBIa8v80jZ35p55fsP89Wct8ZcNFjhJunAnMsyl+T8rgS3zPltkirMBsHKv1euZeZ1YL6m/O1yOK80hczjWKmoXKmeN+ezXDcOtXo1rMZXrgXyGgLSmY0m8xj12IuSkyRrxwplsABzywcp64YAtQZb3SBGiF10yRKlbE1hs7qxWQNQ9lEuyHop6lqxLCuTKwqxJUHZlsLmEIu4MgFXlSpP6qtriC8tak5j1+ouLp8bIDKTxGEJ8N1v/zuf+eyfMTAwwNjYMJs3rqEl7KGsBJYi4xMRxsZnqamvZmj8AoHqAnfcu50c07gCOexuaaxkmZie5tBb5/EEg1RWVuBw+ikWRFkq4KYVXyDI1MQiWNy4vNKoy1MsWFWRYvfaCYcrVQUdj0fxeZ34vTYmJgeoDHloaKhVa+aluQSWkgebxc/oxCJTixnKNpl/edJZsb5zYXW49XzovCvmFCwT1ZmolZ2i4na4yAtwbp6DK2NvnAUTxF9JhtEVU0C8spEFboK5KwkEcs60yaQZy6KyXiYYaSPKYPOvVHG/o+Q11kFzbppAsKgLZB1cOd/NYzLnr/kaJslA1h+7WARKc1Jy021WVSBIg1OE605HGWsxS03ARdBVJr4wpZld2zavpqnKQi4d0Vx4r8dFQ0OlZmmOT48SS6Yp4iOd85LIOciVHKTEsj2VpC5cjVgSl61OFpZSzC+lyOStJJKS5eYimy/qeiuuEkIGiixG8ARcZHJJ3D4Bsw1imTb1lvcfbrdP7xHScBTXB9kDSM5oe2sb7QIsW6xcvNTLmy8fo7ohiM1lUfv2Pbs2av6Y3Sr31wxet4tcLrOc4egglxclr5BkjGaoqG7M9UmJM4bngUGskMae3VDx632tWMbv9uEV23rJvrXYyGeyuB0e6mqqGeof1PMrQEFtVSNeTxC/18/8wiKDw0OMj02wddNWjXGQRm/Q62dkYJDKUEibwIVSnqwljcVh0dzDTKqgoONiLM2rb7zFdEL2c7NkrRm6Nq/D7RJgWtaZKJs2NzA+NsnsWB5LKYPPn2LXrg46Olo5d2oBl8vO0NhlypYMFy+nuNQzQyJa5oY76lmYyXP25AzX3tLKNTuaVVnX2tRFmQjp5DwtTdWEvE0MXu4j6JdM8ChOCzTWdhKuWEV03sqhV05y+dwgbpuPlroqzXr3BEK0rN7E0EyU2ViB666/mdHhEZ0D0mCW+2RdUwOHDx8ikYyxqqOdu++6i7WrxQXiBEcOv84Hf/39fPxj/5W5+SSNLW16Lppbmtmzb7fcQfmi5Mx6SsTS8+om0dIRVAvom29ew+YNu7j52nupq2pTBwIRXGYzYiNuZXFhngsXztG1cQPNLQ3abH/uuRfULeaGm27U+3zPxYv87d/+LXe96y613y7IPT2TpJSM8v77302t38V0/yVeefY5fFYbzcEGgt4gsXKMUwO9zKTTNK7awPot27k80E9lQwXBGi8jkzNEUg6uu+khdu29kWxhDr+/QHRplq88/l0OvXaRmtowdk+RC709ePxhWltWUVkHEzM9Or/OvDHOez6xj4npUdasXsfFnn6SsQy7tu7jyR+/gLMU5HP/429xlq389Iff5+Yb91IuGrmSdWvaOd/fw4GDz1K2Juja0sXa9XWqsDr0+puEg1U4rRX0nB4mtejkk5/8LWrrG/jiV7/Ivl07+N2PfQJHrsDq1WvYcc1OCg4PN951E02r2zl+8hjvue9uPvcXf4XHkmZt5ypq6prpGx1lcnGMD/3m/bx25CBOq4/W5hpCXif7d9yF01LFa68d5eAvjpJOi2PJHNWVftLJhLpwhHSv56KpqYmt269Rl4m5yDyvHztMVuZ7yK97r6GL/WxsbedTj/0ORw68DjkL4XA9kWSOZAmi+QzpYoaF+TH2797M5jWtdB97i2defItH3v8YrW1t/I+/+DPNP6+rE5JRTudsXXMt6VSaVR2dbNq2nr17d9Pa3Ma6VV0KJjjLZQYv9fL0Ez+inE1w5z138J1/+jpTM3Psv+lObn33Q9jdNVzon+bywCjV62x8/R+/yZaNO/F74CMfuJ9gAO6/5xHefcfdbN92DSJ6m10YIV/MU13VSfepczS2N/DSwZd0/yBZqotLcZpb1vC7v/eH2J1+VWg7vTZyhThH33yFpdgkp8+eI5XKE0/M4vEIeaXMvffczNHDR0jEsqzp3KzArahLxSL6yNHDCky77FbWrm6mpbGdF587hqXk4NEP/wYXe9/mzWPHcDvt1NVWKWHi5LELRGNL3Hz7fmbmJxkZG8Ll9OJySIbzCD5fEK/LRywSY+361Tz+ja+wafN6JmaHeOr5HzM1P0QyM4bDlcRiL1Ff10apUIndaefs2TMsRWfYuGEDD973YVpqmunpO83XH/83igUPd9xxG6dOH8fmtVCwSZZyUe9h5ZyFa7dcz8DFMc4c68fldzO/GFGHD6vLQ8gRYmZsimQiqgTEhlUNtK1tZj42q84dvqCb5gYBx3zqrlMRDHLr7bczPjlLoWSnoqKe3vP99Jy/wMT4EEG3jc0724gsjFDhd3NN1xZaG9tIRDLMz8yxtr2d/dfup29ikKcPPkMsn6DkEFBQgCch9Rj1SH1NHdWhamanFknEiwTCTVw4M0YmkeCazet55unnaVvVgSccZmByjLVbuxRYO3ToNeOcVFayuqWFlqoqes6d1fgSj8dNKFRNLJrB6wlw0w3Xc+NNe4jOTXD07BO8caybd9/Rxi3bqwi5R7BZMyRTKSwlP8GKDgYvu/jyFy4wNrxIW3MHDmcN1+3fT1VNiEhsmnR2EVfAQUfXOvzVNZweeJvu8+dIZ/Kk4hkq/EEC7oDee90eHyWLQXB229w4ZT8s+yshnck+SJy7lq19VSEqIKE61xiRP/I4AWIFENW9pdS9EukkpMhSQetDdXYRkHUZuFXFrsVCpcd/5X4vbihC0pbX8gcCWsPIaynRWJy1lt9P7jklUcrK8WkZu2wXLDmpCkw7cDuc+m9xAZIaU9yjZP8gDlO6rzMKEgVK1fJYQWqDcG3WNWZtJMCj0u8cNspOO3nZ2+dy+vo+ccNKZZmbmKKzvYN4OkmgIkROIqCUeG7Ux0LWlbpUvpSo7DEAXAE4pZZXNbKC3SWywuh02FAeiDh/6eez6bgXxXlNyH+GA7SS1dSpSHoZhZzyTk0SvflZzD30yixasxeg++IrrsvGZ9c9rZ4eA7hVkv0KYr7uvaVfUhIbbHEUKqhqV+y3BTRVFbTEDxUM62mR1Mp8EZDa6PfYrpC+XU6J2bEZsSWFvAH+ymcslnUvp8CxKJsd8u3UY1Iyn9VGXU2tHtvM5IxGIskEluzmhbl5dZSqrqrk1+99mHJKSHwOOuo6+Z2P/y5/9Wd/wzXbt6lF/krFrcwKyZU3x2OFp7PPYrEYJ+/q19URuDoCV0fgV2gErgK3v0In8+pHuToCV0fgnRH4zwC3X/zSl/jGN7/J8fNv8ddf/RtsFXZKHnC4nUa+aE4ontLjF1ZiibJdGpPCZBQRkpQjRnaJ+bUSkJCfm01ps1ltd4i1rWHxuBIMNQFO+dtQshrFi4Bjhi2wgGkCygmr0ng/AxwxrSsNm2PDLlQKDCNvzlDvSkav8ZyVx2c2rk3gcWUTXNmqYoko9pQr8lDk/1rELDNpzc9uqPqKiFWlkaVqgDNmkaEM1mVrHiPjUoBFaehLISZ2ygY4LKWOWbxIQaVjIEDC8hgbNs5GPqKCtVYD1F4JNst7yrFLUbdSYaUFxXKupigKcFE8AAAgAElEQVQ/5TVMayJzbORvE8w1z5FxnrSGVbDHyOG9wgO+ci5MVrIJPsn7yfkyFIICbhuqVwOANhjM8tori1HzGLUIVltmI29Gi9diSZuw5uNVSaufQeaSUdBqlk02pU00yfgUK1xhwwpILH9nM4adrFp1m9/yWUTxmJRGiGFRrW8kx28xVNoCksr8SsYTWrBVV1XR1NikWYrVbjcuDUqUz2vVgllsyGQOiypXCn23y0lQrDJVBVzUfFF5G1HfJhJxliJLqvYKh4I4XVLAFxWs9fpcmtEkFp9iaSrAbS7lwYZkFjm1ELXZxJIqRb4Yw+UvEQg7mVqYUEs4l8+LP1DNyNicKofsdrfaM03PzCM16vDABBScvOu+mzj0+hHCYbH9a1fge6BvEK+zEmvJqw3+xqZmzp/voaGh0QCT8gW1nharUsmAlnkstq6BYAiLTTJo0zoGza0tmpGbzedYWJpnIbJAoMKPRwCZeESv53BVGJfbSSoj2US5K8QHGXtp2su3yXg3WdUrgU8TuDVJEtowWaE6XLk+maCqCZStvIesBHzl3yvBYXPtkL+1ybJ8jf/y8ZjrntEAMAkE0isQFUDuSq6qsSAZPzeP2yRTmDbf+pBCSZUHOrul6aF/GOuZAnbLjSNdF5evcZkRJXuSkiMDZVEGuhW0LeWdlItOrEIwKRQIBj1kcnE8Xgs+v51CLgXpEs6Si/6LA2zesFlzUy0FC91vnNSczuv27OflF17hsU/+HktLcebnIgT9foYuXSAenQVLlhwxOtbW4QkW2bitjdHpS/grnZrhJhZybxw/QSKZwhfwU7S4sTllPtspW0pG88ruVLtnUTvKuhqPp4nHUrhdPvz+AMlkmnjWrmtcwOcnGBSQTxRxacJVblJJsbeL0VBXi9vpY2ZSVHIu6hs6GJ9cZGJqkVxeLNI8LMXEFt9HVU096XQGcTgQgLhcFneChKolHU4PVqvIIN+5j5jnzDwP5jxaCd5qzIDmB//HL3OdMxXkK4FdteO12tRVQBXXyxbx5n3IXHtXkgNMIo+SrZZVweY91Zyncu+S9zF/boLNIg+yW0VuK2oIh9r8CoBbKEqes2EhHFtcwFbI0VBdQchtJ5dOkM/EqAxb2bihibaGINn4NLH5Ydz2HNWVYlGXJ10oE8/BfLLEXLxIzuLF6a9hOppUq0OP06U53z6nVzMGT584x8x0Go8vQNniIVTZpMrdcHUjiUwEl6egxDGZEyZYLdbjApA4nC4jEkDuOQqml9T6OeQLYE2IwnSYNV2rSCZjXOi+RGNzDRanNONy7NmzjYDPw8TEGJHFRV0HnQ6578l1V8blcek1L81dw/HCuMfLPciwZTfurUImEitScQ5QwpLFg7XkJpkssDAToZgrK7Fn3Zo1LMxPUV0VYH5hWp0OpPW5ZvV6woFqei8OkkoWSMbzDPePcc/d9+FxOMkk4jTXV1MupCkVJbMtQ0nufRI/ICynkgWP20c8l+Vw9xmW8jFePHSM9ZvX0rV9NVZLieH+AZYWF7DaM9x77268zoDmLtbVVpNJlxgeOsfSoo2mFhc1NY2Mjc8TrqrhiZ8cZ9PGrey5tYa52XkmxifUenHH9g1MjA3w1E/f5JOPvUsdTuLRBD/+0Ql+7X37cDoTBBxFfJYE0fkEVZXrsFkaOPJaLzXBNj724U9w8dxFBvpHcfsr8YRbON83RUXDarUf9rqt+GT9L0q+c4ieCxdZWIwQCofI5hJEo3P8we8+hsddpm/gHLfeeAMHXjnK5//+G6xes5bN12xS4Ofc+ZMUi2nO95xiYnJY85ZvuXkPt956I1XVlbS1iLq3RjMrwYXN4iYWydDfP0xP70XGx8Y089dmh49+9FHmZ2d48qc/1Xv7pk0bqAiFiCdTOq+PHH1DIz48Tic1oSDlbJLkwhzX796GLZsi4LKxMDbC1IUzeG3gqgzTOzZCa1cXBZeLZLHAXGSJs70XuOfB95AuOvj+k68wOZ3k0Y9/jN9+7MPMzF2mpbGeSLTIye5BDhx8nouXzzE7N4XXG+K229+F258hmR1XotXE1DR2P9Q1yfmb42LPKOvWrqEmXMvk6Dxj/bPUhGr5rd94DL/LwZnTx6iq8DA+M4q/toazF9/m0JHDbNzezKXBITpX16uKPh4vEvJbiC8mqK/YwPW77uDcqV7qZJ7iViDYZ7Wyb9t2KsNBfvbUU1i8LmrbWxicGFMXjo9/+FF+8IPv8dMfPklTSyNYXbrf6eysZXTsArX1cp/I0tjWRFYyDJMlUnEL3UcvqzKynBfmSY5QwEMiGddrQeIl9uzZw22338aJk91KGqtprKWmvoqRqVHNgpZ9VUZs1iMx/vRTf0JrTQMDF4Z54cWDXLg8yIPvfz/2gJufPP1jdu/axPrORmLzE5TzJV46eJrNO25icnKaZ599lkpxEnC6CFdWsffaa2lsamLj+vVs3bKVfFnyKYtEFxNcuHiZM93dtNRXcbr7MH293axuryebjrC4OM/a9ZsYm4pw73se5e77P8C//tvT+ALV1K4O8C//61+VGBf0w+/9/odwOtJc6D2L31vJ6OgYvoBblnB11EjELYwMTeF0OVR5GYvHNZO6vq5JM2x9vkpc7iBr128gFA5oBIfkxM/MjdDT08P5c72MTQzg9Qu4lWDX7g2aNV0sWNi3+2bGh+cYH5lmw9qNtDW38MzPn+H4sVPc/Z4b2b6ti8nJKRLxNK++cpSJkZTuOa65ZgtdG7p0vxOuDPCzn/6E2roq8uU0yYzsv11EZjPqKlDOOwkHa6murNPXWr9hDd/+12+RyUd1f3yp/wwDw28xPHqWH//4eW66ZR9r164jkYziCzhYis3pXlo+d1vrem7bfzN9/aMcO3GW8YEZBvqHuPHOfYxM99PSXquK26DHy9033IPXWUEu6eBzn/siyWyJ3ftuUFV0bDrKye4T1DfUEawKsWp9J7NLk4xODSpQ7PJKnAkaBeFylvX9G5vq8fj9nD/3NguzMQpZKy0NLezftZNNXZ0MXj5NZHoYRymnysV8Mo84QHu9FUwvxKlqrGM+Nc9cco6uPVt4+egxbF5UmSqEXwExPU4Hp7u7cVgt7L31VmYLRS6dH8KZKdDgDnL0pRM88uDdjE9OM7m4gLMiRG17K6+9eYSwAOk1NURn5mipqMFatPDaK2dZt76N66+/EavVwR2330GxnOWt80f42uPf4qb71uOpsHPirR7WVfm4Y2cNLQ1BlmKL2ErVXBqI8OSPz5OIQktTA7U1q9iwcRtr1neSKyTIFxMEQ15sLjvdvecZmpkg1FBPRkjJUq853LjEVahspSg2v+Ki4REHCwE4HXp9G0RgsT7Oqx2uAHVSJ+peSomcgpOJVtGoXWU/IHtL/b/sywW41faGcS9PplOq0hRQVnob8nqynxDQU/ZrQoaWOkQJpbmsAdKWDbBWn7cMHOreo1zS2tSMaxGgTXeOJYFXLQoyyt5HIlMkckVeV9S1ApyKPbMAhVqfL8cqqWXvsruO9gWW41LkM0pvRMjJmsFrKVNYtlbWcqGMjuPM2LgSvdpa28gW82qnLPbLul9S4rzs+6zqJCIkBdmDav/E48XlcRs9mNwyAZYyiXIenDZcErtRlivbYqhJ5XVcDvJWwyZZayhxPJG4JiHR6t7aIOuvrJvMvsPKPtB/qN+WgeuV5FkFL8tl3AJMy/lfdkAyifSGa5fVICTmxbJabI/LRh9BxANej0H6W54HheW5IftnOS9GFIZh8awZvWacTkmAd4nCEADVUO/Kr6QH4fOI3bQbh8Pov8hz5XzFo1GNy0okogQCPq2XNm/cyJ69exm+MMCxw29w8+6bWdOyjt/7jd/n//uDP+TGW25Wa+myzbD11l7SMnB7RYZ9NeP2/6itrv7g6ghcHYFfrRG4Ctz+ap3Pq5/m6ghcHYHlEfjPALdf+NIX+cdvPM65y+f4y3/8HI5KBwVHUVmosle2l5247AJMuRSsLVrzSAqZgofSKFxWIK0EUUxl5UorHBPAEDWdmdFqAI7LGSEKkghIZtggymb7HRDF2ORr8qTkmkoGnzA/pWCTjJtsRgFbY/NvU5DOoVm5RhakUS+9o3JTMGQZIDYb2SsBGykYzAJNs21UkSmN7XesWFeqaq8UGKoMNWx0zfGQ55if3WzS/5+AkoVUOqtArgncGu9nWGqWykaWpnzLYwzA1/i224yiygSVTNBX/m+CQNKwNxVCpvpZbH/MQnOlAvGXAa+VoLxaWZflvQygaeU5Ny/Cle9rMk9VNosAmvlllaYB2q8cG/m3HLupDpbTVipJPnEJh1hSiupNOL2ipLU7VJ0o51rgYy1cl1XNAvQL2GMAeUbRJO5RRnapUbxLASpFphRzyoxdJh8IIOZSdbBT51k6lVJAIJ/Nq+VvU0MjLc3NVNfUUBGq0IxZmV1OkppVmk1ntVEgDcdYNKJAlGTgSfaPNHf1eBRMcCogW8wnVE0tgLCcI8mKlGMS9aqoWOXakFItlxWwK605PpK7GvBXCJ0bi0VMqMTSKk0ivYjVmSVc59H8rqr6CkqWkioa/YFKtS8bGVliYT5OXW2lFp7r1m1kdGhKsxPXru+gqrKKsbExhoYG1eY5nyozMbBIuKKO+bklGpqatMhNpSUr1abguGQcJhMJtbEV9nZClMVCePA4yZfzWqDX19fT0FivIK6AdnIONU9YWO8OI69Z1MaSrStgj6h0TcX4SpB/JUt7JcBvXLvvZI+uJFXI4wwih6FOXNkYMNcB87r+5RvJSkWj+Vh9bWmgSPH/S8QM8/V1vVkmNpjkhyugr8VQVZrXjnm9ynNk3TJZ5rLmmEQPyWaySxNLrvnlbChpsogCXs6H/PwKWKdNEaNTVbAWyIv1t2nDLs0FITOU7apEpWChKlzN0nxELbilKbAwPYtN1tJ0htnJKHXhRsjbuHS+l62bu2hsqMHvc2rzYe+e6/j5Uy8yODBJuWSnsb6Bial+rrtpFd7qGKH6JJH0ELHMPN5AiHzZw9SkNMd8RKIltQz0+j1U1wc1ozaTFuv9HB5vWW3DHVa32mNXVATIpFNqwZmMQSwe1aZfNFlBIOA3lAXWEsGgKIsz5AsLWG1CPpfGSZG2ljZCwTCLC3G9bkL+Kubn4oxNRFmK/P/svWeYXVd59/07vZfpvauNem+2bBVb7jY22IALLSEhIfBQwhNIeHEgCSQhgQRIgGCaTbGNjQ223GQjy7JsydKotxlpej1z5szpvb3XvfZsa/Cb90s+Bs11zTXSqXuvvfbe677/TZp9XrIFO8k02F0eBdwazAUMJrHVSyg1uyKGFMWGX4sF0OfVfKXs/GvgZUKKSQG3+vVSKQPm7Pxljly+3mlODzrBRxpxclx1co1cH+Q5nYyjf79+b9JIMmZlCSpzZP69VydP6ddynZCgf0axIApj2UdRe9jBKCpTUdyasFhc6nopc1DgUKM4XSDWsVacDguFcpJ8PkhTdYkVXX5qXEVKiRlKmQRmY4FUIYnV5wKXj9GZDIEIGJz1zGInFI1hLORwlMtU2p1U2F2kY2nSiRIDg1EuXApRVd+EzVuP01tHOB7CaBHVfkYp1qQFKplsolARtY3YdotqQuz8BNyX8RSSVSoSJTQ4ycLFXTh8Di6e78PltjExMMWKdYvwez10dy8hlYwrpVwkMqtUe5UVblYuX6KycWV+CoAr1yZppuXzWQUeCGirfo1aDq2WrJdU5AXxWs5ljORSVtJJiEWypBI5tbZpbalnzbplBKeH8XitJFMRCvmsypf0uevYvHkHp04MEJ5JExibpZgHv9tNS30N12zdAKWkUkOWRS2UMag8yZKogcUpRSylixlMbgfO2goe/e1vOXzsJLXNPkUIkLw1UcI5XU7Wr69i0aIGIqEMvWeCvPRML7fftYF1m+uYmh6jkHPx5hsDtLYsYnB0gFtvu5a8Pcbg0AUWLmhiciTOUP8k1ZVGVq9swmE3MdA/hMlkZzaWoGuhEC9yuExGKi1ZnBYfybSbRNxFYKpAOJDny1/4e4aHRhVoXCjbKVr85I0+zg1OU8pnsZZSRMNhfP5azpy5RK4Au66/iZGxIXL5BPlClO3XrueVV59i+fI2brt+NyOTM7x1uFcRhSYmB3G5Lfzilz/F66nCYMiyoKudrZu3s2XTdpoau7CY3GTTJRxWM7PBgIoPiITjXOofYXR0XIEJcr/3+r1KJej1uZQ1qDh1CIgvB6izvU0pxT/zqc9x4tRpnn1mDyMjI1R5/ViNYpHtIh2dpbG6go7mBgzZMC2+BC8//XMmZks4q9uo6eiiorma0eAYgdkZZmbTrFqznVC8zPELl5gMBhiZHOHmXbv47Cc/Rm1dBWVxE8DPkZ5DPPLzH/PyKy+oa1xtfR1X71xFKjtJNldg3/7DLNvQicVpJhQKqfvN5k2bcVjcnOg5x7mT/dT6q1i+pJt1q1cwPTVMeGacqho/Q+OTBEJpZiJx1l+zCE+NhZdePkSFv4FNGzew94Vn8djs3LbzXo69fo6+c2fIpvPcfMM9GEtGZsbHWL20m2M9b7L16q2YXBZm03GCsSjpfJ4PPfAhJscn2ffKKzg8VUTjGdzWPOuXdPCjb/8HsdAAja0WqhqbGJqOYfY4cFfVY6KZfNrK0UNHlRW5EBMWLlzApo0bOXjwDbWPn/vcX6p64EjPYV7a9xK+Sg+Lly7kjcOv4/N5cFvtTA2Nko7E+eTHP8G6Nes5/OYhDh87hqvST1NnK+cuXmA6EOD+u9/NmVPHGbzUz/m+ICMTQcqGLBvWb2LRwiUsXrSM1vYOKv01ZHJFGmobCEcTHHzjEEePnuDixYv09Z1n6NJ51qxcwmc//THOnTpE39ljOO0mfF4vyUwOh6cak83P/R/8GEdPnMdkdVJR28R/fvcbxGKTuD0m7rnnNhYtbuPc+aMMj/QxMjZKsWRQtvTBYISKqirisxnS4ZKauz6/U6kdZ0LTXLN9JzfsupW9vzvAxOQMDqebDes3UCzn8XidjA4P8KvHfkE2H6dgSOKqMlM2FYkk4lxz7U4sBicjlyaIiLV7wajmeGd7KyfOnMBXLVasBq65diNuj5nXXnuNV/eewoi4lJjp6lhMX+8lZataX1/D+MQwtY21uNweLpwaUrnba1Zs5vHHf4PHXklwelZds1xuO3ff+x7+5GMfwO1xYXUYyKZnCUyN8qsnXuaFl35DXaOJQDCIx+tl6co26hrdBCODmEyVVPmaufPW9/Drp5/m3LFBRgcD6jpZsszirbCQzRRxWa3cfv3tvOe2+wiOp9n/6hEMFhfZohBoobmuhVgkjlUyRK1mSsYis7EQqWyUieAQ53p7cLuhvtEDhhRma4lcOk5TQwN2s5NFXUvxOipormkkMhHg3Kkj2MsZ/DahYhYxZfJYSkZsBitZo52w0c5YNIzRYyZvK1PVXo+t0sOe371MOJ5QNYO4Ooiq0W2zMT48jLullnK1i0QoRe/+QZzRIunxBB+6a4eyfB+ZDOCsrmAiEWV4dppgKkpVXS3V1Q1EZqLcfvMdHHjlGFdvuZZtO67lwvmzPPvcr+m92Mu6bcsYCQ2wcPlCssUCs8Ekg0eHKAYDOG0F0jlZV5Xx+Zx43D6y6RT5nJ21a7bQ2t5KR1cDNfVuhkb7VJZzcDZKUgi6DgtZQwmnz6tctcxlA9ayCZfNrqAqUU2KgjOby6t8ebMAZ6JYNRmVu4+QRAW8FaRMKXDn1v1S92vgm94HEGcMIQDP3a/F5UsIkGYT6UxGWSDL+1WciazVhERe1hyS5EfqTvXZBo3gLKQxURkLUUIneuvfLa+VNZwi8s19v6g+FTF4DuiVKBxZj0muqpCpI5GoiolQxGyrRdn7yuuNUs/LX+U2lVPqT3lOxSMplzHpUxTIlYrkZfOtZjUWEiUkY9na2MTAxUsq19bhcxNNpyhLLW0xKetgWcc6HUJy18BkWWdGwxFFChWHMf17VSyRyUjGWFbvz8dTSnVrM1lIxeJYxWbZakFCRWSMZJzNQmhW+60RT+eSXt6un/TaSO9p6L2Ay44wZlVvXXYY0nohqm5XnYU5Eutcj+T36jghgwqhTppZctwloiuvqbBl7SzkYQHqFfCv3Lo0JbasWVQPQhzBsgVFcpX+gADp4rBhVYRGuwK2XQ6nZq9stGIom9SxEMeqRFxAWnnORHB6kngszNo1q7hqw2aWLlrEqd6TnDl/hunxINGpJB9+90foal7IPXe8l3/7l2+xYdNG5c4k5kg6cKtbJV8Bbq+0fa+MwJUR+EMZgSvA7R/Kkb6yn1dG4A9sBP4nwO3Xv/F1/uXb36R3uJcvfeNBTD4TZSF/mky4XG6s2DQLHLEozqfJFtPkDTnMRiNum1s9Pl/B9k7A8jLgKE1gsTcqki9klK2MAFgCkskiWjJQNQBSrfbnGuTaolvANi3TT9SsmuJUVIyRSFgVbE6nQ9nPqNdYdSBjPlCrAb/zFb4yNXQgVQc4deWtPCdZeZKZF08k8Ho8VFfXqPeL3Y3sr1J6zjXwld2vYnWKZY802AUE0cAbYcFqGauaJbE+HjqAJLaWCqQ16GCmZicszwswqRS/aNbIGtj5+2rXWFQrKOVz9axNfdpLXo00rnVLycsAs4r3eRs4nQ/O6v+er/LSP0+alNKwVkWTDiLJPum4qLCJ5/I7tfEWAMGo1FFKjWzU9lGfI/MVj7oCVwfIpQVuMRuwWs2KUSv2Z+rzLBpwMhsOzynzBOxAFdhSxAqWJgCx1Osy7mqc1fcXVMEm+cpSvEkWqE0KX1VwaQQEv8OtrI0lZyqTFmWV/hkGxeRva2ulprpGARkC6EpBreye81PMBKeZnAyo7xTg2O6wU+GvUIpxVcBLUSnbL4VfMkUkFsbvtmFWQLxFNSJk/yRLMZ2S5lklpaJB/YIFkygQzTZMZjlPIgrgpCwWTlZFqMiV0phseQyWLMlsGE+Vi4mpCSprarg0MIzDXoEBL1NTswQmJxQZw+3yMj4SYGI8yHU7t3PHHbfzox/9EGEed7S3cer4GQbPTZBNGnC6Pey+8QamgtMaICLABWJ5blc5SYl0UmVICTgrFltmp4lsSQNiBbyWBpNYr8kBknM0m9fJFuW3SRoCJLi9ktul2XzJXNBVdXrmtQ6W6vNT2aApYPb3Vf/zQTRd2T1/7unA2mUV/GULLv29ujr8nQQF9f+CpoZ/J+irg7LzCRD6tUZtK6LKF7BnznFA+wDVIFBKy7nzXN9PtZ2izheQXql35RqiETyUX9acCl7GVVm7zQG3KvNLGPhz6mBlh2sUI3ft8ywGq/qNhxLEZhPkMmXKBSPZRJ4FDZ2c7TlFTZWfUiHN8qULEfFAuagpA4LBaX73u5f54hc/z08e/gGLlrRTXeumq7sGiyvH+d4z+KtdRJIhJmemyJXKNLV2UcBOOm0kmshjNLkxmV0MjgzhdFqwO+XakSGVklznFA6HgQq/U4FqI8OT+Ny1OKximRtjNpRibDRAPO+hqqpKNZu067/sf5KaWjvh8Aguj9inlQgrBWUlHe0LVKPZXERl6SaSBmbDRWZmC+SKDkxWP6lciVRWchdLWOxGMAqBSWPfS96tnPNvK/7nLqI6UWk+MUC/HgsgXpgDbuXY6ECsurbMvX8++KrfI1Szbs6lQZ7Xcq7F2lOzTtaBYN1G+W2ygrouXwZ856sa3lbYzk1wff4KiUdAwFIxq4UhG6XBLtZxosiwq8aVy+lWio1sMoXFgLKLo5zD5gaLOYc5n8BjTrOg0caSDic1/hLpWECp7OOpPDmDFavHT85QYiySZjBqIpYq4LGaqXa5KCRS5BNpKtyVNNZ28PRvXuPk2RkKRiudi5czORXFaLfgqzLh8joUWCuK/6JY3qm8Ou38EKVLRmzx81oj1eV24rTbySXixKMRRcaZnYmwYvlSdd8QJUQ6nqZVbCJbGxkbGeWtV47j8tm59rq15GU+ppM0NjVQVVNBJBIhkxe3CiMlUZ1IeK5EB5jm7PuMQkCKK7W21erAUHZAScBvM8lEgQp/DUfeOkUkOsUDD7yHk6d7qKhwUlHpVupeuV9PTcySTBTxexpZtngt+bSBEz0nWdSxgJb6OjKJMMu6O4nOBlTTVvINHVYvxWyaXD6prPUL5iIJUYzbjFQ219M/PkbfpX4y6Tx+l4+2pjbVcCyWUzz77K8ITRcx4SY0lWf3jdvoXunDV+HgzJl+zKYazp4doufQUaqazdz10W2cP3eGxroa7CYL+XQBQzFNJhnBYS8qokVVtZ9MLkqulFKgmYCDbouPdNJCvlSB37eQYLDA3ucP8P6776errU0RpIbGpnD6G4lnLSxYtpbp0XF+9dB/quay3eEhlS3wxx/9GL2XLjEVFEC1SDo3y7Hjr1FRaWbDhqWsWrqYlcvXsPe1fby2/zUOvHaEaCBP5yI/y5euZ9WKVWxYv5m25kUYjHaGhqZY0LlIjY3YV7703DN8+9vfUff2RYu7VRxHNi8EwQJOt4vZSIiL/ReUYtDltlJXX4PDbGR8ZFQ5UPzdl/8Rq9VJ78V+pUx+bs8LSmFVV12hcpsjoWkCk+O01rm4//blBAZ76Dk7SM+ZEVZv3YW3qoHDR49R39DAou7l7HnhRQKzMXImC+lSCbPVyvjFQe6+4zZ2Xb+DNas24XZWk0oliCXD9J0/y+c+/3nlPLJx6wqWr+zgaM8xDvccp31pE+u2rGFsbJhcIUsymefGG67n2d88x+mj42zZvIwKj5f+vhGu27mejo5qZoNBzp4dIJWVhryZkckJXHVWvBWVys1DrFYHL56jta4Ga9bLLdtvZeWSTh55+HGO9wxx6013UOF2koyJfb4oE6fpXNJJPJsgGI0yNDaB2eTkrrvuIZXMMhMV6+ldjF84jTUyzchbBxg/c4RrN69QtcNIMISnqZnmFevYd6SPmSRcveN6YtEoY4Tno4MAACAASURBVGNDpJIJVq9erdaNodCMIrNU11SyuHsh+UKWaHKWf/vON2hsqlXP55IZEuEYS7oWcvVVV/P+993Lxb5eBseGiGeS2DwufvLww4yOTPHuO97D6/sPUioYqKxsZvPWq1i7ZiWdnR1qLel2uRRz6mJfH40tLbz4woscP3GOXz/1G1LZlLJIdbkd2KxGbCYjd9x2E/e8+118+5v/wuTYGB/44IeorasX7wMuXLrIwUNvUlVfS0dXB48+8irpbJDdN25Sx1Ys+AXQamqtJp4ZI5tPc/78EJWVbdTWNzMdGuGN/We5Y9e78To9FMsJkukZJgPDrF2/jj/+8J8SjWYZHZmm59hZes9f5Jbbbldr5t88+ShrVi4mlYlw/FwPl8Yvki6lsbqd7Nx1PdFQkkpvDcVUAXPeQCmdIxQIUNVYzeDUAEuWt2G2ZNh901ZcbhN9fX0cP3aGYsFOKl6m5+hpBgcnlDV8NmWka0kLtbVNHHnzFPfe9wB/8pFP8M9f+2ce/dljdC1ayM4d2+hY0MzDP/8vrr5mA+997+1U+Crw2GvJpo3YLG7OnT/NzOwoTz7zGGfO9dDU6mH79VvBnEfiKPv7J2hp7GL1qo1Ysk6G+0a4NNaPzVPEaBErVQNNdS2sXbIBt7kCq8nPy3sP0L5wCVaHi1f27ycYCLJs2UpFmhQyZa5QwOa0kymIUtLA1MwA8cQ46dw0/kqZdy5GBnvpbGpW110BTgvpEulwEjJ5lna0Ew2MU2W3YpaYlnAEc6GE3WghaTYz6/GSd3kJJlJkjCbC+QzP7XmLm+7foiyn3zxxgCqfn0KyQJWnlp9+5wWuvWM5C9Z1sf+5HjIDITa3tJIbm+WDt99G7+leTDYbVq+bAyd6GA5NsXjtcq7etZM9B1+nbdka3n/PR4hGC4SjGX76i0c4fbqHQjnG5NQQK9ctpHv5ImLxLC5HFbOhpLLgzaXiBKaG8Vc6CYWjLOhqweupQZoJa1dfRTSS4nzvBZYu7aREShGVXJ5K0rkSWakZHVYKYgFtkbpaTGONZKJxTCKSLGnxSKKQFEvbdCanalpZ47qlR2GVLFmtDpCIB53gLZEJumuVrAUEXJQf7XVzUJisnxUJEhWxII+q+qOQV+t7AVHtRjPV1dUKwBRAc3h4mGgirkW3WC0K9JPf+XWCgMPKnld6BLLOmyN56uRTsUZW6xUVa4Gqm6Tmkb6GvF4pYYUkKL0DWeRL3WQ0q3u2KD+llpXH9dqykJUIkaKq3dLFPAUpaQ0GBBguZfNK3Xnp4iUMFjPpcoF4LoPZKURHLS5IEf8MWm0ufQ0Z12wqrWozVeMqxa3m/CXE3Ey5iM3thGwBQ64oeU6KDFRZW61A41Qxp4DbkkED4YVirOoei/n3gNv5hPn5NZM6RvMUtFKzz+8laXWR5o6lwGmpPZX7lJDEdTc2qVC1/GHddlqVTHMGOIm45M/alLmWqgPnlMdCxJI4H1VnlSRqSQN85YXK8Lks6y07DpsD21xfSpEIMCtSh/SlJOoon00TnJlU9UNjYw0377qejo4Wzl44zdBAP7OJIIHANLUVzcQDee69/X7a6jp437vu5Yff+xErV63WXO7mKW4VvVYclDQ+giZj1n6uWCW/PRRX/nFlBK6MwP+mEbgC3P5vOppX9uXKCFwZgbdH4H8C3P7LN77ON//j3zk/eJ4Hv/kgnkYvZp+VdCGn1H2ZVB7yAq4UKZYLmO1GHD67YnCT0xSEutrx7cawECtVXutlW0ldESS1kyh7dFaqNIUFVJNFsjTgpVjJZjXgTfKpZGEtQJFky8zOhjS7WLEHLEkOqJ2GhnplSyNKUC0vUNinwmItqYKuIJ6Pooq0ap+jgzf6turAkLxGiiZReElzVmVk+fyqWJP36cpbeZ1eHOigka4y1dTCJTVu85W8Omgsn6//W96jK0ylaHCLvaxkfBbyb4NWAlRL0WQyawWajFkymVDWuvJeKf4sFrHw1MAEea28TrFj83m1P/P3U7fK1JikWpbL/MJp/vGabwOqb7P2PZdvofNBKh1kk2JWHpdCW7IMZX5YxPbKJjajqHGU5+Q1oqqUsZWCVQpi+dEfE2DKZpGcR20eyf6mM5JBmyVfLCgQQ5qoMm+U4nbOglheIxbJAp7roK0qaHNaYSv2RtIYsFsdarwUOJLNkxF1bSRKdHZWzcfGhga6u7tpbW1VyiSV2ZvOqG1XBbVRLALjBAIBEvFh1ch3uTzq9VWVlcoWTymfJGsxW1AAp8VsVbZthaxY+vlwKXtYTUUpxbvMe2ke5AolZmbCVFbWauraslkVoDa1zTnSuRHiCckSLCB0XJPFpvCWVC5CPB2mvrmaoiHPy797A3+lG39FDfV17ZTKVkLBMJW+Sp5/9kWJ4CMVz1LIllm/bg3r16/nl48+xqatm0gm42p7nKYKCkmTss8S8NztcytGcjKTwl9VwYLFC6itr2VgeFA97vF5iMaiFIx5Spby20ClIkeIbVUhr9STkiWsqk2n2I85NAttVXDPZTr9N1bHOqHhv7vky/muF/Z64X4Z1NVIG/rjuuJQvlO3X54Pws4nMijL7rn80fkKW8k/nn++zD+P5qvz9WuF/hk2u5Zz/f/3q5MZdJW8+lyxIpM8cGnozOVGaU0iuW4K50PPu9XIKgrUlnO7KOCwVYFsdsXeF+u5MgZpRORK1FbWcrrnLGaDjXAwzmwwSjlnpJwycvWWbaQSM8oecXD4NMHQuCKQHDp8hGuvvQqDscQ977uNS4MnKRKlQJjp+FnyxgQ2SxWhUIEyXszWSvIlC8lcAYvDoaxE3RUVFEpGMrkSkXCEkeEhKqsd1DfYsUljKSX52EGKxYjKATXjIB0z4HY5qfRXEAsXmA7EieRNiqQhra3G+kZlTzs1NaisHbs66xXJIRSaUnNZWQ/b3FT7K3FhIZ3IkSuYyBethGM5pmezpPMmTFY3oViabKGsrPmkgSbgoJwsZrFxLmlEGzn2OuFH5pWuDpivblUKWuU0oDX1LqtwtQgB+b9cg/Trm1wH5djJvFQ9mTmFhf64PifmW/LJ6/Ucc50oJI1L/ZqtA8X6/Uj/K++RX20brNjNkM+k1LXHZLUpq9JiSYBQk7KsVnNaCFUy/6SJpTLADRRIUS5mcVttOE15jMUg1RUZFnW6aW/yqTHLZcvMzISIxEIKTK9paWE0amY2nmN2OqjAMpvJSiaVxevwk0iVqKpsIRwpks6beeHJo7QsaWYkMEHHwlbV+BOXgqw0DMUiWGzL1frBqpS3QioR+0RFchJVLNBYU0W5WFR2+Dabg6GhIWUPKfeD6YkgiXhCrWd8tV4a65uIRsMsXdyOz25ibGSYtOTCeV14/B41XmKXK+dACS1rXYB+uTfK+Sk50ZKRLEog2XeLxYnd7qOsclJjvPL8Wa7etRS704zDYWNichyv10lbW5OycZZs33giSySUZHx0Gq+zgkWdS6j2V/Ptr/4Cp6vEymUNpONx1qxaw8bVW0lGk/icNmUXnkyHKZgKGFxmAqkwJQH6ZkPqXmGzuIjOxGlr6uLMiT4OHjyM3VbC521QNvzD/aN84Yv/l67uCp546ucMDsq+QypZJJ6YZf2mZUyX+9l+zWZFgpB846ZaPy219Tz+iyepr3Wrc7+21sf1uxcpZVomGyFfspHLN9G18GpMljoSKRtOR53KT3z4hw9hMZS4afd1bNl6NePTYdwVDQyMBvneN79Fd2Mdd9/5LoZHx5Rl9eGet1i/aS2v7t/LshULOXu+h4uXTmGzlYjFgjQ11bJ500Z6+y4wMjzKwo5lbNt8PRvXb8TrrsVl9StSQiScpFAyUF1TRzqb42JfP6u6lzA1Ms50IMhPHvmRcqDYtGWzysKuqKxhdGxMnTM7rt/OyOgl0rkok5Oj2EW9VELZL0vO8M4du9m+4zpaWts4efIcP/7xTxTpr7WlgZf2vsDu3TsxlRJcu7aW2kr42eOPMzAWYsmKrWzceJ0CYvfve5Vf/vIp7r1vN60L2vnBTx6hbJH7rwuf3cWKJUt47NEn2Lh5I5/97OdYuXI5kWgYh93CTDDI9x/6T57+7ePUNlTgsNmIZ+LgNNDYUUtTSx2t7U2MT07S1NTIy3tfIR4ukk2VuOOW7bQ0NZJJh3noB8+zsNPEyiWb6R+aJpkvMTgxwsDEGI2tbazbsJFTJ06QTUZY1tHJ+259L1tWbeD00cN0LVjBx//8ixjKFm6+YReH3nidbds20bagkZNneugduMDrh07QtWiBykOPxUp0di4mkSnywP0fZHlzE7bINF/9xGf4yO4VrKhvhnSUVC5B0uCidtl6eiYncXUswt7QxsR0gMWLOpmeDvDEE0+otVhnR4cCR2Zmp/H53JgsZe56zx0k0zF8XhfPPfsMr7++j+uvu476qkZ+8/RzWG1ubrrpZobGRrnYf5EXX97HxFSApcuWKcXkPXc/QHtbFy6bWF56cbrslPM5hof7eerXjyugfiY0yaLuLpYuW8q77rqTh3/2a377zNPU1vu19ZrRTDIaob62jva2Vq7adBXNTW0qruKWW2/BaDESmBnjK1/9CjWNbsYmhmj0LKGqxk1bR4Oyvu7tHaa+sVVZPttcBfqHLlFV3cD0TJyly5cpe+lIMMHZt4bUvb6u3ofbayYWn2V8Ypzbbr2LLZuuJZ8zYre6OXPmLHuef45YLMzCzlbioWmWrFhC3/Alnn7htyxYuYShiVF1HfngAx/gVM8pzEUju7fuZORiP9Wyrnz1OXAbCMyMY7GVsNpLbN6yBq/PTmtrs1Icy3WwUACXu4of/OAXTI6nlZ1uY8MCRoYnmAnO8oW/+huOvnVUXU83bl5Hbb2HvkvHicbHsTnleI6wsGsxC1u209WymdaWZqUOFFAvmQzy8u9+zfFzb3D0+Em6ly2ktrGeielJBgcD/NUnHuTqtVsoSS1Ryql6IlmIY7c58Vj8kDMTm07hclfzykt7GZue4OjJY3zojz6I3e3kmWf2EI9naGhoo6NzEeMTAUwWI/lCEofXQDoXIJMLUiLK0Mh5Tp+6wOqlLXzqzz/Nnuf2MDkyRSwUpb2hmVw0wfLOdk4ePizICxtXLqXS7SQq98tSHjra6Q8lsDir2X3ze3n50EF+9cxT1Hf42H3zNnp6DmAVS9iUgVgwy+svHmNxdytr1i9k4EQ/5pk479+xi+TwNOXZHM/tOYzLa1Y1pa/WTW1bDWf7LuGvbefuT93L4p3XY3BWUcbDZ774t8zGo+p87bvUQ9+lY1jNRXxON1vWbGfsUgRj2UnGkMBeg1JXTwbGMBnLtHd0EZicZSaY5P9+4ksMjIwqEoLDISTVsiL3TM9EcHlrMAmpo5BRYJ8QoAV689qdpKNxRRsXUqa4/NglakasjUswHZxWtboQQmtqa1U9KKQI3bZYAY1CBJ9Ttqr1s6D3ejSJWiNr6yQVo6SItVodratoZc0jNsEeuxbTovcPpO4Tq2RZu8lnSM0rUTFSn4gyVxFFpU+gCJcChpbUtsjv/NpCZenq7jvKjknqJbHXtmkKS1mrz1n7qp0ulRXZWMBb+b+QtmwWqxYDZDSrtYysfyKpOCkhzM71TqKzYU4efAuzw8bqTevJCs/NaSOharCyAphLhYKqi0VRqtsye4SALPFC6bRm+ysOJ9KPMBqJSo/FbKSYzlLl9lHp9jA6MkLZZMDhc5EVV5KyFnMl6y5kzSz7Y5bM1ssV3Ntk8rejoLR+jb7G1dfTMo7z6zv1mjmnLNkupaKeczma36/IF7VaSxEblU21EA01gFcjcBvVOli2UydkCjGvUNIibYQsLdcFsecuFYTgWFSk5wq/OG7ZVN8grBxaksoSWtZuQhaYCowTj8+ycdMabrhhJ/WuSoKxCZ556Sm1bhSnrVgspvodDlMl0cki77v5Phqrm/nS5x7k03/xGbZuvRqjTdTdynRajYtm2XwFuL3S9r0yAldG4A9nBK4At384x/rKnl4ZgT+oEfifArff/o9/Y2hqkG89/B2KjiLhfJSMAkDzZJN53HavWtAXSzlKZkFUtcASq9Ghmrk6aKGDEbIYfqdaTR6TxqrIlrK55OVGtlHPshUAWMBWG16PX/2VHENhcQqQKoth3SJY1FVSsNkdNvV4XhbaYrc0p8ZVC1xFtBQVqigZJWtGV8RcthmWYk8KrbGxMWZmZtTi3uPxqNxSsaoVhUUikVCfo0C+OUBUFvrzP09XoGrfZyOVTKtCQAdRpfGuq6akAJLn9ExCGTP5PIdL2xZpEMuPbFtFhV8VheMTowqElffKGLhcTrXgV015k12p4OTf8jk6WCvbolmIasdCt2x9G6CaU+7qyl/5zneyX3VQW96vq8rkr67slX/PP+byGbrFq76PMm5KvRyOqO2Rz5Ixlu2XHx0EkbHS7I81lbU63qLOzmeVDbZ8p9Pl0tjVc2xpGQ85PkqpOMdsVsCX5B9pztaqmBLSgRTSDrsdr8ur/ubSOXXcJ8bGSSfTCpBY0NrEiu4ldHR0KJsqaSLIMZECS75Xt7EdHx/n9OnTqrkvir+lS9tZsKBL5f1JUa9tk6agFKWfzGvZp1xOjrtk/pbxuqtIhgSONWG1m0lnBZCPSMIxZUOBmrpqZcsYDAaJxmKKgLB27VqmApco5EOKVFDGxuxsimgsQyKZxOK00tBcR99Ar1IH//aZvarpMXo+jr3aRHVtIxW+SlVcGvJw9HAPVqONpsZmdb4JPiXnka/SrxoWwmK3GpwkImnsNodiJEtRKwpbGdCioaisbju6OjXANhFVc9QgkjxbGelkC/Alc06apwU5D3I5VTi73S7cTpeypVX2r8WiArYly0ryqXSgVbe00oEx/bx7J9AqgLCuVlTZU3PW5noxrt8I5s9xeUzmoU5S0FW8+mfrwK8O0mn7oTUjpGEyn2E//0Yzn9CgXxv0bdObD/p3Koa7AHVzQKB+3dABZZl30izMC5NerNxkrs+9VgAjzUJXnDo1G3I1bgbJlTLhMHrw2ioVMDY63M+KpcuYGh9FroY2o5W3Dh7GZfOoLNuNa7eQTeXplrw7rw2Px8bxk2fo7x+kua2ZF/f+hjUbF7Nx62KKhhDLV3Vgd5k5deqUUoinMmli6bCyDzRbfCKhoFC0UjKYVZaWyWbE4XVzceASZYOJqtpGwpE0DruTcjnL008+QXtrB2vWd5IvBDCUC3idbi6cO0dTYw1d7a0MXAySS1pZvnQZoVCA4WCU2pp6YrE0ibjWMKupriCbi5LOhlmwsAVDOa9AQ6VUzRaZHJ6gs7YRj0O+FwrSTBIbVI+fg4dPYDC7MVp9pPImpmdS2Bx+PN5qkvGIsmEWgE3IG3Ke62QZOXb/nUOBcmYwmXHYRU2pzR29SaTdKzSrO/39+rzVVQ8Cx89XHejXaHlMf69+jZb3yLVfFK462UAe018n80S/Xs+fgxqAm8ErWfByjxd4vmxQv6W5vyrLXjU2pZkoeKjekCvjtHhxOmyYLEnyxTjFUhpDuUi5kMVrL3PVpk66F3opJqcIjPSTmI2RLxhobu/A7vErq8Sh8SliacnXdWB3+klnyqTTJerqWnA7fIyPT2E3O1ixah3RdJHvP/QTdU9vbe0gHIljtjmVUj0jqpNyCYfbxaSoAr2SR1ekKApZowGP24XT7lQKCiHUZDNiES2ZsA7VEJNzJ5fR7iULFyxg7YpusvFZXnx+j7qe9hx7i4amBkVcGBkdVA21XD6NwylODwXi8ahyG5DPcjtcCsgVklkqk8JsMWpW+GLVL6CFw8/I6CR1dc2EQime+NWL3HrrNkzmDN1LFhIVZ49CQd3/xUJ2emKGlvpmvPYKpkenyadFyWJh17XXYSkZ8HvcBMZG8HpE0ZrC5rYyHp7k8JkTlKX5XFlFIBhj4OIIxqKFcz1jtLctprGhiUwmRjoLxw+d4WMf/yQz8Un27vsZlG1cf/M6Du0/TTgSpaHDw0f+6D6ODb1BbVUD+XSR0eFe8qkIy7sWU1dZQ3WFmyULGnj9tedpqK2jurKSQinOohVb+e5PjxJOerj1drE6bWEyEFOqyLbGBgrpCKdPHGbvS89z513vZ//Bt3jqty/xhb/8AplgkAWdLdQ1VRFLznDffe/h9aP7efGVZ3h1/0vksilqa6uVbbSoigKTEZYv62bbVbvYvHErm1ZuUee5w+omEkmQyeSVU4WAX6JeNdssPPXsb+i72MfSjpXU++tZtWoxVdVevvL3f8+zz+9h9er1mEw2env7SWYz/M3/8zf0HD+Iw2Oke0knT/zyUQb6+nnPe+5h/brNfPlv/4HAVIiv/v0/kM6W2LVrG6+/eZTPfOJjfOaLX1D3+Ya6SsLT/VT6LDy3dw/HzpwmmSwSGIlx5+23881//gdeeOZpSsUkVdVVDI4GeeXVHiKRHBNTYwqg9Pkk9sDMwEA/H/rQB/nHf/gqHr+TSHhWgSQHDx3gbx/8J5X9+6nPfZxgMsDDjz7Ops0rWbdxEf1DfUSTcWpqaqitaeb0iVOsXbWagUu9nD17mvVru9m2eRfjl+IMj06SLGTZ99px2hYuZtGKhSqz/fjRo5TSBeo8fv7ijx/gXTdcz+v7XsfjqWbP8/vJFyRaoEw4HOJdd97CyZOHaO9oQPghP/35L1VMSKFkJTiTJiWkoW07VW65U9T0iRC3b1nMyT3PEDk1wF3bNlLrchBLmzk3HWXSZqLY1ETn1muYzWZwuJ1cd90uQrMhHv/V42qdtnLlMhoaavnVE7/E53cTCk7w2GM/51J/H3a7keHh0/T2nmLDuu389V9/g2zGRUVFK6dO9dK9tJvVa1axes1yrtp2DVXVNQRCQbVeqnK5MeSLDA1e4hMf/zNeP3AEtwtEiFZV42VmJsHZc29hdzk58MZBPv/X/4jZCol0lpnZKNNTCaprzGxYu4av/v0/09GxiF8/+QxjYxNUVvk413scf7WNxtYKZMH27l3X8txzr/LLn+/B661mxerVxFM5mlo6+fLf/ittnZ3cctsuxqf6mIlMkM0W+drffY06fw3//u/f5GhPD91LllFf30w+Z+LwmyeZmgzxla98hW3btlAyJHn08R8STwToammn73Q/oxNT+GqqGZkJKJVeIBrCZLXw6T//FMsWL+HHDz3E2SMn+fD7PkB/30UclVbW7ljD0799gTfeOI7ZIFEGWZxOAxVVZv7q8x9nbLKXiakhKisqOX78FC8+9xYDfQm1FpVs5gcf/FtOnT7D8y/s4f4H3k9zcw0nzr6JwZJg+coWAjP9FEtRIqEIz/xilHTCzNLuLhX98dWvfB27zUi+PIvJUmDf6/v4z+/+iLPn+9hw1XruvfejXL1uJ6TjeJwmyiYj8XRaZWdbTB4yySKmvI10NK3WSEd63gRbgY7FzbS0N/Dnf/kX9A+NsGP79RgNTl568TUWdC5hxapVyhFqMjCA22/G4sjz+hsvMBuZIF9KMjxV4hePfpP9+w8wPDCM3eLg2adeg2ySD73vLlLhEEfeOMzmNStprHXgtBhxVFYRsdh58tlDXLv1DlqXtrLnlZcJzEwxG5ti9w1XUSokhTWGuWwjMDhDdCZFejZCNhhh9+ZraPHYGTlxjvtuu4voVJBfPvKwuj+ZLAZ27pIs4hX0HDnMvlffYNnuzSy88TpePnqGA8fOsfW6m+mdGCOYmiaDrKFEmT6D1+JidihFrb2NDau2kXIkKFQmOX7qMK3tjSoyY2BoiGLeiETCnzrRy5133M3MbEjdD1RcioB/sSxVtc0k8jli+STpQl5FHxhEaZnNYSqVcYolrcNBAbFhFhWntj5xubU11ejYKJMTkuktxKc2mpubVb2WSaXxeD0q0kbWRRPj4zhtdnU/lbWQThYWtaWswd6OvJgXT6FIcRLHlNXcwObXA+IuJPbKUhPJ2kOIw7JukNpW3ifW/orcKWCssmYWi2FNDapIe2aTZtcrnys1q0ncYcxKcSxrGLV2VBEpRgUWSh0rLmcqrzWTU6ClS0A/m11be+YL2MxW3F4vJSOk8zkyuSzJWFyt+5ct7ua/HvoB53ovsO7qLSSLOQwOGxabRX2+ZuFsUGCmGgsh04sSWKyV50jvAoyqMRAytsOuSH7RYIj4TIj73vs+laM9MjFGyYxS/JocFgVAiyK2JATLMqRzebU+04+BXvfI8ZDjrAjSmYw6JtI70Anuukp2ft2nWyXLtotKWLZfr8+0HpCa6W+XZnqv4u1eR7msIsBU9E1Bc0LKZ3MkMnFcfpciB0pmbSqZwWqxYSgZaGpsUbE1VouJoYEBJdYW0raQGCcmJigVcthtZpYtW8L7b7lbZV2PxgfYt38v/YMXMVuE8GkgFotqim1xLElaMGUqeM8N76PGW8dn/uwz/N2Xvqry2TGVlR27Dtwq9bUMsK64vbx7VxS3f1Dd3is7e2UE/nBG4Apw+4dzrK/s6ZUR+IMagf8JcPuv//p1/v3b/8qZ/jN87Ttfo+SGvLWginPx/6v2VRMORUkmUopZ7q2SwiBLPCVKQgWjvG2dq7MkdRWQrvbRgQyl9JSmblnsU7XMT8nvlAW2qBXFmllALrEonp2NkE5r+S/S/FaKRreLyooKrDbL3AI/OQdWyGZctunVigE9E9aiwDIdHNELNikQpPkuC315TgoFKRwUe9VqI5+T/EFRv2bnQGZpXmvgpso7nLMEFsXn/H8LYKgppDSGpGYBLOqfyyClZiGs2QhrebglovEEdrtk87nUgl6+Rxb3CjS0aWCmAi+dmqpWBwLKJbHi1LJh52fCaDZMmqrrnaCtKoa0g/d7P3pDX96jK//mq4u1Y6HlEAsgqGf5anm0mvJLii7ZZ+2Yaxmzsr+iuJViTVf96ts8/zF9jBRrWqyqKKpf4cmqeBxlEauNl6hi5a/ioKqqbo51K9toFvtjs1LZynb53ALWOhVzODwTZnYmRCqepqqygsWLvomcowAAIABJREFUFqncWrcA86Wcym3MZ7OEImGlpFJsaouVeCLO9PS0mneSq+nz+5QS1+6wUpKGg8OuZdtE42+riRXQXyiqTFwhIAgQ6vFKzqCB2GyafNIkXlKkMzGlBKlrqMThNivLO6vNyFRggnA0QnObqHZOMTYS4MYbN2OzFslmChgNbk6f7leqweqaBoZGRxX7d+26tSzpXsbE5DTHek5T4asmEk2wZetVDA+OcODV1+hsXYDdbMVituF2eZSiVvKdrKIANMNMNKRAGgF5ywVhKVtULq1YHEcSMQqlvCr6vT4vTS2NuLwepV4olAuavbdFtGiSha15U5kNJmX9Lc0IOYrasSwpwFadU5KLK1mVhTkfq7mZqVtmvQ1KzpuxehGvz4n5YK8OfL4TMH0nw1veq4Nu88G3+YpYeY1+DulEB8VMn7M/0zdJB2kVm3uO5a2/Rv9e/TlRf8t5Ihlc+mfr1yi96eBxe1QD2mAxkRHFp+SXqvHTQCY5JgLuiLpAMpalgSHXR/kr892ac2DJ2sUDjprqSk6d6CGTiqksKmnMVPoquHT+Els2bFHZTF6nH5vdzKGelzFY01TW1HL2/AW6ly9l266rMFrzhBPjzMbHwJQjk40zORVQuahWq0fNR6PRqSzBRQFZKJW1X1GTF4o4vE4i8Qh5cmp+x1JRda2tr2kmk8zx+v4DLFhUz6JFtYyNDmI1SR6tMPkv0VhbR0NtB6NDIWWJ2dbWgtFl4siR47S2LCARE2tto1KWiTVZrpDA4TAryzINZDeQTGRIRxJUWR247EISKCEOEKJOr6iqZiaaYHI6yvRMBoeniWgMwlGx9vYpAklFpZVwZEZdh+VeoV/v5Pgpy7q54643+TR1KxTy2nVTB2i1e4hmSzcfuNfnkbp2y/zIaefPfPLN/PuIPl90Uom6phY0G+X5ILCuQNAVI/OJRgrkzeWVgkNcf/UkMZVPpp2oWpa1cslQZ8vbgeGGkhFjVgAwO0ZrmawhryIWxGpZtLg2UxZreZY6b4rlHRV0t1RhymYJjA4TD08re/jKxlbiJQN9Y9NEMiXKFicpyYZsaCabypKKJqivrsJmEnBqnMGxBDZDDefPXgI3ON1+fL4qBf64xLVC7s0WE36/l1AkpFQ51VVicRxSjVGVWWeyqr0o5opaI1JdojSSl6gqhCAhTgBeuwWHyYDP6+b48WNs334NixZ18rt9r9DR0Uw6k1D3CFHfiouIXOfkvi9pwPlMAZvdpKx8S4YMxZLcbwvKWtFkFqcHBxNjYaGOEI0WOfrWeaqrnWzatJK+i2fp6GzG53eQzsSpkHuNzUFgPITLUkFLbQfT4xGKGbMi1m3fehX954+zeGEHszNTeL0OZd05OjPF8IzYlzZytm+EqbEsf/onH+DaTTv5p6/9G6+8eJS6unoGhk/hsvu54933Y3d7KBLj4Z99i22727nl5lv5xj/+mLHxGcxOA/c+cDX+pk7GRif47VPP0d5ch8/pIJ+UvOI8TkOZ6HSUresWc8t1V5GOBzl36gTYqgnmG3BVLmEymMXtb2PF6s0KPK2v9nHx7HF+++vHuHDujMq4bGldyLKVGxkbm6S+vkrlTKcLYepbRC0b48CbL9M/eB6TqayUPKFgRCk7d2zbydVbdrB86QY8rnpcNqdSz4yNjFBTXaVOMSFyWe0ulUdbKFt47c1DSkG1YMFS4sEoxmyR7mWdWB1lqis9HHjjAA/9UBSzOTq7lrJx0xa+9OAX+au/+T88/thPaWmpZeOmDbgdXgYuDlJZUcum9Vv48oN/x8Xei7z3vge474H76exs5WeP/5z2hW0cPnpIEfC8bj8v7d2L0WqmsbmO6ekxvG5IR6b46PvvYfmCbp596hn2vfIW4aiBHbtuIpbMghXeePNNRkcmsdnEOSCh7PRv2H2jWvv+6Z/9MT6PHZvVhZjOPPilv+bFV/byZ5/+IP/y719n5w1buHbnVvbue16t9bOFkiIyOJ1uPE43hWyWQ4fO87E/vZNUOMuZI+OEIxHsXhvjk2n6h4NUVNmZCQdYsmARmVgOh0Fssyf49Mc/zI7NuwnMRJRCs7NrERNTM+x79TWVQdvcWIHXZSIZC9LXd5a9e3upa/Tx2OPPsv/gCR7+yc9xmq1KpXnkrSP80fuu546bdhF4dR9vPbkXb8bAqqVLyJrtlBuaeHN0nCcPHeSa227mtcOn2LFjK5/45MdJJFP0XezlqaeeJDg9RWdHKx/58P28+OIenvzVUzz2yx8yGw6w/8AzZEXFm7IqRWL30mvp7t7Mxo1Xs6x7sVpfCml1ZHyCyeAM/qoaKiqrcJnSvPDMo5w7c4p33XYzP37oBxzveYvW5jr8Pi/nzp0jW6jn2ecfora+ge9+7/v8x/d+jdvnYseunazfuByjOcOp0z1s376d5sYOutqW841vfodDh97iXXfexvjEIGZrgZWrl7G4IYfDVktoxsi+Vw9xtOcEbZ2LCE6nGByM8q47383o2HnM9gQ2R0mp2cUqfNPGNXzggx8kHIrw0t59ithgs/p45ZWDfPIvPks8EaWto4616xey/+Cz5Ith+k734jJVUVnVQDiRxuh0cuzcOaweh7rO3XzzjaxbvYrXXv4dd950B1/8y7+myl+Fs9pM3pGlsqaVPb95nUp/O4HJKfKFCFZ7jIYWI9fdsI729lpFlj19so+OlmUEx4v89okDYv5KdU09VoeAbG5OnDnGpqvWsWb9YkzWNBd6j9I/dJwduzapHPID+85STHsp5i0ExoPs3nUzX/zCF/D5vVgsBuLJGGabmVzRSCwhTj01an3vNGUoi72xy6nIEhkhIBetOM1+LEUbdqOdyMw0b771Ks2dVTzx7M+5+33v5t9+9C0uDY3wyEOP8PLLB3ns0adpbV5Id/dydd+wWMEq7vhGsU4uc/DNV8BqIJLN4PJ5lAvRksVLaGpsYv/vXmdB+wLcDjfJcJjx4X5uuXE7a0QhXOUhFc/zf//pG0RTBVxuL6O9ATbv2EA0EeHkiVNs3bpJ2ZjXVVfhsFqZGp9gxbJlrO1cyoqmBfQfO0N3WxeHXz1Az4GDrF25kkOH3lTnQngmwa03bsNrA5/dQmdLK0++uJ+Dl0YJF9MYKr2YamvpjwYJFVJYKyzsvHULwwNDnD08QFt1HekZIx1NCxkKjbJgcxdOj5WL/b00NtartZHUZo2NzZw+fY4lS5apWkqte2CurvWRLRhJ5nN4qn2UxW0rl0EMjU2yHskXJCRGOWrlSnmSuSzCxxU7ZLnPynrG7XGr9W5oZoax8XGlhBRXFvkuubfn8jm1Pqnw+lQMTi6TVepa51ytL1bjUttpMTuyEPj/xirpNYi+rlJ1wlwnWXN9MpCeU23KulDPnVV2xgatDpd1mfxIxIMAvrrVs6h8BdzU12sC2spjqt7X45hKot7VrIwFYJRFpSw3VPzOXL6rqG0ld1XZPZsMuDxu1ctIxxLk0xkM+RLB0AxLV60gGIswm0mQM5ZVNq/NJs4wc/stUKfUGEL8zmaVJbOAovLdqg6ai0iKJ9OKqGyU+0Y0wfTkJNOBSVo726mor6ZgNlAwiAW5Vu+VRXGczeFwC8FXI6FrpFPNuUbI8rLP891j9BpK1X5z+zl/7aoDtzImso0yXloteNlxJpvR+kt6HSggudRL6jPFClscysQFWT5DeiVGmWs5krnEnF21TTnOGEsGvJ5KBcSnEgkyqg/gJJtJ4lZOJ1m1/52trdx8/W6VCz85O8zel5+nWM6SzqZIZ5KKyNfW0aGO4Ww4QnVVLcWUlaMHLvB//uiztNZ28OmPfoqvfvlrbN6yRQG35TnFrZw3V4DbP6iW7pWdvTICV0ZgzhX+ykBcGYErI3BlBP7XjcD/FLj9rx98l/MD5/jGQ9/AUevE6LVgdVqVgkVsnaRBW1YxrGXMDpMCZCQ70en0qCbY/CbxfDBFXzArm5o5xauodqQRojW7rUqhKqCjqBQFSI3FRBGRVct0r8+nsmV8Xh9Gk0EpgzTFqqYk1YFUqSkEBJVGtrCelZXt20o/2T5tG6Uo0Bmd8p3C0tULLSkCdfBRwGTJMNKVuu8EX3Tl5Xxw5m31aUkAWg18mq9S1QFLvfF+OcdWttmCxSbKYFHoZNU4yLbK+CgLqDngVmvga6Cxnm2Yy2rAz3xFqK7qkvfqhcx8cEoQOVFpvPNHB9jng7Z6tq7sq4DUAoLL8zoArtt46sdaV7/qCmVlGyUgk8Xye4CCDpbrQNj8Iu0ys1mAFQ2gkgkhYIYAVNJkV6C0KtDEVlQAEIUxKGBLbDKFbS1V/tTUJKl4UhV+AlB4nF4a6+rpauukqqJCDYFWYEM6MYvdrlFYxZJZGgayH/LB0Xh0br7MWT7nJWdJQGqxZhbLaslv1oAYZZFqFEBWm68+v5/AdECxrAXszcr8LpWoq6qmWMhRLOfweEXRWmImGlB2rG6fxtxOpcUG2kBPz0mmR03cfe96CpkIIyMTLFu2mVLJxauv9ZBOF/D6KhV72+lw4nJ66D3fz3U7b6S+tplXXt1HSoDr2TBOuwOf06/sTk1o1rRKRWsykKdIppClIBmfki9sk2xdM4GpAP7KCpYt6yZTENAurZRkUpW7vWIVJlnMGnPcbNGuEdLsVPZjc8W+ANYC2OrHWgR88qMDrnKQpSGjEwLeCYzOn6/6c5f//r5Vsv7ay5/931/uhWigF/X6K3RATTVg5jJ09euXfj4pu9h5P/MBYv01+tM6aKsIE7nLdml600IH1PTzREB+aWR0L+zm8LHDFIxlrG6HIr1I18skWnTZrlxBKQiFEZ9JZZTtomRdiZVaLpXDkXeQnUkzeGmAs2dOc822qzh29AhrVq9QeXTtrS2sX7uW1w+8phj9wjAXwLSy0YHRkWHt5hVU1nqZmBkjmo4TS6WxOXxgsimFbVGS+Iw5ysacAr0oVFAqiFI7T9mg5Y1JdFQ2L40Tp2rG2lxm8kRI5ibJMyOSeBzGFqxmIUGUOHbkqLIXXrtmEdnsLEbJLitAcDKq7PU62lsIh1L0943iqMpitTiZCcYxm7yUixa8Xsn1TipCRVkRB4rYbeJK4KZUNJKKxiiGI7jsJqy2srKeLBvyKqMUo4mZ2SSlspOpYI5w1IjVXkc+b1VEjpIxp1weFCFjLmdWB93lXFXXgLl8Zt1aT06QQl6zP9ZJMNq1VLN/14lD8+ePIs6IGmOOeCKvvZxxrjWm9Gu1DvzqZB657shppTcZNRKM1qiafw/6PQtlaVzlSiI/Jl/ScuFKBgEiZUzEbliy31TLVAG4cs7LvUpyywzZolIqFYxeMmULBatZU9sbUpjIYsgmsOUT1DnKdDe7WdzmpsFvIheaJhIOE8kUcNU1YnD7GZwOMR6axWx3Mh0MKevZCq8bp8QAmMVWuIIz5yaZmU0roko8mWVkNEQkHKOxuYNEKkNldQ0GIZgUsqrZKwoesaVTin+VSy2W83YF4IrbgWqqZiWfXhT/cp8xKvKR3GtMAsoW5XwtMzk+jd/v5Pbbb+KnP32Ebds2KFXn0FC/UvHZLCamApMqG05IENo5mqVsyGCwSEO/hMksWXiyHUKE8WAxeSnkLFitPrJiJz0dpLGhlov95zh+opcbb9lMVY2F6ekJzEYzXlcFlrILc9nNbCBNIlzg6OEz2Aw2br5+FRvWrFAgptgtyzwwOR0cPXsWk9PFdCjBhrVbqXTXqazo1sYubrzu3bh9TtyVeRoaW6mr76S+uYWRybNsuKaSM70Hudg7hsfVoKxzq2usmCxpRif96tw5e+4M505MUO3147LAvffspBRP0LPvTRx5qHLkWNzio7Gygcb2xbxw6CTX33k/9a0rOXV+kvHpBNXVDZw+fZznn3mSTWtWUVVRyc033cG5C8OYbRUcOXkco9tEJDXN0MgFVqzpYmj0HPFUUIHh0mytr21k3YqNbN2wnUULlpPLiJ2gg3RKrj8CwluxmIpKHZMQpZ3HTzQutpwW+oam6e2fZPNV25iYiGGQueq3cKGvh+npAf7oo/epa/bJs+fY97tDDA0G+MQnP82nPvVJupe14nCX6R+6wHvvvpeqyjpe2/c69TWN2M023nj9TWaCM0xMTtLY1MjXv/VPuDx2nntlDwcPH2AmFOPipRmaW5dKVCAGg9wvw7Q0G1i5uIJyfJoqRwVD58OsX7Ubt7uV5158lWpl+zrG2b4LWC0eBgfPs2BRI6tXrmFyPKgAw40b13Hf+++io30RXW1LFTlsOjzO93/8PR555HHaF1ewadsK3BUODh89yfHTfezefTWT42FWr1lJR3sHUxOjioCx76XDkPFSUeEmFg8zPZFh5/W3U9/sYmzkIk/9QhTJa7l5940cP/aiUgx2NK+kvauNI6cOMhUMkcrA8hXryGVyuC0lytkokelhJiUX2GHHX9XI3e/9KC3tK5mcmObhn/6EExeP8uFPfoRDPcepcBl5/+7NuMMFTu05RN+RwzQ3NZM1VXJsZJR1N+5gIBzijZOn+cCHP8TmDVvo679IU0sT04EpXnzhebo625U9crXfwwfv/zRf/vKfkExEefPgPmrr66hpWMjqDTtZt2GHrJAVGJBLx5idCWCzOnF4q0jnzCQyJQaGJ+g9+xKB8R4e/JvPMzU+xtFDh5Rd+MTIJNVVEgHhokQV3cvb2bTlKmU9f+bcAOs27GJwqJ/h8VPkmMFXZcBf6eGaLbtw+xqwU8H3/uth6qqbGLjUz8WLfdx11+3csN1HKlni2LFLOJ3V5AsWzpy5xImTfbQ0LZqrAQQEEgtOFEBZWVPN0MiYIoCtXrVKqXRF/vf97/+Y1avWs6R7Bf0Dl7jQd0pl4gqQvHHzcmoqquk90Q/YwexU2cYmq4M8JS4N9rF+42redeutOGxWZgMhFrYt5sXnXmQ6MUakGFSOGy+/dJiGuoWkExHiiVE8vgQr11SzbmMn6VQYs9GJCR+piJ3Ri2kGz00xNDSJy1OhfsUnR75vNjbD5qvWY7bn2ffqHrx+M00tVXQvlc+Jcfb0ADaaScajVPtauP+9d7J53S7isQS1dVWkCxFMJg+JjF0RygzGLOVMCIcdLFY7v/j1E9jsHrZt3kGFtwayRsgVKWRSvHX8dbzVVsaDA2QMSf75u/8ve+8ZXtd13Xn/bu8F9170DpIg2DspkuqFam6Su2Q71sQlihVn4nHyZsaeOLGT2BMnirtjO3FLMrZlWbJ6oUhJpCixigWsINF7ub3391n73EPCynzKR4XggwcggFvOPvvss9f6t+/j9zezek0n4yNzmHHTt2wd1+68kccfe5z3feC9xFNhhkbOEU8vkEpHmIuG6V62grnwvLp39p8+g0NqT6uDJT19nDreT3tLC+MjI6xa0clH7r2T4cl+jhzrJ1cI0t8/gNGQ55rtywl4XTz2yG9JRE2s6F2D2+lnenaaQL2D7mX1XH/TRlY2Lmfw+CiR0Tlu3nkDMxPjDJy/wOTEBC+8uJ+2tiYM5SRr+5YQstsw50ssaW7EbbEyOz3LGydOM57JkK9zM2MoMFvNs2TLclqWdxBLpTm1b5i2JQ0UM0aOvHaCuqYG+tauxmQ2EokuqH2q023HV+dRRFLJdpaPdevWqZgfIbPa7U5l+R6Oi1OQg7KICIWwViwgMKJdCFjilKRxc8lXSuSElKYI2nJvFVWqFlkh+aKSLy33b1E9Sr0hWdMC3ipAVmqKUhmf16sy7qXXIPd95WZTixcSZyWdTKfXypeJmIsAQb12kSxZtZ+vaO4n+WJR7Ql1hxMBK+V9iUJW7ddq+zJ9z6dsk3VAsZaxqwDiWv6ufC/rjxxLpaSBjPJ/LetWI28KYCn7GlVD1XJkZY9NrUeg7JMxYSyUmbs4xfmhc3Qs78HXGKJqt5KjpBTFqm7VbYZVjV+zEl5kPyz1jtprigpYRU6ZFTkt4PayMDnFNZs38/rrrylSr6e+DoNEwlgNVCUvVhS9NYtio/R7avFa+h5W3r/+mjoh/a1OM1KjL1bbqnOjyQbUOMjeWvYCV0QCGnE/ly1ciTRRJMSaorimsLWaLYKNShmirKbFnahqqpLMJ/D4/UQjcYJ+yWqW1zOTS0u2eIVcJkWpmKNSlvgkcZArcu9d72Ld6lXMhCc4fPKgsucX4p3TZVVZ6qLSlnuCUfaZFSMGk4XR4QmGL0xizjv58uf/hmXtvfzhA5/hq1/+GtsFuDVK3q6muJXtuALqrypu/9/F/NWfXh2BqyPwthyBq4rbt+VpvXpQV0fg6gj8Z4Hb73zvWwxODvKNH38TPJAmqxVK+QJWbJgNGiNTB27LxhIlaVSbbarhqTexZWOvK4sWN6IXq4YE1BFFgDRRdRta3e5WHiNAqlgKiuWQbv8rfyfZtZLLo8BZUf+ZNFWo2PZYbaL6sV7m5Wg2pNIUr6hMXAEy9UJAV0tJwaYUb4tA5cXga7UqANPvqon1ok1mml7c/Q4Ltyy2p5KreyUDUQeW5HVFPas3+q+Mj4KEyOazCpTVPnVr45pqWNirl+1frwBUqpAyaVZJ8j50IEhv8su4/b8UhvKKUivqv9OvHB2wXQxkLQYI5Li0POIr1qA68LZYmau/D70Q1oFkDVjXrLF1QGwxOKcDEnrBXK5KrrKobrUPPXtHWK/KHkmKSCl+ldpWs1cWwENAV6PZgNMmAKYDu9WuMYbLVZoampSllBS1gnAIC1ieVzJAp6dHsTtMCqBVeZKSQWQUwWIRi10yks2K0ZxKi3WxZB6ZNPurkgbmiDJNgSTVsrIslbkngKY0aaSpIc8nvxsdHaOpMYjHaaC+wU8kGiadSeDyuMjk04SjMdxePwMXRskXqjQ2tmK2CLPbSlPIhc2cx25zMTeXIRwuEIuJBWuVeDylAInofJh0KovfE8TvDXDp7CVauztV/pDYFQfrQliqRjKpjGaBbABvnReb206mlKVoLNPc0YLVZaOQF5tkKxcvXVRrwNJlS5XVmTpHZm1+SvapsMaVAlqTRivrUCFp6PNZxlq/VgRYkjwlUdjK3+ugisw/IV2oYrxmw63PBRlfGVsdVL0MoNZUr7WIpMsg7Fvnvf64t6pqdWLBYlW6/rc6mUMHvhYDsVp2lYY8618XK37160K/ltTvZAyEMV9bqfTrRL/GdIswIW70rVjBxhUb2HdkP/lqgflYWK2NqpFTqKj573V4MEv+rdFKwOsnn85hM9sIz4Up5nKMnD1PLhJXdsiSn1etWFjS00s0HCUcnsdirjI0dIa+le1cGjrNqtVLcDgFrDQSaqwjlo4zFw9TNlXJlUuYnU4MFjtmu4tESvIhyzg9DsUil/ktzR1xKiiXhRcurgA2SmUjBQVcWihWpZHspGLIEk/Pqgy8YqlAteRQRAODQVMPT09NEYtFaW2uw2ys4vP4ySQzSjUpOYVNDa2KBX9p7DAmk4N81sjCXBqvpwFxIBCw1utzq4ZJJptUzTq326OIRoVMGpeonCkSj8/jdBhxukWRW8bt8Uh7iZQAPiU76ayJSKxEJlMhq5Qhsh5ps0BfYzVHBS0fa/H5v7KWyVhoalv99/rcXkyQWTyf1d/K/Kqt6/pz6fcd1aSqWcovvrfK84ttn8psq81LHbjVFej63NafQ92vMWIVlWxF1jpZw4RMIg1BsfiTK1tbh9V1LuQBuXfIawkIajBjMtgpVG1ky0bKZisVsQGsFjFUCngdRuzkKSfmsJXjtNU7WdLiY2WLB5sFouk04VQSs9jnedzEsxlm5udJpcVyWb2UUoe7bA6CwWZMljpOnLygbN/T6RKxRJ7BSxPsuvNdvHn8DG8eP0VP7xK1lgoBRdYfubcKoUTs67X1WdunyP5F1hshi6is5No5knuJnDOL5BuLkkaar5UyScnBlVze3AJLuttZt3YNPd3tTE6MkU7EaWltIh6NqdeQtc1oFNt7UdVnwZjHaJJmsYVyqYrRYMXjDhCN5DAZ7djtbgUkZ6UxaCjx4otHyJZL3LqrF5dLy+6jbMTrDGDGSTlvYujipCIl3X7zdXS1NjA9NoHdYqeYK2IwWmhq66D/4hB79h+ikDeyfPkK/vILX+GNV99g39797H7hRZb2LWc2PMfk9LgCGj7yiffh8FVIFaaZWxgjmU6xrKeL+mA9bqeHocFhKqYm1QAVxfTU5IyyWF8YjVItpPnYPbcydPQYLXYrIUMVezZDNZGkraeToXiY3s3X0r58C/sOD/PSgSM8++I+/uZrf0FR4jPKQobK09nZi8VWx8h4mCxFJmMTHD99mGIlSzwxh9NlZtWa5Xg9brZs3Ezf0hX0tPbiFAJBUfYCZkrlnLKlFRvv0dFx1WRuamzD4w6Sy5eZC6c5euoSZZOTxrYlLMTTqqHaFLQzOXScf//371EXsvIHf/BR2lpbOHVKsiqHSMbK7Nh+A6f6T/LGoT186L67OTdwkhtuvoMz/YPs3f0yIV+QoQsXFYiuVFLVEnV1Pu56z21MzE1w8PhhCiQIh9NYHV146zoZnRjC6TZhMqSxmzMsafNTZ6vSEaynnIWOthXcfOv7uHBxlv4Lgxx/8whPP/ssS5eupr7RBcYkbqePc6cHCQXra+rvJD0dK/nDT3+exqYAHq+dWCLGLx/9BXtf3su5oSN89k8/Ta6U47vf/4ECVhOxClanmYAvqO7L3d0d7H3xdbKRoopFKBfy9C1bz+2330U6NYPbYeLl3XtxWPxcd+0OyuUw2WyU7337F9z5ju00dTgZnZhmxeprGBqcVSB7WVwXotO4DFlOHTnOkq42bHY3d7zzw7T1rFGA3cTsJAfPHiPvMpCxyD4+iaWY587NO+j11bNwYZTXdr/KwUNHue6221i6fj1T2Sw/e+xxIvEk6zdu4Oabb1GxF3LfFMW8XKMCxkXnZ3nzyEk2rFumrFTb25ewaf1WvA2tVExWFhJxMQ3AapXrPoGhnIeijVTWzOB4kZkFEzanj4a8aX2RAAAgAElEQVRQlsmxQ3Q011MpZKnzOBg4N8RjjzxOT4+bLVs2KrvSJ55+VhEiLHY7Fy9O4XMuUVEXFfMCueoM7Uu8nL94Vq0By5duo715FYcOnOX5p/fitDhUhMSKvqXc+5612F1WVT/F4jl+/eiz3HvP/QSDIfpPHufNN4/gtLpxWb2KxJXLRZRS0+qsV44+J08do7WjXql/XW4zBpNEVngpViq8su8VJiZHiCXn2XntFv74oT+inCrz298+y4WLEyztXUcg2CgMWX7y0x9gtlfp6mpVjjVjIxO0NnfIXZGmrjomo4NcvDTIwlxcEkoJ1NmpC1RwuVO0ttmoD9lZ2beSQ6/1c64/TjlrYXnbdq7ddD0H3zjJI795Eqc3SDJboHt5H26/l9HJYZJZyekW1WUKo7mI0Zxnw+ZuYrEE0WkDf/jpjzM5GKOYMlHNmxm6NMyKFSv51IMPquMvVcVCWYsosJoKikwzH59l/8FX2LNvD3ftupNd1+/CWDIxNzNDvT/I08/9lkhynqHJS+QMOUbDY9xy5+0MXxrn1JtnaQy2kU2V1F5bLHnrAj5a2pvx+B1KjR6Jz6m9yvjYgqqdVqxcpvb7yVSKSsnAxYFhNm28hsZgkP2v7lHW8zfesJJ3vftG9u09QjnXyOE3jhOLTLCy1013ayPmqplC1k5zwwqVHb7ums109tUTyQ1zfvQww2cHabEuYVnrclYu6+PXv3iEzRs3Kbv7Q0eOcPOtNzE7NcmSjnZ8Ziunz10kPnAef6HCho4ujBYLe44dYbqYJGqucikRxyo52U2N+NtaqVhtzMwvqOssERWSUJE6vwePy8Xc/AIrV67GaJVopZJSGgr2eqr/DB2dPcpyPhJJqjVYdsL5chlvMMBMZJ6q0YDT6cBSFeDWjFE2W8q1pUy+WqZQLavIEJG7Sv2gE+iEoKA5ZlgUYKtihSQ6xmLB6/Eq8pbaO5XKOO0aaUvuM5J3rxNtdbcw+Sr3WnE7kX2Bcpaq7Qt+Z49XI+lKpIHsuWRPodUv2l5Pah3JiFXZq+LyUCPQyXuS3oMoffWfSf0lhDIpEJR3lACMKn9Vg+pk/6EIm1K0y1exNZa6V2qvWp2k5bcalHuC9EfUXqZcwVQo01rXwNbVG/npz35MY1szJreDWDZN3lhVRF2DWXMI0p9Lq+muZMHK2F2OdqkRbc2Y8dg92DGRlhikTFpZ9zd3tKr6UbNilszdAgVRosu5dTjVNejx16n3Jy5P8rpSa6uInZr6VtVHNTWsXoMJcLu43lJ7YnmT8ngBQjV8/zIpWN9jGw1ST6onVJ9anap9CkiregkC2hpMiqCsrKmNVcrWKolUikBdUF2nhWxR9RnmZ+fUvthptxAK+fC67bQEG2hb2khsep5LkwPMh2dJZ5LY7BbiiagikSqw1mAhl5OsY5idiTIyPKEiG+rcQSxFM1986It0NXfz4Mcf5P/8zde5ZutWbUZIPFkt4/Y/ALcaei0fV62S9QL96terI3B1BN5WI3AVuH1bnc6rB3N1BK6OgD4C/xng9u//4e/5xnf+kcHpYR7+0cMUHUVSlYyy2xFM02q0Y6qaFTAmO1yLQ5R5FQqlgtrMqp/XNto6MKcDdovBPB100ZWi8jv5PpeX/BALgWBAMWSVLZnKAswpVae2gRf1VJlKRWxvpMjQjlg2/MJglA8FbJb0x+a1rFXJ/jFJBk0to0+shWqf+pjpoKe+mdd+rzV1RTmrAzs6cCTvafHH7wBJEv+rFMQaC1aKDr3oka9yzLq9pq7Q0tV2Lo9TNcq0LF8NBFD5fKIsVURbTWUlxZyuJlbHXbwCIugKX71Jr58XXQ2r/18Atkr5CtigAwr6sSwukC6DbTXFrQLWaijZYlasXvjKe1CWnarw1TI3dbBWfqYrzHTgQwetLoPmi+xnpUgvVmpFq1FjViugtoJSGYq9p+TT5tJpZRkrVphi+9TY3EAmn1Xzqqu9A5/HSzFXoFIU5q+RaqmiCjZR0iRjcWWfJY8LhuoUOUEBwMKoFna3FM+SGWoWJa+oSMvKslZAXLENFtKBzVinCkg5f6I6NYtS1SENAhNlQ4VcLkssHiUSjeAPiLWnn472ZibHLyk7t6aWRtXkGBweJJZMYHO4sDs8FItmpqcjCrCQrM1qxUg+E4ZijGLexMnjQ7g9AfJFM9WyCZvDic1iIej3k0tnKaTz1IlKJJlV1zNmUXQXlaWW02pXwK12bQkwl8PudRJqq6dkLmN12zE7LGRyKRx2qyqyBbj314miMYvdLmp5ARRkjgqrvAa6qqK/qhED9JrSqBl66SbIcoo1u23NRixX1Cxh1fohvqPKPlwrruVDn7+LiRby88WgvzqOWvNk0Xp4mZix+GeLv9fV8/qcfiuw+9bH6e9FB24Xz1t9bdGbN29dJ9SxiCXfIlBaP47FikppYqxcuVKp7Q8dPkRDSyOpTKLWrBIjVgs2owWnxU7AHSATz5AMx0lE4qqRNjU2ic1koSHgpK0ppFQZTocfpz3AS3v20dHeRSwexmDKK1vEUJONzdcsZSE2SqDOSWQuQTZZJpbMYXK6kTDCohEqViF7V7B6bMSTMcQuzSbztCBqUzNGc5KKWMKWnZLyicnoRggwlaroZrKkc2FlfykWvNlsEYfNqxpYGoAr9xKzypCtkmN+Ns7w4BANwQBmsRFv8JHN5FiYj1Jf76etvQmHs8T5c0MU8gI0tCo1nLwXaf5VDJIPasXuMFMo5slk0ipPyu9xUe+z43PaWJifZW56UuWfipohFAzhcnkxmR3E4lnyxSpmq5tUOseYkCSSJlzeoLrmhYSjuzXIvNTWa02FrYP12r1FGmJXyg59juhzVYGttewzfc6rxyuiinY/W0xoWXxdyHMtnr9qDonTRO05F89pvfF2xc3giiWgdFatZps2N1W+mrymtLi0hpGAtYpEo9QgGvtfcxU0YDU71D1JgFrlcm4WRwKHUpWq+1Q1i91SwGauYJQc+kIJUyFFV6hMb3c9zS31ynJblEk2mwGrw0IqmcDh8jAzF2F4ZIqqNAndAaWIbmtrJxbPYLHK3LLxwotvMDiQ5k+/8BCj4zM8+tgTlPJVGtoaqauXrOWqZmso64rYd5dKCkyRcTAZBVw1qdxZdW+UtV6NgRaHIOuQKATl/pFKJWioD/HG7v3YPCZ8Hhc2i5ktmzYwMTYiSys33XQjsXCYUiVLviD2i/KaVYrizFCS2IeKWjcVsGuWzHYnuaxEMaCy1vLZEh6Xj4IQASxmDh8bVCrezVuXqL8ZG52hr3cp0rtuCDbgsDlJxmLEIxF6u7uwVMw0h1rIZ8oEAs08//whnnn+Ze7/xAOMDU0rgO2O299J/5v9pOJRWtrqmJiaJ5WyYPcYaOoy4Wsu0dPXSmNjD6+9/honT59RThXLljbjcwY4e2qSJSsaSKYr+OpaCNS76ehoxG5w8+pTb7C8yUtxapjtPW144hXKk1GanRDLLJC0GSk4mzk/leHU8CQmf5CiuI14A3z8E+/h0JEDpLIZFqJpSlUb67dcRzQZ4ciJ/cRTUXXfFUKfqOpv2HkDd95yJ40Njcr6upqvkk/lKeUrKvvPYM5gceQ59uZRnnj8ebIp6OlazT3vuY+2zh7+7RdPYXDUsXbLei5OzGC027A6bURmhnnm0Z9it+fYtHUZ6cwc3d2dWE0uwnN5jh+9yAfe+xEy2TSn+t/gwqWj2JxQqFgJR/NYsDI/OU3Q4yPg9RBbWCCfS7JqXS+r1/UysTDO4MQQdi8UqmJL2UgsUcZkK5PNp5menKUl0EqjP0Q5Ecfvgjq/EbPdTKipk47u9XT2rFF51E/85jnGx8Ps2LmG6dmzXLwwSjpZZfXK1fQu72R8bIDvfPNfCfl6+MxDn+Cmm3diMTrIlzKMTgzynR9+A5OjyHR4lky+iD/QxMqVG3juyRcYGhzhi//7K7S0NSgw8Mc//DGnT5zgmmu3c8fNtzBy8SKZWJT1a1eQSyV59ZVXWda7jM6udkXs+v4//Yy2Thubt3Ti8Qe4+86PEk8a+Kdv/4igzc5d127mwqGXxROa7vY2zl0YomR0c/c997Nswzry1gqHz55laG6Kp197kqn5CKWchXvvupWexjqIV7njhjv51c//CZfDTqC+FX97Dz/45a84efosTo9bXUtCUrvp1hvpP3UKq8nAko4OGgJ+1q5eg8tqob6xBYepjio2ClUjz7/6EscH3mTLNSvp7vZiNsaIh2fY9/IbGIwNbNz2AfLVVnIlO2ZzgnxqglIhQWuDn317n8frNNDW4uX8+ZNKoXzi9El8AT9On4eFWJTZ6QT2cisrlvexkLyI0ZHk7KU3qW9qwGh0sPeF4wR8fdy9614WpmNUCgWaGgLkcxlee+M1Vq7tZvM1vRw/cZzpmQWam1uZmsjxhT9/H4Zilf2vHuXE4UtUc0Y6Oxvx+UIUKl4mZ2ZoaPYp1erA4ADNrXXKSl5srMenphmbGGNeFGKFFGaLg/e881befce7qJZsHDl8lueee5U//IPP8n9/8QsOHXkNf8BOtpCgYqwoslQqXVDq3U07VhPJTGB3CgHSyvzMGCaxDbbn6e4KYDbmmJ+eYsfWa7l4ZpzDrw+z66ZdjPSnmR2KceONt/CTf/0lJruHnr7VYLXj9Hs4eOwN5iJTOL1mCqUE5UqGjZv7cPiyNLU6WbtyLU8+0k9hwczsSEyBSrK/j0fSPPTQn9G1tANfvRWPP0ilIipMUYVaiGdm+emvv8d8fJSenmZ2bNzMiq4+4vEEppKNVDLL4MQIR0+eYPdrr9Dc26YIQct6lnPiyDncdq+yHpYc8huuv4FkOs7w6BBdSzvZfu02Tp/tZ242wtRwhKU9y4glIpitQuI0kk7mlJNDT0cvboeThdkxpifPc/+H7+Cuu7czfmmGR364h8hkhPWrunDbktQ5HDTVNSm3gN17jrP+mh2s3rmZsfgQx0cOULBFWb5kBfHhLEube+lp7eLg/oM88JEHeOKJZxkdn6Rv9So8Hi8Xzp+nkM7y4Y/+HvsffwLj7DyV8Ql8bgcNnU0UjGV2HzrIQqFCtALRqpH63uWcnZ5gODrN9Xdfh91rYWF6hHI6wbKepVwYGGR+Pkf30jaC9UEuDQ+pLNRiGcbG53jvvfdRKEiMhhGX10E0FaFsgoxYJDvkmhLAFmyKxiQ2S2gOPzXwVhSi4hIkBEipJwW8lJx0uZ/KfkSybWU/ZRdHDbEcVspcTS0qdsn6/kcep9cfuvuV1DMqfkKASnF3qtUfEiGj79Mu76nUvqiq7tOFYlF96vWuPE7tM/I5BcgKEV328hL/k05pYLHu5nO5rhewt5Z3K8pMqTMX90/02l3eq+xLZJ+nkcNMNeWxBubK+9AyX81YhEheqmLIFJgeGFPuTr/3iY/z5ulTFM0GBd6WzQbhg10GjVX9I7WsTmi/7PKlqVUvE92LQs204jRaMJXLpGJRFsLzOLwuvKE6iuaKykOXbGKTIKySnSvOVlY7DiGTWLV9kHzqe2I9Ykk/X4qoajIpBxSpCxf3J9T7kM8q6vyr8an1SOT59DrOIrEYtbpQQeg1cFjtXYW0J1bQsv8yWVCU4bLsFyvkDEWcHhdGg4XZqTm8bp9yiCkW8tx07fWs7e3D67FjcpY4duh1piPjzIfn1DkXpyohPiplblF6WFAoSv9KyPt55ufjVCt2rDY3drNL3Ycq6RR/9LGHaA628ke//xB/97d/z7atW7VoEpOCm3WzaDR5eg2pvgrc/k4/7up/ro7A1RF4+43AVeD27XdOrx7R1RG4OgIakPG7AZFvGZXFv5aN6549e/j7h/+Bb/3wu/RfOs1ff+uvyduKFC1FbC6nZklUAL/Hr5jTyUySbDGtGICiRrGbbGrjvBiw0EELfZOtA7Wq4KiBmWKrKeoXq1Ua9ZJFpGXbpNMpVdwICCNKGXkOsd3UCiIB0QTRAZvNgcPhVD9PpdI1dqoolLRcVQ0M0ZZ6AXuVhevlTNortwC9YNOBUr1QEgVSuaxZHusNbx3gVQ3fReoqvZBTX9VrSgP/yphIcamDvZLpJOC0HLOe96MDo7lCFoeAfRbzZWWiNL6lwBEp1BUVbA1YrBWjdptbPb+yd6ypbqUAXazKknG4zJitAWIWc421K0rARUxVGRMBlxfnbWqNbK1C0LOFLo9VrQDWQWN9PPTnlK86aK+/L72w1W2VdaB/8VhLsVW1mJTtpUmKKgGsVTEvvH4jyWhMFYOS0yqpSQ6LncaGBtraWjHbxOpYY/BKQS/ZtvlUVhV/hVRO5SHJc3W2dRAKhBToK2CZ2AUL8VkAWwH9c4UcRWVFVVW/E1tksS5S6kIBJ8W+U/L9UnLONFBaFVhi3W0R9ZuBfFmUVqKozpDJSs5NlnXr1qq82mMHz2M22Whua6BUzmK2GWluaySRSuBwu+QV2H/gINlsmY2bt2Eyii3dJIZimlgkw8xUiutvvJ1Mtsr8XEQBUwZRyknjX6gO+QIuq4uFuTB1oSCpQkbZx0kGlADWAg91tLeTLxeIpWN4gh5Wbl5NqpRiIRXDaDdpFqkGTeUtH5KHK02PfC6nzRs5XgFiBfwyS2ZRjWQgYc9C6hCwR/7GIOMh2UnCTq81B/SCenGOp6in36Jk1ZsWi1W4+vzS35esGfr8WTyf9WtC/zv9OtL/L/NYX6v0Yn/x46+QKLTmj0ae0BpCi0E0/T2qOVfLbtLBucvkEGHwS69BGi/SEKldp/KDK3nRBqU23bZtm2ruHDx4kIamoAL45ToS9XidK4CpYiAVTjA7PkshnmPgzAAhUalEE2zZuIXu9m6l2hwU8LMhxJPPPMaSZR2kshFS2Sgr1ixh5aplGC1lEukIDpeNRCrG6NA4ppyLBm8HDc3NuAM+xuanwG5iNjFPtprD4XcqoC5fEtBVcrUKFNXaI9en2JWp1C4wiOpafi5dBsmlzivLyYooRvJVLCaXmgslg1wbSQWaamuosP1FkehR6tvRkSGlOly6rFvl2okyyGoz0dESor2tm9HRBRZmMzQ1djIyMq6AxHQuphSOwZAHq91CJBJW41cf8EAxTkdri8rkm52YIRFOEo8mcDs8BINB1RSTBozdZSMra0ClSKBpNedGSvSfGVZrdyAQULZ8cm7le1F5vPVDI6VIE1Bbf+VDnfea9Z4Oyi623tf/Ru5z4h6gq3IXA/s6OUb+Vuan3oxUlvvSsDRpYLC+RuvzefF81Oer+pkoM2RtNWjZZkKe0oBjuU5lnteSbWtf1X1RHA7kyjZJPrVkkFXVp7gZGKsmRRARS2LJUBN7SrPNjsEk782K3VImH7tAwF2mOehgWWeAeo+RfGKaci5OTjkVOLG6gpQMTmaieSZm46QzKfw+q1LV2Gxeqjjx+9t49LE9OFwuZuaSTE2HaetsZdnyZZy5cIbGpkaMNiupnCgwbaqhqeacqGpKmjWhHL8csCbg0NYfRTAySVa6RWW9ye1PZapVy6RjcaxGI3aJVygVuPG6a+nu7ODSxYtUinmMljQWu2QNl1S+cbkoCmohpVgVYCBWxm63XQEQVqtYyYt7gxFTVawVjeTzZVxeAapdhCMZdR/x+v387PtP4mkysXPHSpxOcUEpqfxdsWUeOH2JTas3Uc0ZsJk8ZFIVfv2b3fyvP/8bmnu6cNjr+NxnP8/Y4BjLu3tJxqNcHDpDMNTIylXbue0d1zM0dZjj519mx02bGR6aUUonee36kJ+piQlOH5sgPFcm1CruED6yxQrLVq4gFKpneGCYz33iQR7/l58wdOAg6wL1bGtuxZfKsdTrY2phhnzIz4Fz45yfTmGqb6DkqeP05DDz+SS3vXMnt9x1A2+ePcnLB17HK9ma6SIWU4Xk7JQCqW+64Xre+Y730+zvwe72YqnYlcKYYhWnUs+USIYl09iP2Wbi2MkjPPnUkwxdGlIW1seP9+Ora+T+j32Ups5unnh+D5uu3cn2a6/j9dPnqKsP8eaBV3GSYXbmHOn8NPd/5N0cPnSQqYkF1q/ayaHXz3HXrnuZnZ0hnZri8LG9LMQmyZbtOD0ttDQ0c2j/AbLRGCuW9LC0s41UMozTa+GlV06yeWeQ5Wt7mI5MUN8SJJNLMjE5j8USoj60nGopwJk3h/BYvCxpa8FqLpJMjzE4eYYtN64nmo2ybv0W3rnzQ5hLIZ554VWi8VGy+Ul6l6ymztuG2WhhZPQCL+99ltMnJpgZz9PY6GPH9s38/VcfVkSUElkiqVlePvAif/PXf0c+X8LRUIfZ4KRaMPDJBx9ix7U3c2loEK/XTX1DkBefeYGp0XE+9fH3Y6lk+M3Pf0V7cysTo0N4/XbGp8eUUjqTr/C+D72b1w78Bps1RrC+ma1b72bF8h387z/7Mt3BeqKD5yjPj3L95lUU0nGqBiujMzGmI3mcnU3c/7lPc+DIYYZHRnnHe9/HpYFL/ORf/12pd91uJ8uXdrNhzVp2bt5AdHYar8vDyYsjfPcnv8Tl8ymFpeSv9yxZyvp167nhuuvYuGatIrVlEjFa6hspFQtc6D9NdDbJ40++wHwyyx3vfQ+TsRlmI0O43Vlu2NHH2MgptV+KJWAmYmHjtffSvmQd0dg0FmOOhno/B/ftYe9zT+FxmtT6duutN/DS7t2cOXeWrmVLCTW3cPjYcTVfjZkK4bkqK9cZWbO5lxOnL7Bhy2asVj/PPXGEo/susGLlRrZt2kRbcx0Bv4WjRw9gcvcRjcwQjgzjClbxh2S/6FT7vpd3X+C9d2/hvve9n8nBCKMDs7z+6ptYLW5KRhMOj5tkOsmel3fz0Gc/g8Vm4x+//W2VC25322jtrCdXiSr3jYGhM1QKVSwEWNbZy+hQmFV925ibjPDYY4+yZm0f6dyCUugbbAZ8gQZiySxWm4fOZfXYfUXsDkinY6RiCzSEfLgdNpoCISzi7mAwEZ6fx+NwEFlYoKezh7mLWc4fGeeO29/BmYvDuOpCOOtCHD51kmw1j8EG3cvauDh6mnhimlVrl+JwVckzq5TqTlOASirE7Tvfz3OP7uPkofN0tHbT0dbOkaOHGZ0YZvOOjfzlX/0VJosQuxyK3BkMmXnx6CP86vHvEGq00BRy09nYyg07biZkbqdktBFLFvnhT/+dVw8eZumGlTzxzIu84x23KWV9KpYkn0nz8t5XqGRc9K6u5+Sbl9h2Sx/rN63lRP8JBocnWblyB9Mzc8zOTdDd006pmOfMm4O0dbQSm0vwwXvfx9BAP8XcLHffuY1rtvfyxjOvkDqTx1224aiWKKUSJOcXmByOY3E4ae1p4vT4LJP5Arfdfw3NaxvY37+PZT3LSI4n6A51sqSpi9Hzo9x23S5+/cvHicYzdCxZTjSVYcWadbQsWcov/vkn+Nxu7rntVipzU7z6+C+ZnZ6gb1kbTonGMHs5cX6Ci7NJMk4Xs9Us5UYzq25YQ7IaY+DkJdYv3czU5BynTp8hky5gsFYJNfopyH7RbcfmdDA1M8c1229UwO38QpTm9gYVxZEUVa7JSLWmVpUyv5jKYVHOI2byQgQ2VMhTJVssKMWxxWS5rDjVcl+1/FVFqJS9llLLGlXNpxOTRUUreyJxVBLVqwJ6s1nl/CX7K7XXqu3NFxO8RQm8eL+k9geK2IbKki1JrEXNEUuvN4Toa3PYGR4eVvV0Q0MDPp9PuT5JXIIoSGV/J/stq82m3qcQ5mQfrQOk6n0btX2/qlckXkOiG6RGkv/q8VOyz6x9KrcuDOQzWcgVCDk8+M0O5oYmSMVlDYuxcesWzF4nBruVcCZBtlJS+5KSqkMqNboe6rjkRRTxWs6POm7Z54HX6iU5F6OzqYXX9rzMnbtuY2JilLKxis3nIl3OkhIrYWNFkXilxs5lc5SrQvwXy2Dn5R6I7loj468D2jJm+h5Wehu6qnbxXlZTGXMZ1FU5wIsiSRTpXVXCmkOa7galLKoF3BX3sEoVq+xPZUBLFWxGM3aPnYrVSCqXJhpO4HP7WRAXq2SKzzz4B6zqWk4yH+bcuRMcO36AQjGBv87N8OgwVrsDp1J9pxT4XhcMks3mGZ+cRWKfJWPb6Qhis9YxO5egkC0rImkptcCnP/z7tAZb+e+f+u/87Ze/xjVbt2kezousktWJ162S5URcBW7/Q9119QdXR+DqCLy9RuAqcPv2Op9Xj+bqCFwdgdoI/GeA2797+B/4xg++xfGBE3z121/DXm/HGXLhrw9qQEzRSDyW0tiG5QImm4EykglXwG6wKnBAZ6PqIIcUGmL3KRtu2YBL0SFKCWmKu1yilBHFVVapYqVQkAZnLi8ZM2KVJICsMFwNmC2aiklyX+XvBMzVG9WiapXfiQWnpmw1KsWtBr7owKk0tqXCkeasWC4VqQqjUiQrCABsV6Ca/Fe3VhbguCyKTJVxK41ssU7S8mvkOMTuVqlxVC6MxrrVFXRyXKWSlmco4I0GLKcUsCo/k9xKXX0q4yKfMnYKnJX8TylwKhX1cxkDKS4FJCiVNUWiBgBpTE5N+acVm2JXLe9N/l6xPUtVBYQrUF09rxQqGiipVXza88iHBgIIe1nyWqXQqeJwuGpZuhpQK5mr8lpms5ZxK+dAs5cUa0MBLEVpquF08o2eHSTvWY6lUJACVdjMmg2VZA7KsUq2mRynjK8Um3pxKhNExtVgtapmu8VkIpNOEQ1HSCcSVCRLyGBiWXcPm9ZvIujzk02llXpJgG+DRRiuWdKJJIVsToESUjALu7yjtU014OU9Si5SPqspu61inS1hmiqDWXI5C2SyKaUslzkkStN0LqNUZALYKvvuakXlMLutAcQyS8AbgTNUzrLNpKyUlVLIJufeT0NTA3v27Gbz5s088+QrTI1KQW6jvaNZ5fW1dzbT09vFufOncXrEYnAcq83OzMwcXd1LmBibYm50kh3btlDMVpSFa12wlYnJWewOlxpHUTeWS3mqpYJqQogdlN+0ywYAACAASURBVIBg2XyOptYmWlvbGR4aJhGNqWJarmkBpowWI43tTXT39TATm6dAHpOAocKYNhlV40Gu2VgsptRh6rlV80OuPLFu1SpIYY2LJZxRbMMEpJJmTI0coJoSJQ20lX8VMdSVpsWifGk9p0gv0Bd/XdxM+d3v9Xms5Unp65ECnCry/mV9kGt+8fZP+17Y9HL9LwZltceLOlkeW2uY1Fj1qjGDEZsABQpkrKksZR28rOYXK1RNZaxfY1rjQJQWdjVvZLRkXGX9UfbJNXW6XF+ZVJYdO3aQTKY5daKfxmAddV4XzY1NKu9q5OIIoxeHySWypGNpqrky127bSbVYZfmS5SRicU6eOEkqk2V6bhq3z0pXdxOnzx3mltt30NndSK6UYmZuipa2dubnI4wMTTI4NIbD4uXmbe+ko36JemzVXKZoKILTSDyfIFvOUlJWaGmyJVG1GTBaKirjy2AQla1VZciVqwlK5QQGCgqwpyzqMrGmtVMsVMnnZP0Ru20jFZMoub0kkwmSiRxCRhGFQrFYUOtuc1MThw4dJBafo6+vR2VaC9gWm51i9er1lEsWFmYT5HIVAnUhtc6Njg9iMJUwmUU1a8RklQaO5GFlKWSi+FwuNqxep1SK6XiSqZEJyrkC5ZLkfTZoNt82I6VqidnwDAWDn7aenUTiRS4MXCIWq+WsZorMzoqNtUvZ4MoCWCxl1Zoo64Dm3GBUa4z8TGtGXVF7yL1DU3fWVAIqq1vWdqX70O5lQhYRZYNcY3LdKctsAwVp/kmkQbagwHOrxaaAW33N/53mY80e+K2KXZ04JGuirLPavUJrfmq2ySV1DMrKT933RHkhTT1R3xYpGfJqjI1i2S33VNWlK1BUTTrphZnB7KJitJMT8YDVplTXZqJUCgsU4zP4bHm2re6iryNIPjlPKZ8ilcqQzVdw+hrw1bcRz1WZmBgjm5kjlUhRFxDFdYCqycnmLdfxTz/8GQvhJB5fkJ7ePvKFkrKDfdc99/Dbp57GandiE+t8t0edK1l/kumMWovEIlvWx7wQc4QuY6nd34qikPWofNliIacy8manpmhvaSYvlsZyLxN1/PI+Usk4e5/fR7UI67a0s3ZDs9rnWE12LGYnlaKBXDqv5q6QdPx10sgewuuziqAdq1XUHgbKBSPZrLg2+PF4Gslk5R4jmY9unnnmaYZGhli/vpfVq5ch5CvJbxb3BbPBSj6VZnx4GAoGhi5FSaaKbL/mFm666W7uuv0e9uzZz//3uc8TnpmRGDze+757+PgnPsmJ/gscOPIyrlCFcHIQX72NF3bvxuetU+MsarpNG9fy6t4TWKVhGzvGilUraWhto//MONm0ia9+5atYi1UarA5siQy/+sa3GDvyGqFKgd76AG6PD+rr2X3oJBmjk7lslYFYnLs/8G6uvesGnn31SdwNTg4cO4S73s1CIqYAwEI0z4fedTu//+FP0Nm4hGgmSyFroD7YSDFbxmayYcGkiFxOm41AIEgul+HZp57jt089g9PtYmDgPKtW9OL2uPjlr3+p5sYnH3qQBz75aR7+4Q+Ymo/ypb/+Ki/s2UMmPk1rk4NEYoLxyQv4vBbGx8dV9ms5b8du8nP+zAhbtm4hGLQxMXWOdCbGbCxP1ejh4tkLvPOOOwl5PJw5cYJyLseaVSt5dd/LLF+1nHs+eBcvvvo0a7f00dBsJxo7Sz6X5uJAjukJI5976P9gM9bzox/8lBPHjnD7rps5ceogZnceoydLU4+bnqVdfODOBzhzfIoLp+ew2avs3v0ojaF2Nq3fwfPPPa0ySyPhFG1NzRTSPrXmDA6cVXbR//eRXynwzWiuEk3OUylV+fp3HuaZ515kaGCYvvVb+ewf/ynr12whlkgppajBWKGrtYP+wydY3u1j0+ouzFUL77zpNrZv28j1N28jW8ry+NP72LbjFrAX6exycOL4c3R0LGHNmuuwmxo4deQc0+cHMacTRIfPEx0fZPO6NTS1tJPOVXj8+T3cet/7+dW+PUxMj9EcDPCbXz6p7s+ziQjf/f6PKBjMvPeD9/DFv/ifOIxOtmzYyL69e+g/N0RzZ6dad7bt3Mk9772Xdes3q3VRHFqS0Qj/9pN/4YP33MvUpUG+/+1vkQ7HqCaqTI/PM1aI8IGPPsDa6zeTN2VIZ+aZHDvHrTdtweO2YHe7SVcNfP/n/05z51Lu2PUuejt7efLxJ3nisUf47IOfVMBwNBLlpRefZf+BPUwvJFmxppu+FVs4ePQUhUyGJpeVG3duZtmKNo6fOcqzuw/icDm57ba7+cW/PceSrjV86+Hv8dzTj/ObR37O5s19xGLTfPhT32R4eIzX9r/Ghm2NDI2/THObiZYmP8889gaDZ/L8+Z++H5vZyOZ115CYd7P3pYOMTp5n245ryOWFjFilobGd/jMD/PCff8zK1WK3m6RsjHHfR+8gkx1TAGY6nePS+VkunJkkslAkOl8iPJ9k6dLluFx2MrkY+XIGd51HKegGLg3R1dNLuhimYIjR0hqis72N6FwYcwlSMwm2rtzE8s5eKlmpCUucu/gmFrfY5aYw5MxkI1V27bqb3z7/PO1dSxmaXuD5vftoaPXjbwjQ2BpkYnKQVWuW0NHVSjw5S8kSI5pY4NiBUT7+gU9gKnq5Zu3NXDozzb/+87+ytKeL9RtW8KtHH+XEqfP85Ze+yH0fuZ9k2oDZaqdIFJsrx6WRwzzyzA+JRkYIBb247A66WvtYu34H/afHePr5fZSNDhK5IkNjE3zk/g+rnMsTxw9z683X8sILT5CKx5QV8tT0DDMLYZb1rSAcTTA+HcHra2Pswgg3v+c6pfSdnp5h4Owo4ycmueaW67HJbTOfwO+psOuWbVy3YwPv2fkZOgsu7r9rI62hFgb7L/LGqyepc1aIpqx85jN3UnZUeeXkIZ7cP8ddH+3ltvffQf/gAGMzU6xe2keDLUDQ5CVg9vP63tdJxDI0tnWRKkL3ijUsW7UOe30TQ+cu8OQv/o333rKdqYHT7H3qMdb2dJFeSHHq6LDKds4YbPiXLiXnt3Noqp/unb0UHVUKSTMLI3lGhsdpamlhzdo1WJ0mXn71RUy2Kr0rl2B1Wli1Zp2yrZ+ZjSpS6vT8BNtvuAan100kFSdTyFPfIE4SDsaHRxWoJiRtccwQ4mzZZCRbyFPKFRFeoOyNZO8ke2YhL1gkFiGdUnsYyZzXbGWFSKspUGU/oxM31X5f7s8Wi6oDpZYRYFGAXPmd3suQPVRB1dy/G4uim6jIvk6uXXm8/I30PFQNYjaTzmUViU7u0VIXqagko5FgQIA7K+lUSrMIFjdcURoLIVSOVdzIamCt9CrElUYn9EntKc4Tsi+Tx8r+TYBfUf7KY+S15b2II0MpncOUL7G0oY3kXJgzJ08pQmgkncQZ9JMq5JSavSQ21IWiihhSSlspeaRWlzpcCHm196Xn78r+sJwpEHQHMGSLjA8P0n/8BF1dnWzYspFMJU9RAFy3QxGXs8mUOkaXw0lC9lxGg6pt0ukkDQ1NBIVUnEySzebwiMrVaFaOFvJGpDZUecZCil5Evlc4tnIw0uyS1T5a+jNC8pbNjSKr19xualnCAuwqP6iqVJ7S9Kkq1a2A5mWJPCkU8Xu9BBsamYtEmJ2bJycW0LPTNDbW88XP/zl+u5sj5w/w5omDJOJhtf+OhudV9My6TRsoloVolcLucGM2epmYiHDq5FkKlRLbd2xXDgipVFk5YyzMJ1Xt3NboppiY51MfeoCupi7+5FN/zF994a/Ytm07BrFyUUTYmrOdVI4V+ayVs1eB26v936sjcHUE3uYjcBW4fZuf4KuHd3UE/quOwH8KuP3Hr/PNH3ybgfGL/PjRHxPsDpE3FoilEiTiSVLRtLIrEuBPdsmlakEBY9KUFla2FD56bots8Ofn5xFlqa48E5ap3+/XwEnJtMnnFKirAFJhRIoFrtWmABwBfxYrWy8r1aR4UEo3zfL4cjZMTXGkgTtXWLF6w1q+KvaqKAYlr1YOQTSbGhajdr5i0Sl2iKKyNNUAWQFCRTWkKUxrRM3a5l87BrEBFuWtgJnae9KVqr46nyre5ubmVKEmQHRzc7NSZSn7pFxOZZ/qylUZF2U1Wdby96Qo8/k0Ra6yVkqn1XgtVjLrRZxWhC7OqhW1kNbsl529AFaintLGRwpd+Z1ufanZHqmCSLGMNftaAc6UHbICfSVPR8Br9Yoq+1CaosK6VVk8CqgSK1Qh0Zqx2R1KUSUFZEYa90qFJ7CpAwMODSgs5TAZSlhESFwtqgZyqZRXmUQC8ollmJorFVE3mVhYiBKem1N2vV6Pi4ZQgK7ODpqbmhVjNh6N47K7cDrcpBJp9R5m5mcpSdamgCX5IvW+Otoam/HYHWquJhJi85rCYDGqDFpJW5Kmvai7MRnI5dNkMnGFUzgcknOrFeTNrS0kE2lMohqzuQiHwxq4Z3Xh8rqYnpmmubVZ2STNL8yrfMj58AKdne3qHArgsn//KZYtbeLDH/oI33j4R0yMz7Bq9SoCAT8XBwc5f/4CN918k7JTFrXJ2Ng412zbyd6XX+HWW27l0umLlGMF/B5p5vuIp9OY7FbMDhtz0QWK1aJSCvqCfgKhOsx2m7I2Fjylsb5OqdnlWpMPUZEshBfUBPd43RRKRU1lXClhtVmUik1rElzJ8ZSmgFwXBckGVvbISmN5+XrSrysBloTYoCzMlRJZs/darARfrHDVr1ldVauuzprK961fF1tm6d8rlaCA7iqAU7sDqFxuo+Tpaqp1FY+lFIQ10oUw7vMlrFa7RgipiKWbRmgQUFXOuWYNVrPYMgsYb1GZ3+VMSSmbFMBWs+2S5rgw/kV9LfZgotSzWS0qY0sxzoGCyaISgUWFGvAJqHCWtpZm1Tjwe/3YLE7i4RTLl62kIdTCpYEhWuoaOLH/INu3bOX8mfN8++++z+f/7I8ZHLhEY309fctXcOHCeTraWzlw4DWGRwZZu3EV0wtnWbmhjVQqzqZN26jz1hGLSBNFNOtmxSYXUs6FCwMqR3brlq0E6+oxVmykk3nSyTQOp4CBZhKZJEXJlzMWyRpzpMpJ4qU4JXMBbFWVa5Up56majIpUIU0Rg1zDSmyrUl410oty+coru85yVRTsAgIaKVcNOOxyHiykk5JLXlBqdrU+GjRySzQWZnxsVH0v2YW5mQjFQlkpO70ev1Iejo2OKqWwLPMLkXnikkdNBZfPjdvnpVisYKlamZkYp9HnZrMAGIUE6fAs7Y31DA0OaNlkBiOZbAGby61s/irGEuH4HPXNnZQqHt44fJFcwY3V2YLJ6mchktBAU4NkqGYoFJJUq+JcIPb/TgUeSO5zNpumKNmrSqFurqlGRF0L1ZJGxlFEBqOsSppLhcxhNYJKgCFgv6balXxqUUQKyCkMf2leSpNL1m+xmdPvSzLfddt+TQVcvUxE0rNydbWJuleo+61GyJLfa9fBletRbyHJdVYoyazWpLjqnmgQ21+Z83ZFWlKXhlBn5F4k2bcqs07yCQs4HXItVcglo5jKGXraG1i9vIug10omIQDtHPlMHLOoNsxiOV9QoL5Yas+HY2RyRUINTWodjCbTIjDB7W1Qyluvr141h7//T49iq1ro6GpUDa98QRw4zDg8fgrlCv5gAIfHRSQeIVtI43BbVY5kJp8hmyljqEp+uUbEkmtbGnVyj1T3qHJFjbtk7EnjUJq4mWQCq1FUuJtZ0dtLIh7H5/YwNz1DJp3E7/eQy6WV0hJTSWWxlsp5LGYDHpcdl9WBwehSYGy5JJaJQnYqKNvRjs4WTpw4wcJCjFCwlWRcrCKdpBJGgqEQnUu8pNPj5DKzvLT7FJOjWYppAzazgxNHB3l9/2t8/n/8qQIjU5l5dt64k4aWZooVM2aXkUCLnbMXXqejO4DTZlbK30ymSiyVx+7z89qhNzA7rTSbq/SfmiYUaMRubuPmGz7Igw88wN4XzuFzemisc9HbGWDowmv0H9/D04//nLUr+5idjHPm9Kgiaaxes4V7PvhRpqNRjpw5zv4TB5iOTOEOWkmk5lXzesXydj5234PcfuOHiafSVMqiwK1SLmVp8HrJFCIU8xl1PVutHkwmD+OjCzz8D98jlY7hDzmJRGKKOLFq5Ub273tdzeX6xgaOHjmIy+vm69/8BhPjU5w6fY5YMkbXcifBZm1/srAwx9zcPK0tPQwOzNB/4jy5rCwGFrxeD+nkAjPTs/SuaiFXqjA+McfffvlvyWUyvOOOu5gcmeAfH/42+186xK4738MXvvAVTp87TdWSJV2aYW7+FF1NBVqCcj8OcPDgGSzmAPd9+DPYrSFeeukl/uRP/gf33vMh7vvoh9j98tP89snfUDHlMbnS7Lr9HdiNHfzmF8+QiidplAzSaoF8YYYly+oZGLxEPFLCQgM+dxsNTfW8eXYfgVCQv/jCX3Dtjus1EpvFiNtuY3x+jG9+8zs88uhTdC5ZwrXX3cnNN78Dp7uRkal5ROO9elkbLz39KyJTl/hff/IQ3/z6VwmF/NjddhL5LO5gKw5fiGP9/ZwekCzfKB/9yHtw230EPE2EJ8KcPnqSLavXcdctt/Hy08/ywpNPY7eJ2rzMlm076dy0mqOjF3j2+WcIz85x03XX8/sf/7hS/c4vxDl99hJOV4DvfP+feerJ3coWvLd3Oe955y52bN1A76oVynZV8rLdXj/xbJJnn36agVOn6AgGOPryPk7uO8B1Gzeya+v1+KJuWt2t/NkP/idzjjybb91K3bJ2gq0dFIom5meihIJulq1qpHd9kLRhnN88/gty8062rbibr3/th3zpS/+bb3/3H3E4GknEczg9Rt79oes4c+llnnvhGF0da5SqOhvP0NfcxuzEEAYrDI4PkS6m2bJ9HfWNjfzgG7/loT+9j//2sf+mVHmZVIq/+OJXmJ0d5bNf/hcclhaa6np5cc+Pef3Qz1m1upWz/f0YKl6cliCXLl7gY39wIyNj54jM+GmpX8qq3jal2B8amqa+qZszZ0e4cG6I4bERmhq8pNITtLVYuOWmlXi9OZoaLUTiCwRDzZQqNgolG0ePDRCLVUlkyhw6chKrTeIQDMrtYseOdWzetIFjR45hdpmZT0dweTw0N7QSdAaphLPkR8O8//o78RTAUMxRNOWxNFp5/eJRqgED0cwMqVwYk9VMS0cnx/vPMTQeprEpRFtHD7NzEfa8dIGAr4jXVU8mbOSdH9xO0RQjU4pREvJKxU69rxmPI0A6mlauJALAbtq4HqvJySsvHeCB3/uU2mOlUxkCgRCZtOyXHRgsBorVJMdPvcoLr/yaZHYaT8hJoKmRZKbC+HSceKzM3mfepLmxXe33LS4jrR11bLtmOVNTp1jV16qup6eeeIH5+QKXhnO0tfcSi2XksmTHtRsoVBPMReawOby0ta1hciTCudNnMZJVgO2bb5ykMejg9+77KF948Et8+wsP0H/wJIl4iZXLV/OzHz3C5HSEj925mtt2riUZmcBsLDE8PsruV+apb4db/ug+TjniciNmWaAVW6zIxo5eDjy9m+SCEC8drLt5F6fODrJ731G+9PXvMB1OYipl+MvP/TmmTIT3334tIYMJc67MIz9/lErFSsECFZ+XBXOZaXKUg07ydiO37bqLC6cvqKzlluYWta4uLMwzMjLCocOHVfb7bbfvwmK28+Lul+hd1sd8OMzJY8fZvus6fE1B5fAltUpa1nOrRSlLpfYV3ErutYlEHE9N3eqwOxgdncDvb8RidTI3H1WEHdlbJpISuWBSuaKyqRK7bKkjhXwmDhKy/1EAnlLzyqd4iRkuZ+NKMaxAXgFLKxVcThdFw5Vc1MW1h6qya45COvFTj4uS55caU+ofzTFM20vp+y/JoRXwVn6u8nYzGc2ZSvZPdruqFeVDj+HQvy8UNQcvcS2T/bHeU5GoHalFFNlcrHfFkUtcT6omepo7mJuYYujiJTZv3UI4kSBTLeIJ+KnkCyqnVmpvqevFilrqQCGXqv2auJPImFgt6nv5ndT6Qni2iFK1VKE5FGJmYpLT/adpbGkm1NqE1eVUmcVij2w3WbEazGSEzF/JKVKz9JNmZmcUKUoUqmvXrVXZ7LF4RBHP0wq41c59OpNVedwOp1v1KYSUrsjkBqkvi8oWW8+nlbpDI9caVC8iXRZysF25UBmKBdxWC1YjFNIZrFbpBQkwX8TidOAN1hFLprh4foSFMXHlaVWRAytXd7Cit4PZ+CWef/G3iM5f6sPp6Vky6QpdnX34PPXEkhGqhjxWu5XpqRTHDi2QSnjYvPkGelc0kyuPkUovkEkViMyW8LjrCAXslPMp0vNhHrz/k7QEm/jcp/+Ir33l79i6dbsWGySuUApyXiSw1YHbK4jG1Yzb/6qN36vHfXUE3uYjcBW4fZuf4KuHd3UE/quOwH8KuP3G1/nuP3+P/oF+Hv7xwxi9JuIlURrm1AZamn6ilhKLL5vDQtlQolDJqY2xXcK9KihQSgNjNdBDNtsCVuoZgPJzaeJKISZNSMFjBPDUM2V0FqwO5CwGbzXQUbNa1YFbXX2qirCavdJioEcvqBRzVmwpxRZH5bqKNaJmP6nyA1VGitaGVq8txYo8pyhZRXWrlIQCzNZsgmrgqoBXWo6rlpWng04CZE1OTeByu5XCWMZBtwfWgVn5W12Rq9szye9C9YHfsWyVn+k2yzpwpR+3vF9dVagpHbWPK6pczZZTY6tqgLBuV6yNpdacV4VAzfpVAWpS9AlwK3mNAnAppmsN3BUbKVEnG0VFqzGAxa5aQHeltBXAqlollcoq9ZKModUmQIZJ5fAKWKSKw0pBWRoaxTO2UlKArUVYyL6AKrDSySyxSIJcOoPDZiXo9ym2a0PQj9vj1LI0DRXi0RixWByvS3KLKkTmE+o8zc0uMLcQJhisp6O5lca6oPoU0LaUy6lGugD5RikepTldLhBJRIkmpfiX/NaMAlbEwtIuwIJZwPEqZosJl9NNNltQIIsAtmKBFKgLEM+LYtdKMpVU+Z0FAaKzWWySm2e3qmbG9MwMFwcuqgb78WMDbNuyjhuuv40fff9nxKIJlvR2Mz4+qcgSLS2thEINGpiD5G9amZqcUSpES8WEpSyWyGI/amYhFiFTyuOp82DzOgi1NkgwtbI5NljMCsCqCCnBUMZcLSsb0sVKb5mjmnJacn6FPGG+PJ/eqnB96zzTr7nFRAndlkxrWFy5Nhb/zeJ5vFgBqM9rfb6/9fl1a/P/qLyt5eHWLJ0Xv5beKHkr2KsA2arkgdq0qCQV2inLmabIl3VCxkN7XI3xXMuYFlKHoaCpIFUsphxnjfwgxy9ZUpJr6XI5VQNIVJzSjMnK+uhwI80Xm1WylvP4vS7MYpcmFl0mO1XJjjK52LHlOp59ajfxSII33ziCrWzgzlvvUGCoXCOSR7qyr5f+M8cpFlPMzg9jcZZo6wpyaeg0q9YtpXNZK/n/n733DI/rOu99f9N7Hwx6ZQEJEiTBJpEiqUJZoiTLkiXbcnfcYyd24pyTnJxzc296nLjEyXViO4lzbNmOiyzJVqOsQlWKEnsnQfTeMYPpffZ53jXYFKTjfMlHPxw9ekAMBhsza++91nrffytnFcBy8fwgDrOPmmAzg73jpOIFMomCUqhu69mqGh/ZtFjGmZTaZmExRiQcUfmec9PTuL0uRdhJF5KUbWXSpJhLz7FUilOxlsFuAIc0fvLks0WMmgWb2Y3JYFUEH2UFTRGDqYDJWsFoLSlFrHD680VRHRtU80oeQvSRkyHkFwHNhMiigEohhhiNTEyMMzo6yrqatuVs8zIWo4mQP6AA3YuXLpHKpvH4fUSTCWKphGoiWR12Av4aNOlASqZuIUkhMce69jq6VjeyODWG12VXGavJZFZdG+lsEX8gTKGUxGhMMx9L4PI1gbmGidk80YSRuWgemytIKp1V5A9NK+JwVBWz+VwFo9mt5qYq21+IMiW5aNTcK6NSLooC26QUydJGlPmsSAFNcmGXHRNW3hNVxwNxTaheozImcg9X889kvqo6U+hro35PvqlErza39O/1tUP/+uvuyZX3j06u0NXt+vr59ialHF9/rf7+1XokE5t0ZI0GNcfLtVcu5ChkExgqaeoFJGmPEPQaMBSWyKXmKOaWlModzUG4JqKs6NPZvFJ6pzNF5qMJ8gUrtfX1zC8m8HojHD5yglzWQD5eYnakQKjeS7g2TCKZpa6pFa8/yMJSnIrMkcYK+UqOXDEtpt4YLUL6ENcMiyJ8qD3KssuGAs6NVYt1ubD1+Ub2J0L3EmpGMROnLhQiFPRx6cwl3B4r3RvWqqayALdCgJO1UDLEZW0RxbShXMbtcOG0B9Q5lDleIiKqJpGSlyeK8iDFgoWXDp1lajxFPlsgkc5x8/4DbNjSQL4wQiBopb9vkMvnEipbMTZXoZCxYajIveTC5TYSTy2gaQJg23A7rey6eSPJ5DytjWG0YgajVlQZhQUDnLgwwpFzffTcuIXV3Wswz01jNXsZHogSnYOPvv9LZJNWutf3oFVszM9PEY2NMzffz7YdazCZsjQGQhTSaZ557CnsZjvNjS289PKrdG7YyMT8DC++cRisBlxeJ9ft2MpdB25lw5o1aBUHi3FxsZAYCY1cNkkwbOeNo88xPtGHzWZkdnaebT034HbW87OfPM3UVJx0Nq6apMFAhOhilvbWLubnljh54hROp7hcNOBy21mKL/GLRx5mYHCMx5/4Jf4GWMwOKDWqw+5U+ZSy1st9+sKhw7S2tHLL/hs5c/oMo8NjjA1Pc8PePRitBg796jA37N3BUjTGP/79N2lvWEulbOGpp56johmxO+3E4vNoxrJS8//8oe+xMHaaj77vDi5cPM8dd96hVOGzc7Ns3baTpsY1TE3GOHToMF5fHdEFsfUscb73DJfHX8NX42H/3nfz4fd+jscf+RU/evD77q687AAAIABJREFU1NQ4KGkLvOf+A4TDIZ577mWOHetlcVasZtvYe3sr+fISF870sXPrHu654z1s6OwmkUjidDjJ57P8/PGHOHHmJNuv28GV/n46N2ylc/31pONppkZ7OfzCU9jJEfbauGHndsYnJgiEIoxOLRCItHDuyrAChT7+mY8wOHKWYSHDON3MTMywsbOLZx5/SgHbn//0b8spJ59O87WvfFmtPQ888D76pmaYSmZ44uBTynq8mEvTUFfL3j17WIpl6L18ReUElioWujddx6c/8zus71qrGvNC8hAlV1nuV5uNExfO8PwLL3D5/Hm++NnPK2vlS0eO8v573stdu3eyddUG/ItGGmx+Xht8jTt/5924r1vN//7JjxmZT9O5dhcBdyOjQ4NY7RnsgSiBUJZbb72OpcUi//ubT7K1+12cOHWWlw4/Q3vHBowWN8MTF2he4ySe62fnzls4/sYM0WgOMa9IT0dxScajoYg36GQ+Mc2d77qNRCrK1NwUd951B6+8+IqyVt++5XruPHCnqq/OT2toRTvlnI2DT/2Iicnj1Nc5lI1o36UxvIEADo/Gmq4IvoCdX/7iJOtWryXs8eJ2eugbHKN/cIIyZurqGsAozklxWhpcrG730xA2kk6MEgqI040BdyiC2xdWr7c4hJyUYXxqkd7+MUplE81Nq+m7PEj3hk0qE/m1V0+zuacLo9XBkddPqNiSXDRJgyPApw68mxazB1e2TEnclswVkh4jhRoHT596BYMnQ2Obh+m5KbLFHJH6OqLJOFnZl9qdKqt4YXaJ2clZQoEI8zPzyqK9sb2BiZlx5eJRKRkZ6R9DK1VIxlL43U7279vHh97/YcwVG7XBFvJ5jVymrGoji8WGyegiviRAjBWH24zNUWEu2ceFviM8ceghSqayWitOnxkgk9LILJTpvzhB/apGbr7tFvKVFM8c/BWRWo2b9m3h+NHDrF+7jrnZIm8cH6O1fTMbu7bQe+EYNnuZ4fFhPAE/O3bvplAQxx8DA/0DbOxaTcBr5fmDh1icmsZt9PGed76DPd1ttNREuNI7wne/9UPmxhe4ftMqQk4jTrJ01AcJexw01dSSXkrx4A+PMOdO4r2plcb17XgdbjnNdK5aixmN82fP0N7arvZBHau6CYU6OPTCcQUMR4IeJofOU0ommB0eoaO2DntF45GfPozN4SJWNmGRaKOglRvvvZvRpSivnz/Lput6eP34UUbGRtU6+b73vYef/PghnE4vGzZ2KrLM+Nikcl6SvbbMoYNDwzj8HoJ1Ybq39jAxPUE8naRr0walVo3GY4jVcLkgLhVQKoiDkJzjstpTuxwusrkKpbyRitWOQfYQWgmbU/b0ZSqyvopSVm21xKnEqMBHRdpejneqihWrzjiyngvRUilwbTZKosAslZS7UDWntAr2KsD3LSRucemo1g/68/pXs00ioapuXXoshnyV76UXomffyut1u2BlwbzMpNYBX51oq+/ZpFbTCbHyGnF6kdgpiYUSByGD7E1kb1muYNVMBF0+ZsYmWJxfYNuO7RQMBuL5DJrUtrkiHiELmmVsDIq0W1Jkd5Q9suyvhMxqslbtkgW4FQtlqWuLuSzmskE5rUSCIa5cuYLX70O6AwLCi1tWMVdQRE6n1FnFItmyEI2reydR+MojmU4zMT6uHNk6169ThHfJ6pX+UXWfK1FFVkplDYmUkrVY3LokXqJUyCtirCaZxOVK1VlY9trVrRlWh0PV1LLXFhKHqLilZ+V2OpX1sexBg4GA2n9JLIAYRW9YvYnbb76LgMdJLD7O4RMH6R04jjdgxuYUwHmacklcqFoI+puILxWIxTJg8pLOapy/cIFCycLWze+iveU6FZeRKw2TzJ/F54VyXmN+PE8xqxEMWrEYKixMzvGFj32O5kgdv/fp3+HLf/63XHfdDUIhVmRY5Wj2f4lsr5bq8o9rwO1bhuPaN9dG4NoI/KaMwDXg9jflTF77HNdG4NoIvGUE/kvA7Te+yje+/Q+cHzjP333n79CckDcVsTkl382q1GX5jFjZGrE5rBil522oAnflQoX4UtUiVooLsQIWUFO3/5VNtwBY0pCv2hqbq1azJlHZSrEhwF5VQatn4epZgPoH04sgHbhd2VzWiyi9OawDwHojWdSlVZvWqvpPgbbL4K18Lw+x8RSlrTB8hR2qZ7oopmPlTaatDipJM1wvxFZms+g5gx6f52ozXamYloHalVZL8pyy6rVVlcZyTGGa6nmbusW0/L48J69ZCVap960a81LwVc+F/ng7QLWywNPHSwBUsRTS1brCQJZvFIyg8v2keBRFrqYsM6vjUFEOPdqydawoqgRIkfcoTT+xWqqOv8ia3wS6lS2RJo0SIxazMJnzypJICikTZpw2Z9XmMV0kJ9eZwUbAV0M4GFTKIGkym4wa2UxKZWSKxVFFVJGaQQGZYh882D9MwBeirrYep9Ot7IXF2jgk+V1ihSTKagFtl2IKPBbb1JKhRLqQVTlXuUqBEiXcTpeyiq6ypiW3VsDZjFKhyvkVpreeJSznT1k4VSrExbrZasHpcvLakWNEamvYt2+PApeOHjvD6tXtNNTXMz4+oTKZBewuZIrcsf9dPPHoQc6fu4g/5CeTydLevloV0aKik8aSzxcgnc7gdLqUlZdknMrnl+JZQOJEJoXFbqVzYyfhhgi5ckFZ2RYE+hHw1Fi977RKkVIuo4BGHdCRa0O3Mtcti3VWuE6i0Jnk+u+szOrUQVH9nnzrNVhtQKwkVqwEfPT76U3SQ/V+XGll9nZ2u571tLJ5oqvOq+BqFSjWj6O/Hzln+vNvAX1Fd2qwUSxUGyvqnpKsK2GZl0tK2bh8kyzbeMu3UvhLU0RsxavqXvnb8qj+jWoOlfreKGxvqxpjOV9ybSrFp0nMPTVlYx30+hFJp7lsJDqzSClbppKD1GKKoYERWpvbWIrF8Xp83Pfu+3nphRfxutycOX0cl8NATcRNND7K5m0tGG0JPIEK7WvCJNKiBveQTbupFK0UC0ZKOSNDfRNKsVIbbsLvCSpFfTgQJr4UI5vJKGAxnkqp8ZD3WRMKYzYZSaWSmKxGnD4HOS3DYmaRtJam4oCiuUgiFydVSqpsSavFTqFYIZMVxahRASAyRkKIKCOZzxXMFhkzaRKVKFck56uqEJVzJfOqKApkLdGzY3WAUp9H5f0lxhbUHOiU45fLzM/M0dLczvr1qxkcHiaVzSjVQDKbIZaUHEXJmzXQXN+uVJKlXAKbKFtzcXxOE5vWrVKArktU6pkcUxMzaj7LpHOKNOJyOlTeWrakUTY5wOrGH2nmyqDYqi4o5WIuL5/LrMhOMj9gMKMZzVcbe1dVF2IbvmxHLE0nUXmILaDMizKnFyqFqm278c2GoX49r7zv9Bxbvcknk4KezS73hjSodeBWvx/19VFXgawEalfejzrBYuXvv32dWfm9fB69QSnHWZmxu/K4ah0WsLlYVK8RxYQo1LWyKEgLSvnjdRqIhGzU+Kz43SaMWoFkfFFlA4qq2eYw4fK4sFldFApm1cS1Wjyk0hmVb2mzuclmNF48dI5V7a3YbB68/hDPPvcad9x1F28cPUV8IUtHdyc5UWMIkcJUIVfOkitU7wOxg9DUeFaz6JS7hCKjVNXIivikGoRV6+6qbaMZl3IjyStCUioRY/jsBK6QgbaWWlZ1NCtCkMmk4fE5iC3FlAJZjlvOG3FY3TgcVsxmIZ2VMZvl/sjiclqpq4tQFptxia/LGCjkjMxMz6m8tVjUTNGY5NZbNzI3EyUZL9O5uodnD57i7Mkr5OMmpTCW/Nd8LqOsb28/cAd19T6y6XH8To1yIkF6ZgmnZiXocRPPLuBpduLtaODi3BwvHh8mmi9y397Nas4s5o24HBEC3gZcljChcBO5bEkpW6UJftdddyjlUyGf5pGHfspH3/9enBYTLx16FklPt9ktrOnq5Hs//BFjczPUN7XwqU98jjtuuQuXxcPizIKyfbXaTWqMxJo7GPAxNNXLz37xH2TyMZXPLTnKtZFm3njtCp/73O+wZ/ftXDp3iUd//ghTU3OUShYS8QKlgsbNN++nrV3OgYlgyMvl3ovceeAO3G4vjz3xJM6AlanoCCUtx8mTJ4hH4wSCdjRjkoGBQcxmA3fcdTMdHav4+Y8PMjuaZFXnauKZNIlEhqb6OibGJtm2aRf33/NBVnWsx+d18fNfPojZlsYXclOuWDh06ASDV6axFPJklibw+is0NHo4cPs+ipUp5hdG2Ny9l01du/n+j39IIe/n0LNXQPNi97iYT44wPT9E5+q17L3+du4+cL+ydfzZQw9y9OjLlIoVNnXvYHpmQqkJ7bY6JqeH6LnBTXO7h0K2SCKWJRUrcuCW+9m+ZR8uZ1gRAbKFOC+99iQZbZrWtUFOnzlNMinEogCj4ye5ec/1WLQSg1cu071+E4MD4xSLFpJpIw5XAz95+CD3vecjvOe+9zA3McGlixc4+NRTbNvaw94bbuCxRx9mfn6Se+65m+1bu2lsCBOLzfLLXz5MU3MjLn8jA8Mxvve9B3E6bOp6zeZSdK5dr3JgO9obaWtr4f773ofb6VNrjOyVitksJdmrCUHKbOHl14/w6tE3JLpQZZ1GQiFqvD6effxxlianue+ud3L00AvYF+OsqQ+Tsmeo29ZOpibE2p619A8v8ORjh7HiZUNHN5Gwm97+owxNnGLnDV1s3tSJWQtx5kSGZ589jNVelumeUMTH6q56yqY43//RD1i9aiNLC2KZX2RxZhZD1oDX6QJTBYOQmGwVKqYiHWuacXocyj2jnK+wb++N9F2c4MZ9u9m7Zzd/881HiC7NMjp0BbvdrD5vOGTA57crBa24Y+y9ZROnTg0SDAfZvnMDj/3iaZpr15LJFAnX1WB3O3B6bMrtQsggdbUe/B4jAa8JUzlFNjGPVsiA2UoiL8CHE7vThtPlwOZwKFJqNJlhYnKB6Zm4Ah8tZj8Gg4OzZ65QSkN0OklZKyvC4uRILx+//37u3H498xcHcRWMOCySgWkgtLGLf37kYYo+J54aK/HEOBVjUSnX3H5RwDnJl7JYrRrFclY57hiFKCMxMqLES+eYX8zRNzBNbDFF2B9RRE4hCXS2d9DT3c2Nu/aofVoxV1FELGPFQaVswux0cuSN49VjzC4S8AdxOC1s39aFN2gin11iYmmA46eOKjWrgEtnzvRTypdoae1gYGwMbyii7PyvnLrCrj07WL2qjpnJIdpa6vnJT5/A7q5hTedWZc8/O3OWkbEhQjU1rFnXhTcUon9oWDmMNDe0kMvkSc8nlEoy6PNy9IWjfPS37qEpGODSyRPctf82nn/0OezlLJ/62Ef413/5tiJ6nDtzhvnxUdpqQ6yqraGcTnHuwhBnB8dZKBdo7m4g3NkCET9JcwV7UPKqa2gK1eE3emh0NNBgr2N2YI6p6UmS8Vli0QUFiE2OjhCLpZibn6GusZ2uDW3UNLdIxhDxfJHnXnmV6egia3duIUGRyekphoaGeNe73sWTTz5Jc3Mz4XCYiYkpxsZGuWH3HhajMeZm59S+2hcKsXHrZo4cfUMBjna3k5npGW6/4wBml42MRLMsRlXdpdbHQgGb2cLhZ15W83PPll0MXhjG09JIY2urIq8KGbBQypAtZqqESoGrK7Jug+TOSs2k79WVKlMPUFl24XHYbGrfKfElAt7K/kTWl6u/swLA1fdRev2j75f0/ZTd5XwL4Cv7CB10XVnn6ORv1QuwmJU1sh5Todf/+rF1Yq0CPpfjluT92u3iWFAgJ4RE3Q2rAg5xG8qXmBgapVwosnb9emxeD/FChoJWxqqBW+yFpU8i+xtVRVXze+V/iQxSwK04DYn7UrlaGynynYDVxQqVQgG7yUI8vkS4NkJKehJSQwspOJ9X+bEusw2zAKpWTZEhhPytgFu5nxVRXGNxYYGZ2Vl13UTqalUdUK0ZoViqYHc41f5K9sfKfcNiwa72twbVUxBQX/6GgPDisCZxQaZSFrvVgtnhpmKwki0J/c6icq5VBEY2T3ophk2rsH71Knbv2E5zTT2nL51kcPoCl/tO4vRo1NR5WIjNEY0lcDqC+HyNJBMl0ikNlytAIp7hQq/Ez7hpam5nVdda/L5GinkDNovEKAyTzp3EaStQTJcpLDmIz+fVftflsKgYqC996vdoq2/gC5/8HH/9Z3/Fruv3qHgSIZ2+FbjV9bfVenP5cQ24fUsn7No310bg2gj8pozANeD2N+VMXvsc10bg2gi8ZQT+S8DtsuL23JVzfPnbX0ZzGyhbK1hswuAUJqoNcWxUYIPZQL6Sp1DJKrA1ncjgdLgUgKazQnWVqPxcqc/KVfWnDtIKq97pdCwDg5WrjNSrlqpXFSwC8FatVVWTVDbiy+rYt5523ab1TdBHfq6DagIoqsarZrxqmay0plWcqJoHqOx+qyCcam4bRQFTLQx01Z0USQJCV/Nn3wRkq8xtUWYKKK28mKtAmVa1iZWH3sDWFbh6M10KEx2oSGeqdsjVz1p9c7rtksoZXP4bbwegqgBbtWGuK2t1EFlvuOtAl358KW5sAtyqYajmw6hCTOUAV48j9YCykVpmGCsnarHskUJWCstCNXdXxkoUulVF0jLYrSxyqz8XMFSA32JegF2DUkNkElWrbGG/1tXWEQlFVFad1exQuXpet18BGWI3msvFVZGmskDLRZVBJAW1FGder19ZJAtI4nZ5q/mWUqoL+7hcJBVPkIjF0IoFpcgTxZKoYsVK2GS3VK9lrYTRKrlBVctfAbHFmimbzmGWYtNsUedIL5glb1iya0VNJ2MnzN+ZTJbXXz9KIOAlkciqcWtqbqCpoZnjxy8oJW8hU1DgnahwBweHqOQ0zEWbsncVi1NR4jrsLrweL5lMDovVRjYjSgAz+VxefVYpcJdSS1QsZfJiOW21UN9UT3NLi8KKEtmkAqSRz2IxKHxRMneUmkuyd40Gdd6UMk9lPFeJA3ru8krFu96o0JsSK8HSleDn24kC+rUr5/o/U7uuZKbr1/NK8sXKRojesJDn9GbHSua7/j6r+dBVNb1i1QtZYzkXWgdSFRN7ReNFXSsVk2Jry3yhPqOwm5WMtmobpl5vEha/3JvV7aO0NrSyjKFqkei+64rlrkmbUO4JyWUWoN3pVO9briGXzYmxoBHw+HFYHTjMdpVTe/qNk7gtLgXeZmIp1rSsYmp0Ep/bq1RQJruHs1eucO99d3Lk9WcYHj7JjTduZH7+Chu7WzFbJJu5pOw7S5qRnLJyN5HPWVlcKGLEztxMjEiwCZ8nTF1NC3aLi1ymQLlQUqCn5PIJp1syprKFLEWthMfpUtng0hAR0FLmKFGBWt1WKuYKWbLkDQWKxiI5LUc8E6NQziuw1Gi1UtQqKrdMzS0KhJT/5TwuZ0wJOCZECatZvUZfI6ruDWWlvJU1QJT1MvYypjIHy70omctkNEaGR8hns/g9XqXI7L00QHNzHRs3biCdzTI8OqKcAGxOh1Jx5HJFHBYnAZ/MMZAXlWe5gN0squcyzXV1eJ12bGJth4FELK5s4RYXlqiPNMuCiGbWlP3mYiqGzesmGKknVzIyNDzH/ILMT3YKOWkYmpUSROaY6nUnVnmiaBdpdzU/XObBauZWNY9d7P6quu9qvthKxap+3+gEBqUMWc46k+OLQkHIVnJcHUDV7xtlBf4Wd4iVWdDLi+Fyw2/lOiT3jszfb7lvrmY5iwPdW/Pf3u6a8XYVirp/DJATFaMO7qqxEMtrM163XQHqWimNSRMA10h9xE9t2IfVIk4OcVLJmALTpfknYyfKdq/bC5qFcsFEMlGkubGDVDpNfClOWbNiNPtIpYukMgWmJrK8cuQIHS2rMLisWBwOpWoQy0yz3USumCOby1T3C6Zq9rAQCeS6U2vrsmJHEZvU/9U8BVFNqzmqohH0+FTmnuQeisIstjhLU32ETd3rle1zRbLfxJI/m8Tr96hByYrgXHWWk5gteVxusEl2XQ6c1jBrVm0isSjXVx6jsaDsjkMRt7ICl+w4UTU1NbZx+JUzpFNQX9uCxeRT4xGdWcLsMDLYN0g0GsXjN/PhD3yCXCKF316myW2HaJTK3BJezYwVA3lDlsH4OKUaF4617VDXwBOHDuNIL6l4gy7JSFzTxd6dt/DSC0cZn53j5IlzxGN5WppWc+D2u9V62HdlkKamMAZDnJDfTjaxxPzMJNHFBY6fvkzH2ma6e7bS0rKG67bt4+Tr55kemeV//sEfUUknwCCW6CnGpiY4dvYMLx87xsTiEIuZBHfeeyN9g/309w+xMJPnL//yL9jes4fsUomW+tW89MIRHnzwZ3zwgQ8yMjpLKZele+tGnnr6F2zatI5iOcfSwiK79+zh3PnzvPzGy4qEIpEL9Q0NSi0ajy5itltYSszh9Zt4/wfuI1IbYHDoAh6Pk9mZeaam4yzO5XFYQwz2jtHRtp7o/Dz33fdO7jxwM6fOH2VoZJjFxTT9vVPMRSUf2YDfLcyXOEF/mXJlnHvfvZ3GejOL0WGmpsZpa1+H2VzHz352hPFx8LgbyRSKrN7gwWhOqfnO7bSz5/ob2bVjH7u238LTB19kbiFO98ad/PDHP2NgcEQR5iwO2L6rA80YQyvLNSY2k0b6ewdpbdzEbfvvZMvG64WThN1l4fDrz3F+4ASbNq0mlp7l8See5obd67CajCSXYuSyeWURKYpFmzXMjh23snnjjfzisRf4l28/yB3738n1m7arqJVfPfO02mtXHWms5Itp5hckWqKGT332ozQ11fDSq4eUHeqVSxNMDCcZHZmkJhJm/Yb1tHW0sa5rHS3NTeqeUM14I6TicZXxeOHkKY68+prKmF61tpPpuXlKGLGK0nchyuSUWHuH8Xt9Ko6jUizQ0tBIW30dRx57lMsnjxDsqGEwOYW9qZV12zvYtHkHVs3N8ddOMHxxGJfMAcYK7R0NHDv9KrOJKf71377L4RdniUQ6eOmVX2G2VdiyvZOhsfPYXJrKVz7yWi/NjT184fOfYXFxis985HfZff1u3F47nRtWK9Xtw7/8GRabkabWBuU0kctkqa9rxGFzUi5q9PT08G8PHmR6oY/1nXXKUaaStTI4dAa7XdYXjbZVDYoI9fqRIRrq6+jaVMuVvj6shjq0ihV3wEWw1kfFkKdiLGCzi9VIhroaD3UhD3ZTGbukHBRyYLLRPzGjLMsb6sMUC2nqa2uUss9osZFMF7jUP87Q2ALBcDsGi5fJ6SVSkznm+6MqhkGcJXbs6GRvTw8NdhcdgToqSwXyGXDVNPHM6fOcnpxm3z330NJRz49+8B2OnzxCS1s9wVoPbr8Zt89MMOwknV7AaodseonpyTFFbowt5piZynPbre+ms7VbRSGsalyjbLfDAT8Wo2SNVmNyipkylaJkWZoZHp3ileMn6R8bJRwK4bTbaG9p4tyZU+zYuoXbbr+ZTC6Ox20jV04xNzfFmXMnGBzrJVNYICk2sfYITz99hHhC4hRMrF+ziht29NAsc8bAKOOTs1zuHyFc30BRyxJbukxDQzuxpRy1DW2KAHv+0klqG0K47F4WZ9PYyz5cFoeal8ZHzpNMxrhl3630Hj/O2nAALbpAV2sbDoeb/pFJevbcgs3lZWp0mMGzJ0iND3Hd2haaXE5mh2Z58eQgA4lZXGtroC1Cw7YuUuYyk4tT+JxONjSvJlBxsLVlI02BRgr5CidePcz05CQ1tWE2bN/Oj/7t+1gsZbZu38bkzCyTc3N4/CEKFTh99gKXBkaIrGshuKaFy+eHmF4cUwCfEE3b21vVvrevb0Ct0V1d66mrq2dyclIR8mrq6zFaLMphwB8OqTX06OvH2bp9B3WtDSqKRpyrnHY3sWiUoD/A2TdOMnD6Ajfuv57evlGaWldzsW+QglZhx+7r8AZdlA0FFTMhYKCsp5omClQjRdlvKi5mlYRVtUqWdbtKHhdFr17P625TMmfp7hq/rtaRPZfasak6vOqCotffUiHqx9N7ACt/XiVJV1+v+gTSQxCHr2UgU9/76TWO/nqd9C0/l35ElZBX7bUoxa5sL4VIVjHgczgpp/PMTUwr0nJNXT0mt5NYLiVlM3YhhuvOW0I8XVZ36p9JjqfiphQxVvol1Vpf+ZGZzKSiEnMB2VRK7Y88fq/Kty0bxeVMCG1lrAYTDpNFgeQlY4lMKavGRfLnpR4VgF7qbAHa5W/J/CfnqK6u7irpUOVcCSgrpHOzRdXpClxXltbVKC2p4CWiRymq1T6qiLmSVcB/qSTkfIlz8kPFSjyeIpNKq0zy9Z2r2LFpI3V1fvr6Lyg3j/l4P06vRblqmS1WtRfPZQv4Q2Ew2CgUhFwNU1MpJkdj5AoWnP6NNHbeSiBSg8VcopArYZN+l0N6RgOUipfIJqcpJsp4jc2kFkqK2GexQTy1yH//7O/T3tjEFz7x2/zVn/4lu3YJcCsuZ9VK803FbbVeqIK214Dbt/YDr313bQSujcBv2ghcA25/087otc9zbQSujUAVUPj1yObV0Vn5Y9kYHzp0iK9846t87Z+/zsXhi3zl21/B7LdgcFaBn7zaeNqR6E/JKhTVQ6GcA0tFZdiJskp2k1Iw6ICtbgMsRYWe+yoNZrHBkSJHVIySc6v/TG/86godXXWqv+k3lTpXXY2vApw6MLRSyffW4klUPFWQVoGUyzZJV9vUUlgs5/npAK6CMpfDREQZpAO2SoFmsVy1f14JSsl7lc8toLQUOvpnqNoYWVXOrfyurtSVY0pBqwO7qtkr0p0VjXPdYlkHv6vHFzC98mZu6HLhp39mfSx1YFnGe2Xj/OqYSv6kqIulb7MMDiioYBkwlrFQCtxl0FZ9VpUFUyErma4Wq8qsVAWn5BqKsku6aKJALZVwiHLMqJEUBU8qjbgbGcpSuEkxV1Lqofq6GupqQgoElYa9NOJSyZRSuonaVVR+jmzGAAAgAElEQVSpwqrPSIZgqUQoFFSgz1JsSRV7DXWNykLY5fRgNVvJZkR5XLUMlWa4AVFEynkXKK2q+hUV1fzirMq7dPpclAwVylIPmo1KjZ1JSJ6iWVkboZlxufyqmTE5OY3f56elpQmH00q+kKai5cjlM0xPTzCeSCulrORvivjSbLRy/tgAHeta2LVrL2+8foyx4Qk8Hh81kQjHXn+dUq6Cx+TBZrYpZYJk2krxGo8nVdNDbMqFrCCAgSjWPW6v+ne8mKTkLOL0O6uq4nBAgV6ivBVFpHwWsZMSwFYASLF6VoxksbgqiAX0m/bd+vldnjveQozQQU8dxNGBIF1B+/amwlVgp4qaXiVmrFTzvR2w1X+2spmx0obsTbX9m9fifzbVq3uvXM3T1e8j/V7R87X1v3cVDNPAYbAooEWBXQL8CvNe1cMG1YBSCbfLedj6vCHALWJfKidb3SPmZWW/XHGi1rYpUMnt9pDJ5rE7XMqNILeUpMbhJRNPYTFYeP6xZwn4IxSSeUIuv7L29tndDF66jM/tYteO7TzxxOPECll8zbXc/s4beOXwo2zaVIsvmKdYmKNSSSvQStPsZFIWnLYmBgYk+1HOs9hgix1zkHCwDq87iJDcLUa7UpNKtrfY5s1MT4NWprGhnmQ6iccvjcEB0okknWs7lfWgzNlCxhArZFEF2b0OlVeVKqSVulsyWUU1tJSKKSW7ZGFqNhNZRY4oki1lVXNJESCkCSQ54jJaJgNmu5Bqqg0sub5k7pP7WCzT5PU6eUYHduNxUfoU8Nj9ShE8NzPDlcu9BLw+aiMRxsfGFNjc3d2tLPsvX7lCKpNW98vQ0IiyVpM5uL6+AbvdRiK5VHUFMGhYDUZqgz6aakKYy5IPqRGdm8NidKoGTTgSpmLOo1lyeMI2+kauUDaZ8AZqCde0Mztf4NzZcfJZyXR3kcplMdqrueFybVQkt1Ty1hGlgAC50vSrZn8LGKYZSkrVZ7aII4Lkii+TEZbXGH1t0a9lHcTVCT9Gg1kdVycOKdLScr6aDuKqxtty7pocT/+3fsyVwK2sWbpK+Nfde/qapN9TK9cn/bhvV+yqeUeuzWVrZwEHVONTqygwxqhV8HvtFHMJSvkUditEQj6ampy47FEFnghIm01lScQX0SoZtaY0RBqwGFxMjS1SLhoI+DxgKODwhliIawyNzLIUT/PKK2NUyNHQUksqU8Tp8WO22ZW1ttVuUZlncnGWxZI/JcShilKPiCWpIjbJ+imLkawsiry0nIErxC0hiJXBYjCrvF+71ays8GanJjBpRbrWrSEQcFMq5ZYtHYvKXlsZgGgOtdYVS/NYrBlleey2eSnlhPBRQ2vjVoxlJ0vReTQthj9coVCO8uwLxzlzbkI1BNdt7lBku2g0rZTshWJOqWX2v+MGwmEvD/30CWbnp9m6bT1tdZ1k57O0+muI9Y/D7Dz7uzrwakXyiQR52TSFAkyZihwavESopx1HQxB7qqiy3gOBMLfuvx2Twc5zh15lenqRM6d7iURamRxfpGv9Vurr27BanWzZuobvfPdPWdVeg0Uzcu7UGSKhMB/90G/TsaaNUH0Dly8OsjgbZ3p4hn/4m2/ww3/9Hj1rm3nioW9x9uxJylYT4xKRoFVYKMRYyCW4/qYeGlrq6e27wuDAMLfvv5NPffzzvPbicRymAOvX9vDqKye4ad8tfOUr/4hWKvGJz/wWM7NjuFwmTp87yTe+/nX27N2r5pRArY9IUxiTyab2bT/58Q+YH17AZnfR2BHB4ddwiWrRDZu21uJwi5OCA6ejhicfe40zLy+wfnMni3NxUqlF2tuDmPGwY/dGDh16A6s1iEFzYrTacDikAZynpaGG4288x769zdxyUzP51DQmQxanJ6dIXLOzdsamChjMIdo7djAfjeELRWlu9nD54gihoINyKcdAb4yOxhv42If+O1Q89I9MUCl7eOjhp1Wm9I237GRmaozv/MvXyWYXaGn389737Gdk+AoTozMK9Ny04Xo++P5PEgzUkcsXmV+c5/DRp/EGUzzz3C9Yt74Tj9/DmbNnmF+I4vdHCIeaqAm3sXXLPiLBDhrDa1izrpv7DtxPe00rteEIzx96Xim31m/cwPrudVzp7+WRXz6MzWnG5bFy860CwPcyNjxFZ9sqdvfcRNeGLfj8fkK1kploJ55MEA4FqBSzDA/08oN//xceePe7mJqc4Jt//23amsI0N7czNjpJuLae+9/3QWxOD5GmFo6eOM0zzzyPZjRy4y37GRoepr6hngtnT3Ngzw14KPOl/+e/8bt/8iXstV5OXT7Jth2b2bh2NT6jg97z5/iz//HXfOpjv8Xc5DwjEyNES7PceOAWtnTdRU24mUu9Z8nkEvz8kUeZXexl+84uRb+54fo7aK7fhNlqpL2pie//+w8o5cu0tDeTK6WwucwcfPpxDr9+lJtu3kl/f79aCzd0bVAkxpMnTnPXnXdhdNXw0MPfZsPGCBPDGWpDzVjMRS5dOs6OnetweUxElzJE5yTDXKOgTWOxmhgayFNb28BSKo434MYf9GK0Qiq9SM/mdRQLVeeJ2rCHmoBHgQkSL+AI+JUTh1bIE/H7lINNf28vzW1tLCWzLCZzLKYLzCZy2PwhQrXNDJ0aIz6QoL6mWTkX7NyxlT1bdvDIgz8ibPayo2unyoR88Y1TnJ2cYe3uG7DX1uL3u7h45jhPPfVLNAGVnQbmY+OsXdfCps1rmJ4Z5sTRy6xZ52bD+k6u9F5mXecmtq7bz8buGwh6atVerZQRAK2k8sJL5QxSvC4tLjAxMo3d5mFoYILDr51kaDbKux54H2g5CoUERnGqKeTou9TH++7/AHt37yYaW8BiE3vWJbKFKNHkGIOTxzh/6QLzSzA8vEh0KUW41oPTJue2AUPRwrEjg4TCPo6euoQr4MTmLnPrbZuoqW2kvy9GsWzB5rRTMiboHzgvXlbUBjvIJ6xMXB5jy9Yu4skhUqkl3nHbPYycPcfezg6yk6M4ldOrhZrWTtbsuJGzlwcoFwtsaG1g/PQbsDBCZWqSZqcXMTx5rXeQs7PTDObK7L53L+7WMFlTnnQ+SVkIa0YT1oqJzra1tIXbMKTAbrQwPjrKPffdx2M/+Qnnz59TUR+SWxyuqydXqXDdDXv58te+zpXhMdJWjWi5QChYRyKzpMiPtbW1bNmyidOnTyvQVh7R2CKbN3Wr/dzxE8cVQba2roENGzcyPTfH5NQU3Vt6VC755OQMm7b0MDExQSaZob6unsWFKMmFKG5TmZ09m7l4eZhsUcPhDZLXNKxuG86AA6NdbH6lHC2jylxBvsQpSxEIq8Ctqi2WM25lNyavVerPZVLWyv6DgI6/rrUiz+lk0pV7I3m+usepEr30CAl5Tid46+TZlSpdVYfJflCOK9FFK+p9vR+gOz7p/QD92Fffr/QShGwm9sJlDY/VQT6RYmZsSpFAa+rqwGkjmk1RMhqwyHiUxOmkSoyUPbaq8apF3HJdA5lcVhEY5dxKXSFkNzGUsWpGYnMLlCU+yWAgFAkjsLny1hGLaa2CXayYhRwvhHC7kSJFpSqWh6yx0j8Q8FbW31AwqJ4X5bbs/9eulXgJBS2Ty+UVSc5ld2ITFofUbEUBSPOKtCn7M+n1KFcUAXFNxqpznPxXMVNKl0nHMpTSYqlvYs/uXYpI19BYw9jcIC+98RyD431Y7dKwmCebTWM2enG7azGZPRgNTowWh8pZHxtfYHRojkzWTnPTRjpW9WDxtpCUmt5to1LOYTWKIljeSRKtNMLC7AkKqQWsZSs+UwPJhQLlXAGzXSMan+EPPvtF2hsa+eKnPsdf/+lfcd1116vrVZNt5f8F3C6ThlUVpR7XFLfX+sDXRuDaCPxGjsA14PY38rRe+1DXRuDaCPyXgNt/+Crf+vdvc6H/An/7nb+lYCtSsmqYLKLOK+Nx+sgkZNMu1lplTHYjTq9dbbiFUZhNS0PetAzKlhUgKU1xefh8PmU7JBtvKQgEgBLLTQGRdIbqymZy1f63mn+yEvCpgrqSbVr9WbXwqv5bFEFi26crdvVCRhVVBoNSCosSRgduZbO/ErgVNZ3FaFb2QFIESNEkPdlYIqpAMKViWn5P+vtQ9j/LgIIwZNVnEAavZMIIoOCtqpCrjfeissBNp1NK/aOPhRxLikVlp4mm/o4OOOkqRP2rrmbWwfCVmTkypnohqoMeenG40lbpLWMqdtG5KsNYPV89CdV8X5N8DlMVwFoGtpUqV+HfYnC4XIyKjZGyUzXgkPyZfI7Y4iKFXFYVURJhWMjlFCPUaQkR9DbSWFdHTSSIx+vEYhZgP8PkxDCaJlmbXmWHnM+mVaHv9/vwesPkciVlxSzW2jJGiqnrkHyaqpVwIiYNiAo+b1CBngokMBTJ5pIqP1dUujaLCY/HgcvjpKKVMQmgVM6TyKapyOcVxV8pT9jrUpbKuWyFQl7AThNWs1ik+pRN4tZtW8hmE/zy8YNUtDTvetdNtLY38cd/9V3ue+/tZFM5lVebTeW5dK6fXK7Axq7N7Nt7Ew8++B8KuK2tq8NhtzMzPsNY34jKoFqzdi0BfwABpBLxlHqNioEU8AYjqXRKcDWlIHPUOLHVWplcmFR2eOvXr1f3lORDebxuluIxHE4HNkE7DFJwZ8hk0oqp7Pf5rqq/V6qydSa3DvDo17tcZ/pzKwkRKxsWOmD79mtXQFQduFn5GtWcWHF/r7zP9WOsBHh1EEknSvxns7wA1Pp9sfI9V213JYXpTVa8PvcIYOsyWxXIp+YVAV4kq3lZgS4ZzirvSanxlxnPgkuLYtQoSsNl5b3JqlTTiuUtWc5yj5Q0fG4/WsVANBpTrG1bRWOirx+bwcLwwAjrV22ktamDiaExBWLYzSZi87N4HFYunjtJY0MNDY0BFooj+No1Nm/rYnJsgoZIPcfeOMbmDT3kM6KUtzA1ucjSUk6p6xyuAE2NrcpCuCYcIRlP4XH7WJhfqmbPWu2kEhnVDfBIHrfbSSaVVGpWzVjB6XWpXOSR4WH1XNfa9YqoszA/q+Y4kyjaDWU0ARjtFmUzHk/H0SipnNCCoaCUuLFCiqKliDvsJVlIq8a9jHVF1JZyfQvIbTKQLScJhIWYIAx3ybCS6ahqmyzKDLvDjtvlUudXxlyaiPK8qPmkkdPa3EJNMMzhV15RTR3RPZsMYiM7ozJ6d+zcoRqA58+fZ+fOnfQPXFEkiXSuQDhSj8VmJboYwyeK5UwWm6GCTSuyqqGWiM9F0OtidHAGs+ZlcXEezBkizR7yWoLx2SHMdiszCwkMRi+r124jEunk+PErXO4dx2CxUTJI+15oKzYMiCLWqvJFBWA1mkRtLNZ4OWWJW5EQRK2kLBRFPfv2h05w0gk9K90Yqm4QVQPAlQr2N8lPVetyHbjV1w39GDrYK6/R1w4dTH/7/ac3MmV91+cG/TmdiCHnayUIrNTwy8p5meMFiMkXSpitklcmn7XqniGZ0EYB0S3S7MtiMxtUI75SitHe7MRuy+H3WfF67MrqbnRgjPnJGdqbm2hpCmEgp/L8xMVhcS5JtmzFWdOA2xtmbGyaC5dHmZyco6a+mcVYikKxqgC2OlzqWhNwx+qo2hYuiUNENrecB19VLStuiMoRFpcNfV8iyh6ZK2R+sKjGqahC5H14nBYiAT/TE6PYLAaam2opl/N4fS78ATfz87NqrjZbnRRUZENKEUOcDjMOkWOUzAxcmsJurMFqCHHj7jtYt6qHk8fO8sJLv6JgGuFC32li86KYj2Cz+AmEAgRrHSRzo8xEh3ngw7cxMjpCKNBCONzCwkyCZx99ng1Na2hwNdJ/5DS3buxmbcBKrQNSC/NoVidpk4uL8TkGSzEuJsZ44LPvwbBkUFnvEgNw7zvfz959+zl3ro+KZuXFl17nc5/7PR577CCpdJ6WllaOHj/Opq1NPPncP5FYmmJdexfbNl7P7fvvpq25k6V4jq987esqo+62m25Sc+SJV1/lkw88wGsHH2Gh/wyRunqSGElbbJS9bo4NXcJV78fgNjI0MY7NYaRnSzeLc1GCngCr2lYxMjyOVrJgswR4/3s/jsnsxuP088qrr3Ls2BssLUWZmZvDbnHg8wugamQuNo6/xsR1uzfywx88QiqVYM++DczMjeF2h5F+c7ESx2IrMTIUp8bv5O4PbCHgr2NuJkkqlkPiMob7RunvG6KxvgW71cOevbtJpmP89OHH+dgn9+PwCkGoQjJpJTqfxWkqYCEujqaQW8DrEgt4A5PT0wRrm7E4gzh8taRycq0WKOVnsFrKrFu3junJWQo5A3NTRcaHc2zZdCc33/he5ubLmMw+RsanGRsfw+010NJm4u+/9mV6LwyzbcsuutdvUW40otAUdXFf3wVlNb/r+h10b95A2B9SxJapqQEee/JRfnnwCbLlIhu3dRKMBLhw+bKyI923dz+Gip2jr57kc5/4gpq7XEY7ljJ89zv/Qn1DE1u2bSeezNDU1savnn2Ohx99VLmQSJ0ggPDWHdt4x837aW2oI+wLYKwYle253RvA4rSTzhdJJhOk4ot89W/+nEunjrK7pxubqUTXmjUcfOpXtHV0qP303PwS/mCE97z/I9yw/3Zl4b2YTPONb32LiwMDfP5LX2J6fpaHf/5zah1e/uKP/4iDzx0iZyjRvK6R8bl+pmav0LO5lcawm+41a/nGl/+R1Y1dZONCtLQxGh3g2IXj7Nyxj8bGZubn5zj07FFOnb7MH/zRx2ntCPLVr3+H227bTi5tw+ep5cMf+C2lxv/ZQz+hUMwr+82BwcuKsDMwOMCOnT34/V5lMStksgvnL9F7uY91azsx+CRzeZy2tloW5uZYiib4+Ed+m5HRfoKhEqFwkFg0j8vh48WXX6R/oI+GxiCjI1HyRSMNjY10rt+E11fDqTMX6O29zEc//ABOp4FEfIZcehaLKUfXujaKxizpUhytWMKBjQ1t65jom+DEa8cJ19TR1N5OLJ9lqZRjOhMjWkxjdruo9zYQH02jlQVIcTM5Osu/f/N7ZGYy9B67zMFHnsbpDGCw2fnC//c/OHL5EuPxeTwuG+VcmqcPPs7A0BVqIgGVUy37rHgsTl1DWKnpDhy4mffedz+VbAmH0002pWE2eRQ5JJ3M4nX7cDntzM9NMtB3kePHXlOZ4pUStLV0Eo+muO3AvVwcnuSp557lplt2kk3Nkc3E6Fy1mpmpKIdfPIGIjv/pn/8JlwcW4hM4nRXMDiEcp5iYH+PCwFmOnzmurGnjsRTrVq9n6FIvj/+8l5paGzff0sV8tMTh1y+z7+a93H5vN8VygWPH+tE0h6o50rkFWtsbOHfmEvW1a7AbQhSSRRx2E/PzffRePs8XPv/fsORybGlr4vSh5ykn09Q3tjMZS7PxhlvpWNdNIZ/jyZ/+B7fu2Ezva4c4ceggHTVBSnkh9lhIloxcHptheDHLhl3NuBrdOBrdJEwZbDUeDF4bg8MjXL9+N82WJl57+kUeuPsetq5Zz0+++31y8SSr2toJ1UaYWJhndHGOeKXI8d6LNK5eRf/4BMfPX2Zt5xpaW1s5dOhVbrvtJlavXqXsc5PJuKq7GhrqeeTRJ/niFz+hauNnnnmWSxd7lZvNUqJES1sdHe2r1R6mohmYm1tUat3Wplba2zso5IvMTE7Q2Rhi985t/PA/HiFQ08jgyDgNHe20rluNZq1QMhVV1IQ4rVRUKInEGojnkGTZLxOkFal32ZlnWRmrO0a9aaSz3C4uVB1TdPepq+RSITMvK16rMJr0JcS1p7rH0gmHK2Og5HnphYiSWPa3OoFbB3VFYZnN5VT9LXswnZAne2P5PTmW7JFXku3kNVfJ4vJ74s4l/RGJYClBMZlhdmJa1TgNzc1KcZsUooJFaY1VPIgUOOo9LwO3MgYCCarvjeIelKGYr2b9yljKFkhaF02RRmYnJoktxtR7a1/TQV4rkRd4VpEGNXGExySuLVqFeE7mc6dySZD9qsQnyTgJGVvIrqovUirhdDgUmXl2dkbtDROJJfVenHaXqiHEWtxmshIKVNftq5EVsseU9676GHbyFdkjlrCUKtgqFfxWE5vXrWX3jh7CXgeD01d49tVfMTjXjzPsQLPJ2jFDLpWhpiaCXezhhdhn9jE2HOdy7xy95+ew2OtpalrP2rXdhGtrKVaKJEsFCuq+ThMOhXFYPVQKFVw2cS2aZXz4KOnYtKo5jQULmVgat82hYpZEUf57n/5dWmvr+YPPfoG/+fO/ZPuObWq/rIBbAfSvZtwuOxYpte1Vs+9rwO21FvC1Ebg2Ar+RI3ANuP2NPK3XPtS1Ebg2Av8V4PbvvvEVvvr/f42ByQG+/K0vU7SVsXitBMJ+KmUD46OTmCom3E63yvkTq8xMIaWUQGajRSlapSDQlakCrrlcLrUZl4aMFBhSnMhXARkFwJQGp84Y1RV8K5mnOmD5JoAjhZAotarWjDrwoqt89Wa2rgrUgRspCsrFChR/vdWj/L6uEJZiSIAzZfFskawuu2JFi7WtPK7aGS03teX9SqGiM2elge1w2HG4qrmvqVRKMUblb+iKIwG7dXWy3tSW5+R/vXmuK6B01az8roytno8jx1upTNOLQ70hroPfMiZvB7OvArxiKiTM1OWMVikIlA2s2AmL5aw6p1WLJGWTJLpkeQ5pUtuwShEpyrlKiWQ8wdL8HPGoKKEMrJECurlZuu8qR1IaULXBZuwW77K9kdi4iqooTyYdJ5cTUMlBOChWwIIOS4agpoCZeCKNyWzDaXco5q9iA5vFAlYa+2ayGSENCBsaZSssBd7SUkwoxFhtBqWmc9hF2Sbk3KJA8yonTzMbSeXTpHNZDFaLsn9OpxIEPaJYtBDw1ZJOlunrG8flCHLTTfv50//3z5Sa+h237cHlNqu8OJOpQqGYZbbgoKW5RQF1yaU0JqxYTQ5+9K8/pmV1h1LXLcWTCvzLLyvY/B4fzXX1VBQYhSrkS0WxC7VREHVssQrqCylB1OrCSE4l0xg8RlLmFBWLqERLtLW1KXa73GOiFpNM1Vwui9jNZnNpRZwIRyKqEJYmg94I0K+jlarbldbeb78OdZtQ+Tvy0G2WVwKiOmCjkytWWp3rSjzdzlsHaXWygW4F/nbCxspZXb8n9OdWAsJiM6tnIun3tA5E6USSt4PLshmU/CVpGsixROksOUrCzJf5oFyqWogryzVlgSwNErGM11Q+nYCGkhErqmmryaZslyuiADDb8Tn8TI1N0dLUyqHnX+TokSO89933cv74UXZu34lB7NtKwiIv0N21gSefeIyWljpi0WmamkP4/TamZ0bo6enE3ZBDc84zOjGOGS8eax0UvGTjJrS8ncMvnyAajXPgwB00t7aQSsWVMjzgDynSjdiJT0xMMjU5y5ZNPUxNTSvyg8vpJJvOKLvPbDql7j+Zv2PpJC6fl0g4zKWLl5gan2BTdzdet4dYLKaskE0WyZ2UnGWDuicFyE2mllhKR8lUshjdZtKGDMlKNQfXZDOTzmfU5zVVDLhsbtw2F2arifn4JJqxpMguch0kUwnFmhfyhjxkHpVcK7mfdcJBTU0NhYpR2b7m05J/56G1qZlXX36Zxdl5VnV04LDaVLNJrpueLVvUsR9/7Be0tDSQyuYolA0qrzZYU4fXE2ByYgKv04GhkMNjMRByWGiO+FWeo9PmJp82kE7FGZ8cwOUTV4oCHr9NKTMrRgvT83GWkmUi9Wvp6tpBbCnPybMXGZ2cJa9EnHbsDh9GnCobr6KZFFlAVJEGk6g6xd5cGljZKvBnFAt+yUOtkoP0e0e+yn2tyFOFwlX7aNXoM0gGWFndC/K9TjzSm4cr10p9ndXXHv3+VdlhdvvVZqD8Df3eebuDgw4g62vSSkW+nJuVFv864UNIFmJ3LBOzkG/EHzovtneiEjFZ1LxWVZuUcFjF+cCByVDBqOVILo5SW2OlrtZFJOTGZbeSjqZYnJ7FZYdVrX6spgxlsdlPZaFso4iN+WyZssFKuWLEbHHjcgfIl+Q6drGwmKRf7GRLGqFIBIfDpeaAisFCvgyxmKxTsgZXKKq10ajmBmlgynwhYy7XdUFU5KJulogFhwOnXVQhJXKpOMVMWqkvLGbY3L1eqdqee/5peno2cd2unWiGMpNzk2Tl3FfK5NI5CtmCxECjFQ3cfstd3Lv/Azz0yNM8/vNXaQxuxO9u5brrtnFp5BEWkxd45pnXCfgbaGxup6t7LVZXjjyzOLwFxqaH8LiDLMznmZ5M8+U//Ec2dWzg29/8Z777D9/llq272NzcwpWjr7K5tQmrVsLtDbCQK3JhdoK014h3TQ0Fa4H50SRDI+OAXZGcNm7czp/8yV8r0PblV17jk5/+tLK8/f4PfqQA5E99+hN8/DP3cunyET7zubu4/84P0Fq/jjPH+/jg+z7JXXe/mw9/6IN89EMf5H/94Rd44J238oNv/QPp+Un85QJhYGR0kpTRjqdjDQsVDW97E4vlFCf6TrOQmOV3f/+3uXjhPP/6rSdobrCzdes6RYAK+Oo4+sZF3nf/xzh27DzPHHxOraUytwi5qKW1TdmWC8gs5JB0fhLNNM+O69fz4IMvc9s71vFbn/gAY1P9ZLIVpdjbuGk14UgNvRdH1fxjMJZxedz4fW629Kzia1/7KudPp9i3ZzWzk5ID7OX4sUt89nfu5IlfPcyuvWvYu38DlwcuYTQHKBQM+KwmsrE45XgWh7FAfUhA5qCy0b4ycpaS2Yinpg6DzUR7RwtOIQqVi8zNzWLU3Bi1ADarn/MXhpmeKnDgtg+xY9udDAxNcPrSWfzBevK5FKdO/ooTx06Rjpq5rucAVy5OsnnDVpwuC26XmHsmyGbmMBrLuJ1O9u+/ndWta7AYnCoz/JdP/4K/+vrf4o24+NhnP8xDj/6c6fF57rxnv1rvkgtxaoM13PPOe2mtjdBcV3XlMYQAACAASURBVEM8nmBwcIT5xTgms4N4PMvA0Dg+X4i773437W3t2C1SLwgZtIzdJpvTlMp+x+pieGyK5199janZBYaHRui7dBGKGW6/cRfx6TGSC1McuPNW1m1ex//8/b/A5axw991388ILh0nnKqzfuIXPf+kPCbe0UTJa+PeHfsY//tu3WbNxI3/8x/+L1OQcMwMjzC0u4Q0F1L3y2GM/YSk5hM2fY80qHw99+wd8/8f/wdDFeRpCXRw/doGiJUnOFOfo0QF+94t3Mz469X/Ye+84Oa/y7vs7vffZ3rVNvRfLTXIvGFMcQjEEQqgJIZC8eQMhDwkQEshDCAnJQyBACAFjuo2b3CTZkiyrSytpd7XS9r47vfd5P9cZ3WbRy/NP/gStP/JqNTP3zn3m3Oc+1/VrWEx++vs2MT5+ma9++Yfccp+b++69l9npGC+9eJ7OjnV87f98hXVr10tUKLlClUCdE5dLzx/+4Yf5zGe/SCpq4YE3bVB7woGBYS4NzyPcs9Y1jfh9fgUKSO7yuXMX8LpaWN3bS1k/p9xeVrVtwmI1ks5EOXDgAD09q2hpbWBo8BJtbf1MTIaJRApcGV1Qmc9C3Gpq9pPLhynmwxIOwK23bEdnyWDzlBBWS7uvHVfFzYkDJ2nxthKLSiSHnrpVTbjbAoyExtl3/EWae1uxmh0EnA2kExXCy1mWZzP8578+QjmqQ581Ytc7ePc73suf/PnHOXDsENtv383hE4dVjm1/Xw//52tfVUo6WfvVvT2VUwDKX3/2r9m+bQdej5+lhWUckhFcAY/LpSIoxChVnG7EhveTf/kXHDm8n3c+/BA7d20hHo0o1bIArB53HXZHgF033cGZ8xdIJqfZsWsdlVKa8HKIUt7ADx/dx9xsXCmLv/C/P8fOG9aQKswRTy1gFev5ZIxUaYEr00M88qPvKlJcMVPE53Jz8cwZRWi9+577uDC4xPP7T/KuP3gXQxMvMT2/zJ69N2Gxujl67CTpTIr7H7ifyYk5dGUzpRyMXR5n756baWkKMnD6BAefPsx73/4gv3v/6zhx8BDFTAGb3UVLRy9TyxFFDNuzdy+hmWne+cb30eLN8Y433okuH8VldnB4/1kiy0llr2xy2JkIh5grZNh6fxcNW5qZzocwtnoomQxkF8owq+PikSFu2biOv/rQHzMzOMLpl19hw+q1HD1xHGvAx1h0kc233cwjTz9OQ3cnLx85RcDfwMaNG9R+5MyZs4oALPV0R0c7xaIoNWUfF8PpshEIeDEY9WRSOa5cHqexqUXt/YYuXiGTqnDbXbdisdhpbm5n4NwFDr18hI72TjZv3oLDYmJmdACrocq+5wYwGc20rulg9aZNNHW2oLPqSBaSJHMpxPLCZHGoPUVZ1a9X81uvZtJLQaYR3LS6+TXnEikar9b9huLVGBUtEmiFE5XUpNq+SYui0Op96QFIL0T2abL3kZpCA2q1/ocGzsprFfFUeiMmkyLpyv5Mjq8Bs7KX0ki2Wg20shegopfyeQWKqoiiQol8NEXA6cFY0TM3O4s76KdsNpGmTMkkqtqicpsRsFTGQgiPUpBKbSNAtJCMJVdY5rSmUpa9kE7I2jJ+uRIeu5NFsVUXW2C3i6KuStmIcm2TeKKKALISEyTv36wnnk2pMZMaUo1/pYLT4VQ9Ezlnh62m0JYegJDAs5mM+uREUSsOWya9Sa0LpVwJm8lGZ3uH6i3JHyEIGE16VZOAjeV5VD3udRjZtLaDPTdtosPnIk+Ixx7/PifPHcVg1+NvCTKxME04GaetoxebrQGzxaFqv5OnLzA0NEUyYaESN3PjXQ/jdLTh9TVjtJjJ5LMUiil0phKuoBWvX0jYWfJp6ZEZWZyfwKDLsH5NMyODJ9CV0xTTGZUN7HU6oaAnNB/lI7//R3TUN/NnH/oIX/jc59m6dXMNuJXW168At6UVVsnXgdvrnd/rI3B9BH6zR+A6cPub/fleP7vrI/BbOwL/E+BWrJL/5RtfZWhsiG//7Ns4m9xkyDG/OEshX8KASXRRatNsEAWMvkyhklOAUiFXVEqzlRaL0mzQ1KPyQWgWwbFYTG2stdzWa4scDQDV8ja1wkYDSCWrtlSsWaFqzXsNINJshLT38ZoVquTGYFTZJ8r656oVsdawFkBHmKSFvOSWmlSRJQ1rDJDOpRQYoVkHaQCVZj2p2QrJ81dmhEbjMQqFmhW0PEcdD+l/FFRuq2ZtKWOkFS7yPqxWey2f8+qXBnRpDNuVxZuMjXauYle9EsDSzl0bJ7Xxv0bhqH5FpWbHKbbEUpzk8pIfKAoiYfxKtmot01PekuRmSU6UqCgEoCpI5uPyMmFhwxqMtDY10NrcRFtTswI+cqm0UkwJG7ZSKVLMizJOrHoFdK55/piMVtxuD1azTWWlJZJpBSRbTDXAQMDbqi5PfbNfMZ1DYbHERDVd5RgKVCsJyFsrXETpLJZLQhZALw1IYeSbVW5OSXI3DaLOLir2aiqbxhvwK/ssKUBn5kS9oqOpwUaxkKFc1DM8NEG1bCUSSqHXW+ls6+LAoQOYjXr23LaTNeu7GB+7xOM/OceD73uDYgAvzy9zcWCYTeu3MXT+EnPTi/T3riGTK2A22xSAKrm04ViEVDJOU0NA2TfLOYgiVoABUWdnJUPrKmCjPptsls6uTnq6+4jlY2RNYkSlEjBVPqmA7AqkrJTIZjNKcSignNvtVvNXgFy5frQmgTb//28g6crHteaFRlzQgBjteriWcKEBO2JdLF8y32V+19SSNcXfr/uz8ndqx9CUfHIceY0GLK8Em7XrRVsLrp3v2vX6K4rzq+uAPFdAJAHHykX5HHT09fUrNf/xk8cVICN2xwKuSeahjN/83ALBOr9qbsj1bBJPtiKkY0kicyF2bNrO5KVxkssxbAYL+599kQfufZ3Kjxagv6OzkVwhx/DQJRqamnjuuedYv2kdLo+NZDZEV28jHr8Zi72EyydqzJwiI5TLYmtmQ1exEJ5PUEhDd/taynkdlZKezvZudV0IeUTmyvzCPLPT02SSCaWwFexZmkaRUIRisURDfYOyJ9cym0XtJteHsL91Zquas0J8kfUruhwmEY9RX1enGqYyX3PFWlayABYCvkVjUXx+N+lcgunlGZKVJGavhZKtSiwfR2cxkhV7WFH1602UskXKhQpWmxmTW0dG5VlnlUW602lXxxarQrGYlvktlqICtMh6VVNnVjHZ5L0ImJpSALQ0hiTPSlaE0eERIqEwfd09KgPXrDeybes24skYV0aGlKoyU6iQLlTJ5OV9OFX+Wj6VwiDrXSmNLpfEZqzS0VhPc10d+qrkyFqIRZeZmhojl09RXx/A4/NQrFRU7ls0mWEpmqCqN9OxqhdfsJXJqTDnL14hEk5hsfkwG90UijqKEjKmF9Bb8pSFVFHBbDEpEE/UJdVKTUmhzWlNrSE/a/fLlZZ50hisgb2i6K1lrMv81+z6NaLRyutQu7/Kc7R7s1x3QvyQJqxGxNIahtp9W7sGVbPvqsJEu+do6hFpWIZCIfVe5ThyDDmmTlfG6xLVdBKL1U4ik8FksRFLZJRdcS4vxBuzUsTI565ybG1WvE4ThkqcfDqtrOY9Tiud7QE6Wy1YLVniSzOUsmn0pQoelwWfS0exFGUpnmBJVHIGhwJu7U4fJpODZFpsigU8t6LTm4mnMoTCcQL+IPliiZHRWUw2Pz5vHYViSSlpolEhFegwmSXzOUepLLFwJqWoF3JRuVLFZDUqOU9FXBz8PqbHx2isC6KvFjHqZD1PMzs7QTJRYu26FmU9HoktE2x20rGqjlKpQmghhkXnolq0MTcZJ7JQ4HP/60v0d25UTdh/+vLXyaRFFeLm8Sf+k1BkgQ9/5M20dDgIxSdZWJohV8yiM9mwWv2kM1Aqm0mmCupcP/yuj9Dm6KPV10wuF+GxHz3KmVdPUooWic6GaAvW4xFVc8DE8MwIwa52ylYneXScPTuklCgCICyHogxeGOa/v/8o+WKZ7/3gB7z/Ax9Q648oqucX5vjhj35Ib38DX/uPv6FaLjByYYKB48P8/Cf7+M63vs9nP/d5PvbxP1bX3OTIWQ4/+ySWUhivqYy/omeVq4FsTsd4KMmhoVEWSmbsbR7c7fXMxiI4Azb1PsXBY9vWLXztX75NrqBj9bp+7DYfp45cwO7xoDeY1fVqsxuw2GRuJdGbKpSKOeKJFO1tHfzO27YRjg2jqzrIpoT8ViYeLzA+MYuvTseWnX3Mz8SJx0vcsPMWvvudp8hnraxe08rjj73I3rvrectb7+bo4YOs6uzn0oVZBgemaG/bxPnBAWVVGwovs37jWrbdsIFDZ/Zx4y2dKiuwHC9jqzjxii1zfT37nnyRjs4Otuzu5+zgaTyNAcbmZrg0PMV9t23DKucTqFNgYTRSpKGhEX+9l1Akyqc/889s2LiN977vD7hw6SLjkxG+9fWf4bW04bK2YDG6+MynP02lZOAXj/+M06eO8MEPPszl4QFmJiZUVnQuKciFg3e94/fZtWMDNocLg8PIC0de4tHHHuXAqy+SzEZpbK1XcRdrenqYHZ+gnM0rxew//v0XqJBk5PJlLo1coVo1oTNY1Lhs33oDDfXNtX2ozsjS/DJui11dGwee/yk//ek3uTI+yT0P/A4Vs4M1G7fR0t7Ht7/9XwjpLba0yJY1PYycPalINvHQHHe96TbuuHM3X/zclwiHlti6ZRcLy3GGRiaw++vYe/8D7L7rbiwBP2dGhjk9eEG5SnQG/GzoWIXZ5MRm9zC/OM/I+FmOnX6eZGGajVuEfFfB42hk+OyCsi0fHZnhre+6k7IxzMZNzVy4OMITvzhEc6MXu81LJB5m85Y1nDx1mNtuv5XpqSWGLyxQylsIBu3oDEVcTher+7qxyj61KkQlNyOXh0kmkhw+fI5MpkBPjx+fL8D84iKT4STNDS3KtaFUznHzbVt4+hdHaW1qwuKMqXVKV3bjdtnp6W2jvb2NKyPnKZbCNDTUk0xUOHNqhDNnr5DNWDAaxcnCjT/gxek00twSwGwqYbPJ9ZHHbM0QcDrZ0b+d0wdOMzc4y6rGLipFyWI3kdIVSOizrNrez9GR82TMGeaiiyBkG2eQXKLC/EScD73ro/hNTcyNzPOON72NwweO0N3Tzf/+yj/iCrpwB70cOnKAcjnL9PQ0e2+5RWXQb9myDbvFTk9XnwLxDHoLDpuLcCSmokNSQk5MR0glwjz15NMcPnyUublZtZb4fS6efOon3HzzTtwep4phKRV1Chy8cH4En6uRvXtvBX2aialB6urdav9UKlv4xS9eYlXPJo6dPovBVuW9H34rb3zwdtweG6aCm2rRStVoJFPKcHrgMOcHD+HzGljf08f2jbswVN3kCzom52b55ve/TtGQZXj8IiNjc9z3uu00Njaz/8ArLC1kcLj83HXXvWQyCeZmJ7h48QI2o4BYWV6393ae/O6PWdXcyR9/5D1Ew2mSiRyXhy7xxjc+yPatG5mcHOfo4UNq7Zocn6apoZXnn/wh67u8FFJZnnniVdw2D+FoHk/QQdFUYc3utVjb9ESNCbw9QZaKMbL6CkuTGawZL2tbeilH03zgd9/J2KkBEnPLnDh2jPaODlr6u/C1N3Fm8jKP7X+WlERJRNO0NLfT0tyCTmdgbEzIIwu43S7cHjd33XUnjz3+E8ZPL/K+//et7H/2JUVQ7eiu58rlURoamhQgJzED6VSOxoYWpibF5l2IeTFGh8boW7eW5pZW3E4bB194VjnGbNnWi9PfwKlzgzR1dLD1xp0kiynMdiOZYpZsqYDD7iYaS6paU/Yesn8UkFIIybJPkX2JAIQrv7S4FK2utqq81FodvbLe0Pobml2yVgtpfQYBHVfWWNq/a/sgjWi+0pVEi1oStaq2j9LI6hqZVuspyH5e9lYqQkQvDl61aCbZy6cSSexGM+YybF27kSMHD6m6vqm9jayuQs5QpSDuOUZRwoq18NXzU5kNEo0l5Jmaa5nVWCPySQ9IEfHzeUV69gX8lDIFQgtLGKoGzBYbVpeTfKVEppwHs07dF/QCzqos2hIVGX9DLdJICLPK4thkUnm1Ur+rfaWKjVCe1bUUV3HvkvgVcQLLV5STisRiCGgbWghffZ3Eruix2EwkUgmWQktUcgZ66zezbdNW1m3sxOWFUGaMo2ef48iJ5zFbKzQ3N2DWW0jGspSyKJWswe4lbrAwNLrA0Olx8lEDdZ1b6FuzA7cniFnc0XR6DCbJzjUhXGaHPYDPY6OQCal1qVCo4nQ5VJ77cnganS6D263n0MtP0NzkxOMyMDczptY3uedHJmL8yfs/ypa+9Xzw4ffwt3/zGXbfsEv1opSR03Xg9leu0es/XB+B6yPw2zMC14Hb357P+vqZXh+B36oR+J8Ct1/5939meHyYf/v+v4FLR1ZXoFjOq2JKXzWik+amZNlWS+SKGVJ5UUAVVf6t2DJqtsFSBMkf+VmKDWFQaqCNbNS1Jq/YC2q5k7J5l525qKkEQBG1iWzixUZYaxYrJqooXFRNcTWDdsUnWyuwRMAjG//a5l8VH/I/sUau1IoBseosFWv5KsoGVuVYmrHbRFlrVZZANQCsqNiiotBcaTmpWRBrwLQGIGtsWTlHAbdrBVzttQICaSCoVuCtVC3VgEdR9NYa7SttkLVGuLCR5Utep4HU6tSE8VqL9FRjU1Mi14BtTd1Ue15NQVsrIrXnCyhbrSmiTJLrWlK2dWKfLA1o9V5XgL5iBV28Ck5KTlydKGmDdTjtVup8fpxiMSn2ycL6VSCKEY/TpSyIc7kEOkMt+9Zuc13NohV1rV7ZHAlbXgAbAaEFPK7ZMoviKYPeVCIUEhvYOB6PT715sa4M1tWr9yw2ykq1aRYlZM3qWc5H2NaiABT75YqYuZbFjrRAT18vyUyap558idUbe4kn0zhcouwr0tdTh9/vYOzKNE5HAL+3iZnpZU6cOEc0nGTLtrW8cvgY9XVBOnp9dHa20NHZxnd+coi+nj4iyzFmJ+YpZitkU0VW969jeXGZ+sZmjGYTFT21XF3KuNzSrF+iXBE1m2TZCuBiVJ+n2GtranIBc+Xfe3t7aG5uJZKKUtQXFXBbY0YLSC3fa6CoAEuiTNeKYE3hLZ+/ds1p83AlWKoBs7+uOaE1MDQ1ncxRua61xsLK46nXVyFfENvWGktb+7qWZf6a5diKpohSvF+df9oc10gL2rzW3vfKxV0DdTW71V9+l/GUi+SXTZfXgF+x5aKqMk+TyZRqFooSZv/+A9x5xx0MDl5Sa4IwzLOZHA67U5E7JOtJkRx0eiaujAtPgKAnwLmjx+lp7cJv9zIxfIXeti5li1zMFpR6yWCuML10RSmXvAEfkzOT3HHPbczMj+PwWXH5zeSqMSqGFPlKnHQhjN5QxWYI4DK1YcZFJlHGYw3SFOzEULWSTZaolqqK1T81OU7nqja6uztYDi/hsju4cmlEWYjX19crgoqoIES96rDLOm0gk04qlroQbsSKMBqLUawY1DUhKm0tB6xULCh1vQyj0+VW67yQd4oyP8UuVm8gm09hc5jRWfQsJ5dYSoUoGEsYHAaWYiFMTqtaU0Uxr3K/jWai8Qg6WwWzvE6HytJVdsgWswIx0ykB90xqMRfFeG1OiaV1FZPZqnK0hOQga5U04GSd9/v9WA0mJsbGiIejZJIpirk8bc0tys5PGtvjU1OEogliqTwGo1UpM2QtkWvbogeLoYKulKWUS2HUlfA5rbQ01SnjPbvZSqVQZnF+nmQsrt6nx+8nXy6QKeaVVZzYI2flvVm8NLesoVoxMzY2zfDIFMWSHrPJRUVvVlZ+OrHzN5nI5QtKcSmfi6gm5J6nOTZoClgNjNWuU83WWOa0crVIS0yB7mouWI04oZEXhCgk15JGCtIAXFl7NJLESmKV/JtGErqWLKVdo9q1uLL5qAHEQhwRspZ8aQQu1Tw1gllfIJ1MKPKMOB5Y7S5SYjso90OdEHfkPiqWidJg1WM2mLAa9djNeuwWC5lEivDSrMoCXdXuobPVRdBjwqQrYCCP2VBUtp/FfIREVoKdvehNVrJZIZAYKRSrpDOSA24mn6+QyZVUFrUoLzOZPDqjKJetpDIG7A6Put9MTc0ogM9otCnrayFTSGybKIWVZZ1YX0sDFclo1NPW2qzmYMDjxmIUl4sqI5cuqT1IQ6OHtvYW1TjMF3NcHBogkRULPh3trZ3YLW5S0SKNwWalMJmemGJmcpq9N9/L7h03UEgb+emPnuHK8CS9nV0Y9WleenUfb3xbBxu31zMyPkQub6BYMpPLOPC6e4jFi0ohUixn8FoCbKi/m3JKR64c5/DRl1lcDOO21WPGStDhJpdaIl9Ypqu7mXAijs7kxOkNcnlskXg8jMlioLWtkVIlz8PvfCtmm4lvfedbvOV338alS6OcPHGWNWvWc9uddynFVSYTUVEEj37vUXxOP5/480/w7ve8j/d94Pfo6ekgHV/i2MFnuXBsiAZ7ii19rXhKelxFC/76Dp58+SSzmSp/+Ik/58SVYXBbOX35LHpbFZfXTji8REN9Hd/6+k8pV/UEmhoUMLK8HMPvDbJXALTpUWyOCm6fHrdXcgiLhJZnsdotNDfWkc/PYDWnsVndWM1u9AYbqQTMziZxOD2MXL6i7GhPnB7jdffeRt/qXk6fHFZEAMnVrZhifPiD76RUiqPX5/F5nfR29/HJP/t35kKL/PFH/4hksswrL52iYsxy+5u6mZg5pSyW5d7R4G7CZ6tnfnpeZVfKOhdN5FmzqZ35yAwlXYFXDsbYsFYoiSZs5gBmg2SoB5ibn2cptEChkiKSijE5k6SxNYjT6+LYqzNqbTMUm9BVbCrW4qGH3sCDr7sPv8/B8eOHePbpJ7EaLNgMNgKeeix6BxfOXlJqQJvVycPvfjvrt23A4LBTMRT46dOP8+OfPqLWbrHat5lMnHz1BH6ng46WNmYmZvn0pz/Gju07OHfxAo3NbdTXNykHCLuomSSDMpNX1vlC8jv8/HM8/cTThMKX8QeNPLf/PKG4qLuqPPviy2QLevY9e4C5mXnuu+NO6t1uJoYvcPbEUewmmJk9z4aNbWzbs4eZ8RlePXScQslMY2sL08sRZqMxutZvwOWv57uP/4RcuUghneQ973gHuzdvJ7qYZE3fBhVp0tQWYHD0JPtffZzTF49R1+yhVNBRTNupZN10t/fh9ed59MeP877330x3dw+zs8ssLS0wdGlQARa7briXJ598gp27NinS07FXz1Nf18r4+DDr1/fhcXuU9afXYyUaDeP3exSpymY1MzQ0yYGDJ7nxxtXcsHsHo2Oj7Ht5gMXpJLe/fg1uj2RB2hgZmmF5eZ76RrMCl+PhLJRMBIMBWtq8+D1GQotjCsR1uf243XXMzCzz3AunaW9vUlEkQkSR9y/EyVg0Tr6QZc3aVZiMBXS5PEtXZrAVDQSNTupdQSyYSGbzGFwO9D4nPz/4HClTI50bPFhbXMwm5klls9R56zEUjZx65Sw71+5iffcGvBYvF04Pkk3kGRm+TLC+kc1btnDk2GFcPgevu+8+fD4Pf/bxj/Onf/Jx3va7b1V5wEIaNRrEXrXM4sICk1PTHD70CkuL40xMDFPIFfAF6pQryP0P3MOte3YzfOksBw48q+rWtrY28rkK6XSBkcEx3GYPFr0Oix3C0TmK5Rw33HQzsXiBn/9iP01tPVRNJqaWpuhc3USw2c5DD76RDttqyjkBBgt4G/zUNwQolpIsLU7S2diknIcsJgvpQoICKU4PHuF7P3mMhrZGzgycxOHR09XVhc3m47FHj9LY2k5bewf5UhJ/wKjqkIEjQjTwUi/k3tQipqqJrTv20N23VVmzZuNxIotT+Gw6OruaaWxq4Jv/9g0isTzDV2b50PvfwenDj3Pq6EnS8Qo+l9Q19WzatoVMNUXFXuDYpVcx1Rup62lkKjEHNitDp+ew5v0U4lne9uY3sXvzDgZePcnxw6+wY+s2Fc2ynIhydmiAgyeO07+pn3SxQHffWgXeHj16TLlV9Pb2Mz01o4hOzU0tmC1GBZ6HQgs89cTLtLcHWL+pi527ditC6ZlTZ3G7PIxdGUfi5e1WJ51t3ep44Uhc3XvtdhcbN2wiElni1MmjPPjGW8hmq1RNNvJlI/see5rte2+kc0M3M4tTuH1eSqoWkf6EVWWFWywmRaCWvYsQEOXvsh+RvVZtfyk1YlGBoGLfXNsnFbHpa/tLBSSu/CPE1HJZAYpyrtpeSNUrej2lQo2s+utIo1r8keZUJvsr2RObrRYFjEoNLq+Tfba8R3mevEaep2XfrnTfUu9ZQD7pAxTLOITAWKxQlf1gvkRkKYTbJZElOdrXrCZZKbCcSai9qwC3UqXJXl9FSqmD1EBbiXuQPbXUQXJOAgrLGJlsJiLRiBobAVIL6QKlig6XZNRaTSRFhVqVmBodIuzVybhKVS/uVldrR7vFqs4rn8srdxJ1fkLOF7cYvUFZI8vA1xxhhNhcxGl24bQ6lPJc4p7sZgelvMROuIjGIixHFlWubXtHK+2N7dyz/V7ltjUfGuXM6GFODR2iak5T1+ZTEUMSX1IpWDHjw2NrIpfQceXKLGeXo1QMduobVtHWuhabtU4R38R1zGiyKCtmncGoYgJkz2owWDAL0TKTx252KkImxjwmm2TTS9RGnnw+zdLSBEtLo0SiM/g8Tsw6G2QKBIw2fv+hd9Dd0s573/JO/vavP8tNN92Izqj7NcDtdavk36rG7vWTvT4Cv+UjcB24/S2fANdP//oI/KaOwP8UuP2nf/8KF0Yv8LXvfU0pbg0uE7mCKPcMyrosn8qTU+qSApiqSPSeAHkGnRGzyfJajq0ULpolozRsa5l7v7QZUsCnAkdrIKP8LA1peZ0G8GpAk2Z7qhU9NQC0lvmyUmG6EmjSHnsN1FTAZkUptaQgHcsSkgAAIABJREFUkDxcKT6kiSyqLaWUFYvgioC1ZQVKKJtVi4lsPqNsg2vPFbvdWiGlgUcaqKop/TTQVG/8JYi8ErDSVLnacTTby5rKVvIca7m/8qU1zzWgTMsRXKkqfM2eqVRL16mBt78sEjU7aW2sVoLG8nxpiitAS2zJ1BiJTa9ZKWjlsxD7IgHVRe0pmTvVUhmn2UJLYxPNjY143dKMNivVnlHsIQUEE2AoIs3ZAnabBafNdjV/V6eYo2ouCPShgG2dAuoV6CM5w9LYNgj4UMtJTmcSFMo57I4amCvNe6vVQb5QVNapdoddFdJSWEtlKeCTFHbyXcAQsUmcn5+jUi1gd9pVk1msyQR0OnTkKKmIiWCbk6WlKCaTVT0vX1iiv7edjo5u0qkiE2MzBIPN5LIF9j15CE/AzLZtW2hoDJLNplSDy+fz8sy+AUySt5gpkY1mMVRNOFw+bBY7nV1dpHMZoqkETe1NNLQ2kivlMFh0mK06Mtm0AjcETFNzolBWYJSMfV19vcqlVdeKzEGdjkRaVEICXMnp1xoJquBW+ZDyd/1VsK02J2pzSoU5KVDh2ibCSqvTWm/il8p0bf5e+28yVzTl+EoAR7s+5HfK+cjrNEBay4C+VvV77bzV5vjKa1kDWley169lsssJaiQL7Zgr1wnt3LRjqUwoxfbQqfnvcDhx2BzU1zcwdHFIgbL1wQYqpaoC3z0uj1LCBP0BZqZmVdM8tLisgAiPw83C9Ax33bqXV/a/TJ3HR0dDC7lEmsRyWFn2ynU1MnGB7o1tzIdCNLXV09regNGuo1BJk8xHSBejGGwldJY8FUOWsr5AVfJOSy7s1RZ89lZGLk5z9pV5btx+A+v7d1ApiHV4XrHZnS6x5J4jUC9KBxuJWBK/p47QstgjRhQ4K4oDOW2xRRbFtuSjSYayypC22lTOlABa6Gprs3IFKIkyURrKVkWqKUhGLai132QwKzq4zDKlbBcGv0GSs4oU9SWVJR3PJyhUC8TzSZUxJk2fYqVEoVRQedPhVAS7y67IO7U84ZosX77LPcfhtKnmWF45GdSIDjKnZc3WHA+KpZJaN2ReiPLWbDDicbgILy1TyGRJxRMszs3j8bhpa2mmqaWZVCbHciiuchfjKcmBNmO3i2JXwHwDZpPcqOSeIeneOcrFJO2NTfhdXixVM4aKXqlaxD5anBu8dR6qpirZcpaysaKA3GRSLOPN1AVbaGhqIVeAweFRJiYXyBV1GKTxVDEiQ1rVGVXeq9wf5XyE86ABp9c6Umj3vZXXpprvstDKGVy18tcIDSujCeTa0khCGngrr9XIPtq9Srt+VoK22vWpPaZdh9p1JdegKH9lTfN6veqaFMKI/NF+pyxfhlJKNfJk3hTkc5a1XMhhcg4G8YarAbdqrgq4LRQxUXUYnVDJYTRkcdj0yLGSyxGSkUU62jy0NMpYg9Mm1nq11wgJDH1F2dSn0hnlfoDORCKRUYpZcWTNF2UNcKuf02LBb7RQKJgpluykRVUSjrJqVR+zcwvMzS/jl7WhLGCtKJUtKvM1GpecYz0VXY5sIYbVaCOZDNNYH8RqMVMqlJibWaCzs4n2jhbm5mfRG/V093YzMzeBwSR2f1UWZsMEfEE6W1cpIpHZnMbuFCeGRSZGF1UuesC1nuOHppi5nKHV343NWCaRH+Et79zIjbe3E09Pce7iFOl0HoPez/KiKKNdNWtnY5Wzx6bITbnZ0H8jLx4+SFtfD2mlKrYqZbnDaCIbC7Fz83ruvuNWItFlBocucm5ggIGBJXbftI3unmZ8dRZSmQViiVm6etq4ePE8/mAja/o2UygYuXx5hg+876N885vf44UXD/PHH/kIU+OjhJbmeNvb3sz07CgOr5UroxdJRBbJhJd40x23c+aVU4yfOoZb72RTdw+nz4+zlNPztt97N9PRON/4wSPc/oZ7iJeSnDx7hpaOOvr7ezh9+qQCBk+duUiyWJUNHKWSgOEdqqnrchqxuSps3NxBsRxVebV+nx2L3ca50+MEPRV2bupgYWGcQJ0Xt6sR4R6kUgb2PTHI9GRJ3ds9PnEiiLPz5l5M1jKHXh5AXzXjcjSSiKbQ64p0rXKzqtdNT2+9cjQ5cPAKkxOTrFt3M4FAA5dGLqC3lAk06rh4dpSbd29V+6qDz5zh1ptuxRc08t3v/oCAfx39a2XfkKBc1dHe1kk1n2ffk/sx6YIqn7a1rQGvp46p6WlOnDmCyaJn1551TM8nEL5NrlBUKkmHNUAun6FcFjJdjqamILfv3sO27duZHltkXc8mpq/M8NzTTxMPL1Iupunq6GZhKaOAsXvuv5+NO7aSzmexORwsRhc5fOgIz+7bx4lXj9EYrKerrYPdO3cpQt/Nu3erqIfhkcs0tTbR2NRIJidraUGpr1PxKJlEjEIqzqf/8pNq7N75ew9QrKT50U+fx2yzcu7CHPe+7j7uvOdBQqEkiViaXTt2UUxnCbqdTE9MEF6cZnH+IhZzitDyMttuvZ2Wuhaefek0iwtT6Kx2br37XrrWruXzf/cljl8+j9llVySg+267gxvX7eD5pw9w8/ZbaGlsoSLrvSmLo0HPF//tH6iYE/Sv7mN8dJ7QXAZdUe4JYi2s4w1v2ENnxxoee2w//nodvjowWw0ceHGO/p5epTa2S2axw67AIrm3iDo86KsjGs5gs1TUOiZED8n+nptbJJvV4fO7VC5qZ2cj4XCYLB7GpwdJ5yeYmsjg83SzZ++NhMJzxBPLVMopdJUKU6Nx9FWJbUmQTubZe9M6dcd0eZyKxNioyCIFfL4gk1PzDA6NEQln8XgauXx5inyuSjBQr+73hmIRj8HI7TtvIDYxRWRqlu7OVdjtHtIlHdFCldlUlg//xaf4xve/z2x2npQ5jsVlJpuM43c4iCwtYpFoiDzY9XYMRSut9V1cPHOFm3buxeMOsn7zBr776H/xwfe/n4X5Gf7yk5/gnttv52Mf/Qi5TFqpBc+ePsPg0DBjoxMK0Pudt7yZvXt389jjP+b0yTM11wPZ6hqrvOe9DxNLLHH7HTfz9ocf5sYbd9Lbuxafr5Hp8TmunB3k0vlztLe34Am4SSmCp9xwrZy7eAWr28NCOExrTxu+Ji+JbJitG7ZgS3vJxnNkynG6+lexafNOmhu6cVmdFFIlLg0dx2iJYHGlmIte4tDxFzh5fgmD0YHT7cLiKCqHjrbWPl49MkIqWath9KY8G7d0IGYiHk8dywsFsqEohKeoFqtMzqYINnRz+2338JY3vIEzrx4kszyOvpSiu7+bXLLAS4dPshTJ8ycf+yDZ5DTPPbWf8HyUrRu2MjoyruorV9COwVnhwuQAvk4fJXuVaClNKBEnHalw5XREEQE3bVmr1LPJREq5+EjeqKj/hy8N4ZAYIauRcrWsQE+XP0gqXyYUjjE+PqVUrjKHm5qalfK2v7+XtetWc+jllxkdvUKw0aH2d2LxLHnwl4Yv4Xa6iUcSzM8sKNKrENBk72ky2hSYKYBwR2cXqXQMqjE6VjUifKyKzkomD4szi+gdZhxBF06PTSl9I9EYxUJFHUP29dF4tFY7yQ5SX3OckjpLji97HCF0CxAr9ejKfZdB5I7XfK3cf2mktZV7MekzyK5lZX2zsj7R9mBajSQ/K6vjQr4GEOtrqlQhv2n1luzfhQyv1XUr34PEGRkEIaWqYhaCXj+FRBqH3sTS1ByxpTAmswV3nV/ZXcfKecw+l+qNyP5egFJF9r0GuJXaUnoEitAtf1ePl5UbltliQF8Ut4M4HqdfRX8gez2nk3S5QK4kbiklBI3XiVuOQS/JD4rgJrs6Zc8sQPRVkFZ+NurE8rxm1yy/S1x/pB8jpGuXy4GhYqSYzmPVW7AI6S6dI5WIqx5AoZSjpa2Rbdu3sHpdLx6Lg+HB85y5+CqXxy5gc0NDs5dMIc7k7DQ2hx+bvYlSycvCTIGF0QQzMR0ukw9H92rqW1qUglfINFarE5vVR7lsoVqyUK0alDW03lChXM1QIY2tasOvq4OiWVle6y1p9NYkZUToIMdw4/O5CYfmWFgYVXncuqIVSyVNwJJh96aN1Du8fPz9f8SXv/iPbNq8RRG3qgbZKV+bcav1fV4jRl/PuP1NbexeP6/rI/BbPgLXgdvf8glw/fSvj8Bv6gj8T4Hbf/76vyjF7Td+9A08LV6qNh0Ly/Mk4imoGFThSFkJYdCb5J+kmW3A5XBjs9pVkSNFhyieaiBUDYRcqcJR+3UNdL2q0pVCQGvmrsyu1VRC2mtqYE8t51YDitS+XjX5la+OKgRUXaHA1RpYWztOURWswoI2WQRkNNYyW0VtKkotg06dW0UkxVrRIlx2u0XZ9daOIX80xWpN2agBtfJ7RSFVU/rK5rqmtJXmtxSemhJK3reWtVkDLoXNW1LFmXx3uWpqUvnSmuxagSbHWQn0auooAVH08oGsANy0v2sg2q+b61JSymcqbGdhukrRLOcoIEciElPFkPT/hRHrcbuVrWpTQz1Wi1E1mFySR5NMqoKuqb5BFVqiPBO7UhlGUfrJcRW4XCyRL0lRVVVAreSIippOFccmPTppqBekYR2jUMoohq7YHCeSceKxtMpmEra4UnGX5TOSx8UaOafUzYpFXc6TziTJ5GrZyzanD683wMzsDG0dzepY2VxG5d74fH6GL42qZm4iniOXK1MXbCKRjHJ59Axr165ix/Zd6PVmBi8Ok8sWOXd2mEq1xA033KDyxYQAsLS0pECwdDrD0OAcZqeNZDSNsWSgb1UfoUiCQLAOf8DHYmSJoq7IqrXdeOo8xDNxxQouFDM1Zbmwm1V+qkFwRAVmqIJZRkKpRVHvvWZnK40FMf+WsRNGdO27AKNi8SUq5BpAXrMX1hR2NRKCsJZroKtGEtCaDStJAdqcWfnYSoBmJUizUqm7kkShlM9GsbWtZXSufOz/1gRZuUZc+x60x7RrZ2UTRI3PVRtyDXzSHtcszVce+7VGiyh7BaAQUkqhRGdbh8qsDS9HVH5SKV/E7/bS29nL5OQUSwtLhBaXlAJu5OIl6v1BRTgQlYfbYaeUy+KRpkUsQSIaUUQGn8ul1E2dHR1UzTm8LVYMNllfzMpWOJOPUaym0ZnKYCpicxkpVDKUqjkcTmtNFZsqUskacVkbmLwcZnxQsuMirFm1ndff/RbKRR2xSFg11ErllGp6d3a1qrmwvBhRVmTSNA5JhlupoNTpyiLaLIzxqlJ5ZiVTS69XyodqxciyslQu0NjYcFUtl1KgpjSqRREgmdc6nVHZlytAzWKmoiup60TWZuVmYDGp/NdULo3NY2cpscRCZJ6CoYjBbngN3JSc6ZLYIRdrGcx2e+28i8W8Am7NZmn0CDAsoG1NgSkZeJIF63C7avZtkleuQGmdylF3yn1JL6o0HVaTWSkOBLh1Ox1KgSsZv32rVyvQbXxikuWlkFK8CrBQy+4VUFFyaMvqvmG36NBV0pgqFYJuP/UuH6YSmCp69NUKc/NzRJMR6prrqGupJ5qJEU7EqFYM5LNlspkCLreH9s5uTFYnoxOzXBwaJRTNYbJ6KVcslCoWdHpZ6+WWVFZro4DXK4kL2n1Vri3t+lxpi6+y/ozmq3bzuteudw3I1RqFK+39V1r2adeqdh1p65KM/7WkD+0a1e7rK50n5O+akle+ay4VivAhGbbFHHZRVBhFgZGjqFZ9scfXK2cMsR+WiSfzTO7xYtUv93+jyaquuZpKpFxT4JolLzrD8uIElWIMs7FIa5OX7q42PF4HlMUnOEk+lyadyWB3uDBZrCQTafWZiy2yNO0FMJb5IDivOGCkMhUSCRl/M1WdQal1yxUh3DhVk9JstpPOllhcCilVj6jHxO47k4tQKCfIJnKs37CGfE7AGSuxaFQpysORiMqH6+ldpZT3ovoXIpDZXMRm0VFX10w0HGNuZpaOjiacTiH4LFIqJXA6bcTDSXzuFpKxCtG5Epvbb+OZHx+grsGL22sg2GRi++4uXIEiBmtarQfJpLgE+LCYmnni8SP4HWt5YM9D7Np+F1/6l2/y7R/8mL5NG7A6jVw8e1zFGtS5/DT7W3jfu3+P1tYADleFL33l73CYevH6HJhtZY6f3M9yJEoiOco999zEG97woLJzH740wdrVO/jsZ/6Rv/jzz3Dy9AhPPPMSd99zL3ffuZepqcuMTw7h8dvRWcr84qmfsKani67GBjZ2djI3NkFfQyuvvHCIkaFB9BYfm7ffwJWpeSpmGwOXR+jbtIZMOcOzL76AN+jizQ+9Sa3TiUSa00MnWb+rS6nZFxYiVIpGzFYriwuzmK3g8VpobavDYjfg8zg4f3GEpbkUe3f10xY0K4BdlDV+XwMWm1sp8q9cmWZhPkyuWGXHrl0cPXKKK5dneOPv3ENLu5nRybO4rEFmp+LYDEGoGNVcHRkZYPW6Dnbu3sBT+57hlSPDVCv1SvnssNq5464b1Jp38OWXaGlpVXER+WJWrUuxSIa9t93K/OwSyXgei9nBzPQ07/v9d/LSwRcYGBgg4K0j4K/DYDRS31DH4vIyHne9Ilmm8jn0JiOhSJxwLEpjSxCHx0g8OS+zDotJR2gpTGtDNzs33sqdt9xHJVNiWSyZB08R9IsaTYfT06Yyamfnlth98y3cfOutKkbDapK87pzKnp2emFHEPo/bS9DvpylQx+zlMb7/yCMcePllfPVBvvzP/4TZbiWXS/PII99levIKc1PjbNmwhj0338jUzBRHXn6OSDTKhcFxfvetD/HUM/splfW4Pa3UN9TT0NBKU3Mrq/v6r5KJZE0p8upLT6LLh1XcgeSXGiwOtt2yh0g0QTyTxdvQSKChkZdeeYX//uEPqGtsIJ1Js3PXDXzuf/0ti2OLHHjqAJlomnVr1+AMWMkakowtD3P0/Es0tvgoF/MMXxhS2a+S3xuLhHjooTcxPrbMN7/5OG9+243suKmZ2YV5ujq28bNHTymQsX9dM4l0nFQqgZiiTE2OccPOnURDUbZu3Ew6GWPw/AV8Xg86vZWn913kPe+5R9Vbo6OD3HzrbrLFDMVKjMXwKAvzZZYWCviCDrq6GojHRBGup6+7lbMnRjn16ixmS5aOdh+lrJ5kHO5//VZ0BlnvEthcFowmA6FonGy2QiSa5+irU1DJ4/HUs7iUpLNjLY2BIF6jiT/70Id44Wc/oam+iYO/eFqBEF29G7g8HeHeNz/Mf/7oMe5+40OcnzjHd374rwSaPLhcVsyGMl3tjYxfuYLZaMGst/O6ux7kpeeO8M63vJdmXzv/8uV/Y/2WzejtJvp7e7Ga9SzOzrBmdS+HXnyBkydeJZNJE1peUnvj5uY2pqdn+MSn/pLxqUlW93fw7W9/h1KxovY55WqRd//BO2jvbKJcyfLUM0+yHArjdgcwGOz0dvWxuq2NVw8d4uLFi0xPz9PU3EZDYzOJTFp9dpLDOXjlEpt3bKG1q4MmAXidHnLLCXx2D0VDlXShSCpTJOht4s49d9DgayK8NMVyZITxueOMLxynbAmht9qJRhuVitrrE1t+WF5OKNBWbNjFxrqtox6LvUwml2RxOUxn+xoysST2SpGBU+dw2IN4vU08/NZ3cf9td3D0yPOkIjN4HQbKQjKu6rl8eYJyxcSNN99ALicWw6PMjs1T76qntb5ZAeJOr5VkMcL48hhpU46CTY/Bayet7GzN6HJWBs4NYbLasNjtTM7OYhJFqkGn9n/dqzrwuB24nHamJ8bUHs3jr1dZ8AXJiqgaePLnL2C2WZSKW2IH5PzOnDvN3OwMTc0B4omw6iX0rVmN3e3m5PETtLe0E4/EFOiYTRa46cZbsNnspJIZFVMwv7iE1+9XeeKNjTb6V3fy5JMvsjiZIlXM0t7dQ/fqXs4PnsNiM7L7hhtIJdLMzixgNtowSEi0zYDT41LuWsl0Wp2PimAqy87jKjAmBDZdDaSs9Rz0lAtFtdXRagrtu0Z6u9YhSKs1xGJYI7hpxDjtONfWTfK47OmkAFQ9B4nIyYlKuAYqy++SGCDpIax0HlL1XbVCqVJQ+3TpWWRSWUUezUYTOA0W5semcJisKsbB11SP0ediSXJmLUYVRWFS+dD6mopUKkfpg1wlkas68ipBWA2SIoeLI1oSu81AbDmG3WjHYnIo1bU7UIeEdxfkMKIWFfeZnPQFSjhEPVwqYbE61DkKEdYmwL/TRSGXUyRxm9mq9koqf7gkObhmRbwWVxI5V5M4wBWhlC2RiSZJRhP4vG56+rpYv7af3v5V6G0wMj7M8PAAl+YGsNr0ZBJxitksbrsDp82N2SLxJg7mQ2UGLswRy1jp6N6OtamXclWic4pYLVY1ByUKRu1HZY+oCIW13pPUuNLwkGgsvb6K02TFrrNjqErslY5CNUxZF1GkDJPBiRGvisyxmqs4nVUsBhOVvIVKdp75qSPcsXsnbcEmPv6+P+ILn/t7tm/dcdWR5tcBt6rT8xppH7gO3P6mNnavn9f1EfgtH4HrwO1v+QS4fvrXR+A3dQT+J8DtF7/8D3zxK//AYmyRb/3sW8QrCUKZKNl8GovZfjXTtKTsd4TRaXfbakW/0aSYuXqdQYGPkoknShspQLQMS83S51fVeaJkMtcYrpIxmxH2f/n/B/JqQI9s1uV3SdO2Bs7+UjW4soDSnv+rwE5FAbBSkChm6VX1r6g8lb2uqDHKJWWRJMWPUtuaBFTUUSzkXntNDRiShrg0dq+CCFctKLXHtCa62SoMzaIqMkQNJucm46L9bvm7Nk7yuDS05X2IBVjtXGtgl8b4lddplkhasfdaEVmRsf5l3u214Ni1ikNt3kvxYzNYqZYqJBMJ5ubmKISz6CzQ2thEV3tHLSPV4VQZNAKAiArNYtPjcEljW8YsTzadJZ8tKDauZE657HYK2YICwYQ9K2WgZOEZLQ6qhlqGotVqU29DGO4yx6pVUWaWyBdTJNJhdLoiDqcFg1FPNl0hn5XcRxkjsyo8LVLU6XSKXSssW6NRB0ZRpMr0EDVgmVAki95oU9ZJojAIR0O0trZQX1ev7JhFMfXUzw5hsZvo6uyju6uPsbExssUoe/bezM9/9ARbdq5n7dr1iozw7L7niUSi/P57/oBoNM6lS1dU9pLHLQxcAYo9KqdXcpeC3jrqA/UsLYRwezwsLC9g81hp72vHXe9iMbFIqpDA4/UqoFtTS9fmT83OVwpjpUxXtuA1uyyZB3KtiHJTcoFX2lj/qvquxtyWL00pLtefKjRVIV0jIKgC/apqVwNetGvn19miaupvjTQgx9eep80r7ZqqgUo1ooYGMK1UgF+7/q5sbmiPacCyplDXACuNkKBd+7+c4zW1v/w+aXZoIJOmmFdl7lU18S9V+wKqFXBKXlo8SXtru7LAPXfyDK2NbZRyRfbedIsCar/+r/9O0BfkwvkLtDY00dnUSmQ5xIYN6xkavsjExBibNq1XGXX9vd3ML8wqezhRnpvMRvr6+yjpEoTSkyyEpvH5nBQKKax2HR6vjXwhTVVXVA0YIQSIbbGQRRxOB26vKG/yLM5Fseq8tDas4cAzJwjP5bn9ptcR9LSQzwhhBFwuJ8lUQgFITpeToD+oskQVe9/jIhwOKfWs3SHqWkmsrGKxigWh5Ewn1bwL+OqwmsW+McLC0gJ2l4WGhjr1mdZILDXVbbFQFkGqUmYIM16ULmaz6AwMFEW1K1nWJjMGk5FcJa8skxeS84wtjJE357D6bBQErjOIZbBeqR/kvYnyVoAMma8CzoptumLnC4hqqhEc1HpeFWvhWm6uKLOk6SU5X0JsEBJKwOvDabUptwCr0ayaMQszs6SicbWuZXNZ1fzvaO/g0qVLTExMYrULkGTGaLNS0usUqCgqAZtZT8Bjxy7XUDaPU6en1V+HTVelmMsq6+lYPM6l0Sukink6entwB7xkM2nVNJJ1RADhuoYGWrtWYba6mFuMcnZgjMmZKOjcWKx1pNJVikUdRrOeqqGmdF4Jnq7MO/t1DhOlUlU5FIjCdaVThFwPGvlHu9/K49p1XMt/q913tN+xUqWrEZCuBXC1a1xT7mtW59px5JrUmpLyb6rpmC8SlAZ7Po/BbCaVz2B3OVmORcmLg4KQl5QdnVFlT6v8M7mbGPXkKlksFgcmnVWRLERVa9QX0FVymPQV4pEosXAYXbVIfb2bunoHfmeZtjrJR5S9So1UVigVlQW6AAFio1gUC26V5WYnlUqTL5RwOn0q3zxfKCtLfVHu5PJFJqbmFXgbCDbi8zeoe7cAY4ViWe2H2juDNDX7yOeypJJpYuHo1f2GrE02lsJhEqkUi6ElUlk96zZ20drWRi4dpZSL4/M58PkdzMyMKXtmn9eLz+PB5/UzcmmYhsYA2WycujoP5rKdoQMxsrMOWhrXUcVGPBEFU4T6lgK33N2Kv1EAHidXRpZYmDZy8Plx7KZ2vvbVr2KxeJicTfOJz/w9x8+doZyLsm3XRnZu3c62DVs5+NxhbrlpN909TZhdBX7y2H9TTfuxWk1MTo2wsDChrrt8LsI/fuELPLHvCW7ceQs/+tHj9PdspLNjNT//2dN89E//ihMXRrA6nIRDyyQSonbN09rRTLqcxOm2cnD/PnZv2UB/SwPTg0PMj1zm4be/nQMvv8LcUpR4ooDRLJbaJYJNDYgH48DQOQaHL5BIJ8inK9j9Lux2J/HiHK39dvwBPzqdnUJOSCle5ufn8QfcmMxVzBY97R3NjI+PcfLkIHfs2U2D3UVofBa7uY5KpWahabba1Bp4fngInXmRd/3e2zhxcpBHvv8SmzZsVFm4mMfYdpOfvp5efvTI8zhNDeSSDhJRnSICxVOLrN/UTEd3A95AHefOTnDkyFkaA3V8/nOfYSkyzSM//jEWh5Pde7bwyomXGLwwy4MPvJlEYp6zJwZZmErRWNdEXcCvCGQ7dqxn+PKrquE9dGGU7u52+vp68XiaMJnr+PFPnqGx1csTaqFkAAAgAElEQVQd9+7k9LmznL0wwEJ0Hn+Dh46uRmZnp2moC7Cqo5ujLx/DbQnS37GaN933Bno7OxgaOMOFM8fYtmsXlyeXmV+K8PRTL7Br524+9clPkk5mcDu9ysVEnEJk+2I2mlWcwOnTp3jy0R8zfPw0w8PDtHa0E0mn6d+wllvvuJ2p+VmVYS4N71QiRioeZsO6Nfzpxz7G/hef4pl9v+DEiVM0NTUyPjbF0nKers4OHnjwQe686z5iiRRf+8Z/cOuePey57Q7+6Z++hCmfJDY9ThU99z7wAKPTs7xy4jS333cfO3bfyLFTp2nv7CSeTCrXlonpCfYffBF3k4dPffpTvH7364kvJhg4NsBTj+2jb91qmntbcTTYmY2N8fm/+it27O2jXIjT4PORiYnLQ4FXDl3C6dcr5463vus+HP4ioVCUqi7Ikz8/x/qN68CUZOTKqKov3vD62wgtL/C9bz1NIGChv7uBjtY2vG6PcrEZHR3l8KunWb2mW+1zhy7N8/oHbyKbHWTNmlV0rOpkaSmhMtJHJ4YVmSMSytPR0UhDnR0jelKxApVykc0btjJwKsrEeIjunjqcbjMLoUlm5ydYva4Pu9vJ+OQ0Hl+QgQvjSlEZCDTS1LaadM7CuVeGaPR5uGXrZn76X09w7uwxLp25yEvPHuS5/UfZfsNedtxyN3/zd1/ik5/9WyxuHY8/+V8cP/4yPo+L3bu38cwzT7Jh4zpl097c0obVaGdD/0b+46v/wWc/9Tm+8g9f4cGHHsLuFdJYCbfDxtilS/zg+99l8/q1jI1OMj8zRXdXuwJVe3tXMz0zp8DF93zg3TS31LH/xQMkkxnWbdjAxPQ4uUKSYIObB+6/l9mlaT7+Z/8Pvb3rsDt8nDt9iXe//UHuv/s2SnkDA2dHePT7PyUUDtPb30NDk4+BwVNs2bWVbCFPOJLEavfS2NBEc9CviESZUhWdzHWXS6lShy5c5I4bb2PHtq3YrDqW4iMMjL7AdFjs03VUK3089vODbNy4EYvZyujYBOcvXMThdCtF6+Ztm2hubeLi0HlOHr9AV2+zynTNpWXvYqHB6aOntZN3vOWtNAWC6MtlUuk4RkuFSjHL4tQEc+NjxJeWaWpsxuXxc+b4AHaDA11Ox/zkFG0tjVweHWY6NE3/9lWYAg7CxQyRUo75SJyZhZjKXZfceZ1eSCDiCnAFr89LsK6OTC5NT3+32uuKZXywXki1PnKZPO3NHYpoK/FKzz79Em6PT9nIyv2up6dbERaOHT/Kxk1rlVpX4ohsXhd1zQ1ElsMkonHGRkYJePxs2biVbVu288qRo4SWIzg9XqZnZujq7lY1Yy63iM9r5vmfncHoNKAXmbLBhAMbW27ZTDQaIuD3YlD/mUglspwbHGTtzs3E8illmy33fVXLS33ldCglq8FcA1oFXFQqaIPhquNMjTy7sseg1SkCrmr9Du05CvQVR7KrZHWNKLryGFpdI/slOYZ8l+dZ7TZVGyZTKfWepFcgj0kNKOuq1v/Q6iNFAC+XwCAWyuLUUlSq2TqXT+1TE4thyqk8q1o6GJucxNdYR8FmJF4poJM9WLGEUZxNrqqDVT2l3mjtfLV+Ti2WRwjxMnJigZyDSgZ9SYfdJM42CWwOLzaXl5yUsVYbRqtJETkzyTjVYh6n9EME0Pz/2HvvMDmv8u7/M72Xnd3Z3ne1RVpVW5Kt4t67MTG9JSEJkDek8UISWmISQksA00JIaI6xccEYG4yxLRdVq7dt2l5ntkzv7fld95kdW8nv/St/gvbyXrK0ZeY5zznnOff9bYUyuV1cdKS3oBWL5LNil2xXtsxGcdeyWNSn9BDEnUdv0pMQcmleo5DIEV+NUe/zc+X2HUrR3Vhdi9mmcW7iDPsOvkBgeR5PnY1EaZlkOoEur8dh9NDs7ySfNnPw0HnGJyMY7A1suvIGvM29TIbSRHMadqsNv92Kw2KjmBfL67K7kDjvZHMJDPo8bnHYkliUTB6nw4PV7CSfT4t/DHrsGPR2MCQpEcNoKmDGgz7vVfbsNksaqyVCaGWecDCNy1Ykl5nj+t27aK2p58Pv+WP+8bMPcOWVe5Q6WROnrP+muJX6vaK4fQPSuATc/rY2di9d16UR+B0fgUvA7e/4BLh0+ZdG4Ld1BP43wO0X//VLfPXb5YzbL//Hl8ma85SsQgzMK7vCTDKHw+pUbGO704pmKJHOJxVIoivpVQ6fFB7S+JUPAU0qTds3wEyzWRUe5caxKAxRmZJSHEm2aUWNKl+vNIvLBUpZUSsWrxXgtgIuXQxSXgzmXgz4CiNSAA+xBbXarOq15HeKHagAj/J60uAWcKRi5SjXIiCGSayUxNrZULZWqlg4y3VW7J3l3xULdM1KWYFlFgFhM+pn5H0J2CbFl3yPNIvE7kiYsxUwrvJ6fr9Y9pQzbisN9krOqWTfXMyyrYBokt0r7E9RB1XG5WKA6n+OUQUb1BcgtRwnMDmvLPyamhro7eqh3u/HJkALOhw2Oy6bHateQPMyqFjUpUgX4koVKuOViCaUBavX5VUATUoaeQ63UrMJoCxFmVSRRUORVCmtmuUqE0bTk8uWs3iFWVy2R06pxoDDbsHhspEvZJRaRUB1s7BwJVOzIKCMXqmmFgLzSqNlsEhDXyy7ymBHsaAxOh5AZ7AzMLCBw68fUpm4V1xxuQKxhkcucObUELOnoribXXhdNYSCEeobm/DVV9HR1aIytIZHz9Pc0sTc0DxWn1mx4LdtuVwpvhbmgjQ2tpGXIjJfQrDk5aVVanx+ChlRGRcVqFUoFXB5nWDTaF7XiN6hJ6fPYHaZFZBj0sTarWwDqu6VVNzqo5znLBZRCgjRldXaMh/ramuJrIbWmM9K9PzflOJlV69yRnFl7qp7J6xyraDY/hczxCt7YQWYqYCxFwOjlcaE/Fslg/liUkAFvLkY6JHXq6wPdUUVBneFWX6Rgq+iKKys48pcv/h9VsCmCgB88fsrN0FQY26zWZXtcQXglXkq+4BaH6r58GbWrcpv1UxKWSuf67q6VcZfKVMkHU0yPT6F31ONWWfk+OFjLMzM8/73f4DX9u2jp6Udu9XCiy+9QO/6HiZnJqhpqEacg2cWZ+gS5rdZh81hYWDLAOcGz+FwQSgxia/GRrGYkZYEyfgqJoNGdZUbXUlT+bleV5Vqbq4uR0gm00gMkr3GoogAq8EwmXierRt2MHhyiqcfe4373/J79HYNMDu1gtfdyFIwSm1tk1K9xuMx3F632pdj8QhVVVUqh0/+XZjsQlKRvC+D0azURwJg60s63G7Zp5wUtAKJVEQp3MWdwCV52zrJk02RlVxQo03lgUmTyeoUsFAHeQkM02HRicLGosa8oCsQzccwevWkTSlOTpwkkFikdV0HkUQes6W8Z0ijRzWJBKwt5pVVujinFVVGdR6DoexwIPfbqMsRSybQGfSYZX8QlwWtpLLCpCkUXg0pxa3H4aSUy6uGtoC5C9NzJGMxCpJpls2waf0GOjvaOHnqFDOBoAJs9WLzLgoBsfFfo1cYC0VMWp7GKg9VstckIlQ7LVS7nKTicbxVNaqZPjI1y1xgBX9DIx3tDZj1aZXvlkgnicRj5CnR1tVLe9cGVlazHDw8yMR0FKPRj9lSQz6vJ5VNoBcFpt2q1lGF4CTPngoIW1F8VJ4/5TVmUM/XMlmjnGEu917WwcXgasXV4uL1fjEpqULCqDTv/ie54mK1r/zei/eRyt5zMYlKvl7ZR0yajtBsAPIl6poaCEXDNLQ0EVhaVEBCIpVS4Isiaq3ZFCotiAgcHBpGs5lSrqTIMnpMOG0OzKKcTyTxuJxkUgkW5qaJRUJYbSbqvQX6W8w01rpUY1T21UwuTTQqdvzlTDshOYiyR1Q2+by4Emjqe+WcIueFpuZWFhaWGB2bpK6+BZ3BQigcJ5bI0djUhr+ugagoeFNpQpEFllfmufGG65V6dzm4pMY+JRbM0gCU+AWrDU+1j5ELE7x64CTr1rWzdaCbKpeFudlhilqUzVt7CYVWmZiYwqR3UlfbpjLZ1PkpFsLptkDawKuPnmVD3W4c1loFUorNtkaKbGmJwOog6wea6FzXTqlo5pdPH8TnWce5c5Nsu7yfR376MNFMikce/xnf+/5DfPaTDxBcXKaYzrK0MMvk5HnMdh2bLtvAVTddy8HXD/Dzhx9RAHZwYYW777yH/t4NXHf1jfzRH30Ij8tLd3cv1197PZ/+5Kf4/Be/iNflYjYYYGx5kdnAEka9Fa+3npa2HmWtKFaA2WIKPRnOn3qNbb3NXLdjgB//2ze46prrePK5fZw5e4Ebrr+F8+cusGXzZYqgMReYpa6hhlcOvMJKaJV0tsjcQlCB6e4aFyVjTuVWSzbmNddcpwCkTVu7KZTiZHLLdPVUkUgtEQoH6F/fjRErE0di1Js24nX4yzntWgmrw0Iym2B8ahyLw0Bjs5+u3g5OnjrKawdeVUSCfFqIjHYG1q9j587L+IdPfkGpwrZu62N1KcHL+15n4+ad1NY1cez4SUVUKBXTrC6N86EPv5V0IcPgxBC9m/o5PzbE0f0j1Ha68VS5+IP3foBDrx7mmSeeo6m2Fqetmqt23c/73vsBhi4cYDFwnoce+jb33HM3/po2Th2fJLiU5My5QexuHT0DdVx5dR8jk+eZCSQ5OziGy+Wlt6ePxYVFRXQY6Fun7CwDM/O8963v4p6b38Li9Ar7XzzCN779XWaDK1isNm6+7VY++pE/o6G2Udkii4o8lxHbTDPpdBKXx8VTTz3B8y/8mrOv7afH46Wuxk8sm+H8xBQzK3E+/nd/w9DEJLF0WqnfJ8Yn6erq4rlnf8ll27bwyU9+lC2b2tUZ8APveR+9Xet4+zveybkz57gwNs4d99zL5OwcnX19PP7Uz3ns8Wd51/vfRrPDQ4e3hnPnBvnm9/6DG2+/Tdm41jQ1KZXt5Tu2s657HVu2bFF5sK8fOsz3fvgdFkrjpA0aH/3Ae3jnLe8kPl/A52jjm1/7T4am5vg/n/gY//QvD/C1Bz/PSy89wWc/9X/pbm3EbHRx8vgozT1ZNL2Pnp5mTp0d4fZ7rmVsYhy7vQG9rpqFpUls7hJ+fzfzM6v09fmx24s8/vAvcDutLE4k+JuPf5jW1hrOnjrL/PwMO3fvYmFxThEYrQ4H//rlx/nbT9pZXfLw0gth3vsHG9DMUTZtHmBocJwnHj1GZ3s1e3ZvprPLTjqxhFVXj9M2wMnjCYbPz+KvrVFgudfnIZmOoumLDGzrJxxf4fUTB+nfuE6512SLaSyuWi7MRHjtpdcpRPMkg3lWL2QISka00YNRZ+Opnz3LxMwcO/bsob6tlSeefpLenmaGzhzEY7NR5fFx/vwIDpcbTQh1Tjt1LY089vijfONLX+HJJ3/CjVftZWL0gsoU/+Z3v8dSIMAnPvZXfP3LX2HH9h3885e+woWz5/nzj3yMq/deyWuvHlDRJhabg7nAIv/45b9n09b1PPvsc+prG7dsJpPP8MhPn8BkydHV26jyLufmA0TjGZJJybRe5ZqrL2frlo2Mnlugs2UDN19/J7/+1XMcOLiPxeAYt9x2Fddct5vHH3+Snp7N7Nx5PS+8cIiJsQCXbd+Ov7WaVD7K0OggM9OzdLZ0cvClwzz0wx9hteiIpQNY3FkmAmc4O3qag8fOsG/fMeqq25VNv9NhI7A0SUtng1KFpmNGdl13JUMjwyqf98zwISStPZy0UeetwS/gb2iFj//ZR6j2VoPFRipfxO2uQpI3f/L9b2JIr3Lrrm2klhOko0YW5laZnpzn9Kmz7L16D6uRVRpaaigac+RNeTSLgWA0SiJX4IVXDlDyeWndsoXh4VEKqRxL0wts6h1gfOQCDQ0NNLY0cm58mEA0SNGmo7a9vqxgLUCt1YPfV8eF0WkmxmYplYzKHWDTxi0q0/eJJx+nq6udO+68mUd/+l8sBBdwVnvx1NZwxfYdPP+r54itxMins+y5chd9PevJ5/IcOniEUyfPYLCZFZDc3NrA3Ow55oYj2DwGbrrlJnrWbcRktPL6kdc5eGA/l2/fRENNNfFIglJOY2ZiDqPdTtSUZyEe4vbbb1NnaampBAxMZWQfcqhzpJxr8lKXFovq78rt6yLL4//ZO6oAtxUg9uLzkkGcZypOSmtRS5WaXM5jFVKb/L+c3SRyI5aIq2ebEJ5ra2uJRqPqs9J/kPtwsZNS2W2loEiTJcpETAF4tXQBn91FZC6AVRS1JT0zc/Nccc0e4voii8koGSHXyrkqhyKdXEyWVec7Jeh8kywvClg5K4nrlsdTIhFdwGFykoik0ZcsZHI6zA4vzmo/eYmgUdE8BdLJOMVMGqNyhhKyfFlBrM6DKgKjHL0lkTLyd5MA5tKH0BsUYVOew3qLkWgsysLUPF6bm7tuvpOrL9uDzWbEbbFxYW6Yfa89z+LKDDavmVwxzdzCBE3NVcQTKXy+VjzeNl55bZCD+85gqOpg647raO/ZSiCUYH45jMtXjdPjVpEplmL5vUk9KZnjpUKOdDJBPp9R+eXCklUROCaTGjtxvjLa9aRIkUwaMemrcDkNGHRSJyUxFKz4bPXYDCnikZPki+fQSot4ndU013exOB9mY+8A9a4a/vqPP8oXPvcltm7bUT7P//+A2wrd+7/NxkvA7W9rY/fSdV0agd/xEbgE3P6OT4BLl39pBH5bR+B/C9w++O/f4OTgCT734OcoOcFaZaUkIFJJr0BbXVF8b6RxKlBZgZxWZoGW8mV74bKipmyJKh+STVf5kGa8qMCkOImEoywvL5cteu0OpSwr2wWXVTYVAKgMtpTtVd+0FJKzctliuKKmqwA7FYWfsEHFQvNN1a8ek0WskYsKAJR8KQEzFKhoKivzVDO7UFhT2WSVckwKHylSKhaU8nrS0JUcyArAq+wbReypbJzLBZ+8tlLz5KWA0lEo5pUSWX6Py+2moa5OMX1FWSaZiGKTKyCDqFWj0aRSFpXtgLVy9q6qnCSnF6W8UqDTWkElVrkCXghwqOyD19ix8mMCbsp7qlgxl5mhYgucoSQ+nNkS5rxegbXdXV04bVZy6QyGkobdYlbWolKoiF2iqNTkd5uVilJT1yZAq1y30+XCarEr0F7Gx+l0rWXzyM+U7aJlTFK5CMlcvPz+hWFb0JPOSI5rSflvez1VuL1eZdskn0otZtaTI04iFVLArQD3IVHKWW2KCS12qdKA8tf6CUdXWQwuKnBJisK2jl5+/et9rOvu4pmnfk1oIU/f1lbuvu9WlY82PbnA3FSA+Zklrr/6Js4dP8u5oRG6NvTQ0t5Cjd+n5uyRVw8QjoUpGjXq6+tZWY4oVePGTduUNV2pJIBqQaktNm/azPDgsMotc7vcqimwsrJCKBoiEFqgZCmR02Xp7Gmnf3M/8/PzOC0C1r2pgpXMVZOA3fKfUrJn1ZyVnFtpJojFq9PpJJ8rzy+xtn1DPSoFnk7mv6gcBRwX67LcRepbUYuLrbJMoTVbb1kvWjnfuLzO1jIlL8q5rQA0ZWa42HSVyRUCIFXUtBVApgK8lhezWtBvWIVLlpF8yPdUlH5lQFcAJrF8LrPUZY4Is/uNwl5o5GptlbOgBbQQy+iKlZeMkwKOTJAt5pV1ogC3srak8VMhX8h1yu+u7CHSHDHKuoqkWRZbTJ2JP/79DzF0foToapSzpwbZ/9IrPPDZv+eVl/bR2daq7LwuDI9y2+038v3vf1epafv7e5lfmKOusU4B76lcnPqWWlL5BAUy3HD79bxyYB8lXVGprmpqRXEuGdJ5ZdEZWg1iNkBNlZeiBJ0WUWCnx1mF1eJSe2YouULGKOztEo11DcrOXADWrtYeIitpTh8bpat9K5dtvZqJ4WXsDj+6golcKoddbMvE2lhXwu32UCzlsNlFlRclmUhhtTuU9bhBFPEms8rLzWcTaJI/a9SpfFkBdyXPWYgXci8ks9DhcBGSbNFoQqkzFPmmkFQW0NLM0XKgK+gwSwaowUg6l8bkNJHRpYgUwmSMGYLRIGfHztF/+RbErFZA6myhqN6HAivTSZxOyb41q2dPNptSVs9qiRh06Is51XCTvD6xOMQo12Einc+o++4Wm+qVVZV3K3bW6URC2ZPVun3KxnplaYlMPE4pl6XW72f9+vUsh0PMLy2zFI2QluePzD+R88uLFkvoxGpay+N3mGnwudBlkmjZDLXVPoo5sXazY7I6WA4lVANUK6bYsL4dq9VINBkjkoxSMhvIFjWMVgfr+rZiNtfw8isnOXVigipPI0ZTWVWYLWnk1XiIE4RJ3UMBM+Ta5dEgzxFZaJL9LWpQWUdi21Yq5cu517L+1khH0iQUZbXkGCvikV5cJfIK5CuTIaSZxlrWtuTSWtQzWJTV5Wx5ndp3y3busk/I3iNnBFHy5soEq7XnjjSy5NknxC+xs5fnk6hCBEyX++Wy2Jk4O6JU0I3NzRw9eUxlvS7MztDR10tDc5Pa92TJy2vLtcvvL2g5CvocyXRcrRWn3YFblCVZPYl4Wln+S/tSciHV3qJBSggGkRkcBKjzWWmor6Wnp1Op1Obnp1gMzCp1d3dPt7JjTKRkLjSjNxqVSiSbipGSPPN8jsDKEi2tnRRKBqamApitbtxeUaLrlPJKnlkHDpxkeCig9qkd2zvU3Jd7U1VVrYBmmc/yHM2kUypuYENfPyajmddeOcxqJMDmy3tpaPERSy2vZZrm8dc2kE0ZmRoPU1/To9TsDruohZKKWOLNdzN1LsbxI6eUMqSvr1/tFbmCZPXK2UXjlddeQ6+3KMVZz7oBZXf+6xeeZu91O/jpY48wPDbMz3/xDIH5MDXeOmYnJ/n4x/8P//yFTzExO8xqIqzUNJ7qWiIzU7zl3t/jnW9/HyeOnuUf/v6LPPzjn3DddXfwm+df5Ec//jG33nIrLa0tnB88QzIZY3R2CpPPja+hAbezFr3BQTSSpaWjm9VYDKNZh9Ouw6glePX5J6lzm/iDd72VyalhXj60n1dfOUIyATfecBcXRifxVtlobK5laOQ8c/MLnD8xRFNHJ81tHcwvLGCwolT+kVic9o5uurr6mZ4a59iJg7i8OlLZALfecSW54jL+OiFHZKCox6utJzhoUDmY7e2t1PgbCa2GFOGwsbFDRT5MzVwgWwixeVsX1XUWXnrlBWbHNbRMHedOHGE5PM/gyDE+86lPMz42xvr1G3jhuSPcffsHyOWNzM4HOHvuFJo+RnOTjoYmC4Ojk9x097VotpJSPl91/fXMB8Y5f+4su3bs4dUXX6HO5+YP3vcBtg5cxTe/9DT5lIm3vft2EplpDJYYw6ODhKNJHnnkKbp7eujsamNkdJCVUJjtV3bwgT9+G1PBFQ4fPctvnjuATrPRWNeoiC1GA7Q31xMNLmMoGmmt7eb4gSESIY36phZu/71buPraq6j315PL5knFktiMZuVmIPus2LrHoiEcbgc/fPgH3H3vPZSiYf7pL/+aM6fP4m9spaWrl7Rm4M8+9n/RDCb+4YEH6Ohax1997C+57977ySSz3Cj5xqf2Y7am+aM/fC87t27j5OtH+PbXv86tN92Kv7oOm93J2NQs7/nQh0jncrztve/i3rfehy6d5e7b76ChroZHH32SL//rd/iXr/8bsVSakj7P3j1X8g+f+3vOnRnkiu17aayvp7Wjmq8+9AWWU6ewlDRsRSv33/aHfOiDn8Bo9PKrlw7zkb/6OPe/4x14qnQko2NEg+PUV/vYf/gcvZv6eOcHruY7332Q1dU8FpuL6bkFqqvbKJTEitVAMrWKu8aEyVSNUWenxm/gV888yz13XUtPVxez05M8/8uj6LQYNT4n97/t7Rw8cFiB67V1DZw7P6QstD/8Fy08+dgRHv/JaT70J1ewYaCe5YVlHIYqSmkH//Klx9l2WQu7r3fiq7VgMW3g6//yHEZLHxdGwtx44x5i0ZgiqgopKp2L0drTRG2zm0Mn92Gw5/A3uTl0/DXq29rJliwU8ybiS2l2bb6GH37rYd519+/zB+/+EOlonly2RCgU4/Nf/DJvf/c7ODt4ju9962us72yhf10Xv/nNPh782lfZeNlOPvLhP2f3NdfQ1N7KwOZeVkIzrCxN87nPfoY9V25Sa7rG36TOaGIR/ycf/GPuve9+Bk+doam+mSd/+gRf/dp3uOHaa/F4fPRv2MTcwjz3vu0t+BtqeOzxx+js7OD8yFleeOlXrEYWMdk0Jmei3PfWPUzOBDh5apre3hbl4DMzN47dYeGa3bfwkx8/y9/89Sd4x/3vYPDcKV586SluvGkXc7PjLC2tqkzLu+96D3V1PRw5MszhYyfYf/Rl7G4jre2NrOvewOVbruS/fvAQ9911LwPr+5Q9arYUVnbRsWKInz/3GP/xnz9ibjqMwyNgjDiGZLCIss/hIpc3sTgdYV1vL1t3bwJjgmRBY3BiFV2hSF99DQtDZ8jHQrR3tuPy+TC63Xiqa9i0vpdifJWhI69RrS+yd9Memtx9nDx2juDyEgaLRn2Ln1gyTCqXI5HMcvrsWbp6utXZTs4PdY1t/Or4IWioIpFJsxxY4b7b71VrRc55oWgEt89LdUMtZycG8TXVYXSbGBkZosHlwVUykM8UaGxo49FHnqTaX09LcwejIxcITa1S1eKmqaUWp91MfUM1ZwfPEs5niReKdDT1QMFAX3enHGpIxuLoNCMLC4s4XXZWw8uK8GZ1+Ni0aQuB+WEaapz0929mZGiSVFJsa034qqp49dWXsdustDc3Mz0xSWAhgMVoxVdfR8/2jUwGZlk/sIFAYEmdZ5qbW0mkJaNUU4CpoIiqr2AUhmu5i1GUmlUOR3K6kJppLTZJzk2VHoL0QaT/oIjpkm+qSGdvxtVUaqOK+5giF8oZQxOHlXL/Q9VUJqNybhGinpAkJVZB3K+6OrtYlbPp/HyZiCd5zgoYLRNRM/mUur/yMwIoTiTA6OMAACAASURBVI+O0dHYgk0zkIkmlaVwIBggmcuybe9u9G4LK8kE/po6shIBITWgKGHlva/VlcqRSV8Gbit9GLEuFjLc7Ow5+vvacZjtfOsz3+PqO/ZiNjq5MD5DT/8AJb2RvKZTUUbiHiTZ29JbKZb0qm9QyGeJhlZw2a3luCUdBBcXFaAu5HYhu0eiYXWOFJesiQuTGDU9l2/bwZ033UZXkxCnk+TySb7/o+8Si4UwWPVYnSbmgzPEUhHa29uIhgu0dwwwMrbIr59+mbjmZfetb6dv825WI1kmZxZUnEJ1TbVyCzLoNGUb7bA4kSmQSUeVa47EarnsPgw6o9xozCbpv2TR6UqKqC6uLKuJCDiN2Cx12A0+Stkk2eQyTkuRGqcDQ7FIdHUQrXSB1lbpNUVIxvPk807Ongty+w33sr69j7/4w4/y6U98phzZZBSbcoPqG12cavsGx/vNVtsl4Pa3tbF76boujcDv+AhcAm5/xyfApcu/NAK/rSPwvwVu//VbX2V4cpDPfeMfMVaZKFkFYFuzudRMaDlNWeoUS3lK+iKaUQA3jVKhnGNbVoBKQ7cMJCnkSbEV7SpncWVlValNy1l3ZcCnktVSUaxWMvfeBJHKRU+5aJCCSIAXaUaL+lY+y6CQNEHLoI4UHPJe5D2UG8tlK9iy2k9ZvK4BQhUA6Y0clzVW6cXAkxRTlWy+N4orKcSMAhSJbXLZOll+RooxATwEKCspq0fJxdMrtryAkFK8GCXHMZdXqjWlsFSFYiWHVyOVlsZ2uVleBqylsF8DcNdeV7GB8wUFoEhhKE1tE2b0WrnCFHBMbIxFtSavIGoysVwS4E/l8Op1+LweXFYntS4fJl25UNGJTbQmBYsMVkE1lU1GvQJhVGZOKqmu0ao5sWsubBYHVrtVFRJ5+VmrBbGITuezKs8Sg6YyjITJnMtn0MQ6Wivh81YpgFyAJJu9rLBzic1eoUAsFlVjJQWtgN3ZQpqcOYHeoeHxVjE1OY3Ut3abWwG+0WiK6ZkF7rn7PhKJFKMXxlVDR1SDq+Egg0PncDk9LF4Is2F7l1L69nT2MT8bYDUQoamhmbHhCVaXwoq9Lzk27Z1dpHMZZmemqKmrUyCA5ICKqs9fV6sy5ETtFYlH1XxyebxK/du1qU5ZXU5OTCi71Z51vbS2thKJhNV8kfckwHIiFcdd5VZFohSzYj8u86D8X1k1XdY2l5TdqQJC1kBLKaiFgSzNhjIoUQYiK3bHsv7EYjmXLSvtVIawsgQvzw0F8ur0b9huV9bAG2vjImD1YnXdfydPrDU11gp7ZS2+Zskq61bWjAJcTQaJulLqR0GDKqxzWZLS1LCazSpvtbGxkbiEr2kC5hoxyqQpaJj0sq70ZPJ5snLTBdg1mtWfpaKm5rs0jY1lA1X0Rh06DxSkGSaArFqXBrUmK6CUAD/SmBCCiZAYJEPPktOozZtwGxzkszoW5pewGJ0MnR/j6r3Xsboa4pZbb2ZsbIj9+1+it7eDoeFzaOYcO2+8nJXwMqVsQVnvUpBMpgIbN/SRzYr61MDAtj5Gp84zOn6e6kYhJqTKwDk6RQIRQFL2rWw6uUbukAa6QREmCnkBAS1qvxTXgHBiRTXZbBYbdptNgWKpZB6TzoFB7+TlF0+Syxi59853KmVdLgWOkhmLAKhik1ssKFWUqA1zYiltMiPxydLE06t9R5ScOgWSCSCUSK6o5q6A4BUSiMx/2ZOkcS/NRq/bSzQaV4oAp2THpuMqg0zAI7lXyi5O7umaC7iAeLlCjryWUw1LUT1OLF7gbOAktV11iOtApqARS2Yp6YwqhzQhaI0O3C47DoeZTFos+eOYzdJVyWF12NUaS2UzJHNikW7E5Chngsu/y9qSrN5CPo9B7OuNZuw6k1Lgio2yNEWD8/MK1PW6xVrXr0g28VSKmYU54qmksnjUWaxKfSsAp8NkIi1Wr+kkbbW11Fa5kDupLxawGIw4LFa1vkUBnhcHh1Qak82EwWZiNRUlS55QOkU4kVAWlR3tvVS5axkdGufUMWHi2zA62gilrGSzJUxWUVnmKFLAaNLIF9PKFl6UzsWCvI48J20q2sDtkvsneWEpda+UhbVYSKs8dL0CamU+2BwC9kojTZ6bKItiyXZTEQglHYlEWilPbVaHaopWPhRvqGKxLn8WcmjFvAJJ1/geCAFF9h1Zw0Wt7LAhNg1vPF8LJXxWF7Mzs6wuryrFbTaWoabFz/Yrd6omrZwPzFaLAvNdHrdSdMvcFYAvJ5m4mXJemagzCumiykHW5EIMRiJiKW+zU9SJfbeZWHCWUnSefDKOrpSjud7Hzss30FQvFvdhdPo807PTGK12hkdmOHU6TktzNR479La14PdbWQrN0NzRTL6oMSP7hM2nwFvZV8QGNJONUFPrAF2Wk0fH0QpObrrpLSQSOoYGZ0kkRNZSwmU3kIoEaK/1kIuGWN/cSZXFqVTvp+fPcnLuPKF0GqfPSlaXpamjCZvTy2qwiN3YjLVUT3gxRI3XSHe7RBNE6Wy+gSu23cvk5Dj/9dCPGB4aVA4YYuVvMNqw2V1MTs0zPjlJc2sbLq+bUHSFmZlJzBZ44HOfpbW1iceefASb1cIVV2znzJnjLC7OMT4+xkJgmqbmJqqqa7jn3nvZPXAdzzzzCzraO/n5z56mpaWNhcASX/riv/KRj/45v3f/OzGYrZw6d34te9pClb8Bg1gOGCVb06zmi0HIfmaTOs/YLSZK+QwUMjT4vBze/zKlbIqrd3WRTYww0L+dnz6yj+dfPEpdUzMNrR7mFsck+Zq9u68lGs5w/uwIY8MjIkajptXOcnaeWDJFT99WZmciHHv5dSweP3ldSeUe9/Y307exGZdLR02NkURilW0bd1Lv6+KhHz5KJqHhNPvxOOpIx4poBTM2izSVE9icJiLRgAJvRi6cYWk5SDKW4/c/+E52XbGX+ekgmwe28/RTv+KnP/kZHlcNZ89c4LZbb1dnnYMHX6Oky1FT76Gtu4lQLKRUwmPTo2RLGeob/fhqXRhNOiLhCKWCxlV7drBl0yau33ULuoiPb3/1h1TX1mB2GZkMjGJ0F4jnAuS1EI2tXrUHPf/syywvpvA4Grjl9usp2APozLJubbzywusYSk6W5kNK+TM5MkdbQyvbd1xGc30nWzbuVLmzhaKBoiGqwNlwPKby/oS0WVtVTWwlzOLMLLF4jPbOVo6fPMa+Qy/zd//wGUaHRglOLXL40HE2bd1JfWMb41Ozypb8/rffRzgUYGT4PA11tXz3W9/m2OHjXHfNdaSKSWrbq5mbGqO/tQl9OkVsIcDOjZfhd4u1ahyrw43V5aVlQz9Hjh/h+OBJzoye5vI9W3jb2+/h8OFThIJ6Otu3sDgfxOLIcf2NOxXw/Ll/+jINtf1s2rSZE8dfYm7mJSLhk6SzQiwVlbWHW+65n13XX4unpoGPferT3HrTXXzv25/nvtu30NfkJxyM8/S+I9R1trLrqi0cP/E6Op2F6dkguayoDWvJZWXfNinOTyy5jCYZ8Cq/W2ylc/T3d5NMxMhlE1x+eR/P/OIEjXUldmzfw+EDJ3HahARYz88f34fVbuTuD19JaHkWh7lAf3M97pKZ9EyS/oY+vAY7dquJQGSWSGkZc00Vh0+u0tV/LXe+5fd55pcv8NCPH6a/p0+R3ppbGgguzWPx6LBVwfTSMLHSMh39DRw9cxCHx05e6qWSnvamLsyak0gwxfTIIjs27eGqnTdTyujZ9/x+fvPcy2zcsBWvx0dfTx87t1+GVkry4Nc/j92mZ9vWy9m8dRcnj56lq7uHh37yA5paq0lml7DYYWpqClPJyKZ1lynnjanpaYIrq7z3/R+gua2NxflF1nV38+CD36BvXS/pVEaRBURl29Dcxd5rb+K1/fuYW7yAxVqgodlNvhQlFAtgdZg5PTjGbXfcSCgSx2Rxks7m+dVTB6hpseDxeJkcX2DvlXuZGp/mqj176Ovp4IUXn2VyYoj3v+e9ZFIae3fdzPf/86ecH5ri69/4Hn/1sU+wY+cO+vvXQ8mBVjTz6su/4t3veBdumxOrTUcysaDsyBtb/HT1NHLk/D6efvZhNRfi6RjT06vMT+rw1tvp6d3IueELVNf6Wb9hg1KWy1lQ7JP1lJifmiATj2A2a8ohoKnFT2NLPfOL0wSDS7isHq7ZswN9QSO/XOCmbTczPjyp8owdVeJEElZWri0N/Rw/tMDzz77CrTdexbqOBlLxmALdcpYSZ+aG0DusVDe3sJxIsZxM429tZSkSZSUc4sLYGAMbNqjMUskMzUk2ezFHdDlES0sT+YLGydPD+Ko96hwgD/+qKhetzXWEVxfJZ6Mqw7i5rZlgPs/RoVlMpSZa67pprPNy7Mh+lYfskpgeqxW3z4y32qbIeJGIWK+46F1Xj9upp7q6lsWZFV586jUaO5uUW4GcNZ596hnWb+yjra1F7bWxaESdI6saqjBKlIdeyNkuwpEY63r61MGlqKEiRiSWRNxe5KxayMvhGcJSj4mNsdWmyG7yGlIvKjBT6goVw1Qm28o9e8NppCAHnzXVrfQNdPpyH0Lq9JJE1wip601XrwopXXkwyRlqTaWbTCRZVYT3HD5/jaqZhdiWEfcvm7UcHaIVFGkmlUhy+tgJ7EYTy/MBWpuaMWsGNZ5CdH7h5y8Syke55ubrqG1uJhiK4K2uU3EmypmpIGc5jXQ2rfoTAgTLawiQnJccXSFo5jJMXDgLZh2ZWIpCScNc1GPGjMvqUiS6WERqHRN2h9TrkiOs0dTSRm19E+lMCo/TRt+6Dpxi2xxaopAVVzK96pNEUwlSuQyheBiDxURkKcy1G6/mzuvvoKO5k2Q2SmBlhtPnD/Cbfc/gdJlxeJwEVyMq391f76e1o5GC5iQab+bw8Wnm5pZoaFlH7+adGK0eAkGJk7AqC3BxTioUhAxdxGo2IoJaillSiVVkWOwWNxRt6PJelZFtEbcdIphtWeVGpOkMlAo29CYnNpcHk2YlF0tjKmZwmTPo87O4bTGCCyfIpKbYuqWNpqZqFheDrASTZAoWFpaT3HnTfXjNPv7uLz/NZ//2AXZesVuRakUHIcQCVbNTtuBWSK6aXG8czS8Bt7+tjd1L13VpBH7HR+AScPs7PgEuXf6lEfhtHYH/LXD74HceZHDiPA9883MYPUYKZtFrSO6smWK2hL6kR7+muNWMGpiKqqApg4eGshomr8IOsduk0WtWtoCi0BPwREDXClAkDV0BLS62V5WvXWzdWGF3ViwYpaDR6yV/T9rjlRzQsipP/q7UVwrILSv6FBi2ZsV6sUK3UkRVrFn/pzVQRclbVthWiix5nXLhJizXsvpJGo8CVMln7qKsT02BUsLYVKxVBbyVhbPyngQwqZy4y8BtWemoXHJ1ovoo52SJhXT5moX5K3mXevWzFVBKL1ahxRLFfAmrwarUwfL3suVwmrgUqpLZo4f1/f14vR7VrJc8IofDTi4Vx1AqSERcWeWbyWEogcPmVBbJKldGsW8FJCiq92kx2aiyVeEQK8ZcXoEi0hzOFDIK7BR7slQureaNKI80g6aa9kodJ8CcFHzSjDcJYCWKL6np5XXyShVV5fMSjUTe6P4bRIboLDAfnqW3bz3PPvMramsblcVyqSDKMo3VlShNjS2gGbHb3Rw7epKBjQPYXWaV5ST2xcvBEFaLlXp/Ezsu38lLL7zK8uQSTa3N9PRvILgYVFltjY3lprzBbMTn8zE1M01VtY94Mo7RItaWZhKppCq2xWJWcnekGSD5cnpflu3btys759XV1TeyIsUOWf5NwM3K3CqrkEsq80nNjUpBtkYeuHhvelPJvZZLK6pUAW5lPq0xrSt/vtEgUOuxTFS42HpYlXy6sgq7Mu9V/beWXaSUdELCkGaBKuDFLlQsNwVzKa8vmc8CHlesuhSxYm2dqN9ZeU+yDtdUgWqfkKxb9b7LJAtlgZ3L4xZb1HhC/ZyMSz6bV7ZdJp2Rok4jK9bqa9mTkjMo1yDvS4Bdm9mq5qyI/oQ0UDAXMdkkH9qsVCWifhSFm4CL+WxOzbVIKEpoJaQIJ62tbSQWV9EWE9Q7axi9MKGAZJ3BSFd3N8dOHMdXU8VV1+7hNy/9Er2pxOLiDFdfs5eTQ0dx1NpwuJ2qORJdCrMwNcV9d91FU2M9FpOOxpYaphbHmJobRW8tgklTCupSScBnUaMblfJVxkZswiXnTPZGj9e9RpYoZ38Lw10ywcTrIJ0SMK6k1o+w0KVvJIxtUWnmswZeevE4douXLZuvxF9VjzVjQhcvKAtmlS+6Ni+kAVVS+7mQUEyk0jkFAFrMtjLxxSCZ35LFnVJrVjKAhVAhlrHSOBDiipBpxKJd3p/8PZVMojeWVbEq93ktu7tie60aVWs54RUGvwL7DTkW8tOcnhAFmpHOnh4MVgsr0aiyWhPnB/V9hTwWs4nqKiGh6FVDTp9Ji6GyUsMaLaKM1ZERS7OcKFnEwnnNtEBsspWiIC8ZAFh1JqySZyr2jXqjmke5VFI1+FaWl2hvb1c2dWLdPre4oEhHeSFBuF1qPmqFAl6HnYLYu0ejNPur6WhuopRNq31V1AMUxH47h91sJxlNsRgMsGHrAJrVyPjcFFldgZzY48XiynK9raWDDX0DpGIZDh44wdB4BltVD3qjmUh0FatdLObyZGTvNUj2puSxSVZceXzKz2tpHmpYTWV3iIrqXr5eJjuJDbA8g8pZ4WVrZCF5SONP9nmxUi+TsBTonJe8XFGKVfavcvtI4aNiASiiFLEUXHOaUMQooZ3I80wv5AQhB8jvFaLXWsa0kgCDVzJ+Z+cYG7mgyEid/d1q3CVfTtStstfIa6UzGfXMlV+QziRxOe1k0ylsFjPX7NnD7OQE//6dhxgYaKe7p5e05C9rekpGC2LMvxKNsaWvB0MmTmB6inw6QSIcxGLI09ZcRd+6Jiw2eQ7lSOdLLAbjjF7QSISSuN0JAlMx9uzqor3bw1JolZraekYnppQ1sgDJkhktTb+6+hoMhpJS5Zv1PnTFavZedScmcw2rq1na27oYHTnPuVP7cZrSmLIRXBRp9VRjKxlV1nbOaybvszIfWmFkeoyCKYu33o1mMLA4n6G75QpGT0YgDS5TgVqfNJFl/+zgk3/3Vf76Y3/Fti0b2LHjMv7zP37A5MQs6Kz4qhvJF/UMjoyQK+Yw2Qw0NNVyzbVXk00nGB8fYfuOrSwGZijmc/zmxWfltKL20YbaVtZv6GLbtm309vUxMTnBjbvu50Mf/hDXXXMNXq+XV159lbvuvpe6xiaVBTw1u8DCiqgvq7DYXTS2tJLMyLnAiUGiMYyyx0getZwxCpiE6CN2iDKLMxnsJhP+qiqGz59ncuhlGquzXLHjaqymZsKRIs889zyD40fpHWigvcOn9k+r2cGpY3PkU0l6ewZYTgaJ6SIkspItLc3mErOz8wyeGqRxXQu1dR40LYlGkng8THOLk8u2DeDz+pifXYa8mc0DV/DCLw4xPrLCdXtuUrmhuUyRal91Oc9Ol+P4ycO0dtYrlc/GLU3ccMO1HD10gnAoSS6t467b78Nuc3LZlsv4589/hUcf/ik+aZQbSsqyd/ve3cwszvLzZ56kobWeZDZGvpRhKbSocn9bWhuV4nLbNrFzb6eY03jLHW+lyznAo//5c5759Uts372bkZkRqppsVDXoSJUW8ddZmJ+Z4djh86zv3k0p7ebI66/z1t/fS3BljmLGzNJ8BJvRSy5Vos5Xz7VX72XH9u34PFU4rG4ymYIi7si5NJcPkyvlMMiZL5snEo4xOzbF0088xfCZc6wEg+zctQOzy0YkE+cv/vbj6lw2Ox6gu7uPwZExTp0+jabXaOtoorraSU21k2qPm+WlAEsLq/z7N3/ApoFt9G/ZQiC2SnO9l+TKLM1eC259idMHD9Pe0KqebTKvs0Ud+48ew+J24qxx891Hfkjr+nquvf4KBs+PUF/Xi9VURX1dC4Vihsu2bmLDwEYOHTzGqRNDKp82m14kFRik1imW2CbCiTyjsyHm4yF8HTVs2rWFofFhjh05yQfffR9V5iJLY9OMnFni+PACO6/bzo0378ViNfDQQz9TBIkasYaO5KjyNRKPCXkxTbXfgafKjMVsIJWAjvYuVkOLuFxG5hdmFOHmppuvYXRwhDOn59h9xQ6Gz09z9PCImtuh1SjuAR82c5EqR5Gd/e248yZcyWrMMStNnmrqau3oHVniYpRudDE0E6Nk83LVTTdx+OhxLgyNKSVlZ1sHR19/ne07txEIzXH49KtUNVmp7/RRMKXR24qKhOX2uHBYHcQjKaxGJ1Ojc7Q1dtNWv46XnjvArst2M31hnne/7X1oeSM/+P6P6N+4nj/5yB9isxt5+L9+wO23XMu3HvwqGzduUoSkx37yNGNjM0STKf7y43+Ku9rCyZPH6WysJbwQU+d4AYxj6QzLqyvs3L2bq6+5GqvNzFM/e4xHH32YvbuuZOvmASbGx3nuN6+QyhRZv6EXt9tOfYOP7p5WwpEljFYdJ868zqNPHGTnnhbe/q638qOHfkY8FWfHFZvQNAPBhRh6zU40JM5IOerrvIwOj2PQJVTUSySU4sYbruXP//TDnDg1xNysxq23/B5Hj58mGkkxMjzBnj271bN1cT5AqZiiq6OGWDjMq/ueZ99LL+Ct9vHZf/wYu/buIBRb4tDRV5iaG2E5ukhtfQ0PP/wsDkc7C8tB/P5GNm2+nFSqwIF9++jtX8e6dS2EIovMz4/hq5YzWpHmlkZqVH63xuLiPLOzUdyePJRyNLha8BbrqZIIG0sRTZfAZtereAu5T1rWyKFXTlNI5rj3tjvwe6tYFJcCu4m0ReO1E2fIiBNSczUxNGWpa3bYCS4H1Z68qb+XaruDUiZDs7+GlFhtHzpNdY2Dkk5POKKjqlqvYniE/NfcVMfA+m66BEzLxigVRB0aYywcIiA831IzxaxV1aVmY4FQKIDZJOfNPHuuuQy9Kc/E9AQnjk2iFT20NtezHJxh25btqgaUc8zsXIDA4rLKgQ8sBtR5Y8vWTXR0tBGJhDj++glWoovcdtttyh7earMrUEyeCes3DuD316uzpFiJC9E2loiqurm+oY75bF6dZ5WrVlFT9b+QOmtqaohF4muuW0KiK6tWy+dcgwKAy+Rwqb3KlZ6qq0pFxWVURPe1muqN2krqLA111hdQ1+lwKneuC0MjrAYCuOv8dHZ2KfcUsXlWObxWcUgrqdgHZT0sZ/NMjiOv7qexoZEqh4eJ4THuvu9uDh89wtDJQd774Q8wOz/PSiyJZrQoIrXUItFoGI+Qu91OFfkkDi7y3txuNyI2FecyuRJFPLVYeOHJX2Cu89LSJHW4js6OTpKRBBR0FLNFsokMenFsK2gsLS0TjYdBXyISjSs3gda2NvLFPHUNfpU9vxiYUw4u2VQKj8vDuu4etm/czuXrLqOYy7AcmeLs8FFOnT9CKLqE2VEmUuvNRhxODy5vLXq9k/n5CBNjIaYWTXib+mntkDzvKjI5DU1vwSkAq1WcvEQZXUSvKynAtlTIkkknlfOV025RpFqj3oIRO9mkEafNqwiwRS1JrhimpJezqg6Xq5pcrkQxJ648eezGArrcEg5ziFTsPBSnaKjTSMQXVA+hubGPWFQiaVo5NzRBKBLjLbe8Hb+rnk/82Sf5xF9/mr17ri6TCnTqVK3GXQjol4Db39YO7qXrujQCl0bg/zUCl4DbS/Pi0ghcGoHfyhH43wK3X//O1xkcH+SBbz6ggNucSVSb0mg3Y9BE1Sk5LwLSaJQMRXVYVQpBZRdczoLV64wKlJFiS+yCRLkjBYsc9KXhL3+XfEVRZglDtZLtWgGSKmBTBYi6OPeyQi2UhnLlQwrWio3rG8CtUvRV8l7LlkVlLOlNS6H/qSasALwVYLny9XJGZ1mBJEVK+XrEFrKc0ytflz8FLJWiXYAnAWPkwF8BtpTaVysDYCqjRgFha5at6r2J1FJGUixghZErZdcalLdmfSxdclHgKfay/PSaylJZMBqMKosoHourQk8ANgFSBNiS7xWb1J6edcpqSRrtgmMoqyYyxMLzCgSRTFqxpSpmBJCQotFIqSAguNgV21Wmqyiu5NMoFWWhXIwrECGbUZZGBr3kDpbVneWmvggQZR6UbU2l4HO4HEr1J+OUzeVIp9LqemUMy0BQUTGalZ1roUSulGU+vEDeUFAF9Pj4lAKNrFY7TpsTv7+OH37/MTZt6sNfXUs8nuLMmXOUsgZuuPV6lsMrBBaCKh8wEUti1MzU1TcohrUA3mKVJUWWur8mC3oBZsQ+225TDeUKsK6AA8ktLuRUfpuACgJPCHAt6kG5154mC36/XwFqlYziCpBasfytsKwFzJA5ls2kFABVmXcXz78353j5uFKZ05XvKV5sZ7VmP1wBaiug2MWAbuW1/19rqwLivrlu3iRZVNZCmWRRmddlFXzlvVQY5OW1Ipaq8nUB5QXIFfLBWla0gERiJ6ZAnrL6TzVCxKp5rdkhgKrMQ5PBjF4AbplHWoGSgNoGPSUdShUpiyQRE+WPXlngmhWpwsLy0hIuh1jiZnFaRQUhTQw9mUSa4MIyi7OL1NXUK4BYEoxiy1EsaROb128kHF3GW+MksDpHPB3CU23n5Plj/N1n/oZfPv8s0USUlAAEdisms4G4MK2LReKhNMG5ee669Tp2bb+cXDaJ2axjYWmGYGgRzVjAYEM1VmQABKAREFGALVHUynoQpbTMG7E0FxWuNEoqgL5S8WtFZcss60vGT/ZO2TrE4s6gt5KMi4rHjlaUMUgq4MHjqGb3pj34TD6yKQFmyy4AZqNZkTKU7l9ymQwmBcoKgC55nmITb7EJyFtWT8t+kU7L65WzsyrOCnITynu3NKrEhtuomr0Cwsi9rWSyVqyqK2tD5o1cd0XJrbMYyFpzjAemGJ8aIzyYBAAAIABJREFUI6/P0thej6vGRTwTJ5VNKfa9OLzr9WZMBgt2m0vZqZlLCeKJOIl0Gp1Rh9FmVqpRaWAJQFC2zC+DjEJcEeBWjYOyozZiFztgtaVlFYgrlqHRSJiF+Tn1LGtubcZT5SEYDDK7vIJJgFuRW4hy0mZBr9OUilPAWqfNQkt9LXrZ7zMZHDaLssoza0aq7FUEgwHmg/PYvS4aO1rIa0WWw2HiScn2ziqrNa+7mqamVqxWD6MTUY6dnkFnNOB0O4hEIxQKoiS3UyxZKZUEfJc1UUJnSKMZROGQQ8uLfbFRqe2lwSR/yhoTYlVlzOVPozyv1tQeqskoALnk2q8B86WikIjKz041BxUoWyaDGI1rCnkheohFsnouXeRoIYSgteeXgLayn6q5JqoTIXsIYSeVxWq2qPxxmfvSLBSCTTReceYoZxbL64miWxqnyVQcm91CNLzK5Vu34LbZ0ZWKfPdb/6Eahbuv3YHJ5iCaTGN1eUgXiiTSWXxuJ3MXRijlcmzduJ7I8iKZxAoOi8yJBPUNbuoa6omlMqyG03R2bwbNSj4VIBleoKuzA6fTy+Ejp5RtrGSd5ktJqv12enu71Pzwuvzk0poCAkLLaezmamIRA/e/6z0MDY9TW1tHY1M16cQisZVJAuNnmR+Jc+MVrSpPTVcysVrQU93VzdxyEL1TI60PM7EwhMlhJhE3MH42h8PQSI2jkRqnndDyKEZDltm5DJ/61JcpFbP86Effw+120N3dg9dbw/79R0mlS5wdHFGkhq2Xb6G7t5N1fZ1KUZRKxXjyZ48rO2WxG5TIBJtNiDVp7rzzDjYODGDSmZSq9jv/9u/MTE/z6U9+jf3793P27Fne9773EggGSabSzMzPK8Wc3mLHV9dAyWDGZLWTzhaorWtUhC+JyJCsbaEGOoQAlU0rsofbYUfLC4GsqNairKM6n49XXnwSqyFKa1M74xeWsFqquPPOt/Lgt75CXZOZaHoSi132pwLFVD1LK2HGhqK4ahvBYaCu2c/C0izB1VlMtgIrkUWaWqvw+a0UCjEsZiGsCJHBoNSQHmcNmYSO8HKSjuZ+dHkXj/zoWTqausmmoamumXAorID6C+ND9G9Yp6xfs/kIi8EppqbH2LplE8PDw5w+NUR9nY9tWzdh1Hu47tqrOH96lKVgDJ/Xi9Ndhae2lqd//SwvvfwidU01NLc30dRWz+nzJ5iYnOKaa69kfi5IsZhWpAWDzoKt5KPWUs3Gzh189/sPUdfQQk1jHZ39Tdg8JR74wme44abt9Pd1MnRummzCRiSocfb0Wbq3NKA3lOho7Wd99ybWdfXS39PLQG8fmVwUnSbJmppSbklqh+SUxhIJIuEQkXicwMoqC4tB3E4vX/7CVxg9O8S2jZvVGXN6ZprVeIQrr9uLzqhnw+btbO7bSl1dAyfOnFJAdF5L8tjPfkwyFWagv5c//aMPCsuDzub17H/tOEcOnKG5vZNgaImR8yeprxHbZiv33nYdscCCii9IxTN0d69ncmaRTK6I0WYjW8ySMSSo76jmhX0HWdfbSSgSQmc0Kbvr8bFFDNjYu/cqNm/s59e/fpYnH3+GK7ZupN5kIbsk+44bk8S6+GzMxBY4PnEWX7sbd4NV2XIbi0UyS3lmBxeILadYCOZweLw0tdTQt6GTudl5Zd9rc5hpburAanOpM2FRE3JjiEQyqM6bgRnJHbeyHJwnnQ3jrbJTXe3i9jtu5vjrr3Ps9WkFpifE2aWIIlzKs9beUo9BV0BXTLK+w89f/eGfYAh7GTwZYHVogqWlUdYNNILdy3yoRNHm45Xjh7jxrqtwuR20NXeo7ES7xUlLUxtd3Z0Mjp7nN6/8CledDX9rFfF8hKI+y4b1/egKKPvq0eEJdu+8krMnzrFx/Vb0RSP9XeuVY43Uh7qihT/54B/x4Q99mMv37qBzwzqcbhfNjQ0cOfgyp04colBIM3R+iubGXlaWchSKVmxuG84qPe9//z201jbxzBO/YmhwFH99PRs2b6axpZmzQ+cVuHnZ9s0c3P8iqXSIYGCGdd2tTEyMcODQETWf//nzX0QrGPmvhx9T5wMB8OwuO0dPHCIQWmb95ia6+1oZHBllLjDDli29REIZ7MYWlU198vg5mppqaKh38rMnfkGtX+pZsJhc9Pe1sGt3Hx0d63n9QIb3vefPeO7550mlSgQDIfo3tGC36zh6aJhvPfgl6pvMtDY1KMLzwPouXtl/lMDKCk8//QuaW7pZCgWZmD7NgeNPEMtNsBCcJbRsZ3ElSrFgpaamg7raZo6+fko9z51OHTZnlj1XDeBw65manKDK68dkdCkHotbmZmrr7bz06lPYHQV2bNzNuprLMBp0ZNIJAsshMllxD/CgN2TR6RNKJe33NHDoxZM01XUjx+pkocCJsQnmVxLEsznq2nw4a3wEQyvKdj0UXiK0tEA+WcRSMlHltNJSb2f75b3kcynsDqciPsqeL+DUyupquQ4VZ5liFo/LQiEbx+kwkS/lmU/FmViRyA476aQQlC0sBQOqhl1eiSv3ine86x6WVhYUGWx1OcXYhQCR1TCNdRJdE2ZuboXrr78Gp8PDhdEJGhoaGRkeVuDo5s0bVa0alqx7q5nQSlhZDgcCi+qcUaZ9a/T09tAhbkvZDMeOHVck6dWVVXVuumLXlehq/MpmWOaUnHWl1i57IwkZrtz3qPQr5N/LNZE4dq25gSnnrHKtJ3WRnIlUNa9q/7UoWeWIVFbZihOWIt2ukd6kxlQ1vNGo3Kjk9eVcLbWDEOOkFtUJuc0gwGNRnWlXgkv4XG50RQ270crE4BgFQxGrw8rMzCztHe34/H6yBY3puUUaG5toamrkyJFD1PhrFMlWSOBVvipVr8h7lbOX7GfS9zEVDTgsDjLFPNFMErPbTslsJJFOKqcHvbRP0nlcOnE0smAp6nBYLBjNeRaCcwRXk8SzEEkXSRc1NINeker0+hJtjQ30tLVxzw230tvajcVo5tTgaRYCY8wunWF+eZS8lsZsdZDJQ2Nzpzr3FbX/j733jo70qvO8P5VzlapKOUut1FJHdU6227GdDQ5gG2NgxmaGvOBZBoZl3p0FBuadYYEFzAxxwMYJ8GIbZ3e7sztJaoXuVmjlHEpVpcpxz++Wynj2vH/smXfPnNk9rT466lZXeu5zn/vc3++bDIyNL3OpZ45gwEqJt4HytvVkDSaSaSGB6jFbnBgtDtnJqvNkknqcNMl4WO2fpMchZEWd1iFFG+lEAqOQ9aUmS6cVuT0ey5HHpR6z2PX4Q7No9THIRrDqwO2Q6nKZVHyCxYUuqqt0VJYbsdtkj+XnzYMnKHCt4YYbPsjCQoKOcxdYWQ5x780fpMRVyRc/81f8x899mav27ld1zRXg9v/Kdu2Vg7oyAldG4H9xBK4At/+LA3XlYVdG4MoI/J81Av9a4PY7P/gOF0cv8fXvfx2DW0/SmFHWO6JwNWqEbWhQKkyVH4dYXcZUwWNSgJc0vNLE4mJHKc/J2f1KMzZvTSrWPqL0FCtOsd0NBPzvKgalyf/ehvL/DKD+EUiVIkia93+0Ss7ZMa6qD1fViwoMUnl9eUVuPiv2X55Lec8caJJTLOWVYXlbV7FeVECsWIeSywsVkFIUaDkwTpuzKlaArQC7OeBSxiAPbOUtk/JKN1Gpyef6lyrgVVvn1RATAVTyikqVySlZsXq9Ur7KZxOWq6gkfT4fK4vLClQWANdmseF2FeDxevA4XMpiVXJpw8GQsnMSpeTo8GWldGxtbVbgkkbKF8lYFZ8oEVGn5fUtCkBIJIU9LAWnDo1YpKazxFIRwpGAYuGaTQZ1TlWBmVy1y1TAiLC+xS5Vj8WSs3qNaxL4E0FVEEdEoSo2qALgCqCvMyqr47GxCaangjzyyIOqqdV1vouMQaMylc6dPauUV83NzUoR0911nrFL88wuztG2ro6dO3YwODCgbM96To0oYGTTti0qh/bVV19jcnIKTTRL+45t7Ln6KtV4fOP1N5XVo0m8IgWEymYwmoVJK8ogg8oAFKRb8sDEfsnmsNK2YZ0C3FbCkusptqMJNUesXp0CqmQsJBsyZxsszOQckJ6bk7k2gQCbcv5Vlq/hj0SE9wKtedD3vTP2vf8v1knv5hC9B9jNz+M8GJtvJuTndv7a+qPNeI7QII9X12vewkuAUKNRfeevsXwubo4EkZ/DeYG0XIe5Y3vXQlyK/Rzys5qLqc0BSOmUypRW45dMYraI/VhOtW4xWzFoTSpbWzSECQXaZtEadIoYEI6FsdiEJS1rRlrZeEnhHQ6ESAdS6FI6Cj1FiuEteVuL04uUFZVz4u0T2E0OZanqdrjxugvVvJc5n45ncXucDI9dxOzIkDGGSRDAXWInoYnRurGFoydPkBKFqs5A74V+BRaXewvwzQUZvTzBrTft4P133cLoYL9Sqi37F/EFF8nqMjnluU7mlllZp0sjRZo3OTKH5IcKGcGca8KIjbDKC11V2ppMOYuyVdt2IUvIscs1L6uakGSkySDqc4vZhVZjJhHTqmZe/4VhwotJ2uo30VDbRCyaIBYRYA/00pjQaNW6IeuJ2KMLgCJjqoBVq02BLdIUEktCuW4FPJM1xGq1KPWrzBn53HlnAlnz5VqQxpLMbVFpyvHJeqkaT0q5lZtr+bxwmXuSuYY0+uxGlgIz9F3uYHFlEk+Fk8o1ZWhMGmbm54jK5ai1EgnLtaVV+X81JWbVBIslYgrgFRW8KG9NViOhcHCVQCOZyLm5qBpKmlwudSwSxWW14bLbSYSjytJYLI7lWzLSxsfHmJ6eUoSM8vIywukUM8vLpMT6N50kHFqh2OvGZNAyPTmmgKbSQg+FngLsVosCNzNiz5zUYtPZsJjMJFNx+ocG1PhVVldhczqJJhNKpZjMZAmGIsSSGcrFCraqltkFP6+/foxwWM+a+nZSKYsCFgWsEAmHgBWS3SiNa43E8MrxZTWKmCCEKYPRqDKx5ZqUdV+uO6WJlfuQrEUKTNWreSmfV37KPU2waVFTK0+NVXs/mRs54FZy3TXo5ZrU6UmE5fzK/SG3hqiJKfdLsapWSt5V9f+qdXtO4aAhlUgJRIxRmnmyXxB78NXnyDsr2/9MRo3/9PS0WotEipLNJpUiQpqAQpi4Yf9+fveb36rr++4PvI9XXz7EwIUxmttbqF/byKE3D9O8fq24+ilQMh4OUVdVjsWgYWlujGBgDk+hVeUHX+xfprmtjoaGdSRTOoy6CMnwDJlklnBUiBIF1K1Zw+XRAVLZENPTQ2xY34rT7uZi9yj11RsIB7Mqg3p2dpq3XunmC1/5LHfcfjfHT50kFFrmzddeYNumZqqLCvBNRrBlwwz3DbGupZ3SmjYujE4y71+gfl0FK5lp7EWQMSToOj9EmWcLl7p8zI9HaKlrpKG2iPHxi4yOz7F//02cOXOCy8OXFADpdBawY8duPvKRR1heifHk088q+/rtu7cxMj4I+qwibp0+fYrLw4OYV9efe+95nyLCSE77lk2b6Tnfy8z0nMqZfOH3L6l16sAdH1LrgsxjWYsuXLzIhUv9bN+1G7e3iJklH0XllWLsTTSRpra+jMmJZQxCMhDSgChu9ULuWCGbTuHxuJSaRpNO4RVyVCjEyOUhtZ6OT3QiYp4br7+GQncFX3rsb3n616/x+2df4/jxt5lbHCDODNV1hXz604+RSDl49ZUeeofGufXe21n0z/PiK8+T0cSwOrNkDVF8gXGsjixlFU602giuAiMet5WR4cvos27spiqycQEmyknFDBw7eJbhS1NYTS42b9rKvXffS09vJ5cG+6hfU43TZcdkEmJahuPH32I5MEOGCFddtYvBoRx429XZx+4du9m8cRfFnmqmJheVUjCW1vD7V14hsBLA5rRid9uYmB5T4N/g0CBXX7MXh8NGb3ePIjbI/nL00iTf+5tvcM3V1/POO90MDk1QWVWL3W3F7tLz0iu/5Te/fRKntUDlf85MhMkkndxx2200rS+moryYqvJ6KopqlF2+Us9nM4QiPgXcWkxC3stgt7p45+QZenu7FZBfWFLMyMQUgyNj/NnHP4V/wc93vv1dJi6PsaZuDROTE8z4FiipqURvMatMxpriStrWr6eotJCr9u9hePwSX/+7r6LXZ3B7LDhsHm64/lr+5MFHWVoKMT3l4+Ch3zM130046GPHlk28/N/f4G//+iusrV/P8MUxpsfnOX70lNpDTM+Oc9XVuzBYM0TSkm2c4tixIc51jxGIJti+t5mahhrGxmeVO0tvzzk2bWjgxmuv5qXn32asz09mNkV7zSbq1rTQP9FNxrFIQJvg9MAAEWMajS3LX/zVJ/n1z5+i58i4Aq68Lj0hv46K0nXs3ruFi/2dStVYWOymt68Pt6eQhz78YU6fPk1Pdzdb9zQyOzdMMBhiXcsBXnzhNcKhAA6x+bQZ2dy+jvKKYtLJGD7fMi/997cUQSsW11JX46WgwM7YfJbdezYSDk3RsqaBB9/3MOO9M6TCelrK6hidnOTowVdJGTQUVq2hoHQtfZf7qGk1sO/qbUSCcY68dRxSetJxjbKLHZ0cY3ZxhoGxAQwOA2ldkuKyQpbnlxnvHVf2sffcd49aOx/52COEg2F++k8/5qbrbyIZS1BTWcO5s528/6676OnpJZyx4IuB0Qp2R4ax0R4mx0e41DfItm07KXAW0dHVpeJHQrGQqgXLCkv53Ge/wMamDfz618+x4PMjDiulFeUK4DvfcZJ4NkLT2koqKlycOPkm0cgSNruObCbOmoYaPvfxL3K2sw+zsZDXXzmK1eJiJRzlxKmjWF06HIUGLM4MG7c0MTU7waUeiUlJcPdd97IwG+DMOz0sTPlpaWmgdV0tHZ2HqW/w0NZajdx6VoJBRkd8dHfE2Lb1BtrWteEtLGJ0ZILZ+XHOnepUgJc4BbzwwnMUeYoosBVQ6HYrkOzwsS4O3HoLj33hi8Qlp14fZ3y6g9++9iN84TGsDgtobZzvGqGrcxadzkI2aaPYU08qFcZqj/HYf3iESGqR/sEhBTqfOtmLx13MA/d/kP6hU3RfOEwiHWT/VVtwW4uVDXdJsajbG8lmnRQWFLMSmWRy5hwd587SXL+OrpMj/Oonx7jmuloKK+tYWEnjLS0jGAry2vNv8IFH349wLrWaJGZjlqXZMaIrYcq8XrKJMOmEn5ZmcTDwkEimCKscd5cEFynXLal/MkL0TURIxkKYjChlo0HqWJuT146fpbK6laHLC5RXtDExtaSck+xuF1pjUtmJi2I2EU0SXkkwPTVLZCXOgQPXMjs7h83qpLKyStnOinuMkH5DoRUGBgaorKxU+fSLi/OUirqzvI5AIEh4JchywE8sHuWa6/YxOj6C1Saqdr+yTxfCyvzcEpFYjMlLY1z70bvUPmlubkHFaMh1KXb/8v8mo+zrcvsqsf7PxYqklZWx0ZADB3P1nDjc5Hodsv9XUU45KDcHIGdkbyOkQCHCadS+XNblHKEzt++XXotEQ8heUvZKkoUrfQmpUVOaLH5RCTtdeFwFJCMx9dhMMkVlWbkilAtgKwS43gt9SlUsTifRWFLdu2QvJ3PQbDAp1ym5LiWSorSsFJfTycLiAsGVgLrvO+1ObNiw6G0kNWAvKlAOCTFthpRGahcDkWAAm1hSZzTYszrqSssV8OkPB/CUFBFPpllYXEart+APRLl0cQSr0cG993yAltpqykq9WPQpLl48y/m+k8wsj2G061jyLbISCeL0OHB5C7AXeBUJpKtrnIELftLZEmqqNlFT24bLW8rI9LACtR1ON2arEK/FAUaHzS4ArPRyJDokjU4j9UEGvbAtNUZSKbtsvHDYrITDCxh1MYqLjKwEgtjNhWSSNiTFRcgFWnMQjWGaIm8Mi2aB2cl+gv5ZKss9bFrfSCwaZHZmnHAkREtrK2++/TYjU5OsXb8BV4GHhckIgck09936ECWOCv7ys1/hS1/4Kvv2XKX2bFIDX1Hc/p/Vi73yaa+MwJUR+N83AleA2/99Y3nlla6MwJUR+Hc0Av9a4Pa7P/we/aP9fOPxv8XoMZI2r1olaw1kUxr02RxwiyZDiiTJrHTRs0oZp2wkJQvPYlFKKgETBGyQBl9xUTF2u0M175eXl4lEcsotUcjmwaQ8yJlnreZzbfOAkvzMKacEGM2pXt+rmhXrYQE6BBTK//5dO2IFSklBlAO68kCWKpdWAav3KhXzmZ058EmKLlG3JYhEw6rxLYxYAfUEWBS7V8m5kQa2VF45FW4O+MirhwWozXey5b1lnPLvnVPb5txlpYQzCdAhOcKixpNC793s4JziSQATGdeJiUlCKyuUlJZSX1ODUSf21BaVJ2zUSiNDZLUZsqmMAieMOgPLSz5le6jTaPB6CykpKUdjMOQUugYTVrMZ02qRJ+oo+b00ZaVAFeay5NCJCjAQDiqwVM6tKEacdpsCfRLxKNpsFqtRMuBMmAQAEBVtMqkaAIFkgGAmTIHHrcBaAQyEHjwzPU9lRbUCYYqLyzh48Aj+5WX1GcXGqbK2mrXr2/jDiy8pa6pEFHbu3khj/Ro6z3TR0XleFVwOm5N01MBV17XjXwpz4p1uistqWBybBZteNaErK6spKS9nfGI8Z9NUXJLLiZVjXc0KSmaTKi+1qrpaFcv+oJ+Kqko1d71FHpWnKbZIObWtgNARZVkVTQbUeRNwQeaQjFve6jq/POTncV7FKIW33WZ5V02bV7z+cb7nspLeC7bm547kAOUf/16wNv/cPDHgvddW7rpbZXKvKinzr5//mbeylfP7x+slZ42qAFuBUyXWSa63d61vRYlrePf/hKktTQCZTyLQlsaBgDcy0VMCWKaF3GHIKW1lzEzmHJgmQLZemjzyfgaMFjNayZkS+2+x4k7EcHmcOZa0WVTwRlZWgkTCIex6K62lbcSWour/R4dGScdT2Aw2Xv/DG9x9x/uIrcQpLCgithKj42wHxd5impsbeP3w66xvbyGtjRBJLlKxxsOOfRs5eOxVjp06gbvEg7eojEg8w9xigHgyQ21ZFWMXBhm+OMVHPnojd915I8ePvkUiFiaZEjZ+EluBHd9KALsAEek0MwsLlBYVYxOiQFYsheNEV7NtBQDNAfxKfKSAzzxYmwNpRZmeUcQRWTSE+S7KVrUmaSV7y4oma8Dvj5BN67BYbKohPjG8wLkTfaxtXs9N199KMpZlbmIBo9aEVoBryaaSZpAmg0EnwHuO9BJJZMloZC7LPMjZ4cu5EtKNKAkk80rmuQDNeeJKLt9YmsE2tV75/ZLHlgP/BfSV37lcLgX2yt+V6lMIIWJjmjais5gx27Msx2e4NHqOiaVhNOYUtS216ExGBQKFo6ICEJBPGloZDNkgbq9b2bpJg1fs98QKVuar2EvrhSUvuc+yjsn8kmMVxYBWr8Y3Ho4qdYLLYceqNymlrKhvnQ47XncBPt8Sly5cVMdY07iGJBlm5mex28QuPk4kHCSbSRKLhCgvL2ZNXTXRsDSjfbhcDmUPn4lmcBqc6r3EJr5hTR29vT2MjoxQWl5OcVmZBKYxPDHBcjCEraBAgdDxlDR5migvXcuLvz/FhV4f3sIGDCaXIO+KRBNPh4ln4ur6kpwtrUZUtPJTgM/MuwC7EH/k3iwqW0V6EGcMUdEq5XeOkqXTZZUdpRBpVCbZqhNCjowi17dMPaFT5Oz+leOFGLdp8rbdYtMvhK7cvVUyh5XaTEhR77k35++7Rr00PJNq7ZUnCQFDNSv1eob6B9RY5UkLy9MLVKypZv9119DT00kqGce3sECxx8utN97Ik7/8JWVFJVy95wbefO0I2/e187tnX2bH/q28/tZb2F1OSsvKVNMxm0hhNujp7TzH+rZ69u3bzsuvPE8oEmBgKMrtd13D9p37GOgf48ypoxiIUlFeTiQSp76xSRGPRHk0OztFKhmjtKiEhz/0pzz26a8QXrDS1NrA9fv3cujgK5zrvETrulaefOpZ3jj4Jn293bQ01RNcWmB6ZJSNzeu489b7OPPGCXq6LrK5fS/P/PZ5RibHWEnP4yxJs+3qZjZsa2F4dIY7bv0TbDRyvmOUPzz/MtHQIrGETzUEu3v6WL+uUdmFzs3PMDU5RWvbBqW0WrtuAx//1Kf56S9+SiDiY+81uzl2/G2VAy/zoq/vAhXF5Xz84x/DbrUxMzlNU0MLh14/qOw2t7TvoPPceW684UYuXLhAa/se+vv71bUndtHj4+OMTEyw5POzZfsOtu7azcTsAnEh2hkFwFtWKqFydwFulwN/YFk11FsaG5Ujx5FDB1mam6a0uJDZyXFlMx5cXiIWClHb4iCpHaK80k5VSQX1xZtZ27SXh9//GA5zqcoxnJq/xKx/mOmlWR75s8+yacsNaKVBPdzD4Mgg/YOXGJ64jNtrx2SH5eAU5VVOYokFXB4drgINPt8kToeF0JIe37SonpxosxZmx3xUlTbSdfYi/qUItdW1PPPrp4mno/z8lz9Rmd7iFKLTufF6Knn2mV8QCM1Q31DE+95/E6fPHsHhsNB9vpd7736A3zz7Mm5nBbXVLYyMTDMxM69sY8VZora+ht1X7eb5F35HUYmXU6ffwWwxEVkJE1oIsnv/XpwOF0OXLvLXX/o81+3ez+DIFJ0d/ZQUVnLi5AlOvnOYsYl+/P4A192wl2uvu4mN63dT4ChWe82ySj1Zld+XRK8VJ5ac64OsWwVOG4HgIt6CAhbmFzj9zll+8+zzeD0eLDYdwdAKWb0Rk93B1Mw83/v291mc9fHUL5/iiV89wZJvmYxeh81TQFl9FRazuFpM8xeff4yMVqv2gtdcv5/JmWF++9+fZHSin+qqSibGxU1Fx2Nf+Eue+OcnKSrKUFqeUtbiJd4KairW8rPH3+Eff/A10jHZX7oUOeu3zz3N4bdf5ktf+gyBlUmC4VH0hgwlpdt45rfHON3TibO+hqfbAAAgAElEQVTUTG1zBZ2dl2lqqcVgCNJ7foz/9vf/gZjfzJa1d/DqL1/j1WdeYWHRzx33XEfSPkXX5X7u/NCjBDUaXnr7FcwFSTau30jfmUFS0TmqS5yMXohz6fwSTU21CqhfXJ6iwONQ5D9ZX+X+JhajZ891UF5dwt59bWod8S2A3V7E8ePHSMVTVFaUsmlbG2+99Tpta5vkdkA6lVCxDNPTM4rw8dRTb1Fd2cDadZVs2FJPOJSmff3VtDdt461X3mDHxp3oslZGLk/QPdDF60cOg66CijXFFFUuc/ut19BU3cpzv32eUyc72bppJ0ODo6RSWbr7epRbRTQVpbfvPC0b2qgsruTem++hpalZ5b4fO3yEw4cPcdftt/Ptb/8Dd9x+K3t372bZ56OluZm/+Zu/Vvfyq296kPGlNFpTHG9hmvo1HsbGR3jn2FlOHDmp9gdT85NoJae3rZXrrruVipI1BH1hbty3n8WlFS6PTDI5Na2ykKtrqzhy9A1eP/gCLo8Wt0cM1f2UlNrp7R2lutJD29oKHv7Qo/zoB/9MaWEDt910H4PDE7x16DCvv/Ua93zgNkanB5jzjVLXVEFrawvpiImXfve6slWemhinrqYRk87Bhb4LWKwaKqvtNDd7qKjyEI/GOXakA29BPR53Pf/5q7+idVMDDz98O8OjQxx++x2+/JdfpbiwgLV163nqqRf4xx/8hIbaOoxam7I9DseTFJa4+Y9f/Cwvv/Yim7duYP81e4jEl+gZOcGRd15hJbpAdW0tJ0+e56UX+tmzcytOcwNeTyHne07w0EP3cNuNB5Rd6gcefogLXYPUNjZhNOkYm7xIVY2DDZvruP6mLQxe7lTZ2MFghkTURTRioKy0gnBsDnQLWG1aTDoz6ZiZE4d7sFjNlFY2spLQKxvZro6zpKMxVgJxnE49Jn0KuzXL/qs20NJQRlmRi5XAAol4BLtd4hx86ER9qtFhMlqJxZJEY3F1XxfSl9NmIRoJYrMaCa/40UvtbCtmYj7MsdNnKSiqx+5s5ug7l5ic8bF2YyN6k9gm+9Q1El6OqFqvpMTF+vXrGR4eUvtcIcpGwjFF/BUL4WWfn47D3bzv4dsV8ClW/MPDw/Qe76eqsU5Z7yaTERXnc/TYMeobKpmZn6SyvJLS8gq8nmKOvXmKdes3saa1me//3be55kM30LK2hbHxcbWG6o1GiktKGBkdQ2c0YhA0WtUwCeXIJIR3ua8q96NUjriWr+PeJXOvErH/ZwKu4IYStZSS/bT0BYymXNTOat9Dfh9YDlDo9WK32Zifn1fESqPNTCgewbe0RGV5Bf6FJSrKyhS5Qgh7wnoX4o84t3gLCxX5W+4ROo2Qvu1EY1E11hITJHbJQsAUYrbs4eRb1bXRsDpG6SmYtQ5F/pj3LVBUUYZF9uCkFFFVAN7qynJMEmGVSOC12clEY2q/GNfoiSRS+BeXlGNKYHGZhalF7rzl/ezfdz1VZdXiS8TgeC8vvvoUK7E5HIVaVhIzTMxO4nRVU1XZjMniYDGwzPnefroOdeGu301by81UVrVjMnuZW5hneHSQNU01ap+SSGYIrogbkkW5M62EJF5B5mYKvTaTyx3PJJGEH8mqjSWsyiJZMrrD4XFKy8RzbpGXX3wJt72aHe23kk05iMSWKSrPMDl3mGj0Iub0PJmEn2wmRiaVoH1jO61rN/Lt//o4S74Y11x3A4t+H0dOv81yJMOWHRVUuBvwXU7yJ/f+OcX2Mv7ys/+Jv/7yf2Hnzt3qPKHMqhSd8YpV8r+jfuuVj3JlBK6MwL/NCFwBbv9txvnKu1wZgSsj8G88Av+/gNuxAb75o29i8hpJmQS4FeanXgG3uqxYTeaUdiltgjS5AkXyXUTlKMWTNOPlWxioknsmDYvlZZ8C3ARwkCImXwDkFIc5lZ00jfKgr2qmx+OquSxfeXA3ByiJXa/+PUBXzr5HgU5S7SjL2NzP3FeOwari9VYzOv8I7ObAVXk/+Z0UWaqxrRcrypwKMRwJqowXAdgEvBCwNvc5c5mOObfYvC1SzupUPVZArFUVbw7AXc32k+NJroLLSskk3fVcg12qQWXFs2o9/e7xp1I5ANHvV0WVXqOlrq6OxsZGZW8qVkYG7WqOjsgwRUkl2LBk3orNWSTK2PAo3gIv69auo7iwSH3GSCyFwWZXOZWiRBOrS1WwZAUcCqljLykrRqfXML8wz8TMBIuLi2iNRqpq6nM2pQaxjAoRj0exmU05lZlGlFQCZOTUp8L+lTzYqDaKP+FX2ZNLi8uK6euwF2CzuTjf1aPyu+666x7mZxf51U+fZ+O2ZgScjMYjtK5by9mzZ6mqqqLj7Dm2tm9j+5btLC8tU1JYxFc+803spToyCR33338nJpOdZ5/7A+mMkeD0HOt3bVc2mAI8x5IJXB63ys6amBxXBV1gZYUCt1vZ3wbDAWXxLEoRlV8U9LOpfTN79+1jdn5GKf9ESSuWynLuRZUtyiEpNPPnLK/IFqWbzFv5FkBD5rt85bOdFTM7ISDI6mxdBWnz/87PwxxpQeZ/bu4rgsK7+ct/VIq/F/B9r8L2vQQIUXe+V2GbB8/ytlt/VI7nVMGKiKAsfmVSyXUhlqe5uZ+/pnLHLSp4ObbV56UyGFSIcVYdo7J2XkUlRXgsGVGilBQAMByJUFFeoQpTxWh3ONS8lDETq1TJGcsDgHLtyfhKnqooQOQ1ZU7XV9TiHwnQdaJDERYEdBoZusx111xHTUUlL7/4Cq0ta1le9LE4t8CBGw8wNTmJzW1kZmWAs30nsNr0FJd5QJ9icmYUg8Wg1HVTMwvojBa6e0ZV0T827ic+kaGmzcu3v/5JGuqreemN55SSoKTUrez7rDaTUkP6I2HKKiTfMcXE9AxlhcVoVb5Vbt3KrxMChsrfZfxlHZJxz6+ZsuYIyUEAbQHQxMI4HBYbuYyynZfnBIMrCjSVxpzYeIm1MVktBr2TcCjDm68eIhxI8PD9j9C+fifzkz5iwTjxUJRMIkl5URFaUkoBJK+5EldJ1VjMNkVakTUjZ4GsUe8tFryippc5LWukzM/cuiikhYRa56VBK2uWZG1LXqysH/Il61YeCM6BglZiUS3prIaMNo7JCQZHisGpPo6cfguDy0hFXTUFRSXERfUvl8xqvuvc5Jj6XKI4ECt2rVFDOCr2yUHcBU70Kg46TTaZIpMS4o3EcGlYWhF73Aq1hiWiUREfopXXDkfUGpaRa1yjpby4BLfHxWD/AD19vbS2tVFeUU7X+Q6amprw+xa4cKGba6+7GpvNzPTUuAJ1C9xOfL4Fldlt0llwml24bA6y8STxUISqynLCQVGFDCobcKfXTWl1FeFUkv6xMeLJOIlEhFAoQOOaVvbsuYmXXj7G0WO9lJU1gd6pbOGyOnFiSBIWNUs6JpYJyvpaRRzoBOzP3T9y9sZ6dV5kfuXXpDyZQ9g+olwyGOQ+ryWZzln5iSpEXkMAcLFSlpZ5RvwzBcDNpJRKxGxyYjE7lWNB/t79rlW22CuvrhXKKlCbI2zl7Pq1ao7IGiE54YpEoPLhdThsNqWyFdBcAD85F+GlEDUtNezcsx2/fxGn1c7ahiZKC4v44Xe/w+TYHG6XWHlrVAapyWJR+cDJDHSc76aptY73v/9updx5+623KS30ElpZYtk3w9ziDJXVJZSVV/DKq70k5tLsuGUdOq2RoM/HmoZyTpzoYG42Qk2Tmf3XbOb0iR5KPDVYjS7e+t05Pv35j3Pu1DnmZxfIJDPq2pH84Zm5ORqaGjl/vlsRB/7ff/gGt9x8gMc+/Xmef/YFPvvIZ/jCZ77I7MQ8T/zyn+noOEN5dTWhhI+sKUj35Q6sBTqlWPzbrz3ORx/6Ch/70CdY37qWv/u7b/LYYx9XWX7rNrSxc+cWzp07TV1dNR/96MfYvHkr3/3u4/zZpz6jLLifeO4JWjc1EYws88JLz9N5/hySw37rzbfy8IMP8/LLL+NxuPnhf/sRf/7op0hHU7z+ykF+8bNfEA8nGRq8rEhV036fWovk/FVWVTA2Mc6l/gHchV66evuUzeb9Dz1MWqtnZm6JJX8Qb4ETt93K+MgQzU1NSkU6NHCJs6dP0n2+gw/eezc1FWWcOHaE3q4u1fS8847b6R87Rdwwxv7r28jE/FR7y/nZ95/l9d/4ePShPyOyYiEYiRLNhliOLTDrn0LCDHZfu4va5mp6L13gl088g7PAyf4brmNsapT5xQmqaoswmpJoDVFlhWq1Zwn4l7h8aZ5YUJxmnCzO+VUepMXg4szJ87jsbh7/4Y+47qrruDw+RHFJESfPHFXHXl7WQipl4LEvfIb1mxqYmR1jJeTnwC27KC8rofNcJ4XecnW9DFwcY7B/QuUq6gxZ6hvrGZscZWJ6AoNZr0hhAqQIScDtLlDEsU//+aeV0ulXP/81MzMTbNzczL59+2hpaOflFw8xMjhJ59lOrrp6D3/y0QfYf/UeMtkkibTY2RuIRkXtLGDAMjptArPJhcnoQK8zK5v8UDhAJBqkoa6O812dPPnEk5w6cZZNG7fS2tzM1OQo5dUVTPuWWYklOfHOGR595BM4zE7ed9sd/Oa5F/j+D37IdbccYPf+qzjRdRaXI8MN+zdQVVGJQefm0KFTfOU/f50f/vBxunrO8s2vfxVvkYUt+9qYnZ+gp6eDmppK7rr5Rk4fPcjAwDTNLdXs3bOHxx//OWtq1/GVL/81RQVlXOi+wGt/eJFbbtzPc8/8kqb6Sm669lo6zvZSVrGBL//nb/Jfvvs1UuYUP/zHn3Hk6BlKqwppqK/g6r3tdLxzmKu2XscX/vwrObJjMMoP/+sTPPPcb4lkgtx5/0MUlNUT1CQori/gtWPPYDZrWZhaYNumRmyGNEPnZ1majfDGGycU6aV5rZvZ+QCV1WX4fPMMDoa55pq1TE4tMj4xj8OhIbgCbesaOX96hNZN9SqeYEt7Oy6nQ2UYHz5yiGBwiYXFWRqb69i1ayuuAjs//vGPGeiOktbCtr2tfODB29i4cRtra7dh1roEcyAbz/L6a2/xD9/9IdffdAdObyXl1Q6eevbraLUxvAUlmHRW5qeXsRqdKj4iEk4SjIRZWFpSLjOPfuJR7vvAvTTXtaBLiMJPq2JRfv3kk3zjG1+no/M03/rW3ynSYUVFGU6nnXMdZ9i3bw/Hjp9gKZzmffd/lKxW4nbkHjZH+9a1nO8+x+HDR3A5Czl3po/PfOqL1NS2cPHCoIoyiUUD7N6xVdWcsUSGQweP4CkqpqmliZ/8/HEOvf0HPEV6dMYI19+4hcoaN6GQj5//5E3GR5b54H17VF1A1ojbVaQICa+8+iovvfIG6zc2ktImmZyZVGDwpg1rcZvLiARTLC3NksmEeOjD78NqT/LyK8/R3FLOB++7m5lpH7955i3OnBxS9VNXVz+f/4tPcvL0Sbo6Lyvg+ItfeYC2lnZaW7by6Mc/SDTg4qfff4ov/sVfMSuZtzGJrwjRvnMzkfgchSVGdu3dxsTkFJWVrXzsTz+paq+ZhYv8/s0f0z9ykl37NrCw5ONXP3+J8qIt+BaldtDSd/4SNxw4wH/8i79kb/tOmresw2Ixqjrttjtu4VdP/Jzdu7dTWJ5gIdRBSUkVy0t64jE9/uUQZeWlKhdVnA6KSp2YzVK3RlleEOv2WnRGN6FYms6zHdxx6828/PyzNNRVU19RxIp/jkRkidHRSTasq2Dnro0s+WYpKSkkuOLDJI444SjxhOwLxEXGhtPuUvd52csmY1FisRVFuhLSmzg7mUwl1Ddu5Oe//gWTizHGZkw0r7+R8f5xeoc6ed9H71Nq2qWZAIkVUfzGqapxKrL06Ni4cmGamppWjhDSg9i+fYdS2g5fHlbxDLt27VQ241L3dHf1MTuyzGc++Tn6B/q4PHyBzvPdxJNRkstw493bcXu9LPtW8C2FGRocJxiI8r677qZqk5VFn1gnZxkYHCIaj9O2bh1Wh0NdMxILIbnMOeUtSnkrewcN4jqTq6P+v3oP+XrwX9RSQnZNZRQZW0hsKlZolQgsezh3QQEWs1nZ9SdjcUWqkecHoiEiyZjaY89MTtHW1kYqntvHyj5USGuh4AoVFRUK7PV6vSq3vuNcFzMzs+peLn0b2RuKS5bsyYQ4J/t32SNIP6fA4VTHLkTMVFrD0lJAxV10nevAabGxprYOm8WsHLLuue9uNm3dRN+FXkXAlVzpC5cu4faWYDE6KTB5uNx9GRsGPvmxj7BtUxN2Y4qh6S7++el/YmllgfrWZpJoOdfbBZYI67dsxOOpZGhoidde6WC4ew53xSY+8MAncBRUkEjpGZ+aYzmwgs3hpKSoCI/HztDQkKpRRXUt/RgFWAtVSCPzVK9yx1PJCJHwCiaDDntBCbGkRe2nk8lpbHY/DmeQwUvHOXHkHWyGCm6+7iF0uIhGF9GYF5j1nSQVCeHRllDkMRMMX2ZyugODKc6nPvnnDAxM0ts3z+xMiljCgkZvZ3B4nC07t9J95hQurZ7/9KmvUOKp5D984jG+/tffZPv2napO1hqlx3AFuP03bqdeebsrI3BlBP6djMAV4PbfyYm48jGujMCVEfjfOwL/WuD2Oz/4rrJK/tsf/i0mr4mUKG4FIEKPJqNDk9QodY4ADGltkrQ0b7VieWRRAIt82aw2tfmXpq009KXZJD+lqJBmvRQdqoBLJlezMMWWMacAlMflX0eAij9mxAoglHucKGcF8Mt95RisCvxQ9rM5++QcWJsDbJXtkLJpldzN1XwZKYqkmbyafSsqVin45PXld7FYXBUp0Wgkl42oz1mDCpgkTW8BWYWZmlcy5rNr84pFeb+0WA/LR8mIBXNGPUcKPo0CZXVKuSwAl/r88lkEG5M84SxKEStFZg6sDbLsWyIaiSlViYAfSrFntyvASh2HKIIjKwp4FRap2BwppW00oYAtAda9Lg91NXUYdUZlGSrgUzQRJkoSg0mv3jOdyCmfJB9HzmNJaYkCXQYvDzI6OaFA1NqaGgqLilS2TywWUUozvSGXW2i1SZNRMjJXVDEkFlmSXShqa8kE1Vs1ynZ2Ul5Lb8Tt9io7V63GSPf5Pi5dGlKq2+ELs2zb0057+xbePnSI0opC3jnUwZPP/5gH7v8T1tRX0tLUyuGDh0mEk3zh849x4thJDr55lNa1TWze1M5bLx+isLya/qFhNrdvxlPoYWxsTFmoagySTRpS4Ne2XTuYmZtW51MapTNzM+zZuwOr00Y4GlaKJVFXT09N0dLWitVmRWfI2dSGIiFl7yngrKjyVk/nu1nGeYBECtx8nmd+HueB09w0/qOiVv753uI+D+zlgVuZo2p+qazkHNCXn3d51rb8W+bke5W6+cfl530eEM6BtnlQNEdaUB9JXR+5187ZkIuaXey/c58vD0bnrpmczbh85ZWX8nwBcJIJaRhnlYpcK+p0nUHZoxn0OTszKUiF9CE5WBvWrVPZxuc6zikShoyZfEm2kVZyPEWpns7gXwpQWlyGWWtUwE2h20vAH+C1F1/FqbVTWVjB8WNH2L1nN3W1NXR1nSOVSrJ12xZ+9/xzbN3SrsgdAjSIetS3Mslyahq9NU1VVSFFxSVKKW7Qm5SiKOALUFhUweGD3RQVeVRDXhj7bW3NNDfXMDrWz5kzR8lmo3jcFoKhJXSGjLIh05uN6IxmFpdDWGwOikoqCAeCRINBlf0rIFUOxBRGd0itfzKG+TmQH2dZ8zIZsaUVBn9u7RNrXKV+FvAsm1GEEhlzIbcIgCrkCCGapLM6HE4vBq2V0ye6GOiZoWXNOq7acT02o4tkOIk+rSUtlmHpJDaTNAH1WBxuQtEUy8t+dS7MFsOq9Tc4HFZlmxYKBZWNrdieijVd7vOKojOvBkc1gGStk+OT8+5b9qk543Z71NyTdU6snjNJcS3QkswmwJjG6NCT1MXwRRfp6OsgmFzB4rJQWl2h1KbhWIR4MkmBvZAl35JSHDqcDorKilQT0x9cJimAskZcIcTNQK8aNUJSEYBRY7bgDwaV04G4DYh9qwDYQjaQXHCNWJ2LejSdxm6x4XLZ1drY19OrHAWam5u4dOmCUkJt3dquAJJA0KeAT7UWZNIk0nHi0SixaFI1qx2SR5zOUOwuJLIcUHZ30nQbGh5men4Wq9tJcU0VcYFWggFldyyqhGW/n5o19WzfsZvR8SUOHTqHL5DFYC7GaPKAzkAkHiWaDKs5IeuzaiBmxNpXAHaruqblniZWrmaTqKBFCZtTa8s5UkSCTFJZGErTVa5pWd9ERSLkIGXPbZLzq1E/0+mYyl0WMsHSYgSTUWywhd4h4KtEBxgV6KTs43WSh5uLE9DIfVwp7TMKYJbHyPtIIzIj1uEpybfWq/Mh9nwxyVZOixpcx+E33yayEmHvgR3qGnFabTSvaaSowM1PH/8JRV4PH3rgQb765W+wMLPC3ms3cv2N16jjOXLqOOPTM9xx902MDk6qc/KBe+/hxz/6ERe6B7nmxnUqR7GotJj+gSFC4QTDw9MEl+KC9BMIBpVF/pZdTj76sQd5/jcvoMk4sBvKOHuiH7PWSbm3nMpyyXGNMjE+qdwkZmcnQZfB6bGxbkMzZ8+8o1SQu3dtUSDuk//8K67afTWb1m3G6yri8X/4GTMjQcoq61UG7GJoGptHy0JgUmX1DvUHqSxvIbKS5mtf+xp19V4stgwnTh6npKycL3zui3z6sx9hS/tm3nxdrFZT2F1uXn71TQXg3XXP7ZgdBp546tfKYaCwxMuHH3qI+oo1CuA890438UiMtuZWpaQUh4Kbrr2Z4HKYVDyNy1mgXEMMNo1ymhDVj6wDP/nZT6iuqaWsvFwpwE53dtFzsZ9rbjhAQ8tahkfHlMVgY10NiWhE7WsOHnyTBSFCxUL0dnXy05/+mEKPm9MnjnO+6xxFHo/K14ukQ6TMcXbsrMNqWGa0/zQXOzpZW7mVt17qRp+toai4FaurkEg2yuXpQTKGGKFUBEeBm85zfdi9FuUUs+BfJE0Km8tEVU0p1bVllJUXUlFWpHJ3z505SzohDjNmPM5ius71sTznx2ktorykgonxKTZv3qKawMePH+XALTdRVlHMSniFgcHL9PVdxGG34XLbGBkdpKGxTgFbU1MTjIxM8sifPkJnZy+XB0dY27KeWDhGMLBMJpNzICitKGN4bIx1G9bSPzCibEKPHT/Ogx+8n00b2jlz8jS9PRfYsGE9OquWUDSCy1rCgevvpMRbSYnXjVYjC1AcPSmWludya5/aAxsU8U8jsHZaFPYmwrGEin0QC3eP1048ESSwvMhffumvqK4sU9aRoUCUpTk/9XXNzMwv4vAWsrgSZt3Gdhob2+ju6KWtea26t/qWw0wvLnCur5vmDa1EY5MceuMJ9uzczd13fgSns4p0xsLeq65h39W7ueeDt/LLXz/O5Ew/1fUeCrxmkokYdp2N0FyQjo5zfPpzn+DoyaO0tLbx9NMvcHlolp1b2nnoAw8qa219OsmGdY387J9+wcTAIg/efT9nuy9QtqaOt88cIW5IoXeYcbi8nDp1hsW5OXZt24ghnVR2onfffhe33nKVypDU4GB6OMA//MOP8RbXM+MLsnnfVopqXLz45lPMzAxz4tAxiguNOM16JkfDymJ8955aFhaWGBr143Qa2LipiqrqUtwFXnyBEG+8fpT2LZtpb9/M668fZHJSQNIMer2Z6qo6wiG5/2aIRqJ0dPSzaXODciMQ8P7DD99NOBzg69/4KR/6wFrmluKcOjvB9XdtU1ESD9z1Zzz51PNcveNa1ja0cvTwcbJZGz29Y9xy120MDnWh0y7zve9+h0J3gYq9sZkdBJcjBHxBHHYXbW3r2bptOw8++CBWp13dKzQZLRrJV7XahdVET3evUtYfPPSWunfHkzEsNqsieslxzc7OsmfvHvr6L/HyG29w44GbaW1r4eLFDhYWxoilfFRVVXDDtbdx9O1uknE7J0/20ta6kYsXetiwvob6uiLq6xuwWd384Ac/5mzHeY4fOYqOBLXNlQSj87RtrqHAI3meIdq3rGfg0gTH3j6nSCrHDh/D667jr778Kf7+7x9X87+hqZLjJ85x7wO34ynycPjY2wxemuZjD90FyRhvHzyp9vbNTbU43VBb58Fm0/PqK68i4v+G+iZuO3AzP/vZC5w4cYH1mwp5/93v5/cvvqD2GjfcuBOD3sJV+/bjW1pgaT7CuRMDVBSt4XvfFpLHLRS4ChmfusyOPZupayhV59ZkctDTM8b580N86ctfoamlmmhqimPnfkNX3+tojH4FWv7gO38g7Ldx1f4t1Ne18dJLB5kYnWbL9nZiiQjTM1O43W4CgTCFhWUUuL1kdVNUrJHoAS1LC1lKS8oJhleUQ9RKQCITzMo5Q4BwT6FY+MJg/xwDlyZZEVV9JsmGlgaM2RR333EzdrMQYyOQjmK2CDnOz0o0oIiuZquJVCKGxWxSIK3Ul/GoEMbSudiGZDrnsJNK4nE7lUuO7FnF1UOfsWKx2MkaE7z41knmlr2MzerRWoopKLWxdn0dp052EFyMsm3DNsKhSULhMZWXHo1lGB0do7S0TKm5mxqaKCr3qPGQ/cvNB25We43Dbx9W+a2T49NkIgYKHB76L/ZR4LLT1FaFRi9KTD/hUIj16zcqsLaqqoFoOM2FCwMsLviwloWUA9bmze3oTSYWl5cYHhnjoY88zNz8AmOTE4QiEax2O3aHUylgRd0ppJiseN2uusso8poQNFWuKu/G08jGXvZBUhPpNblaSWJKxJ1IIpLiKpIgR8aTvY/0YkTJbJRaSsi/sn+VCNbVnoW4oAkBTmo6VX9KDyKTJhqKrPZEJArBofo18wuLaCWKSXoAyYTqM4gdfyQUUvck2T+KY4soeWVfKb0QUTKnZPOs1eK1F5BYiXDizSMY01pFppP3fuPQWyquqLi6nHe6z7Jt7y6lF1qblDsAACAASURBVO082km5pwK7ycKWjeu5747bcdm1hKOTnD5zkOMnX6Wmrlz1UAYujyKH17KhnYhRQyCW5ELfEOfPjVJgb2HnvodoWLOP4dEl/KEVEtkwNqcJR4Edk0TTaHVEg2EVbSN74GBA5jZqvylkRNn7R0JBFRnlsMvvxH0rSiypI5l1YpdoBc0IBtMEfX1vMjF6gbrKJpYmM+xsv46KijrS6QCdvW8STgzhdVYQmXOSiPmJJEbZe1U9GzfW8fTTT7Nn54089/QhKsrbyWbFzSfK2nXr1Gc933mMob4O/u6vvkV1aT2f/tPP8rX/51vs3LljFbiV1HnpFQjpV5S/QvJfbYXlHbfBptFocif4yteVEbgyAldG4P+iEbgC3P5fdDKvHMqVEbgyAn8cgX8dcPv3fO9H/42ugW6+9fi3MHtNYM2pY8T22GK0kYmnSSdF4ZpeBW6TCowUdrQABAJAiGDQ719WTfq8ijWffyhgUt6SWIqJfK5t3kIoD1rlcmJzgFCehSp/lwZ//vl5AEy9huiCleWxgEe55wiYIYWbUjYaxDo4Z5X8XkAkr7DNg8w5sDaqnpfPahT7TbM5B2jl823lvaSAei9gmwNxcxajSk0kmWGrBZYAVFI0yWOkIa2OSz6vwrpyGYMC3ilQXFkaxRWAIyxXqcLKyopoaFxDkbcwZz2cSpGIxdVP+Ra1mzCZPe4CZXEkm/nlxWUSsSROm4OaqhoF5sajMWLhaE61LMVMJkDatEIyE1dZg/FokkQsRSYhxyLZs2nm5hax2l1U1azBYLQoEC4eW8GkzWC1mjBa9IhxdjQRIZaSjMmoUmELcqHTG/GvrBAT9rX6E0evSyug02q1o9HoGRkaZ3x0htr6etXAUrZtyQzhUEKpELZu3YLJkuHE0dNs2bqOhqY6BgeGiYXTeFxuzhztUudFFI1VFTUK2IqEhPGdxOX2qrpGQId4KqEADQEQJCs1FAuzpqmeuoY6dAZdLnNV8lTTCTLZBEarZAsJOJFURZNkFYnKUMBYBZYJWCngg7ILzqmdxeZazm0eQJWf781N/p/nfP5xIhB/LwCbvw7ywOu782hVpaau9JwU7l9YLL/3efm5L3Mu/xmUF6kiOki+aE59J0BK3to5r67Nq3oFBHyvFbJGm7cn/5fgsrymgD/ymnKNKqtUpRw1ktVoVVaqqL6lwSegjBSdosiXjyPnzukoUKBf05omPAVe+vp7CUdXMOg0hEMRrHozOmkgJqDA4qSquJK6inpee+lVVpaC9F/oZ03NGuyy/khersGA21vA20cOUl1XRe2aSjq7z1LXWI0/tMTZrlNodBki8QQOhwlbgZbxhTB33NWIQWdjenJJ2prEw2kqSmtIxdLMTq4QWQnyyKN34vU4sNqMDI8NMzIzyYJvTmXaWm1CLBFgLIreLCrFBBq51gQgy2qVXalWZ8QqwGgmTXyVQS/jn8/Qzo+fnGAZP/mSMVIqaJ2ZZDIHpguepjfkFM6y1uVA9RzInluLRJWdWxOzOo0CbAx6G7UVTUwNL3PotTOUuSu4du/NWHSS+5tBk0QpQa3mHJFF8m3tzpyTghATEkkBlXPrtryfNG5lsZF1M2eXrFdzSasVq+vcFjuv3s6v3/m1VeZBLB5TryX3DZXZnUiqaZ2StV5IAwLeGXWk9WnCmSgTC6NcGukhIWBTuYuahkqWA0sEAgYKPAUqc1sUEXI9i6W5WEnHVIZXTOVqGfWS55tba8V6O2XQKxBRKXDFFUHWU7GdlkaVyagAXAF6k3FZH+PYzVa8TheaRJqJ0RG17paWFVNU7FHZwKLw1WjknpNR7y2NoLmFGXX/CEeTxBJZ1WTz2J2UuAqVulcsma0Way5D2zfP6MwUKV0WV3EhFrtDZRGnoil8y4uMT4/gLfKycctWLDYP3X1j9PRN4A9kcboqMJpdhKIJ1eQTwDiNqGzlXIntfY74lL/nqlxSg5lUOqGadWJfLeSBdCKCy25TjTqxs8/lquWubZmvoiJOKYDHpZTAQnhJSXNWI84POccJlRuWSGCxWhSoJGQgIQLk17h8hm1CwFiDUTUIpSkooHjeLlllN8diipQR9PuVmYbMLVl/p+emcLgsOMVud9HHzMQMs1NTJJe1uIvMNNY0Mj46jlafoKqqkttvv43Pf+5v2HFNIzffdSOnT3dw+tBFdu7dpuZ0ocfDyRMnaFxbyfr1axUZbdHnY23bBro7+3npmYOU1ZdQUelh39WbCIZnmJyaoramlvmpEBc6xwjMpbDoXUoF6Ha6CPh9SrWh1QuBY5FwbIkPPXwX3hITI2O9JFI+fMtT2O0GNqwX+8Uh4tEQ1eUNrIx7eP5X/cTDWmz2QjR6DWa7DofHzMCQ2MDa0GQLCEcSCgi47/4b+Ngj9zE8MsnuXVfxxC9/wZGjh1jb3MylC6Oq0Sw5li/+4WUmZyT/U8PufdvZtms9IxNDRFNxquvE+ve3ZOJG9u7cicvuory4kpdfeIPF2UWe/OXT+OaXMRmkESprgA6HA5XFXeT1MjM7w+DggFKinzh5kiV/gO2799LXP0D/5RFaN2yiuXWdIm5MTU3S2dGhzu/87IzKgy4rLmJuZko1mO+8/TYuDw3g9y0qm8aysjJc3hoWg3LfCpOMDxAJdOBxBClxmzn8+nnsZi9d55axWBspLKtnJREhrY8TjqbxB9NY7FYC4QU8pTZGJvrp6O6gqMKJq8CpSAblFVWMj8xQXl7D6NAYi/Nz3P+Bezn7zhk6Tl3igfvvYWv7ds6+08FbbxwkuJJr4osKav2GNhpbGrjY34PeFGVNc4Waqy3NrXR1ig21jYnxWerq6tU4TUxMqex1yaXOprKsBELs276HO2+7i6HBQULRMHVr6hWJTBT9Fy/147DZiYQkr9DI5NgUf/boJ+jq7uKrX/8q3//HH7B3x340SHM+S0qyrYVIqXJqNWgEaDFoiEUjWBySHZwkHjPgdBQTXglhsJoIhJdxuAzKklIUyE8/+xTPPPMUD9x/A3feehtOsfQ9cpZHP/o3PPDhB1i/ZSuTc4ssrYS57ba7+N5//T69nd3cecf7VManWCKf6u5gx95ddHUc5NDh5xXxYu+u63n4gU+yZdseXn75NXovnUdrTJDShJic7uds1zGKSwsUgDjSN4YxJfEqSyq7W3J1165vJR6H6akl4is6jFoN27dsZO/2dm49cC3adIrXf/82R14/w9qNzThL3AxOTHO6txd/LERhuZNkKkQoEGZ6bIE9W7bicdhZmB/hmgNb2b5lsyImugw1/O7ZE7icFXT29Kg1edue7RSXFtHTd4JzZw7SeaqXWDDAth2V7N67Qan2qqrKCKws4SlyEo74WQ4sUuB2KXWXxVYAWbHutxAIRDlxopsCV4lym0glYGZ6kVg0TVKyy9GzEgoRioTR6TM0Ndcr8F/2o3fdVcnY1BKvvNVFYVUNBUVWlpaiuB2ltDZuJh0BTcpASfEaunsGmfPNMjM9xvToGHpp+ItzQTCkwNgCZwEHbrxFqZmbGpvVGh1LxtSaLPt0iQFJJ1LqXi3uJN6iIr75zW9RU1ebi7+RTPKMAB5OzBYLNbW1isjRuraZI4cP8k8//ieV7drYWAO6KGnNCg6njZbGNtzOKoYG5njhebFevk+tCxZrkqee/hE11dXs23MtF/ous7gUpKamjro1tfzqiZ/iD85QUGRkZmEWoznK9p0bqa5tpa93lJXlIFVVtRw/fIarr9nB0GC/ImCKU4TPP8uufdupb6zh0tBFjMYkmzd60GuiZBMFTI1HmZ0O03O+XwFok1MLlJUX86lPfJhEMozJpOHEO4cIh+PMTGopLa2lpMzO7Nwcc/OzWBwxDhzYT3PjFlaWJX9dj8NczFO/eAmD1sSttx4gHAvwwouv0ta6VSndxZmpqqaKM2c7KSqu4v1330NSCBw6HwuB8xw/8xT+0KgiOMWiKUpK6tBqbHT3DHHwjU72X7cLo9lKNqMjEkly/vwAblcxC4sBWteXYXUEcNgdCqiNqgiPBEWFFZB1EwmZ1fkLhKaobbBx021X8/OfPc2RN/vZtb2KppYCwn4/hS4HNRWlyiVGxYAko1gcZnQmnbLFFXt32URJTSuEYdlrSI0pv5Z+gZBFZM8v0Slyn0+nU0q9rfYD6RTZSBivw0zaGGNkzs/EnJ3FFRdxjUuR9+pbaug4e4GVhbiKPhkf7eXArdvp65kgkTYoy2RRU0p2q9Vsp7llDYlUDI/bo/aW4oRQ6PUweGmU0pISqorq6b90Gf/yIg6bhWtv2EU2m1DOSkeOHqGxoRmr1cngwDh6rZnS4kpOnzlDQrdMUUmRuhai0biqWecWF9iwaSOV1bVcHh1RlskS8xNLJKhvaFT1oURTCHgshAy7Q/oJZmVBL+ukKGZlT1xUXKzq/8WlRRbm54lHE1SWV6m9tdvrQWcyKdBd1L0y1nJ/kT207Fll3HVZTY7IrYGUVrIJckQ5qd/kNRJxcVLJuWPIHlSub3Exkb2wXLdChEyKk5LQv8WhTIi4QiKXvb4AxAajqtkiYue/ChgL+pnRJsiItXBaS2VhGfqElrkxcRUqo6y0nJ7ePkYmJ2jeuI7LU2NMLs5SU1VHYcrD1pb13HTnHjJ6PxPzvfSNnWV8apgXXjhKS2M1hfYiov4ITTX11FdVMTHn43DvOF0jS1gxU7tuL41rdpFJFeFbyqLVWzHb/wd77wFd6V3e+X9u7/dKuuq9a4qm9xmPPS64YRvblBBKgEASkviQBEI2lFBS8FJCNgR2KYEElsQsptjBuGJ7PN3Tu0aaUe9XutLtvfzP87wj4+Ts/5w9OXs4u9mRj9AgXV297+/91efbHLgDZmwuWV+zxrmoVNbzXC6V13ZYiaSSGA65P5vZcJGS+9H9u2w2Jd8HD8Win1xhEldgnMWlowxeOUiVt4pcwsbQyWkCjgD3//qDzMwMMrcwRENLgNBcglwqoKSn06cP43Tk6OtrJp8yYRZb5Zid2HKR2tomIpEFzp07ztvf/QCT02NMjI7wqY98lra6Tv7gtz/Mn33ss9y89yYFsBX7vwHc3ij13miBGy3w/2gL3ABu/x998Ddu+0YL/EdvgX8XcPvlv+bvvvFVVdx+8VtfwuwzkbXk9cArqjmlceYNN2JRE0khpWQpKHhkKguoaQClBnBZuG45bNgj/VLpugI6mA3QqWTkbb4GYF0Hol6vZF0BwlYUgq+Buv9KVWuoa1dskeWrKr/EvlYBX1EXlPQAJYcmKRarGPa6qjAhaoO8oSaUwqKqy5xOtQKV4ryCxWIQWRaAztg6S7FfsiXlYCbfECWOFMkFAFCFrRx6BLgVHZMqbg2bJMmtSSaSVFYE9PtSvBTAQ4DT0PwstrITq71EZSBAXW0dweqgMkWFWbskrFizmXw2Z4A+1+2V5b3FokgY16pKzhfVgkoOyvK+HgFJy6iKRg57knEj7RLPL5IqLyhwKxm3fo8fU9nCUjimtsVSPJLDhdPrI5cvkxUllFXsA01YVI0lBqSiYAlRMsu/igTrahgeG8HscBJNpMgI0H/d5tZhLtNSX61WTK/sP8Rdd93DTx9/imyyjN1rpyIQJLwYYWY6hM3m0jze2tpqWtqrSYhtc7CBjs4mxkam8QcquHD6Etl0kVIOHG4fHe09FAuwvBRV8CCVSeCr8KlaejkWUWDFbDNhETvkRIyWzhba29u1L+dLBVVWy6lOivlYRDAnAHxeizjSd+RwJwDvClFAmNMCdgiAJYVsKVoY9sS/zDSWf6sV9XVl6+vHgvQXAUSk2Pr6jxVywYoq99/mPq8AsSYBWvTvGTmh8nuvWXW/pi4X8G5FdS7sa1HMSRFFxse/zrpduYYVgGXFztlQ+Uonl8K5kCqkrwuxQsa7zA95LQiVS8Lal9fYjDYR4M1mo6BZm8aYlD4p1QVR4Iodq9VkxWl3qe3xLTffwvPPPa9gi8tlUwtuKRqmYynsJSvWvAC3AcJTCySWkmSjaVWLVFdW66dFwGh7mcXlOVUA+Co9TMyMkCfN3NIUI1OjVNf7aO9twuqSy8jj8joVXCmbJP+0QDErgJ0Ut02kowWcpiCnThxQAsSH//Cd9PbUMTJ8jvm5UZKFHJGCBYdHrIol3zpNoZSmTAERPLk9LpajUSw2UTe6FQiVeoioNe1msZd1akEnmUzpPCOFEVX0l8rX503Jz7br89M8WFHcWsUZQEoPYgUtZARpbyMvXJQfK2pc7TtqEV/QeVpsymRsFDJmqitasRRcnD95lVgY+tpXs6prDQ6zi2TMUNlIpUCsdiXXzev1U1kZICw2iuo0IKCx0ZekkLxiCy7fN2zvJa/YyMU15naD9S+vF/WlkHzktYlE8rpCWOx7bTiskjEl86yFbNZMrmjGbHOqatlV6WFyYYRUcZnB8TPEcyF8VXYCVV4c/k4Wwwt6v2JfHkskyIpiK+ChrraGXDZDUWyPxXlBxpuAtqUCJlF0X2eqqwK0kNdCWElAbpNZn5PYzJULkp/t1u+VM3mCbp+CjKH5OZaXF/D7PDQ11OHxOLSIVSqIXraodoDiQKCqVLOVWFrm7RxOUZAXylQHKqn0BdTtQNYap9dFupjj7MVzJLNpahvqqPBX43F4lQyxFFliOS4qlzgd3Z20dnQxuxDh3PkRZubS2KwNOOx15PNWVShiF1cLm45bIQ/J3CVzmhZVJYPaZDVIK/mCElNkTfM67Lhddl0v8oWi2pkLcC8FXptVnolkYpax2i1US2ZYLkMynSUdLyDbBCVyabGvpJlvSh6QfijUBmlLGR3Foio25J4cDreq5aWtpe/ImJBHImoRx/UsXiEceT1eXbPld6rrqimUpHia1uu8fP4K6WRSlZpDl0aQumWFAF25FHfftY+9N+/mmaefpbG1EocHLg+MisiK0PwS2ZiZxtYaYssJ7nvzPqHuMDg0oMXMYkkUv0GuXh1WMKKqIoDJUtbs2FOnLuoa3tvZoar1pfkka7o3MnB2hMW5GH5PJf6AF5uYBphTFMtRsMTo7K6ls7uObH6ZaEKAhxL5UpyyKQ2mDHaLi47KvQRM6wlNw3f/8Skltnzy0x9XNeSn//xRzpw9T319J81trWQLEXxVed766/eytJxl545b+N73/kHVa92dXTqWI0tJjhw+pWPQVxmgd1UngSo3e2/dxosHniNRyDB47Spuh490rMj0+Jza7x7ef5yZqXnWrlrLmx94C+lkhr7uPjZt3KTqfqdV8siNnOjIUpiZmWlsDhtP/ewpquvqmZ0PMTO/wAMPvZnBa6Mshpdo7+ri9PkLamW5a+dOLao21tWxdu0aKgI+JicmlIw2ODRIbW0NXd2duq5F4pK37TcyWD3CZhjGzAjTk4c5dfwKO7asxko7c7NmLl1eormtl1xZSHCSkWwoAxcis/SsaWV6cYyZ0DiBoEfHwenj51m9vg+71Y3d5mYxtMT05JTa6p87c4625lZ8bj/xaJx0IqNqHVFLibp/cmYKt8ej+do2h4lsaYayNUn/2n4oB7gyMIjDXsH4cIjunl5uu+M2vvu97+JxeNi0YzXjY+O0t7SwpmMtB144pGPt/b/1m7z0yn4lPsjY6e7q4ctf+jL3v/FN3HXHXXz+c1/kN9/7foauDfLy4Rd53+/8Bs0t7SRTGXWCkD2oOAaI7XkhnVClnFPW7pIAxTlGx+aob+zH7qoknUhSMJWwusw4vSaWYpMkUyE++vFH2LlzIx2tLQoKzE6FuHh+jGefOk9jaxtbdu/hA7/7CMfPnuGpnz/NhXOXcVvt9HR1q1OLmIW6Al4yhSwvPvsE/ho7xWyehfkowYoGPvzRP8Lnd/Pf//k7WOxFKoIepmcnicQiLISXWbtmLXfdtoP9zz3PmfOXWNsvUQN5BgbCtLS24nYGyUjWeSJHIZNi64Y+tm9dS2dHoxK7zp86x8j4FV44eACTrZZUToiKSTIs0tHj5L5738A/fOtpbt6xTxW3S8szOIIu/DVuaoMudvTtZvhKDIfZQ9/qPkolO3/zd99h+7Y72Ly5j5mZU0yODHP0wFGsdjN7921lfHIUi7XIlu3r8QUsLEWnmJgZUqtg2ccXinJOsVHIyZ7RTTKRp7KyjkQ8w+JilFLRytWhceKxDIvhJBUVXvrXrWfo6hUWFkN0d3dp5MHNt2Vx+Ssp2X2cPDnNxGyYzTvXKglofjJCV+N6qrxtqgw/d/Ec06FZnDYP1pyL3o5eVRWLE8m2LVtYvXqVkgJkSyFkHjmvyNo8NjrG6MSYWouHFmaU3CAWuHPzIc2wDgZrsTtdmoO6HInR3NKmeZFHjhzjt9//AeqCNVjyBQaunOPE6cMcOXKU//TJDzE5OUI6GycVi9C3plfXw5qqVoYG5jl59AKT00NYbFlaWptw231s3rSDqso6FsMRfD4vv/jFc0zPjbCcCFERrMRfBe2drZQtdp57fj+lvBmPLchOcdKZnOfihYsatWJ324lGF9i0o4P7H3oDY1NDnD5zgVJ+hgfu20NtdTPhhTTphJWzpwTUSzMyOspDD91DdY1Xc33r6hoYuDCqBLzKyma279pBNrvElaFrqlZdWJjmnvu2Y8KjLi1i3+131DJ8ZZ7Ycoy1/auUcDQ8NM1LL51U5WywupZ4Iown4FIyUN+qNdx00y2kc3EczgLR1DhTs2e5OnqUdHYJOavK+bRQMjM7EyG6XCQalT2Nh1TCTHNLl9opixuK0ymrbpQ9uzeTkuz2wQEikSQ2cxWpqBOXu1JJJSMT15hbHOKmWzfxhru3MzszSkuThUwyRlXATzDgZ2p8jHgsqrEw6sThtFOymEhLDIOQV2VPKGcDzArcilpUXHLkICxkE/me7kmL4s4jhQRlGKqy0Z5N4bEWKDnyZLERingZmysTTlg1ZqSpvYXqqha+/+3Hke1Mba3sJTMMX42zY/ctundub2/TZyCkMtkjyNsbX81cvHiZvt4+VVT7PRWU0iacNjfDV6/x6qGjrNu8Cp/fqY4aw1fGWLO+B6fDw9WhYRobWzl/+hL1jfWks+IUVqClrdVwKXF7NGKnqjrIhcuXaWxuprq2VuMvpufmuOf++5XMkSsmmQvNMHBpgObmJjZs2qjz/nwopOCp1+djz57djI6McuDQQTpa2xgZGqbGX0PRVKK1uwu7x43JbtUMWY2vkvOb2aKkOMMxxkUpL/a7GSVqlkzl18hysk+SPZcqb0WxK/txqbuUjf26rLcyX0uJRxpRz39KojNI5bLvUic1l4d4LK71C3kfj8uBxZTBKVvMogWX3a17iPhymryQ/Iuoq444TmmNpZDXNX1T/zru3LYbqzXLyYGjDM9dZmT2MqlyjIIpz8johBKx+jo2Ue1pYWZkicHzoyxG8hScNVDTRWtTH25vLZm0ZFBZqQgGMSlZ3KbOTnK2K5ZTYE4rgbKYsek1ituEkOelDqOE6WJBSaNy5pezutSM5Gwje/Zi1kYxLwTBBMncCU6e/iE1QRuTwwt0tWxkaiTCYihEW3s1VnuappZqvD43Z87JHFah7kwzU1fVoaejrYbm2g5mxpbo6ViPw+TR6JX2tkae/ZefEGz2EEmkaGxs5POf+iLNNa088oE/4nOffZTdu3caGbc29cS5obj9j17AvXF/N1rgRgv8T1vgBnB7o2PcaIEbLfAfsgX+vcDtf/lvX2Fo4ipf/OYXKbvLpEwZZR6KosZqcmAtW3XTL5iQHLGyRcnszBuAgkXAGqtuK0XhtGKxaqjxDAvjFUDWAFSNXNcVNaGhkjUArpWP1wNOr1cL6fev59iuvF7UZoY60FASqu1yNvWaokuYtysWpKL4kcOMgAjyOik0C2AixWR5nXwIGKEHv+uVfQFT9D9V7hrXKe8n7yXvoQVrVTWpd5BKIgWckmuyiUWsHCbEejOb1aJaVqx5sxn9vlcKfx6vHiAkw1UWJ2G4ypFJbIdjkai+l6goggLOmi2aVyMMXrH5kcyz5oYWBQ4NkPl6W19vY8mbFEDaEGkKuxS1qlqOL4IrR2VVBV6XWwv4chCUYr1Vch/zxgFbmLiCRNnEUiidwlq047J4FQQenRhWdWE4Fqatu12LyWcvXRBkh2Quz+XBYdo7ugiHl6nx+2irrVOl0lf/7mu84Y67OXXqDC6nl3g8zcTQFG99xzv0+v7HP/0PLA6Xts/q/naqqr1qWSzg4PDQJF6/n1y6gN9fSVHUmIjaz0U6lVM2tBQ946kltUbu7OygqbXJUORdt0lcWFwkWFd1XR0iuURyr4JXCdBQNIB4BRmMZyhkBCEA2OyGqnAlC1kAtBWwVGyopT+s2BS/3o7YGAcCYl3PNV6xRNY/avT4lb78b9W3/3YcqNJbx4Bx8FYl9wrIkZVczJzRB1435n6ZX2uo51ZA4ZWxtnKtK2NQrnNlvBgKTwPwLYqiR1TI2tcMG+SVsSkXJJa5YoMtf0Mzn6SAUihqNpJadJVN2MxycLbhdrhxWR0szC0S8PnpbOvk6NGjCtisXtXLzXv28L1/+EcsRRPlbIHI3CLxxRj9vau5dOYid+57A6FZyQuap6mhkXBkAbO7RGNLNQcOv4LdZSGWWVZWuNNvVZeA3v5WSpYcy4kFPH6nZnUKGSG6lKWYs7IwF8VSdDM/FSW2mKShpp3dO9awZlULtTU2wuFrFAthHI4skXSacEaAaYsBDpZy2BxqxqsFFFGL2R0OZd/nsnm17RJ72kI+RyGbMcghdgOYlblGrM2lDQXYlA9jTpRilJBK5IlKZcVQTsozKRYNIExBWwlIE7cBs2EZf90AQAFek02IJDJPQ7Fgopy3E3BXk0ubGB5cIL6Uopxz0dPRxc5te8mliwpeiGOx3+U3CCpFYYjXaN+SebMowOf1XbSQdVaUnDJvisW02CW/vm+t9L8VEoKR+224EBj3L4oWAX1lrvRQKjrJZcwUS5IfbSNdSuPwWciW5q/eMQAAIABJREFUo0Szs0RSM5y9fIz65lqsVY2qZMhpbncGi91KJp9lbn5ObZyl4KsgrGTxSo6qEB3sFkxa4BFjX+M/GVPap2XMF0RlYMUuRAMhcAhwaRIAxIopW8AnKlm3m1QyymJoDqfDRkNdNR4paBazms0pYLG839zcDEh2uihRs3nSyTQeh5tcSsB6h6pA/D6vguuSre3xupmcmWBkeFhV1gF/FU2NLXgCAYZHhnXeTmQTeCvcNLU24/IEmZvLcObULAuhMlWVbdh8dhKFGLmcobRQhYbY7WWzxtosNnf5vKqqhOQi7g5i1U9RVAkZBdBVFa8fsj4KqGVV+2nJ5hXl7eDgFerqatQ9YXRkmupgvSpGZC3UOez61CYglxTvhLAjKjKr5OAlkloEDFZVa46bWEbLHBxeDNPW2sbY6KiqQ0QhIWpgUY3ItcpcubAUwuVxaiE2l85qvw7NLxAJL9Pa3Ew2kSUsasDIPPfcfTs7d2xjanKM+dAY45OXaahrYmR4lni0xKVz83R1NNO3oV2zJOdCovqyMTM7Q/+6fk4cP4lEme+9aYe6QJw/O0hNTQtXr44wOjpGa3OQ2mAVFODuOx5g17o7OHP6Gi8+e4SFpTAOt4WKSjuFYoRUeh6LJUdHVzOp1DIXL03Q3O7g4bfdxbXRC3grLVRW+kmHLXTV7yDg6CaTcHLyxCX23nwTodCkqsf++bHH2bBpNy6Pi0wxSiw9wXJyBrPVy/btN+n8E5qb4/D+E2STaUJzIRrr2vm1t/4aW7ZvoaJKiAdiBRjlq9/5CslymjOXL1HMOtixfbPaqUeXErjsXgL+ALlUgdamVqqDNUoKk/1BRSDAo5/+MwniUycK2c/InmRpcYGxMbEHvIVnnn2el/Yf4Dff/9vkCiW++a2/Z+3GjUzMyfPzsL5/nRapKysqmZqcfK2PqBuHkIvsNlXGyz5EMquloOq0+rHKnFCIUciPkE6fxmpdYGJsjFzSjcfZxi9eGKCvZyduTwCzychclMnK4rAyMTuJyW7G6XGA1cTQ8ADD10ZYs6FLM+4iy1GuDk7gcNi447Z78bi8/OzJn1MhOeKiVFJXABPReEzni0wuS0dnB+FIBKfbStkcpau3kQsXxohH03jdFVRWNbJx4w7Wr9vESy/vZ8fObXT3tPOzn/+E2upK3vWud1Ltreb2m+5g27YtavEvW8hXT7xKf/863v2ud/Pud76bndt284Hf/ADHj52iOhBkMTxPTaOfmdAkz7z4PJlCjo6ODooU6evpJbYUZm5sjJZgFbdu30F8Zor5sVHOnr9EVUsf6/fsY/ctt5LPZzE5zOTKKSyOEvPhcb7+ja/Q3tbC8NAw+XSR1sYOXS++992f4vRVEc1m6F3XT7oocR5REtE4Vf6A5uBmMykFHCSr95Y7biVXyDI/P6c2qtNTE2RTSeoafFQGnSwtzdDQVM2VoQltw86OVczNy9yQo73VzerVonDLE40LyCHrQ4uSEq9cnsRmEbtOu9pul0qSv2jBLrEPZhO337GRmbkRTp69yO6dDzB0bYZcOcHc8iU8FRG279iA3RJkdryA0+ZlcnqcyaVlMuUy+/Z2QyrPwnAat83F1i2buPWW+3jyZ0fIpgNUVwd45tnv0tfVxeruDVwdmuH4iVfZsHEdi8sz5EoRbM4MgSrw+PNUVNtYXJqXlAfNXPV6q8lly0qEkTlNXDSE7JaIS0RLjsuXr5Iv2XA5JJM4R2t7G6OjIxQKDs3tfO/vdJErm7F7qhi8kmJweJaNm9uwmgtUuWs5c3Sc2VEhnOZZWFqkt7+LbZv3sGvN7axZtU6JjBJ7kIhFcXuFRCVuMVY9S0g0ijB4JOf6mWee457776ajq0WBQNm7SHRLS1sHNouLHz3xU5wuH5s2b1NL2JdfPqBrhqhvt63fQH9nB9lclMFr5/j4Jz7J2975MO0dHQyPDpBKh6iotNLT1arj7eLpKTav34fTbacy6FZVYCKWYmpqlre/7R047C6OvXpUz31btm9i/8EX+ecf/JhgXQU9qxuIJJY4fHgAl8uMgwq6u/tY07uR5cUYL+1/CafHTDoTpaLWRM/aTtZuqOb5F45DziDL3HPvZnXzCS9KPIGZifF5BgeH2LhpLdMzEywtpmis6+PVQxPE41lKligV1eJYUaC5OUgqE4eyi/51bUqgFRDLa/cRD6dxmL20NHfqmta3qoNCwYTTEWR8bJbREcmzNmOy5vH6bBw7fpw33vsgb7r/ATJ5E6lECbevyPjMS0zOnmZmfpBEZpFobBmHZNHGnUyM5FgKWxkeCrPnpn28411v52//7otYzSV6upr5tbffyXPP/5DnnzlKY20ju7bdw/Gjl3S/7HZVMDO3iMfn4tLVV3nkIw9wy81dXBk4RLGYwuWSWBPj7KqfsncS4rOQgoUMnBfikRAfZQ9qKGvl0yZ1AtkAlEo4xXlHI47k3CBuJwXj3C+2wPksznwOt6WkBMNs2ULBGmR2scTRkyOMTS/y4Ft+HZvVzyuvHGJ2bop0JkRTU5DZ2RhbttxMOLygZ9iqygChhTm17Zez4sLCAvfeey/Hj55mYmyGu++7nbHhcSWhNDc2MzkxSSxi2Al3dLUxOjJGMpJh05Y1CviOj41RKpkZuTqJ0+kik8xrzrSAa06Xm+qaWtKZrO6lzpw7R21DPTU1tSRTaT3DtrSLyrxIMreMw2VhbGSMhdkQq9atUaD5+InjVAerKeVLuletra/V6xZVqw0bI5eGsbtdbNy5BV+wkng2rdbERbNJyUJCtpMPOXEoU1zqH3LGtJrISlSOnAhMxr5WHE9kj75yPpXyiUOItdcdfUTNaXbI/5iVUC5neyEAyTN02p26T5V9lqx/olRV8rfYuJMl4LYLfZRUVgB8K3mJXSnL/rLE8uIS2UQCl9XK5jVrees9D+D2mplbusRkaJAjJ46pu044GiFfzitZUZTK2by0V4SL5+aZmy7j83bR2r6RyuZulpNCirTi9vhwusTVJI3ZlpO0EMolG6WiXefacjmPySKuPiUsJSemoogMxPXMrGdMmWOEyCl7zGwuq3sN2XeYNc/bIITby06aGs0MjfycK4MvsnZVB1cuTGAtBshnJFMkT3NrBfUNAU6cPkZLSwdmq5NoMqmuTgsLU0yOX8NhNbGmZy2lTEkJKS11zRx4+SDtLc2aZS55z9lSnmyhzBc+9SVa6jpUcftXn32U7du3qHOYEMxvALf/IUu2N27qRgvcaIH/hRa4Adz+LzTSjZfcaIEbLfB/Xwv8e4Hbv/36V7gwconPf+3zmLwm8nYjw1aUWh6nn0JKbBWlGF2kZC2BVQr2VpwOn27Ss9m0ARqZDSthUZIaqNR1C08V2gpwpbCE/rdSwH89aLtij7wC6r4e7BKFqwCnv1QlGgDAitJXADazRcAPhxYo5Kv8vgIjr/uU3xfViBSH5aAt/1/AXHmNHG5WgDY5rIilr3wY4J1h8WQcgoxczxXbZvm3/K68RnbaAr4KU12zDjMZLWgJaON1OVlaDOF2Oejr7aWluUmL0KqqDS8rSCCKIzkkKZO2UCSytERXR6ehFC4U9bAmILMUvc1lG8nlFE67G6dL7FTzCvgKgOP1+65nDBvqTDmQSPsJSJsVFq7dAI/MJgEg5d4z2G0mxKVVgPliOUvZUiJfFBWqcFfL+FyNhKaznDpxTi3hauoraWpr1IPX3MI8ocVFLDYnTo+PdLbE5NQsxXyZSrcHp8nC9GiIuYVJ7rjjbhKRNGdPnhcHOWKRFH/68U8yOTnDY9/7Pu09ffj9YksrWT+Z67nCFs1Ilcwku8NJQZRkolCU9pV8Su13dn2t2+dQ1W11dTXrN6zXrLCEWPA6JWfRpH1bbOGkKCz9x1CJiopwRT3+eqWqAJLS18UO2VBQG31R0iSv2xaXRAVpWGWv9IsV21phaBskcwO4NXJjVbv9muJ2hdjwelB1RaEr7/f6MaK8WzlomgxV48rPV+zEDYWj8bnyGgM4lqs1lMMr/dwA1QwrU7n+lftZUdxq7m1ZMqsNG2QBf2T8igWsjCHpP/I35HeNvNXrY0IyLd0elmMxzdcT0kKlvwqHxU4mLgUtO4dePkBvp6hltuF1ejj4ygG19S7lCnzkDz/CWx58iK62dnyi8LJYiYQXKeZyPPzQg/zwBz/Q/GKZX4QJH0kuMbEwjM1pqKYDVX78FS4cHgHyElRUu4kmFskVxMrYpH2qqqaSsZEpEst2gpXNjI/OsLQQo7Wxizfcdifbt2/DVM4xO3uN733v2zQ0etiytU3Z4uMzkyRyZWwOtyql5FCtea0WqxY3NONW86WkmFDQrE6320kgIHazeQWjpK8IUGtYn5U1X1vacQW8lTaX5y7Z1TIfrtjNG21sZGEbuL9BJhECiz5nAXMFwJX5uyzgRxanXayXTcQk084XwOnwYsElsBxTY4tcPD+ElQo2rF/Pmt51uMpekotpBeeliCNjbCXnOxE3rPDl/uTnK+wDg7QgfdUg0qz0odf3XylWy7wsbbUyn4oqNJuPa7FZ7Kqddj+UbEhtSt49Go8QCHopmNKYnQWKljSh8DQDVy8zb45qrmZldRAZeclMRvOfRQWSSMozsOFxuTXPS4o10n9zmRR2p+GiINCtzG1GZJRcd0EdDeSeZa6WvLF0ImHMuQ4XhWQWv8dr5EZKxrvZRDoRJZtK4HXZqa2swGm3kE7G1WJ5Ynycss1KSdSsXlGOmtSCXlQpYkksSl8Bwhqb6qGUJ5mIqZo1EYszNDRFGScerx2Hz0Qw6NFcuaVIXBWukVgOpzPI+vU7sZjdnD5zkStXx7C6g5RsbgW9pOgm41udIGQtyuU0V1oKf7LmKVmpjM5tTruZVDJBSsAuKcCKw4IU7pwuXfulsCiFLrGCPnv2nPa/+voaThy7yL7bbr6+DhsW8uqOIW4SYgG4sKh5qPL//RUVLIYWGBoapNJTwZ5du7h67RrBYBCX283s7KyuyaLQlWKaXLuMFekzMj6qa6t1nfFp/m1WVTzyM5fNZbgrhJfU0lFAxcUFAe+DmmVXzEWpDTqxmGycOT2E39uIxeLnlf1HcPsEpDaxbn037d31HDlykHTOSV93Ldu2rePa0CijwxPyeCgW3ThcXo0mGL56me3bNjI7NUVyOcO3/utjFLMuTHkHR04e4dDx/YQWp4hF5ujuatJIAxnrC6Ew588P0dRWy61v2E17Tx2jUxcZGLpEOp7ivjsepLV+I0FfJ5NjcwT8LjLZZVWmP/PsL6gMtuITuZmtyOj0ZcKxacZnZwgEKnHarWxYtw6yZvLpArs272FV9zpa2zuIxqI4nBaymSjFcpKl6ALfePw75MRpIlvWeIXaYBMnj58hHFpSssjqnrU8fN/DTM1PqZX4s88+o/bFD9/zoIK1b3noITySF70cZn5ulkwqoW157NgJzpw5x017b2Hj5m187tH/rFm3zd1drN+wiWwqrQSgsdFxWlpa8fn8nD1/gWy+gMvjFZQLq9OpmcNenzR8iFwS0lE7lqIDjwuSiSvUNZQwlcPMz8zw7W8+QzFdoqt9I20tfZw6eYjKoE3nZK+vlsaWVUzNRYgn88SSacxCIjTn8FfaefXEy8yHYtxzz3beeO+bWb92L16nj/379/PB3/qAzttS+JW5vbOrjY6uLto7O6itr+N//OhxLg0M0N+/lmvDw9gdfj7y4Q8zM7PA8lKMKlEoOgzim1ht7t23h4997E+48w2385E//BAOR47vffebSsYRxZA4jQgwPzs3pyC8kGF6O/ooFcrkM3me+dkzancbDWdIZubx1fiZjy6QN0l2r5/Vq1YxdHGIyYE51rXU8cCeWwhfG8OSThOsr+X8/CTWygruffit3PaGu7Sd08UsoaV5nB47P/rxjzjw8gFsuIkspvA5q+jq7OXwq0cYHBmmc20vO/fdzPxymEMHD/IHjzxCW1MD506d4NKFMwyPXmPX3p38ziMf5Ic//jEv7z9ER0cbbS11CrDGY3NMTg1x5uw1ScTE7jCx95bNeL1NXB1a5OLFCVV0VVbY2LK9H6u9yMTkVXbs2Mrhw6e4eHGcm3ZvVKDz9Jnzui7W1lVrRItYuTpdDnq6K+jqacZu9Wq+ZyqVwGRJMTx+ieVoDL+/jmLRKXIxyuYCV8amSGZK3HvbPp770XNYU35Wd/Zp9IGsD1aXj86ujeqi8bOfPcE7fu193H3bW1icSfH1//r31NXV8tBb38i1kXM8/tO/x19ZwFORZc8tGzhz7hQXzs+ytGSmuSlAeCGllrsf/uN71b1E5oRUSvJixQ5ZSC+GUtAfqKS2po6Z2Tm+/08H2bCxln13NXN1OMxSxM7qtZt0rzs8dIX44hKjlzKQQgksHe1r9dm29vnoqO/ERjWLoQg11UHMFtkrSNyJk1gqysz0NE/+9Ge8+OKL/Nbv/Ba33Xw7o2NjPP380wSqPOzZvZv5hQWikRg2p4tVvf14PQFeePklzp+7iNPtpbu7l0OHj7B710462z2cO/ksmVSWdeu3c+DQqxw7eYRff9eDxFNiExtgcnSCn//kJC5nmQ/97h/zwH0P88OfPM5L+1/k9ltv1bE2OT7G9q3bue+N93Jl6DLPPCd271M8+PADnDh7ilcOHWLvvh1YnUW1ID904BAWk5fEsoW//Myf09rSybNPP835S2d1/lyMzHFtfJY3/9oemlv8WE0mZmeinDxxmm3bt6oS2emGtvZ6RkYG+e/ff0XVcovzOazmIOWiQ8HBxjYhVw0TT2To6Gxg7y078fvqeerJ59iwsYtoOMW541NU+X0Uslk+9LsfJZctqiK0siZAPBrl3PlLmnsfCi3rvPDB33sPn/izj3Pt2gi/8Rtv413v+AMqvI26L0xmRomlrzIfvsyloSPMhycxm4U81kJ43k54wcZdd76dfMGs/fDy4Fl+/rMfE6x00N/fyHzoGrfvuo/uztWcPTWi6+RfPfoZbGIv667E6fSTzC0STgzwO79/BxVVCeZD4+ocIkCg7CNlPyTAnuxZhCgrZwIBNmWNELWjOCvpXqps0naVvCBRbkqOuwCKAnDK3idTMOJnNKZCSKH5Ao6SSTNWU7kiJoebQtnF8VPDHDo6xIZN+xifWqCqLsjZcyfIFZI6XnyBCgVU48mYEj1raoP09HZx7NhhYvGYYQ8skUa5ErFIHKfbpaQjiV5YmEhx5317db2T9q2raWDg8qAqzTesW0soNKcOErIX3L51M1NTEzjwUN9Qx+zMDEvLEd1XzoeWlAQRCsXpXd3B9m07uHLlirp0CKFHgEiz00wyk+L4sZOaqdrc1syq3j4isag6TIijWX1DPX19vWSyWZbDYawmG8tzS2o1bPM4CdTXsO/uOylYTcTTQrCxK9io4G2xrApSJdcqEVjOplKfsRhOJ4W87qEFvNXHcv1MYRMSqD4TPRFSNhvPRANQZCMtpNyynBnFFcmhMQnKl1fldIlSLkdtlU8twSPxBMuJFGa7i7LJom4bch8b1q5lw+pVdDc30lFdr/EQZ84fZWT5MtH8orowzM6EaKhpYe2qLSQTZq5cmef4mREW5/PU9G1n9aa92H01RBMlUlEzHpefiioHdoeQV4VkaNKzfS5nuB2JR7dR4LdgKonliex3EjjsNgWhBbg1CRk7b5zzZY8styXHGFGPG1ROE3ZTiSpHmapAgaPHniCTmcPntlPO2zj16gWcdh99fd20tNVRNhV44smfsH37TiXXhZcXCVZXEotFyaST2C1lNq1fj8thZXx0hK72To4depXx4WnWrd2g1ti1jbVK+P3Qb/0hdYEm/vB3/phPf/wz7Lt5j2GTfMMq+f++YuyNK77RAjda4H9bC9wAbv+3NeWNN7rRAjda4P+kFvj3Ardf/ebXOHv1PI9+9VEsAQtFp1jyCOiZJxGRrEmXqowcoioyF0nl46QzOXLpsh7mRNmjdqhWAyAqlvIKUGh+iJSB1WJ1JZdTiN1y8DOA19cDoCsAlgJGCpjKgddQPkqhWK7pl3l5udcyPOVQImCS1+dRtZu8jwBNUsyRgq+ACFLgletc+ZS/IQqyldy91+fwqb2kZPao1acolgywawWwkHs1vmcAeCsAmkkFwSZDxVrMMz87Qzgc0jyd5oZ6VVkEqwK4XU7Kql6UzLG0Aj2SE2iojCqoqqgkK4W+VAav20VddR2266pNsfuRTBtRb8mzqfLW43S4FXDIFw11nxRpZ+dmaG1vVXWmtLIU1AXIMQJ/7VhMHr0nwf6cDgEuJXszTr6QJJ1PUDbntdDg8NpJZhJcGRrEbq/DVK7m9JlztLQ16mGptr5KVX+pdJKxsUXOnhzCV2Gmv389s5NhRi9OYvaYCbi9mEsmQnNhzSHdvXsvJ189ycJiWOrseH0V+ANVqnSpa2hUa93l5QgBybDMZ1XBKHm18m8pKIiybtPWjVRUVXH63CmcbqcWLaPxKHaXoRyWfiiHM1UJXge1xD5NDKK031kFABNFqbEtWA5HXlNUiyrSAEANBaqo6AxLcOPQ90vFt/G7r1esrhAPVqyM/2evVTWvKi5+mUEp7/N61e1ruZR5GU/yrAzlrmQJr+Tm6gE0Z2RSynWKSm3lZ4ZiWK5ZCA96RNVCzMo4W/l7K0CbADlqx3ZdmS5jJ5eVfm8xFHoej763jG3JwZQxJtej+UnXs58FHBMgPV8W2y4ztdU1BLx+TIWyFuwGzw9QSOdpa2hhy8atZONpVXw+8eMnqPAGqHBXqf3xyePHaWtuoqe7g6NHDrB+wypefuUX9K/vw2yHSGKZbCHNsZPncXihtbsWr99FQ32t5oJahX0uak6XhUQ8gtVWpre3i56eTo4dO6g2a2KLF/B2qtVoZDmmhdNff/s72bxpM4eOHuHshdNqhbwYniWRWsLrt9PUVEvfmk7GxwcoiX2sqoztBqHA5sbn9hCLJYxCvKmE3W5SbFCUrzoPuYR0YJA8BFBThbMqVQ0g1CAAlK73PQEw5XUFQwkv5Bkp1lxn0a+orleUuCtuBGKhLEQBm0XY8sK8l78t820eq82s9y5FK6fDj93qweutYfTaLC+/dJTejn7u3fMAPlOlKgBEkSkFHAFuBeyT+xRAUK5XrscgKxhzuxaHRBWutsmG9bx8yOvkGgXs17F0vU+qergkOZROYom4ghMepxubZKNprVC8+Q276EgySrC2kmQ2jsPt1MLUU1d+xEJ4EZ8/QEtHhypppTCfVUW4STNfNZPT7VU1kGYHl0X1HCNfzGlWtajvzGIDqCp2yfRLU5Rnk88p6FtdWaX/ljxKl8OjuhJTqYhd+r3TgVmyYtNJSpkUHruVgNtFQPLRLRYtgCdzGfIWSGWy+AKVmv09OzePx+NVJWpBFNpOBz2dbZoll4ou6fxvtviJJPLMhSaYDl2jpbWWlvYWshmx7E0gMeixWE4Vjes3rKWhuZoLly9x4uwMyZxHVYeimpEoAwFtBRyTcS/uA6HQoqrtRDnicjp17bBaZC0XRwjpb2VV+oo995Urg6qkEYKEuBmcPn1CAfBAwHCpWJhbYP36Dapw1vlKlPbZrNoByvNvamri6tWrquaSeUusUEXZ4bI4mJ2a1jVdiAFbtmxh6OqQ5gZ29/SwtLxMvmBkLErfk34lBc/Glhb9mcslqlwhS9hwOV2qgpWs656udhYWZsmkExx78iT1/T7e/MAdlFJLbN6wlX/6/tO8/NRFvvS1L/G5//xF7QPtHU00tdRSUenW/Ohv/fXj3PqmDWzf2s/EyBDzs2E6OtZy4cIwsVhWIwhkPkxEowrkV/gq+e3f/D12b93H4SPH+euv/I3mM4+NDfJXf/4pnvzp41jEncTs5NKFq3i9lZhsZo6fPsrb3n0vJkeZA4deYMOmVs6fnWbhag633cMjf/hB7r7jJmy2DFeunOfE6XM47fXUNXYxOj5JNB1mYu4q0+EJtW0VFcfnPvZXnLl4irbqdjrbVlHMqpiahrp6ctkUqewSFT47YwvjvDp4hmPnTlNbU8/hg8doqm/lzJkLZFJ5rl0Z42Of+FMa6+pJphK0tbfywnPPcfHSBbVkHbh0ib/50l9TV1ut46OlrkHHjSho50ML/OdH/1rH4G237SO8tMQHPvh7hKJRZubmlJQmebnf+fY/ctOem9V6defumzR7PJ0vcHV8nNnQAulclgp/npYaMxXeamoqu5ifjmu0Qza7SCotQEQEygv43XbOHT/P8UMXOfXqHJs21vKhDz2A3eHia//tMaamMmzYfBuBijaiOm7KpHJJQuFJZuek2N7I+977Dm7bdz9LyzmOHz/B7p07+O4/fJtvfuO/8tBDD7Jx0wYlE0jxPpPPKYHg4sAAhZKJQs6J01FJVbCC4eGr1NVXqVr6M3/xaXbv2ckHf+93eeyxxzQbsaOtiwfufxNFU5Yz53/B2PgFXnzxFzz05of4xre+SXdPFwNnFtQdQpSlX//aX/DSCy/R3dZFVSCI0+wgPrPM1776X8hYClgqPPjr3MQyKUYuZOju9bKnfxetriCl2SitrgryCxHiuTSm9kouTE0xNRfl049+lr7+dWqVKaCKEAgff+JHmMt27rz1PmbGw5x69SITE+M8+fMf0dTZxAf/6EM0drRw8OghPv+Fz/PoX32W++68Q9B/cukY2UKST/3FJzVy4k1vfZjP/OUXmJsLs3VTF7fftoPaoOwhsiyFJS96gmtXxxkeFtDaRG1NF+GFPOGw2IhWkEgv4/FkqK2zsn59B36fQ8EtIZQIAL8YSSIphp29vXT19Kjy6fjhQYLVBR555N387Zceo721ijv2rVYAt6GxmZcPHmJsZkpJIDIGE9kkTo+H+ppWCjEL+za+gQNPHefpJ1+ipbUGX5WbyoYKnt3/Aj1r12CxuGhr62XHpr34LbW0NXRx7uxZ5ualTa9y5sJ+oqkJ1m5o4M679+i++vHHf87swXyMAAAgAElEQVTSYpE1qzbQUN+EzZYmnpxRS3VZjx1OG8l0nLq6OoqUDPApV1TVrYBkLpnL3U5M7hLnzs1y+OAEVoudRCJCeDaG01zig+96H7fvupP+VVspFnxU1lSymL5GeGmWVW1bMRVEKSl7yJKSRB79wuf0jLCwEFa14J5de6muqefBNz1Me2Mb18ZH+OfHvqdWp3tvvoX6+noFSAeuDNHS3MLtt9/J5PQ0k1MzOt93dnUzPz/N+Qs/o1gcVjvrJ358nrIpT//mNezeu47mtiompsZ46qfPszCd4P57HuJj/+njCqQsRzP80SMfo29NN5s2ryebimIxF1nb18fO7Vv58VM/4r989ct86s8/y4nTp3D6PEq8TKUWyeZinDt9iaa6Dl58eoDfeM+d7Lv5dl3zxsbGOXr0ME8+9TzeCguNTVXs3LWFuoZKdYGYnUlpBEsun1Zwf8OmThbC05w+PU5bcxdz0wk6O9fq/Z8+e0It6mvqqqkIVLNj12YuXT5rZK5mSjQ2+xi8PElPcz9njl+iJujjs5/5lBLSxkYn2LZ9E4cOv0Q8nqClpYu5mSiTk3O87e0P8xd/+TEWFqdIJ02YLV7e++4P8f73/DaBCiFQL5IpzXFt4iQDQ6cYGBrC56tnw/rbqAmuZuhKiDJuKipq8MhamY9ydehVhq6cZs/unWxasx2Hxcf4yBSnTx1n6OoFLly4RFVNA3PzxnkptDxG/xYPD7ylj3hq7rrVb16/CrFV9m1lIfxiU3DRbpKvViVDFUSpqGcok5LZygKMyZ7PLKpNw6VIwNl0VsifBrFO4zUyOZJLMbzuKtxeD4lMVEm/VmuQw8emOH8+xMDwBKachXW3dpLKZVR+eMvNtyqAKHNmZZWP/nVrmJ2dIhZfUvBaziPptOGatbwcJRRa0HPR7l3biC1H1Z1JyIGnT11kde86dXOaGBvXCJKA30lraz3J5DJVlV5aWuolQZxoNKIkIyE4HDl8mm1bNyg5+9LAFe6/737OnDnD0NCY7qE8HhfXRsM0tbdRXdug9siyh50eW6BrVQtvfOMbefa5Z9XJQVxPxEZ5amqa1pYWUtEkh188wOr+dcxHwgwNjOBormDn7bdg97ox2Sx4/D4lTgkhtK6mVm2ABXH1ezzap1NZqQUUKMrZ3uVScFL2XuIiI6/VICchgApZsZzXc6HWRUSJa7JoDUNIi7JGy9hMx9MK+oozmM/r1f1WrljQGCKXU+pCboZHRkklknS2tfOWe95EZa2LZl814+HL/MsTPySTjuCvchNKzTE4NojdbGfzhl1s6t/DMz87xssvXyIa81DTvIE1W/bhbWhlKhohkk1RVVNDd0MfmUSMTC6E1VpUFwcBUrOZEha5ZsRdI4FFnIfKdkp5N8WSuIWVBcfW+xESrfTLFQA7Xyhh1dgUi96PKIAl3ibgzrO2xczTP/lH5uYm2LRpHVPjowQrAurylEykSSTS3PGGO7k2Mqxzx4aN6/n2t7+OzWTSjOLa+iY8bj8bN27gO9/5Orfu20k8vsjx40cFX8eKh2S8SDnvYOPmfsyWHL///t+nt2UNH/uDT/LHf/An7N65RUFbTbC5YZX8f1Kp9ca13GiBGy3wK2yBG8Dtr7Cxb/ypGy1wowV+dS3w7wVuv/L1r2nG7ee//gXwQNZqFFKkaFDhrdKNeyqRIi8ZfhYJ+ippjqVL1FFInq1kNWZfA7mErWtYGMtXYXwagNNrYG3ZAHJXgKiVr6/P2DRUgGINW1SgV7au8m+1s5RMEouw1QWINSxspbBh5DElCYcX9XrkwOj3B9ROU7JaBPzIZrIKRiTF9vM6KKwArFiPXreJlaJIOm0o3qQS/ZpS+PrqoWq4ckEthOQ9xT5IgWGLlfhyhPmZWRLJOHU1NfT1dlFXE8RiKtHR3qT5nfFIWAFbs6lMJp0mElnGbHHQ2tqO5PrNz82pSqy+rkGQELVGdljlEFUkn8mq8kOsDL1OP8WUjWy6oO9hsduoqAowOz/H4NAVNm3ZpKClKFhEaZor5jQTUAA5YdaKWtDusCkbWG5NDj1qe20u4ZFMHRPMh0Oa8SPZPf7aZpI5sypr77/vHj7zwb+kZYuPbVs3KxjU1dbF008dYHFhlv5V6+jpEpb3JYYGrmlbScH2E3/2ST776b/QHEEBnLu6ekjE0so+7ulbzfzsvF6f1+cnmzNhtbmYmBonWFOFy+tSCyrJ5g0tzRCsrWDjtg3UN9URiYU1v1by55YiEbVYE4tFtXctFxX4zxVyCmTbHEafkWcoP0+mjb5Q4a00WMZOu9rZCriWy6aVcS5gpZITritopV0N8E0UwAZAJX3631p7r9hqG8CW0Y9XwC27Vezq/rVy9vVWsisK3H9FcFCVrI2l5SUikYj+XSlK1NbW6j1Jv18hSawAZAY5Qq5PrFKN63yNbGAyVOry3EXtLeNHlZ52I+9Z2lFyS2WMiFpX7kFykuQaDFBOQFxDrb4C1gnbPZ0R61e/gjTTY1OMDl0j4PazZf1mdmzcRnh2gdErw/r1yqUBdm3fzsGXDvPB934Iv7uCsbFhZmcmmJwaZsPmVZy6cJyete0cPP4Sta1B5iLTZMlQ39qA0ydgs+Sj1ZOIxHSO6GhrY3J0hKWFBYKBANGlJbKpFL1dHaowFLAqHs8wG8rQ1tGrpAex4X7w4Qd55dBBfv7c8/T2ryGZydLY1Mb41CwTkzNUVVXT1RmkrblANhUmHkuSL5hwOXyqZJWyiPQRUcjFImEKuQR1tVWYzEVl88tYdItqUyxi86JkzpLPCdBpx+sVgEqA+LwWTYznmVGyglgJG8pJ6cKGelv66oorwb92LhD7dsme8mEzGYx0i72E1Z4nlhBVvJAWzOTyMj8L6Cy5pS3YbT7+6Vv7SUxkePdDb2Ht6n5VTEqnkWuSPmExGQpO4zoNMoGQLGRuFmKPAMWitNT5RHPMDXvnlXEg96xKWLdb59xYPI6/WmzmxLK3gMtupZzPkM+ksJpNmoHc09tHeCmmalOxIysUJa/ajmntHGfOn1PFm9j3Nba2UF3XgNlh04KdvEbMEQSAluJcVVUlNZV+fW4yrqVYI6i6yWHRPGYtdhVl3peieRIrZqoqKnRdENt5i9WpxTIB69x2K+loBLsZqjweTIUciaVFzMU8TbW1VAZ8WsAcuDrIksxLlRUksjla2sXS1Mzw6ChZKUoF/FhEsZ2Ks3XtGrx2G+HQHEWLGaffp8XV6akQR46coLGpRTMFldRULpLOJnXek7xdWeNW929mfA4uDYWJxY2Cq/QRmXNkLDc3N3P48CHm5kLs2bNLC62ichVnAo/bIChFI3Etrvp9lQq8TYxPcfHsgKoCPvCBDzA6Oqw5wvLagYsXuPvOewyVMmVdU8Vmcj40TziyrPPKO97xDgU5xycmOHf+nK7lAkyTLdJQW6dtfvzYmevqnhLVtTVkxYrP7dbrHZsY15zd9Rs2cP7CBRaWlhUEFhCmqamFxcVlZmdm8Xo9GifQ2FhHPLbMwKXzdHa1EosusXFVJ31NtfzimZeZHI/S0rKGMh5+8cIBetb0aXEukYyyZ+9W7rvvLg4e2s/cbIgKr5tb9uzi8uULCraL/W4klsKMF7PJA0UXlrKDzRs2sP/lX7Bn9xY8bgd/943vEqxtp1zKc+ft+zhz8hhb128lshQnkxBb7zz5UobJ+atk8xH2PbAOuyeH3SmxBXbIBfj+137AW952P3/5mY+CdZliKcUPfvBTJsdS2Jz1TEyGGR4fwVNlw1MDMwvXuPeuu4kvRTlx5CTre9bz4d/9U/p7Nxoq6rLsNeIEAk6S6TBf/Mrn+ZeDz3PvWx9kfHRcMxAvnL+qKr+tm7YSDi+pzb2oxmVNkML4bbfv4+DBV4gueth3802sW7uWu+94A+v71jA2dk37vd/lJZXOKFAhfU8U22K3/fLBAxRMZaqC1XjdEpGQ5NDBI+zas5f9Lx8kj5nq+ka6V6+mpaubQHUlg0MjLEzMkF+KU+F10trWRKCyQpVvkeV5qqqK2Kzz1NemuDZ4iF1bNhGeifPD7/6cW25ez9zCEAcPnuQ/fexPOH58gJ8/cwSXu5nWtvXkC0Jwy+kasLpvra55T/zLE7h8Tt7z3ndx7xvvZmJsFI/LzpFDr+AP+JiaGlfCSFNzk2ZUPv/Sixw4dIhNm3bQ1bGVyfEl/vwvP8FH/uQRjh47yOf++qOG1W82zvzCrKoAP//Fr3DPXfcSDDZy4tRJro5c4pbbd3Px0iWqqgKacRqsrqZ/bbuCAWbMrF/dz7o162lqaOb40eNMDF5jR08vXrdV9+sXJgYYmhqhtq2Z8YlZ2uu6ecddb+dvP/5l0sPL7GjvwZkssGpdP1979klueuB+XJVBroyO8Kef/DiuKg+h5VmcPjuvHjvK4mKYt9z/NvLJEt/+xvfZc9NesqUMnio/vzj0CnVtjZy9dJ4nn/ypKpG++uUvMD81xsXzJzGZ84TCszS1NjI+P0bJJnvTJV3PCpk0d+y7mY6WBibHh2lta2R6epZz5wYYGZ3n2tUU+/btIVsuMzk3jcsJDnuRbHKJTZv6SQh5xu7j8pWQqpu9VX7qmppo6WrH5rGq7fXk1AhjQyFsJRuTIwOs6mqgrbkah9VOVXUNPas7OXHxBJFknLOXxrFba2huqSYZWaa5ooePvuejXDp3hg/93se47da38r7f/n0Gxq/woU9+gEC9n+7VfaQK85TzUf78kc9w5JVX+dOP/h31rRZV+/avb6BvbQO79/Zz6copdbgQBezsdIpDBy6SjOdw2DIkE4vq+lHfUInVLl7KBc1Fb2xp4NrwNQV0AhVBymWzEsGmJqdZSFQwPZlgejKDy17D6p4+3vP2B3jTrfvIJ7O4TbUkl2X/7qBgzuALCrUyTSKcVGDo/MVztHW28M+PfZ8fP/E07/3Nt3Pnnfdo7IjV4mJwcISWpg52bN2m82p9bQ0/+MFjnDxzmjaxfy2jmexiyy226HfeeSeTU1O8753v5O+/932GhwcZHn+V8ekTmvmZy1t55tlXaO3sxB+QCJMQTa1+nI4yAa+DXTtuwm31c+dND7EYNXHs+BBHDh7CbC5w+eJJLpw/R7AqyJ9+4v34K7w89vhjXBwcYmEpy8bNq3nP+95FbGmRF59/hupggC1bNvLiC8/Q3NigSkGJfWhr7aK1tZtS0cG1kRkJo9FM2fauGk6dO6rg+MCVcSorfAqyxBMRcnkhd2Z0f7Zu3Xri8RzR5RSxqMRB+BTgPnrskLocyH64saWGM6eO6/6okM+wYW0P3R0dNNbWYUZcjsDlqMXrrsbhcGmki2b81tTpGvSTHz1Fd89a3VcJOXBs4jLTE7M889wP2LbhJtKZJJlchGCVk1B0jMMnXubiwAVy+TI9PRvp7dlOaF5csYRYFtCc5bp6C4f3H8Vjr2V5fplTr77K1//b32ru5/C1Yf74Tz7MwtI89U31RKOi/OwlFD/OvW9tpWtVDUuxJRKZGJjEereodrySpSxBPm6TDaeAtyUrprKFtKlE2ozGULhkjyjEvHwOi0S5CDHVKvbIZvLiWHTdXlnOEl6vVV0yLCYfXp+T2dkrqgC122sYuJgjna3m9KVB+rf2sfeu7ZjsTmLxEhOji8SW4rqnkXnW6bJSWxtUkl86JfvFHiVey75veHiUNWv6SabiHHjlCF/96qP84J9/TCpexGrxMnBxmHLJrKBjVYWP5uYampqq8HgE1pR4iTw1/phBGJYsX1EXF4tUVRkkY9mbBCuD6kpy7uw5Ll+e4J57bmF8IspPfzLMzj0bOPPqZaKJJTp6WhgZGdXr3rJ5i4KdE5PT6t6yalWfEiIkLXjo4iCZfJ5d+25mIjzPxZEhFodmqdneTUdfD1U11QrICgApZG8BYQUwdFgshgOJ10PZYiaWlrN+Rt1LJL5Gsm31U0iRcn4QoNJcxmET8qjsdg1iPAVxsjCTzwjJUfbkLqoqqhS0lfcLR6LMZzOkhaSfKTBxdZigw8173/Zr3LX7Zpw2E4dPvMSVa6eJpEOYXQVml6e4dm2QntYWutp62br9To6fGuPvv/c8yVwlwcZ+1m68FV91E9miiaVkDJPVjC8gZyVIZ+exWkrYLG6sJieWsmSnl5VALIpgUXibSgUFaS3qKmDUiYQsmZezSlpIyBlMUnewyfneTSqT0/OYEIxzYumtB2ULbts8pcgLROfHqPQ1k4xniC0v0dlZw+LChJ4BX91/gfHxELtu30d3bzsHj75ATZWfnqZ25iaXOXtmmGLRw733PaB79MWlSaKRWY4cOsCufbvYu+c2Dh04zfkz11i7povO9ire9/b3UOkM8ge/9cd8+hOf4fZbb1ab5P9f4NbgSqx8eEwmU+pXV2288ZdutMCNFrjRAr+aFrgB3P5q2vnGX7nRAjda4FfcAv8e4PbzX/4SX/7q3zA8PcoXvvkFio4CSVNaFYqyh89nipotZoA1Ql0sUTQLiFPSn0m+qJzoZZNsKARF4WfYzxrArelfAbdS2Fe7ZAGArKJ2FIMeORdKjo5oQ2XT/UsrZcnrlL+tKrWc2FZJBppV1T+irnWJelUAgFiUxcUFUikjE68qWKWFR7VLzooNZVKVPWJ1K/ZOAigYgt8VxaSh8FUFmeRIWVyUiiZKhawediXyUO6tXBK1oyhxJZPRptbD8WhM877EBmvdulU0NNTR1FCP3yeKNpsyXSWD6+SJ/4+994ySMy/PvH+Vc+qqzjm3cpxRGKVJwDBDHoMXkzHYBhuH135tn7V3jeFdDDbJYHsdwAYThjQwnmFyHmlGOUudpM6xuivnvOe+S2LZrz7vmbMfpHN0pJa6u6qfep6n/v/7uq7fdUIxUiLYSj+XPGdJ53Z39+BvaNENhjyGCmwyzC/mdWMmeCvZBMvGSrg+gvWVBFghW8Jp9mG3ujCZLZp20uNoqGGxmrDazUTiYbK5hG7AbTb12FKtyCbNS81g1iG8JKIloSjiiT/gw+F26nNbDa8TicVoam4incnibWrjtZMXNQm1Y/c2xdtSMDAw3EY8Etekotfl5+yp87icPuKRJLPTC2RTBRwujwpO0vGjabhiWQeU8m/pdFYH9YlESkVSccoL9jRbqpAvljU5PDVzTZ3hNWMFTFXuvOuAoqpiqUh9J2oSMUNS3lXMFrviyWTgIOKXDPolKSsCvCCmpE9SnMSFckEFW5vNitvjweuUJE9JBUo5+etpQsHVWlX41V7jgqQeJcFb75dVZKwiYusGAxlS3EyU11PndbStnGfaASlJ8xtdkPJz/gKBKxvHckn7J+X/ZUCgzwMhX5nrvbbynFXsK2p6UTqStcNZRLiCpG7rycb6r3rfpPzSwYlRekNvGCrU+GDUY1MTYb9aF10kaV7HQkvyTIp16n21mqk01rtu5RKVlJw43kWUFYe2PFcRIqXvWtIXYvKwVAxUsgXWlyMEPAFGeocw1yyK6x27dJWO5hZeO3qU7Vu26PXldjtVbDx88H6mZ5b4/vf/nfe+70FeO/EiRmuZaGqZWGYFd9BOohClocVLe2+bpqYEcmWsVinl8pgMRuziHjcYaQyKIOUgGokQC4cJeHxk4gkaPB5aQ82cO3eFqjWAv7GV5148xW37b+MDH3snf/O1rxJLp9m6cxfHT57FaBaDwUbW15LEJOVTjbNh0EZHuweHzaSdcfJC26xuHQxYBRVrkmNfVlyeiLMWqwuvx0mumKAmr4Pcx6R/WlDTpTpqWYUOxYBL+r6e0NV0vxIM6j24dVFecMhmLFa7IugU3S7TGzUHCN6ubkIp5cBudmO1myiWs3h80kklHd+SOC1pD5aYVIrFKkaDnWCwCWPVzvOPXmRxcoWtm3exf98d2Mxusmk57404ba568lfOm0pJUZdmCxSKGUzWGoWq9LxKz7dckNKJ5cVsdOg9wG53KYLtpiFBjDZybmYF1V4rYbdasFkgl0mQiK9RLGa00211dZU9e/djd/gkG0C5bNJrPGUfx2y16pBrcmaa6YUFHH4vHQM9YDFpQj8tpqKSJDVqKlZbjSaaPD7tlpK0pTjaJYkkQ0VFxt1Ipst9uJDJqsHG5/Hg9vpJZ4p6vlfLJSxG6QF2YJP3PEnNWs2YRExNJcmkEkjr24aRYdwuJ7FYVIWGoiT1ZeDptGMyW0mlk+RykuQ1YTPLbUxwtV6aGgM6OBZDiaHmolbzUS5aGR2dUqpEV28LFltFO5xlIJlO5VV4y+VN9G/cT9Hg4crVcVaX13A43ZqOrqfjDfh8bkUTLy3Nq2gebGjUY+Nwyj2iqt268nthbpVzZ68SW0/Q2tLG4OCg3lPy+ayiSS1mqRyo9wfLsLBmMmhP7bkLl3G5HQwMDvDT7z/FvkO7uPuuI0xdnyEajTE9NYvf7RVGH8ODg7z62qt1kxgmnC7BK5fYun0LyUyGdEoS8y7Wo1Hcbp++flIFIIYQX0NIE9ZyjOQ9Ugw70jcci4YJ+l3kMlEG+7v56Y9/SjlRpcPTzMJsjE2b+4mnkoyNL2q38JZtGzVNE4nG1Pwh77HDgyMq0kaiYVpbQipSX7l6GZ/HT0dbLwvzEQLeNkVWLi2u0tbRRi4Tx+WxMjZ5Wfssk+sJ9h04zGsvv8wnP/l7nDpxnmrZSD5XIZPJ4g7YGdjQxq+874089vT3iKUWuTYzixmfDrJj62sYazJcLvPxj72TifFRzpyaZNPmzTzys9e45+63kiuU8TU4uO3wCGcvHSUaiWq6vLuth0cffhKXzcMffOqPuG3nLlr8jaTT61y4fJLvffdfiSbDXLgewdVqIuAX84Udp0M6ZyM0hjrp7R5SsV1MLotLi0TXRcht0CTgPXe/kw3Dg3rNtzQFGe7rxWSo8MTj/8HmDRtpbWqlpakTl8NPNlNWrKT0167HVvX9SM4TGZafP3+RjZu2qnlrYnKKpfAa84sL2hPXNzRIR2cHvW09eC0urlw6w99+5av0DPXwqT/4HfK5LPHEIhZzgmp1CbezgNVYY3FmmVLGREdbkETyOmtro4SanfzkR0f50hf/K08+dpwzpyaoVn10dezC7WxnZm6NU+deI9jiIlMs0Njaxn959/vYuXMX0bUwTzzxc9xuQWrXmJ6dYXFhjXQ2r7j+O+88zPjEJJ/93N/xhb/+Orft3cqf//ffY2CkGYu9QMWQ5/iJF7FaTJy7MK2I5GefOkNLqI+e4Q48QS+FSpYnHn2F9HqMbfv6ufvIYSJr6yqCrK2ISFjjdz75O9rROHZ1jK7GEIWFeQJuG8vJdYxeB3ORMAtrUax2D1PjC1w+cZXbh3bxvgce5Jv/8E90u0K4PF6GjhxiaPdteAIN/OQ/HiHU1syHP/YB0vkIThu8/MKTrMxN8d4H38XZo6/y5c9/hU994iOsrc6QkfWFr4Gujdv4x+89xOT8IjaXECZiDA32UC1n6exooru7lR/84IfEEgY+9Ftv1dTlxYtntZNyy8YNeo76vV7KpSzBBjFVisi2ru+DPk8LsXSGaFoMJHlK2RylbAXhwwf9zSQTOVpauzBY7Dz61ON4Gn1kKlmRx9i1fQseq4tcwsT05BwDgx34fEYi0XldQ66uhfEGnYxs7NM09/XJVcZGlylVswSCbnLRMpsGNnJozx5OHRvF7+7jX775I+weE/vu2sKp86/p2qep1YPDUWJtcR633U5zSxPegEdF2IaQg3hqkevTV+noblXBr6N9GKs5RCph5NTJi5w6fQaPz8ziYpk79vfQ2dmgA3pJAWcLuXp/psFMLJoiFk5oOu3qlUW8tl4aWzvYuecQ9979Thp9jXjIYyxFKWdT1EourOYWamYn2WKWC1evsB5dIpNZ171AKp1gcXmeg4cOsR6LEgyGMFtsrIVjFPJlvb6jkaQKI/fecxc2iw2DocJDDz3EsWOneOvb3kpbu4+vf+1rHDt6gi9+5Qt4fA5mppc4e+YS/gYvTk+VJ57+oSZnl1dXee3EKDt3b6GxpYWTp16hvdPNylqards9tDY3YjM5GOrfRmfHdp5/9gzPP3MUszmvaeLGJis7tndoMtnpcKl5YmTTBv7lm9/mzNk5gg0NNDV2sXnTZrp6HFgdIq6GWVmM4HE0q7AjmOzdezYpOcZiCfLcUxd58fmLBEJ27rz3dp5+9nG27dzCjh07mZyYVnqP12fD6Tazc+c2ZmbmuHxpgl079pJNl8ilS5w5c4Ijd91GNJojlzXrWlnwuiaDlfX1Ze46fICh3hEs2Einwnj9TvyhTnyBRqVYadew1cq3v/ENnv35KzQFGvE4A/j9QbDkKBjX6d8WolIr09++m3e//ddwuoRWYiJXTOH3upiYHeXk6eNcn53FYLYRbOxgaGgrDncjqwsr2EwirjZgLHnYPLKRuanrxCJLjI1e5sSJE1wZO0trZwMun41azUEsXmYlMkFbr5HWbj9mh5FWSZwHbCQyYSyWCm6XBZNUGGDAUbNhqBgxG62khEhSLSqS1mm14TSZVUhUa6esE5VKJR25Jq1cELOc7MNkNxpdiyiG2ud1UqrE1WAqxIOLFyOYnd1E0kVsDS7SZOga2si1yWWq2RqmskHNcR63jZOnXqOpsVHFxeamdoaHN/Inf/QZPH4TLS1NhEIBvA0OapYcPX2dHDt6GqupgWSsRHNjO5FwApN0taaT2Cw1GkMe3G4TGzf0qbm3XDlR30eKLdNkUVOxvJ/J+spqcZDL5rX+oinYSMDfQHRtHaPRRSItXapOfH4/5y9eqFebGIykMzmuXJT3Jumurdeo9Pb1c+blCVo6/FQyZppaWrCoMcdI0VTB4rIQaG4imkxjtNrU5CwmgPHRUV3btbeGMFSyilGWFKnR6sIolR5meX3FNF9RcbpSLOiaVWhBKt4aZA9ixiL1KlJxQpWSkMgKRbxOt/48DptT0dSJRFLJOOlcnorFSzQja2MHdx3Yw+6twxQTSc6eP8705CWKot0AACAASURBVISK6F6/nSvj54hnV+nobWLTli1YaCG6ZuQHP3mWtfUq7SP7Gdx8AJNDfrYiZXklLIJFtuJ0WrDKQps8ZWJYbNL/Ip3DNcrFmppxVMAWKpQgt2uyp5JZhgQLitQMVaLJrO6zLJokvjE/uWGwlnStmFcFkyxp27KaCky47SuE7Jc59vTTOMxtLM4uYjYV2LWjh0R8lYnxWTWlNDV3Mz03TalWoLuvi7KcB3kja8sJ7M4g83PrGMzS3e0jU4hiMhcVzS9zqYBXSCVWrk/M43EaaW1y8Zk//TSdrb38/m/9EZ/9i8+ye/cOnVGZBBSk3LTqL7qk9WT6P9WMW8Lt6zxvvfVwt47ArSPw+hyBW8Lt63Ocbz3KrSNw6wi8zkfgPyPcfuHLf82Xv/5lxmbH+Yuv/IV23JZt1TpGsmbEVDNrJ6WIlDL4LRuKFKsFTVWJriQuYxFWtT9Vuy4FT2nUjpl6UrWOf72ZCNOkrEUScvVuxnpNp6S06mhlGYyIaKlfcwO1LGKEPL70DEpSS7C48v1kUy7JVukWEdFXBsl+v0/RiiJSiRCpXajlim6Yte/FKNtJETukj08eScQoEfbqSGEV3zBjKJnrOCizPHcRLTLUagVMxjLGWknFu0g4o2jNppBfEa3ST7Zp6yAmc5VcJq9CZCEjKM0y+bQIWmkC3oBu8qhU9ecRVKWI4AajiGVmTTWXpG/WJn2zBorlvLqVRXAW0TseTyr+L5XMEvAHcFnd+vzl58gV6lhoq12SellMZhkSR2kIOhSf1eC30xD0EIkaiEa9lCsWxSAnszHKtQLpXAKn24YghETQ6+vp1G67ZCJJLBrD7WnjxLFRqpYKzW1NdHZ1Ui1XefLxZ0nHcvT19dDR2cnczLwOgiQpl03ntcPW6wlqb6K8LrIJlpSqJHllMyjCqgiGMoCXP0WUL9ZKLEVX2Ll/N1u3b2VmdkZFeU31iZhqk/Oxnjyr96tqy9IvhC1NJd44t25219b/LGnyVk5N6ZKTIYocMxE9K6U6HvtmJ+wvJ15voopvJmpvdi2rsCppEunWrNYTy3WUdkW/ZzKZ0r5e7TJVNK4kJesdRHKBiGAqz0W+TvqJRLiVTiK9NgyCHRcXeVZNB+KKtjtcOB11VKectJLQFvaSCHXyZ/171fHP8hzlOtZeXtH1jCY9bpoWr8g1kdXrR5zUmvA023DYXRiqYnYo1hOdNjPZSqHumJdhS82gae9yUYwUIjCWcTll0OElth4jFhXRykizxYVLhiuuAHPXF8inyjitbtZXIuoq7+xq0w45r9/G8tocFruBTD7HwXvfyvRSmAuXzlCpZIklV7Daq1QNWWxOsLtN2lOLCPjyIxuq2v0ccPmoSJK8UNJuLZfDoaYOo9XE7IKg7Ar4ROgWI0Wlhttsp1K2UDT6OTc6o/1aD77vAQrGMq+ePcVqbF24AbjcPh1sVoowMrSJYq7MxLVRPL4abneV9jY3g/3NOO0yhFojEVvXDms5/pJOqVVEzJZj58RkKOF2yb0jX0/z3zCQSG+Y3KPq16+pLo7La6WpcLn/yL1REt5lFeFEbK2fS/UeY/mlphrtaZWeq1Id626waiJC7qNyelitInjKsEb8I0XF5grmVJ6L3F8tmr6X69/K1NQKVy+uqwi9c8thBns3YcZBpVAlnUrS2uSnWkkRjc1TKMQpVJJUrBlSRRn8urDgx1Dx0NTQj6nqxVR14rR4ySSyuJ2e+jmrhpw8VaPc4+rnuxgixKeQK6WIJVYpVzOsR1cVyyZJ+gMH7iQUasNqc1ENx8gVi3gafCQLWa4vzbKajrIUX6VrqAerz0a+lidTTOlgvFQrkkvkaLQ1YTPbsLscGARjXMgqOlmw6OWKkBrMVMpFquUiDptFEaKlUo10VoaQBh1QShpYPsch/VkWkxpxRHi2iolCrqtUUhMNDS4n7aGQ9p5HonEW5pcUNy3EilK1pOlnufeWazlcHnk+ZRwOCw1+BxZjFWPNS6ngxmVvI5UusrSyQLYYwWIvEwi5dSiVy5qIrBV0EJitwcYd2/F4Gjlx/Jyi5MRcJWYBeV+R9zIdJKVTOkRUcJ4IukErdqfct4zkM1XKBSOjV2dIxDLs3LpDSRXNTY2avJQuSRE1sxkZjuXYuXsnVruN5dVlHRYKNlnu709976ge/77hLtaWokRWY7S1tJGO5th7YB8Tk2Osri7T19fFrtu2kMulePX4CUZG+nF5fCyvrKuhRzp9JQkqaw25Vz32H0/gCwYV3ZpR1Km873tYWlrAaqrQ1OCkvTlApZjh+ugEZ1+ZxVbw0N8nuNRGDOYq3/3+Sxw41KEJznyuRHNzpw7RlhaihBo6oGqmY6BZOxLHJ+YV3X3H3jvoaO1lfnZZh5mpdIpoIkpZjCM2C5u2bOLEiePYzDk2bmhjanKRA3cc4Utf+EfCa1m+9W8/4JVXTnDn3XfS3tXI7NIE3f1BTp99kYlrlzUZk16vaOeoxVrCH7CTS+fo6GghmUrw4Q9+hAsXzjJ2dY5q2Uso1M7mLUOYbBkeefQhRTXu2rmbWtnMytoSqWSaZKzAM0/9jGIyy9Xxs7zw3JN4PXbe8pb7iORXqUmH6NwsTqcPE26SCSP/8dMXaG7s0TRaeH1N7zVSRr91821s2rSdUItDkeaPPvEwHo8YPrw47UY2bxrk+CuvcuHSBfbdfoThvu1sHNlFe+uQDpdLuZS+f8/OzqlJaD0c4fy5i5o8k8GwoMMFNby4vMjS4gJZRbOXCTW28uprrxEM+ZUkIr2AH/7IR8jls2ruMJlrmlYUM5PD5mB5KUJrUxvFfAyXVxLb5wkvnGfPtm384DuPsmXDRjKpKudPr9DTu4eLV5cxOFO8+cE9WJwhHn74DM89e5p3ve1BDh48zJnTJ7l48QILCwt0dXczMryDX33P+7WP2u22cG16jK/8/Td47wd+HW/QQTYf5ulnf4rLXePEmfMYjFlcLhNjo9exGpppE0G6Z4BsroTRaeb4uRMc2LtPjUzZRIr2xkYcZisH9+zTj/fetkfXjMdfPctaeI3+9hYGgyHWlxY5e3mCqBgRZhYJJzI88I5fYe/+w3zogx/j4B372bl1G0/8/FH6e3p4+zveQevgMI899Qxdvb20dnTouuOeuw6Sz8fxWKrMT5xlafw8LQE7iflJnJSIL45iK69QEOy+ux1H+yb+5ZHnWC6ZydtdVIX0EvIrWaK1MUCD18XPf/Yo2YSDkimrAtHgplYmpycwWop0dfRrWsxEGb/XRGPARi2flvZM1hZjOLxBikYbFqOT1HqW0fMLmGvQ1NBBIV/RKo2m9hYujF/E2+JjNb6i6eSh0BADgWHtQnT4nNQsFZai86RKcaqmCu09rcTiYTUHyTnQEmoivLLOhYkxVhMRpdysr4q4vJn+7hHmp8JcPjNFNh3G73EiqzavI0BeTEgOK3hyGF1FNdIYTHmy+QiBRicWm5jwpHcR1sIJnI4gHlczTaEe4sk83/r+UbyNWV0TxdbKvPHe23G5nVwZm6Sjq5eVcJTVlSi1gqxVLPS0dLJ141YObriL7uFeyg6zmi4rmQJu2Stk1picOk/BYKCzdxPJkovnXrhEIW3AG3BgcOawumTdKQm1vJox5fw7f+6Svgds2bJFr0/pLLXZXKytCsnFwM7tm2lubtQ17MsvntGk+933buETv/1JSgUzH/34uzl8ZA8/+8kLrK3KXihDQ7OH1bUFxiavYDCj9KCP/PqH2bh1A08/8yjPPvcigyOt3L5vi6498wUxJ0F4NYrD5mVlPsvgcIihDUHMljRup4FsuqCY+Xwmp6ZYMV2dPnWV2aksaxE/zV2DtHSlCISKShW4djWBodTCwTsOYncWWFw9RiqTYdOGYSy1PnLJEC+/9AprkQVSmRjN7SEaQn6OnXyVnv4mqrU0+/btYe/t+zh9+hzxSIpjL51RU5WhVuW22xrYf2AP//avTzJ+NUk6XcPlCGKxmgmvrnPfPe/gjz71Z3gdftZW53j4se9j8jlo620hHFlVw8vizBRjZ85y756D5NdS9Hd3MzzSR8tAE6PLlzkx/irJUp6FuTgNvnY2Dmzlnfe9R01BBqx63caS64xdv8zFiTNMzF6mscNP33A3TmMb3toATmOISsFAtVBV4erq5Yu88PwzNDb6NOkfaLQyv7pIMrvO8MZ+eruHuXxxirVoRJPyNUuWoc199Gz0k6uuYXOWKeZTlCV9Kubfmo1goFnrIPJaQVFUY3LI46XB5cFmkL5QsWTVDbCSxJTIp6xnxXzssvrIJ0skY0nd25jMYkoEk8XJwmqasZkwRaub+WiSisNF+8AGXG4/2cVVmlwu8oUEVkuNpYUFkrEMt+/cr+9hzz17jKZgM6vhZQqlNJ09DTQ0O8hbYgSafaRTJXIZ6GgbwliTLu8Mly9chkyN3oEWnDYDTUEPFnO9D9rmvah7bjHb1aVNo1J28ooyNyv61uP04LQ4sJqk5qNGKpUkGPRp1YNVzOWy0JQNqdmi17cYQBsaxTS0zNJKFJNJqF0ekuEKK9cybNy2hYvnT1Iwx1mNrnLwrttweDzEEhnmF9ax2d1s23mb7gFOnz7F8IY2Oju9+t6ZLVSw2uW9tEXXc0IPc9qdWs3kczkxiwCoM4wqxbKFUtWiXfWlXJrWUECRxPLaBTxerc0QY7XgmVdWVklkUmq63rZhD7dv30egxc7i3ARL2Umuz0ttQElR1HMzi0TXYlp3s3XjiN5zx68vcvRcnrW4j+buITZt3wNGF+H1FAazVG7Z9B4som1VOx7yapCUPUuumNcZj4jQcp+SOc1NUls+V9A1ulS4yM1E9tBKzqFCsSazFdnzyErXqBhoFXB1z2TRNYbssaTjV+YKTpeL5oYq1y//lFeefg6nqZGAx0oqMUtT0MjizDyZlMwoPFTNktJNY7AaMFsDFJNVPYdkrSgisOwppAZmcXaaUFOQmkH2rIJMMtLgC6nBVYwPIb+LmckrfPGvvsSmDTv45Md+l8/8988qIl5mBCZLveaoPimT5y6Wh7pu+0uCxi3h9nWet956uFtH4NYReH2OwC3h9vU5zrce5dYRuHUEXucj8J8Rbj//5S/wpa99ifHZcT791U9j9JioOuqCiCySLQYLRinBktmdNDAZK1SM9c5Qi8mqYtVNlKtsJkVsENFA+hBvYjxvigv1BOANRLLhpth7o4NU9nRiiNQBsySbDCqqCQJRUmiCIRaBJp3OaHetOnZNIhDXhT5xJEuCSwRkEcNEUJXnJQKtpgJNFv1YkmyS+BQBpFyW5y5rY8HPitgiXw9V6XE0WKgWS4rMlORrpSS9kDkq5Ty1ShGXpKYqDgaGOtm7d4t20Uryd3F5SXtVM6mUpnxF6LKardoH5Ha48bp8ulivFKv6b7IJkUReuSYJyxJm3QRAqSRo6px214n4Jr1X0ifsdHrJZPIYjGbttxGXcDab0+cvgqtRBG6XQxGRhWIKi7nM4EAbq6tT5DIRtmweJl/w8NIri4xNzrNz93bCsVXW46ts37mFS5cvMju7THNTgM62ZtaXw9jMFpqbWlleSjE1u0Z3f7cOVJevr7Dlti2a+Dp/+oImAUUM1XSU9ANbbIQaGrFbneSykmStC5eC883kZeAqn3MDo1UqafJJhFgRvKSHtmyp0DnYRVd3p6a6JPEpXyvnlRyrmyjuegpRzldBcdX0tZXnoueS9sMWVVgV4bYhKDjk+v8p+63ug76RTq0jaG/+uonulj9vJllv9tfK5/yit7lSTzr+sknh5jVx8/PkzzreW66ZqibF9P8UJyso1rz+jPJ8ZQAteErBOMvH8jUi1Eq6VowH5ZIIbea6IHujp1jc0iLQSSJdj4VszsVRLR29JhNVcRxLl48MXaTTThN4NRobQySSyfq1inT6Si+qWR9DUtwmi4l4KqYuYcHlCvqskM1jqpl0mCxOZ0PZSFtLO4sLyzogEOE2OjVHu8fP448+oT1SlI24HT7tUwyHV7E7rdqH5/RZMFjLFKoZ7S7dd+hO/v6f/plEMqopGOmOM1kqeP1WHG4z/oBLBcZisaDng81uUzGtKsdJjq8kg2uSVi+q+7wghpAbDn/xzEtawF4z4jGJqOlgdilHW98G3v3+X2Vi9jqPPPMYrqCfitmgSLBoLEEo2IJwwxdnl9i0YQvZXIrF1Wm8XkknVvC5YNPGNoINkE2FtWNTEmyGmh2L1atDlrIkqgtpqGQV51WnE4jhoi7S6vkqyDPtgK3q9SWpP62v0s5WAXmJ419ed7k/lG/069ZfbxHr5RSUe7QaYKQPWbuf6glXOfflvBNHuoiReroKJUG+QnpaS0U9Z0RQNFgk/WAhnzFwbXyF5fksfV3DbBzajsvu0XtdIrZKpZwgl4tgtpRUXJ+PzNLe24FUkRUyNSoFSWi4iK7m6G4dpLGhHbvJSTEn56n0o5nVlGCxiolBrgbleGMwVTGYKxgsZZKZFZKZdYrlHLFEXOkJ5bKB1tZO7ui+i5W1ZWrmCthqFI15IsUo1xYnWYwuE2hrwh301TscK2UK4jQSbGHNpgM2GfKYbWZcHpcmBNLZlB4LSYmIEG4UcF+xjqZ3Oj0UywZFvJZLIujaNKlfLRW0r9wmk6lKWY+toNZL0teZSVPNpbFWKwR9fhUfRSqdmZ5VFK2InIro9ks6wsji8gINzYH6PamSo60pSDZtwuvuJBIukc7k8fjspHKrZAphaoaC4r0dtkYspgCrq2nCqYhojuRykl5rUgy2UbIvBoOmmCSh63JJrYAkGjxqAJJhlb/BznpihVAwWKdbSIK/UNLzZ2l+ie3bdmv36YVzl4muJ4hGk+Qygvgucd/9d6qxQ5LL49euMTe1SkNzkEMH9jI/u8SVc+OYylba2luoFg0szKzQOdzJ9p3bmJyc4Mq5y9oL19zu0ZSanK+Tk9NkMrI2QNNyPd29mlQdvTzBhfOXNN3fMdLGzr07NQUSj0XwN5ho8Mn9p4rXbufVF89SK1V4+wP7uHh6jGK2SNDjY2m2xPLcNPce2cPUtTl6ekYo12QQnmduaZ09B+7C7ffzk0e+QyYfZsvG3Wwa2qWD7W/920N6LxBxenl1UZMWL77yPIfveQOXr46STiXYtMnFhz56D2vhKIW8Db+rG4+3k0Cgk+vXFnn11RPs3L2NqblJmlrcXLx0kmhsVdOswWCAZHqVxmafiiZuj5Pw6iL+oIWDB+/g1ZdHSSbynD17BovZze/+7qfYtW2IHzzybY4fPyVVo2SSJRqa/UoBWZxf521vfRN3Hd5HZH2ZeCTMtq0bGZu4SGunnzMXLrB54+1kUjWKRTOpZJFnn3mJj7zvE1wam+Sf//FbHLnzbgIBL/sP7GZ4uJ8LY8/y8ivHOXPyMiPDkoKawutx8Tdf/B+ceuVl5ldncTt95DJiZsnjsTVz9z33MNzfo/2DBcUWlrFZ7dQqBhYWlxR3LWYHQV16PC414fX39zE1M8vS6jrj45PMzc9pt30kEuG+Nz+gycFMJkfNcMNoZDLj8/nJ58skY0UsRjt+f4r19bN0t3iwVLPMT1+gubXA3MJV0tkEwyM7+PJXf8aBu25n/5HbKFUb+exnHtaE++zUIi1N7bR1NGly/u67DnHg4AHamvvJZEsUcllq5NR4MbecIJmHo0dfxmAucfnyaXr6W0mmwiyvzqq4/erxMzjMDkJtbjZtGmBqZh6bJ0QknlU8ZSlbIBVJEnT7sBstpNeT/M1f/RXhlRWlunS0dzI+OsbJY69STeSZuX5N+44P3XWEf/zX7xBJ5Nh36AjehpAOukc2DNHaVu98l9T7cy88Q6kGe/bvJxaPMzo+ob2q73jbW4RjgLmWo5pa59mffYfr54/jrOZo9trp9htoMgqlocZy1kLW2c5YpMx4okSwf5jTo6NML8zqfbDR78FcLvPAG97A3MIqZy6NMbChn0wxzdCWdmzuigpmRlONBnmdBdNJGa/NjNNqYG1pjqxw620BvO4mXGY/HY2DfOPvv4PTFsDp8JEvlbG5HWRrOcbnx+nob2dxaZn9I3eyd+gIzzz3Ema3DZvHjjvg4srYeRwuGXhn9dpqafPQ3d9KS0eDrq+zuSqz00uEwxGyqTQ+QdT73bjtDrpbezGXbXz7H38oHTJsGRpSPHSVIiv5NWpugxpZN2xso0oam0vIDmX9vlJfkRfTZr5KZD2Nxewi2NRBPGcgns6xNDOPUegzeQORSIwTp64yuHGAd7z9PZjKDiWVbOrZRH97r36emKhqZjOpfJFaIYMjn2T2tRdxJdf4zre+TbRS5k0ffIC8p4FwVtYJjThcTTS0+LQvuFKVdJ9T9wtNoS76e4f5/kPfB0NFe0LFTJFM5ggG2hTpWipkuf/+e3E6XVy4cI1Tp15j89Ym/r/PfVZJGoGQVQXnfAY++P7f5CcPP0z/YB8jm0Zwujx8/6Hv8srRZ3nv+9+J2VZlfnGGZCrOvjt2E2r2qvB2bfoamVSO9rYWKtUivd1d9A928m/f+DE2u5kD+9tJJaMYDVUEYiJm1Vq5TqSJxYqMXatw5uICO27vZ2b6CuHlIvFInnzKxEd+/dfYsq2Xxx7/BrPzS4wMN7F39z1kk1a+8Y8/YHk5zfYdG7g2M6UGSU/QSFtHI63tjWzbtoHFxVlCQS/ZTIqL5y7T3Ojh3rtv57HHXmZoKEQ+38D4WJTl5XWyaTQhLdSVvbsO8uXPf1n3kbl0Rtd0f/31v2UluqK4XKOxhLlaIrm0wjvufiNerFTzOSUSXAvPYA4Z8fc1kLca+eb3fsRA32ZWZiP47U38+vt/k972QTUXixHLaCmxlpznwvhxXjvzHJHkKn1d2xjuOEKDuwNj1YKhYsFYNdHU0MK1iTGmpsc5fe41Tp87xr4jt7N1V5sax5JRCyePzpArFPE1e5hbnSBVjPHuD99JtrJK2ZDQPaU6C8tmrCa3runzlawaA5LxqHaJuu028qkMfllXuF3YLfVEp/yWtZMIiLJXt2LRvm5Dpaam5mpFKh1cGIV2ZXFy/NwoUysJEmULZl8TjobmOt42nSa+tEyo0aoJ/0sXzmMy2Ng0vJ2zJ8e4NrHAH/7+H3P61CleOfY8DU0Wdu/dyMjuHo6dOkZjSEw9Yti2QcWGoWphcW6R2cvTtHR5sRgk92mgkCvS1Ghm83YPHp9Xu9jLYlAXoU/QwgaD7s/EsCf7j6zUfrhdBLxerZ0RY7nDKfsVB7lCieVVWcei/dxuSct7Q1jtPmZmV3B7G6jKQrXk5sRzF3WNbfdDIrVA1ZDh3jfdxaVLFzEa7YyNLhBPJDh0+JCulU6ePsvghlY6+0I6RAlHElisHmwOP15PSGtr7FaHCpt5mZ+kYrQ2NildRtb/Ygq2a8WBmAa9uifp7OhieXGeUiGPw2xhYWaOcq7M1pEt3LF3P+1dIZaWZ7kwekmpOAJeiyaXSGbClMjg8Nho7ejF7W7j2nics2dmSWdduIIbae7drgSb9WiKGlYaGhqxyPOTNbVFaGAVEMN6TdbiJSX81Lt+6qbo+t6ppvtfEV3lnnaztuiXa4CExFRV1LecsjLYMeipq2gypWTJmqdOqZKggewHBGMd9BmwVecZPX+K+akZmoNWkrE5ipkEZenUrXmoCcHMW6NsTGsK2uXsIx0pYi7ViEbWSKbjWB0m8uUslWyW4eEhXb/4ZH23ltFzq727Xc1rQa+bcjbLZz/zOXZuvp1PffKP+PM//TP23Ha7GoCN4lq6IdzWRVsxD9S3THUJWn/dEm5f53nrrYe7dQRuHYHX5wjcEm5fn+N861FuHYFbR+B1PgL/GeFWErdf+buvMD47xqe/9peYVLg1/EK4lfI/Y8VATSJ7Yo0WF6pFhhOCnqmLjrJYloGcLHplISziWj1NWxfCfjmdWBdvJZlYF1m1w1GmjfJvFnF81/tF64JtXcjKZFKkEinEWalpXosMx226YBc3qyJwi0UVuvSxDTXFM8twV4YRknCSTaEu0M1WfW7iGtX+P0kiqngr8b16l6OkGDOJpHb6yIJZcKt+rwe34KrMRoYHehXTG/QLCllEFOmMLROLxlkNJ9UVbRb8sPQU2ixYBaMpSTLpiDLblR5VzAtaV/7drM/P6XbXBWujuGCzJFNRHW5Jt+t6ZB2rza6igdEooosMwTtJJGLacyaiS3g9gsUi6d0KiWSCxmZJuNY0CdPa4pc8LpMTl0mmIhiMbTjcPZw4Ncby7DoVS4WOPi+dXR2Mjo3S1ye9vCFOnzhDbDXCex58N1cvTbC4lMRgsehGsK29naMvvIqvwUt3bx9+X0BF9Uq5htkqiDWj9v/I9kJEGumhkcSUpGxVkKyW9OcdGBqgu7dLhXhJ1WVzGf17Jp8lW8myvL5CZ2cnGzZsUBeznBuCdpbXW/ZyIsL+b9G0Lt6WSvWUtYiams61WjR9KedMPdldTybe/H1ToBWB/6bQenMDePPPekft/z6Xf1nUldTxTUFXkrYifNz8PvW+2Bvn3I1OXBXVTIL8lg7OevJQhFT52aRzUgwQ8rF014pg+8tisWw+RbirtxLXr0ntshTx+kantFwPekykZ1qxzLLBrW9eReiU4y5GAK/fo4+ZF2ysXgMWDEa5LuvCtwi3xopgqQoUMjlCDSEVdJKROK2NLdp35Xf5iIVjOMU4UKgwenmUUMDP9NgoGwYGaGtpZWVlTc+LZCKlQ8BQS4hwJMzASC+vnXuVQjWH0VpjemaWjYN9rCzO6uDTajXicNmw2S34Ai5MFhE3yzq0E/W5WCrrdS0pYptLeFIVKoUiRUlqFcShLZxqA2aHRYVyj8NBXjbZJisNDienXp3HFwjw3g9+nP5NQzz00x8yu7KI0WUjnIxhttk1dVspG2jwBRVNPjczR29/jwqLqyurmtx02CCyNsHOXY3s2zPMtYkrFHLy0C7MZiflqlzXWe29rZbE+g5gbQAAIABJREFUPFI3pjgcLr2XSU+TmD3kPJF7kgpnJUnNyrZcXmc5v8TwIilzk4rq8jliOKmbBepCbf18kGugjqgXLLc4zaU/t46fF1G3rNh1uTdJP7jNIvcTuWbqxga5meal+tXiolKyUKvaySRqjF2ZUvTyti076O/tY3b6GvlCHJOpTLmcIVfMsLC6qj2VMlyVE04w8FaTVXHZqXiOvq5Butr6CS/F8LqDOG1eUvEsLrvggI11GoLBVO9SN5SwOGvkixFMthKZbEwd9IlUkrX1KHNzC3zkrf8No6lKtpggll7GaC9h9UGyGGd6aYbp5WUqFiuBplbt/SvVTNp1XsmncTptmnCU9L1cE3anTU0jkqKVRIl01cnA0eN2Ke46lc5hd/t0VCL4ZLm3CEbWLKVhet1VyWcy+v4gg3+nw6HjlWo+Qy62rl3lIrpLZ25HWyfh1TUmJq9JMQClahWX26MplLV4VNP6Yg4Sk0Qw0E14VToRIby2TkdXE4FGC94gpDNrejwCgVZFKhsMTpKFJIl8kmLRiM3sI5up0BBoobW1Xe+XJ08d1/tJe1sHDYEm8vkK585dxGiuUqrl8AXstLQIMl7QwUKZKBMKhFheinLhRJz77j/A9fFVjr58jpbGZq5fneY977uH/oF+roxf1Xt3NltWpKyQBnbu2MVTjz5L0Nuoya6ujl7OXziPM1S/Ltrb25i8OsmZM2fpHejQ9K2ke+OxBItLKySTWXbs2MbQ0BCP//xJlqYjBNq8mC1GBjcN8Ib738i58+d44fGX+cM//yAvvfAsbqsdUwky8RJrK4vs3z9IV28XV85eopasEJ0tsqG9na5gHy89c4yOjgEyIspXq3SOjLB5z21EMkmikXnctir33HWf9lQaDW5++tPH+P0/+GNNGcsb+sTkKIfvPMSefXfw3HMvsLwyz8hWMzv3Brl2bYqL56dxWluIx6CrczN3HnkzK0trajibmZvi1OlX8PodRKNhxQcLdSNfDPOOd93P5s2bsdntOiB1eguE15b5wXdPsmPbVuwuE8ayi9/+xG8QT13ntTPPakK2UKxpwsZokhRyiNOnLvDUky/wqd/+AAfv2KtDxcmJUbp72sjkI9jtPs6cmMFIgDe+4e363ipp1+sTM5isTjLpKg++650YyHHm0jNUTWl8oTxXLk+RTpi4dH6Kgb6ttDR3aMJp88ZeytUCDQEfu3fv5Yt//bf0dI3w/LPPM9Q3yODAELt37WH7lh3acy9EErvDqe95grQXRLBUXszNzqjRxOXy0D+4gZOnzvDsc89x5K472b17N8l05gZWXhI1Zq0QkPdvMSEJctRmDZDNiEnFQFrSlNYAhewqwWCSqvk4ydJruANZxcP/3dd+ztDQHt761vfy1NOj/OyRM0yPL1Mzlti1aycf/fUPMTw4oN3Msr6IRaP6+iViccLhsKagbK5WAqFufvTDH5ErZtm8eZhzF05wbeoqZluF+ak5nEGDCnwOl12rH8xWwTQ66evfxsr8KjMTM5SzZUxlIxSht62X3/6tT+i68fGfP0Y6leKBt7yFztY23nb/e3A7rTQ2t7FhyzYi8Qybtu0gmc2yees27jiwh2g8ovSX8xdOq6hy4cJpwmurpNOChKxpD3jZUOJ3f+83+fgHPsT6+jyNTjuP/ujfSS7NcvDIQebPneLiS0+yt7eVUGMzs7ESBLs5PxflzNwqNbefq9MzpDJpJQyIpBlbDTPcI+nSBEZBWRqszC8tce/9+2hoNXH0xIs0t1kZ7Gunv7MPv7NBE16ZxCrUYsiqeyVewGFr4O5DbyYTKXPt6hJPP/EymzftwiNIWauZF157iZnwHJ0DnchKb++OI7z3HR/l0oVRzp2/yOT4pKKMWxuD7N29lRdffpxLY8fJVNfp29aBq8VOZ387HpMLt0HqAMpMXZtSo4TXY6WzrRG/K8D73v4RZsYjvPj0UY69+JKm+qUe5MSVWTpHBnD7XMwtXOfOu7ZhcQgOP6+mgKZm6d0UTCkkEmky6TxOTyPnriyzedPtjF64RHhplcnxJTU+vOn+B3jj3fdh93oZ6tio90FbxYrTIMQjB2ljhOvzSwS9bYwff5nZV5+iKx+hw1ghX7Fx7NwVzibX2PTGQUYO3UF7zwH+/bvPMTS0jY6uTiWYyP0lm5H3k6r2mDcEgly4eIbJa2P09/fre8LY6AwjI71MXr9EOp3gN3/jt5ieWuB9/+W97D+8Q40A8Xic9o6QmmSnp+b5p//5b1ovc/rCeRXWjxy5m8tXLvI3X/w0vQNNePxmrl0fp5S3csfh7WzfPcDxEy/R0dnFtYkZ3B4HO3dvIhKbZmi4lxefucjKYowPvv/NGEQcic0qXt9lC2AxOiiXs9gcBuZX8qxFjczOrKowXqv4FHkfiawTCHgY2dDPt//tu2za0sHO3SMEGuzEo3GstPPjh14imcqwZftWYokEvgY/M3PzWKxFhkc62Ly5F6erSjy+zquvnubQwQ3ceeQgLzx/Rd/nMTpxuAKcPn2RM6evq5jpdvjp6e7gb7/4RUXdy5rXa28kGa3wr9/6Niar1GQUOLT/NraPbGThyhiRmSVFDEtVw9PHnsPXFcDZ7iFprvDQU08QaGzDZw0wcekazd5WPvyej/DgW95JUc3JeSq1jJobr06d4/mXnmZhKYrV2kp35xA7t97GwvQyE1evcdfhN5BMJPjKV7/Enn07SefifPwT7+PazFV+8OPv89orlwn6epXMk6+mqVhyDG5tY3hbCwWiFCsxUum1unheMlNIS1+oW3uUXT4T8XgEh92qJqzI+jo+j7vecWsw4nNLFY1bCU1C67GKkFsrYRDxuSopRQOlXL2Ow+VqALOblWiW64txMlUHE3NrGMT42SpC4Biz1yYZ2dRJV2cTXZ0tagJcnA/z3COnqZhrDPSO6GxhaVleT6n22UBju5dXT5xQPH90PYPf26DUEKvJrmbUDcP9rK/Mszx/nVIhw64dO+no8ClCXug02YKg7ytYHFYM5ppWcBSKWaWYuOwWTLKOLucoZHPEYyla2nux2T2YLQ5WViKYrA7mF9ZoCLYRi+fI5ip4fCGy2RLrsQRr4QipaAEHLlqbg1idFQqlKDZ7hWCDEEP6OHniEotzq/T3tunnt7cH8QcCXLl+mQ07tup9cEn2WzUhK1no6u5XAkU2U+DOO+9i7Oo4djVMVUnGItitBZaXZ+kdGKSEnXi6Rv/wVuJJocakyKfSpNcjbOkf4t1veiedLc2srS7x0tnHKDskEd9AOppnfSVMPhfH7TPQ1hfA6rMSzVU5emqR67NWWjuO0NKyXWk/QlYR6K/H04DL04DF4tDaF5kf6LxEyABKS8tgFnFZZj6yF5PwwI2aoZs1MrKWrVe31I3Ksp+qk3zKWgNVNRR/IXlK0lbTukIqQmY9QuCq77/FRK7VSIYabnuNJm+Jcm6B1449istewG6uYS5bqRVNWgWUL4VxBQSxnKeCE4uhh2Qkjw2hnMWpGMpKPVlaXeKd73wLfYN9SmSS9cxPH/q5ztMOHzmkBozZySnWl8L8j7/4PF3tfXz0Q5/gi5//G/bv3XMjgX5LuH2dR6m3Hu7WEbh1BP4vOgK3hNv/i16MW0/l1hG4dQT+/zsC/1nh9ktfl8TtGJ/+6l9i8Bip2kUqqHe9Cm7TVFXIjHYn1sT9ZxLMsCBcC/j9AU0IykJZUrY3F9D/h9h0I9F4U8yVGk4RfGVjJYtlq82EXToyLWb9XjLwFTFSug0lhSnfS9KmgnEVQVcEW1nKyuNJ4kIQu/J9ZOEu4oegZkWIyEoao4aKhpJQ1ORZuY6TVVyxYHNE0ChXSMQTxCIRstk6Mqwl1EHAJx1KfoJBF06XfFVBBwb93V3aqTM/u0ginsZktBINJzSxaKhJpk9EFkEdS8LSomK0zWIinU5p+rEuNNZd4/JXERkbgo1EY1Fy+YwKPBa7JAHSxBP1fjjtGDXbcLsDLC2GNS2VTMewWIpY7Gbtq5JB6NLyqnYJivjh8zi1c9flNLO8MMXGkT4d3P7zN5/mznvfhNHi4vnnXySWitPd01HHLFutJNazmgxeDS8xcXmeX3332zHWzITDSfIlOPXKcbxNjTg9bsUHtrTKUK9RB7AiEkl3oiCRRYwWkVZSDA573VErwq0kQ00Wow44Wzva6OruUuHEZK3jj6TbSTrIDBYjRUUQS++tRzUscTHLr5t9ynWRq6iikwoe0lVTliSYDBDETGCrI76ln7ZUUJOADF/l6+tY4/r/ieBvtUqPXV30/OWNoXxcF9Lqy4dfJG1vbCI1jX6jT7YuoNU/lucjG8mbG0vdICpWvKbHR4QaFWwd0qcsvdEVlhYXNd3a2dV1o/9UUmd1YVg+R5JKIt7+wnmsydo6Kleel3w/6ZGSxxURT64NSZ6KgCfXjnYgmc3aQXl1fIz1aITe/n5SmZzixA1GG06XF6PJSjaVpZYt4jHbqUkCtGbQ5KBbOnDl3lCG06+d5NCeO3jkxz9Vl3pfZw/Xp65x972HmV+a4fz5cwyOjOiwb8/ePSTSCeLpODWLgYtXz1OzQKaYJZ5JMDzUh8dQwmM1qFmjubmJQINfsa7StSvXjKQBRIQWpJ+kg0VIk07nZDlBIhWlVizhd3kI+Lwim5GU80W6tSyWenI+V6C3rZ0mj5/Jy3PaPbd9x156hvs4cf4Mk/MzJIpZbF4349eu09jarqjZaCSOzxNgbWVdB7Eur0+va0mlFHNxPK4aqcQ0w8Pt3L5zE0uLs+Rz0jua0fub11c3tQhaTZKwIirLOSU3KDGx1LuSbxoO6kKsXIs3O5Dl2lG3tdyzBNpYlfO8eqOHuX5sFMMtRDbpyNb7iuDQpG9czCPyGHLPq1KRHuWb90uzGZsYS+T8qgntoEJRaV4W3C7pqKyQz9awWdyaQIvH6tdyYyikfamZbIIzZ85rAqCze4D5hTCHj+zXPrTwygzlUob2FukmTGgyO+BtIRrO4HUKgqwFv7uJWt5MrSSitFUFJ8XqG0qa0slkw/QMNDG/OMl6bEWNLS6Xm8tXruJz7sLvcxMIODXxWywnqBgLOH02ysYqK5EI4zNzxDJ5gi1tePzNikWu1AQjr4xzvb/I62Jz2vB4XXrMPC4nxXyeQi6DU4wigqhPZ6gazdpXJl3T6ZTc99FBpXSWV0oF7d0U9LR0NstrF/D68DktOC1VRSnHoxHc0otrtRL0h7S379KlUaIxSfoadYhlt7uZvDaNy+1WhOzTT57mvjfdz+OPv6AVAfv2b2M9Po3dXSTYJCYWWFpcw2H3Y7G5yZRSWJ0W0uky8WieLRtvZ2Z6UU0RI8PDtLa26LA9Hk0xNnZNh93j41M0tzXT2t7E1dHT7L59GIe7TL4gwp4YtCAWyRJbMzN1LU0lUyYWKbF71y6WZiY1tXvoyA4MZgO9fX1qBJH38bMXLnDxzHU6u5q4+8jdzE7Pq1HJbDMxsTBO1SDvu3E2jmzUe+/o1XE6O9rV3BFsCGp6ZX5unnB4hasnZknWoprIOnBYktZrZAsxPv7JD/Dq8ef5+6//iN7uEF6nk3sO346pWmDT4AiVgplzp6/oMNPvcFGOJTBL2sHrJ+TwUM1VuDY1RyxdwODysu8NbybU1cPU4jLnzxwj5LWxZfMO3vXej7K4GKWja4DHn3qcz//NV+ppb8p85jOf5omfP86vf/jjjF69BM5lnnz5YRqbPBw8cBdf/eI3WJ7JE2oOcuTIPYyMDHP02IusRxbIF+Pk8nFNZHZ39eLzBPnA+z+myGC7tcT43DlNapw9fZ3nnz/O3ffewc6de/jsX/5PHnzwPXzy4x/m5IUfsrh8lleOneDg4XtwugKcPHmeDRu38tKLR1lfiykK3edt5Tc+9qCen3I99vUN8A9/902qJScP3P+rOB0h7WkMh9eZmBzn3NnTvPFNd3HH/h387PHvsGlrL6trM+RLEVaW1+nrHSEWzWKz+jQdeW1yTvuyu3t6aWtrZm5ummQqxgff92t89et/y72H7+fHP3iY0auTbBzZxJ/8yX+lrakTs8GieE4Rg4KBgFZvyP1MPpZzYmUlypWrY+zbdwehpiYCgQYuXLhEd0+PmjhkfaT3UIsVi9WmadJiuaDno7x3Bn2tmKoBxajWamLwGMXkHCOXX6attZfvfONF9u5+gOOvXeFnPz2K3RVkaHMz7/3Amzh8235NR9Uqgnc3kkytkMpOMTl1lrHLE+TTVu5744colh14Ao0cfeUlJq5f4u3vejOjExd49oUnmJmZ5NChQzrsf+oZQZU2K4Lf63NSNhTIFTJ0NHUSXUlAwYSpZOXYCydob2rl77/2D3zqtz5BLid1E04+/Zd/wZ69e3nTA+/i1z7wYebm5ggEG7nvgbep+ePHD/9Ye3cfe/wRxkYvMTs7QSK5TqhBeqWLGKp5fH4fVSOsrq/R2dutppv/9md/zkBPD7V8gZmxMRavT3L3wUN87xv/zD37buefv/J5/MFGBrbfxmKmwmq+xo4738hnv/w11hJJOru6WRyb1HvcYF8v4bkF2pua1CBUrZno6OpiPbVA96CPHIt09Xi1a91UsZNcy9PT3s2+27cSj8+xGFmlbLWzJNdbUx8ff/fv8NSzr7A4G6VatXF14jrJXJ7lxDqpaoZ8raB0m007t/DHf/QnzEyM8YatB3j+4cd4+iePsXV4MwPDAzz24pNMrl7H19lAspZiMbLI0IYedmwapMFt1R5ioSKIsDl+ZZLxq5OaCP7t3/goTUG3UnjCczG+/S+PcOXKLLcdfhPb9+3lkf/4mSLLRyfPEV6bp3ewjc7uZhVxHC6rGs/knBbs+LnzE5y/mKS/dyOpeIJDe+/gXW9/UNd8HS2dGGw2svkSQgoNOP24jQ5qmRL//s1/50vf+zpYatx5cA/+UgHveph3jAxhFGOHzYCpLcCPT5/i8aszVJvd/N2//iuJjJ1vf/cJOjsHaGtrIxaL67kk/eEtLa3kcgXe8+5f4eSp0zz//Avcd9+befTRR9mwpZF0YYyXX3mZ5sY+hgd28Ldf+Sec9gZdp/oDHoaHh3VN/vRTj/POdz3I//v//CmPP/0cG7ds4dr0JUqVJI888jBbtm5keuY6L7z0Cr09QT7wgXdgsTh58vEXWFpaZmCoHat0qnYEaG4R82CJZKSoRBQh9kjNSyDgwmrwsrpYIpuw0SznljWP1VsjHA/zzW/+kNbmHg4duJddu3fz4ovPqwizsDhPWtKctQzbtg9SM8r7toFLp5dZWxazmhm704PXF2JhebneRV9KYaqaefM7bmf/vs38/OfPqnGludVMsWJgYHA3R18YY+zyDA2dTgqlrFJZilkH05Pz9HW18tnP/T7DQ934ra04DCEeeegZKoUKLq9Jxc/Z6TE8FjOHd++hq7GN+ek5vXe5m/z84V9+jsXEJGlnlXyjm+bObmq5CvlYHnPRRGo5wdvuewt//Ht/QK1c1H7xYkFwtjbtMf7WQz8mnCrTPzhEW0szP/nxD5kcu0ohY+Brf/c5HHYnR48dxyUGgaGNGM1WovEEX/j855TKlCtn6OxvoX9zF6F2OwvrY3hDRhLpJfLFFG6HB3PNQTlvxFiRDtUaTpedZDJOuVbE7nZQKOcxW+tIW004Vg3YTfb6b6sTr8NGgwcy0QVi4TA+tw+/06do50JB1rAuEpkarV0beOSpV/A1dTO9EGZyZh5PIMD/Yu+9o+O8znPf3/ReMA29kgRAgr03iSqUqGpJsdxkS7Ls2LET2enFiR3Xlevc45zEjq3Yjrst23KRbMnqohrFXgESINF7G8xgem93vXuIE9+7krXOyrr/nITQwgIEDgYz37e//e39Pu/ze/KlLAdv2c/wSB/ZXBxPjYfL/VOEF6Ps3rNXNQfK4FyaD6rYoL3Xb8cXcKpoBqfLg9Pp5fixU0xPzVLnq6WuNoDLYSKXiuCtsammEk1F1jEGIovTiiQlhBRp9itUCuTLRbV2NBi0pNIpta4WWoQQWxrr6vEG6siXdYQjcWZml0jGcyoT1WiQNXNZNVgNDo3S1rGGCcm2NxhUo5dE2HQ0trC0OK2yr3WGLLt2bMRhNdFQW0d4MayQ4VazAaNOoxzh+UKKyxNTpDV6zDYHV4ZGWI7GufGm2/jZL16ge+1qJgcieOp8rO5aw8XefihpqyQza1F91tS4mJ6ZJRJJsXv3zUyMLlLKGmiu7+Dhtz9Ibb2bZHKRi33H1Ph1eExML05w8cIpMukoq9qa6OrswukKMD4dZSqYo3ckTsFQT8Oa3SQKNpajaeocVjw2M05XDTarE7Qm8tLMmi+oe7hqEs4klevWYTNhNlaF2ayg9fXG/yXMquZ7RdOqNknL/k7VfmQfI2S1vETBSPZ5Tm7bVeqa1qg+hUomezCJmBK6kZJFNdLMn1M1AgMlWmuFRtPLmbM/RVeJYDOYsRBgeSFCKrXA5m1NNLRaGRweplKqIbxkxayzQyWBRltSOHTBgku9rLGxloamBtUwIrnE4WAEp81DOpnB76ml0dtIcCrIXQfvwe308+hH/5TPfuqz7N29u7qfE7zyNcft/3+F0mvPdO0IXDsC/0cdgWvC7f9Rp+vai712BK4dgf/dI/CfFW7/6bF/YnD8Cp/5ymeVcFsyiU9RhFAdZr1FbWIF8SgYTunQLyECj1ZlW4qeImKRykjSSBeloyrQZTL/S8D6t6zQErlcRn3KY0RIsjvsyvVX7ZIsKMRQJLKsRE4RM3w+H4FArepUFCEskUiox+REQVT42aoLTdxp8ndkwS5uWlnIO2z2asajIHqrRFzlQhPxtlwUYTdJPBojHFwiHk1htZrp6VnL5o2b8XnrqRQhk42RzkQoFFJoREzQlSkX8ng8PioqC1YybnTMTM2zvBSlZ+1G9ZrMpqpQKR9KzNaKkCfZwOJuzCqnmNEsmyeDEpqnpxaVa1UEBHmMCK/SOS5dvQ6nG4vFjug8hXyFdDqvCh/iQtMasmRySdKZrOpiFQya5AIKZlAKNE0NAcZGhnj98BFuObibG2/Yz5neER7/2WvcdHCvOsbnz/cq99+D73uIH/3wx9QHGjny+nFmJxexGM3kwgV2Xb+LVau6CYZiCumYTCUV9kfeo0KY5vNKvBX3WiwRJRgKqWwZKcKb9YJEFRGriuUUQbtQzmN1WGlf3YbVZVN5VyLqopPsWbMS50WgE5y1nPd8IVsVuqpnUYlUIsCuIGAFU63QT1otbpdHjUURY+V3VO6ycixqlfNWxqoUc2S8CNa0imGWDd9/fKWtNCT8R8Ltb+PClfgsGGOVc1t1+Cq3t3I3VkVX5a7UVzelK69Tntvr9aoi3sLCgnLbynPI65UPJe4VxY13ddyL6FwSQbqgHGgilogYnEwnSack91kwUuJet2PQ65QAKs+7e/duNmzaxMzMHAvBBeVO8QcasFocCrct40u6m7UVHU6NCVNRi8NspbWphYnhcdXEkYklCU7PYtbqGeq/zAcffJiTbx1VGZRGs4FLI5fYecMuNX4Vos9p5tiJI6TzKZaWgwQa/FwZG8Re4ybQ2MCqrtUKpVaJBzEVBf2to6mpieXlZdUQIHioxWAIm82pnIulkhxDi3KhD40Nc3F8jJqAllUtHTTIOFTOtRzpQo50PkuN162Qk/4aD9pCGTJ5/vj3/5RXnjnKYjDGnffdw+vHj/LKkTfYvHsHs6FFFpYiJDNZ/IE61aU9OTHDmo7VZAsaMrkK09Nj1Nc5qfU7lasr4PFwue8cN96wne7uOhYXh8hmxSlaVLlPXq9fEQDknEnBQTWbiAyrqyLD5au4b2VMy7mUcycFDekMlyaPKtpdGj6qc95Kx3jVdS5jQtDxMs6kq1yKEgXyuZXrRqPmWRENRYhTf19cu1dzmatzVZlcoajwu8lMRjkjbHaPatAp5is47R4W5pcYGZ2oNh5o9Ozdtxeb1c7Q8ATnz40oEfC222/C77eophIpeFZKUmgyEYvEcNtqKWS1zE+FqZRM7Ni0F5exFm3BSiEvTnppEDJgNOnR6ooqN1BnzGG2VfD67CwsSMZqXl1TY8EcM5NTeNwutm/ZjKZSUc0mUoRKF7O4vB5C8Sh9g5dZSkSxOJ3YXHasbotqFEAnzTVGkqmrArvZrFDBCpUsQpC4A9Lpar64Vk8ql1NIejnWQliQYp1GsrUrZYXLk4xcmURSSXG85nE7nSq/yqwtYTHplLg7Oy3otRocdgdGg5nW5nZ6L1xhKZhEp7eyMBdR2WRefz19/YP09g6ze9cN/OTHT6qmIpdHj8NdYd2GBpUV6PG7iUXjFGVMZosq/zlbytBY38bpU/0EF2KkU9U8ZIfDou6nkif6zK+O4XBKfq9Zoadb21fR2tbMy4ef5eChXdTVW4lE5zBbtCTicQYuTZJJaTEbBCVYQyoBYXGRlLK0Ngaob2xg45aNrFu/nu9+77u0repQopLM/4vTy9R5m7jxtn088dMnaFvdTv0qH08/9xvcTjerV3UpJ67c03/+xC946MH3k4hFCHg9XDh/hrGRYXw+D2+9OcCddx9UOZFyf0llQzg8UjgNEQkLI9jClh1t7N2xnVXNDcxPLzA3scwrzx2nmNHziT//Cx5637s58/qrnD3yKrVOO6eOv0VnZxeDwyPMLIbZe+NNmJw1PPWrZ9i6dbNy7E7MLPDN7z+Br64Nq7uGVL7EM88/zWc+/zl27tjKBx95P1Ojk7Q2tnL+3FmO9z2Lt0WDx+fl5IkLuF11vPzCWyrbWe7xnho3i8EZduxYr0QKs7nC/W+/l87V66h1taI12tW8mUku8OzrP6eusY5s0sFXH/sOX3nsU9yw54P84Z9+jIfe+whGQ46v/evH6epx0dLawXMvvMaaro1kcxpeeOE1fN5a5Qhd29nN448/yY033ERdrY2e7vWY9T5eeekNtm3bTmgpRnAhwXO/fJG3vf09/PWciNNUAAAgAElEQVTf/A1mfYHF8CDPvPwjfH4r4VCQs+fP8clP/hlnzp3D7fZQKevo7e2nqamdpWCUu952L1977JuqUWDTph7l8AwEvKxZ1cXSfAiDzsK+3fv50j/8Iy+8cISHHngPjz76cWp99SwtLhGKhKirrWU5vKwyb+tqG0nGUuRyRUJLYYLhZTWXOp1uNYdJM9vychSH06nw40KpkHVHtpRAaxLHkjRqGTBoPSRSOerqakimx9DqlhSRJB0vUmNdjdng4Y/+4E9ZtWYdn/vip2lslCJwhFg5hF3jI1MwMj8b5Ne/fpzlaD8PPXwvj//oZ+gIkIm76O7ewX1vfycvH36esfErnL1wjHwxxYGb9/HiS8/T1tGqcubPX7iABG5nBXerKWO0Fqiv9zA5PEPPmi1cPj+Kw+RjQ+dmBi8O89hXv849d92lnO/Cef/Gt77BdQeu44tf/ioffvRjvPr660oIFiVW/s7s7CzHjr5JOhGlra2B9tZG3vve+9m3ewf5bBKDtkAiGcHhchFaXuYHP/sRY5Ojym347S9/h2gmQjGV40ff/h5vv/s+5ZJ78ic/5rknn0ajd3Hovhu5NDnN2x/+AEWbg4rBwr9+5wecP3Mem9HM17/0Fbo7O7j3jtvJRGJ0daxSDmq5/7957Dz3P7iVHfs7mZkfpLNrlVo7P/url3jthXk29Bj52KMfJZwKcXGkH5vFxcxYEJ+9gd07buLMyQHKJT1T80F6By+TERKFXU/D6iYKmgIpXULdb//ydz/M+/fcRe9LL3H0qefoqm9RmND5WIznTx9lLpdmOlWgdWM7s6F5ujrr2LixRc2H2WyK1e1dmPROXnz2VZZDC4QWF/mTP3w369asYW58iR1bbufFZ09x9sIsvVcmlLPr9jtu4aWXnmU5FsRgqLBu/WrWblxDhZzKQI7FwoyMTBOOJrnzrg+yb/ftHNx9g1rzmHQ64mnJdI8rikh9fRMmrZlIMMyPvvkDfvAv3yESWmLtrnbQF/DXOfmLj3yE2VMXOPPjX/IXDz1AZGmYhXyUsM3Ki33DnBiawe738d2f/Jyy3s3/+PI3CAUT7N9/AIvFyHxwjFBokV27dnPgulsVWeMDH/hdWtvq2by1k5JumpHJ11Vz3PhIhMWFCLt23ExP1wG++rWvMDHZT02Nlw3rNzE+1c/YQIjpmSGOnj/Fr597hv7Lp+i7dIWaGqit9SkakaxJN2wQ8oMRylaGLy8o5++jH3+Y1g4Xs0tXKJUTnDp5HKfNhxYLLruXPbv3qBzUgb5RnLYGfvnEi7z7Xe/BH3Dzub/7B7o2eJVIMz4ZZP++3TQ0NPL6G2+ozPGBKwOKePTg+x8glY7z0yeeVNjljqY2Duw7xJXhEfouXqaiMTA5NcPu3XvU2sLlcvD8M0+TTGTweITeVMbpsTKzFKNjzWpyGYdqrsmVltEZ8vR09zAzkeGFF16ip6eZ+99+I6s6atGWHazv2McvHnuJu297G6HlacqVBNu2ruXFp3/N2OVBdm7bza6bDnHu1TeZWpzjqRefYzkbJWYqkfKbSZbyNNc2YS7p8FlrKCfynD16Wq25//Tjf4JRXN1CTFHzoZ6oUKccVmaXZgm4a/j5Uz/irbdeY3hkkHe96508/PAjzM2E+PWvn2d6Nszrrx/n0C2385lP/QVXxk4Sjs/Te+Ucg+Pnsbo16O1ZNKY0FU0Km81IJBxTc5THWU82UcFusGHUG1RTnIjokmtvcVvIV3JId5v8l88W0VUMGDVmjBoDZp0Wl62Ax15BWy6RjacURt5lqSGfKpPNVNAJPkVnx2j1cvr8IFPzYaYWlthz0yG1nrPadQwPDXL5wmU27G1X+ea1gSYcdi/NDR0qpmF4aISRkVFWtTezelULIyNDnD5zmS1bBQ0O2XQOn8+r1m/nz56hkCkphHtDnYt3v/tmlSlf79GqyBhB8kt2qRL5SmXShbzaf8i9R0RHWZ/Z7U68NT7VMDq7GKSskrtN2CxufvmL15TL8tzZi+zatZfevj7lDPf6PDQ11Vf3wy2Nighzqe8U0egCO3esJ+B3kU0k0FWqrmRxL9f5vIRDs0yOD+Kv9YDJTjSnVetUoQglVHarhlyhwi+efB2j0U57ewuFvJZsGnZt38+Rt47S0t3IVGhErXVlb2TRWEhG0qxuWcsD73iI1W3dLMeW+flTP6GgSeCtszAxOcjJYyeZm1miuzvAO999F42tDYyOBzl1dppL/SmmFo00tO+nadVmRTIxe5y43FbslRIes+xTTcqNns7KWtuoaFyxmDS2a7BIXq1B6COSPpJX+1ZpJpZYoZWm6ZX9tXyV/fJKo/TKvqpacxF3u5CJ5HtpZBanreSDi2irVetvaUIR0o5UvCSSRhovZWD4HSb6Lv6acPQ4Aa+eSk4aJ8oUszKHdhOo02OzG9BrXXg9q3nyFy8zOjLBpk2dNLfUMb84T11TgMnpcXz+GkWvKuZLDF4ZIhFLq/XOhnWb1ViotdViKJi498534HEG+MNH/5wvfOYL7Nq+Q0XlSHTMNeH2f7cKeu1x147AtSPwX+0IXBNu/6ud0Wvv59oRuHYEVkTSq/Lkv39AVlyBK+LT4cOHEVTyl//ly0q4/dxXP4/OqaNsrYq0CshaksxInUIZCauqqC2qnFspjknGbakkjjG9EgXkQwQxEaJEeFAS21VXoiykFaqTEkajTrlqVxxlIsaKOCWLbnm8uMM8nho8Ho8S2xKJJNFonGxO8LjVjBPB3qg82nJFYX8EfWPUm5RwJZ22Cn8sG52rWX2iAirHZKlIKpEkFomoPDoRXwN+Dzu2bmVDzzpFG52eniCRDCOmXJvFicvpVUUkTbkqlkSXI2SzaWwWver2LVdyNDXV4lAdwyZVXNJe3SAkU2klNBdKOfV8BmMZi8OAxSq+lwypjOCBMzQ3rGFifFrh7SxWMw6nVSGnTBaLQikvLErOk4F0qkAoLMX4At3rVqmOXMlSEVFLBJfp2TmuXL5CT88Gjh07z/r1q3nPO+9hsH+A7/3rK9TVwac+/zd8+vNfFimQDVs61fPX1zVx5kQvuaUKh+47xJvPvcXI2LgqBtvMkmUk4mqGUkVDbV09iWSCUCSMz+8jlUmh0WvJFaUYCUaLgWxB8oHTCjVqM1tUHpyIHXaXUzmE9UY9gXq/+j5XzqvcUoNJr1xY2XxVbBKMkGBhpfgvGxcZJyLoymkUpLISTgRBrZyskv9ZFfB/O19WxmB1k1cVylbQxTI+lRB6tTt3JUv2tzNyVhoOVtzc/z72G5UFueIwl+dTyKWrrmAZ0/J3lAOWKtK76iC3KMyiCCnyeHEHr7y2gYEBhYeWx8nYkWtKhDV5jBL5BGcseaVGg0IuS3FabVTl/SvX5dXsYMH8lkvKIVh1YQpGM0fnmk7mZ2cJhyL09KxndHgMi5xjm0MhvJOJtBJ6rEYLDq0VY15DaDGk8E5SHLpyqZ91nV2MDA6xY+s2RocGaQzU4vW46T1/jnUbe1jOLVM2y7lMMzM7xnJsEb2xgt1pobbexxtvXqF1jYUbbrqJ2fkF5DoRxG9XcwNmTVHlisp1If8muatSHJHcpXBE8jWjFAoVVTRZjkRI5TL4Wn24Aw68NheVfF5d49IRL9mhBU2FQF2AxcUFbCYTPruL2bEJCokSd9zwO7z11in2HziAxmjg50//CrPbhV5wb8txtEYT4UgUvdGshEqn00U6Kzl9SRoavar7Op9OYDaYSEdKrOtcw/zsMO0ddjZvaSQemyUUDmIzu8lkpVlBOu6TajyKMGs06NV8KTnM4g5XjQilopoD5f/lIye53GpICUmgqDrFZTxJVneVYrCS2SzzizjJBVEvrvTqhl9+p6jGgCCSBRdfdf2KaKxRmU9VIvNVEADFSknNJeJiymQzys0gaNJsTsayNDmYCAaXOXeuH7vDxY4du7Ha3MQiOVXoPHHyBB63nn37tmE0VJibnSDg81IuSvZkGo8rgElvI50oEJqPsq5lE3WeNpU5Fovm0SJYcyvlck7NrVIYFWeiOAtMJsHpGxSNQd+sJZsQdHeaWncj9b4WhXOmolMuiJKuhK3GQqoco3/0AovLc1i9DowODyWZL+T6MegolIqkU5IpXsDpcqrOexl/NrNVCbG5bJa8zCGKBiBNGFX8nzTWqPQAMZWUy+p1iTAu14hc55J3K/9GIY3FpMdpl4JUmZnxESrFgnLz+v11rFnVw8ClMZZDGRLJAnNzYTy1Tbz20oBC89166DZGx6Y4/NqrmMVlXtJw670baO6wK5e5uKjEeNDWulq5+oRYUOOu5dXDJwiHoljMDuVsbWqp4/LlWT7+8Qd5+eXDDPSP0li/WuWCSpaoXE8yl9x55wHa2upUJm65UlD32+HhMeXAHrg0jqZi5cMf+hCHX3qFo6+cxGwu8O4H3qmIGUPDQ+oesBgKqpxuySMVYUnwvS3NrUrIyxaSNK9pYOeunSr7/PTpCwwOjFLj9nHP3ffyyvOv0H9WcJSwdn0bt9x8QOGoJZfu6aeOsBwO4m4wYzTrryL3HPj8dvbu7kGPjqeeeEUhlX2SG1dMsrZtHbnlMtGlOJ/57GfZd/CgcmKeP/oWfRfOcPLEUW65aT8zk8NMjl1WOfbtrU1EEykqeivZsomP/eUnKeksPPad7/GHf/ZnLMRCinhx9sxJnv7lk3S2rKb3TK9yc3lbKmy/oYMjR8+ytqubuek4Z08PsWX9RrKZAtHlOOGFGI9+/AO8/+EHlcNbNVGUBF1vZyE0TMAnuZQZXM4a8iR57Lt/z1xwjOPHL+By1+P1NbC6s436RjuF3Bj5/BLtHZ08+avDXB4M4vW58HjqWVyKUSxp0JUsnDs+yvs+dC8PP/guXnv5Lf75Hx7nQ498GLfHyNT0hFpf3HzgbrZs2k00FubFV35OY4OZPTs3YLOYefr5F1jdvY6XDz+psjBvuvFO0JhpbW3nyLGXWQiOksoHueW2A4yNTzI1ESG4WKSjZau617S2upSAJfcvyY6V9c773/G73Pn2t7F75z4+8rsfUaKLUCFk3SYufq/Hg16nV8Vdi0niJEqcOnVOjVVxr4idxulwKSFSMkUvXrxIIpnEWeMmU8ji9JipaHMKcxlL5ahxNaDVGCnmKugrRiUkpOMJKoUkNx/cjd6iJV5IKNztYnCKL3/l79FqClissvZKMDc7TT6TU2uT2w7dzcGbD5FKlvj5z55namJJxVXs3LNLUS+EIpLJJ/jut75JQZfkrz71x5w4/Sp6U5FwbJ5sNklr02pi4TTnT/WzZ/sNbFy1h7/5889hNjhwmGrYsmkr6WSKHTu2cvPBA/T2necnv/gxt7/nHowOKy88/yKJaILBvkvYXG6FHt+0bj0dbc00N9bT0hggHg3jrXESCS+hrRRpaKpVQmHr6lb++ev/zPTCDA63jU984pPYzU6cRhdP/OxnzM0uKgE9OrvI9Zu3cfDmmzly+jjBVJxQOsnZ/ivcfve9hEIxfvCd7/PZT/6teh36coVHP/Rhujo30NLehNZYQm/L8rb7b2VheRG7y0RTSwMvvPgidruRxno/zz19WmVP96xt513vu49QYgKzuKeX0gxeHOeBdzzM6vYe5So/fb4XjcWAze/G7DYTzkUZmRxWNINiIk52cYbHPv8prrz8G5b7e9nX1kp2bh5/jZ+U1oiptY1jS2GOzM0ymc1QqKSxGMts3txNsZwCjWSu1rNxwyYGL43zvW+8jL4c59EPf4QNPavJppeZmV7k5RcnyKbFIf8Ih187zOkzp0mnEzhcVoKheSLxJd7z3rdTKmUoFNO8891vp2f1VrIVD6WyBWtFTyoZQVMsKvS25IQ77C4mpic5duQ4X/sfXyYyG8Rvr2Hnpu34STESHCJujHPHO9/J22+9l9lT/Xzmrz7Phx68kaLBwJGLY/TsvINDb3sf3/jH/8mxvjf44g++RFnv4K03+lkKxlTeb3dPgIomSV9vPxt69vH0U2/w5E9/zj899iXWbfLzwx9/jdmFSRYW4pTyBmq8Nj76kd/nN786yonTL7N6rVPlkLe3CWVjSDlmD91yG0OjkySyKYVcliiBqdkBFhZirF3rYmw4RWvDehKxJQL+ejRlLSeO9hHwtXL3O7Zgdi8xMxWksVacoo1cHhhh4NIQazo2qEakZ5/7BU63VYlpNe5mPvbofcxOyrV3WNE5CuWEag6NJtKq8TAeq1DbqKW2zs9td9yG39fE6dP9KqrA5YRCMa7QrQtLy/z0iWdp72jA6bTSf2kEvc7CqpYuJkbmcJhrsBgddK9fRTB3hVff6sVQMnDDoR0YTQW1NpE1djalZ25mlrXdTThd0NTg5blnr7ChfQ2d3n3oC2aiiTkqJJVwu2XDWkXzePm517gyMMKarvV4a+uYXlzgwuVLvHD6CB0HtlEyaDALpSWdY358ijq3j1IqzyMPvJ+H3vMwy4vLyvEr2eGlohaDV0daH6NvoJdvf+e7nDhxCo/Tz9DAGJu3bOLzX/wCrxx+hcvS/JDNcOSVI5jd1QzUlpZmfuf++zC79FwZPc9ycoa8NopGn8Tm0Kqs72gojt/VRClrpJIzUOv0MD85jr/eR9GQZz42j9VrIZZPUKCgsOxGaWbWW5CQbZl7ddIlW4xS6zFR6/GQS2ao5IS2Y0NfMWDSWVVO6/DIFP7aZix2L/2XRxifW2J4IUlr9wbO952ktqGGdT2rVKZoXX0dS4vLzM4s4vc0kEuXqXH7OXvqPLUBH3fedRNDw1d49tnnMEgUSKmomo8O3XqrMGwILwWZHBvC47Jz5s0RbrltG7v3bqSQvqLoYDFZD+eyaHR6tELwkbWfzqjEUcGDyxpMns9qsbMQDJHM5NAbrExPLajIBIlu+Mjvf5Cjb51gbGwUm9OKyazFYtYSXArywHvuJR4LQjFNa0udahQX5+bw4GXq/AF0FT01Tg9Oh0ORmcymahRAsSxo9gIVrJitNvUapWnV5pIc6loGhyZwumvR6Z387KfPsaFnJ2aDi7NnLuBu85DXZPA6ffSdvoRD4+Afv/B/cWDPdmYXrzA4fI7TvW/RvXktI9OzPH/4VUKhAlvXdbFjUxfrN29hMZLkJ0++SN9oBLNrDb66LdQ1bEarraFU1uJw2TAapUlai1mPwiBL84bsN2V/H4+LU7lKBpI1sexZMsmEQlBL/cDptFMoyfVaXVerhq2rzc9SQ5IPMQrIp+yHZL+tBF6k0b6IRic1gmoMizT8ynnKlysY9FKrkQZWia4pq3gt1YhZKqCppAmFBgiH+7AZy+ilMSgyi99f4frr11DIZjl/apT4shmt1orVUaHGY1dkOLn3+wNexqdG0ZkEIR7h0kA/3WvWitWASChOc0Mbm3q28M//9HUsFTMBWz1//ugnCPgb+dAHHuVLf/8l9uzcUW36VqWDla7yaxm318q9147AtSPw3+sIXBNu/3ud72vv9toR+G9zBP6zjltBJQ9NDirh1uAyUJKMWyXc6ijnymgVKlmLTtoyDVVUshRnRZyUiv+KILaCl5WvK4jP3xaLFaJWJ5hT+b2KEixksS2L7BVhasWxK0jbaDRGOp1SC3pxOkkHqRI2ZMekhDG9KgIK9ljcYYJflp+JiCKL/FQiRSi4hKZUwSx5uYLcSaVVbqdsJFevbqWpqQ6fx6McehVxM1aqeZLSrSkuOJU5WSiTjKeUs0nwyyLctrW14nAIulkcjVZSqSQ6Sf0sO8hlykqolW5PtAWVayT1drvTTCIdJVsQVKeWkuCWCiLYmMmkCgqVKvhVcU9G4xElyokjTM6DchfGs0xIHpLFxdxcEKtDhK+dxJIR1dEpOU0XevsIBUPKbemwOZX79L5772J2cpo3Xn2N3rPzGO1Q0uvYfd0mvB4/Bq0Rh8PNhTP96CtmLp4boLtnA7lUEbfDo54jFk2oLFHpAJUMXREEJV+4VCkoMSqdTZIrFRSe1uqwYbFb1HsT8bYg2cQVMFtMSqy3Om14fDUqG6ysrSj3rbhPKuJKFj93WRCyIF9cNslpTKtxIsKl5PqKOOlwCB6xKtSKICkiftWBW825lTxXlesqCv5VEVUELhmvK9nLK2hlEcF+2yW+8u+/3XSwgkBeaXpYmVRUp2/haqaowjRXmw9WHLbymkXAkA8Ra2Wsy3uRDaj8mxyPSCSinOor4u6xY8dUEVrGhfxMfk9cs8pRns2hl+urUFQZuUYR+5RTUgokVWTUSvexFL9FABSHbLFSVAWUTCqj3Fduu4vjbx1T2a0b120iOLPI8tIybocbj8ujMp8S8SSh2SUS4QQeVw1vHTnKAw88wPHjxxXKVNDDbrdLbXpFTOnqWqMKKNOzkypnNJRawmjSYHeKSzGPz1fFeun14miQ72Vj7iAeS2K1ORTCTc6pjC1pDJDz7vX7iMcTKqt2anKe2bkJfP4A63p6FBpc8p8l39bTKOJihKw8l8GEy2ZX10+2mMNgMbMUC1cFN3Eh6424rXZysRyFZQ06rQV/fT279u3j/MWLPPfKyxgdDhqb25gPhVT+Ui5fpFiukIwlCTTWY7SYCIYWSIi44PZg1Jow6cyEFhewW3SUijHq6qx0dzZiMWsILy+pv5+SgorNisloqCILUwlsFhN6wXoK9k6vpSzXUamohFuZg8ThLmKkCKbKgasEVP1VVHR1jCsssnKWV4Xcao44ym0igqxCiBeENiBOUSlaSG6eQeGvhUggwv8KPlyc4NIYIVej/J1SuYDJYqZQKinxWSsFj6I0rcDly+MKN1hXW4fL6VZ/69lnz7Bpo5+OtjYmJ8aVGyOTytLe1qzGXSKeUOddkKezE3Pkwjlq3U001K1RTpx8RjDRNoW0Nxm1ZDJRbDbJrtJQvOq2lbnycvoNGupaycbKxIN5/M4WHGa/wv/K/SOVjYGxgN2jo2TMMDx+icmlORYTWQKNjdicDuWeUMxjEWXLkg9ezdG2WqwU83nlVJecXnFQaE1GJXDLMRGhVtzMcl+RYxyPisgp87fpKopacMnSwFPBrNMp7Fs+G8XtkJxbK4noEql4RGUeu11+WpvXEIvmmJpaYHExxsRshKGJBXy+RkV/EFHzqSefYW3XGg7dvY+6ejd9F0+TL0g8gZzbCi63h96Lfezdu19lK3/z6z+lpaWOfLaisPsda2rRGyrKeSH3sTnJV7w8p5ogHE4HczNhJeKt6xHXQAOpVEyJwNlMhrb2DiLhiCJfRJaTTExM097WDsUyrz5zioqpROdacbSMsranW2VoR6IR1XAh+bdCghgdmCIUXUZrKijaRGtLK06Xl/n5EMm4xCZoSIi7Mp5RYzSfzrFz+3puuWmfyqw+daIPygFm5uZoavWjN8LE5KjCEzY0+uhoayW0uMS+nddz+IU3SSynFXq3JPnEFS2jw+N8+KOP4q1tZCEc5cMf+TA/ffxn/PB732HD2lXs2NDF6FAfZ958hXvuvI2Lg/1E8wWGZ6I88pGPsJzJ8Pf//FV6Nmzg+kM34ROn5NgIE0NjbO3ZxNe//A2MWj0t3W7SLCr8ZmNdE8deG2bXnk3ccuMd1PoaWQ7FFb1gx/ad5LLSJCMW7ioJRNzk0owVjgaVk0TmxVQuxte+9UUGhgao86/j2Mkzilxw4837Va7e3r316E1RFheWeet4Lzt3X8/iUpJjxy8oLGNTQzsz0/PceuttCmdY43Jx9lQf7Q09dLb38Im/+ROaGxv44z/7fRpqAwQXF/jW9/6F1avaiMSCDA1d4frrb6SrbR1d3WsZGZtU18GVwSG61nYSTYQIx6bp7G7gyPGXSGXjSsCcmo6wfctNhEPSCCH3sizLy0vs3b2Pvt4B5eA/dfIcq9vXKOfu4vwiHatWq3vYjg3bcHqdqhlCRPtkVO4RVWdTIpElvBihoJoGjXz/ez9AmhD//C/+nDvvuovRkVGKJb1y7+fLaQxWSOZjOFxeEskShZwJh8VPOVctIlv1OfbvXY/FWiBVTKK1GpSL8kO/937a2hsYGb0kLVd4PG561q2nxunjiZ8+RXghy//9pS8qMovTIQQWPc/85nn27L9eZfLa7Q4sDhMvvvQ0O/auZyE8QjIdJtBgJdBoUOfeqK3BZgjQe+4Kn/jjzxFeSPOT7z9Fz5ptdHb04HFL06CN4yeOYLWZeOvYm7z46nOkzSm8dW5a2tuo89WhrWjZvWMP506epdbjU416B/bv57ZbDqrxff3+fWreSsaTmCwmTHYTgQYfZ3pP8d0ffps91+3m4YcewVsTUM2Yv376GT776X/A7bFiyGvormtRc9ktd96MucbM6OwES9EYnV09jI5M8dJzL/HRD/wep946wcLMKN/42lf45Kc/w7b9+yjrUgyOncHptfLEkyfZtr0FZ42Hk6cv4vWZaWhw0n9hjNC8DpdtNR6fhW07xSWr46brb8FQMRNZShIJx0mk0jzzwvMspyM0d7VSNlfIkMXpd6l7jFsIQZFF4gMXuXdjKztrnVgiIdxaWZMZSeqtBI02BjIV+uNZXF1dRIkxNNmPyyWCahGf34nZKuvEIqvaV5GKZvnF44fRlgzcfds+rrtuOyODY0yP6MhEnZw+fV7FTBhNZuIJacoq4Q/4FMHggx9+mJ51a5BBIujkfKVMNmfCaHCQT6SwmQwKdyvNQl6/l/4r/Tz44CM01dexrWcz/afPYyhqMKKjIRjE1OjmzNIE1pZ6/vozf8WapnYcBgt/+Rd/id7qwuCoZffuWzFipxzJcmXiPOtv7aChvYP+gWlFZrh46Rxjk+dVvMDJE6eIR4q4XU04HE46u1tYCl/B7jQq8UmoGEJCOHhom4ovcDuauDJ8Erc/y+T4Itm0nosXw/zO/ZvIZ2ycOtuvRL8bbtqm9noGvURb5GhprCefgXxGo36vv2+Y2HKZkcEZ6gL1NHVY2bKznaWFJBd7R7jjjhtJZ6KKeLG8lCG4GGVpaYJkykDjv8AAACAASURBVEZtU4EHH7yOGkc7Zt0qHv/+c4SX5xmdHOOmWzbjrDGp/VexIsjUIqdOj+MPOEnEKmSysl6vYDLmVH7tjl3baWltZXxyWuHXN23axKW+SRbnltCVnaQiZfzuFn7nnveQziXIm+aZj4xy4Vw/Ol2JzRt7VJbu7MwUJoPE9AiVQsPS0jy33XoLE2PjPPiuD/OTf32JWCihsuNb27zMzgyzb+9OxobHuf3QXRw/fo5zFwbYtmM3LncNo5MTfOXb36Jj+3rmlxaplAtY9DoO7NnH9bv30ljXwJ5te8lnSmjKBgo5DalkjkgkqfJOOza2EIoGuTzYz4lTRzl95DTX37Zb7VtXd65RtJ0nn/wVY2NTyv25sCj34LRqTBR0+w23Xs873/s2zg8co3/4JFqDCGNRTEIiqZgIuFu5eHaMgLsRr8HGiTdfpWNNK7UddWQ0KYrmvIovKenyVMQxWC6pBpxyroBRb8RmNFEspFWTlFWnVxEHLkH3yh4/U1ANhRJx5HTWMDY2TXNru2rcPn9pmOH5PNGcEbvLguS1yLi0O61q7yl7Xo/Hz/T4vIr5cFm9DPaP0dW9Grdfz6uvvUlPTwc+fx2TU/Nk0lm6OrtVdIDsU6WhNRqKkAjl6epq4t777mBm7Bher0ftfwXBLxE/ZU0Zs8PC7Nw8FtmLGk2q8zGmrn957U6GBxfVuJUmBWn0kHgjs8Gs1vzSX26xSgMv1NW7QCP7Aj1mo4Yah5VkYplUJq4IOn6vB5fLp+57eq1FxRGIO9XuEEx3Uu2nKrkiVoO1WouhjLvGyUJoSd0jJYIjm9NhMLoZGp7DZPBisXqJx7JqzSH7z9DSIuMj42zetJpv/PP/ZGD0LOMTlzGaKuo9n++9yEIwzvqN61i9ppsat5ep8UVOnLjEsUvzNAXWs/q6e9HbG1mOSy1Dr/asDpMZkwZF3RKneyafRGtQYVIqRqmQEzqaGZtFiDvivtWp6BZpPpX9ktR7stmMQiWv7E/kPlaNSpJ9f5XItdL4v7KXrzZs59BocmrfIHO/uJELRfm5RuU4y16okMuh10ktq4ROW1bZ1flcNbvZ5opw6covCc2P4DCbCc6G2Lq5hev3t3Hx4jFmJ4PUejcQWsyp9bPsbZtaatGb9MwvzGCxS9NYWYn+NR4P+VyBXLakIrYsBicXzl5Em7Lx8EPvYvDcMA+96xFaGlfx0Q/9EZ/6xKfYt2ePqrldQyX/tynhXnuj147AtSPw7xyBa8LttWFx7QhcOwL/JY/Af1a4FcftwNgAX/jqF9C79BSMZVWw1YqzrwD6il6JoyIoVvRllWMjwqDk1Unj7G/ne66IXtXs0Wo+qfxsRZSqVKQztOr+WsmkrToJ/839mEpW3U/yO2rxXpQ/IvV1Q9UcdtVpJgVraUQU56/2au5juVRRbjtx4mVEpC1XXWUGrU513bY2NeP11mA26rFIIb5UVN2T4pRx2h1KUFHo2qJG4Z3iiWWFlitXMthUDqJVdbwKWlinNVPMy55Uq5BvpYK4fl0qpwadZKskqeiSlHVJ0vkwWl1J5RRqxE2YzhNeFqdxUeGVxDUsGYuS7Smb/2Ipr7LIBgeHVa7lmq61pJKyiamQy5Y5fvw06UyRT3zqY5w8dUzhckWoOnnyDF3rupRbbmp8HpvJww037qKcL/PLnz+DteKiY1MHweVFmlfVE/DVqdf++mtHuPO2e3np+Vco5TU0NrQqrFCtv07lWqoNYaVIqZJFZ6g6OQuSRamV8VBUm5SGxgbsLjta2XSZ9AqbLOJcLpUjn84rp6HKfvS6MFnN5EpVFLRguQV1LF8lcUbEW9naUdQokV6hrrXV/GIRstRNXNkDRaSt5nvKhzyHiFjVLNGruTaC6tL+26c8vppVW934rXysOG1/W6z99yYJlb/5W7+nRGGqjQor3b4rXcArztvfdur+9vci8sjmdeVvrjQxiKtYXLYruT0rHcTKVSvXwdX3KmKTuGwrWo0S1dT7lw1rsaiKSILBFZesEsHFm6bXkElnOLD/ACP9Q6r73ao301LbjMviIBNNUs4XSUUTSugfHR2lsaGZhfmgEkvF6VqqlFnVKQhAqudOU8ZqNzI1N8FyZElh1LP5FPlKBo/fidNlUYU7cadbLDoqxSwG0cmoqLxnq9Gq5hajzoTJYiOnMxNOpVWuYzQWxe5wqGLqxOQ4qXSJxuYaGhrqMVslz1Cv3nEyLc5YjXKoO41mNMUyuVRaZY7mRXgq5rE4pcghGKwypWweo1bHulU9ROdSqvjl9QVY1dmF1enm/MV+nnnpRSzWGqxOQeL5VNFIUGkiKIXji+jMeRxOL8mohmxaULkmrGZUjqJUbiTPTIo0lVKajnYv6zc1Mz0zRigqDhYzJpOWto4ACwtzmE1SqIBKKa8EXJkjM+mkEm5ljBRL1e5w6VIX4bYgQq5cIRoZCSsNCzL+BDMg+bjiuhZBWvTI6nhXQm+1dfuqsFgdF4qkoFy7WjV/VDHf1dxoISwYLXrVcCGNFYJDl6k4r65JPXqDNBMYiEbThEPL6PVl7A4zUmY2GmwkoxlGh6dVPnY0KhNlhtsP3Up0OYTJrMMqrimLmXwsrfIdzUYvq9o2YjV5ScXz6HXiLpWCijgbNCovTa81otHoFWo05bmo5iaDxkolZyQbrxAJpVnXvVHl4IpbNFNIkC5EsDp16ntMOi4MDxNJJZVj3eK0ozeZFDFARFxphphfXFDHrE6Q2yajumbElSsWULnvaeXedfW4V7PKtUrIlfuduE4F2SzHTwqVcnxz6RwmvTQPlTHpCtTV2jHoCupaSCfiGPVmVdDpWbeZYlnLpUvDFDV2luSYaYz88NtPU+OvYf36NcotL2Kt2aznUn+vyiU+ePAWei/0KvfHUihKIp6j1tXMdHBKUQrWr19HoK5GEqI5c+4YGk1RiRRUrNR4bNitbkILMaYmZxTas7ExQGOzn2hsSWHaBC8vhamc4F3LWsbGZhnon8JoFOdWjypIDlwYZfue9SwsLGI0GBXmXK5fmadFCO/tu6Tw163trczNzDM5Oq4aCTq7umluaVfCXV/fJcLhKG6Ti2QqiqZcxqLXUuf3YjHomZ9dxu/rxG6tI5OVJqEkelOWXCGiMqij4RJf+Oznuf22WxgcvMgfPvrHGPFgkuaDXEStXzZu3sa6TVswme3cfvtdfPpvP4+uouVPHn2U+qvF2U//yR/T33sei0uLu9FOY0creY2JrM7IyMwM9poaTpw8ym33HuJK/yWaAvWMD45x5sgF6rwBNKYiJrsOl7OW++65m7bmVaxZvRaH3Y3D4lRYW8E6xmNxbFYLRWm6oUA6uwCatMorFuezuP+kOH3s5HEmpxc4fWaAY0f78Nd78QYsXLf/DuWa8fqD7L+hnRMnzuELNNPY3Mlbx/pIJIvU1rZx5ugF9BYz//AP/8SZ06f5zTO/YdeOXbjtNTz37Evs2r6bW2+5UQmrvZdf5ez51zAatNyw9zYW5tNc7B3FYnYyNjpMS0sTBw+8mz37d7Acm2d8ZoDQ8pT6XqMr4fa6mZicpLmlmUsDA+zYvouxiRE2bdzM/OyiyvMT0d9hq+HgDYcwGC30XrhELltkw7oNRCPRalZ7JsvE+Djbtmygr/cMly9f4Q9+72O0tLbz15/4AjNTk1y37yaVOX30yFG1zpT7wd998e9UdlwuJ7ECdhLJjCoUJ/NxRQIpVmR+NWHQSLNcnNXtAeUqrnFI3nwEvcXCZHCe148c5onHf8nWXV0MDvUTqA2QzeSUuzi4GMJmdXP+5AhOt4OP/u4fKKf7wuws41OT9F64yLr1G5TIfeTYGwRDszhrjPjrHBw9fpqZqQXe+dBOVq1u5K03zpOKltm2aRf3HXoPhZye3jNXSEYK9F24wuL8Ep/8m0/y6U9/SkVirOpcxcTsIB3bGvC32NUaKbYcZ25ylhv23cS2jVuJBmM4LXZOHjvF2+68m9jyMv19FxWFJZUpKhx+tpjBbDMwvzTNqbPH2bV/J+9/6BESuZRy3j3+s5/yk5/8jEwmT0NNAH26xOjwEBqjlnc8cAcuv53vfO/Xyoksa9dyvkJbUwv1AQ9bNnSzfWsPpy6cJZSMkSklQVegUCkyMTWDxerh8tCQii8QHKY4eydGo1QKftqbdmE2lfjLP3uYRCzElYEhJUiYpDHKaFYxEM+++CypUpKischyLkxzVwuBplqC8TgOkxV/Ok1TqswdrW6MMxPUGzQY9RrSGi05p5exdIkLczEaerYTLpVIutJkHXkWFuNEl6WproDDaQZdBp0+R0drA8vBZSp5DVa9E13FhNtey8nDg0wNhfH56rHZXFAx0L12Pddddz2bt2xTeHdZsCVTMXRGQbon1FxoNNmJxWLYjSaEGZBJxFRGqBBsPvHJv6K5uYP3P/QAS9PzvPjU0wz1Dqg5xnLhCgmriUiNi5Alxzs+8jvcdPN11LmbeOPIRd48cYGO7i68NW7i82HOv3SBsbEr+NcZOXDLdVweHOHcuQvMzsxgthjx+73KDSbRDULwkde3a/d6FVEg6+xCXqg5QvPIc/+7riMYmuKXPz9BXaOJe+9fTy5tZHw0htViJh7L8/j3jyhE6w2HNtHR6WZkbIxtm7uVSLht8xZFKBkbvYxBa+OtN/t49YUR5QzftWs9qXSWkyd7yaTyCnf+gQ/dR072TIL2TuTUPLe0FGTHzm46u5vIpA0889Qxbrx+Py1NrTz33LNIf9+979hFoMGu8s9lbajTW1gO5xgeXmBocFY1ZklDhdlgVHsmweQvhcLqup6Zncfvq8dp8/LMr1+mnDPgczdSTGuo8zXjC/iIF8Ns3d2tnLbf+sY36WjtYtum7VDJsxQaV2s3u8lJLJpleGgcm01HZ+cqbjn4NpoaG/jed79G/6VT7NmzhRq3k8uXh7j+hlupVIyqKdfvqyUaSfHq4Zc513eZbXu2U1fXQGt7PV1r1nDrjTeruRmtRFZrlFArMTvJRIHgkojbUYxmO0abFW/ARUdnHZn8EsNj58mVo5w+e5xMpkSpqKG3r59MSigsTgx6q9oz3njTASZnxti4rYd77r+NSGaOsek+Rscvkc3EMCAiqw8yFvpOj3Hw+rsY773Mwvg4QsAu6POs2bQKnUtDqhIjWYhR0ctaUtZGFeVsNep1FHMFihUdJrMVm8FIWWIoKiVcZjN2aV6WfVZJahAi8Ul/WLFaczC5mFrUcuzMqMrpTmdT6M0Guns6FbXJ5nAQjwoBx0YikqP31CDaigl0RbbsWYUvYGV8aloRY5qahPIijb8G7FYnR944So3DoygwJr1RkjSwWa0U03PKtS1NkV6fA2/ASa6UUqKx/MwdcJPNZxSpJp5KKGSyz91KImRjYjSoEP/iLlUEJ1UXSSnMrt2hY/36VThdBgzGoopkkiYO2Z9Io4fepEWrhxqvl3S2wkIwxnIkg83hJ5nKk0inqPFJs2QJYzFPi1Am0gk17mWrIhhgvWp4NzC/EEWrd5JKSR5xgFiswPClKbR5PTfs2M/ETD+vHjvMwx87xPodncyGZlTW9tRIlJmZWTrbNrJ13TrVBH/xwiVOXBljOWuk0ddN06ZDeAKbiKV1LCfTmKx6RRQzG0sYZL9dKKMpyr5dR7acpijN7BqdWh9L3UbWzhIBJBQgi4ouMitscTYnzXxF9V60KhKruj+R9cFvo5Jl3S0/q9aLqhm38v+yrxJaRrFUUJjkckXoVLI/MqjIpuXlEHptBatZj05TQDq5jDqp5zgxG9tI5M7TP/JtSsUgRqxMDGTYuW0TqeQAZtuSQqLHlir8+hcnsBk7VO63zpKmWE5jtZuobQjg9jkZHBxU85vUjcolDWMjU7Q2dLBmdTcjl8exFsykluP86cf+UiG+P/yBR/m7z/8de3burI5/vUrhvVqOuOa4/S9ZvL32pq4dgWtH4D88AteE22uD49oRuHYE/ksegf+scPu1b36Ni8N9fPYrn1MZtyLcinwmnZAWgwWjxqSwwyImFkS0ldwQVawW8eDfFtMrmNgqFrkqcK2IBlWUrNRxK5jMelUQF3ekOKOK4jTJrwi9VUfTyiJcTpQId2rdqhyUkr1ZXbzLwl8ct7lMVuHkpDNciuzpZFIJaWajhZaGJhoCddQFanE6BCsoWNkibqdDdYBKXm1eMnqvZhmKay2fr2aKyqZBHLcupxN3TY1yqcnrFJFX3ow4ePOFnOqKlGK1vDeLzcRicF4J2oI+E/eaFEnEkRpLhDFaZA9RwOIQtHACm11wqHoSER2VkoG5+VmamhvUZkOydxaCgpzMEpCst0SO0FKcclncbiVee+0499x7M/FElPZVHaoj+ImfPE1jm5cDB25QG9GWxg7Vnf3GS8e50HuZjtZ67rn/HsKpZUKSF5cU0dpMNpVn/brNPPXLX2GzSm6LX2XrSr7o/PyiEmrFhVzWVvN3RUwTUa2+qV45BQzmqrAvzsh0XpBFZQxmY9UFiB6DxqDEeEFUiuohMq1sxsWKu7LJLJYLShgU55rcqEXMW9nYyWP+35221UwaeaxCI8vAEFVT5R5Xx4dsFOU8Vb+XcyZj6apIpa3ilKrCl2SHXn2eqzPDSpbOykQh4+nf+1DPXanimldcuSvj/v+LVq7qzf+2BBEnm4i18ruyWa0OcHFJGpUwWs0uFb8sqmih3me5rIRbKawJh1WEtKKIstrqhlWJxaUKhWyOGodbbbTlycSRWSiXlNNx7859DF26ooow9TV+Gnz1jA0MEZ4PEg0u8dqLh9m9Y4dyN5bFpWpZyQLSkC8V2bpzO6HlMJFEhOGJIeUIc/kcxJLLmG16hcYyGTV4PE7lxs3lqqhYTaWA2aDDbNDjdbkw6fQU0hlqnC41z0zNLnB2bJbJUFQVEyXv1+6wqTEi7g2bw4rVZqSiKRJLRBRGTLDiLpddiUK5dFpl15p1eoxarXJrROLiutRitFrQGrVYzRZKuQKpWBSnyYXLGiCXKals3/nFJdra13DTrbcTD6Z57shrXOi7QGNTK1bJCTYYlZNQMuYmFwcJhVOs7drMwlxcdVMLAl7en6CmPU4f6VganbaE1SqiXhiPz0Emm6X3/JRCcT74vrdV838tRpaW5tBUirgcVoVVzGYkT0xw85L7KqhOq+oaF6x5VbiVoVBFJVcdtVWneZV9LIWLqmirpippnNEbqo0PIiaKPJfNqXnVoJpvqlnM6pozCq65pNDNks0rc5oUnQ0mncr5KhQrqqAjLk6tXvB6DvH2KrxpNDZLuZRFoqotJg9mvYdErIS2YkGnNTI9NY3DbiEWC1LfIC4CM3arCZNW8s7czE9HCS9laWnopLG2TTW1WESwFoG6JMNd5gMj5YIOo8nKUumsQpNJ80MqlcZoNDM6NsbiQpA9e/YqSoOMIbnPhENhNfbtHjsTwXHCiQjj01NIuFddcyOIazaTxGy1KEF3cHhIZbDX1dWqjnkR0GNJcUoIqrw6r8hxW4kAkOMqU1Aun6G+rkHdO0SE0mMgtpxgdHiAxnqPyk7LpEJ0tAYI+J0Uchki4ZBqBBKEqzhBxBVw8co06J0qT/jw8xdZt3EV63s6MRmtajy4XS7mZmeUG1bGlDQ7jYxO0ta6Br3exvHXTlPvr6V5bQtr164iUOdmKTTJa28co7ZOrwrER45c5MD1u2hqaGL40jiz07PUNrjYs28j6dwSWl2GfCmhGmpsVhtLS3E0FTOlopGRkRD+QC0uv4/FUFi5wFuaWjAZTJw9dUa5HT0euyqG7965UzWWjE+O4a5x0VDXQDyYZOjyCFq9nubWFtWwE4sn1Pxc4xaB08zF8+cVRtTr9LJz62bikRLHjlxhw4btLEckQ72M0aSlIs0KGg2R6DIf+t0PcfCWW7Ga7bz6yuu8913vZef+/ezYuZvGxjrCSwvcfdetjAwNcMP+fZw9fUoJfXfcdhdLwWUlUJbLOr722GNodXG8tVr6BwcZnZrnbP8Iuw/sYzY4T0lyi616XA4bfpeXUrbE2OVpLForB2++jZ712wj469i6dT16jVG5RuSep61UHRhWi1BB8tUs7mxaOe7yhbTKZxbhbHZxWjluLlw8y9kL5+js2kQimeLZF5+ga60cC1i/YYPKCp2ZO83adU0UinIsxPVX4uTpKzzwnkfQaMz86mfP4vJ52bF1J6OjIwpDLK+nqaWeLeu3sH3rVoYnLionXX2jAZ0+zcLcDDaTn1hYS/fqHWixqWLr008/zeWhXm6/5X7uf9d9eP2SoRthamaUUjnF4Td/w3UHtjG3OE5jUy0zczOcP3eBVR3dmE0umpvbVIOAt6aWJ77/Gww2M+994J2K6CHuGxG0+/r6uO76/cr99Myvf0lkeRGLxcD73vN+KhUtX/+XH9LS2EgoGCMQqOVtb7uH7u4uXnrpRbVump6Ywh9oYc+ugzQ3dZKXZYZR8Pbz6Ix6lfNXF2igNiCZw3pMlhTJRFA1zYxMDPL8Ky8yPLTA6OUQ8VwQtElWdwfwBjyYjC6OHx3C62mjob6ZgYHz6l7X0OinUMhQWxfAYjERjyc5d6EfV43MFUU83hosZhMWq5Mr/bPoTBW2bFnDhQvnVSOhXmPC72lkQ/c2ujs28tQvnuXxHzxBNpnjbz/7OaKxiPrsWN1B57o2At0GPvfFv2J6LMqubT1cPDtMW2Mztx+8lbnJeaKCyM6WMelNfOCRD/Lcs8+zpmsdE9NLlCparHYzBiMMDvcTjgT5oz/7OM1NjWqNJuuyx771GG8ePapErZbGVoxFWV/kGBoex99g5h3vvYvvffdX2J02dOgoFqSBUksxH2fHzvWsX9/Glf+HvTeBjvusz/0/s68ajUYajTTaV2uxJO9ObMdx9o2EbCQEEhKgQMtyL7S95Za2lBYKDVAChULhlrYUSCF7iJM4jpPY8b5IlhfZkixr3zUazb4v//N9x6K5/3P+59zT09PT+z+Wj44dR5ZGr37zm/f9Ps/zeS6dIZKI4CxxEwgklIAgonF1nVf16sp9q7zcq8wBc9MpsukiyNjxuO08+sE7qCov4/D+g+y8didP//wXap9fXe3lyMlDNHbUsxyTLtx+urasJaPLKjSrTp+nxmLlzz78SfKT4/S/tAdP3ojLWIRWa2Elq2X3sV7u/tRnGQlH6B2/TLZEy/D8BcYnJ7n1zq2KdjExKVjMSpzFTiJBPyePn8JTVkQspCEciLFr23bMKSfr269Rnbhyz8hjoLmpDY0ySOnVGUT2rHJuEkynoL/7z/QxPjnKZ3/vd8mnE6QSUTJJ6aNMc3niMj/9l3/is5/9DJXlHva8/Aq6VI5Th44xdXmcisU8M8T4zNe/SsoNZ6f7FWr6ofs+yMJCgpfeeAu9w8zAUD8zY6MERpdJhRKUVUjn5TwabQyN7LexsK7rBhbmVshk4lTV2fEHppiYGubRRx/h73/4HOlUno6OeiwmGwMDF/nEpx6m7/QJXnj+DBs2eyj16Kip9tLRUUMsvqz2FqOXI8RieqbnQsxMLjA+Oc9HnriJXC6mjK+1NZXiTiugTrV6ZSytqChncjTE8MVFtJqsEtJE8BYc67333oxvycf582cZGh6hvNzJSiDAl770eSV4hqMRqqr11Dd4FCVA9stCIUqlE4UzRh5V8SA939GYYGczTE7OcP7cqEoZa3V2iovdzMwsUuVtwGJxqB7rhrom4pEYcSHlZNKq5qGjbQ2LPj9ubzOZfJJEahZPqZuxoTnC/jjtbU1odMvMTI1hM7spKaplZnqJTVs6eHP/a/hCcW657Sa0JJgcG6Snu0PRYsKxJKfPjrFuXQ/JGBzef4yV5UVaGr3cddsdtLb10NrWjlkqP1IJzpztZ9OW9YqwlE7nVD/vd7/3Q1pa1tKzfgt1dU3MzS0SiUrtQUwhrJ2lNkrcdqpq3Rw9cYhf/vxZenvPYLKhKinknlpaUkpRUTF6g4WKKjef/MRHGV26yMWRPlYi0wofnk0nlAm3xOJheiRAU00P7qJaju47Spndgc1hYdY3TTyfoK6tmtnlCZweK3pLjrwugT8wp/Z9qVSEvKBstXaSKdnbZSkSwU6bR5+VZLEWm0GDSS+mL3E0irEgpMxMeqMdk03WuoL+8xeYmJolp9Or868YhmfmZgr0pEgSk66IwFycqfEFdKYcO27txu21c3H4EtFIgkAwjNkipJ9iQitR/EtBbGbpk01jMVhJxtOFuqj8NO3tLeq8IffM5pZajBYN4ZhfJVt9geXfirapjJiY7ehyxZw77sOkszAzM01jQ73a51d6PZSV2khnIuSJYXcYiEQkGRtV6yI0sBpPjZoxRBIBjDZjoXYoJRVLbsYmfaRyZhIpDUOXRmlobVECc0q64c06Wuor1LVvMOhZWvKpOgGzxcHE5AJFxR6GR6aYGUmiseawW0owZHJs6VxLeWUxcSK0rm/g5EAfR06eV3u/nnVb6O7awMpCiqNvn2X84jwmWzWujs1Yalux2VzqXkFWqkWK1BykkJaVs0eObE7QxiklIgsRSmfQKgOxXoRUmeuIYCsWcb1eEZe0QgbKZlTNjcwKJC0rZkihrb23umj1rLtKt1qdGcnZRYz3sk+3S9WUUaf2W/LvRbwVSpP4/eVxZNNxrGYt+UyUbDKIQZtV75m0GYu9CZMtRm//M4RC0yzMzFBeUklFuQ29fhlPuZVTx/uw6EvR5Z3Mz/ioq6/m6KmD6l7e0taI3qgjnUsUahviCUVok+tuZHAUbc7Il//0K3znr7/L3PAMzbV1fP3LT+JyeviDz/8xf/Hlv2Bjz3rMVkE8X+24/f/lwPbqN3V1Ba6uwP/RClwVbv+PlunqB11dgasr8H/bCvx7hVtJ3A6MDvDVv/0qeqeBrFB/dIKhM2FQ8o646vOkMwlS+ZRCJUuPphy+JQ1aEDmlR7TwvrqZXkXbvFeEFSFH5t4y9I5Ib2I8ofpHBIEnQBT0rwAAIABJREFUm2/5s8LcikhVULpUokkEKMF6ysFANuWZVFqhkGMRETni6r9FQBM0rCRnPeXl1FTVUOaUxI2BSDCE3++nyGZTmNZIKKgGptJnIoN9cY2XOIvV1wqHpUNTkgfS3etQTvpMWgs5ET4KwobC12gk5Sr9rOIIlcOGJAuSLK0sYbU60WltCidqMFjU0FUOM5L+kr4gb60kvZI4S0XQWCS4WIRe58Rg0OGtquDS5WE14HCWlnBpWBIvReoA9u47/ZSUupRoevHCEFF/SnWGXrtrgxKzJsanCMZW2L59h0r8peNZhZg73zdELJKgwl1JTpejurlWuU7FPdu+plOlgOTjRBiSJJTBZFTD9lgipsQMnUFPKObH5jAqsUwQuTI0lYStDPsEr6Xw2ToR98Thmi8cuHKCJsuptJykqgviaUFkEuSxStpeEV/ld3krOGt1ahi/+rYqghZStgVxtyBWybUivZ8iABcEVBkiFQTSwr8X8XP1TcT3Ala58P9WD4Dv7bFd/fv3GhFWRdlVx+97BVi9toBuei++aRUbLj/D96KXRSCTg6V8PRERVZevTqeSGKvJ2/d+rvfegwoisWCgM+ikn1cDyUxWianSAytvMpQXHK1OdOw0mLQFQVO6EjOZnEpQr+/uYW5yXqVPBfPpdrg4e6qPva/u4babb0KXySpjQzIZxxcJkDZqsFhthQ5dvV4N6k02CythP2a7gVgqSDqfwKAqB9OUlZbgsFnUQCEUCirh0F1aqg7wNsFFZ7NYDCbKnMWkYjGGLwwydGEWfzhESJumrqOLyspK1XErqVMZDksaJBIPKfOA0axTA9pMNqHSIAYxDGQzFJktGPMa4itBEuFCuqXY5cJoM5EWEVOvVX3J8vUjgrbNSDcSCj0uia/pmXmWl0NUeGvpbltP9+bNHD9xkrff2a+SXfKcc7vdLC7PYXHpCUUijAkytqFdpeDHxmZZ09yhCAFyv6n2epgav4zRqKG+ppLjJ44SCEZY9kd5/CP3MzJyQaWZnQ4jotu3NFdT4SlR6Y1sJqkGICLuqAGwQe6PYvIQtHHhmhakZQFJfyVlq1Tafzvka68YGVafU4Khlo5bER4VMlnGy6qrVa5JWUu5rgwUFznV8ykaD6tEp/RQyz1bvpZ0vEpKTmEno0nVUao3FHDx2XyEYMhPJqXDai4jFdOTiOood9cp0XX37lcJBYLMzcRpafawfVcziwsz+H0LNDW2UFvdQiICk6NzqgN347rNCn1bXVlDPqNVeDFtzsLKchyXy0M2P8dycAmTVUs4uQKmDBltkoHBc3R0dNF36jyajJkdW3dh1hUT9MUUojdnipDXp9GbTUzMTTG5OIu1uAiDzahQloI6M9stSgSWW0d9fb1C6amkveDZEJFCp0RHuUfIc1jSSXJPWjVwSGpexPH5mSWFm3eXODHqsyTiAd7c8zpbN7fTUF+p+tVluCQGoAsDF7HZi9BJSkJjY8EX59VnTzK3EOCu+zayfv0mfEsrBPxhAishdX+/+Zab+M63v0suruehj9yj+nFnppdpbGrl6Z/9K9X1Vap7q9RtY+jSGUV1cDj1GA0mzKYilTYho2Xs4hT6vIaejS3UNhShFxRruRGDOc3F4fNYLTbGRudxFldht1biW4oRjKQp9nhIyPPZZCPgD2LWmRVOfG5miZmpSbq7e9SayTrK68TU9BQ333gzpRYPJr2Fdw7uZ2hkEFd5CZ3dHYTDIaxWC2uamjmy/ySaTJbf//TvUlxUhMfZxF9+5fscO36CNR0N6jqMhFPKxLSwNIXJklOmp2u27VSp1UpvJbt3P0M0o8VT04XdZifsn2V29DyL00O0t9Ty6U8+wckTJ2lt72TBH+SGG+9mJZXi18+/hFmf5vD+3Zw8OkAkmaOk3EkwLAPWNG1rm9mwpZO62moaahtobWhFlzVh1hRRWd6I2ehSz89EMkxaulYdYl6Q1y0RTSMqJSOv9ep1LJfFrPpadcwszHD8xAFppkYnmHyrhbTcqDQaBi6cZudNPfzsn5/jms33EUuscLz3NWbnx/jht3/EP/zrv9B/ZghvVQtLvijxWJ5wJIXJXExJUUnB/JbN4S4ro6NzDbffdjNWl54z/UcZn75IudvK/MIY0egKWzdtIuCP8MZr+9nQswNtzk5wJcGtt9zFnoM/ZHTYh15XwvquXdx1x31UlJeTyyfYe+hZllaGmVscxlFsVvcPSZY8/fQLdHZsZNeuWzl75hzpZI7m6k5WYiG1Z/vHf/gn1efaWN9AkcPOwMB5Dh84SVNTKX19JxQG9Hc/9Ql6T/VxYP9Z1ra1qP7C4cGRQiKtrk51AQrivaa6mvkFPyaLE4u5nJbmTrZtW8c129ap1xGTwYpBb8dskZ7rCInMDDpDTolBJ08eZvDiRcrLunA5GxWWeyV8mXNDB6isLsfucHPhfIBAQIbNWuqai9EZw7Q0NlLpqeLAu+/Q3d2Ob3mBCwMXuOHG7TQ1NdLQ0MQf/sGXMOrtSii4MDBGSYmD5rYqzHYdnlIPx4/20t2xiS9/6csszi3zx1/8Ex778BNKYKiqrlWp5Wdfep5oMoDWGWRy9gJWo5NqTzlnTg1w6sgFPvnRR5W4os3paWpoIZ3Mcu212+nr7eeeex7gL7/5N9TUNdLcJPjsSQIryzzzzNOcOHqUaELSWllmF2b4+rf+iqFLg9TW13Ly+Fkaqxppb2tmcPgszjIjXT1rVDd1a8taNm68jiW5L4VWFOb78vhphi5PsPOGGgymPG5XI4cPDHNpaI6dN+zEUaIlGFmkwltBJKThzOkpdJRTU7OG8+cukkmE+NhjH2DtmjYWp+fwzS3w0nMv0lhbq9DZztIiRmcuo7VrsJVamJgfx1xsROvQMOefg0SKn37zh/gujOLVODm9+11WRuZx28uZml9mKhxiPK+hpLWamUSYlp5ODhzai96SwmAJUeZx0ramm6UFQXnqOHHslBLly8tsqmP8sQ9/hPVr1uEyuyl3VBAOx7HbnaSSOfz+oMKaTkzO8oXf/0N1bQoyVIxhQj+Ymp5gcnaU5379NB0tTSTk+tdrCceCqg/x8tQYs/OzrOvsYaCvH5NGR0/XOj5w1/uwh8rQVVi56xMP0Hl9F//wyx9z9M1T/PD7X8VktvF3P/tHLi1OMRuYVyjWUruBonwR5rQbgyHODbesVaawgwf62b7pEbQaB2+9/So7b1pDS7uFSGyBkhIPT33zOSYngjz+0R0EfFr2vH6IzZvbuXhhEE95A1Z7mnBsgWu2r8Xt0ZDOLVJR5VBG3uKibpYXy/jnn/6GM2eGuePuddx482bODRwjGokok1BTcw3+wAw1dS5ltH1zz0kiyxaSUWhsqubCwHnmpjPKhJSIZ/GvTNPR3ajumVKX8dijH6GppYJgdIwl/0U0+hAWswGfz4+AQozGIvR6OyaDRZkQIhE/VTUVRCNhJd6urCQ5dnSESFT6RV2UuqST1kM0LPsgIaXoOX7gJDfetpbJifM89uh9tLfVKKH35ZeH8HpbGBk9RntLK5u6tqmO2r5TR1m3wUuRzUxwOc3AuRlsllJ+/w8+SVIX480jx/nVs79iXWcHD957B/veeIOunnU4y8r58OOfxWktpcRVwob1a7nnthvoWdNMfVUDea2NaDCK0+Xg5//0U071naC6roaeDT3suvkWTp3q41RvP9F4mgsDw4rMtGvn9cq0KF3f0nfqFGOtyUj/+TPcfOtNaLIaDh59l+deepoL/cMY7HkcdgMGs1UllHfdtJNNW3rou3iMrCaC3pwiGl+WbCSGnAFvaSOTgyvUeDo4c0IS8TYmxkbVea+uvpY537wSrLTmPKUVduxOPTl9nEhyibqmckKJZWVoTuUt5LAUKDipGDajAbtJRyYewajNYTNpsVsFP51XJJtCrYAYnoopcTUSCKVZDsRZ8IUxWu2q7uLC4HnVdTs4MMzati788xGWF8J0r+vCUppiaPws7Z1dzM/Ns7DoU8Jta2snmaRGkRA2rdvG6NAkZ3rPK/OyEA8qalfUvToaCVJa6qCtrRmdLqfS/0KZSqayTM3NqzTn0PBlyiu9ipgwfnGZjrZORUgRbK/ZomPj+rVMzVwudNtaBV+cp6/vHCUuA9FIQJnU2urbSaXiyiQtZ6t4NoHV6SKTN5LJ2xid8HFxeJK81sq2HTvVGSuxPMvC0ASNtaWs7Wws1MyUunG7PQxeHGHgwjChcIoFX5Drt99CZUO1ShPrcnGKbTrcZW5lUHvhpWOqTuqu+25m4zUb6b14lqOvnmZkZAZH3Ta6196M3dXKVMJMzGijvMxKsSWPNh1GI7QGtJi0Yjw2qIRrKp8mpU2TEcKMNleo3NLqlHArRxWhQhnlzK7Ssno1y5HzsVyvZotF1fuIyUw2kIXtdwGPvBoMkD+vVhDJ+VjOKKvkKnXWFL5bRgyWeUVMEku4GP2kYsJq0eFfmqTELtecX4m3Zn2ey2PjhJImdt14h6ro8PtnmZo6Szo9TjwxRUtTFdqcjenRGDPjflUJE4vPKNqQpN5n52bpWNuGt7qCheUFrtm2Rf3d4uIivkW/IhAtLwTo6lzHs//8rKqSKdZb+bvv/oCqiga+9Edf4Wt/8TXWre3GYNJeFW7/bxvEXn28V1fg6gr8h67AVeH2P3Q5r36yqytwdQX+q6zAv0e4ffKpb/Kd73+H4alh/vpHf42p1KyEW0lbCZo4nchKpE8lnmR4L6jknCajhteC3lQJsCtI5NV07SoaWYbYhaRtwS0p74lEVPXBiiNURFpxx0p/q4gPmbQIv5IaLKQiVztMpYdFl9egzUIsGlUDEDlcSMeg9NJWejxUeDyUFDuVYFsk/ZYaQSxpmJucpqTIoYaVU9PTanhgs1tVclE2+A5HER6PB4cgM8Udn04rZFRgudA/KEkqORjoJSGckY5HGdLYlXgmfxYkpsEkCWE92XyWQCSCzqzHUWxiJTiHb0UweYJYNquETjAcUgcUGcrOTM2rPpy52QDukmaWFgPojRqqaipxlToZHh7CVmTnrb1HyUTMNHZ5GBv2IYpYLJEg6U/jrinFZrCrg96O27eq/uB4IlZY97yOgbNDXOy9rLqLvvD5/8GKP8Q//vM/UlFbqfCXgpn2lFcwP7vI0uIyNTU1ROMxBS2W7lnpm21sa1LC7eLKPGUVpSpVIgK6DNkFVSXDZ/n+RSgTvVS5a9WUWJDKhai09LKuiovvdc7KmirnbcHbrHCtIuLLx4rQJ2taEElXRdor0WuNXCMFkXcVXSxJWzEJ/Fb0v5JwLQi3hRSuIGflcCfdV6sfV3g8q92g/3sCd7W/WcTg9yKX3yvcrlKMftsReuUxyeeXa0quM3lfFWkL17wRg1wHYkwQ3LHgwASZeaUf971I5lWMc0G8lj7LpDrEyrNQArVZEcPlqKyVzlIU+tNlc5AIRVU3mgwDykvKlCM6m8pRWuLiO996Sg3R/Mt+bti5S4m7kxNjKgmWSUq/rZ/q2mp8ER9FFU6WVwIMDQ+rbiIRcEWoEwHVYNaQTAXR6FJ09rQiVU8yYMkkU6oXV/qEVgIhXO5ydHqjGq7JwVywd+OXL+FfSKIlRXmZCW+Nl4qGJmI51H1F0K9yLcWTMZVgFBRVNBElnggpfJRgGh3FNpyC586kiSwvE/atYMjmKHUU4y4twyqoZUOepVCAcDRU6BdOJNGI+pnXEU1pKC5xk8tosFod6HUWxsdmVGphXfdG3v/++/n1M88ptOHM7DRer5eahnpi0nWVDrMSXmRmfp6GhrVk0w5O9w6q51BpmYWlxVHqa70szC0SXErStbabuXlBQPvZsW0rqVSM11/fTUmxmdsljaHNEA4tYTXrcImTf3mRXDqJ3Sn9SSJQS9+14JrFBKEjk8krLLgIr4WE7b8Jt8oYUWh0/u29Vz5GOdi1Mjy5YmpQ2O9CcjSfLww4jHqLcr9Lf7KI95FoqCAeGwuoehGRhUQgqEFJ/cpQRZ4nFptZGTHCwRgry1HImZRQIYh3g0668lJKBO09dV7dizdsaFRY+OmZWUV3qKttorG2GbJagssBdS2XuUrZ/9YBrrvmBjxldfjmIng9TczP+iiTjme7jjghEroQc5FJxhYvKyyqxVZELJjENx1lx4ab8TjqyUZ1eCvKlBATF5ONXkOp18PY7ATHzpzC7i6mstbL7OI8jjInliKrGrjI9+z1uNVrjRiNYvEYOo0Wi82qRPRV04dCpRv0Kmkr/aTy3B8avEwurcFZVMTQhfMk42F2XLMV3+IMjiILTU31KlFy+kyfSo2XlZVx/FQ/dkcZLa3rWFoIML84pxD+3V3raG9by+ilcV58bi/l5cWsW9dF/+kznD4xjNNhp7zWSSKeo6Ozh/IyD88//zw1dV7MFvk5JQlH/CrFvn3bDoodbo4d7WV+ykdoIcKHPvAwbo+gBM+QzEboPXOMBx66jg2bOjh46BBV1S0cP9av0Ip2m5vLYzOEybDo91NsLSYZS+EwF9O5plMJRz/8/j+xY/sG9bq56FukobFBDae9FTUkltNKVGppb2LP229w8swx/tvvf4JkJqoGitIb/eIzr1LmcPGJx5+gtrKWSCBBMqbhe9/9MdNT88QTSWUiKSkrZeu2a3njzX30rO9idmqKi2PnuO3um/B4ylnyp+hcv0slAw+/sw9PsYVii57+44cYHprAYExx/8N38cgT99PU0EY0leCL3/5TTh87S9KfIbCYUOQJEc+83ipl/OrqWsN977sLk9WAXVJAcp2nksSjGYWvFZqACHtWq1klafVGrSJ5xGJREokkleVVyoixsLSExVpEOOzn4uVjvPTaz1VdQnNzM2VutzJFVFfX4Cor5sUXfoO3vJstWzdz/NQ+Lg1PsWnTdZy5eIKXfvkOdT0l1De0E1hJ4l+O0nf8NDfcejfRaJrZqVl1/Xa0rmHbtm3UNVTTvr6Jn/zsO3g9Fm66bhsv7nmOpfkgbpeXhflZQkEflZXFxCJhGuva6e7cwcyUn4O9v1aCXSwipiyzEvSXl0LceecdfPKJJwjE5jlw+DXmF0ex2TUEgj56ujeSSFl5e99BKitrVEffBx96lD2vv6H2HRt61jM2Nsabe/fy1JPf4Wf/+s88++wzNNfXq5/1NdvauPXmO+nrPc/DD32Eu25/QFEN1m/YwOLcAkuLC8zNLvD4E4+wuLhAJJ4nEIMd226npbGZH//9N/jjP/4M97//DnI5A+Gg4IJDuMu1TAV7Od53mHcPHKfE4sVl8WKzuAlFpO5Ci7XIzJJ/nr//+59gLDJTXV+jrrnu9e0Eoz6FJH17z2FVT9DS2sTFixeJBKXH287cjE/14+64bgvFxUX8rx89R4nDwv0P7VTCylsH+uha18H83IIiv2zesJldO3dR4nCq/fHWzdt57oUXOXrsFKFwnMuj48z5Zti0s532riZI54gFI8zPzDNy4RLRYAa3y8H//KM/ZmjwErFoQmH+jxw5Rte6dYRTSdo71jI/PY9/wUf/yTM8eP99fO7Tn1EJwxJXMa/t2c03/uavWL+xm7JyFy88/RJFqSJMYsYzFTpLQ5G0MhrNzgWJJ81UVlcQToapqndgd2XJG0K8/+FdvPjqM+QyThamtZw8Ms2azgb+4IsfZ3C4V1WQOBwV7H/7NOfOTFLhqVdJq5rKckqLbPiXlvDNLmHVm7j/ffcyPTZBLit1I0b0Vj3js2PkjFla1rYyNj9JxASzkQC+qTm+9+W/ZlfzZnrfPczuXz7PY48+zvEjR3nuxWfp2tRD+6Z12MuK0dmMDE+McfbiEP1nBnE63UrsiyWDyoQp+O/rt1/PLTfeiT5vYV37ejWgz6czWLUWIisxSl2lzMzOKipKTVUtL7z0Mvv2vc399z/IBz7wCF09G3CVlCqjpJgLVwI+JkdHGDh/hmQsin95XnUO53R5Isko41PjDA8No89BhbOMTT3r+NlPfko6XkPL1np6Zw4zF5hlenIKUwSWxkcJhnRsv7UJY2UFoVyOWd8kDnuMbeuv5Zd/t5fWpnpKy+W1dkL1yM9NapgdWURfpGfztY3suLGecHQRt+pLLiUen6V7g4WXXjyOLu+gu20zP/1fLzI1EcDtdnDt9k2s6Sgnp13CYIwxNT+Io8hIibMbZ9EWiuxl/OpXT3N+4Cz33H0XoUiAQ0f2c8+9N6kO4Wg8iE8EvkyCutpajNlanv/FASq8Nk73n2Z+Qc8dd3QwNROgZU0Zjzx6jcLhh0NZ+nov0dBYTX1jCelcQJlNqqrcTE1NMz+3gl4rNCW5J4sxMklbRyPjEwWChmD9E4ksF4bGKa+ux2J0MjQ4ydJSmFJXBaWl5aQTUS6c62X9RkH4+9m+vUMJ33ZbHTMTa1mYN5OIzVNfU0WJvZjutk6OHdnPn3zpC3z4Q/czPxegqrIZm9XFyMgAj37iUYxuO0dPHubsiRNsXbeeV156TQl9gXiC4dEZHvrgh7hx13X0rGmivsKNJZ/me09+i09/5o9I5jXse3U3/f19JDMJikucKp3tKi1l3br1VNdU462uIRQK887bB9T9csP67axd24XerKPvXC8vvfoy0WSCubll/vTP/ge33XIbC8s+ouEEN954E7lMjuLSEhrWNBOOB9EYMlRUu0gTxlvtYM2aOuLRCMGlCKZ8CT//+91s7bkBXc6qrrVij5HJ8UkldH7n208pY+/09BQHDr1JW1cD1hINsyujBOLz6G2SwM2S1RkxWYrVfjQsZlC9FofVTDYRRy+oYG0ei4i3NpP6s5wH1bknrWNifIkNm25g3pdg777jOEsrqWlowl3uUoSel55/EXexmAdzlDurFb0qoQ3Qe+4oPRvWMTw8qvbSVrtQbbTKCCgIdP9ikGRMqlZySjDv6FjLms1RVS8ir4li8K6qkHohqe/RszC/TJnby/Ssn0sjU4xPzVPf0MbghYt0d6xlbmaKtV1tdHS2MDM3pgyZsUSQnCZLdVWVOu/2nuxl89bNJCJxJsdmyMfE7FSLt6aESGKRxcAcrrJSfIEIybSREyeEHGHitjvvIhrNcLr/LCPnTlNXaaG5oZbWplbSiYwy6e7ff4hDB6S/28HjH3uYO26+m7nAHLvf2ENTc6PqHR8Y7OetvYcYu7TCxx57H4/e+zFeeH0Pv/rFbhbnE9T03MAdH3iClbSBi+OzZA02XBVrMJtdWA05jMTIRJbQZyK4bBZVcZGSuVBeS0arIaPXkBNClE6jkMhSZaOXVLCQpgSXLCbqXFZRc2SGIPMWMY0nUkl1tjCZzSSS0ldbOCvLm+y1lZE0my3UyVypKpIz+OrZWQyqiVhCkXfk88hZUpkr9WA05EjG/LQ2eJiZGGBlYYT6KhdmbYbx2UlCGQOVnh6K7fVoNGkMxmWml94hlZ6hzFnOgX3nGTzjw1NWTX1DORrtkiIFlLlqlUE1kU5w7wN307ymkUNHDrB16xY1S/rR3/2DMqetLAcYOjbC+x+5B2Nez4l3DvOVP/1LOlq7+dzv/SHf+NrX2bJxY4G8JR3RV1HJ/1XGrFcfx9UVuLoC/8krcFW4/U9e8Ktf7uoKXF2B/5wV+PcIt9986lt874ffZXhymL/+yZOYXGZSBkGHJhVqVrqrpOe2kGbVoTFqyJBCkEBy2BORdbXHVsQo2USvirWrgq0IVqub7IKo+2+b79WeRsGLyucRtI8Im6upyXgsSWBlRXVW5uIp5cgU3FZJSQn1NTXUVFVRZBWMHwq/bDOb1QBscWGRZZ+Pxto6bGaLGqSJuCWPTzp1pUdJUn3yGH2+RRYWFlSvqHqs6Sx2UxEOq0MdJAQLnM6mFIpYBCtJbYj4FIlIR20Co8ms0nh6o4lgIqbWKBwV/NEKzlLp3YFMPkqxw8rhIyfQaorYuH4j0aj0hk1R7KhkcTbO8nKY+aVZJcLedvstxBJhNmzYwPFTffR0b+C1V9/AIKjMZI6hwVEaGho409unfi4yYGvtaFZYxY6OZrZdu43eI2c4+k4vOqsObc7ARz/ySZ5/5mXaO9tJZFNq8C2iaSaVwVtRob6neCqpUjJp0nhqyil2O/FUexQiWxDIIqSG1PedVMkoEShU0jNdSAbmBHH0ntS1SmnqJGlUSGJr8oX0az6TU05Ycd8KrlWuA2nBKcjt4jKVVqS0OuCKWLmKJBVhSAQq+Xryuwi1BfG2kHaT60Z+XgXscEGsVfKVuA6upBXl+0wmCyLpv+GXC7jZ1UOh/P5ewVQJyyJ4/b+QyPL3ggdVvcjv6dpZfVxiMlhNosu/l+tP9ZxJz3G40GMrf//e54c8pv/vrl1ZC+lELDiIJVohKVgZCEqfpk3SkFkw5DU4jDbcjhJqK6o5d/IMNq2N13fvYWFhkWu2buPpp5/jy3/xpzhLXex7ex/VdZVMTI7T3tHM5PQ4gZCfSDbMzNK0EgYrK6uwSCetQUtgeRmb1UAmG6ettZaqmlKmpobJS5+t2UhVZQ2BQASr3UldYyvPvvAGe986zq6br1U9VHv3HSIWT/PgA9epTs2FhUnVb7S8sqyS/GLmkIGKPLdkgB2LxQmGAypJIilvMTaYzQY1EFz2zZGLR9Fn0pRYbTRUVlPhKlWp0uXgCmMzUwQTEbIaoQaklMO50lOhkGZWVwVnLw5jF0RqRvpqs5SWVJCIpxm6cIkHH/iASs3s2bNHrcHo6GWM1iLsJWVgyGIt0iuh59zAJaqr11LqrqL31Ek8FQ40xBQKcW1HF2PD88QjKVqam9X9bMk3T09XG6GgH71W7kxJaqrKcDrMKiFi0AmaXrDDUdXNqMLqkpRV6Gu5ruWaKeC9xbCwikqWHmoRYOX6kZS7YIbfi/2WvliDXv59XiX9dIJC1q0+jwT/mycWTZHPajCIWUGn+d8ICCJamixmHHablI7/9l4v95JsTk8mJ8OZHCsrATWIcTqdmE1WfIs+lXQTNJ+jyKkMK0c7bJEYAAAgAElEQVQOH1P94HUtazh09CRzU2GaGt3qfi3I6Ruv30Eo4CcZiTM35aNjzUbqvR3Mz4SpqWqCqWWsTgspU5KZ2DQToTH86RVODpzC7S5XovHcZR8719/Itu7rMWYtTF8exWpJYrBqyWnzBOJhSqrcJEjz6jt70dsMuCrdBGJBil3FWIoszM3PK2pDdXmFuqbkdUIEc4U0z2uUgC0JW3neBgMBNaCXn0smnVG0gbdfP0Y6FefTn/4dXtv9Kv294zz6wduU2FTqcuJbXlJdZmLYicYjqidWUrbSQ3bnXXcSCCwrXP+5s+fUNeSbibHs92E2a2lsaqC2xqOSaol4iqwmRTKdY24ygtEMtVVNfPxTj/HK7hfQG2FiYlQlwnfs2MXJ4+cU+nhhZpnPfPT30GfyLPlm8daWceDgG6ztbuLMwDnWb2jB5rAxPz/PiVN9qh/XYrVTXFLCudFhWjs6lHtEl9Nj0dqoLPVSVlymzF6vvfIa01PTKjmxadNGurpF8Eti1brUuqFPE88FePGVPaR08/zVN7/MyMgwvvkVTp86i1Vn5uSBcT71yQ9y/bad7NxxHZcGp/jOt3/E6PgEjz7+GO4KN5s2XssX/+zPGZ28hMkBjW3lOFwWDhw8TPfaazBQyulTfTiKzNRUlXL69BEC/nliMQ13vu9GNmypY2FpgWA0rNIevkCApZkITnM1d9x8D7ffchdOu0vxR+LxkBomx+JBhTjW643MLfoospbiKCpVZgvpTDOZdLz51h5eeOnX3Hzbjdx+6604bEWKVhKMRVTn5MjIOAa9mYWlGQZG99Pc4cLrrebkiX5ee+0ETU1VrO1sVgaHDz/yMWrLr+XVPS/TP/AGN+16P4cODtKxfg1vHniDkydPs37DtUrQTSY1/N7v/ndVg1DjreXooSME/QHWtrWj12lVAuobP/gTXJVC0MgrjK9UJfSfHMZpL6ezvR2328zOXV30njrEL/7lWYpsRVgtVh788INcHpvg7TcPUObyUlpaydJ8gGNHTxFbyfGtp77C9u1bCYaWFEq4zO3k5d/sxmQppbNzHcFghKqqGt49cAinQ5DpTvp7+1Tq54EH7uPll1/iwoUB9u8/zI5tXTz55NdwO8t5dfcbfPtv/o76ula++pVvsOfVN3nyG9+mprqW+tpazp7tp6NjDUajnmguR0Jj4p47P8xtN9zO8SOvQG6Z3/n4I4SDKfz+GJ7KYg727eYXv3mKSCpCjXctsVkjMxdW6O7sZNO2zSwuLROOZhgZn6Gjp4tnXv4F9S1OXF4TZruG6bkpHI4y4tGcQsTLPS8qr/mpDBXucoIrAc6dvUDUl0JnyVNdaUeTz1JT46W9UxLHSYw2O7FomEw2SZFVyC8OzCZ5DfVy9vwgr77yJr6FjJAelbFx07Yt1LZVs/vF3Xzqsx9X5sRSp5Oaikp+8bNfqPt9bW0t6XRGJfhjiTixaJxL45cIRGNYbVrMGiuJYBqXpYRXn3+V5toWtacSUfHNN/fw1b/6MrOLfr73t19Dk9Tzwz//ERUlLiBKVhOjpaUZi83F+fOjGMylqtswpU2gt8eoaDRR1WzH7TUxOjnM6d4AwwNxaio9CscaDC1QXmnl+hs2KwKG9HLOzqyQTOpYWBB8b4qQf4mSomIevOcB1tS18q2vPcnNO2/G66ng0sgIBouR5o5Wzg2f4+LoENFckvrNa0mZdYT9K4ydPs/j9z/Mg3fcw6XzF9Trgext5uZnKfd4iIXDVJSLceUYS6EQh06cobV1C86SKt5+cx8f/8xHcFfKvX+cU6d6+Zu//gHljjqFcxdDqdVsJLIcpLK8UiWXP/ffPkM2n+Hhhx8kFApR5i7jwfs/wFM/+AHf//4PqfBUsbjoo72jUyH9pdvcYtTz83/5mXptkD2yGMx0Fj0ziwtcunSJdDxJY1U1xUab+vN8yMLQwjkmo4McOb6ficExao1lWFM5fHNTaIuKqOluZyEWpra5Cnd5DqlH3PPycXXPjUXzyrjW0lLH1MQi7e1t6kwkKdwHH7qRsnJJuhcw5X2nXyMU6aezsw1veSff/NorlJV4WPYvUeGpY9OGa5mYPsvma5pVfcSlkQus39DJvjdPkM048VRW09bWyoXzI7z08j6F2hcqz5qOOmrqvao3fXFxifGpMT72xEPMjkZ4/YV32bS5m77+/dx6xy62XrOOqZlLvPXOAbp76pWJrKK8Ab2+WN1r8qTYuHmNwjBfGBhV3cDeikp0uiyzcxOqPkdqA8jaCC5H8VZWsW59J/7gMjprESf7z/HW3oOqdiGb1REOx9TZTyor7rzjJibGB2ioc7FhfQtWU54DBweorn4MT/lWAssLbFrfiVGXZHpymDpvOV3tbTzywYeVGbitrV3d56y2Yn70j//Axus389FHP8bjjz3Gxq52IoEoQ0Nz3HHf3XzuD/8nzc0tkElh1SYZPn2UH//N1xkdusTmbTfxwIMPs+/tt9Q+T2oLip3F+APLBFf8JJIxystLed/73kdtdTXPPvtr2js3snfvUXUenZgWo8c89zxwL6lcjv2HDimSyMc++kme+PDH8AcjaLI6Xnj+ZQ6e2M/xM4cocTsUOWf7rk30nz+Gf2WWYCjDHbdezz233cK+V47wpc9/g5WZDAtzEV458DxvnHxJoe7nxhfZvmEHiXCK7z/1tywszKq+d5Mzx/5Te9l35Dd4m8rQWzVk5Zq/YjAUzHo2mUKTzeGwWdHlc6SScdWJa7eZMZuNst2UE5y0Wqie0mjMxKnecaJJK9GElsrqWrrXd/HUd7+Nw2KluaGZmbFZdDmLMk4kiZDXZrjrnrtY8i3w2rPvYCzSsvPW7SSTGWV0JqOj/9Q5IsG4QmxbTVYM7su0NjdhNhpUtYE8Dt/8gqpYSMX17H35And8YCtmm4sjR/oV7aGluYXx4TFuvvsatOI416QoLXOQE5Oqx61mHHte38eST/Z5KUxGO431rSzNLOOfWaGpyUWF18KumzcQTSwRSQSV8XXZF2NhMcr+/dKnnOB/fvHPmJud5/CRt0gkA5SXlrFj23UsziwxeH4Yo8HC7zz6O2y5ZiuXp8f42c9/htVhpmd9Nwu+Rfa+s5+BS0M8cP9dPPLgh3l77xH+4Qe/YnkhR9um27nt7sfJmkrYd7wPjd1McVU5Ra5i7Poi9CktuUSCTCZGsc2MxSgCvJzfRNTWkJHqHjl+C5lNqkQkbSvXsIi3OTFz6jHKGVbQyEmpjTAocTODnO/TasYkBz45h6zOmFaFWzlTF0yrUucidTKp35KrZB9eqBUSAlVOmTVkzyXmV5lDGA1CQcviLNLinx9Bl/bjmxtkZOAkVR4Hm7Zt5Kkf/zOPPvYntNbfxNlzfUTig2T0Z1jyj2A1uBkdjJGM2DFqdazf2IzBEMDlKuHMqVFGRi6r/ni51iqqytX+x+P1cPjQIWWYnBidwLfgVwS05oZWyotcrMwu8aknPk1j/Roe+9DH+cZXv872a69R34eY+a8Kt/85M9SrX+XqClxdgf96K3BVuP2v9zO5+oiursDVFfgPWIF/r3D7tz/6HhfHBvnG338dvdNI2pAlk0uhEZxNVos+b1CIG2HbZDUZJeJJklIGwJKOFPFJNtxKQJNfqm9UxLLC0F8QieKUV+KXCF+CrMkV0mKir0lPoaR3Ff4zl1NDpkg4olCp8jVEylNClMVKhcdNVUWlcpBKWlGEQump1eTz6mBlMckwXZIgaZW6TcUTKp0raYiq6iocxcVquCboy7n5BfWx4uiUxyWpUfle8rkcDksRBjk2qg5JiRprSUsnbzqtusZsNhM2hxmJAafTMWLxMKFYAI1Vg7e2Ev/KihrwVHqrmJyY4OzAWTrb2xQm0VZkUqka6QCV/itvRSvP/PIYs9NBhSG2ykHVomdicoyOjnbVY5qIZDl27BRbdxR6jATHJiKCf36J13/zClldhuqGSjq72jBKJ6XByKuv7BPqKo4ih0JBeT11FNtdaA0GEumC8JCSvspkEqvNqgQJSQ9r9HnSmhQ6mw6b00xtcw0Z9StPKptT3bcihEo/sTo8pVIq3Sdrp1J92oJYpF5sRYCV6yVfEFqln1iVzOTlipKe5IKYK+gknUoHapSbWa6DjLbQp1zAK2fJ5iRZKIncQhpXDnEyAFp12RZ6cAtfe1WAVYFC1Y9TeILJeU76GCVxu5oQLyCWsurfqmvnyrW6mhiXryff52qidvXzrzp708k0JrNJdRPKv5ePlXf5PKoTU94FBSURYUWrFDym9B0WxGEl0l4Rhlf/e3WjUng+/RsiCpVu1qqOW+mJyoiQpxVThQWjIMdzOkqsRZjQUWYvYW5imrMnTlOkNXP26Bl2XHsdwyOXufXOuzjeewpbcRE7b7mBnz39LzSsaWDRP8+5obN4qytJZePKeV/kNKmuNzlwJ6IJ0nHppS2iqa4KvYjr6ShOQRVq4tisejXciMVSYpNAa7Ty5v5j7H59lOrmcq65bh1ak/y9Aa0RItFlNTgUbJj0DXmKbaRC0l8rPa06AithUqmsEk8jgnwulh4unRKuBGkuerxeBx6XDUM2rdCCdr1J/S6J/Eg8Sk76jHQaHGWuQjIVDS5nCWkNnB0dJxRLKZRvPJrGYXXhdlUyPSGoOwcBf0ilGhoa6lWCYGBggOFLlyn1eil2edRgLhiL0neuH1e5E4vdgrfay8C5ixj1RjVonpuZoLy8hFQcVhbiSgCXrlff0jzNTTX87Zefpn19FZuvq1JJ2JXlOerrK/BWeggGfeQ0giPWqKeNXKdibCgkbiUlW+izkutJ3Uy1eTVYkvuZMtbk5L/FtHAFT66c7hrVfSvPR6NBqAjyFCvgbOVjpa8wFkurXia5L9ss0q+rKwxT0kmMJqNKgMrXkpSo0BIEMT05GUGnK6KjvQmzVdI9o8QS0sktzx09NqudFV8Uo8GGTmvl3QNn6erpYe26Lezes09eYViYD5BNJXnfndsw6DKqX7CtpZXR4UkWZ4I013XjdjWgyZtozBpYDCyhcRoIahP48mHSVvjpr35OY3MLQV+YmD9KOpDCY3XhLa6m0ulgS89a9XPKS0e0Ls9yLECcjErcvnvyIAa7Waj4pHIpbA6roiMIWtthtlBWWqqGKZJuUaK5VnqzFLta/SzSmYx6PZFBlLxVVlSqfu+BcwPMTc1jNReRSWYotjmUcFVRUal6dO+6+w5efW03YxMTtK4REUXD+XOX2LC+h3Pn+3E4BO9qZrB/nFwyh6vCTnC2QFb49P94CJ0+g9tTwsjoBIcOHyedMijx5tjBXiU4urw2RZWob6jndO8ZlcpdmA2Rz5qwGh186P0PY9UWOpSjqjc3yb333cv03CSHj+zHW+1maPgc1fXlZHMx5hanSWZiOKvLCUViRENxGrwNlFhL0GX0ZONZ3K5yXMUuhYzu6+tVqZeauhomJ2Yw6hzKQBVLB7C6dBS5Dbx16HWO9/bx7W//Oa+/fpC9rx5ibWsNFS4vI4PjhJZ1/OF/f5w//ZNv8MADH+T6XdcRjUt66jLPPPcsOouWQMyvDBWNbZXcee9NHDi4n6nBSUyxEqq8XiKZFUwlGdZds4ZDJw9iNBexeVMryWiWXMJI1J/F7ahiTUMXrWvWqmFwabGksDKkYilcgqFXpqAU8VhApbgklanRSreiRiF9I+Ew58/0curUYdo6mzjVe5gMcSqqXKzfvJY6GbC//IxCogpG+PiJPrI5DWu6qshqwgo3KeKPJDLFS3T2zBCpeJobb7iN9Ru6OH92kEceepxTvac4f3GAprYeOls244sGePJbf6v6Do16Gz3dW6iqrGN2ao54NKa6xEMrfvr7eklrgpQ0plgMTqm+x0RU7gs2nEUl5LMZXtv9Cn/3g78hlQyi1cWoqLRyqvdt+vqPYLI0YDSKICKGKyNmo4X62kaamxs5/O5Bjh8/qf77rtvvo76mlbLSaoZHLhGM+zl85BDrezYqWoBgjx95+IOq3/a13a+ztLikMLVvvPIW9z5whzKrPPHEY4RCyzzz6+eUye3Q2/38+H/9hNtuupPZqQV++pN/5OC7hyktdRGPRxgcvMC127YyODPIwx//MA5rHWMX59nY3UwiPMVDD9yu9pQOZyn9g8f45H//HHVrjbi9jQSWzTjTlTxx90d4+609DF4ewFXmwVvTTDKrZ8PWjUTSS7x+4JekdYvEs37sxdK77mRwYJpswkQg4CeRCLK+Zy1V3jKW5ucI+kM01DYxfH6SodPzdK/bwIovRjwVJ29LYCyBnq5O9LosQxfP4a10U15RwuWRS4yOzlPf2MDGTds5eew8E5NzaE0G5pb9JGdC3POxh8glkwwOnMeAhssXx1SyvWfzGjyVFfgDK4UBuNRImPIUu2SAniEeSLE8HWBdy0Y+dN/jFBkchAIh6mqq+OW//pxvfftrGCwa3trzJr//hT/m4Gun8borWAnMUOF1qdeAi2I6LK5Aoy8mqzOQM2XImldw1eSobpHXt3HWrWln57ZdvPrKuxw+cA6TvoyluSjbd67FaEnxyqvvKkzvfffdhlZbwuEDF1SXeNfaFrVnf3fvAXZt3UVTVSMH3zpEkcVORWU1kXiccCxGVUMtZwfPE88lMZUZmAlOsu26rURDKxx+9wi333odD9//IFa9mYG+Aeorm/n4o79L55p1NNSuof/0BdxVtRw/3c9nPvd7yiRltpi4MDjEho2biURj/PIXT9PU2MBffuUvVILLYXeq6hiTQcfo5Qme+s630BnyqrLk0OH9tLY20tTSxF3vu5NSVzmf+/wXCKxE6O5Zx+6X32DX9bdw/twFpibG2LnjGp588utk8mlsJXb88TA2h51gOMjS3AJWnZHWukZ6T5zkwswIwVyS6dAcC8uTXDozgNa3QmY+xbVrd9Hc1kXblvUUVzoK4npdFa/teZF3jr/NzFyEXNIhIFPOnelj4/YaPv6pD/GbV15hxZ9iXc81XL50iQOHDvL5P7yD1uYyfPOTRCMrmAXD/P0+vvjF+6hrsioiydR4gJ1bNnF5apB4wkqxvUp1tr76xiu0tHkZGkzzkSfuZ2pigZ/8+Ddcf/16JqfmmZmd54477+T0mdN4q8sZujTENVs2korFVdrt4LsX+fznP0hDs0eJUa7SYoaHZxm8MMpjjz3Bqd5eJbJNjYc43TfMJz5zByVlJg6+fRm72UNXdz1V9Vm0xmlsNj3Ftkb+8o9eo9rTSpmrAoM5zKkzh/FUtXH+whRTw5O0bmjn8uXLlJaWUu4px+/zUVtVw2Mf/hBuZwnhQJDjRyWpuYVNu+5izhflwL53qa92cejdF/ngQzcTCixS4apVVTzPPvdLyjxFinxUXt7Ik9/6IXqHvdDRXFZBKpjgtpvv4rOf/X3SGNHb7OTzaeKxCPnoMk//5LtMXTjNjTfeQO+FEXLaghAl+7Gmlkbm5+YoKyvGIOcpTZbZ6QncpU5uumEXMzNTNHV0YHNX8p0nf0hdYyNZjYbllSieqnpe2f0m/WcHlIH0C5//Ak88/oRKOEpPdyS9zLGzb/Hy688TCC+zEl4iEF7AZDZQUWHm2i1buWH7zQyfneaarlt45bmD9HRfy9OvPMOz+59m67YtTA/PM3lxFofBxftueR8NDY2E4yuYS7SYXDkmfMNkTDGyxgSR1DLZfLywd81pVBLTqDMWjNh5jVqvTDpxxTArhkPpQZVzQgrpOTndP0087SCbL2Vs0s+atrVojToltEnLdCKQ4bbbbmLy8gwDA0M0NNarehdvTSVlZSX4/AsYLUaqq6uYnJzi8sgYjTUNBJZDaj8TCoSpra0jli/0nxfZzbQ01mA16QgFlilxORgfHWdiYoHiknJKy9w0NLdw7EQf8XiSuvoanC6pV/BjMGax2k1KaHeVuhgamObddy7Q0tlITXUDI8PTuJxe/HN+gguLhBeWKa/W8JFP3UosMcfi4kSBYJXR4K0Q4kyE5cU4NdVNnD1zEYe7mLmVRWXE7ursIrmS4t677+Xa9ds5O3SWkUuXSKRiJDJxHCUOdr/2OuOX/Wy+tp3bbtnJb17bz9u7+zHaS6lo3cbWmz9AzuBkZHIBg81OdWMdkVgQrSGv+pY1wQCmZBqt3ojWZCWnNSBVtzIjEJNZPp+BXFola42SlJUThuCKhYglO32pm5LBRr5AUxMDqd1qUzSbSDyhiFsmi1Uo2ooupohXijhVeC9QsgqkIPldjKur8xtFbxMKUV6DQWtRYQA5R0t3rhyFxNhBNkYqvoS7WEs8MMnrL/+chalhmqormF2aJhgycMdDH2Nd5/0MXxogED6Ppy5AMDyHJlvK/FSOmYkQxXYjLWs8HDr0GkV2JxOjy6qGpLm1nrIKF8srC9gdFpaXFwtI57yG+flF1jSvYcumLZw61sfM6DQ2jYU/++KX8VbU8dnf+wJf+8rX2LppizLVFmq5rgww1ElNDByKvXSlDEodNWwajSb2HzBGvPoprq7A1RW4ugL/pVbgqnD7X+rHcfXBXF2BqyvwH7UC/x7h9tvf+RZP/ei7XBy7wNe+/1X0JdJxKzhkEWWNaLJ69HmjSmAJxkyG2dJVIr2V2nzBDSkb5tVUpCBy5VchAVbYQOuNgkUubLa1GhELZfOsV47LcEg6zkzqUOb3LRMKhhQyNpdOKyHQI4Mzr5cSh0MJs4Iqkg2+QUSwbIZ0LK4SDoLnKbJZVdoinUyqDb2kGu1FdswmgxL+IqEwwUCQ4EpE4TxtlmIcxSUUO0uUk7cg/Emfp/RzmsjKSURSellBp0UR/dZcZFKuWY0+RywdwR9aJJtPqM21wiVnc9hsDi6PTLG4GKe9o131co1OjFFbV4OzxIJWn1GosGQqyuDgRWqr2jHnmnjx13ux2S1UVVey6FvA7xcBK6JEvXQ0T1mli407NtJ3uh+D2ch1125Hl9EyOnyZwYEh6lpq6dnQrfqNZmZmiUWTLM4tYTZasUmfIXrsVjvZvKSmUajn8rIy4okES8tLtLa30rF2DZcnL5PMxVmOLJPXZ6ltqiWvyakB9epxYTUhKsK9US/9qiJ4Cp5VBPsCnjUt4qUgjPR5dMZC6lXOHyIAipgqoof65nIyVyx03yiRUpKEcu3kBVV4RbhVKFdBV1+55vR6hSUVZLNGW0AdqwOcUmxFiboi3krHrojAV5DMck1J35g465WR4IqYqoTUK49bDpgFk4FWfT153L9FFwtxVH6pIK/6k1oXMSfI96uQslodFpMJk8mshhKqyffK4xORXIYmosIZpeM2kymIcepryVA1rwSyQl9wwTigDuxZ6Tk1qiObxaRX3bU5cYmnNRSZ7TjMduwmOyRzBeSWmAXOnKW9rY3BgVHWtbdhyIigmlAI3DnfItUNtRSXl4IJ9u7fiz/mI6NN4yizYzDrMJo0mPQZrDoRbKNqKCCJUUmsGvU6THq9whQbDVpS8SgWi3QURYjFpP8yxuzSClq9iWRGw5KgI0s9mO1FBaFDJ+iqpEqa2mwGNTgSjGw+kcAs6OisXE8ZlaCXDkTBL2ezaSU2ZtOCTMvhsP8/7L1nmNxnfe7/md5ndmZne+99Ja16seQiuWJjbIoxLZQkh0BOzp+QhHMlOUlIIQmkkBAgBELAlIArLshNkiWr97a99zI7vfdzfZ+1kpy3+fOCF9LlvSRL2tXsb37leb73fX9uqxqySmLFpM1hNRnUcdngR28cNzn6Lq+HaDqtWO+JVFql9uW4hmJxAgUwWZ1k0llyGenR1mHAhMdVSiwaR6O6n4MqDdbS3EwqmcBssXPq9EXC0QxubxVWVwkGm4lz186QzqeprKqiproe/5qfcCBAZZlbiTz5XBGvt55UUsSdiErrOSxmxi4vsPNAh0JBrviCmI1Ftm9vw+1yqMFloZAilYmogbug/xQSWfDjIt5mZQv/jlFCmWW0GIw6dR8TQTEjeDl17Wy4KORzBfMrp72gylQ/sJRNFcTIIAl0HRqtONwl0ZtX3bfS8ySJbjlvHQ6HMtUoHHoBlaCVJGYkkmVxTtB2pRgtebr763C6REHO4POvEgknldAs3bWCLpPE/vDIDFVVFTTWdRAMpvB4ytTfGb45pOgJkoiSvnIZ3lktdtVDPDI0gcPmpr2tkx3OVuZ986R0SXK2PClzhun1Wa5NDBGL58kmobezBW1Gg29+jamhNZqqSrhr7x6Vri5xe7FaXWTEHGQwktXmKRqLXB25SlzMBB4bqUJGyLdUlpWyujirEKYyoIvGEioFLvcIdX5mUupDyAtyLsnASa8zU8hvXPuC/5X0tNWoIxQIcu7MOSrLalic96tkx7Yduzhz+iIdnd3E43FWlpcI+EIEgqu4HG7q68pUilmew4Jrttuc6tmWJ4+3wkNNbTlnz5+mxOXA6XLy9vHrPPmhR5iZnmVxcVENuzyuEnWfVd9Q3sjSzDr+5Qj5nI7+zq00VDUppNyKb537HniQcCRMZXUFly6fZWpqhMpyJx6PjWI+gcNuYi2wirW8jH/74b9zz113cWDfAeYn5yhmxPjkVEmQhrrGjefR/CJ2u4NQOKwQwW6XG4fDRiofJ6/LUNBl8IVXyGsFT6ohHIlz88YYDz90UJEEzAYr6yvrnHv7EtevTvCJT32YPft28dLPX2dqZpGFlQU1GDVadOhNklKQWEWQWDID0SSLN3OKlnHoXbtp7Komo43hcJtVXYDL4aHS24DLUoUh56LUUUOFu16JKQVdWlUz2Mx2comsSuDIWkOuQ4NBoww7yXSaXFGLPxTmzOmzTI+NUu4WgalU4QEHhwepbWokEPETiC4xvXgTiz1DbX0j6+s+LpydYmkhi82epXtzGZu3dBKJBZWYW13lZWV5nXRSw9snruPx6tmzex99vduJJ/yUVTiYmJhnfV0SZQ2srkW4+84HefonL7G6HKKro5+qqg0huFLSimMjHDn2BuXVJbirinT3t/HGqzD1c3AAACAASURBVKdUYrS7q1+JN6srizQ11XPXnfuRi9znW2DfHVtJJNcYn7hOLJFl1bem0pJSwSDmr+WldQL+BNXlFQwM7GR0eIq1lQDZdJEH738XO3ZtxWrWKLF6anqe0aEJTp48zxd+7wvMzs5x6dJFmpobmJubxeN2s2PHTpqbm3n58ItcuXmRmekZtYa5fH6EpZl5woEYC7ML1FU38LnP/Y5KODU1NzM1NcVj732cb37/n3HXlCskcntTB7l0kPHx83zus5+kvLKcwYkxXnztZwxPDVNaLfSFSq6em8WecfC+Bx7m0L17SWbD/Ojff8DS2jr3P/g45y9do3dTN0dPvcwbx57ljnv7KfEaFAlCm3ORjOiZGJ+hq6sVrU66jH0Y9Fm6OlvUdRD0Zbl2aZKV+TBmiYVrIUGUcCKkzkGT0cj42KRC0bZ3VnFj8ArT01Gqqz1s2y7YRCM6nRmvSjgHefO1owQDIaxmi6pJSAWTHDh4gG/8/de5NHSVnKqg0CgjhqwnvJVOXjv+E65ce5uaigrS4SwfeexXuWvHoxTTRrLpOAZjiL//+he5dO0E73n8ER576NM8+aH/RV1FD91dPepebrYKUcZPbW0t2YIerd6FRmfF4rIxsXCRN0//gO4BJ7WVLgxZA0atmUQsy7VrE7ic1TQ1dmF3WPnJvz/D/KKPO+6up7GxisX5IImYFrvLo9bdw9dv4nV68dq8bOroYeTaMPlUntKSUkXhMNusXLx2hebWFpUonF6aZmZlkp8dfonWzkZlOszm08rct2/3PixaK7OjCxx9+QS5pJat/bvo79tGLJXGW1lGPBXm2Wd+yu98/vO8/sYxujq3qP7aU6fe5okPPsqmLZ3EU36MJi3FfJ6hG6P8w99/A7u1hLvvuZek3Gu0RSYnR1lYnKS0ws3HP/5xFhZXyGY0PHDfozz3wmG+/e3vsm3nbsq9bibHh9mxbQuf+Y1PkyvmSOXTWM02JTBJbcXE6AgmvY6gf52nDv8l82shmjrb0EtNQEFLZDZAibaMx+77GLW1HcRzGaKpMKlUhGQ4Rm1LFXl7hreOnOXH//L8hkBqTdG/000wF+DCzQWMDg/bdu3hyumL5DLriB913/YetvX3blAaFme5cPmmogbEkkvKqFHhaeD1V99iYW6ZrtZ+/H4xcebQGfJEkxFKXGWEA2kmJ8MculeufRHKlvFWOFleWePajWHq6jrxh+eVccNuzfDhJx9iZHCazZt2EAr7mZgaJRqTa8VFKJRUz9ZoIkp7exdL8xFmZ9bo6q2gob6chuodLM9EOH/pJGWVsH1XHW8dOYbLUcEX/uff8bdf/raid9Q12RVa+eLJK3zkgx/j5cOvMre0hNFiU2SYmrpG7rv/XfT2DTA9uUA+K05LOf4h5hYXMXqMbNu9g+X5VcZGrnDj+jE+8P77WFudV123f/WXX+Lm0BUy+bgiMz3/3AnmFpexlpTR1dHLzs076G/vZVP3ZvUctlktrC4vE4vHKOSSfOdfvkYmHqLEZsThcJLIgN5kJhKNk0NLrpDH6ykhnYpg0gvtBzwlDtUnf+PmIDt2bqOuuY6uTW1MzywwPDxHdVUb3/nWTwhFM5S4vGQLBUXTyRQS/NqnP0H/5m5C0RA19Q7q6j2Y7Bbm51ZYWFzl2uB11TErVQv19VWUlZXRWN/KC8+8RjYjZugW/uprX8HksRD3p1QdQXQ1hhETpXYvH/nIR4gnIgSTazS11zM4d42RqWGau6tIaYNgSKprKRaOYTFYMGh0yvAoeyGZCaSl61XqYQo5tZZ1OMzYDEUKGakOcbO8Ivj4NZpaeykrq2J1zcfNwWts27KFc6fOUeapIJ9BGUDXAj6yRdi2s1ftseVZtLi4TEdHN7FwStHFLEYLwzduYhMDuLz5RehsaSVfTFNR6aJvcyujY1eZX5hEZ9Rht9kZGlpkZjbLQw/uwSP92zNzVNU0MDmzwKovQInHRXmVA4vdRDgSUrheWc9OTsxiMjrR5E3ks1r27D7AySPnGLkyQioS5KFHt7FjXw2+gFwHa8rQ7nFX4DBXsLqSwGYu5/zZG9wcnCWZg9rWJnXPFhR3Z30ji8tTzMxMMD01oYzcK744I+NDYLTi8lTT3dvO4mKIt47eIG920ti1DVdpEw5PHf5olmzRgN1Vou41Qv+R/mbpmc4m43hMJkU4EhHR5HQST6UIxSMYJRktaORCHj0a1XdrxIA2r1f7RzGYiyFbU9Cp/YOYS8WAL2toMbOLwVntDUXI14oR3EA2k8dqNCkTvpBt5E2RnZ1WI7QhWYvFN8RYMurXkgAuksVhl+dlmnxWaEBFZdiSNbPUXOVzSTSFJGZ9gXQsSDzs5/gbJ4ivpklqIpSUOwj5dTTU7lAocnQRVgM31PHUa11YTFKv5UWrSROLrxJL+BXCu6y0Va2LAqE1tu/YjN5Y5KWXX6Cmplp9nYvnLxIJCW7eQ2NDPVs2b2bwwijXz43wzX/6BtWVNfzub/8uf/HFv2Bg09aN+YOqetrYz8p/G9MJOQb/j5xxW7j9RQ1Sb3+d20fg9hH4pToCt4XbX6q34/aLuX0Ebh+BX9QR+O8Kt1/9+j8wPDPMn33tTzGU6pVwK+KsoHmKWS3FjFaJGjIHKuiEfCOLahFuRZAVkayohDZhI4qIVpRxciGnOt5S6bgaosrvi7hlMbiIBnNqMV7icjE1MYk0J7rdHiW4ypBCEntOm41SjwePy4VFulOVoJVRrktBaYpYKK5aQSsV8jkllEmiMRyWFJ5WJXIl9RiNC3pymeWleSVaiqO2wluDxbCxYcqkCgpdppyYIsYmIwpHZTCUkErnVb+IDJazxQQYc6QKUfzRNbIkyeuy5HV50tkkDpedXLpAjaOBk8fOkYjD9JSftq5WKqvLWFpbJFdIU1vvxVvhRqPXYrJauHjhEqG1NJXmdi6cuqEEC0lqyrGqq69hZXUFo82ghM+yKg979u/i9LkzFHVZdmzZzsrMKnazg6XFFWwWB4uLK3g95WoYIk55Ealkc2mWzX8kQiGfxWpzKGyW9MhIehEdCgVtdpgprfBQXu1VnVvizk1mE+iMenL5LJlMVg3RVX/wO4LnfyRE3xFKRbi81XmsUK06SSNpFJZUCUf/4Zp9B2MsaVMRNdXPGz22akOitClJ6uXf6ZbdEH5lg7fRNysir7htN7puZQoqwp506yBnhkZE0P/sq73VVbuRzt1I1f5X/JIaEiRS6hxSKVn9RoJcyV2aDXTTLVSy/N5/RTXl3kHViugl6USzwUg+m1P4ZNHYROAUbKrRoFdCmAifgr1VHUDyPb+TRFeJXI2ItCJay/WnVwKX2WJR/7Zcc9I36LJYcBrMVDvLsGQNaOMF7Ji5eu6y6qMeHhmhoaUZjDqml+bZsXeX6kyrrqhWWLuyynIy+QxnL53l/ofvZ3R6mIvXzlNZV4rBpsXiNCg0VzadwKUv4jFqKfO4lcihjomIeCqlrlepXznmgoUTl7nqpE1lVLdRXt4T2bxbLBjMVjUwiiXiClklqVARoA161CAgGZP0Xx6nw41BL2hgDUaddCPLV8hCIa2QwpJyscg5IKKjiJRqwCNDgCQajWzipfeoiEFd00bSmRzBSJRkJk8ur0FvMinhUM6BeDZPweogkkqpTb1OnBliAs8VlZYpiXBJgmvRkZBO7WSKmupaejr7SEYKTE4vcG1oGLunlPrWFgKJGEu+Vfz+gOr48rgcFKT3MhraSLkadKSLeYXSlUm6JC8FPyr/gqDNJkfn6OptUImr1cV5ZUKprpLkrYdAaBGbXafSjjptXiX87TYbuawQAUTQF7y2mGPEgCA9tKAxFMkVZZixcUzEKCEDb/lZXWMKUycWDvmcjetIDDaK2ys3BTFrFCWdnlSIafkcEd8ksS49lbFoilAwwbWrN/F6Grl4OkhdfSM3hy+wc08f23Y0MTs/vpGYL+jQ6gwEA2FcJTYMZtEIU6RTSZoq2zl9/DKFgkPd8y9eGCaTKSohV173vfcdIp0VRLNODZDGJ0bV//eZNlPbXAGmBDPrI+TNCVLaOBqzBqNZUsJmClmhRuiVWUe6nqVPa3ZiFoelFNJG+tu3oyuYsRqsahCXysWJ56PM+ueY8y9g87qI59IYjBrM+iKxSIyqyjqMZjv+QECJjzKYlHu7YKoNRoPC2QsFOJ0Sg4iYQ3QqUW4yZjDoUvzs+dfYv7dfERBWFiMEfGnOnRkmm9bT2blJESH0+gzLszM4nWZaW1tYmFlUSSPpCu7o7GJxeZmWjjYuXbtMIBThwME9TM9Msr6wTk2tl96+biqqyrh8+aJ6Pi7ML9Hb2UmFt5zwalh1M3rsXoyYVZ/bXQfezZaBvfzrd79LJBFj8/YBRZaIxsO89OLzbO7txGbUUpB7gtWMNp/F7S1jPpzk5TeO09Pdrjo8xSQlz2YxVwkSXgwqQ4MjeEq8dLR3qT62psZ6ZqbG1BDQ4XJRUupmem4Gu8vBXffdxej4CMdPHWM9uE7f5l4Gtvbzxhuvc/6tG+rekE7m2b1vG3sObOcnzz7Nytoq7Z0dqkNZSAxyTsfDScordbS2VhP2FYis2tWaoL2riZbWBkpLXZSVlaoOZTETmI1OlQJPxqRywaXQDIlUgnQ2oDDCcpMWwULuBdlMbsNsZjQwtzDP/NK8SpTG00lePXyYga529mzto0oSeGfPk8zpqWvsxReMMjY7iD82zq79dXz/h9+jqryC0LqBkE+j6h3uPNjKwft2KeHl7dNncHus1FQ30NTUwfKSXw3no7EIaz6fSnXceecW2hqbWFtaJZuBXFpHPFZAU7SwY/t+blwfIxhKMDk7rxJ/AwPbuD50g9NnTimxYef2rfzwhz9SJrnt27dz4sRxZZiRTjZBmeYyeYW37erqUtUIvX09NLeauHzjAmNjQ0rAVnjDnI7jx67wqY/8KkNjk6ytBqgor6Cnu4PR8UFsFh397e1s3rIFg8FBNq1lYWGVYDDK8y88x+KyiMO7+cAH3oe3tJxvffP7ZAtp3jjxBsHkOga9kVQsTl9XN3/+h3/CyPUxUrGMwku++cZbavh+/eYgA9u2su7309jawcUrN2hsbuDGzQuYrFkOHtqJyZTn5ddf4eb4CA6Xm/HJRfJFK5s338GFM4OEltaJrCyw/84B2jtb6Oov59rNmzQ2dnPh/AjxBIwPDWF2Gilr0FNZZ2R1ZZnp0TXctkpCgRRV1ZXY7Fqa29zUNliIJZaViVHEu9KSatUHLAPqeCKhEt+LS2EuXRjB5fAqYcVk1qI1pFlYmiKrTBLl1NSWocVCKlVURspadyUvPfMSmYyGA/v3s7oUoFjQ8eij72P71t3Mz6+gk6G5wayEW3lel1U5+eGLX2N0+gwlLj09bT185LHfoNwhnbcyTNYzMfcGz736l5RWWOntuQN9fjNH3hzHF4jT3dnLlp17WPMtMjVzk30HBggE/UxPLauE/44du/nWN79CJD/EJz97N5HgCldOjVDM6RkcnmZhKc7D774bnd6EwWRmaHiUTDal8Mwi1ng9XnRa+TM7gVCc2Yk52uqbaa9vxmG0koumKHeX4bDaWZid59ixY2zftYPJqQV6+tpBa0JvtvGT554BUxGDw4C32ksyJ6k9nToW509d5CPv+yhlzgr0hQ2D1o3Bqzz2/kcJBvx85tOf5ZEHH+VXPvopVhb9Cum9HlhhZn6IUHKeifnLWF05JWZF1ops6dqPQevk8KsnqK0VpLkYCQvMzo6SLabIZJNYbHY62npUNzM6M//64x/T3N5CXU0FP/jev7IwPclA72b+529+ltrq+g2jXjZLOi0EiwKB8Cqzc5NcWf6uPNRZW0swPDjLyvwadeVtfODRT5COGpQI09Hep9Yo6+vrij40uzBF0VzAVtRz7NmXmB+9ziPv2kJlp53xyDI/fesS1ho3A/u3k45GuHLsLJaEhb7mdlXjYLKZcVdZWVhfUVUTIo7UVtZQYi3nZz89glErxAYNK76k6s1OJvP4fUmsZjHu+Hjf++6ltqaamzduUlFjoqpeno0Fjp88x7WrC7T3tikDjG9tmt6eWjraetFqrFy6dB3/epCZ2VkGtg3Q3dvF9OwUFrsNfyBEIlkgHk3jW52jtbGav/iTv8VpruTll97kxIm3KXWXKBz0sSNv8r1//Sb79+/kuee+j88/i8euxRAOU2qxsrjqZy0Yw1pSTt/2fcRTGhZWgpRXN9PW0a/uUel0Abt9o7M1XYwxMTOM3WrBatHhLbNTU+3BbNTy7LPP4C0rVevdmeklzl24gN1ezu59O9i2fS+berfhcpRQancr0X3kyhXefOln6HNJVpfm1DOpoNMQTacor6tjZmaOytJKdHoz0XQO9GZuDA1SX1uFx20nEVnHbtWTiEewioA4OkZBq6O9u5kD9wzgW1vny1/6Z0y6crLxBIceeA8nj5wgmU3jKrURz4VYi6yQ0xqpqjfywIN7qK0qx2b2Ul/ZR0f7LoLBJMsry+gMKDR8MLHGtaFLDE2MUVVXz/LKOqfPXMThKGFqcBqb0Eoyss83Eg3GuffQQT73/30Gu8fKxNg4f/fPX2V4bJzWnnrcdUawJNTeNOoP47aXKGNUIhpX5k+bw0a6kMFoNyHRzWg6rvbHmlQBTRYsZkFci+Ezh9kia2otoWBkY43pcKHTGNQ1vzi3TFGnxeQwMDo9w4E7d2CyGAkGJbU9yMDmPRg0DqL+GONDo/IQxeMUc5mJ2elpHtr+IPVNlYxM3aSlu4aiMciNkSuYbBaKGj3DQ/OYjKUMbO5WNSOhYJhMQcelG+M0t7ay7gvR2deOw2NjYWmeZDKhEuQlbis9nd1kkxkWZ+bZ1DfAqbcuMzu6htWi4cDdXTS3mdEawvgD88oYYTQ6MOo86HWlhAJ5xseXWFkRwdTNQw8/zqH7D+BbnGJlbYRkfJ2Qf0mZe1Z9QfTGahrb2rA4qxgbmuPqjRnixmpcTQO4yqqx2WXds2HOlvdEjNSyT5L9q9lsUiQOqVeRP5P9gZhrlTk/n6KAVEYUMBk30ray3ddrzeg1ZmUSlHW4IlkZEmSKcTQi5+pNZLNCqMqq7b7MCpRRviB1L6iaHFlnSeWGTeqAsjILEIN2hmQ8jMslc6GkWNChGCcaXaVQSKDXZdBoc9hsBUzmABpNSr0WEYFLXB4VJpC9v0b2Smp/Z8TlKGN0aIZydx2vv/YmVoOeyxduMDW5SKmnQqG2U8k4qWKW9VU/9Q0N9A1swm43Mj07zszcJG6PIOArsNisaDRSRRUhEYqgs2rV/j8qhtdsTu19m1vq6N/UyezUJIPXpsgnzHz1r79KQ0M1v/E/fp0//aM/446d+9V+VK813FJrN+Yi6j68YcraMNKrH7eF21/UIPX217l9BG4fgV+qI3BbuP2lejtuv5jbR+D2EfhFHYH/nnD7Ff7+699gdHaUv/zGn6H36MgY0qrHVhaG6XgWvYBXNTKQ2BDgJI2rRDhBCec3hCdJbykCTmGj41S6TCSBKqlI+TwR7ETIyiQLRAIJouE4FeVlFEVUyKSwmC1qM1zmdlPicGA1y78paKCswuoIDs4i+BzpMM3lsFosCissX1t6VyVrmUinZJWL0WpRg+Ch4RG0eQ1eZwlV5eUKW2o325XbU1c0Y9HboSCoS8HoZIjE/CohZpXNZ0GQPpJ4zBJJBdEa8xhtWtZCy2hMbGzCVubRSL9sZTmpdBrfyjpNpU288vxrZCJWqlsqyGQKGMwmhVHNZGPMzE9iMFtoaatT6abzFwap9laRWhWManQD3WyyvNNfKT2mRUxWE9lCRjl2m9qaMFkNjE+NYtGb8C34qKtpUBsQ6bPx+0Iq8av6MHMFteGSBLMIr4K8kiG+CAMavU4lL+OpOOlcGovNTDQpPaAZduzZSYWkVRJh1oN+zDaLEpHyghNW2Oj/RPcqLLZCEG/0bd76/1v9sCKCyhkiTvFbKdhbuKNb5/0G9ug/P1fEwQ2sck4NrsQtLOeTpLRFHBVRVdK9ItQKZUvhb5Ugu9G5XCzqyRU3BNBbX/fW6xFh+VZ/rJJ71b+18SFA8FsY5P8Xt1xUg20xAsg5fKtXR16HwjWrTsv8xsb0HfyxCLZybspGVwRs+dxbKKdEIq5ELMFOixirOn1V1HijS1p+iIgraeKCdG6hVbhREQPrq2vRF7W4TDbmRqbxmkt4+rs/osTopL6qVrmyG5qbOHbmJAO7t5MopFkJ+ahpqCaeiSvn+tDwoBLt0GyYLWpqKzBbBAAqybEkBqPKeFNe5qGqzI3FsNGxE4tH1fckDuxYMkEwEiEWT1EoaDCYbZIBVcMFSWEr/7PqGpYhtAixBvLFIumspGyLqqdKBgKaQpZ0PEohl8FiFtFLo4ZEG7eTPHqtuOD1WE3GjQ5kwW3liuQzefUhJUpa6WvVxFWvkKScFQ47K+KmGDdS5ApFLDZBs7owmExI4FuGBSk5X8wWfMEgiXhciUKCudKLwCmCs8Gsfi8SiKj7l/ydSDhGU10zjbXSpWgnHI9z6vwFgrEEHX196GRYOjfPyuoS5aUePCVOtMWCStf6w36KZjlfrBRyRexmm8LfFjJ5JXT5V/3EImF27dzOz557kccfexdvvv4a27Z1U1lhV0JnUZPEbNIQifqx2wWxpyGrksIGdX2KwCoCrIiciOlEI6Ks3KfF+JJXiU3VISzXlFwzxZwahKCuz40UukY6qVSqXAYfckxFMM6phH4kHFX3GqfTo4YvDruX1WU/05MrvPjsBA6Hm0g0TG2DFa/XQiIdprG5BpfHjrPEohLLci2nsxmV3sikMsTW45Q6y/CtxQkEQ0xNyrApRoV0KlusbN2+GY0uz+r6AnaHgdIyF+vrq1hWKwlEV2jsKCeW85HWRkhrEuS1BfW+u1xlKvUqwq0M7+68Yz8rSwHmJvwM9O/ljZeOM9C5k9ryBuzSwxtYxV1mI6tPULTlGV0YYzG4grPcrYa2dotZyG4E/FGFq6+oqlbHaGVtUZl+hMIgzzsZaoloW8jr0RlM7wxaUpJ9IxxaUmnBrrZ6ChmB8TsZujHP6bcFX1hCJpKlqrERgy5NNu3HaXOSjOcpZnQ89OC7FT68qrqKWCqiBonLgVkKpNDbcqytBxi9sIrNZOcDTzzC9NwE169fxyx9gnMR7r57F92drSzNLOO2uQmsBCmxlpCKp9m0eSvve+JD5PN6bo5MKLTim0feJpXOKuFSrkNNNopJm0FfTFJXXUowFOH5Ny7xqc9+HrfLznPPP43DaVEY8MXFOerr6xgeHOTO/QfUfamyoporV67xG7/xPyhkU/z88EtMTk4TicXYe8cdqhrh7OULfOrXPsXh11/m3KWz5DVZOrpbOfLKST76Kx9GV9Dy9smTLK2sYHdruP+ROxgZHyaRyuC0lqrkisXopKWhmca6RqoryinzVqA3WLCYLOqaMcsw8BaeX6snncwqBKHF4lCDYMH4KgHaZFA9cnqdBrlnS+XA9NQ09XV1LC0tc+bsWYUzFurI8toq1XW1+NZ97OzfxPkTRymvcrIWWsdRUsWCdNiHoKWzDV94iunFk3T3l5OIBxkenGJqbFmJoI+/934OHNjPSy+/zNLyMj5fTKWUSzxltHd42bS5RyW7B4dGWVvzi8TD7q07aKipU6nuprpGfEs+JuamsFldytQRiqRZWg6TLxrZt+9ePKVVCjm7HppnZnqMM2fOUF1TzfUrN5WB6+GHH+SZZ57BYrFRV9fAwsKSSpHX1derY3D/u7apGgdB1VdUeFlcmuOVn79IWbmb5rpmhbpta+vh6pVhXPZy6upaKbHbCKzNEg5GKC+r592PvJeysmqVtp2anSCbi9PYXIfHK/3Xee684zGVVqmsqUCgAlVNpTjtGg7duYuW+gZuXBjGbaums3W7GrjKuZ9Ix9i0tQunx4TJbOPI0ZMEQwHau1q478E7yebjfPGv/jcmm55AOIjVbieZhKHBee644yGOvnkaj91GJuZjYnSWzr5yevob1HOkqqKVYqGEdNrIsddPsPOOnRgtKeJZuVf5Cfs0tNb3cuytN6mp8dK7qZXW9gpSGR9mWwa7U0M2H1H3vmRcEj96lpeCrK2F2bl7L+u+IL61ENmMUGjSDA5O8eAjBwiE5tHq02q9E49pmBr3kwwX6a6v58bFy+o479uzn9mZZYoFA02NnQpFbzQIWl3SSZJmMitSgtaY4+i5F9AYo+g0Kd7/6Ifpat6KJmcmnQpT6knzytF/Y2zqCnZ7FdevrbC2omNkbJ7ldR+NjR089viHlTEsl4vjKZd+ZK2q9RAYppz7EyM3aOhwsGV7NYFVP/OjYUaH51leC7GymqS60UZ1bQXVtaXqXildyJevXGLw5iDNzXUb1SoFI+FogcW5FdLRFKV2F1/+07+kv6WbseFRVQmxtLDIC88/z/79+3n+xVfYIqSZJNgcXs5ePK/MO+FkiPnVJQ49cJC2jnZ1zW7uGFDnXCKU5O47DnLszWPUN1arc/CTH/04//iP3+Cxhx8nl9EwP7PEzcEh5henOXPhCDXNTrbta6GsZkMAuHoyglXTQlt7I9///ndxeZwqhezxlioBqaunm81b+rl4+RTrwXl+9Vc/rDrZn37lMFqziYnhUV4/fBSXVY8hr8djb+D3v/C79PdvJRqKK7qQ2WIglYmhM2hYCJxianmMI0deZ2x8BJvFQlNdDz2dezm45wn++svfwu2qUYQGIZ/oDDlKnUZaasqxJNOs3xzDHEti0eUwe7UkPQkSFRluBqfROqUWosDl4zdpLmll1+47OHruHFdHb9DZX8vc8gxNzZW0NdWjyeS4cXGEXLxIb1cvg0Oz3BhZprd/C6kErC9H+OynP4vTZeaHP/wWvvVZDh7arc6RIrI2zHP63EnsbheptBaHQxKek6qrtlgw8uCD+2hoaOIPfv9vaWgox+MpR9VdElMR0AAAIABJREFUGozMLc6xY/cWZhcmVMpudnqZfbt6efjBh7l6cYwnHv8kbx09x8jNaUpLyvn6177OnQd2I5CbgQGhHxV5+bnn2N9dT0dNOevBMGZHKaminrr2Hvq27WV4fI6fvXQYZ0mZEolbWjrUOmtyaoJf/+xHmZ4d48ibr9HV3U51VTmhYJCLFy9w+PCb6jnhdpfR2tJPd88m9u7dQ19Pr3ouKoMcOhYmZ3n6qR+wPDlGS2UZLp0YjaT6I4zd7aa0ro7yhmaOnTjJ0oJ0zjdRWl3P6OQsO/fsE2chft8KTTUVnD31lkInP/DQu/jO93/Atl17efS972V+cRajsUg4FODi2fPcuXc7jzzyBE99+9/5xjefQmswEc8m2LKnh7HZcfbe3cKBe3awvLLI8nyEc8cXqaluYvvWAzz+7veqNblGl2ElMMMf/unv4aksJZ0vcvnaEI1NtUSiMbWGvXrxKnabpOw39iwDA/1s27qJbD7L+MQ480tSsZAhkUvStrkec4mGUpebwJpfCbe1FbVkU1lF+xoZGyOVz2G021j2raEx6ZXpUZeTapQylpaX1PMosB5Rx6m9rUXtm5saW3nh+cPs2r5NrddkT2C0mCgYU8yvzWGzW9WzMy57l7yGvbvvJOxL8PbRk8oI7jAbySTiHLxzN7XVZRgj5bx57DiZ4iq+SJT3fuhOMEeoqq1ifnFFmUNtlhKVyhZT14VzN9Tau6N3B2uBMNevD1FdX0lHT4ciZQn1a2XZpzqKtw9sxaQzKNPw0vwSa4tBous5/OsrDGxv5sBdfaRzfrS6JE6XQ5ljF+Z8eDz12KwVWC1lNNf3EEiE8Yd8RKLrWCxa/GsLLC3Oqf1vVXUTTc19LK8luXJqiIlRHxlXLa3d29F4G8iIGGyxqpmKVKCI6CrGESGcKVkwJ4KxURnyFNUqXyCdzqot6zte4w2ArzJ+GtSeSe1pVc2P7LdlOpNVRlDZWwglSGhAUnsk74+maFBIY13RoOqatNospV4zZmuGdNZHRtbBDqmQWcJmMWAya9AU03g8VhYXptTXFb9pyB/AXeLBbnGo88JkEtrEItVi3knIMxfWfQHVlS3XqRip1f4rqyGZgLkZWW+Xs7a0TiYSI53IqPVPeVkl6XReEZPyWi2zMzPKPCoF4tlEmtbeFkq9bq4NXiVbzKnnm2CyJyZGuHj6Ov0D3SqdOzu9SCZdwGyy4CpxsnlLL5FwkMkRodQY+OLv/zHNzfX85md+g9/73O9wYM+dSDxBJW7/k5Ss9hMSjthI3P4HMPm2cPuLGqTe/jq3j8DtI/BLdQRuC7e/VG/H7Rdz+wjcPgK/qCPw3xJu/+bv+Oo3v6VQyX/+T3+O1lUkrU+SySc2+koxYtQaVPJM6klzZJWIKH9m1EliVbo8C8oxLxskGcaIJiQfgvwSx+b8woJaZHpLy0jGEmqBLV1AVosVu8WKy2nH43Bit1k30Kg6LfGoJJHWVfqjxO6k1GHH67Sj1ehIpRJo9TqF+JWUSzAim287yXyGm2MjxAWNo4Hy8gra6tpwGOwYRKwQoa0gST6jWtyn4hklRIQjESw2IwVNGqvdgFZXRKPTqT7bfDFHPB0jnopgMOvRGDQYbSasTjsnT58iXSjS0dWlBAcxQm7u7ObimUu88uIZhboqqyjFaDbT09fF4NAVRkancRoc7DzUQ01tPXqdhSsXrjN4YYR8QgQp8FSU0lDfrIYVoVAEu9OlFuuSwhRcVHllGVMzU1hNJipKy9XmJytqlOqMlQ+NwshJOlVStpJeRMSMqGAqtbjdJWj0GsqrRLAz4w/6WfWtqO/V5XFRXV+tsNBa40byVYRxJY7KBkJS10og3RAqb4mjt4RRJfy8k6q9dV4L+kh2dbf6j28Jpwqd/U6q9b8KrCKI6kWoVbhujRJuJVWp2klV4HNDYBXklIjTIipt9MCKeKwI2sp5Lj9uddbeQjvf+jdvpWdFeFXCraSIxY/wzufceo23Xpe8JkndinC7Ia6bFLZJUmXJSGzje1YIWzleBbKFDVev6rPVoBBN6XdQyiUeN+vrfpX8VAlfreB5peFXi1YSxHkNRcHOFTXYTDYqveUqpZtMJKmprOHIa0dIRVNE1kMsTM7xsQ9+hJEbw7Q0t3Bz8CbBWITt+3YxszKPu7KURC7F0MxN5hZnSWZiNDbXkk9nKC/1KrxwLBJUQqrbYcVi0lFR4aZEOrnSCaKpKJmidBmJCCUCRoJQNKKEN40I6OJcFme72aaQs9LDJYNiSYPKuSMCqXzfIlJviIIbeFEZPsk7JH1Rcr1voHpzpNKCV84qo4Ckaje2peKM1igBVURVq9GOyWBCUxQs8gYS2GwThDZKnAyHI6qjU+5HFrsTm92J0WRRSdJkIk1YErjJFJligVA6oe4VktwVQVOQ6iJyyvDBaXdtdDAXIB6NqdSSw+5QabJYMElnVx+V1XVkcnk1ZBubnGXH7t2UlpWxtrbG7Ow0qVSStrYWnE4nS74l4vkk/kAQl1M6g4voijpK3V6VBLWI6JzJsjA/z4W3b9DVW0MyGcfttNLY4BRrCvUNZZSVOxWKUdL0VqsDd4lXnUtyEQjhoCDdUiK+v3PdSVpNOsTk2Mj1IvcIOZ9ERJALWhDJMvgQKsIGAlzeV/HLZNT1Z7WZ1N9JJGMbKHCdifX1IFqNicqKOjV4efvENW5cn6WuugWjycaaEAZyGdyldvo3d6Az5VhYmlYDDUEM5/M6Usk8zU1tFFJZ4oKl1uiwWgTpLv3ZeaZnZtiyZQuRWIjR0UHKKz2s+hbp6+vGYjVSnu9WHcynLxylsbOaoinL6NQILm8pdpuLpSWfGoA31jWQjMU5fnSc1ekMBgw0NNYwO7ZMfVU9DpOLMo+HoeGrfOZ/fYpEMcRqbJGCKc9yaA2jy8LszJwSUY16KxPjs1itTvo39VOQe482R66QBG1O0Sjk/pNKyT1Jp+4R0hm+vDSDy2lEL33FGi1uh5dYKE8maeTi+TFWFsPs3XOQQ/fcx82hIZ76/jexGos01DYSi2TYs/0Aiws+Hn30PfhDa8wtTXBl6BQlFQbaeip4/dhrzMwkSa0Vef/D72V5eY6RsWF1Xqz7/HR0NLNv3x4iwTAnj57ikQcfocTqIh5OKAPF9ZsX6N/cS3fPNs5eGGJwSNDDZXjcVQqtvTA3y5a+VpLxNaorhC4R5pWfH+aJj/8OS74EXm+JGs4JXr2np53R0RucPXuafC7Nrh3baWxs5MyZs4TDYb74R3/C8sK8SqxOjE/x2huv4/aUsmnLFo6/fUJh+32BNYwWPf7wOhOT04RWEuw/2M/2zTv4znd/gMmiYdueFryVJdidTjwlMsQspbW5nypvC5XuWhxmF7FEjHQ2itkqZI2NgWIhJ/cbMSJJuKagkjtiZJBnpcUqPeXSXbxhBBLMsQjXPd2dmCWRnUwwPzvLd7/7r9xzzz2qd9q37ieW2Ohls1psbOntp8Jbwvd/9C2ee/EZPGU17Nv/CBUVPcpQFE2uMTp9jJ7NUlOwgll65Yt65hfmGRubxGpxMzu9isdbpe43Y5PjLCwvUt+kpW9TK83NLSqZPToyx+FXjhAJxPG6Xapb89Of+iTFbJrjp48RCATYt+9OFpf8ZDJ6UmkDTkc1ZrObufk5Pv7h96sBqAitck0+99IL7NyyS6UUf374VWpqalRXs1Aaerp7VEfc3Ow0WkmFyaDeblc9tJIuHR67oITKw68/Sz6fpqmxg8qydmYmIizOJcilCnz4yUe4cO68uvZ9vjD79u1XCVuRc9ai8wrtmMsnFdr76WdfoLGxhddeP8WTH3sSaQGorXSoLvN0LIo2a4Csnc6WbVy7Osa3//W7DI1Ms2VHLY88dhCL1cGZ01d5+P5H1AD/1PUTvH3qGCMTQ/T0d3H67FmVyi9KN18KZueXsJjt9HW14bLLcbJx4O5dPPXUU9TXtWI1lxGPaXn71QsMjY9idtjYuq2LkfHrdHd30VzXz7E3zpHJBXG6daz51mhrq6G1rRGTRaQqP7WNNkJhwSfb0ONlaSFKLBZk195tak27vJzgtZ9foKTEwvT0Kncf3E+2kCASXVPPs462AcyGarb27cZrgyOvvqzwoP71CM2NHQpH39jYTjEv9AUdqYQM19UNnXA4SiC0RMEY5PrgBUVr+fQnf3sjDZXP4i01EAgN8bt/+DnOnh0nGhSjnBOdwY6r1EFphU31vQfXk9Q0tKkhfTYfJRpfpbTMTG9/K+cvnFPiHhohFBTwL0WYHwkRCadobm3G7rajMRRU1+LEzDR2h56dO7fw7kfv47VXX2Zk+CZt7a0srkbQGDyIlW5hep54KM62ngG2bdqqXndjTaNCZ3/72/9CT28vVTXV6lkfjWaYmVnhhZdfIk+OUCxA75Y+1YU9PTPNow8/pgTXb/zT13n8kffx4jMvMrB1gNb2FoXlPnr0KBfOXeTqpesqzSn3CZfLjdlqoLWzjrHZi7T2eGlsLWHdFyGx1sq1c+ssLw3R1FbJ4uo4ZquJew89xHse/QBf+tKXefQ972ZhZYTF1Zt4K7QceugOTl4+z8LKMiaDQXVdZuNZetvb+Ol3T/PxX/kAtdVt5DNahcN/8MEHsTssSpyYW5vCYMoQDk9y5PSzWG06kok8pa4WHr7zV/nC7/8NZZ5WkokU23dsYnllnPpyFzeOn8CTTnNXRy+52Qj2ooVUIUahMs6Kc43vH3+bgXt6WQ9mOH18mAqni7qOHiYCAaZX5jFYcuza3cPs1E28dhcP3HUHg5duEFiNqvTv/FIMo6OCREZPS2M3g5eH+OM/+jz33b+XhcVpfvDUN+joriYWNlBZtonv/Ns/M7MwTkt7NwaLXhkFS9xucpkciUSEtdUptu/YwvzMsnqOp5MilqxhtjiUIDaws5tocoWp6VHcJWb6ehpVf+3Y4Dz3HHiEnQN38cJzr3H54g3MBru4iXnqqe9x76G7+a3f+iwlViPPfvsfGL92ka07d1HiLSerMRBJZphb9dE3sJUHHnyEr37ta9hsdrXmEfOMyaxn3507aW1vUkJtWZmX73zrx1w4fxONLqJoMQcOHKK7cxNtbf1s3jSAw24jmxPASoTl1Xny6SxTI6M8+4OnKMRC9DfVUC5CJ1kS8RiT8/O4KmrwihnXbKZzUzdvHDvOhWuDPPq+D/LyK68xPjHLXfu2sXfXTvVceuX5F9T9a/f+u7C5vHzne0+zth7GbC1SWann0D1baG2uQVcUEkYlrx4+z/e/9yz3PvAuPvnpj/GxX3uC6sYSdt3Tx8L6LHqtgzPHR8knTURXMnz5K3/LvQcPksltXO++gODuJxgcGeHoW2fIiHBmFpE4RC6dobamSpGB5Boq9ZSwaXO7MuKK6VuuDzHxyr0gUQyytD4tNxJlkhSsbiaepsJbSW11IxabQwmfbx49SU6ro6m1XZmAk/EI62srVFVVEY/F1Tp6dGSMQ4cOUu6tYGRkjLUVv8LMJmIJRWuYnJhj0+5m2ntalBFnZGScoaER2ts7lElTapR8i6scuutu0tEEW/q20NPRzflz53nqGz+jb3M3mWKAteASHX11dPQ2K/N0S1u7WuvLvtDtcqnalmQiTjAc5cKVRVaXU7S311PT5lUGX5vDyeuHj5D1a9h+zxZ6u3pYnlvmyuWrWIxmIoEYoeWEMsp97FOPUeIxEE/6icb8xJNRVZfR2dFLb99WNrfuwGCw8d2fPEWuGMcmieiQn8mpKQLBGFu27mLnrntY9af56Y8PM3J+HGNNDwcOvg+NtZL1UJKMHoxOmdtsGLIL+YyalYhp5FYxkhCOZP+bk71cKqloUrKGNQrtyCCofFlXiUFbjG4y/9GRl3dKk6OoSYE2QVEn+OICuoKHQtak1ggbxlww6wyY9PLeJ9VeR0OYYHCCYnEFpzuLxZbCbM+QL0hSN08gsKoEYaGoNTTUk8sU6O7so9xTrdDTkWCS6akFFhcWWfatUFtbRzarUTOsaESMp1KJJXOEPDPT08zPLhL0JyhkDfR0DvCRJ3+FOm8Vdot9Y7+3vo7ZYqXMXUEoEd3YZyVSLKzM8czzz/LK4Vew2q3sv2cH0dQKBpMGh9Ou9vVvHTtJKpnB7a7EYiqhrLyWgD+s9v86vQ6dVvb4dtLRDF/8wz+mtaWZ3/rMZ/n85z7Pgd0H0CP70v/gI/9H4laE243SptvC7S9qfnr769w+ArePwC/nEbgt3P5yvi+3X9XtI3D7CPz/PAL/PeH2q/zd17/J4PQQX/z7L6J1QcaYIk9KdcyoAX9RsMgy4s+pgUhOk1GLfOM7+DERbWXhLo5EQevJYF+kqImxKfzrAbWwFuSYYEEFv1pX5VX4LJUM0+mVSGMT0VejJR7Z6H6UYbK7xI27pERhkGX4vbK+wvLSEi6nU23GFxcW1NBVBoyyGr909Rozc3Ns27mdxqZmtdjOZvVkcxvoH0nx5pIpgoGA6taVjYjBoMNsNSrBNi9Y0XyKRCqiEk2pTFIJ0QWNCEJpihot0USS2voGlld9zMwu0tjSyvDoBJv6tyrMaDLmY1NfL5cv3mRqaoGamiYGB4ex2U1qyBkMrVFbW01rRysmg5WhwTG6OnqwGyy8deQtksmsSsmsr4dwlXjZvGkbvrWgEjW0WqNKvYmAKGJVTXUV8XhEdfAJGlZnkJSQDLDEtYpKNyZSMawOCzrBVqeiNDTW09Xbpbq/RBR3ljjVBsLnWyWTz2G1W9TnRePyNQ1YLKaNbuNMRola2YyUPm38uJVUFfFTCZ0icr0jXv5X4XMD7/NO5+w7Cd1bydxbSOL/mtTdSLJK56uIttIhadroNs1LMndDpBWzgLh/xRggAtFGx+1GElwNKzX/2fup0MOqSzanBFd5vbcE21vJWvl+VPfuO8Ltf/1Zfi0bc/lcEWpVirhQIJVKqePiMMiGVVDbOnRiXBB4kyBy0ynKKsoVIjgcjSlkeCQapbKqkmAgqEwLhWxBpUglRasvaNFIijRbwKLRU1NWSSwQwWYw09HaxrP//gyXL12js62HaDjG3Xffo4bnL/7sJfo2b+LchfM8/oH3EkyEiaVjzKzMKSFrdHCUirYSGjsqqKuvUo7fiD9IcD2guqMFa1ZRVorHaSeXiZNJJTAbDCRTgobKYSpxYrSYSWVTLC7OE4qE1cbUJkYKnYh8GiVcpLM5TJLuscvmOUg6Hlciu3TaSupTvn+10ZeeVUkU66R3KEMqEaWYl8StWQ1K5c9FKDQZNApVnk7FFA5OBEmTUYfFYlGmBXFMy3mTk85OjU0Nq1Qfpc2G11uGzWpXQCnp9ZWBx8rKmurQlvRvqderEK0Jud6TCYUTVphueR9lkGAyKfRqKBRSyE9R3+X9lpSopJkiwRirawFKXG7a27uprKxhaHicwz9/lbKKSnr6+hSKfGR8lHgqSUVlJdYSG8lcmlgySSgQosTpIZPMqORwbVUNiWiC8tJS1Sf8+muvEVpKUtvqosJrJxGN4S0zs2lLPQ6nHPOUuifJazKZrAoNJ4PFYjFDJptQPdxyv5I0NLL5Fye8CNOSRs5kNzDQkmDXaTbQ4AbBTssgQVK40j9cVB3cqXQSg0GwZfK1N64Pj9urxPFEXIaN0jvmJhxMkUs7OHTPw8wvzTA3P0lFpUch9H3r6yqdKfdj/3qIpaVFdu/dw9LSnBKBzHq9EjhDobAy81SUlytDSDAYVoKSz7eGQ3DvZjOvv3GTDz7xAN5yG9qITd2v3eVOVoOLjEwN4S4vJxgOq+5awRKuLS1RVV6KyaDl4tlTnD2zjsyoFmY0bOrooLaynKGro8oY4Hbb+bXP/Ap5fZrhuSGCqQAWt52a5kYW5pZYnvPhcpUTj6WYm1vg6rWbvO8D78Zs1WM0C1Ugqe5/cqyVeUTEcjE56XJYzDr0cr5LX3BeT4mtnJAvw82rszQ39vGJT/wm4XBcdbEJDnB5YYKZySFmZ+YpdVfwJ3/4RS6cucQf/Mnv09Bcx74D2/HWWvnRT79N9+Z65pbHVSfxykiWJx7+ND/+0Y9ZWFwgGovS19fD7r27iIZk8Bekr6uPH/7bU/R29VHiKOHk2yfo728nHJGh3yxbtu9lem6Vh971OD5/mHAoxkD/JsZHR1VHr391hZB/TaV073/Phzh68hTNTY0Mj1ynrb2BxoYqlYba1t/HV/7hL5VhSD7ExCCYuq72Tvbv3kd9fRPJZJIjx45z8uQpPvDEB/n6179OIBzCKElvs6RFA4oS8NC7HmRs5Cqvv3qWru4mHn/fPrZt30F71yacxgpSeR0mTQnxVE4RNcJBP6lkhPIKF3aniVgyrAa4GmTIKOkRm0o9qs7gRFINzWuqRXTKqF5hSZQO3RwjFs/icNoUsn9Lfzc2s5Z/+dY3VO9zQ0MDHR1dCkkbCicVGlQGwa+//rpKW/zVV/6C6bk5zpy/htVaQUFjxuYw4a3QozEtc/XGEVKpoCJmFPJGFpeWWVxa5fz5Sfbu2cvc9Cr+9TCbdtShMyV58qPv5vKV00pEkD61gS37MBnsXLp4QZksrly6RE1lNYH1AL/+0V/D5rATjsXUPfnpp19QYubOXXuZmp5lXs6NZFiljx64/yG29G6noaKZ3/z8/+LoieN89av/qO7Bcu0tLs3S2NjAmk+6rEOUedqUAC8J6daWBjYPtPP1f/4Sv/9/PsP3fvAPilqyurLOzGSAzb13KbHRpHWQSETJpcUEZqShsYVXXnlZ9XZLOvXhRw8yvzTO9OyoMotMTk3yxBNP8qOfPM3d9x9SiW0x3ZHO41te4cGD9zE1Ns4Lzz1HRVWlMtpJrfn80hIr60E++uRv8p77P0o6F+Hp57/D8vqEIsUcPXqWpsbN+NdzBAIJNXDVmzKs+EfZubuPt44f4+DdB1Ry5/DhV2moa1bo0LNvXeUTn/4Q589f5Ny5swpF/8U/+yOKxTTPP/+cwsO6S8rp6q5Hb8rx0ksvUcybSCRy6txJZXK8/4l9SpgcHVqAfBmV5U34gtdBE+PyhWnKvS3EY3muSjd9Xxue0hLVadjds4uWpn4MBhkku0glgwx0lvGVr/wf0klZ++h5/D1PMD21hMFgpaKsmlQqTzScUAknGe5abVY6Omv4m3/8bY4eucBf//lXOHTXu0lE8pTYxayg49HHniAaX+GTn36Cf/7OP6HT2cilPcSTWWZnryj8ZHl5JWazUx0fSfHm8mJqXEOji6Izprn33js5fPjnrK4m+MLnvsCrL5xganKG6roqtu7cis+/rGg+r735Ko3NVSyvBHGXyPrDRkVlmUrLvfTaWfq296nEuEVn4q03T7C6uEYinESPke72DtWtLGhvj8fDCy/+jMrKat46dlqRGhqbWzh48B52797Bvv27efqnP+UP/uAPOHjoEF/9ylf58Ec/hM1i5zc/+1v0921idGyU6zdu8Huf+wJOt4P3P/YEDfUt/PCpn1BTU08sESFdiFFaYSKvD7Drjm5l/Nq//UnaG3fz5b/6Ej8//CKf/8LvsLq6zM8Pv8Yd+/eze88efv7qi9z3wCHOnT/B0MgVDLYcj3xwH68dO8yFN1fYuqeUU69NU1Pp5eMf+wTJkAaj3oNF71Io1/n5BT780SfZvm2rqtUYnRimogqWfVd5+qVvq+exUe+mq/UOtm65j9npILFYmng8jNNpIJ/K0N/QyZd/57fpclq5v3c39bZKBkeGSdtjDKZvcG5lmAtzMSLZDA2NtditOcrqG3ju9TP0b+1j27Z2ams8eJ0Wzh8/QZndQX1FDWPD00zPrPH68VlMriJGZym5uIZEMMBf/e1nefLdD1DUm7hw5Tyf+cz/pqK0S+0DhsdvUlNXSjJlYXV9lf33tCpCxem3xrnzrt1KvB0dGufAvjtYmQ8qw0B1fRkX/y977x0d13me+/6m9xnMDAa9VwLsXSTFIolFXZZkKZYi25HkJE7sOI6dk8TJcU/cWxzFsWPHRZaLuijJsholUSIpkmAFSRCFRG8DTMH0PnPX+0Hw0cm9Z62T3L+8FrkWF0kABGa+2XvP/t7neX7PiZO8//73k0zH6D1/hooqN7lCUCGFP/6Xf8LRQ6fQlKxct/NmThw7z8xkiHWrNil07sDFAc6d6aWjvYNvfuPLNFaVM9Z7mi984QvYysqwOlzMhUJs2bGd1956nQc+9CG0Bg0nThzH5XRww769vPL6K3z2C98gHiuwfGW1ug+V/VZHRztrVq/nhutvU2Sq2dkFzAYnrS0txKMlLlzs49JUH2UeG3Mz04gfdtuGNSTnJvirB++jrcbD3e+5mZnJKarrG/nxI8/ira7kt6/18ld//17uuPd9vPrGES6NTvOzR55DV0zy0T//U+xGI7t37aL/4iAz/jCtnSvQmez87af/iUn/AitWtpPOzFBfa+LL//QpXnj2SWXgq6luUynpnhN9oLOycvUGvv3d73DHg7up6bYTiSYppW1YdRV87bPfpK21i09+/OPsvnYH1eVlymgZy0QwaE0MDY3w6a99lUuTU8o8kUrElAApPaJSbZRJJela3rlo4sxn1D5dOuzFcFXdaqWgCxMJBXCY7WQSKaorqpkcnqSxvp3VazfzyiuHOXz0FG0dK+nrH8ZXXUFFlZOW1gZOnz5NTXU1g/1DSpArL6+go72df//+T/C4PNz1B+9l8OJFLl8eVj/TaNbS2NKC015ONJJUNJHLl/qx2IQGFlG0hWpfJctalrN53U5+/uMnOPr2CRqbG2loriawME1bVz0afZ7xqWFqaitxup1MCUI7HWfHjk0UC0lamqvxB4Ik03qe+81r1NQ1KJLEQiRBa3sXh946xtTkLHqNkabGFrRFHSeOncRhc1JVXs/k8CwOh55ly6vAEKO80q6SqC3N3dx16wfxemsw620cOvkaH/vkR7luz3rWrOjgQm8v/YOXWbv+avbd8j6GJ6L85MdPcP6tczjVKUSyAAAgAElEQVSb17Httj/C5W1ieCxAKqPFV1WL3aknnQuRFiy7VquSqjJvESyybGrFQK0VUpKQpnJZZWi1msxoZK+cl8/r0MibITryRdS+QfK1JRkYiVivWTRW54syP5D0rgOL3onZZMKkF7N0gmJujkJuklJ+HK87jdkYQ1uK4rKbVB1OIDhPJB0mlU0z74/Q3tZFfU0bq7rWYzBZlYHV75/j/PlznDt/SlEKpC83ky1gsvrI5WRfY1HUkEWRfgGTWUdgfopSrsTJo/28965b+Oxff4aiwYjL6uLs8bMcOXRY3Q/IvY/b6+bC+fM4yhw0NTWr+qmdu3axbvVGSjoNX//mN/jVrx4mGgtR2+LF7XYrs1JFZSVvHDyEz1dFU1ObMiOIkVnMijLHkflWZD5KIVHiW1/7Ju0t7fzVX/wlX/zcF9l21TZlGhZT7f8auqjJhErcXhFu/38OTK/89ysrcGUFfi9W4Ipw+3vxMl15kFdW4MoK/FdX4L8j3H7tW//Mtx76Hn2jF/nCt7+AwaOlaM6BYB+luyydVck/hX6Vu0h9kaK+hF6jUU5J6TwVQU0E21ymQDFXIhVPE/CHMeiMKv2pyWupq2tg2bIuyj12DLocOm0Ju8OBWTCDkxOEAkG1QZAb+qqKCpUGFKShuFdl+BzJJwgmo8rtKRuMQiqrxF7piZSNhMflVqmZqqpqNVCanZ0VIy96m1u5qXPSd7uwwPzcLJlUHKvFQH1jlerZExRZJB7GXe4kGgszH5qnrLKMkkFLJLxAILSgvq/X6+Ni/xDRWIrNm6/mxImzhINxVq5ZpwRX/9w0dnsRl9NKOJRCr7MxfGmc0dEJNm5cj1YYT5oCNptZdZcuhGIKwTN4boR91++iwlepxJ7BgWHlXC0rW8SQyqBZ8EIO6QAy21SHpnSJWixGFmIRhaFySqdvLkc6m6akA6NRh86olfAc4WgQV5mDq7ZswOMpIxCeR2/UEU/E1YZQMEfSX6o3yc/JKYHTaDKSSEpvaUphklSKNJtTG7UlUVNEzyURdEmoXUrbvlsQlVSmpGOXUrn/X18j31N9XiVXl/pv3+nr1IswKinfonpsi2jlxRSwCNoiKMnnFGpYJaVE119MBS8lbI0Gg+qVk+eiHpsYEVRCVxKI0rEruCXp51liEv2v5LB8vXIcvyP+yvcV0XoJlVxmsSh0sKRR5b/LxyVlXNSUuHr7Tmb8s5w5exZPebl6jaTnVQYLuXhG9ZsKftqoMWDWGrBoDdi0JoUHNGv0XDjdy/nTvdRX1anHl06Ki71SPYeXDxzgmj3XMjAyRH1rE80dLZw4ewJ/aJaBS/3KYFFRU6lSP3UNZRgMKUKheUaHRxUCqr62gVwmR1VllXr+gcCcSt+IcCuGBRHTClqIZ9KMT02ooWR1bRUNTXVEYlEisgE2WVRySS4QpZKIfhp1DEXm5tGWCqobyOV2KzFqqVtYzl9JGImwIphjs0mH3SKIVbvqT00mMwoHKiKtzW5Bwta5fFoduyL0SkeUCJaC81KdygUxKRjJlaT/1oTd4VTYYBEMgyIahsMq8er1lKs/5bUTQVBwWZ3LO5iZnVbJdnnOItgKJlj+v+DPZW1kSCu/5GeJMOwt9yn0ajyaUL/dDg9rVq6l3F3J4MAQ+59/EZ3JRE19PcvXrmHg8iVOnD1NQ3OTEkocTpc6nwP+AN4yr7p2To5N0trUSl6MAFYbk+PjzPtniQfT3Hf/LVAQvHaWikonp86+pdDWgjEOh0PoDUacDhHSLQqjXNRmFP5YXZelHrggyXaDSinL+SU4OfFqq85bQV9LslkS9pJkF0i2dPxqtEoYjiciqlfKahPDAso4YjZbVHLXZLSRSYsZQjBrHp741Zvs3XMzJV0cuxOi8QALkSiTEwGqqtqJx4okE9L9nCSZidLeWUcgOEGJrBIp3G4vkXBYieR1NbWc6DmBx13B7NQ84WCM2tpGFsIJhYNfuXIVI4MDtHa0qev25Nwk9U2NVNbUKsRedCGhhoZrVy5jITBFmUNPY0O5en1TGT0LwQwOsw+bycPc1ALBuRDNbc2KTKC1aAklFvj+T3+p0PS+2krVdz46OK6EP0Ehyhr19p7hqi0b8ZTbFIZU0oJ6oyDOpcBX1taghOV4KkBZmV2J9S6LU4lY505ewuts4vo9d+Gy1yhRJhZLqjRKPL5Ae3MdbqeFb33jqyRTCR7+jx8TS0X5t+//q0LYb9q2ju//4CFqm6vVUPTi0AVam9uxFyrQpe08/esnKBigta2N1rZWdX4PDAyy57rdfPHzX6D/4gBf+scvEVuI8uAD93P+3GkqK73c/6EHVc3ZI7/4JU/tf5a1GzYo8VDSKYHZAJvWX0WVr5oTb/fwwIf+hIJRr7refv3YI+zYsRX/7LgairW3iajZwhsHX8Vk1PPGG69x33338Jvnn+O3LxzErCmpa9BHP/ox9b4i6MLnn3+BSDSiBMd0Jq2MMOGFsOpxvva67Wy+ai3eMgsNjXXU19crg4j0+tXWtZNOyRDRTiZVVKlXs0mLw26EUkYllHVm6Y4Xd44kSwQdrlOGD3n/EFOAXIcC89NcOH+GyclRZXyyOXwkUxqVeu/sqOfZpx9lfmaUnTs2c9+9d7P/6WfUcVZX18SK5esZGBjh0OGjChFfXunl9vfeyeyMn9Nn+6ioqiaWjKI1pEAX4ue//AE2R4ZCpkRNZQcVvjZyhSJzwXkyOSFtLCi6RHtHCzaHUXXsBUJTTEwNq6HgKy8fpbaqnd3Xr8ViWyQ3yDnyr99+FLPGxqf//i+4/cY7efyZR2lrb6OtvZnTZ0/y9tFDLF/VTf9gP0/uP8ynP/OXvPTSARob2rjuuhugZKCraQXnBs/x6c98mnvuea8SV8XEUVdfxY9+9O985lM/UOfw/mefUqJkMh3kj//0Ps70HmHWf5lrd+3gxQMvqVSzpC2DgRjZlImV3RtYtWItv/zpk1wavsRH/+ojJBJBzvb1cPbcUUxWDXv27qChsZpDR95Sotl8cIGLg2O0t3bwp++/nxdfeIH73vc+7r/vA+zbs4d77rydXz32KE8+/1tuuuVaEtkMe667iQpnEz95+NeEgkHuuON2hSwPBaO8/OIh1Snnq6tVCeKF6By5YpzO7loamn2UlZsIhmYo5HU0NbTxzJMvc/bwJDW1Prw1ZoVTbGr2UFdXycT4JMuWdTLj96uEbWV1BbfcfKOiooi5cGJiimg0powq1dUVZHMZJgT/mzTQ1rKOY0ePU1tfoqWtksa6NZw8OYRZ5+Kxx37F7ffcSntHJ9u376WQtSt0cTJZUOdxLDJFdXmO7//rV4hFkypVLZjki32X1HrXVDUoQ0GZy6tMb/I+JoP35iYfN968i/e+Zx/f/MrDaLGrc0tIAIJn/vRnv8Iff/gDlFdZ+PvP/C3PPvcCFm01vsoG9u7dylVbVtHcWsHjj/+KI4ePql5bnc6I2SLv+xFSWT9FEtxy60088vMnuG7nXnIpDYcPH6aprZnbbr+NF19+gVAkSDQRUwn3Vau78LicHDvWQzpZYPXqVtxVFbz61klqamtZt3olF3ovEltI09LQhn/ar4xOYgT7wH3v58CBA/zm2ZdU9UhryzI6O1fQ3NzCj37wA37xyCPU19YwcLGfXz/6K3XP2NbWxk0338CZ02fVvdihw0cYG5ukqalFYY7NeiP33fcBlYr64he/wvnz/aqbXgwX0bSfhdgsO6+7ihWrmpRo6y1rVumrH/7HD/nYxz7G/v3PcPzEcQaH+ti6Yyt1dVXEkxEOHzpEOpNUnalyn3TDH7arwfzk2JTqGj/TM8CmNbtorl7OqRP9KgUu3dJyDRgdHaalrZm73nMPtQ0epucuYbdlyJSC/PtPHsLhKmP/U6/yve/9B+XeBk709Crzot/vJxhM8CcP/BXRsTFefvinRC8OUWG0KjS6PxWhedsqzgbG+f4Tj5DR59lx3WbuvedG/uW7X1OiWKMYcgb6lbFN9let9c3qHjU4PU8oECaWShJJJ9HZrey95UbOnOxnYniEW25dRzg8zV133EU2nuMfv/p5auvqmZ0Osnvf9cRSWUZGhKpgorbRpyplXvzNQUo5A6G5OKlYgRv3XI/TZuexXz+tMONen53ec5Ps3beNcl8NsUQCmxOGRy8yPTHJ3Xffg8Xk5PUDh6ivbuKqTduZmpjBoLMoY9zg0CXefOMgHS2tfOLP/ozO9g5y6TSf++IXCIaC3HDLTfgD85w8c4JPfPJj+OdnONt7CrvNzNjYmOrObWlZwfoN23j1wMu0tjVTW1dNY1Mje6/dTSafU+Yro96C0+5RRh7p6p1fiGGvqsRW5sKg02A1aPHYDKxoqcVqKvL9z/8Dxw4eYu2qZYyMTTE4MkVFXQvX3HANU/ND3P4Hd5HHyD9+5WuqQ/iuO+7klRd+w75rr2Hf7t386hePYrQ4WbZyPdmSHp21jB/+7BGGRwfI5xaoLDdy/Q1bqPCYVcJ9aGCIAweOMDUVpaFxLfGojrPnhyhr1lC9wqAMlocPniEVLmIs2IlOR+ha1U3fuXM019fy0T//MHt27lb0KTETGywuPvHJT/LiG69S19jAqWPHFM0pk5a0aRsGk57BoUFlYtUZdYRCQaxOIxprlGWra6jwuinlc7gdTnZedTXtzZ2cOn2Oc73DzM6GmZgM4fHVE41l8c/P099/hvVbVlJf38AzTz1LbWWdIlodP9aD11tObU29EvPOnD6t9ghyDRQEbTK1QJnbSzJWIhxOqIoDn8+B0ZxhdPgMdXUegv4YTrOTycsZnKZq/vjBv+ArP/wytbXVdK9ow2DRcOr0cdraWjhy5IiqeOrqbqW62k02G1bvf60tVdQ21pLOQH1DGz09pxi6PI7LWUE0niQWzar324ryWhLxDMG5ML1nzgt0iEQkhSavY+vWdZjsBYqaCMtXtHHLbbfiMnnpHx/j0qUxdf2amh1jy9Z1RGJ+entOkU1kufX2u1i2ehs//PEzvPjbI1iquli/6zbaV1zF8Og8iQyq211qEGQPnEwGoJTC43EqE7Dc/5dU5c8iNk3E91w6o/ZMsseQqqp0IqlmNbJvlS9TuF7tonk7L+ZOQVctBnhV9UQ2r1Fd7LLnMUsPrkGIJlJElcRmTmG3xDDo5ih3pyDnp5QLk0slCM9FSCxkAAvuqjo6V6ylq30l4UCcS2MTzM0scO7CRSbGJ3B7XNisRgQuZDRDLB5WFDKDpYLTZy5SLGjJJPN4nGVSl0yxkKHcbSeXS/IXH/pzurtWcrTnJAcPHGZ+NkhLXROpRAKPx0VXVye5YoaLFy8ok6+iDhmMLCzEFBnolptvY5vUsMzO8T/++n8wMT5OXpOnsqaaW269hf3P7VedypI2l/2KwWQgFA4xMTXFnH8Op8mJVWPlC5/+AtWVtXzszz7GP37+n9i6eZPqERYjm/q1CM9QlKTFKYXs4n4naVxBJf9XB6ZXvv7KClxZgd+LFbgi3P5evExXHuSVFbiyAv/VFfjvCbff4lvfe4iLIwN86aEvoivTkTfmVA+R3JjrCjp0Gj0GrU7hc0W4LekWebSpSJxsSpBiIvIa0UsRTr6kukHEyVjlq6Lc41NDeLvDRSkv3bcFCqUk2UxaCTDxaFQlbcU5L/hkEV6sZjPZdEaJLpKGkZ7WmCbPZHiesrIyfG4vseAC1eWVKoUh4rJT0nVKPM7icpXhcrpUOnY+Fmc+KgJlQiEPy91OHE4TZosgDsfJFxJU1noIRYO0tbcyNjHGxPQMLhm0aUvMTs8yNj6F3eZQXUuT4zOMjExyy823c7rnHMN9M2zfu53J6SmmpsYor7SRySRYu3qLwphd7LuM2ShJQqdKG1RV+dTj8Hi8HH/jNEWtht17dvMfP/oRppKFuo56tm7drjY5kuDTaiT9Z1EIJXFLy1qbjCaVohBXq8VhZSG2oDbHi5umEi0dLdidVoV/npmbVgkHl9uO0axXw0MRxSSx6yorU8MswSGKk1YESdnwylBM+mQlkbvU5yofWxReNb9DJast2zv9sP8vPPI7uOT/3Bm7JPouHduLKdn//fssicCqM1YwrqpzcxGLLI93UeTVqhSxmAvkY5I2W0rcvrufVr5WxGXpqJU/l37+u3HNS49F/t+7+2/fLTRLslYlE/WSGFXNP7/r9c3lc2oIID9DNlIiXIqwKI/p5htvUohQEQwjC1GVOEun0viktyuWw2aSbh+tOo80+RIuix1DSccbLx9AX9Ko3lpDSQTbtNp0So+cbNv8wTmWr16B0W4Ci44zfWcZmRwmHAvjKLOq17u5uY6a2iqiC0FioUkMpaTqka5vbMYt2HJJXhpM9A0OMTM/j8Vhx1PhXUwLZ1NKPAjN+TFoNBiMIlxncZY5qK6pUMeB3mRQpgpJiolgbrFKD6tW4YxrfD4sBp0S/sVhLDtNQUfJb0lhihBvM+lxlQn2WEcuL47uDNlsWq2PDJvlNRaRULqbVU9rUcREOV7l/+tU16r8vEU9pkg6L9eixXS1GBJkcCRCpXSCyutm0hvUa7eI1BZ5trSIDzfosFit6vWTAXc8sbg5l6+VZG4yJT2+RWz2Rdx1QoTjXA6ryYa+pFdo63wqT4W3mtUr1xIMRnj90GECkSh2rxdXhY+CZnGQKqlDl92lSAGCRxX8s8VoVbjkidFxNRTJpNIkYhEqyr1s3LABrbbI4cOvEQzP8eE//yBT/kuqj9tsFnx3RqVYJB0neqHVosNoEdR7YdGQINjtghyri2KsnC+ChRaHgXxenqM6X6Q7WD6mEsyCKDcq8SqVjimSgNEkPc0ZdS2W8yCdzmIyWtFq9UoEN+jtvPriJBWeSrbuaiaTlyF+hmgkASU7BkMVRw/34SmrVuj2V15/je4VtXR2lRNLB5QoJEMMuU7K8SMIfhnAxRayjF6eZmo8gsteScAfVX269XW1mJxJpqYCrF7fSUNzg0pQjk6OUldfh9PmoPfMcbo76kknZqmrtpJOzuIut5HIZrHbyknFxM3uxKB1kM8I6k1PIplWPcXBWIILQ8P0nwly+wdv5jfPvcjK7pXEoyL4Z6iokLTYLDanUfU1avWSrBWkuHKPUCzqMJuslHRZ8sUEgfl5HFYnLouX0aFZ9m6/k0NvnGXn1beyvHMDo6NTKllqE1y5Wc/hN18lND/F8OU+NmxewW2378PtNDM40cf5C+eYnvGrweCbb/WgSdpYtmE9NpOLYjSDLiP9ugVm5+fV6921fLkaTAfmA0qs+OqX/0mhiycmp7h0aYhELMYvfv4In/3MP7Bm3Wrmwn7i6Rhf/cZXOXv+HF6bB3e1j/ve90FefeUN7n//g4wMjaPT6/n0l/6Br3/7KyqJ/9JLv2FmepJg0E+5180f/dF9yigix6av3MtPfvIzopHQIiY8nSeVzOHxVHHTjXt59NEnVVfdilWdOB0udb5VVlaxZt06dmzfjsfrUfhQk9apsKGx5ByZXASv18VCLKjS3MWcFrezUvXtzc3PE5yfx2aVPvkOUrk8CXlvkwSJRqcGcPL+ImaN6EJECYJvvHaAdWvWsWf3dcxO+xkamSFfMJNKx9m8aSULoQmeefJhNq7t4q47bsXrdqvutJ6jp/n5w09SWVlHQ2MbCemZthj4yEc+yumzJxi6fJFgaJZoYgqdIcHqdS0MXerlyKFT1FZ0sHrFHuprVzEfCnP2wmneOniYNCHee/f1tLTWq4SOxeZi9dpV9PWd58mnX2Tv9avoWt7C1Myo6r9ta1/GudMXudg7iMUgqRbB/q5kbHiU6/dep9LLgdAYq1Yuw2TVcvxMD+mChjJPFUeO9FBX00Lv2X7WrrmKzZu3UldeR//lfl498FvKvDYqKj1ksoJKz+B2rGB8fJgd2zczMzvGK6+9SLnPy3XX7ubpp56je3m3MpY0NVby1tsv0d5Zw7//y+vq/eGqzWsZGR5ncEhwjgE6Opq45957mJg9x7LlzTz7xJtM+vvoXtWmDCGhUJ7nn38bp93Alk1dlDm03HvXnTz3zIvMTpRwufK8+sp5Vqxp5K57b2Tt+hU8/PiPGLh4njKbi4VgiUjAzf3v/1uctmrVW9zXf5Qnnn4Eoy1KS0cFA/1TrF+/Ef/sAl1rK9A74hx45QRbN29jZGiO3tOD5BNaVdewbec6KivKOXH8HBOjY7S2djE97SdTSFJWblGJWV95jUr8yPWgqsbBLbddw8W+fn72kxdxOZxqjUXQSaUWaGsrR0uSdjlG00XOnhnF74/xoQ/dz+EjPXR0dlFTIwaXKG1ty8nlDMQWQixrc6vuP8GRLoTjvPzSaxRLej7yZ39JLlskEonz6quvqffIffv24fV6Cfgn+ZdvfpVvfu3rbNxwDYlYXp0PFmuB//jZd/nuvz7EQ9/7LtPTUU6evEQ2reO9d99FKp7CrDMTCo/z9olnOHfx8CJuUlNFIWPFZHJS7rNjdWTI5AOcv3BaGeekC9xis2BzaknI0NznZGo2SHOroG09KlGayRRZu3q1EmTFyDg6OkKdCFpuG5cuD5PLFXHZ3GSSRSp9tcSjSXWvL8kp2Vfs2LGNnmPHaG9vY3DoMtdcs1tVlHzu059VFJNfPfJLRdYJzM+pexYhy0hq6ulnnmBo+JJK7Vb4ahWiXwg7o8MjSvSurqolnsjwqU99FpNFTFg1dC5vZPX6DpLZAM/uf5oH/uh/sGXjPi5c6OXo8cPoDCVl0Pn1478km5c0t0EZziTtnIrHcXpsqn/ZV9XI3FyIwFyIywNj7Lt2F6u6NzJxeZ7gbJKWpq53SBny/lxShqCxyVEmL1/i+eefIxJfIByZx11mJZGd5+nnfsXPfrafLTub2LL1avJ5Lb29gxx7u5e/+Yevgb6Gs8dOcceOa3hr/+M4tFl1v9XctZ6nXztBWXMDz73+FFntNJnsDPFQjP/58btpLNeq9Tp6pp+Lw36MtirSGQ3BuYgScwQdX1Pn5Mb37AJTntnQJEZTibbmVoYHQ+ixodEIpl6jMMiuMptK9sVTWXJFEVXy6PRuBvoX8Hh9qsbl4CvHVSIvMl/EqjPQ1tTEyhXLKHPb+JeHfkwgPIle70SvK0Ors+L1lhGNhwjORPjGQ19ldnpKHUMGjY6ZmRlWLF+uyCnS3ykC3tDAJc6d7aWYKvDhD/0pe/bsUT3lTz71pDKnrlu/RhlchO6xedMaHnv8VwwMDnHmdB8VPh8fevDjjI7M0tzayG2338ixnkN89vOf5dOf/xvuuOVWJmbH1P362d6zPPPMfqoqqrn9fQ8wmbSTyOsV5tdm0pEM+3Hqc7RWO/GZtfgnhvneP/9AncPSY+utamQ25Gfw0gk++OAHSGZLHOs5zcGDb/PXH/8o+598jJbaat5z8828degwJa2ZgZFJfDWNNC3rxupx88Mf/xsjl/vQFbO0d3ox6sVQYmPVinZl8PB6Gzj81iXOXxjDYi5nInKR5vVOdXxds30f5Iz88qePo80a2bNvD0cPH2V6ZErtt67etoUHH3iQ7mXLMZdZpECJZ/fv5+n9T1PmciryyMDgoEoHCj3J7rQoglMsGVcfQ1ciq4/iq3OwvLuDSFDuVaQBGZYvW04oEOHnD7+O122goqqFbFbuz0wKyzs42KeOy7JyJzXVNditDtUvG4/FFU2mq6tbmTXkXtths2KxmCkUM/gqLaqOKZcWo8oiLcnnszLj72ff9SsVyUCM2J0tK9i15S66m3Zy6tQleucv8pOf/IjOZe1qf+33S72BRRGz3njhLSwuDb4KOw4H2J0lRV1oaKwkLPsn6VA2O1Q9QE/PGDXVPjUXiCXyrFy+Dv9MiFQix8jIOJ6ycuZnZ4mFF+jq7iQaj3Dv++/i9ltu5vCZ13n9rZfxB6YUHae2ul6Zi4LBOLGFFLqSUAtqKGLlxYOn1HXZvWwz7au3Y7BXMjzhx2S14nGLgbdENhNHrylSJl2wRqPaK4mRSbWmyj5YzNb5nJrF2KX3PSsC7qKBVUyeZrOUHsv3KVIqLO755L0E2Y1pJK2bU6JuoSA9tkYomMUSitE8jtkyi1YbQ6MJYbWIcJtDT5pUNEImkiQZSVPM6PE6qli+bBXtTatJFc1EIlkOn36L0dHLah997O0eKut8WKwGNFodc34/za0tTE3NqDS8q8xFXgcnT/ViMzuwmlwY0Ks5k6STVzR08om//XN1r/rrXz7G5aExGmpbyGdyeJ0eYrEFli9fpuhGgsuvqCzn7bcPq72lzGSUgTMHx4+dxmq18/G//Bu0mHn6mWf5+SO/wO5yKaOrp8KlhN9wdJ6qukq8Pg/jU5PK5Gy3O6gpr6SmzMcf3Xs/Llc5n/jIX/M///4zbN+6afFUkbHFknIhSCiVuF1Ucd8laFwRbv+rA9MrX39lBa6swO/FClwRbn8vXqYrD/LKClxZgf/qCvy3hNtvf53vfO+f6R/t55/+9R/ROXRkdDnyxZLqx3NbPJAXrKlR3TwKNiyWjlDIZMjF0wqro0QRgxGbxaLQLnJv2VhbT111zWKKUYS1bJ6iOBVNOnIlEUfiaEoltaFWQq30f0qiU6tTqVoRL7KptBIJJPlX1OkUfkhSY+1t7UoELmQFnWpSG4RMRvoY9TjdZWqoLUha2Ygvdu2a8fkq1GPJZRMkUyFS6QBGS54yr4n2rkYuj15S2OPpmTkmZueJl7SkSiWVWpPU8OjImNqES7J2dHgSp6OMM0f70Bi0FHMalq1oJxQKMDs/g9Pswuywkk2VcNq83Hb7HQqvF4mG8I9NsvfmPUr4iEYTzM0ElUAhGze316PEPekzk35KSW+6PR61FnqNAYvJojqEbBb53hmSubRw0khkEqxasxJfZTnJbBK310U0GaZATqVuS9oC2YIk8KSXVERS6feTDZYkCxfFWa0ahS1u2ORzIpBJSlLwkpJWlu2CiG5qc/cO9nhRQF1M3S4Jou8WO5fSq//5zyfMMmoAACAASURBVCWxVj7+n5HF/7uguigUL/28xb7Z31GXf/cz//eeXRFXF0Vm+d7vFo6X+m4VEvddz2Gps3dJfF4SZt+dDF56jkvPeenclO+Vli5ewScXBHssXToaNCWN+vumdes5eOB1Ots6Fe5WjAgi4hpKRvQZHfMz84stroI5nZ5mfmaO7mVdJKJxirmCShyIsC7J2BXdy9VAMFNIEM8mmA/PMxWcYWxmFKPdiJyi5RVuqiq9lHtdJGJhYpEQPncZzXVVGLV5dX4lUmlSuSJ6k5Wp+SCheJxoOkNBqyFHkQXpEDQIXhfsei0+pyQqjaojslDKKbFQRCaL1UwimVCpSkEXSpesiIFqrfI5lXi02izKBCDMYhEM5XgTgdRkkv7a0iIGOZ1QP0tS35K4z2Xz5IS7VdKqZKOkRtEYVBpMkhmyWRanczyeJpFIqd7taHpeueE9Hrcyd0jCWg2XtSIKZxcF24KkxjMK3SXijXRey+claSpGBiUwS++uVUwPFlIp6cMVYVdMDSKXLwqasXQSg9mk0sF2owVjSa966oQsIF1d7e3dWF1uJv3znLzQx4II9VVVapMemQ+SSaSxWR04rWWEA2Hm/SGVvjVoDZS7Pfi8Xhrr6ljW2aGQpFq9ltGpMZ54dD/3fuBGdd3SmaQ7fEQJ595yj0LLyoC3pEnh8pgWhw0m0yIe9h3UmTxPSZzLOS7XQjmZJMG1GD+XFLr8W0YC0m8o57Qk5aXPXM4l0XYl2b6EG1/sfBZEvgi90g9ps/r46fcPYvFE2Hf91Up8Eyzq/FyUSESMFWbO9kzg8OiYngxidxi5549uoPdiD41N1SxEQiyEQ1RXVarHXMiVcNq9GDQOnt//FqG5LHaLi/r6JmZn5vHVgs5oUL8rKn2ceHuQjhXNKkXVUOdTSP5UfI6OVjtOe4q6GgvRRACDxalET5ejhnzGRDiUQauxMTk5x0I0TXlVFQkxB2gtOJwVjI77FwXoQkkNFEUEleNgfHSMdZtXUdQk6exuVF19Qm+Qa5Td6SadyKhOR4NZg06jw6SzEpqNEZxJ8/OHnmHo0hwne4Zoqu8iKWYnRGyd5NixQ3hdIry1MTV9CbfPxImzb9DaUU00EWZ6Zlp1MnrKG/ncZ77Nrp23Uio6qPbVMzkwiMukV722gi5sa+tketav/p5ILibpZWh16x3vobGxjiNvH1IJGK/bwdT0ODt27GTz1q0KN/ryq6/yyuuvcsedd/LbF3+jMITSN93S1EBnezvjE6M885sn2LV7J0899STTU1PYrDZ17kkVwUIozPXX71OmizdeO0ghn6O5pZFCToPX5aK6okbREa7ZtYtQKKwS8Rs3bVImBhnAyrGVy+exWm1KZM0kS2QTRpU0zxQiKikj3bXhBb8SUROJLBcvXOa11w9z8sQZhoeHqayo4kc//ilag4WFWEKlA7VCEzGXuDw8SE/PMd54/Q01eNy5bRcOSxnFrEYhiCOJIuF4TiVO9do0bS0+nnjsJ7idOu77gzvFDUFLUxsOq4drd93C3Xe/j9VrruLs4CDj89Nct/dq9PoU5y4e4fyFE1y3eyM6XVEZYhKRPNNTEQYv+PnjBz6GVucgV9JjclhIpAL0XjiCzpAlkY4xP5vk4JvHKfd5Fg1goSANjXaWLa/H6jAyNh5iemSB1mUtzE37iUfiCmnZ2dqGy27HoNfSe26IliZJnDvJlzJs23EVP/jJj+heuZq6uhbV2Tk1GaDn2Bl1fnV3Lefa7buwuyxM+0d5ev8TJNMRNm5Yq/C5VVVeTp4+ogRdEc0mJ+Zwl1UxPRlW2MRYPKR+nrsSZgODbNy0jr5z4xx49QiZdIFQOEp5uVelc/yTC/zhh/Yy7R9jYnJMJali0RStrZ08+8xrDPbNcOO+XbS1VZBIzqApZNT9UFtDN8//9jUqKmq5/fZbsHtNnD/Xw0+e+j5rVndT7anj7MlhjhwcZ8Pa7YyPhth73c3c+4d/wLm+Hi4OSKrTQyA0TTwexT83y2x4BrvHhsXsIhrOMTESJJlIU+ay4fFI12iJudl+Ll0OUO2tZc26JtWbPjUXRm+CkcvzULSovnBBp2+6qpOWdg/pdA7/VIahgWnKXJWcPXuOXbs2095Wx6Wh81hsevVeNjIaJB7L0NTQjtlkY9WaNXi9Qlk4o4TLdFpLa3Mb0eAUPUd6VA94SUw7eivl3ipaWzpUAsrldPPKKwfU+7Gcv0Kgef2VA3z5059XqXs5nwrFEmaLEYMpw4Zt3czMpvjGt/8aHV5iMXnfsOHxOjl3epDUgoVTp14llOjFXibGFS9kfaxacS0ruq6iUErhcBUYn7rAq6+9rLoQk7kcbavcyjgo9+ZCHpmenWdqNsxVmzcyN7vA+bMDdHZIH3IlLzx/gHXrViuDYbqQUhha6Us06qzqHiCbLihD6I5t20ksLLBuzWp+8fBP+fpXvqQG6hPTU9icDrZv28kjP/sFe67dq/oyZydnlUkrGgkr2ozQHSStJvfH5T6fWmuLyU5KSCNGvSJ0iBCwZu1mnnzqWcxWGy6P4HSNlFc6OHnqEAde+y1l7nLufu89DA6OqvcTEQzGJy8zOzfMsuW13Hz7TvoHzrMQyrJj1ybGxucYHp4mMlfg7ZNv09XZRiaRYcuGq/nIn36CcmcdP3joZ8xMB7HZnJhMeqb9E3Qsa+biwAVs+ghf/9p30GgsyjCSyWXRGnPoTEnO9r3FxSExiVzAPzfHiPTDWn38zd9/Fa93BS8+/TodDV2s62rjhf2P8qUvf4GfP/4c5wZmCSfCPP/Co1CYwGPNkw/GaXYXWdNuIBiDYMHAVDJO78gCGulFz5TYum0TXZ2NnDj+KuUVehoay8gWYsSTOXJZK+R9CK6lpsbF2OgoNZWNFHXzmOxRRRSIxNNki1LDUEY27VDG3lQqhs1oJRFO8NLzPbz35j1UuWtwOj10da5UaeVHH9/PkaMnqKpuVAhvl91NQ10z195wPes3rGFyfJhEMsqyjnbCoQC9585w+sxptly1henJaYWCFdOszWzl1ImT7Nm9mzWr1/DbF36L1+NV1ByhQwSDC1T6nHh9ZbjLnMzMTGLQWfnU332dz332K7z6xot885+/wvTcCH0DZ7hq21oa6qs4c/Y0b7x2FK/bTFNDlbqvX0gaqejcQ0V9t0rPJaNhPE4jLkORiYEzjJ0/xa3X70ZXKnH2TB/nLo6gMdpZsXYtrx98CbvLiaeiEmeZh00bNxHyTxMJ+pm4dJG52WnVCb7p6l1cs/tGXn7zMPPRGBltgabWWsbGLvD6iy8RjMxj1evVPe2aVa24XVXKKBUOFWlsqSUaj5HTJiiaU8QScXW9MmpNNNV38sr+Q6zc1I1BZ6LcW0kkHOViX58yg9yw73q2bt1Ic2OtwvSn82m0Rg25dJ6BoX6OnzrG20d7FI0qnogqMo/ValEdqAVzlmhmgQ0bV2C3yX1phmI2papCylxl5LJCVtIxF5BeUbM6tuS+PxvP4/JalTlkZtqP2WBWxovVq9aoXveenhOq4kmMptWVFVRW+pTYZ5IkZjSBWedBr7MoAW8hMoHNkebm2zZisxWpq66j3NWKSdNAX+8CQwNzrNjTyBPPPsWbb7zF+nVrqa9tUiSs9//hA3znm99l+PIlJfo2NHrwlhuoqrVT3+Alk42q+YaQPYSIIIaDs6cHmJoOo9VYSaWkWkbQu+1MTM4oCldH0zJ2bbmWVWu6mA1fVqn6SxN9HDzyskLv2mwudU2cngyQThfxuiuUsVX61+fnC4yPB7H6Wlm2fjcGZy3zsRLxTAm92aJSrnptFpMujdVYVLUPxbwYcherVGS/tLg3L6l9kcIky4ygkF/ct0kVkE7u9/No3qmQymZSlIo5Va2jiD6S+C5qlQHVoAGTqQSlJFqtVA3FMZpHsNjnMJnEXDuHTpcjnYiTjGaIhbO4LBW4bNWsW36Vek0vX7rM+NQU85EE/ZcuKZKYw2lhdOwyBqMWu8OO3WlX5J/h4QkqKxoYHZtY3HNqC1TXWQiHY1R4K6gsryef0ZKMxHHZXPzFn/6JQskPjwwxePGSqiTp7lipErwHXn6J5Ss6FW4/V0iRTsXU/VciGePnP39EVQbceP0tXLo0qrDbco0KBcM0NzWxaeM2fvGLR/nFo0/S1NpKNBElnUsQkn57s55UJoPV7kKjM5NJ5Vm7Yhluq4m777iHCm8dn/yLT/E/P/VZtm+T+8Ul0VYGH4sm90XRdtE8fkW4/a9OSa98/ZUVuLICv28rcEW4/X17xa483isrcGUF/q9W4L8j3Epa5l9++B36hs7zpe99CYPbDGY9Wr1JOUq1OSNkdcQX4gSCAZJKtNBhM5uwG80KUyxClKBOLRYDXneZcrnmMikK2QyZVIJEPKYGJ7XVNViddmaDAdIq9WRViSAZ8gqkU5yf0UhEiaSRYJi62lo6OjrUUFU2A+UOL/ncYrJSEnKywZQ605JOR0qwqRSZmp8lXShS5vUoDGiVdHhK+RkaIuGIcsTHYn7mQ6Ns2b6cbDGC02MWjYjgQpx8Qc/YTIgzQxPUtXUqhKrNZlcoUxksS++ciE4yiOo/fQlvlUsJry6XlcmpKaKJDPq8iUA0jNVUpnA/vspq1SUbCPoZuTjIqo0rVUdkveB4klnlfva4q4jHpZuyoL7WYpdBc5jp6UkcDrsSMiTlXBKRtVRSopPg/6LZFAVtiR27tuNw2QlFAlgdZpLZOFq9YFPVFpmSpqj+lMFjqahV2EgRsha7YhcFbhEbZaMmAq10YC4ihWXTudgfqwTPdxDB8jn5mPxeEjrlIF1Kpcrfl7plf/d/35XCXRJO351efXfP7eLn/89v10vf892J3XenahdBTaJFLaYIl/7+bsF16WeLALXUYSuvq0Idv5O+XRJq3/3v//x8IsU8ZotFJdRNWgPFdI5EJEp7QwtVXh/nTpzGYbKydeMWxodH1cCotqJO9rP0netToqcI9IKvO3nipHILi4gvzl6b3aZSn5KYjEQWiCYDTPqHCMUCyrWuNWspaMWA4MBX6cYkqFZdCaMWLHoNLpudcneZOhekKygciSpR1GixU9QaiCUyTMz6mZkPYLLaMNttRFNJZXyw2820NVRS5bYqwUYhmjR5CoJTzksCWavEfUkYyqBHEtEGo0l9TFLlkqCQ9LGkFwTJapfvbzQprKQgmUslMQ2kVJpXkMiSWi7mDYRCkpbN4SoTpJdDda5KT+v42BSzcwGFRTVZDCrhL6KQ0arD4gCzXVDHMrDJKyOIiP6LxpLF40j6kZVhARl06zEaTOgkMSsCkfRGFwoKTZjNZRUSWWc0queoVbtnSaJKb1deoVA1YmrQLV6XdAWBmevFUK5w8fmCFl9lLXVNrUQzOd46foJAeIGm2kbKzHYWAiHV2yaY1NmpOUwGC031Tar7s7G+UREE5HFLaisor4vDCSYDb7z2OvUt5fiqnHgrXPQP9DE+OqP8100d1QwND6gETEtrDYGwuM6Nyi0vSWMxX8iayXGQSiZVn62sigjW8roKVWHpXFly3EsyWdz1giKX499msyqErQx05DqQSqZUildEQTG4yJDK7w9QKOrJ57QKWxsIxtU1RjB5cpwfOTjA5bEJ3I4K1m3o5qqrN3HgzVdIZeIKZ3eu9yQ+XxlNjfVkMxl1HZJ+KrmWjo8ElRmmzOkmFI7hKNMpJF/v+fPKaBQMh1m7Zr3qDU8lAzgsOpGQ2HV1E0Z9EK+npJLcemMNaJwUCyLapslktQpVfKF/UI4MGpobWYimyOZ1RKN5QuGkuj5OT0wxPTmLp1wEtDKisQXa2htVCqito04lEyX92djYpLDPR48cV3jcmroqmhubCcxGcJq9HHz1JN/6xx9iNdcQns8Ti+Tp6xvg1OkT1DdV4fU45EAiFVtAq88p4fb0ucNU1DroH7qAxWZW51S+aOC1V4/S1Lic9tbVPHDfn5CLxTn25pt865vfobK8mhtuElFXo0xCSZWqKNB79hTrN63HZNJy59130nPyKMd73lKIf8Hbeitq+dzn/om3j53k+ImTzM7OsPu67Qxc7lVCcokEW7asJZEMk0jHeeyxJ9Q1pczpVGK7xWTDbLYqtL/0TDfWNXLh/CDtbW3ccuPN2MySfLGp4bmYCeS5GExGdQ2xWC1q4C/DLUmkqyS/xaJ626cm/Ngt5fh80m2YwGYr0dd/itNnetCUtKpv74033lapx9raetXPOjExwfvufYC/+sTfqC6yiZlRMoUF9OYs3/v+txUKPBFP8OAH/4TWhmWYdC6ycTh+5AznB8ex+6rVoDAUGOOGvVt5+smf0VDr5qZ91wg7XZEQLCYHjz76DC5HOS2tXYzNzXP83Ak8FWZGxy7StszE7j1XqYqG4Utizslg1lfT2ryab3/z+6xds5KWzgYq61opak0sRP34Kh28eehVguF52ts6CIfjCtsqZquq2gpSaen+jas0YLFUxvhggGUrm5mfm8RuNdDVXsu1O7bQe+Y0Z88M8d47bubxx54mEEizvHsV7//gvfRdPkd9cz2TE35Wdq1jemqeQDjCxPg0Z8/0Ut9Qi9Np4/rrd2M0aJicHCMYCdBQu4Kjx46QzSUUMUHeaqsq6xUuPZNCCYwT42MqCbjjmvVY7dC9vImTp95mxcpVBAIRzgn+NhZn+cpuytwOWhrreO3wAfWuLSaGEz2DdHa003P0HIlIiXvvuYM1q9sYGjpNS1MdU+OT+GfnWbNiPZs2b2VqboonfvsrhqcGcHnMNNR0MjcWo7+vn+XLu9T7Se+ZKRrrOvi7T36ZYtaqBFetPsNc6CKJzAiB0GV++diLoPMolOXYqB+nTRCYSYW/HB07z9DwZe69dwuB4DQTIyHed+91Co0eFfKMxsTwUIB5f1RdD6U7saWtilBoTmEUK7ytyiQyMS5p8LDCV/vKPWQk/WQQQ52GaCSu+hrn56Pq/vvGm27hhReeU4JiZ2en6nOUjvHZyWnmpiK0trdS5i5jfi6sCAjDw+NYzDb27bueoaHLStQRgVzESP/ULGcO9SgqjcEsN3xZLFYjE7Mj7Lh2qxIod+/dxB/cfQ+RaJaTPReYGJ/jnjs/THv9Bh761+/y5tu/pK7JrlCPDVVr2LXjDswGN5XVHjI56U4M4nCK0FpiMjhKzhzl5PljTM9Oq2NV+uXlXlRMFv7pAEadmZqaWpYvW8ELz71EfU29WjtBUTrsbiXe9F0cJJ3Ms6yji51bthNfiHDtjm3oCnk+8scPcM9dd7B397UMjV3GXV1JR9sy/LMhnn7iWWqqGlWPtdfjIV/IYbTomJubUojsa3fv5GzvabQlE7XVDaQzCeKpOLlijpnZea7bfb0arl8aGVeiSioryehGzvT28JsXHydd9GO0asgmjbS2ruLE8fNKTBB877Llldx8xy5mZkcZGZnCP5Nk8OIc0WgWX5mHeGaeDevWMXjxMu+74z7uv+/PVLp77HKAqvIGfvrTR9Rrfs1126mt93H27Cke+s7f8Wcf/jDv+4MHsdsqFKa6UMoTTwco6cJk8nMcOfYKL7zyjKIjCWq8tq6LvvMB+k9N87d//TmqfdUcOXKIE2d6uOHW22lobOX4kdd5+PvfZUN7BeZ4lAqNg0pLCpdpitmEhpNTYbR1ZVSuXs+FqSBn+kbYdt0mKsudTAyfY1lbOQ5LgWhknljCyuEj45QKZioqyljR3U1/32UuD42y96ZVOHxxYvEU6YwWndGs8PDS+5jLFBVlo9LrJJsSc1OQjSvXct3WGxWp49yZMXbsvImjR09zYbCfKf8kZquF227/QzZs3KlMNGL8kpoB2YdK5U1TQwMNDfUcfO0gz//2Bepq69m+bTvHe45x1ZY1GIwaHnv0Mfbu3kt1ZQ3nzpxnZHiES/2DfPCDH1B467raGmLRCHv37eHhhx+hwlfPjh27OH7yCJuvXoer3EI47ufI0dd5/cBpgmE/dTVu3E4ju6/Zxo3X38DI+AJvHJ9iej7Nsq4uZXwKzU9z8fQx9NkExViQXVs2sm7NGl544RVmA1E8lXUk8xqef+kAyWwBm9PFDTfeSHdXJzqyuK16jrz+EmdPn1AEnr7By1y14zru+eCDBCNxXjr0MoHIODV1djxuraoncFvL6enpVb3W+XSJttY2/ubv/pKXXnmKUyfOc8/9+5iYmOXxR19WxoDqRjvXXHsNY8NztHW3KyKD1eJU9+AzU9O0d3Zg0GnxlTmocpexqnslTS3NNLY24nNXqD1CIpNUlKDJ2SkGBvuZmBhT16KFeASdU4vVa8JT7lQJ0GhUiFpCosmpznmL7BeU8ClmUDNanZFUKkspjzI9isbYd2GA6EJM3UN3tHfhdJZx8uRJAn4/9fV11NZUqsRteCHE3OwshZxWGWsKGcHl5qmptbN8ZRXOsjR6Q4YV3SvQa33oC7X88N9+w8TYAu/9xDZO9Z5mfGSSlsYW+s+Pk89o6F62hmOHTxGLRdFo8hQLMZpavFTW2JUgXFtvw2GXWYgYVIWG48VkchONZDl27KxKxmeyJRKpAq1tLdx88y0sb9pIfW07h4++ysD4IeYSfeS1Eawuk7rfmxyPUCrYaajtUH3mQhUR2klJ40FrbsTqqqeyvpsMZcxHpNZKKpBsSsg060tYDTms+hRGTUp2PZRKFrIFWWOZARTVfkf2RvJbktVLH1syQytjd6lEIivkNdlvgV6Xx6gpiU5KPpGnIIK0Rl4jMXuHMRrn0RvkfSEJmmmZxDAyMqL2tNmspHY1OO2VtLWsxGr1qnnIxKhf9V+raht9iQsDvWTzqd/VYAUCASWkyj5v6nICT71U7bjJZ7XqmKmslmorK2ZLEIO+iMPiQ1u0Mj8dpcpby/1/+ABTE2OMXh5WtUVmg0UZCsUomkrECQZnqKgQykhK7aOKpZyqChL094svvkggEOKGfTepa7AEHJwODxpthnBkCq3GSLWvmSM9Z5kLhPEH5lRFQCpTJBKLYbCUKGRdOL02MikNegq4rTo+/befp6mhmw9/6BN86QtfVXQSGYMsUnwW92ki2Jbe+f2fJiRXErf/V1PSK190ZQWurMDv2wpcEW5/316xK4/3ygpcWYH/qxX47wi33/j2l/nnf/saA6P9fO2H38Ba7qSo1yg3swzJo/MJdAUjmXhWDQ09Pg8W6Y4r5Kkq8+LzeBUCySjdPVYTiXiEdDJGVWU5em2JXDaF0aDHYbeoZM9MIIjBYlM9OuKONepNVFRUEPDPK3elDFEtFiuN9Q3U1tZiNpmVe1Ywsk6zQyVxRFAQgUhSEtl8jnA0osQUh9OJQJ7LaySZFFNOUadOS3I+SDgQUYk26YyLxufQGBLsvWkzJV2CkckBQpEo8ZSNg2+dx+m2kdHZcNc0MjQwqIQ8UXbzuTznTp9Hqymy65qd1FZXc+HCOVYu78Zo1HOxf5D5YIzVqzZx+K2TrFqxgWNHelTvpdlmVekFu0MSiLKJsyr0q9y2Z9OyTiKq6GloqWf56m7VVzk8cZnBS/1UVS+upay5COGpWJR0PEFGhFyjiYrqKoXuyhYyKvFlc9pUt6JgnZRsK0m5ogjeAsAWEVajNq4i1Kpf73TLingjH1FiqCRG5V9K85YMnvpClURYSrK+u9f2Px+gSynWpT5Y6eD73S8RcN9J60rCTzaDi9L6Oz237+CXZWOnEoDvSscufY/FNN//6th9Nx5ZEt7/p19LP0/+VCL1O2lh+fdSZ+2SSKtQze9gnJe6fuVrlgRrlTSXzky9flEEzxRUT60ItwtzQe4QkUJv5egbh3AYrXS1dnLqeI8aDE2NTbFr6zVqSOssc3HmXC8anYad1+zi0LG3aWppxOqwYbWLGBTl4mC/wnijS1Pd6KKkXUxTWx0mbA7pHy1iMGjweZyYVI+WHpNORyGdUqLpXCxKKJfGYLYhU71kLK0wXvFYmlg0ro5vX3mFWm/BjMpGvbW5EbdHhIG42kCK0CpHlCRvLRaTesFE8JZNv9Vup7K8AoPRQiKRJBgOKKzu/FwAi9nM/PScStqKyz2dSuJ02Shzu1TfswiK2WyKufkFomFJWEtC0oXRbCIUloThjOqjjUYXMNssahjnq/RQLOXJynMyirhaIltIK4FSUqTy+EUQWsSASfew5GUX3eSLeG+VK6WUEVe5HsFdS5+TmBbkeiYCrrzO8nE571WnslaziMPW6ynoRFDUKpE1m8wo3LVJZ0JT1JHNy+DZSipbYsXqddjKvBx86xBTw1O4LU5Wd69Wwm3AH6S2uhGj1ojPIwkVMBstqq9N0OVul0PhtjGaSBQLCn0eTy/gq3Dys5//jMBsjO3XXaU6roeG+0imY+y5YbvqGYwnQ+h0ckzLIEYStBpsKiEtiDLBrcu5XkInGGyDXhlo5JeI00VJ5mtQnXbSMypCvayFvJ5LjnxBWMrQRER6QRAuHgeLaWqj0UFkIYHfL8aTIOFQlKt37CKVzlHurcA/G1UmlZraSpWcOXt2mIsDl2lqquH02aMqFbl2bTc2m1AG5H0iSG1VnbomSdJ2dmaObVu3MzIcYGxiFJvDxUI0Ss+h89z4nn0MDFwkHltAU0hx642baGuykE2LoJFEiwOzYQ3RqIlLwxOYzA6CC1F1fba6zCxEgthdNsySxlhI8tSTL7Jp01Yl3EbCIS5fGsFoNKvO4IVoWCGkM7kEV23rontFOzP+KZUSFYORuPAFxykpxK1bN+O0WQjMxkktlDCWymmqW4XVWMnxo710dS1XIpjDZcbuMJNPJokEA5w8dYy777mTt3vewh+apK6hgoVYgMNH31LJtPHxCXbt2qnS/g21jbz/PQ9Sbq/m3Pk+9j/9G/Y/9RwbNmzl/2HvvKPbPO+zfWHvRQIgwU2KmyK1t2TZWt5D8YgTxyNuHDtO2ow2syNJ0yRNMxtn2vFKnMT1HvLUsqwta1Di3nuCAAFi7+88D6U0P4yi3AAAIABJREFU7ekfPf3vyxF1eDQIkcCLFy+e53ff93U3NLYQCkd4/dVXufeB+7nyys38+Cff595P3MuKlct48snHsNutzM745ID0vns/zpmzrXjnZrHajPT0tnP23DEUqjgKVZLAXBRbnoLyKpdM2qbTYDbbZLdfc+Ny7Dan7Hx2uzyUeSoJhSKSUiFehwX5btlVrVNrF9HcmTRqtQavz3vxtSf6aMX1zCCvS++9d4izZ8/JFKPoib//4x/D6bRx9vQpnn/+BaoqavjB93+ByWDHYLCxedNW9EY9w6ODMnGVTCt56FN/wz333cXp86fwh8eJpfycPP0+84FZaej6yO13Mzniw+0o4747H+TY4TO8uV8MTuMsW9lENhVEkQ1jtyqwmVVYjGrKS4qxms309vTLNFhnew919Y0cP3+CnCHDnG+K9gvn5GP79MO3UlxULLG7B/edY6Q/QqGn5CKxYJYtO5tpbFnJxs07+MEPfyJRfA899BCv7XmVg+/tkwhPf3BWnp+CTCDe4oQgr1Bq0ZvtzHrnmJ4cp9BtQ5lLycH1HbfegN1q5OTxM9JwVrWkhJqaesbHplFrtehMammkE9f9lcvX4J31U1vdyNO/+x2bt2zh/UPvcfTYcVwuF5s3ryUei3DXnXeh1Bp55Kc/k+aWxsYmnE4nIyPDWG1m8vMduFwFPPn4b2lv7+Gaq29k6xU7OX7qbZavzSebjdDR0ccVm7fLtOj5tvPMB/048xxY86wMDo1J0dZuy0Oj1jE6OiURkgWuAgxaDQ6rhc4zPazb3MD9991Dnt3CO4ffkqJvSpmhqq4GrbjuK2zMjYdoaz2PfzKEo8DIX3/ma5S6atHr3cxOhjDqLQSCM+Q71cRTU2j0CR598knm5qMEAmF6zgxQWleOTqnm9o/exJkzR4jEfJSUmFGq4nJdZrUa0Wk16ERlgRp8c36JUBSpyYlxL7Mz80QjMcbGvLS0NGKzuDh7po9EVIvFlE8wNCsTtcLAV15WxoqVzRKLH4sFqV5ST3QhSSKuYnBgiKnJYeobSmQCU6+1k81oGB0Zl/d1SVUNkXAcrdbA0qYW9r67j9GhIZbU1UlSxOjICA8/9BCf+Mjd+GanyS8wk8oEZR/6d7/3Ix77ze+oqW1ixjvBsuVl7Lq+SdItdJRz87UPMjOR5MTJE3zjW39HfUO5HFaXFddz1bbrmJ6YxmzVYDCK91VBZtAQDyuweaz0ey/w8pvPE44tYMu3yIR2XWO1xFAapMHLgN/rIx6OEV4I48wrIB1T09Mxxrw/jFprYM3q9Vx/7U2UF5Xidjn57WOPEpuf48F77+KzD3yCtSuW4nHnU9PSiC7fzplWgZKfZyGQwGBw0NC4XIoEiWQCjRaqq8vo77uA1Sbwm37Ghqek+D4fnJOmVLPNjM5kZNXKDSxEU/QPjdHTMyAFGpcrX16fj506APo5ZvxDFBTYaF7eIMke4ppfW9PEkfdPc/TAALXNJUTjCYaHR4jHoyxfWc/SlmJSiSB2q5OJkRl2XnE92zfsZmRonlhES2lxHc8/95pcR4nuTqdL4IADfPFzt7N27VqqKhrZuUMgck9w5513yVoUkXbNKkNE49MMjV2gp/80/uCUNCZ1nQ9QXdXE9p070OpMXOjopbNvRK7bxoYGifvmaSxwsXvdBvY/8zs2N1Th1GZJhOZQOCzMaDUcHBzk2gfvIWm3sOfAe3T2D5Bvs+IwwuTQDDdfu4Z4OMyJU4MMjiZpampGp1MwNjJAXX0ZRpNCJjSPnTzDnH+OLVctx+IQycuUNN9GF1IYNRYCc7MEvDNs33wFk8OTbFq9jWVNW7jQOsS3vvVL1m5Yy7ard0khcP2GjRw4dIRoPM2WTZslyUCYQUQ1hjCViXocIdpv37aTffsOykS0wI4rFBlSSh9r1zexYfkWbrjlGpY1LeeVF15l04bNbN6wmTf3vCn3nbfs/hB/+P3v+eSDD9B67gzdvef55jf+gb7hLk6cOcrRUyfo7hknq55i2fKV7HntfdavXcKaFUupr66Thjy9xiLFMd98hMNHjsvXrBCVS1z5eMeGiPlnuPmm6yhfUsUH7x9l/+FjZJQalq7eynN7jpBUiHWYhrvvvZvujjaK3Xau2baJk0f2MdDXJc1YCq2BF197g/ziSj758AO4i+08+8qTpDIh4tEAtdXV+Lxh3nv3NIPdXjZs3MD6jWsYn+xl/8H3cThg/aorWbWqgX/7/uMo1VGWrqhEa9RIFP/sXECi3JVKPRarg8nJSWkEVeSyWJR6SvM80kgpqCxiP7p125Vs37YLs94khWWx8wxGFpj1TtPd00Nbx3mGZwdYyM7jdIukqpVw2E8qLdKZabmuEsbUdCYh9/HCwCVMXmJrmokrMKgtsp9erdSTTQtChpE5b0BskeXc4OyZ03gK3RQWuOW1RuyNjFY14VCIXEaN2WCRFS0qVQy9IY7FmkCrX6zlyc9bgsfVwqsvHuXggVNkPFnqayukGD0y4GV2MsC61Zt44kfPkVSmpEFNrN0CwWnyXTqu3L6WWHwGuz1DNBqUYrEwZufnlTDvjzE8NEVBQSkFhSWcb+skp9Lw0D2fori6iJdECr61m3QuTmm1C39snKHJLnKqtDSeFRaKa2A5s9Mhzr3dRcqooay0mgRGIjkjNUvXkl+whP6RAChtaHQOdHpRB6JGSwadIoU+G0GZjaLIJknn1GQUJkliEfs5uefN5aSxU+6N5aZ8MeMpK2YExSyXEx5Vec6p0ZOOZSCZQatIoFUuYDIEUOUmmZ1uZd3qGnKpEJEFP6LEd3piBJUiR0/vGE1Nq7DaC6mvX4olz0pPfzttXW0oBUVHo5f7h77eERkuzaQXiCUWiASTErvvzHdRXV0jZ0UGrSCcCYRzhlQ6gkr06OoFbSuEUbuARhh4tU5SUQ3pmIZbrr4Drc5Ab3cPdkE20GhJJ7NYjHb0WrMkp7kKzMz5vXJ9JvavYs8rRPLS0lLGxkYJBoKUlZVLko7FYpF7ymhCmJ9Tcq1r1DtxOIp44unfUl1XhdGiYXCoV1aNtXee47VXB7n19vWYDE6efeY1tDkDv/zxL6iqaOH+j32Of//xL1i1aqncd6i0wmQljrjknklzqdjJ/mfuVm7dLgu3/6sp6eUbXT4Cl4/A/29H4LJw+//bM3b5/l4+ApePwP/qCPxfhNvv//i7/Ojfv8PgRD/f++UPUFl1BJMx6ShMxxXkGVxo0GHWWySiUKHKYXeaKXIXYtMbSURicrMmNkFilSlc62IPUFJUiNA7M2nRc+iXyE/hGFRodERTmYuJWxNqhZqR4RFGh8ekcLa8ZbkcBookl0Ahm0wmuXiemJ7CbnegVCmIhiOERHIwEbu4eM1S31BPJBomlkzKgXogGCSeiKJIpShyuikvrZZu4Vg0gi8wQWmlg8q6PGIZHz0DHWgNNs63jzDny6DWWnGXLaG9p0+KgyuWraSnp4dzZ1txO11UV1Xx7t79XLF5HZWVZbz2ypsUFObL5Mxvf/cGleU1lBRXk8uqJfpKJPYEzlQIEYlkFHuehdlZL7mcEofdhQodyZiCcCSCLd9GVV0FNqdFJikzKiGiZERzKgqRfLuYuBXL95xCSTSTxmA2ya1xWgguqpzE8kRjYVQCZySQo2LDlRG/C9E2J5NMaqVAz8rt2MXfL2m4F3teLxJUL6GPBTpJbp6ViwKP+PjzNKtE72VE9+hiuvXShxRXLwqx//1rf367//FrFwVbcS5cVJCloCQ+xDBc/FkibCXudRGrLJG4F3tz/6cXzaWErvjaf+/n/XOR+L/il0W/Z3JRCBQW44tpYvG72NxGY8J1rCIWisrkpc1oxmXNo9hVSCaSYs9Lr6JM5di8biPJaJzh/iGKCgoZHhqUYm0sEWfZimX0DfZRXl0h9mbMLfgYnhhjaHRY4v00eg219bV4ylwEI9PY80SqTSRCRfpcg8koEqCQScZIx2Iyma0Rg45USorDvkyKuFmPWmcgshBlbHgc74wPUgq0Kg1Oax6VJWWy70dsZAUaKxwO4g/PklHFMZuN6IwChSVQxclFsUUlUqtarDY7eXkuiSGbmxPCj0Z2PgeCASnApkQfqlorXztmo5FiTyEajRA4E9JgEEtEpLNZ9HtFwiLJbZBp497eIQb6A7KDr66hiHUb1pBKxYnFF6SwKpCnQpwUSMFoNCSvQ2LwIt3hAvucTMqEpeiJE68BccIsCota+RyK10QslJbDbrVKdMFm5eMSAqTAii/2Cy0ilbUalUQmi3NZ9FKHYiK9mCMmOmnjcURGXQh6KoVGpg1BK9HOwVCMmpoGamobGOwZ5vDew2jVWq6/7ia80z5S8RylnhKioZh8XpQ5hURkCxy6uP6JRI3aaGIhlZTGDLVOpN5FwtpOT08fq9aslmmSc61nqW+sJs8pelXjWGw6iXgV54h4LGKQYbUYCASEoK6WgyyRQBZDDXFMpCAtUvTCDJITKGkh+i4Ob6TofdEoIbHe0imf/JNQK26TSAhsvVFibUfHh2XKSySnhPgpkmtjYwE+tPuj7NnzNuvWrcWeZ6X1/CkMRgdG3RJiMRVzs9Mc2P8Oehs0Nlaybt1yhoa7KS0ruigepwkGhINfS0FhIcOdMeZ8Pqx2O/Y8J9mcineePYSjwkxpSRGzE0NsWFNHS1Mh7nwhUgfxz+Z46tEO7NYaVq9fj1Knxe5ycOzU+8yHZ6moKcQXmKGyqoKZmVnOt3ZQVVGHb9Yn0zhCTBKimqAWaHQCHZ5kZsbLVbuaKSpxMeefYWpqhlA4KokKYiD2wQnR9Zbk4/d/hOefeZkv/PXfs6J6M08/8xLtrUOsXL6RkeExPv2ZB3nhlefIc5hxORwMdfeyYeMmjp48JgW2a6+/mudeeZY9b71MUVke3rkRfPPjbNwg+k4rObB/P8sbtvKlh/4Fl9tDPJTj5ImzfPVrXyff7mZm1sdtt98uTUdvvPOaFFOuvXYXV1y5lX/9t++zfdt22jvbOHP6lOxiE8ddnDcnThzh+PH35XVGiAkCo19TXYbBqGLDhhYqK0pk/3tZ6RLMOof8zCiVGBVioKWRwoVIAQrjlMCzCuOGxWiR4uLI6DAWm0Um+MSb+dq165nxzUlRwWKx896hw1xo66Cispr5wDSh8CSNjVW4nA6e+48/cssNu9m45kq+//2f8eILb1Jft4Il1Q309g+gF8lkg5Z33t3Lh++8k7vu/rB8r8+pE2jNCkJRHydPHqO/b5BP3fdpNqzZzNzsAntefJsP3XwHx861409lZOo8FJpl17b1vPjc0+x951WUJKipKmfTpg1cdeVWjh49wb59+zBbrcSyfsbnhug+u8BH772Jwb4R5mZD3HzTZo4ePkFX1xiRkBAyCpnyDtPUUsKqDTUMjIzQvGI9KqWF7s4RPIXlHDlymGQqirPAiLvYhtmik2nAZFyJw1aCSqlneKKPWHKBfLsdj9tDOh7HbraSjMcJ+ueksNrW2sGcL8CadU20LFtGJBzlfHu7TGUKQbmsrIyP3nEXI6Mj9A708sUvfJlnn39WXs/n/QH6+/v54INW2Ud8220fpchTglZtlv3fBw7sY3i0l+07NzI41EF3t0hm2VhSKRJJfey+8X7mAgP8/sV/orTcJb9HX98wS6pr5fC1tfUMv3niCXR6o3yfOXdynI/ccwcnT7QyMjRBXW09uXROorfVSgU1VVV8+Yufxemw8fRzj9PV345aoIZTERRaDdX1dRzd/wEmtY3ikgIO7j3CvD/Cv33nR6TiCpkKb25cikajxWzUM9jXiyPPTiIZZ8WKFdIEePTkUQ7u38/o+Ig05ZVXlEjRsae3jQP736e0TEtdQzlOl4nhsX4qqipwuGxkczGJ60+n1GSTJgL+LP19w4yNj1LosWI2WwkvKPG4mpkYC0kMtckq3leVdLRfYPnyBtwuC4MDPcwKHLy9mJ7OUeLRFCXFTkorDJRVeLjttgf43vd+KlNGpSVlUtAwGq3ShHTk8DHZ3VpdWcm3v/0vrN24Xppfvvn1r7OuZTkKMjJprNWmyKiibL/mNtov9Ms1RVGxg6uvXkVdvVifjHDV5tsoL1lN64Uxkqkczz/3H2zctFFSBXp7+9m1axtT0xO8+toLrFq1EqVC0DUEktPBiHcUe4mB42cOS9PB0GgvS2qKuOaGHXi9E0yMD+OdnWLBPy8pkCKFPzPhJR03UuFpZMO6rVy1fZfEh6r0GrLJFGathj888RhEAlQW5PHBgXdxmnV0tbVi9riJ6/VMzgXp7B3h9TcP8fzLbzPtXWDV6nXk5YsEb4R4PEDXhVMSb3rTjdfS2ylQpwmJoRcdpcI46QvO4yosBaWBffuPEgjGJHFH1A8I7GpldTGm/CxT/i6KywxojXHcHiuTwqCmzKPjwiyv/7aba+/YRiKdAKVY9yupbSxApQxgM2lIxbPMeyPkWUq5asPNZBJW3j/Ywb13P8zLL76FUq3F5XYyPjFC/0APr774a3bf/CHZj9zbPSw7Ja/cup2nnvot4WiIUMSL3aYmFBulvfcwM3ODPP/Ca3gnNRKbu3lHMyq9nrf2HeHgm4MsaSyhtMCNLgYf2XYTnoyWfX94nIbCDA6xBkxZyJgsDCXm2dvfys0P30e3d4KR+RmGhucI+PxcuXEl7WcuYFRrqK6spvX8EFZHhUwZFxUbmZoe4vobN5DnNPDYLw5gM7tRGhbYdGUTpZVuiXqemBqRRouwL0tRvoc8kw2XLZ/ofITBniFpJtl+9Y288ca7qPUm3J4y/OE4a9dvwmw089beNzl08BA7dl3Dpg1bZKeluKaLvdVjjz3Bw5/6a268fgfvH2mV5/TyVUvpHjxKIDLJ97/9PdasXsfK5pWUecoJzgXZtf1q3nlnL6+89AqffPBB2js6WLVqBXV1Vbz8yhNoDVlJNerq76a9t4068X7kcfD7x0/y+a/ewNToOKSyXL19FyuWriA458eVZ5Np+vlggj179jIxOs3Oq3bw7p7XWb+imdUrW+Q6tn+wn6xGS9/wGIfPdBIin7BA9+sNfO0rX2FZUwNvvPac7MQd7GmjosRDaVk5XQMjzAYiFFbUcKbtBPH0JOs3rkKvNxCYD0qKwUDvKEubVtB2vovBwX62bN0oiRBr1i7D6TRy6uh5wvOik1lPaaUTlS5NKL5AQlQcaY3YHQKTHJNmKrHXEq97ZS5DlbuMhakg5852sGHTGrQGLa3tbRSXluBwOmlqXsrWK7ZQV14vyRiJVIxgYoG+iV7Od7dy5Nhheno7KS7x0NBUSzwVJhILolBnZM2EWINkcgm5dxb0J4vOTjycIZtRSvpOntXF7LQfrcZENJLg7NlumpuWUFhQgFajlI9HqUmj1EXI5OKo0aBVq8hlkiiJozNkcDp1TM2Mk8spsFk9mM0lnD83RDSSoXr1WkmQ0Co16FQmjr53itt3f4x//dZPCI4lKawulqal6ZkJEukQ11y3EZtDpE2DOBwWtCoDkxNzTIz5yHN4WL5sNTt3XSeNG9mkEl8ywJ5393Dk+GEKXUUUuUoYnxxnYHSIlCpDRiXSzx6aVyxjbGKCY2+cwO8L0Lx6My53Obm0DnthKad7BjFZ3VRWNzMfymF3lJBMqtGqzCizCjTC8J5LoU6nUGUTYrMoU7MKrRG1RiX3w2L/c2n/LJ5jSeiS1KrFgcCl+iCxjlMptagwkBXs83QErXoBjXqKcKiVlqVWVIppSEeZGB4nE1eREbUks3HKSxvYtuM60lkF016f7FQ+cHgvJoeG+pZazne0MTA0htNVxrnWbklGCs9PY9ALAdZIWVkllZVL0Mn976K4Lwxh2VwUvTGHI1+PWvT4xnyoMiGUGRXpmI5YWM0NW24nz1VEe2c3hS43Zr1RUphULJKXhKldBBAW4j5mvTPS1CZqrYQRU9SFiXWpeLMV6wVBRAqHgpJqJP5PIh0gnRN4bIsU1lc3b5Zmg499+mPc8dHtGC1JdMYMepNocha0GS06tYPp8RhvvXKMD+9+gHJPCw8/8Pd899s/Zu2aZRfVWUFKEzU+4jnQXhZu/1fT0Ms3unwELh+Bv5QjcFm4/Ut5Ji8/jstH4PIR+C9H4P8i3P7wh9/nl489QntvO//4/W+QUKdIilSdTo/d4sCutxOcW5DI1YrKUmx5JnKqJKpslngwSkJgNzVa8vLyJO5UiGlCMIlEFiRiU/RhRiMROeS3CmeiSkUgGJI9Qy6nk/HRCXp7e1mypIYVy1eQzWQIBIIY9CKRmsPr9YJKgdquZz4dYnCoXxhxMak1OG02qkqLpTjb29NNd3sbO3dsl6JxUYnoz8vhC4RksspictLTM8Sy5hZMVhX+0BhVDS5efO13/M3f/g2/+s3vpGibSJhRKK0Sebl+8xouXGjnxNHTXHfttdLFfeTwETas38jgQB9XXrGF4MK8xAmOj40QCSfYsvk6vvL5b2K0OqiqbKBYDu81+PxelOqM3JAKh/zYxDgud6FEymXiOUw6s+zTFN1eWXUOlUlBcWUxDUtr8c3Pyv4ZgaXSa9QYNFr0QrgUIpJGLQdDQrgS6TcxZBbufCFiieSX2GQLgVj8LrdeucU2W5E2lRhk8etislVs0MTmTYg44rm71AUrhBmBWhKiregG/fOu2D9HFv9Pouif+mJlive/vmAvff//MVErbiw5QcLtK5y/ImErXLSL30N22Agvd1YhH6vI8IqfJUReIaKKgPKiALcoKF8SlYXweqlXV4q8F0UpUfEpjteljemlxyVuc6ln+RL6WXzfS5/i36xJmzz2Dqsdg86Ib9qLw2zjheeeZ7p3kk8+/EnKi8pksvJ3Tz1N9ZJamfwYGulh+eoWNDo1qUySwhIPR44d4ULHWcKJKAaLnuLyIsoqS9Gb9UQiEZKZGIUlBVKMSyeiMlkYXvAhnl2jXisHEul0SqK1hcgknkuZsNVAXKciq1ASDkWYnwuQTWWxG62YtAbMBiMuR74UZjMpwRHLEYtHSCnTZDWLWLGsEpmsvyTmiU2s2FRrtHr8cwEGBoYYG/OxEMxRVGSnuMhFocsjz1VXvlP+jFQiIbsuFwLzso9ZbLonZyZkz21pRQnOQpvsoBWJTiGOqdRa9DozZpNFdggJwVA896InSwwuRVI3lYhgNSvl5lYaFLLi3M/IHl4hxpvNZpIXTQXi/4jnNJURPyNDLrPYcStMI0KglSlb0d+dSmDQ6dHIxyvStZdwywIPniMUFT2/i4lcYZAwmizyuAgiQDyWIjgfwZXnQaPQcezYKaoqa/ibT32B/v4R9r17UD6Wa7ZfKwfy/tkAbmchJr2JXHqxJzmXyUhzivgw2iwkJfI8SXDBRyodl13eohcuEk/ywelzTHunWb6qRdIE4ukF+vo7JS5R4DjtNgsatUL2EIruSYtJgyPPijw1FEL8Vkmc8uJrNSu7sAT3WaZ9pUlCpHMFTjotrwHi9vI4pUQSV15UyGQUslNPiJ0uj554al6K4QsLccjZGB9NMNjvkyjequpy6peKoXiAp58+xnBrAE91PiUlBczOTROJiddthBUra2QfYSgSkKSCWEzg83RSuBUJ6HrPWjp7Bjh+qp2a2mL0egtWm4vn/vgK1pSVT3zuYzTUlDI11kGeNYfZkOFTn3yRH3znu1gtlew7eJCV61Zx+INDnGs/TlGlkx3XbubMuRO8/cYhiXcVuL09Tx6haoVbduBNT86i1Rm57+MPSJFLqUrJFOzoRB+zvnEO7+lkw9WN7L51N1/8u38kz2WhsKgAu9Ui+18X5hb4x698G6u2AEXcxBNP/pHmpWv44IOzcnDZ2NzAHXfcgstqo76yhnQOIvEE1TU19A4PyARMy8oGaupLaOs8xiuvPY9B4+Bzf3etND/88ekT3H/f/XzsQx9DqzViUNiYmprnq1/6e+aDER77zaN84sEHeeDB++nsbUNrULNqzRra2/vw+xc4dOgdZrzDqHMCjdvP8jWVVJQXEY9GMRvtNDWu5Korr6G4qAKL1oxKEZXoRrFmyOVU8j1Q9BqLTjdBIBBDLImhy2Zk1+CTj/+G7u5eWhqWcerUBzK5LxKB4VhIGlj++NyzMn3sDwR5d+8Bfv3Y43z1a/8grwde7xxTUxOEFmbI5ULU1hRwx23X8/IrL7B103Z23/wx1q7dSWXlMs6e7Uers1FT18yvH/sxm65o4oEH7xWl1/hDQYnhy3cVUFRSzNtvvkVxoYc7b72db3/9m9x0zfUsa2rhF8/8EY2zQPZdi9TS+TPHOXTgbepqS1HlUnR1duN2W1jaXE0yGZcGM9FnllFmicSDVJctY2FOSdAXo+N8BwJ2IN6SlzZXMecPMDk9J5/PjVfUs2x1JfFMlOMnzlBfv5Jc2sC77xyWXcNLasoYGevFni9oHaLLzo9J78Rq8UjsqFofoqjUSjycxjsdoLiggjyzm/Nn2jhx4hSx2QTuCgv+2ShVS53c9uGdxEXPeVjBvnffk+SC66+/hqKSAvp6u3nwoQeoyKvEG/Lz7AsvYLE4ZOdsb88AR44clemha6+9gdt234nHU8ITTz6O2aKSQ8kXXnyGL3/pbzGb8jhzpgeDpogCZx0z3kGef/m7XHPdFVJgHBocpW9gkHvvu5vJabEG7KSmpoaJiWmGhqZ55cWDsiqDrBgACyxmjLp6D7t3b2PbVRslreDzn/8yemM+azduYmx2AqtLw8h0FwvJGXRZI/0X+rnqmnUcfu88Wuz45hbIZVKsWlUn0cd+3zS33HgrO9bdxNkL/fi9WeIxHWqtmaLifFqaKhn3DjE62s/b77zBntffYGxqjObllXzyoY/wyutPYbAkiCc0nDwxhdtpptBjlmaqysoaykrqKfYskdfUeCpAMDwmTY1arY103MLYaFgKgi+//gL33HsdbR0nqK6sIBlVMD0mCAIdNNZV09hQyezUCA31lXhnZnA6S5nzC8KERia3+7tPAAAgAElEQVSFAsHwYtLXno93zk94IcRLL78q+8J/9/RTPPH4Y9y4+yYe/9XjGDUGUsk4iXSYZDbEwOh5nnv5p+htUerqy9ErC9BmKxnpi6DMaTly5BWeePJRDpxqkzhgvy/E/HyA7p4OMtkY23ds5oJMlRvo7x1Fp3WQTWt58JMPsHLdZkqrPbhKC5ieHcNq0zE03k3LsnrcBVYmJ0YZ6OtBp9IQFR2bCSXbrtzChz90H5tXXysRxuLtJZ5OMjM9jUWvx20xkYvMc2r/Wzz72CO4DEosqgzFBU6mo3HS9nyyOivhpIrPfeVb6Gwe9r5/irbObmlgaD1zglQ8yI1Xb6Wn/Qw6VQZPQbFcJ4je+EB4DqvTyrsH92N1uFCoTHz58//MU3/4I/v3H5KpworyMvr6u2jvP0dtSwXFxTbcRRa6es5R4HFSWVlO67kOiZRdu249xaUecrk4k9NDUjSuqSzlwtkz6DUmlBk9S+vXYVQVYNGXSYTmP/z9v8pE7dKlLbR3XmBmdoKhsX6qijySUlRY4JEd6+FQlGNHj7Nr5zU89dQTZHNx0iJNp44RDE2h1qQ5d6GLT376n0AX5ea7mhkcn2J2bpJv/fMv+NkPn8CmyWfnmmuptlcR6B/kyJ6nKMqbodBRSDTkZMwXwliaz6prruC5fa/z+9ePs2VHjUzPjo1OUFddj8lkYXRkTNZZtF7oobysCr0hSlGRURpXwwsprrl+FUcOtVFcVInBoiQYmcM7L1LYGuobXUwM+vCYGyhx1bBq6XoGO4cpcrpIRObp6jlLaWUBK9etobOvH28wTVZh4fob7sBoFnU9Gubm5vne938k14r1dc2yYiO0IO5DMXfdeiv/+pMfc9ddd/HOu+/w00d+yNhsP4HwLKWFJey4aidb1m/iud8/z9K6Jj7z6b/mE3/1CW679Q5pCK5aUsmFtjZ+/vOfoFZGOHRYGKn0XLGjhcZV9fgXvISj8zQva6Kns5OK0jJ803MEvX7+6r77UYo1Yjour9UWWxHvvHuc/fuPs/3Kq+X7zNTIAIMDvRw6vB+HKx+by8nhM63oHXY0Fjc5lY6ZWa9ct3/x858jMjfLrTdex4J3ml888ggGgxWVwc49D3yawYk55gIjBBZ6OXb8qOxUFsawWDTDilUrcbsd8nx6+YVXmJiZ4J++/iWZIBwaGMZTUEo6nkJnFInKACPjXSh1Yn1TLs1CiqwWt8MjO+gzqSTOPAvHjxwiJoglChUNjXUcPX4Bg1XF+i0b6OvvJ5qIoxREomxWrtsE9n/z5k2sXroGs9lNOJtiIRRmdHyMd/bt5fS5M9gcVgpL3OhEgl8n9sx+fIEpcoqUNAQKVLJWaZA95LPT88QjGTJJNU2Nyzl54gxDQyN8+PYP88Gxc/S093DDbVdhsmpIa8NkFTEU6ZTc4ygVGew2A26Xnclx0VMturi15Dk9zPnDRCJp1Bo9k9MK3n3nBCVFJvJteQz2ehEr4qa6FjJplaww8BR7mJsTNJgZPvzxXXiKLMxM9ss9+8T4NAathQ/dcic7r7oetUKHMqNhNuTj2T3/wQuvvUjLimaW1C7h/YNHmBmbQ6vXYi90kFfkpmnlKkJhePulfQye6WfNjbtZu2kzZ04cZ3S0h5aWBhwFlRw4dAGLw0NVTRPxJBQWiiomYWbVSdOc2PdrUMpPsV8UorswDotrrKyJESZr9eL+aJGUJehHSPPoJWO1WH+IfnlFTIcqk0Ol9qLSjmOweDHoA+SyAdz5NrxTk8QXovh9Xix6DWNjg7idRdx2y2dxOJZw/MQB/vjC46xY3YjZbsbrC9B6oZ+xySDZrJZ0RiXsRaRzaYLeWZwOK7tvvh6XSxj559Cb0kRjs8zPj6E3QH6eUWL/U4m4rIIRowatQoUylcaktZNLGSXd5uZdd9HTO0gqncOZl08uI2YnYUxGI+lkmnAoRmGxk1AiQDyZIhZJYbe5ZCeyTlAZ/EGOHj7MFVdsIpGIkMslsFgEdUhFOhNHqVGh1ZpkslokwK/feTVvHXqWwfEPqKo1EUmMg0J0e4sqACfppA5FphBVuowCx1LyrTU8/Il/5J+++l3WrlmNUiPcw6k/S9xqyCEoWBc13f9UNC4nbi/Pgy8fgctH4C/yCFwWbv8in9bLD+ryEbh8BP5vwu0P+fefPkLvSB/f+ME3SWszZDRZ2a1pNZqJB2OsXNoiezLDUZ8c+Kj1OZRiYh9PY7faLqY4FegMBolZFWlS0U0iBv8CMWu351FaWkYsHGbe78NmNct+O9FhKPo68hwOjEYziXhiEQ2jUksBIBKOYTQaicQjzMRnmUt4KSoqpLmxnnAgwPjIELlkEqtJT31tNTU1VQwP9TMzO0NJaZEUGQ6+d4rp2Sgfuf0+fvfM8/R291JY4mTX9RuorM3n4LG3Kakq5fjJdqz2ai6cnyK8kGbbthVkcwtEw1EGBoYpK6kiuBDGOzMn0zAbN67g5htvlH1RwhXf29PF+dZ27tj9cU6f7CSRyGG25BNPCMElh00gbA0KcsokI+PDVNdW09yynAsXOunp6MZmMKHTq1Eb1MSycRLKFK4iJxV1FVKcEp0zeq1WbsByqSyxcESmCbUm0b8iBPKkTNCJAXKWtBQJBJp0EXKsQpEToqdaOp7lJkz0dIrUqUQhKckqhFC2uBsQ4pZUWcWfBdZYbuAWN3TkhDC42DN8aTN3KY0nBJ4/T+H+SZAV3/dPib3/fJ1e6skV//Ln6Vfxd7HxyinEfbgo4MrbiPuxiHCWeDCFQopKEmUtMsdSoM3K4YN4LJdE2Eup4Ut/XxSiLwrQ6YsYacUiGlcYC/68s/fS/bqER77U6SuGEOLniq8XBu34fXOyJ3RifJzWcxe4YssVWExWVCoNfd191CyplV3I+/ful/2YlbXFcpgWDM1JJFMwFKCvv5tAMMvWHc1ywyZw2WqtknhSOMVTWCxWtAY9M14v8VhMJrCNWjUa+dwtIsTlY5P9xxqyAgGcyRJNJmVvW069eAzFS1d8CjygGLoJoTsnhMx0SjqI0+mkdKmL4YFSqSWVyUkUrjjPtH+WzsykMqhVWpm0Fd164vvpdUZGen0SVyac/AO9g1JEFv1HqXhcpsAioQW5WRZ+Aq1eRTgWQaNXU9dUiafURiy9QCKaQCPun9EizQaxWFyivQXWV4wa4vEYydRiP67NrCcWDKIX6DORHFWqyIj+ZXGeK1WyL1MaFISwL59fmVcXeiNqjY54PL44WBLdTqK3SWCmdVoSkbAUwbNpcT4JQVMhv65Ua0hnlbLXM5VNyzSQ1qiX4nA4EkaZ02AT/XyRNMqMmrGhcQb7xqmorGfbjl0kElm6Onvo7eiXqcz1qzbKwZlerZMJZTlJEalbk0lSDCLxEClFihxJikuLGBoaIJ3NoNTqyaHGYLJy8NB7KNQ5qmvL6ehoJRnNUdnslIg90fOVSEYkis5gVJBOR7GYxbBBvLZFf5hAzWllmliisDUCNZ2V7nLpRleJPuFFt7lIJIhrgTRTSKx6Rl4PBGEtnVQs4qZ1KYwmjcRYx+NZdJo8bNYKxkb9csAqEkT2fB3Ny8qprCrjtVff5/SxORxuHevXN2O35zM2Nk5bRx/XXXcNCrVS/l2YeELhBSoqK+T9GrswwrKVjTKZNDHlZXhkmvFBH7uuvYmtm3aQb7VTWuimvfUEb+/5IxvXN3P6ZAff+ebTJFN6fvP0Exw8cojy2hK2XbeFl994Fl9wgkJPHitXLpNmBNIautq7GR0el6YA+SLKqbjxplsIR8N0drXRN9DNldvWUF5VLHtvT31wWooQZouZAo+btnPdNLfUYbVrySUzXL3tev7w9Cs0VC8j315CXe0ynv3j87ITbsvmDfz+D0+zrK6eL/7tF3n88Se49c7baT3fxoWeC1TWVkjzhj84Qzy+wKEj76DIxLn66q0Safy7p96htqGUhsYGbrj6VqqK67Hp3QR8cV7f86bsI+7u6UZtUNE/2M25trOgzLJxy2ZisYjsf7Q7zKQTYYrceSxf1kRjYwMrlq0gk1SiVRrRaczkFIvXvmwyJoUXfzCAWqGVqOREQiDVhXlGyYkTJ/nZTx+R6QRB43DYbNKE4Z2ap7qq5mLqPiGJAkL01Bp0/PLXv6Z/cJhnX3gRhVLN0NAwN918K0nRg5gAg16Jb24QjTrMjh1reejBr/LzR/6R0ZFZ/u7vvk5paSNOVzkmi5NXX3qFrbs20t55jBtuvIHbPnwnM74IE1N+KqoamJz00tPdRXFBPvHIPGdPHuJ7//JPMqnz5pHjTMey9A70M9jfTV93B+UlBSSiAbTqLCtXNEr88MTUEL19/TS1VEujl9tdypLKpTz3+3dQZozU1dSSTMyR71KRSscoLhZCwIgUNq+6ZhUbttYTiA7jXxAdjQnZl6ZU6eXQ0GbPl0K3ODfEZSEwH0Kt1mEy2UmJJJZOQ04ZQK1NYTbYCPoj5NIqLHobVqNNJrm7ujolQnr3rTsYGh1ApRGp0zSnj7WxtLGZdDpBvtNIJBZg5cpmEok4p8+c4VMPPSyxji5nMamkSiaA9+09IPtpK0qrOHroODuu28nGjZtYUl2Bx+Nkbm6aY8eP0NHRQUGBhyJPOU6nB//clOwkHhsfkSnszo5uiTQ9fOQ9Nmxex7XX7uTAof2Mj09JAXBiYg67rRBlzoHJ4GHliqU0N5czMdEp0+uPP/oEqaSePLcgUMSxFzgIpX3UtpSQU4ew2/X0d02hyCgocDqYmfIjqCGeAidN9TWMjQ7ITu7nfv8+//DlL3LLDfcwOxlnbEjg1E1S+LK7VeQ5RSfrolnozLkLTE7OkMrGePQ3P5LEiSuucbN91xpiET3RkJaDBw7JZF1tbT2xWEKuEUpKC1lSXcb07ChtF9plSlZ0gKbSOg4fPIO7ws3HP3Ez7e0n8HtnSEdVmDVuzhzrxOP0cMM120knw8TC86TiopfXyFxQDHT1MsleUblEri2ql9TItWrVkir6+/o5fPh9du7cQev5c2jUKu7/+D3kWcVQOYjbXczIxADPPP8ziioTOD1ZwuF5xvszjHaYKHevk0a03zz5HRyFKb74z//KlDfM3ncPSGx3NO4nkfTKP5cX1PD6W4ewWcqZmhD/nuKKK9YwOjWGWqfj8NH3GRkbwOmycKHzHFds3Uh7eys6tZrSohKa6ptoEFSKylqqq2pJJ3LEhVEsAwuhCI48B1HfAsHgLBP93bz6zJMUGpQ0eOwYBMI84icnMMgFxYSM+by67zi7P3ofu26/n3FfFJu7jLf3H+KNN99i/ZrllBc6mB3rY0mpm9H+TpY2NEns65nWkwQTfuaCPsKJMGkBAjXk8S9f/zGuwjLOX+jkF7/4FTu275Qmh0ce+yGzgQlJIsjLs8r6ivl5L/Z80SuZZPPWVczMTqLVqeV+SpA4dGo985N+WhqX09/dDxktp0+0MzMeQavKZ8Gfw2YtZHpmjpraJXjnp4gE/SgNWYqcZTLlNj3pJxZK0LJsOa78PF597XnqG8v55je+hlPuM/Q47W4UCg3RTIrO4S7Odb5HW+97DI62EVxIsW3rDkoLmlhecwW//flzONRWbtq2macf/R71VTpUWh3JXB4lNQ0UVJQyHZznp7/6JfWNTczOziDqSErKSujs6SKUiGLMs0qzIVkFIZ+f5qYqVq1q5sihE9LsKapzNm7aJM2pR04cZmp2lrGJBcor7RhMSircdfzNx/+et159l/6Ofj79V5+k7exJTCYVefl6OnrP8tQf9vLhu68io9bjC8W5cfed1Fc34/MGKSms4NjJU9IQ0t3VT//AIBUV5Tjd+fz0B9+heXWL7DoNx/z09/dhc7poaGjmrjs/KolKDqON5555lq6ODj77159lamqK7u4uKisrOPj+AWk6ql5SRVNdA2+//Sah2DwpVQxTng5PmZOq2kIpmkfCPko8brSCMpRKy17VkoIiwkGRIlUwH4Q8VzV19esYHBDXJyXVVZX88hePMDDUhzHPgMqoxlFciNaoxWrRyb2OcOEF/QuE5xcI+7wU5+XzhYf/WtZrvL5nLxu27OK94+f5xGe+wK9//e94Z3rwz3u5cLaLJCk+8eADFBYV8szTv2NkaITKhgq5PrFabHJtZTVbZY2FyWzGaFXQ1XeMlWuXYLFpmJ2dkpSCMk8VypSagDfM5MgQc7OTVJQ6KfUUsrJlBStXruRM23mOHDtKMBYhEA6hVKuw2GxyBpCMC/pWUNaRiJ+7ctlmVrRsJN9SgMYi+o5V0mBx9OQJ+of7iIm0pDqN0aaU90OlzZBIRRdrO3RmkqKaRmNjZHAah60Q72SQoeExggsRyktLJXr+/Ik20rkk7nIrTeuKyanDKEiiUqRQ5USlRULWneTnF5CfV8Do2CRag0FinYUYOzA4QHK+AYvVxP539+GwWrly82Y0Cj0zk160GousoDhx6iTR9AI33HI15ZUFnDh5GLNBI82Yu7Zdzc5N18kOcZ/Aec/FePfIu5xuPS3BPE6PkwnvGP0jA2iUKiqKKyksLpHpcrQWzpwboOPsCHZHNUtWXEVZaRWdHeewWnM0N3loPX+Y8ckEJksjK1ZuwGq1MTI2LiuoBJkqmVisOhEGVWHbFhhkaUgWRmixmxIm11RK7pfFfkqu6/6UsBXC7SUT92KVkehktSmSmBRBFIoZFJpJdCY/Gn2ETDrK1KSXgC9GKqqUlRnC5HHl2i24rG5aB4ZZiKf4j+d/i8GkZkl1OW+8vV+u+QPBKOFwRuKgRZVWKhuX9SMqRYZ8s4mCfBsB0aMdnkWvT6NSJ7CYxV4+jSIrjKZJUonFvb9GGH7VRrRZLZmEmnRcz7YNN2EwOmWtRUlJGYGAD71eKQlOos5LEIZEVZfYRwUTQfJdbnQa0bmtkNj9pQ3L+eMfnpPm6LVrVuLzTWIw5jBZRII2QSIdA4WoTRIVAA4C8xEsVgNLSvL57cs/wF2cBfU8uVxEzrkUCMN0AblMHtGQheqyDTit9Xzi7i/zr9/5OevWrpF98AqNSNteQiXrBPD60nhmcX6z+HFZuL08Ar58BC4fgb/II3BZuP2LfFovP6jLR+DyEfg/Cbc/+Ak/+dHPGBgf4Ls//R66PA1qsxADtORZLbgd+SjEYF6gTLNx2TGXQYgoGYnjy6Uz0j1IVkUoHCaREOnHRVFDCIYi9SeSkkI0ybfnkWczk0lEiUUEUlkrUatCFBIiikDRCuEtFBQ9jArZQyI2HAKlqrcq0FqyuAtddLS10dnVIfF1Ik0mElwl5cXsfW8vKRI0tbTw+ptvSoevTpHH5HAQk7aIjZs38epLb+D1z9Kyqgx3iVH229pceeiMbianksxMZWQ/2Y4rG5id6WL9mg3Mz4cYHh6nr3dIJmTn56JyWH3j7uvlpuQ3v/kNNTXVzEz7cNmKMBnySSVFWlAvcUDpXIY0SfQmJQsRvxzslFeW4yr0yOEeYuMUDYuGSXIaBSqTGrUQZFU5EtmkROcKkSyXEeFjAfVRS7ScEE1CsQU5eBfikujwEo5Y0bkmk3DiU4q2QtgUgtdick7uGrICIbu4EVussl3EoQoxTQqk8nMx9CoFmotIZZFwFdigS+ncS32w4jb/PTn7pw5cIbouNuYufl/xSwiwiotYZikgi58nhOHFXlspBougrWrR9fvnIuzinxfFZXHeSJEusygmizSkGGaIc1A8DjEkuJSyvOQklmFj4TIWx12mbMXPUcnNqkhPioGsuI9SmBYduyhIxOKLfTo6vTweQjgVCWyRAC312ejs6MAuUJVFxai1wiHvw5GfL0UH0QdX19DIhk2b6OrqZnh4mEB0htmFAXzBKWLxqMQw5jvtVFaVshCelyK+8L2L7laBfRIYRzEw882HsFicFHmKUWTThPx+mZAUqQPxhIlBSSorpHslaZWGpEjOppIoM0nMKnGcRb5NKQ6RvL1CiJBkSGZToBF9OmqUGoXsTY0n4ijSi3gwvcAAizRvKk00EpVCqhgCGPVmmXoWPabiHBPdhGKYHAsJXKeNob4hZqam5ZknUtBqpVIaEAS+WHTOqvVKTFYj+e58nAUOwgkfWWVSCqTylMtlZRcrCtG9lJIJ3Vw2hqAdGwxCgE3LYbbTJNKt4rlRyscv7nssniCZTpPK5uRxQSmO6cUeZSn4qwTPTD6fQrwWLxqBYReJJGGUUOWyUsAVPavCOS9eg0IwTiUz5BQCkwuJTIq0Iit7wePymKVwOlx4XB7SkTSz417yLHlE5iMcPTGAp6KItes2YLPY6OvsZ2hgBI+rmMbapTJJkE4IQ4UsCpT93iqFuJYK4T5BMhVBrVFgspoJhsPoDBYSySyRWFIOOoTA+8jPH2XV6hoe/uzd9PYPsm//MbJZ0QsVpqLcwaYtaxgZ7SOVCmEwCAS0UiL6BA5UHOdsJiWHWkaj+DfRXZuSaVohFomhcSIuzCHCNKGU12txDIVYK7D04tyymM2yc1ylFL3F4mirZVdiOqPAZnOg1WllUnV0bASzRfQcGykrLaSwsIBZ0UUeiBGPCYFYh1JlJh4T1x4N42NeiVIV7zGTo1OEYmHyMmaqG20MDo+SSIhzQYUx58DgdPG1L/4LyUiayZFRJoYGGR/pwekwyC7O2z70YXZefQ3ewByPPv04pUtKGBjr5+CRfbiK7BJpv6SqSnaWtp0eQqHIocppsVvzWQhG5AC+vr4Rr8/H1NQ4+Xk2rt+9i3f27uGGG6+XYmXX+WEaV1TjLMjHbNUSE4nSSEii2fyz81w4O4LL4eKqK67GanZx9MgJ/IF54qEFKmuqsJv0/M1nPsV7hw7SN9TLb59+iS/+08NU1FTy69/8Sp6zwwOTmMx6iUNfu3YNIyNDeEPD3HHXTcxO+ZmfDrFu5VZu3HE7sxMB9u47wOzsHBUVFfzi0Z9T4MlDrRPpJz+ecgerVyzD5SmgsbqRyuIqStyl0swheuhF17Qnz0MmmyKVS4ppHl6vD+/4PJ1dfZw/30ZJcSl3f+wejAYz0WgM/5xPXre//KUvMT01wdLmOnLZNJNjUzTVrqCpsYXh0X6mvJP4BTVAq6Srr4dXX32VgeER3t6/n49+5B4e/eWvGZ6c4v6PP8j8XAyLWU885mdqopdsJsKdd94iX7/vvPMu7R1dGC0W3nvvOMlclFVrV3H6zEk+tHsb/QMj1Nevo2X5NqZnElhtJaSSom9ejyIrruezOCxZThx9h82bV/Hq/oMc6+wnGI5IpK4whihySUqL3bjyrbhcdoIhL2NDE+w78gE33thMaUkJ6Wg+pw6P0t87Rl1tFXaHAoMxhqvQgN2h5t232li5chfnzncz7R/kljvXk1XNSqNVMqlAbxCVFGLQqiAaSzI9HcTtqiCX1TM16V9sOtMomJ+flcYXvUGHXqumrLSUcHAe39wcVpNJkgPEgFx0rgkTjLughGQqy9lTHZSWl9Lf0SVvKzD3LctKpPCwsODD6cqT74libbJ50zYSMWg918O9H3tA4tnF/bFazHR2t8mh/0DfMFdvv47tu3ZRXlzD2OQYb7/9Gms3NHPo8JvY8zRs23olOqWLfe8eorCglDNnzjC/4F/EYGYzfPSeWyguLuTs2VZefOkN4lHRmWymumoZnuIampuauXDhLOGgj4MH9srz0Ga3kkin0Bg1RNNxFuJB3KVuCkpcMuWtVQhzingcPgyGLIpcmqryKk4f6SGX1OF2udn7xgkpKHz5S1/DZsqjoqwZs95JMDTJlLcHW54wQSkxGuyYzIWYzS4+OHOaV176LUrTAkZbhLJKK3qDGrMpn3//4X/gzHdSW7NUitTJdIilzTWUlpTj80Y4cfwc+Y4CshkFwfACAW+UtTs2cfDgW6iVGWqrqyS00T8doPfcGB++7S4KHCVMT4yzZdMqIuFpOrov8NQze/jeD/+N66+5kUmBZg/F8M0FmJoUqPZpiS0+f76VjZvW8fxzz8pz5Bvf+CpGgxhuC6y/W3bCv7n/GVLKAXoHTjM9kaE0v4XS/E2kwmoOv/cOK1YV0DvaTs7mYGh8UnblNjUvoX5pMVkCRGJRdl15G05rI62t4lroZmSshzXrKth/cC/nznTK95HJqTFKyooJhxcoKimkZekyNm/cwpKyOpmeE2tTg0pcN+IoNAlyyqg0e/T2DtDV18cbr71OMjJPXWkxTaUeMr5JUt4R8pRJbMoU+TYzCxorrTNRPDWNnO8bo7B2DXc98BkwOWjr6ePIsWMo0wmu2rSWwY5zdJ8/xcqltQR9QULhOO4iIwabhn//1ZModEpqmyqZnJ6naelqrJZitl25g6NHjsj1j3g/7ho8TdfgBWy2PPQ6A9u2XUlnZx/tF/qYj0/x0bu3UF1TwcTUJHPeKL7ZpKyGSQaUss81vLAgu+6F6NjfPUaepZALF/r4ylf+XuKY3z9ygObVTXzu85/h4391D3OTIZmi87iqWLfmSpqXNtPX28Y///MXWFLtpKa2UNYQ2MxFFBcupaJ0OQUeCwrTAql0gA/OnuL5F5/GatEyOiTeF6P86se/JRpI88GJE8xODTA90c+mDRuJ5OLUr2/h/eMCyxqWe6KOCz1UFleSjialeS5Livn4PPZSOwlNgnAmTKErj5mBMbJxHSWeJQQCfmnUEMaJZSvqZDpudHJMnvuiT1irNzE2NM/WNdfwlc98jfqaUh792SPse+slHnrgXrGaIxJeoLOnk3guiTnfyrh/hrQqTv/QBLfd/Fd86Ma7mZn1S9PMmdPnpDgsDAXLWprY89aLvPjSH6RBTayzl9S7WblqKWtWX8fm9dfLtWh0QaTLwSTSlePjvP7qK3R0tC/2exc6ZG2CMEOItUx5QT379h6Uad2cNsnwzCB6i5KNW2soKhUmyBix2DxkYjhMBmmQVauMxJN2xqdizPhEp28+S5dtob93mobaZtmlKzpdR8YHef/U+yRVKdzlhSTis+gyPt2uwR8AACAASURBVIoKnBKRKtbbx98/xg07d2JWaelp65Gpz//H3ntGyZXVV/tP5Zy7uro6B7VarZzTJGmSpMmJycDYYAYcBieMwcaYbGBs/ILN8MILA8bYw6AJTJ7RROWcpc45d1V1V87hv36nJey/P/ojqNfqpaUO1XXPPXXrnrP3frbHHcTuCTAeTilM8LkLXRgrRZUyzZbmSWRmqK71EggG1fuiVmvBYfdTXR0knU5RpRDvOXKFIolMGrtbR22DleUrahmf6MNmNmIzWMjOGxjs7mZ6ZI4lrY3UBgLcuH0ZgapakokCUzOzuKo8lDUaegYGGJmYYGJmWjXyyNpL1uNCJJJ1oKSHcwmp6rDhcPrYsPFq1q+5Goe3CpvTzXwqyvjkCBd6z3Dq/GFiiRlMVg06QwWTXYhQYiYt4XIEmBqPEJ3LMHRuilJFQ31rE9G5GLXBWnU/evbMGWU6vfXR1VjdWYrFOKlEiEIuidVkxml3o9NYSacKikg0OTPJ4qVtKlWdySb48TdHsFrNah3Q2bGIJYsWKzPu5PgM4Zl5dd8yODxEoMHH1uvWEYpMEKyrYW3HGjav30ywppb4fJKRiXFOnjjD+YsXFkzJhgqToQnimThasxanz0VzQ63qco8lCoyOJhiZLqEtV1PbcS1ti9YRlY7XZByzsYhdaA/ZSeLxCeoCq/G51yrSSSodJ52J43BZ1XtXTu7N9WIaX6hXUut6EW9VIlWDtrjQHyzrb7Vu1izUDgn5SNWmaCto5X5EfUraOYWjcgGvaQSTQavoRKlMQiGPo7E5RU4Ro35bYycWZxX5vIHR4ZBKiWJKMZeaobdnmLOne1R1gdtTpdYSc3OzLFuxGKfTgM0hiGtJsaaxWQ0YNUWyqSSFXFGtnaxmizIBy4Nm0ymJDCtBWgguBr1WUZ2ERhFwBglNp6lyt3DHLQ8zPh5WyWqZi5VKHr1BqElp0Mg+QFmt52XPweyS3nAYHZ5hcmyOVLzEnbfdz1/8xV9x3733sGbVUkKhUYXZ1hny6LQF9CaZnyKGWynljOh1NiYmx1i/fgknTr5F78gBlq4QukMGLXpi83lKBdnzMiCHsKTtWuqq1/HYQ3/Ot/7hX9m8acsCaUwviVsRb+VDKBTy3C8Byf5r2/OKcHtlC/jKCFwZgd/KEbgi3P5WntYrB3VlBK6MwP9GuP2nJ/+Zp777ffpHe/jBvz2Fs8aCxavHZF/Y0C/k8hTSRbRFnepqEdyrbMoLdjMcn1I3u1ajBbPegmiMhVxJ9Ww57E7Vd6gERK0Gh9ezINCWBGeao5CXXpKyym1Jikqcg+KIlhSp0+VUXStmqwWD0ahufpOpMIEaN/4qP+HZiEp+tS9uV32KsgHl8Np4d++7rN+6HrPdwQu/fpW6ulrampczMRLhxNF+7rn3dl5/9U11XBaHgXQuhsfnpLZe0HNppqcSqotRejJvunEtr7/yIqtXdVJVVYPD7mJiYoajR06qBcH44AwdKxazfv0GPnh/Lx6PW7lGdRUbpYIWvcGijluyRxVNiZK48ZMhArVVXL19C4VyntBcWG3COu12ipkUZpMRjeBfZXNcpDWdBuFCK0FSemZKC72cpXyJvJyXgiw8pP9HOikX+l5lwbWQfBV9VjZ/RQCTlK0IkbKAlvScVi1CpRNXpQ0rFYzS3VoR/F7xUrelLOQWOnDl74vrW5ysMjYFQQhlpffUjsloJF8QcWcBR6zSrZdE2f/fK1Ij2WqlwCoxSoS0y320cmzyO9LBK4hY+Rn1GPrLyV/NAv5YxDUlL8mqRVKYafSXhP9cPr/QPyvHohORSbDOC89AxkFkwsuPK7g5EZxElMvnJRVjwGw1k87nVFpBU6oonVDEcQFMmaWLRmNAV9YSGp9Ror10ms5MTiks+JLgciJzEZxOh0pgTs9KKqesNirzpbzqV91y9VZa2lr5t5//TPXd5UoJsoVZauurcLtdlzDjFSWAuT0OCoK/ziTVRqecJ6PZgNVsRmcQVKxNjbVsugg23OV0qFERLFm+KGixHKlcXlqR0UgCVRa0OnAYZcxVjFrapi+lUssKgayRglydhkQqSbaQUa9BWdyWihVyGUGLlZTRQkR7s9GixJlkPE0+U8RicmA1y3PQE4smmJ6cJhadw+mQdJ5B9VtbTCbVbSnduV6vWzm75Zg8VW6cbodKfKczCcqaAnoRkHU61dGrzna5pLqyC/k0LpcNs0mvMFWFsqRyxSChRVs2yR6Zwh8XRMRXL4AF54GQAPKFovqUzQNJ3GpFnNdU0IgYXSpgNBrUnBNDiYgWbrdTCcKCwBLpMJfOqOuXzEPZiE6nCyrpKTMrK8JlQTa+CgqfLC57k95EbXWtErBzyRw6dERTRU5eGFKEgcbaelYuXo5Za+LI/sOUs2VWdK7EbLKRiAtezqjShiISCtKsrLp9ExiMOrLFAnaHQ22IZfIltVGGvkQ8FebE6ROq62nFunrC4RQHDvSiN3Kp27fMVZuvor3Tz8TEMEVxiJNTGySlcgqNLo9FUv8lDcVMEZfbpeZJLi/Ct41iUc6vdG4bSSZTmEwamluCRKOT8lMK8Swin8wfldSVJLxKZprV51wsrlLjsomaSsdIZZKMDQ+RjaMQmbliWvUHm6w25qIpYokibk8DXV3jFPMyF1HXnbnpCI1tTazwtTMXnaaiy/HB+ydpWhTkox97gA/2HiUXd7OsYy0+p4fe8wNEQzGsJg1lbYFwbIZrtq1jyzWr2P3SLxkZGyWRzDE+ObVQBaDNUt/sVxtW8ViaUsHEzFgcMlaCNUHCgu+vaPD7q+m60EtdsJ57PnSfwhBLf1WukFS9d5JgbO9sUV1t8cQ8NouJSDikNp2KOXHxZ1nS3kkknOD8uYuqM/nmm3cwMzvFnnde5cYdG6it89PevoQ/+IMvsKSthdqWak6dPMPGDZsYHx+lv3sYs87BPQ/coMxMYm5atkZSayVS0TyTo2HWLN3E9VffzC///UUOHz1GuSjzWq/m+OLFi2hsqqe5vYG7b7mTRCGBVW9VhAYx/Uj/unTHSQLM7/Nzofcip04dV31wF89dUO+DiWiK2UiIlauW881vfoOm5mYymTylYlml+ybHx/jSl/5e9dK6XTbcNg8djcvUvUIqH6dsKNE/2ofGVGHHbTsULnFyekb1sH7+r76A0+HhX//l+8RiGW646TZ8VT4G+rsZHxtgYOAiXp+NRx65Vz0neW4PPfwQTz75fXTGIq1t7Tz5rafYdctaVq9ewvhYkp07P8zMVFHNq61br1voSxeriyZPdH4Cf5WDqalhBqf6eefQ20gdvMyFRW0tlIrSdW5icXs7YyOjHN53nPGxWRL5GIs7/Dzy8H2EJrKcPjxAb++YSkppdCXylRieQImbb23itZeHMVUaGBwZpaWthjUbWtEacgwNTijEp9NtJ5Wax2DSqaS11C1oCw4cHhvtixfTPzSgUn7pTExhxKV2YgFbb1AGrnwuo64xitChXzBxCcJdPi0WO0f2nVbGj2JGh9vlZtGiZmUOaW9vRKcvMz4xqK55ixYtUmPz1ptvc8P2m6iTbslolObmlarfUAx1NqtFdZ2eOdJDXVMjHlcAf1VAiR1r1iynt+8sp88cZmZ6hvbmFQSqanhnz15S6TTZnBATDIwNT/A3X3qCkdEhhZvM5orMR5Jsv3ELy1eu41evvMbw6DgluQCUy0xPTap7FkHhSzpYcIrFckH1C6dyGTU/pP/O7bZjtmjIZKIYjSXKxSJ1NfX4PbV0nx9ienSORCyHSWfC5XSqTetlnau5+qrteL0OTFoNkdiMmsuSjDQaPFTKRixWK4FaHxMzvUyF+ghHhwjP91Eopek+JzQDB2ePDzAZnmLJ8lY6OxuUcaPrwiQbNy6nv2eIgb4h9R5b29KmaAGClU/EojjsNoLVfkZ6J5kcm+UTj3+SNkGmF1LkchEmpuQ6kWFiJIrN5sekcykcudFgJzafU6hyi3RwU1Ib4Ta7gf373+Ohh+7lbz/3eZUO87pqyeZ05EoxDh5/kf6RvSTSswz1lTGV69lx3SMc+OA4584ewWqLM5eeorq1mVgirYyLofAUG7auonGRl3Q+RrZQoHPJWlKxEoO9w4wNDtLeXMexI8eIzCZVB+/ixe20LWpj6+atNDQ14rC40CmKg+DDNYRmoqpDXEgUrYsd1NZXOHT8A04JkaY7zPDwBNuu2cJdO2/FUjawsbORsycPcPKVN6iyGKj2OekL57G3rsZabUdvN/Pm+2cJNjfz0Y9/ktHpEd55/y1lYixm8nSfO8fEaC+ach5jxc7YyDwbtzbynX/+Fi+8/ja7X3oFjTmL1WEiGk8wO5vh0Uc+xA03bOXixbOcv3CMQiFKTaCabEoMAnYcTpca9/HJUcbG5+gfPMPiRStZv7WdRKxM98VZRocmyMWdeN1VxONjPPrQh2htaicyneCl51/h+uuvQ2esYLHrqQ7W4vUFyWU1HDl2mp/v/iUfeeQxHBYvgao6ei5c4OiR98nnIpjMFX7vY/fjdHsYG5unULBjNFSzuM1DW4sDbSWPxeRiZnqCnt4LfP3rX+P82Qke/ND93HHb3TQ0N6peZek+3bxpG3sP7SNdSSqTgqTm3nptD6tWrBWP6ML9saZCvpghRwZ3jYvb77+DF197Hr/LwbqOpcyMJ/j5L17E5/djdbkIR2LMzIwq4kdzRx2eKjuZ1DyxaJIaXxu5hIY/efzP2XXTjTz37PP88eOPc/2269i0cR2bN2/g+Rd+RXNbE+9+8C65coWbbr2RXz7zglqL3X33PTz28Y8xMT7FyPQYY2Mjijx06thJxkaGiEcnaF+8hHs/dDPLVywlWNeAy9bEO+8foammkUBVNZVSmTdffZWhgT4SiRhOp52jx48zH4+jM5hZsXqdIkq01jYxOjTA3gPv4K12ctX1G7F7oG/kHIs6aylXkhSKcfL5OC6nmfb2ZkVXCId99PTPMzo2ja8qSG1dM+vWbKHrwhAOaxUrV6zFYDLx4mu/Ymi6i0CjjeZmH6M9F1i7cjUH9p+gv7efZDzJvXfuUteIgd4BQrPT+P0BmtraON8zogwfdU1LqHZXq3UGuiIz4VH0ljJOl4WxyQnWb9hIbD7N0OCY6pXWassUSlmaWhsIx2LE4iE2bFxOXY2LmakRitkM8zNhZkfSLG1vpLOtnsXNDdhMOubC06oXtFxaMM5Jwt5stVORbvtcjoHhYYbGRgnPzZFIS9WFBa9PapWcpFIlwqGkSoarew2dWVEa/IEAgUANq5avVobs8fERhVUXpP7EzChT8+OMh0bV9bqmpo58tsK5s93KONPethS93sro0KQyWgsmOJctsGHTKlo7HCTTo+Ty8zicOvR6ESbFCFpS99ORuShmqxWLzYrP72MuGuL0mSn81jXkMnk+ePcggSo/6XCGpuZWRVX46Q9/Qt2iALFYnGwxyb0P7eKGa7fTsrQFC2Z1jzYxM8b45BiDQ8PMRxNqrS3vneH5MHanA3+gFo+3BqPRTSqeZnRwhNm5DJmChZpFG6ltWU8qZ0WjkTWWAafNglaTxWTMUijNk06FcVlrMOmCCwZtzUJNUL5UwGQ2q/0HqUPQGiW9WQapv5EdhlIZimKoFZSyFS2C7TWiKUsLsAZNJYvNKhVFMSqEMBhjoI3htBUwlcZxGtKEZ+fUfVkkkiCbL9Lc1kZDQwOdncs5e+YCp+Se1Oiiu3uYuvpGDA4d+w5/gMVkI5cpkkllaKyvw2TU4LDrqQm6yKTCaMhSVeVSlU1aTVl1k9uk5kgrBgZJC+vV/WU+k7tEStIuJInVloUYy8vqZ+wmD5HZCivat9G5ZB2DQwPYnTq1lgpUB1XFgPjFtVohTmXJ5fJUVQVIZPO89fb7lIs6Av4GbBY3bW1LeOKJT/PRj35EEYnqGqowmiq4PDLHEtgdRkU20quxlHWqi0hkjmDQjaaS4Ndv/ZRA0EyxklJUJ1mrlkt6HG4PuayetvqbqfVt4fHff4Iv/d1X2bRhy4LRXW17SOJWNtOkWmSh9koR064It1c2fq+MwJUR+C0fgSvC7W/5Cb5yeFdG4Hd1BP53wu2T/OB7/4ex6WGFihThtmLMkS7FyBQzFAtlHGYvhoqNStaMtmiBvIFMOU5SEyKdlY1eCw6jA01eg81ow2ayqY172ZiSzg8RIrUmHdFETAlZkpKzSW9cNr2ATU3FVXJWkh6ZbIZcIYtGOhk1ght20NPThd1mpMrrIj6foqV5MRaDg+HhEXxVHkwWA/sP76VYyXHTrpvZd+gQizuWsX/vabp7R7nnQ7ezZs1afvXsbg7sO6TwsJ2dS2hualEC0fFjp1QSyePxq9SsJO5uu+Mmzp09y1VXbyY6H1cpyUw6r/pqZJEpXTiyQWkyWVTnl89XpVIU+cICSlOrlzSjZGgLZGXTrZIhUOfH6bUK4Y6ytoTZZsJiFcdlAYfFeUlovCSWXhJMJQUqgtHldKikS0W3vCyOCsZUNjQXemkrqgdVPlSv56U+0MtdrvJ1Qf7Jok42SKt8PtW/K2lV+Vc+RBBcQA//Vwr3sigroqhJEGr5PNFoVCVMxSmbTqd/gzq+/Nq7nL5VQq6kZhWiVxKxIgWp2ONCz+6lSO9v0rnK7bvQUyvPVYm0l1KSIj6LICePKR2lkjDWS6RGssplSd+WsdsdStwuF0TwKyrRVhDS6hhUMlcw0la1UbogNC8kMEWYNpjl2ORc2MglsnjtbrTZMqVkAbvOTGh0hthUhNRcgqWLOvC7fYwOj5D1OvB5vQyPDmJ32lQayOa0YbDo8dd4GZ8eI5NPU1tXw5Fjh/B4XcpFXCpElbhptphVwlNEezkmwSZLX6KcAavNht1uVaMgCWsRt0WwFtHTYhGULsRTCVKpjOp1ldEVVLByVOv0qiNWUtjSiVvISR+1Xs0V+VuX+31FYJO+UvkULKHMuWQyqcYHfUX174rYKct5SVx6nF7VVVouaLCa7FSKWtKJLKVCWSUS5bVitWlUwlwW3mJqkL8nGFlflZfqgF/158q1wCX9qyYRu3LKgCBpcTlvYg4oF/JqQ00jc0bE91JRidwinKj+Zlm1aiqqH1e6K8VVr869ciNLL61uAZtckj5WmQMV9boVgV8ECRlTSWPniuKYXuiyFSFArkEyZ0R0lnkruGS5Vsn8cjgcOBwulVxPpTMkEklloljoQbZjNlsoy4ZCLs/SjqVMjE8SDkeUmSBVKJMqaInMzlHJFVjW0s6azhUU0zlGe0dIRtM0NrRht/vIlbRkxASj02PUGHDZbEr0E9xsoK6G8HwEo9msNvtKInrnYqQLc+jMaXSmNIl0hFiszOyMiLw2tl61UV3nzpw6z8o1SxSCb3ZmguoaN06XFpujwlx0VKWYvSYP8VBaCbd2l4uxqRBmWxWFooWxsTj1dW0q1SWpx5qgFZdHksoRdCUTXle1QpnJ5nNRnDwVLal0GZ3eyfx8BrtQGnRyXDnM1pLqjbp4JEIulSPQ4KK1o55kPkH/8IjqF2xsWkVP1zQjQxHCs/PKTLFoUSs+n4dCn5NkdpaaBiO1jQH01hKJ7DTT02Fu2/ZJBoZnGOwdwW4MoC1ZCE1OYnGZwAyR+CB1TZLQFjxwCK+rQT2/ru7zNLT5qGm0ojMVyYqZw+SjmLIzdiFOKVtaMDRl8zQ1NPPyi29x1dYbWNq5htffeAOjGfKVeVasbSaWnJYLLvZqHQf3n2Tz1hUEa/3E4zF1fRaUuvQEhmbnFT5V0mqyCXr85FGGp0fZcG0TXq+RQHULv/jpm6xfvpH6+ga6L/TRdaIXvaWokmLBahf3P7KLUGSKRFaMF0XSySxmvQ2/p4bG2laa61sZ7BpjLhQlGKhWXX61gVr8/ipqAjUKfRybj2N3WYlF5/FLl1xZqzqgDx85xbET5zh+8hS5YpFULkVP/0UlDFo0Zqp9fubjM9Q11vCNb38Vm92K0+nh6Z/8XL0n7txxC//vhz/izddeVd1yV2/aSkftUvVekiwk0FgqpMpJspUsazatYvcLzxEOhblz153ctG2HEni9Dh/f+/5TdA+N4Kuuprraj9frUmLjP37n63zpK59lYnKASHiWG66/gX/9wQ8xmewq0fPTH/+c9vYGHv3ILupqlmK3NjAfLjM7m2R8bJrauiDNrY3qWqL6oA16ursvMhsZYnjyDP5qB6fOHiOXTytSRjKWo+fCODojxCMJJfYPdI3zlW9+ht6eXuZmQgT8dk4c76OmpoOTp4Ws0M/OB5pZutpOLmdn989OM9yf5OMfv1+lzd94/Q2VZJ8Yj/DQo/fR09ulri2jY+N0dCymp2sYg63AE59+nN6Bi2RzcZXyDEVmGR+fVKhHRZ8oVvB4vFRKFdKplLoG1tRUU8xnVUe0XHslFfPqSyeZnUqzaeNm9fVCIUNnZzvRaIiaoI/BwV5WrVqGUQw9lFTKZ3Jygi1bNtO+dD37D+ynIdDA3iP72XnzzXRd6MPl8DDQN4rL5SMTLVBb18Q9991LIV3gxZd3c+7sMaqrfPT29GMwWAjNzjHSP8nSVYsVUjAUmlKd3H/wiY9S1xAgl0vyzqH9HOu7QDKbUcciFRBiysrnRbTNk0qklJlI7inEmCP3SVVVXpzSB2yWzc6SomPYbXZFcnHanPi91cyF5hnsG2ZmcpZ77r6X+bl5ovNR9Z4n5pJAVYBqd5ANG67C7wiqNFYmXSQqG+9GoQFo0RgqWO0mJqcHyRQmGJ3sgrKZ3btfY2YiweqN6wnU+JkJTajO7vfePcrtt63H5/FQLeKFzcnoRJxz5/vVPXBHRxvjo9NK5BZjxap1q9XcCM/PkMrOq/Pu9ulpa66jydfOwfdOcerECG3NbbQ2LUeHg2ymwqKWNmZDU0qYmI9OMjc3xhOf/gTXXX0jlPx86Yv/SENTHQ8+egsDo4c4ee4NBoa7+MRjf8nuZ45z/uSs6kOW11YiPcDy1S3YqjxYLU4O7DtBd0+/Mlrl9QlqWz20LK1mNjxKIZshJTSakoX4VBqL3sHGDVvYuH4TSzuXKkFberLjsbg69gsXuukfGGZuPs6xE2eU4UptTusmWbPOg8OjVbjirp4QkbkYq1Ytpb1luepXXNHeSCmbwli0s/+FVzh48Ag33XMf81oTh069w9XbNpAraHjqBz9j+fK13Hb3NkqaHLMz8zz99M/JposYTDJH/bj0Tdy+4wE6lzfx7//xEzpXr2bfoX10DZ5TfZ+LOpo5ceIULk+QDz92I++8+xqrVwYxFMs4TF7yGTP1dR3Y7R7OnjtLV3e3wkXLfUk+pyPY6GHHjbcQrF3MP377aXIpH7ffcQdDQwdZv7qDNStXY9S5OPDBUW66eRu/fukZLvQdVULIzp330dS4jtlQlt3vvsbdd97J7Pg4I4P9jA3143GYlWjw0cc+qu6lu3v7Mdm9ZApCT7FSZTNRnhumpTZIbW3zJWpFirffe5s/+pM/Ytv11/DZz/0V5y6eY9HiDuKJDD5vDb9+4TWi4QT3f+h+Opcu4al//QG7n39ekYUS8bgSnmIJoQc51b1ofVM9J08e49qNG/jy3/wtJqODu+9/lK7+YTyBADqrgbvvupVFSxroHjpFuZBkfGSAydExhXQ36h189JHHaW9dxb89/SuOHT6rrmlS3bFli2BJxzFZF+pNxEi0aNEy9n6wnwOH9qh09qart7Bm/TrOXDzHkf3HKGvyeBwONq8T09IWqv1+Wlra8Pr8jE5M8vLLbzA+NoPb7qbGX0NdsI5397xJV9d5rDYj1113jRJuR8Zn0BnsjI2FcNod7Ny2gZ7ukyTTcf7oiU8xG5kkmpolmgqTyM5htmuoCjjxVjnYd/AUQwMxVqyt5+XnBvjIx5/g1Vd2MzcniF0NT/7DP0LJwsljvcxMxVWXrN2tZ2D0JBf697P1qg0c+OAYDXUtXDzXq65RgnDu7Gzi2m2bKVMik5ult28UiQyvW7dBmSBmJqPkkrISMCgzmtxfu6scxJIz6Ix5OjtblVmx+8JFIqGMMivKeqShpZ7algZ1j52Kxek6O47XWSITL6Avmbj7jq147Tb05byqSNBWipSLWbVOkfvUSklslkI6MqM3Ss2LGE2NxNMZBsdH6B0aYHYupNb2do8HncXD1GyMmppadS8xNDioyEbaskZVFNUGGwh4g9TXNSnjUGNdC7ORGSKZaULxKY6ePM6RI0cpyc+ncsTjBZVSnByfxWnzMTM9p+4BZE2i02hIxkMY9AW8XrNKFbt9Rjo6G3C4jUxODZHKJmlsaqQ6UMMHe89y9FgP9Q1+9FojGsxkE1rCUzEy0TLFTAmrw044NEVDazWr1yync1k7rR0NaCs6hqcHudh1Xr1OZP0ga4z5WJT5WEyt16WGprauHn9VLQadVByU6OuZITI2r+6Vza5qrNWNOGsXgdVHOqcjEGhUtC2LJLSlyqSQVPcBIh4KEUkEV7lnU1sEJa269xTzp6odooRGX1TmzIoSbrNqvSTVH5qKSR4VPTb0FQv6shaD1OJoM+g0YSrlUQKBLDr9OMOjh3G7tJQzUMhomZ2ZUybWzZuuJRhowuH0MD0fZmx0nANHDtHesYSp6WkSyQSZfIEZEaTzigeF12unLujB7RTaT4ZyIY3NosftsGAWI63MpopWVblIqlcM50Jvk/GUqgehNwniWKuwzgtkJo0iNC0khmWBaDN5SEcdbF13vzKuSP+zxZ7Fatfx/37wS9au2qAMKelMVFWNJOMZlUj/+S9209a6hNbWdswWGyuWruaZZ3/Fiy+9wJ//5Z/x2usv0dBYw9r1K0ilo4p8Y7OK0TiPXmeiXJJ9FZ1al4t5qrG+ilf2/AeZQgirvbxQWVOWxHQGu8tDLKplRduHqXFdw5/84af40he/wOYNm9FqFvY3lGNGcbJk3bpAq1LH+V/S7ZXE7e/qxu+V474yAr/lI3BFuP0tP8FXAbfiIQAAIABJREFUDu/KCPyujsD/Srj9p6/zg6eeZHR8iOd+/Suc0tVk0CwIrBrUhpck6aR3qpQtq06ecl5gyTmwl9Eb9CqRaNYaMWFGU9Cgq2hVelYwatFElHQhg86sx+ayiSGURDahemhlheGwWfG6HErIlQTpfHROpR+lf8fl8xCORLA7JTmhJTI3w7GjpxReKjaXJTQdYufOm3H7XLz2xkvkyzmVgNty1dUKZfrC869x7lw3nUuWEAgE2PPKPgw2cSrqWL5sBWvXbGB2JsT77+0jmUjS2NikULuSEFzU0ar6F2Uj7+2331PdJx6vj2BNHQ6HW7m7xeksnYFzc1EloIlIZndKx19BiW/ZQhqj1aAQOrlShkQ6htVlxGw3YLGbqQ76lZClMKUyrpJsLRbV52WxVDYqRFC73CcrIqOIRCKuijglrlP53mXhVhK08jMWi4xnQf3s5c7Wy78rvcODg4O0tLQoIUqEWPnbC4+5gAi+/Dzk62rdILZUWTbo9epnRdhbQKVK+lEQzbrfPIfLQqvq0ZH+VNliKC/glS8fx+Wf+U3XbEm6NBceQ/4VMVm18wrKtqIlL0miQmFhnA16heIURLfb61bpnVw2j9/vJzI3pwR/+RBxb2ErQaMEXBlTn8erkpQi0AmmWxaHMk6C8LIbbKrXMugPkE9nic7OEfRVc3T/EUITM+y49kZsRgvpWJLIdAiz3qhQ2UfGz7F69WrCkVmsdrPqNJNOWtlkkD5KEellkWYyG1QfsrifZYO8vbUBk1G6h7Vqno9PjKvxr6quUv+KoCpCtZxTOX5xT0tKzu3zEJmPKLdwdD6mxCWrza5MDpJklvSVQgSLGCtCpuoXlkTWwvn4n33C8jX5kL8jY6SEc71epd5NIjBTUEKqYJBzmRLlvKRKneg1JuLRFFMT00QjCTRlwWzpyGWzuLwmPH4RnW3KMSyYZRG1JTEqQr4kisvaMgYxdkhiNS8pU61K4muQc6+hUiwq4dao02MRgb4swuvC/JPeJXHvC3pXcJmSdJbzLfNM5otCfaljL1HIy98xXJrfC8eq5rlGp8QS5UqvSG9uVs1V5VgvLfTayiaL/F8SXPIpPbBiAEjEE+paIehyo3HhdSCJU3ndiItc9hIkkTk/F1WPK3NNUggYLJTyZdLRmOr9bawO0hisx6w1Mzo4hk5rxm6T85uipa2D2dl5jFoD2mIZp8NJLp9hOjJKoCZIKiNJWBbQcbIxlYlS0UcxOxbc44JQjsYydC5dyjXXXMPffO5vOH5kGIvBxJKVAZW2WL9hJaMjXbi8Ip7PqbShx2zHoNHR0FBH72A/EzNhjBYfQ8PSCVWjsMTXX7edsfFBDh3ew5LOIHptEa89qAT92dlRCuUUPr9bvfqsVi+FvKCTder12dzWQK4wz0x4UHWY+21tvPv2PnVdXL62lXBskvGJMGvXbiMWhg/eO0kuVSE1L/3VGlqbavFXuyjMOGheVEtovp+qej2egIG5aIxnfnmIf37y79i28U4OHr7ID7/7I5UUu2H7DuajSWbCEZwuHfHUKFV+G06Hg5HhWaJzSaZnJpVA5g7o2HTtKvRGDWfPX+TUgRHCQxqa6hZR5XPhtFkxG22cPnGeVcs3kstKf+coLq90Hc/RN9TNgx/dTkaTYVLIFDo907NjyhS0ffs2hoaG2LBhI2Mj47z5xgEaG2pVt6n0w3Z19WNxa7nt/i0MDw3x7n/2IJH5Bx+4C23ZQiFb5uUXX6W+vpr+gT5WrGyjuaWWVEoIEj7qG5vpbF9KbaCeKmcNdpNLmTrMGusCPlYvHVwW9ZoWcU/eQ2x2lxLCYvE51Uf42muv8C/f/b46nxNTEYxGh0oebbxqC3qzThm2zp49QzKSpLWliVwxzvjMAF/+8t+x+aqN9A700d7ciV5rVmLB00//hJ6LF7j1lp0MdvdxYt9JbBYbazeuJRQPkSlnMDutypAQrK/jwIFDuOxuPvvnn1fX9jUr1rL34EHVS1xdW0NTYxP9Az2qIy1XiHLh4gm8VTZu37mLaCzKv//nLwkGm+nrGWViZIx7br+DT3z8k4yMhZkcjzEyNKM25SSVefb8cSrkuHnHdRw8dIAP9r6nMLqCF25paVfihCBvn3n2Z1y37WoaGxv55bPPqfeQyclxsrkkO26+EZtDkOsVZieGGeoLc+H8HG2L6rl4dpplGxt54vM7OX76LbQaC7lErRJuDbq8Sp4c3n8Sh0/HosWNfOLxP+SlF97kld3v4Qq4aW5tY2p6ivrGapYuaySWmsQftKpNeKvNRD6n5eKFfqYmZ6mursHjFuFWnoteGUiyGRE3c8rs0NbWpDD8kxMxjh/t5/d//1O8//4HvPXmHlauWKLQnmL0OHToGLW11Xz0ww9x7txZzp89QyBQrd4fTC4THXJPVRXAbrSrPsDR8UkeeugRdv/y13g91ZSLet584100Gj0fefT3GBg8xx13bMasN/PsM6/ywf6D9JwdQWeCZjGwrN6gqgKWLW8lnZslMj9JKDzHaGiCvKWM7ENLyl/UaemIF4E2m5aOO4cy5eh1BrSySV0sLhihrIKuj5PLZf5rLLJ5jLqF+S9I+khojr6efj7/uc9z+sRJZmZmlKmnNhhUIsTuZ97kqk2bueHaXcTmMmxYt1m9p4ihzFvlVch3i82ksNWFQlpd87L5GC+89CzvfrAXjU5IFCaikyl81UGVdjUZCyzpCFBdI+LQ1fT1xJicStHaWs/kzCAzMxO8++4xtlyzDF+1UxmMxCwhKdVQJKSu99KzeOSdI4z0xfjQvfdi0jqZnogTmk5Q7a8nl8qoVK7VKoSWBMVynJ27ruX+ux7hnrs/hdtVz+Ytm/jUH32ErsGDnO95l7373uAv/uwLaMsBfvTUKwoXHQh4MJjjxFMzlHXS2e1j97Mvk0wVcHo85DUZspoYmXKEFasX4bRbmRqawlQ0s3HF1ey8YYeikIjQrugLJamYKOL3BhTS+Xvf/T6nz5ynOlCHVm+iqbWNRCJBoSRo3zCr1i9WFSnRVAiNIcP4ZC+rlq+EvIYtqzYTGYtiKnuxV1w89+yv8TR7KDor1DU3MDg4wMuvvsz8XI7rrr2Vm27aoVLZNoeeyNw0R44eIjQ/zPU3bsVrameyv8LYaAJfjZ1IuouhsW4mp8OEIkmFB82VJth2/VbiiUncXhM6Seol9WgLBppbW9i6ZTs+dyOpdJZ3977GdKQLh1unCBX5nINVy26gNriID94/zE07bmf5kqX80/e+wORENw/efzfkbXz1i/+XbVffw9T0GGXDNHOpQXwBO5/+9N8SjmT5j93HMBornDm+j2hkFq/LyKMP3EfX+S5mp+P86af/mmLFoBC17cuWMB2e5v03XqEUDbFp9Truf+AhzDarWpvojAUOHX2P7oGTlLRp/EEPXp+H8YlJVY0wN6PhwTv+QgmKv/jFL7j//od44IEHlTHSarfjl/7zNSuVYCWGiy9/7UtcvXULifko//ztb9PRsYJ39h7C6vTROzRMx/LFKkU8ExlR94aTY/0cObQPn9uFQWskGy2iK1q587aH6Lo4wne/+0OWdC7D7jRz8uxBVq5p5+FH7+GZZ59RaPCtW7apLs1fP7+blpZ6LvZ246pyq470dWvXsWnjepYtXkJn82IykjJ3+9R94StvvMEzzz7Llo1bMeiMZFJChpB5meXGG7Yp2suLL/4nBw/tVde72dmISsVJT3drcwuNdU5uvesWXnr+WQaGB8iXs7S2N9O8qImLvecYmhhSRoT7HtqhzKWvv/m2Sme+9dYA27ffRC4/w/5971FTHSAdM7BhzVV8/rNfUgLk2/tfZeXqJZy7cIrZSETdp2aySYaHRnHYvVR5qpgNzVIbrKKhKaDek06cOs10KEx+Hnbddz3lipZCrsJQ/zBujw2b06jMmJIiFUNjuZwjkw1TVWXE5dAxNjKBxehiYijJ4eP9+BtNOBxmnHLxKBiwm3Ws6lxBR+si3HYdeSHyJOdVz6nNYlgwVwoOWihP5QWxTHC9CzFBvdz4Y7bZMTttxDNJugd66OrvZmJmlrl0CW+gjs6ODvU+ms/lqPJJ32eWZCxBdXUtBo2J8+d6KOa0ymS0as1qrr5mC0aHUfVfj0nKemRGpYf3vPUe8/PzTA9O0bm2HZNZrllmZmcnWb16E7GQjlMnuvH5rJQ0CUqaOB2dtUyFR7nl1mvpWNrGe3sP8vZrZ9AZCqzeuIREIkw4kmD9mmtJRjUc/OA0kZk4DquZuflpJd5t234tD973gFrfvHtgD8fPHCFfTKE1iJG6THS+TCyaVWQCp9dMoMarUMI2SxV9PVP0dU9itToVcUsIPWaDB43Jic5TTbSop2HxapzeINlsBZPWqNKwCgSkyZHPp9EaZO0u66UyhZwQpqSiSo/WJD8jptsF0paQwETklvOk1ZeVeVlTMkDRoOBeBp18La8EW4M2QaUoQncUkz5CPD6A0ZiAShSdrszsdIZEDJYtW8V1a65ndH6asbFphSwPz80r496Ro8cZHQrR3BFQxleRHcPRONXBGhbJ2tciQmta3QPp9XkcFqFKGTAJaUv2QvJi21nYE5B1nDKDl2VdJ2szIUAJNctAPpNV31cGAi0YFRVJyGJGUokipZyfB+/8DDPT8yqhjC5MU3MNd932Cb74hb+j2l9LKDRBpZxj/brNHDp4Shnw163drI5heHiMXbtu5VvfflLhpP/6b/6K997bw/mLp1i1ZpmaA4KUtlk1mM0lteYp5mUFu2AEN5q1dC5rYu+BV+kbPEmg1k4qE8HptmI2G4nFUsRiela3f4xqx1X84Sc/zte+/PdcveUqRTda6Pe5hAD7jXC7YFYTfPpC9vZKx+3v6r7vleO+MgK/7SNwRbj9bT/DV47vygj8jo7A/0a4/cfvfIV/+devMD4xzPMvvITHU4PJbEerNys3n2Bl44mYElMC1R5qaqow6DSkChli+TQxETCyJdxWp+pyFLdsKS9ih4ap2RnSuTR2j52CtLyWC4zOjgntRW1+1lRXEwmFFR7XZhaXYolIJMJsOMyKFSsYGR/HZnfg9bkxOjS4fHaOHDqO1eyh+1yf6sjr7e7B43Xyex/7MO+8/w59g/2sWLGG8xd7sTs86CoG9rzxDhN903hrXWSzkgLTqKSXoHIkJSe3v9JbJYt3+b/H4yGWjrJizSomJyeZnJikrr5BCTUilEnibm5uXonayURaLYwlkTg6NobRZMbmcigcqDTbirNWRLtQZBp/0MfSFUuob65TaTQZ13KloBYmiVhyQZC6hBwWgfNyalU2E/+n4HlZSJWEjXzvsugqYp38nvyOSkxe+vifiVYRXeXnLou2C4sjSSYuJC9/k47VLKCXLwtmxcLC8xWB6rKA/N+fq+rJleiPEl0lNbuAohVxTqVvtSKq/dfnf+/IvSzcyvdlLuSzGTQKo6xXYtlvil1ApWIk6RxPieDeqM6LEh/zWSnhoaJfSJSK+KuXXmCNTiGapZe2lCvgcbmVKCjdVnK+E/MJ9Ak9ZhYSqiODgxw9fJQtm7dgM1nUPGtqbFS/k4jF1eaudJSJ+FWpKjA/P4ff7yMan2d0fESJGSNjw7R2NCvHsKh0kbkwTrcTu9VKsLaaocFelb6Lx+NqfD0+rzpvmWxenTsZZxFspVs3WFurjqevf4ATp09htpqora2lvr5e4Z0z6SwpSavnchTLIhRLH5FWPYY8pupsvSTK//dzJGMmvyNfkzlxWdRUf99oUAg1EVrldZGMxTGZrNT4g8TnEvT1DjA7HSaXFkFdg6asUwKlpGjbO5tBL5voJiU2ixlCNk6VqF1eQGtXdOLUFxSvdNHmlagrWGhJv0raVa4LhVxW9WirjlytFq9Xkko2BI0tv6e6lyWBXVxIXF2e/2oOyeupKPjwBaPD5dfIwjzUqw34eCKvcL4yRxfmtCDijepnk6m4egwxVkhCUsTgVCpJLBZV31e9XfqFn5UpL51L+VwBvUIcWy4lwRaS3fI6c7o8VCpahUqTZEFiLqqEBhGo6gP1BKvrmJqYZf26rQz0j/Daq3vYteNW4vNxJYpbTSbS2aTCbItQqzfYyebzKnksGzMmu4liJa6wlxptkZn5KdVHumnTZo4fO87zvzoN2Qor1wfxuB0sWdxBbU2AVHpeIZOdLiNVPjv5dJxENEJ10MfI+CiTsyH0JielkpVgcDGvv/4B6aScwyLLli/myOEj7Nq1hWpPDR+8vx+H00Tn0laFcZ2PxlncvpSWliWcPd9PX38fFqtObdo0NlWpFLbJ7MFoMHP63AkS6RBLlrTS1LgESg4mBpL857+9QjljxWawqx7EG7ZdS6mYpcpXx/mLpzl87DDBZgO77lnF8EgYm91Lz8BZHv7QJ9mx/SMYdQa+80/f5iff+wX33v8wjYF2xkZHCATd7N//LnaHlWVLlnOhq0u9fsu6LAZbkep6Gx0rmxWi//AHfTxyx1/zL9/5IQN9Xfh9HpobBNd5kcWLJD1qJTIfUhi0YycO4w3kWbm2hfoVjZwbmsIbdPP4Hz3Cl//+S7S3t1MulTl37hzFXBm3y08mlaP7cITtd61j8OI4vmoPG29aSqFU5uThs7isVbQ2dnDudBdGnRmP083i9sUqSb9m7UqVFggGA/icXkW9kN5IMVFI77IYF2TspsanFcbbbLYRm5tX3XrV1dXq+hBLJBaIBTYLR48d4ML5sxSyRX78o59RVd3A9PQ8nUtXUNfUoJJk0k1dKOaZGY/wzttvYXaA02egvbNBpZ02bNxITU2QX/zsGZ789nfounCR2pogk+OjZFNZ7rntbr75D9+kt7ePrddejdPjZmBoBKNFMK+qhI10pqDeox984BFsVgdf+4evcc31WxRx4NSpUyxbtgy0BXbv/gUti2qVYUCuq6Ojo2qz3eet4+zJbsKjEXbdeRsmg5277noQv69WHduePW8Si4c5dmIvHZ2NjI33KdH64sWL6jWzecPNmI016n06X0oSmhvjrT2v8pWvfgmP10s6m+EnT/+Yc+dP8tHHHuQLf/cF3E4vdouRkYEp/uFbTzDYP8Vzzx9R6GyjM8bK1a0YTVayKTsOq5enf/oUDoufFcs7OHfxBHaPmYmxEHfd/QDvvXuA8xf7VWe4bEyK8KE35tGZ8jjcelaubicY9Ku0tsXsVJuEZ06fI5FIE/AH6L7Yo6gagtQXhLLDKUYai0pU1QTq8PoaCIcSnD9/ga4LXUrMt1vtSlQTo5tc8zOxIuHpKI//8WO4XII87GYickHVFkxNTrNr5y34qwP853/+SiW8PvuZz/OVL3+DNas34vcHmRibZnJyhr17X+cXP/tnVnQu45nnX+BbX/0h4+OzLF1Tz79874dMTkRUx7P0uZ86c4T+gV51HNVNftK6JM3tjTidTkKhkPo0GRbICUL7kAoHMXEJwUOu//J+IN3Ngl6Xjma7ZaFaQIQak97A1MQUXRcHFW40EY9xw/br1b3c4MAADfUNZNIpXnt5Hx9/7MPYLB5+/dzrTA2HuPH6nfz15z/HyZOnCEXCLF26RFVZKHOhxa7MUblyjOUrWzh9/gj79h9kZHiG4YFZLh7qp25xC5vWr+aD918mlcmydFkTG9dcQ0PDMqLxSQK1VkYmz1HWpDl74RSpbIpgXZPa/J+bz+L31yvMql5jYO9bb5OKlvnGV7/Gz59+lkwSvvg3XyGbKvL5z36O5qYaVixvw2gqoNNnQZvB5/FjMtYxM5WiqamN7r5ztHfWkC2NEooMccft97Dv/ZM01q1mbHiWHzz1ND/80Zf47vf/iSXLV2G2uPjVs7+moa6V+XiCpkUt/Pr1F1UvbHWNl5bmBm69+RZ2bt+Jx+wRCAaxdEj1urosbrXBHAqHObj/KD1d/XR2rGDnztv54z/5M4XwliRWlT9AKptlcmaKcHSS1o4qHvuDm/nrv/1TpoZL3HF/A4FqFy2Bpdyx7UFGhyeoZIwMD8zw8vsfMJ0ZZMOG9XzzG8/wmc8+wPFjZ7j7zkcVNnjN6s28v/cNvvf9r7Pjlqu42HWMWDTOJz/2BJGpLJEZPUtWtJE3DNDVe4YXX9jPWF+CDVev4Ovf/lPOnjvAXGQGj8fGT3/yLuZyiaGuGB6/kRtu2EgmBbfedivXXbWa1/f/mDMX9+Fy1qGnAY9zJaW8VDZoeHPP20zOjuL1ihEyxezULNu23sZQb5rzJ2M8+ODD9I4c5Pj5V9CapVLDQG2NA41mGVSSJOKjuO0lqr1Wlncs52//6iv8/Cev8MYbB/n9j/2xMroOjPXyzt7XaG1upL6qjqMHjylaw6f/9NNU+d1MRfqo9llJZac4eHYP5y4cJZGKUdfYQDQao5ip5vce+irD/WIonOTG7Tt46oc/4tvf+BZ/+CdPsHbtGqxWwUiHqasLcONNN9DcXK9eo8FgkM997otKUPvZvz/L17/xTfU6Od91ivom6Y+exW7Xq/eu53c/T32wllu33cRrz77EQO8Yf/zHn+WJJz5Dc/tiRYDQGAvcfOt2+oa7yJYL3LxjlxI0/unJ7/L+W+9hMxpJppNsu2E7d917F8uXL6cpWK9IUMVSjshUhLraOrLZIgeOHOb8ufP09/Sq1+zGTVcxODCq7t/EUHn3vbfidOqZn5vikQfvYcPaNdyw7Qau2nQNBw8c4PCJg3z6Lz7Nc88/r6pFbrvzNp57YTevvv4q23dcz1vv7MFfI5jdOXUeHvu9j3D81Bn+7/99EavGwj2PXsX8XIKxkTHWr97EmdPdbNlyFY9/6vd58ZXd9PT1UyhreWfPYYWZjidnaG5tZlnHCgw6M1HB+YoJ2m7k/IXzHD1+gm3Xb6a7u5diRUcuV1FVK06nEYOphEZXJJNJKUHT5/OrVL/HY8BulTWQQWHitUUzubSBydl53j1wknh8DrtVh9/rZ/mSTm645jqioVmiETGrgtdhR1cpkk0nMBnknl+MtkI3EuyumH9FTBLxVig4GjKFAnlJcJoNaM0GItE5hsdHOXDyIkWdhvbWVvWeHokK7apAS1OLMiDt33eYYkHDtdduIzqfVP2wocgcxbKGW27dwYcf/jhLm1eRKUMhL4Kxhp/+5Mc89dT/UaYcX40Ol0esu2Ls0WE2LsOgr1a1S2ZbhbmYvDfNcsd9G1izYQmnzp1h34FzrFvbRJXfTzKVUuvMYKCZZ5/5NQatG7+njvNnetBQ4JOf+H0++pEHsRmtnOo9xauvv0Y6m8bpcTA+Ncx0eBSNxk654KZStuNxV9O+pFV1uct77p6X96hE/pIV6xQlQ/C7grmPTMWJZorkDXbaVm0m2LaUyZCYfuxoSzo05ZJKbAskq1SR+39BIYuRSdLPC6ZbEa1NRkmoFinJml7qTrCgw4pOY1bmddkMN1Y0GAQrrE2j0cXQ6yJodWF0+jBGfYJCLkypGCebmlOCqBi2J8YmsdireOiRx6ita1QJ57fefg+D3sKxoyeVsX1qaoYaWSMnk/T29qA36pQhrKbeR0NLEItJCExhbFYdtUEPBr2Yqh2qLmAuNKPuj8XYZzJI/dHCPoUY0WQdK0s+uZ9RYq4YtAt51WuraFIKl6xRewUyHzKZAlZtCw/f9XkudPWCLgXaCHX1VTx8/+PcsvM+br3lTsKhCZ577hm6uwaoDbZQV9/Orl130tHRyU+f/ne2b7+Bv/zMZ7n1tl24fW7Onz+DP+BmZLSfBx++T11nfFUmioX5S9UbJiymhXuybDHD4iX1nDrzPl29x6hrdDM+2Y/FYaapoZ5EKsvsVIlViz6Gz7KJTz3+Mb72lb9j66YtaLUi3AoW7Ipw+zu6rXvlsK+MwO/8CFwRbn/np8CVAbgyAr+dI/C/EW6f/M5X+M53v8h8JMKbb72Dz11LpaQnm5SutCKJRByNtoTNbsLnt2O26yhX8mSKOYW+EWSd3WzDbrZTEWSdpG2NJnWvOTk7RbaYVU7ooqascLEzqRDBtqBK4Mlm4fzsHJvWbyCbytHX00s+W+D0qT5a2upYtWqNEqzS+SSTsRFqWwLMTs9x/lyvWtzYbW76LwzS1tzEhz58J3vefoN9B05gqbhoXlbP0OA4bouH66/ZzkD/EKMjIxSLFSWqdHYuVcJfIp5Um0bFQlG55T1uN26vh4ykd1VvbEk5r0OhsEIFut0eXE6XQv/IAknwetWBamyC4ksmmBfss8+FxWJS6EVJHuuMOlLZOJs2bSRfzpBMC9pWupByKiEom42y2Pif4uplgVNm62Ws7WXR7TfiqKT4LiViL4ugl5O1/1OguzzrLwu78nfl+EQwla/JJqiIeAqle0lk/e9iqwhb0ul6Ob14WVy8/PtKpP0faWH13HSCS/5vbSy/QR9LemVBVLucvJXfl+ct41GWcZGOG3GVKiySQXW7SPLG7fJw9VXX8NLLL6n/B6oDqmdW0qglvWrwUUlWSmXVzyopcEku5lMZhUoUBJMIuJXiAnrYprXiytt58RfP4a/2s2z5UtraF9HX30tVoIqh0UFlIp8JzVBV5UNn0FETDChs03TyvDr3spD0+bxKfJQbDafHKXlehQsWfKgIgpKUld5os1V6QmMKJy7Hns2JsK1VKFnpShNBZWp6VgkqAkQSkVKc9xMzU9icIiJq1Ua7iKuSuE2rvl9JAkm/n/k3aWjp15XnWJbXpmjf5UudyZeS1JeFWhFtL58DSUFKKluQyZI2EQuCwm1LJ1JFQ2g6TE/3CNFIHptFQ6Dai9PuIp0QvLOG2vogwcZqssWUSsTK4wl+VaG5RCnXSGJWepsFmXsZyS3fE+CVnP+CEm1la8Gg02MSvLHBoI7JLD3G0oudSqnNOpkvcmJKJR3Fghi1ZU5pldh6WaiVsZTUayabVov8BXNERWFcp2cS9HQPqg2vRYvqlBAuz0heB2aLdCDnLwm6l7ujxShRUghM2azKZ6UnWoRvEQYk1Wskn81Wf+VBAAAgAElEQVSpjUDZjBHkm6R05TnMz80ph7VsZiixXJLtJUF5L7jgqzx+bGaHuvbevusuBvsGee3lN1jRuYZSrozRhEqE6PUmlfTql6Ssq5Zi0YJWXySTlzmoxe60YLQW0FiyjE4NqB7nRCyFRXr4bG5WLV9HKV+hmC/xxiuvqY7Lutoaqqo8RELSTxxRXZeCL3VXuxkaHWY2EsNXVY9e76ZY0POD776ATW9hzdUt9F8Yo62tAYfHSCQ0y5q1K3j03gd5Yc+v6OnrJRoXZKuRZCpHJpNlUXsdoxNjuH1mmlqqiczHWblmGZlChIvne5kam8Pn9rBs8Qoa/Et58Rcf8MmPfJZl7Z38n398kng4RSGnoS90Hpfbxv0P30H/2CFKuijReJ6+gSHqW6o4d3qGWn8Ld9x+Ozuvu4ljJ0/xt3/5TZr9nSxfvIaZ6VmFexfMmWxynT53StUiy9VjLhWmoJ3HV2vklju2MDaY5CN3fZ5FTUt5/vnn+emPf8TE6BjlXIWOxUsYHR5V75Nmm46NWzp59LG7ePOd57kw04M+6OB8bw+h2agykqxcuZjmpmb2vX2aVDJDbCpHspTHVDZxzc41XL/9Jrp7exifmsCoNaluPcFJ1tc04nX6CAbq2LRxixKu5FNT0pDJpXGKeFdKK6KAXDNkzCVNJKhhaas1m6xqw07e6yxmE3bZeI/G6enppayp0NbWwpGj+xga6OHhBx9kcGCYz/zl51R33NRUhFtuu0MJKmVNiYpG6g7szEUyyrh0z4M70ZuzHDn+DifPHiaZjrFjxy7e3vMuj//eJ9WG49M//zGjQ8P85Z//BXfsuoORoRGefeE5RdEQPKcI4OG5uOo9vOqa63B6qnh37z68VVX80ac+xb7De/n/2HvvKMnu+sz7UzlXdXV1dc5hekJPT5QmSxppFBECCTAZL9FeMMuuvbv22uuw9mLAYMAGbLIsMMjISIAkJKEsjTQ5T/fM9HTOuXKOe77fUsvz7nv29R7/9Xp35mhOj7qrK9y6de/9fZ/n+Tzzi2O8/NILih+vqanhtz79SR555IfEkyHtabXaTLzywkm2bttOa2sH3/7mQ/R0d/GFz3+WE8dOcvzYWbo6Nmiy5bHHHqG5tYGO9kZcLjP3vfUtvP0tb+fsxXP8yR//d2684WZaW3pUoPZU2TEY87x+5DVNk9x5972KpXR7vFy6fIkfPvwQyyuzOF1Gdm7rpLPNw/pNDXR09vC1v3qCXM7O8ZMn6d3QTb6YJhRaxeMx0tFVxeToCnOTeWrqa0nmImzduoVQdIWZGenIhV17tnL5yiA+v3RoljSVODc/r4PRKr9Xh5/dPa1qKJMdeHFxiYvnB3TAKSQJQQe7HU59HTLclGOjpKutdhcL82KU2Mjs9Dy/+MlLev+SchPMn88TUEHYbnWqOWfjxj5qa+uw+hYUIX/+3AVmZxdpbenA5fLx1FPP8L3vPsS3vvU93vu+DzExPs3ggByj/IRWlzn80jO87e2H8PrNnDp9kn17buZTH/v3fPeRbzE5Oayp7uNHr3D50gIed60Kr85qKNqiFA1pPf4LOliEIe33TicrpBCT9JyblJAg5wM1tZmMJLMpxQl63V69tnFYHXof6WSKUr6gx2NJcw8NLuDzWehob2JxcUET+FL/ffutd5FN5bCZ3eTTZf7+e/9AZ3cXTo8Tb5WPA/v3c9ftdxBKrpLNxjWt7HIFWF4O46+uUZRpXb2fgYGTHDv+qqId77r9TkYvT3BlcFzxsO3NG5iansJoTlDTZMJdnWNs+hyuKhMjEyMcObaM02licrLMwZsP0Ny0gYe//xMlfqzb0MLG3i3s3X2QHf17SEXznDlxlmw6yYbeLlZXprWH9cUXfsnx45d55dVHMJq9fOITv8OmDTs5fvwYn/kPn2B24QKZwryK5pv7trK6klaspJyfc/k0BkOR4eFZXj18HIfTp4nM0bFpsvEyO2+5kQO33MyevXvUOOJ3eTV1HomskM3FcHqMHD76CkdePS4FI5CT41GZR3/yJMW8lS998Qt84P0f5o/+6E85cfqcbtf58AqBplp6e9eTSq9y79t38PNfPMLRw4N89OOHiMXGcFprKBds3HBDu9YjXL2ywOTsCqcuCHa6oMcQn8/L1MwY73nvO9jZfxsUAhw/epbb7tjFb//u+1W0SoSLfOAjtxJNDLF+QxfrN63jtaOvMTkzSz4v1+Q2ujrXKZrz6vAVujqaCIcW6e7qJB0ykEuKpczOww8/x9337GL33i043AW2b+ripdNPMTe3QCJu5ujhWdIJB7/+oU/T3LiVlw4/w9zSaxy8dSd11c10te7BUAiwbfNO1vdtxh9w8+73PcCJs4cZHj+N0wONwR7M5hSR0BDZ9Dw7+nvpbOnGZqhh28a7+MmPnmX46iwNzfXUNfmoCpqxOBwkYjZamnu06/PK0BVuumUv/Vt6sTpkDbei/dqR6CI/+9mj/PSxx3nnO+/nwe8/Rk/XXj79W/+R7o51uNxuBgauMDQ0xPrejYyNjFaMHh4XY+PDfP/739XPUk19A2/9tbczMjrNxz70G0QiGb7z7e/wwP1vo6+vh4nZMWxOg2KWpeamtr6O5559hjpHnrsO7GTk8jBf/9qDTM2E2HPgEEWDCW+NH3egiv0Hb+XkmXMk0iW+/e0fKOb+1n27qPHa6d/cx7333kNTbb1e5y2szOs5eejSFV587hXa2tq5//53EIsn6N+8hXholeef+RUvvHSE2+64G29VgAuXzvHiy8+waUMr//W/fIaGgJvvfu0r+Ow2zh4/SV19I1sP3MSht76Vr/7VX2GxWvnV889pd2sgWKuY6r4t/ZitFsYmxrXj9c677uTAzdtZWD3L4lyI7//NC2zc3ERbSwPBejfbtouh7Txmqw+3u4GZ2TCHXz+Dr6qalegS7V2NdHV06rWDGamiCKi4JUnScHiFucUpurq7SaZyep1VlH5SR4Y8M2rcMpuEJjLNxr4O9u2XNe8UhlIKt82NIW+inIVIaIWagJe6pk6efWmAVw8PEPCV8bjsrO/qVoO13+2hub6ObCKmxzmHkLaEFiT1JAW5XhfhtqykAjkHCQFBanyMUuVTlsqgAiUxGEoy1GTQtXXeZGJgeIgrV6+qmVFMrZOTU0onqa1rwGJ1YDLbWVmVzuaymjqkAkL+JmJZTp8cYevmPn79gx/nxp37qHJV6/WxwZBnYmqQJx5/mER6iQM37eDJXz7D8VOzlMrSX+sBU466xipcHgtWB2piMZiN9G/Zpt3bw8OjtHd0YTRZ+fkjrxOLpWhpqWFuOMqhQzfz27/z21RZ/EyHR3niqUeYXxzFbLMQCqeYn0+TSCexefN6TVhX38y67m24HU1cGVzk4vkhotEwza3VNDZXYbWaFDecTZuwlJwY8mZKZhfu+lbSJif1HRsxmL3E41k8Ti8lSaKayphEuDVI9VSRgpC5CgXFJpvMYk4vYiiatSKkmINCOoPZXNbHssk1pdGN2JTthhgO4zImUxSDKQzmZcosgSGExZIlKuvVjAjFXuano9hMfm4/9Ba6u9cxPD/MP/z0EWam5ujv286FgYuEVsLEonHtNJfrlJGRGTo6alm/fh3VAUGIWwnHZsjlktTW+vH5pA9WyGBCOltV86vMNpx2B06HGwnSZlMVY7EYr+U8L0AtWR8qDaxcMTjLOlJ+XhFtK6Qk/XHBQJ2/nzsOfIKrIxMUClHsblkrl7HgJxaRNZwY1tNs6d/Ea4ePcu7MFY4dHyAeT5NMZdVU+ZZ77+XI0eNqChEsfH//JiamRpiaGeW+t92j1T8uTxGvu6TraMoWrDavviepdFTXlqNj57l49Sj+oJ24rC9KaTXWyf42PZFia8/HqXHs4rc+9TH+/LN/zM6tO5R2J5+jN4XbstCVZI2ylrjVviBZEl9HJf+fOda9/qqub4H/67fAdeH2//pd4PoGuL4F/s/cAv8y4fZz/PU3v8jc9DSPPfozHf6KuY882M02GhrrMZrLlI0lktk48VQErGB32Svto6UKilbcnoKkEse1DMMl+Zgv57ULSxKQyWya+dUFllPLuOs92J0OkvE0xoIBp93N6JUxIisR9u3epwmhk6dOE48lmZ1e5abbb8TbYGc+OqMO3HzGwPrOzTz5i6dxWhzs3rtTkTmLi/OKza2rb2FlNYYxZ2ZmfIb+vq2Mj41z6fwAnb3rdOAsnbQZSScWBLkjKUuLpjrF1SkXxgVzkYXQol78C2JQOlDNZkEQWSqiaz6r2BwZFoo4JWmUxuZG/LV+DNZKirCC4zXjcMkC1KjdcoIt1FSoYn3EkVzSgaokN6/9I4LpWuJ27ftvpm5l4fJG96sqDW8IoWtfr/29Cia3glde67q9VtCVf6+lbq+9jdx27X7WBOW1Xl35mSyW1hDJa7hkTbi+8XvXis6SZlQR8A108rX45mvFZBm6rqU/RewyGw3qpJU3RJOPFqu+D6GVEIHqGt751ndx5OTrTE5Oq3BmtzkUm1s0VtKcZqNFh6XSOWQsGjCWjJgEYesPMjQ4pBimal81F89dIB/PckPnNnwOLy6Xk6XVJVYiS9hcNi5evsC999/L4aMv09bdrimAdC5JOBImFA3jqopTE6whl8uoaCivU3DBfr9PEz3y3ss7JgjHbCaNx+vRdFvZUCYUXlWHbqAmiNPlUfGvbDAyOjrO9Oy8utadDqdiFmWB5q2qIlsqaMpHFqeSHPbX+BVJKJhk2ee0C7coqVtBB1d6fmUbSFJHBtnX7ifyHsv7Z5XUwhu9trIvLy0tacdiXX2NotAkea8pLLtThR5ZzDc11GnySYR1Gc6LOKAGA0oksjFKJhmiG0ikkrrQ1i7bXFpR12s4YoNBUrdiHBD3eJFcQZDJJpx2O05rpfvXJB9ISZWbzPr5loGACL/SyyyGAMF/CUrNaKjgkOVzql8t8tWkOFgR09UUUC5WEMjSd1wwkEiWtetMBM/Gxho9fsl7Jc9H0NxrqfFKZ1IlSa49fJRUVJbv6v0KYtpQMSDIAEHeUzkuSiej7NP6uSiVSSdiKjhYHHbsHrdiMOPaTywGgxI2o0MTidLp+fZ77iO8EuPY4VPa2eXxOCiW0pgtRk3xuzwOSiUrsVglfSzoaDEUpNJxDOYcjuoyM8uj2sUrPWm5pKR0Guhq7yaTzDFwfoCXXniBpfkIb7vvLtb39Ko5oK6uWZG9BXLEE1HsXjMjYxM4XC7OnBnkzrvuY2kxpoKgILpl+4oQs3FjN3/we/+JP//CnxFLhglUV7H/pgMMj4zw7HMvYbdbCIdT7L+pn7mFZeYXxrnz7r2sxsLqyK+v9yvWdGZiibmpBars1dR5O9jRdxM3bL6JyeEZ6gN1fP6zX9AO63W7e+jobGZ+ZYJwfJKqoI1sIcPswixV1T6cTj8DF0eYm12is7ODT//Gv2Nj21b++nPf4mc/eY6WxnX0dm/S7ZnNR5lbmmVxeUUHh0uRFR18jy+M8fZ3raenYxsb2u4iEc3T0thAQzDIEz//BSePHtfezNnZGQ7s30P/1g28dvQlDhzcymvHXiBiTmCsc/LaifOEl9J4fCUdcO6+YQcmk41MOs/Vy/IcF/U8ZTJYcLq8VHkDBKrraG1u017QrvZOnGYbPpu30gsu6RrBp1scJLMZTebKbumy2jHKEC8nfZ9lTVDKfhkOCSnChfgcksmUJlCSiThT05NaW2BzWIklIjzx+KMsLsxQGwzwu//x93Q4/qlP/gfuvvM+MMiQ00oyE8fuNJPJFXHY6zQBH0rN0Letlam5QeLpZeKpEHfeeScXLwxw6cJV9uy6UY89hWyWM2cu8Lkv/Dnf+/6DGAombrvlLqbHF3jt5eMEg43ccftbFIu8Eonwjvf+Gj/9xc/4tfe8m3MDJ8lnwyRiEZaXQ/rZEgFxbnYSk0XQ6RZqgtVq0jp7epB1PX2cPjWooubnv/gHHDt6jLmJZUX6TV6apGN9Jzarmb27b+Dd73on8VAck8WmXXF/9dW/ZXFplbfd/3a8VW7GJ4ZJp+MMDF4iEc/ygQ9+jELRosKmp0qQshbtGLY7yjz04OepDQrSP8brR87R2b6H0GoCg7mE1+/UHt50WpDqET70kbuJRbKsLuWV1LG4OseFwcu0dzbS1dWuHbaC2Jdri+pANWfOnNY+Qa+3So87s7NTZLKCJrTR1NSkGGExdtjMNj1ejo2Ma0I1nUzoMVGMZHJ+k/dMEp2SKJKEVDqVIxGV3kIb46Mz+LxBVldimI0OxV2nE1likTjFUpmCaZIdN/Rz68FDvPLKEUbHJunt2aSIxHgsq+no+x94J0ePnmByclJ7vnsEaZ0Kc8vBG0mmo+zfv5e2hnYGJwa5PDSkxqNQOMm5s6NqFOjo2sDi4jKLoWnSZSFVOEkkE+TykjytwSqIxHy2ci6VM44ICDLlNcg1g7L5lcAgRgXpUpZ9XVK5NknsyJTT4dBjcpXHy+zMrNYULMzGqfZ7MJJj6kqEZDbLwZtuYGPvZgbPDzE2OqkUhfXr11fqCZwO6hoksW6hubGR/bv3ks1BKpnDKNvaaSGZWdUEn/iNFmdnMRvsnDxyCZupmipXLdHlND6Ph0hiEoM9iq0qhckZI5FbobapmvHJWUwWP8NXV4lFLFy+uMD83CoOu9TeGdmzeze/9zt/xKljF3n2l89zy4FbqXK5mZwYw2GRJJok9KQGIMbk1Dj/6ff/AKPBx7e/+TA333RIMY/x1DSPPPotdtzQreagUDiq1x+Scrt8Jcr6dQHqajo1/R2JpKnyV7Opr5/3vOdDtLX2YLe51IBUKOe0O1H61fPpJPMr4xwffIXz589y9BVJ3Fdz+8HbGBua4vLFEUw4+PM//Tw33FhJIf79j3+inc7777gFa5VDxZIXnn+aWFQwnTAzvszuPb3s2tvJ4VdO8POfn+Srf/Nx/vIrX8dk6mLrth6ee+48NYF2IpEQW7a04vKUNMVnKdeSSTq48457WFyaxGCM8uO//ym5NKRyE9x8ey279rcSjZcV893Q1IHb61HE58zUPBfPTOr+8b733oHDYWR6aoLGYBt7d9zGzHSC8fEZro4M4vGZmJ2fIJvPsXPnDg7s3cXxs8cIrSR47lenWVks0dm9jR27dtLSDqdPv05bUw+7t93Bht6d/OZv/Vta25rp6u5k3YYNnD5zmp8/8Y/EEiu0t7gVtd3UaGNdVw3J6Cqbuvvpad1JMVXN6y9folx06nWhxVGkqa0ai9OJ1dnG4koSt8unibzx8RGaW+robK/XJFgmK0SlEk6bgy/85V8wOjrBydMDDI8v8oEPvZ/9+29k587tNNc18o1vfo2O9k5Nwj3601/S2NBM77oNuFweujt7ydsMlJxWTp++SDqa45Z9txH0ufirr36Dar+PfQduoKmtnsm5cdK5LKMTU5w+dZyeehN37ullfc8G4vEiD/3wp9yw52bGp+fw1tTw2ONPML8cxuGsYmDoKk6zi4MHD/HhD3+ITb1tWMpGLEaDHi+HLl3iG1//GlaLDYtVcPfdeiyYmpzB76/hve95N2OXL9Ha3KTJwW9860GyZahpqGXv3p3EInPMTw7wn3/ro3zrq3/B1OVBbuzbrNe1y2Yj7Zs38O3vfJ26hnqsdjs37t6DyWphZnZBE8sTU4LPz1MTrFWaz8LSOG5vnNamRo6+dpHpyUXaWpvYf/N2FXDmFhZ58AeH2bx5i5o2Lw/NqGHghn078Pjl3B3CYrATj6SwWxx6Hfnq4Ze033vrjm7iyQRubxWd3esxSELPGsdTk9E16fFjF5QWs3lTF4nkDMV8GPIp7EYLDrOTdCSNU66jjQYiiTzBpnWEQlHFb4+PzvKO++8huhJiZmqa9uYm+jasx2Gz6jlYPJg2i1mT9cZSUVOSpYIUrQslSdZBgrm1YjJb1PQqlJiykKjKRfLlIkkxPkonqdnM0uoyM/NzarqTXlyzzcricgSDxURDc5v4b0kk0zgdHoxFC15XtVbF5NJiJi6qYLx/z03cvHc/vb3dSrzyWO3EE2HmV2Zwuhx8+8HvaW1Nj5hawlHGJ0cZnxohUONi3YZ1WGxOJqfnWZhfxVcVZGUlzpUrw6RSJjZu6Ka9pZN3vuNtVFcHyESTfP2bX8XuNGrqNZ1NE4ok9H1zOIOk8hlau2qobwySz5cYvjTJ1aEFChmpuwmyffsmTCKMJubJZKR2yK2J/fB8lqCnjUB9O1OhOFVNXbSv38biitzGi6FseoNoJmsRoZhldDYjWGSTVapwxKxc1u0i1VbGkkXxynazEbNBBN+C9uNKbY7NVMJansNSnMZkTmgatVAKky2EyeVjhMPLlIpGYpE8QW87O7cdZH3XDgaGR3jlxMtgL6vR9YXnXmRhOMzGGztYnJ8nGg3R2FhHsZCnualBq0VknSeuHXkcqSmp8np0yJRKJ3S9kpNKA0pa8SSEEVnzF/IVU6sQjARaJWsspYhJQlhEXJMYBIRgZNWfKSmsKIJmZQ4hfxOxOO1Nuzhw4wcZH52jUIjjdAvhKYnL2kB4NYvJIJ31BU0pXzw3hAkXu3bfxspKFJvNweTEDN/5zvfZtWcPmzb1EayrZW5+SoVoIf74q910dbeTK6xS5aussLMZuf6T9VmJTC7J+t5W5uaGeeX0LxW1b7WjZn59rgYLS3N59m//dzRV3cQn/+3H+Pzn/ogbtu2gXDarCeK6cPt/5sz2+qu6vgWub4F/fgtcF27/+W10/RbXt8D1LfCvcAv8i4TbL3+Jr/zt15iZmuTRnzxMtcuF22ahSnpmHXYKhZzi5oomA0WDIJJzyNpM+lvENVksSIeaIG1R8Ug6U0UwSaQTzMzPsBRewmy30dTeqsiYjDVH3JAknpROTBP1gUYKmRIrc6vMTi2QiKS0j6ixqYWBgUvq4l63oQdn0MTI7CWKBQO3H3wLmXiJY4dPsDCzoOKSKKxOl52edb2sLEdxOCsdnCdeP8nqQkhxszKkrK2r0wRtJCoOUxGsKgm+YrGkQk06k1Gkaywfp7rBz4YNmxR1W+lelS7SZUVDNTQ2EJM0sqHSLysDURFTM+Us+XJBRR4ZnMowUUQ8EfWki03CIJJ6kUXFWjpVHt9krgi114qua4LpWgfptT9fE3FlOH8tbngNobyGT17DJa+lYtdwzGtirTz2muC61i8rz0uXH/LfG8/pTRyzrMtLxTcxhTIMlt+TRIv8Wfv/teehjyfiIZV07drftY/X/4yHXhN3ZZAgSVGzWQRk6V/NYVQBt6x4u1037Fbx/cVnn6ers4eFuQV9vnJ/0kWqXafFMg6bXXv1yrkS6Xia6HIEr9NLIpxgemyShtoGuju7mByZwO/04PdJN89Rtu3cyvT8JFaniUBdFal8CovLRDixSl67lAtYZTJqBLe34hJWtHEup/06kgwVcVaF0TeESRFsZHEpCchMLk2BPHX1dbgESZnJEQpHtKcwEo1pWkz2z7IsYAtF0ukcqVSGVDZNppBXc4SIxS6ng1whS0aQwrL0lQGKbu9KV6vuuyIiCsJMMFtvvJ/X7mdreOE1EVfemwsXLurjNtTXKOpYXoMgN4M1NSrylgolxVgLOlsGNrKv2yVpL5282QxFc5GyWfp5UyrEigCrqWAZIMjw3LDWd1zSbtvK9+RzYMbmcKggLMj1VCJRSbAWBYosgpUkuE2YLNK9K4hkQRxLotCmC367TfpqyzrUly4kGeBISsTrdamoYbfb9DMo20rczKWidOea1IQh2uxaz7Smg68xRKwl3vV7MoNQcbyCBdfXbrepcUBS4YKglQGC9GLLMWdpUYSaNC5BT6fE7W3B5a9STNxKLCoeGRxut/Y3WZDb5EiG4/R29NDW2I7XGWR+JsrVoWF8VVZypSUdeDQ19Kh4m80licdlAGDF4RLxIq/bJVGKkjVIKq2sg2Ov3c/8zCKtTW3U1QQ4dfwEhUyOY0cm+C//+SOaQPa6giSTDoLBLu15W1hYxO7Pk82nVBT2+nwsr0Z49fAxutvW4/L6WFmS3toOvD4zLa01/Pznj9Hc2qhI1mBtQL8+/uQzeKtsVFd7Nc1bW+/X84fFYsTrceFyekkni5iMJQLVbkKLaS6fmyCykqGxrpH3vuvddLf0E13JcXnwAq+/9iIdfVvo7mnm5LlXWY2sMD03QWObi42b13FlcJWtO3s1WTE/G+LYsfPU1wf57U9/hmqDn3/88a+wGoJcOHtVj8P+GjuDlwdJJHO4vXW0dfWwcUs7pwd/xfY9QWLRDP29t2Mo2nVo5LLZ2bppCz/58cPUVtfo8fzUqRMcuv0Wvvmt73Dzwe1MzIyykFnEELBoVYCgKqPhmFIaBNW7c8suNS8J8SHgDdLe3oHFYmNd93q83gDkjNitVrL5JHaLEUOhQC6dVjy3pGnFMlXCTCpbwGyRc3VJjSmGYqXTWfDZ8v4ND48xP7+kifwNGzbQ1NTI5OS4Jv3k+OB0OdVEIqmHZ55+gqtDg5q02Ln9Rt75wK/x858/TU/3Bo4cPaFiX2NLA/lCikLJyPKKQQfID3zgbqYXBliNj7MSmSadjarhqbo6yMljZ9lz4w5qa4Jk0im+9vWH+TefeEAT8jNj87TUdvK+d3yIx3/6JFark/37b+GhH/+Qm28/iCvg4fTAGYbGr6hxYX5qVIWuhvpmXnnlsCIgW1ubMcvHuJTVwZ8MiwcuXCUlA8eGVqprHOy9aR2rK4u01PaSzeUFKMjJYyeprqpi86ZNinO9fOkqDcEWWhu7eccD7+HBh37I5aHLiqGuqw/g91dRV1vPxOQcmzbuwO0JMr8YJp5IE6iThGUeh8tIeHWAkydeYHRkkCuDy3h99SwtjXLX/VvAUNA0fmjByKsvn2LvLV3cdttempubCCfDOKtcfPd7j+B0mIjF01RXBXF5vHrME7HSYjPgcFq1X9of8FAbrMZoLLKwMFvBKUf1+t8AACAASURBVDucakKT9H61369Co/Rxh1dDRCIRNVmI2C3HK6fHrnh6OVUGA/UYseCy+yiXzCo0H371KIaSVbucBbPb2dmtouz8ygndTxsbWvD7a5meXuTq8IT2hedz0s1uUXOcvBfS/3nu7Bmy2TDzc0M8cP/9dLRvwGYzM3DlLFOzY9qdGouUyJdKVNV4FPEpXh1Kbiw2O5FkWK+5lMggBImSdDFHyWRTeq6PJWOkJH2rZh4RZuUALWqCRY/PQrIQsUPOW/KJkWGpmHfkIaQrV4RsEXvlnCY0lkgorHh6wfk2N/TgcTiYn1miraUNp8Ol14ySvmztaCeZTupxv7GmhUM3HVKR3+YwkkiFFRmfSEaZm52hJlDD0MA4AW+A3/uPf0Jvdx933/YWgt5mktEky+FJ6lqdZFhkNjRBzhjBXV1QgsjColRqeLFZ6rlwZprTJy+ouNe9rgWP04/LVk1oMYHT7CMbz9EQbNRjgPQwOmwGAn4XRoqMTQ4zF57nXe/8de1ddDtq1Ei2YWMzFy+9wpETT7BxcwtzC1MqngiOVjDc6YSR5uAG8nkjLe1tbN26vUKpyYLbIamlpF73eHxOZlfG+NFjDzI5f5VkIYzdZ2R0eJJoKML2/m04LR6WZlao9tXjsvlY191HqWCkpbmD6kAtq6EI87ElvHViTChx5LWXeeZnj9K3pZt0VM6UST7+b9/NaijOyTOnae0Jcub8eUbHVgjU1hCJlskmbbS2NXDnWzZQKsd56ZmTzE8lsFokIWrlAx98P888+QqjI0MkpKoiGeLALW28+wO7+fnjJ5GIWn1DO6HIMtXVLjXA1Pp68Lh8WM15BgdP4fU6qKkOEAvn2b71NjLpIv/4jz/RJKmk7gSrKnj5z/z7j7FtRw/xxCIjI5Pal1i25Hjl8DnuuPMQHW31SjaQY8hHP/AbpIs5Xn71RYrlDIGgnxdeeEmpBoGaJgzGq/RtWkdbc4BSLs7qwirmopl8wkzA3VVBMadN2O2Srs8yNn6V9f1bqG7aoAJlJJLQz7EYMJ968nESyRAfeP872bV7G9FICJfDrRUyV4fH+ca3vsXDjz2K22fnPe+9jw0bWzFbJKW+xPDVOUXeD1+eYfOmbWzauJMafwubN+3EUOVktSQik4f4SorJK9Os7+imMejjxIlTzMyOY/dYSObSzC0vYLK7WLe+h9TiVdr8Zvo3btKqm7/99vfJF2FodJLBy1cYn5pUc1IwUMeGHf2K9T54620qGBrKebKJhKZChajzygsvMDs3x/TsrJpJqgJB/IEgqWQGiX0uLSxRzibx+7z88Z99kcPHz3L+yigdQpw4dRSHrUQ+scTv/OYHOfvys5iScVr81Zy/dJbnRy4R3NCE213EZHFhMBmpCbpZWFygZ/1GorEEL79yTqt+gg0eLg4O4nW7dF1tNBTw+hykUwklXpw+c4ZCqYnZmXnautvYsqOXfMHOa0cGmBwPE88kCTTY6epsx25xcfnCEDPj0zTV1+J2W2lsCmgyOxILMTQ6TUNzA2ZxOFiy2DwFHE4xEopptKRVRIZSgWwygrGUxCt9nGYj+XiGoK+eKncdq7Es6ZLU7Dh0zTA6PEI2VWbr5nUszi8yNTGJzeygf9N6FZ6T8QQFWe+YTRhlraN1KVqkq18VYS+irRih9VrcoPQpWQNqMNdiJpaR7tccqUyGksnA3MICo1PT2KST12RiTq6d80UCNbWYtcrFRDln0pmBXK8YDWU1pEkKeXFulXKxzO233kdnWwcb120nWN2oZm+hZQxPvo7ZltI6pp/94gXS2bwa6RpbmgmF47S2r2N2LsKrr56gVDKzupph/fpN3HrHZg7edBeRSF4x+xcvn2Z27hJVfrMab2dmFsnlbJitVbh9ASVC2L0OYpkE41dGGRtdwGmromtdD41NQUymHOVyllg8pGZkWYkIel/OUwFnK6W4D6O1ipV0gaaePhq7NjEzH8bp8KlwK8Z6WR8L9USqUESrN1iz5EpJijk7pZwbU8GBxSBmhrwKtA6LUf/arVLlEqPEAsXSDHbmcRojilSWTuZkKqH1V/FEinLZRFvTOuqC7dx28B5eP3KaF48cVrSvSYgtPjcrqyvMzU5TXxdg+OpVTWG3tQapqwvgcprJZuK4HFYCUndlkVRsBqNBZkZJEomYzgZkTSgnY6vdUVkHYtJjrpgMRfG3mswU82kVbOXYVRFsZYZSmZdoPYKU5rxR0aTtOW8s1FKJOG31N3DLrn/D8MgMRlOeMqtYrUbyaTuGstDWZL4Qo0aOUcfOMjgwxu23vp1IVEzCSV5/7bgmjDu7evjRj36Mp8qD0VSmpqZKDWUb+3rx+90YTWlMxiQ2uxhszVgt0itdIpWNs359GxMTgzxz+FEam/16fBcDpFC4hNoUD8Fbb/1D2moO8tGPfpDP/tnvs+fGXRgMFjVe/r+F28r1i9SZvfHneuL2X+HM9vpTvr4Frm+Bf34LXBdu//ltdP0W17fA9S3wr3AL/H8Jt9d2pK4JEi+88AJf/Mu/5Mvf+AZLC/M8//QvaamrxiQJyUyccilPJpPE6XZRNpuIpFJE02mMkuhwWrBIsrEsSVSzJlBF7JDUl1z8Z4tZUjkRmbK6CHN4nIoiihkShEsxRcvOTy+wvmsTyUia0cvjFKSKq2zVXrvZqTldhEqSbMfOHRhdWZajs8SiCXZu3ccvf/Ec+WSBpvomivkcQ5cuU1NbrUKXYPs2b9nJhTODKlhZrQ4dlkvKV4RlcYnOzs9pEs5T5dNuW+kSlQGeoG0EdVy2l6hpCtDR2a7ilOB0RQyzWEyK5ZFBvQwOJXUhAqOgWCXhiNWkTnJBsqrwqj2blZSfDNy1l0UqT8UxaqykYDWhmZe0ZkVYuxaZfK1wuiay/j8EpVJl8bL2/q4JcmtJ28pCqJIKvFYofhNJLMnWN/o6r93l/ylpWFkYrOGL5f5FDNbn/EaSsNLx+U9p22tFLk3nCrbWUrnNWneu3Mfac3wz0ftGkndN9BXclMvtYHlpRbGzIuRJZ2k+m2fPrj0szC0ycmUYm9VOtT/A1k2C+VtheOgKAV+V9i0XcgXSgiNdjeCw2Bm6eEXTerfddFDxydIvJjjbru4Ojpx+ndau5kpnjs2Iwy1D4RA2p5kiOSKJVfw1XsqGPAZTSVPnK6EVMGZUSHVKAsyAIuREuAuHJRnjrHTv5fKEIxEK2sdjxuV14Q24WF5dJRwKK1JMUlQGo0VTpYI4lSRUVqZXkk1xOBR1l0in8AX8unit9AcXdBEs6zcxBGifrqJ+029iMUXYVB0y98Z7bTCSSqd135We10rStpJ2Xl0NaUpA+4IsFr2NDLVF7BQDQuUxxD5fFhrlm0K89CiJIK04ZRHdDUVMDumOLZDLZnVoLttGFrKKtzTLgFG+J/tuReCW911frsGsg59sJquLWkEmy+/L50eSskURh3N5nB6PDhtEqClmi+pMlmTwysoKLpc4232atJXHk/1IhmXyGU3L9tWErOC33fqcZWhyraFChE9NkstzEKFHklya8FW2s5pOBEVns1qxWSvJXzE7iKgrr1eQX5Lol1mC/ESMHSV5zmbByBvIG8okRFzN5zDabJrYSMSTzEwu47XbaWtoJBmJ0tnYTsDXTo2/g8WlOV45/DQbNnWqKDA2dpWmpmYVx+SYtLqyrMOg/i0bsdoNjM5OEEknMZkcLMyvUEobFEVflkLgUp4qn5MzR6Zxe/N8+jc/wQ8f+ke6OrZRyNYwMZli+44tWJ0CYktw9MRLxNJRenpaSaRinD53jht27sNosHPs6Gk6e7qpDriYnL7Kzp071VTwyssvs3VrPztv2MZPH/0H7U4TtPHUzDjbtm2koaGWRDRBc6AFv7uasfExlpdCKgRk0lkC/hoMBrPiVuvqGnn/ez+gmPrhkXEmJya5cnGBnnVthKLzrKxGdHhaXVdmaXUVi6GWvbdsZn1fMxcvjDA1tUoiGaGro4G+dW201PVy7+2/zvR4mKPHTnD81GGefuYZ3vOej1Bft047fetbqnjsqe8QSlzE53diKHi5/62/ht1i56Hv/4Av/fcv8b3vfZdt/Vu1Y/vChfPUN9QzNjbGxNSEYt2Wk4skDHFaO5s1nVTMFfWrvN733v9+sulK97F0/Mo5RIR+uY2AFMoFSbDkOXvquKarbtm/D6fVQiqR5PTZc/iqAuzcs594PKPY20KxrMNT+ZwszC9w9PgJfV5Wq1274kNhSVIIWq9Ec4uIt5Oa5pTn2dPTrZ2Ff/qnf8z0xATBoJdoKEp3Vy9f+uJf6/Bq85atPPnUL3n+pWdp62gimzdw9twCv//Hf4bBHCeenSVTXOaFV55QZLSkQSWZ1VDXoAJ0XTCoScDHHnmd9//mfdr5NnDqMnaDm//2+/+NQqrEg9//OzVYGO0mDLoPjzI0eZktN27R5P/xw4dprm+mu3M9V4aGGR0ZY8eO7aTSMU6dPqFY4I72Ls6fvozD6uM3PvUZvvfgX9Pc6eTGG7fz1BMvs2/XfoavjGgSOBh00dXRzurSMplUjnymzMpimv/0O79LQ0MPL754jH7BX5pLmgxxu5yaIO3btI2l5TANLa3YXU6ypQwjE0PU1VcjZwunYBNX5zXpNXhhhIf/4Wus3+4jm4tw+6FDPP/UWXp6+omn5jVV6fd6aOys4da79xCOxsmkSoyPz2rCUdLvK6GQDiptDgM+v4uyMGcNeRWVmxqDel0jxz1J16ZSaUqFIq0tLQQDtRXUu2RPTWb92cLCPMvLS6Jratpckmly7pE0l9tRQeF63FWsLIeJhpP4pLNuboGRkVmMBS837g8oYaFYlM74IjU1TfpcZT8sSVWGw8XI8DBtbS1aC3Hm5EXuufc26gK12oOZyoaZm5+gSIaWdkl8hrVPfGZuAaN0LhoE/S49fBY9HxrN1kq9vYSJpC9csOJ2Gxa7pL4zWsch5x45F8ggWGknOamBqBAStA5CgLZ2QaLLdYh2BlSIJ3Lsp5LkkZ9LUl2oF7LfToxMsjgX0URZjb+OjrZ2EvEE4xOT9Pf3aae8XNdI8isZStPb2UtN0M+2nZu0Q294ZJDzF06reCFVAi/96ihWg4tiBlYWotR467hl56001TVhsoLDb+axp37EaydP87b37mP7nhYuXD6jCdfl1QRWUxUWczVXroxhsMj+KEKMdKVn2bPzIO++/0N86c+/SpW7hnvvuJfJ0XGMlHHZraQlcewwUrBlWVgOcd/d7ya0nMLjrKK+3kdbp5+/+8HntVM1JGSbckmJBVW+Bnq7dtBev5n6uhbyeu1nUrPZ1YGr1AXq8DncLC3P8+Krz7IQmyZtivHES79gw7b1jM5M6PXz1MQKtx3Yw/zUPFcHx+jp6MXnqmFmapFyycQ7738v5y9cxOP1s5pc4s77DymyP1BVxfToJOdPnSaViJGIxbjrnnvYvXc3q7Eoo1MTDI2MEIqFsbgMjExeIp2JsmvXDro7u3n4R4+TzUSpq6mlxh/g6JFLNDY10tcXpLbWQWh1hYHzk9y8/xANzXWKW59dHNc6h0wmz/Liqn5tbWjgvvvuxmqG6akRThw7wsaNW7BY7Io97e3tVXPPqROXyWdd5DIycHfi9/loagnS1lGN2ZZkaOwoLn+BRCrDL38xQN+mzWTSJbZtu0FRvJcuXWXg8kXyxQjBOhcmi6TQfGzu2875y08T8NcRWYrRUFPNwNmr+Jxeqt0BThwZ4MMf+jDPPX0CjztAZ0cb+/cdZG4pwSvHL7Gxb4cSHBbmF5mcmGD7tj4e+rtvkkqu8uWvfI6eznZy2RypdFYpDsvhCD9/6kkef+oxjJYEB27eSNkQZiU0TSSc1TSd31tH/4Z9dLXvIpd08+qrZ9l2825q1jVoJY0pbyEfK2Atm6l2e7Bbhb4S4pHHHqF3yybODwxicrk0wRhZGOHM4ae5/dBB9u3dz8M//gknjp9TgoaYeDdt7GPbji20t3ZqqrWlsZV8MU8sG8bhMOMz2VmanWbw1DlW5he4cc8e7G43L73+OkdPnWZ2fomamlphy2I2mOhb3002k+K3fvv3uTg0xfFzlxgdnyCVS9Hb08rCxBUObOllZuAcHX4f3WLYmZuEziDzuSinz5yibDBz5eoU9Y0Oute18vA/PMvmLc2MT0hXt5nbbt+Ny+1V0XPyygSHbtuD0Rojlw/hdtlZWory/IuTxMNZfv1j7yBQ38Tzz5+ibLQQiWa4MnqV9u46vB4hUk1gLlswFIr0dnXQ0lyDyyMGkRXsbjMrkQSr0WVWImGsDpuK4y6Pndqgn9q6IItzC7htLoylHKV8FKuITMW09gB7bNUU03aS2SJ5rZc34nLIusXE0KVx/FUu7UkVU6SkhRvravTaWQxUHR0dmtaOR6NK+tAUrhhFxbAsdSsFISFZ8LjcKq4VdCFi0Gt4kdvM8jgWSdyukJXaoGKJ+dUQS+EQ6UKeUDxOQoybQrcygN3pxm71qNlI0L+lstRCyLowr48hJpDJsRDR5SS9PVtpbVrPLQfuYntfPw5Hgpnpy0xOTSkFS6pWDgvZYzVEOlvCX9PA0WMXyeZK3HzzITZv2s62HduZi13mzOkzzCxOkUomcLkcpJIRRVWLmdVgKROsa6CxSWoV7Fy9Osf02BKzsxGqGzpZv7Gflo5WLMY0q6EhEokpCsW41jJRFuO4rAkq64pczIilECBbsGGpqqGmtZui2Uk8WcTjlt4AmZHI7EBw0wVF5pbMkmIuKLlLiC2GkgWrwYmpaMQhNTOyVrVm8HpEjJ2jVJonnpigVAxRI9ToUpJMKku+YGRqehGT2cWWTTfQ1ryOju4uXnr1VeYiCyyvLmqi3WA0EQplSMTzuN1OlpfnqavxYTBmaW6swW4vY7MWcTlMuF1maoM+PcfKOrWQzmpNgcxMdN2vhm4jFpusBU0qpkttjN0uNBWzGpbF7FftFUNuXsVKMb6q+C9ry5x03crsoUIV0/WkmmvVXUsotERHwy7uOfBJLg1PkC+KmTZPMhXHkPfgsAeUepNMhnG7bYoc/9lPn2L/nrsJh+W99vLqq0d42333q5gthubWjlY95i8szGiAoVjKKbq8Z10ztTUuvda2O6TftqRmhaXQAjfu7uPS0CnOXzqCL2BnfmFarjrURCY7cz5p4r7b/pCWwE185CPv47N/9gfs27NLr4GEriM9xorUeROVrDZmXVteF27/FQ5rrz/l61vg+hb4394C14Xb/+1Ndf2G17fA9S3wr2kL/EuF27/+m2+wtLjIc7/6JUGfl3QsTCYWxWY1EKwL4Pa5dDg2v7pEqpDHW+3H43GTjseJRiOaMovGwiytLGjvmlyQGsVZa7fgdDtJ53MsrqzQ0dPF2NIY05FZFTokEetz+LkyMMbQxWHF+sjgcEv/Vk6fOqtD5ppgkEQyTlObn4bmarZt2clPH3mchakwTqubpoYmsukUkXCIYjGnHZONjW0qACzMLWO2ufQ5yVBEEE2K3NVe0IzevwwABTUlST/pC43GItQ31XHjTdvJGzOE9H7zmlCRxIskbCuLjoporchbXSqUdWGZkt5Y7RGtJAr14too+FTpZqkMEhU5LF5JSYKImiWaWiH7Js54DWV8LW74f+62Xfs9QQG++e9rBNw1kXRNBJVERMWZWknRXotCvhalvPaYclvtD70mRasJlTdE2zUxV1+PLKplEabplsrrkX+v9ddqEla3VeU21/5dezz5vbX0rb5W1e/eWKzb7CTjKap8VZpiFEHh7jvuZuTKCCEReqIx1vX0sr1/O9PjU0xfHcNtsjI1Lh1vMozPs7K0TP/GPh00FkVEXQ6xMDuv2DdxkrurnXja3MxGZmhrbWZ5dUH3p7JB9hGj9gkZTSUyWcE1pnA4bdpjnC/mCNQ36+JTkqEigsp7LyKhCH3JZCWNoql0g5gKnDhsDsUKhuLLahiwO5ya5JGe22Qyo0lbs8mm/dFiYLdYK8g3Q8lAXvp7ykVFIq/htkVaq2zzyuJO8NyyXwrGTJDCIiIKDtxcrgzARQQVI4I8H8Ehy78lvbyGWJbuSEmTyn6+5miWNGpFLBYBs+Lkr9y+gmKWicKb5hARJssF7bUW5LUIuZJSlF1D7k8eX567dhRJ0u/NVLegiwVfLqJVBbcm6VUZogt6OJet7JMm7dA2kCsWmV9cUNFCktViMYgnYvq8pYdYtnUkElZknCA2BVEs/WeyEewOh6JWLUYjyURCez+1J1H6uApirqgYFMRcIdtfnNEi7krHswz3Jemkz1GNDxoF05S3mDRyWXGVG/S4KK9BU+BWKy553zPSG1jA6nHh9PsJJZOcPHeO4ZFFSsUcXo+drpZW6gLVlLI5TCUTLlsDLnsjHZ2N2J1l/vIvv8LefdtoaHIwP7tMQ107viojuXwUIYk1NFYzNnmF4ek5TI4qchmD4l0FLxgM+FldmqNUTGEyZDGVXWzb1k1rQzfJRJn56RSnTy5jt7Xx6x/+EN9/8G+47c49XBg8woVLxxkZG6Gh2cONu2/g5ZePk0+78QSd+LzVmvKR3t/16zeo2UC6NhemK32YZVNUEzszk1H23tTNhg3d+p763QEe++7TmIuoqFvIW7CYqigZs6TzUbrXdVLX1Mizzx/GF3AQqHMwPj5PqWzFnWklnREErIFoJKUUhY2bW9UQkM4UmJgco2TMKe7f7arBYJHzmZV0foLejo186sN/xNxCgqC/gWeef4qFhRXiMbBaqlleTtHU1sDFq4d54fDfs+OGDTjtHu0L27p5G2aDg3e9/V08+pOfEloNMzExqZ3pExNTeDzVrIZimhKpqffRf8M6btq7T/unnSY3bqcHs1FSs5L4LmM12fTzKT2KsgPKPi4d2CLUD18ZJCeYW/JcGbjI9v4+4tEYuUJREdsls5V77n07TW0dJBJpFhaXePbZ5xQTL+c0vz+oKUw1O2RlwCQpRjNPPvkLNROIYUiGzC2NTZw5fYpnn3mWz3zm45ooE0PL6mqUT37y33P61Hn27b+JJ556kpq6AH/399/l7LnLfOELP+TE6UHy5Qit3dU4PCVGJi4yNnFVB4kymKr2ieBkUOHl2OHzNLXUsXnXdpx2H8dfO4nH5uULf/J5yvkyP/rRjzQl/+rRV4ilw2RIY3IZuP3eQ1y9dJnZ8Vnqgo2K75UOexHnvvKVL/Od73yLoYEhbrvnJo4ePsnlcyP85mc+raLil774h2zb06b4w1dfPs2nfuPjjF4d58TRE3R2ttDUUMvYyLCawKKhGMeOniNQ1cADD3yUfXvfzuuvHaVUSnHk9Rd54O1v1eFta2s7U1Mzeo1TUx+gfV0L2VKKufkZvLZGDAUPDoeBQNBNPptmaOQFfvXyNzFYovRt3MzJ1+bp6xO0die/eOI5xiem2LKzg6aOOjb391MoGsikcywurbC0tKKi+9zCPIl4RI1lgZpqPRZLB6kIF8lkRM+3m/v79Lxz7swZPS/W1dbS1tqGU5KrMlx/Q3STY+TQ6BUdQEpPcrAmiMUopABJnTr1eCi3ddhceu6S47ccl69cGmNkbBoDPm4/tAWnowqT0YnD7lestiTOxIjUv2Wzmme+9Y0fsO/mrezevZeAp4Oz54+RLc7hq7YxvzDJwtIKWEus32jVnshyyUV4VUw7BjV8GY1CcRBzXElFQ6XmC61BrnXEAGcxYTCrE07PdfLZyZeKJJNxvW6UY7wcm8UUUbmmySlZQa/nrNZKD7pe1xRUZBDkrxzTxZwhuGkxT0gNiODrJZEo4vepU6eoqQ2ysBihd0O7XtulwhmSkQRjA/McemArDU1+VlbndBvUBRv0uJEM56jxNjF47grLc2F279zL3JUZ2uvbaWxt46nnfqXmsZrmah3Gf+wz92Bz5zg7cFKf09JikuHBJEVDkar6klI6Nq7bTC5loLutj7sPPcDSTEwFvcmr09yy/1Yiy2FcdqealeLpKDlLghdefoHbbr6Lf/fJ32F5XioQPPzjIz/mob//Cne99Ubuf/ftjE2O0VLfQ21DN4HqVsopC4WcAYPJwvzCIk8//iQvPv0rdm3pZ0tvN6Pjo/zqxccJdlThbHDzsxeOcMtbtlK2Vq55VhajXDo2Q9koXZ1WpX90tPYQi6QZG52ikDZpxcVttx1iOTKtaa6R0QE62uuxGapYmpvTLufZqQgdrRuxuYykC1mqqtuZW1hhNTZPXbuV1o124ulhJTmkIz4o+DTd1tRUhc9rY2khg7/aS0eXmWxhgdoaHyOXEixN27g8uILXb6G3X8SkAvNzkrw2UOWtIRod12PiA/fdi8tp0x7H8bFFFhfnMFgErerA5ailuWEzrU1b+IvPfY2J8UU89noVIgqlOPsOtrPrQCMvHXmUjrYujIZ6UgkLFy9O8Na3vovnX3yFZ549QV9fC5HYImVDnHUb6nXoPzs3ga/Wxdx0mNhqmeXZCL0dfRTSeabGx5gYi/KZT7+LeDRHLmWirXk9TfUbMZqqOXxikOGRKQxls14ne9wuduzYzJe//FlOHH+ZfXu2819+77fp6pJrgKQK6elckZzQbRILPP/yI6SLk3iqMuSKK5pMS8QzxCMGStkAdx/6MBfPLlLMe4gUM1xdGOGtb30bDqMbv8PP5PA441eHqPZ7ueuugwwMDfD6qROMTkzS0bsBt9dHeHmCxx/9O+LREPX1tXrtWuWt5s477uDA7pupr2nEZnOqQU/MhLqWMZYw2POcHzrOg1//W6JzcbZ0VNLm7/vgB4lmM9j8fpxuP9/5wd9x9uxF2pvb6Whp5fy5E2qG/PxXv8XI5BL//UtfZ9+BA+y9aR9DVy7y7C8eoa+9gaSYj5Jp1jU0sXnbdo7OzfMPzz3Nr73rAUWdXhwcIBZfJp5c5dUXx+jeZKepcQPv/zf3Mjg4qInfC+dGWN/WTSw6z4GDQinJKYGgqqqGldUsDlsLJ08OkcgY95QmywAAIABJREFUWAnFtZ83WO9jZHJCkdaSEpYkfWNNA0Gvj56OVhrqvcSTC1TX2skUYuRKWQrGEvPLK9p1a3F43qBI5fC4vQT8VZgMJbKpCDZLAae1jFPWV9kyxRSaCBW6QTInBmWDXtOLkF9VVa1GsXPnLuu65oYd29VEe+rEGQYvTrF9ex87d27W46pcx5fzeRVtbSajYunNlEknJQmaV5OYbHO5xhb6VMloxmARjLJZ0fJCXIhns8QzGcKJJIlsmtmlJWYX51W4tTnsJDMZYskMwbp6WSSQzcpaTAhAslY1EqgO4nMFsBq9XL40pp/hQtrBnu038hd/+FksZYOu/YvlPOFYSAkizzz3rKb3b9izB48nQN+mfrzV1YQiUV58+RVm02MkU2Ec9rJ+3mUNQNFKLJ7kxl3bqW3wsxJe4vzACKNDiywty5qhgw3999C9eSeJ+DJmYxybJUo0NoTfL881RqmUJ5eRVHIV5bKTfN5CNgqJUAGr00fnpi1YvAFSBSMGo51CDjUb2y02XeOJcJvOp0nqmsauJhyjIQ+ljJqNhDLlsjjwuKSyJUk2d5Wx8ZdobLLgr7ISWl6mmMngsNgUv59Mldi951a62vvwOgL86pWXuDx6mWwxTa6YwukxkSkIDrrE7GSIlYUUDpuF9o5G2lpqcTllFSrHj4Qa4poaqxXNnElFSCQiJONxjHm7ispr8wlBYovxVtZcMjcR1LcQQzJCW0qK+dhGMBiAUoJiIVMhZVQWkrrekuOA3OZNw7qug9cSt0IASWCjife97b8yPDKrJBibPU2plMNYrCIZl7WZg3RaKo3EzGvh/NkhJkdXuPctD2C1ORWT/Lb73qGmlieefIKe3nW6HhSahrfKRVDqsUwlPB4bFlNRawZisTS+qhpq62tpaW+ka30TA0MnuHz1FJiyanQSs64YvJ02M4Uk3HPz79JQtZePfuS9fP5z/1XrRShXEshCaqkIt9Y3Om6vC7f/mmaz15/r9S1wfQv8y7fAdeH2X77trv/m9S1wfQv8/3gL/EuE2y99+Qt8+7t/w9WRIX7208eora7DZrLitjsUYRlNhHT4nSnGyRlSmGxlDNYShWyZVFQGzSaq/FWsrC5xZWiQuqYGGpsb8Pp9zC0tan+NDNS6utcpHnkpuczk8qTi9Kq9NSzMrGrKtqdtPcePnOLSwBU6Oro0eTQ2Pk6xlCefy3DXWw4SDi1AyUw2XebCqSt86P0f5uhrr3P2zGnFJUnKcN2GXpqbOxgYGEJiSzanG0+VVwetk9OTZLJpFdscLqeKx9KbFomHFZHnq67S/rSudR2ULRlSxYS+21ZrpStTBtEicsnQT1JLItBIMq8sKVpxKhuM5Epv+CCvwQxLB6gIORVssUq2/4QiVi1Xho6VFOv/nJ6V78nvXYu2/Sfhk0r/yf/ij/zemgC7Js6u3Y8OLP8XaGa5/zeHmgZB9YqzNUdRRDOT9BZVHK/XirdroutaenftcRQJXaygW9ce71rR+FqU89p9qAAsv6fYY7umhHJpGXA4NaHWEKxnW/92nnv6V1iNNlqaWrRnUnCETz72C9xlG36bh8X5OR3I9m/up76unkwqxUMP/YBt/f3asff8s89pOnbnjh0ki3EuhwdYSM5pklTEuGDQj8/rIhpdIRWP4XJZdV8QzKMMQsQJL4vYlVRJe/JkOBwMBlUoFAF3aUkQWpXXLUKnDC1k35HUcCIdo7q2So0Ckh4VpVqGxrIIdbg8upCV9LgIt2oEkNVoSbztglvO6spU9knZk8RYIOKLdrrKgMMiXaIhTX76qkQ0MetATm7tdrmJRqOcO3dJcWAHDmzTpJGKlDI8yeX0+Qr6WvqE5b2WIbnlDcy1iMSamhbB9o2uV1kpC7JMPk9Gk2DJjIpzzgs+WjpqRejVzqvK5ZcIrPJ48t6o+KyfjRL5vPRkaTYMq8mi77egxMRdn83mVEiQj0skGlcBW9LK2VyBzu5OAtUedd3LgtrpdKopIxwJabeh7LvSMyyGDRFQDSbpT8pTyGVx2aykUgl93erYfsMIIcla6Z2WYZUOFQQHLd276vh3kI5nVXiT1yFDcfl97VuyWvS+xTAg21pQ1iLey/5gMVqp8gXw+PzE0ylOn7/A2YuLYMnR1FyrCbnG+iCFbE6HXXWBGhbm5jAWvZiNAaanp7n54B4euP0Qn/q9T1Bf18S6njZisWVNFzc3B7FakwxePkk6myJVtBL9H+y9d3Dc13nv/dned7HovRAECYAgwd6LRElUo6oly5FlO5YT39iJE9uxY0c3jl/HcYqd2I5r4pK4q1iS1SlKFCWKRewESBCNAIgO7ALbe3/nOUvEupn3r8y982ZyiRkOiLKL/Z3f2XPO83xbXGxLy9FpLCrzKp2MYjLlsVnlelJsWLeG1uZWXnr+DVat2MRNu+7nzNkZrk6EGRjoZ1VXG1p9koOvP43VkUNnTpMlxp986o955jcvMjgoit0yMhk9mSTYbSUMD42pnEd5T4oCbmh4BL0+QWm5AKo59t7YTUd7OwsLixx8oYeH993BwWcOY9Q7lZ1cICR7jkbZzb148DC7bl7O5j1ruThwmZGJSZxuB/YSK/WZdSobcWE+RG9vL6s6OohFUgSDPiJxr1J03nHPrQrMl8z0TE7H+373TkqbQrz40vN86OFPsHfzXWh0Jg6+9jrNjR2cPTmEUV9GaVkd586fYnx2AI3Rh9c3RiYdZ1nzMmKhFHfvf1ApCD/6ex/DbhGmfhyj2cr27btpbGpj+fI1rFjRSU21mxKbAYNZiEpGhoev0Na2knQ8LaI/DFo9qXhK2bQ67Q5F7hGr8/7hPl574wCrO1YosHak/zJV7hKOvHlI5WlW19ZisFgYHhvn9IVeUvkCHV1dvPzyq1y6dJnHHvsCu3fvpr9/iISyb7dQVVWNxzvPq68eoLahlrXr1igCSHfXGlKxOG8efk2RVUKhBRLxMJ3tHVTXNnD8+BkqKuu4ff/d/MuP/oX3f+B3KOhyPPv8y6xZfRuBYJLGZZWMTVzGbIfRiQHGrl5R96RQyKq1sr5OMlNnsVpMbN+5nXdOXWTrlj1cOHuB42+fYPe2nSp3dN3abpVh/S/f+yH3vX8flQ3lPPfi06zesIbhwWEFWNx1535i0TTPPXOQdevX8/5HHuaTf/Jp9u3bo+IS3jj0JqlEjo985OP4fRH+5fvfZPPuNm68rUs1G6vKmzh5opex4XGVHy7xDE1NjWgKWc6fGGT1ug56zvVx274H+NwX/p5XXn6JF5//NX/08Y+yuqOdBY+XWDSB0+nmn779XVauWsn0wiQPPfwANocNz1yC4EKBcnc95WVlhAIzWNzDGF2nSeem0GpKOXckzzf+4Wk+9Oh9dKyu4eWDT9K9fjPZgoU3Dr/OnXffikaToaqmjHQuxfTMFK4SN4lYSuVH+nxRSksrFRCvN6UxGHP4fAtqPWpoqKOyslyNp3wseL0YtJIhXa2apLIeyQYic8Dj8SiluNczT0V5mVJR+f0B6utriwQCkzgdGNS5Rzg4lZVVXLw0ysXeUbJpC2u6lmM0OOlo65aTEr9+6hkqKyuYnhLL/0U++IH72LlrI2dOnyGbKfDUEweYmQ3jKpW8Q7GWztKyrAK/P8HO3e1UVDlIZYMYTbIXQTigxWZrJhYTu3ZxutCjkbOY7BeyhygAtwjcFgQI0GmVWl0Idjqt7CdFq2jZ8+QstOQMIueUJTKcrPuSUyvOHbLPKlCoIOc0jWBD6CXFXfYvNMrRQfbFmtpapmdniaXiGHVmAnNRJvrm+MJff4K3TjxH63JxQSjg94dpql2JzVhJ0JNS5MQr/YMszM9g0uq5ZcstnDlygdO9g7hLK9FLVEmZBUxphiev8P0f/RnzCxP8w9d/zLLmBqor7CwGAmzZswmdSfzBjSzOR1iYi/Lwez6CQeNi/cot/PIXTzPcP8rK1k7mpufJprI0Lmukf+ISBjOsW9PNDTv2KJv3v/riVwj6Fula28Ttd28jkpzFbndQWddM/+AsGzq3EA2GlX3788+/wr/92y9oa1qGQ5PDbSwQ9owSCc1RWuPirZ4+hrwBHPVG9GVO7nnoLkUKddgcKo/1+eee47Vnz9LWXqnIK26xArc6OXvmPCWlZUVXmEJE9arXrlvGyrYGvveNF7DbCjQ0ujEbqliYyxFL+omnYqQTbkXIEGWiwRWhvt2EvUTOR2m1Lxi0btIJIWWmsNjS2GwmcXLFOxPAWZpmVXepAle9M3lOHL1IKB7kptu6lWpxcHCa4X4v8Uie0lI7LY1NbN28VZHEhKxz8vhFdPoCofgV3vvQ7czOzpGIwqqObRx44SiHXzuDFjduVzWZdIy779/J1h1tWB0F+vrPseBbIJWRGkRACBO9ly4rDVZCMpKx0dLSzGJghJWrDTQvt1Iwu/B5k5h1Nbx18DyGgoPO9nYoxDh+4iiPvP9WWhqbGRmY485bH+HShTmcznqSQj5I5mluXM7I8Bg11dXKIvuHP/wOkcgC83OTrO1ewxf+5xdY1rxcvQ8isRRao4ZkZhEtQTzhizz1/PcoK9eSTItqtIDVXE00ZOb86Tlu3vMwsaiBNRs2cej4YUKxKDfv3seJt04i1AghQ2bSCfbdtodEOsbY5ARnzvfStWYDf/VXX6a8ykwgOEEuE6WhvpZ77rqLu2/bj9MkkQpgxoFeY8Wss6isbVeJA3/Yw1e//5ccOfkK3pFF/uKPPszo+V6aauu45z0PULWqU4F+t937R7zw8o8ZGxnnyBtH1Np+6sxFPv7HH+Azj32R/pFpzlwa5NLgEAVNnp7zJ4kF5rlhQzePfeITpBcCvPLEr8kV9Jyd9bDnnnvYtLGbd868zeuHXqa5tY4du7co942zPVe5ae8qGprqCYZD1Nc1KmLy+VMDVFVUcutt28ixiMNVwGTOoTdYCSzqmZ2B4St+IvEo/ugUVQ0a7G4LF85Osn5NJ6XWMmW7uzDtwaSDP/7DDyiy3kJwkoIuSd6QI5lLKbthrd5CMJyh58IIOo2DUCjKyvYmzNYEdfXi6BEnFojjMpdS5a5ShLFkoggkCulFWR5fs6B1OJ0KMBfVeTSSUHtDb89VduzYqPLo+y71K3eRdRvX0d3VRU7cDqJhSmwWtLkMuVQKs9jQZzIk40UXIEVcFYKMOClodGrN1ZnM6I0mUjmpjZLorRZ8AcmnXSCdzxGKhplf8BCMhJRKu6y6WpF5fT4hZrpVTIo4Z0k0RGlpKTU11aoWcDjtCoB+69WT/PMXn2VV02aSWYlvyaExCHicVgQxiUU3Ww1kdWmGrw7xq6efYHHRS3VtDQspyW5PEA6kiEeTaLUFdS7u6JR84SBnzvdx7lS/UtuW1yxTRAGNqZWmlb9DRvYRrYcSZxxtwUvQfxVNwY/DmcW7cFWRD0yGUrIpF6GgDauuAk3WgLOsgrL6RlIYSGQlhseuiERum0vZgScSUXUuwKhR5HOTzoYxa1buQTqt7NsptPoAZqMQugJ4vcNEIx7cTgPt7Y2MjvaSzcUw6RycPzdAR8da7r37Aa6MThKNZTl+/DSLwRCNzS00Njfwne//Ew6XXWX2ajR5rg6P0N7axvp1axQJNJ0KKeBWo4lTXi69Iz2FfJxoeFG5oVDIoMOgahlDwX6tzwFaUWfrirFRVqtTza9YXPKZSxRBQM4pQrjNZcPoRXWqAFtxbRIHDo1yQJKaTfUihDwvZfI14rj8TZtNi2cyzyP3fxGfJ67eK6HolCKRxMJaQoG0IlKaLUIa9imShNlYwpuvn0Kvs9HUvIzz5y5yyy23c+r0OXX+EfJqMOTH4bDS3NokFTnpdJz6hmoVXfH4r55mdtarSNFf+sqXicVDbNm8lgNHn+Hy0Fm0xix6k1bV20KqNJAl6Ilwx+7PUluyjUevAbfbt256F3BbtIMWhbYQ1q4FB11X3P4X7sdef2nXR+D6CPzvGYHrwO3/nnG8/izXR+D6CPwXG4H/FHD7j3/L977/dRa8Hl577RAOWynhcJRkMoXJKrktBTL5MDltDKMNdKY0ocgi0XCGSnerAm4FrAlHQiz6F2hd2aqURaFImJIStyrCTp05q1RxA0PDtK1uw15mw+NZICa5gavWc/LYWcpLqhkbGGNyYpqspsB999/P1PQEJ44e4cZ9e9myZT2HDx3k7MleZc+pzRqprKwlGooQi4Zwu50sWy45WaVEE2nsdrfKABTrqGQmpYA4yb0sKytTTaFYMqqsk5uXNdPR2YFZqSdTqik3Mn6FaMKvrOXEGlnApSVrHwFoi3a/WQU8FYFHARqlxtBiNklR8lt74aIlcFGBK8oWBUoWRKEqz1Eo0kOFISpWq/8BSF36eslS+N1f/7sqV/JPlgqVa/NxCfyVBqT8/SX1q4Cx7wZcl5S3SwDsu+2Vl6yVVYanXuymRSUpDoNFRYp8LNktLykt5bmXQNmlvyu/J4CiFFnvfp1Lj1myTJaf/UdgV6y6/P6gsmq0Gs0kYkllI1peWsFNu/dy5p0zWPRWxkfHiEdT7Nq+nZ//28+Iefzcte82pSKSAktsuXt6zyuF2d69N/Ljf/0hXas7Wb++W+WuijJpbHaE+fw4G3euwelyEA6GmJ+bEYSRhUUP7W3Lqa+rVvZWkuukAMFUWgEdE54YFVWVapylQSzjKLbDYl0p6tXKmkplIS4KIAHwivbRwipOqIw8+ZDcPAXS5gQOLao01TxSamYZdylKhQ0ginG550UgcUmhJ6Nr0Im1b1LNy4qyMgWIivpJoFJRixdyWcbGRtXfb2hoUECyvC+9Xq+aF5LDKvdDvq/sr+WRwohXykDJKs4IiizaWtUYVyC9egmSL7SUCSuTWaHKxaJalOYamf/iCCWAb04pgEVzLrnORaeonPos6lazyYZJby4CxrkCsWgc/2KAYDCkfu50l6k8rKaWZZSWl2O22QhHwyqjKJmKKTWsABOSfSljJJa9RRJBETwv2iEXSRQFsYRXOd1FJbqA5iZjUd0rILEAviaTWf2T55C8SNVYzhSIh2OKNKFIDZLPlReQW6/WGaulaMsc8PvV2FptFpobGrHYnUxOznPm7GU8C1HcpUZq6+uoqqqhrr5B2ez6/T4FokTDQQUmKIBeK0pPsd/WKHvkTVvaeejBB3jql88xOjpAfb1bZT5Foz5sjhhGU0JZgdnKGrA4m5ic8BEJJSlzVSiFnlYjFu9Z8vkwtdXl5HNaRofmWdbUjdNah9FYRc/5YS5f7mdleyuJeJDFwATv/8C9StE67RlR1p5ef4R3TvYwOx+mpamLkcEp6muXc2V4glBAcs81Khc0m40xO3eFO26/gT/86Ed48tknlDr1xNsj3H7Tbj75wT8gHdCyeeM+9t50A0arnrM9PSpXev2OTkZnLnDbe3ZhcbvwheNMzI7jrnBinCzh+LEL9PdO8LGPfpSOFR185Uvf5Stf/jLbdi/j05/6NOfODpLJJdm2Ywt2Zw0pfYhMyVWM9jyJaJYKdz2f/NDnmfEuMHR5ikVPirlpaU72k84mCETmWPCO0bVuOS6nkTVruiFrwO2qZOP6LRw/coTmlkbaO1eobFpp1OU1Fs5fGGD75p0qGzgUnOLgqweorqxh/813M++dV9apki8stsZCtHDYHaTiUUaGh6irr2N0cpTBKwMM9F2mqbaWfTfcQMS3SH11FYsLC/T1X1Y2/2V11Tx/4BUe+fCH+Okvf8nAwCh//eW/5Qc/+jGjI1f58z9/TM0bAb0mJyY5dfo0W7dtZdOmDYxPXGVxcYFlzY20NbUwMnSZJ5/4GZFogMamOpW5Ozw0yq+ffYGNm7cTjie44eYbCcb87L/9dg6+eYTGpg3Eo5Ivr1eKaCF2CYnrm9/6hiJ0CfnBMzdFPBZQKoyP/+GHeOyxvyYUyPC+hx7i6vg4k5PjdHV0KsDxzbfeoLOzg2PHj7B7z3a6163m9NlTLPp8ygp7VXsXK5Z3MjXpobdnkIqKat730Hv5n5/6In/y2P+g5+IFBvoHaWpYRtuKLpLRDL/4yXe58YFy9u7djdNez0i/l7cOn+fqyJwinzXXLaO1o4Xjx45jtzrxeHxs2biN9Zs3c/zI24RjQfbfdTs9Z06zffNW5doQWIzSc2GAD3zwUeoamujpv8DPHv8pf/rZz5BKmdHhxmJwqbxUDVF0losEU88zOn6SzvbdzAzX8vd//QulHPzKP/wB054BvvkPv+Ezj32Kv/vLfyavy7FuRyXReIrfffRuZe86OTmpbP2s9hJGr0xy5cpV3KVuKmvFSndGNTjLK0qVAj2fy1BRXqpIb0JkyVxzgxBnhXLJGk4mlYK3rLxcZR5nMymV+Tk3O6v2FY9njra2NrKZpJqfTqe9SAZKp2hY1k7AF+G1V48RjxYUYaOusoVMuoDbVabyDo0mLffdeycVVU6eevKXSk0vMQPptAarRZQ4efzBGS70vIPXmyQRN7N/fwf1jQ4CkXE0WnndJWRSDiJRO4mEuJJk0Yo6SzLWlSG1hpy4IORVnL36v+ydxfOaOJjksFnNav8SMkwyk1WEJCEGyF6nSGj6ovL23x0/CnmlhBGFsgC12WTR2lGvLTqbiHNIS1ML03PTSqEmLg1jo1cZvHiVhqoqutetJJ4MYHcYyGSTZFJZBRKmYwUivjRzUzG2b1xNqctN0LuANpzh/jvu5zvf+zn2klqm5v3KIrx+eSWnT5+ie7uLD3/kIX7+s3/lfQ++lxJHBW8dfZu4LsakZ4KKsjpSsQK6gp3+3jHuu+thfu9DH+frX/0u+ryZ8dEZ1q/dRFfnGq6OX2Xnvp1MTA5xue80e3ZsZcPq9ZAxcvDg63zusT/lkUfu519+8j3+7C8+xU37bqe5eU2RMBZd5J13zvBv//ZrbtxzG3NjE7iNeZVNmvaN0NrkJpGPceTiCMO+CIGChploga17u5Si0ued55Yb9tDc0MTM+Dzf+aefsXVbJ2Wl5aqBPT4xxfmei4qAJKSwEpeZe+7fpdSX3vmYUph/49v/zI4tHWQSDqxWI9u27aLM1snUhI8333qdsblebr5ro1KupzJBFhZnmZ7047BVMTzci8WaZeOmtWTTOt48dAGjJcmOPS0YtDJvS7A5dLx55C18gTwbN68jmzWq/eXCuQB1VeXUVrUwNDCEzWrFHxCCi59fP/03nDr1Bm8fe4OW5W6amxoo5Ay01K1FW3Dy3W//hHVrN7GirU016Zsa6rjcd5k13SvpGzrLgUMvYbSq8Ef23nwLeoOdifEwJ45eYW5mnp27u6hvTTM2dZy2rh20NK3mn7/xIqmoHbvNREN9vQLjTpx4idbWKtZ1r8FqKqfM2cpNW9/L5JyHqdlixvk7J85y7nQvmzZu4Rtf/Ufuvm8/Xu8sep1GrVOibv/Ex/6EO26/j8bGWhKJJAVtlGBskupyAznjAq+99Qyj44PMzHno759g/53v5ytf+g2jfQMceONtvv3dH/DpT36W8fFpfvTjn7Bm1Vo+9rGP8/nPf5Z9t95IMhPDuzhLXX0tPT2XOXO2F4fDzaJ/Hr0uw9337OOzn/1jalzlRFNByOgw6x0Y8hZMeockPLDomecn//YjnnrmZ4TwcMd9e7h7525ef/xZVtcvIx4IsRgM0rVtC5tuvonv/fznfPIzn6PnfC+9p3uUwn7Lrq385PHH2SJ20otBxuc8vHX4MBgKlFTYcVl0BOam6Who54ff+io2jZEvPPYlOrbvI5KHY8fe4g8+/hF+8fiP6e07w5rudh79vQ/yta99lYrKcppbmum7PEB3dzdPPfEinskUdr2LL//DZxi6copjx19m783bqa9rJhW38fYRUedmCMUCzPuHaWwz8aef+UN++uOnaG1sp8JRCYkC2ViSS+dPs2fnRqprHIyM9ZLXS6atAZPNTDKXwReK43DUcOHCFUZG5tT6d+vtNxJNTBMKz7K8tYFYOEE+rae+ql7ZiHvnZ/DOT6vsTznXSw2g6jytBr3ehFZnRG8wE1QxFuJmMsPkxBzrNmxQltR9gwMkolHuvO1WOpa3MD85Rj4ZRyfxSXo9ZqlNEgkyCVFIGjBLPIiQunMFRcJRdYIoLwsotaWs1c6SErQGDR7/oqrhg6Eglwb7SGggmkrLiZ2ysip0WqmtUsr5oLSijOmZcWbmJhUYV1Nfzv3378czHuVLH32CH3/rKfbffSuJjPQ04mQKUZVPGskvKIv15157hpNnjoEuh7u8hPHJMZI5K7mMAb8nRWf7Orq6Vimi1Jlzx3n98Nskglrqli1jy/ZbQWPG6/djK11FqLAKm7OE8oocudQkVmOIfGaBvotvYTBG0ekEoHSQTkttaycSsFJWsgyLsQSnuxKDw0VGq8dgkfd6CdpMgaTUHaqzUaCglYzbrHJgsBR0irAsecN2u9TbC2SZIK+bJBodJ5MOUltVRzgQUbXW9JREeYiVcIwH7vsA69du5nxfLz/9+eOMjE6o3sqGjVsVSfatt4+pOlZqrjdffgOX1cYDH7wJs14cXqawmHUY9VnMFi3NTVWkU2FiQvjPxslLBq84ZOSF7J/DbqpGr7UtdSqKZFxxmcnkVEyV2DDL3LPZ7IoALLVcJBzAZBB3oyKBXbVNhFSll7xkg6qNVX1ZbCKof0Ub5izZVIhk2M4Nmz9Cib2GYNSDVh8p1ooJE1ZzmTobaPVplX8r2bp2azmJiJYLFy7j9fhUBMS2rTt57fXDOJwuPAseGhrqqagsVbEVdodFRU5oNRK3YCIUlIzgpIoU27h5E30D59m0cQ2/eu7HJHMhLHY9Npe44BTjs7KJMCFPlDv3fI5a9zZ+//eKitsd296tuH0XcCuVrea64va/WPv1+su5PgLXR+D/0AhcB27/Dw3s9ae9PgLXR+D/3xH4zwC3//i1v+Pb3/oa3gUPzz3/vGLxR5NxTJKPU1NOLBkiGlsklgqqYsVik9zKONGQIE9XAAAgAElEQVRgmlzKplRfVrsZg8lAPBlTGTaBUFCxaEWR4l1YVFl009Nzyoorq8lSUlGiWN2HXjnKrftuU0Xkm4feVgWi3WInkUpQ11jPwNAlykvcPPy7DzM7O80bzx+mrrGRUDhBPJRRmZ9SZNqsRpVP1dBUx8DQAIu+EFU19WRyBZVtaTTriURCWB22op2rHsLRENFEVAFPZZVlKgvTaDaysqNdWeCK9Y3kmi5ZqC5luhbVKsVMFfnb0uQUQKioJtQqRajS1Cr17G/nQzGjTaVgXvPx+S1QWQQ0f5tT+25F6pKl0LtB3Xdnxep1Yn97zXb2XeDnEhj77txc+d7Sc0vjVv6/BLYugaqqiMpm/5fM3Hf/noCB8jsCfP3HnNylPN2lHFt5TpWVq5dCsmif/O7XvvR65HvvVsOo1y7qUwzoCzrcTjfZdE5ZHpt1JirLKknH0lw6fxFD3kAsElW5h81NLUqpaDMamJmeUPdxfPKqylxe0bmCsckRlre1UNNYzez8FJNT4xKnilavobTSQU2jnZm5US5duqQUupJbK1aTopwU0F2ydZV6JxhUmbXFHFgjGpNDepvq+zL3jSYjTrdTNSiUrbBBq2ydRAUqGa/ZfE7ZlvoWpcHrUo11+XksXgRO5TkF9JTvCXgqzyMFrbov+SxGg0aBjTLvpKEs9rzFDGKtUvBJzmo4HCaT0lJabmNqYgGPN8aOXcvUPRdVqNwXARWlmShzWprXqqFilsylom21ZAUmUvKaiyra4jy4pqq9Zrctf6xIQhDwVorlvGIEK2WUgM5CEhZ7Z7FeFnu0a1mCUmyLfZrMGavZgkmuWRrlYq+qVK5ZZdWaiCeVQt1kEhZ3CY0tzdhcbqKxDEeOva0yFOsa6ljwSXZTWllqCogqCnrJ6nU6nQqk0F4jOPwv81bylQqilC2+lwW4FQBdAGIhVQgILOWxAtCv2btJw1/A8YIobBWBQVTFBpX1pDKHMyml6lX3R6vD5XKqMRsbHWNs2ovVZVFjU1VRrRopkoEsTtcyfkv5xFqDlnAsxOjYFSxWs8rAkmaO5AXLnD55/CydKzr40O+8n7PnzzM9MY3VXsDpkHUghM2Rw2jJ4g3FSRXsZLImQv40FqONVDpOMhVAo4tSVWUjm06i05ixWxp47ZVL5NImNm/awNmzg9x5280cfPV1aqpFFaXjnvtvIRybZ843STafYdmKNYxPeRQ4KsqQhrpahvpHWL6sg/lZIVyUKstKq0XDom+Sj370YWwOPWfPnOPo2++wYd1W7rxlP21Vy6l0VdHXO8wffeLPKHHWsH5TN+4qI7fes5Nv/eBr5M1ZNJYsFXVlxNM5cgUdsZFFPv/ZL3L62BAuWwnbNu7k4ukJ1nV3o9H7mJ6c5sknX6KrexXV1VUkEwbePHcYZ3uBSNaDxaij51wP6Yi4tZYQ8UEsKPZ1wv63YLWZWLGylebmZswWPevXynV5+drffYt/+sdv07VmFVazgVDUSyYX5+rcOIePHOPpp1/B7qjiTz/zl0otc/LU6zzz3BNcuthH96p1/Opff6Wsu+ORmCKkSNaeNOLcJS4y6RRe7zzPvfwyXes2smX9Fv75O99h5FI/6USS7Zu30NXZqSIIFsM+6lsbefqF34BZh8Vh581Dx/jK//N3VFRWceSto7z2+iGV+VpTW8/c3Dyru7oYHBzk5MlT3LrvZlavWc2Tv/o5y5vqWN3eyvlz79C6vFGBrzV1dUxNz/HSgUOMyhxzucSrD51Fy56bd7O8TZSENTgd5Xz2s5/ifY/8DqPjowwPDamGrjS9/P4F/P45bHYNqaSP1atbFOnptRf7MFjydK1uJxgOqnX5gfe+h88/9hjTE1E6V9XSWF/L+rUblFX6lx/7PstXOene0I1eb8FudeOZD/DiE69x+ORr/O6HP6wy+d738N089dRzKoOzo6OL2WkPvZeP8/ufXAOaFIvzeaauxjnzzgjZlJWO9rWkUzmlPI1HRY0uzTwH/+MP/gdXJvqZ9IzwyPsfpL6qipayOv7qK18mFcxQWdqESe9iZGSaLdt309a+kqvTV7nQ28uevfdgtZYTCExhs+Vx2IxU1aQ5fvKnRGNe5qejXDofxuOJ44/6WdmxjEc+dBO/fuZNtu/qxGY3EoummJvzMXZ1ilv27VNrtJxlyivdxBIBcmKNmUswNz8HWrMw6pTSXFSuVdXl1NWIinURMcaIxyI4bDa1n4nzQkLyo8vKaGxpwutdIBotZveKg4RYTsYTMeUWITbzkgmbSYnVvkE1b33+RTL6grJQ1mvtTI0vkEnpKbFVMtg3Sv8lD3t2reZzf/ZHivAxOTFENOJjZn5GZTcazVrsDhNlpS6qqypVjmkwOE8y6cftsinrfFFSKUtjbZq0WFLGDaRzWlJi3yrkmYKWvJx7tNL8N5PJC4CrQ9gkCszN5kmnxbIxpQAC2Utlb5Qmb1FRm1VjICSqWCyhGr/qXCS292YTGoPsqVmlNLaZzRhlL86msZjNzMzMqP0qHItQWlaubDetFjMWY55kLMpg3wT+xQwGnYs9e3aQL8SJRj1EgnOUu0pY27WZwy+dxzOVodLlxpaPc8uu7Tz+5AEcJfWMTXmJZuJ0rm8lEJ0ilfWye9dGtm/Zps7cU6MLmGwWHI1aPOFpFheCzE0v0NLUocb/5LF+XnnhZXJpLVWldbzw/KuKYPLMU89yvucSX/rK37EYGOdnP/sH8pkgn/z4H7H3hvs5fOAY58/3shiYY+O2VWzeuZlYKo9BV8aF3nfwzV5UtueplJ233zjLrk3b8F3pJT7Xx7pWmwIkMELWXs258SApWxPnx4bIGJMYTDL+UFddy/KWVkocTmU1/NTjB2hb0cLKriYOv/U2yVRSqeXCCymMWgu7b+qmp+8KdcsKfOJPf5eXDz5OR8cq4qEcsXCalppObJomtDlRoeWVbfnE/DAjE6dpXlZOoaBVjiZrujqpa6jl2edfYKh/jvraVs6cPavu9+7dG2hucmK2BKiol/zkJK8e6KeluZtcQcOhw0fRaWxMXMnTWNuh9v5wKEBNvYlNu2DXDU10NG3mjWNvMDU9iN1RQKcX3Efsw11KgVVdU8HjvzrLk7+YYM/2ar74559ncsLL8y++QnWTDWtZHCwLKreYXCNXh2Ok4g7qaqtoaHQSjk1x6fJpdOYGLvVOYDWXoCs4KC2pVMrT+fmrnDp1heYWNx94/y7Gr85y6cIIyxrX8dinP8fw5Dn+/m+/y8y0n917NuH1BGhqaFZn0ddfP8by1kqWNbeSSet59ulXFJll+7ZNfPpPPs36DauJJX1UlTvJ6CLYzAam/eO8fPAV3njzLdas3ciFniH+8GN/wuqVGxlQqtAoZaU1eBf8/PXffFXle973wD2qdgxGFnj2N08zNjqKzSJArJZkokBby2oefuiD3LX/JnSiSDMkSCZDCLfPbnKwsLioIlK++93vgjZJeYUZz+I0K9d0qLPuxUNH2bliNaV5I3KSzFBgcGaa6s6VrN29l5bWNs5f6OHsidN0dXQRTMc5PzRI3+AgDctacVWUM+OdQqNPs3b9CgzaFJd7zmDV6ulobmXf7ptoblxD72CAC5dH8XimyeQSXOo/TyodJhL1U1tXpZTqFy+Os2FTu8oKFxLgW4dP0li/luFLvey8dTU337KJmZlxpcQdHpzGbHJSWu4kklhgMeynodnJxs1rFYGv1OmkwlkuJ0BaqlupL60h5F0gm4yQSPlJZkKYHDoiySjRVByTTbLupX5wqBpk1jOllKrney/R1NiKs8ROthBRYL9WlyYaiKPXOKlwN2HS5omGplVmpxBLhdicTmWLTkBGK8m0qGTNilDjdtcocF5qe6PTSd6gxzM3Qzoeo6mqglVty6grL0FfyJMIBymkM7gd4hyju3amFxcfqZEFhRPHKak5tIqAUxDnqmwOq92ugFup3YXYIHVUMBpmNhjg4vAwC4tiX+wgm9NhNNrUGccXDBCLhampr8Yf8qpaOxLzU0gZuGndI2xbfwsbNnaTJUkyIzVSFF9ynlO9x+npP8P49CgWh7jy5IkkIoowasg3UldbT1PTMuqrlnHu1EVOnDxHbCaBo6WMjq5OSspKCYXTzHnEmcJF5bK12JrXEE1rMBagwqVjYa6HyYkjlLkzZFN+LGY7hZyVUFjs5CvQ6Y1YTFVYTQ1YHBUU9AbyyvHIoGpfUjl02RwmqeH0AlwWyOvykhyMnRyOQgKzQSyN4wSiI6TTAlIKeBpHeNfiYrG44CMVhwp3I+u7d+Byl+CPLvDqoVc5e/YCd919P6fOnCMWTaIpGAmF4gyfH8NcbqOivIoVKzpwOqRP48OgW1CZ4Nlskpameqqry/AtehSpWayapf8htWkunVURVnarHZ1YPmcLxWx51UsokmiL9WNekaatymUrTjgSVs8hrkWKZKtcnqSPImIBvbq3ReWtlozUfVJsyjngmo2y1IOafBwyFdSW7mTvnv2cPf8OrpIsweAiJl057pIaReTS65Mq2kLqO4PWrkDdElclZ872cLG3n65V3Vzo6cPucFBXX4/JYsRo0JLMxEGcJ9xOrFaT2uckkz6bK+BwlnL0xFHe88DdDI738swLv6SuqVw5XqQlO0GieXKQlaiupI47dn+OatdWPvKR9/G3f/N5lhS3GqldxQJ7SXGrgNtiG6lIoVcfNo3Ina9/XB+B6yNwfQT+m43AdeD2v9kNvX4510fg+ggUR+A/A9x+/Wtf51+//wMGhvr4zUvPUtNSQcGSI5YPkC7E8YcWVJaPWCrKgbqyrAKn3UkmJRlsBerr6hVgG4yElbWQ2PekFPAnRauRYEDUDWl0WqMCKbyLXsVYlOeQwmVibIZVK1czPTmr7I5MZovKe52am0Sjz2N3WqlvqFUgSiKawjsfoMxVg15rJR5NKGCjtMyJRl9QOTOZQobNW3YqGyaxUfX7PQSCC2QzaRpbGlU2qd6oJ5aKUVJWQiqbxGCUpl8RzDVbzNjt9qJl7DUlazojVjhibZlXTUBRbgoYU/yQ4qMIWgkVVGV5qq/l0cWsVsUAvWYPW7T3KYJgS81CAUMlz3QJ2Fz62buBznfP8aXvKwteyaVTCmDFN1XAsDz/kpr23QrYd6tbBWR6t+r13eBvEZAu/lNWx9nsv4O0Srt4LY9WgYUq47P4e8VL/a2ydgnwFZWKWCVfm6P//vn/6/qWHiMApEkyj3U2Cpmcatq4HW58AgZ4/epzNp5h45oNYmTIzi07VBbdU089QXtnK1fGB9W9rGmoUnmyrnIXJrsBr3+WZCFJOh/H5rSQKYgSJ0EmFSE8P8HazjZsNpuypSwKQeX6jExNiaIppex8DZJ/ZzQpC2MBYA0WIz6fTxWQYrctVryJtGTaFhQzVsDMVDatgDetqmhFrVzAZnaTSmWv5XUVwUOVB3pt3ohFrxSjwkoWRbZS4RYyGPUFBQzK90VlK8WfGvUCpBNZZf8cCga4OpDAXZ2mu3uNasZk8wn1fGLxbTSZlULLaJDmt07lsQpoKY3zBa9PKYsEQE5JQayRMRAQWhSgwpCXLNdiJqzMNTV3pGWuqupiRSksepVZJMAt8rqL9mtKGSwMfo0GvUYsKiXfU082LVZqUXIZyVO89v7Jix2fjZrqGmprGxQre2ImyMnTpxke8VBZVUJ7V5PKqUIrzYHie0rAaKfTpcBXUd5mRZKl3qdFgLQYNa1Br9VgN+kxGopKcWkgFRXpWnVPhH2dSmWUTbPK5LoGTmvyefTaPJXlpeoeS+EvrPISl0sB3wK+FfNtwbfoUxamYlNa1VzPfDiExWpDJ3nF0RTxUJxkJKbGUHJ5c4UsGgOY7Gbi6ZhalwLBMIWcVoGJYldX6qhibGSKTDLH/fc8SD5d4MrQBVwl0NjoxuqQ/LcI3nCAqYUQ854oybiOxjqxoLcyOz9GOuOnurZUkQBioQyRoJXDr3mpr6rl/vfspdRt5wffepLeSyPs2bWOWDTIunUdtHU0orfACy+/zLneGdraW0mnhDwi4LKWgUujuJxunLYKHDY3iwtezGaIxcXCzshf/MVnVJbqz372OGOXw/zVl/+CO2+6SREiLLoSXnzxTSLBLCs7Wjl38W3Ka83M+a+SJIqt1IjBricsNsyuCk4efIM7993I7bsf4sTxHrraNmE3uBX4tOCZVPdhYHAIl6uMQsFIJJpnMjiHVz9PJCeW6Aly6QTJYIaE34TTVE1NeQMi66mrK2dubpJHHvkgl/tGGRoY5IadO0gnc7xy4HVWr1rLnftvR6fPkMoF+NFPv8PVqVEiiQR7bryDY+/0smrVZj728Uf58c+/ycz0JMfeeId9N9/CN7/2DdLpJNFwmGw8TVTySbV51fi8cmWQM2fOcP7SFR77y68qBaNJoyeXyHDwhQNUussViFReWcb6resZmR7h2QPPsf3GnYTjUS5LE/33P6lAOv9CEIfTza9//YyykxsdGePhhx+moqycEpeDH/zwRwqI6lixjBq3hW2bujh8+CD5Qoq2Fa1Y7DbSYtNnsfObF1/hnTM9OCtsLAQXSBWSbN+xnTXtm8hnNDzx5BNK1SuZYCFfCI3BzB377+Hs2VP4F2eoqLRQV+9Ar4+zfetGLvde5Z13LpHXxlgMhtm0bR279+7kzSNHOPCbHmV9ftut22isbmZ+2suTP32FT/3ZR8jpxTZ4VgEDczM+Dr96jLUb1pJMx8in85TW2BgYGMJhFxA8h8NeytlTp7jjd1Zy2+3rmZ1MMDES5VLvFKmEkZaWNrVkTU2PEU+GVAM+GUrQ1NpIfVuDcjwocdnpv9jLvj27udI3SJmtiltvvJ0SZxUnT15gfHKKrTu3q6w8IYN96W+/Qzgi+dv9mI1JRUabme5ncuIiZ89cYHx0EpOumnAsxrYbVuJZ9LBq9XKcLhseb4jRkWG2bN/ExMQUFZXVyjZQCCAFjZB7wuQ1GUUqkN5lIplgMZAgEI5hs1mwO8zKJtZsFrAsRzQSUOcbbaFI2pIICslVFkvJHDkqqwRssKk9QTJeZV+TtUt2rVQypVwDhAwltvuynoo1c8oSQVwarSY3FmMpOuyMDU6RT2tZ0bJcgS2iwpmfG6Oywk77imUqG0/23cWgh2BggVg4pvYtUTpWV5ViFsvdoI9cJoNZsmfFPjEfVQp2jC7pWZNI5YiLjXwqRyqnI4uRdFZLOqchq9Gjk4VJpyeflW1IyDtCfsoqgp80kAW4FQaZ5NQKSVDWdlnnM5l8UYkbjZLMppXdqOwlRp1egbYmATGMenIZcdjIUVlZycTkhMqmF3Wu5A2KjaMQkbR5M15vlEQ0r/Y5yR+em75KNh2npb6J9tYOgvNx5qeCzFyd4o4dG6grLeXxp16mur6deFqLo9xFNOVjZPIyNXUudm5fT1NtG9OjAWpKV5DXFvAWBqhfUcqrB17DanGqfMMrQ2NcHZ1mfiLAr595Gpe9jLcOH6WzfTWLC37m5gPs3HkHkzN99F58kbcOv4TDbOBTH3+MzRtuUwDlLx//JU2ttYzPjrNx204+/ekvMTc3wM6tDTz64QfpWHkjB186yYuPP4Mx5uW+PStJes5i0oTI6w0spN1cCRhYd/OHeerQAUbm+kjnE7Q2NygigEGjpayslLraBkW0ExVTuhBW93BqdpYNGzopdVQwMTLF9Owkd95/myKNWioSlFWVYrVqlQX24nQAs8ZBQ3ktToMTh6UMrdaisln7By8xfGWAru4ulXcuZ6qysiYaG1Zx4OW3mZgcJ5EKqLVNp4F0coFsboZwIs6979lAbf1Kxsan8QVDBMNRshk90xNJOjvXUOp2Ew4HaF5WysYtTubmBnEYW3E5mrjUO6DyJXXGFPH4HHpjAoMA13rZe1dy8OUJvDM+dm/bzLbNN3JlxEtP/1nCGR8Ny7WEUrPMz6ZpbuwmuKhjanKOcMDP9p0rFADjD9iYmV7EMxtRqkQhqJWWOVje1sTI2CALnjAPPrCbqckplTdtNVYoMsaG7l288Nyr2Kwurl6dZlXnKrU3njl3gtVrVmKx6hkZuYKm4GTRN08hq+XhB3+HUqubUCDIg+99LxXV1eQ1eeUMkddlVV7yK2+8xOPP/AKL3YjJomfP7r3cvfd+5q9EOX7svMowXd7RwbKVyzl14TThuI/zvac4d+6UIi2V2N10tK3irlvv59Yb92M1WEgkUxS0Mcx2UblnGJsYpa9vQAF6z/3meQ4cOEp1o4t779tN87JKBq+McKVvjM0NrawqqyEz60efR8V0aNxOphIxfvXSSW65Yxv33fMgb7z8GmaThYQBTvf34fEtUlFbqZS2nWvbMFgyjIz14HJpKXXZ1fkwHRN7aguavGRzVjJ8ZZoLPWcUaG6y6tAbMkp9J5EjQuTt6FzNgjdIX984Pp8Xvy+Jw9WirOIjYQ933rmXlSvaOPDSQfov9atIFqurwOr1zRjMWZUBn8rmmJmcoEJeg8FGLqbBri3BbXJR6SzFNz+H3pDHYNZQ0OcUaJvIZTCYLeiNZkVgkbrcZDXirizntTcOq3NnaVUpwcg82XwYi02UkqImNVJircJlNaLNBEgkoySSSax2AYFzijCjN4qq0Eo6q2Fm1k9FeR3JtJ6qmkomvIv0DA0qx5BULEyp3UJNqQu7XkPHsmaaaqqxGowkwlFF3DRIhqlYKORSiKGV1DFy5pZsZQHeRH0rtYPKMBfAVif2uBlFFszLMd1qYs7vZ3Z+nsnJKRb8Aaw2ByazjZLSSvWe1RnsJJIwOjavyCK33Xozd910P6lEBnR55jzTXB7t4+g7R/GFF0jlkxgsBgqqj7BINB7D7rQpB6/2+pWqf9F/eYTzxwYgbqZ9wzpalreTyqTxBf0s+H2YrC6crloK2MmYy9HWLSentYBElEQC1FaYMOv8DFw+xvLmGgVeej0hQqEsFZX1VFTJY8243Y2kC3pCcbH2lfpeXC0y2A0mbDo9BnHB0gqIXhDRMVptFqfOhyU9ilbjx2LLsOgfR6NLqfxfcRoTcoNEy1RV1LOicQ2dq7cwObLA0QvHWQh61BljZmaO2TlRvhtVXRYOhJWDVHmZmw0b1ivimBBhRFGr18zjdqWpra1UbhzxWJRQKKyiPuTsJUTrRDyDVmPEoDGh1RrVOii5vKJ2lX1U9SYUYC81LorwKi5M4gxVJG6JzbSAv0KEMqr6TA5rAtzKZwFHJU5JalNF6JL6+JozhsyfbCaO22UkHrKSizVx7x3vZ3pujFBM8sqt6Aslyg5Z3NSsNgF9i0Rhm6WUVETmpJkLFy6Sy2qUQMHnD6u6We55Ki0kIxcGkxC+8rhKhNwtpvBFUrazpJzZuTnmvPO8/6EH+fFT32dq7grVjaUYLBoC4ZCaW5IWVEgkyYbgjl2fpcq5hUcffZC/+cqfs23zRpVvex24vd7hvT4C10fg/+YRuA7c/t98969f+/UR+G88Av8Z4PYbX/0n/uVbP2TWO8mhI69gr9YzFx5lfGGAWC6A2WlS6jVRuJTYK7Cb3KpBl4inVMElQOzU1IRq8opdjKhWRcaajKeYn/aTSCUxm6yUl1fjX/QTCPhwu9yKKbll81ZefuFVJq5OUVlRS4nLTVIahGRVBqjkAgoAVuJ2UlFRhUFnIR7PkYoLEGRQQLBYHKezcfX7iwEPt95xKx1da/AHw+gNJnKZOIlE8Jo9rR6dUUs8HiOvzSsANyPeW1pRQWZJpRMqP0UANgFDRFUpKkFpYooiUQrzomVwEawVFeESmCPTSsAoafRJ5q00RwX8UmjaNcspAX0VciVo1jWYdemT2MK+O3NNipoi0JRThclvVY3XHnnNVlnUvUUr5iJ4/O4s23erZ5cybZdA2OLzKwRLfSyBxerzEvgqV54XAO7adQoQp1S0YoP728cvZZfKxQkIp5i0uYJ6nFyENBpzxQSaa5a/RZBb2eTmpcEpFrlmVcjKmMtrddocGFNaMoEk0UBEgZGZZJaFOcnrM9Ld2c3M+BSFTNGC6bZbbuPK4Aj9g31obDma2utVQzyWCFFaUUI8EyGvzypryqw2SzwdUeBDJB5SVsaabJq1dfVUOl2KZZ1KC1ifUaxuaexqDWIVZkRnkHxjUf9kVPapBOIK2CZjUMzlzSrFuMwrRf4VPFsvjPK8UqMX7YNFUSolme3flaDFXN8i6ClWxzJWUpwK0KpAebHMFQWvPGdOrIaLIHkhm1dNabPBrBSeszNelQvbtapTjeXCoq+Yu5pLoDWKsghisahSEQtdN53KKFBAZbWKVXI+RzgoTR0LRlED5vIUBCFY+rhGQigyEuQWFlXU/05eKLoSF+euEBjUS5dGQxH4FUtfKdaFHGExWvB6vMxMT6vrqaooVw18afqXOEuUWkpepLyXhAhx9NgJRq4GaO9ooayqROUjiaRsaT4qwoLQJURVJXZryZSys5YsWpn38kokD8pqsan3lBAscgJi63Xq+gWcFWWWNI6koS9Avfxf/r7ca/mZrAFWsxGbTa4jo5rR4XBIvR90Wg3JZFzRwGtra1S+pVhIi4WcvBfSuhyBdFTlambiGXKxDDaDBaOmCFwr+2ZdHr1Vj91lV2tvOB5R4IPk6MqaazW7JAFY2Sf39U6q+X/Drj2qMT47c4V0Ru5/HIdLh95lIpCOK3vSgD/G/OyiAn9LSqyArG15bDYzTmslRl0VPm+W5587QUtzNSuW13LgN+fIFQq859478C/6iMfDhGI+bti7SzU8X371TZpb12A0lhEJJwkuXiUw71f2+FrsOKxiux+irFysTj00NZfx4EN3MdB/mWeefhGjtoTtOzYRi6WU9d+N2+/ijUPH8c771VhEEwFiKS833rqVwau9zC3MMT69gNagZ3nbcnSaMVLRDOs6d6DPVdDRvJESmxXvnIcSWxWzMxP09JyEgiiLLfj8EbROK4f6TrBu+wr8vlFSiSArGlewYdWNTKJedmYAACAASURBVI34qK9uJBELEI16qa2r5MCBg3z3Wz/hU3/8Ge668x6VUSwgSG1tHal0jMaWcnyhSb7/439UFsJiLR6JZQlFcoT9Of76619gYOQcR468SSoE9957B13tqzhz+jTZTIxcMkGZw0ouGefcqXeoKHVT4nRxeczHbfc8SkfHahKxOAaMHHjxAO+55wHVHD5+4hjoC6Q1Cd46/SZdm1ZhspgwYOMDD3yEoeErCiR89Hd/n7ePHmNu1svCgp9Vq7ro77vMxg3d1NU1cvjwYWoqS/GO99Pd2cLRY2+qrK6OVWL5mlJqxsraBs719nHy7AWuzg3TuLwes0PsxDWEFiIEfGGl0HG5XeTyOoYGJvH5A9z/nvei1+l46/AhjIYkrhIjFeV6ldVpN5ep+Ty7MMtiJICj1ExbZ5tSLGsLdtobVgrdhZrSBt589Qinjl7igfftp3VVHa8efFXlbYpF4sWzQ0rBu2//DbS0NvDOiXe4dPEiZe5yRfLS5W1s3bGBppUOjKYMi540uYwdTd5OLm9kcLCfYMhDTaNkyQYZHBpk3cZGtm3fTO/lcc6eHqO5sRmjroBJmCnJDMaCiY1r1yq7awEBDrz6Kj19w1TWuNl14y66uneR19hobC7BYhJb9QyFbIL+vov84J9/RiQcYuP6G2ha1kjn2gpsLr3KTzvy1kmuXPZy5z03kC0EcJcV7YVFySHNV7Hbr6quUpmuQiRKphLKvtBgtqlICFFuR+MhNKSpqpbxEXVpHL1BozIGJadWCGdWq02RdCRDUCz9JR9dVC1CAhJqjay70rgXkCYtcyAj+XRagsGgsqzWV2bQYMSkE6WjlqmxBcgauePm/TTU1HKx5zxzAoTHfKQSIZwOM2anBr0zq8hyNVX1OO1uAosBosEIoUCIbCqplMlOuxCIsug00vTNkRdSj4CsWWnSijmBOE/IuVBUKwLa6ojEZT8XepDYZ8heV9yTpBEs81LUObIHyHlV1vFkOq3WdJ1ecm0lFsCgzqkSmRCIRpXjjGSU6zQazEaDclYQpwv52mDUq6a2ImHp9Opxcg41aIzk0nl0mgKpbEKJY6YmZ2isX64UjJcuDKPN6lVebqnDTiYVp5CNcs+Nu6lzV3Lg1RNU1y3HF44RiAZJ5cNYnUUl0qqVbdgNlbTUrMc3W8BktZErm8FakePE8XcUmUdAYrFG93oW2LHxJj7/F5/l5RcPEAvH2XvDTYyMjHHhQj97d9/Hxb7j9PUfxGbJ0FxXgdtaRTxo4tFHP0MoEeeb3/o6K7raqaprYGh4hrHxU3z099YxPz9PffUm/B74zc+f4c5tazn8zL+yrcuK3RgnXdDQP1Wga/dDLN/8AD96+knePvcKZrue+toapicn1NwXJ4xUosAnP/MoR44e5+iJI3SsXk4ynaNrTRvLWhoUCHTsRA/D4+NCsWLFxjq02hIC/ll27GpDl9WRicWoLoN4wEuZoxybtQS7vYZQQEc6pVNEDDlfaLCioZLKipWUlpWxdsNKvvP9v6Pv8mVlK263aLBbJU7CTW2DHmdlFrNDTxY5BxhZXAyxecs6da8Pv3GOZCrMLTdtwlAwMTG0yP5bP4Jn1oiOOirKqskWfAyNvUQyP0QgMKbInFVlLZC38esnfsPK1iZ2btuN1VFJOq8jq81xuucw054h9tywWxGXBi/Ncupkv7Lzv/n25Wzatoy3D83g94WYmJinbVUbqUyE5W3N6sw2Mz3FlSvjbNrQzfat6xke7MftcvLcr49g1nTgm0+ysr0Dk9nI+PgIdY0VuMtMnOs5hrvcqjJ4P/TBD3Lw4GEFJrxn/7384ke/VDVXc/MKtmzbw733P0BErEsTCaWaTxHm7XcO8vizP2Lac4WqqkruvuFe9qy7m8BinGA8xtD4GH0jVxiZHGEh4FX2pU6bjV3bd7Bn827Wd6/DaXKhzZrIi8LbnCGR9XHs7CF6L17mfE8P0Wic5qZ2ensHlKLS5jKp8/uK9hraV6zAnLPgHxikweRgZWktqXBc2aZnrWYOXzjHzQ/cz+XhEQL+EFvXb2F2eo5jfRdYTEZxlbrJFJI4y6zorVnc5QYWg1cpq5B1QUiGGcrdZWjyOjJJYVy6yOW0TM9cpbOzlRK3jZyMRDhwLWLErLK5k4kcdlsp41dnOPzmWaam0xhMkpO8nFg4qepEvSGL3V7gjv17GB3rY2Z+Vln0VtaUsHxFEyZdnkwkgl1vpcbVgD5pEGwJp8mB3+NVduF6o5ZENonGpFcRQ4GIkP1yoBfbWT16o1UBgEa7gZRkRxuzirTqC/jUuiHIn0FnUqRLh0lPU5VbAWWSz2uxWhVwG09mMFnsxJN5FnxRpSydGBeXBAvu0jKqmmvoGRxQ7gxCUGmsKcctBMGrI2zqXqXWu0IqRWNNDRajiZjU5lqtur5CLqFqBVUfCLGmIK47xfO+1JJyrpZ6WT5LXyAma7NOR0ojVNEMUzOTeH1enCWlyoFhZCxFJJJnenoSd8lybrv5Hu66/T043Q70pgh9w+eYmJ3k1NmzLMj+l8lislpIZjJ4/H5ltW+2OWhskiiWSlXAjZ96m6GrI1TX1OKwlmHQOaBgRBiWi/4gJqsTi92tgFvJh02mcjhr2jA3rcUfSeIwG8kJSVbImQ4HoYAXm1GL3WkkHPKx6A+RyxlobuogI+RbyQaWaxTVsc2pLIQL6bx6rC6bwaItYNQLAJ0mV0iQyUVw6K9iyQjIGFQOTguL84pkK4TfYCiMzV5Ka0MXu3fu49ChY/SNDjE0NEJFTR0V1bUMDg4rB4p8JqciESSP2m4zUlnhZOWKevSGHNlcRNlJV1W6qKsWRwHJzk6oelnmj9RVWvRq7ucyWowGm1KTFzJ6Uqmcwl2F1JJIhchk06qXold9DNS+KopaiaaSz8lETH1falfZt3Mpyfm1KDKxgLKKdCXM6v+XvbeOjvS80n1/xcxiqcXdalAzubndZoaYHceOY8czgQlMJjCZcwYyM3F4HJrEccDJSZzYMcYxu8HNzKQGcUkqFTPXWfstKfGZde9dZ81/N6vl5SVbUtFbX33fu/ezn9+jyE868lNuXPm9wWhU5Wm5lEOryZFNWBkfNrOodzXrV69ix97X6Jkt1+UKBhkMrxRBm0SjzajCVZDs+ZSRdKrE6TPnaGvtJByWCKSqWCyPKedR6Uvli1m1H7fJoG0mhtVSRYBLdvOo38/yJUsZiwzx4mu/o6HFTVnEdIfsvcLU1NeTjKfRFsqkJvLcuOHzNHku45FH7uNrj3+ZVSuXqigyhYjTSP0q/RTJha5ioS85bv+Cm7mXXtqlFbi0An9uO15ai0srcGkFLq3AX+IK/HeEW3Hcfu+b3yGcDPL8y78ho40RKwTQO8vktRnsXjsaQd1iIB7Pqg05RZ3CliZi0kQYUBvnzu5urDYrF85fIJkQPFyG0ESMTC5HU4NghjqIRqJEwiE62tsITYaw212cO3NBZeqK29Zuc5JMpJS7V0TPihbaO9rUZGImnyOZSmO22JQYpNOblMAlGaaFYg6z3UxDcy1Lli5Bo9OpBoNs4KFIqZxVRYBMVlbzT0oYBQkr7sZKWRURIrbJ/SnRRwqlUlUElYaYTO2LaKbyRKVAmNZdlSN3Sr6S7wohXFACnIho085a5UKdHhlSwte02FVRgp4ISFXJSYS1apaauo0Sv8Qpop8Sxqq4YSWXTcXj5rP5KQdJ1fVaLVhKfxJNlQA4JbL96X5FEBRUkUy0TiFv1X9PIXKrzmKtyrNTzl1xBBcKaCs6zEazwsdWtFVfqDzNas6pyJnifdVRzBehqFGIS/nbuOCKHAaFEPYPj9Dc2EQqksCkM+J1eyhkcpTzBbxOj0KHFnJ5xkfGsJWNOLQ23nr9bXp6ZjOzq0c1EsRRIE5Gyfc6cfykQnD/1WMf4/TJs0xGA4RLY4zFh5STzeWw4PU40GgLJBIRJif9WGzSCM6ppkdtQy1NM1rQlLUUYiISx0mn0qrpKzqqOOPMVrNyNonjSU18azVKjFboa72WZLZ6QChRXBq6ckMRdGUIQARDlX887bTWqfdfIaSKsrZVt+f030oRaDLJlLQIv1Pu5SnhVkRf+ZFM9SpXd7FERTBUGh0uu0tlq2bFFVyU6fSy+szoTWZV6EnentVhViJqNp9T77U8przXIgjIEIKagpdjV5DLJqMS2fOVImVdhVJBiuSq+1jce9L4Fiy4FN+CkMxkq1PU4u6Sz4BOHLBiZJc8X0GAWexYTBbVQJd8axENjXoT2WxBrbfNYlVZiy6nFNJ5dewlEkmVTyxuKPlMSqNcXotkXwlKrZpzJKKsuHcdZJJVnJZ8lMRNLJ8DcZOJYOxxO5WLS94bWdtEPK4m+SXzVUQREbtlOECE3lRSGu+CQDarz5kIzZJzK/hVwWcWCjkGBs+RzaXVsS8IdnHyy5R49b70OORxdTLAkiGfzirBxGTRYLBV1O9NegtGQZwKAjQtx0LVvV4oFdCa5ENVIVfKKAqARWUuGpUDPJMTId2IVm/FYHAz2D9KKBBm6YLF9PbMQlfOEg34lciq9ZjRuvRkC2F0ugzJ+ATJWBJNyYjD3IyBOl5/dS9tM2ayes16nC475y6eV5l7kXiYkf5RGusbVXZsNBRhy+Z3qKnxctc9d1Mows9/+VuGRkLY7LUSMImZDDU2Hzt2HKGjQ1CB0sQwYLRqCUWGcNXoWbi0k0I5Qd/508xfMJf169cr99kzv/odN990M4cPn6ClqZXu7h78Y6NkC1lC0SDjgQkmJsNEYnncXq9yCLTOjqFHRyKaocbZwrzuhaxYtIitb29hYc8KGn2NvPHm63hdMzi47yw7tu9h8cpVFM06zE4ts2Y10tZSxx9f+gNXbbyRlsYu/vWfv8o999ypsqv2HdjDwiUL6ZnVS7Goo1yU87D6pKvsrmQ6SOfMBoKREZ594X8p9/6evQfV8VhTN4NEJM/td99EWZPluWdfprOrlXQ6QWdHK1vfeoNVi2Zz44Y1tHtdPPvks3TXWJjf3kVoPMKJ8TzWrqVsuuEG5q9azrYtW3j+pVe55ZZ7WDh/mbq+Dg31MzR2joMn3mPl+l6ypSRvvnyIj37kM8zp6SWpPs9Gdu0RLKieZCqr3OOLFi1WwrFk6dbW1vLjH3yfmH+AyPiQcCF4+JEHSaXT+Gobsbt8BEJR9hzYx5IVC3HVWjh4dBfRZACP1835k0NqwKGu0cWCpZ1EEwG2vrOXdKaETmulztNEMW1BVykw5u+nvtbJNVdeRzqhYzIUpqTJYLSWaWzzqsfYteMI//6Nv6GrvZu+M/2Mj4Y5vPc4720+qgTNC0Pn1WPNnt3L7veOEAwHePTj93P+wmnKpYxy2b756l6cVjOTIzkWzF3AX338o+zet52JQEg1EoXpqtOYiMZTjE341We5oivSOMPHiH+YGe0OGhpryBSKRBJZNUTS0dpOYGSCQjKPEQOT46Pcc/ettM2o40tf+AY333wdmzZezUB/iGNnzhKIh2io97Bo8WIWzFuqMqsFt32xv18NA82ftwytQUe2EKWiKXPhwjCVvIHf/+Z5Fi6ZRTg2zMXBU8pRdfMt19DY1KSa7RcHLjCvt0flxo8FBglHJ3F7ajFb7RjkWpRKEA4F1T7CZrNCpYjZKg5TGUiT/HMhX1Qb4yaTQ10vZA807RaRbFg5pwnGUtwvDnHYSm56sagES8HrR7JFKBtJx8E/FGNW5wLWrdpIIhLn1PFDUM4RmvRDpaByumWfmMwm0bkE521VuaaSfW02GajxidhmIpOMkk6GSMcn0VTSSkgz6CoUyiU0gi/W6hRdRJD3ksktn7FCSaMcYOp7Wa5s0uyuEI4nSGTk2ixob6NqrMo1Vf6V4UK1FywJSaGaTa6G3jQi9JrQGW1KQIxGE8RjMXKZ3BRtpJqvJ6J2NbpABqmqdAz5MuqEHCFxClkqmqK6LzkWZZ3slhoiwRSZRJ5MOkMuLVnsgu/P0+J14bY4iUSKdLZ3MxkMKJx9ba0dmyuDxVSm1t2Brujmwpkojd7FWG01eNsr/ObFpzjXd4FCtoy7tp5INEY2k+bOO26ns6ONTCJNLp3l1PHTNDU20thQz5Y3NzPQf5E771jF4nktFHMZ4pEioyMpbO427n7gw/zoqZ8z5B/jgQcfYtu2nWgM43TOjjE+PsyG1Xdw7liQycEon3rkEZ7/1dPs3/EyHi9kSknmLdtEbdtSzvnTnBka5eLIIL4an6IgCFFA3IX9Fy+o6/O1N65Dqy+x99Au9KYyC5fOw2wzUdvoYcg/gMFsIByNKbdlNC6vpYLLYaO+wcHuredp8Fq4+64rOXP8OAG/XIdM1NfV47Z3YDXVkc/klLN7eMhPe9s8lasdT6bpnT+LbDGM0VZh2/a38Hh0LFw4SxGD9KYc8cwghUoOjdaC2VRPIW9QYkj/xUF27Dyi9ia3Xn81dfpZHNw2SGNrL7fd81fkKzZOnR/AZBXhbASNdoTx8RN4nHpikaASJYYHxti17SxonHzoo1fRMKOWiq7EwNBxThw5jlM3k3zMiMVoZ3DIT5E0FcsEV92wCMKdatj0wvBF2mZ28t6uncyaO5d8oUwkHMWit7Nvx35sBjOJUJx6Tw1jwyHiEdT+69GPfpjZ87r5p3/9Mg8+fB+lSprXXv8Dw6PDLFqwgDk988nnK1iMDox6O7/8+TNYLQ7sNhexeJIHP/wQDz30ALFEglwphc6YVw7R8+eP8+IbzygxUxzFtb4ZrLxsJVqzht88+wzDYwG6u+dSV9PO3FlLWbFwFUt6F1PJZtRAjNmsVXmomWSE17a9zPOv7yZQOkUqm6V39nJaa7o5uP00mrwZ/9gErnqnwjUXtGl62tu5/7YP0OFt5A+/+R2xwSCXLV6K0+Fhy46ddM+fR3tvj5zQlAgs+8ZNm67ghddf5L1925nZM4uBoQElphTJUdtgY86CVvzj53F5JWZH9vklWlqaaapvp+94gkSsQLkilJcUTTPc1NbJe9Wn9m/5HNjE/V22EgxkeOePRykZsszsXcb5oQFSiYKqi3xeH6l0RLmKNRXJ7U6rgZzGpkaGhvvVENa1m9bS6nFjzFdodjVQCKVITURxK8RuSZ2DBA8ezybR28wINFfEPtm/FYoZSeBAb7YQTkYpGQrkdRlMdh0F8mp4RUhYiXhaOSvlmLYYjYoiI+KTGoLU6xUJqixVncHC+ESMwGSScCSH3x/D62nkQp+c54sq29nhduCscSg3q4jhdruRpiYfJqkVs2kmBia4buMqvDabEnItQiZKhLFbzFTKeSzSZ6hUyKsBRakDtFTUnhgsdivxVBKzzSqlpUImJ3MJhY1P5LJE4zkOHQmwf98FrrryFq7ZdDVtzTPpaptJuVCmr/8o20+/xInRQ5hNbrJZDZFohmJJo3oFuUJOCYEdHbPo6JxLOl3h8KEzjPb1Y/OVmC0kJou4XeXaHyQRT+F011IoGfE1tDIyHkFid80WO5MTAdpmLsFRN494JofDJYOeJlXnVIoywGrFZrErwbBSEpJFkUIuh8lgIScDpJUyVofsUwxoygY0JS1GrQG7QYtZl8duzpFMXECrD2IySzxVCH1pnGxkUMZcsTm8BAJhAsEwc+bNZ/bMBdTWNzMeCLN1+w7efm8zHq+XhoZGHE4fgUCEc+fOEZlM4K0xqgGqttZ6NUSlIYPNAoV8ApdLMrXrcdjNJOMRJa7KhlgGlqvcYhRFQ3KL9ep6aKFc0lApV4dh5e8ymQTFiuTPa9T1U0hFar9h0Km4KqmL8/nqkKwMDmtl6LYgWfV2dV+SrywltdEow6caFYNUELS3QYPBXI2tUh0ZGSYul1V/SFN2UMi4oGjlwbseJltKqziP9hkzVXSEQSz6pNBosxiNGjWg4XN1qb2nwSiCbFZFacRiCeobG0inMwoxLVm8QmKTHoBESUgfSQZjpY8UjoWob6rhsgXL+MK/fwZXrQ2rUyIf0qp3kMpkMFlsqu4za/SkJwvcuPHT1LuW8LG/+ij/+D//lvVrl1KpSO9N4nKmvlRbSD7p1ditat9IfV1CJf8lNnUvvaZLK3BpBf58lru0FpdW4NIKXFqBv6QV+P8Sbqc3s3/a/2k0vPvuu3znW1/nqSd/QN+FU/z697/C5NBSNhZx1FmpGCsKbzc85kcnbj+jlUgsQbkg4oOJbFJyiHLU1tQp54I4OaSxdurkGTXdPDQwjMPhomeWTHpbiIZiCtkj7jElMpYF7SpCh0khaEWoEUGnpXkGLpdHOT0kL0SKSmn8KXSoCIziYCyVsTltdHd3qtwevVGHw2lDo9cot4gIsdKUE9ejVlfNMJvGBk+jhSVzVOFop5t3Uw5UJXDqtKpBJw04Eejk8aQQqOaqVHGrImgq1+N0oTDtmlQ45KoAq9ZdHKvvz6GVH047ZtX3CppSFRf0ftTwtIt22nFbdfjK8606HOXJyITr+3Nq5TYiFv4JRTT1HKZF2+p3KaSm8oXkXpQILLkzIoZV71uKD4Ut1kjhnFfT0CaDZJlNOSqlGFeOUhGAK0oMkwxYo86IVfLvKgaKORG5K2RNZfwpEertyo1Y66nBpDGiyZWIBSI0+uqocbpJhhOMjfgl2ZZEKEZkNMSCngVVAVhTIZ3JcP7ieVpam8kWcoxPjPHpz32W3Xt2c/ttt3PixEl+8+KvmbWsnYJBcsISlIs5UtEg6VhIFbVOm0UJnJInKRl1FptNucPOXRwiI5mw3gZsZpMSbCulPFaLUTUEA5NjaLRSMWpU7lJJW8UfC9Y7XTSp9ZzGRStRvVx1fqrSSgRe9T5Ucb1Vd2pZiZ7SPK5irSVXtaTeBznu/nRf7zu25MbVf8QpmsesN+AT5LjRRDqeUuhVyXMtlIrk5f7tFhwej0I/Sl6t4Mb+Kzp7Gk39fgd2FeE9ZZ1V2VLVY1zc51Koyv/I8aATN6qE7cjzUgW7DCCgmvUGY0G5FaTZLw13ee3igk2ns+Sy00JlFc8s5wwZTpDzh8lgUM4wcXdlcin1+RXktQxaiGhfHVuYHjeuHseVkp5UVIuuIvlJBdUIkcxGl9uJ0agnk0pQrohrVcTlosIEylqLeBDPJDGYjerYFRyoFOPiXhanmbx3MlggwrRkTAbGJxRaNhRK4a114qv1qaJd4dbNeswWo3IFiOtKubOkIyE4xgrUuH143DL8MqhycBXjrGxQgqAgHkXAlwEWcWXLc5VJbsnZ8nhcNIoTWaMnEAySKojPQEtaXAkKH2YgGoozctHP/Jlz2bB8Ndp8mWgkxvGBPgrWInaPnAtHcNizeOwO4gEtuUgdpw6n0ZYaSSZKzOioJZENEE6MYPaacXi9yrn691/6As/86mlioTB9Z/xKeLvyqk00NrWyZ99h5WIdHZvk9KFzXLNhJV/+u7/jwQc+STxepqt7oRLHJM+taMySik1w7T2rqZ9hZcB/miXL5zG/dz4XT/j51uO/pKW1ltVrlmK3OxkZ8XPrbR/gnc3vcejICRwOH6FQkky6SDKVo6W5jQXrzcol57LbyKVFvPUQn4zQ09HDysVriEwk+I9v/QSnpY7m+jZmtHTRPzDCoiVL8NV68I/2s2TxPJ7+2U/Z/M52Tpw8zU9+9BS1dY2sWreKbDGnnEIer5NUWs6BdmwOC9lcFK0uR1tHLS6biUNn9vDUz36MzWFn8+YjGPRyvdHz4Ic+opqakuP57ub31MDBggULSMbDvPbiq6xbvIjHv/wwr/30BTzpAPNrvAROXaDB1cB4xYHf5GE4FaNj+SI23XIT3//lb7jx1vuZ17NcNcXe2/YeuWyEr3/jH3nsY7cz5L/ASy/uIBrUcvtdd/KFL35ZYWW37dnDgYNHVe77rNlziIQlW9uu8iRffOEFnnvmGRpcdi6cPM6VV2/iG9/6GkPDfvxjIXbuPqBoGSMTfrSGPNfeuIHv/efjeGpMzO2dzZY3dyon3vJV81m8sot8Kawyb5/+xXOcORKjpdFFrWMWsck4dT4fNqOVwf4xNl5+O4FQULlwLY4iRWKcu3iM48eP4altoK2tiY2XLycZzxOLZvnFz1/gQw/dyfDYRY4fOUEpb8ZZY2T2gg6aWxoUFk8c+4Ll6zvRj8vipv+Mn727T3PN1ddQxKQETkFy+wUzqdfhdDu5bM1KJbS9s+VNLg72kcpEFXa9ta2JyahfURrEAT2vZwmaopk/vvw62lwFnanM5RuWsXb1HEYHgxQyOtJRCx5nJ8H4BBpLnp27dlPIa/jxj3+KVmdQ+xY5n6VzKSaDk+pnLncN4+Mh5dJqrWvDaTXwhS99losDRxifGGFGRz29i7pULnZjY6NyrUXj4yxeOouuWQ0ksxFCwZgaAhL3r+yXREAMhSIMDw+rRqKgUM1mAyWJCMinMJn1eL0+8tkqnlKIJcWCuDZF4Knm0OayMkCXUpnaah81RR2ZnAzisCxgZHiCI4dOs2HdNbS39nChr18dV+lkDJ1OGrcV6utqCIfE2RXH7vURjMfJCQaxlFOP4fRIjrQWva5Ec5OXOp+VSj5JJDRGJZ+u5vhpSyoGQ8EoKtVMd8EmWk2SKW6s5uVpdOQFjSjDROWKcgTGMjoyylWtU9QA1UCeunZI7rzsF4WOIShOGeTL5qvxcFqdGYPBhsloVQ5fccSIY0muq0LgECeurIeI2kajVjmFtNoqyUJdx2V4TdxjMuCkrk1CYJHGrtyvNLIrajgoHk+oIcZyPkUiEqXG3aTIC7Ln0JQzpJJJ1m9oQ1NO4bQ18KG7P8W7r5/g3bdPcfXVd/LDp56gpMmydv1a9u7eTSKVxOp20D2ri9bmZg4fOEhbUzP+IT/LFi7hzMnTHDqwh44WHx+45XoyiQlqXTYySYkyKapMxaNnh5XAdMsd9zIyNsnvn3+B5597jlvvWM2yDW5+/OTPqXW38+nHHmXvtqMc23eGHz75c57+0VP8/uVnufH2KygZR/i2HAAAIABJREFUdFwYGlUDI8PjMSoau3rd4rBzOeQ9g717dpDOhtXeukiGzjluFi2dTSIXJZmJ4vS5ZTaUo8eGcDgqeN0OOju7+eMfNuOwNDB/bhMX+8Y5sHeYdWtncd3VN/L0U89y/uIwl23ooE0GUjwz6GruxqQzE/CPk05lcTrd1NQ1EIkE2XdoF3VNblauWcjeA1tIZQJ0djWRK8Sw2cWZXSEczpFJ6gmMZxRFoLW1nbHxEdKZJFdvvIY5vrWsXHATuw4eY+uBQ9z18MNMJmMEwhOYTUVqvFoCYyc5cnQzyeQwLTM89PTM5+KZEl/7ypNsurOLO+5dpTIoG+otDPVNcHJHieG+pPr8SG7j6b5Bbrt/KV1z7Rx9O4zD7WIyEcYfShJJhalprCEYiqnM6UQoxeWrruAD197B5z75eSaHJ7FbDdx080Zmz+1EaxBHZohiJYvD41R76dqaBoKTMbLpMsW8lsuWrScWTVEsaHnuhVdIpjLU1vrUAMfZvrP81V8/woMP3k8yLQh2EV2KOKwmJmN+jp88wu4DBzhy8hi5coKGGR5cbjPNzR0smLeKJs8cnIYWahwNkNVQySXRluNMjPexZ9c7jE/28/q+bTi76uhY1kW6UMZtbmbzb/cTGchgKbtwu2opmyv4k34SpRidLTOIjowxp3Mm33z8cfbt2MNPvvsEJnW+rOe+D97P0NgwfQPnaWpv5cTZ09x7/300NDWwe99utmzdolDPkm3scJmo6AqMTw5R3+IlX0pidRqpE1s3RU4c68Os7yA0kaap2cfpMwdoaLZz+ablDI+KYzFaPW/kDbisM/jjHw4xNpREZ9Zw/2P3YfVYOXDgoBLw6hsaGR8fIyfitcHKnLk9imwlAwJy3t6yZSu6UpGPfOB2Ni5dTnx4jGI4jq2sJREMVQkJFhPJfAadxYDBaiaeiCliVakiaGMdOqOeWDZOKB0hr82S0woGvojFZUMrU5UIJrygBiPzmbw6x5XKVEUpUeuUx0+rRFuzxcXuPac4drSPnp7FDA4GyWQ1eBw+CtEENq0WX2Mt8UJaPY7Za6WkLypX6cToIDPqfeSjcTKTSR648zpaamowCv44k8Ss1RCe9Kv/9thtWGQwpgKJRFo5hgsVLcWKDrvbVxWjRSgziNhtJprJ85vfv82Js6M0NHfwqY99kTmzF1LjqSWZiLFj52Z279xCOOlH25jFWGMkMBEnmSgooTUiNCernfb2Tto6ZlIqGNi1ZT+nd5+k7Gpm7bqrqJunZXJshHhgDJuIjJQVunhGazdDY1Emwhls7jqyOcmzdynSzoyWWRw6cJFQNEnDjGZVg9U0tWAwOzHbXMTjOSVQynCn1WRAWy5Snhr6Fty1TK0XcxWE0eC02LDIcHQhgV4TRacJUCwM4nAmqFTGyOUm0VIkGhIylZOR4QDZXIXrbriNWT0LyOc0bNu9kzMX+hgPjjM4MkRHVxvJVIpkIoteo+esRIo4DaxavQiv26SGqEr5GDaLFp/bistpUehwifQITgYV5Ur6ElVCURV3LPWfGt6VXpHELVSqw8zyN9LvkKFBmXyW2+mNckGXeleG6QWbjIoRUr2NssQ8SN9F7kOGtCpqIFjO4XqtDaPBTiqZU/n0ZrNeIb+lNpfhbBl0lxqvShYTwpWecDiJz91CNqWl1tXG7Tfew/mLg+SSOYWBzmXFTSuUDcnULahB1hOHR2lqaFfZ2kJaEIet1IAyQCwxJHqjSV3HpW53ebyKICdDRjLwIHhqq91IV3cLv/z1UwxNnKe+yaeGgRTdTQb8y7LXkP6SGbNGR3QsxY2bPkGtYwF/8/FP8fdf/BQbNyyu1okVi1q36gC40LhEuBXJVnYbf0q5vSTc/iU1cy+9lksrcGkF/rQCl1DJlw6GSytwaQX+IlfgvyPcfutbj/Ptbz/OWGCYt7e+QW2zl6I+D6YyZreZofFhleGSzuWIxhJYLA7qaupVjuGLz72Ew+akq6OLw4ePqI37/N5F1Nc1cvbMOU6dPI3b7aWxvolwJIrJYMbt9ih8mTgZpLnd2dWp8G7ixBNUq2CxZBJUml8i3thtgjjSE8tEVQG8cOF8Oro7FeJPpimlQDVbTUpcFIFXELUyzaly3XQ6RJwVIUQJrMoRK0hUwdwWq2jYqayV6UxXhXNVqJsqPvj9t3t/Juz0AfR+xLBq3Okkx2Va3K0ijN+PMZ6+j+kM2qroCkURimT6dEpgfv8BKmLZf72f6nPTYtSbp4qmqnPkT1m3U8KwykUVhLNgifR69XtV0KhcoanJVIXjrd5+WuCV9ZEsX8l1y+Xz2Kw2DJgoSu2hprGhpJOUvAJFkZKmsntFnBOLREXQhQVxsqCmpDVGPU67g1K+hEUcAeE4PoePJm8DsckIuURO5Thu27yNptpGFvUuwaSxk4ykGZ8Y4vS5o8yb34XZZlDT0XN75+Jwudh/aB/+iQHuuPMm3nz3FRpm1GFwmBn2jzIZGEOvKeOyW6n3umis84n6qF6ny+VStObB4RFVjHXOmkMwllFNisGBAc6ePoXNambWzG7cbqdyU0reaFlTIlPIkcykyOSz6nirGMzvE8Onxfrq8SbH+PRXVbStHoMiP9rUxG5WNZQFC/b+7OLp42T6Z396r8QRK4ML+ZxENWE1mDBJJlSuoNy+InKK4zxfLpKWwQTBMk/5gqru3mnxuOoonxaI5f6Vk0ijUZ8PeVxx14pJXUysBqOIz/IYadCIa6BaMEp+oEZjxu2sVXmHmooRg8FENDFGPD2hppCrr1fuX1xPlj+twfTjT2cvGwRzma3iyeV5GS3S7NYpsVgmq8UZLMeSOKfkGBY3rrjwxeEtwrE4NSW/U+5Xjt9UMqHONSV1f1Pvh0ZLbU0tDodDZRZlCzoy6bzKpxX0XDA4oYTdlpYGYrEI8USESHiSfD6Dw2ZRx40g70yWWkxWO8l0glQ2oZxC0sAXR6UcN/FYFG25gltwqoJsl9eVC6HXxbFazarBUi5Wp/6TiRwavbGay1nIKaHcarPgcElWrx2TXk8mkVLORpnIT+byJHNFlWdmsTgpZstEJ2Mc2n2IhT3zuHztRvKZAnkNnBvuI1McxWSJ0dnuUpmqHU2LCI0YeeOVkzTXLVYoydPnjuOtN9Eww8kb297G01DH5PgEN1x/LS8//zxNDQ1KXBoeGuHKqzfQ0zOLt7dsUyhumf4OTkS5buN6fv7EkwyOhbhi0y1ksuLUMLFm/So+98VP8NIbv+Zc/yF6emcwFhwgngxyYPcEmViG1SuXMzo6zNx5Pdx8y00889tfc+7iBTo6OlSen9tVQ11tA6fOnFVuOBkICqcGsVttWMxGfG4vQf8Y7a0dWHRWrrviOn71i9+yYc011Lga2bVjH1dfdaPKSv7Hf/4X7r77Ti70nWLN6hW8+fprPPLwI4yPiZBYi0Zn5NU3XlOZfg8++gDHTxxGbzRQ31Cn3EFenwWHSTDdad7c+QeOHd+v8tAmQ0He276bQ+9FWbiqhqWLl6u83MnJcU6cPMsDH3qMWDzH88/8Hqtej9eoZV1vF85sijkeJ8ZgkBoRfWTgxWIhWCnj7pnF13/5EjNWLWLtB+7l+MA44XiBa6++hRZfI4GhUU4fOohVr1MOd3G4HT15mtff2kJTazM//fnTHDlxmqGRMa674SZ1/EqGtYi2v/zlL9m7dy8XThwnGY8xo7meV199hYhkjUoGtcFMPJklHk/R0t6G0aTjvV1v87+eeZJQbJily3upFLO88dJBbr7nMhYtuYzNm3dQoUAsFqZrxhx6587jVz/7GfmkBoepjn/80j9z7PhZnn76Ge574H4i0XHGAhcIx0a59fZrOXHyIGOBMfbtO6Xe89VrlpDLwZtvbmHdujV88KF7CARHOHh4P5FokB3vnqKxzYMGGxSsGLCwuHchyegkd9x6DS+++AxHj41w820P8PY7u5SDbPXqdSxYvIDO7mZC0RGOn9zDwaM7OH32KCazQV33Ojo70BhTtHbX8tbr+zh1cIz2trm0tTZSLIzTP3COy5YvxKzTMrtrGV57B9u3HMBh97By1XLsLisms4OBAT/vvbdHkQGWrVhGU3M9Do+d4dER6urqicYkK60OvdZMJpnGYdNjtKf52CceUueiGq+P/qEhzE5YunQRQyOjuL0GVqzppqVVoiVSNLc2k07lCIynqJT1OBxuzJLXV8mrLFtpmOp1VuUWFYdjheo53D8WxOerxeVyqHOXNGX1ehE58woNLNcmmUASZ4fD5lBuluHhEfpP6JU78Zbbrmde7zyeffb3CvU4MhSmuXEWZ8/1q/1ZsZzG7TPS3lGjMpnD4bQ6VxRKWUUmEHx/KhenmEvicdswGzXYzTramhsUTruUzxOYGCCbCyshS0RbvVAftDpMkpMuUOiCiBQmteeSq4zBbFYo9Ww5q3If8wUt2aw4ffRks3qyeRmuMVFCr24jzjajRU8JGeKTfVaxSokwSOO4mpdbKsu1T6ca3ZFolEQqoZzLJrNORYOIqKzWT1elk1TE/VuR4R3BfxrRaiWnUKNQ1EaDWV2v5D2RiAjB0o8MXcTjcHFw7zEG+4J4vWV659lprK+jxucilQ7x8H1/SyJUw4sv7uLwoX76+wMsWLwEt9dGujBOMjfCilW97N27h1uuvx+PrZ7/8YV/4hv/+jh1vjq+8k9fJx5Jks9G+NbX/oXvfO3fWLFkPh6HjeGRYVy1TdhrGzl0/Cw2Tw2P/fXHeerJJ9n8ztv88MdPcOjEdn7+y++yaGEri3rb6W6dySvP7SWf1HP//R9i29YT1DV08e//8S8sWNGK3VHHZDitssjD4QjhUID6Op/Cy+/a/Z4Syaw2HavXLaZjZpMSy/qHz6vhhsaGdoLBCkcPneHyy1dT0Ya5bOUSLpwdUpm9M1oa0Oqyam0P7O7D467jA3ddSyKXwOqxMDrah9dtxWmyk09pWNK7mvBkjHfeeZOOmY3MnddFRaPn3Llhmpq6FJJdZygowXZw6KIiyditXgo5E/7RJOf6Rtm2ZScWm2R62qltsNDc3Mh1a+9iybxNaIx2+oeC/MePf8pNt96Bx1PDuTOnGRk6z8oVc/nJT/8Dq6OCy2cilozR1TOPgcE+2trsBP1pzp89y+f//nZ27NhFPGJnIpDmzNk+THozly1dT3trPW+++Qpr5t6kkKAjgRG8DTUMjg+jN+l4+8XdzL2snbHhMUWZ+Oo//BvpWJovfPbzfPlLnyST7+fEiYOcOx9hw6bLmdM7h7r6NvbvP8obr71LZ8dsrrryOg7uP8zFC/2sWLqC9q4u3tn8Dn3nzinc/b79B9i06XIOHTrIj370AzZevl6de4pF+SxncbkkDz1PsSLRNXrKugxFTQytPoXDYMeotRJPCjLEjNviRS8DbWb4wVf/nnOn97F82QIlKo0VItTMmcGuM0fIV7Tceu09lEJ6vvuPP8FYsNDa0kmyUiBcSKJ3mAkOjrBh7eVcdfmVfO87X+eZX/2YbGqMnz35ddZvWMFPf/E7Hnn0AZ575Q/MXThfvKbEEkm6O1bwyIf+hkQuzDO//4XKqffVWYmngxw6sodkLk73zB7l+BRHc2NTCwf2HeAjH/4Qn/30PxMa0dPSrWF0OM81N8xnybIGKvpUFZmaLDF0IUVo3ETfyShnzg2i98DnvvxRxsYmOHPmjMKFy154zpw5WK12/H4/x48fV4MdUv9KrZCJRdnx+h7uvXEd6xcvQ58poElncUiESS6jYoTESSy53B6vB71OQzIWR2fWE4qHVK0Sz8XIksXoNJGuZAinwmDQ4HQ51WCpnKckukOEQhkmmRifVI5Cj0+oJi5yhZLa50re56FDp5mYSOJ0NjE0HMTrblQZ8lF/AH2xTE1jrSJNaMwybQmdczrJ5BKMDF3AUCnR2VhPPDCBNl+gvaGOlYvnYDdJ8IcGs+z9MznsRj3pRIREPEhjYx1avZzbDUQSJQwmN06HF5dFHOxxvvf9Z9m2K8DytSv4+Ge/xNwlC8FaRKvP8u6eV3nhD89QLGeYObMTg85MKJhhZHSMdC6kkLUShtzY3ELXrIVoNR7eeG0fx984gK1uFlfc/TCdXb2cPHmWpO0YYwMXqHeaaLCbcBg0pKJRRkcnsNhraWyfSSAkw6HSs4gTGB9nZucsWps7uPGaD7Bl20le23KSq66/jVguTjwbw2gzqCgnGYbWVgxUZBheq1eDqxXpYWiq2H2zoYzZkFV7jkp5gnJxnFjkAq0tTrxOK0cOHVL59e0drWogZTIQpqGxjUfu/AQjqUm+8pVv4qtrVAMr/cNDnO07zdKVS7E5rBw6dACbxUg2GycaCXLdtZer8+bZM0cwG0vU+Ox4XBZqvQ61j81lEhSyGdU30Wll4FYGT6tD4tWc2urwsvQZpK9RFXOrtZ8cZzL4JNc/JfgqSpfcTqrTaj2s01d7NkJ0kpspeJKmGoWTlkgbqaNKWhKxPMWCRg3Z2u1WbHYj2VxCIeyl1yP3JfWhDFlJBq0MeIkgbzH5GOkPs2zhOq65+mbeevUtta8RpLzA2UwmLW6XjVxWy9pVH+GG61fgdDhYv2GD2q/IZ8ZkMavXpgbd1TCbGb1R1jBHVmLBbGZSmTgL5sxm39EdHD65Rw1/oC2RziURZJaYAmSCT3DKep0BY0VDdDTBTVd8gnrXIj71yc/yD1/6NBvWL/p/EW4leEp2PxJgcUm4/Yts5l56UZdW4NIKXBJuLx0Dl1bg0gr8Za/Af0u4/fbX+M8ffZeRsQHeePc1apt9ZEgzGhhUSKXxcIBILEJre7sqMG02J2+/9S6JWIZYKMH8eQtYvHgJep2Rnzz5JHfccTfxmAgmQbWplWyQ0eFRJU51tHWqRqGglGOxuBKrmpqbGRoeUkJtTX2dciJKM07QtGpCs1J1Ws5d2MPcxbPJ5dJTuZ+CqyxjkGyfUoFMPl1122krmAw6tTmuCmfV91zEKBGApkVbKShkAz7tVp0uNqZ/pjCyInhNZce+/8hRm3YZsZzKGZ0uVhTqVAqZKRTy9O+VGCrzke/LhZ1ibqp1ESeoOPREPJWv6cec/i6T0NPZtdPPT77Lz9JJQR1WWciqWaiE4D+7P6efw/TP/ywATwmMU/mkVXxi9fYi8k7fpxRp4lqU91cEIrPOWhXeNCLX5smTo1gpVGdADVX3ZTqZVs2eGnG0ituirEPSF41aI6FAEJvJhsPiJB1NoSvr2P3eHoV2W7l8FfXeOoW3k6WQzDbBFd551+2MjvdzceAMM2e3ozdXCEcmVG5t3/mTtHU2KRxpa3sDuUKWvnMXVTO3qaGe5vo6JTIKErBSKuB1uWhubiYYDHG2r6+ak6rRKrHD09yEp7ZOFZvpRFJl/LkcLjKZrEIhicM2nc2qIYa8cl+rji1lw5QNeQroodauUhVIq39WXes/u26nvD9TuDM59qYdr9NCrYiX1QTZ6u2m70MKXhlWEER2IZ2hnCuoZrbDYlWfJ1VAG/RCrlXibV7KSzXOLE6gqog8XUxP5x5PH8vy//L1Z8e2DqPWQqWoJZtJUtHk1YSzTi/ZVHmFD5ZpY73GRCSSI5eFVDLLQP8gBW0Rh8emkFwifMsSSLNJimnBfGo0VdexFO4yJS3/ShEqwwEyhC2fP3k+Clmtq2YEi1NazguJREK5A2RNXE4Xvho3bo+dRDKijp14Ikk4FKGQFce0TWHdJcfL56tR76VkKkpjPpstKgyWuB/EmSZ5TZITKa4FyQEOBMYxmsQJLHhPt2q2SXM+lS2RyetIZLPq/CJuW0HnikQuSyjHmU1cwoL5yuUp50pYTSas5jLlUkQij1VukTQfimUp3s3KdSFYYbEaWKxmbA7BY5VIpVMKtyyufWlgiPctkUyTSGUwmKq3k16FoDqL2SJ7d+xRx+wVG66gZUY7iXSCoeGTpBIj1NXaaW9pI5808ocXTrBzWx9XbLwet7OBI8cP8bef/xTZYpwXX3uRiyMD6jOSmsix7srlDPZfJBYXp6lkJMdZtnIZYwE/qVyecDTKzO42Hr73g+grJq656hZefuUdtm7ZxTXX34jVbqLv4nGMthLPvfBL5i4QZ2aaQGAMv3+Sjsb5bN+6l9a6Lu5/9Ba2bH0Xu92i3J8vvPACd911BzqdgYsXB9m7bx9Wm51kIkk6kSeRiNNQL4NEDhxWByuWraTWXcezzzxPraeOq664jrOnzrNm1QYee/Rj7Nqzi69949usX7+WlqY6AuN+5s6Zw7HDR9EIBUBjpK6xmW98+1tsvGItS5YvxC0NLLeNZCGEppInGBnlzXde5qVXfk1FZ2DFZTNZvGQR+WJRuaT27jnE8mUrOXrkBCNDA9x07fX4ahr46S+eo7NzMds272VORw/GfI7Jc6e5emkv9boyM+1WSuJC1WpIxQIYbCbCOhP1y1fzT0//jpyvkbp5vcTzgvpOcfctd3LftXfy6AMfpbOxmztvuxNfo4P+sXM88b3vceb8BeYvXMjd993P7r0Hq07m0VHuu/eDvPj8C2oY57IVK9m5cweb330dt9POHXfcxfn+88yeOwdvjVtlQja1tPGfP36KXbv3MxmaoL7JhdOrJRQewOU0EY4EaG5po/98mNWrr8fqkJz0MsW0lYP7dysHx/6dx/j3rzzOskULlRv+U5/5O4VzP3vmNP7xEf7ta//AzFmtfPVrXyEWL7B27RKFrD1xsJ9gJITWoCXiT/HQx+9Tos+uvVsxmHQK3Tuzez77dp8iHq7QUt+p8uBuv/kG/u4znyCfj/DQo49xfjDMzbfewcaNmxgZGaa1tYXfPPMrNmy8jInAMM+/9IxypRXLWU4cP6ZIEtdcvxKrE/ovhJkYLXD+7CjlcpbGJjM+n54rLl9LpWDEY29j0p9n67u70WsMrFq1ivbWNmZ2z6Omponjx8+yfecutu/azoh/iL//hy+yeNkiTp3tw2n34XLWMjkZQW+UAZM0WmOKZcvnkc8keOmN33Hw0D7lzmjraFPNdptDi9EqWXEhovFJHE4nNhlw08k5rEQmLah6PTabXYnDkm0sGcdCdxCHqORaW21GcsUk6XQSk1AlrGbyOUHEl/B6XVTKJVISYWGx4vMI6hYmxicY8/vJjNtYtWo5Le2NXBwY4MDBQ1jsPkZGY6TT0pS1qnNTPB2msdVNMjPOxMQwTpMM3ZgVYlsEz3gyrkQfiaIoFvJT+yCVVIvdbKKutpb6Wis1Pi3pdJRENE4ulVZ4RZvZrIRoGeJR+XgScSH7EI1cK6QhnFfuFBFd80UdubxRCUq5kpFUTksiLcQMLSWNAZ3gj82S6S6kC3G8ClK6qAZGynJ+Foy+xaYcQJJtL8M6GRGFi3Ltqrp7xDWkF3KKGIlUsL1GxW3IPkDiJeSaK+dx2Q8Ibl/eG6fdrigZu7bvJzJZZFFvK6uXrWXt2tlUKgFOnjhBXa2XQ0d20j5jEfNmXUdb/VL++uOfB62J9ZdfjttrZnzyPDv3bub8+fM8/PAdhCaCfPFz/5Ohc37Oneyno3km2zfv53e/fZHWtm7aZzSxckkvW976A1dfsYFcPqsGNcLJLIdPnSGaTPLIRx/lik0b2L97hxJfX319KzfftpHde58lnTpLjcfKww98kZ/+6LcYqEVTacLj7WTp6vncds/NtHd2qPsMhcPMnz+fGa2NrFmzglB4nE9/5pPYXQauuvZyNDrJAw/irnUodOjRY0fJpqCpdiYOm483Xn+H1evmKHFhZMivSB/dMzsxm2Hg4gDXXfcBXn7pZXp7Z9E+t50TF4/icEi+/SSdM1qY0dCGviJDHbL/qXDk6F4a6htwOeuwO1pIRLV0dc3j5JnjnDq7ixtuWc/+g1tVJEtTw0xGBtJkUhaKBT3vbd+Cp0aL1ZnDW2vjXN84j3/1h3i9jRw5dB5N0c4vnn6GuT0L6W7rZs/O3XzwQ/dw5MR+XvrjcxhtOk73H6e5y0OpFOOK1ctJBMZwmPVsfu80vctq+cyXv8gvnvk9b7y1nfhkBZvWxpUrN6DJVzhxYIgVK5cr+tB4aIwTZ06TSEdYftkywuGQcoDde+fdNNU3sXvHHlavXIXJkCQaOkgoNIbX24qvtofnn3+boYE4hw6fUyK5CCIffuhBHvjg3bzx+h/58Y+/z9XXXMF7O7YyODREb+8CrrziapYtW6EiSeR4f/zxx1XMgQwLJpNxJaCIYzSX0xGNZ9EYs7g8FQqaIDoZ5tRW0GvM6nxZKeh48/lXePqp77BsQTdrVi2kmC8TiWWouG2cnBhkMB7EYLWSDKe5/+YPMqd5Hh+592MEx2M0dnSR0eoZDQaxmFx89OHHeOC+mxjuP8eXvvAYt9+2gfXr53Pg4Hbeevt1Vq1ZR21TC0WNnl37DnDi5HlGB5PU17XyzW//C3XNZk737WH73teoabBS0+Bh+67djAwHcdjrMJlqMOhdzJo5i907Xmf1uiUU8xo1QHb48AXOnR/lXx9/jJGRU4z6RzEb23n5uf1KTAtOQPfs2Zwd3knPgg51PpB4goYGGQyUQWgzJ0+eUft2n8+rIoNE4HK5nKp2CQz0kwlF2bDsMiqJNInJIK1NzQTGxnB6ZIjQUK2V02nsRjOaUgmL3URBn1exMWV9haIuTyA+STyfoGyQXWoRnUnywGU4SwaVqu7aSkGj9u8ynCdxKjU1NXhqfGi0JmLRDLGExM2USGfA52klEk1P5chrlOiaVYOiJcxOMyVtCZvTqqJIzEYtFoOO8PgYS3p7SUUiDF0YoLutnt6eGTTV1jKrvYPQuF85T+XcL0M7qlZFS0VjwOasQaO18eILr/HO64dxmC0sWrKYBx/5DMvWXkk8l1FErq2H3+DNnS8zOHmOps4GhW8enZhg0h+DiIlipoTZUcJVY2L2gh7cNU3s2HmczS/tw2puZd4V93LZmmsIhOKMjo0rNK4/eRC3RYcmFcGtzxMZvkA8OKYqQZ1MAAAgAElEQVTyYD21zaC3EYylSeeKSuRfsWw5a1auwj8wxtM/f55guMK8ZZczd9FlVAw6cuUcJocQOCR3R2o5DaWcFqPGilkiAYopnA7BAacolf2U8WM0h9Brw1RKEXTkKeVyGLU2DForyVieSDyOyWKgq2smS2auYtfRAxw9fobu7nkEJiOKoDIwOIhVqAd6LUeOHVY0ixXL5zJjhsQVSERRkvHxQepqnLQ0+7Db9FhNEhGSJRIKKuHWbDKqeiiTkuEjqVGnSBNTPYdpUfP9Q8jTdWW196Aq2iplbKounu6tyDW8SnuqNm3U38rkt8T6CG1JhqcSGYVz93rqVT0mw1apdAyJeBA8uFTM1Wtw1Z2ay8dVtEq5KK5miadxMnB+grWrrmT1so0cPXoSo96oMqdl8L+2xodWY+bTn/yfdHXPUnETV111FYHgpHLwR+Kx6lCx9ESMMpBVUfh1i1n2EFpiiTBdne1EEpPs2r9F7bGyxbSiJ0l/RBkCDHrESy01vtzego50MKcctyLcfvqTn+XLl4Tbv+xm7aVXd2kFLq3A//UKXHLc/l8v1aU/vLQCl1bg/08r8N8Sbr/zNX70k+9z6MQBnn3+d3T2tCkE11hwBIfXQTwdJ5lO4vX4yGbzjAyPq4nLsdGISHF4XD4lSs6eM4e+vvNKrJNGoRTxNTW1jI76CYwHaW5pocZbQyoleY8mzBaLQp9m89JMlEnViCoideKWEOdsqahwjuKyE0xNS1u9ws2oKW+x14msUZYs17wSdnSGKbFSW0X9KtFT/kaQOYLxnRJu/58mQ6edtdPfVdHwX0Tb6d+9H2U8LW7K30+LpUrwfR9y+f33LcXH+12O0yKqiFZGJbpVm4DvF5flb2w22/9xu2nhWDb90vCYvs/346Cnj9tpgVcee9pdLOiisnAAp74ks3VaHJT7UE3QgjiXdVXkkayG5ApX9OhKVXFQmqRKFtTKL8poBSGs16r3QvC44oqRqVddRYM2VsJdsSpMZmgyrJJwk9GUcgh4nF4S0SSNtU3EIwka6xoVvkvQxL2LOjg/dJpyRcO83gUkkkmSmTDZQoRIchiHV6ZW07R3thKLx1Wuj9hiu6VpmBckb1blJwkOyet2YbOYFFp1fNxPNJFUE++iRAUmJxnyx2juacDp8yiXt2TtiACdTYsTp6yK1HRW0MhlNDqDakwLvlLWqqRL/ilzeLpgFdeNkuf0fxbBpw6LasE6lVErTWtZc3lv5L2fFuurqKn/c3BAIak0JeUul8a6UavDYjCqjFtBJ8vfC9ZXXBlqhlkLBU1FZWepBojgmaYeS77L+yS3kcf9rw5f9TxELJT8Q5U3ZFG4RxG2VH6RwUIqnVENQ//YCH5/EItkI7XV4PH5MNlryBWrxbBCb5fF6VyYcsLLp6vaXJefCWpb5QKXwWJwKLyhXta2XFbNSIWpLOSVc1a+HHa7cgNUEeIyqV0hFPGTy4ujSHBcks3opqGuiRpfPRFpwoyMqfOOHFv+0TG1OHan5K9mMFvlOBcXL+RzJTKZghJ162qbFZJWmjGSe5vLyedXJ7G0CpltcViUsJvPp8kV0lgtBpwOSxXNrKzKJcx6PWa9ZNkKHloaHyUsIjYYLOgEy6m3qfUUzGe+UFRO2yoWPEU2m1KfPXnt0uQT8LYIKTarVeGlJXdYXLhmo0W9rlw2r+gHR44cIxyKsXr5aub3zFWZVf0XzrJ393bmzVlAMadHr/XgsDTz/HNb6Ds3wOe/+GU1sDEWGMVkM/Czp59SuVLiRJ6cmCQUCiPEa8mlyuaTKo/QZNOiM1XQGSsKj51L5LnvzgdYvnA9b23dRiSa5MKFC5gsek6cOsTqdcuIJUOYLZJnVVJDLmP+SU7sGsTZYGDDhnWqARwITHDx4nkltPt8Hvbs3kM2k2fw/IRqegri9qabr6PF28mrr77G3Llz1TDG3Dnz+PSnPsPeHfu5+9572bBqI4FQSOGJn/nNM3zubz+v3KOC5BYErDSi7FYLY2N+2lrbSSZztLZ2MDrm52dP/4zlly3iptuuZXjwAjsOvIV/oo9geFRl75rMJRYs6qaju4VSJU8iJVmM4jrQK1dnKpXD7fKSToVx2E3s3XOKgwcHmDt7Hfv39DGrdS4OrYnbr9zA0KnDDB/aT6vNTE+9C10mib1SxONw4M/CmUSRQUxYurs4MHiOslVHJp8gn0rwzC9+B3Ejx/efZ++uw8RTAQqVJOvWr1XCydIly1Xz9UJ/v3Knnzl9RlEajh87zuxZc2isa8BsNjE6PsTJMyf59698ncHhAU6cPkoo6sftc3L+wiBnzg5z150P8fsXXmTHzneYN78Ns62k8s7EYVvW5Nmx+TA+Zzt1rT4VdbD9nXMkI1HWrO1VeOiHHngAgyFFy4xahdJ+4YVXlLPs8METPPzo/UTjQc6cPcUtt96Kf2ycPXv2YXc41Xl6cHBINZJPHuqjtauFy69bozI3BwYGsFjFpaKjrqYOj72WloZurtp4EzXOZjRlI+FUjN++8hvWbbyMiwNniUQnmTtnFlu37lAZ0f6RgGqYd3V3cPz4XiaDfmbPbeKa69cwOn4Wm9WN1eJV2dCxeIKTx48TjU6yfHkPXV2drF9zJf7hJF/5H/9BZ9sC1qxcQzGbJZsp4atp5NzZAbbv2qWOuWQ2wZr1q3nk0Y+o1ygNcZvdq0RArSGBySoIxSw6Y5bzg/vomd3Nti17+dmTL2Cw5Xn823/HqH9IYfucbi16c0Hdh5zbzRYNJrNJ5apm0jrSCTALHUCyXY1FlUMeicSV+8Rqs2HzQa4YUUNW0ojMZzLK9SuuUXGiCELRaXOpPO7R4TFGRv0qB/ymtevVuTCezPH8C3sIhoMqBz1fBofbRyyZJidkD/HXigssk2L+vC46m9zkc2nlXJVrlNFsxmA0Ui6V1fmtVCjgsNkVgj8aCinEYnOjnaYmEw6rfK7MaCuCqcyQTSepFHMYDJLFq4LI1X8bBe0sF9qCHn3FohDPJSFFaHNTY2YlMsUy6aKObMFEIqUlmRMcoRO9wYKWDHqdZNzLXlSuj5KbWyZflCw/vcqMl6FAOXfJ6xCMYnUfKnvMrMoqlGurfKbEYVuReItiUaE9BfEhoozdalViSTqZJRbKYdG78A9NEBwPK/fPmtULyWUCaA0ZPF4rdbVNnDk1gsvZyRUb7+aJJ35EMNzPkuU9WGwGRUIYGQoxMSZi7zFuuWUlixfMwVC24jQ3kgiV2L/7AKdOXeR7//ksv3r6t4TGBrAZSiSiAW699SZ2H9jH6OQkN9x2Gy6vmx/84An+4UufY8Oay1i77gYe/PBnmZgcJRI9Q21tDqslxvzebup8s0gG6zl08CIGk4u1a68gGDXz6b+9n9vuuoGOri6VD5oVRLdVxxNPfIPX33qd2XM7WLCoF39gUJEuumfN5J1331LX4LqaBtpndDIw0Kf2Bn1nx8ikRQi0qIErGbrwj0a5eHqIK65fRTAYZnw0hLvJgN6ZYvWqRcq5nkoE0ZRzeByC+XTjddSgq1go5gyM+yXXU6fEWZ2miUy2yHh4L2bvOC2dZYpliW0xcXjfBOmYm5bGJYTCUYKxQUbGTjBzbguBWJ6B4SjffvwJ2ppno8maOHdygK1v7aR39kIVEyKfvUI5zde/+Tg6sw69S0swM8CsnkZ8JiPXrFvA0gWdKgv2rH+YNbdsYvfR0+TydtYs30RmIkWDsZ7br72db371h5w6e5K29lb0Bj1r163md8/9jhMnz2BzWhQWdNnyFfzdZz7P4MgIR48dw+3MMbuzrIbVNr97hD27xxgbieB2d1JX16EcXf7RYZKpIF/5ty9y43XrGQ9c5Hvff4Jz5y8ya+Zs1q3dwMDAKC1NbXz3uz/kwvkB7rnnfr75jW+pfYFQdhxOh6oVhIxitGjQGzMqKzgYv8DO3e9Q5/Uwo6GdyESSLa9t4cCOfh778NV4HUbi4QCxUB6TpRFcThJ6OD7UT6qYo76mls76Zm668gYaatu59ZrbOXZ6CG9DF6migbvv/gixaAyjSfC3/QpPLbnjM1oaefOtP7LpinUcPXmEGe2djAXSvPjiVmzWOrweN8eO7cHp1XHLnauZO6cWT62Wt3f+b/beO0zyq7zz/VTOubo6557unpw0OSiNckaAxSXZItpgbAEXA8bs2gIDBpMRJhkDBgkQQTmNGEkjjTSaPD0znXOs7q6c8z7vqWmY9d37j++z3r3emUd6ume6q+pX53fqnPO+3/QojS21mK1uxkeWGRkOc+7sEj53B+vWbuCH3/gRd92zh+tu3MPzLzxLe0cbg4PDvPzyGa7Yso0zfWMEAm34vc2YjA7lutDQ4qdomlUONC6XG6fTqdZvGbtYVEBvhwJwJErG4RASjl3ZF4+PjJIIhWgJ1GHVGli/qpu2hgYiSyFFEU2mUyTiMXxOJxadAXNFSy4ax+o0EStGSOVTas6V9WXC6bByIdBZtGSLWeLZhCJQiquNEKDl9Y16i8qWlXOkELykLvDWBBRQFo4kMBic5PI65oMxXPYAer39Yj8gp/K8fX7JfM0RTcSUU0wkEqK7Z5VyREknE8xNTdJQX4vNZFG551a9BP3ksRjL3HBgNzUuC/l0Srk1iXMGJXGIsGJ3uDjX389Xv/6vOF0NbNqwlrvu+L/Ye/UewpEFphZGefXUYfoGzzC9PE9jRxuuuloWojGmFxaJJJJkkzmabV66mltx+13Y3C4W5kM8++Ip0sEyzVtvoWv1bjB4mFsKobPocfudKkbAbndj0xeJTQ9Ric2RC88QHO3nw/fdxyOPPU3/yAR1LV1YnB52771SER4f/+0z5OYzeBrr0VpKdK7vxVPboPYct0++impSaj7JjxchpgUjLqxo8JqlzlkA3Qxl7QgV3SR6YwRKCaISc2FyosNMPJwhnxNVro3a2nbae9cyMDjGy4dfpamhnbVrN/JP3/5n3F6firPKZjKMjo8QT0Rxuew0NAbo7vbhckttkkGrFXKsjqbGgMqpTyUj6IQEVcxRLIj7RkVZWMtcyeWrlHOpm6RuWCEer5CAV3obK4T4FYC36uwlFslVQFaj0SvLX/m7PI/KohJ6qpSDlapqVhy/JEIrmysoom4gIIp0DYl4Uj1XMplQYLS4XqjejyKgC0BaQWfIkUjG8XlryaXBbHCRT2uYGl/ithvvprt9HTMzQULLUWUbLySrVLLEZ+9/gFtuvY3vfPd7fOyvPnSRdF/C7hLnEY26Njm7yGdIHMCk1yCE8vaORuYWpnnp6CGcLiuJdFitzRKnI7WwVL7SO9BqjNWzQ7GCTWckF85z20Wr5L/44H3KKvmy4vb/T93Xy9d6eQQuj8D/rBG4DNz+zxrZy897eQQuj8D/0hH49wC3X/ryF/jKt7/MyPggD/7yZ3hqPVwYOku+nKOptZGRsQk2bFqjFIdDQ6PMTC2wf99eXvjdEdKxgio6zHoTzS3N2JwOiqUyFpOFs33nFLAiqllpEjY2NCkgJp3OqbxbsUSWDB45oEtWbSi0jNvnYcOWjRhNBgVeCJtYslNtdivZQpJ0Lq4y4gS0UiCo5IxdBBblIC1n/lIpT0HZ4YodsCjeqqDtSkEhYOSKLfKlYOWlqkalKF0Bfy+yQC9VrK4UIZcCt7+/8Zdk1/4BGa0qJwUIU9pYlVVa/bryJ5uVjLVqdu5/D8QKEGr+PcC2kt+iGKgVjbKf/h8BtlW18R/yZ1ZAQfXeBRS7FLi9aJkriuCVnBqdXqwFc8pSVsZT7qPNbFOqPrnIsjBmdQKaVTOH5V5Jw1fugwDNYuQjhZW+osVVshAemldsZyn0+i9cYP2addisDvVcAgyt7lmjMmrnZua49upriSVCFHRhGjpchMJLyhZT7Ioki6pYylNT66O2IUC+mGFqZlJZ1Iq9lzRcnRYjPqeDQE1AZUHJ2C4vLbIcCqlGaq6QR2c0YLE6FLtXLKscXg8ZsY9cmlfNFCEjiOq3IN3oig6jyaLUdOWytqrS1eoViCvqTKO1ypxdsUKuArPVsRfV+aVA++8BdQF11f0RhWvVunslK0i+F+KDzOGqDVV1ngi4KebUZU1RNbGNOoMCBMWa2qQXKyizYtGnsxmK8ljJsJIcKZl3YpOsqdqAyxwSVZDZbFafDVFiVfN3q6prKX7l52K9ZjNrMGrE8kqH2eDFoHOxvJxmbGyWYHBZFbH1TX5a22sxWopkcmFKIgHVeEhl9Co3WeylRFUumbVlkdMK418v9tDaaoatSZrkWop5AfqNKhewoPIES6rZLUpiyQyUpr5cm0nAar2eRDxOJBxWdsxiTxUI1Kg1p1Ao4rS7VdajkEhCi1GsFjvFQolSoYzPW6MAoURyEbtTmPIRpbwtFMpodVU7Z73BqppR2ZwAjBXMJhtOl0epr1K5rCIsCHtdiCQy96xWA0aDhnQqSiGbwmo2oVoSFWmsGJUFmih+TKaqnaa6beVqxmQuWyRXKCpVaV4+a/msst8U+2URb4mCX2swqjVYK0ruQgkxFBMLZhnfdEpU8SY1FyWzubG5mRMnTrMwtsiVV+yirbkZm0WagTlGByeYmpxj/74D3HbrH1HI6/jIRz/Fhk078bgCDI+OMz8/xelTx4lHY2TSOdU46+jqZHh0SNk3Z4pRCrkUn7j/L+jrP86FoVNYbWakt+NxBLj3XX/Gwede4LFHn2L1mm7GxoZVduj2nVuUxaJY6M/MLCgrXLGbkya2UTKv0PCbXz2F0+Gkrj7A6ZPnWbdmDXqtkVUdvUpxW1tTT3dXrwJfC9EcW7Zs5Stf/Rq7du/mzrvewFvueRvf/8EPWFpa4pFHHuNNb36TAlGksSJ7RWg5gsvpJxYNq0w6n9fFqu4uHFY7s/PzlMoVIrEwEzMjpHJhausdfOcH36St04/emFP2uj6fC4tVh8WmJZGJsRwKVu34dTqlFBe7PItZcrjSrO5po1TOMTiwwEIwTy5l47Ujg1RyJhw6G1/8279h5+Z1ZKbGePinj6BbGsNULBIwW3GY7SQ1JvLOOh584TDO9mbsTT6G58ZweIzK7nbLxqvZunEbPT3bCM7HeO3l3+H1WhSJZmBogLN9fezZs5f1G9arXLvx0XF8nhoF9E+OTvLUE0/R0dHJzMKi+ly+8933UFsr2c8Rdu7YyytHXuf06X7aO1cxMDSkPlsDAxeIxWJs3b6FXDbOk8/8lp7eVjZv2cDh3x1namqW6667jeNHR0nH80pFYzEX+fBH7yVQL2SONDqNm6nJIF/76neUdbjRrFfAck2dn0gkSlNzQzUHTAvn+gZpaQuwfmMPBpPk0olNYZTpyaACzw4c2EXP6g6MenjkN0/R0dLF/X/z95zvGyc4m2T/get59uVDxJJxjh8/zqZNG3nqiceIxSN4XHaVVZqXz3FGmndOBUSLrWug1qYsTVetaqGhsV6pVkWhZtBZlJ20wVAkEltg7Zo1xEJlnnnqBLdc/3ZSkST9fee45eZblSX06Oi0cnWQ5qLVYaazp513vOMdSHexXBRLQX01h1Ubwe2tMDs/xuj4AItLM8rWs/rzBIViliuu2IjOWCKeWMRq12M0aRWhQ/YqIUrJviPWvEIwkbUlkUih15qUtbioRnM5sbFOkM7FKBvjmG0aZQ0s66y4Gxg0enIZUZ3q8UmmYK5CaDHGUlCyi93s2rWbTLBP5Q6bzTUsLmUZGw9y8vQwnb0dNLQ2kBTCiWTHak3MzYeZmFzAoCuxpseH3189I4YiEcoVLUYhD2lkNdOyuLiM1WylrrZB7UOh5TCFXBizKY3LacbjcuFyWJS9o1UyHDVCysuAtkCpJO4HZUUgkX1UXzRhwa7+rawrUNJlKJAhR46CLDUGMyWNhXhKQzxZIZfVky/IGObRcDGXTzYpjZGKRousuPmS2Bwa1PlVXCyyskfJvq0VYlRZrTHpVDVHXcBwnYrMKKp9XhQ5cvYQUF6sSQXQSyXSRJbSFDM64pEc0eUoZsnz1ReplLP0rqvlxpv38chvDmM02IjGchh0tfSs2sD5wSNYrRqlAjQaLFw4N6DsQ0cGp9Fky7znPX9MPCyNd61SZ1UKRVIZHZt3vIFczoTHqsNjN6Cr5PjVr35Bvlzirj96My6vh/ngHM8/9zRX799BZ2sz6VSex58+yt591zA00MfI8Bn27eslkT5HR2cjfvcqRofjeCXD1N5NKqtlYnpA/axczjE80q9Ifrv27uDjn/oIgyMXqGiEkGilqa2WqckJRbqoq6+nuamFI6+eQLI4orEQHo+TSCytzrIOt0ERSVrbOkil8szPL2B16NXenU6kaWz3YrFVCC2FaKpvorHWg9VSjSgo53O4bTW0NWwgHdOSz+oYH59QxM76+m7cvhoqWlEoBklmp5hdmFC2+qFQEbulkfN9M6SSeUw2C6VymnA8RE17F/NLcRXn8Zd/+mF6mlYz0DekMufNBgsup7gTPcPhl17EbEWBWaH4PI5aI2arloWxGe774G1sXN/AqydOUTTp6dndxT9++1+IhD3s2rqNyHSS/Rv3c+uB25VrzIMPPshjjz/O9m071ZlZSI1/++kv0baqVblx3Pue99PZs5pcqYLXX8vc5Ak02X6OHD6O1dTM3j1X842vP8Tpk2Os37RLWZ9LNmRTsxONLs6Xv/RJfDUmHnn0EdIpjcroLhUgnSowODjOoYMv4vUF+NP3/zlvf/s7iUZj2G02stmCWsc12iRFzSLZQpDnXvqVWtOCi1M4HRJ7kmVhIkIhDm9/0zs5d+Ycy5OT1NcEcDsCxBJg8gU4OznJSHCeupYGAgEXfqeZm666CqPOQo2/jS987rv84teHuOn2t7B67UamZ6f4zne+xhvfeAP1dTb8PjNdXc28evQwPT2r+eI/fp2OrrWMT4rrgE6Bp1SSROOTTMwMsP/abrrXeBVw6/IZSWaSNDZ0MjSwzPxckZNH59Bp/Iogd/b0izTXtOCpNdDa0cng0Ahzc4todGYcDh/lihGb3UdDQzsGg7Uax1GMcNubNpLKSwxHgbm5ebWHOZ0OdcZ1u9wqUkjIHLKvyjoYDoeVq8ianl48dgcTw2PkUymMGg0Wk5Xe3lXMzc9j0umIzAfpaW5ne+96pgaGCNR5SJYTYBB6pOhrC1SMsg6WlUNSupAmJkQzjdTQWnJCMtRqMBmFuFK1q5VrEXB5anZWEZCE1JIvaDCb3coWf3BwAofDj8vpYza4rHLGxeVB3HXSyRQOqw2zSYiJerXWCSg90H+B8ckJ9uzdS6mYJ5tYJpsKkU7ECHhcNAZqqHG7WbOqG5fdwUM/e4jR0RybN3XjcLnJZuD2N95Cy6oruDAxyeDYSc6cPkw0Ogtl6TPYaWjqYnxyielgmFwZ0qU8ZoeVjs5WWmsCZFM5opEcA+emmZ1K4WvcSMf6fRjtdRQ0Rgqy1usqlEWQLAY4OrAUPMSXZ2hy6TGkFylEZjh+6Bl279zBbW98M5+6/wus2bKLZL7M/HKE2fkgjfUtdDZ3q96FwYpyh7J57aqOLFYMJOJC8DFKEYBOV8Zi0WLSFzFU4tg1aXLZIFp9ApM5Tq44RywxTiEfqeaqi610XkM5b6K7ayPN9atYCha4MD3D+f4hOtq7GOwfZl6yvRNZLDYzRr2OdFoyXMt0dLTS0dGsnqtUDKLVRXC5rPhrPGpPTafilIpZdMKkFUaYZNzLV2lZlCRqSfoYMkDVOuxScrjUrNXaVX5PappqJFOVMK9oVCpmQDLnpa7Wak1o0Kt4Acl7VWT7UpXQK19lPy6UCopQK+5O4tZSUgR3idQpKSKUEFakp6FIyeLgJIchjdRyZQzGIhVNiXRa3JccZBJ5XHY/kVCa6HKatb1XsHf7tSo3d2JyjlymiMlo58zZEeVYNDI6Sk2gptqTqpSVxbRYOst5X/4XByIhrdTX1qK3w2snX+L4iVcVQVlcTRLpOLX1NYSjIUWglvpCMpWFCJ0VN6aSuCoYyCxmuPWaD1zMuP1LPvHxD3HV/v+3jNvLVsn/Sxutl1/88ghcHoH/0BG4DNz+hw735Re7PAKXR+A/agT+PcDtF7/yBb767a8wPjXG337m77A4TKRLCRySWVTKk8nJITlLa2ubAgdMesn00vPKi6+TiOap8dficXsUICdKBJVHqbLAYrjFWlQpSQWwMClGpajnxG5W1DPpXIZIJKyKI7E49gZ8HLj+gFIViuWtTuyVIqLE1VGs5BToo9eLDbIGnUYslEQtKHmcZQVwqGKhJCCYHPrluktoJJ9MytGLtsgrAOwK+LoC2MrXPwBsZdXkXgGyVh4rj1lRJ66Aq/9WgSvvXwqIS19nhX0qY1AFynK/zxFdeW7Je1m5phXr5RULXRkzed0V8FV+vpLFq4La/q2d7oo/9EWL6BWl78prKdtl/vD+BBcUAFOeVwohYYTL/RYLRBkDUVGHBPSkgsVkQqfybKs203If5ArENspusakmRCwSVcW7jP3CzAKmnA43NvIZyYlxqeal3W5jenoKm82iGujSNF69tlcBlblsBo2uRF4bJpKepFRJ4qtxKOsjsSdy2H2UyybCIcksWlBgsaixG5r86LQFGvweSbBTc2t2dlYBtsLClfH3eP0qqy+vbIq1CuiSJncsnSRdzBBPS25XUdnHyZyuSLCtwI5Sw1akzq5QLAtALX+XQrSqOKyC+FWwVt0/nTSQtaoxc6ltlPyb+rkUcYUCmVRSfV5kLAUkV/bX6XRV6XwJsL9CNpB6WSPEZGnXlyvo5N5VX1mxoQX4UxnGei1lrabalFGggRGd1qjsdmX+yZyU15TXlvcrjRWV7XxRbS3fK/s7Q5lSIU0mWSAUyhFaFPWnFNKSk+VTAIu/1olWL5lbSxQrkjNUwKD3koxXVPNJ1PUmZWcp9uQapVIVpbGovOTiZT7J50IskHNZAaqr4ydWrpKhbRELOI2OQiZHKp1W9sMC4kuGrQ1TsJQAACAASURBVACc4gag09uqwGc+r+yQJUcwHk+yuBDE66khm8kSjUSV/bXM0VRKLJFjtLTZcXqqucByDTInCqUSsURC5YCK8l/I4UI+sTsEdCgRi6dVRp6yf86L+iumwB6xhJO3JDbSTptNNUuqAKtR2XEVy2K/KZ/9kmp0ijpcSAP5rADeeQxGk2oQyPpmNOgxW6WRUSEv6mwBBSW3Sew280VsRrOyxxbQRe6hWCqLW4E04M12q1JuLIzMszweY213F6u612I1C7HBzvlz/SwsBtm5cze3Xn8nL7zyOg/+7BH6+6dpa+7iY/f9Ba+/8gp/8+n/SmdHD6WKhvqGBpXRGYoHef7Fx2lsCKB3pulZ20Jnb6Ni8D/15O+UOmrL5i1kMnka6hsxGDQMD/cTjS2xfccVbN60mfN9wwwNTjI1EaTv/ACrN0gzvob6+iaOHb2AzezAbnOybvUGChkNe7ZdzW8feZLrrr2Z0FKMM6fO85H7PsLH//x93PfhD/Po449T39TI7j37OHvuHA3i7hCoUW4Oco+EuCGNY02lotRc8zMhpdJ57PHfEE+E2LnrCjasX4/X72V4ZFCBttlchKImislaYHy6n9b2Guoa/FisRuXykMulQFtUJIqcKK7FOcJkVPNHVNA6rU5ZdltMGqUoM5u8VDRuwstlRgYXWQ4m8FrdvPm2O2hye7CK4kVnwRBJMXz6PJGFEJMTs8wsR+jeso1Xz5+ja+M6DA4jG69YT7aY4aWXX+LhR1+kvq2JdVt2seWK3WiyGY69epgzx8/gDFiYnp1W81cave94+zvo6uzCUDKq+INnn3yOb3/re7S1dYLWwujoAP5GI3e+cZ9SEK5fs4tVXVdw5NXTDAz246+1ky/mOH9hkNCikAtMON1G+gdOsmffNnpW13Hq9DHikRL799zEyZOnWJiJsDSbZM3qJjZua8JfY6KxoZ7TJ0bovzCv1nQBUqUZ2D8wQGdXJ68ePUpQchxlfWmpU5aLbZ11hMLTClQQZ4XB/kX6ji9gd+m56w138OqRF9i8uVdZs4aWFrj1xuuVrV4ikeeP33Uf3/rOz3numVfIl3VYTDbWrVsDZOk/9yo9a+ux2sssh2a5YssmdV5IJ+RsssDs3Chr1rbS2FSjmo2S510saJWVZa6QJByZVeeURLRCZLnCjq03EZwNcuLoUd759j/hJ//6c5LJvLIpFGeR2sYaliNLBGprePd734/V4sJoFIBRRywxy5mzL2B3wbPPPssVm/cwNDqB0VKhu6dOAa/y+dVoxdp2We2hso4IiCxfSwWTchUQspK4CZit0mg3K9AlndCr/HFpOuoNJXSmPHOhEXKljFK2SoNdogycNic+t59YOKls8vvPD0HJwI6tu3A7vSwsLGLTTlOpGDEZJdfcT7FkZnR8hlQ2SyiySDQZxWgyk8nIHpylublbfc7cfognw2pflTV2fn4RjV5Pc7NYQMuZwqDWVyGPyTUJwFsoyN6YA3GZqJRU1q3NosfjtOKwicOBCZtNmraiGspSEWJQuYSuUMZQlpx2DTrJZxdVrq6orDzFsUXU6NKZF14WkrKokZw8sQEVglGFTLZQtUoWINxgQmewUBKXg4oA5Tq1JhbVc1SjKYqKuKVRIK0Q8ASgEdt9sZ8Wwp40zCUOQ5rXsmet7O0SFYEQlbLVfD2LqaIiIjLpBHe8YQ8z82MM9i+pjM1srsjY2DJ1Ne0EAm5ymTQN9S1KmRpansGo1RIKpjn32hLvf+8HVERENDzF0uIoqzq6aGnfyIvH5ti+fT9dzXUsTI+xcW0PLx9+kfWbNvPK0WMkEkmuuuYqDj79BNlkBJO2RKDOzz3vfBdPPPYSM2PL7N9zLRPjw5R0A3jrE5gtGQzaBoy6bpJJLau6N3P4pT4FKr/+2guMjA5gcZg5cPO1/PK3D3HopRfw+B24vS5lkV0plWisa8Jpd1IulFkIRYin8/j8AY69/iqrN3ZSrMicF7eRHFcd2EvX6lYOHnqOxqYWjGZx7Any2pFX6WpbhcPsJxFLMz8lNvgNdHfUYxNVWMmIruikzt+u1tpYNMTYxDmM1oqyw9dqdNTWNais2YO/O4LF5qGpxc77/uxeFpeW+e53f0I6paehvk1llTes6mRqfo5sMoPDZKe5pgGPz83OHTuUBfmxY0foO3Gctau6qOTiDJw9Q1tLAFedk7Ub16v3umFTHRZXFo3ezFI8TEozzmwwzqljCcKLy+SSBuz6Wq7ccxMma5xN6zbzyCOPYzO7aGnsJDgX5fz5Yd58z5+QypWpb+kkJU4cxQpGySYtLGMtTaOvlDAZBFh0MTER5qEHH6W/f5g33nM3NruG3rUN/PbRf2Hd6lr27dvC/OIyp45NEg1nmJ5eYnJ8Gp8vwM5tu9l6xTZW967D4/Ep4oK4YsRiSUKhRdzeIiZnhNdPP8vYVB+p3LI6A1y4MEo6miU4mcNUdvEv330Qj72WZx9+nPnpWaXI1AghUtwqdEY61q2lb7iPuflh0ql5PvWR+7BbxYnFicXUxpPPHufosQGCywv0ru5Sa+iBa65mOTTDP//oa3R01ig1ev/AMEMDQsjSK8BEsqytdi1mBegkqKk1UySOyVpi555uZhamFABts/mYn8lQLnkJL2lYnJf9TkchN8M1V+3m4V88QziUx+MRJ6gmFUmRLcqZoExBCMqKpOpCp3OQzcfYvNOLxS6kmbg6Z3rcEiHiVmuHAMlyHhUrevm51NliAyvjm0imlEW8QasnGYuSSiQUgS+TSStSnU1vo13OYukCN+zcS63dSSyyhNaKsm0VQokAV6lcAvQV9FadirgpVopE01Fi6YTgZ+gvkqTTmTRGs+RPW5XyN5OVvWtWOQ6ZzU5F4DSanKSSBTIZyTeFHHoMNgfJRIpcKoPX4cJlc+J3+xgaHCISjlLX0MCJUydx+2toaWsnk03idoHXpSebKnDu5AWMGiMum43N61cT8Nt57NFnSCbh3j++h3279uLztzCxsMhzZ1/jpf5XMOlL2I1a/A4r+qKGZChDPFIgEs5SKGqpaWyguaMRi9OoaruRwVGGB6cJJW10Nm2jsW0Xdnc7FZ0FnclIppSmqC1UnYqESFURJx4TrY56ZkYu4NJl0aYWaXQZ2Njbwtvf8jb+4YHvMjYfYjFZwOIOMB+OkS2WaW5uwmIUMqe4KzhIC2lVYPNCTBFNdeixme0SN4xOKwCt9Dnm0bGERZslGY8pQqfUMflCWu35JrMAhXnsdhO1tfVkExCPFSnkjARDeYYmF0kkMzQ1NfHyiy/i9XgopPIYLGUsZp0iPzU0+PF6bJjNsm+VMBkz+P0Gta+KMlWydQUwFaKtXlet7cU9SxGes1kFsIqNvFZcgioS71R1N1uJclrpXUgdJnXlSk0p38veJ7WhAmZLAvRL1ItN5eVqKlLfVEnrQnbK5zOq76TXa5XjmiIeq8icHNlssnqNWgGN9VjM4pBVoVS6SDpWyluxVhaCsAC4F/s2stfL/l1CZSUL5ysayeCyBujt2kRX+1oqBS3RdJalUIbZ2QVMZjMLwaCqrZoaG4nGo3i8LkU8djudVcDWoeXCufOc7j/GTHBcxdxYrOKilFPxStJvUBbJOnEhE8KSA6PZqmIXZDytaEmojFsBbjfyoQ/8JZ/8xF9w9ZVbLmfc/kc1Ty+/zuURuDwC/9uOwGXg9n/bW3P5wi6PwOUR+P8yAv8e4PYLX/48n/vy3zMxPc5nPv9ZvLUewglRsYky1qRwwbm5OdatWafAhxWb3f5zI1RKBlb3rlVgydTMjDpgq3zQbFaBUB6vB73JqJpBkkUoh2xhLLa0NrFu/ToFUMzMzZDOprDYLSor0uKwqrzaZCZetUGVTDarTRWgAsqKWk3ldWokH/Ii81IUtmIPq9SJVeXiCoBWKoi3j1jW6n8Pdv73maN/yJRdUakqlqiwQy8qEFeAUQWXXVSyyvfV16taI//b57wUTF1p0sXj8WpWS6WiQGwB5+RxVWaq9iJ7tQqeVS2FqkpLAW5Vw+8iIPwHULgK1v1BKbkCIFZn0UrezP8TnBaNjmR+VbPYCsWqstNsFGtAcLs9bNu2XQFgP/zhD1nV1aOUJE6PHZ1R+qIlZWdo1plJxVLqa2NNA5lYmsmRCexmK0P9w1Cs0NrUitVgZWJojLr6Onp6VvGb3z5MoE5AvzqVS+MLuLA7LMpyOZWOE42G0egLqqEleX+SrWwy26mUNEqZGItFVU6hEAUECO7q7MbjqyWfK6tM3ExigcXgJEvLSwo0rKtvwOpwKPV2KpPFZDRhsVkpawT0SiqlojS0BeQUpbWaO8IEkIJL1EwVAeiq7F91r3UC2q3MsWoTV5SeAsquzA8pKoU+LPbict+q86XKQlZAutgAZ8U2XKypy6pAlia7NG2EiCCNfPUEcqe0mt8TDwSpzYvFsPyO9KLlOgRQLlTtjgUckOZ3NaFZbJJFISzwoV4pLqVwlNeR35VxlCaSsOsFuJXXlutZIQbIe4yEQyovVu63wSgsersCgauK0bKygNSJYk0K7ZIU2pKbpZFWuMqYlWJfwCyxoLJYxebXpmz+FFP6oupX1NwC2gpIqjfJvXEohay8pthoJ2IpBbRJwe3zeDDohHRQVgCFZDOKnfHR18/T2blaWWuFFhcV+B2JRqjIGlHIqyzBZFLssQ24XA58Xg919X70JlEkZ5VCWZRTMjY2h12pacWOObi8SCwZqwLMOmnQC5BdZmZ6XrHQ5daaTbJGGbCaxIK4jE4r91OAOF1VeavXk0vliGdylLVGtHqTUvPKfDCYLGpdlTkl4yP3rJp9JcpwyW0qkCkWSWSyCgy0m0yYZf7JYzUaNRZipVy1ly8o4FZj1KmmW5PHSzKY5PSx82zesoelhQxnz06xb/8VNLc0curMSZWHt3XbbpXFdfz1Ae774F+xdfV6MtEE733vB9AbzURjSbZv38GWbVvx1bow2so8/eyvWYyO89Z33klweYKW9hYefvgJ8gU9Z4+McPfbb2b79u38+Ef/qhRKwYUI11yzhcaGVvr7RpiaXCa0mGJmcp6ujVauv2kvZpOV1pZOGmvbqXO30tjYzic//l+JhcRmDPbt3k+lqOOfHvg+r732Ag//6Ees27CehqZGxqcn1bhZHDbiySTNbc0qiysRT6jGjWRXiUXfI799km2bdqvm9/jEsLLvjMSCeL1O/ua//DVnzhznqed/Q+/aRkos4w3oCC6PKHeBQkGaeRXMZiEIZNEbtFjsZgXaprNpZZkqa4w4FciE8ft9Sl2aV5bXRowmN1abH63WSjaZJ58pUO+pYUvvRgx5PcvjYbzmGuw6sbe18bOf/4JIJsHG7VuZWJxhYHiY+YUQt992N1u37CSXg6LGwK+eeIKfPPQQrWu6sRjBYdZhNhpI5WNMTk+pteXq6/eSSMaU08IdN92hbLCffuxZzp3tZ/jCBKtWr+LaG6/iwoWTBOptqrEq6sxKxYDR6FYg7dz8osqsb2xsYWZ6lpbWZiw2HVPTY4oYkc3Ecbn1KvN+KRjiwsAAt926n4nRKK2tjSwsTnLqeB82i0vZfHs8dezYvk1lkp881UdnVxvNzQ00tzWyEJziTN9ppXatqRc1WJGFhQUe+cXr9K5uZc+VG6kUDMTjMZ749UmyxZDKTl3d00QmE8PlMdDeUYfLY2R2vsRjjw1R31TPpq0bWV6aV+uwqPSGzg1jMdhweq20NDeyY8dmTp9+ndpaJyZzErM1RSadwuerxeutUXbD4egCFU1BnY+KRVmbrRj1bubnQoSWYxh0RuoC9Qpk/dWvHieXE0cKvbJV9gbczAdnVQxEbUMjdpuHjZu2MzkxxcLcEDaLhvm5IAP9/bR3NFETqFU20aePTdDWbectb7kVwTeGh0dxuWwXyXI6ZesuduRCLBAgRVwvhKCjHBbKOeVYIduJ7Cu1gSZm52eJZRcwmqtnjFQypbLnZS3yuQMqFuHlF1+nsbaZG6+/lVg4xemTfYr04rIX1POL8kupfMsGDHppnhpIJwosLycIL8dYWlxSAEON30tRW0JjNZAu5BBwwGa3qyiNpVCIC/39Cuj1+L2YrVZSmYzaX1vb2wguikquoFTz5VJeqYaESGQwVDAZypj04oagwe0ShaPkbIrzhB6TIY+mGFWKXHEFEQWMsusX8pByupA1Vs5a0sAWJpRe3cuisKIMQpjRkc4XiCdSJFJZZZVc1hgoCSVMI1okOSNW120ZU8lhVCqki1aP6pyg9vUKaSFnpZMqh0/OCQaDqKGrZwGbqHeLVScSIbZpK1plV4kmo8iHfeeG2L1nAw6XD7AyII4JU4vU+1uwmMUyv8Do4BSL84vYLCI0KnHg2r04LXZ8zno29Ozk+eeOcNX+A2RL8KuDz6ozdToa4p7b78DndikCXV1jq7LMn5yao62ljdcOv4ihXKS5zkc0NY/BqSHg38CWtddTzuv58Y9/xEc+9i4+949/SqY8Snevi507DmA2NtPZtpNDv+vjyUefI+AR5XpAgfkNbQ289NphXj56hPaOZrXfFrI5RWATkCefyjI7NY+3xqkcOJpaOlQtMBOcxu4q07t+HYOjY1T0Ody1LqLJKW678w1MzYwzMzvF0kKC9uZuSvmSyhe2m7289PwRGn1tbNqwjvmpaYKzM4pUVVvj5dabrqPG72Zm8TS5coj5uRi1NZ2MDM/z/O9OMDUTxhuArdt7eO/738273/UJwiFwWF04nXXY3A5SGSE46Mjn5CwHeQp09QgYlMfpMNJeF6C3qY7R4ydZGh5hVWsDI9PDXHPzDfjqe+gbP0vZkqGuvhGvV088cZhatxOXeRUD/fNMz2d48cU5uruvpKAbobNtFTuu2Mu50wOYjS6VB+zzNlGsmNi571oujE4o0Lao1eOvr2dxdoS1jU4G+87wzQe+z1vf9m6uvfZWnnz6IP/8wx/wZ3/+fgzGEqn0IsGlIZ588hfU1DhIJ/VMjUSUFavYL19/3Y3KuaGpoUV95uWsKGdHiXQQZxup4z72sfvoXl1HW69bkfhmg+ME6l0sR0S5GhaoiqmhMGPnl3j54Ak8ljoe++WT7N+1nQcf/CHxVJC91xxgJhxjLh5FZ4GTfYc5f+Eod9x6Ffe974MU0GI1N3Hs+CRPPPGKWkOuv24f3/3B9/DXenn1yCtMjI7iqq1RFvqpTIiunlp8AQsNjRLjs6BIvnUBqRdSuN2y3kQZGx/C6TEp56BUKkNLSzcD56cYHZVzSh6vu5GlxWVuuWUTVrOef/nec3T3dHHV1TeqenQxvIDFpWE5OqPmbl1DE3qDg5mpMGfPnaZQDiryj4C1UhsLWKuIoZUK42MTSG0olsmSvyxguKybJrOo7CWHXIiIBRWnU19fj9PtUjX5c0/9jnKixKYNncyeW2JLVwM37N1HZHFBkcxUzEY+i9vlkOqZZCqK3qKlUMmjNWmIpePEsjEQ5SUlBW6G4iHiqYQ6uwhRSK5TjG+mp+ZAY0CDgaWlGE2NbZitTsKhKEuJNKmSECj9GDU6MtEkhXSecr6sLM+PHj3G2Og82/ddQTAUJi+W8YU8BkNJ7XfNTXVUClmsJgNuh4OzJ88xOxXhrtvu5A2338qa7rWKaPjQr35G//ggOb8BZ0sNdoOD5ZklUsEosWCIbCyuwEY5663fuJGWjg7ml0McPnKUkb5JwgYvO/feRlP7VvJZC5mkALMWRVIXB4pEKkyg1qeU0oWCDovZS6Vs5PzhX7Jt42rCU4PE5kbIxYP86XvvZXRyip/+7GHe96n7+fnjB+netI10UUtFq1MkPrHu1QjxBxPpVIVSVovF6MBmBqs5DeVpNJpJbJYI2cwsel2G+lony4vTpFIJ8kKalzNnSYvf36j21saGNvz+Wo4de53pmUmu2L5ZndVePNLH6XOzWG1OXKLsX55Hr61QV+Nh/fpOXE4jlXIKk0kIRHlcLqmdDJSKSWUnLy5WpaIQ46WGrVoVS69FCEhSh0ntIfEIep0Qbs2q5i2UqlE+0mdQ8UiGquuWRBpJ/IHU1LLPrfRIpGYV1xCDSadcSxR4q7Gg15opF6vK/kQ8paKNCoWcIjtJnSbnBYSEFA+pWqKiyaHRFtX5XhyxJCpASMlCvlLNHtmlDdU9X2pe+TfZc5X7haodS1U3uHQBi8lBKlEgnSrhsPnpbF1FV89GnJYmlVlcyBbJawrkSjlcNjflojxW1LQmkvkYJ88c48SZoyRTCWVRLp8vFTtRkBq9pJxkJO5HxSqVy4qoaxCXNCF2o1VkEFMJksEUN+57L7WuzbzvPX/KZ+//JHt2rRVjZTQVqygbhJ2tiI4qZkhRtXXyDCstQ5tGoxHbtst/Lo/A5RG4PAL/qUbgMnD7n+p2Xn4zl0fg8gisjMC/B7j94lf/ge/86J849PIhPveFz7F+03py5YIqChaWFqtWxVa7Yl3KQVEO4mI3JAzJ+voWpYSTA3qVVSi2uToFPkgjW1kWSwtMr1MWN9KEbGiuUzaY0kQTIFbAW0GgpEGTzqfRSGaZ2KaWxfI4j+SvSsdRVL6iqFtRxa4oUMV2ZyVgVJS2yiZHZYsKiCIWq6IQraoiLgVg5ftLsz0vtfxRr6HsjKtNzRXgdQWsk4zf/5HiduX5VyyK5XECaksDVb5KgSMNTwFtVzJ3V7JG5d/k95Xi9KIid+X5VpSyl1oir1yTFBIrf1bA40v/vvKYS9XEK+pQAY6MBqMq0AWdTCWT5LIFVnWuUgDo5s1b6TtzloX5IG2trWRKKZLZWFXtLO5aRR2rWrqopMtMDk5grBg4f+oc+rKOO2+7k9BiiL4zfRjMRuqbG5idm1bK6ebWBmV5KbmIepMw1DPEUyESmQgGoyg5hREsqtgIVotWWY9lMxUi4aSyGEumwkpd29pRj9/vUfmXoVCacChFaClKJhPGX+OkpbkNq92mlEDReFyBti6PW92LRDql5rYiAlxUwChWsNgJG6rzWSkkBRTL5TBJdp7Yb0u/ViyLLwLwMm/MFq9q2EpDS/5dzS3J5Mlm8flqiEQiyro1mUz9AbTX63DaHVitJjWXRE0pjFxl/S1KzkxWgc4CqkqxKaBmLpMhX5QqVfL2tErdI01jgZeV+lfZRFXU8wjxoJpVLLm8YqInvyuAa1k1jmReiC2b/JG/C4lA5rVcs1yP/L2k7LTFxthS/ezo5HNYVjZU1dxj+V5+IsW+5EmLtbQon/JoCnHM+qKyPHO63cqqVxSmwoxOJbNKzVTIFkimsooIIOPU3NqKJBHOLwbJZXIk4xmlwM1lCiqP0+fxcuH8eZXx6vN5yaZTJJNxxscmmZ2J0dTQpprd2VxaNcnD4UWVO9jd1YbRpMNut+B0WNX3YreeL2bJFTLq3kqjpYps6BTLWgAEZSEt+b5ms1DBCS5J9uoY4eU4tT4nTQ111aZYMUNBFJe6irJLdoo9mkHWHoN6Tmm6if1oulAhU67abMtNFttlq13swlFzTBp2MjeVJEuaJpKZKPnDsqZqDWr9EBa/tlAiJ1lg0vDXaVQDXIBnAW7ls2YwC3hfxGXUIymPAX8bZ09PcOH8DM1Nq4jGouzYuQ27w0x//3lsNjcOWy1mg4833/42zh/tY1PvOl548RU+9/l/YMeufdidLjZfsYWKtsh3fvANxocGuP8rH+enP/0xQyNTuLx6rrp2L5lcieeeeoGaQAN3330TLzz7GkvhSdas76StpYHQcpxXXjpFJFSgo62H9vY23vHeO9i2br3KxLQbXQoYMensitX//MGX+PpXvsmHPnAfjz/xNG+++4+UXbKw7506lE3icnRZAe1i779241o0eh1PPP2UstEWFdfAhQEFUA/1D3Dz9Xdx9MhZhodHWL+hV6lkMvm4Ard8ASfX3bhfqS/7LrxEIjNBTZ2WdH5e2bJVKqI0MKqmpjRaJcPN5rRjvEhYEgv2TDZDNBpVe57kA0tGozSh5D7KUi25mWJ9L2pscRlYnF0iHyuw/4rr2Lp6H/GFIrHFHBXMHDtzmvnwLO/60L08fvAxXnz5CAuTKfqOj7Jnx9Xc9+ef5GzfBV499hp2j4Wx2RF05goLS9OsWdetrO/GZ4bR6ivU1nkZHOxn7549Coz7+v0/ZNu+DcpGXJQ+ocgSB67bi8Pq4eixowqEXbuhA7vLTHg5xYVzU0TDehrrO7DZLQSXxrnjrhuxO2w8/tgTTE1Oqka506Vl65a1vPDiSSqaON/73md48dAJTp8awO0K8MKhU5RyGrKxEp/+uw+TTGb46j9+m117dvKGN93O3332v7B16wZypRRzCxOkMxoWlxNcfW0zt91yN1/+3M/QlSzccc8+TCZIxaMk4gXGRmd49qkTrFvbSldPA8dO9nPHG9ZiseeYD2ZJZSR/D7xeG+PjQ0RCERbm0mxcs56F6bhSN3f3duHz2BgYPIPbrWXrjkY6O22kUzksJrF+zyhA2GyXc0meZDJLPmdWts+SVS1nmmwurlwPxFa1VBJ3g7JS/ba2tSnATNQzYl/pcDmJRKNEI9Kgd5HPFdi1ZT26comXDp2kp6eXhiavAmglI/fYsTH0xhQ1NXa2bmml/8IUPr+Hjo4WpqeSmCwuJqfPseWKHpVdJ8QXUUmJPWtjs5/Hn/w59fUBTCYrpbxBfT7nF8dYCE0pxxRxIoiGwjTUNRFeivLko6e45eYdrOlez9zsEhNj06STOWXtZ7WbMVu0eNxWvB67Ah8pmihlDBg1PiwGL/qKkWIuSyYTVVaWC7Ew56cXiKVzaj8UcHnDxvWq2ds/eIFzA/0q39vudGC0WqoW+rL/OXwkUxVFIhNSkEWYCciZL4vExooFs8xVLQVMBo0i0bgdNnw+mYuyp4pFogGjvkJBzpeVvLIwFlIZZR2aokHlIGsqcrbUU9IbyAsApzKHjYpYI6BtLJEiJvtWrky2WCFXVBQblVMuRCa0ZgXeSg6uR/0OrwAAIABJREFURmIkLp4bhWDkcNjVWViIREIeknNE9UxXzb11OexEY4ukYlksBjdNjS62bOnm8Ude4NTpPt5+7+04nV5isTKnz/ah05s4/kq/WtPWrGtjeWGJU6+fwWLU0NbqZ+euVQQX5vA6WljdsZ9K3s9vfvU0rx9/HW+vi4XFaQqxItfs2c3+/VtVhq7V5uPJpw/Rd3qAeCjBnbffRp3bRXBawDcb8dIyyZSRfdvv5kf//CAf/OAHmJ2d59Dhn3Py/G/ZtNPHuo0urr3qTfQ0Xs297/8rmmt6GT43rqyNa+rrqBh1PPO7g0SScUaHxmnuaFDWr4lwhNb6RlLRGBSKGHU5/DVmBXav3bCOodEhmtobMNktzIcWGZ0JsmXnWl49fo7tu9rpWdfD0deP0d27jpnZRZaX51Xe+ZqerXznmz8nMlfGaXGTToSxmBLs37eB9uYa/F6fsq3OFeZIZOZJJNLMzCxjNrvo6l5L/8AI4UiUeCrLXXfdw0c/8iVsNj+bNmzG6aghvLxEVoh/mRS5XJI9V+7i3Mg5MqSZXJhVZ72vfuYT/Pgr38WV03HlmhbMRSFYRYgWCoQ0NVwILmDw6RgdXuLzn34bbv0JNMkllsYzlCouGrp2cuJCmZePTlM0hVUWd1dHL6OD0xw6eIbOjg5+8Ytf894P/CU1Dc3833/9Kc4PD5Iq5MiWirjNRjr8Hv75O/9Ee0cXh158metvupmWtg6ePfisAjWuv/EA4dACzx18gtHRQY4fOcfu/Vu5as8N7N9zNb29a9RnUVShckZ2Ohxkcxm8bjfFSl6Rx77xwNd4+tmnsDlNeAMOPAEHL7xykHA0zt1vugm7y8PSfJyjh/s4c3iA830T1HubOHt8HKOuQkOdni998e+YXVzkpjvv5sSF89S31/DEcw+jN2dAE+eG66+lpbmDa6+8i6G+RX72i8e59qpreeXlF/n+Aw+ASYPZ5aW7e5NSS6eycdL5WcyOMJu3NdHQaFHr1eDAMMuLcdav3UQ8Gqe5tYXhoVkOPn+Im246QHNjG2fODPDKK8eJRQs47E5Cc0k6u1vYuLmFVV3tPPDNH7J27SZuuPE2JqansDgMlHVZ3H4L3hqHIsa89PIRotGkWsul/rVabOo8L4CtnNMlHmh+PqjUtb09a9T5e2BgoBr14XSqiA5ZZyTDOeD309TYRE5yMjXg8/mZnp3ltcNHyIQiXL/zSuIzc8wPjRPwBMiny7z9rbfgdjqIRcJoFcM3j14iKXRlpS4VnKtkkLzvjCKDlixlksUUE1MT6rzf0tKm1mopAxrqm9HpjMzPLzEyOoHT4VEK7EpFy9hckKKKGDGjK2uxGa1Y9VZOHj7PcP+8Ii1mybN19zoiiRSrVq/B5nCilbU7HSUSmWft2g5KhRRnz5xl/erNvO2Od7OqpVcR137+0IMcee1l6ho8rNvaS5QMk0tBRgZmSCymMWvMWPQC+lq4847r8AZcLIZCPPXsSxx57jRGRw1X3vYWzIEt6GyNaj/LJLO47M6q9b5V1uEMfo+T4Nw8RclvLRpUzSlk4DWNGawGWN1Wxw++9RVuv+UAQ6PD/PVff4Zt1xygqLOy+sobaOldj9ZiVzVNbUO9cqmSzPhyQQiXfhxG2RcN6CsRHNYlisWzQD+1vryKBJifnFX7oc6kVYQIUfsuLUbx+5tZ3b0TizHA4kKGM6cHCNTWgjbP4MgpTp4+jlH6ChY/0zOzitC1YX0vLc0+zKYKlXISvTaL3SZ1XUERfMxmDelkVLkYiZpbyuDqpiX/VcnlQm4SgoaMlZAHfL46dU0SvyA1pcFkUoRfIbsqwn46rdx/pLch/QypjVd6LCoDV0BVIbZKfSqkqbIAuFbKBS3JRE4R6MxmG+EliTNxVnNuSxUWl5eIpSPoTCXcHiPeGjNl0iwvL9LY2EoxpyOTKVEsiN2yEZNF4oAy6sxgMsrzCFFL6nLJDhbgU9yOyug1euV+JBbKotqNx9NERDGdNxAOVfD46unpXk2grla9V3kPEs0ha6Q488SSIexOk3KEMVsEuNYQTyV/3zeS15DaTIgdUn/LWAqhNl8oEY+n1L85HS4ceiPxuSTX730Pde7NvOfe9/GFz3+aHdt71ThpkP7MZeD2cqf38ghcHoH/M0fgMnD7f+Z9v/yuL4/Af/oR+PcAt1/48ue4/4v3M64Ut39PXUMdnoBf5fS99PLL+Gr8CpAS69vGukZ1GM+kUkp1o9UbFSNTmJRirWS2mVkKLxMSpaPVjNvrpr2rg/b2dlzKXkbyJ0UJF1IMxVQ6oQAok00OxcKTLKE1yAG/apUsjVBpdspBXyzrymVhZQoLtaiKA8mnEsSoWnNUl/bfq1JFnarVqcOygFsrlj6XqmhXFKl/UElKxqvkpuQvMmarCsoV8Pb3YKmo7pSlXxWkkyKlqpY0kk1nVAEjjX15nqrlrF39v6LQlcdcar9ctXiuvs7KdV76O5cCspfa5yowVsDvSxTGK9/L4+X1VoDblfeg2K9qnKp5p1LPS6NA1B7CLi3kCmzdtEWpOX7769/wjfu/yXcf/K6yLxYbbZfPrsZ8TdcafDYvX/78l2n0NBKaEYsnE9fuvQavy8vP/vUhLEYT1113gOdePoinyUdTa4MCyuxuK7H4IulshKnZUZLZCO2rGmlsCWA0awlHl5mamsZtrceotRNcnCaRXMLjs9Pd3UFLi+TzmBkaGmZqakplyZQqKfV80iT1e1owGJyKFSxKRAEJJZfWZLWwJJIJgSMNwoCVe50lmxXgTextXYpRLPempCkrW1CxOhIlndjxVVWX1WxiAQgFwLWYLZQQhrZYh+V+P+YCJssckCJXGjIy7sKo9/l8CigV1q7cH7EQlvtYLBQU8UFZLUqem92uHif/yzyXgt5qkYa2Vqk8pCBU91Zl1160aa5W3eTEjruQU2CTgKy6i6CfRlNVBMk8lcdeanEl1yKqV3k9YU9Lg0mUuzq9GZPFrt6fqKOFKLECXouaSMZQgVolURdVm9FSqzrNZQJuG163VzXBg/OLhEKxi8CuqMvN2K0OArX1BGrqlUpxZGyEhdAcequBeCSllLRGvYXOjm5mpxZUI0SuQ1TGoh6Ue+d02Snk8lhMdkJLYQWQC+guirn29mZa2+rJZROKEGAWRb808Y1iy1klZtQ2NDA6McXi0pLKn3JLrmNRS1TY+3oL4UiC4MKyUhaIXVdDQ5MCIA36DMVskkJOmgM6PG4HNpOo26pkAJvFogD0VCZNOBohFk9QKBuxu+vQiGz94mdWmv+yXghgroB2Qb8v3lthiMud1ZvMKlexyiMpUxYgOJdRVtkGfTVXujofUXNcrdHpJIVMlN6ONvJZDcW8hemZGC5nQAE6hw+/gsfr4LbbbmZqfJrpiSDNjZ3c+7b30eRqIuCs4Wc//blSBw+PT9Czei1HT5wguDhHW2cL977rrczOj/OmN92Fxaonm6vg8jq45sDVCuQ59NhRdu2/gt1Xb8FoRNkcejwuZYtaKxlx9joctgAWs5NMKa4+W7KXCAGhmq9ctZdOJZJ86Utf4i8/9Be4nS6i8TBLi4v84pcPYSqZefM9b0Jv0pMrp2lsrOPZl57hM1+4n1w2R3NDC9u37MRudrN7214e/+0TrO3ZjNNey9e/8Q02bVmH2+sU4RzB5Tkee/LX7Ni1gbe98w40+iihaD/x1Bg1NVr0ZjOphI5iSaNsqIXYIPuiqFOEkCE22qLWl+aUqPhlD6uqHSUDU4hAssbnKZTF7q6EySwbXhGDzoTb4mPgtGRTurl+/xtpqVvLzFiMiNi4NTj56y9+Er3fyNZdu3j4oSdwGusJD0dY27ODa/dcyZ7tGygVI/z9P3yaBCXMNR6CSzMcuOFKMoUEs8EJpRBtaKilu7uHB775T5TzBhrrmpVab/PGDbR3enjmmd8RmqzQu7lVfUYcbg3dvU3KFvHcmWmsxk6ctlrO9h3n9jfsIZ0Nceb0uAKqc7llagIOmpq8bNnayvDIWaU2+qM/uofJqSkqZQdHXxtkbi7MLTfdyr/84EfYLG5WrWpS6iEhcG3bvoWdu7bxd3/79+QzUNuhYf+V21kOLXD45RlWdTkxlrtkBWPrltVMjF/g8MsnufePb8FiMXP65BBPP31c7YctHSb+6pMfZHp2nGRGFBp2hodnmJxcIJ2URmmepqZ6lYHW1OQjl4vx2tFRHNY0H/3oh3nu2d9RLC6yeUuTsneXey2Atd5YpFhJYjAKUU2nsjIzaVkDQW8Ue3Ox9SsRTSRYWo4rQDdQ26yAO9l7pHHu8tgVsU3ytx2StxzL4LB7Wb9qDf/6vV/RvaqW99z7QUaGF5WiQoDkn/zkCYJjSXZc7WVsLMkb3rCenu41nDgxwCOPnqa3p0k1108eGeC9H76FU2dP0d7pwGiqqjx37byKz37ma3R1raa7x6f2TFGXLSyImq9b7VWyjUxOTvL6a+f4k3fco1wVouEEC3NLynrWoDNjtztZTi8pEFXZKWrKWE1W/M4AfmctDpOfYqpMOi7ro6ioTEp5KCGfUYyMTks2elCpe2TdiscjxJMxta9JtrTst92re2hpb+bwkSPoTW60eh+pdF5ZFHq9HpIpWU9DlMtis5vHqAOjup6CUrkq5xDyZPJJ6utdNLd4cDnL6LUJDLoMJp3oZqU5r0FT0ENRAAeLssHOVUoUtEV0yrJeFLYqhlApcAtl2VvFBrVIMi2W/AXyBYlO0KIRb1JxTqCataeiNxTpULZcrSIC2YXkU4ZoLKYsUUWJI+pqj8uDw2ZR9pkGjZlVXa0MDV1QNriRcITg0lQ1r3Q+jM0htpYGNqzdzuzkPG6XnbY2D5WKkFQMhIJhDj55FqPBjNPuZ3lxWZFjzp6cYefVWzCIla25QiwUYn3PGjqbO0nE8tx//9fpXr2RrZt347R6yMQSLE1NU0mnOHHyGFffciOr1tQyMn6W9/3J33DoYB+//s0v2LRlNXv2rmdk9nFKhgs0NvlwWJsYOJvnox/4LM8+eohHH30ap7+GV46d4H0f/HN27t7DX33iE5w+fgazTktzvZf4wjyafA59uUxPq5ONvX46u2oU+BgOaWlZ1UsktUhNcx21Te38+GeP8NTBE1x36xr2XrmPZw4epnNTKylNmFdeO6aUbj53OwvTKRamE2jLegqZBF/4/MfwuCEWmSQWWSCbEqW5Q50LWtrdLMfH8NXY8PoDoHGhrdSTTnl5890fYN267RgtZlxuu7IWHT7fzzV79tN/7gxvuvsuDr30PL996kVy+jLdmxsVcez9b/9jdvdu4LkfP8y551/l+p3bScanWLNrG48c62coHuc9H3srC1Nj2Aph1njiWBMhFgaWSGV1JDVO0uY2FhJaFtIOLgwMMj62hAYTTY1iTT9IR1cHTx18hm999wFGJ0f5yMfvo6gtMjU7yfaNG/nxt77P+Ogoe/dfycDQMN6aGm646WZeOfIau3bu4yc//ilPPfkcY/3DON0Bbr35Vr71wDcolISgCuOTk9QGanGJ0nN2RtV64oojkQFzc9MceuE5nn/+ObZs3UQoFKdQ0uD2e6ht8vObx35JLB3FW+NTpEG/pw6LzsZ3vvxDZWfbf3qQvTv2MXbhLOfPvE5RnFRcbvZfdzXf+P7Xeb3vMNfdspfWrlq+/4MHaKirp5TTcfedb+W/sfceQJpe5b3n78s5f51z7umJmqQZBSSNRgEkgQQiGGOBiF6ztgEv6/XF3gvYhmtsggPOa5MkwEggBEJISBqhOKPJsbtnpnMOX85563m+aaxybZWrfF0u7tY01fSo4/ud97znnOf5p3gkw+XxCzz6vcdoahzA5mjBG2hnem5erYHtbjPJ7Bo+n4V77tnPK4efwmSJc/sdW3QPiEVzTF6eY9OmHUpIev75Vxk9P6luFrMz8+qWk0ylSGczdHR04PcK+BzVCA2b3YTTbVOVbygcxO11q0PA+OUxnn/xWS5eHqexxcv2a/pobm7Gbg2pA4Oc9VaWVxXgEnBW7JClHpifX9R1UdYNl9OjNYE4h+RKNUaGRhQcj8USdeVjpUQ0HqdvaEjrzROvHmVTZy8H991Ab2MrTsnfTqaZGL9IMZul0e/TOqMsysVakWI1R6aYBEsVo8t0Jfc2R4YsJVuZQDig13fm9DkaGsRpIqxqY9lHmhrbBI5iYnKSTFpcdmoYnW4MVqdGk4T9YWxGK8VMifXlKC8/fZ6KscS2XZtpaGpXknBLe4fuf/HUIuEGl1p9H3n1NEP9A/y3T/4e127ZTbaa5Jvf/Sd+9tST9PcPsXnkGqhaOXPmPFMzY0xOX9bzYVdXlwLrPX097L/+Ol49foxvP/J94uezeFrb2H3vu+no2U4kbgRzO5cmZmltC7JlUx/xyCJtjSEunDqLDQvbhkcoZ3KYDVIHJ7l48RxPPvEYP/vBo9x/393cfO1OOjqadf539g/y3ne+m7s+8jFM/kY6N+1gOZrE5QtgsVqZn59XBbKxJrnxNs0ut5mz2E3LGGrzVPLTNAbMFDPrVHIxzIYctXKKfC1HTOo7gwurJci2zdfR17Odx37wpNazctYU0F4s4h/53uMcO3qWpqZ2tuwY5Nz4aaZnp3jb2+7glpv3ceH8MTLpFZoaPTjtFVxOIfhmMNZymmtdyGUwVq3YzR51P1Idp2yLco5Vt7G6tbAov+UskExkcThddYtii1kJrlIrq/I+m62TTq/ENsnZV97ka/K7tNdgQM8c2s+piJpXyL8mKkUDxVwFu8WN3eqlKdTC9m27MBksnDt3gabmJnqGOnj08YdIZRcw2zLkChF84niQyWMxejEZXeoKo04W1RxVeY0Ggz53YkdcE1poraSgrcQpyEeHw6ZnVwGXJZdX5rfUr2Jvvh43srQUI6P9nHqernxdyNxCVjTbxO3Lqef44pW62GqzqcPVxhhobS6CB7Gc1s8bJMVBz5Jmc71nJOc7kxA0IiXueMOHafHv5IMPfpj/8fk/YP+1m64qbv9/37W9+gKvjsDVEfj3RuAqcPvvjdDVr18dgasj8L/kCPxHgNsvfvkL/MO3/p5jp47zjYe+pQ2rw0ePkisWsTucWKRhnclit9lpamzG43TpYVeaT2op6nZSqUlmY5ZKTTL/oLO7nXvecg/JdJJ8SfJZS+TyWbK5nAJK8uZy2RUQyxWyCrQ43E4FhKTRLYfjQkGUKVUFmQSkErBB1KBi9bihdhSARAoOyS7cyFixihWdHsAF1KrnpKnh7BWgZOPGSjGhzM/XgaUboK7mrLxObft6K+INayBp3Ou1GQxasEjhokpZyaq0WLBLpq+wNNU+t3rFVraewSnXL5lyUuBJdSRqrExWFCVmBc02LJT/rQXy6//7F2Ctgnb/32911mwd4Nv4fgV75TWLrJO6slPUgOaaCYfFjs/jY9vIVs3XKhfKPPfMIT7+Wx/TbKXR8fMYTFK2G/j5Mz8n5AviMbtJrMXpbe/BVIHLFy+xe+c1OkeeP3SIW269CXeDk5XkEkaLQW2ppmYuq3LPF3QSaPASCLtVYTW/OMvSypwqIcWG0VQK4HO00NnZRGtbCJfHRC6fYnVtmfm5OZ1TOQUxS9p8b2r1a6FYLXvJZoyks3lVzVjtDgoVAVkyCtKKWk9oAmWZizVh3NpVcVQuiD01ql4sSA6PANwWs1r7ipJcwDGdZwajWnPLONjMZhZjdVtvydiRNwV+y6ISEqCzpuMv99XpdOlHeZPfJfO/DiBLlp/kq0rzuT73ZH7Im9bOQhQQyykBR40GVW1LUS3zSn5Wvlar1u+1qHPF1lnmmXy9Pk/rql7NfBZ17xW18Mb81zETpe4VS+YNEoIA+hl9rsXiyVy31q4KuaBOlhA7X2mUi3pVbCytJrMWtQGfl1DAj9VkVIvtlZU1VlcjqkK22534vJK16gSDWdXS0sSOxxKks2lM1iomi4GgvwmL2Y7PG2bi8iyxWP17hoaHWVtZVYC0pbWR9ciKKlMlK8phFzVkUDNFTWJh7JAxLNLUFNQmo6EmYyxscllLsmSk8V5zYHf5FaiWe18HUQWAr7G4uKTWXXIPGhrCCrobpHGWy+F12fBJAS92j8UcxprkSMlYyzNe0IafqHXSos5X8oYHi91LuSrfI2tfHeCTr8t9UvtzJajUn08Vgiswb1BAXxS69e+pk0mqtfpcFGszuSmVouRGlXVuCl5QFdVzNUfAY6dWNeP3t+JxN3H48GltlEnuZjJe5G//5gsM9PTxve9+j4lLU7zzze+imKzQ3d7L6Ng4wYYmzpwbJV8qsx5N8ORPn+T66/fT0tLMd777sIIzdoeVTZuGdL2fmVvBbfKxdc8m7rjtDjaNDKqyt7u9g6qpiFEyskzSmLRrgzeTLeB0e4kl4oQCYQX55fUJUaRWqqpNbSod5cjJV7l0cZTTp46yHlnVZudnPvVFNm0exGitki+mePHIs3zhz7/C1q29asV9z51vIbqUoq91mIM3vQmn2cMHHvwNPvQhsYc08Eef+wI9/d3aCD1z7jQf/e1fx2QuM7dwgc4eL9H4GHZnioXFc7R2tJJKS2OqnlMlikZpaqazORaXlnQNF+BOVIMK1hrqOVsZAfer0qgxqopQAF2DsahrlsyXUj4PZTNeRzOZiInIcomW0AA9jTswlNwM79rMR37vN0hbSgTb2jn56mliF9cINfbzl1/4KgGjmbW5cfxuA6EGN3/+9W9yZmqGts5mtu0apmrIEU0uky+nCYb8PP6jF0msZyEOJpdJ8z9bmprp7mrk+R8fx9siFsZutROXnOF4LEN7e7/ayc3NrSopyx9w09QcwGQ0c+zFMQ7ecxt2Z5af/vQZ9u7t5oH3HeDIkZcZO5sgsp5hz7W79H5//etPKIB184FtalEcDjawvpJkYnJeyVt9fQ30DfXy2MMvsnVfC3anm9GxWX7l3Qdo7whRrVj5h7/+HnaLlxv2X08mleO5n73ALTddrwDkiWOj9A6HufOum4mn4iwuL6nDggAKc3NTPPuTw6yuR9m9d68+3+fOnaKnpxW7w8Cmzf16JsllsrS3dfGD7z/J9Mwib3vbNbS3e1mPzasdbyIdoyHcqI1LeR5lPRYCiZB2ypKzVgaz3YTJbiaTrVtNG412FpaWMVuNuv95/G4lniwtr9IQbiNfFFt1F31tvcxemuGnTxzB7XDS0jjI2Oi4Zur29oYYGm7X/NORzQO0tTbovTHU3Bw6dJiawcby0qraKNucNW66ZQfbd3Zy8dIF3UfGzi3yk8em2H/zEHv3tuHxOhkZHlLFvRB2Ghsb1Tpc9pZ9+/apRb5YNeq6G09Sq8oeVieFjC2cIuAN4XL6MEgDNlcWfhA22eeMZhoCQYLeAA6rE2PNrBne6VyFkt2O0+PTPUQUoUuL87qneLxutUwWRerc0jxNrc3s2b9Pn6vL00tY7A2aNyj7otiS5wppBeplLCULvFoqkk0lScaj5LPZukW9243NJeSjrDar7bYC4ZCdtmY3fo8Jq4C3Bol8EG5TFWNV4jdk/RXA1YzZatE1OleQ86vY11tELq92oWJfKPaVuUKZTEZU9iVKAgzWDDpmkt8r+4TZatN3AYBFuWuxOzT/UvKIZZ0X8pacX8RmN5uWBrSRYjZDX88wzz59mAvHJxncEqKUr7Ln2p3YXWZOnDqOx+MjlylRKxtZX1klHHSzeXM3O7aOEPA1Us45eO3waY689hp2twmXx8aePftw+bw4/CYWF2Zob2pmbXGFJx9/ie3btpNQG84R1tczTI5NYzea6W1u4eKZ0/T1DTC4fRfx7GXCLRWsZh9uZyc33XAPH//YJ/nE7/zvlI0TjE3/CKM5qvaqxmo78aUyN+y8hRMnLvDsC68wsOUadl57o1qjb926g3hknb/98y9Ry6boDPsIyRrQ3kwluYyxEKFWzWO2OQg19TK9sE68kGB6cZHWnj46+zfh8Hnp29TJP3ztYc5cWGDXbSH6d7UzPLJDc02/9k+P0tXRy+ZNW/C6PCzOTWs8xVBvM9HYBD1dPnZsGaBaqOdser1W8uWE2mqux3JYLE289MJlohErFnODZnv3DfeQSC1rBrrHYWNtdlaVyS6TgW2bhlS5+OqpU1xeXiVZqNHX6ef+O+/j/W99D0d++CwP/fUjjPR7Wcmu4Bhoo3vfFh577of8Hx/+EJnly7Tkk8TPj2HLVPEFGkhUa5TcASzBME+d9XPx8iTtnd1Y7G4mp+Y4c36UyZk57r73TfzGb36Yp5/9MdPz4+qGMDTUyysvvMTLz73C0MAw/oDkrJtJZXL09A3ys2df4OLYFFMTc3S09nLHnW/mTXfey8hQJ9FEmgopjcCQc08mm9VzbD6T45EfPMLi4rwqzLq7O5idm+LixTG6ujs0E7cq6nujgVw5y9adW7g0O87ZC6evECkaWVpcxOf2s214O6deO8tnfv8zhK0BVmeX6mvV5XGN6zE4DWrRbfWaaO4KM3bxHBOXLtLaHObMyVN84IEHuePAHXzsI39CnjIjW25kfilDMl+mua2FMiUlgsZiqzQ0WFhZvsjhI4e48Q29dHSEicYjBH0NpDMVHNYAsUiec2cuUauIm1S7gpNyBmxqCeJ02ZWYSEWUpR51NElnknpWNRirHLz9Js6OniIWW6GlPcTOXdtw+ySqIa41aCotZN60OuB4vX7CobDuH1IjzM0tsL6+TjjcqOuwEhSLlboDjYgEqwbNr5Y1VhSCJqsFs9POxMyMnp1D/iBL07OEHF4avX5K6RR7tm2nJRRCbCaSa+sK5rrtNvKZuNqtGqwVIul1CtUcjoCdVCHFcnoNg8uE3eVQAqxEV7z22lEl0w0MDJKICxm5rCr1YklcI3wszC9QM1mpmiXz3EFsvR5p0ijqTJNdXZKEzCLgYiKWIZvNsb4WxRf0UyjH9bw/2LuZG244gN3uVvXsoVee4ZlDT6ljSE/VxrTDAAAgAElEQVR3B+lMjtXlGGurKSYvTeC2VmkMuhkYHqartxdfuJn5lQQP/csTrE8ksLQP0r91P+29W3D5Gsnk5eyaUcVqwBPA7a5SLac0vzsuYHnJQGYtQSlRxO+VGItljIYEH3rfW/nTr3wWQ7mbj3z4vfzFF79C/2A/p8+fw+rx0zW8jc6RHYTa+5haXNH1PRqN4BP3l5wk/9rVxt9iSmMyLmM0zlOrTmEyrNHTFiIVSZCL5zBVDFRLJZ078syE2pvp7h3GaQ8xPxthcSHKhdGLShqVvfrE8ZNkckWsRomjauHyxUm6+kLsua4Pg7GA1WrEaqoqySzgteJ2iyWx1AMZigLYVwvYrFJpCmvbjKEq9aHY80vhUdVooHp/QN7rpHmzSeJ1jEqCllpGCGriJCP1krxLTSn9kHodpcHx+jmpLWXd2OiVCFFVQEt5ExWvxIXYzA68riC5TJnBvm3ceM3tPHXoBWanltiza78S4Y6eeYW3vvNWvvmdv8DhyuMNivo1rj0hOQOJI4rV4tYzd7kiCv16lEm17NDrllpVzt7y+qQGxCCk7ZyCt9J3EmvqXC6D1WbF5W5iLS7k4LLWoGaxNjbbsFok4qZuVSyk7iolzV4vljLaT5A6W8bpykDWSdUC3Eq/QPoKZSH1yplRokzsdbvmQh5DoUI5CW+86ddpCezkA+/7kAK31+0buQrc/i/Zib160VdH4OoI/GeOwFXg9j9zNK/+rqsjcHUEfmlG4D8C3P7Zl/6Er/z1lxi9OMan/+izpKWJVCzS2NKGWD/aHC78AckcKam1i6hthaHY2NJASeyVamW15pQDaDId1xy5gaF+BXCkaV0oFxSgqiuNBGiQIuGKNY+kgplF+SnNz4KqbIWdKKCrNL/FQlUALrGfFLa2HHo3FKmiujObzKo+kOafAKTyUYALBZjU+wctsAVmEuvKDQBz43dsFBUCbun3lsVqtl50iI2umuGpHe0vckQUVNBslSss0w01pRTh8nucNse/po78G8B4o7gRwEVAXnnXPFEBeNVW9V8B5g3b5A2g+PWT7PUgtNjjbvzc6z/+239v5MyoulOAkZKAbZKUYsTtcONzuilmpBg0s3vbTsbPjWI1WkhGE3S0drBl0wgPP/Qt1tdW2bJpC/FIXItTAfKNNYM29Ls621lYmMVgqTKydRPZfFob3cWqAPgJBWQ148krYH8Jq0MULWWSmSTJTLyeF2Yz4Q34cDmcBF2N+OwhteWOxxPE4lG1pKvUspSrGVVLtbSG1HpbAELJYjWbxFpYbMbM5PIF0vmCkhAEEBImsQBfmnljRMEbUesIVKrqU9EQSXaPgmcGatKYF6awWNtq8aVlJ4aqgVw2rxmJohwq2SsKyGrxewW4FWvvusrWqx83rL3rAKnMKQPZQr24FNBVlKsGsU/U7GZBR2v63NSvSxx8TQrmynwXu6r6HJYitf5RgFxR9cnPyWtU5bnYU8nvls9fAf42iAby8zJfdT5oxrLpF9m3G0pc/fuG4hWFrVEbMgLmV8uiP6qD16Koagz58bgla1bU5/VM6kwekqkCqXRGiR9S8Mo1yTMrmcqR9SjJZEqBALl2+RgMyNwQZaanrk7IlBgfmyQWk4zbLEaTWS2SM9kMhaKwqsXyqsLgYDdOKzhs9XwhabyKhbHH4yIrjXEB+PMpyqLosQgAIVbFYs9upGpuJZWtkM2klCxSKMj1JnXu+HxmGpuDeDx2SqWcgtMuaWq5BURyUSrUf64i66RFbL9EkVnSjCfF8OU+W+0YrVZthmgucFHU1RUlu8ibZHfr+mJAPyevURX2CsrK3DNSlfziYgWzTcADo87jiqg41SJb7m2VWqmMoVzW7Ftp8rnsNgIeG4aaEEJsqoSRJk9FMrvOTZBNFUlEUxy8+SAPvOfd2kR/5qknGT9/gTtuvZsbbriVr3/rmxx+7QLhRg9nR8fJJqtq7yrrVXQ5rtZ4AVdQLfz279/HDW/Yy1pklb2799PW1q3MfGlyiDKvWMmorTPGCkWZ0zWLZmNKrqTH62N5fRmTwax5nkvLy0xMXCaRShCJrJIvZmlrb9JnX6xmR0aGecf9b8dhaWUxMs303BjPHv4JL7zyNIPDXZrnaTPasBpcdDUM8f53fZQWXzfmqpvLF6f54Y9+yG9//Lc4c/Y8f/qlL5HK5vnEJz9OoSK5z1FqpGlqttPRaePQC49gt+cINjmIJdfrObYF2SNkP7EouChA/PLKinxKc7WkobWRq5kv5ciJe0RZaEhC6hAAXkgWAu6WMNYqSooq58Fq8uO0BFlfzrE+mePW695MLJfnmaOHWcnkSBbKBDwNjJ+9RDld5tOf/L+wlkuYKllM5Hnl1Ze5MLVIS+8Q/YOd+MJOHn7kn6lQonugjXCzR8ExyRcr5KrYLD5qJROjFy5iMVoIhm3EkwnuuncYjzvM3375CVoat7M4H6FczPCu9x2kVIkqADx2foGTxyYJ+NtJZlbp7LYQCEh+qjSlrQT8YV58bkbtuSWnr1Mybtei3HrPNhYXL5OLlbj94Bt5+ZVXmZ6eY2ioR4HNF196mVrRx51vuVbHNRZPcPLEedrbm9m5ZxiLLcbCXITnfnKBWsFPOloj6GtS9YjFUSHUbOfGm3dz9NRhzFYT+WKJxsYWujsCGAxppqdniMXE9SOtRJJQsJmAr5lz5y/pc+L1O2lqCmvW3WuHT+DxmDlwaz9VU5RcPqLRAhaTj1xWgB4ndqc0AkXRK4+hlWwazUOLpyNqo9ve0UMyIRnIAtbXFCi3u2y610l2qxAoojEBFj3kEgXde08dm+CFQ2M0hAIKmHa0dbBr5xZMliLnz53j/vvv4h/+/iHCwSbMJhuXL0XI5yssr0wqEei+t9+sAOfY+CU8HifbtvextrbKiy9c0Fy5O++4iempWeKxRfw+e725aLRw1923aIzBxOQl4smYggyyVtfXIqvuPbJWpQzzFPJiPSzWyG5tvOpKVk3jsMselFeATJQ0TluIoK8Vu82Lw2VH8swrxTJ2iyhOxIaxbk8oa14qm2NpbZXl1VWMNistLW2cvTCOREY3NrVitFr0TGqy1KMAhDwoIEdjKEzQH8Bptak8Np/LkclnyFdk75J9sO5kYTXLvijWpzJPHTickp1bwGKRzNwCVgs4TS7MVRvlYlnPolZ7nWhVKAnZR86HQsAQQp5FweRKuZ71lykUldwi7wWJAajKzmSkKucAJAfejtXhxmixqXKqXJW1u4zTLa4pWRbn1mhukOZ1lELKwspcktXlFcJhB4M9u7j19pu4OHGMk6eOX8kZdKjlp0QRVItWKnkDDcFWJfDceNMuzLa6Ym9heYWJ6RklUy6tLNLY1IDf4yMZibC2tIbd7GJqYpn1uOxtrTSE2qBkxGE048RAdGGenbt2g8PL/PIk+fIy3lCRt9z3Zo78PEJ/7zWUygnmFkdp63Tz0ss/YGpmlOuvu5U333k7o8fHKBaNFKpWAo3dzC0nNNu6o6Mbh9nE+vw0P/7uN9mzuY9Wv42Th1/EbbRgKBhJJ8q6JmeqcZJ5A65AgLVUBmfIQ+tAE72b+vnSX/wj1+zdSaayRku/h5qjQjHnI1uscPjwMQYGe2jvDFIuZUnFEhx9dVb3xZEhP3fdtY+GkEkVT+loAbe9hfHxNU4dnyebsZPKGLl0eR6nx4/NYeWmW29gdPwM8dQ6xUoWlwdK6RilpRR7B1rZ2tWJ8KiSuRSX15Y5dWkOm9vG3W96C++86+2Y80YFar70h1+hodOBd8BHzQeR3Bpee5k37t7N+FMnCGSrNApRsJjD5rGTM2VIlBLM+h9kLRLjscefpGd4hGSuSDydIVXI67pwz1vu4BMf/984cfJFkslVSoUCly6e5c7b71HiazyRIZ0rMjW9yuT0LLNza2zbsoPbb3sTb7rzLnVHkfVBztGhRhepzKpGecjZcT0eZWpqWvNK5ey6a9cuLl++qGDHemSN1147jNvtpDncjqlmV4JMc0cbR46/ir8lSMdAq1oJnzl3gplJsX036Pq2d9e19LcN88Y9d/LcYy9olEWVAjaPlRePvsDEwhztg10sROZwuC2cPTvG5k1eutpDCIXi+mvuZufWg/zL4z/i0KvH2LTtBuJpI3ZXEzanm8bmAN/85l9hMWd519vvYml+khdeeEbvkduX5q433oXV6ubMiUucOH5e7YCtZie33no7w8PDfPe739UzlhCZ5EjnDwWZml7EUHWRzwmBS0DcLN6gge5+L63tHjw+q4635Jrm0gbNzC0SxeuXs21Az02inBQbYlG2SiRJS0ur1sLy37IWyt4na6/YotcqBiVSWIQ0mC+wFokSz6WpSu3ssNPT20smnmLm8iS1QhmnxUQlm6TRH6C3rZPWQBifWNeWS+oSI/mgYvWfLafJlFOUDBJQUiRrKJIVp4J8TonHEl8i53QBrx0OpwLOQoyW+68xMA1hopGoupDI/ib7vLjWeDxCoBVip9TETqwmB3ari5mJWSKrUVaX19mzZy+bt21m/3X7MVeNTM1MMBef4fjxk7qudnb2sR5NKdi9vLzE5UuX1V5/YLCVjoYgVqOBhuZW4pkKr7w2xsW5Ahja6Bk8QLBpMzZXmFQ+R6GSwOaq4nZZCTkEyC5TLaVZmJvEXCsz1DPAzKVpfv2Bu/njT/wZu2/cx2M/+Bp3HNyF05Xn3vvu4OBtn+U9H3o/s9MzlGsVhjZvJdDSQcFoo2hyMLu8phmmbqcVq0HyYrK4TALbis3tMlgmcXkXcLjWSacXiK2tYDPZqJUtmHCQiZeolSz0dmyhe7ifXLXAuQtneP7nz3Hddftpb2/nyOGTLC6sMz+7qu4eUk90d3bhcNlYWpphx85e+vsDFAriXlPBLuCtkLjUKKpEuShnxBIWYw2LpQ7aFvJ5yoWaqoI3AEYBMYUoKu9123+LukaVqkLwa1eXNbn3pbLYpucVnN0gzW/UkhsOZrJvyr+lzqwTlg1UqyayeVH75rSuFWtjcV5yOwIko1maw70Mduzl45/4Iru2byWdKOENOvnOYw9x8uhP+It//gM8gSLlWkRdNYRcKOBsuSg1nRWbXQjz4lwk9VxawVxxapNeh5ClhDpZx6RrKjaw2YWAp4E2GE1KaadYNhPLWslItK7ZRrUmls9SzglYLY4VoqwVclZVCeiVSt0dTvoHFqNEXm2A3nJ0qrtibdTfXo/0AyCdSimQK+dJebYz60XuuuWjtAZ38f73fpDPf+73uW7/iLrLcDXj9pemx3r1Qq6OwNUR+K8fgavA7X/9mF/9i1dH4OoI/BeMwH8EuP3TL/0PvvyXf8a50fN88vd+l4oAiQ4nbZ3d1IwmIrEoZotN1bKSdTs3O0N7eycf+Y33s5ZYVsZxrpBT5azYHEvDOl/Oqw2yHG6N2mSrKaAh1nEmo4AJwrgU4Kee62kxCyArB2BpEkpDsKjKSFEaSqNbwVS1qTVcsfCpqTpCwCbJ3lXwVjunKkPU919YIgsgsuFYJwXJla/929sh6kkFmMUStlTC5hBG5L/a3inIIspGsbBK1hWWG3bHG/m4CkxJSaRAXP17N4oa+dqG2lZ+lxQzddCqRrFSVjWLqLZeXwhpLoyAiAJ0vE45u3HtCu5K5unrAN9/qyxWRWalDgDqR/kZ+Z0Go+atmMXe1mDCKQVKvobf6ea6Xddy4fR5IktrZBIZWhsb1Xb05z87hMcmdkZ2LTykSbyyPI8v4FUlrsNrwRWwUzLkWYkvkS4mpAzCZi7idRhpamzA7RGgw6aAVTSRYHVdgJkiVS0UDWo5GgyHcLtc2Ixo7tn83CLxWFIBQbElczitWnyaTDLG9TwemSCiADMZpGlSIZXOqbWYkBAEfDWLPbDZhMUmdrlW7FZR6uQoFTJQFUtrkwK1JQFA5VqERS6NEskllVy7vPwdI5RFcVkik8hpA1oKL2+3VRnF9azXK8CsQRS60syu23erdaLeyyvW20YBz0sYzaKmrNsvq4rLYKwrdl6XsyykBM2/VWtrY92a+AogW89irgP+0swWAfbGvZZ/S5NFVelXcnw3iumNubkxlzbmssx9zfqVa1bgV3+irgOuFjBUC9jtJrxOGwGfB5/Lg8Nqp1qqkYpnScbTmjeUqVk1z7UiDeorwHhZ8nZLBbXIFJWRjFlDY1hVqtIcs9ssNPjcRCPrzM+sK4AnNqQCwnu9AdweX53ZbbOwtLJALp9mcHgAv9eBxVDA6xK1vRmfz4sUyNLUX1xcwGax6OsXIFvmrNpEl8vkylVW01UMErgsFpniz0oFj8eBz+uiUMxiNJQxGWuq3nU57QpWp9MlIjEhlci9KMqA67XL35ZXaxUgTp4zUdubLfpRco1q5SqWWk2BBVFkWqSzIi0DIV9Is85mVZX+xlojtl1q6Cygrcwji1gCV8hXS1TMkvR4ZV2VBl8VHAJOiDoDIx6xKHVZqFVzSoIRRb+EmjU3d7OynGT8/AwOs4+wr4EPPvhrRFbm8LrNnDxxlAvjEwTCzSyuLLO4XGBgUxvJtLDTvUxOzLGyFKO/dYTh4U0M9m1m66btqrBubPRTrhZIxrN4vWHyhaIqtaXJXS4LOKIRwmqLK0t9ZC3B8soS8wsTrCfWiERimv0UCjTicogSP0SnWOF5vbR1tuC02dXir1IqMTU/RTJd4LlXn+LM6BEyhVW6+sIEw06cTgvlbIWlyQhbevZw38EH6G4YwW4K8eKhl6gYikowiidSLK6u89iPnuJTv/8pfvzk84Qbwiwvz+ByVVhZvcCZs8+ze3cvI9e0gSXOWmRFARy3208+W1ZwRqwEJaNY1jQBqlNpUbVUVIlcUmtCmfdVbbhJE7Y+F4W0JKQMAY5kzxAAXp5xh9rXObBD3szSapZI0sCzz09hs7qwmZw0eBuYuDDOO+67j61bNzM2fpHJ2Tkd796eXtrb22ho8uIP27k0e5ZXXzvC9MJFKiYDDmeVAwcOEhdFmcFFLJrlhWcPY7Lm+NX33UexHFPyjcXk4ZmfnqaYt+Nzh0mvR/C1OOjoCqrjgVjWdnd1k0yWWFhYYHlxkg984D2UCjke+fYPaW3p5LUj43R1tbMWi9HS0cSb77+NmjnH33zln9m/b5iu9vY68ctSV6mLrf36egS3R6xfTcijNTS0jSeeeBqPO4AvWGHzNVZtSJ49tsSRl2ahYODgLXdqNuf8whK7rt2B0VYjmlqvg5DTl1TJsfeaXrZv7dQmupAj4okskYio4nPEIkIEgWgsQU9vt97DLVtGVBE9PX2RcNjGxNQEvQNugkG3gnrSeJesbavVpNZ7AtgLAC9ZtXoeKhZYW4ur2ra5uZN8oUQsGcPpsmnGoNgmNzW3qB273At5fbl0iXQyxdxElJmpGOkkurYO9A/y5ntuY219lkceeYL2tiBNDc2UigZmZuaJRytEY2mCYTtNzT56els4f2FM88kFKOgfaNJ8RVHm5rOwe+e1aoNZLkRoaw3g8bq47fYDjIwMcmb0JGtRUQ+ZlcAiZzqny6WAqah99HziEocGVH0ldqJyjpPXbxWlsUnIUZLxLi4k4lwgZB0L5qoZr8lOY6ABt5AdDGasJlmpzJRLNSqlGtmCRGPYFQRYXl/XJvHU1BSJZFz3P1G3l2pV/KEQVruTgljGi9pVyESSVWez4/f61U60YihjtJmUsJVJZ8nn8lf2YVHPVnC5jDhcNexOufaSODnjdhoJWGr4BcC11t0NdH/VZ9VKnYwlzhVi6y7Lvuz3Eu1h0jNvUSzrhfhVgXyxQrpQ1szvonyPgL1mBzWz3H8LRn2XBnmORHwNq8lCwOOjnC/gMPm4PDpLKVNgz+59HHr2ZTZv2YzPL03ltJ4/g8Fm5mcXWZhb0PNIR2sLmVSG66+7Fo/PQnt3m1pcHjt1ThVnEzPTHD92luv27FYiUCYWx1A143MH2L39eprbBvjt3/l9ejoGsdvclMVC2Gjkrltu0f37zOUpBoeH6Oxq5tBLP6R3sJGPfPhjfOfhH/CNr3+Xgd7tvPMdv8b8/DgvvPQjfvb8IT7739/B2++6l+8/+hPyZRuxlIGe4WsYGNjOpfFJjOUSPc0hqskVHv3aV+lp8dDkdfLM0y8RDrdhNDpZi6cIt7eQrxoo1GyE27swuVysZiIUDDUmZ1a4NDPJjQf2sfe6QU6efoXnnzuBN2xmcNMgI1sGSGeiRKLLjJ2cwe2Fgb4uSlnJO65y24FddDQEePKxJzh+ZB4Tkn27hYkJIWrU6Ozp0rWks7eFlegSU9OTWB02dVEw2MvU0lmM6zkevH0vfS43uciqWmcag07SFgMnp6fZvHMPe/fcQFOwGZvNR24lwZETrxIpLFKxiOtEGr+rgCkVwbFuZSgUosmWxyoOKZUa+XIUo63Cz6r7mVtYZj2RYymaomS0Mbcc5/LcjJ6rh/r7uOO2N/C+B97J1PhZfn7oZQb7Gzl2+hxDw5vV4vv4SdnTpjlw8CBvuPkA+/Zdr+cjUZ9JfeV1O4jHI+pk8jf/+Ld1ZwWzOAi5sFod+rz19varo8XGOVOs7kvlIpMTlxk9PU5HYzft7b2sxuKcOXeGT/z33yVRiDN6+TQLq5Mcf+04oSaHrhHrc1HuetNb+Ni7P8qTDz3B6tIM7V1h5lemGNo2zPx6jEeffBIcBoa29DE42ETAX6K12UIyssaFkyni62HuvufNlOwmXjp6hsW1BBaXl8bmZlV0PvXTR+nraWbzYI+C4el0QnPtXzt6hK1bt1HMVTny4hklGcveIM5S3T29ujaJVWwylaa1pY29+/Zg91o4c/480xPz5HJlhgYHCARdVGtpWtpdGukiDiGSi14qSG0lNtwOAo02aqZiPV4hmSKRSOh6JLELbpdHVYt1R5x6DSFnP4so+Mx2sQAiE0uSisR1rRUytc3rwehyEsukSeWzCq6lEyklchQzSZob3KSjMQyFEt0NzXQ3NNEWDNDg86iyM5Faw+GzUjGXmF+bAasRR8BNRsg6FXG8KmA2WtSBQe65nKWldhGCjK7vSvaUa4WKOOk4XKysrmMwW/D6wyRSYp1bJZ0uYDbY1I48n8zRFG6hu7Wb/bv3Y3SaOXH8BMfOH2N5fYWmlkahMarydnU9xspqlImJeexOI9u2baapOaxOK7WqhXSqyrmxKcbHF7F7Omju24XN1UmxIjE0Aex2IX8KOciI02HCaTNhyucI+92cPHaEeHSVVGyNW2++nrWlWQzlAu+6715GR09x6tgxRvoHyKaTjF8c57VVO7193QwODeELhsgK8dJsJ4+FaLqA0WxWUpDLXMFcSmI3FHAbk1grC3jdOTDFKFVWwZhS4mE+JwpVA4lEFqvVS2fTEFt27KWad3Bq9KyeWdqF9HDk8JWYHSkPjaytRNStIhZJEQy7eeNdB3C6zZoR7HYJGLqqZyMBuCWaROJSClmJnBHVr0lVvVLnCOlWib4acSNlo9R6V5y5hNgstar4SZlMpLIFPG4/doeb9UicQCB8hbQew2j6V6L7hnvTRoTURmSVEtMlt1dq67K4RllIpvN6ThRSmdfj1oxdIXHGVjJ0t29iqOs6PvKhz7Jjy1ZslqD2A77/03/m0LP/whf++pMEm8q4fGLPHFcbZPkeIWubDOJkJI5tGQzGLCZzRdXe4pwhDljihiKgquzXwq6vEySkThcBQkFrPCHXZXJVSgYf6zERKUgUjZAVbLoviuJd3TKs8gvKej9LFSHH1oUEhvIGxCDguPQ0TJhFZas1eP1zcj3CYZX5qdV1qUJ6rcg9t/4mraHdvP+BD/C5P/4U11+3WS3xqTmuZtz+F/RPr/6JqyNwdQR+OUfgKnD7y3lfrl7V1RG4OgL/kyPwHwFu/+xLX+DLf/lFxi+P80d/+nnae7qEZkimUKIgjEC7U5t0cph3ud160A6HGwg2eskUxQaqSL6Q03xaUUKICleKePl3oZxTe0j5txQGJgFCJYekYlF2Yj3/pC6OFWWtgDlVyT4TteEVO2GbTRiMcvAWmEIK27qFqByS1TpU1Gp1IqUCKMJsvJIyoodkAcaqhroVrWR2an6i2BQLyFKtkk6ltYiW3+XyeJRNKQpFARzqnqN1RaKArvIuv0cUtxtA1y9siK9cQrlYUhBQ7JoVeL1igyvsaVUNm+p/X20W6yiaAqllFUvWQT8Fda+oJUUxLN+zofxVG+crYK78bmFA19M66+o7uXYFM4WPqoVaPaumzgIVXNxYLzRtTm0yZ5MZ7GYrHU1tBJ0+Cqk8mViKyOIqifU4Xa2d7Ni2nWI2z+ljJ6kVKoSCAWbnZykWs+y69hoKlSx2j5mlyCyRzCrxfJSG9gBVs1hnF/FYa4ScZrxuj9rQ5nJ5VUKJGtNksuDzB9UuVXJcpTFaLBW16EwnV6iWM2r/63Q6CPgDCorlc6LGlvGT++jQJofYLilbXfj6ObHlzigwKoCtw+3GIvdVrLdtZrWZpVLCbKxn9CGkAQHPbFZV6ErjWBoIVaNFQVvNuCkbFHjJqcVshmqxppmC/X19JM1LrwNl60pJmcPyOsU+TOZPHdCtz1eZByXJJjZLYXclR9kgqlOLWuPKPJWibgO0V3Wt3NdKrX7/MP0rcKs3tc7s1Qn1C0VvvUgUG2MBeevfI6rOui2vfKvaKUuG6pXnSOeWzrc64Ct50tWi9HTqDRCbvYrTWSMUEDa+W0y0SEQSrCxGiaxlqRZsWE0ezFYvJauLdLXelJR7Ic+uzWZRBYfNbsVgqgPYZotJnxdRd+XSKXKJCKlYFLczRFd3t7KoRXFbKgtIKcC3ZIbWM4tsDgvhhiB2uxW3w0K1VGB+blYbirLWiL13wO/XxoDMM3lexNK0mBf7LhNmu5GqvUxVPL41L7quvJbGv9koAL8dp92hy0BJHAHyeeKJOJFYmorZjdvrw2GTXENZMut2YDLQ+VJRn7GqkDUqkCuXtWkhlpy2WhWv2wkRf2MAACAASURBVKUWXcL4TiQTuj5Kg0yuWUHfsjTOJFu5RllIDfkCVrmFJhPZcpF8tYpZACCzSZ0EpGlkroHXZsUuvPpMDkOxBOUcJmOZhoYQK2vrNDW3Y7P6OX3qElMXl3E7wuzatpdffdc7OX3yCFZBhw1lskVp9M8rcJoQ9XC1SiAYprGxDYdJSBpWhjpHCAdaqFXMVIpoY6hmlCZVhXQqj8/fII+VgrRCsihVcywtz3J+9ByXJy4RicbUdlQU1qFmKy3BoKK6oaYmBrs2aaasEQs5SiwtLqll98WxceLpKMsry6xF1smWU1TJY3NU8QUteAPyfBWplPI4LC5SawWsFT8hRycj3bu57aZ7+cbXvs7BO2/ixz95gkSyiD/UzuWJZW686U4WFtf0WenoDDE42MrnP/8pzp1/Ga+nRrjNyh1vEcVnlfW1GDabE7fLpxaIop6TZ15iA2Rup1IJ8kIIMdTIlbJUFMR1Y5QMzZww/fPUKpJbLc9AHoNB7PPF4s6My+UklxV1RAG7rHv2FkKBYT7z+w8zeSFDe0OYgMvD8lycW265gfOXZmho7WJo216a27tpDXlp9NmJJVeIJpcY2d6D1VnjBz/+HifOXGDn7mElYcVjWdaXM0p2mbg0zW337CCWWcJpb+bS2BzxSIqhoX7NaVxdWaG1pYtKycTU1CQ2p4lNm5rpG2ohHs+zupzh7MkZ7rn7Dk6fPEMqYmRmaoGtO/qxOQ3Mzi3j8Bg5cOdexi6NkYtDT0+A6YmLuCWjulTQzEABnGV9lDxTQ83MylKc9bU0SwsRTEY7Q5vacAfibNrcrutUIprRdTLoa6ZcsEHVrXN7cWmdxtZm1iJLGMyyxufp6WggHo3i8QTo6x9S0FH2e3m4l1aWWFpZUTBN1pm52SXNL+3v7Wb79s0kE3G+850n+PRnPshzz/+Qrq4QXq9ESGSwmQXIlfVGSEeiUCnq+m02y7nJRDZboVI1qd1esVJSRbrb6ySeSuoeI4QU2aZbmjsx1ky0tXRx4fRlfvDo03R3bOXsmQvYLGa2bBmkuTnEpYvj+H0N3HjDfr2H3374++RzYr0LI1sHKZUyxJPLBBs8bN++lZtvPsA//v03WVlKEVvPEfA36f5pkfNYJca2rQNq19ve2cL+fXto7Wzk3PgZVtcXKddEOSp2gCXdN3QfknQ4k6zBVTAJGa8+dyWbVlw8JLNOFIoSA1GulpS4hSjLSxVyi3EMBcn6EzeAAH5PQBVrNrMTq9muql+xHzZZ7ErSEXW/nP8SsXV13FhcXmUlEtG/I7nrNptLFhjNjZP13O1w6XwWhdZqdA2nz0VzawsOsUwuV8jlsrofidpZXCrE6lVIhbIvCqDu8zgI2pN4LTGcdiG22XE47ZoPaZZz25VMeUNVIgOEeGigJvuSgNhizGqU8VGcRVW4ohYtCuBYMVCuGSmUjQqi5ktVBaXFPllsmeUC3Pa6XW8pV1MSjtjEXzy7QC5tZHLsIpt39NDT247RJNm6KYy4OH3yLA8++G4y6TUKhYjm+sViUc6dzXPjgR4cTj9LqzG1r5fs0gvnJ1XZI8rzUq6A3eJg/7593HLTbezZ+wb+z//2hzQGmtm9ex+L07NMXhilt6VFVepd/cMMDm+lvaND1XHTC2cp1GaVhJVLulX1uG34Rlx2F6XyEt/+/l8Qix3jbffdxcTEHGVcdPXu4PCxURpCHey55lpi8px63GRW5/l//urzWCpRtekdvzwPVjetXT1kcmVc/nZCTR209vYyOb+Mr6mdQFMnZaOVcEuYJ5/+GQduvRWvSwhZERKJRZ598QlqpjLdPR2cPHWKeCLC2ePjDG8Oc+CW/awvrrG+msFQLvHed72F8bOn6WzdRsDfTWvjZn704+f427/7R1o7Wuge6GQ9vqzr+OLKqioCi5UKvSMDnDlylN998N10m81MvvQiI+1thIJeXjlzjFMLJQ68dRffeOwJKhYXb3/XXRy44Q0YUhVefeHnzC1Pk0wWMGHlV99zBz997Nuk5rLs3dRLLT1Fh7+BSqKMywo+r4O/nq0wuGkLVneQFw6fZHIhwnMvnOCjH/8YFqud3p5uzp88SU9bE2+8/QBjZ05w+sxpPIEQ6WyB0bHLbN2xm507r2XPtZJRnsdqt1Iu5Zmfv8zxk69w8OANhIJuPvPHf8w3HvohXr+ZoD9Eb88ATruP97/vg6wsr+v6KXmlUovIuUXAyKXFZUKuAC8/8xLJZI5Urswb33w/O/fvYT2zTDIf5bVTL3Fx8jQXR89RqOQZ6d9MS3MT/YEubtm+T9fQb37jqwSCNt5w281kqzVeOHKCV04cx2Q3cP8730goUOb55x9hy3A/hlIP33v4JCPbd1Ay1rB6nPRu6uPs+BmWI4vq7uP3ezDKDLSayKXra0q14qBSlnM6SrgZv3CRQiWnJJLNI5toaGxmdVniPWBtLYbD7mTrtq0sx+Yo1nLqIuLxOXHYzRSKaQV9opFVsuIGUyjicrhpCjcrwUvcptK5BLFkRF0WLOLaIBEs5nqMiZBKBAiXNzlDitpW4krk+2LxFMloXM90bqsTv8erhOp4Lst6Oo3F7UQ8l4QEKzFCco41UKQh7KSvq5NyKkdkbpnV6Vk6w43s330N1PLE4otIWonRXmYtsaREF5ffr2tWOiN55mbKQhg0iJJUoi2MCn5JVrus6y6Pg0QyRiDg1f0nny8rCalcNdHU0kk8mWNickbXdSG8tDa1sGNkO1u6R3Q9HR0f5dLcJD/+6U8YGBimqbWNudl5Yskk69GY5p3L3+kdGGZw8xBGk1XP/7FkmfOXk0SSFrJ5E83N/YRb+sgWxMXASDgcUmDSZbPjc3ipFmok1hNkYzG2D7UzO3lBybaHnnuag7feyMXzR7j/XXfxrYf+jt/66G9w7NhRkrECR185T8jfhcXiofW2/bjdrivtBTP5Uo1CVbKGBUc14LAbsBpyOI1Z7NU4XkuRYvoCDb4lHFZRXldJJUsUJT4nWyCTTRJoCNDd2cfI0Hbmlld5+dgJyhWpAzwYDBUlB505fYFK2UQyIeTiqkaESEax02lg3/7NbNrSzfTMRWxWuYYSfq+A1DaNbpDIAPF/EmK71HFS1omrilkdo6RnYsQimewGAV/FDUSOQiZq6holZDTZG634fGF1JxEVdXdXDy+9ckQVqk6vkJIiWrvVSfgb2a71/oZ8XmrIDVK5xkFl8hQK8nWnxsy43OJsIXVVHdxfmo2wZ9ct9DTu4v63/w733f0m7nnTO3no4e/w6umnefqZ7/LysceYmjuC0RIDY64eQ2Txq9tJrSZE+Co1Q0m/JnEkWsNKiS/3Stwy5PUZhbxbr4GlHyNRO5KC4PO7KJeLrETT2DytLK4kddwEtDUarAq2p1KS8+vQ857USpVaUUnr4vIkFbfWlrU6SFsHr6WXI+NZt44W8rDU2SJW0LpX6jzptSXgzQd/i7bQbh78d4Fb9WlS63b5/ytvLoPBkP2fbCFe/fGrI3B1BK6OwC/dCFwFbn/pbsnVC7o6AldH4D9jBP5jwO2f8ZWvfpXZ5Tm+/sjXCLQFaWhvUFWXlIB1kMig9qiiDKsaBVQtkS0IoFbPHJPDsqjgakY5BAsYVMVmt6u6TnBVzXo11RWnouAT+xnJCRSrGAGx1Ca5kNchsFltyuS9gmleye2Uhkw949MoIIXYPpnFhq5uJyvlkxS6AgrmM3l8Ph82i5VENI7DIVY/cVUzBsMNCtxEozEqhTJmgXirNRqCIWxOO4ury9i8TqxOKewrZPMZUokEbrdbVcCaFQoK3EpxEotEFWTVTFq5YCkGrBbS6bRaD9utNtLJpII5wv0UOLVqMmjWqfxem8mqKhEBHcti8SoMaznki61msYgYKQkgJAWAHPAle1UA5TrAKQquMnarR7+eSEepisrECnnJXDEb9N4I0CcKMZ8nABUTNqudQqpAKVXWwrajpYPmYAMTY5c5f+wMfZ29JNeT2AxmVfuINe7uXbtZXJhneu4iVXMGjGW6ejtpbAmRzieZX5kmnY+TLabxBFz4Qx4sNhP5QhaL1YzdZlQWuDTA5Z6rUtps0VxZAWPl3omVqDRqo5GIAleiYHTYRP1o1oZsSbKKawbMFslCdlAsiqpHcmzLqsaVzB8xMjZKRk8xqfaDjU1N+vcFPJImtNjdiT2zgOECmkmRprba1Mjli9okrBllbOs5t3I/TZrHY6Ck+axiCWkgn80rwCNzVRrUWQGs6gFBdbBUi7S6wlnsVNXOVq+tXrTVlbnVuvVtfabXwfUrAK38rIzTRvEnBXBdsSsRPZJ1JT9fP8qo2LiexkvNIEp0Ub3XG81aUKuSXWBT+Z9YSNVZ0lLAigJevk/Un/JgSjZgWYr+dAq306EZbi4TuK3SUHDQ2BjWPMJoPMbk9Ayzswuk0nlcngD9/ZuZmlpQVaCoC7PZIhablaBaY7vJ5TOaSWxzOnS+JtMp0imZH5IhZNOsroX5OXxeC53tDWpvKq85nyuQTmZIpdJ1gNmAKl8bGxsIhfzadBd108TMMqWqgOJ5tdu22SSbqaANNsnVkmw2sdwW5YjYXFKVeysA0aJmjsq64HB48LqDqnIQxWixVGN9NUpRMogqVSV4yH13h0LECgUaW1uVBCANfVmz4vGYklZsDnEoyOo8c3m8V3ISKzQ2NCpRQiwMXW6xnnPr9WuGskGUHaIATBKLxXUOytxrCIUpp2N4zYLTWlUB7vM1aM5ZNp+VO4rPa1fVlmT4+l1OCtksuVSGoNdJOOhTcMTva4SajXNnL3H06CXmZte5bt+N7NlzI0uLYn/bjNcTwGSyMdg3gsPqwuqw6vpqtVhwuxy6Flmkw4EQGLKU8gVVQNgtkldbpGqtUDKVMEsOZMXAxelLvPjyi4yNjarFnDRMPV6/ZogO9A/RHO7A5rRg9ZVx22xq6RsrRlhcntdsTlHwrK0vk8+nlbgjSgW3x6ngpgCkQauoK4TIUFWLSqOoNzeMF8ReUICdmllVpYuL6wxv2sp1+/eyODfJsWPnsdvaWF6ucc89D3Ls2BgjI5vp6vLy3HMvMHrhKLMzo9QqGdwui6ptLYE4d7xpjwKysifEolG977liXc2nahixqA6ENA9L1MRrsTWskrUsrHtkXjp1v5C9JZ1KUq4UMJvFvk1A83qmuzyTFotkVOdJJ0s0BrvwuTs4cXiSn/zgGIvTFT7w4Nt48NceZGYuyvM/P8m1+w+yafMOzQZemJ9SRUFbeysvv/I82bzYW1f43ve+i91d5Z43v4lTp87y+KPPqCX9Xffdiq/FwMnzR7BbG1hZiLE4E2Hv3i3c+47rmZo6w+WJc/QPDLC6ElV16PLyiq4hra39HDp0hESsqnlg2azYRzYqaBkIOokl1ikV8zQ1e7A7RPmd0Hzrvs4tPPb9x/EFxGmioqrQtnYPVksVv8/NcP8go+fGmJ2cZ2k+TnNDI52dw/z0mcOqln7L226gVF0nX46xurqsWdh2S4j1lQKLs3HWVhKqBJqenCeRLNDS5qaxMURTczObNg/z7KEn2b5zkN7hdqyOulX9WiTJ1//mZTr6wvi8rUpKaW0Ky8qq9/fON97Il7/8Od5417V0dARJJFb1fCMKcFlDS+WcrpHSuKdWz0LNF6q0tXdRM1goVOouE/FkCn84yKtHjihAKXmu0xNzPP3YMXZt2YXP42Z0dIzJywu0tIj63M25cxcJ+ALceMMtHD92ilgkpoowr9dLe2cjhw69yLt+7TbW4/MMDHcRbgrwLw8/z+996pP80z98m6lLEZpC3UqyGRkcQaZkNT3HYE8zPq+HcCjANddso62jlXROcp1niaUTrEQELF3VOAMxnJCzXNKxUrf5s5sxmmqaTS6d32C4kWgsJdYAmosn5z9pvksent/lwCcuFgVZa3NKaioV5Swg5Kv6mhIONShRpqaxGPXYi6C3EafFSz5TJJ3O6fq4uhojky6QyhSYmZsjky9odrLd6RA8lVA4jMXtIJqsn/sEXJRzkKxfSl4ql/R8KJtnOi1nhSpJzaIsERQLZY/c7xIuZ12p5XdaaAy4CHmcaq8ppBg58VkNJiXMSLxCQc5oNquu5bLb5oo5stm0rg3S3DdJvAES31ChUKgqQSBfMpE3BUiXjJTKotoxaXO9nhcvIFOFC2fGaAqG2L9/N5VShfmZaSU5Tl9c4NzRVT79+Q/Q2OTj6LEX6Opp1X31r776JPv2d7Jb1vaVKPML64SCrTz+0CFczV4CAaeq0IQQcN11+1iLLPIrv/JuImt5stl6Trrf1kRzYzuf/YNP09bUxXvf9es8+ujjuo6PT4ySqyQwOlLMTF8m7G9lU/8O3nnve2gMhGgMOLC5i/zl3/0xL515jTvu3c3SYoL29gFuvf5Onnzip5SSBn71vvfz5PcP8a1vPoTPbaa5zcrs8gV+5T0PkMnYuTA6zgc/9BG+9e1/IdjUSHt3B5enZrjn3rfy0itHWVmN8MB7H2B5ZY3z58f5+XPPsn37MAMD3UzPjjF68Rxr64vE4isKeoTDbkymPHfefiuz03PqbiAZi+nUCsl4nAfe/QFCng66WrdQKZr4w89+jlQqSVbO05Z6PIGAZKHGZsbHL+meVc2l+ezvf5wD1+/ke//8d4yfPsv1e6/n8ceewt/YQ66SoWirMbhzkLOTR3n73Xcw99TLDDe0UDNWiSQzZMs1mnta8AQDdPVuxR7w8+KPf8Da/AIBq5vdWzdz6uhhjleCdPb08dqJs+za9wacvjBHTpxl9959+AMhnnvuOaYuXSIVi/CO++/DUC0yfuEyQX8n84tL3HrbTdxy6xs0ezWeSuBwOfV5W11b5St/+UXOj57WeX/tvp08+uPvYbAbdS+jZGOweyttDT2Yaha2b9mhRLNkSjJeLcRSWdo6ennq6Wdo9ge4++ABPv/5P6FQMvPR3/w0o5fGePyZh/n13/4gZ8dOMLt6goWVi1yanGb/dddTzOWIzM7jM5n43P/9KU6cewmTKcfYxVFsLjfNrd1kijUe+9ET6tBw3/13Mzt3icj6KrMTcSYvxXjw/e/n8Guv8dpLo/zm7z3AbbccZDm6xLcf+bZGixTE6aVSVXeB+bklxk7P09zQQf9ALx2dkh0ax+f30NTcyNLykhJUJMdeztJCgJXzoYCyEq9SMxQVfLQ5hHCYJ5WKkU6ndO8WVyoh4wioXSpWScRTpNJJipU8bp8QS+ogjtQ8sueIK5CAtk6nW89SAhDKOWFtbY2lpSWN2wgFgjQEw1qrRtbW1YrdbHeQzmXJFUvEEgl1awoFwxpFI9eYzsZIxOJCbaXB14hRFJ5rMQy1Al0dDXS0+8jllzGYxD0qUT8j2N0YjS6qAthK3ZjM0hJupznYST5TVct6i9PB2fGzzK5Mcv3BvUxMj6urxNaRPeSzJl556TQvH5ok5Atx71vvpr+/j77OThrCPmrOHEdefZGXXjnE/8vee4fJfZb33p/pvZfdne2SVmXVJcsWtlwxtnGlN1OTAyEQA4Fz5c15SUjPmwKEcOCNSWIgEEIx2KYYcC8Sli3ZklVX2tX2Nrs7vfc5132PRLjOfydX/shJtPZesuTR7Mwzv9/z3Pf9bflygWjPsGazp1bT5LJ5VhYWlURbrZcZHhni2puuo2aAbL3NuallFtfyzC7XMPj3EIztUSKcbPjyj8vuwOdyYDe28TmstCtlbBjJpzNE/EFW52ZZnDhO2GtXQuamLRuZXYgzNTXB6+64lWQuwdj4OKfPn6crNkj/wAjh6AB+f4SEuayAKw2ZhthoVMHYEpKqEWOrSNBXpd2Yp1aYwOfKE/Q2adRT1BuSEV2nWGxSrZjIpCuEAj3sv+ZqJZ6KO83B559RMtLwus0MDWzRuv/gwUO89OLLdHX10Kgb1Ko6n87j9dm57sZRNm/pwWKpkE4tYzYLkdonJ45+W6wSDQCZVFJrdukDrCY7zaroTG14HGIz7dSoAwGwa2I5bMxrbm02K2Qen4QnYWw7qVfEXapNT3c/V115DbFIjCefeYJHH3uI0atc1ExC3JG81iClXBu3K6iuL9K7q42wAJutRodUXa5oLe52hQj4o1o3SbySUHDFSSuXLqhTz62vewPWdoRPfuJv+fCH30ok2MdDP/gRP3joKUa3jPDWe68i1AXZ4jRGSwGXx6j1isSyyM+JRrv0nnK5XUrKl3NfiGIiLpCaRZxBtGcwdYjLcpZKPyzOJHKvi0X4hdk1TO4BVhLSc3as4kuFokZpiOWziBWMBqHGNzGYUdKhEKuFzCLnuogK5B6Xe11mBNIzNoSdJz18U4jBAl6LCrcDrNtNFkrJGrdf/5sEnFv5rd+8jz/4zH/nwNU7FIw2Gtwdxa2ODnSKRAvpJ+TK/+XXZeD232OIevk5Lq/A5RX4D7cCl4Hb/3AfyeUXdHkFLq/Av8cK/JuA28/9DV/6yt8zuTTF1x/6Gia/gVB/gIZBstuM1Ms1bdbVWkf0E+2aqjDkd1J0KsP3Yt6sKuFEQXrRmleVraIeFfVqu1Mod8DahipXZYAnv2q+psOhYOgldamshzzPJUWgZOTYRLUiA/y6ZN7WNVNQrJjtDhtriVW15BvqHyaVSJJOZegKh6kWc6xfP8zkzAwzcwsKcYk1lc/lw9yEoMenSrpKo0rXYC+pcp4z589QyGfV5lFAWim6hYHsEOCu3SaTEQtEyZ7rI7EmzYccK23MNjsmh52SZNfWm6wsLBHw+QmFQlQkY9VkoCJKSwXvDArMGustzTyy+Lza9JSLJZqVGhaDEY/dqXaMMlQUUEDWXz4Tg7JcOxlC1ExayButbZqifjGIUrqkg1YZJJgMFoK+EKtLKVaXEmprKrzMjZFhNg5u4MVfvMjhgy9w4KrXUCvVKBXKCsh0RSJkM1keffSn3P+V+zk7dobjZw8xesUA4iybr2SZnptgNRnH7jYR6+/GF3CrWlbZ5MLYrtcVcJehiQw2JI83FAzi9XkVKDS22+RzWV1/m3g8CVtWVMRWafBkyNHCprnIFh2cVNSmyEhTvptGklkBuvJqfaSDUcmVa9bx2Ft0RzyqsPH43Do4iXZHdYgaj69qTqjV7tC1FMVcqSh5qSYS6bwCL8J0Vyavzao2Z2IhJyo5m71juSvfcl3LY6SJq2quTQd8FaVtJ9P2op2x4DEK2AroKG3Wv5YgkpfTsXn+1S8BaeW5JAuzo8jtgMEd22XBgM1qNd4Bc+Xr0q+/vGd+xSpcVbvaRRowWU2q2hTLaMkv0rurJVbARgVsS/kMDotcdzb8HrfaRbbLSQJOGBpah9Fk5/yFWc6MzbCylmXbzr1UG3Dq7Dg33vI6jr16ErPVokMAr9WG3+lS9eDC4rzaxgZCAc0ljK8lCIWjWC1OZmaX1FJTVGRWu4XhkS5M1hqJlTUSiTVVcvp9XrWJDvg9hINBwoGA2uyJElDUmOl8AUe4F4vTI2RqtTyuVsTmqtpR6LaaxHpimn8o4Kt8vtLQJ1cXGIw5JXgWrzdIKNhFOlNieTmFw+kjlSzi8QbVtnVN9pRMRpt7h8eDM+DGoqrZipJVBLQV6+aYKLycosYr6HUs/y8YknxNA6dPnVWruIG+Pnx+r36mogBbXJxneXmBaq1GwB/E7XJrVpjYp4vi1koFjzhsyujF6sVqcpLNyMBNlH0ClJnx+12MjZ2hO9rDQP8wbqdPSSOi3Dp3ZopysUk2U+fpp04TCPi5av8uQuEudl9xNaOj+/AH+3HbwwqGSMZhwC2qj871VS41NMsOAalNohgta4awWMlKbrXs55lChkPHD/PiyVd45eWjrK3F8Qd97Nm7m/37r2L7zp1qf2wx2tXuV74FzCxQ4PTMCQ4fP8i5sVM6aE8klrAYmwwN9uBx2TU/2ekQgszF3Ga18qsQbnqVAGRsGLAZLNhMDizIPtLWzDFB+autOmanhWy1SCKTxOu14bS22LJxJy8cHsfn24jdGuOf/ukhDlx3I48/9iiJtQUsljrhoOR312jUyjSNZSqGBve8+UpGRmIKuIoiT5Rcfr9Xr4MOCUlyqxxqnyz51jIwSqbXdO+R7DghYcieIi4Q8nl3ctSFGFKlKMr0dlv3HYu1qesvloXlUo1IqAeL2Ymh6aBatNAbHeGaq27FQojF+Sx/+iefU3DGH4ly6x13ajbZ39//j2wd3c6+fXt1yPfHf/Q7rCTmGN26Qc+2Q88dJpMpsufKUSqmLDfddh2PPXqQxKqAnqK8r7H/mg3s2NtFuMvE/NwFBoc2cOzIKnMzSTwut6qUh9dvxmR2MC+Zm/4uiqUmS0srOjD3el047WIzJwr+Epn0Khcm5nDb+wj4I5QqaXr7/JhNFQ4/M8b7fnM/V1+1g2IuSdDrol4qyyeqw/377/8hyXQUu6eLaivJxtEAhUqct917D4vLs2r7OjUxz+pCmsXpVZbnUwzEhrj+ptcyszjHqdPnuOuuNyro/KNHH2ZofQSP38jVN+yippltQnzx8sTjh5ibz+GxBbEaHGTTKSzWFh/+8HsIh12cHTtCX3+IZrOoQLPY5Xk9dpaWFlSF61KFkln3zKPHTrFj5xWUyk0WlteI9PRy7NVTOiC+4abXYnNamZmfI+AL8547PsIf/r9/xVJ8Vu1dhXQRi8U4/Owp1m/YqEqkSHiA2ZkFtdgU0kCjUYZ2kWYzx1vfcQ/d/UGW1uZ1oCj3RqlY4+SJCc6+OoMNP/v2XkUxU4Vqlb/4Hx8jtzKvIIHYt+fSaVXe9MR62Lh5My6/C6vLobWRKFiXEyvkC3lOpH+hZ6uAFKFwREkCYtUpCj6P3y/brN57ojxWgFacL0xtfE4TLqdNrZfFZaBSr5IvFZWAJmSMZk2y/uqa023Uw7xNq2bG3HATi/bTFY1hNjgo5UShJq4VdNwxjAYuzExz9ORxkpkkoe4wbn9AGDE6wJX7S36GWOMKeCNnikfIKW0ZzwAAIABJREFUePUalVLH8lr2E1HOZ6plMrUiobAPv9eGoVmEWh6fAwIuMwGHhaDHgdXQolYqac6m7NfFliRztpWwKMNhPcPVIaYDCss5LvWjZpa32lpzJHMVMi03ZZMAJh0rScmDFyDY5fawe8dufvaTn+OyubjhwI089fiTnDl5hl973wf46v1fU1V8KOhh644Rdu/ZSraY5fzEOPuuvIrjJ04zPjFNIlkmMVvDHbAzun07gVBMbbBn589TLqcxWxpceeVOBa0CniA/ffQ5Th6f5vZb7+DqK1/LuuEtzE2s4DEFNE9QlIO7d23hrW97E8VKlnvf/Q5Cfh9zk1Nc+5qr2b55G8Vcjp07trOQn+Rvv/sXpMprBAMhpi5c4FP3fYr13o38/f3f4sGvP0FqqcGOHfvxRtycnj7K4uoEv/XJj3HbzW/nicef4vV33KrW7VKTSw0RioR4zf6refihR5Qc8/73/TetUY+/coKRDZtVmW00ihrSwYPf/xaTk2c4cOBK8oWkni3xlUX+8A9/n4W5eb76wDd0f22JI4K9ra99pH+Uu299M26Hn8d/+jg/+tEjDAz3s+eqKxlYN8wjP3mUc5Mz9PUO4DC0mJ8eIxSx8g8P/A0+j42f//hn/PWffJvhaISv/+M3+czv/T7b926mZkzhjDQxllP4FzJU55aFO4a/J0oROHZhGntXL7/7ha9w9PBRNm/ayuS5cV46+BzjJ1/l5uuv5x9+8gyRaA+j23ezb/+17Nl3Df/8nQc59MIR/p/f+R9MTk3zz9/4hl7TvbEuBmLdvOsd7+XI86f40pe+yBvfchsf+vC7WU7MEe0OaT+1nErw/e8/zPiFC3THYqysLmoW8uzKOEOjMWZn5uiNrKPL28/73/lBYsEYn/7dz3DbbXfQ3z/AhZk5tu7ew5HjJ9WxoCfk46mfPML73vseMtk6p8eWuPnWW/j5Mw+zfvMw86uT/MtD/z9bdw8wMrqZQy8+T6tVYc/WUVLLYvu+xPr1MeJLkwz0xwgHZX+xM78g4NYon/jgV7j9PTt5173v5ulnnmNxNsGRX5zglltvIJ9Lsby0xHvf/0aWlue468a7wGvgwYd/QCDUwxc++1XNvHQEzPjsEar5Blu2bqFQzDE5NU6zXefKq/ayZ98e0pkU+WK2Y4tqMWN32PVst0jEhUV6LqmDiroPKnnPbMDj8eHzBhTgSadyrK2mtSYQxX8w5CGVTWkdKHmxsi8qEbDdJhbr69SkGNWSOB6P6++7uruU8CxRIkIGEvJih9Tq1OeZmJjU3lGIwAKwS/RNsVAkkVqhWM5Ra0jWqZf+vvUMDW7AYjCzsjrP/Mw5vK4mPd1WAj6xRclQyq9SUnDNTtgTwWP10sjWiXhimESdLPuwxUm6VCDQE+IHP/8ByWqKPVdux9C2s7ZU5NGHzlDIFbj95lt5+9vezdX7r1GSL+YqP378Bzxz6DGapirh7gDdsV5WV0vMTq+wGl8mvjBFd9jPhuFB7rjj9RjMNs5OznF2epmlTJMzUwnc4X527n89Neco5+dLRINBWtUSdtoMdIextRvUpB6zW2kVc0R8LlIrS+rgs2frJsrxKVbnZ3n20At8/Hc+xeZdV/BHn/0ysXUjRPuHGJ+dV8elrliMcDSqjZ7MLNK1esc2u26gmi/RLJWJeJwM9QYx1FdYWzyG3ZpgoBesliSF3BRFqfvyRipVE9mMkEIDvOUt9zIQW8ffP/AP/PgnP8Tnc+By27nnnjeQzRR48MFHMKm1b1M/YyEorczluPH1V7Nr9xaa7TyDgz5mZ09iEMDY78AgVBIhEwljUUpfWiQTSSX5OKwOJVX29wzomZmIpwl4osQX1/B7Q0qkDsSgalpVAq3TGiaXbOOx92A1BIgEBjAZXNx44HW4xF0mnSSXL/IPD3wWa+8svv68xkEEfH3k000qZRjsX6d9caVaUDJnrS6xERW1W/f7g5iNdp2f1KoNdUoSIFPaU6/bRy5bJpsucMN1t3JhYkGV3CFfhFrVQC5lYCW+yuBwCLu7StuUplpfwSkkK6vkypeUWL20tIbNKnbacgYL4Jqlr7dbnY3kHhXAWO7tWKybZHJVa3GZL8j9FQwGFQBO59sspm2cOjOjQO3gwIASA2ReVSrmsEvGbVvUtnLfG5UQLo4kZVHPtiViwax9kxB6Rc0v71FmAprzK/uJOCuZRO3fAXHFeCe9lOX113+EgGOUj9/3ST7ze5/i2gM7Few24PoV4FYoJZeA20vucvrjLgO3/x5D1MvPcXkFLq/Af7gVuAzc/of7SC6/oMsrcHkF/j1W4N8K3H7x7+5nOb3Mj5//MY6ojbqlylx8QZmCwjG1GCRDViRfRlqSK2oQlavICi/arorF6sUc1o5NTie7tQNgdUBa+RKwSwYlYiUpRawqSdUuud0BGcWDR2Z+F+1kLoFSMtSSny9WPjIkFOWvgsDi42rqPK8U7YaWgXwup5aDOkzLF0SWydzsNE6fl2isD4fTpRZB7XpbC2a/20U6nSaZTbGUXqFpMRLp7aK/q4dyoaCNtNoeS9qIzUaxVNSMVwGVNRuqWtUGz+t2qzXvaipNf3+/Ws11hyOquhWFot3tJFctY3HaqTYbHQtWKejLtc5j8vmLjE+7KtykmZFhqthaioJYQHEZIoiKTwaiMmGVAaQMN4vFPGarmUJJ1CN1ZY8qgFhvUcgUaVZadPm7aJSb1EpNelxhpl89p7m2AqT29sZU9Xz6zGmuf+31vHLiFdqmNiOb1/Piyy/xWx+7j6PHj6gCNrEyyfLKHLliFrvbQndvVNU9lXqJbD6t+aICdtcqNTLCJq8KkGvVgaaAsV1dEW2oRF25tDCv15FT8oQl61iUZtLUWK36GdktLrVgKuSLuu6isJbBsth1raytKYFAWOoOt6ujBm+1cLsdRIJOculVgoGAZot6fQHmF5dYTaRwu4NYbW61qFtYkoF1E78/RCgcYiW5gNtnVRVT5xruqMFFPSkWXAIKy/UspAVR8sqHJAPfiigMf2m128lX1gtVTKdEodiW+0Mefsm2uvMYGep0PL47+UIyiJfHq4qr2ck1vgTKCjtf83FFsW7oZOP871+X8psvESd+mberebXijiX5fvKcMjwWO8eGguuiQBK73Z5IiJ5omEa5RCoRx2410Rv1U6/mOXfuPPPzeRxOGxtHt7Npy04i0T6ePfgC3/n+k7z9HXeSymbwBQP6GdbzZTKJpA67xA5ZAFV5Y2IzJUMmp8tNKpVl7PyUKloj4e6OpaWxqFlg0vS63U5VnAq3OJVYY7C/j0qpoMBLJplUwFDY8w63jaqpRLVV03zjWqVNu2FRprlYVfu8PhYXRKlUxCXqSUMFp8vC4OAws5MZtWWu1RssL6+qbanTJWqEjlK5UCyTzeU0dzgUCTI0NEQkFGBteYm1tRWyGVH12y9avBaUSS1qFAFrBbitVsua2ynX5kB3P8OxQTKprCpK5+amdcDvdIHLbWWgv4ctWzape4GAQHKt6bUXEpChpDmPMu3NZ0s6pIv1dOMRC7eGAAF1usIDZBJNzp6awWLw8OxzR5iZSeNxelRxL0rY+z7yMd7wxntUfSYWqIVyDrvTTTIlypAKPQKOiIK8le/kjVdlv2lhddhxO72UqpJP1aJYL3P8xKs8+9zzPPf8QR1cdPX1sWXbKNdedzVbt23C53OpRWFb8s1rcv2KBVyV2dQsp0+f4czpM0zPzLK0soTX5yEWi9DVFSUU8OCUHGujkYX5GRw2m9q+yQBEyELiGqDWxFWx0JfMLjNOiwuXqPHbZlo1Ude71NoyXyliEEa8ua3XZ6kq+XNLmhG2cetmJmemMVudZHJVvvPdF9i8qZe+WD+9AsDbRfGdpF7PdlT7F4dBXd0RVVdqrpXFpAMgUdAoG7/RUnVGB7T0a25xrSFWslUKxYICvHpPyxsSAog4LVgs+lnnizn9/7InGI1tBR9kL1UFp8QHNMBqcuCyB5kYW8Bq9tPXNcILh45TKxtJJPMUq1UsdhcbNmzj3nd+gPRagbFz53nx8C8YGorx9NM/ZWZ8VvfcvvVhJQTJNd0z1KNqyge+/D26+mN6vVx51U5OnX6R08cu8IGPX0F31I/N7mZ+NsWD33tBFZO3330D6zYO8eKRlwhHIgo4iSJIBk4nTp4i5O/GaHAwNT6rNvMCUEo+a3x1VW2+A0GfqrwkF7DdEhBN1CLz7Nm9iZuu30sutUBPVDKr7ZwfX+LYiRTPPXOewaFRevoDPPbYEa66bphYn4+t22O0WwXqFck9zLGufxP9PetU+Zktpnj6yXM8+9SrWM0u9u45oM4blVqezVtjvPbWfSyunsfttWC1GTl27DQPf+csVqOfaK+LdHaRW265RoH/Vkvy3cWJpMXBg69y993XUq9mcHtsElBAai2lFsoyuL9q/wHmF1f1+kqkinh8YZ546gjJTI7VhSbv/Y2bCUaCHHnpOIZagKOHTrP3it0EQi68HgfD64YplyrMzyzx9JOH9N7rnBOy+4tSxE3IH2Djxo1MTs0zuzCnzhtdvQGq9QS5Yo10uo7LZuDu27cS9Q/QrNgYiKwjO7tKULIAbVa1LBQyjJx54k6RzeUxWAwYJbtb7n2/h1AkjFfy7CNtzp49zcTkhN7TwXAYu0usoCvq6yBOAHXJ0jN31D8GiwmbiM5bUs8UtE4yWayqkpV9RYalcj83KnXy2QLFXB5xYg4HggTdQVplKOerarsZ9EXUGYG6WXOyxdpRVH+egI9cucjRE68wOTWp2bZi7SmZxkII6usbIBDwXbS6z3RS21stzQ0XYp3s23K+isKmXhOiSp5yJUejLnVZTZ0/7A5xqJBceyMOhxmP26Ggr7g72M1NrKaGDvilZmlK1p3EGhhNSuSRHORCMUm5ksFqaeNwdc7EYhMy5Qaligx3xUnETqks54YNl0uG1jA/F2dhLs7GkRFVM514+VWWZ5cZ3bSRsTPnGVrfjT/oZeOWER574hlq9TyNpoHuvg3s2buFeHyNtdUUuXxJc2NFGS/ZiOs3BlhZu4AZm9rpryWmKeUg6t9GMd/gtlvu4Y23vo8z58/x2BM/Zv1gP61KmQP7riC3tkZ3MMi5U6c5cfwEvX0Davv82jvvJBrtZmphge6BbnLVNX709DeZjZ+i1syxecM2rtl1B5W4h7/44/tJLuXoikY4MfYyo/u28K73v5P3v/e97Nq6m2uuu46ZuRm8fg/r1q/D6XETCUfUZv/a627S/fBnP3ucs6fP8ZY3v10VjjKIzxeTbNzUxyvHDvHJj97H5p3r1YY9k80xumVU+4+TJ17hA792L8eOv8qRIy+w/6rdPPP4i3zwA+/n1htuVsJINp1kevoC195wLcmUZLTOEl/L8dSzL5Evl4n0ChFtnmo2z+f+6KNsGuhlXe8wU6dmWJkv8syTh3nHW9/J7IWzTJx7UW1ZY2EbfodH4w+GN6wjU8rTcjqYSaYx+aKULW7ecu/7SCSy+l7Ty4s89M1vcstNN3I+u0xXV0wJhhs37yKTqxHtHuTQ4VeYn1thbnaJbaM7eO973sNf/eVf8OgPf8Q3HvhH0vElnnrix+zYsxGbE2654ybOXzjHseMnsTsDHJdc2sERcsWS9mP7rtrL7/7hp9hx5QibNg3hc7k5d+IM99z2Bt7z9g8wdT7O5z93P319G7jrDW/hpVdf5tHHfsptt99MJV+iOxjl4PMHueo1+8Bc48TpMa6/4U6OnT6Owdbk2w/+gKXVOa68doSde4ZV7WlstBDoMp9dIRQUsmyJQwdfZdPGfsLhKC8dOc3g4BZuvf2NPPDVfya+nOGON91Ol38LU2MrPPLDbwMF/EErv/3f305Xj5Of/fxhXnp5gr371mMyu1haTtNsW9m0cRvjY7MEfVEFcESN7XQ7KBTznB8f45prr1ZHDKlHZV8Qpa1N9imTkWalE/khYKoAtkJElrNawF2rRVyfJLKlojWtOLuI7bHFKgS3osYCSP+7srKq9X04HNa9RxSC0r+urSa03xQAKRKJao/p9Xs10zqRSHQIMGYL8eVVFheX2LNnr5IkxQlK9ixxlpHHCpnOZDGQzReIhKWO8bG4FMdpdxIN+zl/7lUMFNizcxinrUqrnSESdNBqF0mureA0Bej2rMNU9eEy+LSOdjlsGu2ymo1TbJTZtPsKnnj+CN/93s8wVJ1UshVGN/Xy0Y98hBtuvF4VwO1ag5fPHOHpw0/z6rnT+CJhhjduZnElwdjYBRJLabrCQpi0UKrGed1tVzMwNMD4xBJLyw1mF5qcPJOj1Qix48BdBKNDFOqwUqpg9/qpFgvs3rqFWj6N09Sikk0wGAnSLGZILc5SyacVvH38we/xkd/4b9xzwwGOHz3Cky8e5dTiMm9633v43qNP4h/Zhb93UFWMTpsHl8VKvVCmksnSbjRoOQfIZdMSCksoYMTjKtJqTFMtTRL2inNXEZtRXLKy5DML1GopTFYja7kqubyJrZuv4dqrb1ZQ+8jLz1GuZIl2RaiUWqytFpifW2R+YYZyJYXdbqFabpLNllUNvmPHdjx+Dy6PiWRqnmJhhUjEoaSiVqNMtSzzCLHeFovktsb6pFeLbBjaytpyjmbNiM8VJBbtYX52hr27dmI1tymW8lhtBubTp2m7ClRKNbzubmgKWdFLd3CYK3dep1bNEgfg84epFLMcP3aMRx/7AZGRNjVrHK/XqRnQ4m4TCcdIJfOqEhZXCSF7SiSO2WbA5pTez0o6lVBCsjhtSG0sZGZRs3ZUrTX6YsOcPX2edcObWVvNqvo8Eu6lWbMreGyQ8JRmBowF8sVV7I4OSNxR0/txOgPa01cqAn43sblTrKxMd3J6bW4qZemrLZrbLPeqzFb09ZjR+k36tXLLxavjZeYX03g8brqiUawyMxLIVMLtfxlL1eg4ylnF1aOl8U9NcdYRQYPMu0ymTnzORTK3kr3FqcNq0dxbjVBqtTrA7XKeu266j5BrG5+475OquL32ml3yLP+acauK28vA7b/HrPTyc1xegcsr8H/PClwGbv/v+awuv9LLK3B5Bf4PVuDfBNx+/gvc/8ADnJ46w3ce/TbWoJm2o0mxXiIQCNKoNjEp68+gwE9TLXDE/E1GXxe1phcVfjKQvgS6KpvwIhArIGvHHq+sg0EZFEpBqxmwFxW6ClLps7Z/mR+rWZwXn7Mp1sqSoSa2rpJLJjZFOvyWgXYnl7JZa2mTIRkj+Uwev9dPTXJPjQbC3T0KjvoCAbVerUn+qMnE6nJci/X+9YMUGiXc0YCCE5VcEUO9RTgUVoWlqE9VEawqRXTwXRVlrNjr2O1MXrigGcCSmyfD8JDHpz/DLmC1WEvXK7RtFsxOaYAFOGvSrFRxWR1UC0XNNlWwVdbAJNm8FgXKxX5aR7SXgPC6ZOVezC0VBUldLPbEekcaBKiWq9A0aMZjs9TAa3PTrrZwGGRg5OfVo8fpj/YQcfkpF4tkMkm1lt28dSM/f+pnmB1GNu/cBLYW8dQSVpeVd7/zPXz9wa+SWVvG0hD76xYbNq4nNtDDSmqZheV5HRaI0vbS5y+fgdMhoJmoDc0UCkUqom5oyuuvd5S1knmsdr0GtewU5bRZQUV5jIhBbVRqRgWB9ZoztDWfLp1JaE6gNLSiwhNrLbEzEzBKFbKiZjZa1AJOyQMCPNkdmgszNjZOT2wQlzdALicWp6LK8SsI2Gjn1bZUr0UBGQUUdNi1sRNVknw68rr1V/08ZHDToKZ2yB2VbId4IPdBJ0dHyAbyGjr2x51fO8CuMG8l07Zjha2ZO5dyhpBM5sYvgVsFejS7WH6V3u1fyxh57l9V7f6q+lb++1IWMzRoNap6/4iiR/OURSkv16/VitfjVKVqNrlGNOijpytKPpNmbmFWbY7DkTD9/cP4Al0K8M3Pr5JMSW5XkVK5xoEbrmd1bU3Z4oV8HrvJrMobsZweHOpXdWKlVlF1gPzs+GqCREIUXhbsVskMsmG2WSnWigq4CXlB7Jl9Ho/c7krISImqXgBdhxOn0677hQzV8qU0RrvkJhdU6SaDKrtF7KVkiE6HPKDNuShrjDid0mhX1RrMYh4klazqXicK0MXlOKlUhlS6Y50pwFyst4dAyE8qk1IA2SJ2bBYLAY/kLNrU3k5UZPGlZSYmLxAKBBgYGtS1D/h9+INBVbMlVlJMj82wtLiK22Vly5Y+enpCWCySfS3XVo1yJa/3h7DRvR6vKqFbwhEwi3WyHWPbjtnoIOCNcPb0OGNnJgn6w1w4N0Mh28BmCpPPWAh6u3jNtbfgD/XS2zPM9q0jqhYRG3YZNsq+uX5DP4VygraxoVnABcl+bAsAUcVmbah6ul1HB4CpTJ5kIceJM2O8dPQV5uLLOF1eNm7cwo2vey2jW7bid4j1c1MzrktiMZnNkMgtMb1wnnPnTpLLZyjmMmpTLkMMAWu9Li/r+tYrcaNRFTvUHHn5e2sCNuTZMbqBsFgAevwKiggY08laaxCyiOJdbP3MOK1OnBan2ojXK3XMNpsq+hq0aIpKuFVV1bnHJ9LlEvHEBO6QkUDURlpyuQs5It0DtJoCwMp+IHlkWZqtEiZzXcYtGPGTTGT03JFhreRiiuomm83g9/sukjU6luaNutihNnXY6/K4ZC7VOevECrBa0TNGbeMlG9lm6wx/ECJIVRXNMqRttgXsbuh9qpl3kiMsruZNHf8QDsQ4deI8Q/2b8biDHHvlrIJ04xOLals3umWnDgFPnzqte7zF3CabXVMlrby/xEoRn19y+ly88S1387X7vwdiMV63Ui812H3lHgqlFQrlRUyWMltG16sFend0kPHxZY4dPk942M3mzRvwhd2q1rLYDJrJFon6VWW3sLBCRUSL4ibfslLIVjFLxp+tTbVew+P26TqtxuMMDw+ysjxHPreKy2Hhphs3sWE4hMNeo9XMEYpEKVRNHD16jlrVwtj5ZR3uZfNNHEYHB26JsWlTH04buOw2suks8zOLbN82gtMpsQguJsczDA9eycS5FX7yoyfYsXMrNgeYbCW27+onl1/G5jDQ39/HzHyG5w+NKQgoZ9709AyGepTrbo4wOBRTAO/okWmKxRmuv34/2Wxa93633UEkEGRubkkVXums2OY2abQ8/OhHL7Bj5wi333Eb3/rOg8xNlfnAb9zDubNTPH/oDIFAP7VkVuswh8OqrgLBgJ+B2IC6WGTSKbLZJKWS2HNmGRiI0B2NEl+Woa8bi81OJpel2S6z94ot3Pfx9zMzfYYzp47RqjRplA10hwep54x42n5cxk4MhFxzMlCULHlVi0qud6uhDiGlSplyQ3LfW1p3WX1OtRcVdwoBPVK5BA1DHYOpicHSoi73muxZxqZmPQuQK/utDIyFbNfUvG6JMDDTbIv1qEGzIMUJxWq2US1VKWTzmhcnVsSGWpNcOofJYKU73ENXOKaOApKDLMQsuSdEuSs2/FLfzc7PMnF+nHJenBcq5CSnu91W4M/h9uB0uzHarBdtq3PUJQf+onOFsWbC3DKrMlgy+AyWJoVKikw+gcHcwOowieUFJnGm8Lnx+OQ1GwhawW8VhY0Vm8WmpASpayQLr1EXpX0Lo1HAZLG3F4BcagfZZ536HiTbt4mZRttKoQIyy87kW9isAdptL9/91pNKdnLZPcxPL7F9dINeC13hCL6gj7FzZ6nUxFmjpvd6OlfnyteMcuDaaztnfrPJhakJ5uZmldAmNYzYbErWYE93jMW5RQVvWzUjzaqN82MXmLwwx7ve+n6eeO4JWtZOhMLq5Cp//ZnPcN32HXz+D/6Eoe5BopFuWiYbx85PYA+HefsHP0Tf+hHmFhbxu1wk82P89OA3KLfWmJye5aYD72Lr0PUYKwEWp5b44z/6DK+79SZ8UT8nTp0h0hXE47by7LNPq/r7/Pg48YVV/vJv/orurj4OvfgS6zdsJpstKlgpTgnFQkWdEUIhL4VChkQyziM/+j6ZzCpGc1MzsTsmDGKs3+I1V+5ToOvgs4fxBIzs3DXCyVdOEp/Ls3n9EH/yB79Pq1bm0Z88zOmzp3jDm9/IocNHiK8WyBUaRKIRyuk4W4e72RDxEDC2sDcb7Ny5j5VEkYMvj9FyBHnl+Bgep4FKZpF2KYfH3ODTX/hbuu0OvvzlL2kdUzG08PUNYvB0E88XyBRrfOhDH6HdqFNIJkjMz5JYWWK1mcLt9TFxYY5qzYQ30M3k1BL33PM2Pv/5L/OZ3/9DBbK7Il3s3b2bmckLmFpV3nTnjfzsoX/mX773NTwBGz2DPeo8JOQ7sy3AuYlFjBYfjaaZSFcPjz3xBPHEEht3DLNxcy/tZpZY1Mf2TZu48erXk0m0iC/WeOShxzFZPSwl4tx0y7WYbHU+++ef5eMf/RTlapG1zBQ337GZT3zqk7z73R8iW8xx8sxJ1hJy5gXYtK2LC1Nnte4dGgiSSkyyb+8o84sX9Ozt6+lhfHwarzuiitvTZ5a48+57OHnqLCvJFNu27eHowXEMdR+1qvR2JjLZWYaGg1x3/V5WVmexOc24vG6ee/4k/YNRIl29uN0+VpYT5HIFxifGtSftG+jT/kN6xR27dhCPL+m5LJEWlaooBs1KZBYVo/SxGgNzsUaVflbeQzKR1rq91RQicscxRep/If3J/lepVxQsEqA1GAxpfa/qw1pDAVdxaohGo1qTS+yP1AvpbFpjRDq9lUkfJ/vk4OCQ5uWKCleIXUJ0FYJsVYmmYiHroKe3n1yuqJEm5XJNs0Qljzzgc9JsFoiGXPjc0gPUcdjauJ1trMYahWSFnsA6ujyDlDNSQEu9VeN73z9IV7+b2+5+LU8eepG2xcvhX5zlii1X8WvvfSc7tm6g0ciznJ7kzPgpXjryEufGpwl29dPdN8T04jzzK/NU21VqjTLr+4bYMLRO6/1Yf4yG0cDk3ArPHDqBydJDseRjePgAGzYzFGnTAAAgAElEQVRcS6Fop1F36NnhCoLFVqNSzOOXHHIxnsqnCLotrMxOYm2K41WZYnqF17/2eg4++wzzk1N84kMf4Z++/k2Gd+3i+RMniY1u4+TcMt7YILv3X0u1aVK3mZZY2ReqmJsGXHYn+UwBl1syzysYTHFarVkMhiXs1gztRoZ2TQjibewmB+a2jUyqwFpyjS3bt7Bv/zWkU1WmJ+e0p200KlRrZSV8nzhxioW5JYqFEoODA6pCnV+cZteO9Qradse6lP8rzlYSO2G1yTlVwWiQeqiCxSAgoJVmTc51iVx1kk/VWT+8jbtuewflfJtCtsbqUpJWrc6e3dtpyfnTKpJILLC0MsWTL/2Irg1+AsEI7YYVjzNKJlHh5uvu1L5BiKIyd7FaTFozzs9N8cDX/g5HyER4wEO2EMcbkOtfyPkGioUGtBxI8pU4YtjtZuwug6qFi5WU1kdiVy49mdxHUtPI3ENMfyulOtVKE68rqNEXAkTXa2Iz3cDvDygBSpS11UoBMXGz2aW/E2FAQ0ldrYZZQdtmoxMPZXe28EbStBCgXd6HZMI6MWDXe0aiakyWFsVygnDEQdtQoFzN0DAFOD4u5y+4hVxmkRzwhhJItU6Xut4g7lpCoJcIG5lZtKhpkLD0ljIFaGOWGYC06i3pCTp1ilTuSmRui8tOTd+3w2SmkKhyz80fJ+Tazifu+21+//c+xXUHLgO3/wfjz8sPvbwCl1fgP+kKXAZu/5N+sJff1uUV+K++Av8m4PZzf8MX77+f8YUJHnr8+9ijNhqWKtlKDr/PT0OyUS5masrAo3lRcatMQ7Pkd8gIoKOS1Zy/i0CS/CpZr1KcX7KJ0fy+i9keAnip4kGVhqZfgrzSrP4qAHxJudsBBKXxaShwK3avMtAWoEjseAtZyY5saGPtsfu0IVhbWsFpcTDUO0Qin+HFYy+zY9cuzSWV6jqflmydNN09Xayk1+jd0Ec8l8TlcWNvWXGbHQoKr66uaLMtubT9fX2quC2U8mpDKgM6ySISG1MZdm7avIlMOoPXLraWTUrFApGeKOliFmfYz8LaMjZRp9SqVAoFXDa7DidFQynZtQZpEgxtKs2mWu/Jf8tgWxilbYldlX8EeGvI7yVPRkACsTiu4veEsZucZFZy2I12XAYHzVINn81FfGaBoZ4+mtW6MsmTaclKKtM/GOPcuVP0D3WphVWNAg1DhWwpSbGRo2lskC2lVXEW8fuJ+gKEAn7NOl5eW2YttSp4F3YB0mQ23uxkvAggIwNMAV3FXqlak7zXS0C9WCeacDtdmq8nw04ZJApoIVZfAmxIT2SyeCiUWuSzOQW7xTLX5XHqgFnAH01ubYr9dkMHzsLglQFeLi3W1g4FYxOpBPlCRgejLp+dcNjXuXZkrQXsb7XVfliuQQHgBIiXLwFOBFiRgbYomuU6Fua8ACgClHdsvAV8NVE3WhWMVFBXBs3qhN3JtBXFqTSmMvTpuCJ3VLSyFh2lremXYHfHDlkeJ/dFJwPnkpNyp/Hr/EG7LhaMnef5378v3T+/aqPcMeYWS2QZ1srr6ijiRcEpAyFZAMnbFFAtHPAyPNhPLp1UtWcgGtFcq3yxpKqdVCpHqyXsaa+ymOXPE4mUqp4071nXyEaxkGFosJd164fVLjZfyOpaplIp1pIJXXu7w3kxA1h3ELW7NtudGMWLm851Xa9V1ba13WxqE60Nc6OhWZ6i+JNBgLwHyR1rt2WA1XkN0tDLWgooLQpNaZhVlY9RbYZlMOaw+6lUHUQjA/p3zpwdY2LigjbZYu/d3RPRfEaHs6OuEIKAZJv5PU4CVlH0GvVzlQGwDNsks1k+YqfDqTa4koMqw7yFxQXKquDJY2w7WD/czcBADLtNBnQFBB212cx4PZLJKtdQi1qlopZnfl+AYrVOqSY26Q6yyQozE1lK+SprK2nKBRMBb4hYVDIJYzSrDtoNB7l0jaq4Jbg8mgVdytXIporUKiWMVOmOefjjP/0EozsGSWeXsTrEA7ypuYyr8SXKxQKlapnl1TgLy3HSuTzVVouhdRvYuG2UYLhLSSpeX5CGWD4XM6zFp8iml5ldmGZ8/Cwr8QWarSo2iwGPy6HDH69X1L9uNQzPZXMUMnm63SGS8bUO4SUQVMWyx+kmHOpS8EbydiWfu1yq63mkctW2AadF7InbmNoGrEZR6FoxNA2qwpXrSwEZo0GzCUU5KHtWJp8hEPJiMJcxOfLUzWski7N0DQRZSSXBaFNlrQyNhLwh97d87pVyg6CnRzNqy+UCtXqFUCigykNR4wsILdejEDM66noBbTqyWgEo5VXLfSHZvE2xVa1W9BoTa3kBc+VeFCBMbZPl+hbVX7Wue6pFwJ+mXNtGXUMZIkksgAy6LBaxkg5QyFdYXshx+NA0tYqLZt2qg+hYd4xSOUuxmMLtsRAMuent6VKl/cpynuWlAnPT87g9bq67YS8vHh5nfmqNjZtH9fWLxajN3aRWz9Fsl+ju6lXlQld0CI8nzBPPPc2FE+Psu2kPGKqaBzw7E6enz0MxVyPS7cJhd2vOslhIigJSiFy5fFJzAEUJZbcHGT87hYgZGrU6HpeVWiWNyZjH520xPNTF8IAPl9+MN+zSc3J6ZpHJqST5nFjcRQgGurUGOPrSUbweN+uGunE5TGzbupGxsVfo7Yng94qae4B208Gxl88yfm6G/r5ulpZWlThhd1i4+uq9uraijrF4neTbFWqtNrlciZPHzrFv31bOj5/A6zdTqxjYuClKJrOmVr8mg4DgHmwCUNaK5HOihvGQSBUwGwIsLwtBy6SWk7fccjuf/vQfsZYoc+NNB0itFUkXDdz11nsZGuwjnV7FQI3lhXm1Hl+cn1c3hHqtgMFYwu0Vm/Uku3dvZnTLRg4dPKxAbk9vL16Pj76+QbZu2c7kxCxT49MklhO4bU52bt1Gak3+20O3u5/saue8lTO4oyRp61ku558orNoylDQIGNtSEo4oS5p1mxI/RMksVpjugBOL00i5LntEkVpL8vbEgrZOkwYWm1EBlHR2VffWppxGwn+7qE5pm8RwWPIiZSBqxmWXa8Kp5zLyM+pi41+kmCtRKVYxtMwEvWG1UQ34w7qvy/nduEhu0xq02tDhu9RiK2tCzChSrlXJFQWErmO023D5fLj9fiV2lWs1zchrFJtY2qKqblAoZak1y7j8doLiPNGuacackNmKVcmXrKj6WQgVUYeDiNOOx2PF5RI1UQOzpYrJVMNhN2G3i2uMQQf2QjxRBxlh4xTBZpS6r0W5VaTcLFCjTt1gpFI3kC8a6OnewunTy5w/nWTqbJJqo87w0IBm+O27Yh8zc3Oagyj21llRk54+xZ4rd5LJJbHYTGzbMUrA7+XUmVN0dRvo6Q3rOh8/MsXSXJErdm+jmC0zfnaVndtG6ev3MT05wxOPHcTttnDgll3ES6Kw9dNj9dBYrhATkCJbZ/fmXaSSBcyeIMF1G/jBM89Sdbn5wEfvozsUw1kzYPMUGVs6yP3f+jwzy3MMDuzG7xjk+n23s2XdVr7xtW9Sr9YJd3cTCEQYGurm2CvP8+OfPEKhVFJV4cmTE3zqdz6B0WxjaP1GHnzwh9x51xsJhrtJpDJ6z/q8Rl556XkmxidweQI89PAj9PZ24XCbFHip1qV2qWksy64d+zh+9Cz5bB6Hr0ajmWNlcY2Ay08p3eCjv/Hr7Nq2jVePv0itWmDT6AjpXIYz52Y4cvQk62Jd3DCyiZ5Gg16XDWMxR251jabZSrwGhv713HPfJ7n2ljdRqsSJeG04mgVsjSYRXx8f/OQnqeRz/P2Xv8xrbrgGo9PDtx4+xN/+4xf54EfuIxgI86a77mb/nl0KRhnbdZ4/fpiRjZs5cvQ460e28vIrp3C4fHzur7/Irbe+nvs+dp/WTefOneXuu+5UW89qeoWzh57klZeexR9ysnHrOtZyCWot6B3YhNMT48ixCfJFEw53lFjfOmbnFjBYzJw8e5yPfvx9HDz4MDZLgXvf9ibNui2kLTz47ee4Yu9+Xn5lSoH0v/mff8ajT/yAaKSX9FqeWjPDhq1uzkw9QqjHxNEjx9i9d7f2SEcOL7K82KSre4CnnjqsytQNm13sv6abVGqWSNjP8HA/Tz/9At1RuVbdamH/85+fpNEqEuvr58zYBLlcHZ/Tj83kptkQ8EZIiJI+3alnr7v+Gq3f3D4bfYM9JLMJxi+c037F4/VoDS/xBctxIe92gNJgKMQ11x4gmUrqn0m9L3V+xxfHoMRYqRWF0Ck1n0QcSAyM9LpyngmRz2yyKklT9jPFdiRCyFCn1uzUhGJvnMvlyefFucGi9YKQ9DQaQ85+iUcoS950SddLVIGqzpPXFwzq84tLlAC+Qv4U4Ep+f0lBKCRL6dfm5hfIZPO4PR4ltEh9JXu9OASU8mlSyTjDAzH6+6I0qiXMVIl6ndhNJoqZPKamEbfVQ8jfpWfbCy8c56ePHWLzzm2Umy02bdvBDTfdwraRvRgaJqYXXuXU2EEmp46TL2WxmIU86SGVrukZmM6vYrAVWLclzJZt0kc7cDgkwsbDxEyBsakcKxkw2MIEIv3E+jZiwoOh5aFesGE3+fE63TTqC3i9NVx2K2vxBaw08TqtnD3yC+6+82a++PnP8uFffz/f/ebXWTfYx7ve/lb+55f/Dm94mJOnzjG4dZSN27exvJZgJV9g9/5rMEu0SKlFqSpnoEVjYczybbbgzp3C6ihhtMRpGxYxmBKYzRXMRnFCqZJNJijnK1QLZgzNEJvXHWDv7n0k0jMsZifI5tYwtA2Egz0szef42U+fUeeEcllycHO0W3VMRhvFtJNNWwe58aYN1Bp53b8dbjMmWwuH00ixLNbdNYztFg6JVzIKUFmnWqxhrDqx1ANQt3Pr6+5i7/YDtFuiyjVgNgoZqsTM+FmymTVCIQdur5WV9BL/8sOvsnX/Zmx2J5l0mWJW1jXAG+56Kx6HXwFO6aHEMUJ6B6fLyfETr/C1b30bfzTIuk1RHJ4ai/Fx7E6pm4SQaMNm9WOzefX11hpZGu0sLUpKaBCYVmYE0suWiiUqlZquTzAQJZ3M0dPdp44VkoYlYHZXd5iWWdZjVeMG2k05RyUCx0RyLatAr93sxiiAbKXFlXuvVlLw3MIEq9mzDA71kFjN4fN24fNGiC+vqfNXIrWI1V7BE2hRqS/R1Wsjk5ujbevm2HkbC8vyeq34vF7NqpXeU2pXizjAySxDXObaHaGB3FsNUc+6bBrnJV9CQpdeTlgynYgl6UJl1iCWWm2dL8i55TRbKa5Vued1n1Dg9mMf/Ti/9+nf5roDu+VZoO28bJX8X324e/n9X16B/8IrcBm4/S/84V9+65dX4D/zCvxbgdsvfeUrTK/M8IPHH8QcNNGyN8iWhdnrVsWtsSkgk1GbyJZZVBfSxIpirwOeKr/wonJWFYiq4BA1owy+OzZ4l4AkLWQV8Or8+SWwVwaFlx5/CXyS55UhnDATRQmm2SBir2NE7fYkX0hYxMJotJqsuO0e3HY3xUyJRqVBpVjhtutvYeL0Ba689mpl+z/wra+ze89uzVadODfGe959L9cc2M+97383t77lDsrU1D5v7tQMQWlcyp3MVsmarFWqjG7dqhafkmsoFr6jWzYzPzfPG+94I//y4HeoteoKTgScbgq5jOZZrmUSFOplYiNDZEpZ2pZOJm4kGCC5soJLFMiGjtpYjHiqYrsj4A0GmqJ+UWKnEVPbhKVtwiSNgEQTtRqUS2m1HbKZXRhbVmwGJ+VMjVQ8xUj/OlbmFvHa7PhFidpqkEokaNha+Ie7WEnF1Y7R67bhdBqoVrI6oJdGq1TNYra2sTiMqlQY3baFYqmK1epUQG9uYV6Hl+GoZJNaFYQQoENAZWV212Q8K+5SorIRtaBZX6c0OarscThUZSsAQj6f0wwaGbYIkCrMVrG0bolNWa3eyRi2WHVgIQCp5JPKUERsyDwOj/6dVDKlAKI0siajB5PR2lHX9gUJR3ycn5xk4+igqgwT6WWqtQoOt1PXXMB/p91FMSfAUFNtmeU9GDVft2OhKA2rydixyxZAQ8ATYdyKRVpFVEO/MjTu5NyKKroDrHYIuJfskE2/vO71nrr491Q1q/92Mm8vgdyXgNxLj9P8TrFRFnWu3F+SWSvf0hQaL/48BZE7AHBn4CRj8ZYCP/La5RYUYFGGXQpOmUx4ZS2aApBWGd28SQHKlZU4a4UCq9kc+UJR7bgi4S4dUAlJIp8rKTDdAasN2rzKPTo0PIjBJErnmuaHiVpWlfFy/aXELrKiDOrO8Exsp606qBdlQrNloIlYTXYs1luiSpQMbKvYedapq2q78UtLbVmrZr2Fw+pR1bWh3cBoFvCzhsNpJhIO6mBMJKvlYoOl+VVmppepVVpKTDELiG7oqNjluzOUExKASa01bQ6zqsRESerzuzW/sFzMYWgLKaOoeWXy2cigTjIfVXmtr19s0BL6/uS6FyA+EAriC4fUTlzeX6VU0s+mWqrpXiL7mFjsFbJl4osrLMzk1V681TJRrzoxmxxEoxEGekYIBb2Eww56ol1EgzG6o8MM9A7x/W/+gk9/+rP0RTaQqawysrOf6akFaFrZtmUP58+do1BI0xPz8Gd/+UnC3Q4OHXkKm7PN4sosuXyOcqGuiuVwJIo/FMDv8xGNRYn2R9XqWj7rQrPI/OIcs0uzzM7NMb84SSk9T72c0mtR1tbv9ernJsxz4boLGFYty3PbcdjEstOKzWjGhQGP2r11FOhiSyZnizD9BaQRpV2jCuWi2HrLpSQsffD4BCFVx1gQUktL9h8hEHVsSs12m+Y4p3IZzSN2uB2srCZxu/yqCnQFTJRbq7jCbSzuKsuZWdrWJhXJ7ZUxrebwWqiUReXbIBL0UyzklcghSpxaraLKaLFuFyZ+h0TRsf+vlGsXSUlmPasErLXYLLp/XLp3ZYOUfVOGxzKslT8XUFJUuiaLnWK5ruCY1Sp2cEVM4jRhEGC4gUMGyi3ZA0wKEMpAzGkPcvKVNI89cpZKpY7L7iMU8TM41CcpsWzc1E9ff1BVxEJgmbowx+nTk2SSGebmV3nzW2/g1VfnGTu5TN9gN7OziwTDfnZdsYXF5RlsdtmvbHhcNjaObCUcjjG3vMLs9BzHXz1BJVfDajAxsnUd69f380//+Aivu2sXNruJ3oEuHaJX65IhPYfTacHldLG6KjmxQVoNB8uLWaYmFlQx5rCayCTj2CyiOG5QLWV59/tvI9BjJJlZwOMTEoeBmiiwa1biiwXWlisszaXwe8OsrS0yOR7nT//8w2qvvjwfJ5/L090dJRIVFa+Jcjl3Ub1hJpcpMDG+Rlewh2rFQHypQN1qZuv+DZjtBlUSi2J5fn6a2bkpPWtKBRs93XZec/VOpmYmCAZ91GuS125WFWs01E0+X6VcbHP+XJITx5d4+1tvJR4vU8iXGTt7gWqlTXd3L/e84W14uwbpHhzRfVr4Q+1WBYmum5+d4jvf/meSKwvEerwEQ0ay+Rkq1VXe9o7XMzAQJh5fUNLFunUbdC/MJhu88NwZzp9aY8u6fVgQC0gHJtmHmyXCfg/GuhErMviv67cox2QvzxVE4WVRfoRcix3wtq2qVanHLBUXZruQWZpU6uKQUANRNZpqWJwmValahAhiblGs5imW8zQE9LR03FpkAto0CEGhTaVeo9psY7HZsFjlbLXqedshq4lleAOrsSnHB3aLQ500SnkhZxW0vms3IOgP4XF7tV71+i4OWSUKo2nUvadQKrKSSJLMZMjkiqTyOZLZHC2DWDi6FET2+HzYHW4KJSFLyHlkV6vHbC5JvVFRsqA/4FWVjmT35Yt5PadFMS+RFu1qAbtFYh/Meu44HUJuMuK0C5HHiM1mwGoRdxFxnLGozboo2YwFg4hkqbVLtMx1LC4DDVODnFi8m6yUKnJuOnHYorTqLlZXisSXs6xbv4OzY5OsrYnyWmptqz7eKXVnqYgv5CVXSFMoZTRPPRz1c+r0Ma6/aRh/wEkx22LyXJLhvl0sz6XIp2sEvT0sL85RLWV0r964aYiz519mx/4hekcHGOrto76cYey504yGY9x+5Y0sTy5jsbgotc1U7E6Oz81TtjsYW17gE7/+Ua7ftodWPYcpBI8f/ik/fO4hhrasY+z0FC5zhHfc8zbScZFn2ejrW8/khSleeeUg8eULmhk/PTWr+2i50uJL938Jl8fH0WMnmF9c5sabb+Hs+CRGs5WVlRUmTh/n+JEXKFazjGwZoVYTtx3UlnRkZERJWVPTM+rSIeotOSak9pNeQGpKcQh5yxvuIBr0UsqvcfcdN5FNr5BMxhkYGOLo0VM0GnbSmTrWtoVhvwVzZoWYw0pM1NBGC9lilbVqm6l8g/49+0lVanz9ga/SHwpQWVnE47Azkyqzedd27rjzNuYX5qiJFM/moCWOEW4/h48c54VfHKY7HKQ7EGLrSD92i4GpuQShaJRAIMytt93On/35/8daIsFDjzzMF77wWTZuWcfunaOcHz/N4ZeOcfLEefaPhqnPL+O2GhlY10O2lMIT8tMyW0lmGqxl7Fx9/Q0YLSEeeuRxJQuMbBrl/OR5rM4WPQMums1lUqkJrn3NXu689Q2YGgFmp8pYLH78gUG+/eCDxPoDWByiOqvz3e98C2/Awtbd/bRNSfrXebgw8yqLi7PY7H7Gz6XZsH49PZHtfOVLP6berLPvNeuIxlwkEhO8+c13MD83SzyeI+j3kcs0sVgCzEyvqAq8Wm/g9fk0RsblNjO8rk8VtOV8QwlrfT1DWIx2XZt0Js3g+iivv+smhP81v3RBbf03jPSrJf7UqTSj+/qYmppTkEqIuflCgWAoqA5KElUgJUYul+24wLid2hM0GkJyk4zbTm69nOtC7pV6WNw25FwWFyTZT+X9/S/23jvKzrM8179273V6LxppRqNiybKKu+WCbWyMccE2JaaGOJAEyDkhiTmBUEJCAiEhgB2KgRBsU9zBDVe5yZLVy6hM77v3Xs56nq1J+Ov3W8k6Z52TsyTWLBlJM7Pn21953+e+7+u2WsUs2lgbiNFP/lwpGmp4tKlQK2tGWYPK3lm+vvydx+vTNaX8t3yuJG5ljSFibiaTa6CRpY7EbNbXIK9Xfs0tLuDxenG4nGock59Jkn5SAyPGpkQsxszUlPZ+e1xOfG437X4/TWI+cRjJpiO0tfgQuOuzT+0lugztHU2Yrc0MrllN92Af60fXkygmODR2nFA8QTIhRugY2XRa10mFbFbXuELyMRqr9A600dUdpK+/FYvdytxSjom5PLPLZWbCdbxtG8DeSffAJpzuFk1fGqT/3GzCLntIIRdUCiRDM6we6CC0vAi1Ei6HnfVr13B075tUa3k6OjpYt2aQBx64n1w6TXtbC9PLYdrXbde4bl93r+6nqYlp3Eq+IOJilbLUBMh+wGYRV7oa/4Ta0ld7Ap9PDMM1iuUYxXKUUiVOtZInvBzGUHPR2TpCb+sG3K52FhfiTE6Mc3ruCOdftAWDscrJ42OcPD6rAntToANjvU44tEQ+l6NaKXDJxRfR1tKJyVrA7szi9powWkXsT1GoiGAr+OuGkdAue/B0UT+sZidmqc7JuLCXWli7egM7d16p77EYy3XdabZQLRQYO3qUjq5ObFLP4nERTcW4/6EfUbRIArpGXgRgg43LL72KdWs3ak2WmFCN1MnkZN0sex2ZUBg4NjbPr55+gaHRDpLZaeaWjuPyWdWIaDY7cboCmEwOJegUikks1qoaCWsVO+m0zHpMJGJxNTv29fergJlKZImGonS09+DzNdHV3sPSwhJ1cwHsiyRzc/jcTVofkM/UsFt8jK45l65AH0vhGPv2HGL7eRewfesFmtSdnp1genaSydkppXSsHTlH5wpKHDbXePSx+4nET7P5vH4Ww0do67bh8xkZX0xycNJIIoMa8hqGysbeuVauUC6WtKO2Qb86s1cXopZQLJyWxizEINSvBm1LIXFnyGmyl5X9ttS+yFxDrluH0UImVOTGt32KZvcGPn7XH/LZP/8kl11yLnUsGM4Kt/8vj23P/mxnj8DZI/D/cwTOCrdnT5GzR+DsEfh/8gj8p4Tbr3+db/zTt5mJzPDgkw9g8NYxeQxkStnGJlCwjFWDIiglsVQXlKzpDNRYBm7qGJbEVVZdx7K5lMWpih9Wqy5gV9K1K2JtA+3bSDaKyCub1RUssvy3DsTOpHBl0yrCLYaa9riKy1G+TzKdOoMiDWAz27T3MxlJEHAH8bkDnDp+ig/cficv/vo5Duw5oImxhx96gj/5/GeYnJ7immuuZnhokMHBPpZCC3zi05/g2luuJ1nOMj03z5XnXcH29eexOLvAPd/+Nte/4x1MT01xfGyMSy68iFWDgyp6Pfvss/qafvcDv8sX//pLfOpT/41nXnqGU4eO8YE7388zzz5FS2cL3rYgT+96nu2XnE+mmNUB/HWXXcvuPa+STEYwWyURUNJUW10ShFYL5VqdYqmsHY52kw1b3UI9X6YmSaua7C0teN0OTXfZzS5ee2UPVuxcfsnVhOeXiYdCuG02gj43i3OTLM5PcfVVOzkRnqDcasXitlDKpaGap5JLYpakRz6Jx2WiKejRPlBB5kriTASdbKlCNFugUKlo+sZqt+F0u7S7VCZk8nCVgZ8kQWRjI0NEmdOKoGa2WtVtLh/y3mczGSKhsKLC5D2XIYbgRqWzVuyp+UKOVClFrpLTQa6gkAwIesiK0+7DZnERCSVIJwvUa0bFz4ZDUfz+oGKzo/EoAwMDmKxVkqkYg8O9CE06m0vg9jsVYSgOeBGUs9kMU1OLlLJlbNKLKog0lwu/36+CrfwSYUXFFcVTSe+M9NA2UsTJokjsylpUF3EDjdxIfHo83jPi7L8LsiuGBemzlfN/5RrQzZ4IN7/V/bxyo1pJ1hoNIsKqEvxvZlqEpD0AACAASURBVAgVhyVBeya9LtebJoLPuIEbm8UGkloEXRn0iMtZ/r3D3kBBidggScJyMUdXRzuxuKCMwxKlxmB3KKZRXMfytWWwJAkZ6dVqiO8VxQPb5D12uXXzHkskyBUKiiWU4xGNNd5rGR4J/lDSqR6XSwc44rqWa1qEZxlwyWB8xcgh2GsRzSRFKQ4G6YPWfrFqtZEKMxixWWR44aaQLeP2OOjuacfuMJNKRUmlk4qCnZqcY3pyQdGqmXQRp8NHZ2uAtYMiTFp1aCcucBGTZJgrZo14IqaYbMFxSxpVEuqSsKgZIVMsaOJUBOhSsayo5PbWLh2QiWjmdLgVcRcJR3UA2BRsRmCjqVKeSDxKKiGCdo50vEhJrukKpBNVijko5yWRZWVoYCPDQ+vYOLqVzqYuTa36A0F6etpwOqwY6jmM9QqFfBGXo4Vq3s4PvvUE//KjJ8kX4LbbLmN4Ywtf+spXuWjbldx113v44hfu49DhfQwOdzK8oZv50Bj5WpTtl2xm1Zpe/IGACoBOR5AmnwgiLhVPFmKznBg/SjS+yMzMBOOzY6SzcYymuiLL3G47QYcZq6GC0+ZSk0U6nqGUr+BzB/E6AtpBaKrb8Lrknu1QY4NA+GUgJyYUJSgI+qwkKTXpqm4lm84rYq4oGLV8TQVdSSeomcLTOOd1CFISFHgdi0l65aw6ECpUyngCfk0ES6JOhNNspoihasHu8JAv5TE7IVUKs/mCVWRqc4xN7wV7CaPNSKlqIpsTncmnnbv1akoHkw3RtqjD3K6uLr39VSqCuc7rM6nRdStIaunDbpQKyO8y+JFeaflcGcDZHA0TiJhRBMcoz1ARgUUsM9ucFCSBqPh3K/FEFFGpBM8rwq3cauTzhHoh17N8eD0tOC29vPr8OMeOnCK8mKdcMdESbFNUeVOzoGTNtLTbWDXURiYtSdOKiqCLS8vYndKp28rMrAiaNZqa2/W1iOgjaQd5Zs3OLTbMEBVBvVX1c/r6Bjnw1lGe+/UrxJaKOM0BpRuIGWfzees4PX2KkQ1d2D1GfM0ODMYCXmedlHTI1WQo5qVec1HImZmZiuCyi6HCrvjBxdlZWpuaOH7kGANDPjZs7aBuyrAcFuxenrZ2nw7qw8tZFmdTrBncoNf3xPg40VCG7eevxWJ0ko7D6VMnsNorbNsxgtmSZePGQWZnT2p6QsTOYs7Ad7/znJqNZDiax4S/K0Cg2cWGTaso11L09LYzNzer9xFJxfl8HqLRZRxOqNTSZHNyz7CQyRS1K7u/dzXlvJnvfOtREjFJTTtw2BysHhhmaUH6lqvc8I53cdMtdxDN1agYrYQjIcW5y/VeyCRpDgoyPcuRQ7tpCoprTsTEBRxOuQdVqNYSiirs6xkgky5xeN84xw8sUcv7OWf4MspZNx5ri15DDulUFtSvQe7fWeplMd40niUrtBQx6GlaXFIiYgaSE1zEVm2JqOGt+NSI00jilihUcyrMCp3DaIV8OYMUt7m8duwuG2ar4IVrxLMJUtmkJlXFHCdiraThJaGSLeZ1UC40DDFUyf1UTFFVxcdntNahomYwSdfbcDs9OKVmIlciHo1pN66hZtA1a8Dnp8UbpNXfhNkgxhsx/zViL1Irn80XmFtcJhyJ6/pKTElOt0dJD1lBHprkWShd0zUCPi9Ws4l4LEo6kcRmtehzTmow5NhIx61cF1VDjqqh0OiMr1a0i1uuOTE5OEXMNgjisoDHa6Kjw4vbY6ZeKlCO5bDVhdZSpVQrIjN4g9Q/1ErU1PgldAwhxIiE0kiB1et2kkUrWLzMzYaRWuxjR8fJ5wW5XMXhdGsqt1ovE2jykM4mqVTz2qUuxomRkTaafD0szcVIRosYygFmppapZwwUK1nWrh7WZOrI2i7K5Ty5Wpq59Byb149Sjxe4dMM2Wk1efvLtH3L9FdfhcgaIZgocnpymd8N6Vm3exBuHD7EwNsZ///BHaesdJJ7OYGtycmzmIN977GvsP7yHeLjEx97/AVq9AwQdA9z3vQdV0Gpr8mCoF2htbebw4SO8/NKrjG4YUUPX269/OyPr1hFJJli7cQP/dM89HNizj7I8p2uCe7XidBlIZsK8/borNBkZiyc5emScpcUooXBM6QjNLV6KpRRuj5OZiQgjqzezMDfLTe8U0aKbb37j66wabGPnZWuJhpcwGu2MDm/jwfufIZkwcvH5F3P127Ywdfgllk+dYv7kaXxWJ+WygZ7BdWRx8OCjz/L1b9zDF/7HX2KRRGipoH3RtfZ2Xtx/hJ89+H0Vj3/z/HOUagbauvuYWAoztxjm8ceewChEHZOBd1y9k7ZmHzsvey+PPPao1o7cddfv8ZvnntFEcXt3i6b3auR5a98uXtr1LLF4mMsv30mzmH5OJehraydXThNs9RJKRBjdvIWHHv8Nr++ZYc368/jTuz8PZje/evo3/OrJZ7j1vTeTzUX4159+h1vuuBzqceZnT3Pzjbeyum8jk+Mxzj3nMu2N3bP/AL968gnWbRymqy/I/iOvcPzkQdweF5s372DV6lYypVPMzI4TlzVBJcsll5zP9OkKxlo7ExPTnDo9xcTkEv6mEtddfwUtzc3UayYO7h9Ts0IyUSESSquoI8a/zq5O3B4rkdQk8VSETRs3cmpsGlPdRUtTF51tPYQiUSYmTxBJLGG1GxkeHWDHZet46eXnaWsLaPVGbKnAh3/v/UyMiwFtXg1RcuOTNcTE1LSa7NauXavPctkziAi3ItgqncBu13uOiLbJZFLXJ+rBVDOjUc2lQtkQ85+k4dUcaJF9cWMPLPtkMf3JWlHWkQ0hV9YwDSFYsKtCqRGBWEkkHo/+t/yZJG7ldeo+xenUdbkIubI2kq55QdSnM2k11rZ1dujrT6ZSzM8v6vq9V3pdK3VioajeJ02lCunlZc49Z5iWFkHK5pianOGJRw5x9du2c8u7bqV3YDUBbwd7jr/FG2+8QbwQpWytUrGYyGVgbjJOPl3VtGEuvYzbU2ZkuI3engDr140QXkiwvJAiFCrzxsElcsYWLN5WWvpG8LQOULO1UDf5NeEbWQwz0N6EuRjFXo6yMLGfUnKZO9/9Hr5w919w6+23s2fPG1x56UX87BeP8MnPfJovfPEr7Nixg03nbOCRx59gaGhIiT9dq9Zg7R4knK5gM9upl4wYKkaMVaFXCanLiNFcpmbMUTVm9PeKIaf3zVH/ixgNDop5yGaLiuvNF+KksikcNi9X7bwZY7WJt/aPaZVEqZpjanqcsOyfDEY11mWSsg9x47DLWraI3eLiovOvoNnfqXVKO87fTCYbokqc8el9hKITGMwFXeuIgFsopXVtXqsaSMTyWAxurGaXGho9Di+trlW46u1s3ngeAwPd5LNRTIL2txopl3JqYJqZnKazvQujmFzTsvZ18fOH72c+tsSVO99GoSjmLQeD/UPks3k9Rz1upz7HEslF3C559ghFwkwiYSAcLfCP3/k6DneNK952Pi/tfpq2zgBur4NKtaJVOrIuFbKWTRDjhRqGml/XeKtXraa3t0/3jqsH19Dib2Z8apLHH/sVO7afz/p156iYe/TIMV5982nW73CTLc9TygmVxYJBcMwZI7ff8gE6gn1QtbC4sExToBmP263rBUkRVypWFpcjeL0B/ZlKlSIdHe1qXsxkIuzdv4u3Dj7PqjWtpDKLBJsceNo6ePLNI5SNFu24lTWPXEu6z5bNiJrIbGpSF9Oo9NXKHqRcLyuRToRb3QeYG7Mx05k6JLn2Ze0g+wNZiMj1KmtPm8FMainPTdf8MS2ejXz89/5AE7c7L91yVrj9f3JSe/aHOnsEzh6B/8gROCvc/keO1tl/e/YInD0C/2WOwP+XcPvbPZgNjcnAc889x99+7Wv80z3/zMTiBPc/+a84WmwYXHXKEunEQCFbwuvwaBdXjSr5igzYJIFm0HST4JxkIymLUtmIrghP8vfy/1cE2ZXv2RCgGuLWisC0ItSufO7Kn68kcMXRLKJJvpjTQb1sViWlp70ikoysG7GLeFMz6WZMBnynjp/mDz76CX78ze+zfmgdP/rJv/D8rl088LMHOXrkMHd/7n/wF3ffzcc+9mHsbhu33XkbO6+9ElvQyclT4/zVH31ZBd+f/uQnmnr76t/8LT/87n3EklE+//nPc9VVV/Gdb3+b8fFxvvvP3+Wvv/IV7bU8dHKMe793Dz67k0/cdRePPf4oF1xwIYekZ25yjJ41AyQyce1Gu/LSndoj+uunfo3RbqCzr4eEiD2JBC6/n0Ku0BAsywbMFQPZSBJbxcCqzl4ykbgKG/VKjd88+wI93f1ccP6lLC+GOXTgsA6sNoyOsG/fa3R3t7Bh42rCkXlC4TlSpiyVJrMOWSVhmU8nqOTSdDaLmNVEs9+LhIIlsVktl0kmEoq3zZQrlMwWHB6PJlQMBhPJbKYhPNYa8oSgqmV4IWqLQVCtkrC1iXu5or028v7LcEE+ZOjR0tKiwwjZ0IhgFk8kzoh4YHAIIVUwo+JelYSElVKxTiFX1fRd0Neqwm04nIS6ieWlkIqwNkcJp8fA2rXDtLS3arq2Uqso5lGSQ0bp1qvJoL3RGyuaoKBz3YJBltSwxDQkxCfnqCKTBWUqgxbBsKFdveqUVjezGYNVhi9iQGhgw0VYlJ+tIeA0EGcqtZ7pgl75/zKwWbkuVhy5K8NzuXZWUrYrZoZGD3RNIqY68JFfmvo1N3qCtDNHkeINZ/aK+UF+l7RULl/4N3SzCFwirjXwTTK4R9NioiDKgEeQljJVdPj8ODxeFSQFoSvXXktTs6J/Jf0a8Prwe7x63cdjMZLaDVvHbHVTqnAmYWjUQZO4/aU7UoS5aCyi4qv03srmuDHpkmLjBJlsWHv4ZGOrgyyTRTf4MiS3O+wq+DSMH4YzPcSC+YrT2dFNvW7k1MlpZiQtGGjl3HO38tOfPsDCfBqb3cDQ6k5aWgI4XdJD6cBaj+N1WEgl04qwtNocZNJiFoDR0XW88soufQ/b2lrZuHEDjzzyK3zNHkwuN6Mbz8Hn9ROPJ/XluxwexdymU4KDlQFfgdmZOcYnpshnDSCO/XqVdLYhQgb8LoYGh3TQKIl5v7uNtuYehvpH6e0cwu/y6yDRLlg06b3WDqkChXwBqwwGLCbtV6yL6ls1Y6za+PF9v+Rf7vslHe19fPWvP8fi4mleeP5VfvmzX/OVr36dp556gaef+zX9w1184PfezdotPVg8VdxuMziqOEw2TZiky2kVqI4dP8zBfbuZnD5JtZpFiKo+QQ9KArfFh80myDARnmuUUyUoyvUjr8uJ1SQJOadeu6aqFZPBhgW79mbVhDJXlfS8nNOSritJBa2ivPXyO3PNyDliMdsUly29VYJVlI5UGTjKYE3ORzFqaHe2DFcN5oZhyCgp1SJVwbEK2cEs4ruBWrlKOV/C6fBiMNm1vzSRj+JtNeNpr2Nyp1lMnqJQS2vqoliWZKAYHyyKGnc5HXpeigmhYfCQFIL0bzcQaHKtSf+dGBEadAGb4pz1WlUEulFTtZLgk9S7JGrl3iKmCLPcJ4VAIBUDglg3iAhsxWoTE48YPIqKDtfUfL2u2OFGz55HRfAGxs2K39NKs3+I13ad4P7vP0M15yDQ1jAz5PLLXH3tNt46cIAPfuRCMtklkull2rtaOHTsOAMDo9idAeaXEni8QUxmC6lUTKD9OJyCMC6oMUfMRO3tQaKxafbsDnHuxg62b95JZKHIvtdO8sJzb2oyze6w4m4K0Lu6g2gmrF2o52waxGWN43YaSaelQ1iGepBMFnDYAlRKZu3ZtZu8amIIL8VJCmoxscDV12/FZKnz8IPPMrp+DQND7YSWZrjyqksYO34Qq9WAw25jaNUw8Viah37xJG0tq7AY2kjEk6zfOEQiOYvLVVcRe2RNL01NHmamp6iK0O8Kcvr0Kb2uo4kSu948qqnYzq4eRVJ2dLYQbHLiC1ip1lOYrSK0y4dJU/NlQWXrySD9hRntBW/ydTB2fI5XXnwLv0eSQgkWT6apmo38/l2f4tZb3sPs7DJlg0MFHBELKuWc4CoayePYMj2dzQz3d/PVb9zNU0/8hj/587cxuNrP7OwxmlvctLV0MH06zNGDs0yfjNPqH2Cobz3FTIV8poTDbFeDi5wfdRlYC7LZWNH+1RWDj1wz2uB+hp4i/9145hj0HJXPkWvTXmh0pGsi1yyJXEmVlbRHulqvif2LSl3yJzX9O3kWGe0mfK0BqoZKw5SVSZLJZxWnbLAZNA1fM1XJi0kslyJfyumz1eFz429uUkFXVIx8NkcikSSbEtG5qt3XQV9ATTeCURa6QyIap5DJ4baLmaadni55j1s0+ZJJ5bVuQkxllVJNOyKXlkKanBKBL22oUhaDRz6vRIWgz09ToIliLq/ddrLeatx/G89nSdvKz97c3UTFIvegGl63X1M54XCYUjFPU9CN0VjQobDbLXSGBB1dfgYH2jBXs9RLWU3vi6BdkXsp8iyvYLPYsZrsajSpSvK21MBemqwOoiLM2h2aPqrXnORykM3USSTyLIUSeh4KMWF03TB2l5XJyXEmJk5Tq4vRpcriXJSZqSilVIUt23q59tqrySZimA0ubnvnR3jm6ef51rfu4bzNF3Fy4hhrt/UQi8xjr1u589b3MNI7RD6W4W++/Dds2bSVZDrLNdfdwK+ff46yAd73wQ9y7PUXiJw4yGVX3cS6C6/j4Pg4w5tWcWj2Of7+B3+Kz2fCZXJhKPjwmofo69rMzx98ArvFzIaRVRQLOU2oHT92DJPFRCgSolAp0tTWzPXvuoGJ2Sl+8a+PYQrW6ertopxLsmPrJiXvNLd08MzTL5Av5jFbDLS0+SlXs5htBt7+9rfzy4cfJx4tsnnzOURCMVqbWigVKhSzOcqFLPvfOkJ3RzO33Hyx4kWld/2rX/o6u954kx/84F85d9053HD+Nro9NpI2M3/3mT9h/TmbCDR34vC2cuzUPMH2AW684wN8+QtfYe9b++nubmNidoa//Ou/Y2J6mnu/9Q3WrhnCbrNRMxo5OTXD8ePjWDyS7PaxfesmbrvlHWxdN6LmKbd1NQcOHuTgwQNs274Vp9PG0WMHeWP3y9SqWWqmLK+88hu2bl/P+RduZHr2FC89+iY3bL6KNm8T2WIKs8OA1eNkbilENCOmCxdHTy7Ss6qHG2++nW07LuRnj/yMQ0ePYLI2vn5np5/lxUlWr+5Rw+Xw0DB93au46Z3v4dXX9jE3H6FWt5JKZ2jrtRPJHGcpPMfDD/1ak4gXXbIFTzDN8ROHyeVSbN7aS76QZHo8h9PeRndXP/MLCUplk/4b6WEW02UuK5hWP83BXop5o5JScrmirtGDQT/VehGzw0iumKWzq51bb75ZTXah0LyuJUVkla7emflJxk4eY9uFW2nrbCKVTNDT2cHS/AKHDh1l/HSM83esZ9XAGk14RyJRfb5PjE9hNJsZGR7hhhuuZWl5jmRWMLly/3A1+kWrtcb+R6pr6nKvkzogWZsK2UD+7ExfeKWoxuMGfapRkyLrelnvS1et7C1kPSS/ZG2vfbXFomKrm5qaFRcuexsReBtrDRNNTU26PpB/J69Xu26lY7NmYGlJRFMXw2tH1CAmdR37Dx1Qss3q1cME/c26tw8tRHA53Cqk5eNxnn/icZqDAQrZPHNz09x110fp6u5iy8Y12BwmXnzzJV54/iWtlPD62sBkJ1VKcGrmNLMzUezWJqplI5VKjqHhDi69bDPdPQHFSUcW0+zfPc/JowlyGT99w5fRPnQuZredsqVO0VinICQbqTGx2GlyuljVGiQ+OUZo/ACr2tw8+fADfPoTn1bxef3GTfzZZ/6Ur/z9Nzh2Yhx/Wxv3fv8+tl10Kbte383QyFpG1m3A7fORL1fIVivkBb9bFuurC4NB0qRmzMY6FmMBmzFBpTCJ35nAXF+iWlxgsL+VeHiccGhZDUgGk41kokQyXmN03Vauu/yd7D72Gi++9AyegIu1o6M47F5N5z/z1C6CgTY1pgreOBDwsrg4TcAV4L5v/ZQ33jhAOlbi7ddcwz33foP2dhfdgx4G1wT51bMPUqrFcLirWJwVXQPKuV+rWLW7trWpj3S8QCKa0qTulRfcwGj/du1bFZy40VAEg3S8Z3DaLfocn52aIhaNs/X8KygXypTyRQHVUDNKTUtQTQLyrK9Uy5qGlf56MSY6nUaKxZTeb4RCEVpeoFy20tM7yumJCe3hNdrh+//yT4xs7KRUjzK/fBqr3UxToJ1SzkIuJXgDD/OzGa1akH3j3X/+Wcx1i1YVCE1DnqPzC/M0Sd+upMwNsvbM8NVvfBZfd4pAq5FS3khzsJtK3kx0OUdf1xruuPV3MNfFAJzBqT3VRg7u24PP79fnYWdPr15nQvYSRLIgigNBwUAXdM88fvqUJuxD4RAvvvAikXyYuCVB22A7xWJeDWpSseJvkq8nWH6jEt60w1b8YBJsqBupUNbAgwQbZM0jKGs1TRvlfBPDdEn3KnKMFZcjFVkWiyZuk8s5RSW3nhFu/+xP/4grdm4FxCTuOItK/i8zhT37Qs8egbNH4H/1ETgr3P6vPqJnv97ZI3D2CPxfcQT+M8LtV7/2d/z9N7/JfHSenz39ALZmK2Wz9COKCGTA6/I3sMP5kg6VhN1nsZkVkxeV1IsAdc6kjFZStL8tRq0gkmXhLB8NkbZxG15JEa7898pGVr7eb/flNvo4G01DKoRRO9PPKcN0cfrmCXoDLM+FiCxF2LZ5O5HlKO951x3c9/f3Mn74BPuOHOLg0aPc+73vsbS4yO/c+Tv89z/+FLfc8i4u3XkxH77rw1z5zmuI5ZMkU2n+8M4/4HN//D8YXbtON/q333YHv3riCdauHeH3f/f3+chHP8iaNSMqbhw6dIjPffZzXHLFZby8dzfvufHd3HTHTQx097B+3To6+jr46Cfv4ryLd5Au5TWB2ybIxqYmnnjkYW697VYimQQ/e+QhRkZGtPvTZDRz+sRpXDYXmUiSvuZOfBYXjrqZxYkZtm06l0cfeoyutm4uu/RKHeI/99wLjI6OMjw6wsOP/lxRd02tHmwuA9HUPKHYnOIu7UEb0WKUulEGkSWag35GVg0osjmXSal7VPRBEZGXliTRUcDl9uH0+7F7PDjdbnKFPKcnpojEorrRCgabNGVWLUqXqgm3w6kYUZMgocTZnow2UNClkoqara1tipQW4SGfL6pbPV+UlIsMRSQZ5tf0SakuQliaWCyuiVvpdBTM5PzssvbbCRJV0KdDq4YUkxyLhfD6a9icZWxO6dOBeDyhoqW8bnGiZ7IlEqmcOt3NZod2L2qCrSTdug1s5EqCdcUBL31UYlAQBJMMbES0aQxditQE5XvGeS//Xj5XBrEqpJxJpDdSuILjbSRx/z0ha/k3c8NvdzuvoMblWmgItI0hkNTjeF3iJC6pOCT/Tl6LiN9ybcigMxAIaLJ5pWdaknxFEdJFrBXktFEGS9K5JwKvVcXoqqTaZVBvMajQ7nTY9WskMoLOrmi3Vj6b1o2u/J0I+k4RFA1Gfe9kUC0DNfnaggoW0VYSTCKkyn1k5fyYmprSftqO9nYdYkUiy/o6pSfUZKrgddWoSY+jYGSl8zib1SGmDK8kWSV/Jig0EY9cbpcaRwzGGv2ruhgfn2ByYp5TJ5aJRcq0t7boeSvn5Zrh1bjcdrLFuA4iBIGcTiyy86Ktiop74YWXcdo9jIxs4OTYONFIgjWrR5ifX1KDgtfjobWlhanpabp7BxibmGU5IuKzvDcGFuYXFZ8qnUSSpBPksyBPZQgngnVv7wCrh4bZtGmbHguXw4XX66ejpQsHguMzKp7XhE0/5P/LeSppWpO5gMVapFgoYLW4cNkkoQiVYkGxWzZJr5ntamB58P5f89nPfJkLtl/Ee2+5hWQkzhWXX8Ta7ZcyfuJV7v7MfTz65C8ZPqeXv/jKf2PT9iEqhhSx0jJHZw5w7ORh3tr7KnOzk5owc9gsdLS2MNjbSW9Hm+KCq4Usy/OzLMxMkU7GVFSWnqm1g1twmAP6npt1ICaudLMKRYLWNmFVwU9cEw3R1qj3uar8mcjSgoVHWMiSZG88J8Qgof2ViuAvazpcho/6Z7UGakzOlZXkukxP9fkhODJEiBKRSSjUgjozqyHFZhQUoAhWZmwOl57zhXqGiilNsNuO3V8hmlsgnlnG7rFSM9dJJjLUaxY6Orr0uhBRZnp6WnHP/oCYWBomCulxlpSg3CMauHTBrXn1WVeqrCTJJYhxBj8rvaHyXDQIUlsGg5LOM1CqVckWJN3RcO/LvVQEQUkCajee2arXhaS7xRQh56Cgep3OKsV8Go+zGwtdhOcNhBfLvPnGEU4ePcnwun4q9Tgmc46+gWbWb1hFX38bc5FxNRaEo0kpMqCptYNIQtD5ZRWnpUu8mM/q+dDsD2ricHriBGuH2+lsCbKqfx3pSJlCykSLt5/5mSQ/uO8XvLl7gaYeD1WbjS0XbmPPb95gcGsPsxOHec8dF7O0tEi2kKelvUWPSTgSJRbN43E16ZCuo3mAXLLK/r1HKJSyit1tDQSZmQixacsW+nr7ObDvdc6/aD1uT4Wnn36VSi3FBz98PX5fM7tefpMnHjuOX+oL/E3Y7HDRRdvo7evgFz/7KWajge3bNrNhg6QM81itdWLxRXx+F7msmRMnYvT1rCUUjnPs2Al27XqL69+5jXO2DJItLFEoRTXpJkN7ScOYLQ5KhhppSeS7vFotcOjACbpa+wkGOnHZm/nJj36taOvf/9inOXfjDpYWYySTedyeVry+Fh2MynO6UhDxtsTQqj6W5ib50hf/nG3bRwgE63R321m9OqhdqjKEfePVg5w+skSTdxWrejdjrTvISH+nVUw4IjRKBYETQ91GuWSiVpGeteIZcoPAEIXmL4kyQYQ3EP76UWvQHBr97Q1hwaaJcTMmDCdBoQAAIABJREFUi7nxb2UmK88QoU/WDUJ8VyKHpD7FyCJCpOJGy2kCzQGaWwPYXDaKxZwKIal8knB8iZq5gsNjxx106tokFAkTy6RxBESYtWKzNzD28qyVWWi9UlVzWzQSI5NKaU1Ge5tgth1kM1nCS2FdO4joKpUK/b0DDPUP4XN6FbOcT+XUcCLpGRF1RTA4PjXO6fkZNWWJqctoNCv6VJ6zQlHo7OrSZE9vb6+uB+TZ19TawumZaXLlkuKe7RarpnoEq5xMRIjFQ2QyMWz2Gl6fIM7lmVXGaqsxOtxGR7sLt9umadhMNq7JeunqzKezVIs1zDULdpMbh9EFZTO5cpG0LUfOWFWMe7kiiHkPtaqDfM6AxeojmxMzHdo9L+K6xSJ99m7KJRfphCTDo4QjU5RLSV57bY6urjJf+5u/5vihKZbnC5x/3tU8/8wezAY/77/zDv7xni/w5pu7tOPzwh0X8uRjzzN28iBzM7N85o//hI9/7GNKAnE7XGrgOn7kEOGpo2wb7uSBnz3Fx//iH7n47TdxaHaMVcN+9s0+xTO/+SEWSTDGypjLXfzJJ7/O5KkMd//J3dQrWSV/nLt5E1deeQV3f/bPOHnqBFu3b2ExPK+I/oHRQWqmGqvWrmZpeZFqPovLYmbThq20tvXyj/9wDydPnSLY7OH6d13FHe+9kfsf/DHTszOKlm5v7+PEiUnee/v7ePThJ5iamGVxbomAx4fbacNuM+LzWnnHdVcxNT7B/fe/yTuu34DbHeB9N91Gh4h24WWqViNz8RiOYACz28cPfvgAjzz6Ei+8/LJe0z996BEy0t/e2UlTezt+p5e33nidB3/yQ2xGg4rC84sLFCs1ztmynY99/BPsvHwnrX4vpWKC0NIkfq8YOL34fH4loRzYd4DDhw4xNTWhiXQxCLzw8isEg1ayhTR/+cU/IhKdI7WQJjmWYqCjj9ENw0zMTmj9ykOPP863v/cj/vIrXyOayOD0eQglwjzy8CP84lcPMLh6hFde38ebb+5XbLFfEOHlPJs3rSUQ8OD3edSQ2t8/zDNPvsZbe8e4+eb3MrskApqZn97/YyYmphRP+vKuZ9h55RY10rz08hvc9O7z+Nhd7+XE8Sm+/e17aW3toI6Lyy67Rs1WP/rJj1heSuP3u9my+UI2bbyAF37zKgtzIXp6+gmH5vH6XPT3d1OXZ0Y0yumJE3R2BMkX47S0ebh05/k43RacPofuKxxep5oLMvmciiVLs3NsP3cr/3zP93RPsXpoLbtf38sFOy4iGo0yMzNHLBbR/dji4oIa/S677AKiyUU1AkiSVswVcl+wWgSx6ld0sexbG+bJBsFAPxCikBWD2aR7AFnHiKi7sn+Q9WVTUETYRset3FdEPI6EY4yu36BrG1lvyF5C7n2yHggE/ESjEb0ny3pA1gCyNpavL7SSSy/ZSSAYYO++tzhy9AihaIim5mYuuugSlhbCpOJpWpvb6WjpJugLMjU5y6nDB5k9fYpYJElraxcf/OBHuOXWG/R+NT11mO/e/3WWwrNsPncTZqOLcDhPLJJnamqcciWnyPJsschll1/OVdddTSgWZikSY3xygRee30N4toDTt5aR1RcxOnoxZksbiVyN+fACbd2t1C1VIYbT3ibG4SK2aonw6eM4BZGcjrOmo43Q7Axv7N7Nzx/6Bc+9/AoGi51/vu/HXHLVtfz4gV9g8TXx7vd9gFShgtXjJ1uuEk+mtYZFKVVi+nb4qBstFJWKUsRkLJFLzjDUbcNRn6cYOYLfGsdlShFZPE207KWrp5OTJ47pmry9YzU3vOODmEx+HnrkUaqGLGvP6aVuLPDkU79iYT7KybEQQW83bW0d1Op55ucnqRWLXH7J5fzjl+/hoYee5Dt//z3WbTiHczdupFjM8OjD91M01Pjmdz/Nc7seoliPKlGjVE3KNpdK2UwhY6AtMEgpZyTgbaW9pYPjR49x8/XvY3XvRmZmZwkE3PjdTsr1vGKYLWYDqWQUp8OjVQ9ipm5qbsHjbdY9sOxhVowEsg6XPYUQjhYX5/F4nbg9IoZWMZvqWh0gpJnW1m4cdh8GY4DZuQVyhQr/8N2vEOw04Q5mSeamCTZL1ZaJXMKJ1dBBIgw33fgeujp6mR6fZOu27dQrBjVbCv1G1ie1qtTeOIgmwoQWl/R5WzXluPtLH8XXYsdp8+NyNFEv2bjluvcw0DtMLJ7QWhapphJx/dTJoxgos27jZmrlEkePHz2zNraq+dDh8FAoplUMNVuEtCJgqRZ9bqaWUyQqUT762feSNWQ597y1SgmR87OKoLMLjdCCGJ5lbVSqUytLktig3OSqWXutGpU7VrlWJdHdMFUrIaqxhNLqGIOxjtlowSbVM+FCQ7j1nsMf/P4f8aef+QMuv+yscPt/xWD17Is4ewTOHoH/o0fgrHD7f/Twn/3mZ4/A2SPwv+sI/GeE279V4fafmIvO8eBT92NtslC2FqkYKorEEce/ztKl6cQIhUqedE6wTiXF1Wly40yytoE1LjfwMGcEpxUM328nfhtD+UYi8LeF3d/Gu8oxWkneNv5NA4sp+DwZcgtyciXNKIJFJpWlX1CByQw+Z4Bjh4+ypm+I265+Fz/89vf4/Oe+xInx09z+gfdz8SUX87sf+QgvPf8b3v3Om6mZq7zjHTfxzjvfQcVc5+T4OJ++85Pc881vq0ggTs0vfu4L3PeD+zh1+gRf/tJf8eUvfZGenl5OnBjTVNWHP/hBvvK3f8N37v0Bv3zyl7z56usY6nU+/9nPcXp6nK9/5x84Z/tmbD4Xy7EIqwYHGBro55UXX6K9s51AZweZQo7Z6VlF7Ai+SgY8A5092LEyOXaKQjxDT2sH85MzDHb3kYwlafK3qGAlHV7SgXNy/ARtnS0MrO5h3+Hd1EwFkoWo/h5o92BzmqkUM3gcFjwuSbwGMRrrRCIR7XS1OhwkUhnKkuCSIaw4Pi127Z6TYaJ05czNzSsGV/BD0sEkw03Zj9itdvweOScgEYmpS1l6w6x2E16fW9ORMniwuxq4ZBlIZPM58rmCJhxdHpemx+S9lv67cCxBsSypYOl5KytKWYYlx48f0962DRvWa7p1ObRMoSAJ2KqmQSUZl5VunUpRk9mahLMYsbucJBIpFZ0LJUGWSa+eQ793sVDSQbAkGVfEVxmESB+ViCWCetJNv6TlxDNrMDZ+FrudmqmRdpNzX87JBvJYrguTDtn+DXOsQx0xLJzBUMr27Uz3TcO0IIJV47pomBkaG+qV818RbLUq5UJeXcO/LSDL9xZcWmdnpw5zVobKMtSpyNBCXqvbQ12wTXI11006QBJsl6SnJEkoQrrNadNOrkxWugmzimV12u2KMM5l01TKJXxeD0Gfj6K8d9ksddmYFiVCiSYF9Nq21ynXBS8tIpYIeEaKBXkPA/ozyaBR0vI9PV3kC1ny2iucx1SpEfB6VbD1eX16PsjPGQqF8Hl8RMJhjCaLDszk55SkttVhZn5pkkDQJ5YOLNKFKCk+6VN1OM+I7HJOlXSzLAKuw2nTRFgoGqGtrQufL0AuU2JmZpFkLK843npVEtZG3XjL+TEzM6MbdpvVRT5XIRHP4PX4CIhpoSwYLCfdXT00t7bR3dmjfZPdXb14XT5MdXFnm7EbGogtEUIkBW4yiRmlIdCJyicJb/2lwz9JXDqom2oUqgVF7slB1s5iSSekM6RSCUXsvbX3OD//2TOY6m3US17GTyxx47U7eO+7r+Dzf/HPvPbWAT7/2S/x/MvPsv/oGwytb+fW37kab4eB1w8+x56jrzKzNInLY6VNEnxBF01+Pz63T9MP1XyZTDRJOpLAZrAQdPnxOkREtuOyO3HaPFB2Ua00UijaOyuCj6ROFC9WRaRUtahLQljkWhGKTNJD66NmEOR7Rfsk5UOOi/QJ1xSz3uhSl+tbrrt/f7YYNQnYcLMXNb0q15CKopp+sWAwmTUBLi9BELY2owXxvItBQ3qL6wbp4BYzkJGqCZK5JAMjPbT2uolmJ5lc2E/NnMDm8hJPVHA6/XoOyzktjn0xnYgrX6576fCS3nW5ZmSwrEJuvojd5tD7kLzHkliQ602fY2cMTJJuF7SciEUy6LHZ7ZoSlu5DuQeJ+CXqmAhrMljLC7Zd0NBqGpCEZENgkqCPzS7fI4rV7KYp0IvT2oahZufU2BS7Xj7IyRMRamUDV7/tAl55eR8X7rgEk8VAx6AZT0sdowWS2RSZQlZ/nmq9ovfqcrGgSTizdKDG41iNJtb093HO6lWEZ2cVa+y2OjFUTVgMDow4sDqDvLBrL0+9+BbHJwVRXmLbVZdSrhWoZmN0tPtoaffhcJtI5sJYneAPuhUbnc8J/ttHLJQmnSxqf7skloMtfk6fWCAVLRMLpViaS6ih4sMfupM9b+7CZC0yNRMhHJvn81/8Xdram3jhpVd4/qmDiix0eAxsOXdYLzGfu4OTY6cpFaraYSm33a6uJi68aAvHx/ZjNfto9vXz+uuvcujIHkZG+7n1tps4euww8wsL2O02PZ+lv81oLlA1ZDCYK+SrRmyeZoxGBydPjOu9xOdqplAwkEtXuGD7FVhNPr7whb/jox/6BJfvvEZRuKloSWkS8jy2WA3YpWbWUOXY0UMcP3qQWrXIO2+4gm996+84cuwQN99yLjfccA17XjlCLg6b1m2jmKmRCOfIJLL43YL5lYFvVr+mVSoYJBFbrqggK/cjxfbrNVJTpLhcWxbpuhUvQSNr27gfqdmi0QNOKaHns3yuhMTkcwXgbxQEqEmMFA1caKnaMNpV5Bw11ClS1jS69EsLXl06w30Bh65JpB83kgoRii+TKiSpGcuY5XVYLWTKkloTUdyozyeLXb6HttNr+lz7nitC4chpN72k36TXT4TWarlKIZtTsbKUK2jlh8fqpKOplY7WdoJuH1QNet+V9L8EeyVpuxwKE4kliCbkWigqulwSiMvRKGaHvGYHnoBP1xKz8wvas0zFrMYsEd07u5rxeO0kk1E1AYjxUNI6OrSVdHBBDBkCJhGjRFrxvs2tDlpabXjcYvqR4tsCBun5lWuqYsVSc2DCTlVSwe4seVMB8bqVSrKOlo56Sa4b9TyrVGV9JWjPgprWGlUVLaQTZoJNTTicdaIRqZYQekqVI0cOsu/NGSU/jA6P8tEP/XdOHAvRFBSDYTN3fexDXHnVFcwtLSht5dGf/5K7/+oLvP2KazVtFnQ6KSUTDHV1cWTPHg7s3s21l22nmFzE7mvi17v2cdOH/pDzr7yWcD6Mx1lm39HHePKl+0jEl1meLfGXn/0us6dNZJNFdr/yHOedey6T46cYO36c7s4O4vEo+w/vp7O3i+nFCVL5BDsu2c7wxrUshpaYPjHH0b3H6evtwi7mLJukMXN4AwECgTYmJqeVdCCVGa3tXjafJwjcMqfHkuTSNsaOHVcx8NChN/G4TRSLFUKhDJ/+1C10d3bywL8+RktgDX/zV18nthCmHp2hnovSv26Ep197lVf272dybpHbbrmDU8cmuOryt7Np03YOj53m2VdeJ1WqcNEVV3DvP32T+dOnsBhrxBYX6Gpv47wt53Lbe9/HOedsJV+XdYqRTD4M5RxBt51qMUc6G+apZ5/l+JHj+ghdXozitLq1dsJisrL7zd309fcwdmKMVDbGVW+7nHddewPrV63jh9+6h/GJU1xz/duZmpvl4JExbn//B/jmd+4lkU2xdv1qNm8d5bobr+Tgsd3aWxts69PEl9nk4OiRo5rmPH/HZp5+5hG6uhqY+Esuvpxy0cZTj79EW9tqVq86j1isqt2qQ8PtfPGv/4jmZqmNyCGE0N7+Tk6OTXHDDe/EZM0TbPbywou7tE4inkwwPTvNyVMRdpy/Vk1wc6cjLE7FCXa0atpUjLDSeW6z1Ogb6CAcniXQ5CWZius9RZ65DpeNodWrcXqcTM3N0NIpeFir1luUpXMSwZM21k8ed0ArK3a9+Bq1molwKMbOS3Zyww038NxvnmHf/r0qks7Pz7J9x7msHumlWM0RiyZ1XyDJfUn7p1JZPB6fXt8NAkeDYiO/RLhtGGNW9rRiGG0YNmWvrDhlmxhSs9rV3DAytuj+SigAsj+SypYGwUP2ICZdD2dlPV4RQkdK9x6tra2Kdfa7A+x9c6/SoKTKRr7WmpER7ffcv/+gEggC3iCR5QitgVZOnTjNv/74fnwOD+vWrOX2993Ojde+S405S5FZXj3wAs++8DhtHV5FjItQKwbGXCpLuVDFZ/bQ09LG5m1rsQetmN1WEkV4fe80E/NmwokAGHvp6t9Me3c3xXqJRDKC22qju60Lh92vNIhUPIXTZmD8xFusXdVCdGEMcylBu9tFdinCmu5V/ORH9+ts4otf/RI/vv8BDBYHs9MLpEs1zrnkCobWnUPF4iRbhVAy26Ah1Q24nT7sNSuVfJ5iKYnZksdmF1RtAiphjJUIHluOYnKOgL2KrV4kujCDy2EhZzWSSBRoDvSxZngj/YNreGP3a0SicewuDw5HgAOHTnDo4GHd64ZiM9rxajE2K1K5qanGOZtWs6Z/NYWUlYu2XMcnP/5n/NUX/oquthbS8QiDA/3c8q7buPG2t9ExbGds8g3qxgROb5VcKUG1VMXnacdQ9SHeHkkvd7Z0EfT7WdXfz0D/MB1tA9z3g58o9vvWW+4gtBSlt7uXNWsGMZrE0JckFp+nr68FDLKuzKsR1GRw6bpS9rANTLhNxdtYLEoyGaOpyY/H56JczhEKLeL1OpUEIvbMZEYMXM088PNHeWP/KwxtbKZQn6B/jYeTpw7Q2txPfNFMIeHnuqvfx8b1IwRdLiW3iaE2GU/jdXtx2qVeRfbyC3r9yJo4Gg5rV29bR4fuJ8UCNj21wPd+8CN2Xno1l1x0pRpDBX29vDRPLLpErVrAajOwamiIelWqS8wk0wlmZk6rQdHtdpDLx3WWIBdlvS40Hzv1qlQeuDAb3ZQMFb77i+/w0u6XueDS84imI0RTEexem9YrOVyyV6lTL9eplaparSH725qxpnUHshqSe6XT5tCZSikvNK4KdrtD90RyXxC8coNmAqZqleRylhuv+iTt/s384cc/qcLtzkvPO5u4/d81LD37dc8egbNH4L/METgr3P6XeavOvtCzR+DsEfiPHIH/rHD7rXvvZXxhnJ/+6ic4Wu3grGlXhwpGVUl+SO+goBulf8uAwSwUVaM6JSU5tSK4NsSmRkJD/uy3BauVFK2slhsb23+/Fa84kxUrI0PiMwJYQ78QsauBl1ERWFIdiOghQldZh7nyOtwuD5WiiEwuSrkypUKJqZMTrO9dw+a1G5mam+PnDz/Medu3Ew6F8DjcXHzhhRw+sJ/JqdNUjDVF+TmaPCTSaQy5OtlImtG1o5qskhSpIF5FcJGN+kc+9CHGxsZ47bXXSSWTdHZ2MD41hac5yMjoWo7s34/DZud9t7+Xp559mhMzpxkYGSKRz+JvDjLQ30d7cwvjYyfI5nKMbtpMW2sbP/3RT+jt6KTZ6yc0u4jLbCOfFJxeleZAkGQ0oamS5cUlwsshLjj/AmKxMLFoWAeE+VKahdAM/maXDkON9hp2vxWr20LFKO9hBZfJSMBs0bRtLp/R9IpXUmNmk/bX1kwWkrki2bKYUq2U62Yy2YJ2srnMhoZYJmKERTpvRNyVwWeFoqB48zlK+byKSwER+AI+nC67ihayeZH0oTidRSgWAUPEU0mZibhhd0pHWJloPE4qmaFWlfc1oAMRkwb1KqSzKcKRZVwuRyNBmc/oAFe+hwgm4i5wWLwqwlWrZTx+t4p0hWKWVCaB0WKiWCkoplTHzWo6kKZNM/WykXJBjklBB87aQWVvCH8ijOiGVo6b9tg2kn2SAFyKhs+cp3KONvouZRMsv4uwK6e6JJkaoq38voJKk51j4wpfuR4a/ViS6rXrUKaBSV75XIkZibtX/r7RhSupWxF3urq6FZ0WCi2rINtIDddUSFWssnT6nhG+RBTJpyV5YKO9pU2vHRE1BQ8px7dUKymasNGNK1v6GjXp3lSHsOhugtgs6Uhfm42l58doVqe0yWDSTuR8JY7ZXlVcVTyeUldzV2ebireChRUBfGFmVt9LGYx1d3Voqt9QsrJxdIt28C4vL+l5IR1eIgAvLCyyddsOnnrqKXWEDw6u0nSxnBeaeJSBnnTm5tI6yJPzukJFv1cmJ8KoOKUtJFNZQqEYyXQJV8BJvlJTXKIIOK0tnbgdAaLRFKG5DBabia6OTjo7uxCVQrByMnAY6lmtRpHenn5Nj0vPlORl88WSiomGugzl5M0Vrp0MRYrUs3U8BjeGSl37By02A3a7STvfJE1oMNWQMLSkMyQxKl3B6tKWtJTdRjKbZXZujshSlHgyxt79eziw/4CieDvbB7Snrym4ih/94GHyGclN1jFL71KlpmnfyclJ8WBgMOVp7rTRK6jV8HEcvjr9Iz3UTGVNdBsqedw2i5oY4qG4dj97HT78Dj9+hw+HyYm1bkNo+rWiCLN1jDUT1ZqZmrTW6jmto0q9D8i7IG59EFFahkPSWV7BaJTngJUaTdTqTk2aiagj102tXtTzV65dQUna7JJCNqiALoKpnOOCUpPEnyS65RwQAVa/p1HSrYJVFrSrHAURktSugKFmFkYE9bp0scu/bxiADEYxcbgplGrky1lcQROtfVYMzjjR9CniuQR1qwub9HYjHe5O3G6vJmEW5oVkIMKI4PfEZCLJOxnMiGhW1mek3DcEQbfSYSuvUVP0cvHIM1MRtZLGV8CspuMlvSfD05Jg/tIZSuWqJugEX5zLF7WbU76O2+XV+5gcl1pdRDpB7NpV8BVRP+CXBJmbbLrI0SNLHN43TWihgtPcg9fZQzSaZON5bfhaKqwe7adMnkI1jcFUoVDMNAwl8qqKZewGEy3+AC2BIE557yJ5OtxByoUcS3PTxCMhbGYTre0d+IJtdA6u4ejUPHuOj7Pn2Bwz4SjpNAQcchyhvaeZaGKRNet6aO/2ki0lcDhNJFIxFRpTyRROu5OOlk4VA+SiLuZL+D1N7Nt9lOP7l2lvbSRZBSUr3aiTM9Oahr359msIRScZHR2AWo6l5XlKpZyalWTQ/uBP93LpxVug6uL06QVqFTkvanR3t3PxxVspFWRgmta05IlTxxldt5pAs1+fWzJMF9GuRkWPkyCTJa1rthsoG63kK5ISh1Aoitvp1c5gu83H0MAo5aKJV3a9xfjpJVqbehQJumZoPRdsuZwNIxsILS1jtcPUxAlmpicUAbht63k8+vAv2LxpI6+++gzpzCIWa5mO9jYu3/F2XOYgxVya6HIIm8mK2+HWNIsI6XIvapxjFcXFYiqpGaeuiD/pWJb+Wj0TG4YROTerck+XqgOhmhhF71JUsSRiMGb1qlbIeU3WevI8FCuGIAJF0JVnkzwnG+e4PCWqhhq5snSei2is+Vy9Bqv1EjXBwPqdipp0+p2K046lY0TiYRVNDTYH5XqVclU4MEXqct8QUdsmRj6jXvvySLWaG9j0ypkOdzGQyDNOfgYx0Ym5QPDKlXxJUcpUajhtNu3XawoGtXvYaTLjtth1bVOtG0jlipo8DydSxFIZ5mXtGAiQymf1viwxUzF3tQXbCC9FWZhfUKypdNNKl65D6CE+Hy63JP8yOvgV1Kqsu1xOO16Pg0I+Q7EkFQ8oDcJsEXpFEYdV1lB2mnwOLNKjK+a0stRN1MBWwWCVm7UcZwsYpJZBqktqVGti8LHpR6VqIF+oKGI/VxAMqYne/iHGjh2js6MPp9Or956XXtzF8JqNTJ1eZGk+zC3vvoViucSp0yeZODlNOpSjr2+IUzOTDdpFk5+v/e3XSecSpCNhXn/uOTq8bjq8XtKLS5y3fj3p6CJOocJLV7PVyb0/fZz3/+6nuObGm6kb87jtWaYWXuUf7vkKb701znXX3ciO825mcSbMjvM28+1/uIe5mQnWDErnYpY1Q0O8uXcvB46cwOau4212kchnqBjq3H7HzSSWcrz81Buk0wkcbjMOp0VNaB6/h2LRSP+qbu784O18/0ffo6nFTnNbQBOeL72wn4XZODsvu1xNGmL0U4HdXMPthrWr1pPIRFg/Ij24Sag4ueKSy9k03I3fbiCeyzG+sMiu1/ez7+AhPvSBD/DG7jfZumkbo8MbWVyOa+owksjy8utvcOL4EdqDHi6+9GI2rx/murddSWuwiVKlSjyfoy7rB5vUTEBieY4jR99icWGSWOokL794iCa/l1V9g9plvW54HT2d/UxNLXL0yHG9HiXdFZE0psnM9+/9BwZ7WvU9Pjk2xiOPPY7b08TScozegSEisRQHjx7kwss2Mr98jAsu20CwxcrLr71FzdiKyeRmaTHMnj17eccNN2ja9fDhfTQ3e/F4XHg9fjpau3nPjXeyGE3yy/ufw2bvoH9gkMHVrby25xH27t2Ly96pa/ByNcexwzNs2rCR83cOYrKX+N73f67P8ObWVl0HR+MxVq1aRTyZo141Y7d7qVdMVEtlwsuL3Hjj1XhcRkrFCG5Xgs4uq96Pxazn9beSFVNdskBNrg2TFaPNQTiVwiT9tWf2lzZTjWwqgc8doFSUNKGD6cl5otE4s5NzeGx+3nnL1ZryPnzoIJVKAUw1Np27FqfXicctFI1GF7aYYFwut65txVwm+xxZB8h5JEZB+d//ZO+9wyQ76zPR95w6VefUqZw65+me7kmtCdKMwiihMCMhQGQwYHudMPayYO768cVh1969vrvetRcbsMG7BkwOQghMlGA00iiMJufYOXdXV85Vp8J93t+Zxtzn3j/28uwfd9meh2Y03V3pO9/3ne/3exPPr6yfbQKzIkCtRJgIOcuS57FqJIaZUiPx7JjNFlCp1hEKhuw6RVWRyzMfdvVWLjm9bVsIh0PiQsMxJImXWaZ0aurv60coHJX9eWZmHh2dXUJELqYKYoUjgyndAAAgAElEQVRcKOTg1d3IMOJkpYgn3/oGHHr09VB1FYsLs1hMzeH5Yz9BtpCDP+AXMujs3DSSiTX4/CraYz6MDPVjrHcYXocPpt+DV8+fwdxaGjU1gmsTRZjB3Qh07oc3tBWqO4hyvQgYdcTaPHA2KsiursDt1FHLVeBz6UgtLCHi92Du5hW87Y2HMHHlDMZ3jOL0qy9g57Zd8Pj9eO3MWZy9dBk9/YNI5gq48+D96BseQ6HaRLJUxfJ6Bi6vHw3VBdVlCIGoYTXhgQ6PkwSmPDSsQXesQMMK1PoK2sIaEvF5VEsliVriWUDTTFSrDQTaFQwObkU40ImLl27g+rVJbN+5A6rDhVdeOY3TZ67Q4BqGwX1fRb6YRiDkE1veoS1t2LWrD61WAdcuX0atoOD3fu1P8Fu/+fv4zfd9CGF/ELft3IHPfea/4vrV8/iLj/8ZvvnjLyBvLaPlyMJp0PKYcVBOqE0vimkHuqJbMb51H/wkOTfq2D2+XfLa0TJx9PlXcfrURdx14H4cPfIyto/ulHpybPsWnDr1Et73K29FewfJuTm4Ddbt7J+47f6GZavAWevyvMDPEl9bg89nwh/0o1DIYmV1Cd1dbTA0znFmu/px8tw0Ll+fxbMvPofBsSgi3Q3UsIpms4T2WD8ahSDaQ+O4b//jMF0WoNHVyya6aqpd53JukchLcg7fb1tbTNZQMhGXc0kg0o16yyVOJYVcBR4C8WT6tRRkM2msrS1jfHwHVlbmoSgWOjrbkU3Fpb9AssPa2ix8Abp2tOCg9Bq1W+tPgVsPiHNFo+6A6Q6gXGshUSzj7/7hM1hYm8eW7b2oqTVAbyFTSsMwDTsGom6rbZkq5GAtQuefZkVIZiSashZmcSypQ4yY4JnLPu6LjTI/H98/gdt8vIA3PvIhdAb34EMf/Ag++gcfxAP37d3MuP3/0gDd/N3NEdgcgV/IEdgEbn8hL+vmh9ocgc0R+HmB2098+u8wszKDr/3wqzDbDTR0C6VGBXX6ndLyU9GliSd2PWpDVDgCztZs9vIG6EQgaQOg3VDa/t/VhrTgo2Ws/fiNr58FcTe+98/5tqrd4G7ScqaJqsVclobkBLI5rmqKAG9sJkXDMVFd0DqQFjTVQhlLU3NoVuso1qqItLXDbfoEU6CNYCaegOlyCWM52tUGb9SPYHsUbq+JxakFBA2qP6laKKKQz0tRHQmFxTqLFnwsNKhwpHUmlYCRaAST8wvyewK8Lq/g0QcfwTe/9TSGto8gb7EJ6cRWZq9GIjAcTlw4c04UtprqRn93L9JrCczenISpaOiOtGFucgrdnT3y+l6fT7jbK+txbNu5Hdkcc0N1YZouLs6g0ShJ/qTpc8Eb0OHQgUqjhLqjAVXXAIJxLgcdMYFiGW6XU5qIZNKWamWx96HilqamVlNFtaGg2nDAEhM8JxxKXRpxBFKsehOFQhmFYlkUPCxUOEc0h4KQz4doJACXQ0WxkJfGPxF3yYKiVRibvwpBK1OARTabqIqr1GwwgmAVcz2pJmbBWqnVBAyk8pkFE4E+h8tu2PLfwmq1qqLepf1Rvch8Gbdkp7q9BIYslCoFVGoFab7wscxxZVNP1LfVKupWCwxnc9CS8RYDnoXWhoJUsnAJavOjiA0a5H0SNKVSybZBti2W2bARFbqmCLDLlrjNIraBGhZvdo+cCgH+Q5GmDEkJtK7i84iK+RbBgUSBjZ8RQCWNge9lY61tgMwEKDcIExuKdr4OX4OAGMeQ65VNp2ggIvaTXC+0m9zINqw2qlCcKlxuKicbkqer8vFUFTYs4r9wulRRX5PEQLtln8cvoC2tqqX55DYQ7fCJbZ5tbevFzWsrCAUNRMNtiEZoBxoXNSWvpeSV1S1EI+147oevoVK0c4dNtxvbtu0Qde3SygqmpmZQKzixsr4Mr48NcY+wmEuFEqyqxCpLA1x10COygWJ5HaWqhT17hlFvElSgLbYH1SrzAJmxbcAXdSLW3iH5dobuQdgfk6bA8MgoTM0URVl7rEPWq8/wCmGEltCVfEkAEpFRCPBu2/OWqaRi40NACzbWbilESTqptQTwZEaSJEE2KoBCRSktLVsCYLQUG2hmJnQqnRQFBpslM/OzWFyJY3JiAUuLSZhmAGOj2zEyvAXbdoxix44dCAb8mJ5fxN996h9gevxCNGHjpS3aLnbyVrmCjnZaGRfh9VHdqEHRyihV0uKiQNtzgrzulgMxbwhtkTZR8hAgdTs9cNH62FIlR1zkqXRiIDjEnFqx/m2ipVK7est6VdjlBFK51xMkJRhL4MES4JZPQItfVQ2g1WIGLsfBbnYSvGU2NW0NFQJIGteRIo1M7iNcj06+0q11I+uKuwGbIQTxW9xTmCPFPYnEC6c0UDivCIrWamU4FKpd7OxgtEje4GtQCQsUahk0tRyi3TqCMQ1FNYvF7KIQIKjc9ZhescLlGmHTiUrbQjEnn4mWrkIvYrSADd3LniHr6ZbbhJCdqPN1cB9i/rb41cleyX8TkKHLAceV84ogmVVvCAGG6lw2h/gZuYfV6jZJg+PEPZgNXM6weoO2zbT/pUWgCq/pgdeMYmGmhPOn1nH8xXnojnb4Pe3IZVfQ0eXF7ju2QjNraO/1weEimSMtOWmtmoWw6UNPrBNB0wPFasBJoDTtgpUsIbm6DLVlwWNQnVtCS2mg0moi2tcDX3cng5GxXMjj0swCfvijC1ierolVeM9QDCWrjLauIKYnZ3DbXQNw6A0YJpAvJhEIGHAbDpRLBbh0F/LFouwLXsNEap1Zrj3o7diJL332CFqWG0uLtMrsQkupCbjjCyjYtasfmfVVDI90o61TQTa3Bo/Pi5MnJkTB2Nk+im899SrQ0tHZ0SXAwfbtY8ikrmPvXq8QTvK5CuqWIm4RJGFQ5V9vEgzLoVDOixpVN9xCaKpDQVkU2B6xvOTBieuV2bY+bwThYAdOnriEiYkFtBo6Dt79ALLpCmauLGPfzgMI+E3s2bsdV66eh647cOP6DXS0d2HH2HacPXsO169dhNug3buK+ZkZvPnw2zHUNYDk+jzcegutegU653zLABomNMWLlkIQq4qKlYXT3UQk7BEgk/duEgJkG5N8PHvd8LbEZq5OJTf3Ns5AUdEDLYNziwBsSwh8/KJa3LKorOf9jyCD6Ovtex2JSwSOHTbZSSBk2obLXOZewHVLSLcOuBzQPQbcfg8ML1kmigAHzL7NlzOixq2iCoebspWmuDrwXsWzIIFa7nlsmJL0QIIFCWXSjGa3VM6slqhzCULTDYA/Z342f+7SnPA6dES9YXi9ATRbDjkvev0E+BrIFUpI5wtYXF62zxqqIvd4ksoUpYJCIS3gqd/XgUJOwepaHg7VRLXWgOrk57fg0ElGASo1qm8tBL0BUQFTXWir6UnWqcq+ZJoK/L4WYlEHwmHmuVehKkWgUeZtQ/ZmDi/HnvcZbi90EiHgoGp0EtEkA9eq87wA1Oq2hbfq8OHE8Qn4vP3o7u7A6nIFEzcXMb5nCEeOHBMLdiq1b79nGO2dITz3g5ewcLMArWWgrrYQ9oXwnl95H7rbenDspRdxcP9eGK0mThw9gvzaKt72+GPIxtfhZt4mX1h3ItNoYGIpjavTCbz+je/EO9/9LsmINs0Kjr36HXz6859FtNOHsW37sG3rTrSqDTiaKgrpPD776c+ip7MHsTCBRCeibTFUmxa+/q2nMLJjKy7fnBCl6ZbuYVw+OQGr1sTo6Bj6+gdkbVasPCqNLIa39WA9NYcfHfkhOrsI8DUwNbmOSIz3Lwt33XUvPGYUzzz9LFwurwBiJJY5myZu2z8En9eLrs5u/Oj7z4uyPej24N57xvHeX3ovisUajhx5AZMz05hZWESuyP3KDaXphFUASvmaNOcHR8bw0Fsex669O3H3nt0wtRZqhSx91sX9odZqwRcM4ZWzL+Hk6ROYmryIyclLuOvAOFRXRvKTQ94oBvvGYKoB/NO3fijPbRpBLMwv4/KVa5LLOr77NomreNd7HsO9D+zA2fOnUCk3kMvVkE6XcfrUFTz44KOYnp7B937wXbh9Ft73K4+igmVAyyAYHsGJ0znk8g2EIwE8/9xLyBQT2L5tqxCiAj5aNidgVasYHOzF6Ogw7rx9PzxqEMfPnJM9b3p2Eh4/BNxqi44gnUkjV0jDbYRw7uRp7DzQjyffcQDx9TWcPjkJp6MD8fUk/MGA2KR3dPWiUqoLIGs4afPegO5ooVJJo5Bbx9vecjd62tPQtWUh6rZgwOfrRCbXwMJSBheuLOLe1z2MuuoU61yH2xQwmxmUDStvE8hIbCjXRXnodROcrInF+ivPnoA7CgwO9iObWZM9LNoWFZKd4aE7TUgU/TwsNAjgkLzocAoBkvd2AjUklfBvMUvmQXKDrEVlP90Kbp0dZK91aDKu/0zipCuLKntPsVCSSBDbrYNqXdtlhPWNxBg0qQxfk5gU1qJt4Sh8hkfOO4pKEodDiEMe04fpqRkcf+FV9HV14dFH7pf8055oO8a2Dksu9OXrE7g2cxmXJs6hrlTh0F1YXc8gl61haXEdutOF4eE+RMIODG0JY9toL3LpCk68ehUra2XcmErCQhvaem6DGRxGIDaEuuqF5vbB7fNCdSmo1kuoVAowHCqcLQtDPTGcOvYT7BkZBHJFLE0vYu7mAv78z/4U//HP/wq+mBf77x7DP/3wn7DnwB6cOncTVtPAAw8+hFAsJpbwa4k0WMIRpCXZ2Gm4xSEhmyvAZbjhdmlwt6rwOMpQGmtQ6/Pw6usIunNwqWnMTF+2HVBUD4pVF2pNLyJtW9DVMwSvmcfS8oIonZmtm0mXkcs2cOXStLj6tLV3CrBNAk9iPSOOPfc/fDe2bg+hUkuhVMiiVs1BaZXhUoDHHnwSz/zjcVy7kMcbDj+BgMePf/PHH8WTb30Y3g4VwX4noBdRrSdQb2VAkyen4kE1ryFg9OHw/W/DcM9WuDgPWEO0qiiV68hm6vjSF76Dvt4eHDv2Knyi+nVKPq5uKHjqqW/jc1/8K9y2Zxj53CrIY+BNmpEl9vmU93MqaG2SJIFcEsTdhi5uTLwPF4oFdLRFoDsIKBPc9eO1E1eRLTfxT889i0iXFy5vCeuZOYSCJqyqii09u3HXvsfgM0Jo1eMA9323W5yMfP6gvD77N4zC6eiIweVmtjvP6ZBzX5mEiBb34rLcl3muEsDToUlvxuXShKzLs7RpEtyl3TNdK2xL80o+g0qtBNPk2b5+6/cTokav1YpSQwqxlvuL7kY2x5NLJ06fv4rPfvm/YXjXFlTUMlSvgmwpDafbKWd3sTsncMtYIDqO8GxDUQOV9OwJ1GySGsljXLMbGdbimCRuW+wBOGCoCoqJIl7/ut9Fu38PPvzB38MffvRDuP/evfa5gKRWnhHEcOdWnSNdgJ/6oXDb8CiKUtrsgm6OwOYIbI7AL9oIbAK3v2hXdPPzbI7A5gjICPy8wO3HPvHxn1olOyMaao6y2NrxUOlzB1Av14UxXKciiFmzCrUVtnqNagY2z20Voo1IbYCuG0Xoz4K0bEyLnaUc+u3teOPnG9bHVDiKXa00Ee1M0HrtFrPRpYl1JsGxptKQ9ySH6DrVnEEk40mx3qGVM1EXQ3OKWjieSokdV7nWkIYd89Dqpar8XEDZgAm4NTjcLilW2ThKLK/K+6Dij9ZBfB9sVHg9HgFU2qIxsawiM5UZK1TIUTK3uryCrkgMVeavrScRa4vB6Tbg9LrRVFVk8zkcfuQQlubncf7UWaRWErh///0gqfPYj5/HXbv3wmE1sb64hKA/IPmixWoZBasKf1sY6XJBlAa+oIF0Zha1ahZ+vwGvySxEgiRVZHMJhKIBYYdSaVlttsR+k41BNgJsNaUCw6XBYPCjQpCOmYwtGC6qWYMCZOSLNZRKdcnuc5kOtBw1pLNppDIZNBqqqM5om0i1CxUkLCbVZl2a96xoCEpT0dNq8ZpRFUYrIVUeQ8CWQBfnliVgLpu8GnTdJU0JQ1OQFTVxSq6J6fEKmMEsJdoy0sqOytl0Jo8l2hWy3GpvR8DtRtDP3DgvqlYF2XwWtYYl15JqomqjLpnAxVJZVDUs1lhI+v0uUZVuZFSxHGPjmSR5FuVU3LIhxf9mlqVtZWvbJ22oxYVlv8Gsp6W3WN/yOQlisUHIotAulJ0aM2DZxGbuFRW69prjc/C1bBCWIgGCuLea7NWa5MrydflzKm43bJLJLOb37NxPFt62YpfPR/vGQNCQuctGMW3OaqWaFJV8fQJCBO7LVkWaoqo0whto1Grw6gYCPo/93psNGGKzbcJjmigXy8La7mzrkkzTxHoSpVIVPT0DWF6NY2FhCbVqE/lMEX5fGAEf1XkWrl65hnQqh3AoIgV1Jp2Fw+HB5M1FsWm1yraSYGznFrG3nl9YRiwWwR1778PFy5dw7fJVbN+9FWsrceSyeXicfgR8EcRiUYSjUSE5OF2c87R5ZqZxFn2Dg9i/bz/CobAAcF7DJ41lNv59noA0EMgCp1qB+c5segjoQNtdldeLKqoCIiGqNCqy5xC04C+VKxUpo6n4o8rRbt4R1NAEiCPw4dAIjDDHSxc7cTb5CDxwPyNYuJJaxuWrVzAxOYXV9TWsxtcF4C5k03A7HNixbRy377kTsUg3PBEfenu70BYOYD2ziAvXT+Pm5FWsZxKiGvH6/chRTa9rCPpCKOcqiPkjiPr9aNXKmLpxCQpfW2nK/keSRGdHLwzNC59iwkX1Ia2vNacAGht22MIip7qu3hAgR5jlspc4xMKT/QXahtWZwUuFm/QrCSPaKA7VYgJ0MA+qaUlWMsFGtiGcmkMsPSUXikBQwxIXBTbjZIBatoqRa9BFUgW/L3sG/7ZzYpnfx0YpH08ySKvJLGdbAai0NGoOUUVZVNEEPtjto0KP+5Tb7ZK8QCq3NcOBestCqVaCN+hDaMCNmi+FxfgsakJOoEWeV1j0XIu2yikuDUmCSBoV7rWKfEYnm7IEtplz3bLnhahyVNq/cn7YStwN8JZgLYkyjYadNebgHs0uG+0dqTa2qrCYOdugzTnJK8xqq0kerctpiK07m75UR9pOFQ3JISbIRHeI9lgPTCOCyesrOHViCrMTFegNm7Swnp7B4GgYB+4fg+IswHC3EPSbQM2CW3XCT9VxU0GjXIWzXEfiwjQ6XEGGkUveV8QXkXFNZbOoErA3daSaRURGeuHpDsOI+bCaqeL4K0mcPHUJE1MLCMci6OqP4cb1OTzw2AHcnLqGXbcNIhB2IhLVkc4siVIilU3DSQUNlb+aLvd39t5dqgcv/OQ8mpaOwaFhpNMWMukKAiGCMzXs3j6G/HoSV6+exJveugcVi/dGE8FwUPLo0PIinVSQSKSxsDgvJBe6V+ze1YVQICfZvnQRZK4bt3OqcKj8dZuGKL55D+IXAXQqv7z+oJDEaJ9u0S67VMbE5CwCgSi2bRvH3Mwynj96Gf19XWg0XEisF5BLVWC2Avidf/Gv8MlPfgy//YFfxVe/9kUcvPcAfN4Arl2dRCaZw8L8CgYGBzE/Py0288zxHu0dEDJWMZtGLBKCwnXFbGQqXWljzPuv6hBVLfcih8sJv88DU+ceT4W7vW4aYkfOYwAfQ/oF24b22qS9O7+oXC07OZdJviO4y5xqGxQleYD3MMIPoiCXs5tt7S5zmiQO7oPcM/g4xSEkF7YiM7k8VBJWlJZkzVqtJgyvCZ/fjYDfQMvRQMNBQmEByWICq9kVVJoluANuUeCSLOEynPYZlG4YVNs1lZ9ajQsuTVKIEGnsv3lek/VEQhnPpNIX1aCrbtlvKsWaWNF2tvcg4AtJTi4btVTLpBNJAVIqpZJk2FpqEU0XG7Ua8gUL+XxTsmfRMiRPkWQ1q0nVHW21aZXOfbEBQ2mJWt3hMODxh+X8yGxr3huYpQmlJFbKulFHIKAhEjYQ8mro8mowVboMWKhZFXFw4FmY6nxeT48vCIfmRrXaglWjK4qGOkkspg+JdFnA2me+dQaRUBCjY7uwsLCO7p5OFDjX6xY0o4ZtOzuRzq4h6G/HF/7bEWwfHZFzntJQ8NjDh3H0xz/BzYs3cM/td+Atr39UHFa4QJ767Bewb3wUnbF2UZPnqxbmEmn0bd2Jux88jI/8/r/BY4ffhN/6rd9AvpCH4QHO3jyKz3/jY4j16dA1Hdm1CiK+GF7/yBOILyXxtx/7FHZs3Ymhga28kDA8Hvz95z6HAq230UIimcPOLTuxf/we9HT1y3xjxuf1iatw+zRUGznEUws4cfZFlGtZAD788q89jjNnL2HHeD9W4nPo7h5CNNyL7//gRSQSeaTSRQyPDMn5ZPfunchm8zj5yhkoLScy6QzSq0kM9kaxpXMIf/SRP0CpUMF3vvNt/PiVF5BtVVFRmQlZxt7R2zEYHcAdw3sxvud2DO8fR7KcgdGsQ2d2ZKsu4Ajvj9977kf4zg+exeziLIJtLmwd7YFVS2N5ZRHXry9i21gHXv/I62G6Arh9/E5kE3mxRD3y42N44ehJHLhzFwa2DKJ/qF+Ijmu5OUT6VEzNTGJ1NQ1N8aNWduHO/Q/B543i+9/9Hi5dOYdwTME73nkQMOIoVRfh8Y7h81+6geHRIRTKORx59gTe8b6DaI90Y35uHS7Nj5nJeaSScezZPYyxHT1YXZnA7bftx/JiAqdOXsXs3KSAvitrWfT0RWB4NHF/2b1vD86cOY9vPXUG97xuK6rlBpaWEujrHYTuNpBIriPa3i5xAFTD6k6PuPnQ/aWnI4RmPYtWq4SBHhN7hvzwICdELIkgYO1IUEh14cZMHP5IOxxmGPF0Fbq3DWVLlbXocjNSwUKxUIbXDGJ1OQGP6UckFLUt16sVXLl0HqurS6hU6rj99nG8411PYGVtHV/8ytewtJTFfffux9aRbUJgLdGGHaqsW9a3BGqcTnvPoxMIQRsqbu2amMROp5AvCcjSpUAIoqoN5tpxK6rUB+VqE9kMbZnL0HUnvD6vAE+sBwgkMoqFr0lgzefzydmJ+z6dmjKpHGZnl9HbMyhn46WFVSFtDvb2Ye+2nRjbOgAX1Ye1Cq5cOY+zV09jMbks6ymezqCl6FiKp3F9YhYeXwBDg0NiJW66HfAZdD9Jy9l3OeXA8bPraKlhbBnejUh0BIUyYDU0eHx+O6pGY7+gKaRHw0XlowndDGJlZR0dQQOrk5cQctXwjscfwvSVi3j+uefg83tw+E2/hGdffhWXpmZhhCLwBMNwOE3sHN8jY7m8siL1I+8/qsb7iQMuOY/RmtaQ8aRDlNbMwmfdhN+RhKIydsSC27RQKKxhYWlKIhWmZufQbGkYGNqBkS3jKJTreP7oMaTzeezcuUsIVNUK3R10TN6cQyqVEwv19s42pNfTqFlF+CM6hoe2YGz7MG5MX0QDeTStDFwuCxoacGsehIwe7NlyCD/8zkkkVzMY7O5DMZ9GIrWCpreKbXcPoaHlUa6uQdVK4kyBuhtq1Y8dg3fj9Q++Ay6HDkNTUSnFoTlbUi/lMyp+8P3n4fPrCLXFxG0nn8+KYraQT2N+YQXved9bJU+9XC3BcBtQwcgZOlWRAMTzKOMfXLCqFtZWWVsVJL+ZLhJ0BmN94/WQAMt7ew21YhOJfANf+frTuDo1ha3jo4i0+xGO+TE9OYlUIoe+zhG8+Yl3I+QNCnBrMboJCvKpDBwkFrQ4l6piXxxpi9pxDuWcRAk4dAeaddYTYWTyTfzNx/4ab3zTm8RhqlAsYn09jnhiDQcPHsTc3IzkyrPnwb20LeaH6W6hlE9hdSUOjz+EaDgikTycEyRwELh1kttAJhRrf3FHcqJWCGJ2KY6/+8wnYWlVOIMOqH4FcAGqQYDf7gtQTEAjIQK3UtTxfw7WTi1x2xHgViNwSwcenpV4qrLVulyrBI09ThWZ1SwO3/d+RL3jAtz+8Ud/D/fdyznOM4R7E7jd7PFujsDmCPwvOwKbwO3/spd+84NvjsAv9gj8PMDtf/qrv8R/+fjfYDm1hC//4ItoeZtouGgh6pH80lwqj3KeisSGNMZcHl2AWxaXaGrSfBMXPVEQsdFvg0b8+T8DYFQ6NezfobUxlQr0Mb3FQGbjjF8EAJhpaTfCLckE49/8t8fwSoYqLVxZCFesip1xRoCXNnzFothPsXFNMIYga4sNySabWRYpzWJdR/Yt1bgtqwkXHNA1DZVyGaFoGIvrK/BFgiiUSmKp1x6OiNpPgDGPW9QcG0xpKglZdBMMJNOabGf501Qkm9NoaTBdhgjL1tcSmF9YoMAF27YzuwliXbm6uCQg3LHnXsAf/W9/inwqj5mbN1FIJjHU3Q21aeHC+TO4++BdSBczKDUtVB1NxPNpFOtURlpw6UUMDVIxWEC9VkSa7PBmDfsP7BPAN5XNYG09iUy+CEsE1KyGnNBpO8l2Hi18nIDb6YDaqsv70RQ2JrOoliy4DT/chk/UHMlSApkac33cAjASgWEBzrKFRQoLc9PQwX5jvVpGq06FCNVGfrHsY8Yg80k5T4rFkih7AqGwzBcqqQhiuD0eKfRZTKYTK9CUOnx+v9BvhaeqGaKKy+ZKmJ5ZFEa1PxCBx+tDKBxDJBSA4eTrMvOyJsUmMyGpVmNDOp0piDJNN7zyvnTDYzePm8yZTEkzRxyMxNJ7I0OyBd1pSFOUJAA+j+Q/07ZUVK4VWxlHui0b1rQ7ZWYlbXo1qg9lhUhjmMom20pWFaY+n4NztFQqSjMmEAwhGAjIz3I52nQWRFFj2yzb4C8LQTbI+Zxs2NBajYAMrdWCgbA0+vlcnJO5Qk6KRq/PBX/AEDtX3emWbB6qMGk7SiCalqzMyGooQLFCO01BxEQl6nEQ/HSiVCpIHisbR2qrKTl9fI/8PSebGZOLWFkuoq83CsMVRr2m48aNKUxfX4H0A1pcDzYgXKlVUC3UpNnC53LqbOqZaOvsxJ47dts5hU4n9rjTODMAACAASURBVNy+R67P2fPn8a53vxPbR3ZgJRFHKV+CN+AVtXC1XoNX8dp7hK7DQVAHmtgO87OXqLZw2ICFeAHTrlOto1FnY94JQ3dBk0Y/C3eHKEu5f7F5Z7h0AeB05ntqVNSy0WdiPRHH9PQ0Mpms2DV3dnaJJaaonptNUXHb2d+qkBO4Lxp+E1bTslWpioJ0NYuzF8/iJ0eO4NqNm8gW8sjlCwiGwtKYoto4FIog5HaiLxJCR6gd7oApYFGhksOZC6/h9OmXcGPqAmqtAqKxgDQjuDYJcFmtuijpHcypazrQGenE7PUJyRFuCwUR8wfRFeuASzVQLTI7GXC0DHhVE60Sm4207vPI5+beLZbEVJXj1h4u65TkGoKGNQFdFSetkh2SUV0j2YYAkNDQbRUyAV4qAPgZ+Fz1WhlqiwpB+54ggI8olRXJ3iRIKkJVBxW5LnlOKgNIbHAQ/OTso8JUY16utETk/lSitbv46tP21c6GpfKWWVkNV0WaPkrDJdm8ToKkVgmNFnPPaFNMS1mCIiQXGahaGqquDILDLXhCTpkD6UxWFrJTt/czw9TFrr1Y4jXM2uQNAWUqcq05LwnMcpxIgBAgV1SyqgD3BI5soLcJzekS1RgVnpxPfEyhxH1LgdfnEYC6XC0KYUR18vdt9wE2d6s1C5rklhmi9nOqpqjJCZ6x0WZ6SJ5hU0xBKEj3CRU3r8Rx4cUE1ucbyFdKuP/hXZiYvy5xCY89dhv2jg+iVsigli3AySZVpYFKpohmMo9e7p2JPPxGGCGzDa2qE46mAbc3gEQhh9VCEhWjgbJRB4IaAl1hBHv7kG24sZap4eKlabz48lnML2YR6QjAHw1gbnEJDz18APniKnbtGkSpnIDbYFMeqNbLKJXLkhnNDLGmxbxDm1xgVZoCVDmdEcxMZXH85Rt47PC7cOHkBaSWlxEOu/C6R3YjkZmEqhWxZaQXbsnxpTMCr08T6+sryJdS6O2lbWcBTskRZW5wDdVyE35fVJSMVrUFw+2F0zDFhYEAGr+KpSKisSi6e3plnlKRc+H8RaytpWEYYfgDbWJZXigoePTQY8iki/jsZ76GahH46Ef+AO9/3wfwO//yt7Dv9nF84uOfxJve8CjWVtcxN7sEunWGAjHkcwVR1Rw+fAhKq4liKs6QdiHF0AJfd+q8I8OyeCYiWFsSJbrcOxV+ThskcHFPdNgALAFmAhpcM1Q18h4nVvhcv1S3KA6aoMv9pyjxFbadLPeI1i2rYnGNUJj31pC5ThcFujKIE4tqK8s3smSZm02wgmwrq9GC2+1BhfdX3nsJMitUn9I+lHapJdmvPUETka4w9IATeSuH9ewaFuMLKFQLkmsZjoSFNEEiRq1OIMdu3vPeRtvffKEgc8ciwOPSRXGjuz1Q2QCvUbVkAzAEfE3DK+egar6GWom24ib8hhd97d0woKGrrQMtq4ZSNodGo4a1dIIxxXK2YNRGKpNFvlgREJZK3YaiIRCJoFCqYWU1Lmow3nc8TgWa0oCHOX9eH2okd6AlxKN0JiNkEoIeqVQc2UwKHo+Bvo4QAkoaEQ/z2qk2bsLhJIGRpI6CEFeYscd7oBDmNDfqdZ6xqIL3QXH5sbKSRLPpR6Wi4vTZC6hWKhjbtgelah7RtgCgMn7ChWvXLmJlBfAYTrTFOhClze78Cry0EeV5zmqilM7h0IP3491vfxuOv/KSOMf87cf/Gve/7iGxrA1Eu9DePYCb07P49ff/Dk6dOIPJiUX86nt/W+YAFffOQAWTS8fw1//4v2N0dAsy8TL6OvpAzGJ8bDdeO3YGqDkQ9Eftc5s7iM9/6RvIFmtI5dLidrNteC+GunfIPWRhcQ7ZfBJ33r0PoUgAk7M3sGVrP8JRD5757lPw+HjWMJHNraJQSWBs+wh03Yul5RTa2npx/LUzmJ1fwY6dO3Hy5AnceecBAca++8z3EQm1waU5ZEzojHPxlfP4wC//Ot50+E345jPP4JXzZ/DKxWs4cPgu3HHgHrzj8FthNB3o8LSL+0894MBqbgXdoQA0tQbqps+fP4svf+nLOHfxIrbvug1bx0YwM38T165dl0zGYikH3eGF6dZw1/578NADhxAORCXfuVopwu0J4Ctf/Br6B/pRrlVw/sJZ3PvAPfjadz4PV7SJvqE+xKI9WF3KwKq6sG/8Pnz5S09jZWkFu3ePweurQ3UlMDDsRqm6hLbOPfjJ80mxvH/+h8cQ6tTw3n/xZrz60hm4tAhmJtYxvnMfJiduoFxZhd9voaffh+1jg7Inz9Gu12Mik6uJO4o3bMEQFxe6udDS3o9L5wq4emUWDtWLB++7TwgQp8+fkr1q2/h2ZEtFsSwngEnLfKtSxsriLAZ6Igj6nfDqwOEDd6C8xozpvNjVV600VNq4OgEzEEKu0sTkfArdQ7chU3SiUKbLiFvUpE6DUSc6crkyHKoTqVQWmXQOXZ2dGOjvx4njL2F1ZUkyYrn+bt93Gx565GGcOnMSzz//orynLUPbMNA3Km4NNZIkSMCiI4DOnHJWqIyqIJmFUS4kxdBNwwZuueeyhqRyl8RJAr88bxLgYd3Jc3m5VhO7V7oT0YWIBx7L4jpnnncJukuTjGNayNIa3+kkCdVAej2O1149iWuXZ7Ft6xh2j+9GT2c33vzEmxAOBGSMqrUcjh47gnPnTgm5q9YqwmmqWIknMTcfx/JKHk7dxMjoGLZuG4E/YArgx+iCZCKD65evY34ugZo+gti2Q2jv3IJGU0U2UxQwOhTww+Vowu1qwuNWYVIB2XRAa5Fg40KZKtKmiszaHLb2hHDl1E9w154hXL94HI+87n78xcf+C6qqG65AN6J94xjbfRAuXxQtjXnhCdSqVWRTabRHSJKyyZEaSa2sZRULCok9BsnWWTSKcxgJraAn0hRi6szyEtYzdFVxyJl1dn5RCFEH775XSLyLC4vSU+D1uXyzjImJKflcJAKKExMfpzaQzcSRS1MJH8CTb78PoYgLi8uTUjsQAFVpe6/xvFVBo1rDYPd2rM6W4Xf1IOrvglVsoFzIIxT0olTIwGz3YqG4ilIjgWY9jVjMQLVcRr3gwpbu2zHadzf2jN4pxLVcehF+k8xinnU9qBbtugXNMvxRH2aunhFQlzbfJJmFOjuF38j62UG2DCND6kU4VNaSvHfzLKshX6zaoG2ugO6ePkQiHVIX5dJpBMNRKIwkqTNCg/EzKiotDZ/8NG2F1+ENhfHmt78Vo4NjQrj+s//jz/Dgva/D29/yTiF0684icullyYZmPEklV0A6lYU/HIPf45W+AZWzLBfYx6DClH0Lp96JfFnDB37rA9h3xz4US4waMIWcGV9JyBpllMWFS6ewtDaHOw7sxzvf8UYYDsYLlLG2mkIyUcDg8A74byl2+TqMZOFcIQOQLkh0yalbLmjOHhQKFRRqJZQbJVyevYwz105hMb4oPTCH0ybibqTC2KRsFS0Bb28BuBusb3HEoOuNZjsHEdStst+lIeD3w6e7kFpO4ZF7fgNhcyc+/MGP4I//8MO3gFsC2wRu7efcVNz+YvdwNz/d5ghsjsD/cwQ2gdvNWbE5Apsj8As5Aj8PcPuf/+ov8bFPfQLTqzP45nPfQHQwCLhbYgmTy+dhlerwGB4BTclIJBxF4IENKhYxG2YtbNCx6cy/yXymskJYhjzM/vR7dk4ahXsEMgjmlsiWZUKMSdtcp4BBtL9hAcK8Whb//D5xJOZ7lSsleU7J7RSQiexJHZrLZjAT8NpQuxEIpnqADUNp4rNUEXWYnRfE90KlFNncYt+sKpKjRwCYmY1U9FDJJBilk4pb2ljy32RPOqTBxoInlc5A102EQmHU6lX4PF7MXJlCIVmAlamh3RtD2AwiyKy7PPPQopibnkIyvorHDx3CjYk53HfoLfjRj4/gwtnXsGv3GG7eOIsn33wIieQ8UpkVVOtFFKsFVKwSXG4d7Z3tiLWH0WwUkMskpZAJBHxo7+iQsaSyK5FIYXltTRqHqkOHy02VpM9Wb9Vp4eOEQXUYs9IaNVQqRRkL5i3x85ENS+vghtWyGeXOOrxhlzSoiSSy+cl6graBcr3cbgFuaUVIANhDFUGTAGQJNYsNXKcoYIrFCgy3iZ6eHqwnEsjlM/CFfAJOUvlLggCvuaH7hW1LRjuvtellvmgdy8urmJ2dl/y4jo5OUdbSEon22QSSsgKiq6LQXFpeFODdqldRqZYRDPmFPMDXosKU15A2SWw2cUxMjynvn41eAa1UDalM2lYdOTUpumz7ZE2AfAJQIV9TgORWk8pjtwBvpulAMr2GbCYh6kBmtbLBn0pn4ff65D1xrhPQMdwatm7dIgQDWnAnE1lpIsViXQL+sdnNPFQykDn3O3t6EKBCvFVGNhuX9dUW6cTC7DrQYGYQLbANRKMRXLp6Hh6fC76IH+09vZhfWMSRI0fx4Oteh77+Qfzg+z/CynJcgEcCkGI/lSeoXofP9CHsjCCgBkVZz/dsA9w1ZLNZaaxHolGxyKxalihS2HQy3R4UM3V0dw5hx7Zd8PsCWKHllu6BVa2JzWws2obe3j7JSaPlOkETQ7fV+2xGMZ+TjS2y58XGi9ZTqCNbyAoTn8BTxaLdty4KqFalhXrRQoVAX/2W1SfBUtMtim9pgNNzjMCCqJ5bsFoVWArnuqSKotqoIJlNCxjLdUDge/LGBPK5nOxnqysrmF+YR73aQr3QRMATFPXI4cOHMTg0SONf2fO433D9eb0m3E43mMzIPZFKyZcuHMPTzzyNCxcuCJmAub7777gDoyOjuO/eB9Db0y/AvMfpkyxTF8EDZRWl0iLm5iZw88YE5ubmJVs1lU1JAykY9MscyeVySKdtdQZt7tsDYdw2shNd7R3IJDNiDx8JhGT/cbtcMs+paBVwhc0chdCME4ZTE5Wo5F7V60IKIJhKBRMP0HJtRM1tE2TEOIEWwFTX31LbsRHKuUQAiBluXJdk7ZMAwHnPxxMI5nWos2kpbAbbLpygEl+bQCUVvwQjOcc4t2gnyH4I56et7LNJFvK4WxnpbKhw/xIgs0oLNKo9+NtUnjWg6bQhtBN4yZTn/0sLhq4DdJOQ+WCTKzgeBJIIjOeb6/AENIRitPyrI1tOSC6w5lbFyrWptuANBtFSNMkOJNGEGXL5dBKlYh6dnR0Cki0vL8D0mpJ7STtoh0bAmqAuG0hU63Ad2Pnx/B5JANLwddj3VN5ACcxQQch9n6o1kpdItGKuH8kpmUxBGr6RUEzGnKpRvoaAxrSkpe+BCtsGzwxDzQdw9rVpPPvsWSTWNWzd14fdt2/Dy0fOoG9LGXeMd+LQ3QeQml7E0uU5+JUAfJaGWLMBf0NBwIwgbMYwP7mIpmVn9kbag6goFWTqBZS1JtaKOeStCmJjQ7jtDQ/g4twMirUmctUmXnj1LJ5/+SqSKSrgnThw9zaszibR2RnD3QfHEfX7MDlzDt1bNNQabPZlkM+X4Da98HmCKOTKaDYIGpvwuttw7vQEnv/hVXFTOHDHAczMLmHvvl249769ePqbn4FukHSSxrveeQjtsQCWl2bEHrZSIRGFDhMKktk4Im1huXf5PRFRtSTjWckUpqOHDdq3JFucYPtaIiFngEI1Cd10YNvYOJ4/8iriq3lUyho87hiOH78gyr5gKIZHDj2Of/tnfypRAN3d3fj1X/5ltAUjKBXLMN0mPvXxv8XybEIsyXs729Df1Y9GpYa2UAT79u5BmW4LVWY7cl3YhA1m+Ymjie18LPb4LjqUMI+Vq1zThTzFRjfVIGzYS+7iRg67g/d9+3PxXieW3qLAbdnCdjYoNXZVf/aPnePIP/bv3coCuNVrtJ+calw7IsO2Z/yZUpzgMFUqQsKw/5vgsWR9NlqSHcn9pcic+mIW0BoItQUR6wwj3B6Sz3hz6iZuTF2T54+2heCNkqCRRtUqQtMN+ANhqJqBQqGKZDaPUolZezrqTRUW40CcOjxeE6aHex7nFxW1Fbg0WnV7ReFEl4piJg+1oWCgoxsjg1sQ9PhQL9aBkgmlqoslY0MyoouSi7qejaNUr6DaaqBYqyFfsYTEZtG5o0y1rO0ywngN3tdIJBCrcx7JrAZisRhWl5ZRzBVF7ZpMpUWxFvC6EfAZ0J01ONQiAoEmIhEH3HoNsaiJdHpVzjQcDzqTeNw+xDpGoHqGMTmfxPETZ9DVNYA8XTcMHXOL83j1lWkhanCXzGXL6Ir1IJPK46nPvYz733QbZiaX0aqo2D66FZl4lpcBVqkEw+nAwtw0/v2/+7d4+ZVX8eADD+PAXffi9rsP4QO//0Hs3LUb5VwBu0a349EHXod//yd/RFoV5qYX8J73/gpine1Il5KI9QUxPXMFf/MP/xEXLk9g+7Y2/M4H3oXutkF89fPfQL0Kse/PZUo4e2YWhSzPOFvwxBOHMbKjB5/428/hpVcuYe8d+9Df340Dd+6D4Xbg69/4CkxTR1tHVJrtvP/PLszg5KkTqFRyUNQEevuDcBku7LvjAObnV0Wdls7QmjOETDYvuZelch7DQ32Ym5/C7fv2oLuzCz/6/nMY7hnE5NVp3LHnHnS298ETaMfojj0Y3b4T7bEYk6BRyKzD0ajCdKvw+FQUsU76IibnL+C1V4/hpaOvSX78zpFxpOM5rK+k0Kxrkr1tuMMwPSGkly8jVyJA78P/+Zf/DrvGd8MbaCCemRUi6/FXr+G/fvoZvOc9v4Sp6RsIhnT8+V9+Bg89uRsPPvoQTp06IWcHjxnCay9cw8H7D2JpPo5UKgFVq+Khh/dAcSTROxjEcz++iTe84deQTObw7e88jZXVFagtB8Z370Y6VUWr7hLnj4cffgjf/NaXYVkZUQceOjyG3fuCyGVX5QxbqyoIBINwGlSgUgEOOaeQ1DA7lcB6PIeB3mF0hLpQzJXgCfqhuFUsZVfRcqtwBTyyP87NL2FkcAQel4n43Apq+TJS8TUMdJn41XcdQnxxEquLN9Hf7oHWLEBpkpBYxGNPvAVfffoHeObZFJ58950wgp1Yz1SRzTcQjXahVC2jWKkIqU833WKTPzk5jf6ePnR3dSK1npQ8WLemI5lcQ8PK4OGHD6Cvtx1//+mv4OiRKfR19QNND9rbR7Fr9y6JGmgZOSQLs2g5S3AqGhoZDR5nQOpUEkc2alLFQdKofXYhQYb7Mh1p6ObCs4XuV1Cgi4MZBRouOffRGjfaZiIWMVEpZqEpOnKpBnratqFRMfHUt7+FuZUJIcvcd+BevPstb8PeXbsQpiOSq4XV3ByOnngeR0+8hHihDM0bgMsMoVlqYvHaDNLrawJmdXfGcMcdO9Hb14VSuYTpuUUUKwraOkdx6doaXnnxPIZ33YOx2w8j3TCRSqfg8XkQDND1QUWr0YLfq8PtshDy27bIraqCxFIOXncMmulF0Sqi0UhjcCCIpYWL0JQabpw6gZtTi+ga3IFHHnkShQoz0l1wuEzkKmWUtRpqzEav1OG0NPidQRgOWs7rQkq1qgU4tTSs2gxS66dgGgns2dWNaimJ1eUFqVvcXg/KNQuJVBq1eh1vffvbMdoxitMTZ7AeXxPgfHFxESdPnkEkeBBzs7PYMjwIp0vDzMwkqpUcFhfjiLUZePvbD2NgsAuLi1NIppYF0CXxmHVfs0XgtiEWvrzGxCLLeUuym4l/8i7oNpyipiYBqEwA3aDrFHNfkuiKmtAsFStTZQT1nXj0vl/FrrHdAkq3rFXCrGRJQwVdVqjab+DqhROYuXkZd961V5Sv1VoJq4l1tG3ZITbElkNHw+EWFy6PCtQyWSFFmt4okukipmbmxb2MObNuU0e1WkY4EEExnxc3LpIRoTA6h+u1HUvLS5Kb7XL6USdw7nJjNRlHb6wbEzM3cerV13DfwYPo7ozA4SwjlZmG1/TDqZkoZstCXovEusXBplGtCIHK8NDNhESIClw6yao+rKwU8cUvfBeFEn8/gMcPP4off/8YQsaAkNkUNQPLsYz2fhf2HNiLWFsbvIoLkzdvyt7jdfukt9TV0Q7dzXxe9pLsM7echUjUFMTYDUWNoFVpQnHpqPNsorqwnkvipeOv4NixFyWCxOlW0HI2EO4Mw+XTscZcccUhLh5dXW2Ynr6O9vawuO7wnuOS6ACezRwyRjyvsf4yqLQvqnj04G8KcPvB3/0Q/vCjH8T99+4RIF2FZxO4/YXs2G5+qM0R2ByB/54R2ARu/3tGafN3NkdgcwT+pxuBnxe4/ZtP/x3m1ubw1E++Dk+7G1WtLPZYbBqbLoIPVO4QTLEE3KDdGzvllsWGuG0D+bO2x1RZskihiojNOrF+YgvcqUk2Ju32WLzTXtBp6NDdpigz2dBno52PJRBH9rGDTUJRPpKR3LilJLDzRcV2jxmiovqiUS5tIW9dNtnpbfYjLQI3morSHJSWva0SFmWXZI1I0uGtPF3muHoFuLVtcDdsTi1ptFMQRpUf8xlJ7e4f2CKgFHOGrl25AJ+hwwUdUXcUg+2DiE+vos0XhcvScP7kaShWDQ/efxDp1DpmpibR1tOHzh13INrVhSNHfwBFpQLYhRsTZxBtp1XkMqq1PEyvE319XWIHSwA7k0wiGPCK7Q8Z2SwUrSZVQwksrq5hcXEFXn8AgVAETt0QYJ1qxJDHg4iHGUh1AWvzpSyqVL6pCnTDJQpX2u2xYVqmLSRUYaYbBlVvLeRLJdtSj4APLbA0grl1sTyNBMPSSKbSmEB7JpUVK15m2RB8oUVx/8CQ5Ki9/NIrKFUqUhB7aIfYotKtDMVhAye5HAEezqOWWD7xmhOEYJHr81MxS1Cf8/AWiNRqSkNdVXRks0UUinm0xaLyvhtN5mLSEph2TwYUpSGgB5vc/MwEaE0WnjXb3lEAJ9rfqsys88lclZw8sfiGgLpk/AqwlZnCQP8I8hlLMuVkzjWK6BvoxPLKvBRoVIKrqkuU63x+Wm4ZTq8Ux6UyVTtVYRp3dvSgWm1iaSEullxejw9erxu5QgpWvYRguA2Ly0lMTl+HohRRKafQ1d6OrVu2Y20pC5/ZiVi0D7Pzy0il1jGwpVvew/GTp9Hbv0Wy+grlMoLBkKhdw5EOG1Smw2S9KQrHkCeA4eFhdLX3wO8IIqBH4FRc0pQxdFMUgmRMW7R9tXVZKDcIrqtwCdBMJbdDMmBLFTL0vQK0uRw2WYNNe+a8ivI6V5LrQ9s32uIRJCVoJzbRGskBLmmukRDBscpXsjJH3F7aDbegElxoNaFL04Lrn0Ain7shj6m3GjAcOsr1quxpVDAnUymsr6+J9erZq2extLYoVlplKu1vZTVSWU3wgKp1zn0q7EdGtuLgwXuwc+s4tvbtkOxXe+9TURLFZl32y3yNymRLxnM5uYIXX35BVLVTC9OSEb5lyxDuPXgvDtyxH7tGd4qK2e/02/uS7C1VaA0F2Uoe169dwfGTz+LCpWNo1KlAs+DzBRANRQR84J7pNX2iJqX9Fi1ySXqgzXNfsA3DbT1wqZqoB7hHk1TCz8h8bjYHbQCnKdeNey33QKqfCYRy2+R1oOqAdnQkLBB037DuJmgrNvZ1KuyaspdLAhP3GQFf7OtokxQqoJU3v2fnQNt5btzv+d7tFtYtYEj2ZFvVx9+1bcTtTOeNx29Ygou6nYQhue62InDjue0sajt/euP3xKLcaZMBJHfzlsW/AFS33tfGz37Wzl+aSKiIGtNltuCPOtEyyqgrBSh6Ew1nA7lKAQ2VrgF+AYmYN1krVWAIyamB5eVFyULraG9DkdmLtFtXOX9t22Q2BbnH2BnwNijNe7BNmLCVi4rG/GfmgkKcKKhs/KndKx/kpKpSk3wyWrnyubgfU5lFMgH/LfwY5gA3GwJk0ALWbPkQ8XaiVHXh2997GRcuL6K3r1PufTtHB/GVfziG3/3lHbhz2yhWrl+D2WghpOroN4IoLqfhUhyIeENwWAp0xc7O5jzUvW5kSlnk6yVoPgOVloWFUhyTjXXccehBhDq6kbVaUDwBTC0l8E/PvoCjR6bRoHVepxNb+oawvryGtkgMtx8YxVruMsZ29MPjc6Peqsl9eG5+AR3tPVhfy0BrmtBaXigND46/dA7zM6sYGBxFtSFBpBga6oWpM+9Xwbe/8yM8fmgc+/aM2gqSRhGmQXVoHYvLC9D9OspiJcwxCkNpuZBJZuE3fQLwF4tZlMpFAddC0U5RkIiThFJAtMMrmYDDQ+OIx6v41tMvY30NGBzolozJYrkqDWOqzk3dxOL8Ah48tB+xUAD33/MAPvWJv8fNS6t499sfxxsPPYFFEpVUF0rZPGrFAnxutygw7TOSSwhUtu2+ff/aIKlxXm+su411uWGj/7Nr5mfPcHyszK2fWTsbcRYbj91YGxuP2zj/ieLn/+UPH7+h0t04i9m58Pa62/gZn0cUugQy5EzmhKowwsAh95BipYCyRfvIhqjZmmoD7Z0xdHR3INIWQqlawvnzZ3Bj8QxUXxFeZiTfilhoKiSGaHC4aF+sokASWZlkH4Kp9j5SrVIt1kIkFhGCHMkBuXxOCH4Bnx9+ksfKNcSXVpBejcv3RgdG0e0bhoGAEGmYAa86aD1dE5IbQdF8qWBHVnCvhCp5s1kqcuuMr+AarpJKJBbUJC6FAkEhUiXXE+Jq4TH8QmjJpPPI5opQxN+xhUhIRyRIl4MMPO4a+nuDyKbnMDLUjXDIh6XFeSE9Gm43TpycwNnrNWzdvhud3X2SFVjlfdYBvPDSC0KS2LlzOyauTCLgiSIa6sGlczdx/dp1ySB26yE8+uCDuHFlBitzK+jp6BQCSHxtAeRf3nXPnfj9f/0hGD4fXjt1Di5/DM8eOy7qxeHeHqxOTeMbn/sc9o6Ngt7jlVJRiA7v++3fRv/wCDK5jJACLk2ewaf+8T/j1JkLeMMbxvGvP/R+fPyTH4NHD0Kpe/HaSzcQ9e/Azm33YWU5hWotg3e+93GcuzSJYGwIPf29KCCx+QAAIABJREFUqFQL+PrXvoRzJ1/B2977TrGuvXz5kpzrSDqj8unkyVPo7OqAx9tEOruATCGNoa09cLoUZPJZmN4gHnroMFZW4njq69/Fzm0DyCTy6GzvwPt+/Y04d/oqkvEcXjz6MnyeCN7y5Jtx3z2PYPeOO8Wpwa0bWE+solpOo3+A57x1oF7CWmoBswtTePnES/jx8z/B4GAH3vLGh6FUSyjGU7h88iJ+470fQCHTwn/4iy8jly+K9afDUcTo9h3Ys28/ClSVw8LpKyfxOx/+dfQN9ODoi6exslSG0xESN5VvffsLqKsl7LhzJ1y6H88++0P85vvfIWO+OJ/Alz/9I7zrV9+NpcVVJNNxTE5fxsjWGA4/fhD/6T98HR29vI8RsEyIC0xf3wCuXp7E1pGdCAU7sbiwIuTHUMgnqv6bE+dw1z092LnLLbnotOeNRrrwnWeO4qWja3j40BaJGDh1+hpaShlPvvkJiRRYX1vDWP82bB3YjuNnTuLMtQtoG+pDSa1jIRmHGQyIojQcjGLiygQ6Qp3wGwEUMmnE167BqaTwL3/jVxBxN3Hm2LPwqGW0B9xo1GxnjTe+45dweWIJ//jUc+jfOgB3sAOG2YVrN5bQ3tkFt4+Ak4LVZBK+YFjWxSuvHoeuuTC6ZURIfIVMDk6lieTqBBSljNvGd0ge+uzkEs6cuo5UqoFAsAePHn4CVVQws3oTueoqIp1uuFQVHissbiZ17jG01OfeL9wwe68TdxtGT/AMS6cons2aVTh9EFej9XgWqUQWXV2d6OqIIJdbg4IKOqLtyGdKiPn7cf70NL76+e/BqXux987b8f73/xr2jo/CazSh1UuYi1/GT174AW7O3qBBLhTDA397L1LlOi5dmUJiIQW9qmKopxt7do9haKAdDgKp168jkc4DDh9ePTWJ1atrMMfuxUOH34mmGkS2AjRUO7ol2h4GgzGYX97XS9coEmLLyKSW4GxVEfKbaAuFkMtmcOnyJXR0xzA43ImfPP89rCdXJV5lZMtt2D1+P/y+blg1J9LZvKi2CbLReWE1nYDDaSDgCcNNgmNdQ7PSQKNchKNVRizImIw5AW7b2mrw+cpYi89jcakE+mzl8xkk0wl0dbVj955duHPPfkwtT2NiYhq6y4N0Oo8L5y/jlaOT2H/3CNJxN7KFDEa3DuLKlUuoN4ro7Y8hGvVg774dqFtFZLLrqFSysnfTIYF1NSN/hITjsHPgSW4ScrlEEtnRHiQscm8iOZyH/ybvfy4X3JoLOlHeahJukvgqYTisrdg19laEAlFE2hR0tzFqJAWHEkIrWxaC0pXXXkbQUNE93IuFmxfhMRnlY6GmKGjr7Ye7oxfrqTy8oTYhDvlIUudrKi5kMhWcu3gTd91zHzK5nBBVQmEvgqYP+WIapWxJ4iI0ErMUOoyUsbIWR0/fiNToJbH4JjGzBo/bA6tWgYsk96Yd1aG0akgXFhEQknYDuUwBK4tr8nnC4ZjUf4yZ4BjQpahWb8AwPEhlkuJOEQ72IlvkWYfjm4bXTdcd1u29qOQLmJ85ieHxIOquFBoc0JaBicuT8LqD6O7uR6WYR76QRTTih0E1fD1rK25V1iO6nQdd12ifIhFBiuYCnCYsRYeT9x7FFPcViYtxKDh38RS+/PSXMBefRWygAy2XQ7KVSTyv18twaBQM1MQlgUpeiZdosMbjmndJ3cO+gw4NmbUSHrv/A4h5b8OH/9WH8Sd/9BE8cP+GVbKxCdz+T9eN3XzDmyOwOQL/o0ZgE7j9HzWSm8+zOQKbI/D/qxH4eYHbv/7Ep7CUWsI3nv0qtKCColKARaYorXBVXaxDCShQvUqmK60oKedoNuzcDhYlG427jaYcm2Bs8G803+2GHoEFWm0yJ9MQUIzAA8E7AgBUbLFhKDaYDk2UHnYjsiUFEZthtEdik5sqW74mLabY3JbMXarERA37z9m5VFPxZzYw0BLlmzT6BVywi6mfNu2pIhVLVBeqNTa1mbVLYJBWiSWxBSS4QZUk1abMRCqXagK00RosnUxgIBqA1mxgS/8WWHkLpXQZvW09eOFHR+ExTPR2dmJkeBCvnXgZA4M9mJi8gXShgD/5849J7uvff+YTKP5f7L0HlKz5Wd75q/BVzqFz7ptzmDs5axhpQAIFksEGDAJLXhPs3eM1xmvW9nqX9RoJMAs2a2MJBYQAS4M0M0ojjSbfMPfOzX373s65qrpy/Cr5vO/XNWqEd88x5/h4jW/PmXM7VHdVfeEf3ud9fk81jcMQJ4RJzcwSj/uJxSW7RRyrNS0iCh43Ltm3lbLiYjPbkpGTV6FM349DBOVxDJdbBV0RV0UIkGPrdtpoVkpUyuLOE0Gng8stBUdLVBFxzaUbul6mpBxvH42anUxa3LKSH2q56xodKTBYzki/5qd2Fe1k74DX7ba6yMVZ2GiqeDs6Osr582/xxhvnOHz0KAcOHLCczK2G4uBqZlURhyK0NtsN61pTvbSrTmFxWovoJ6dYxGLJq5FrwMqRtUQPcUt5vR62VdiO6M/lupBrRv6YuKjlX3HoWsVhERINy2Xd6ep1L4VOuX6t4rWFSBaHr2QniUAvucfi9l1cXMDrEQy4jb7kCE6HiMJ2XG47W+lVhodkg1yjXhPnn2TTevX8IN3hjijlkuCjO2xvb3L9xqx2IosQ4PWEyecr6ixzOMTRu635m4n+KTa3OuTzOQYGfdi7NerVJlPiMDnzKB4jwsyNBeYWFjly9BCtbpVQyEsilCTuG2B8dJLh0TFLQBWRye3TQpLce0bXqcdBzqEIetLw4HB4tXgngqDk8kluqTgU5D6VIpRgY6WRoVQpqZgdDAUtIdAhON0WhWJe8wFL1RJ+t89qHhBMbBvF5oqzU64PcTdJY4fZEiebS7/X1GywDhU5ftUaZbNMo1Un6BHRpsFGZo2N1Lqie2UMqapzXgRXKfILJrtIrVHT8725tUo2n9Xiv9w/son2Gn7i3mGG+0YZGhLUccRyPgUFD+6lf6Cf4aERddjJOKICoIxJnabmINYqMm5Zwv92bpuVtWUVIs9fPM9WektzsKVwKHnNJ06c4Pg9p9WFE/QEtcAv4kOrUadulqlWCnTMBtv5DW7dusHG+iqpzU1u354lGvJz/MhhYpEoFcF9VmqaVWYTeKnNQThoOaJFEO/lLktBoF2u0ixUFB2vmWiOnexjwdJrhppTr3cZL3Ws1gKOUI0FvWtd91Yeq7i2GiqgqogtmWFOS4SVDzlXInyIIijioIyx8jPNlFYh0spw7gmsVmOOS7+WDngplvVE1J542xOEeplvu8VgeUxPyNwt3O4WfnuCVQ9tL+Knuv304zvCUC97tucG7M0df0G83XF9tzp1bK4mbUcVkzxOfwdP2EHX1QY3VMyqCkGSm6x53IKJlqzdtqATJZMuo2O4kCQsCIRgTa35U0RYzQSVydYuhAcZ43ri1k4GuF0cz1YmrnXeHIrHlkYBcSa3bQ7scqPiUIe3NJ8o5lpz5kS4soRtGSt7Ip9kSnrxUynUiSSC6kZZXkszdzvDzStbZNc63HfkQZx1k8LGCr/wkYdx2dbILM3irYRpbNVJhLxIMmjCHyJoD9CpChoxQjZb0uaJrrNJx1XF8Lco22qsNKtk203c0RixoXGc4QQEIrjCcd6+eZs/+cIL+rtel0F6s8LY8ChHjk9TaBUZmRwSDxs2Vxl/SK7XJqn0GiMjY+TTFdp1g5GBA5x79TILdzaZ2nNQ0bSLS6ssLW6wf88eLr31Nvv3jBPye9m/d4xoWK7HIomEj3Jxi4mpITZyq5qI3DTbOEWIMYIqokkDigjaknct58BsdjFbdsLhftyeIP2DYWJxLzZxe8xvU687+OQffIVWy8PQ4BC5XEXFo8xqjhP3HlLyxdyd20yN9hOLhBlIDqhL64Pv+xCjQ2PMXLnOyvwSRlcaosTmKLnJMm911DEtUb+ST6e5zjv3+m7xU+6B3rpst2jaE0x767TefbVbSN0t7vbuCbmX/98+dt/HPbG3d9/tFmd3rxPl5zon7nz0xFt9vLznrmTTy/Ur17Y04rV0nSBzgeTGyrwoeH/B307umVSnXNcFqUKajdQa6e00rXZDc6sdbnEMt3F6wOUTV29byQ3y9yw8dIBa1aaoY2kICkWDBEJWvrvct42duACvYeDzuHTMLhVKKiyLY8jnDuEyAnicIXXY+V0h/V8WS5VimUIhS6VYoFjMky3m8cUH2MoXKBQLur6TMUA+r9ZrSk4pVWok+wbw+cMUiiUMp0cRz4WyEHFy0GngNew4uiaG3SQUcBILe4hGPAQDLvoG4oQjPq5eu8wLzy9zY8YklvBw+Mg+fd+Lqxv6dyMJn6Kmn3ricRZuz7F4Zx3DHubt87eIh4Mc2D/C9MRe1lfSpDdzWuBOJmLcmLnOM+99mnsfOMPb194mXy5TkHmnY/DRj/4SC/Nr2NsdSpk07nab0tYWZqmEy2YjHPCTymxrI9kz738/DzzyCF3DoNI2ydby/IuP/SqZ7Ns8/vQ43U6JsLePb39lhfzmAPcceS+lQoNU9hZefxO3r8t99z9BVeMZZpVG88EPfj9/8Ae/z7XrVwgEfQwM9uMP+Hnqqaf4xjde5NOf/gxeX4hSrY3HH8DurlOorhOO2ai3CniDAWIxOZ8ejhw+TD6Tw6zVVcTcWk9TyxuMD+5TfP0z3/M003umCXpCirgWZ3s8FKFU2sbhNtnOLXHp7Vd44fkXcBCnWHAQCg0TT/bx1lsv4/fmOLwvxA98z2luX71MzJMgFhzkwoVbPPeVNzl5eoKKO0AomsTtDTK3MkuqsMWlK1tE4hEeeuQRXnn920xOjJPZ6pBerzAxNUi0r8PS9lvYDDvf+70P8eT9D/P2zWvY7QG+8bVzbG2Y3Hfvg7o2z2TWee3NlwmF7Dzy+Bk2t1fw+d0U8nkGh4ZZWV5Xl9z01GG2NrJKGRLKz/rmoo538wszlIsZxoaSTI7uweeJcfXtOb754nn6k8M4HS6NEkjEAvT1i9hbYng0zNTUMAPxPhVYHG4vF6/f5OKNW8SHx5DkWOkdlWYLaUgNh4Kk1tdJxmP43HL/FUmvL3Dj8iof+cmneejUOM3iJtRzVEvbuF0O1rY22X/kGP5Ygjffelvx2nZPnFBshPWtLKKOtroeDE+UqgktwfD7A7q3kGxhEV4G+xMqFDtpcf3ydc0YlrEcqoQiHQ4eGdPM9JlbK1y7vonX14fL56frkPUoUBOHnzjtJetamk40IFznZW26kXUxEoNi6PwizjyZdyQjWfY/4twcHRlACOhCA0jGk7TMLitLm1SLDZ27C9tFxkemePqJD/L0Ux8iX0xRM5dZK13i/PWvs7J+y3rulmSYuslslSnkG7TMjq4th0eGiCaiGvVj1tvcnhUHqZA6vOQKHYoVO7GB/YxOHcfh6afUkIaQmO5VhNIQ8EV1Lx4IGPj8HdKpRaUvBFxeHB07YZ+NUukWNucSHdbYWt+iVDA1HmZldZNsrkHD9PPUu36U0dEztDtB1jfydJ1tPIEuxeo6LmcXfyeIqxOiiVtJBs1OFZdRIOLJ4OrcwdG+Q8hbxudHx6PlVJZCsUvIN0UxX+fdTz/O8GSczdQSy6t3tHlAKEw3r8+zuljk1u15bLYgp089xOL8Koa9RbGUZW1llSMn9vLww6cx3F0G+qMUi2nS6VWqVdmnCflFhFgHfrdH9zhWpqmskXcEW13aWZwYWUNYDZLSeGjVI3Tf1GniMH34nDIXyT1op9kOYWsf4Sd+7NdJZdOU6rcZHW/gEWpYOUbcFSN15SKV7U1GThzGFfbRym2xPj+LPxJWQbEjDXK+IP5wHw7Di63RAp+TfLVItdLi1u0Vjp+8n2qjqet4m73Ds8/+Ce9++l1Mjk/ylS99iUS0j8mJaWqyBnEZfOXLz/G93/8+dYW7fT4l2cwvzOn7e/jhB+g0Gxrl0ZEc9qZJ17BTqBRx2jpsbqxqY3UiHtVWemFuVKsNXJ4Ia2tpPv/HX+bgwWPce+89dLsVRYR/8rN/xs9++G9Rq4uxIIfXaaMvFMVuayk1oIXMPV1whymWWqzNr3LqxH2KWXd5fNyaua7NOk6HrMFttFtVXUc5NMvHC5IHb5bAY+3LJWKg7fDT6UpesguPEYW2FcUj9bClzVXm15dYSm+wmlon3yzQaktusEkoLHtnEWsbkiolm5ad+CXR7B2KgBc6lQi3qaUszzz2t0kG7wq3/78qqt59MXePwN0j8F/9CNwVbv+rn4K7L+DuEbh7BP5LHIG/lHD7Lz/Gx37rt1nbXuNzz30WI+agadTpaj6kk06jo5k0IgpoUd4uTjjJARThQXYd3xFJewU6zZcVIU0F1J4LToQyB11bk0bLEhcFR2vlFbo000sQkVI8s5xzltRqFQutjlQR9AQJqoKSdLDKJlhEW3VZiShhFcD1P/1XKDjS4SiChMXtszJJJL+0q45gC+tsWZA0o00KovJkIt422+qKEjHD7/GoMCkOl1KuqM7DtZVNcpm8bLcJBUKEvT6clQIhw8Hi3CKjQ+Nsb2WJheKktra0a16cW11bi1hfiGqjyNETh3nr4iX+51/+x1y6cJFP/dG/Y3yin3a3TDBkYHg69CUFvynZhTZ1nMomMJ/Nk83lKOSLFnK1LvmchiKEhkaG9XiabXGVCqa4iX3HUSeCXVeOmbhtK4IXgmDIp65HyeURAUDEKzkv4r4UzJ4gEwWb7HSIM9prFYrlBMmBcTpU7JYPORe1ao16pao4v75EgnAgpOdaipDiYLx48ZIKlCJ8jk1M6jUmop0ItyLAievM6/fgdju141w2j/Ke5XWKmCj4M8F2yeZY67rqtJPNsGRYiksPatUikWgQr8ev4oe4K6RjX96PCJCm2dYCqPxc3qcIT4LHbplyPXYol0p6PfQlkypcra6tUS1XKFebDA8lcHvcKuTKdZvZzjDYN0Y6laIhbtZSQ7uFJTNHEHTTeyZ28mnFvShobnHligDooFlzaDEqkYzgdtspltq4xWnucagIHAxE9bWFw34toJnNGh5PP17vFJFEjG6zjNfXJeh1KQZXuorbLTtOu0ddmVJ0ivYHiQhW0R7A0/Go2CcIWREApUNbHMPisFaHX6ejx6FjdqhVKiqU230ectWSIrakEqHZxtJwYTa00aBQKmnBIZVOqwgnrtWyNBM0SlpsCvlDlEuWs1myseT6k+tBCj0iJIpTU86rCsWdtuYqiStVnNnlSpVaucJWOq0Ob7k+xGnu9hoqjOcLWcxmnVgygs0nBXjZ3FtCv7wXuTZEiJbOdz2OIrb3D+prSsSSTI1OcWjoGIlAUt+rnHv5T5xNbcF9e92YdVOdcXbDwjVbTv+uovMEWyfC6p2FO1y/cVVxgtJQMTYyogjpAwf2c/DwQZKxhBbkqq0y+VIWs9agIEjmUoGl5UXMao25uVny2Zy6kORak2vW7/Nqjtqh6b0c2rNXj5c4XwU3LQ0YglQWIVlxxTuYPc3plbFRHJpdQZZb2bFyv+gxbretHOAdVLyFWLWaFyzRUppb1Der970IJvIzFXJb4r6t6SAqDSGKsN9xi8j1I05hERp7ztXv/NwiGvToCzJWKDZO3c2SgyljuTXWq6y647bd7YjtCUg98Ucd2TuO2Z4ItFts7Qm7vUaenjhkOWyt59r9PL3n7olSu/+WTg9SVuoKMq2DQxy2thq1doGWo4LD28YVtOGQuG+n5HSa+r8ITIJOc7lk3JTjb+W4yzgr90i321Rags8nkmdX3ZtyjOR7Ml7rVNhrLBLIs7iLtV1GhDppdhExWhqMJMfSiiUQp60IuFJUEpe4YpLNJsVyycoCFkHdZahoL9ez3BeaX9oxrAgDr3Ab2xiCcuuG2Visc/mNTZpFg4FIgszqLSZGPYyNONg/kcDTdFLPFDX308yWSLqDhO0ejKadsEty12qaD6352J0msUSEpqvDlr1CtlVnbTtL3eFieP9h4pPTVLsO8ARo2118+fmvMjOzTKmYJbXRwu23M7n/sM5rzU6RMw9N4Au1cPvkWJepVPKamdpt2umPj+F2hsimSuoGDMfizN3Z4PybV7XRJRIY0sce3H9AMyLFbTs8FCYQ7FI3s0zvHcLlbamAU6+aGsEgjVf1Wt2ibkhTSbeNUzISK4Lb82OaggZ3qKNjZDBBo2njT7/4BrG+KG6PoHrDfPubb6qjJxFPaHG3a5qYtSqHD+zT+zUaDnLiyDGymTwnjp5gfXmd1Nom0UDQarYQ96Q2WcgaqKuNb5L/bLNZTUa7r/ueO323c3y3mPrdQuru5ju5D3q/13O/fjdZpedW7zVkyNcyJ+5+jt5jvtM08Z2Vb09cVvF7RwzuPe6d+08a7+Sa0PWGNW6I61wcoC1xqju6mt/XaDYUHS90AHGkuzwhkv2jhGMRAkEPjXaNTH6NVHaVWjMPzgZtexWnF7wBceFa4nGzJeKpRE1Yc1ypWtF1quRuyhrGLQ1r0tgkjSitlo7rMjdXOyXqrRp0BHkqvBU/XlsQr2SvO0ME3EECRkAFeYlkkIz2XC7LWnqTbCmn8SOGx9BGo3qriVfiH3xezA5s54oUyjVaXWm88xGNhSk3cgQCHpw2qFcqdBryeuRaKhORLPVWjWDQozEM8WSEgcEktWqLudvbvP7aVXLbTfYenmB+YYNmu0LbJnO7m6Df4LFHH2JlcYtXXnybgM9PcaPEz/zU+6Bp4/nnvsW+PfuFy8DNmVl+8Ec/wMkzx7k2e52rM9fZym5TbpgEQwl+/Af/OnNXZjn/6hvYRdBxOAl5XOyfmOLCG6+zb98exien1GEmv3ffQw/z8LveRcPmxxuOsZ65ynPf+C1qnfPs2TMIjQS1zBSZpRhvvnKDAwf2YHdvYbM1KOSFlmGw78Ax9u/by/mL5zhz5hSvvv5ttrPbDAwleeJdT/Dm2Tc1y/L5517g7PlzjI5NgTtCulii2twmMejC4a7QtVV47MkH9LL76vNv8OiDD1Iu1MhlCgz2DZKMDHBo4iQj/ePs2z8FnSbtjqC1Jc9dGusKzM5c59bsdaIxL7OzlyhX0yRi/eQzHqKhaYpipO0avHXuLLnMbaL+GqcPj/PAqSjurkQBuOhLTvHsF1+iVGrzSu4Wh4/uI5zwMzAywHoqyxf/5ALHTp3G5Qly6fJb1Gp5PO4wQW+Y0aG9BEJ2WrZFpvf1MzU9xJ25WxpTkkqV+J/+zv/C88+/xHNf/RaZ7Sw/+td+kI30Mi9981s8/PgpTp0+qI2lgkseGRHhVdYNXhq1Li9/67xSkw4enWR55RbF8jbf8/QjmJUKxe0yeyb38vqrF/Xx6c0tDh6cxGzU8Ljt+P0Sg9Ill8szOOxTJG+z0SIYjOH2CQkmRL3l5s7iFql8g7nldY0rmF9c4Mjx/UxOjpAvpSnmsxrn4cLOxsoSm8slTh5I8Mi9IwSMFvZOSdqXxN9OejtFJBpheGxEc6fTpTob2xU6dj/1lhevf5Sa6SVX7lBvGYrRjcYiGjOyvrGgjsr+vgTJ8CDbW0Vy6SKZtAi0DY6dSDI8Js7GLF5vkM2NBumUTN5xbLaA4k4bjaruLWU+l/lL3Peyh7YbVoObRS9pa3xFWwgb0qAjuporoLSrYNhHU2lUQq0KsLmRZ3V5k8W5ZaYmJzlyaD/3nz7OqZOHKeYqXL86x/nL58jWtvBEoNTKkymklfRTE1JLuSXTPIOJPpLhAOGAh0AsRsNuUKy0WV8rcvX6CvmCHcMzQDg+weDIQQx/jJbUA1w+QrGE1WjdkexadKyQPXnDlPlU9s0dnDYbrUaD/liQQm4ObLdpcoNc4Sr5zQpue5wDB4/g8ye4cm2ZlTWT48efYWT0AXIFJ11HkGanSbGexlSqgI1Qy4vbtGt+rMstY9cW7e4qTucmPk8en69GpZgms5Wm2ZC6gYdyycHUnod58qn3sTp/h0u3z4Ktyvm33iAWCyph6IUvvUQtH6BvJEG75aHZcFIu1Wk254lHAzr+veuZM4pfdxot6o0C6dQG2Ey8HucO5h5F4nrdXmpFoTxZTYa9OdIqNVhNxpbjdifvQ5e+HVwSGdMBj82Lx5As1TrNdofl1Q4ez0n+xk/+Ki0kTudt/L5tIr4oUddpsrdXyM5eZOjQFP5YWGsF2UaZbqVIuL8Pp8tLbmmVW5evMxofxLC7iU9NQ8BgdWtVc9BDoT6281V1usoeQKgFv/Gb/4L777uHg/v3M3P9BqW8YMid5LNlEol+3dNKo9/K+irJ/j6tEUkExeLSHJ/67CcxqyVKRYmQCGlzc8cWJF8ss7pyh9HRBIGAhJU06HbkXLoV1RxLTPLGS2/yz/+332NwcJx7z5xmcfEOA8NDlKttbXbJF7YJ+rvYOtv83Ed+mFJxi3A4hN0IkdsW2kyA+eVVTp6c0L1127T2rrJ2k1iMfYf20m0X6LZrupazmmBd2NoGnXaDZjuLJ+il2bbRthlUatJIYSMZGaFRM+m2JKs7iM1wU8akZbdrLNU//d1/orFG/f1xWq2qOpYLhbS6qpXwpgUoyWKW/ZNEK3nwO12UUjXe8+hHFZX8iz//i/zDf/CLPP7YCbpI7e1uxu1/iXrp3b959wjcPQL/bRyBu8Ltfxvn6e6rvHsE7h6B/8wj8JcVbv/V7/xrFjYX+cyXPoMn6aLradGxW2jGTgMcXYcKA1LO13xbpxR3RVy1lNDdRTktpssmdAddKRs5ERdUyHXYNVdSBEspNItIpOKQFvVFzLIwp/I3tcBsWIg8+YbZFOxcS92QWrQ2pWjdUdeeiH+7i/zvZLFJuV1EWynUywZqJ4ltZ+1siX7islWXroXl1PxGKeDJazBc6vAUZFa31aJRqWNWG9RLNVq1Nma9xXDfMLau08rAyua4d+8+KiJilStEI1HW1je4dv06Bw8dwO6y4wkYmn9m90gHcZbU9oaKkqexGtXBAAAgAElEQVROnGBrc51Q2EetnlcsVF9/mERfBI/HUNEuu73N+vqGol67bdRJG48n1Wms4qW4gUU8luxWEW1rguK0q+NJxFsp/Ksjp9XFZTc0a1WcX4J2EjexuBHlX8ENi8gp50SEL3GfSiaL4CEbTcFNWaKtHMe65A7XxHVpOSk1XxibFrkFMSwCrmTHybmSnNPsdk4RRIIAFoFcCxY7Kr06+SSLb8cgLXtbESfEbSk40J6LLhAMWFhZOypyiIAomyLNvVQXml1zqRKJpArPIjrLBrxeE9S2D4dN8G9FtjN5LUaJkLO1IcXRbX0fnba4A+XvOaiVTXKFPENDfqq1DocOTjM4NKjirohYki8ZDexlcLBv5xoX0c/KTh4dGVEBzOVyqtAo4plkdgY9MZx2tx4/cQwF/G4Mn41oMITh9WI2JO9VMoC8OG0uxUR53NKP3KTrCFGth8iViwzFo4pte+3VFzXX94EHHtSMXXF7iEP8n/zz/5XBkT4+8rM/QxA3lVSRRDypzQhyPC9dvsLXv/kiBw8dYmJ8TM97pVwlEgozNTaugtL1hRleufCqivPiFPN6BY0XoVgRIchONlVU/LM0EeQrOcr1guKk5D5KJBMMDg3x9sVL+j2/z08y2add2avLq1rc2Lt3L+l0irW1NSYmJtWRXGpUSaXSlMsVPIaI+F5C0RDDw0OK7SsUcySTMeKJqDZzqIMq2BRKrObpBoMRvB4fwUCESDjOYGyARq1FwBdheGRUHyNigEc2zS0vRlfyey3hWApp4kAulgpWs4HkErU76gIWAXdxaZHZ2ze4euUC2XxGheqxsTH2TEwzNTmhRTRx6koxQKo2kj23sbHBwp05NjbnqXezpFLrpLZkjKjp63DaZHPuoFqq4/MGiIZiiswWJ62MI3F/UMI3VcT2eLyKO+7hvEV41TxYRb9LIUiaWOwqKgjSXugGcm/sJhGIw0+cthZ1YIdQIF/vjNmaA7wzvv85TK/NTq0meatSBLFQxuIoVcFHxn19Nku43S0WyTT2Hfe65SrtPUbGeCkm7hZsdguqPezr7qmwJwb1kM3f7eyTx0oxtOcolcf1RCxL2PqOyNUTinvH4btRrz2Trl2w2Lgsp6uzg9Njw+ZqUe+UqXeKtOwVQkkPoZibertErpTGboDT46XeEkS9oSKqnCO5N5UisIMUVJHdLsfIcsKqGG8xBCym8Y6YLs8t16glwNp13BRnuYxVKobvOCvlPZgyP6pA7twpFre0oURc8jJfuNxCYJDft+Z5pzhwmzUchk3HG5nDnXgJeRO0ax62lgvM31rn+qUFouEAI4MxOmaBR+7bR1/Ii70OrWwNe8kk0G0TM+z4ujX8gmIWh3xdBnMvtm6AtUKGWqxOO2Sj6/bS9fohHIVAGFMzxTzMLmzx0quXWVlfYWQkpqjpWzMpCrkug8ODjE32UTPTtG0FgtEAj79LkIWSwQb57DbZzDZD/ZY4a5odujaDjfUyZ1+7re6vfVPHuXRhlnA4wdDAIMvL8+zbN0ws7uLmrbc4cmyaQEAoIJarXpomxDsjc2W1Jm5McZw4qZpyPnxEomNkMnUWF1N0GyZHD+znU595kY/8/E/x7PMvUqp1CYb7mL+zqvOOiHdj/UOEPB7yqRTHDh1genyM44cPa7PTxtomC3NzBHwBzfEW9Lzk2UqeqM4E0jgjc6U2zlkO69491UOKyz1oxQhYTQ69e6DnqN29ZrIKyt9pZtB4ix2ceO/f73bO9homdq//emLwd4u3vefs4ZG/W2Du3ed/Qbi1zEkqWsu4pGsYWfzI/SMofcOiA0h2tcxHsi6RucdsODDrFl7Z4bIRivoIx714gzY69hqlaprtwhrZ0iZmp4rT3cXlNjC8LjrSmNRs05U1od1BrdmmUKop+lxyqyXyQBobZE1k5QF3wN2gZavoHNppmtg7NhxtG7am5D9H8TuDuLsy1/gJeqKEfFFdg5mNAsVSmnyxQKFcJFcqaAK1PxymbbPjCYW4dWcRWVUNj06Q3s6rCBXrD9Ju162IB7dHGxTr4nQ1G7r+kTWX5OVmshlK1aKKvaFgiLGBCV588ds0Gl327D3IzK1Z1jfWGRkdYXS8n8WFZfzeEPFohFdeukB2tUg07GPfSIITR07Qajq4evWWYiX3HTjMu97zBFdnrvDiqy8yMD5MrK+P7WKJq9du4eu4CJpO/DZDmO/YZW0pjtxMhqDfRywW4eFHH2NwbJTVzU0+80d/xHs/+CP89Ef/Hq5QHE+oxsLSV/njF/53MpkOg7EhxpJP8NiZH+ab33iZb3zjzzhxaoxqpY7LFtM83tk7sxw/foT5hTtMTk0oTjsaj5DsTzA2PsYLX/mKCvGyjt5IbREIhmhK7rpDGm7K9A+HiMXdKnjXGg0a1Tb2jpt2w8Wxgyc5fvAk+yb3kYhZGYhe2Xs4TcWAFkopbs1c4/LV6ywtLrAwd5uDBw9QKudYWZ0nEg3z8IMPUi3YuH1nQ3OuPZ4YszcXqeSKVLMbrC/M8MPv389D9+3FKTE0JPiTPz7LwnyR0794Gm+wTaOdolhu0N9/gE/8/lc4euIIR4+e4eLFC1y9dg7DbfKepx+nXooQCwzSbeWIhF28/PJrTO0d5G/+5I/xf3z81xjpO63zx+zSDWbvLPH9738aj08aDGs8+eQTVKt1Ll18mxeef4mBgaQSDYp5E78vwtLcJnfu3ObQ8XHO3HuI18++xNbWNjF/gv6El1DAS6FQ5Oybq/z9v/8Uw0Mx1lbvEI34NGPdrFe18UR2ZRIpIRjzcqWJz59kdPgAuZzEKHgYGT3Ms89/ncs3bxKOh8HdweW3ER+MUK6WaDUcNMptpQhFgz5uXb3NySNhnn7sXtq1bfLpJQLuDvaONMRliUeCilo1Ql6MYISllTzrKTl3HgLhKbyhEbKlNg6Pj1y5hNmR2JoAZrvC2toGjlaI/XuO0KxXyW6vkU7NUy4vMzUdxhuoMzISIRKNU68IVt9DelPm/Ri1Tlmb/2R80sYj2WvJTsnpoJAv6XpF9ra9jARx3bqdDsIuF/VyA58vgs8TpVbt8ubrb/P2G5d53w9+kEceepA9k6MMDobYLizz2qWvszB3g3w+jd8v2FkfxTJs54XKVNT9iriQxS06MdrP2JBktxcp5vNUmnbm1kqspyQqyUPH3kffwBESQ4dweRKYXcmX7xCQRl+fkw513M4OIWeXZl5E4TLT05NKqlpe2FBXvqxVhwZC5HMz3Lr1dQaGhCSwzeytC8zfKPDAqUcplIqEY/1cv7XK8mIFr2+aH//Jf4TNMUSzGyRTLLFdTBOMuvC6m0RsTais4WyvE/Jn8XnF1V7E6W2zXSuzupUlX2iA6cTZtDES6+PY3lOMnXiAz33hOS5feYtoPKyOyLW1JY3hEVqP1x3AcPrZ2ihgVuXKtPHQw48QCy1rDqrEEvn8hmLBA34Xm1vL2LotDEOa0u143IZGUkhzarVYwyHjRssS5HWJLBtabRqXNZj9nXWblWkuX3dxtOwE7BJNZVIsbakTtVSQhrBpTp1+L48/+QxOZ07f+8biNRLuYYz2fm6dv0D/VIjB6WFtXHLGIly4eIGjx0/oHsRtuJGyzfbKOuZmhnapatGOAm5WSzkOHTtFu+OkWKwzsWcvudy2ZvZeevusNgEtzc2TTCTxefzUSi364iOMDE1q03ksEdMsXF8kSK1RwWFr6/X3Uz/9N+g6hMBV0P2rWTbJZOzkcy0GB0JEogZdV51OYxun2w71KrZQAopdLly4ySvfvMjePcfpNA0+9/lned8HP8DS+iqbqbQ2kly/9jofeP99PPT4GKt33iIWFcf4cZrmANmcC7NjEkrkiURl/e/SBjdZTKws3mJodACXU7J6Ze1sEbNEvLXbfNjtHqT/V2ohpXKZjt1Go9lUYobE0gz1Dyu62JSYGZebglnn+u07vHL+HF/4+pe5/11HNFO925G/31SHtbiFNd/WJq56F253QOlFsppzY6eUFuH2I8R9R/mFv/ML/Mov/xKPPXYCcVDY8N1FJf9n1kLvPvzuEbh7BP7qHIG7wu1fnXN5953cPQJ3j8CuI/CXFW5/+/d+j/m1eT7z5U/hShi03FbRXwvy0tkqLgLsWiNUMcAuhVAp+lsbTRXeLMuUldEnhbS2uBgFeezQz6UIIkWltr2FN2Dg8XlUDBbhQ5xg4iATkdAiSAn+UcqTVsaiOOGsry0XqGaxuj04pNhsmvo4eV75uRWIu4PEFDyoFj92coNkG6QbKMlKlOK1ZDJ21MEmooxFqBT3kuTUiBMqoN+TIurm6jqOrp3+SJJYMIKr6yLkDXHzyk0S0aQiaG9fu0Ezk+PQ9LQW4t44+yaHDh0iV5TsrAl1K69sLrKRWcKkhsvv0Ay2qT0Tis/z+ySH1mRouI+h4SQzM9fY3FxnK1XD52sRCkmualAzGkV8kENea5gEAgHc4ohU4bSlbi5xnhiS3WoYWqgShLKcC3HT+twBIoG4itJSoBX0VqGQ182jIFwVc+0w1AGtzuadHEsRLFxeEQxE3O5YaE/rtFu5roL3ajX1XLgNyY2VwrIIFWW2tjZULBwZGSUYCltIJLdH85vkfYiQIK9NNqqm2dBNrWTIiigs7mLBt3rcgiG2GgVEGJUNsjjH5Dxqfq3kxEnBtONRlJuIXhsbWdIbTSr5luLiNIfVsGlRSrDG+/cdJBSKMD+3gtMjndGCNhNnswu3x8/gwDDj4+OYzRLBQEALLHKchoaHGEwMUm/V8Tmn8IfduLxdxbeJCNduOnG5/LS0q1ocppLxal13rbY441p4fQatbk3x4S1bHb/dQ502ro5Pu3+lsCPZsjWzQr64zfLKHHNL6xw9+QiDA4Mq8K+tzPHxj/0aa6tr/OzPfJh9e/ezsrLKa2+8zuWrl9lMb/C9z7yH1dkVmuWmCqHy3gfH+yhUSly+8raKbx5BbrZb1AoNdTxPjg9rRlsqmyGdzep1Uq40VDCdmp7Ua0c2rpINu7qypsfFGxQMdJOm4Iqddo6fOqnZfXO3ZvXeFKH7ntNnNEd4YX5RseeCyhYXbD6X1wLy9L69ivtdXl4mL25yKZrnijpOyHMojtvWIR6PMjo2RDQS1szn+++9H38goF8LRljztN0uxTNLh7tcmzIOyTUrWcpS5Hc7vHQq4j700myZOm75BGHrcNBsi4uvQ61Z58Jbb/Hyqy8ztzivzjCn0eXJdz3I4EAf40OjjA+PIs0EgvaWYny+kGNzc4O527eZn59T5LFk65r1CpnspgouPq+XgD+gYrWMT7FITN29AcmeFhFVCvGSCys4LXyKXXfaHNY9gLgarMxluf57maWKW1N3rZX73HVYDTYWStzKrZQxQN6DZKhJU4xzJ59cxENpXhHRV0Ue6RCX3KqqhRCV77/TUSGvQAwlO+OsDv87rnfB9vbyarVpR90G1rhsiTNSpBJByULny7gvblRrCrHE456IJK/DQgfvEBR2HLa9x/VQzUp4UNyc9fvyfw+RvFvMsoQqCxe/W0Dqibc94Uq+7onL7wjHHTv2rrhVXXRtgsY1tbnJ7Xfi8HWpmjly1RQuX4v+4TDeoINcMU2uVsYVChAMR3QsK5WK+CVjW6IHTMGnt60sbTq4PR4tAMp8KMdH7n9tStrJg5Z7S7OTRbjacc+qY13RyVajgEOce/p4KSyZNOQ4y7juFldiS12EQkwQ8VaudxnHpbDk8XW0OYi2gd8VEQOZYmATMSEXCFJbBFGTG1cy3LiaYjvVJhEdJB5qcc/xKVydOtP9UZrZTTxmiagTglLwypWIeCL0hYcoZptspyrYw15se9wExmI07Q7yzRa2oIi2HjbyBS7dnOPLX7nA6OQQJ08d0caqes1keW6dzHKFmzfm9b4QEfrgsRFFRfv8LYaGIhw6NI7LELdojUJhg831JUZGRigUTJz2APZuBL+3n2KuzczNDd547W1Onjiloro0xjgcLZwuWdPU6U+KAGEjFg0Ri0bI5dJEYj7a1ChXs+ogNjuCwA4zv5jF6YpTLTu4+NoV6jlxZLh44PEzXLp+i6e+9wf49//Pp9Qx6fH7peOJoVgSl8QS0OXAxBT7p6aIhSNsbW7SbDS1UFrIZrVpRpqg9KwKGrJZx2zULbSiIW5bQ13r1nUsc4z1uTYA7OTeyrxpNU9Y94qFT7aa1Xbfdz1Xbe/f/5Rb9z8l6vbcurudRT1ht7dE7WHJdzuQdt+ff0G01SDmtjrNZF0iazONOujK2GHTMUeuYc2dd8iYJWSOHUILBp2mTZskzFZd16zYZV3bxOVz0DcQJRjxaSPhRnqN7WxKxXiHv4EzIGKvocJpXegTzS6trjTAORG6pGTSNppWY4UUhGVOF+FI5nixyXW7MovLvC7jbotivqCNWmFfAq8rht8Vx+0IYmvBcMhPwLCywCv1KuVaXR23jVaHUrWmAtLcwgqZnGSuhmmqyAWHT+zn2rUrbG1uad65iLJyzcjYIWtaK+e9i9MjFJa4jiFrqyuMD/azuZphc7Ws1+bly1eVziLUD8l2PXv2HOurKdpVoWE0ObD3KFtry/z4D3wf73/v+8nna/zGb/wub75xmU985vf52G99nFK9zNSBCfLlPNFEEqfXzze/9QpJV5CkzYdZqNAWmotg282Grg2F6PHAA/dz4tQp+oYG+Te//+9wej1cvn6TZ37gg3z4f/gFgnEviYjB8tp1fu3jHyObWeCpJ59ieGCSI/vuoZAx+amf+Dl+8EM/pM7j1dU1xZMKsthhOCiVi5QrJVKZFOFoiLn5JapmGbfPrch6xeE26zQ9dTxxJ2OTw9p6tJ2RTMUg4VA/eyePcubkQySDQ0yPTuB2OjXWQvIV3c4uHrne7A3OX3qV3/nX/0bHcZcLEvF+Wo2uupwvXryMyyXnuMPU1AB/7UfeQzSa5A8//yVWVkuU8h3KuTIP3nOcB0/t5da1s4pnff2Naxw+dC+nTj3Gv//EHzP+of1MTI9w9vzLtLsm+/Yf5POfeZ7EwIA2KH7fex8lGK2RK9xR4WQwcRijOcD8lRzxSJIvPvsFDh2dZHrPMPuO7OFrL77CW5fOkhyI6jzgDxjE+sIcPXbQaoi1SXSGgytXb/Da126QGPESDMTZu+eQrt/n5m/hcrd5+LETROIOVleXWJjZYnM5zcToBPlsUR23sYiTd3/PGaYnh8htr9FsFKFTp5DbxOdzqEhelnx4GaOMAG5HhIBnkEbdjc/Xh9cfx2H4ef3ts1y4+TaesJums6VNFqYp5Jag0m3cDjtD/REK2+tMj/XxnifvZ3vtNo38GsmQk3pxC4+IfrRoGib1LgyP7CVbgMvXN5hfrhJOTDMycRCbO0C6WKYqOHYhPdnaDA6NcPvmmqKFo0E3Q4MJKqUiS/O32dqcZ2DA4NTpUeJJJ9ltcQMPY1aiVKoGmVJOXbZKR3EaVnRN167OfjHi2bHGY2tdJftoB4a9id9m6l4tm26yuV7l7Lcu0jVc/LNf/sccOr4Hf9TO7aVrvPL6S8yvzulayR+yY/gbVCtN1pZyzN3coFxoMzk2ytT0OLFEWKlZglw3vCHu3Fnn6rV5coW2ZtwHwsOM7zlJNLkfuydJteUiX6zi9rkYHAhjs5WwdXP4fW06ZpZ6fglHK0tqa51opJ9200er7uXowXsUYdtubZIvXiIUztNpp/AYXbotJ/O3crgcIV597VWm9++nWGmBLcb1CyucefiHeeqZnyKVbtK2O6mYEo3QxNbZImKbwdedJxi0EY3LOqZMobRNXfYVi5soFKYbZHriMPeeeBin3cW58xd4a+YS7mDAov04vayurtMUpAF2tjY3qNWFGCQZ4iWCfjcf+NC7Nd7C3VljeHQQn9dNuZzFH3CxvDynETStZp1QKIDbkOZPa/yVtUqtYuJzhzViRfljOxQbq915ByemlBtrrraAYIIV89BtezS2odsp0zW9NMoRDu59mgfve5xo2InfIYj8At2ajc5MHmc5THkohqsPXH4Du9en90O2WGFodFznA0NlyS42oUhsbCgaPr+0yHa9grcvydjeQ9pAOT+7oLQHwUfHE0FtKpLm1WKxgK3VJBSIYHP4cBphnA07C3fuIGnNst8yPCLmtxTnLVN1PpfG43cp+aHbaeGyefDbxug4kxjFND6/ZPqW6VKhUSvSLhUpNUwGB/eQWc1Sr9rxuCIUqg1upzdITMRZzyzoa5fm5GY9T19/i6nxKtV6mq49RiMXom/gAdzhMTqGk6WFc4heOzQ4Qqdr18b22zOXmZgYxOWW5m/ZC8opkXqKU6/LTstLteIgu53X/V8oFtTGp3qlwObqKgPxpDYoyTo6Xypz9spl/vT557gwcwV3PMQTz5yhUingcgkVKkMyEaUh9RdpkJR6heFWTLJch3qft7tsr+Z55tGPEg8c45d+/hf5R//w7+5k3EqN7a7j9m6h9+4RuHsE/vs9AneF2/9+z/3dd373CPyVPgJ/GeH2//z1f8nHf/e3Wdpc5rPPf1pRyaYUPoUW7DDomODoOKxFpjgkHe0dJ5flEtLMx5a4NUUQUbajFhp9Xkt0E1SvFJZ7oovT7aAlf1SckTZx+li5oppnqy5aSzSz3JxSjBZRz62Pl/q/iInvIDa7HQxFblpeL8tpYqGZ1ZHWErelU3NW5XUqak+cT26PFjxFGLGKkJLF20OFylYLFXwlE6bdMDWbyOdyE/QGCLoC1Is1Xnj2eT70/R8ks55WQdesNSnmchzdv4/PffqznDh5nKMnjqsrL7W9ybWZy5RqOVw+O8nBMImBMH3iWsKkWMkTi0UVC7x37zRz87d59ZWLlCvi9AwzvWf/O8daMLuy4VcB1h/A7fMonrRcKlIslfR9G25DtZO6WbfEbEE9+yUnN6bZwhLx2qh2KBXLijtT5J9hqPtZjr183ivyStFU8NR2cZbIJhxT0YRSRBUBqIdUVGy12dTzJH9DirTiShVBOJPZROJlDx86xMjYmF4XgoB1iajmcCruUc6t/I5k4cp5EQGq2xKV1qGvXYVCU3JLK+q2FZG2UCyq6CHitIrYtZoWy6KBEcyqk8tvX1Z3zOjINPv3HsLjFVHMrq7PPVP7SCYH1KkkeZ3hQIDtsrggAjil6GtrY9hdisbuOLua0dQRIQwbhjicnKggJse6WvbidcPN+XNEo5KRGmZtucDe6RN4DC+3F2+xtDyDy2XjwIGDBANJ/EaArr2p7q1Xz3+LuflZ9k7v0cKsZFdtrudIpXOktlKk0luah9zpNvjqt77OyPgEQyODFPLbeN0OdWblMhnt9rbhVqfD+OSoougC4TDDIyOK+PO6g8zO3lZk8PS+PSytLBKORsjnLKFRBS85b8Uitm6XQwcPEg6EceJUMVjOZavVUSdPKBQmI1jESoXCdoHT951i//6DZDJpbt+5g9Pj5NQ9p/izZ59VDNmDDz7ErZlZBvr69LqTHFkpdCwvLqsLWUTF+fkFMpspLSTLbrpWM7U7WYTdgwcPqvvsoYceYP/+fUSCIXUyS7FdGih8zrBeL+qKc1hZx21pIrB38UglwdamrUgscdE5tJBQrTdwugPYjJ18V7tDs8dm529rt/orr73M7O1ZQtEwT7/nae4784Bilg0XRGKG5baRzNFmk4XFec6/eZattQ3Mel3Hs07TajIJh0T4iWLr2kmncppPJmhyqTKXSnn9vFS0BD2x0kuDizRx9DJlOzU7fru8PysrS0Vyj0ubF0TAUerajoNTXJvyvzRQtGR89Lr1/ug5SXcji2W8lPFXm1525dJaYqnVNKPNEDv3prxPuf4tKoJVcLJEHwudLqQCcSTuzszcLQzJ7+tzOp363uRvS6ExFIzo39otpvZEnN7r6lEVdk/g1uuxxo2e2Nt7Tb3n6om/fx6dbGXzfvfHd7sSNdO45w6WeUjjAdTrj03mQ6eDettUV44n4MTl65IrbVI1s5oZGY55qTtMsvUiXYeNocEBHRtXVhb1mPv90jgjjQCCUqxZY3G3pQ0rUhQS16wWeWQ8FyeuUADETdgUR7u5Q5AQ7J40pOg71ywxu5x3KQ6LW1xAkYqAlYgDyeVqUROBpysUC8v5Y3O0sbmq9InwWjHIb9UIeqP43U4a9W26lPAFXPiDcTrtOKsrXb7xtRnWlyscP3iQoLvLjcuX+dEPHGHvUABPq0R2aZGEJ4gk37bKbWxNO61GR12KE8f2kU90WamkMfwBAokk6yLYzsyysL7J+L6DWlAWN7Dk/JXF6eAPMzU4Tj1d4srFGa5cmWFzSzI/DR57/EkuX76Iz2fj3vsOMzt7g6eeOsw990xw/cZZWtII1DWolJvYum58ngTVig2fL8HlS3N868W3GR4aUBeRNIaJKC8NIFNjg7hsJnumxxkZHeDOnev0DQTw+MHsFjE8dnzBEOHYAJ/69JeZmD6GrRvlN/7pJ9k/OonD3SZXqeIMBuk6XGSyJc1FlzVLcSvDB9/9XurZLE/c9yDxQID0+oaOvYKxj0VjKm6JCCvud7le5PxLnqvbbWjOpmIphQPdleY4a2vbc44r9rdpxR707v1eM4OuEXbwnO/ES+yMAbuFV3ViO51/7n6W55D5eTdWebdAu9t9+92Pkdex2w28O796973Ya6DQ+1Hc/10rb1uEL83Ck+YSQYPbxG0rzXymCrbSVCENOUoeEOy/sYOI70ijS0Mz0+Vek2aHcq1Ku9MkGA7RPzSg8QelSoH1/C0ylQVtyJLqs6yxXP4gXZdBVRDk0ljodmuOdVbOVb2OKE6GacfrcOH3u7AZLUwEw2pRIARbKU0GlXJDoxRsSP5slKARINCAoWBUm9mkoVDiLmQtVChK3ECblqDvHW42tjIsL6/q+/f4vLSdcg+blCXfslSj25K1r0fXhtIg1TeYJN4fptos65rNbnRJp7fw2B1spwu0THErS+PaAfr6k/iDklE6S4bQvIUAACAASURBVD6fZfbmrLoqT58+o+JPtVDiA+95N0vzy5imnee+/A3yBauRamCkn1R6neHRAVlKcf3GHcqpKsP7xrj/6CkuvvgKDmlCqojjsYzf4yURj2sR+/SZ05w4fZrX3nyTUq3ClWvX+Plf+gVmFm4wsWeSD/3QX6dStmmjRSqzyJ9+6beoNmd4/KETFES7MAfZN/IEH/25j/LoY8epSxNjMKnrztR2WhsaJfv4ySef5M3zZ/n2K98mHBcah1dR8hrLEXRz8sF9zK9d0/ukVmtx4tgZHrz/XewZP47HiJEIRsmk8nhd0mJVIxwwcDu6zM3d4pVXvsXVq+fVrTs4EGd0bJRqpcoff/4rvOd73sd/+NPn8XoiRCNxLl++Qjhkx+tt8e2XP8vcXI6vvXiO9c0C9917hlx6A7Nc4s6NW7iNAMurW4TiCdx+N5/+3JfojHfUVSYIV4+vSyzh4vbsPIODkyTjI0QiYHelGBkLWTQS08a5lxc4MPgU9XKX5dU5Fpdm2UyvEIh4+PDf+mn+7PlnCcdCzC8t0DeQxG6I0NRhYmKY/kSE4eFBFhYWuHxxRhcZBw8e15gRmZvanQa5/DrF8hpmp8CZM3vpj42yNldgZHCcz//hlxkbSfKB9/4A8UgIh4im7QqZrUVqlS1GR6JUKmkqtRyG30nbLiSBLuV8g4AnzvDAFMVCk1JFmqEmOX7yXj73lS8ys7xIR6IyajUMT5h210kmm2N8bEwboYq5DK1akUTQ4KlH7uHoVD8rMxcpp5bwSeOwq03TXtUc7Hq9TSg6hDcwwNJaiW++cpOu0809Dz1OxxlkNZ1DbuJqq0WxXNU4kmg4wrk3XqXT6nLy2CnsLQcba6ucO/t1DhyMMznlx+02mZwc10aoRsNJqQaZfIVKpY4hFBlPgFbTTqXSQF5Iu+vAYRO6jB+P268NId1WhfmZc2yspJi9KXEBVX7oAz/C//jzv0B8wM2lWy/x8hsvsJpawR+IEQyJ2G2Qym2wsX2H5aV1ytt19o338/TjT3J437Su11Y3tkgX66yk6yxtNZldKlNr+hgb2s/IwDT+YAJPMEmqUKdY7+IOBAgEvXi9HVyOAm5bDntzE9ppXPYS4UCF6akYF9+6wqWLc5RyLqYnj3Hs8HHarSwzsy8xNg4H9iW4dvkifncERzfC2nqJO/PrfPjnfpbnnvuqYtvrdQ/zszlCoX38xm99ipszi5ozXm3KPnoBnztD3HWNgGsNXziCwxtgI1NkeTlFtdSiXmxx/NA9PPP0+2nVXfzR81/mys1Zjpw8wiOPnuTbr3yLL/6HrzE2OoVZtytKuVyuYZpVkgk/03sHqNa28AVajE3GaTarHBgcoFQpUirmcTilOVLWJVUCIa9Femqa2timwqt4KO0urTtUKi1tSNb+d1OQy3Vdq8n+w6JHSQO2RGhYgr6IkTgC5Asdkok4T9/3FH2hKaoNB4nAmGaZ00rhbBaUYMD1dT7xK7+Oq+Tgwb/9E4z/2FPQFiKMi0JqG0+yn1wqQ//IKPnNdXXF5lNrGI4u8dFhbVJu9eJJOk6NfSgUKqRSW/T1xwmG3IhNt1rJ6d5SmsWl6bjd6GLYvSrgSlRSeWOdtfUV3XcIEUbmO2lONZx2zbSu1STCxiQe7mN0zyM0U3U2Fu+QzazhsJma6ytj6/BAkmKhQKnc0GZ4r0/ISE46guD2OUjX1wgNG5SyeXVGO+0d0pvXiUXTOB11Os0grdYgycmHtG4ksQNOn4+tzbTOpVNT+2iadVIbq4xODtBplbVR3lpvCE3HTrVoUi61adTsRGIJQrEwjVZFEe+y1sysL5NZ3yIWT+ILhlna2OJ3P/FJnn/xZRJ7Ejz8fQ/RttWVEFMXPLq9hd8jMUcNpYHJOZd1S6thrWdkfR9ye6lnzXcct4JKtoTbExZN5a5w+1e6bnv3zd09AnePwP/3Ebgr3N69Qu4egbtH4K/kEfhLCbcf/7/4nT/4Pa7OX+ELX/8CbV8Lm9+Gy+PShSotO26nV1HAUmiXjb3D7aTZrlMtl3ZyQdta3FOssNttuThzOd2cSHFHioe97zsF++oROIxdkazlfEGz9QT3ZtZECBTxz65ipGTMqiNDipfqCvRRLltYKSkwilgsr1OEYck3KRQL1OtVgsGgJQoIzrdrw3DLYtmmGZzyOt0uN/VaQ11NiURCOyuj0ag+V7lUISQu0EoDe6PD6NCIOuHymTxmuUYsHCUWiHLp3FvEglGGkgOce/Mc/YkkM7M3OHnvUfqHkqyuLXP95jXNNura29TNMvc/cIpkf5hozEdme425uZtEoiHue+BeTLvg+IqcPXuelZVlDhzYy/T0lGZlWQKOh3A4RigUxSmbenGo2SGV2VCUrziupCgp7kJ5r7JxEhOOdAArUthjue0qlSrlcgNTxCB/UMVaQSbJ+RHRztqICmqwoU5AcQbK74koarYb6myxnHKyIbW9UxSWYye5tfr3DEMdDYVCQV/P8EiMUNjQzW/P9SZuFcHrSqd/NBJTx0CpUiEei7O8vEKnbcfr6qdjerQzWorFPeSpfN7f38/Nmzc5duwYU1NTmo0qCN9EbIDH7n0fPldSX7fX5dWuZyn5SpqObK5rzRpeQxyjTeqmid/rpVgpEgy4NHdIkNxmWxyNFg7WsBtUWhX8Tr92L69srujrGRoawm9Ijq6TS7Pf5oWvf5qFxetcvLjI8kKRn/ixv8nf+7v/gE988t9SKK3y5rk3NRfrhz70E1x865oWm1ZWlzhyZJ8WkQVhXCyUadRFiJf8S8mMgmgsZOX0mRX8UQ/FelYbK6bGJ7SI9GdffIH7Th1lYyPN+nqKhx++D68vqLlvfQPDVGsm9XqHxcUN7SaX3FXJCxLUpKDT8oUCFy9cIBQKEgj4cXRhfWVZs1Bdtg5D/XFWV1e16zocjlAuVOiacOD4Xt2Myn10+vQpFZ7kvMsxTQ6OMjYxpePAxYsX2bNnL4mYCCYVReMJNvvKlSvkc0XsIlaXagRiUigcVnTpqVP38Oijj3LyxGkS0YRlohc8uGG5MKUYIOdK3Zv1Gi6b4L+l0C8inpw3EUbtmHVx/vut57G7FOHdaln5286IjZpdsgmrvPLGy3zx2S9y9txZmp02J0+e5IGH7ufhRx5hanzaGj+aZYJOcb6JOypFJp1idmaGc2+e5fbsLP3xJEcOHaZZq3Pr5gzHjx4l4PVTKZX03mhUWniMkIpRkrXUkqzMrpANxCkpAqRk8opzy3KlSjNKt9Wh2zawt10WjUBcdnLvYRWMZOxzu3Yc0+LG1DHXwh/LvSWCgQoeO/mTgn+Wwr+On4JNV/d6c0eg7eq9K+O23GtyL8vjBEUp46l8SJODJZTuuPpE2NzBnYuwpLQFddZaIpIiAHeE2t6k+05jzY4wKn9P3tM747pgnhUfbOXi9j52o1x7n+9278n3eqJxD/G8G8vccxHKnNATkOS19AQk+Vxew24XYO81iHtOCl7am9QRgV8yZXfIB9LAJJ37RlvdmlUzT6EibgMnoX4/XX+bzcwGzWaD8alJhoYG2NhYI5XeJBIJa8ErndnUcScSCVEqlRRTL80NMnhL0UtFanHTui00vBQC5d4V4VcEWhWo5dzLPWET0a6lwr3kijs1M9dFqSYUBg/NDpppKHnaPr+fXHGbfG0Lu7NFLNRPyB2mXjCpVxuKOgwGfJQle7nRxB0ME4r102ja2doo89KXrnDr7ApHT/UxEDcYjns4Mj3GRF+SjYVVwl4/myurmgF5/72n6OuPsSSFZaNNZHwUpzggFhf54nPfxOFx8O7v+z7eevsa0ViSerWlDVF98SStZod/+3//KcemBvixH3o/mUyF8+dnuHp5nnhyVOfzbHqL0dEk5fI6DkeVsdEwH/7wj7Kd3VCnjBxLwZYLYUHWEulMgUy6yOZWkUyqjNMRpt0SQoWNX/2Vf8bv/ObvkNvaxHB26B+MEpOxt7rFyXv24PSYNAUV6fcyPDpFqSJFuRj/6jf/kNsX19kzMkrf4DAb6RSVZpN8pUqif0AFK8mrNZpd7A2TZx55godO3cPS7G1yW2ncsuZCXOGWYCrjgzhGLcqIYd3XzYZVABYyQLOJ1xvQYuBfzNKzGjJ2C6HW/GstHoRm0HPUvoM+32mC6GVQ9+6f3vP1hOGeKNu7d2SNIveqrPV2u9V3O3h7jRa7myx239u917+7gUMc5EGfuPItt7w0Gli52Da6egwEJWiRNBRFuYN8tnUFzfsf2XvvKMnPs873UznHruocp3t6ume6JydlWdmSRwanZTHY2Aa8sMBZLnDNnl32Xg5gjNfAwoLhYOy1vQSDsWVLWLZkyZIljaTJqSd1zqm6cs73PE9NWY2WP3Y5+8eFnT7qM63u6q6q9/d7n/d9n2+ScZK3Ki4C8hiTWmbLnBDCmID0yXQDTJGaKNb+rhYrZVOeVCZBPBMjk09SqOWpGEtY3GaMTnSeY6lRFt+USo5ioYS5YCUXLbC1lcDitOMPt2pGbbFaIZ6O4veLqjVAsSSKrji5XJJyvohPFOAGFx6Xn5agZP55sVudOCxOYtGUWinK+5Z1TLL1JGpiZWMRZ7hKIhvDaW0nl7bgc/XicXby9ae+xdCuXcwv38AdrHP4riGWNyeomdL0D/TxB79xklCXm8GBEFcn5nn44Yfp7+vm5MlXOHR4nOs3rivYcOzYMZxOHxfOXcHt9PHCcy8Q3copecXnbcXp9FIplnniXe/kG1/7W9bWlvF6HEp2+/rXvsFv/PonOXvyFB3+gJ4Rhod38YH3vZ+xsTE+//nP89Gf/CkuTVzlt37z1zl2x3Huuf8+Pvk7n+ITn/gVPP46gaCNwf4juJzDpBMuQu0m5tbe5Fvf+wy50nW8zjaeePCnMeYH2drI8ku//HO4PAH8LZ20tIRoaQ0zPj5OKBzWfc1T33yK7738sl5nVdE57arGdbrsmlXpcpu59577+PCHf0KBNKfkrMocrVuoFsqIK7nNXKRc2GJjfYrf/tSvM31znbaOfgb625icmcDttvGuJx5lSIiWJjcf/6l/RzJR5pGHTyiYI7apqcQmzz3zHT7xiR/h53/xV1jYWOfrz3yDzeiGRkasL63zgff9KJcnbjK6bxevn3+Jzcwc+46OsLg2hdcxxPPfukZ3dwcbG/NsbcY4fPA4q4sVgr42zd6MxzYYG99DNlPgjqN3kI2Jei1H30A/8wtzvH7qJCvrK6ytr9PZ103/jgGi8TiBlhD5YoVAoIXZuasE/QZ6e9o4duwoqVRaMy3nZpb40hf+lr0HRtm7bzeBFgeF4gZGa55yNY7XY8dUr9PT0a0REJ/+1F9x4rGDvPfdP8SNicv4XDaCPhvJxAobq7NQz2N3WTTTvGq06VmkXq4qYVbcZsRhyB9s5/rUIqlinUfe/X6i2SJPP/8SyXyJeCGHOxRUsGphaU1JvnJmQc5D9TL52DpH9wzxkQ88yeK1C8xcPY/bWscfElenop4BpG7ZXU5cvhZMdi/PPv8K1+cS7BjdT//Og8TSkCkY1MJ8ZXMWj9vH+MhhpiaX2ViN4Pc4OXJ4P9cuX+K1V77HyHAPnV1WevqsdHbL/iJPPh8EGnvyVCJLPJYjFOpSS99suko41E0w2Mkrr5zCbHHSEmznpRefJeA186Ef+xD9PcMMtA/hD7lZXL/Mn3/pd4ln5vC1uPDq+uhjdjrDZsSs+9v5+WscOjjIvXeP8cQjR1nbmOa57zxHteomEjNy+uIm80sVbOE9jOy/n7buXbhsAQwliQoRl4EKsXSKUEeIUJsXAxlqxQhhT4n566/hNiUYH2zT75259DxVS4GtDejpOExsS9yh7Nx1727iiRuUK+vUyhlCgSCzNxfpCncxv5Dle2+cI56D/ft3kkwUGOzdRynn4u+fOkln+27+/Sf+H4ymMmZbhmuT36O1S6J7tuhpMeNzW3nmuRcwu4Kk80a2tvIM9o/x/nf/CEOtw7x0+iX+8m/+kp17hxk5sJtLExf5ype/it/txusO0dUxQCya5eLpi5itJj79md9idXWS9c0bGM1JWjtsCJ9Q8r+NUXFGEgsSIWLK3liUmtKbqCoJRM7Lq8sbWE0OWls7lRxcM5o0S1nOiz6fh1h8Swmlsr8TN6FgMKjgvPQ7BKhvkEaKuN0htmJl9g8/xBP3fxAHbkqlJKZaEjtC0qpTWFzFPLfCs3/6JRLX5yFRpO2uA4x88Ak2M2nGHn6c3/rYx/m//v1/4s9/9w94+OFH1C6/aChx+sIpfvHXfhl7wIHBJfv7CkJnxWDF5gkRX11RV5aOrlbqlTx1Q7Fh92sUxzWJ+jCqG4vEtjgDLZjtdlJLS0qY8rS2NZzXxImtuW8X6a2cNfIFVtY2yZqcLGwlGN8zhsfhwi7OYeL+I8h3rYrVYadayqjDlhwyy5WixhkZy7IXLoFlSzPEqYl9sKhRi5x7/ouEAm6MBh/ejnF8bQPUShvULUKqtGCxe1ldXtczS2trmM3IGn6/W7OKxWVCzgOpVJ6bN2dobenSPF7JFnZ5bWSlf0Mdh9VKPpPTe4cyJGM5NjYSlI02fucP/5hLN2f5uV/7eS7PnyVfTitp2CDnObNRz3aabaU51g2FtxBmJRbH5XTjMplIrCR54PjHaPcf5Od+9uf4z7/z/3L40NDtjNt/kZ3a22/q9gjcHoH/lRG4Ddz+r4zW7cfeHoHbI/DPZgT+KcDtp37vd/iN3/9t1lKrvPDmd7GGJOO2Riqf0Ya83ehQq+RyoaHOkQ11WVpWpbzmE2nGoihdpcFcq1AuNCxGxdJTQAaxHbaYRJ0k7TVho4r1rlgcl1WZ5hIALV/AUBN1qyhkxRJZQIcqBbEv1dzGhtJJbeluWXtKdpmoMEwWI7misF/dhFvDRGNbaqHn8/saOX9Gg6qXpAnqdLooFctk0xnNBpPmrUHPCw17ZWkY6kFMGmo1M6ZChanJac1Lvf/e+7lx7aZm0/k9frrb2/i7r/wtA319hIJBtQQe2NlLzpIiX0tyZeKKWod1dbczMjJEOOzX5nEhlySZ2NRMrO7OVm2aOTwurs5M6UFZmooej7thBVirqUrU5XCrAllUNdJkjEYTqsqpi2215C1aGzbSjTzaBnAu1qxiF9do1NZUYSDAitr62ewKCsj1EbavNlRrRr0GcvASAN7jcmE2GSnk89oolt8R5YDk4IgaRM4iki8r11FUl/I7Xq9Xm8KixBQQzx8MquohlcjgsDk1wy2fL+inMIzF0lmudS5fxOF0E48liMXlID+A1eLg5rUl9o4dZmhwmLW1VR5+9FFVL0rOp8PpwG/1N0AXo2TbirJaDpUG0mm5jn69JmI/KmMlQJmo1GxyCLQaafEHKAoLVgDkREytofL1pAKRkzM3yRcK+Hw+zp45o3axR44e5dy5c0SjUQW0FhYW2L9/P/Foipn5ZYzWBL07LJhtRV75/hUmLsZU9dvXPcj4vhHWNma5en2SUItdc8IsZg8ut5fW1ha1KXR7RKkr7OAtajUTbleQmekFCoUSGxsralt48NBeNuJLHDg2rurqpYUVfT+paJzBwUEuXjyvc0VA/j2799AS6iSXr5JK5rGYrUzenGR2dopde3YzMraHCxcuakN7bXNNc4wzqST7x/eSSsTZmlumf3SIrcgyG5vL/NAPPaFgaSKRUPtvvb4+H067Q8EQAbyikS3NpXW6vUzNrBFo6dJG9OULF3C6PHpoXVtcUqvv1tY2vD4/XZ1d7Bndzc6hnar+GR7YgVXmu7j8aoaq1AshINwCGmnkWptMdQWtBLg0aiZrWZnwogiWOd5QhjaU2GIB1t7VpQ32TDKnyvGNtSivnX6VZ19/imQxriqdsd1jnDhxgsNHDxO0BylRwiy5T7mUkj6sBgsLG/N842tfpZbPkYxuaaOxrbWNoN+v5BO71U4xmycZi9MWbqNeaVjhilpYMm0lR0tscpvZqT8AGoQk0Myrla+lJAnoqgf9ulroqoW8seFOIGx5aRwJMCE2otIc0GbBrYxnsYauqqOo+ZalccPTXIGXW3boMu+bAOd2MEVAVKnbMvb6IY4FAtBqDWpaGctrEWpH4+cN1W1DofoWWNpQw263IG4o/N6yRZbHCujTBHqb5Az5/7ecFd6yUG4CrkqouEXgebvtcYO40gBg3w4GNWyUG+Bz87XpW7hlGSt/Sz6af79p71qviv9e7pa1nRWjQazp5V8rZSESFPLYnBYcbhsmiyj8RMWSIV2NYfLWaOsKk8tniWxFcPvcdHS2UakWNK9S1jCr3aS2naJQaLDyDZoLrcCaEJcUUBML35oSLgSk0uunFt8VHXtRyYviVrLxnG6n2uQKaUPBb1E62+zkRaVdKmOwWHX9LBbL1Aw1zXU2W0XZWcNUreGRfGcsxLYyShxwuLyYZG00lLQhZnSIJbMTsmG+9KfPUs6VKSWLmGsm+rs87Bro4/CBMZxWIV4VcDjr2uT3eO3UzEbiRisTM7N8/7U3lYA0MjaqwMGFi5fZMTBMsVAmlylSLdTpbu/m+e+8wPkzUdpbzNx37x727j1MpWxmdn6NtZUYkzfnKZcq5BI5XA4bR+8Y47ln32THgJWf/bcfxmjJEI+vYbbUiCc2KVazdHS0E0uk8LrD5HNGQi07OHtmissXZ9i75w48di/VfIlzZ0+Ry6fo7WtVS+liKcLd7zhMuhhjenZaFZmVsmSqublwZpGw24+97uP65Wmqhhp2v4OhXTs1l21jTVR1WQION4d2j9PuDpCNxTEI6GmxYzEK2UHmXl3jKDQ/VZRoZVGGyFSrq6JUVPSyDjasxxv5to15J5+3FPhSO7flTTfB1h+oYlU1/5ZyfvtGtzkPmir07crbJqmiCfpunz9Ngsf2v/X25327PXOz9jRfV7N+6GuXhme9rDVfXD60+qgDQGOfKKpslZtLDdp2ujfVq5hkrkix1RgNqTsC3Br1d+T/nS6vrpXiTpDNFTTKoWSoYXXa8QZEZWajaiySzEaJZtZJ5DYo1DNgLYOjislao26uKinMVLdjrNtUkVQoVkhmixTK0rY3YXfaqFXL5HMpzKaK5ny6nBaq5TKZZIlivuE1L+4cEmPhdXjwuvyEfGG13q+WqlTLFXW+kJy8TC7FWmKF1c0NXI4AZqOXlcUoBoOD4dE9bG1tcmNmAqO9RGuPm8N37qZQSaiCMxTqYHU5yo1rs7T421hYWNH1QdbO5dV1zXU/fsduHasLl6boaG/H7WlhfmGBeDSD3erBafOTz0j0SRmP3cb66iL7x0fYXE7wQyee4KM/+iGuXbvOT33sZ9VadXNzU904Zmbn+Omf+jg7R0a0nrW0hHnhey9gsVro7enBE/Bx6eIF1paucWB8kPvuPYHPtwODsZVitYg3VGdq7iW+f/qvqFQz2Exuxnc+RMA1yKXz85w8dZFjd9/L3z/7LD/x4Y+wuLKslrXHjx/lj//kT1lcWsLmsBFPiFNIBrPFxPjYHk489hh3HjtKv5A0EZKSfMqe2IDFZCfkD1CrSOTDVf7sz/6QSxff4MD+Me6+692UyxY+/4U/plCKY7KUOXb8EA898jC7hvfS3b2TwwfvxGZ14nL7lNw22NvPf/ujz3PX8cP8x0/9MgVTii/+zReZnJ5hdPQgf/NX39Szzuj4LozuEl3DHgqmLQLtDgrrKVzWnfzNl94ktpWgs8vNu99zl34dW3WwNCdnNoFA0iQzG9x//2NcvXSVXUO9OB0uUmlxOvETiydYWF7S+yiVSZLOpbG7HfqzbK6ke9/e3g5KxRiVck7XJFGsh0ItBAMhFhdXlGRos5lVlVeuJihWSjxx4ig9PS1ENhcx1Cq0CFktl+M7z15msDfAk4/fhUXOLKUiFcnrlnXMgLrKpAQcd4rlrAmbpYa5XqFeE7ejxhzyhTopVe2sRvO0dOwEm58rN2ZYiq4yu76I299C746drKxH1bXH7w2Qz2SwUye1uUJf2M9P/8gHCNrNXL50kujmFC0Bs2aW5vMxavU8Trcdq8uJ0xsika3z9HdOk6sE2HfoAXIlK9FEVpXBqWyGfLpOR0evbuQikXVdc/ePHWZxdonXX30Vr69EW2eJQ0fEZtWMzdiNoeZTUJWqmVrVzPJihFwO2sL9bGxmuHF9ifMXrpBIZBnfe5C77z3O+9/3GBYhsOXLrEZW+PZ3nlL3nq4ePzY3xFJbxNN51tYzxFOi7HTgMLv4sfe+h0N7R6ias7x+7iVuyjrlCJEpuLhwcYNMKUhHzwHaukbJiu270YzXFYKKVc/eVqcVo81AKCTRJFmyqWVcpgweQwp7NUq338jG7AT1UhJHi5Oc0cj161HmpxNkMgVawjZy5Tn8LTUc9gpPPv4ElAysLW6qq4TFaqdk85GtWllaXsPjCBFZzXL1zCz5pIlqwcqjjz7Oo48eZ2XtPF19Aq5HMFpFwVnjwsVZfN5O1lfTmIxeDh+9h6P77iZRTvDf/uILXJ28zPi+3cRSUSIba1rPKjlUCS49heuXb+J1e7j/4TsIBlxks1tq2VtHnKBKuNx1jOaikmXthYACnMIcNZmEDCf1uuEwpucduxu7xa1uR0I2K+YFgHTIUOqeT/Zogl8KiCf7eFkPZQ8moJ2Qp2R7JsT0nKivS3a6Wnaxd9c9jA4cJuD0YTIKSTNFIRUnMjVJZG6GPWPjPPeZ3+fys5c5vHOAVCjIPf/mPeSKRcxl+PbXn+HOg8cI+QJcunKZriMH2NhYJNjm5dCDd1FzmzH7xPGljMniJJvOYjPZsThcxNZXcflcOD1Cfs1plI9mMldlDbZjtgp7yUA6uoHTZqFuMpPaiuEVINdiwyBnDyWFmakbpAdhxmS1kSkUWcolaWnv5ad+5mf54RPvpbejT8+wxWyBarmI02HmysQZ2jp8PPLwfZSqGd0TuUpBDOKDbxECnhwOHFC9ZSFcTpLdijA9tczYghW3UgAAIABJREFUkXvUhcnszWF0VikVrRhMbqKRuO4phaiYSsUZ3Nmvatt0KqZEJcl/NmKjo3MnuewmTrc4Wsj9ICpisX82YxKguCLkTRulQo10tsyffuFLxAp1du4dY2ZzhoIlSanecEGS+A0h3CnBVlXZdXV6s0iMlOxnNKrGjNNkohgr8857/w1tvgN87CMf45O/+R84fnxEKHyyU7mdcfvPpgt7+4XeHoHbI/C/ewRuA7f/u0f09t+7PQK3R+D/FyPwTwFuP/17n+YP/uyPWNhc4GsvfBWj34jJayInB3Pxt62YoWxQ22BpGoobkOR+KJgnVqWqjqoKTKJ2jmoZpOqQhsJTVa9VaT+KaaNRwUVh5cv3xPLmofsewGGyYRB1mLCsNftHcsxELVYVkZ3aD1nFQq4i/2fQRpvJasJsMqt6UkCnc1fOEk8nNIdHch1lgyxqs5pJ9HEow1EamjVR8QooJJllxQoLs/P0dvXSFmpVS0YBEWwGM5HJOTIbWzz+zseZnpxWAEUyU6VreP7cFe6757CqKKSpIQCGy2ElXY7yypXvsWMsRGdnh1ph2sVKN5sik4pRyGdxOy2EPF4CXhcOGb9ykXypSCSbo3rLmlDG3Wq16/sTZcjUzWm1iBaLrYZSRpi/ktdipWoqqWWngIsChopyWIAXsV6V9yKNzqbyramiKVWzVGtZTKpebKjIbGYbVlND9SYqTmG/FvM5spm0gkN+fyvUfWysiz2roN2NHONCLt+wyr6l3pPXlS8WGBreyeTUNHaHh7B/F+Z6m1oAi02U0+NUBaK8HrnWkokqGZDhcBtOeXxrmyo/jWINWUkpeOZxeojmJDfKq9bXQhJwmJ3EsjEFtuX+FNXCG2+8yVDfMJ3t3Zo5Kn/babdr9urNqRt84xtfx2p18NhDD5MuxlW5Jo26lbVFKvUckc0k0eSKgiJyuLqVlkw8HlPViOZImuWQnVVF8alXbuBwhekf8rD/qJ+aNDZsHibOJ7h+JUF/z14Gh3opVtZJpTfVDrijdYREokAsucXY+CilUhZ/0I3L5WRqcoZ0uoDD5iceE8Awp9mTkr944sRj2D1WsqWsXjOxMSxly7T4AhTyOVaW5+nsEjXfqmao+Xxt5HN1zpw8w/E7DhPdnNd8ttWNDVxeOQyaNGf64PH9Cqa7HJI3XCceiXLwwAG9X/1hL+evnMEf8Om94XV58LpbSKSjJGJbXDh/gf7+fhYXFgn4Qjz2zgd55funOHXmJtW6Q4Fdu8VKR3cPbW3tDA3uZHhwmJFdIwwNDeK2uxsZqFI6alXN+zGrtXkjv1Dep+RxNiyADdookWaDwyHKNKkR5YY1sACaogaXZr9aojcyRDOFJOurq2RzKSLJDVbXl9lYX9Uc2nyhSFtnN4fvOsqe0T2EXSHVZKeKjbkTXYqwEd9kZnKKM6dOa/Ncxquno4Ppq9e0MTnQ1695w1L/CtmcoJfYLTasYlUr38tJfqmAXBYKBVH8N8BosR2TZpLYnIq9pViCSRaXfE/SqMRWWTDbarVO1ZADcx6LVX6vYSksjSRRyAvIo0r5mtRhIb4IqIc21aXXZDYIuNgA/gRgaAI80niR+iqKkwaYeUu1KfnWP/i6saw1AU59PZVmTm1D8aev91YGbRMkbYKu2wGYZjb09uzM5qIpc1DqhzxenlseKx/yPt+ei9l8rqa6VpWmt+yMm4BQEwhqWig3/1bzOba/5u1Kw6b69u0qxQZLXuzbGyp8MUs3YKUmFrV1WePMeo9KpmypItndZhwuydEtkipHyZPE4jDrHBLLUmmUY6oRaPFqBlgsFSFTSGu2tNR0UdJKTZJ7SuqQgE/S7JG1VFS5WtPlPlJSUu1W3reop2sYJI+v3BhPUeZKppc4UyhJxmDE6RYSkEHdHaSOyTqdyRVFU6CqxUIxSiEfw2IW1YwXh92nWWN1BKAW1VEBo72ioJDYjZurLjoCw1y/vMHZ16Yop+1sLsUJBj0M7+xkx84gwbABlw/MNsnYzSiJ4+qNTZZX1qgbrPT1h7E5HOSLRW7enKK1pQ2PK4jX6cFmtpNP53n6qe9RKLjwBdz07fTg8QSw2iwMjw4zP7eozU8BlorZMtPXVkjH8uqeIZb4VkuB4/cOsmdc8t5ypNIrbMbFXrLhUFGrm8mkqpgMPsoFJ+urWV55/jpGsxmv008suqlAhtSf+99xjNm5Kwzu6sbts/LiSy/xyOPvZGZ2nas3FhgdOcDydJRLp66xe3QPJ979LmbnZhS4ExeDXCpF2OtnsKePVl8AU6mGoVLDZrLcMlo06LojdU0avlLjxHpQa6EAuaI01fnaiHwQMLMBsjbcSZrgZ3OebAdutwOsShypi7XjLXLG23awjftOQOFG7diutG3Oq+1K3ub3moBv87maNaGpwm/OzbdvmJs/b4K8zX+lpolriZDIGiQ06X+qWfmtPF/Jhrz10URuZTmRmipktFs/UtqJxm83QG/J7ZP1QWyx5ftCfhFluqgsRVkuzVoh+NjEDttnw+GxUDMWKdQy5MppYvmYri1CYjRZjVRNBgyikrbZ1B2iIC4GJbHrrzea2PLNUo16qYysDLLHrBnr1FxGCkYhXRhVoVgv1akVahhrRpxWp4L5bpsTj9ON1+lSopD2gI0ezd2Nbq2RzcX1UzLvQ60BzRksS3Z2pcbM4iJGs0ct0r//8gQPPDlKT08v5YIBj9PP0oLkQK9x8NA+/vizf83Y3n6Gd7VSq8s9Z2NxcZ2teI7DR8YJh7sx4eDMqYtMnLnG3ffdDZUikdUlhvq7iaxEOLRvH+VMiY9++GP8+ef+nCtXL1M3GEgkUyyvruJye3jixLvVur1UrrB3fJyJK5eVtLdnzy6e/853KCZiDHa2sWt4mMefPMGeA/sxWJ3EUmXNX5yev8z5iW8Sjd+gp7OLsHccc2U3l64tsPvQPianp/U9zkzP8sYbp5m8eVPJhRoFYrPQ1hZWEPXIkUMc2rcftwCrVgvr6/O4vVYcLpNGK4gVbjop+6o1Nta2+OLnvkjQ38KhA7txOTwYDCEcDh9/+/X/jtVeoVJLsxFZ5pd+5d8xN7fI+9//r7h8+Sof//hP097Zxe7dOzm49xCdrnEunj+PtyfPkQd2Mrl0nZMnL3HzxgYeZ4eSEkf39jK3cQ2DJ40zXCfY5qMwUyOXdDJ/s0QsEicQqvBLv/ou0pllTJUeXn7xKi+88BoPP7GbYBuY6zt57OFH+eZXX2BjLY3bHcRm86htcywVI5ZYZ3J6Qkks+XKcPeO78QeCRKMxjdaQ3EepP4Vimt27hxgY7GN+boHvf/9NOjpaVEHY19dFqNXDRmSJXSN9VKp5SoWMrFw4HUbawn4iGytcn5jDaYHdw12E/SFsQvqpmjDXxTEJsqUcxZpYsEs8RhmrSfYlooiVtUxcB2Ttasfl7SSRFbWsj0BbN7Nrc8yuzjE1v0QFK31Do5pFLRbIQoIVNZ/LZGRxepKOoI+7Dh9g10AXldwmqeg8hXwEl0NcS+RMm6RSK2C1S/a1Hae3h8s3Ely4skF79046ekaIJHIYrTZyhTTJdEztZ4WcuDC3gtvRRn/PEBZDnctXXiVfXKCn18Adx8bJxstsrGYZ3z1CvWrE5wlRq1p4841Jrl+7wcTEDBZTmPG9e3nk8Ud4+O53EimukYquMrN0jfNXzhLbjNAaDqszlRCX1zcjJFIJljcjSibp2dHF7r2j7NkxSGUrw6VLN8nVbCzFq6TKborGVjZiBto6RwmGerDZnZoN7bTLfrtIsSLAoheLza4gtsEoUQ1VKsU4pmoSQz6Cmyz9ITuOcoIrp19loLuL+c0cl+cTxBJ5xveOU67k2diaI5lZYudwO+trC/jcXh558C7Onz5Nb3cn65sxTl9dZX4jz67hXXz0J36CV196jZeff43kegaPPUhHSztHj42yZ0+IgSErkeglrs9cZCkhR5cOvIYQ4zsPM9A5jD/YwlPPfZOap0zOlOHl119iaMcO6vka2UgWv7MFjzPAc899l0DIwYknH6Cr20cuL+B5BJOxgMNhxGqW/WRZSZACtkmMT9AeUpKkEtUlVsIg5EQhjlcV7EynhJgZxGr2UMjXMdTMlITMRxGzEPKK0qMQK2IjaSVny77dSiadw+X0Uq0aNGu3o62Hfu9u/KV22tu8tHbYMRcr5JJGsikniwtLePwG+va04vebYT3OX/72ZzEnLRx8z2O0HRvlhae/QYcvSNDiJLK4oueQrt5O5leXCPe2cWV5hn3vuJPWnZIBK3v3Gg6DvRELJU5bBSES5fAHvRpvJIpWg9wk6nZhUmKS5ARVylk9r9bKOVaXV5TQIaR3k+xTZR2rSpazTd1p5G9jtqoTU8VQJplO87k/+yJum59cokwhU2bX0C7sVjNnz72BL2DhsXfdx5E7x6kjZEkDxoqQ1KRxI05L8rrsUHVCxaavrVKus3xtErPLQceONur2FAaxQzeEqJVt1GriLpUjnc6Qy2fYMTRIrV7Qs9L6+irCXW9v66NUNOLze9mMzOIPetQFTJ6utaWD1aV5dVgT1y45100vLvDMi9/lDz//TX7sZ34Ys9fMVmZN7aXlDCORU6qQLhSUJCmxSyJw0F7ZrXOV1WTGWofsZo4nH/x5OluO8NEPf4RPffI/ctdd43rO0Pcqwfbya8YGmU/ILLoHemv34zIY5KB4++P2CNwegdsj8C9rBG4Dt/+yruftd3N7BG6PQLNv9QMpxf84JG//kWyGX3zxRf7zZz7NZ/7r77MSW+Gp734dS9BM3VEnlUtjEYVr3aqHaxNmbRiX62Vlv8vBpS4KXNk8ippHKKWSwyfgqsGgTRLtlRkbjUgBN4U9LVmIwi6V7lZyK8YvfPzf0u4NUy9VVPFgEescDLJFVwWFMIE1D7dqVMs1yc6VQ74ActKAk5OnKGm//HdfZmZ5Fn+LX9VDsr2Vw63N6WoAuCI/kwOSZKhm88pglk+x9BIr1o3lVQWJ5mfm8Ngc7O7dwcKNSQLBgOa2SG5nuL2VYCiA2+9keuamZtRK4312YYFw2Edbt5vNwhyugEUbgqJ6lYat5LS5XaLurSlQ2+r30xkK/wCstjudpEoVosmkqq1cLjeJREptkuX/5RAkYK2AnLJ7F8awfMhBUHLORJHVsFGVbGGXgh/SrBeQRRSz0pyVQ5WocqUpI7bCdrdHGxvyGLHBNhpM2iwUla9cp6LkxYoi1dhgClMXIEIaX37aWts1q1RsZwUUlTw+uW6i+hIgQaypw22tmi0jOI/f14fP2UUwGMJmE8CjoRRUIEIyG6uN62W3uwSipyKHPrF5lqzE7DrTU5NYjXa++/wLPH7infR09hKLxcnm86p0m5+dZ21znVgsxgvPfZexsRHCrS3KeF2aXcNqF+uqMslUglwuw8zkIiabgaHBHm28SANXsjltThMr8wnuun+MTVHGudz09HRz4eI1ivkUR4/dweL8OulsRBXGcjh75dWT1LM7OHKsnyP3+bh24xT9fcNsrbo5/eo6TnsXW9E1ytV1Qm1uBd597n4WFlbZSizx0KP3YXdYWFtfYnV1lXA4TFdnP5cv3mB5aU0bnTK1RPElNqMt4WAj0ziTZ6B3J/WSQQ/naytzlEtpCqWUzqN0qkK1JnPDozlOLluNtqAosIqYrBbNu7v3/vs0U1ea7mKd6rA56OrsVJWPjO+VyzcYGh3FYHXzymsnVT0t1r+Xzt3E6RV7Rjv5XJ6WQIC52TnsziCHDu8WjREub5ChXaN0dnThcrsY6h/S/DdpWDTsH+uYDaYG8CRKUVHUy6G2XGmozrRrIAfyxj0l932lWta8RwFla3VRGpZVyS/23UabEDRqbCUjTE1NMrc0p2z7QjmnqkaLzaxWmAJyy7Xr7u5kdOeoKuLW4htqA13JlElsxllbXyEZTXDl/EXNNg56g6wtr1AtllWh/Y577yPg8agSQrKsBEiWZpooZh1Wm1paikW3qNEbAINR66JmaUvtU4Xnrc/m/2huaiPL8i0lWwOkqdSKFKt5vUcFQGkAsQ27ZwHvBLjVyqBSXvlPQBwZvDqGqvzdW+rSW6pNxWwEKBeb4G3WxkpSUP5NQ937lpJP1HwNy1VRNGtdl8cocNtsHTQAVPnhW6CL2DQ3VLjbAdu3q13ldTdB0+3gr7ycJojbGKa3FLRNkGo78LodrGpmbzcbJNvVgaJy2A5yvR2Y+keVfwZh3TfGXH3KBdioynjocGh2eoMYIzm/AgJZyKQTJLJR3AEbnoCbZCZB1VCmvbOVEkWSuQR2twW32NZZ68RTMbVoFUtcu9RJUWuXxHWiqvVQ48i0h3YLhJL7RQAjQ2NN0NzbujQdRQ0nX4tSu2FVLfeWqiEVADP+ABSXtVuWbFEmpFN5MQHH5RFbvBzFSl7fhwDVknFekfVT5SHSh5N7GQV+S7kadksIc83P/M0o505OYjD6yKS3qNYK+FrsHL1zGKenyvL6kuaBZ6I2du3s1r8vqi+Z475AUNX7N69PUS2btfEqtV6Uv+urm2qF6g2GmV9a4MWX3sBoKfLBH3832ZzYHFvVWj6dLGKo2Jm5tKb1y2bwsL66wNjRHs2nPXJshK4eH/niFtV6RuuuXC+r2Ukinifo76G3e5ibNxa4fnWZ1eWUXsd0vKTW/nfesQejqcbOXX1kcglW1lY5dvxunvrm8xSKAoR7oGannKup5fuRg/uplnKaAWyp19g7OsJAV7eCcclIjEqhjMvhUucPcXvQpVz2CYjiTMDDWoP4IeoNIRLV5HrL/dewB9YPg+y5GnuC7R/NeagPuWWR3LzvZarKfkKakM3HbQdkZR5u//23FL11jaLYrprdPre2Z1E353SzBuh9fCtTb/u/2+di87W+9T7kbpf9iYyCEEcqqggTIFTqWqMGNQrXD0gdMjaijqk2VLmNGSOMQkkwb5B95G/KPBO3Ehk7AWqVgGgSEoalcQ2qYqPaIGPIXtJsM+GQrEePC7PDQr5aIpPPkClkyVSz5OpZnTNioyxgr8Vm0Jw7UbTKJaqJ23zBCCUT9YJB9z05Z56sKa/7L6vZhqluwVQzqbuDkH3EhUYcaUTk5XLY1QnFbnMQCIR0b1gti8OErIU1MmmxSo3gdEv+oIGF1UUcXgeTs0tsxTfxhZzkSgXq2LAYPAwP7pRIRG7euInPEyQaW+bw8XFmZqdUxba8HtNs6ZGxXhKxNJlUCbdLMq4jXHr9MvuOHWBteRGrscr+sVF1oakVqsxNzTM6uFvXpbNnT9PR1aUg07UbU1qPbOo+UVQiouy9gj4PxXyRpcUl9u0ZYkdbK4PhsEZ5RFMJ7n30Lh541wnyJTP5ol0VYsvrF3nz/NNMTZ1i39gx/K49zK+kqZqcXDp/kZtTsywsLmu8wq5dI+ro0d3VRV9fD7tHdtHb263XX1x/pGsvpw6TqYLJXGZq7ioGc52rE9c4dfoiVcmUtXhp8bXjdwf0dYo6et++43od/utnP8Pq+gwev4X1yAp33X2MJ088Sag1pPXyjz77B+wa3UEg6GJpfo1j44/zpS9+mUhuDleriZq1gtEEnW29FFIm9owe0jq/tLHExck3qDqiPPT4MfIrGeanCmqn6XbXGdvnYD36Gk8/M8EDdx8lsllQa++uASs2Z4Vnv7HG2NgeDuy6n1LOwcpylHS6rFa/A0M9vHHqRUq1LQ4cGcThqWmEy9VrE0TjUbo6dqiyTBSDc/OzHDi4g0otoyCHz++nva1D64fE3giJrljKYTLLOi51q04iHsUqOdT1Om6Hg3qppMCjWG2H/H61hJfIDJvVouQ+gcVEtSuRBLWanFnkU8gjjb2fgEFiY1+p2TBbApitPrUUzlVEiR3E5Qny6ulzvHn+KqH2Plo7OtTadWNzi3JRlHx2cqmEZoAKyeDo2BBhj4l8Zp3Y5hRWYwqfR2pvlnwui93lx2wLYHG1sxYpc/7yItmiDW9ohHBnLyub17EJ9lyvk88biGzm1WpfyI/VWganXRxhUkQjK4SCPgylEq++dJ33/fA7ePCB+3j1+2f4/gsTTM/OcO89x9k7vp+9+w7Su2NIHTwW51eZmL/E4voNXWfcdqfec7lEgekbkjVdJ5cTt4w63TvaGdzThTdsoUySeqFONWEhsmVgI2llYq5AphKidccB3MEuzWWXiSHEYXO1pO4xHiFYul3K0xY7cam2uWySsmSqG0s4jCXc5jy2aoKArYS1mmJ64gKbazG2sjWWYmbcfg+dPWL37uDUm2/SFmph76ExIltzxKLrDO5wY6xV2C3q+5kIX/naq+SqTlpaPNx77xGSiQirMmfLBqLrKVam13DabPzSJ34Mt6fI2sZVsoUUjsAIXV0HCXe1kEzGdF+zvrnBteuT7N6zj8XlNZaWlmnvbFM1tNyfkdU4xqyZlk4Xe8a7CbZILRElbgqfX4BIiWCSQyeUi+JqI/euWAPL/SvkUjl/i5OPrCFCyGmQlR0Wl1qru0XNnKqSTVc0n1qyz2vmGlaHVZ8/m0tSLOXxyNphFsK7EFeEHF1VS/y+viFOPPJDjISOYYjZiSw9R6F2Hpfdy/KcmYHBf43D6cfckgdnlHpmBZM5SD1rwVAwUnNZqbvq5NJxHCYz1USc1NbWrRpUoiKOxZQR49+1XIJwf6+qYEXN66gZsJtdZFJpluYWaO9oJxj0UavmwCBEQdnTm8AkPQTp6whZrESxmCWVbMyv3u6eRoxDqaQ9Idkfm2xOjGa7EmAqNSHvJHE6bayurCgRfGs9xuLUEtlUjkNHj5OMbLC8tUaLz8yuPYN4wy4qpaQS14Q0p3sc2Qfo/seMoWZtALcZcZRxsBWJsL48w9ChUYrlBC6fl2rNIdwiHbtCvsTWlhBWtgiFg+QLqYYTnMmCzeomm61y6tQlwi3tJONJdo2MMjk1SWtbmzrIrS7M0dfVic1uxmIzcnP+Jn/99N9xaX6WEz/6TmK5mFCmNL5LSPfijKKEdtlLCR3XJG4CVr3+8j35mYDlLlHz5k08du/Hafcd5KM/8VE+9clf4647x25l3N4Gbm83eW+PwO0R+D93BG4Dt//nXvvb7/z2CPyLHoF/iuL2dz/ze/zJZ/+EiemrPPPS09TdNSrWiooxbBY7tYIBi0HyTwVQq6otsaSiSAabS1S1Yvcitppi51StKFAoTWQBzaR5Lg1AARTlQwClomQP2WwipyMdi/OzH/04XeF2aoWyKm5FGVsV22JptwngoVmPdQVu6/myWgGbrGaR0FI11ijVK3j8Hr769Ne4OTdJoDWodkHVekWVn2aLMBYNqkCNRaLaFHPZpJFQw2m2k0tk8Lm8ZOJpBaWGBgaJb26xNDPLUP8Ab545xZ333KkKz3BXK7F0jNnlaW3Id/SGcPrFXsuE0VxT1YPdJeB0Sd+r1W5vNIdKJd205zI5auUaTouVtkCIgNunCmAB4RbW1hRgFUWhgLQCGsphSaxpJftMcg+liS9Nd2H/ShNUAYZbjVABbEV53FDSiFVo49qoQbXRogeJpg11HScOZzt2u1evq9gMS96hKD5E5idNUqdVmOROvJL95LJp3qnkSBmtdgW+fJKPK8B5TXLABA8wYbFZtJEhIEYkEdXsWtVI1wUQlsaYkXK1hEWUkYYG0JArZzFJk1Ky/QSEqFuVkRuJRdjcWiae3uT06dPksnlOfv8NOro62bN3D8uSm4gBj9vD8sqqAoLxWJytzU2O3XmARCKiVpKT12dIJGJgrjI6Oqr2mF6Pl2f+/hmOHz/O8K5hzcoVdbTVZlSr7WNHj2kOUSweY30twblzV3n/+x9WMHN9NUZvf5ve30IYEBD82a9N8J9+8ydxB1eZmT9LMlFi/oYFc22Yqesx6oYSW/GbahW6Z/c4iahRFQE3Zs7SN9iB1+tkfn6WyGaU43ce0UP8/Nwa87NLCozIPV+nxGZklbGx3apOmZteIhTuoDXYRj6TJpOOkMmu8Y4HjnLoyD6+8IWvYzCVKUoTp1Knv7uFw/t2YDEbcLhcXLoyQTAUUsuy6ekZ7DYnXo+PO++4k9ZgiP/+pa9w9uwUodY2rM5u5ueX9R4o5fMUsqLWttLe2sb+fftV3T48OMiOoX6sNicD/b20trfg8Nj1XrY77RhrDXV3gyUsyj5pdFka1uRKMmhYvTbsusXuU4AJwSZuZRcq0Cjy2xpVg8wDYTWbSGbizCxOc/7CaaKJCOvRdQXzA6EWuvp6CIaChFtb6WjpJhAMisiYSHyLm5M3mJy8Qa6aZG11hXq5pll2ya0kxjL4rC76O3rVyt3vaFimdoTaKRfKeN2Sa1zRprPe/wJyCghdrjSstNRTWETrNQXDBSSRuSvNAYOY9zVtTRFwREA5qXBlBWjlawFlBZNpxE2K04FkvUr+dANMETBTcnAF2JMGgKgv1cpLgEMBSqsCMlox1GvUykKKaICeCmwYG0CuzNPm+EotaVipS61u2FTLfJR7Tz4E6GyqYQW4VSDiltL2LRBaC88/sEXeDrRuV+I1AZYmUCTvs6nok2ZGMwtT1hX5enu+pjxfU2HbVAVuV/41AaFmfWwq+ZoWy1I/RcGz3dK5Ce7Kv83X8XZgVxOHRQGsVs/SSG7AQc0SLPniQkgpFhs5ZDa7o6HmlHoq6lghGFhQsDZbTBHqCuIOOlQFnq2k8YU9qsDNFbOkMykqem81MpwVmJVrWWvY88m9IXOhUm9kETevk1i/l8sFra0yz0rlor4eea2Nx9wiSRiN2jBX0kxZ8hullgXJ58pEk1EKpRwWhxGzw0gFAa0EZGmsJeVSHWNNlAOigDBhdZpIpRP4fV4MdZPal5byVq5djnDlwhQL81lsZjOBgAubr0pvfzu9PX66giGdO1LnxT1DAGij1aJr9traJhubUcKhdgL+sOZDtobbFSgXi+rX3zip6o3B4R78QVEoJ7h6dYIjR45iNjmwGlz4nGG21pMq7+I1AAAgAElEQVS88fJZVlc2dK0w20pal44dH8FmL6vtcXuHXwG9XFZyyaqsrKzh87bQ2toBRsnDlHy0CJfPzbG8uML6WoruTp/a2nu9Pm1GYrCxtByls3MQo8nJ5lYcv6x9pQLJjXWCbicjvT3cf8dx5CqUslm1U5d1Whq/SlIRlxEB3MslapKvbjJoFmdDYX/rPhDaiFHcB0TJIvex3H9yf4lV/FugaJN40Jzzb9/0NuaEkD5EEfIPrZKbv7vdRrwxx99S8wop7x8jAjZB17fbozcf23Tl+McIGDLvms/zD/7V+id7h0Ych1pBN4HoWk3VTD8AbG/NSwGjVS2oikFZRHSmNoqyqJbF5lIswWVs6wIEC0Akc0QIDqLAruo+VD6FUKS1XMZbHEaKZfJlsUm24Q74cXm8GGVu2KBYzxCJr7IWX6BsymBxiytqCYtDXk+detmA1ejCVLMj+K7shQvWPJl6llJBHBLqVBQbEIteq9ZgaVjYTOJCILVdssjzqo5z2wQMLtMjajNPJ8Wc1G0n5UqDcFOo5Dl76RQ3Z+cY3t1Kz6CHrUSUrbjkqtupFMx0tXZptu53v/0cl99c4kM/8xDBsI+Z+WmE7zcw1MfN6TnGRke4fumqkhtaWropCbASk9z2IKfPvE4xn+XOo/spZDNUi1V62nv4ype/xd3Hxwl6vFy+dJlKvc7xu+7l8sQ1NiJRPG6/qlYjmxvk0nn6e1qZnZrn0Qfu4sDQDnIbawqIeEOtlCxl4iULv/Srv4DJGgajX11m5pev8Hdf+2Nef/Nl7rjzIE5PD99+/izVEty4McXwzlHe9fgJHnvwUZ2rDptVVWImQ418LtOIGDChAKMQ45KpKH/xV19gI76ugL/d7iaZKFKrWOjt2kkhU8Lr8vK+9/4wr588yak3znDfPffxR5/9XWqGAsfvPEh3TxeLS4vce+87eOfjTzA3P8Mz336K1bV5fAG7uilUS1Zeevk1HH4fJjuYHXVGR7t533vezd9/9TuszOQ4fOBuMrkc5ydOUzbHiKaSjB3w0Rbcz/TVHFb7FsHWInsP2Hn2Wzfwu3x65hg/1EXZkMLl8WOodzBxIQ5ZJ0f2v4P+3j1cujDFmTMXaGnxki9F+PEPPc4rp56iXN+ip6+F6ZlrdHV3kM3WePXVSxy/cx8urxW3p6y1tlzJkdcznrh61NRqXN00TKLQrirhSLKjxZY0Fc9iNdtx270YKgaMmqdQolzMIBnULqcBh1MIQMIikfu2EWEgAFO5LM8hk6Gx7mrEi9muziSVsjiMGNSdx2rxqBuExeok1N3D4kqMp194idWtODtGRmnt7GB5dY3qLVJcvpgnurlBl9/F4d07GBnsoJqPkI0tYK6lsVvKeF2ypmRUsV412rF7QhhtXuZXMpyfSOHyt+EJGjHZDaRzJUKhQeLJCjdvznH0+CHiiRXsViPFfJmVxTjGqoFWn42L5y7i97rYv3e3ArNtwUEO7O9n/54DGF0WVtY22ErFmVtaYHJ2Gn8oiNlpUrV4PpVjZX6FyGpU44uEUCFRNCN7RhjY2Ue+nmU1ukg8HSGVMrC1biORkv2FBVdwBH/bLupWD0abBYxVnA4TlUIOS9VImzeEzWCnYshilvN/tUxZYovEfr5Uwm6u4zRXKKZWcNtytLcYmJ18nWR0seF6VTUxvZRlaHiYhZVlMukq6ViZO4/ejyfo4uz5F6hV1xV83TW4A5vJRTFv59lnT3H8rod449TLBFustLa6uTExhc3sUKvyiuQKZ+sEWm3ce+8+QiEbAzv66B84yOJijNNTr+HtcGB21smk86zMRjGknQTtnURW4uRKGRa25ihZU6TScY7v3scd94xis9VIppZxe8QFLEuxlKRWk9gcg5J9qFpVPWsxSl67oUGQFlJctdQgJghFVOyAJbLAIPnrTmoVORuZ6GofZN/eozhMLk5fPsXZc6cVJLTbTSRTMex2q9qOS1yHzSp7RAvhlk7uu/MhBrp2UkqaMcQNJGPfwtd6E0PRwNZqmD/94hpPvvs9HH10jIphk3Ith8vezfr8Os++8G0OHttPz0C3nu8ssuwVM2TiEdxuOyZRzVeLmK0uDBYTm4kEdo9PldXmhg2ZRlytLa8TcAcUqJT5aTA2zlm69otDhMFGUTKQi0IUM5JJx9RNzOtxYZf4FSEBVITAiu4rDRKRZbGBuAuZLHpWljijrq7ehlWw7FHzJYqZNA63Qwl0Fo+TajpGTZSlJiFv50GIA5aMrtG1mpcaDUceydI2qALYQz2d05iD2RuX8YRbCHbtxGIWS+fKLdGA9JUavSUB811uGzYhc+SSuL0BbFYPFy9e4+tff1ajQTpaeyiVZL8gb9VEMp4gur5Gf08H9VqBmqlA3VHhr59+kf7Dft7x7ndwfuKCRg1IL0X2cxJzpPnZYo9sbpDBmucL2dvrmahex2ezYS1ZeejOj9Hq2c/HPvqT/M4nf43jx0ZvA7f/oju2t9/c7RG4PQL/MyNwG7j9nxml24+5PQK3R+Cf3Qj8U4Db3//0f+Gzf/AnrGwss5HboG1nGxWLKNnkgFzBanBgrAroJ0rJGrliQZtdAuIEXX5UG6L2jQ1QRvpjsiGVw4mAFar8uZVjKICKCCH8rS3UK2USkS2Ojh/AZbVTzhQ1+1HACVWBSqNaGta3GpdOkxVzuaYWtZ6gX1UPYhmbLeels8WzL3yHM5fO0jXQTd1kJJvPksqksVlsZJNpvB4Pdxy9g1wiy80r1/G7PPjsXtqDbXS3dSg4k4onSWzF9aCSl6bJxXO8812PI4bNK5E1zlw+S99IHzcXbjC3Ns3I3kFmVidJFQQYrCib3G/1UUjnKZSKav9rtllJZTLacBW1jN0sFj+oJZ7DbFeVhSj5BGgVBrvf5ycQbFGmr9gfS1NSLGZF1SdZLJK76vW4cTjsCg7YbS4FWmT0BYAVEE0OhALIFspiOyaKXcn5bCiwRLFsE/WvWC0a7aoYFDBDvxZQQlEnaShbMJhqlEWhUStpdqfcEzlhiQogZbVhl8avNIHV0lYOd6gln1h0FqtlUrmMqmJFrSiN8SNHD1GuFpicukYsHiEcDqlipVIuK7N14uo1HHY30Xhcr52vxcnqxqKCD/39A6owiWxGaO/oYHZmjkCgBZfLpcrhYDDI9WvXFXh99LEHuH5jgrNnLmvTtrenS0FWUW/6fAE8bi/fe+llbfTLeJ08+ToHDhzUQ/n6xip79+5Te6PJyUnN85JrklqN869+8gP6d1544bt6HfL5ooLbF05d4gMfvIs77g+wuHqZyEaG5GY7L35riXTcRrWSJ9BWx2ov43J52dl/J+lMmYnrF8jk4wraBYNedu3apYfmqxOTxKJZBvqHNCvO5/Oo/Zioaj/ykx/hxRe/S3wrhdPhVSV8pZTFZq1id9T55U/8KGubswrECVjzla88zZMn3s/p168yOzmP129VJvHOkVFOnnyTi6cm8bTa2T0yyvr6Ju2tHWr1+71nX8cTcJHL1sjEK9QMZlxeUekM8t4ffg8DAwOEQ2GCvoAe3P1eL4ViEYdDcqTzZEsJ3D65pxtlVFjxDotdAc7z5y/o+A4ODRIOhBRIs9lt2qRugPvCaK/qfSSWoKJMyuQyaj8r0qPl9UXOXjjFhYtnWVieV1JDf/sAe0bHVWHSHm7D5Xdj99j1wFw1VHj13Ku8evJVtdVLZVNUaiUFPN0eVwOIxkwpk8dpdLB35x76W7uwYcVcMmCrW6BYxVgxUC1UlFFdM5S1wSXzSjJ1RQ3nFFWE1XELPJVi1iA0SJOjCVyKyZU2A1S5qawGHR8BCxRsVBRRVK/CBG+ChA17LamNTRcDFdcKyC2f8mfEOl0thkV92bD5lga1qAQUpJTmS3NFEzLMLVBcuiEChagq7haYK/NEnq9hW9+o56rNE3JFU5YrIMmteq+QrRA2boGMzafZrlxtgjFN0LUJ8jSA1kZDownkbrdVbSpnm+BsE8SV328q+Zqg0nYARx63XSXYfL7Gv9szQd8CpJqv8e2glTSmxb66WBAaihAJBEgTsExAdhlbAUALaucq66I8XhvbAjojpBm72ijLvWu0GyjV88TzUSxuI609LeRrGbZSG9g9Njq62zTrNhGLKnjbAMlFVd4YVW1mq/pQrFAF1BY1gqgExba5ARJL/nwmK2tHHbvkkEuGZzaj4ywZ4ZLtKLnfquS0mNWWWRqXwUAAk81FNJEjU6hQNZkVXBKbP2nKVcp5RJTitFqplirqCFE2G+gd6KGQy2mN97jcas8tmXWJeJWV+Szfe/4S0zdTeDw+Otv6aAl7KeSn+bEPPaGOGeuRdeKZhMSsY3U51GUjFk+xuiHknQQOp4d9+w7S4g0yc/kma8vLDA0Psv/AXl5+9SVu3LiqTbK9+3YxMryTRCxGNpWmr7uHSkmyQQOcOzXH6dcuYLLWCYZtWKxVdg5309ffxshoL/HYGm6vhUI+oeMn17NYq2NzBVVNEw72MD+1ycWzU0rw2lyPUi5WuTG5QmtrK50dg0zPruF0+ilLY9dYwWYAc7nEv37yBH3hFhIrKxjKJSzSEJec1ZoAF15MFhu5XF4dBCQ/T6aE1CZxulCCgKriJdtWuE0C1Muab1RCjjzAYKliNFV+oGbdDoxun2dNUkNjXsp9I4DxP5wn24kOzfm7fe7J3JBavl3pvn2+v30Ovt2K/O1kju314O11QxW29ZrupTRjV9W1DSKDEhpk5RSCgxalW/VNM3EbedBSdxu5wA2ySuOjsUdV8xLN5W7Y8esOSjrO9Yr6vUg0hzhZCHgh9vcKnmthFpeTuoI6pZpcZ7kmJlxWG+GWAO6Ak2QlRaQQYau4yXpmjbKliNFZx+4yYxKAt5jTNbLh1iBxGVIjrEqwK1XqCnpJqZf1VPZGMqetqgyuKnFJ6nwpFtf9lwC8TrsHl6Nhay6AqFifx5NpfMEWvvwXX1Ul/4OP3I/RYiRViKoNcou3VdVhya0050+d4b67H2A9OquKeJfHyaNPPKRuH3/31DNszuYZ6LIx1L8LX0CUjFZ8wTBvnDrDm+dO0dUVpqM9xOzMtCqKQoEwV85PcnBkmIeO3cH66jpdPf1M3Jziey+/ij8QIicRAnWD5l2+4+572bVjgFMnXyPocWMvFUktL/PIYw/T0tnJ1bklvvPyWTqHdvKL//d/YOeucWQgJRd8KzbP57/4SW5MvUxL6w66ew6ze/cBUvEUR/YepzXUpvsD2XMLQCuqdok1MRsNChaILejEtavMLS8qmWx6TpSzAQWX777nQb761acIBlr0OvT2hCiVEpx44gFaw36SkSxf/uJfkkzF+eAHf4RYIqoOJ08//W1efPEUjz/xOA888CBXrl3E47czOTXB5auX2Erk9DkefOxB0vk4m5urOG1m+to6+NB7f5Szr57js//lc9htXp548lE2Y1FefPk1/KM+4lsVohsF+gbM+IIpRsdaOHP6EpXcAP0D/ZjdSXYf6OTG1DyXz9YxVloYH22jWqhxx9HHOLT/Aa5dneM3f+M3+dV//wvY7VmSuXkmp8/Q2x/i+o1LBAJBPve5FzHb6zz2xAHG9vXhcJe5dv00VybS3HFnC4M7holEkqpONJlkjWnEHEjdEnKF7OdqlQpLC/NUSgU628I67sV8RvOCJcdB+JtCSBCwVyIelGGGuD3Ip+x3BKAVVa4Ns5wFK0WqRQHY6thtZjKJDH5nJya8FMVy3mYn3N2L0eXmmRde4pXTE7R0Bhk9sI9ivc7s8jK+oBBqiiTWVrCUMowN9XHPkXE8phLRlRmquSimep6OjhBVSiRyaSoGFYGCzUfN2smZi4usb2QItw9gd4VY3thiZGyMjegqgVBQ965XLl3H52mlXjFTyVVYW5glsrrMntFR7jh2hLE9o4z3j1A05vjWs8+QLWUw2U3EkjEKErfgtJLK1llbLxPZTFEp5IltruGw1nn4gSMcObIbk6VCV08Py6txLl1dZWmlwPx8msWYmbpnGKPdry5Hra3tZNN5MJjp6ujWfaQAswoeyrlTonIkVsEmTgQZXTOrRQM+R4BKoYQFqTklops32DXi49Spr/P3X/5bHv/xQQ4fGeHyjfN4/EE21w2sLVvIJv4/9t47StKrvvP+VM6puzrnMN2Tc04KKCGEyAZMcHjNuzb2a5tgwF7v2th+1wFsYxYbmzVgARILAiQQklDOM6PJoSd0zt3VlXMOe363+pGasbx/cPb4rO3pOX26p7rqqafuc+997v19k4dSwY7bZmF+8SolfZQmv9QQCoTGsrT2+zDpHRTzZXbv2skrLz/HwcN71Trl5RdPk8mIQ1UT6VSJ2PyiWvd/9NO/xK2376FUTfL400+QFYKczoDTJRE7bbx64hQzk3NYjRaGBod59P7naeryMLilhUwuwdGb91AsL9Ha5lARL8lkBLfbivj0SACE3FwVcVn6XFmIM0J8lpqHvI1FuU+VpN8iMUVCQqiXkh12H8WcuN64Wde3la1D+2hs6FD3GdmLnjt3hpdefl5l5b7lnjtp8Lp58PvfV04X+/YdZOvGnTR6W9V8pqsalDV+NRUgsPAsVusSFp2ZWrWZf/rWSVyNPcxFYzR3rcPhaedHDz/Jz3/gHVy59gLD63r5yaMv8OEPvJ/9BzeRL8SZmxulr6cDk9w3JRYlX8TubmT+2jT+5nYsbh+FXIK8rkgikSSfKbBheLNacxazCSwWuWeWMcgasqInkS6TTBXJ5oVsnl8lQdsp5oTwoKdSymE26xSBu6wI/hWlHheTHqPNSqlQJRxI4nU30uBxqD2tzSqq5hwGgyhV7SwsTisrd4vNRaEkhHcbVYT8F1JtXq20U62ZFSBrQO4hFSjbqWUyVGxGZq9eompw0tC0m5mZEDsO9JNLBzl39iLpTJENGzfjcjsU2T8ej6h9fCaXxW4Tt5cwp09fpsnvpanZzuLiPB53EwaDlVMnz7Jn+27mZ2fxeZ2Y7HqOn3+Z7zz+I3p3dTKwYx1T89PYLVZVT1FRPxVx6BGSZH1PIJ1J7iPyLesg2Z+7HQ4JKSG+mOCtt/4Gnf69fOT/+Qh//t/+KwcObLwB3P6bq8LeOOEbLXCjBf5Pt8AN4Pb/dIveON6NFrjRAv9XtMDPAtx+4S/+hi//5ZdZDi5h8Bjo39ZPwVDEqrOQqeaxYlf5ISaDVRWz1GJcbPxEfZtJ15WWq3aM0giaqkJyVut5gHXFbN3dUUeuVqCkq2DWGykU07jNVlUc0wuQaZYlbB28VSoxKUZrRne5ImadsZ7sYdYzvzBPOBmmq78Pk8NCppijINVyvY68Lq/snefD86xElunp6KLT0aGyyOQ8LCUBUSW7p4jf2UgxnRUSMuVcWW0Gxf63VBX1UZSCgJYOG8vRFbDq8bS6CcQXWUosoHdUmFi8htEptncZLHozheUK1ppD2U3Z3W5V+Bbr37b2LgXeyubF6/TS4PZTk8Kr5B1ZXZh0Rinxq2JeTdR0dTS2bhOtMygLHilC1kEFqXcbVIG8UKti09vriiy1zJdNjY50LovNaq8ra+rlkDpGJHVInWzHCurKiGJZ2ltyh016i2pf7Vsnm1qV7VNW4ET9dAXE0CvrvkpRbDnL2E0WxcJ/6eWXmJyaIpFOY3ZYaWjyc+bsGb7/3e9SyufpHeilUMqSycVpaPSwZeumem6fsi+scOrUaaoVHffe+3ZS2QyB0Bw9Ax1KKfmlL36dNm8bd7/7VkZGLnPq+EVuftMhVVB97pljNLoaOHzbfmVzlszE2bdvD+fPX2R8XPKBzRw5chNeTyPHjp1QBW+x6bNa7awEgszNLdDW1qaAp9nRMd79gZ9nbm5eFRJkEyZqrkggSPdAH/sPHKCjvYORkUucePpFDG4bmza0sGGrE3+nmctjJ3nfe25l/JKRS6cLLE4XuHrhNEO7OihX4gwNbWRxtsDFC1Mq/2jztk3kcglVzB1c16/AoZOvnsHn9HPbnW/l3LlzqmAQjQWVovvI0QO88sqL1Mo6Olq7Gbt4FZdPbHkjDA5380u/citGc55wbJn7v32STRt92G1NWM0tbNl0iG9/+0FaOzpIpbI89+yrvPmeO3n7O9/BQw89zMsvHCM2G1WggqjnpXDb27+OnTv28nM/9z7VRu3NrfX8ar2eklLIS85eRCk+hVksxTubQ/IyC9QMAm6WlQX3Y08+xhM/eZJMKo2/wc/uXbu5+y1vwesSADyvlLeitpNOKvZvYv9tsVjVY5PTk1wevcLTzz7FyLWLROJBOrrb2LN3B3sO7GLT8Bba7f04jE4F9soxIqkwZ0fOcOrcq7zwyjPkqznMLjMNTV6VQVqSfk9FzV3yeYwYSYcTNLv8bB7YgC5XxVTSYSqJ0l/GtAVzTa+IF7l8hopJLHHrI0vZjsqmvFhR85/FKFnRZtU3hXQgn0MIFJl8DJ1ZQN66rbkUJ+U5Mr+q3G2DFIrUSFXIgvQ9BTiouaCsgEGNGCPzpBTtRRUm5Bj1vhaLKpyL9XSd3S0AY73QJGCHNpcq7VmtRkkpOGtqzpR2UFb4otY11AHaUrGuTFXlVDlpgTQUULzGlnQ1ZUmOIwomzZL1+txZuR9o1qnXg7eqZrtqzapZrSoVsKg9VD51RYGgmtXq2vuNPKapa+W9NWWt9lwN6FmbtSnz8D8DiVYZBnKOa/M61edSCmexfBMigijyRI0gTH6xuBQ1kIC3pbqKy2RU80od4DagK5sp5kW9ZUNnkvk2R0lfoGIqk8hHqVnK9K3vokCOyflxShTp7Oyg0echl04TjUYUycFsNam2EDBW2VvXqhQFTFXZ4pK9JvbiJqVuF+WTvEb+Jjb9UhEXta6ARQK6CYBht9tUvrc8z2KR61+gKMVjkw+zs4VcwUI0VVS5tslUCqdLikxC7MmhL2fQI/asZVLVGiax4a+WFIFHMuJUqnxVh9PWiNXUgq7YxuhIlu/c9yIrCzrueftdjM99j4M3DSrbY7vHwdCmYYqUiWfS6MxWLE4nsWSG5WAEf3MbI5evYdebMGdKNDh8nHj+Euu39NO/oZOLI5e46eZDZNJRfF4Hc7NjpBNhdu7aQkHUywUvzd49BBbj/PCHD5HJxjl8RNS5Na5cu8ytt25mx85BlgPjNDSIQiRHoZhiIRjE7pFMQQMmnYfOlg3YzY0kw3nMRicLcwFCoSQrKwL2inLMzvxiiI7+DqwuE16Hld//+Mc59dzTjJ45oyxga5kcurIUiQ3YHC7yxSrxVEaCvJUFn6g+BaQTVWg9k1mARMm0NSNpD7qqDrPZTrViUPcxg5AKjEWUTcDq1/W5sj+tSNW2wMq8759l3L6RPXJ9/Ndtiet24HXrc43gsHZcy1hZq2Zfq66Xsa2g01WXEO13eb2Q1LSvtX9XkRdCXpC5T60NZbwLSF1btR40qv5fJ77USSpSIBWracl6VcC2IsmY6vOpyNVrQqSpA+Eyr0nmvTxPMlcFTDKLI4GE3omyVqfDYjIpsFTZ28vAVo6aNUWOKlZkLVxDly5hk2xys5G8qYKpxYWry0PFWWE2PsP4ymWWYzMYXQW8jWasDtR62lpqoZK2UyxUVLRBqSzziw69ZAUa9OSLeRUBIC4u2XyaXDGPpCG3WRppcHhYWZ5XwINMz6IKO3LkKBcvXiWRKpLL6unt28RyIMmrp0aYXZiipcfC3r07WVmMUi0amBidocnro7e3kwsXz/CWt92Bw2PjsSeeorG5iXvf9g6+d/93efXJEXrbXTjcbjKFGp29A8wtLXLwpkOcPP2KIryl06LUq+CwGrj7zntILQfpcflYv249To+P+cUAf/hHf0dbh4t8vkRXRxcH9+1jw+AAp4+d4NLZ0wz191MIhrGVy9zypv0MbtnAr3/iz2nrXU+ybGH/zUf5nd/7BA6Xn3SmQiYbor21RCp3iQJmKrVmvI5mZX+5OL+gVM4ShWIz2Shks3icTqx2C9VSgeDyAidOnCAQjdM3vF7l54qdczZfZP/BmzGbHczML/DAt7/JzTft46VjP2Jy4hyHjmzF5arw5pvuZbh/K48//hj3feMbtLV3smHDNjo7Bnju2ZM8++zLmC029h/YTzQZZHL6Gh097fQObuTWN9/Oxq39vPjKc0yOT5BPZqmmC2zuGeS3/tNHOH3qVU4+f4ytW/bhcLZz//0P8fDoy/gbW5Q7iMdXIJG+zFvfdgSjzskD/3SGt73z3aSKM3QM6nnwB88we62JLesPEAo+gb5W5pc++DE2Dh9hsG8D167M8eJLTzEy8gp/8qef5JHH7yefj/HSywIYWenpHcLu8RCKzuFpAJM1y+Gj25iYHGNk5AINvlb6+gYwGuzksuK0JPetLkLhoOqLRlMNs0WHxyk2sWGWF6bR68WtxK5yZ+u+57K0kf2GEZfTitEAmUyeUlWiXXyKoCKKRHFxElWuSZS5lQyGahGjrqRAumLcggU/dqeXimSI5stUrWbW79jFYizG333ja5y7GuPoXTvYtGMnF69dVfsgr8VIMRohPD9Ni8vGm4/uZ1OvKDUnSEWWKJfjWOx6zHY9VXOFsq5KNJvH2thNIGIkGfMwOpHE7euktadNObe0djYQjES4eGGC9tYBdf+7enmUM6+ewq6z8tsf/Q3uPPom1TYem52T517i8ScfVusCf4uXXDlNKpdURMNoMk4oXCUe8ZFJSjsV6Wh28J533czQOiczcycJRaeIJdKEwjWmpowElj14nbswte0h4+3D4nZiMxegGMVmBp/FAWVhQltw2BpUZqnMLWL/XqrmyWfDuCzgsXmoFY3oKmbiobjwonHaa8TioySSVzh78WH2HezA5AgpK+2LV8e59fYuDJU2HvjqZeyGncxPhegf7mbbjk5MtjSpxAr+Bi+1opnpiRk1R68f6OSJHx8jGF7ho7/2Ti5fnSQQSBOLyHrPTjJZd/a6+fYDPPGT77N+uAVHR5qjjjoAACAASURBVJF0OcRvffxjxJeLPPiNx+lr38gzjzxPKLmCza/jyG17cHssrB8exGW2Y61ZWVqawtuRZnzuLG6nRxGYk/GkWr1KXqnf26jyw2W+kEgmITGLi5Xcz/IVE6VSQTliyH1HyAYChsoavlIyUC2b8bk62Lf7Fga6NlOuGnEYnOqeJmvi5cCcIvi1t7Yqgvf8/CxLi0G2bt6Jy+lDr5O4HslCLeO0FalV5lhZukBwfhSvy0137xBf+R/foWjwceFanFjGT2PLVhVz89jDX+HzX/kkL/zkMaJzCe668w7e+8G3UxKb7sQSA91dpLJBLAKAZos4vE3kZsLUinocbV1gh7HFMfU5u1v7Va5vKS+kIrBLKDVl8qUK4WiSZKaCzdFIc2MncwsrXBoZUYSd3Tu2oKsVldK3Ws6ho6BU3eKMJvUTcUeReVCqE4aqm+PHTrJt63qVgZ3NruBwGihXM0q1r9bfOivpQgWjyalAWou5ioV5BWxXS71CIwBdHr0ujbFWVP25lsuhcxgIBwIkUwb++vNP0Nw2zMYtZkyWPPNzSxRLsH7DJrVHXFyapaevk337D2Ay2wiFosRieZpbesikV/A2FiiUUhhqDtBZsZpc2G1+pQ6WeI+J6VEef/4xvvnjhzl0z24C6aCEiq+Cs2KPLI519tU1u16BtYVcXhEbhWwujl3KEUXWUoUCmVCO997zO/Q0H+DDH/wwf/zZz3D48GbVFjqBdm9k3P5fUWO9cRI3WuBGC/zrt8AN4PZfv81vvOONFrjRAv8KLfCzALd/+Vd/zt//w5eYnJzA4fDQ3zuoNsvCNtUyDsWqyeNxqoKZbF4k16gohfWSqBQMqvgrXx6PW7Gn05nca9mEUmiT18uX3Sa2qFJMqxfDM5kMbqdLqUdFcSKsX9nQyWZHslibmiTDJoXb6SSfqxeZn3z8J3znu9/lpRdf5JbbbuW733tQFfOUCkRUW0ZD3aZY7GnkePJVE2C1rIBGse2VTZcUDlKFnLIp1BVLGKwWQrk0DqeTQrqAx21laTlFR5MHg75ITZdX1nQFyeB0+MgJ67smoHMNkyhkVOZhnrQ5S5wYDVUbToOLUl4UNFbyoi4w1+3+TJItWaxgrlZVvom+WqJqKFBVGWx1BZiylDXoFTAjFn1SkJSCvAI4BFw1iI20hWLNgpRspUipsi11opwTVaxYjoptp+Sj5pWC1+12U6vVr5dYakoh0mg0KMWj2B9LATSVShOJhCkW6+CPqKYvXriA2+NRAKrZaiFXyPLsC0+RySWxOo3K0nhscpRirkI2WVD2z2Id+ht/8KuEwmHOnD5FNLzMwf0HcNk8WI02ipkKp46fpZyr0uJvpc3fzpEDBwkuB7nva1+nvauN5XQYd4eDD37453ng/gdIRGNKlSp94fSxEW694wget5NzZ88RjyVYv369sv47/sIFOtoGGOjv5cLF80xNj2M06xgY6mPHzs2MT1xlYmqUA4f2KhvQc+dHKeULhBazbNm+B5OlwoGDW+jqaeKb3/ouo2fn6d3QyNJ4moaOBoaHNrK0FFSZupLv2zXkUqqOSDjJ6NUpxaYX1vr83CK1ip6ern62b91NKBhjJRBhdOQqQxs6afKXuemmQ0TCGV564TiBlQXe9o43cfbi02zZ0YnLbeLQocP85NGX+fY/jdHW7mTznkHs/hxVXRG/p4VoMEZ7awdf+4en2bJxE5/81Du5fHmUKyMTjI8F2LvnJl544RRN/k6KhaqymJYx6LJ7VN5qOV8mlxGFX0JZ0W3buo39ew+yffsO9uzbSUunh7KuqAr8ogLKZCsU8pJzqcdgMiIYn9kqFr6ikhU77ySFcparyxM89+pLPPPUc4RDUTat28xb7rqXuw6/Gb+nFRMCghko5kpUSzplp4qhQqoQp1IrMDY/xg8f/SGvnHiFSCxKS2srXZ29vOXue9m7Yy+N7iZcRgklkz1tmXBpkkIuzksjL/DCC88zevVKHVg2Gujt7FGWzT53I5FwFLvVoazYfGYP9piBsTOXGVq3jnvvfaua26SNlLqrLsWqh9EqC+fV/Fhl11tXbWlApQZeyP/tdvtryrDrQZS1ijN5roAZWo6rzGEaqKn9VGCkXqyQBXiogxBrj6EBKAJsvgYyroIra4+xFnhZq0YVgFMAIg2cWfu3tQo97T3XHkdTvMpr64BOPferbm0ogIhZ/ZQvDXzVHtf+r4E/15+r9rh2bmsBWK2tlUXjKoCkQJ1V+zFlaSzgixB5JAtc1HqSKyV5wWIPXJT+XL92a7+1Y2i36p/+ux7d6mfRnqe9nzxvbRbv2lu9XvK8dQIA1XNxRUVUV9AasdhNRNNhAtFluobaaenxsxieJ5pcwel34PbbqRpyZApR0tmQyhCXYrYRBxQlK9qqFBmVXJZSLoVyvjXr0dks2OxW1R5CqCkU5f4sgDRk0hnSmbQC+cUtQNokkZKsL8kPrCoijfRfKS7VX58lk0m9Zo0rJIC6GrTeb3N5sdOr90lpV2lfzb7Z5/OxsrKi3qu7u1udyxNPHOeJhxIUF43s2PdmJmZP4G2rsmF7C3fec5CxqSuKVGKw2rDbPAq0CwQDCqymbMNQ9qti66VLF5idWcJqhaOH+9m98yBWs5vx8QVGroxid1o5cGQn84vjNLU7WQlNq+gHv6eNBx84zvxEGL/XDBU77a1uPE4r73nPvUzNXFFqXKfdiMtRIpeZxypWt0aJUstjdTmoGS2kMgUcDh92ZxOtTb1cHZkhl6nQ2zJAZjzFvu7dtPpbFfFmVlQaPt9rdsPSHhoxQdpM+qoaK6vA5tq+qfVvrS+v7ZOvKdpf19Kra6Gp17Xxq5EbrgdahcCgHW9tn5brro1b7Rhr31eA//q0+JqG/7Uuv5YwoT1HU8Rr41COtZbgJ/1I5j4N2JW5TNpFG8d1BbsGZL8OGsvxNUW+fDbt9a+7B6yCvdKvV+3ptRPV2qKu3tWcDV6fW9eO4evnibVgtHq9KATLFVWczam1lSjXBLwyqiJvT18fLrdL2UdGIhECoSDJZJKCLkmlLUylIa6IPlWDALdCyBAgug5q5bL5OlDndOO2uynlikRiKQLJGjafg3hqFrfHyuJSCJe1g3zGxP49h5WibHrqgiJWtbf08cDXn1BEiC371rH3yGbSmSCLC9OsrCyzrncDIxfm2b7xZpob+5Wa/PHv/YANO3qYnLtMOllj645hZY28srLEtasTvPOdd3DTkQPE4lGW5pcoF6vMTi1w6023U6sYefTHT7B3/QaWroxwcP8hagY7P3nmJd7/oV/ha1/9pnKpaPZ6aHSYmR+7RDUVZvtwLzazjmvLAdq272Zoy1Z+8MNHGBpez6YtOzBarJw8dVatT+69515lsR4OLNPY0KCcYRx2I7lcStn8GkwuylUrNpeLfCWnLENzxaRS1SZiWcZHAizPp3j12GkG1vvo6vPS5u/GbvUyduUaGzYOqaz7W44e4dbb3kdTw3rueMvdDG9qZ3z+GJu2+zh4oIvpiWs88uAxkkHoah1g0/p1LC+PUzPkuXT1OJdnzhKIpnF43XQNdihAtM2xhZ97269y9sQVrlyYIR5J0+Q3cfrsj3nhxGMcvLmXnv4e5pci9PXuZXmxxvPPnmfjTU7C0RijE+PsP7yZ7kGPyvPcsXMHj/zoGfo713PyqXGy4Yyy8ZY+tXXTPqo5O4VKkLJhmpZ2HZ/51MfIlmByXPphhdm5GV4+/iwGS5x3v/d2ro2fZ/u2PSzOpzh18pKK7hi/Osvdb34bM5MzPPz9H6vs5Y989F10dvnI5kOYLUKmKKmcdMlBlqWTuBYowo/HQSIVYWl5lnIlj8NtVS4zQnaS7EqxAK9kC3gtdpobmoT+QDaVploqY9QJIUasViWOx6joGMVyVSndlQGILk6xEKWal4xoLw5LKwa8VEo2+tZtwWB1c/9DD3HqykU27NiCu7lBqWczJT3TMwts3TTEtYunsVSz3HJgB4NdfjzWGlOjF9BXcliMVSwmIb1WcFtMpJaW2L5xJ2cvzGH1DvDI0/OMLSRo7O1hNpxg55EDzIdWCKUj2L024skopUSRT73/Mxzcshe/18li5Co/fvqbjM8eZ+feAYKxaaKpJIWSiVBQRyxqI5dxE5xeosNSYXidlz03baBreB0hceqZCrIYzbCSKJLKNxKNNVGtDNLQuB67w065lsJmF7cOWesacAp5qmZBZ8phtCkvFSp5E3aDBacugblWwFKwkTZUwG8hmoyo7ND2hr0EF5cwmwOkk5MsLh6nWHuOSGyGgzt30+hYx3NPnsVocVDW1RgdG2NwYD2z0wEiK1F27dnPh37hl3G6nHzzW/cxOzfFwLoeksmocu+olYsk4wlcTqeaM9PpNB63l+VAULluSR0il63w0V/9//jON79DLBRjx/6D2AwWpdyWDOQrV84SDgeweQw4PXre+/5baO90YzKXFUG4UEjX7fVl/i+KQ0M9y1zutxarrE+FeCl75YLaHwt4KBEoss6RL6lR+OyNFCviQhLBaNWpWBlL1Ud6xYCr1s3yZIoDu29i+86tVAwZlmKTyjLdY+vEY/cohbm4ZZVyScxC9pRjy1pSkSDr6sx8SQhaBqzmEpnEAtMXT9O+YaNyNNLZXJw4cYFMVmojLuWM1NnRpqzGE8kVrlw6y6bh7Rjx0NbWqZwZgtEALe1NtHV3QU0io/TKrUz2NaFQSOXUCyFJnLUyM3OYnG2YrQ3UDDbK+gpZkkSziyRzAYr5LAM9w6zM5NAXvXg9PZT0Vb74lS9id1hVO10Zucy73v5uJsamMKInmYyxffMgd7/1KA6n7BeT5ApJzBYPwVBWRRB1dgyqiA5xGhOnEYvNRKkcp1JJY7KIrl4AfHFGEtV6FYvFRjYfw+4Ucmueaj6HxeSgEgKjd4jcVJJwMIqn1cfHf/eTdAz4SFcNZEsG2jv6CAo4m0hw191v5pd/8Tf5wt/8Lh/64M+jq1SJB5NIwHNLxzqS4SnG519mYKiTZCxNNBinr3eIhrYucqkshYqO8xfP8p2HHySUiLFtz1aWVgL85n/6BIacizNnzrNx4yYaGhv54aM/4u3vuIdYJsKZSycYmThL1ZLD6KiSqyXERRorJhJzeT541+/R7NzKb//qr/PZP/wU+w5tBCGMIt914q1IGcRMvh4HseraVF+sOHQ63evst7ULmBu/32iBGy1wowX+DbfADeD23/DFu3HqN1rgRgv8yy3wswC3n//Lv+C//+1fMz0zoyxq1g9vVqCG5JhI8a5uLytFp4La5MhmWTZYopIrFCuUymVVjGpr66C7q10VcutFfCmSl+o2WGpzVM9j0/IWZaPmsEveVF1BWvcNhXJRbIPrOYtSQJTnXTx/ga999aucPnUKr8+nMu4+8fFP8vv/9fdVQc/pdpHJZJUdpcPpUEoUsW8WKzYBPaR4VbcKFTvfugJYlBxSsEslEorVKuchWY6itpCfFZ3kElrJZ7L4PGJjVFRL54peT07A0JIoI1CKGYvJiM2ko1QtspgN4nZ4SSbjNNh8SiEjFkSicNKbrGTyWQrFHHaL6CZkY5hUAJHB/DowUy+WrhYUkWJeUYGt8q0VYaVgmS9USWfkc4hVpvwUy0QpbErhSo5RUceXIr4q4BcKTE1O0dzaSiabIRgKEgqFyYuFdbXKzMyMAiNjsRjFbJ58Jqfy35w2J50DPbi9bhYW5ogGQnjbPAxtGsTf7FZ5aol0FKfXQXNLsyrWh2MxJqdm8DV6aGry0NLcgNvhUrah8VCShZkAwfkEyUhW9LtkI3kOH9lPKpbm2rWrvOn2W9lxeBffeeRBQoEg+w/tp62lhdFrYwq4nbgyQzIdZ3j9Og4ePMjszAxnTp1h547dOKxufvLY00ohKqDE4GC/yvCZnptmz4HdynZ0cXGhrmzzN7K4tMCJ585i9bg4dOgQFmuVmbmrKlunpdmv2nfs2gzvfe8v8MD93yOTLuD1NCj1jtPpZN/hYdLZDC+/+AqJZIpMOI/RasTra1CK6iZ/M/7GZqWayuckx7DK0uIYulqMX/il9xEJp/jutx7H5oLd+4ZJZmb4wIffwsnTL6nx53Z2cP70LMeeXeZXfusdWHySgxnnxCvj3HnLYfLpFA8/9BJf/Jv/QjAQ4NKlK0qR9bWvPsEf/Nff5av/+G3mZoK0tXfUM5SLRWXNLdfD43KzccNmbnvTbWzZtJmBvp56jqYCY3RkizlKtbwqNoi6S9SYysZO7G31BlKZpAJWQvEA10avcPHieULRIFW9nu6+Po4ePsLuXXvwWRuUwlXU3KJuLZYLKqtX+pjkPa4Eg4yOj3Hp6hWuTF7D5XLS3d/Ftl2bufnoTbhEPWC0YtIZyGVzihUvzpGSMSmZoU+fe5QXTj6jxl1LcxNNfj+1apkGr4+J0Qna2zuIBAVo96v5odnfxaXjp8lPZDi4ZRc93d2YpZChCAw1opGwAltkbCrgQVXSZczXAdxVh+I3BP5knEphRI6lATQaQKCBhteDHtrf14Ky2u/12eCfAwzaMa4HL7VjacCiBgRpP9/I5lS7q1x/XhroogHQ2rE1gFcDaurHrM/ZmiJPy3PSgCAtu1aeqz1PwBZNMaupe7X3kHO6HkDS2kQ7r+uBV+1xxdxftUddq/DVznstiKW1k/b+Wjv9M1B39Rqsfa0i2axREF5/d9bVykqBql4jamrJUJOxJGoNGQ9WnRD6CSYD5GtpGlo8mB16wqklCro0/hYfZpuotZNkc1ml9jObRG0plfEaVoMNQ81AtVAnGRT1FapGuQ/U+0u9PequBnXgun4vkSgDlcVrMSNZX7liSdncC+lHXidgmaiH1RqgXAdkFTC7qnaUx+U54iahXSP5u3zL+2jqTBlDct9RBVCfT42J8EqV73ztHEvTKRo7mrG7RCmsI5MVm88h+ge7SWZi5Io5bHYLhbKAw1KosjB2cZFMMsvwcC+NDU7sNhOf+7P/ic9h481v34cOM+cvXVTz06HDB1Rm8NTcVY7evItCPk80mGK4bwuPPfIMsxfS7D2yXhGN5mamVC76Lbce4t633cGZM8ex20rYrDnSubi69wlokMpnlRpSskhXAjE62wdIxUs4rY2MX1lkdjzAxz7wETxlN5Ojkwqgk8+sXArWkBjqatqfVq5KgVK7ZmsBRnlMAzq1vrd2vMrV1cbtWiByLSlCe6+1YK7qTGsIDGv77ut9pw7OauNKfjcZXlfbrn3N2vno+jGxFryV12hjXgNzlTp81S5dznVtHu7a37Xz1eYW7TjyuDbeFcitrObrZI03+tbO+/oxrn3WtZ9Le452HI288tpPWSsqoFWcKlbdAaoVlSMu/2KJuCIRCvnI7/djtlrVOMqW4yzkL7OcnyKZTaEzGnF6PZhFNS8q5Lyol3TKHUbUOtJPJTPd6fIRSBSwOBwk08tK9ebxNFArWzh14hKNvmYaGrxUilm1VpqZXCY6XSZVyvGmtx/G5Kgxcvkyy5NJtmxvx+GxMnZ5GaPORS6jU7mkfr+HdcMdxKJzSnm7spQhFIrQ3NzASmCB5mYfmXRCzRHNjU00+Jo4/sppJGLbaDLznnt/jl9413t46Jtf5/zZCzjcjbh9rWzetocv/e3fK9vOZq8PChmcpirWah7ySYw6Pa3r+lkqVrD5fEo5e+ttd/KtB77D4NAG3B4v166NMTE+yeHDh/jPn/k9EvEwLrtTARPiOCHipGgyRkNTI+VaieXgCi+9fJyXT7zE8vIKdquPdd1bafX34rK7qBoyFEpJWpvaaW/tYnpqjCa/jzvuuI1Czsg3vvEjNq4/xDMvPo2nuUpBN01blx5jTc/tN93JA//0IK3+LoxVePbpJ1V+6J1334zdaeHRJx9nLjRFa58PZ6OFuNjQB61sXXcTK4sJSjkdHpcHq9nApZGTPPH0D2hoddDV30LvwCCnT04SjmW54667CBRPkM5laGz2s2HTRuYWFjh/YZzh4X52bN3Nd77xQ97x7rvIxPI89oOnEFd9ySTv7e7FbKlhtObYvmuASi2vyDnjE3NMjC0SDKRVBvuWHT286713cvrss5w+PYLD0YxB58QlrkS5Gg6bj0ZvI6dPn2JqaoLh4R42bugkFJmlp7eDzq4GBQZp5FDZV1SqAloZFMAje8dYPKLATLtDyEUWpaatVksKFK3kcpRzBbXOd1sdpJMpMRpRVqPKnWQ17kF5AIljkoQZ6zK47JJLKjmUeezmBhobOqlUJMPSR7aop3/TVhYjUe5/6PsUqlVsXi81i0URsa6OXOamg/sZOX0WfSnLxoF2hvvb2biug1wqwNL8VRp9ViqlNBajDnNRTy5dxtvcRbZsJlky8chT11gMJygaYPueo7xy7JzKkW7p7MblbuTTH/sYbl2ZXCzExWunGZu8RCodUi4JTS0+FpaWyBXLFMs6pqaWWQnm1Fq9t6OV2/Zvx24vkSzEGJsLMD6dIZJxUdb5ySOkyhZqtOD09NDU0gYmIWYllM27yyZOETqMZR8WoxOdJUmunMBgMtDgblUqb30pSqvTRTFuIppPQ4NJxYAI+cKh66KQzVMuLdDoE3BzgpaOWaZnn2V+Moix4mffzjt57ImniaVTKsO0v2+I4EqcQq6sYm9+7aO/yfLyEj96+HtiMaBIUJIlPTc9qRTw64fXK9JzJl9QsQ7To7MMDa3H3ejl6rVRbGYHgflF7J5GBgaHcFjEmrfI7Pg44cgyxlqZwe2dHDi8ieZWB3anRFjkKVaEpJGkUhEypNQzJJ9aAO76Wl4jn8naSByNcpksHp9bAZtCdJMlnXLNqZaxVB1gLFLR59AbqxQlMiNvw1ZtJrlgYN+W27jjlrtJZ+M4vCZyRLg6OoLf26piW6yyjpJ6w6rNsgxMcVOQGocQ3ys1vXJakP5orlWIzU4SCizSPjiISVx0PI1ks/K5nIQjAlgbaGtvo1bJUq1kMZpl/Qd6s4/Q8goupw2z1ci1sREVz2G1mbDbLTQ3i6tUhdnZeTwuF26nlXJkguTSNQoFMw7vAJ4ByWhOM70wha/FiafJgtfmIBSN0OzuJxrIkEnqMDsdfO2B+yjksxw4uI9oOMLk2CSbNmxSZIurly+yaeMAb37rLRhMWaqlMCYbivBvNjUQDsdZWozjsPlpa+9X64G52Sm8PjuNfg9LgQV1Dxcg3+l0UCvW73f5XAz04nJRUlEuJgHBS2XK6TShiSkqyrHMxLWJWebCCWZXEmzcsodgSAjBQuw3qszhp5/+Cb/20Y+wTlzAMjmVX15MlbCanOSLUQY2NyoAWUgOuUyRUDCucnBbO7qIxuOcu3yJb37n28SyCTZs28iuvbvwuzp49akL/Pr/+1s89PDDqsby/g++n7/9uy/x4vFj/MmffYqfvPwI2UoMsxuShQg1fQmnyU58Psv77/wMLQq4/Y0bwO2NQu+NFrjRAjdaYLUFbgC3N7rCjRa40QL/LlvgZwJu/+pzfPHLX2J+cR6HzcWGDZsVsCFAq1h8CjtVY6yKGich9sH5AvFYjP/2x/8/G9Zv5B3veifdXd1YbVa1KRKlqKg4ZbJVhV6lEDWooq5YcVptNsV4FaBE5eiu2nSKclbUsLJ5Ug6eeh1zs/N88hOf4IWXXuC3Pv7b/OIv/iLDw0PEYgmy2QxWydTUVF56ndrkC/AquWBy7IrYHq0eSwL6SroqRbHn1dXQy2Y5l+Xy5BgWvQFnSU8pnQKLlXC6jMlqVVmADW4LbvSUDDpyOh1Oh5tcUcdyOomv0Us+ESeRCFMVlWsOjKLo01dJxeL4HS50YsFXKuO3OMlWskT0BQr6CsVqiVylQE0soGs2dLXXwVvpoBq4IUVfaTsNAJFCoigIa4Uaza42Zbmn00nWcJZyVfJixAArz+zshNrEuz1Olcl44sRxhoaGVEFLcr2kqBiPxV8DnwQE83o8NDY2KovWdCqllKSySZT+INl/whAVJn0unyaaCDM03I+v2aNyiManxujs7sLj9XLpsuTYpunobGIltEBnb4sq1jV4mvA4GqiUdKTjeU6fuEBfVz/xSJzZqTn0ZcnmzagirMvjZyUWwWm042h2sX/fPpqbmggGVjj+0glK2QLJgjC2HezZu5eLZy/ib/Jzyy038+MfP6L6js1up729i67uHixmO2fOXWBoaEM9R7lSJRgMYbHZWQ4s09HWqCybJPfw9JkTJFNx9uzao4gMsWhG5S41NLQwcvFKXVWp6t5VGvxmOru6lAXX8ZdfJRSOYJNNZr5APpujt7dXMbDHx0eVBebAwCBT01fQV8vcfs9BVXA6dfwy8eSKsuGr6ZPs2bdOWYmX8iWqZScLsxmujazwpjtvIV8NYbGYCCyGKGaqrCwtcXVkjFtvPoTVYmBhcYXFhRWmp1doaekhEkora7sN67cwMLBOESw6OjoYHBigo71NKd3lvJQRZK2iihhS01dgg0nUYTUF4BuEHWwxkkjHmF2aZW5hlkuXLnNh5Kpi/3Z29jLYN8yWLdsZ7B9W4KVBWQlXlDp7cUUswBaJJUKkMzEWA/PML0yTz6fxet34PE00tfTT07uePXt3K6uubCVFOh0jn02SiEcIRBaYm5xU47aaLxFcXiGSjFCyV3A1e2hva+H8uQuEgkFlvWe3N7N5Q4+aC9xOL9GwFDtqBOYT+J1m3nv4nVjLZkVsELW5gAQKtDLqFcAtE5GCLhQAoKnMxG+8ruRfq77SgBnN1lf6sNgOylwnx9UUtWtVbmuVYNrrNfDgpyxHVZzl6++n3cCUAn9V8Sk/NRWsdiwNtFwLvKw9zvVqs7XP04CQOoj/OgCigSfXH7NuyVw/M+218hw5J2mDtQpd7bzlPDU14VpQVgN+NOvkNwKCNDXuWvBJ+2ya6ldT98lz5Xd5Pw3U1cAf7RzXArxrAWz1+yoQ9EbX4H+3mJCMYWVlqpORIIQkvVLoSS63ziR57PxgkAAAIABJREFUmUXK+hJ6m6iAkqRlPvPZsHrL5KpRCqUqBqMTm8ONziTOESkqJClXUpRLeWVxb8aNrmynWjXV7cl1WTXmhDCl2UrLdUmlU0rBoGx4xcVBOTnIvaKG3iTW3UJwkgJt3XJWXituGALOiIOD9N+6mrCuZFZfYtm/Cjhq4O5adaj0A5kr5TmaqlJILKWijpGLCxx/eYZETMfwuu1cPTdJxVZi685B1m/uolCMkC8llTJZ1Bbzc8uEgilMOsl2d+Jx+PC4nLz6ymWcviTZdIn5+SS33bOFdeuGWF6Oc/LkRYzmGpt39JJOZRSpx2lz47B4lMri7MlLKiO0r7+DZ586xjvf9SY6u1q5fGmU3kEXOqOAGnUATlQrAiDIfUyOUcpWCMyFmLiyxPjIHF0t/dx65AibuoeJzEUUSUeIPcpuMS8OF3UQVANt16rSXwNWXwPbV7OrV8f8WlLD2rGgxuDqmFsL3l4/x2h9Xnu83tfr4/q1S7mqPl0LDmtjQpuL5LliJ6yBlmvPRRvT2uu1OUA7vqagXbu2WWu//EY513J+GuFDmxfX/pT30MDbnzpvRbKpv/P1c9fa+ev6sftGJIzr23LtHKD9LoCjigZZnSslukIcUmSciUuJEBzFeUbOVe6rsi4x2w04m3WUjTmS+QzRVIxYJkG2lFOqJ7vLquYInV4+S1nZWIoarFiuYHc2UijVcAhgmc0pZXwsFlEuOYVcUd1/J6/Nqszb+bkV/I0NijQYiEWw2M0Ui1m2bNmkyJML88v09Qxx9fIk01PzdHZ04PbYVSZrb18b+/cf5okfv8KZU+fp6+ti27aNOF1Wvv+D73H0yEGlmpOxJZmC0UCa/Yd38fk//isWZicohKIcf/kYZquDclXgCxMnTpzCaXeiq5bx2i0YykUqmQQOsxApS+w4uJXOTVt44pnn2L5rN53d/SwFgipGYG5hicnpGRLROKNXr/Hwwz9goK9POZx4HE1IDGWuHMfuLVEiwqunj/PV+77L6LUJGvwNOJ1N/OkffYGv/+O32L51B4vzi5QqFXbt2UNoJYLX7eLylbNAjl27duDztONwtHP1SoBzl06zYUcrkfQFTp99hpefnOJPfu8LpJLL/Nmf/iF9nX61BnzLXbfT2taCw+FnaSVNMDFJVjdFIDFOKpNm48ABLp2eYv3ADuUUY7VYaW8ZJBEv8MMfPoo4d7d0SV6yk+XQIidOnuNzf/0pFnOvksrG1Xwdj+qxWdpxedxMjM9w+sQl+nobefNbN3L62Ci1ggGnxafcS9ZvaePFF14ROwY6O7rxeMWGflEROsXqmKqApBXGxkaVPfXiymWmZ2WN6VRg0fJihFZ/J5MTK9x89CiBpWUuXjhDR4efpmYnuXxEkXibWqzcecchpX4W0q6sB8TCvFDIqXEhCnTdqqIxmUqqtbPcG4RgRzm7ansq2ZU6PA4nLptDkRUkjkWROZRbkx6dUdYMQuotYDJL8rREugjAa1VArxzOYnVhtripYMHsasLi9HNhdJrTF67gbGzE1epR60abxcn0+Hx9DxKMUsyk8LlMNLh07Nvdj9WUpFIMQDVJLp3E6WgnHC7S2OpRJJ7mzg5WIjlsTh+f+/x36e4eZO+uO9g4dJDWhmFMRi9TMxe4OP0DSrWA2j/Lfthq9pBNScazjkRcx8J8kEwug7/VpcD19Zs7MUqubHSFWDLBUjDJ3FyexRU7euNGPA1bMVo7cTd0g9lCvpxCZ05hdiZUdrlN34axpkNCQAzFBvQVA2ZHEp0lQ6Eq61whmxhp8lrIRbLoco24/c0EMwFFohIiczlrVvviUjGMzZImHDrL5MwPgDm15zThodU/RK5YIRyLk0rnlKtPV2c/U5Oz6HVm2vwtnDt/jlIqzb47jhKOBAgEFhQx0mG2sa5/mEqpwtTUjCKptrS00tzcopxxZufmsZhlXSJuXRITIWrkGKVUScU19A330NbjZ/3Gbjq6pK+nqNSS5JWyPka1VsQsDiR6UdqWMJu8UDPVo4MM8rg4P5QUUFvMF3BLdqnRqOZYud/Lvkj2wbqCOG5UqOjzVCXBXiJE0mY6PEOsa9nNlsGDuKxeCvkkTr+ZsiGJ1QITMxO4nQ5a/Y2Ui6IONVIVElq1ovaOKnREEWHFVaumiDu6vI75s6NYrDba1g9SlfWawYRR+rLORjJVIrgSVTFITocZl1Pyd3PoRSlbtdTdPRrcGCxGsrk4Xq9DuWtFo2Fam1txuWwqc1zGU4vfSXjuCazVSbzeHkaupHA37UJnaaWhtUcRiDCVyGcSFEV9rrOTiOZoa+4hmc2xGAySL6Tx+3047VbSqTRej0+RiyKhoFJ7uxsslAoh9Po8RnOJUjWNTi9jXtTUZmKRInocNDV18OlPf0bt3Ztbm5WqeHlpRbksiauW3VrC7jISCq1w6PBRZR0s7WiSnNvKCoXaMiuTJ+gcGGRuLoHNNkBz/36SaYlQkD4k7msm5ZgmlsapVBSbzaByeaU+5Hb6MOttCgC3OCV+IqGs480WpyIxLC+FVM5vU2sHl0fHefjRRzguhKRGBzv3baelvYUWZycPffVx/uyP/oL77rtP1aU+/smPKcewls4W7nrrzRR1ac5ePYHOVqKx3aOcCCQEOBsu8747P0WTfQsf/7Xf4LOf/TR7D24AvUXMzG8obv93m6wbf7vRAjda4N91C9wAbv9dX94bH+5GC/zHbYGfBbj9i7/6PF/48pdYXFwkFkvS3tapbIbrRS9Z4KbUIt/tdirFT3dXJ6dPn+Sr/+MrvPTs8xw6cEiBZgLYGk11ha4UuW1WK26PWxWvhIHp8tTVfe1dXVR1OmXFKAXM3u4efD6vAk4kEVfyVq2SOWk0KHWgPP78c8/x8I9/RL6cp6ermy9/5R/4ylf+kbvfcjd2u1MpHaSALHlkklOay4kFl+SmlBVLWy/AhmzWdFCgRGGV+Wqr1nj06cf478/9AIvTjDmSxdjgJG6sYC1BOZXF2+QhE4ngNVkpm00U0NOQt/KpX/5NEsJQXolw6lvfpRQMYKtUaDZ6VEZZyWqEXAFLvkJNrBBtNiLhOIUePz0/fzf61mYiMVHjOInHM5jNHnQ1o9ooKptWKeCuFisU6CD/BBhRiXd1IEnyUcjnFUBVKRfJZEWVtWoNRUUpZ6VIKJtWUVhKUc/naySWiNDQ7CGeiCtF0MLiIt3dXbzyyjF6e3tUISkWj9Pf14fb7VFqrWwmS3tbuyqCLgeWcLrt1PQ1pqYnMJjB5RU7yhW6ursVIzWdzmIRW+V8jlg6ooqUcs6tLa00NfpJxOJcHbnK3MwMGzeuUxvKSDjA0cOHVM7f+fPnmRhdIZ0ts23HVqXybmxsUH3izKkL2M0WDhzaxejYVXoFLPZ4eOjhxxkeGsLldHP65CVVLBcWtShjxb57w/pNqvDja2ikUCiTTKY4e+48HR2dDG9Yx4Wzr3Lb7TfT29vO/Q98SxVDC5kqbR1dbN28h0Q8TzqdIxBYVkX8WCyETl9lcXGSrq4efJ5GYuE43gbJ3HKpHJuzZ0+rQpnYQIVCi1JjoVYrkysVedMde5Q6haqFYr7K9PQkfr+DrTv6MZnyNDQ4Meqt3PeVJ8nGhK9toKe3m+ZWJ8GVEEvzQWU5LcUBAW8dNjuptOTliuJNFL/NbN60kx3b97Ft2x7WDQzR0tyCQS9gWgmrzYLRpFN20cVSjlJZ8i6NKktVrLclrVKsXYUNnkxlmJycZnJyioXAssoyk/4oCuuh4XVsHB6io7sVq1UKOiYK2QqRYJzR0TGujV1jbnGOYDhAPBnB7RXmcjOdPZ10trYpUFtZi7m8FHQFKTUxNjvK9Nwk2XSS0cnLpFMJlTuYS6WVFVeDWKwbrSofTZjXUuiwO+0YDUbCobAqyFhMBqYmI7Q0W/B6vJw+dYZi1siGDRvZunUDxUweQ75GtSBFxjoAJWNNiu0CemmZ0KpYqHISBc+WJaSeWlHs815fTl6vdNPAQA0wVDm6RuNrIIQGmGg/1wIjawEP9XeVD/7GX2tVbterSK8HKOS5a4HNN1KYrlX8rQV1tXdfC/Rcf0Yqj3MN+KMBNPKa60HptZ9f3metWm4t8KeBQde379pjXw8+aeDL9eeq/V+AIO14GnCkvb8GBmsgsuZwoArPMnjXfGnv80Zgz+vtJUb20r+MdcWtgP2iORew02BQqtJCNY+n0YHJpicUD5ErpbB7dVicNcoKgNJTNUqweY2asUTNUKCmL6h5RN2oq0Z0VbNSBwijoIqQfOr5xdKPBTSX9xOViRQlhfAk40ProwWx1BcFiOrjdcV0/RrU+4uQRLS+JE+R+4G0oSIoVOtW1JpV9Np+HI/HFXCpta3c8+X3eCKE22fEZvWQSTg4dyrA2OU4VL1KUZJJxehe105Pn4/eQT/oM5QqaUKRKKlEhYG+TeRzMDU6qwq5N990kIXFUewOIzMzK2TLBfoH1lEsZHC724jFQ5isJaan5xXBTNYQ5WINA2b0VRNXLo6RTmYZH52hb7CZbLZMc0Mz7X0O5oMzbNw0yJ5dO7l25TLlQoF1vf1kY2nGLo2xPB2g2dlFV1M/Qz1dOMxOQssCoNXzXKWNpH00+3RRHmt20lrf0wgEsm7SQMa1QK0c518ai6pPr9o6ru3v2vO1sfT69avPJPV5QEDPVUeBNXPD2vFYX2r8NGmjJrnlq5m3a+ccrT9pr78euNXA47Vj93oixPUg6fXnrfUvbZzWFeF1YEcb06vLI+Xu8kbz1vXzwlrCRj0H96dnNu2c1pJRtDbRnin3BeUeo2X/yjVRY4XXlLfqc6/atUu/KFdKGA06rHYzrgY3dq+DirFKPB8nlo0QToXIlrOUawX0ZgGjjOgkR1BUYqUKVouXeETIRXpVPE/nVpiavordasekczE9HlZ5ptLnBPwzmIo0tDVx9OitLC4t09jYpO57QnCbmZ5atVA3smPnNmwOsV9eUGuYjpY+nn/qFNFQgoHBXkrlHE0tXo4dO4a+ahU+JCarkWQyq+IoisUygwND6AplWl0N7N21j8WFJb797QeVI8jevfsUIe7RR35EW5NfqdEigWV279jO9m3bmF1aUpaor546g9vbwPTsIvlymcByWBlFWu0OapUqiXiMro5OPvOZTyvlrMXoJpuS5kjhbs5z8vwP+eaD/8js/DJbtw/R2THMylKOd731Fzlz5iJHD9zE+XOXOH3uCgcO3s7cVIiRS5fYuWuYxaURlkMj+JutDK3fiE7nY3EpRk//IOHYEk899RgimswlCnR22EnE57AYagz09HJo/1E6mreTyxkoSfa3qcqjTz2Mu0lMEoLKxtXtcvC+d3+QZ545wdxklFhE5gkr73jXe/naffdx8vSrNHd6sHpq6nP3D7fSscFDNBZRYK3Z7KRS1uF0W5TzycpCkoXpRdo77Fw6O8PG4T72791IMD5FR5+NQqnC4myK8bFFCnlo7/Czbl2/WsuaTTacDg+B5RVOvHqBgUEBw7awsCT7BzfTU0uEVxIMDmwkncyTiCVVXrrRWMXns9La5qFcyVAqpxle30lTk0Pdm5S7SA11/5E1lPQLZYsqLhvlsrIBF0KDOEgY9Xkq5QRGidHRGdTexqTT43W61L5OEY5kv6Nck1aJVHoDxbxY80sOphwzg1FXRdxoxRFKFKyd3UMUqzbSRTPuhh6mZsOcOHcOg0un3B4iUdkv2SgVDbQ0tZNJpsimIiQjswz2uRnscdLml7GdUurNHz86qj7vLbcfJRAMc21smctXFnnH299DaMXBwR276ekewmyxsLQwz/ETLzAydgp7mx6TQxTQVTKpAtl0lZVAhvmZCGaDh46ObgaHBujpa8PmqBFPLrEYXOHV8zIuTaQKXmyWXpze9XgaBzE5GhVgapU1r1nmBclIt6zeh/XoylUqhRg2HTj1fsyyTrbHMdjyxDNxBfLZ7F7isWVsBgfWWjuJRBGz3YjelMBu11PLOdDVStgsQpaqUi5ESOVe4OSp/8nwwCYiK3HSyQLdfYMK0HrhxVcwGW2YDFZmZxaJRZPY9GbsXjdNrU2KQLy8NMdKaBmX3Y7NaMdqdBCLxIlEE9jEKrulXWXDhkMhRRATcM1k0WN3iI10SJFhB3s9dPTbOHzkgAJmZd8re5ga0hekn+UpFLQoIFn3iPl2fREtGbVqjlbOWzKPrpJhSkVFUlNEQSGyyfpfnIVU/cKBwVQjU0hQqRZx2VwUIlU63APsHLyJfdtuZWVmEVeDE2+Lg0hiCofDTCKdJp1O0NnaqjKaVb/MpLFZBUSsE0F1ohCV/l2ReAIT5E0snZ3A7HLTOtQLhTRlvQ69XcbhIrPzEbZt3cNKIIjH7VHz/vLyAqlckUSmRHOzX90nhFxdLufo6m5DXF+WluYVSaehwUc8GlUk1a52H+GZx3HYA3id3cxN18iU+/jmAy9x5z1vp6WrS0XhzC2Os25dL5PXJhm9Msre3XuZDyxw4Mh+lVudy6bI5mL4vG4VfSUW/1LDMBl05PNRdLoiFrsA4jFFKheFcTFvwmnvIJ2qElyR+aTGT554Qrl/ibmKzWZXmdmpVI4zp07T0VT/XOFohN/59CdwuswgGbTWKiRCTE2PYi5l8PkbiaUSNHS042jpoVp2kS/I2l3ijDI4HC70ZgMTk1cYHOikVMghbA+T0YJJbyWfKqgxVSqFlQuazFeyvha74kQyzdTsIs+8+DJPvvA80UyeO996G/PBOW667WZarF08+KUf8/df+jJ/8sd/zObNm1Wf//xffYG3vvNOpuYmueOeQ1waP0OulsTiNio3FyELhRbi/Nztn6TJvpmPf/Q3+aPPfpo9B9aDzkJVdwO4/Re2vzcevtECN1rgP0AL3ABu/wNc5Bsf8UYL/EdsgZ8NuP1L/uHrX2fkyhWOHTuu8oREJSYKSynGSqFXAJ58PqvsZT/7h3/Ah37hAzz72BMqf7VaqiomtajTxHYxnxeWq0ltfET9KmodlZULNPmb+OCHP4RZAUxpVfx7z7vejdfrIRqN4Xa5FPNVNvVasTMRTyiLxUg6xtjkGKOjozz/4gucv3CJD33gg/zn3/svKrdPAKLFhWWampqwmm1qQ2YSYMrtkLoWjqoOh9lEVV+lYqpic9ho1On53D9+kftTIzjafext7yPhNnIuMs2w3YU5kWAll6CUTDPY2EmMKosrUTyTGR79639SeSOZU5c59Yefpzg+ga9WY/P2fdDbz9hjP8BRqtFYMWFqbmZ6YQGbq4GzTtj6uU/RdeAI6VQRt9VDIVfFbJWMwbo9bV25pqNSlhxhYQoLsFG/dRVLwmAvqY2nROIV8lFljyyKKGWBWZBsWsldM5LJFCjkK8SiKTzuRrZt26RA3lgig6/JrjZJ0VhKMd5FWRkOhletr6OEw2EFXMqFE5vISCiqrq1O7IbE8lFXU+e8tLSAv7lRWVPGU0mleJWsxLGxCdZv2KCUwYWqFB71BIPLWC0mcrk0C4vCsM6TTIYolBIUxK65lmfr1kEOHd5BKBQkHhM7TwvJeJL2jjbWrRtUhfCR/8Xem0fXddV33587z6PmebAkS7Itz2Oc2BmchIxQugiEqSkPHejzlLSl70N5OlFoaYEmpZRCKbSlBBIgkJCEJGR07MSx49mWZFmSNc/DvbrzfO+7fvvqJLeqedd6+t9brLW0LMn33HvOPnvvs/fvO13sU7bQY6PDXLdvH+s72hgeHuS5516itbWNTFbPs8+8rnLK7rrrTp54/Bnm5xfQF0wKAGleV0t5RRXnz18gEAzS1Nis+s1AXx+7d+2gtrZaZeOGQxFVmHC5KkgnoKm5jYb6RiYmr3D+7EnM1gLL4SCVfhezc8voMbJxUw9t67oIBEIq2+nlV17A53eSLSRUodFfYeFDH3kvz/78edx+FxWVNeixYTE7OX/mDOUVbg7euBOXw8ilS6PMTM7is9dw+KXTkqqsxqXHa2V+dgGHxU08KOpkI8m45EO5aOtoUYreHTt30bpuvbIErmtoUVZyFrOEgkkuYEpZ2Aloq2zRyCL4MXoBeyRXTE8gtsSRo0c5fuwkC0srFDJ6rDYP7W0b6OzciNfrU+rnqqoKnC4Tel2aeHaJS1fO8vrh1xjqm2BlPkE0HKWssowt27fR1dWpCBy+sjI8Xg82jw2z0SzwECuJFaXM7hs6xvz8KMOjQ4osICC/2+HGqDMRCcZw25wszwa5eHoIp8nDdXu20FTXgi5ZgEwx09Nf5iOXzeC0O4iEw5gMRmWpbNCbsFkdyllArNNWQkEsNtnUF61IRREoQIA4Asi/KptbARyGInAiBZRVwEPU7lKsLwUgSwEOAWrkGDkfKWAKcKv9TctrLLX5lGO1vMarKbqkVln6/qWArZorVnNlNYWqlnm7FlRcC+5qKlh5nVyzdrwG8mrAjQZulB6/FmSROVdAj7eBqNWHcLEAVszNLAWG5b81EKtUtVlqC7s2j7YUFCoFaNeCS1qbyGeszbjVwJ9SsEf7/FKgR7NsLZ6PcIOK2Z7adZcqBH8RoC1ZfgWdANpSjC4Ct6K81UsgrVaENhRIZuIYzDocLiupbIJwfIWCMYvVaaBgypIWlYwoc60GDGYjBpWJqiedTyvShTguiKsCOR26nHxO8ZmggWXyTBa7fjlGrkv6ZTweVf1GbPviSbEXzCp1ijz3NUBMqU8kp3c1h1UyoIs5cEXL5Yw4aygFseHt+16quBTQSAqx0mbKZUO+LQUM1jipZBqTwY9JV8XSvJ7es3OcOzPOzFiAzp5OrDYhBOXZtrMVr1/PwPAQLncDk5MB+k6NsnnzRiorvQQD89TW+siRYHhkAJenkpnZAMMjy2za2EpdfS2j44NqfSJAtsPhpK6mgaWlZaVCkeflxPA8/f0DjI3NUV9TS2N9DdMLs0SSYTZsXE9next1VVVY9HqGL/Yzc2Wcpsp61je0Y8tbcZtkLo4r63exu00VpC0F9C4W02U8CpAtfUnl61mESFW8F/KvlsEsWb5XIyKUgqmaqlPr86LuvNox2rhbSwR5h1xRtBIuBdu1/l2qXl1LUMhni8QH+Vr7utLM2bXzw1rwee05r/1dm3O0OUkjf2jnrI1VLVe7FPSW9aZBvFlXv642Pq82d1+NhFF6HdqcobXT2/OBfKDi2LyjlJZ1kqyDVR68sTj3yfGyplP3vaBHlzaQjmdIZOLoLDrMAsQ5haiRwejUkzNliaZDzC/PKXWOALguj5OysqJ7RGAxR3VlHXPzEwRDo3RvbCISDtF/YYrRoSTX7dvL8TcukiFIWZWJpZUIlVVNNDa0s7gYUcTBSCTMiVOv071xnbIMlvmkqbmF+oYmLl4Y4OB1t/HSc8cIB2QdVsXwlctUVHpVHMfI0DjlVeWMjkywrq2NnXu3sLCwTCwaV7EX3a1dtDevY6C/n/7eXsq8Hj732c/isjn5i8/9NcePneJDH3yvIni8+spr3H//BwksB2hsbOLN4ycwmC0cff047Z3dmEw2lXMroJzP7VXt+fyzz3L99dfx+c/+JWaDHb3OpOxMM4ZZHnn8IX745GPs3Fur5qqenp3K+ri2qoOfP32BT//+/2JuPsgrr51j4PISe3e9C7/XS2WlmRNnH2dq4TU6Noo96TRlFR08+/RZpq4IACYZqno8dhMOa5bpqV62b19Hd0cjO7bspP/sBMP9SW7YfydNbVX8+CfPYDB6WFyZYHjiOHWtBdo6y9R6qKW+B6Ougm9+698pKy+noqqBKyPT9F0apK61nNMnT6K35tFb9Kwk0lRWlSsybEOTj5Y2ifFIqjX14twy/edm8FhrGB6YUDbv7//AQVx+HSupRax2JyePjxBYjCvCzLGXBvj4/7yPfEHsjCOYTBmlwD175jKJWJL3f/DXuDI+wfz8soryCCxFCSzFBDbHYXcRDCyzvqOFns2d5PIxfvLkD1iaS9LW5WDfvibq6qrUHCGZomI5m80W3t6bCPFN7ONlYxaLJchKBqg5Qz4XVupBq8mMTsgYmYxS3toli1TANF1BWdcK2CsAnNlkRVewKcJALpvE77Vg0MmeJ4TZbMRosrIUiGOyluFwNWA0V+Bw1bAUivHaySMSaYndVUYgkkZntJPKij2uicGBXqrKXTRWO0gGJ2mucbCuqZyixW0ZNruZH/34JE3N5bhcrdTWdrN183Wsq99IlpwCXY8ce4rjp5/D7ojT3N5MNOVgfFL2VFkCy2FGR6cxms00NTWycUM3Pp9fuUdFo0n6e4fo7x0klLKQMDdRVrEFu6sNi61GWY7nDVkS6RBOnyhCiyRls8mDoVBGKuoqusu4MliNS5BewIGFcrdYwM4SigexuMrJFvyksmbS+bDaoxfSbjIxyVg1kc5NYLOlMFNGMh7C581ixk4ulePIG3/Pug4dF073KRcRj1uch0yUVdXR3z9IPJYishJn65bthEIxxq6MKPehzq71JFNxWpobmZ2bYiUQJLAQJhKIsbIcUeS0hrpmQqGocnqSvYlReHKFJFabjvByhHg+wYGDm7jj3e2EoiOqf4mzl7hxSJ8Kr8heyExBlP15o1J1Fgp6DHp53ppU9m9OlxIrK3IFUWIWc8mlT0kEjPjdy7NGXmsS0C5fIJPNkEkbMVsNJNNRtVf2Of0sjQVp8LZy6867qHDVYcBEeZVXwhTAHFOgXyZlYmpmkjKfB4/LoaKWkomYinNSjLeirZj6RxE89UYMWQuLvWMKrK3tbIZsDOziIpbl6BuneOKpF9m0cSfrOzby1JNPc/PNNymgeXhyUiySVDufOnmcgwevZ8vGDRiECBSUvfQyNVU1WKwmpien1D2vrvSSDJwjunSJwEKGug23kQi4ue/+3+e+D3+MQDSisnIXl2fo2dSl+sapt05xy00389aZY/zuJ3+DlnXV5LIJovElgsEFZZUu9tAGuRa1GZD1YQ7yCTKpuFIYm6w+UhGmJjNoAAAgAElEQVRZszhIJ4XMqlPE4EwureymxWJeDpW6j8z1Ml6cZic6k5XluRm27e4BXVTuOPpchtOvHMdq8FFd18n85Dj+BicVbS5F1itQpuorepOdrBLsixV2jJXQMhZLnvJyL+TF1SqHUW9R/UbWyJl0WDmuyTGFgvQdMxf6Bzh67C3CqRRvnjlNR083/qpy+oYvsXPvbjqrN/APf/pN/uz/+RO+9rVvsn17D99/7Mcqj7e8ys/o1Dif+sxvKqvkYGxBqfZlnS+K6FggxXtv+T3KrRv4g9/5JJ/7i0+zQ4BbxPr/GnD7y1jPvXbN11rgWgsUW+AacHutJ1xrgWst8N+yBf5LwO2X/5YvPPQQwVCISCiqQB/5WlhYUBsMyZpcWJhX7NdEPM7k1DjX79vP5z/3F/zoe9/nV97zHm644QYuXbpEfb1kC+WZmBhXhV2VibeajTc3V7Tn+fWP/wYVVdVK1Sab95sPHlSF31A4rKyJREGUTkmxuEBFRbkCU8SCB4ueVL5oFyxqoVAgyszsLBs2bMJisnB54DID/ZeVQlRK4+oYvYG4qBvTKdwFAw6bhbQwRM1ZnB4bi2cvcqL/DAM7Pcra7DO3fICnho7w8kQv79m7n+7yBmYjYU6/cYx7t97MTy6+zuDEPOuXLdzVtYuGlgbco9MsPfYU4Uv9XHfbrdT8ykeYfunn5DY18vrDX2HfjXfQ4nJy9PuP4s+YGSyzUfVnH6fj0K3oC6KMEHZ6HrtOGLirdsh6sdUUQ6dipmZCcvVkgycQW1bsLfOK0SoM/bwoexSoKxshMVErPuQEDBM7YAGoyBuwWx1KCSubISkOS86QKDSFjSzZf5ITLA6YJqNJ5R8mVcE+j0FUYkrRm1ebG/Gtks9Wqo9sgStXhgiEQ0UFjsnE2Pi4+hwBRMv8ZUxOzRCKRNCbTApIaG1tVe8rWVctLU2UV/iYm5/EZNJTVe3n+ImjmM06xWy+MjKgFKr1tbUcOfIaW7ZsUcrYZ595HrfLitslG9UuxfSdmhijqbmJrg2djI5f4fDRI/T0bFbZy5f6h3nyB0fZtHkDsXSEI8/1KnCuel0F5eVVjFwaJRgKKlC7tqaahellvOVOcklYWAxgd/rwOMtYCYdVFlkiGaCuuRyHEzZt6ebAvgM88r1H6b1wGa+3gvb2jcTjci/hyGuv0tLeyJ59W+ntP8vg8BiP/+RrfPvfvsXU9BLlFQ2q4LB9624W5xcUCBGPr3Do0PX8+79+l0yygM3kIxICq96v2lUslKU4o8eM1+WnZ+MmPnDf+9izcxtWu2QmZZWaJpmSMpKZaDRFZZlfZcNKXp7VasYuNljkSBdSZPIJlQMdiCzxxFM/5tnnniEmanKgZ+MubrnpDhrrm7A7HJgtZqVeFbWrZNlOzU7Qe+kCr776Mhf7LqqcaafdwvZNu7luz0G2b9+uVBNGp0EVYyTHKidgFllWUktcHuynb6CP8alxgivzGA0x3C4THrHcMtvIZ3QEF0PMTi5iwsrRlwax6o3ctG83bU3rcdkdmA1mAosL1FZVKEKBAIhCSpCIU1GjSM61yWRVoFkqKYUYKdrkqSwvJ58TFXVEjSEBpYrzVRajSbK+itmyytdMqRHVb0XQQrI9V9Wl0k4aGFtUORpXrWoNCqSR18s8Jq8R8Fa+1oKwGkiogRIa4KbAQfW5RfDzagCNvN9am1LtMzTlngbEvgPaFPMt1yp916rL1p6r9rtme6qBQsVzExCqmK2qva+mzNMA2lIwqVQtp4GF8r4a6KzZGq8FakqvoRTk1tqn9Jq015YqfjVQV1PTlioBNdBZA3C0+6JUqO+4yqpr1K7tamDP24CRLktBXwRuCznJqxRRqxxbBEdlppbCYV6UrgUpwuqU2k0UsJF4hEhykYwhgs2dw+w2S8AomYIBndGCXoqsJMgRR2dMKJt3c8GKqWBT6iQhechz4R2VYkaRsorW+ToFqAqwKjbokhmYWs241YBu7VkrwK3WjwT8NFuKlv6K7JDOvm2BXez7RfBfa0d5xstnLC8vvw3SizLb5ZVCeYLKykqlQLJbynDa6hm7ssKx1y5z8vgVyst8VFRbMZiS2Ow5PvzAA/zkySMcfvEMbp+JDZvqlV2gzBN+n58Xfn6EubkE97znNhxeA+cuXKChoYpjrw2x90CbAiZOnb6IwyXqjyQHDx5gfHQCt8tHma8Gh9XLQN8Vjhw+hsVow2qz09HZQXdXJyODlymkM/Sf68dvc/Ke2w/ht7nQxbM49HbseiuFZEFZthbMOvQOsQUtqnZi8bhaO0mbSD8vBTs14K/4fNes2Fc3q1exRr8aWaEUuNX6u/avBgxr4067j8W+907Gbek4134uHVv/4edCsU9pc1jpeNSUsGtB27cBzjWKfG0+Kz2/teQSOfZqhI3SY7TrUuM0V5zflYJ8zVfpvPr2GC2xi14715Set3bNpXPk29epcs/fmZ9L51s1zxbyitAm1yF9QBEY9BYMKbN6rhUkWiMZZiUeIkUCLHmi6TBlNR4a2+qxe22srCwzMj7ExMw4GdKkknkc9ko1r7zx+kkGLk9xz7vb2NyznmOvn8Flb8TrLefMmbNEU4vs2b+Zi5eGWVrKceDALcxORUgmCywHF5meHcFkTeOtsGFzmKipacRu9yuF5t23v5cnHn2GmakZGhpq2LVnO7FEiOGRQSYmx1Q+p8NhwVfmo7q6BqPZqtYnV4bGlb2m1WjE73VTW1lGOBDkNz/2gFJRnT9/USle3ZJf2dGlyG+CZ5DOUO0vY2xsXFnwfvgjD/DmW6dwecqKYLxOx8L8giJx3nPnXeq5LW4+6zs2KPLF3n072bxjHcHgGP/8yEPMLl3AV24mFF6kZ9NWqiuamZtM01jZzTe+9UM++mu/j9XayPPPH6WlsYb5pQvkDEMY7WOUV+eUu4zF1szkiJ6B3gSXLy/i99WSCocYu3KK2+/YRFWVkXQ8xIfv+3XmJiNk0zoefeQZdPkKPD4b3VsaiSfy/Oy557B6I1yZGGP7zibe9/7bKa9yMDO7wsm3hjl8+AJ1dW1c6h9haSlCohCnrtVDY4ufSNyi8h6Xl+epqbewsaeeWCTB3OwU9XUWIsEkLbWblJXxiWPnsVmsjF820bS5lptuPcij3/uBAl7ratpZmskq0l3P5jYFgllsEda11fKznz1P77kAu/d1Ud9WSzC4QjAgNrlRjHoXsWgat8uLw+6gqalOEWVikWX85R4aG+pY1+4hlxcVL2rvIeNQQHmr1U5afs8K4CpE4KQi9NptTuWmEk0GsdnE5SRHLBRCX8jjsluVnbaYTdgEiDWI8lXmSNmHyLfE4ci60oa+kCMeC2AypHE6hKAo6wiJaHCSzorzj7g+1eLz11PQ20kV4PFnnla+Muu3bmF0do6F8AoZsbGVfFNgS8d6Lp05TyYU5u5DB6jyeolHAir/1+ft5t33PkBD41YSOcnwdRIvBHj6pe9zuvcV7N4Cvgqn6nMLcyvkom4Cy2lCoQiJVJK2znXsv3GnyhEduHwBi83Bpf5Jzp+ZZmlOh9VUR1XjdvztO8mZfZhlLayXlPUENocBu93BSjCurNJlfOUyaXLpAiaDF5vJU1QeF0YxFq7g0KUwG7KK5BuOQmXtbvyVezh++go2bxabR8f8bACH2YvH7KTAAqnMNFaTKCaTWPU2yr21hJcDfP87f8WvfuhmYuEFXn7lOVwOO26fDzHaqqyopqK8ktGRKQYHR/B5fErF3dDQoNa9vW+dYcf1O9l73W7OnT5L37lLpGJZNnZtZuDyCLGVOOXVtSqeKJEIgyGN3Z4nE03xvgduUra7JksCvXmFaHxBRbGIE1MsJsQwIT9J9ryQT/VK9WsS6+y80Cv1WGxWYok4OYHWJVopL/1nlYSnR1m3C3ConKyUm4Socos2XYFQGoNB9r2yHxCzdxMLw4sc2nEr66u7KXNU0tLeSSYRxGjPY7LllbuQy9WgCLz5bJYyv0/tR4wU83XV5rCQV58l5yE1DdmriHPK4iWZ9+LUb10P6SA4rQQXF+gfHCMUyVFWVs+LLxwhGc/S0NBIWByuMilsPjdWm5nnfvYU/+t3PsGdt95GOLrAxNgINrOJppZ1GMgqML2iqlKpngvpZWYGzlNImanbfjMTvTP8z0/9H9q6N3F+sJeODW1s6unk6OuvYTVZKfOUMT01x8LiPF/5ypfo2tBCNDKn3E4SiQjj40OU+ytxOcVBrKAAcKNebM6FKGwhl5IMdCeFrPRnB4szIZXZ66+uZmT4EjW1ZdicBkUKiidjWM1WJQBIRlawulxk0hG1HcukkuiyGZLhGLlIFpvFxdzkDAaXg/qNHWTiKxiMOXSSLyze8xiIheIYLQ5MFgGvL5PORmhtbVJZwQLS57MFTDYPmXgMo6GA3mhQFsu5gompuQA/ffZ5nnruZbJ6Dx944F6GJseYDyzirvQyt7DAgw/8Ho9+5Uc898TLbN28QT2H/uoLX+KLX/wc9fU1fPrP/4zd+7eybU87qUKcQHgenVFcbQqsLMT4lZs+SZl1A58S4PZzn2bHnmvA7X/LQu21i7rWAtda4P+qBa4Bt/9XzXXtxdda4FoL/P+lBf4rwO2XvvwwX/3HbzAzO6cuc9eubQr6W1kJUeb3qMKsbFYEyHM67FwZGWZgYIBtm7fwe5/8XZU7esstt6iNWVtbG4FAQG3UxWJZ/ibKTSnkik3izOwMDpeb0fEpNm3aqP5ms1iKjNNcVil4la2v0aA2Yp///Of5w099it6+i8zOz3HDzTfw5JNP8Fu/+Vvceefd/PM/fROvx68yK7OZvLJPE1WoFP5lQ5vLFwjGksQTKWzJrAKLZqKLTCUW0ZnyLJ86z7mhixxtSVNXX81fHLqPZ868xvMTFxl66yxf/vxfcvj8KTwFC4e69/KPTz5BFBNdARuPfeGrWCuddGbhwa37MAcW2X/zQSo7d/D5b36N33zoj5k5e5bM0CQ79u/l3z/9x3QmrSS7Gnmh3c6U2URNZTMNTW3K8qjKZ8RYKBbW/X6/+nZYHRhUNqLY5Mr5F5ED+d2g9L5WcjiUfZwA63Kf5Ft+lm/J7pH8IKnfR2JhairqmF2Yp6a6mkI2r9TNRfBG8owl9yytNsLFbMNiwV2zeHTYHCqzz2y0qD4hwF8qncEmYJfYPBkF0Eype51TFow5DLoCoXCMeCLNxOQ0M9MzKo9tamqGiYlJ9EZRgTkYGxujqqpcWSSthIM0NjVSVuYhnpxn8/YOHvv+95QF8qWBPq4MD2E2Gxgfn6K6ys3E+LLU+QTPoKrKTEtbLZW1HpbCc2zo6mbHrr24XB4e+e6j3HffB+ntvcyxN09y8cIgW3ds56Ybbylm2C6GOPLKG5x+9TzlTR5VVNqxfRebNm3jmw9/A0d5mVLjPv3ED9m4s5Xrb9xKTa1TFVIaa9u53D/NX3/un9l9/SacTh9d3VvpaO/i6aef5uVXXmTL9vV0dDby86ff5EP/42bu/9AH+ZM//Rtqq5qwW1wYDVaVD/Rnf/h5rJ48Pr+XXdt6mBqf5cKZEdIpA/qkkW17d1PfVMnu3Xu44fqb6G7vLFrmOfQsLy6iN+WVglTuR0626Tk9NpOdcDhEZblbATmSxZfKJTh38Rzne8/T19/LmbOnGZscxWyzcuvtt/De9/4K3V3d2C0ejFiVPbFkdUayKxw7foRHv/89lV0VCoXRG6zs2rWPO+94N7t27qWhplFlYAkYlRXbVrEmJ0c0ucLs/DgDAxfpH7hAX/85MpkEFZV+TCYDS4sLNNXV0trSxGsvv86505NYDJCIwPrWWn7z1z6G3ezEJUpjsexbDivQVgBph9tGMLxMLp0hT47KinJlFS5zTDotYG1GFb9EnSwusEaDiXBIrNwMag6SL8kkki8BXgV0UQBGEapFwBEhUWhAg1j6SRtLf5cvDXCU4r4G1srPWl6opkiUQpiML806WQr/GlggoIdmQasBsRoIJjaca4ESLR9WA1E1kFHeUzuHtQCxBvxogGsp6FiqAC4FJkvBTC3nVFP4au8jvwuLXwpe8qWp4OT91ZyQy6l/tTbR2kB+FwBRy2ItBW7l9UX3ByHrvAMQas9jee9Su9lS9aDMZVrbadelgYraPdQATU11rP1dU0Bq6mD5u5BdlCuxAkTfMWHVzkHrB/9praDLUTCI7bAA7zpVHBICgUk8T2VMKSBLrkPIAQUKuWLmmqhxjHYTuUKceDZIigh6SwGzy05WD1nB3cyQ1acxWoVxkyaZCGMz2DAVzKq/yxwm40qKglobF5W4OewOqxobcm2SrZct5EiKijYVf9vOu9gHpC8V82lFpSsqUpvNop4P0p5FB4iUKvDKPdLaTlMwy/2T18lr5BxUXqnOoJQU1XU1LAdmVS61jMVIKEXn+q3YTZUcP9bL6bf66Tu7yMaeVgLBaXq27qSsulURRiorbKRSy0xNj7Jv134e/tvvQMZDR1cjY+MTVNeV8eFfv4+lwCSDwwNMTs7Q2dmBz+/hmZ+/hNdrUpndNdV15LM6Olo3QNaE1eQlEkzwyLd/QGwpQ0tnA7VV1SqvXp/Lsn/3bhoqqiCVppDI4LO5IJUnE0vhc3jVWkacBFI6iWnIqSgC6YvSDloflzbXclu1fqONd1XIXf0qBStL7YDVvLQ6F6nj5JjVna3WH7VjNat2+V0jlxTnOMmJLPwHQLT0fZUSexX4LAVh5TVmlTGZ+w8WxdpY065DXqfNbaVzUOn5af+v1jRrsmo10oY2NkvHfOmcpQGkWr/TSBmiyhM1eOnXL7qe0tdowO/a434ROaMUSNeuee35yViR6xACoZynzM2qDyQy2AxO9BkjeX1OESIMVgOpTJxQfIWcLqMysAuGLHaXjbIKPx6/G5PDyEJ0HnlaCX71ox/+kDeOXiSZyvEnf/Jhspk4sWiSsop6VlYiqlB9ZWyI6vpK0vkEL718gpGhCF5PFZWVLdTU1uD2m3B4ZGgmCYYDPPPTt1gOJtQaoLuth2OvvqFyC1taG7n1XYfQGXMkUzF+8sQTGPIO7v3ALcpqeXxyktOnL5JI5aiprqC5vp2ZqSksRtizfQsXzpwmn84RmM/zp3/+28SiGb7wN99geSXE7v0HWF4M4jZbqHK5+PSn/4jTZ87xtw//Pfd/+KOEIwlFDjx8+DCtTa382gMfVWNT5qWHH3pIEc4y2RT5TJah8VGVvxpLzPH8y49x9NgTnO8d5br9DbS2tmAzV9JU34PDVgeGKhaWcjz79Cvc/4H3Mzp6ls9/4Xe4/4GdNLS4CQRD/NVfvkpjQyU33/RBZqaj1NW00Hemn3w6QEd3jlBkiJXAIh++73001vSwecNOnNYGPvEbf4zHb8bpS9Lc0slnP/t1vvrNP+Zc31t84a//hUPvauPuX9nJzNwiuZzc40ZWwjHGp6Y5d26I9o4ttK9v4oePP8L+Azeyc+c2Xn7p57zwwhvKHUVcV9e1+Ljz7h04bTquDA1RKY4mrgounp4knvDy5qlZvGXV5HNp6usbOfHmWTas30U8liAcWsbrB6M5QkOTR8WPfPc738FkM7N97w5eeuEsExPTXLd/DxaTk7nZANlM0eZVlGJtbS1cuHAadDm2bNnAgZs2YTaHmZ+bVIS5srIyNTWFQiEF5ptNEhNQJLTJ/kJAOgGjhUMSjqyoY2wWE9GVFSKhFfxeFw6LiUI2jcWow2G3YhWFaL7oMGQwWBQGZjYIMddMJBwgGgridNiwWZ0ikiUr4J3eRjQmsQUm1rVvQG90UVZTz/d//CMGJkbo3LmFicUFIskU9fVNnDl5Fr/VT2tVM0TyxJbCVHq8bO5eR1V5DQduuY9oRIfB7CWRy/Fvj32LNy+8TFWLA5tfFPN5wrEYC0sh7AYnI2dHWJ5dYtOWHvYdvJ6ymnJCySBD48NYnS5ef+Mc505coaJiM53dhyjztOMob2MurkMvyr98lJw+iNuTV+444gDkc9STjGbIKeeKHFajHqvJpr7jkSCL86/SWBukxgvLcyN4PW5MliYe/8kwlTW3ctNt72UuNsvUwgAen4tcPIcpr8PuiDC7cAa9PoWhYCQWgo7mHficFSwsXOaHj3+d5aVxzMY8lZV+4qk4JlmvGISQYuXywBXKyirxun0qWqWjrUNl2goBVxTkXrcbf6WPqbFpzHorH//Yb3Pk1WOcf/M0vrpGotGwusbqOg8D5/vYfVMT7//gHcRTSxSIk8nHFfFX9qbpTGqV6CfPI9k/F8mX8vyQdYs8B8Q1RCBTk+TE5oV0XFzna/tc6YuyPtFcRIprXAFrDeq5rTOJQ4+Qx6wY8jrS4STx+Tif/q1PU+uoYfDcJXZs2QI2ce4JMTZ9iXWdW4nHpeebVQSQ2+3CLJEJ4l4Wj6lIJwFuhTCrTJuzuaKTldHO0ug86cUZantaiIXncDRUUhDr47yQtJ3odHbyOTNTE/P4veV4vV5CiQiXRwfJ5tLUVpbTVN9EYHESj4DbsSjpyApOqbdYrSwuLqpxKYPOYLEx0zfI8swSGw7cRqFgJBSJ4q4qV1nB0UyEcrdXjctAJITNZFPxObKPkraJRmbRGSRjV9ovgsNpZ3pyBr+vAo+nknwmpRxaZK7KZWS8mhCpeySax2GrIBzKEoklVY6xrHsN5ryyRDZadMrpTeoGx4+9gc9lpKbWh7fcRVt7OwadmbmJZWKBBO11TSpGa+D8cbbs2IrebKFgdJDV6Rm6ckERcM0mO1WV9Wr97XRYMDvtjI/2Ut9QSz4bxmSxko4nMNnLSYaXMCnFt1X1l3AkxflLQ/zrdx/jmZcvc9s927B6XJicNgw2I0aHmStjo1Q7qnnX7ncRWpC4oiTxWFTNQ6LaHhkbZP+Bvcwuie1/jKn5CUXEqKopJ5NMEFqI854brwbcyj7afi3j9j9trK794VoLXGuBX5YWuAbc/rLc6WvXea0Ffsla4P8LuNWKcqUFsJdffpm//duH+buH/4HZmRnF1uzq6lL5J7Ihm51dUDm1kolnt8kCtLjhkQX7+fPnqa6tZGJygjNnzrBxwwZVlBLly6xkgK7m3kkRSzZSoriRDVJNbR31jc04hT2ZyVDm8xWz9tQGK4NDWWgVgZCbb75ZKXKS8TgHDu7nplsO8rGP/Q/cbjfzs0vKJugfvvqPqiguBWZVeM+tZrjpJRcJcqK6M+owi+uvoUDOAiGDFN7zeONpHn3yuzx46gfs3r2dP9pzL//62o85vDDI7bsPsH/HLj71V39OvbuCPQ0b2f2ee/nGI4/RPA1/8J4PkzTmCRx9k8yLrxEfHeKWu95Fxb6b+Pb3/oX3//knOfJv36F8JcXOA9fxo7/6It05F/O1Hr5tXeZCZIW42AXpLGQKGdL5ADq95ANLMbUIvChg22qlqqpaqZ9FLSvfbpcwa62Y9XZc5gpVvJBCvN/nUXbTJoMwRVFAuLoPRjMmg4WMLoNN71CggcUotmJF68+8KFRWM+LUH5R6RDbCuVW1olkxlOUeCWhcrOeuAjQFySUWlrMUaosZb0X4uGhRajFLfpVcVjGrU/J/xZqyyF2GaCxHNJZSmbiS3xWORFSxW0C3kclhHG6rst0rLy8nEFhSeVgd7W1cuHBGvbfkEq2sBPD7vCp7d2x8RLFYp+enVL+VgoTeWCCTk423GaOpQPv6Vpwuq8r6lUJfc3Mjg5fGee7R83jLKtEbir6H3d3dbN+2i6GhKzz+3Uf5zOf/N0/89IcUdHG27KjlhoObQJ8km7Zx/twVvv+dN6msdPH++9+j8ojSWT233HwrJ068icttw2bXozPkOXXqGA6bh+W5BHabTwHnUxMzTI5NYrcLazyDyeDEbrZTV1vD3j3Xc/ONd7KpaxsOjw2Tu5i1Kso9HQZCK1GlVJAcKIMpRzobF/21sr+WjWcqliaeCCkLt4FLl3jl1Zc5c/asan/JPK6uq+X6Awe45ZZDVJXVKBBAyBCheJhwZFFluvX2neOtkyc4d+4siUSe5qYqdu7Yw623vovNnbvRGyS8t2j3Lf0mkV5hpTDLyNQVAksLjI+OMTF6hXQijt1ipqLMTy6VoqqiHLNBz/LSIoMDVzh+ZIpDN+xh+9YtpJNJdLmCUtU21tYxPzONXrK0BUiVXM68WLgKiCF9zoLOJDZpwu7OrBIYhNCRVjnCiWRa2STH40n1r6gxbGYr+XScXCr99nykSB9OF/FkSo0bUY243G6lwtXyKoUUgV6AgaKjgBSANCWtFBM18OBtMGbVyljmJ5k7NRBSRpE2T2ogoabqUuMyL4r5lFLbmkQZv+pEIKDv2mzHUkWcBqZq73G1x2Cp0k1TuGlgj6YOvprirvS4tYBONlt0DCgF7zTQVbMVLgU6NBBUs4nVwCkN6NGAEA3wKgVwS0GYUoBLu5a1NtRrlcoa4KMpceWatXtZCsy+raoVFbEqVmfUs0n7HO21peegtbdyQBCbOH3RCaE4Z4qNX1FBrUI486tjWV8E0QSgF3WHFGqVVbLNqbKtI9EYsUyUnDmJ1Qd6R5qsIUHemCUnAKvZitPhIpOIk4lH1bwttsfavXQ4xCpOcm2LltWqjWWOEBWTAO4mAykBeBPREhC2qJ4uPU5lx4tCdxWkFXs/eVbJ6zQAV9qkVHkr/6+Bt6oPI0oeATalPfSqeClqFkSdjChPCtTVNJLLWDjyai+v/nxSRTKs79zCSjLEodsOEo8vks/FaWyopb21gytDM3zn354gJ+CrzULBkKG8xkVeF2dmdpobbtiF02VneHQQX7mH2++4meeefZa5uWLxc2ZykbbGbuoqm8mndMRCaY4ffovQTFgBuTffuIfbb72FeDhEIhTBYbFSyOTUXCTPWZPeiElU1NJeSr0sdvRFcFO+StW2pX1UA0g1coOQQzQQVBu/0p4y5rW11FqChSKUlFj0lgKHGumi9DM1cFIIKgLul36ORrRYC0cAl70AACAASURBVLqWKmwtpiJZpRQ81n7WQEk5x9K1pjaOSokPRdJCkbywFhgt/Zt23dr8oJE15P01e/vS+aXYt4vxz6VkjlI1rTb+tTlm7Vx3NeVt6Rp67TnLeku5nZSqfGXNo0hx79hia23/zjxfzBoWtZWo7YVUpQwehGClh1A4qJ5NodAKeqMep8uBr9pPWVsVWVuGkydeo+/iOeLRKHaLk8WFAPPzs9x9z7tYDi2gNxmYXVyivb1HKfiXI5OUVdYQj1h47dXzNDV34/WW8YPHv8dv/Pb9JDMhIrEoJ08OEg4mCcwmcLjKMBayeN1O0ukEvjIPNpeVZDLG3v27yUqeaSaF1+elpq6WF158kYnJSQwGK5GwZMDWsTg3jd2oIxkN85EPfoClhQAvvfA6O3fuQm+wc/joSfI6q7qG9uoa/uWfvsHvPfggv/6xj/P1f/o20XgCo8WmnETWd3axZfNWlpeXuNTXx9//3UPU1FRT11iplFrHj59mY/dmnnn6KYLBeUymJC+8+hgzC31kC2GsVskDdRIJZ6ioaGA2sMTI2Cx33PpRhgfm+ekTT5IvhDl4cw8YYjz508O0NLewvms3P/7Jc3Rv2oTN7OD00cts7emgsS1IbdMyXRs8jAxPUeXewTcffpO92+/gE7/7fo4ePUo+r+fE6ReJZ2epqKvgjrvuZnhoiv/zR//Ixo3b6dpSjdOfJFWYIatLUlnZgNVaVDyn42UceaWPjH6C7du6ufOuQzz39GH6zg+rnNm2lmZaW1owGUOYrMvEY2GlfoysRKmq7WJsMsfpc8PMTc8ptwVxbXE5Ldx++x2cPnkR8hbmZqbxlum4+bYt1DXrmVtcJBGzsRJKMzO1SEvzeowGsY2OUBALnoKOyckJRfj0+V0KbLl48RxLSzN0dVdy/fXbWV5aUA4tHW0thEIBMZFQ83s2ncRkNmAxFrM4E8kk+byAZC5FjpP83HQyTiGXVmpbk9j363WYRAWHZN8KUKtTubayT5F1mDwfLAYBdW0KnEnGxRJXnqnGotODWeyZrQpESaWyCti2Ob3Utbdx+MRbPP/6KbA58FT60Rvt2ExeDj/3Os0VzfS09VDtruLAvuvZtmUTOV2eSFRA1z5eePUFBkeHMNgsWJ0e7D4/sUyB+UCIaCLNUiDI9OgE13VXs2/PFpo7WlkMRxidWWZyLsbxU5MsTGTwlHfT1nMjZRXNpDIFlfFpcfgIxyUHM4nBmMbtEev1JMnECoVsDq/dTVxUqh4fXpubbCqL2+okmZojXxglnniTmoolyhxZQoszah5JZ6rpu2TmqWdmuOG2j2CvMHHbPfvp7e1lZWkZiyFNOj9AIj1CLm3C4/KqDNNEsIoNrbdy+MgjjIy/SX1VK2fOvEVdg4eeLRuU6vXEiZNqLdDZ0a3stmfGpkmmUnR1d6l5enx0lHXrWvH5vEpx31Bbj9/rU3EsDruHMn81s7Pz1NfVE4oskslEWZkP8qV/epBUdoFgaBqdIUNGiNq5gnJwEjca2d/Lvjmfl7W7jURCyMLh4uJK7YTEI1dcQoTkbMZsMql9qnJ2yUs9w6ZIZQrAFTKAkDEla9loIrgSxOjwqr14Xh7lmTyR+QgenZsvfuYLpBeinH/rDPtvPEAqtoTRqSNTiMgDH53ORSYLU1NTCrSVHONEfAWnXUhnKaVG1efTSi0uCnM5JhEtMHaiD2dtJQ3djWRic+g9DuUykMnm0RvFctmm1jmFrB690aYsiJeXF7A6Lfi8XjVedPJ+WSmAiNdvnuDCPJlkCl9DA9ODQ9Q2NKKzOjFkjEwOTZGKZWi/7gCL45N85s/+jBvvuJ3b7jxEKhtnZm5KrQmryqrp7+9nY3ePqvOsBBaoqvZgdxaIxwOYLRIHoCO4FFCW2fX1zcU1i+xh5Jz0afTmNIl4GLujikxCyLMFQitpjGY7Xn8ZyWxKxSRd6L3I1PQcfn+F2uul4su0rGvA7paCjk65pNgNYmfegtFsY7L3DOgTlNX4CUQCjM/Oc3l4WCmDw6EoHW0blX13c0ML/vJypsYkOiNPda1faKbqfkt3kTayWGSPllLAbUFvYnp2kdPn+/ijz32RbXt2sHH7dqaWF0jk0+jM4gSXIpXLYC2YMaVM2MUBQGjOGdm7FRQxxem2qb2/kKIk7sDtd2Kw6BRpUpxcYvNp7r7hE9Q6t/K/f/f3+cxnHmTPDT2KaCIE/bxaEcjuQWj68ltxDi7xEHXodLr4L1nJ89rlXmuBay3wS9AC14DbX4KbfO0Sr7XAL2ML/FeB2688/BUWFxbVInDTpg1qc5uIR6muqSEcjiirISnwSQFKAA+Hw8rYxCTBSEDlXC4HA6xrXkdBXyAeiePxiV1xMXcxFo9hNpmxO+zKjiaRSqtinWxElCpHFd/SxVw9KXoVRA2nV8rMo0eP8OCDv0dzYyM3Hriew4dfZnFxmTeOH+PF51/gq1/9B5559hmVpyLMbVGEur2eovWQKMDMZpI6yd4zYojmScdTGF1mUmYxTErjy8Jff+ULfCc9QEfPet63YSezxhSPnHiBWzt2sbI8w8+PH+a9t9/LtppODg/0cn5oBOfFZV782iOqgJ06c5Hjf/4lUiPDbNuykbpDtyrrnbHlMS789Fk2N66nvms9xx//Mf6UkZnmSso+8wCODRuIBlNEw2kWAovECkHS+aTaIEXjxVxAzTJ0YmJCMYAFEJOCohQiRGUgtq9kZSMUJ5kS67FirnAxE86IyWShvKwKv78Sp93D/v0HCSyt4Hf5qXRX4JS8T7G/Fba0FO/1UsjVqXshzFlhx6tOoSsCFtlcHL0hg1GvU0VRsYXM5IqbCFWAlXZWyrFVZZpsSJWvUYF8WvF7lX212IQaVdFYXGjzSmkrLyvoxDaoWAAVMXA2b8BkNRCLFO1vJyfGWFpaVOcoDP5MKo3ZoqPvYj/lZWWqiJPLZahuqGV8cpxINIzdaWV2fpKZ2UnKyj3KSng5uITNblRK0MWlOXUflxcj6FNesmkjweVFMvk0lZXldHV2Eo5EOfnWm3z01z+Iz2/k7/7+K+y/oZMbbm6npt7LW2+Nsq61nZ8/d5TKiiYOHbqdl144QiySZnkpxEowTD6bR2fMU11dRji8wrbNu3jl+TcYGZpUQK3Nbsfj9NLZuU5Zjt9w/QE292xlXYsUzGSjLoUrISJkSekSJEVNnRbrYSc28ZNW+V8JMtkYyYxY2y0yt7hE/9AgZ8+eZ3p6lHwmAjoL1VVlysJ41+69tDS3qWwtsRaTsth8cJGpmRlVeO3r7+fMuTcIh+dVW0iubVtrO9ft3cemrk24rO6iZaP020RC3ZuFxQWm5ia4PNvHUmIep9PF3NQMxoKR6rJKrHork1dmCc4HiQXC1FVKbqRZKYesRjsNNe20Na5XqntRztikmJKIk06IfZVYoBVVibmczCOi9BZbbZT1lljmiRW0tI2ATdKXpBAoRXHppQ6nm0RcLMBlU53D5XQQjQXweJysBEOK8W63CbgbV/ldcu7RSByzuALkpU+msFvtLK8sKCBeiC5SgJexKP++rY5VarbiWF0LJMrvGgC5Vi2mgTPaMVrurmRdCyC0Vu35DkC4CguuqvVKwZBSVZsGXq4FRteCFlcDfrVjNCCoVEWnARoCAmp/196zFLjVgJrS89baqBRgKX12ayBgqW2ydowGupSCMNqxpQrYtQBTKaCk5WdqgIp230qvQ7Wn+i7e11JgVwOoSoEjrf0UcFsouh8UhdvF+U+ejWpeFAKLQpdUCxZhXV3Roi+vS4Ixi95gU6SEbF6EnSly+hgJXYCCNYbdb8Tg0BNLZUmJBaXFjlOs0jNxZQWsnq8CAiu1sqhhBSQqzs2rH/p2zq6QmkxCCDDqlFuG5LHKtYmCJS+kHXV8UcmvWScrsoFaGxS/SwFATWEt7yVtKaoQUR5KwVKKvEaTXRF2pIgu+XI2q2RTFq0g0+mwWjOIHandUsPEaJSXf97Pld5ZWrfU4/V7WJxeJJdNK+VIIppk9+59+DyVPP/cy4xPjGN2mEmkE9x48wFeefVF7rxzP5XVfi72n8fjd2KyGZifmWFpKYDdasNh8WAu2Gipa8dt8xMLpglOLeEs2Gmsrle2zaFgQBGQ7KICFwW5ApyFGCWFXiGbFZ1DZN6SNtM2mxpoqxEUtP6rgXeaClXmqlIgsRQcLR2z8vdSpXlmNcv4amterX9q96gUcMxKIXgVOF3b3+V5r7127XwihdS1c4b22ZqS+Grq1lIwWF5f+r4ayaV07tHe8xfNmWs/o3Scqxui8gOLLglX+14LFpfOC2vn1tK21ebR0uMFHtCA2//QNhJjqCmXZeTLGNTUyEKsyCXJIPmeeeF3qHx5yWQ3643YLVYW5hbwuL0K3JWcQ4kuiWTj6GusRHWS43yKZCzAuqZWbGY/Tz15hPr6coLhGczOHJ4yN25fJemMncXlIIH4OK1t7QwPLuO0V7G8nKCvb5BgKIIs9+56z0H0RqPKQT15sh+buYKjr73Olp5OBaSJ04rJUgTclgKLVNVUsG3HNhqbGpSy6+L5flYiy6o1Yokko+PTrG/vwO20szAzyfp1rbjsTkaGRzh7qp9C3sqdd93LuXMDRCWLEAt7tmzmT37/QV55+WVuvOkWVZi/8667+J0H/4DGphbC4SgvvvACW7dspa6mmmPHjvGzZ36KxIbrTCibzqHeS3zz2//C7l3bCSzNU1vvp3/wJE//7DFOn3mdrTs288rho7h9Vg7dvV3lJ04M5Xn91SEWZ+J4vA6amn3UNLhJZhIsLybZ2LObgcEJTp89p9YJppyVaHiCDdt1fPZzd2M1Rjj2Vi/R5QpOvBrBIXa3NQ4yuRQvvXSYnq3tvOdXb2Jw/CLPv3CczRt3cHlggWNv9uMrt9Hc4WbvwVb0FrF/TXL61Bj1tQ3s33srI0PzPP/szyjEHdz/sTsJLia5eKafiak+pdja0LkTuw0++NE7SabCyqI3mZlldGoUg6kCs9VDPBFRmZeSYSwzd/u6jURDZqbGJXrDQH2zl0hiiIzuilrLk6/Ebi1nfi7A4MAoO3fuJ5WCk6cuqH2KkETlPidSMSory5SNtrgjxWNBuroalT3o3Ow0hZyF1lYvfr9TkC8M+rw6F7FBFjKl7C/TGVnHmVajYCSbPaf6m8zxRbtkUSeKbjKHUafDYjBgMQvpSObZLAXJdc8a0eXMGHU2RVRNJ2VcZTEYZWRmVJ6vgCdCDCpkC0QF3DW7cFc3EstbGBxfJBgTm9u4yvPNxHLcdsMh9m7dxcb2TgWKza8EODN8kpOnXyEUncXrk3WnheBKAl3By/xCgvnFCIFwmIIuQ3NbHdu3dNHocyt5/ODYJL2D41yZjrG0aARnB23rb6GieiPJjEVlOhutehKpFbW+TMXTOOziCJMlm87jtLpIJRJk0wEs5jB+l4FsIoTXbiWXjmI2JnHYszhdaQy6MeanT+Ay6vG73KTzGY4dH2b9hnfz1okYU8sSF1PD4Mgg99z9AXweC9PTZ4ilL4g3FW5HOSuBKGdPX2RXz3vpbr2ZweE36b30Ou2t3QwM9JPNRhQJVtYF4tYkpEiL0czpk2ewGi1UVldR6RWl7rwidxw6dEjtd556/CmVJSvE2rnZBZVNazRYMBktuD0ulUEanFvg+ts3ct8H7mJuYUi5AUjOrNQgsqtMGVnfyHwqz11Z8yuHkZwQCNMKLBTQVvakEo0jzkxpeeYJ2cok+bd5Zd0ta7tELIbFZlOqcFU7kLWTrNH0OpKyr5U9RFqKFXr0KT0Lg3N8+0tfx5TO03viJNt3bcMk6TPCOzemFfFYr/ficpUpZ4uZmUkFEHs8Hgp5OU8j2WRMqXiTYbmXJgoWM4PHTmNIG2jd2IXea0RnzhIOzmEUxw6bV01whYKZfNaoAMmFuTnZVVNW4cPldpBNJRWhQVwx8lJrEemyuMQkUwSm5wgEVzBbbGrfnsvrVF0gvJLEV15DZVMHZ0718vFPfJJ91x+kqXUdmXyW2blpgsElBUDKnkmvy9OzaT2PPfoY33/sH3G5JTc2IktbFaMUDceJRhNUV9Wt5lwnlSJfgFuDOa7ujdHoIx7VEYuJA4WHfEEIRvOMjl3hez/4gapJjIyNEgyG8Pvd2G0FFhdz1Df6WdfWQ0NdKz6XB6/NistswON0KOLTybOnOXepl6XwClcmh7DarYqs67CUsWdHD++991cp9/sx6nPU15WTy8UUSKuMgkQBbTBRMFox6tLk0+J2YWVsZpZX3zjOl7/2Le5937ux+jwsR1ZI67IKuJW6jTjWmPUmdKkikU/6jkkv7iQmFU0kfVHqDVKPCEVXiIg7jtOmyFimrI5sUMdd13+CKnsPf/g7n+SPPvMg+w5sVkrxPNcybn8Z67nXrvlaC1xrgWILXANur/WEay1wrQX+W7bAfwW4feihh/jq33+VuflZZecjuaMCeIpSTdjSwlheFgZlXKyS3YRCUXovnsdkMWNxFguxotaUQuvS8hIXzl/g7nvuVhsdlduyCs7K1lkyaURxJkVgybR12O10tLUpcEVASZFtChgn/y+q0o985CPcf//9ig3+5S/+jcrA/fJDX2L/9dfz7nvuUXm8D//dQ6rQlE4lVZ6Sw+1SSktVVNYbiReKWbD6RBZzIY/JaiShS6tNhjmV5VuP/Qt/feFZXHV+rIEIMZ+VBWsGdzSDPZWjrLma4Mw8NsnaLOQx2z14RmO8+o0fkRKw+Nwljv7pF9FNTmJNRvHq81jsJibCy1RbnFiCSURjhMMFRivH9EkOfvMv6bjxJvQFG/qsQeXHJg1FGz2lAFN5mgJiFtUY0i4pyQzOpBAQRwrxUjiJp0PEMotEIgFlbS0bpkQspSyL0+kCgZUw6VSBwFKYhfkV7r3nV5mcmKG6rIZ8IqcYplJglnqx2txabapQL/fJ4/EqFaHFIpZIAuwaMFpy2BxidyYFa2EtGzAYzVhMck+L9o+ygVfFSQXAFlU3hpwBQ15yp6Q4U7RZW61yqnxHda16AR6L90XUX6KizGal6GXEbjWqQk5Royv7KwFCBOwr4HLpGBmeVYBDMCD9NIbebFDWRZlMHo/Xw/TMFAsLizQ2N3J5cEABdNXVVYyOy2vS2OwOlhYWsRqsjI6NklVFyTm12dy9axfDV4aVjW8oEsBkls1wEl+FnXvu3U0ys8yrr8xSUesglczisHvJJa2MDEzS1dPB0sIKl/uG8bkqVaajFBLEzre2upGZsSWVGdSxvo2Ojja6uzvZu3cvPp9fjTspYohgK5nKKHBS+kJB+ok1hc6ox5C3YjZKsSHH+MSoygQeHx9kbGqES0N9ROJxahuaaGxoprLcS1dHC93rO1UOlbIMFgvtcJy5hSUmJqYYHh3lyugYly8PEonEaG9vZ8OmLrq717Nxw0YFmJixYCjoiCRXWFqeYXZ+jNnFKywuTzAzPcxKaEFuOEavAyRLaDpCdbmbal8dmWiG5ekVBi/OYC3YqXT7aK1vVv3R763A4/CoHDRBQISMIPfXZrKojCjpMNl0ShXeZAuclwKgMO3FNjYjhTuxhbUq0CuXzygigIwnsTiWXDyxBdRLn9XJfGBRCtqCLo/NJXavSWW1rgrx0s4KWDOQTeVWgRnzqvrcgNViI5WWrGAZ1cVMQ/kcAWW0cSkAlVbcLwVGNLCiFKQsVdhq9rLav2/bL4vtuAB+q7bKpSo++ZsGJJaCO/JzqTJNA4FKAYmrARDy/1oO5y96SGoAcuk1Fq9TpqqilXApqLEWdFoLilwNXNaO1xSJpe9XqtS7GiAj769ZRWvHrQWGNbBXayPtHGReXQtKvw2mGWQeeifoVn4uBeivBo4JT744b62qAGUMrzaAjGcF6qyCt7r8am6yHCH9XC+vLCoSFQhlyJPXZYjnIqQKUbDmMDnkQaYjI4Uxo7hLFNXgen3x/sv5ifKziKtqVt+iTilmEivAWinIUeo8o0nm3eLzReZGuUajsahOKaqplbGf+lmpak1C5ioqcDUAUlMxa/bJ8ndNlVt8jYlIpEjWErcByaMWaznBCmTNIZ8nawJRbZhMdqqrGtDrLMzMLtPXP8LsVJSJyxG8bg92m51oOIbb4+C9v3oPV0aGOH/xIrmcHrujHLPFRW/vafbsXceefdsYnxpTVsvZQkYp9uXc7RYbbqsHC1bOnximptyHRedgU/N6Gv0NFFJieRxSRUvraqSA3DdVNFbrDHmuFTOC05kMYpxhUuXh4hxUmvlbOuZKgce354lVJWspOeBq40V7X/lXCs2Sobr2S+vzWv9dC4oKfv/2mqPkYDmvUgD2P4G0Kgdy1dlkjVpWA4q18aTNb1p/0T5m7XtqKnatHeR1pWp27VpKx2bpPFAKSBfbWKcybteO5auN7dK21n7W3vsXzZelny0T31or/dJCQ5GMoVOintLrludP1pwmrRN73xz6vA6zTuy6LVgNZvKZAoaCgXg0oTJCFeHBaMJZ4UZXa+Tr33uYymojHe316HM6dFkn5GyKYFQwJFiOTmD3WKmoaeLKlSBTs0s0r68kEotz/Fgf5eVVlJc3cPrUBTU/+Jy11LZ41bo6GkvT3z+Ew+ajv69PrR8EEBECUUKsUU2yztPjcNhYiazQ1rZOrbV+9tQrlFU6FPhSXlXFqdPn6dncpRxRJFaj9+w5bj10O0MDw0yPzzE1vkw0nGTfnoOMj80yN7fEu9/1Lja2tai1UPv6Tk68dYbey4NY7Q6ef/5Frr/+AKOjo2zauJHwShCb1cbjj/+QuDh41NWyd88OHHYj3//ev/PNr/8TdVX1CvQW95poPMC/ffdrHD72Anldgv03ddPS5eDM+X5MhVaef+osRjzY7UacbliJhPD4zASWU1RWtRMIpEmk8krZF11eoGdzOV1bk9Q154hElxnsDZMMV5COmyn3N/Ozp45Q3+ymZZ2Dk8eHsFp9fOiB23jt9QGmxxeoqW/i1Jlz1NQ0KZt6nSnMbXdvp6bWzOjICK8f7aOttZZ9+3bwyDcu4pKTyqNUaJ0dzYTC09TWVLNtyy7Gx+bo7NxAjgQ6YxS9bYloYk5lK49PDRKKzKts8Fg8yvRkCL+3h+aGLibGIsxMByivdmBziSouoMi5ybgBq1mckWB8dBZ/WRWvHx0klojS2dlKMplSQP7S8oIEtyslZSJZzPIW8Ki83MfYyBUunl3kltta2L17K5l0DLcC+gpkU3HVp4pAmkPFeoi9eZHsJM4pSaW+FYtnod4ZZE2jy2NCp1xazMKX0SUxm8Fqdiir+3RKTyFnwmywYTXblC1tJiOfE1MgjWRxikpZcjfF/cfsqARjOXNBPfGsg95Lc4TCadav28jO7du5cf9e5ewwNz3G4MRlXhs4zVJiCasNfB4rqXiUpdkgyQgsTEVIxfUKvGxta6RrQzP+CnG9yTPQN0cyaWJ6Pko4ZsbobCRrrCaNn7KaTgKRDG5vGTqDjkQ6qlTh+kIcmyGF1SRgs5FMzIPX0YQ4/drtS8wuPItRP0G5D4Lz0/8ve+8BJNd53fn+OufcPXkGAwxyBgmCBMGclUhRiYr28+7zkyXbcrZs73pta23Z0io6aiVZwbayrGBKliiSIgkSIkHkDEzOoWd6Ouf06pyeS7ax1L5aV229WhtTNTUzQPfte797v3T+iWjYxvoNDmamxvF7wlBLY6dEJQ3lYpXewR6+8q0n2bD1JuKrLq5MlMkJoLdS4sYbHuTee28kkT5BIn2K6fnT3Hv3XSwtpPj2N55m+8bbeei17yKXW+Eb3/gicwuz+Dx+quWq7tm6uzt0HSPjuMfpZnRkjGw6oy4gq7Mr6kAhBA8hFovye2lxnnKlrOC0+o+YbJp3LKrgfD5HKpnAG7Bx1903S8gKU9OXcHutbBgaUNBVZjubzd4ifKuDSGsvK44gQuqU9b88Y6LCFTKv/G13mjXyqSmOKWLxoQ4qAvjWtX6RKxS0f+Vz+TUbZbdWjJdyGULBCIVsFXPVTmYhS8QS5Ld+/n10ekNcOnaUdRv6CXf61Ipe8slPnR3m5PE57r/vfh27NWbCYtH4oP6+XtKpJPnkCl0dYazyIFvNjJw/SyYeZ/vO3dgdZsw+K4VyCk8oQL1ZpVSWvYyHSrnBSjwhGx18Xpf2VVmXyMDQEItnuwOTgPuFEtZwlMpqipXZeQqpLFXM+Dp7NNN3eXEJm8um4HQk2ovbG2N0NM6f/Olf0D+wlanpJfZdd4PuqcUNzO0SMjisrs7T3ePmyScP8zef+gDBkJNGUyJx5CYIKbapoLLML7JGqtdL+n6zRIaY5N5YqFVtZDISs2EhGI4xt7jAoz/4Dv/0vWcpVKZwuMys2zBA/0AfHq9DyQjVqpmjL86RSdspZWz4fXac1gpD/d3kklkeeu2b+fLXvsOFsVGcATu+qINd1/WqM0TQE+XMsQvceP1BXnv/AwS9bjpiAUHiMZuk/iQ50MIkt6pjjYxfMinWTTYm5+Z5/uQJ/vQTf8Odr7oLTzhAoV6iIYQQW5NKvaTjlczN1XJd53mZJx1Wi5Kq7Q4h0svau67r62KlpPbisoeXeAS32UFlpcFrb3kPHc5d/Pp738fv/u6vcMud+64Bt/8mK7XXLupaC1xrgf+VFrgG3P6vtNa1115rgWst8H9MC/xrgNuPfOwj/PlffUKZjk88IdlvQV1sCwNVMh+rlTrVSoODB2/FZnWytJTg2cPPqTpS7HnHx0e5+ZZbVW33+BNPsGFwvVqmyYZK8i+FCSsLWV/Ar+xDAXOFBV0stjb47/+t3yIcjmhhV3NeTC1bUCkay/tFfVivVXnu2cOEAn6279hGNBbjG9/4Ojt37aR/sB+704HVYdWNYKFcJBwIU66J6q6h+Zt2q13BJlk8S0kgU8srUGnKF5hfWeCzz31PCw7hMjTdNsyRABTMLM+tEI4FMJfL2Kt16k4Hi6tpruvfxttfViz9OwAAIABJREFU+xZqUrxNpXn+q98kMzuN327BJvaJdhslmwln00x9NaOKHgXdijVWPBYO/tLP4Onr1c1nKpMl7InQKFaxmoTlK8XGVpFdWJsKPknenFbejcJ7yxpacpQKzSJYm8p0FbVGKzFHGMl1MvmW0lMUCvLdFethJZnEbnHiMIt1Zl2vW9RV8i2ZUwLEy7d8iTW2FDrlXurm2mLG4XCpPLaVZ+TSv6V9BdBqAb123F4Xfp8Xj8eBwynnXaDZyLUUNnXJp2pl5AjLWtpAji2XLOC0XGtL1WdWgDVfKhPwtHJ6tMgs1kv1qrK1pSBaluJPpa6fK7VkBeXErsgjtr1NtRiVaxML0EyuytzcPPlSXvOap2cnFWQuFAtMTUyx/7obSCWTpDMreLx24vEFEqsJbYNcLsvk1Bilkqh4TczOx7njru109Xj49Beep28woOchmb3NspVSocqNN+2jUqySzxRILme0AGt3ONVSc/PQVl5z/4OsH1xH/7oeVR54hYFrs7C6msbpcivIqHpmk7Wl+BOMxyIAR5XF1Tjnzw4zfHGMudlFZmamWE4sEAi52LxtExs2rKO/b4ANGzcT6ejCZpVno6FWwovLi1y5PMLly1cUqJ5fWGBhYVHvyYEDN7F/7346ol1s3byNUEevbh6l3fO1FBPjFxgbP8fs4mXNj1xZESa5Ca/fQT6TJhaL4g8ESSZrZNN1nnn6ONlEiYMHd9Ao1+mL9bBxYIiAO4DX6qaUFztkMDdN5LPiZ95sZVI1TZrxbEZIGZJbXdM2cHic2tcb0pdN8pzXNDMIZ5lSLac5STLguD0uJRHo8yzgjNurasd8vkguX9JxTVQXkWCMbCpLZ6wDn5ArpJhntmtBytQ0YTXZqFZERSeFC7cCvmrwKkDVWrat0UdkDJPnV7Ky2oGE9t/bJ5N2MLEd0Lna3lTrIW3Wo8ZrDfCxHZQ1gAcDPL0aYDHOpR0wvhrUNV5jAJHt52NYBRvvN4CfFlhnMDJaFqUGCGOMYQZo0g7mtAM5BsB0dRu1gzivBBj9NKDVOH8DsHolkNcAYIxrlHvX/rqX2lPtV1vWru1gfHs7treb/q59VzDRFlSr4I6Mzk2F/HXsUWvUpljbtSyTxXpX3BIaMl/oGCj2wWUazZbdnOSCm612CtUauVKepr2BzVvH4qrpd6GWA3sTsUaWcxNAVL4cTiEfSMafALEtQFfmWAFOBfCt1KpU6hWdO4xiaOtZLmO32/Sn3HsDuJVjSjvY7ELaaT3z7epjA6yUgqWhvjXazWIRFYijZTXeKCiZpdGoUShUyBfreD1RmthaxDFLXYvuFntNiWONqoeZsRzPPHkFW9PB1k3beeLxp9ize7sSjOJLcWK9flLJMtHYIKFQL6dPH8XtKmJzmDDJvOx2snffXi3oHjt6glQ8xUBXB0uTWdZ19nDnof00SjXMFTPWqg2HxU7A7yebyWnRV9xDWs9LKxe7VBWrvBp1nc2aqpa0q5VdC6gzgOyrwcn250Wf/TXVcruqux3oa++n/wKoXNvVtpMKjNde3QcMBXzrnrQsrv8FCLnW+drHmKv7jdNu+xdr4vbPNa7V+HwB9Nstjo0+fnU/NsaL9r71SoSPnzZmGuPQy/1T+s/LwK3RT3/adbWPm8Y5Xg10G+djtNdL57rmEiJry2Z9LQO7TT3dUuC0CBr6+aoAlqmmAa4mdSloC2mjacZmsmAXFbfJRilfprurh5XlVX3OJEokEosS6ArykS9+hufPHeUd79jHjm1DFLN5CpkapUKLTFQzlamY8gQiQRKZPDOzKSId6/BFApw5d1adJ0SJ1NHZQ7FQYXlplYM336LAxaKuBcxcvHRBLXBjkRhur6ieXK0cRposx+MMj4zQ39+nRMvxsWl8SvzsV7eeIz85is3kJdTj5NbbD6prSSzWwfe/9xjmpod9e3dSK5qYHJ0lPrtC2Bdlw8BGSaJky8YhPG4b3d096uwzMjbFG9/yCCdPn+W73/4uhVyeh9/0ZvZdt49PfOSjPPjQgxx57gix7j4OHDzI8Mh53vPun+FX3/cebj90M29+49sI+ztbNvXNBt6AlQtXnuPyxIs8f/wJllMJZhcT5NJ15meKvOENt7JnzxCryXlmplNcujxJKuEkGtlMrlADq4CUbrW4dNpL5GtXuPHQOpKpVczNDjJJG+sHh/jaN7/CDTf1sHtfP3arhyd+cJ7jL07jDbp46KEbePLxsyRXhfzhJyZrNAeUKnN09Tro6LSzcaiPYr7AxXMXufHATYyeaVDIF7j37jt1PV0ppYlFe4lGAyQzE7pvKwgh09rE5rSRTJaIxTrJZeO4PEWGJ46znJT7FCQRb3LhfIn4Yh6zxYfbY8fhkRxQIe5UuPnW3VjMGTKZJKamADZu5uZXmJ0psHPXNiXKiOXy6NiYqsiEbDMzM0NX1wCFQmttJGv0ibFxBfTvu+eQKm3z2ZQqZ71ep+bXCgEgn8sqMbSV1S0kiBq1RlVjTASEE9WtqPTMqkoX0LWJTfYgZqiUs+pEIwCh0+ZRwo7sV+vVJg6bREq0AJRqrUgul1KXFsHswtEAbo+fixdnGZuskspBV99WBvr2sHfvjezZuU9tnRdWxnn6yD8TX57C7DExX8uSq9XJrBZJJ7KUcyUq+RyFbEY/89BN6zVixemQ/YCd5aU8I+MJFhJm4okasa6tdPbtpGryUWrYSRbyOP1utR5vqYEtqhaWjB+72Kza6tjM4nJkh9I6bHRRzK3SsB6h5vg60dg8vZ0hlsYrUHaxEh9ToEzUudft6Sbo9XPx1AKFXBNnyEKuBqlKjeHxDONTQmZ047B287OP/A7RqINC5QKXxn+E011kamyRVELWA1bSKzY2bbiBenOZG27ayne+/RjlIvR091IuFTVGR+ZeWTvs2LpNyZ+ryyuaRS1r6dnpaSoFiTdprQ0HBgZIZhJk8lmsZhuxzi4CvgDzC/P6eZKJ6vKIM1ODpZU5ursjmC0NrRPk5CIQJaNDiQNShxCCsYhLZR/i8VrxeG2qsC6W0wrghkJ+3Ru0iHatMVKIS0psk9xTr5dUOo3LIbm51ZZL1xr5PC9kbLuH9EqBRtGKx+TnF97wf7Nv6y5K8TgTl84T7gzSPdhFoZTU7NNjJy7yt5/6AQf2H2Rmdp5oLIrT4WB2doaNGzZgatZYmJnkdQ++hh3bt3D+5AniMxPsv+t2fH43yLrPXCWRWCDS3U0imcAfiiJbo3h8RdeUkVAQh8wdVDXPV8f9chnr2t5aJMalXInRM+cw2z10Dawn6A1i9vop1ZqsLi7SMxQlkZjCbLMRDHZRKFo5c+YKND3MzS3TEekmGolRrhYJRySGSchped332Z0mhtb3615bVscNGV8l/7phIZFIaR3Ibpc9rAC3LVK2qIWtNj/5TI1CqaH501JLOvyTp/jCl/6WsekZ/tMfvpP46gxNkzwDkjOrK2+SqQyeoA+L1cWFM1NYm37KWTOnjlyiUXDx9ne8iXQ+Q66eoW6vEOkOULfk8Hl9pOM5ytkGycU0b3jNg2xc10/Abadey2OzNtXVyelwEop00KxUVLEsKudSpcbI5BTnhof55Kc/xU133IbJaaUm7W6HpkTmCHCrimKLklxkTS/7ZZkpxSLb6bCpe5nMk4VivqWytduoNlsEV4/VQX6pxIO3/yIdrl38xnvex+/+3q9w613XX7NK/j+m+nrtRK+1wLUW+N/VAteA2/9dLXvtuNda4FoL/P/aAv8a4PbDH/8Qn/jrj3P+wnk++KEP4vN7CYUCWliamZrj0tlh3vjWR/ij//LHavd1+vQFurv7cTlsHPnJswrC3nb77ZpL+uijjxIMBOjt6yMcDjM1OcWu3bu0aPX04cOkEqu6eE8sx9UaaHFhgc98+jNs2LBBAdpqpaI2cWKDW5ENiLW1Gbl4/rwqAkRVIuo4yeB658+8SxV3S6tLqhb64ROPqa2PP+RjeWUZt8+D3+vFabIRC0U0p7JUqyh71eZ3KWg5cv48S3Nz3HrvXfgbDnyYqJaLFIpVTNYYTqeXZq2hNo4msV8SC+lGA58vjPgiVRwCPpop5jKUy0Vqpjp2i4dUs0JdFu918EpBvtHAazLjrkqR3Ax+B7lKHrvLRiKTpDfci6Uo9fZWQdRQtBlFSFEuGQoyQ/mkhXGHHKdOYy0TTey0ZLNjogqW1nmLolUUTVJ8T2fSmlNTqksRUABZRyuTr15Xq2UpvmsBsykgqlhaSt5hK/tRMmgz2TrZLBQKVbWrMjUtWvgXy+ZWUboFwYplkc0uVtgCPNRxeSsEI2YikahaN7tdAQUjazUTFrNdC/Jul1hyCvN1ragpSklzhVo9h8/lpVAprBU+W7mfYmskG61cJkskHHnJfrZRM2G1BMnlGlr4cXs9ulEXxrXLY1fW60oyq3ZPdc3xrbCwtKhWuRazg+X4CufOnyTWGaRWK5FMpti39zqOHTup17xhwyBnzx2nXC2wsDCK021muRpQUFSqEpVyQdm6sXCIualpVuMramd80/4bOXTTbfR29dPT1U1nRyc+b0hVvQ6nhVI1S1340KLiknsrmcSiihNLcYuZdC7N8OhFLg+f5/y50wwPj2thxecJcujQbdx2y8309fTgD7rwhp1qdW0xCzPdTKFZU/D65IsneeLJx5memqJYLKmFlmRObdy4ga7OLrZt3cZQ/xDRUEifw0KtRLZYZ3xqlheP/4TpucsUiks0SON01vB4rEQiQQUzZMMacIeYGJ9lfiZBdqlKLWOit6uXjRu2EAi46O3qpCFAajFPuVDA63IhxrGqKBe7YTlOvaEAvmR8afFaCA1i5W23I5GYTo9Tmc6pYoZ8RdTVZqweKDlWSRUWFISXLMue3u61TK8q5y9dJBaLUS7XqVTrqhIX0kEynqYnuJ5qsUEhm8fv9WvxfHU5SVdHF81KQws5dosDj9Ol1uBix25tmGlkK5qRKxtvQxVq9N1XAkIMoMVQJhrAhQEkXA2kyrEEBNF8ULFJFmuzNftl43NeVkG+nBNpgAlyfAM0uRqINUCV/xHo0f95aQ77nyna2i2Fjc+UgptapbflXxoAn7zGAF3a3/tTwag14EPawBgPjRNrB1CunnCNdjXuSTvQ2g5aG59rADbtFtDt5298trpC1Fsq03ZAx/i8qxWS2iZSbhL2vYyp8pjL7sOCjteippVjypymDP1WIIH+FHWNZFM3VB0uasoCtVpeiUc2q4AnLfvkhuTKUiBbidOwZHGHzJi8TWr2NWtmBVfXlOd1AUDFok6K8K02bVnxi1W9WQlPcrKSBWiAe/J/rftWV8WIZgVaJWfvZbWlqJYMhbi8T+YQA6iTZ9dQbhpW19JedpsTt8uvVvalihRWUbJTuWIim6+TWq3qHKvKXlMRX0hsGAqkUxkingF8zi6spiCPPfoMhWydkSsTrBtYr+PXM88cZvvubUxOLrB3703Mzi0zMzXB9fu2cuXKRc2ftTnFjjHAPffcTSVfYvTiMHPjY9x9893sGBpkcngEe9NMR6QTU8NKo1InI58diirILpEPXo/kfbbcLfKVAlVRoVrNqp4R8M1cb4F0qkrW6ILWOGGAgka/MIBOfX7WVKztz7vRB41/awc8X3r2xWagLV+1/TXt5yD3Uo6jxWo9l9bfxnvb+4DRX9v7pzFeaIr92rkafd84RjuZpL0faVF5TZV99dhnjHXt19B+vKv71isRNYzXv0zEkNxmsZV8ZZvkq8/N+Ix2YNdo33aQ/OqxTcdtvQApQK8F667dC1XzS/9Zi7hQZb3831r2rkZDOCw0LWKvaBbRImY5X7HCkHWjWXI53dgcTpLZNHa3g42bt/D8yeeYyo5xbvQUYZ+Z/t5u/G63zueSC79ucJDDPznC7uuvZyWTYXZxiabFSnffJs5fnscXCLGcmGd5eV4twDs7evjB95/hpgM30dPdx/NHntMi/cjYJIFghUbTgd0p6wkHoXBIrY+nJqd54kcvsu/6jQS8PsZGx3G7XUpAk0zb+fl5ddfpGQypwijW2cPC4go/fvp5Cpkm/eEB+ofWMX5xgpWJZdx2J3/0e3+AqQrFUo5MKauW7YFIlM9+9gt09Q8QCXcwNT2rjjuveuBV6gjyiY99lFe/RrJaTzAxPc99r34NZnONSjHFzMwo6ZU4oUCAd77tZ+jvG9R1kKyNxWIXU5m//uxf8tef+jwOr9i2Otm9dxN9Ayb8gTp2uxmnrZOvffk5zM0tZLN2KvU6Ll8Vt0dG4Ag2s4VSYwa3r8rswhx9PTvJZVrky2hvA0/sIl29AZqVMJkVD7mUjbPnTjE/lSIYsbG0WGdwcB+btwyRzMyBKU0hF8diqXHXnTcR8rk4euQ0zYqZe26/XzM4u7s6qFXTuJx2bKYo2VyKumUGu6euaupSo4zdEaJR7cZli2JuFHA6iyQyE8zHJ9V23+noUUebk6dHGB4dJ9oVVvBYlK8zMwmuu36AUDiJxVImlyvTbLTW6xK7ImO+ZIyeOn1GAZut27dQqhSZn19QJV2sYwPJRFrBCiFCplIJdm7fTndnjEQ8zvLSou4t9uzazg037CeTWiVXFHvtlpJbSHlV2W+ZRKUn2Z5lVd42xaJd5mCFiGRu1UwcBUhkjBXVoZB91KRIYnkKBQXfZF51e7waRSLuLJVyjXMXLjE5k2d8PMOuXZu5+94H2bh5L309W7A5XRTrZb7/w2/z/LGnwVZi996tzK0sMBGXbNoU+ZTINa0UMnkc9irr10e4/1UHaZDCZLIzO1PiyOFJZiYa+IKbyTY89A7uxGIP0zR7sXkCWFw2bC6wOio4nKJWLWDXuUOYVFaCHi/V/Cpud5l8LoWpMoTLNIjPayFZ/hY7Dx4nlX6BgDNKfDjM2Lk8jz36LFt3h9mxsweLOU/I76SY9ZJKVdh7yw4uTV3i3NgkE9NCIu3CYfOoerHbvwdTvcTQDlFdi0J2leELcU4fv8z1N22lmHWxf+/d3H7vRh578qv88z8dZ9eO63E63ExOzLA0KYSDHjZsGuLKhUtkMxmCPj9uh5tkIoVNVNg2J0viXuVyEY1GmRgZo3fjIF6/j4uXLhEOhTTuRsYNWWcsLMyza9d2JZULIVTU/WnJl3dHsJoF0JN8YwFjhdgmSs4K1XqGSMzNlq0D9K2LYLNLlEmKcjWvFuEtC2SJ+hFidMvSVoZbGXuFUCfuRbLPExKzAH6yLqk5zKSSedzWIOWMifsOvZrX3fwAzXyFejKpgKsn6qV3Yy/lcga718fw2DQf++DfsWv7fgUel1dWOH7iODu376SQz+LzOpkcvsTP/V/vYueWIUYunOP622/BF/ApaC02vFIrMYn1c0PId05qZiHUl0mnUnTFQnhdNirFJFZrtbW+bEqfMOsey+oKUM8Xmbk4TKlhYXDbbijWcAQiYq2iLmpCau4birK8OonFBtFoeK1NhYjXpFG34nVHsNlcpFeWmJ6dYsvWzTSr4gxgwWaVfXVD6yLikCWqaXn2TU0H8aUVvRaXW1YLRRrktU5Tr3uxWSNkUmWqWriwcmXsEt/8zpf47g+e5vVv2cH+g1tIF+KksnG1mRfyvdkUIpVJ0j3opljLEQx08cJTU4yeTeFqdrM4leD3/+A3uDJxhpoth8VrotSskC+Lm5KJoCtCaiHPq25+NZ/80Od51zvu4c2vf52SIFxOq9axUqurugIXor1L4jsCQXC4GRkb5ckjh/nLz3yGh9/2JjLlHA2bqG3rCtzWkb20/C57H6eC/rpOFBI64HbYNfpHTFFEYSuZ3uWa9HmXkjfFVisfL/L6u3+Zbs/elxS3t919Dbi9en937e9rLXCtBf79tcA14Pbf3z2/dsXXWuDfRQv8a4DbD33iQ3zs0x/l/OXz/P0//J2yWMVGVqxuXnzxOCtLq9x7zwP89vv/C0899Rx9veuZnp7j9PETfO8738bhdGhujeT/fPu73+H2W29T9Y5snIVhKBukxfkFHE4nwYCfUrGA3YICt5cvX+YTH/u4sm87Ojo4/PQzPPP009x///3s27uXEydOsHFoI7/927/Fj3/8RKswZgKX30VnTyd//6W/x2Q34fQ6ec9730PdWqd3XR///Nj3Gdo4hNNpI5/NaCaSFKeF5Sh5YXJOlWqFvv4+xkbHeM19D+jGP9YRIxqJcuroad706p8lvSg2t6c5cMMuNg31sRxfwmp34ghFcdj8FCRftlgi4PHiEnVovch8M0PZ1KTDHJHgTbwmNzYcqsqp1Bv4Xd6W1W+jhlOKfVWx3rXpJkp2T7KQFwBLcwnVzrJVeGy3T5VioaqdpFhhdeumUxRLajEmxX3ZINHUoomCVDYBRyU3KKvgVE7ycEWBJRk/a0VcOZ5kbBoFdqPIaxQ0tSAvyjCb2JFVKEuOX1WA7qq2gQD3mWxaLbaF8S0baQHZy6UyhaLkndXVblvyjOV8AgGfqrurlbJmq4UjAbUHs9tsuN123C47kYBfM05F6SGKSzk/Kc6oWkjUqFqobOXDSsaxtJmAx2KNJgC+FG3E/kq1b2YL6WxeFZOdXb0Kk0g+o3xbBSw1CVgt4ExdM4jk/HOFtL5uYWGZC+dGcLl8ZDJ5Lpw/y3XX71H7p7PnTpK2dLBl6xCnTh4lsTJHMjHP+v5ufvkX381Qz6AeW2yYxULNaXNiMVk4dfIi64YGqDXLuNwWitUsTUvLalqsvZdTKaZmZ3ju+ed46pknGZ28gslcw+100BHu4NZDd3H37fezsX8HDreoc+XxkWKEZC+aSJWTHD56hO8++n0uXR6hXGpSL0MoGOb1D72OBx64t/Xc2mw4rcJsB5vFRKq0SmJlSe2lT505xuWp42Tri1po6OvvV1WqsPktJgfp1bza0p05cZlzZ8cYWrdJN/sH9h3gwNA2BoNRtUsTqy1RC9UqVerVlg26qCwEPJVnvVXUbylal1ZXKJbL+LxeioW82vp193cS6wpjsjeoWUvMLk9yfvQsq4VletZ1sXn7JvKlLKWy2OHV8fjcausshR1RTK+KZZvPRyqVJxrrIBbrYnJqhi9+/hk2rA/wyFvezuzMLMdeOEY0GCUciFAtlPA5fQz09GvO2OULl7hy6TK7tu/ikQffgjkL5WxJC8ECahmAnjyT7RbFBlhpKMJ+2kQkrzOAHQNckddKv5ccTQEADDDFUOQZ77kapDTAlKsBT+OzrwZXrgZM2v++GsgwsmNfCXBuKd5bQJV8tQNVxrhitEc70NKepykgiTHmyfnLseRnO4gsx2319RZI/EpfRlsZ52koHw0AzXivASIboJXRllefh5BKpLBnvM9oW+O+Xw0Q6fkK674uzuGCwqh/Gthac1HDIrCk5OW2LOvlvw3VrbyvbhLQUkYnKTxbMTXEOrGVkal5YZYGVqdJM68F5ChUipidJmyxBg1PqVX4bogTgWSeixJAVODyIQo9ralAW5bJMl/LuVgcFmx2iThoZai3VJkCVJvUIcMAbqUwbrSbydwCJdvbQeYK+ZbipxRp5VveK9nRcj/9fq8SXMSuUAp+pXKL+GGxORScSqbSat8sFp9qFq32+2ZMNTOZlSzRQEQdH7YMbeXEsTN8/csvUM7bue2WfawuV/Q4gYiXdC6J2Wri5NGL7Ng6RDZbJBgKk80VWFpaYteuPVoojwUDvP6BB8guLbEsyqBslp5Yh86XdZOVzo5ugr4Ai9NzClLZLTaSiaTOv3KOajatN09ykIVoo0HCLymNlXyxRkBof/6NMcHoxwYI2P7Myt2S173U3mvWxK+kuG0naBi/tz/PBonB+CmOJIbNtTHWtD/f7eOAcTwlhIhl/U+xSjb+vR30NI7Z7kRgtIOxvmjZZrfWO8Y1G+OYYQ1/9fm0j2f/A9gtoKm1Bdy2n7s+/Wtrqlf6vZ34YZzPK/Xx9vfKGauB/1qmuvRfUdm2xm6LWv3Leli73xovRrqh/qpuGrbW+K5q+xaZQ/LwpN8UqiUsLgdmh4VgLMzU3DRf+fYXWbfDy82372fk3BSTY5NEQ376ewOYmkVWU2lWkgU2bb2B4YlZ7F4XgZiHbKnJX/3JD+jaPoDX12TTlm7WrevRgvJzT7/A+oEtjA5Pks+nqTdydHQ62LWnl1xR1nI+FhdTTEzO47DZ6Onq1PXMnt17uHDqCsefP8WhO/eq0l9Igovz82zeNkjTXMYb9NEw2VlcTqtt8ze/+X12bt4DVTOzIzO4Gw7uv/VuXCYrXqsTX9jHM0ef423vfBfnL1/mv37gT3nkHe/k4qURSpUKH/zjP2ZkZJSxsTF+8b3v5cknnuBb3/oWv/bb72d+eQmf28+lC+dILM3jc1sYHz0PzSJDGwd55zveTl/PBhIZIYrZsTmd/OTk43zuHz5BJBzgzjsPYLZkKBQXWYrPsLJcYvhSisSyl4df/7N85OMfpWZOMTjYQ8ixjVK+RrA7xez8OfyhCDS6qJSCXB4Z5m3vvIdC4wx2V4GAP0p8zszubXfxja9+kyvHRvizT/2+qq5Hxi4TX15i06aNPPGjJ3FYHUr4c5gsvOMtbyHo96rFZl+nn+XlZVx2F5aGONdYdI1UKBSViJItZTA7G1icZmomARQqJFaWiTgDlAtlguJs5LKyvLpEMr+igEOpUSFfEpveLsplM7l8nUrNRCEzS1eH2Nhncbt9hIIxrgyP43T7FbSV9bQ4q3h9Xo3ZEccbp8vJjx5/AYslQk/POp3XbFbZg4mFcInOWCeZZJrUalLBp1gkos9PKOgjHBWl7bLGbLT6UmtSFDKMKnArFarlUgsMEbKRrAmEVGv2YGlYqNSLmMxVbM4Gdoc4EAlxrYrfHyCzWqJeldxPPxfODjM9tcJyssHtd7+WN7/pEb0GrzuI1+Ejnl3m0R99jy9+6Qts37udt73rrTx39DmOnXyRlXgah6VboB0yOSEwZti2fZAbDuylu6eP6blVJmdzTE4VWFq/SlroAAAgAElEQVSV/UQAp7sbX6iHSP8QU3OL2N1OfIGAur8IQCyAsrhb1YtFfE4r5UySgNtKb0eUhdkrBEMVcI6SL13BaR5iacrNDbvvJV04wckLH2Hn9j6efWwCV2UHb37wrVyZ+BYNUwo0OqTOjp1bmJxI89Thozz8ztcyPDdBPFNmPl4nmaixrrebqeFZFsaKSjC+7Y69bNjoJ1dcZjVe4vSp88yNzvC2t/8c9z7wKg6f+ConTj9JteSkXLRjMXmwWbwsziyyfv0GtUh/8ivfIzQYY9u2bQyfu6TRLGKRfOXKCNFQhOTKKuV8CV8oRN/mDbp/m5gYV0tZVcR7vTr2yRy9e9ceJWvI+BkMhjDLnrlR0igIY40p97lFzm19V4QU7WjS1ROmsyukGbw2hxDXFrFYhfQr6ziLukXJHCNEUXEg2LlzJ5cvDfPqu15DOBrh8POHmZicomipEF9MYTMHsNd9vPeRX+XA1uuQaIvs9CSJhSkcQRc9g13q+mPzulleSZNdreP3CqkYsrksV4aH8er6wazW88nlBbYKEfjEUfbeeStecT0p1bCFeigqyaeqMQwnzpxhz74DSnjOZLNKLhdAPpdexOOS+CcTufQqLncAu8tPPS+EBQfp+UUmRybZsG0Pdqcfyk3sHd2YzA7dw6WLFZbmV5QY5AtYlHzicBdoNFNKRLZb7ExNT9Hd2Uu12KSQLSmhOBwJ6V4sk5xXm2azSdSksiaUZ85HrWplaTGOL+DFH3RithapN7OYTBInYcNiFUemAuWKWQmK3/vB9/j6t76B3dvg9/7glzhz6SiZwjK1elmSnZUoEgr38tiPnmNo8w5s9gDpZJnpiQVMlQamSo07bj+IzdagbilTokDZXCFdyuH0yvOWI+jqYFPfdoorJSbOjxCfmeYrf/c5bKYasjGW+VrWy6K+tlntJGbjpDM5kvk8F0dHOHnhPD94+ine82u/yPjsOA0Bba1CVq9hslWVSN5omrFYxcpeYhFaESlSe3IKcU+0s7r2DZAvFLTeI8CtLAiqlSLZRJ433ver9Pqv49d/4Zd5/++8j1vvuu6a4vbfReX22kVea4FrLfA/a4FrwO215+NaC1xrgX+TLfCvA27/jI996qNMzUzyN3/712p3JpuLr371qzTqZvy+MMnVHNV8hXWDW3nsscf40w99gs6OGN/7zj8yOzPBu9/9bqanpxkbm6S7a0CzOSV/RpjlbpdNN92y2e/u6lfrnEI+raWuudk5PvKhD9HT3akqyrHhEZ49fJi3vvWtuuk7deqUbuBEySWZUvKzp79fbWHvf92r2bJ9E3/7959TReKff/qTLGUWSaQSWuyyOmwkEgm6OmPMz82xmlxl187thAJBlhYW9LiBaJinnnqaRqnKdfv3MzE/R7FQYrB3HfaajanhcQ7t34vdAdlscq2wZqUsLN2GjZX5ZW684QY8Lgcht5PN2zfzz6cP890ffI+N0QG6Q13YTU4O3HAzTl+Q506e4MCBgwx0dtEsVyil0vRFYvSt62e1lsfqduKyuRXkEyawJrWZLGqtK9sAKVbLl2hkRC0q+YkUCy1gWrYJAuBK3p2IaUTh6/LSqLd8/Jp1Ew6XjWK+Qb5SpC6qA1F2mi0tmyPdKApILACRSe+fAsgVAZbNeg5VStQoY7FJ/qpYFTu0TQwr0NYR6rrpazRrVJtFSsUKmayVbN6hGbC5bE4t5YSFL0oBsTqWvKlms0o6vUIun0ZwH8lDczs8WMU2rCn5u046Ozvp6urS3+X8xJ5rw/ohXE4LNcl4E/BSVL+WHFZzWdWqVbHxLAuRQLIGnVSrTXzeIPF4ApcoqhXLWMsVblbVsq1cyeHzuV+yqlYmMQJeQC4rimxRn1UVmDhz5iTNwIBiMuPjl4mEfaTTS+SzSfr7ukivLBMOhenv6lOgweMOEAy4W4CUFKWkVasFlpPzFKs5fvjjH/HY448zPTOnAKYU/bds3shtd9zMjTfsp6+3h05/DIFaLEj726k0azTKYhtX4NzoGX781OMcef4nTExNYXe5uWH/Tdxz1wPceevdxPxRtZiDElVV8uVU7Ts+dYUTJ15kdGyYpAD+TXD7HLhiFXCndNMZ9Xdjw8fiTIrZ8RVsTR8Xzk7REe7m4de/BVPDTiTaQTlXpDi3QD2RVHt0KeQ6HE7NcpYiuNrtNptEolHi8bg+T3bNvm7icLjJ5PM4JW9T1X1NnE4ry8kFllPzbNqxnvXb+knmlxW8nVmYoljNa+6sy+NQ4kVHZ0z7/9JKnInpCW6/8w5SmYxmyYmV9cYtm6lUa/zjt37ExWcrbL+jkzc+/CCjI+M8/t3jdHS62bZ5C7KnT8aT1MpVejq7VOGdSabo8nfx9Nd/yD233MWevXsUHJPiqYJwa8DAS0o6sc5cUy62K9rawQMDqDCyZQ3rWUOhpuork0nHLKP95P1qL99oqFpeClvGZxs/DbvadiC0Xa16tXrvatDllSbJdmDlaiVaodCyMzeAKulbMpYYJJCrP9sAkATQeQmUMYBbAcTWAFt5n1h0KoBtaYFYBnDbOqZeccuoec2KVNrKeJ1xHAOAkfe+BMasfY7eG7NZnR7ar0tIPmIvrrpEU8v+Vu6nuEPIJ7YUlS11rQIujdZYKgU3LdaI/almJjdpSD6sFBzlpxSmVbm6Zp8q4K6qH1tZmFgFuqwrMcJmEjtDLxYEVC1htdepN/MUSlnsHgdOUebUIFvMU7SksAZrODwmSvUslUYJq8uKXbLkLDZ97svlmoKPMsY2a1Udh012AabFOaGm908AJyloCiGms6tLFd9qZa+AvDgLVFXB6/N5VG0lpAyZT4TIZdxvIfQI4Cv3xOl26ZgnxygVszidLWcJEy4sZpcqukrVKqVSAafXxmp6VbPrHS4hcIhrhEnV72aJU0AAaZll6ty0/yDxpTSf/Ng/MjtZU+XDnj27lJxx9MWj9PR0USvUGb84x/qt68iJ3XGtwYbBjVTyBd704Ou5bucuRi9eYGZkhFggQMTvo5TP4fb7qGKiXJFc8hoRf0gVX9VyhXq1oYoum92uYLcU4hVsFrDbIvm3Zp2f5FmS8aGdSHA1mUP+1jFxTf1q9AXtjzq3t8Dbq4kKL/XrNQWsQW4wXtsiH7Sy/9pzsfX+KrmilV3c6n/yLEv/Eo2IiEDEjvKVv4z5Xp/ztZxkA+SUuAQDRG0HoFvX3xIVy1jVWnO0wG35krHPUGq3EwHkfCTfXfpg+9hqgJx6pHqjZVEs46xcs6yRJOu8tYDSZ1nGD6Nd2sFz4xyvHrcNtwL5f4OIY5zv1QC4EDE0VmQtB9q4fwLG6vhwlVWynu/auCUgmSil5JkRVY5aNIpiRyxeXU4aNphanKV/ywCeiJPf/5MPc2nkDMupJn/2Z4/QFV7H8sISzbrMPylK5aTO+4duuY+xySQV7GTLZZZWZxB53+hYibELY6zbKhEIZSzmpirgvVLYr9tJrybZtHmQjZs78PjrpLNTZHMVhkcy7N51A+nUKiOjw+zdvZfurl7ii6uEAhGOPnuGI4ef4z+8+x34AwK8OBkZu8iZ88e58eaDnDl/mbPnrvD5z3+ZU6fPc+SZo5RWiqzOL/Off/f3WJ6cFZ9gVhYXuTI2wqG77qB7YJA//MAH6Vu3ib/860/zmb/9PH/3xS/wnz/wR7z9TQ+zmkrwm7/+q8zNTPHHH/gA4zMT2NwetX1OLwvIZoVamWjUTTI5y/Hjz+m5v/e9v8ojb/9/qFYkTsGFx9egZlvlc5/7FGfPvMhTTx/h/ge2qsryySeOYCLIsaOTHLjpLh5+88NqN3z2/BlefHaWULATbyhO76CLoaF1DA1ezxM/OsGTTz7F8uoiTreN+16zk3WD63j028/jd62nnKtgsTRYt76TwaEYVnuF+HKcYr7KSnyVeqnBLQdvpzcyQCVfQeMrTVUCAcmCNVMtVbCLxa3NSam0SkdHjLGRVexOFza3CZvbrmulYmORcNiFtWaBmptK2Uq13sQbdNCwrDK5eJGqKcdifBm7M4jNEVJ75c7uPn70w8cJeLq47/4tjI2NEwyEFDiT+VDiVYSoKbwpGd8HBjewuLjEwkKcgwdfw9nzSwr45XJpouGgPgulQlFJLwLoixJTrPtnp2dYXc1x4w2befChm7DZ0lTEPl/IFmabzqEShSFEIenV4nAgxD/TWueWDGiJXpFJqVovUq1n1Z3CYhHCUVOjddYNDDI2PMMLz56lkJK5OMzBm+/j0D2vYcPmHTjMVsq1PNOzE/zjP3+DM2dOYbHbePChhxieGOf0+XOsZlK6NpDc3PxSRQKG2bqrg1vvvpFodw8zC3nGpwocfmGCQilC09KDLzJEINKNyQnluuyBqnT2iqK5iskk4KSfRt2iUSGSe+o0O2hka0TdbgLuPOXiC7i8y/T2hclXr+AJ5fE6h/jbv/kxG/pvobPbyeEjn6W3qxtTKcIz3zrH+o2beP0jm3nuJ08xOZnl3vsOYrE22LFjP+PTc3z0458n5Amw+/49XL6ySMDfRbNWxOdwMXx2it3bdnH3XQfZsWuQT/z5h3nhJ6d4/evfwKVLF3Xf8uu/8WtU6nE+9JE/oJwXcDyAyxnW/b5E2RSFQCAuVzYnI+eHySdy7L/lANl0ntHhcaLhGB6Xj4XZebq6u6lRpWau4PV61HLb4/GoM8783ILuvdZv2Mj46BRef5BoqINCsazxOzZ7BZujhsNqb+WQikuTrH9NJrVtFtcQE3VWVhfJ5pL093ez74ZtBKKi/ExSq8q4Z8Lr8agNisQIeV0Bhi9PcvtNdzM0sI0Lw5d53b2v4x++/mUup44RjfTQKFnoCq7ntXc8zJbOTdhkXbK6wvLCOM6Aje4Nvaoqxe4kWyyq7bvD7qQhzkA2O+Mjl/DqwqdJPptjw9CQrvkunztHLBohumWzxinVanZ+8uJp/uEr3+DQbfcwM7/M+Pgsb3zTm6lWyxSyq9x37y1EAlZV3mvyRCmv+2T5/HyxSCDaSXJylsnRGfbuuxHMbuomL5PnxsmmKzzz/HHe9e5fBGdI900SaZQvxvG6i6QLw9jtOerNHE6rU7O33TYv1aKV+Ykl+nrXUTUVcQXcpFJLqpSuN0yU85IlLIBykcWleIucHfPjdMm9KSnZsF4XNy4Zo7Pq5pTNV/js5z/Pj545wR998N0U68tMzQ1TqheUxCzrqlhHL2arl2B4gH/85pO43V1kUgWqZcmCrrB/30Y8ThMriQVdg9k9dvLVAgVxiHH4iYR7mJtYwm3y4sBNT7CTr33xH/jN9/0Sd99xmxg8KxHE4/QxMTHJiePHVCWezmRZSSVZzWRp2q28cPoYD73xYfLVnMZUKdHahrqLidtZXYBbk1tJ5nKPxb7aabNrPUSeSHU3q1R1zWi12REnNXmtzAW5ZIE33f/r9AWv59fe/Uu8//2/zCHNuJXaj1PrP7ICErcBOZ7WLETJ8DKi4TGZTIV/k4XNaxd1rQWutcC/6xa4Btz+u7791y7+Wgv8222Bfw1w++GP/ykf+5sPa97nV7/xNSYnptXeOJcp8uXPf52+zeuplJtkV9I88NrX85/+4L/ykf/2MdwuJxfOHiMQsBMIunXzUyo0ya5KPVryU6s0TSVs9irBoI9CXorFfqqSXUQJp8NKfGGBT3z8o3RGo8xMTqqtjMvhUOBo48aNalEjRcWtW7fhsFvU1k3siyX/88tf/Qp/9d//go/95UdJl1b40Cf/hGI9z9COTaoKPXf5EhZZNDcEYLQwMnqFWGeETRvXE4tFtFA5MjaioJoNKxdPXWLDxiG8ngDDV4ZJZ5c4eGg/mzYOMjU9w6lT59m9cwdeT4ijL55hdnaeTRs309MTZSUxR6mQoqsnhj/awckz5+iKdDI6PKWKzkg0pJupdRuGNAdqeTGu1qtSBFZLRZqac2qS4p3JzkDferxOL9SthEMxYuEu3Rht2rgFj8+nFsm1Rg2X1UzELRmcBRomE7Fwh9oVuS1uStUa5qZFwTIpqogyVsAMn8+ndmLyfilEil1yCzCyqhWsbJjltaJ8lS+xvApFQpSKLRWXIHpSBNX3rhV5xVZZ9qsCoEuRRX7P5bN4PS6cYjErdpNmp26WpWBZLDa1ACXK41Qqq5tRKXquJOJqjyd2ZlL0T2WLrKbzWmySYq6oZ6UIrTZXVlHUWLHarAoKSpFTAF2n3UpPLEjQa1ebQa/bq+pNUfmqYs5k0edBitStIm/LmlDOxWoRgFcUw5Ir2VL5tcAsKQ7UNXdXVDxyLCmualaS2COrxbVZFVrTU5PMz8+pwk0yjZ579hkFOmLRGOOj4wz092v2cjgWZuuOTdqeZy6c4Wvf+iruoItEZpW+dQNacNqzcy8H9l3Ppv5NWuxxmZ2UKFJsZjQDrFAqkFhOMDE7wT/906NqLbawsKTFgsHB9dxy8+3cd88DDHStVwaw8H7rzQLJwgK53BLjc+c5f+lF5hcmmJmbJNoRwe30iD8Xm7Zso1AskcgmVO1jbphZmkozc2USc8nBQLSfvVv34XeHCPmDZNNZyqK2bghQXsNvDWCpWrWgLp+tuX4CRDVlay2glSjppLwiyro6TUtTrZ2pSVazE4fNqipEsbASMEaEhsVyQS2gg2G/FidFlSRZzg1LmamVS0wtjij4EY6GlKm9nFomXy5y6123cuSFI4SiEfrW9zO3ME8qnSIQjJFYkcwoKTDGCPqi5DNlxkentR+OnBc2fYqduzexfv2gFtaX5hf48XePcHDDEK+5+x61eJdnVor5UngyCv7tOZUG4KLqL3PLAtmwTzVADnmf/L+hejdAx6sVaO2gjPRPAyQzMkYN8KYFYLYAXwNUaVfkGSDEKynnjHMxwE3jNe0gR7uK7aXjWlq26+3nImOLZmS/1Jda86/x+XJMQ6FrgCfGz6sBZzmGAUbLdRtqQXmdfIahzjWA4HYA7KVzlP4ujgUaQNrK15aCnyaIi2uZ2ge3rRHWlLOYrVQbrWxYyazKZFI6rjQaLbBTxiUZj+QGS+FZ8mzlPdLnLNIH1C2izdLWtGaxqiq7tfNoQVMvKQKlWCxqhkZd1NhyzkI+EZKJjIdicdx6b6tm2SLcNGolVe+b3CVcHVBxZEk1UtRsJiyiMBFf8ZqFaqmK3WzBYxfFbJVCZZVsKa2fLQ4Hkh8unyktk88VCEdiqrYS14RKVVSBAmgWKZYSWhx22O3angLMCoBmF6WvzabtJdEGQnYRwFDBqGZVbfCl7Zo1M1aTHbtVbNOF1FGjVm2oJWm11rJOV7BYVwfgEFvnQh6Hy65gdKVeJRQK093Tz+kTl7jwYpzxy6v4/RGSiQK1kuRNDpLLrWgOYXY1x55Nm3jVHXdx1823MnFlpGWNbBKLPIeqCTX3V/KEJcvVYlPQWvuaFM/EYroiCotWP9ZnVOcKiQVogastAkfrmZQvg4Bh9G05hgGM/ksVffOlXNb2Z7cdsG0nVxi/G6rVV+rL8plyjurgseZuYPQFGYvbQUgD0JTXGSST9s8w/t8iziBrz7Lxb8Y4Jj8NQonMx0LIa9mYOlsA8ZoTi3Y/AXNlHWG3a7+TbEF5r8ybuVxOnyGxO26RylqRAalkCs+aLbDMK0Ioqsv9aA0q+reQKuoWqEp/bojlbUvxbFyXoX42enn7NShQLkDrmprfGIPa28RoSwNg1jFJ1Nf1Vp6vrI+EfGHkkhvK6haQ3qRRa4HVwvZyeD1KKmpUyzjkOI0mbrtb1ayFco1Ks8rA1n4a7irff+pR5tMTnL8yTylfYM/O9fT39NDTFSWTSVAsppmdm2Td4HoGhjZx+MhJktkyoc5upmbmxVKD3g0bSK6kSK9mmJ9dxGFxUS7Uda0oa6X9N+xhKT5NnSw3HdrN4z/+AeVije1bb2d+Lo4/YMfjtRCLhlmOJ1mYT2M1ByjkGhx99hjbtm3B6bOyacugEgWfP/4ikUiM8fEppkZmVG1/68238c/f+T590R5e99Cr8DjsFFNZJWRsWL+eCxcv4A9GuDw8z+TsMv/9c1/lB08+Q6y7W8Fat8fK+sFOEssz1EtZzSusFPN874ePsm7DehbnVvE6Q4TcUc1clBiGdCpOJpvA63PwzW9/m0fe/k7+4398Dy5vkKbJhsftwWwpMDx8jN/+nd9iZnaWWIcVj9vJ/GKaaGyAuaUV9h88wO133ayK2tNnBdSWY4/xs//hfrzuKulknIDHx/Ky2G7a6enbwOjYLMeOX6RUshMK9FLO5wn4PMzOTpJKJujp6aEz2kFydZmBgRive/WrkZTsSt5CJY+CnrJSTddzmt3Z0emnWk7hsDdpVKVWL/OBi1xGFHF2XF7ZZ9U01xVbjWI5j8cTUnVkudigVhd7gzJ1c4YqKfLlFKNTE7i8AXK5Os8fPa8Z44cO7aenu1sddhKJZTxuycSu0GwUsdmFbFJUolOlUFeFbaPh4OKlFCMTRdK5PP39MUJBF6uJBWQo9Hrduo8LBURlmmTLlkFm5kbp6gzT0+GgUojj9QZp1G26BpX5UxZ+xXIOm7M1/heLZc3JNJuELFelJBE19TK+gItMZlWdjGKRKG6Hg3q5zItHjtPX1Y2dIJ3+TRw68CAbh3ZTdzeYL0+xsrTIM8ee4vKVi62wArOdO+94gEuXxzny7FGWE0l1i9IcVWuDwS4fu3cP0L+li7nlMs++uMzotBuzbQuLSXAG+glG1mN1BChWxFI2jS9gI+DtoFYrYm7mMdfBZfcpwNXbH6JUmaWSqRG2rcdVtRFwTGH1fp7B9Ummx4tg8rGaKmOzD/Dsc8PEVwpcf2AnFkcKi7XGvp17cZmC/PnHPkcusULFZMbuc2BzWNm2bWtLKemwE4mFNUpAsnidTj9d3b0szM+TWFomGo6yrr+L/t4ob3jD6/jsZz/D5OQcvT19eDxezp28yHve/Uu84U0P8aWv/wNf+Pzf4fWFyKgrRZE77r5RY5ImxibJ5UqceuEc6zo3EOnu4MrlMbqifcxMLbBxaDM0LExMjNK0Zon1eOiIRUmspsimc3g8fmzqSmRToFbGHofTi88TwCx7rkadckVIXTVsFltrvlSXG9kHOrQvFIoZJXvaHRay2bTmdG/ZMUi4V5xOUmSzcUzNMh2RkMad1MpmLDUvuVV43d1v5fDjF/jLv/gin/rLT5Av5vj+2IdZN7COlcUEg11bePjutzIYHoJUieJKQtXpNVeR3o3roSHrRCFGCDGqjMVUplpcpZJJsDw/RU9UiLNOZqaXiPVtwh3s5Oyp86zbuAl/NCa5ShqzdPnKLB/8k78AU4Qt225gdm6FjRuHSGeWePGFp/j9//QrHDywk2oxSbmUwR8JYq2VVAVqctoVGD7xwjF2bN1DuHs9qUyDR7/wKMd/eIJPfuE7fPB9v8ep+QXM0Q7ue/gBdu0ewGKqUK+U2HtdL2ZHgjpxtdsuVjJKlvCYO1mciGMy+Yj2xSQtSusbq4klQsEQC/NzSsyWZ8ntcWvc0mJ8CY/PQ7lWVLcsqmXC/jBXRqfpH9zM4Rde4C8+/fdcf2gzO67vYTo+TLGS1jgRAXg97jCJRJFkWux8PJrLLmsHGTdpluntizHY20mplFMlsqxBxWJa1qBlIQZaXNRkuSZDXtOqRHqJ4LE3LZw+doaf/7lfIBL0k1pJMTM1zcToFPNLi0wvTOre0eFy6DpbrI0HNqxj5+4dxJPL2JyS7yHr4Jadu+zrZK0haxUlr9WE9N6qowiAqykpUv9QF5mmrq/lOmTvQLNOJlHgkft+k5h7F7/x3l/mjz7wfs2SxuSgYXJdA27/7ZZtr13ZtRa41gL/Hy1wDbi99ohca4FrLfBvsgX+dcDtn/HJT32EucVZvvSlr/DMk0f4jd/5TV73wEPcddfdZPNFgpFOluaWuOnQbfz6b7yfr3z5awyuG2DsykVmZi5TKK0q6Gez+rGbO7BZvdQbFXp6vRTLyzQlu9PkwGUPk8glSRbiFPI50okk/+1DH2Z97wCVUoW56Vm1JB0a2sjevfs4f/ECQwLgjoyyHJ/HqYtgJw6nmz/4wz/kngfu5hd++eeZT0zy55/5GPOJWdZvG8ITCnFxZJRSuUaz2ioMS0bSbXce4szpk8xMTnH9TXsV5Onu7OLUsdNc/skoN911gIAnyNGjLzKwOczNd+1nbmaWjk7JlGoSX0zjdPg0Z/DFYye5bt9ecoWkbqa8Piu79+6gWbNy9twlBRGbFrOCzAI0pnNiF1bWRb1kGObSWYKSu1ss4/O4NWRH1Hxed4CF2UUSi6uYpPrYkGJlVi1+BXga2rQJT8BPOBKmUS8R9Fiploo0Gya2bNrBhsFNam89MLBeM52WFpZ46umn6IjFVD0lRcStW7cqOCFZwMFgmO7OHlWPelxetbGVIpZkaQlgICB3NptTwEAKTFW1v26svaaorHsBMoUNXymXVBVtgL6SHytFbpPFTrUhKiSxVBIAtGWtqVpXUfyqdVULlFHFWr2llE3lClq8SaUzLMZX1GopXywoYFMoVcgXiuQLebWrlC8p/IoVd7NSwqEKFrtauInNpWwk5TNcTjc+r0eV17K5N1QxUvB1OKy43FJkFgstyfGqKWAruy4pDGhBXgvOrWWEABv1ehVT062fozaHqriT17eUhouLkueVVyB6ZmaWQCDApUuXOH3mFHv37uTK6GWaVhPekJdnjz3H5u1b2Hf9PmKhDrpCnbgkD9LhojvapTlwAq6cHT/N6OwVLS6eOHGMhYUFvW/9vX3s3XsdN954SDMffY6A2umJULBUyrO0OMX4xEUSmTlGJ86wuDKO3VnHYq8TivoIBP0USiUK+apm2oWDMWjYic+nmJ9YJBOHoc4O9m3eR9QTpZgsYGmYVUURjgT1WSgLm90m2bR1bDa3ZsApHKUbVLEyE+ZwQ8nhutldA27FFtYk9pZNE3aLVW26JMNMNsCaESgFf/FTbSFgLUHpUBkAACAASURBVHWVxYLb48EVsGMLw+LqjD4fomrMFLKk8imwmsgWM2SKWbbt2kaxWmQ5mVBb9JnZBVKJBnabS/OaZ6aWSCWy1CtNOiJdOJt+7B7JuBT1WVOVItVqicJKljfdfj9Bp1vBCGFOS38X0EJAXCFIXA2WvmS7aW1lvSqIe5XtqfHvWtNfI0W8bAG6BvBd9R4DeGm3GRXwQPqIkDDkub7aRtQAhfS+rKGU7T+vBi3az9M473Zg6SUgaE332n4uV4NJhv2p8dntx3ulSVmAn3YbYwPolSKdtLsBMhsAsQGU/dQJXgBWBWrX8iavApTbz8u4H6rkFTs4U8umXbPD1XpYcrhN5PNZVQdoZq2SO6TgLBaPIvurY5YxTwHa1phwdZu0g3HGfTDAqnbgTN5rAP4vg28vW2wLSO+2WdUqMN9IY/I3aHgrlJ1F8DQpU9G8SQEn3U4vtYIo9WuqeGlayzTMMqbm1LqxZUsvxfGC2usvLK1gtth0XpGieiKRVPKIw14nl09qu6ja1mpV62XpF2LfKfdIlFNC6Eil01rcCgZ8VKoFzUBs9XMzproZk7RXQ1QJDcxWURpAuValIOBATeYdAU8tCghXa1W1k/b4XDhcVgVPhYQV9MQ49uNZnvj+cc2omxpdxuEIMjTUjcduZ8+2Hdy4ax/FlZRmwCVmF/BJfueaMlbaVy2aBcnX4mvrvsl9eSkD/qo8WeMeGfdWVOEyf7QTHYznyuhbhgq8/f7K9Rmcgfbx4Wqlbfvz08IrX86p/WljSvt4ZIwZMnf9S3VuSwUr38a1XP1stkBOGYZffp7bxy3jXKTPylgYDofV3nU1lVQgVvgMElkh90rumc8rlvZCWkEzUoUgNj4xwdTUJDfdeJB4IqEgWHdPjwIyqm2plnHaHZqtJ/3L6/Zgs7YIZzI9FHI5bC47pbqowl8GoeXcjLGkvf2N+6tzuqqBX76+Vxqn2kk5Rp+W9jL+3QCK5b3y78YY9RJwa1hCi01nrY7dJREKDprVBk0hjtQlS7rJcnqJvQd28f+y9x5Qdt7lnf/n9l7m3jt9NDPSSDPq1ZKt4gZ2HBMwnXipDhBYApsQw+6GkuwfSEJwTIcQagBTEloI1bjbsizLqlYfjTSj6fX23vc8z9Vr30y8e3Jyzp7/2UXjM8eamVve+3vf9/f7Pc+3uUIuvvbd7/Ojnz/A5l1reMkdN1MtFTl54jgOu5nVq/tVxb64NKuEBiFtnTp/AYcnSLkuTimS9+vm8tQ0NYso54sUMgWG1qxjfHSCwf7VjI2NazNZQHS/361ELrEubYkESacKnD52iVymQKTTye69m4nFFrFZpUHtxFTz8+hDz+APBsnGkoS7W1i/cYCR0YusGVpLpVDnyScPKOgi+xmr2UpOYjvcXt79znewddMGelf0UK2WCPj8fPVr3+DyxByvfd2bGJ+KM7OQw+72s++m6ylUhEAo8QvzfPXLn2bH1rW8+Po9HDl6iOhigoWFRUr5GpvWXkMhVaeUE4Kh7OsknsPNmbMnWIgtEOloJ1so8u53/wlr1mwgk81pxEeLz0M8Os33f/AtHnzofmZmJ/H4nVRMVULtEeJpyeXOSTApt7/spbpv+vY3v8n6jREGVwexmisaQeG0iT2xzAFuVaGJzbOoalPpIvl8mZtvegnnz1xS28xCXubcOH6fW/c+b33Tm6gWy5grFhJLWTz2CB5XkJSpyFJ0Bp/fTDAg82SC1tYAOXUo8VEoyB5L5k0L+aJkfoprip2KScg0FqiKQ4u41cj8mSNbWtRs9EI1RaGaV8vkY8+eY2QkTldPhBW9K3WeF4KHkG+T83k8LTn6+wWEFGKmAKgmFmai6pgQCLSTztk5f2lRP6dkIYsd7ZkzJxX07ewMk80l1Bp07dBqzpw5Q3QxTnQxyd6dO9i6YSWVao5Im59iJa0qYyHnCTlTarVSqUHmEfKkWPRLzVE35Ygn59VhQYhN4gQxMx1lenyOzkgn8QUrm9Zu5obrfoc1fet0bx9LLHIxdoETI0e5PDGqdcPKVf1aQ50fHqNUFPecSdIpsdYXO2gX7R0RNm0corWlhXgyxuXZOUanC8wseSmxEqdvCFewnXLdikggzUJCNFVVbejzOyiWy1SKccy1FB5LCz57CLM5Rd0yg9U5RTFtJWTZSLu7FUv9HGW+isU6wvRYia6O7cSTDi6N5RgbTygR4+SZo3StCNDaFiC+uMDb3nIX0bk0n/izL/Hat7+Og88epVAqqkvR2JmLtHSG2b79Gk4cP6EAtdhWy0QnRN5f/fCnrNu2kY52H7Vqmpe+9HZOnTytKuvh4UscO3Sa3ddfy5vufEujtrHa+Mm//FSthU+fPs3Thw/g9Fjo7u4mFo0zcn6Mzo4eOtt7OH7kJA67m1xKjqULqiYW56Nqt2tzCW2zoGuJ7J9DobB+Ly0uUSiW9PWkhhsfH1c3Hr/frwpvi1hiS+SEScg4NaoVqScbvYF4PKFOIo3rpYDbI44eZuail1mzNci67Z3Mz4zictZx2lDChKlsZ2Eyy6quLWweuJ5f/uwJVY8uzif5wJ99iM8/9nq1eq4UaoTdfbz91f+FNneESjyHLV9mYfYMnnYToa5OMPuo1lwUhexlyuO0yxpbopaLMX/xHHYpIatmimUbLe2rWFxME8+W2bDrWipiqVsXwjuMjoxx9uwYF0bn2L7lOs6cG1WCWsDv46EHf8Uf/MGd9PeKCjmJy2GikEkQbAngdXlIL8wzuzBHrlRhw/ZrcbkiPHX/U3zov/4Vb3nDuwl3rGX0wePUYxWOXbzIZbFY9zmYnr/M6o1d/ONPvoTVk6Ruj2Ixx3BaLZQqBWo1H6WSm9m5FDannfbOMAWJiTFDKh5TklZnR7s60Mi6ZxOCuJIWrZSqRY1F8jicZOIJSlWbqlm/9Y/fZf/hJ/jdV96I1VdgLjaKw2PB5fFQNzmxW3zk8lZOnJzGYvPj8tiJRRfweCQ3tk57WwsBrxBmixrTJBuJK5yyBqHR6iafE5v1MlazxALJemWmVhLU1MLJo5e4dvsGkrEk46PzLCxMUqmZ6R/qoqOnE7NVrLSLeH1unB4neXErExqhTWhGDTKcOJLJnl/2M433v0KWvRLd5FKHMCExSmSC9D/A1hR9IwS02FyK1932ftpcAtz+MR/56J+xa/daECU+V4Hb/ycbtlc/1NURuDoC/64RuArc/ruG6eqDro7A1RH4v20E/kPA7ac+wd98+hNcGLnA33/ly6pIfPOb38IjDz9OOpVpbGgnZ8jnS2zYuIU1g0PMzy+RiqWoivqmFMdiL6jiJhLpwWYJKcNRsk3mYxfwBWrKkJ+bWyLg7WBsZpS6o0Rra4Rjh45x7z2foae1h3ymTCaR48ihYwo+DQysIZ5I0NnZyT333sMTjz3UADgxk0pnefEtt/G2d9xFPLNEsN3DX33qo4zNjrL12m2Mz8ySlmzVXJn+7gEFnYulAtt3bmV2eprxi5eom2v0repjYGCAB379EIVUSRvH1rpNc3r23bKdbDlKZ2eHgnFzs/McOnBSLbxuuOFmfvaTn/PaO+/k5JljRKNTbN+xju4VHYwMj3Hm7AVt+HoCPs0wkjxY+XlqcpLbfuc20qk005PTDbuk/lWsXjXAsWPHSKeyrF+7npHzI6qI8LulGVPCYbPT3tFGrlSgJAVKvUp3T5dmyOaTac19WlqKk0pk2Lp5BwcPHGL7th0KWLa3tZNOp1Q1JPljwioVAFgUSguLS9rcltzSkZERenv7rwCyJVUXicWgNCHlSwBuaTJJgR0OR7RpIrZ+AsQJSBQKSlHpV6WJZNd2dXWqVWShUMTudFC+YiNr3FNitSxFtzRsJf9UCnNDCdPIZZTsNzNFZdGK/apDc3xVySaK3lxBm6yixpRmjqg9BRwVwFkaWcViQQHnuBSUohYWRU9R8o1MWKwC5gtgLIUWqgZyuZ3YXQ48AY+yh0U9KQCcAIOi8PH5/I3HP2db+bwNpanUsIQVE2v5HM9ZQl7JEBarYMlUEvBdPqNYyi4uSD6Ri6XoouZT4jBzZvg0/nCAdC7DmVOnCfgC5FN5qvkKGwc3aFMvnonx9MlDnB05i91hY++ePWzZspmAP8CubTvxeKVxAA6ri+nZOU6fPqcs6KXELOdHj3Pp8jm9NwNBBzt3b2YpNondZaJUFmWzZJ35WVwSkNxMKNjG0uUkiYkcIVeIzUNbCDlCxKZj1HI1LFWzspdFfS+grVyPlXpZ88kqoigUVa1YfsuAVGratBcAq9F4s+i5LGvGZuVKVqQ01qUpI8dvV4tJyZHSDyRDL413q00JAAKSSVNerWzFCdBaEyK/Wr27vaI4L5IrZTHZzKTzaaxOGyNjI/otKj2ny6GW8NI8XbGim4AvRDKew+PwakZewB9icPWQ5nFJTm9nRwdWs5lkMk5fexemdFlzcAWYEhBArldVtqlVaoOMYIAbCgjosYrCvUFeaM5WNfKrm0HH5Yrc5SDrcgCwWcVrWC2rvWizenQZ4NQM1jb/uxncWA4KNa+JzSCRAkhNlq3G8S4HjZuBomZQ6H+11jZyVa3PASDGzzIvyTEbqttmMojmnRndmyZwWt7DJOdFdAJX7uXmxxmvYQBRBtgl15hkndZMDQWpZEHLvGO1igWyKCrLqiaXeUguUwEdhYSgc0G1hkXfs/G1HFhbDpA1A7ey7ixXWzb/vBwEVFvqutjV1TBZbRQtNRKlFCVbFlfEhNVboFCPUa6IQtyC0+rDXBdFgomKqayZucIXkLUyl0urEkDmYlUOyv0tJBwsmpUoBBhxVRAigzgmqIJa1KhVsbY0qUpJcnINdwRp4knHSkgsqZTY+9nUXUNIKVaTVUEraSiL7WJsqWGTLI8X7wPNkb3ifCCKsXpdrPEbWdbSUDdba6SSUSqlgjBB2Lx2u7oDJBfLVAt2Ri/GdU7ftG6T5mjGZub1uyMYEmQYn8ut14Uqw0XJLcqJxsnSNcYA5Qwr3OZ7c7kCvkEsEEcHUd42rkNjbjBsgY17w7j2ngM+VXr9r4kdxnpjXBfLQVvjtZbPN83Aqt6bV8DC5utP1tPmOar5tZZfq833p1j7/uufr9h9X7nXDOKKNHKl2f7zn/+cV7zm1aooujA6SiaTJRZdYtWqVarmkyxDOQ6xyZQ58sKFC7zprrv4y498VB8TjnRotl+rWOvPz+l6XCtXWD2wSteE2OKi3l+JeJytmzcrKVAstx2ORm5u81xkEGIMAtny+0/Ot1zHy+e25fOvMabGOBjqa3nd5cCtMZbGOmBYQstqKEubW9RkdQG1Gw3vXD5OqRane1WQtl4/Y9NjfOTjXyCVLakrTH//Kto6ndhtFfwBj6qN5menMNtMSnScmJhkKZEh0rmC+WhKm78TY2lWDHUxszhHSuIoTHV27tiuMR8HHjiJP1JhamJOY1F2X7cXnz/Cr3/9MMVMhT037mNxblZzbDt6/Wzf1c/Th85w2217GRmeIpOEyxfnGFy7lnAkTGu7kB/36z5VwKJTx89y+fI4u3dfx+pVq9W949jhYzhsDu64/XdZv36I1lCI4eGzbN+yje/94Ed89evf4Y1vfCsbN1+nIMe1e25gcmoSh9vE6MRpnnrqAWr1VEN5G53VOf3C6cvc9uLfY++1N/CXH7mXm/fdzvxMVBVgog6dmBpV++K77noL0XSCH/zknxlYPciOHVsYHFrDhsFtxGNZLp6/xI9+8H2G1vVRrkYZnz0FtgzBiI+nDj9DrpBn1eAAka4gHr+VxcVp5ufn2Li+n6WFFJcvzbJj61bGx2ZJxsp0dHSzY3sfU9Oj6sZg93USCq8htlRm+MIwLWGnEmAcNjNPPnKE9pYIb339naRjMYKuFqZH0+RTJhytLbg9FgqFOH6vqNXz+HwuVZhLDIjUXTabC6vdTqFUIFtIU6kVMVslt9EFNQf1qtihWzFbapTraQq1GBZHjUwpq1nG4ipx9twYR589S6DFrWpLl1MiGuDw4+d4+e/vZuXKTq15bNYaLqedatlENiN77xpWl2QUh4nH84ycn2ZuJqmAqMvtwuOWfMwADrtNFZRnTo0ycmEajyPMqp615FIZrLY0m3Z0gW2BdRu6sdjK6sAjZE4hITpdLur1ksYE1Gs5vJ6aKg4d9iBTEzGttxLxCqlklfWD17Bh7Y2s6d2NxxVgbmGUsyNPMjV3hkvj42SLJTZu3KJ1zemz53TfK/d/Sta1agWf38+6DevYsHGj1m+XLk2zGLUxM18hlhJL1jb8kRU4/W2YHUGS6YpanNsdZlxOKzazrJYOHe9obgmvt4bXXsZR8VNOV/C3zLOUeoJVQxaqBR9T5x046nbWrLQzOLjEwvxxTh8fZcf2WyiXg/z4J09y8vgEr37zG7C7LTz86C/IxJM43BB0RDSGaPT8NP2rBzk/flH3wRJHkstkdU4SteKqlavwesSyek7rUJlvCtksbpebSj5FW4+H/v4e3f/brQ6OHD1BJWdR5XaoRYDVCKl0humpGf7iL/4Hjz+2n8cff5JCUaJuUjo3x6MprTslliCfLdDTvUJtsVf09ClBO7q0hNcf0EzQSq1OJBJSomu+kCcUCqi/hiip/X4PFiFeppNaswkgK7EgoWCLqm0FyM9mCwrMCXhrNtlVrevx+LRmL4qluL1B8ppZuMSa7R52Xb+Khbkx7LYyDgVuI1RysDSTY/eOW5gczvPTHz7Miu42HnnoEN//3n38ZuIjZDNprCYH0akKKyMbeed/ehdBXJRjSaYnjrFqcxib1wMWP7Wa1PxCPivisNegmoFylko+QymVJTuXUBAykZV9lZPOVQM4JHLCZFIXlHpdFJoiE81j8VhILcxTKFZVDd+xYi0L0+LYJZ/TjtzWWBtxKdlEhuzFaWqxFK0re3D1dOFqaYWUicRsnve/+27WbNrFmbNTrKm1stuygkvjE1woRHF1hIlX4sSJ8ba738jNr9iN2bwEjjxYK1RE6ertYCFVYz6WUxK9125jaWEen8+LWfJhqzW1Jw+3CUk8hdvrU1cW2asJgCuPq1eEz1CnWDXx0GMP8cuHHuTkhWO88j/dQKI4pUQST8AplQTlshm3I4TNHubwsUkskm2bjOPzOUknBSjOqE3xhrVDSpLQLPkrUSm65pplnnORzReoFCtKmHdI9FLNRLUo+cMBjYB64pEnSInjQ83LmsEV9PavUEcn2V/m8pJHm8ZqF0KGiUw+rU5R8i3ERaklBcRV1yCNVWnU/7rPEPepUiM/V+ziZU8owK26sVwhYWqtVa8xPxnndbe97zng9qMf+wC79qxrKG6vWiX/r8rDq7+/OgJXR+C3YASuAre/BSf56ke8OgK/jSPwHwFu7/3UJ/nCV/+epw8e4v3/9X20tXfyuc9/gVtvuZXt23fyohtv5utf/wdcbg/r12/UAjC6FCcdTWteZnuHD6/fxIreTiYnZvB42zUnpCXiJBCpsZQYwek20du7il//+kmCbS5Wb+ynJRhi/OI0b7vrj6jlxbrRTMAV5onHnlKG7r59NzA7N6dgWblSUiu4cEuAUKiVRCJFtWahbq7i8ttwBW185G/+nHOXz7Fz33Wcu3CJ2cvzbL1uJ29/67v4+U9+ziOPPozb68DuFEZ6GSp1tu/coYrKB352Px2dfSQWkzht0gxuY9/N26ja8oRDQZ49eZJz585rzmA0mkKInXaLk57eXsbGR/B4LGpfls7EWLlyDdlsUVUmNoeDjq4uUpkMJw+fpH9oQAvlHVu3c/rkaS1mN27YqGDW2TMXFNjq7upWcFkAL2Hdi/pVNv0bNg5htpuYmL6MzWVT27FiqUzIF9Fc3pnpOTHSpFyuMjgwyMzMnFoAC6gQDrVw+fKY2tgJDVVsKE1mO3WT2LuKOsChrGZROgugKQ16+QoGgoyOjhEOBjVbdnZ2TgFMAWbHxyfo7upSJnIikcDvDSLM0qmJKc0Z7e3tJZNO09fXryxZUbMKcCxfkjMqQKxkDIlVs5HPKcW/NL2laSrNGslyEaW0fInNkiqSVPHTsJqUMTJUrmJTKQCsAMtCppVCsSAZjdmsqn4VQCpXiMViqpwSgFdAN7Ghk6xCeWxerA6vQCzKGNbMRmmqSXZrRM9dw/bRoe8jyi851ohLGlxuVQwJINKoHaX5ayiYRK3VAKAa1pFmbTg7LWL1bEHUpnmxuTLXyVcL2kgSi2r5wLHFODOXpzGV61w4P0y2kKNkFXvhhp2zKB62X7ODp586oHZWGzdtVsvh8fEpzp49r/eKAGrJwiJWbxm330Y2myCRyPN7L7+ecKsfh9tMS8jHM0ef1mzfrp4OZmanCQfDBOphIuYOHLioZMpQlFRKJ5TE1tuK02JXAKdYlgwjsLtE3WOiWC9SrpeUMCAWqDazVe3PBGWV2rVWE0Vz4zyJFbaAM5JnZiiAVXUr1pGITbMK0rUZI4o7aY5JYS92rXK66qJ2ok6h0jjPJqsJq11Y225c0vyxm4klo3h8Xuaj82rf5Q/4SaeS+LwuJTiEWiI6fi6Hl0KuQSSILizhlYZWqazW13IdiPqkmM1jUYvXRp6rXJOqLJQsT7n+JP9UVeQNdaX8u6HGqqp6ZLkitRk8NEDTF1q/nlOAXgGFmwEZwyrYACYa91Cj6flCoIPxO+P4XgjobAaJlqsHm8GI554rua5XPq/x+sYxLwdIm59vWMo2f75mINl4zebXkrEVgEjANPleDmwtP77ngBiZP1T9vQzRvjLg0lwxvhr38ZV7WIFbAZAt1MXuv1gg4PeQTCQIBLzaoNHs8VqdsqjuNVhcMq9MVzLI/6262QCKl4NEjc/SIIY0fy0fk+XgvboWiEWsWrbKzegQ5z7ytSR5ljC5E/gjNeyeColMnEpVmqEBJIivbrGRyWe0qeTzu9QxI5dLqjJZrCjF7k2uYbE8FpcEcQ6QBrDYz2fS4iiQV8BLyBj6uWxWzUEU4osSCcQ63uVGrJJlfUlksppNqBnYkumpKk6zAsUlUVKLkkYAVM0qlUaf5LSKta8orcsaaeDzBXSNmZ2ZoFjIsn7NauqlCqaSCa89iLni4A/f+F+YnI7y5P5nic0nqOaLuCQzPl8k7A3gstr0PpbBlvEU68WSuEqotYI0D+W+bWSSNp8v47ow7MTlucbj5Dw0VLfPq6uN87gcrDWeo68vRBXNgn0eCJXn6XE1XQzLwdvme6v5Xpd/GzblxvH+6+upYdn7v7v3jb83A7yidFp+rzYfn7HOyXsLAeq+++7jyz/4J/72nnsZHh3lDW94AyeffVbXw8cee4zXvva1et5Pnjyp97S81pve8hY+9IEPEI604hACW7GoRDDZh/T39anF6fTkJCt7+7RJvHXrVp4+eJByoci+vXtIxaKIu6rczUoquJKlawCshn31vwGuG8azz43LCwHlxpgYY9oA6xvzuryuMeYGcG9YZMvzDJvlxt9qWC2iwhGbaLln3GC2U5Z10GNhzYZ+RibOcH7kBHPRaRxuUTCVOX58WNU7r3vtHdhsZsYnxyjks5pFLSq7ZDJNLJXD7PCo4ujg/mEyuSLOsI9X3nkbJ04dw1Qrs33rFro72/n8vd9gYTarxLhrdg2ya+dNTFxeYGY2SWdbH/NLswwOdnLfN7+N0+nghls3EAiE2b//YeZnRQFd0YZ9f/9qIpEwVhucO39K54SWUDsul5Uzxy+xfccWXvXKV+Kyu7nv2/eRy+ZpC4e1mb154yaeeeYg3d1drN+0mUcfP4DV4uHWW+4gGOiiu6uX0cuXiMYabiHhdictrQ4WolOMT16kJRgkMZvhzpe+hX17buH97/swLluQa3fuY/zyOKfPnuT2l9yKW1S3505zw4tu5smnnmZ8cpLrdm+jkMvS17WObZv28sH//pd0tLbyxje+kief/jml2jTxzEXcwbqCGP6gT4mfTzz9JJE2BwOr15EvVDTGZWJimocfPsuLbl6J0w4LMynOHF/k1hs2EpVcx1wZc8iP3e+hu7eHp54+TCjcRiQcUsVtKR/HXq8zNbxAYqbMy265hfZgh+beihWv1ycqV9lX5Qj4JH5E4gkqeD1BiuVGnIfNYaFuqVKpC6msrNbybqeQKsV5SKlFCniYbBUKlRQVU5GKuUoqX8QkIP/0AkdOHGPNui5WrOhVS+xjR08QDocVXPYHnGqDXCzK+tCwqXU5vWTSeRai87h8Qnh0KWlMwDwB0xbm42TSsheROBMf5VKNdes3KmG4XKhSyflJR+s4XHVM1gSV2hwDg2E2bOxVMp/bZVNXm6XFef1MGptjt1EvlMmns4xcuMjTTy+wa9d6hob2sGXjzbSEewm3dDEyeYFnTx9kLjZGNDGl94oNJ+W8mWy2xszskq4x+Uqacj2FK1Bj943XsmHDFnI5GzNTJS6NZDh1JkrNvhq7p49guBN30ErZHKdYk3XTQa0kGa5h/FLv2PJQT1Ivyv7WjIS6u5027LUK5LKkli4RbpthLv44a9YGOX58jNhsgGu3voje7gg26wQjw/uZm57n937vZZw/v8g//3Q/Tns7H/vk32JzmPiHb3+ZhdkJ1q1fxfGDpwj4WogvZplbiuEJeVQpuGHDBnX9kXnM7fJorTmwcjWdnV08+MCDLC4ssH79egVyx86OUC8Xee+fvpeV6wf4+F//jZLQRJ2r/MlKja1btjF84SJnTp+ju7OT2bFJ/O2dSrrOZLNqAyt1UyGTxuFy6b89Hpe65ei1Wqko4VQI4gKqZbINco/kYssF43BYyObSmC1ieZxRe+mWkLgjybUrDis1HNYAZmSPIsck67MJi6lBSMhmc2pfK/tym83SUGIKuGYvUXHOsXF7D5GQi2RyBp/Hhl2IWoU6EyPzfOi//RXf/9bPsZt8bN6wmQ/8t3u55cU72fH7Pp555gkGB/soJmsceugsn/7zb6tCd/b0KZaWzrDl+j6w5BsKyWqYHcL1SQAAIABJREFUqoSTV5OY60X9NtlkP2aHaJLk+ByJeAGnt4XgygHsUgNSwhwJk52O4nJ1YPGZoTwFzHPm6GP0dvdRKjkplPyEwyuxBztJL84zPTdGOhclHGzFWrCoq1ZHdyfhvi5KtYq6jZlrLsja+Lv3/DnRC/O0+LqgJjEGdVatWsNTx57E43DjdFmZiY+z+fqN/MFfvBNLuALuAkVrjXSuSAUvU5NxWgKddHeu4Ny5kxw5fJiX3P67Cv6fOnmyETlks5HPZXG6PeqmEWkNs3L1gO4FysWa7t/uf+B+HnriIYY2rcHsKlFgjpotTbDVSl2iO2S9cgRxO0PkC3ZOnV0Ei5CSSyQTUXW9EYKv7L1DLQFdS6WB0iCKygou7jZWyhWzXrsad6GOLVZV5pvrJuKxOB63D5/bq5bfreFW3WMKYWN2flYJiALYym5e1lWJzxClca6Y1d/X6hWde3WTIaQ72QeYrXpNyh5A9v5CIBMnC+kNSG+jASxL8IcQ+qSfYFPS4PxkjNf+zvtovaK4/ZgobveuvwrcvlAhfPV3V0fg6gj8Vo3AVeD2t+p0X/2wV0fgt2cE/kPA7Sc/zT2f/QzPnjrFxz76MWXTfv+73+f1r38j8bkFXnzLLVx/04185ctfoa+vV4srKbpu2vciMtEcgYAVsz3P6Ng5BTg3bNzF5m0byRaiVC0L+IJl+la1Mz41w/D5SbwtbrwhJ+Ojk9SKNj74X/+Spem0MtNl8yoKuM2btyvwtxRb1Gyl9RvWagGWjEWp1czc/pI7eOd/fhfxZJyP/s1fEM8s8v/99V8wPj/Opl1bOXPuAtl8mdb2brrCHcxPzXH+3Fl6+lcwNzdFpCXELS+9VW38HnrgEc6fukBPVy+lbJVcpkhYmiitDgrVpFpiRuPClvYRamkjlczz2le/ganpOf7pK18nMtCD1ytgcB6X04LN7mT49CUG1g7Q1dPNir4+bV5LJu4vfvFLVRCLciS6EGV+do5KqkigTeyI8wSCLQr6iNq1r2eFMo137NimjORf/PKnRDrC+IMuEukY6VyK9eu2UCmZtbESj0re2Dy7d+9VsOvg00+zbu1agkFRD3qJJ2IkkzG1rl2Mx9T+upHlJtlmHgU/BCROxuKqHJuanGZF9wptns9NzylYu2/vPlVvijo3nc7i83iJhNvUPsvvCzC0ZohkIkV/70pl3x48+DRtkTDBoIelpRn8Pq9mgk5OTjM4OKhMfmG5d3f3aC6rNJ2GhobUTlrsPKW5KI0iaYIvLS3R0tKi2bKNvFSV92iTXyozKbKqko1bKlGx2rA4heluUwBVniP2zTKuok7WprMyY6Wiq2muYq5YomK2kMqXSCaT+i3KsFQqrfZcot5tNO8btsnPqyTrdPq8+rPxLQWqXEMyZsFgALfbSS5XUgWQMMvlq1ysYhbkUo5FcFxzTZW3JrulkYtjc6j6qF6qUsmXBb4kl85RrJU4e2FEC0jJ2Tx16hSdne1cvDiiTZPh8xfU4kyybvfs2UcgKEqWYYqmFAvpcSr1EmfPnWFmMsrA2i5CrUHKlQL9K7vZuGmIialLVGoFgi1+SoU8HgK0O9vxWn0I38Hn9BFwBsilcnoNSwHc2d0hWmPNZxKFRyOHzolFGhLlqhIILGLXKJJYaWIpeCvAlOhkxFZWiuNG3q1FGOpmsZ+WGFwBvQS4FfRGjbW1+JbCXCEHs+Qci7rNouQO6bdXJfO2XqVuEjC4otlEoqYOtYX1PIoC1xfwayNfwKh6uaSqL1H6lQpFapW6KhNcDpcSGi4LCSXo1yI8m5UMLo8W5o3o3SsFukXIDiW9hwx1nQFkGKBLQ5Eotp0NMKcZwDFUqfK75oxbteFqAn9fCKAxwAFDfSmPkX8roKT5X43r3MjMNdS+xuOWAzMK+F5hrjdn3DYf43Kw4zlQSgAmaXO8gLpvOfhqAGHy3EY2WQPYbP42jm25fasBmBhgyXIbWHkvQ2m3XOErd1+1IsrR54HUZrBrOYhqvHepBulcSUk0Jm28oMCtqEdEJSLAvqEEL5bkuhPlqxWbRVpFjXt++WczQLkXsqWVuVAtwZtscA0ASo7RmH+Mc6tjZRbg06lEiGJRrjWr5sDWzUVVVmXKs+BI4w1JBp6FXCVHriyOCB6sDr8qikvlvM4H0sQTu1bJi7OYamoHLXOfKFiKBXHaKClwG460Nywsr2SU5rW52nAWSGXSVyyUnQrIGdegWTpuJoda3auKXq4budZN0t92GrCZ5huKzbIoZiTfXFU4AT9Otw+b2c3w2TGefnIUly3H9buv5cbr9nDk4CFis0u88qWvYev66zh28CjPHDqJ09mqTUyXxa6EmUaWqBOH2aJ27ArsCfgqa0pVLDobQLI08pQkJESephzlZqvd5vNnrBEGAWk5aNgM5hp/e+61RH3RpLhtJiMsJyY0A4rN4GwzuL8cAF4OQgoJ5X/1Zcwnze9r3Bsq5L8CJBu/ax4DsdeWtU+uEbm3v/e97/GZr3yZj9z7KbKlEju272DtunX86Z/+d771za+Sz2e5777v8MpXvpJvfOMbtLd38OEPf4g3vulN9Pb186Y3v5W//sTfcNONN3LHS1/Ghz78IT7/mc/y5S9/ianxcd1XXLo4wj2f/CTf++a3mJ2Z5ebduyQcFJeAO1fmv+ePv9HgXQ6iG+C5WPAvB8qXK9+XP1fG0bi+5XwYQL4x/xugvzEP6M8SM2ESck1OrZ1LQLZcpqW9g/beFTy8/wnOXTiD013H6S6zZetK6vWkkvDqNTdr12/m5MkTxGJRjfMQctnU9AxefwtHj58imS0zv5Rnbi6D1W4mOl3l9XffjNVWJxlP6v7NaXMydXmK9tY+rGaxR3cxObWkdrO+QCsbNmxWJd9PfvwdSsUMPSvaecWrbuPZZ4/idIqtcJFTxy5zx6tvZXZmgaXFRbWVlBVa4iDWrR3k3LNjTE3K3tPO+q09tEc6dK/qcXuV8CQWwrLO77t+t6qtO1d00dHdxTU79rKiczVf//J3WJxdZOc12yiUkmzbMcTo1FnOXTqB2QVmW51gsIXho7Pc9eq3UcqVyWXrpOJFLl0cVyB7977rFOxyuB1YJJ/QYuVb3/4Ob3nLW7nmmi1K4krFSkyPL5FYLPDMoUPYLFWOHXuYD3/03bj9eX7z8D/iD1noH+jQSA3Ztz306BO0tw/S3TvE3GKc2cUJbM4avf12lhZGGFw5ADkPpoybdv86jp+4wP7z+9l+/Xoq5gLJXJGlmLgDlVi3fjUWSwpKecoJE8npKmQsvPvt72BxdhqnY5BTp46zqr+bcjGrdrGiIovFEvh8LTjdbqwOK+V6gWo9j81twud2UsoWkVhb3SKZbFg12qRArpxRK+VkPonT66JQqVCUadDqYjExzczSiM5/IyPjlAp1zZd98c03Uq0VqZNXm95sOqH7q3pdsscLmkMtWb1maxm7C3VEmBdFfN1JuexgYT5LMi5rpQCxZto6glhtZlIxC6ZqRGNxJqcu8oo7XkyhuECk1UJvX4ByKUGllNFceZfdSzKWY34mwfTFRVxmL+FIC4ODW7lp761ULF683g7m4vMcOfUUJ84/TqDVpWvhyMUpzHUP5oKVs8cvaI2YzRWYnp9kzYY+tuwcZPPONYxNTrD/qZOMXSxiqg3gd2/CZO3H0b6OIgElnFo9GWrWSWomsZR14jYP4TK3YqtXMdWWsJrjODX/0kakp4ep8TnSM0u4rQu4bCN4fGPEUqfpXdWDy93Fb+4/w8SlHLe8+HfZuLGVA0/+M9ViARMhNmxaSyplJVu08MijT7B560bOnTvKwGA/ly6cp16ps/uafdRKNg4fP4o34tPoAiGoSs0lNYCwoCQjvG9FH62tbSQSSc6fPaeuBpIpvmPbNdx+6+0Kfj5z+BklBvv9AQ48+ZTWfOJWJDVqKplR1wRRDbaJE1MyRzyapKu3l3q9oo5C8n+3rOUmcZkxNyIjxBmnXMLjdSvo6nT5sdldjRiUWmOdbewHbQpyaQyN2MpKRqimTjRA2lpJsm4dV6InGjWs1dKYcwtFI/O5ruCvfMs6V66luTB1nK07VvCiF1/LxMQwdluVfDaD1+nFbvKyYXA7PleE4TOXKOer2K0uJRznAlNYHWXMliTFbJLLZxZ41d7/xu2738jY6SPkCzNs3rMSrEtq710pt2K1+aXKo55NaE0nX4X5RSaGR6kXoGx1s/7GmzFL/eo2QyFBrpLF6eunnvIyM3oCs3mKpaVjDKwM4PYHyUer5EydtIQHOXXsAkvxFNfsvYZ0YQm/zYO97qDgtuBtD2OyVKnlctjqouiUvGgvn3rz+8gdGec9f/Be6ruvoxJw4vL5yEke7o9+xJFHH8YfcFCyZnnpu17H+tt2MbM0SoYiVZsTU8Wt6vhSRiJvxO65yP33/4ZQS5BLwyMaxzQzPaV74f5VKxkePofd6WRw3RB3vPxlzC0scODAIaZnZpQMtJBYpKXdz7qtbWTLc5idedxekxKBrVYX3Z2rNDtdFMJVU5jFeJ5iPqsE/L4+cXdDXW8qVVk5ldmrtaFuTTTyQNwJJHPepuMv4K3EP8ne1CbxTaUSNptdrzun3an7Wtnfyr0gZBMhGEi+rZDfxdFLawFTVQnWIgBoJKFUtNbUjkRV7LedjXgok0n3/kLicztd+rpC7tQCVsiNVwiO2jMwmVmaSfGaW+4m4trI3e/6LzSA2w1gsl9V3P72tHCvftKrI3B1BF5gBK4Ct1cvi6sjcHUE/p8cgf8IcPu3n/w0n/zsZzl77izveue7tKA6sP9RbrjxFt38vv/979NN5re+9U3e/OY3amPT5/Nw9NAJOls7OXfhCOF2B23tQTZu2sTxZ4dVGXDx8mnmE+foXx3g5lv2sBRPkMtIdmkZm8NKe6SbseE57nrDu8gnTBSzFjrDvRw8cIQLF0Z4/evvZHp2CpfbRl9/j2YJSlNp+PxFtm69hj9857uYm5/ja//w90zMjfJ3X/8CJoeJeD7DidNncPr8ZLMlKpkCK7u6OXzwIHafQxs3qwcHWL1mNfv3P6kKPgGT5meW8Dj8tIW7tBBMF6PMTFyipSOkuWFBf5DZS7Pa2Nh7w4uUmX5g/wEirQGSqUW2bBOQ1EcmmeKxn+9n1y07Wbt+A2NqTRxh6/bt/N0Xvsi2bdtIxZO6yR+9NKbWUqIWmJyeVmBSVEpiISksZClEd+/bzeL8HI/vf4xiOUvdVGFgzUo2btnI4mKUU8+OUKtZ1ApS2O2RSCtWi7CTi4yOXtTid2Cgn13XXsORo88oGCns8mgyRVd3t+YItbVGtCgevTTK5dFRzb0VRq0oq1pb29VqWFQLkp8TjyWIx+P09a1UmyEplBbmo5qFJQ25lkAYh8NNT9cKzUAqF0v4fQ5i0Rm1SBNr6gMHDrJ582ZtjkaXYgwNrVUwNxqN6vFMTEwQUXa/iURskaE1q5XtLyrUVf0raY20araOsLml+Sg2X4hVUUOSS/FKPqGy6CUD94qCWEBcaXSJtadaJ1kkW8mtSmGz1U5FAESLAIaGIO95yVsmL7ZcWVUXG9+S4Seqknx0SYvBZhtGaVrLmIoyTbKBpZlr/FvznAIBZaFLk6JSlTanJObUtNGdLWR1LERBLGxgr8OlGdIOq9h+1SiIGlkAIZtFME+SqRTTU5MMrB5QsGRxcYmzZ4YJBIKcGx5hdmaaXddvo0iCZDqpJAKv18+F4RF+/OMfNRSyJbE1reH2NpyJV/S6WbtuTcOOVuxEPT76V/TTGmjTRmA2lVFwVcZ75UA/p8+fUnbxiv4VRFojOGp2VejaLQ4F1IvSPJQiWlLWJFOWhvJWWNHC6pfOjMwtAlxoA7xUVaWtNHSFsSzZl3JdKxAn0l6T2KXWNJ9M8jI9nroIDLUIl8aBjI3k9YmKV7KcxfZKXleU1aIGlPlEinhpeJaKVdS6u1zB7XJpZnMoIPdTksnxcQXSNbvZYVMFbjSZwGKxk7+isjWsMQ2QrRlQNMCC50AUyfJVpfjzQF6zAnc5iGcABPIY4xozgEkDYDXAyWYFmDxWjltIC8bv5fM3Wws3g70vtCC+ELBh2MS+0OOVaND0BwMcXg5SG2NhvP9y5WgzwGQo415IdSjq9eUgcjM4YxzK8s8p3InlAFfz52k+ZwbQXRWVksurzZ1cNqUuBKWCWAw6tXkjjSMBbgX0kftH7HbVKlnyQq9Ysv9b4Oz5nN1/e96fB26NcTQUfQZwa4DhzwPXFip1O1aHC5c08MsZysUUNiu4vS4lbSwmFsjVk4R6PDhDNdKVRbKlDJW6k5Zwl+ZaRmMLFMt5XB4bNodZ87E1mVosK2vP3yvJhNg0evH4g7peybmStUHAGLknZL4bHR3V+8grFuZud6PZKuNkE4vX4hW7+ppa4gsnRwC/+NISNqdD70m5ouQ/USZYHSbcfmmG2XnmqbMk5ku89LbXsG3dDoZPjnDf13+I1xLhYx/+E9xmD9/79g+gbCIUalMQXe4Hl8OpoK3mVldruB1OVXKKnZ9aI9drqrhVzbMAudXnLc+bwcxmIM4gGBjnsGGbL24XVzLQruSZGWCeAdgb96Xxs9hrGyrvZuCwmVhgvFfz/5tV+s3XmPxb7nfjq/k+bDy/cf0tBynld80ElOUg7RUuwb9yFTDmBfmM4jYi51+uA7E/fuqpp/jwpz/Ln33wQzx79gK33/4SrrlmK3fd9U7Gxy/yilfcoevdBz7wQX7zm9/oe//hH76du+9+n9rvvvY/vYHPfe7zqrS9Ye/1vPWtd/Hxj39chS4//ME/KfBzy4texDv/8x/xj9+9j6/8/Vf4o7e+mVo6gd/jeS5zrplEs3z+MuYkOedCaPvfuSIsH2PjZyMDWY7fUPYa50Be39gfGOfOZnLiqrVQK5nwd9iJF+fImtMMbV2HyengXX98Nw6Xl5PHx3j/+17P+rUrOHr4UcIRF929XVyevMzY5Qm1oV25akD3Ula7g/mlJOWaScmLE1OLtHV2K0AyNT9ONDeKySL7JCfrBzcxdmGGYw9P8rLfv4W1Qxt46uDTrBpYhS/g5Uc/+QXTZ2eJDLgg6eTuP38nnV1tTM9cVkDkw3/yBV715hvYtGkLP/nxv6hLjuzRjxw5oiTPh39+gD/76FspF4scO/4sTzx+iMWFrO6v29qCSvjbfd0e3UPJ+e/t6+H++x8Ut3P+/IPv5c13/oFmRX7x019l/yNP8M53/CFnTh/j8QMPsOmatWy6ZgPf/N4/4Ax46O7pJzGeYO78Ajff8Dt8/KOfIVuo8t3v/JCleFxjTKwuC+s3rOeHP/0Jn7/nHvbc+GL+6p7PEVtMUMwV2bZlC/OzMwokPfzQg5jF1thu5ZZbr8dkSlE1LfGjf/575hbnCUfcuF1B/uWfD9LaNcTU3BLeUJDugQB7bl6Dxx/jzJlHqWZyXLdlJ0FzL22uIWxmPyOLz2L2m/jZrx+gbDITy6YRgd41O7fqWlItlAT/ocURpt3fjc8SxGHx0hfaxNjYJXVCKOQyShwTu0/Z80/PLuHx+XB6HJhsJaqmvH6bKeO3+nU/JVOBZIZarXYlsaXyaVo7W0kXMmQLebUOtjglT9HMfHyMfG2epaUofl+EcsnC97/3EDfetAWn00KhmCQU8WoesuxlJB5C3GmEYFgpFUklUwraiEoz3NamkS/lapXF6BJWu03380/uf4pgKEQ43Eq5IuCdmaNHTjE7k+WP3vEqenpCzM+fx+0sUamk8DkdbFy7nZmJFD/5pyc4c2KRfTtv5t3v/BN27LiGfDFJ1ZShWFvgkYM/5viZx6laC3St6KOKH4u1i6mJIjMTadKLWeqVIqOTJ1Xd/vo/+B16B/qYiya5cDHOxYtZ4nEfdvtKTKYO3M4O2noHiFbz1Kx+zATJFeIUytP4gxV6utrIJazYa17hHWKt5XDby9hMZsqVLBNLp3XNWdezil1bwGk/zP4nv8n54RlWrx5k5eo9HDg4wkMPnWDfDTdx/Y3rKBUXGVq1iu9/58dYLCFOn52ko2s1DqeHZw4f5M7Xv4bzR08xMzVBe387R355lB03X4vT4yKaXWJ2dgZZo8WNQOzo165Zq8DtzPQsU+MTmj899swI22/dqcTXickxbrhpH6tXr+bxxx9TwsPwuWEsVSuRngjzUwsUsnnWbdmI1yfq8olGrnjFxNrBIc2mXVicU/ehoDfA6aNnCXV5cXrMapMrGazZbEqnXpmLK1UTNodHAWRRbIuqXpSWEoVQyJd0vy/W38WCOKoIcUoIfhJRIfE5jXiGWtWiJMpKWdZb9HWUyFkWm9qSEiWFwCa24PnaZTZs7WHzlgHi8Wm1Gpc9nETSWOp28ukKXleIvGR5hyJa38j9eCkxgsdrpq+/BYhSSdX40d9d5Il/OcncpZOYK2VWruwD7yI4ohTLDuy2IInpJYKSy261MnX6LLOXJwkHWunbvpfp46c0DqJnw1oIWKEUA0eV2KUMR/ZP0NsTxmKaJRKWWnWecEcnqdkstsAApVoLs1NxVu/ehy3oIR0V1XOYMlXGFsZx2C20WRpkubrssahRdDr46Q9/xkt2vohAZA3ESqSyecaOPkPPnu20eGwQDuqYFGIzuNt8xGbGWFiaZ9UaUZkHSKQrBFs6SaaLTE5P0dPdw8EnD5KMJ1i/dq26n2j0ks+nUUmXRi+Apc5SPKYK1l/86hdau/7qNycZGLRQqNn4vZdvJNLjweWHdGYRu0tIfKKkbcXjjDB2cYaLl+aIpmqMzy6SjNd43etuoiUUoCjuU6X8FWV1Y69lEB611inJ/ltqLVE0N5xTmgl3QsKdnJxUAr/sk2SfKsR6+QxCTpC1WxS1cm/YnXatufPFnCrZZQ4TgrAQDiQmSPfikv9cl8APcUipabSO7HklY70qLj1C7BUihxhFXdlEybwptt+pxSKvetF7CTvX897//B4+plbJori9Ctz+P9msvfqhro7A1RH4d4/AVeD23z1UVx94dQSujsD/TSPwHwJuP/VJPvXZz3Fh5CJ3//GfsHfv9fT29fGNr32dG2+8keuu3Uk4HOSpg09it4uiRxiJaRYXFlk5IFlbXtK5Gcx2AUUk68+l7MSpuYsspUd59Z23kM5JHkmNjMTmVSw8+dghWlu66Grr561v+iOC7jayiSoP/upRRoYvqb2u5E6ZrDW1Xfv4J/6aI4ePKcAqG3FppkpGzrXXXcu9n/4bctUMn/z8PcTScWZic0zNLlCz2Fi1cg1BlwdzpaRFhOaSyH/VMl6/R8Gr1tYOHn/ocQbXbMCKg1RCbGozpLIJVq7uVQBImjeJRIxyuUa5KGBjmmCgTS2BPB4H6YwoDK1s27pRi8DHHn2MG268genZWc6cH1YmvCiRxEZnfnSS1RvXa45ftVRWEHJyahwhhQqzWEGfap18KktXfx99q/o5fPgINlFiOqyk0gmG1g1yx8tfyoGnnuaBXz1MqK1dFa7r161n9+49aid14MATjF66pFZCVodYRhUoV4qaSRWMhLE7Raog2aYNFqjYjgmzVECrYr7UsEX2+PH7gkyMT6l6VZijbocUIhZK5Qoupwevy0epVMNisuC0e3C7fTz5xAG2bbmGL33xcxw8dJTPf/pviYni1uslmc5q5ouAXlIwSaNPbLgzqbQ2njasW8e58xfo6e5i164dPPLIg1y/ew979+7lq1/9Kl2dnURawsRjMdrb2ggFgpptJx3vrq5uOjo7cIsCTpThallpwVyXgt6tQK/8ThpzovISMFUKOVHtas6qyYbF2sj0FUBQGLryGLFos9salrdiz2sAJvJ/6fcvTE+rBfPi4oI2IRsN3IZ9roDx0pQUFm/DvkusirOsGxpSZZk0u0KtYcRCtCXUQjovuWUenDax4JVTo7Re8tksLYEWRM2k2T1CNxZVaaWM1W5SW+FUPqOWTFI6il1yLJFQC2G71U4mF6dQTOm4nzp1loGBQc0mE+vTRCJOvV6mWiswPTNKMOQknpxnZPQsVVuV0ZkxEsmkKtW72zr1+pCsZCmO165dp5ZR7Z1tVCkpAC3NxHK8RsAU0GMW9apV1LWVqmY4lUtieymZRI3cVwG7ZDDKJcmHdWOu2xUkEiBeVDpqsyymfAqESYPvip2lKsaFjV+hWo7h99qvNG1KWlQr8CKW1A4jb7OmKgR5TymibZILV5fc0gYALcclwK0wo4U1LddXLpNpNPHFYL1Y0PNhdTi0uS8VuAG+GGCfAbI1K1v/FXAi7OwrarVmRZzR/G/O0WzO0pTXMxTd8nrL1XoGaNSsPhXihTQGmgEn43ibgYnlyjzNazJyeZuUafI7Q4X7QsBS5UqOdbPKtfmzG++zHCiSuUuaGcbzmp9v3DfyvoaiTdnstoaSrhlkNRozzWt283sZjxc1vxH+awBl8rPx94bdecMet0EEKCtAue9FtzJ8/jyXxy4S9PmYnrysRBKxb5R1UZ5nUbDcpuQYsUcXVr8ofA2wZrm1rhzz84Df8zbNDeVlA1QzxqP5nBivZ1w3jcdYKNUF7JTzXsJKAZtZyBKithLw04PF6SRby5KozGPypbAHS5TMYhEpTam6rjMer1NpJIVSTvO7pDGlilQ5VqFcCHGi2mhqxjMpKkL4EAJSS4ueFyG0yHwoFqrSxDNy0OV+lA8lSluzTd5D3BBkrCsK3Ao5oiXk1wZa47MKoCskDDuRSBvBoJtEZp7F+ThtoVX0tW9k7Nwiv/jRA4ycqLBpaCXvecedtLiCPPTLhwm6W/B7WpQoJtO6gM9ijS8N2XCwRUlF6nAhAKd0fYXMYULXApmPxG5P5lLjfjCySY3rz8hkNxrRzwOocu4bqmT5kgaqYakuZAMjp9lYR+TcKainlsjP23Mv33s2A6jN59+wAW4mShjXlAEWGveecY80rqvGOyy/Hw1igDFHPAdqXnEKEODH+FuzctX4PEJMks9pWKCyN+DFAAAgAElEQVR/5zvf4Vs/+wX33PspZuYW+OP3vpcvfP4LHDlymB/94If89Gc/4/DhY3z84x/jQx/8EC0tQf7y4x9n0/oNvPJVr+Gtf/gO/vTu9/HyO+7g5ptuYseOnRw9eoijR45w/69/xSfuuYf3/en7+PCHP8iZ06f4h699jZffdgv2WokWv+859WszsWr5/fPcGFzJGW4ep2ZyyHIQu3nOMoB64zowcnSN92o+BzqXYsNraqWUq+BoMbGQncLf46Z34wpOjpzin37yAyYm57j5hr26Hzxx6Bg7t27k2l2bKZnSHD52kLbOLlrb2rHanNx335MUK2nyJbHctvCq17xYrZfHJ6b1mh4Y7OXQqUdYPTTA5YuzmMpuTFUPxayJQ088q1uNVYN9bNu5kWeOHWJqbgabxUEhUaB3ZSvX772BoaFBjhw9xPjEmF7f0xcy/MkH7lKl5P2/eoL+vn6cblE6yV4TXvOa22mNhBWI+fCff5FSOcrb3/Y2Dhx4BofTpeTL9vZ23v72d/ClL/49Tz16nMhqJ9fsHmDt6nUU09DbupKHf/0ICzNzrF7dzzNHT1A2F9l23XqeOXmCjt5u2tq7KS3mKMzl2HXNXj7wZ/+D8bF5Dh0+QXtnJzVThWMnj/HTX/4L8wuLrF2/ib+959MUi+A0h8gkCpQKMXp6QywsTnDp4nnNul/R1c/kxDSRkI+h9d20hGocPPwr7vnEtzS/3O4Iks4XKZkljiJFsN3N3pu2EIqYCfgkMDyNvVKnr7WXeqZOOV+ivcdHMpclkYP5ZIz51DzRfJRsKcdiNEVLsJV1g0NE5xZoD3bS1TLIl774LXpdfbznPe8itrig0SEyl50+dZbe3gHCoXbNZs0VM7j8VnwhO1VTjpIoCi1eXDbJqRU7b5nGZd8loESVXLmga5Y41JRrNfLlkqTIULdnKFTnWIxGmZ2NEwx2EFtK6bV0aWyGHdf0MjE1TSodZ/2mlQrUiHotEvBTyKRIxtNUqhY87iDiQOF0C2nWTiobZym62HA0wEE2W6FcMWlsi1i8CqHu8KH9TJ7J87I7h+jpCpFLx+nu6MZSd/DEg0eYGity7fa9vPT3fp/tW69TS1bJZU8mZvnxL7/MfOwkDl+KlWvaqUuWu7ObBx88ydRUmUxGMqTrVMo1fH4nN9+2g97VIVntuDA6y+NPDBOPteBxb8ThXI3T3UmotQ27y0ayEMXkljx4cW3oUNKf1H1mc4pqNU01X1ILZpfZjU2ceeoFkvFpYomLDG7wM3ruHJZskc1DdQYHYsTjR+ns6OLiRTvf+Naj1KwRdly7hypF9j/1MH6vg81Da7k4cpmxSzF277mFlavX8/W//CwDN2wlGPQyNzeNyyHWtHnC/gid7d08e/pZBjcNcvLIccwWEysHVymhSmo3uT/HL08wPT3Dpk2bdU/+xEOPsnbzehwCmllKSkB2O73sv/8Z3K0uunrCxGJSI9Q1u9bpcmg8j3wtLUaxm1ykYlmtsTo6W3n3u/9I19SHH3mQw888w8zMNLf97q1K7hJSj1jEdnV3cWnsojAzCQVDtIQi2CxOjh49qbbaXneLxiGJUlzUlxaTXWMoatUSVbGgrue0VpW6VNZoY26VSIZiMadW3aKWlX2Fz++ha0Ub2cISoXaxWM5gthSwmGXtl9rVhNvuJ5ctYjOLlbdT9/pSD4ha191hpliUekT2Pzki/hCHfzPLlz5+H+XEDNVMnbZwL86WPLjj5EoF3M4WavUgpViSqQsjzE7NsH79ZsKtPeAJEV1KcfGZp+nqaadlVTsWS47R4aPMzWTZdd0rtQYcP32Qlla7xkElzg8TaO0lXXWxOL5IqHslwf6Vuoey+F2k61kKlhKZdIJuf4R6JaeZukLcrFpMTMzO0NbeT6ZSpBTN0V73YormsXeEsXb4KVFmZGyY3pU92KpweXwYn91BV7gVp9isYyFfM3NmeIQnDx9TMPTxxx/n91/zWm7cd6PGB8luSWoqcaUpF/OUaiUWFmc5cvww3/7ufeq65mtx8uLbrieZWcTiLLNqsIt0YZF0PkalVlIHL5+7BZvVz8xkjIvnJylXLGQqjSic9vZWPB7J93WQL2TVml9qYNmjq0ORSVxLpN8hwH1FY7casRuN/Fuj/hFCr6zTsm8VRxeJsJG1XGp1t8eNw+rSCCVRysrPYpUs+1p5HbtT6j/JpxcwuBGBZLhLyfwuRHKNypBa0WpW1Xu5XNB9oCjJZY4TZ2epOWROdkh9Hi3zipv+mLBzA3e/6z185KP/nV17ripu/2/qv1491qsjcHUE/s+MwFXg9v/MuF591asjcHUE/n8egf8IcHvvp+7lM5//DKdPnebuu++mp7tXc/te8+rXsrCwoKo7r1cKqmcYvnCaa6/bqY3W7r4eJufHSeZmcXoqlKp5fIEQmXQdq8NJPB1nbukSG7f1EGoLMHx+jPbWNcRmczz800NE57Pks2W+9PnPsbp3LdGFNF6HVwE1aSz4/U4G1vRx6MgBnnzqcRbmlgh4I3jcAeZmlxS43bxlM509rQRavdz7uU/w7NlnmVlcINjWqtZC6XQOv9WBw1IlmUlo7qXkh3n9DrViltyV3hX9fOXvvobHFcDrCpCKZ4jHktgkqzKXx+UXRVUJv9/bAImwa/ZWPlemWCjh9ggQVKRUzmo+6PqhtWr1d+bcOU6cPInb61VATuzCHDYHuVxeLeIELBQ1oYBaAgpmC4sUJJOyUiGVytDR0cXe669nzdr1LC3FeODBB1laXNDm9urBNVocTU9PMXVhEnvIqyDjxg0baG1r4+KlSzhdTlpbQySSMZIpyTMs0hIOaGZvoVLC5rCzsLSgNnsr+3vV0lcaucIOFcvkc+eGSSezWogNrmkoYsX2VvKOBJgQq6xMOkdLIEQqkaFYqFDMlykWy4yPTtDfN8B3v/s9ZqZm+OLnPs3w2TPkslmCoQiRUEhzXKVTqEpCUVMJWGKCWqWmTSUBWDs7O/D6vZrt2t7eppbKW7dsoVapKHA40L9KmdzHjxzVPF5pAB49dpSN2zYSTcaIRpfYs3sP01PTmvMrDGFRNEs2bkd7uxaaLQGxPWtYKgsgKgo6p8uljWcDDGk0tyVruaLgrxRbanurrPEq9ZqA+41iUTLg5BxrRmp0SdtTom4wMlAl33FmZkYLxXgq0QApzCYFr0UJane51PpRMoCFESzAdEvAp4WxAE5aYFoEnKmRzWe0gZcrZDQDqm6SjD0p5Wuaryy5T6L8k7FVo+hqVRsgkhQrKm0pxkVtKhloAkx6JQPaJkFAJfKlOLlCkvn0AifHTjM1N6lZPEuLMWamp5mdniEajZFM56ibipoL7fI4Va7cGmrFXnYzfnZaMwf7+3q5ad8+7BYTmWSCUilHaziEy+0glYqrhZowmrOZHNWCGY/Nj8fpVgWspW5WAMhUb1hhCyhgNlkpCiAmhyrNSFHIlXI4bZI/2sgblKayPMcpChKxWKvW8Xg9DTvkahWvVwgnBcpi4WwVJW+joanqSc0qarCtBaiSIl1MnUU9adiECpj0QgCsAeIYYGnD3q1hy6m/u6JyM5aK5Wrb5eBjMxjzQgCL/L35Ocb76uvW6g3V7ZX8RXlP+bcBMCwHbA0QQp5r5MbK4wV0ki/5nQHOCKjWUDM0bEVVGauf74UXweV2ri8E4i4HkeQxcr6Xj7PxXMNKulmxu/x1DWDTOCoFrDT/6l9bVhvnwfi9XD/yuQ2AfC4a4+W/fycXzp5jdmaSeqVMvVKiJRAklYiqm4CQYQQwEeKMzAuaXyWgoBABrjSWmlXTzcCzcXzPg7QykA1igNFskr8Z4/g/2XvPMMnOs877Vzmnrs45Tk9PzppRDjayZFkOOGBhFlgWjAGBjQ27Lwu7LHsta8AJYwP22oABLzgJBzlpZKWRRmmSJofOubordOVctdd9Vx+pPGt/WK798C5MX+rpVnWFc55zznOe+/4ntSZWgkiTElvmI+F5mOpYTKL2qWIXkNtk14ZyNlPB4nBh89lJ1xIkykvUXBk8YQtWZ418Matqf7mGJUfdIjle1DRTWrZF3SkqdVX/1ysC4psxuxrZ1DKvyvZo9q3bTSFfUIJK8/jL/K5EAouVdD6rVqMyNpWaWIyLTXFV57S+vj5i63HK0vBXRwSPzmWidBCrxe7OQUppJ6een2VlaoN9Ewd4870P4rG4OH/qLIvT83jsbjrCnVixKZghdtGiMNXzWRS/NCzBjeMipAPZvgaJpKG8bTQi7focA2DX7DJ5ziZ5wgDlDPBV3lPme5lH5PwxQN9m8E7OWzmmatnXZKsr+brGBXQ9QGhcd83XbDNoaFw7xrnyo17fDEA23q+xHc1kD2M/jGvduB6az0MBbps/7/p5yXiu7Ftrayuf/exnee+vPow5EFaXiWeefobLly/RKRmJS8v80i+/l8jaGguLi7z8wgu0t3dw3/338fnPfU7XC3ffcy+PfvvbdHZ2sGV0lC/8zRd48M0PUimVeP6F47zjXe+ikMsxMjbCU48/ziunT/GGu+/EYa7hdbt0W2XMjWP3Q+fk5vVlPCbggPClmvf7env55nE0xsEAa5vnYuN5zcC/kYErzhpCJPCoOqxAzWElXkiz7dB2jp1+imOnj9LR56WrJ0BHuIWpi4u88sIco719DA/1sRJfIF/O0tnTR7i1nVNnzjE7t8yuvQfw+EKcOH1WSYliY3756jRjW0bZvmsrq4kFTp2+wFD/ECuLcbU5FlDMZLLi9bgZGhng6eeeIFPcUODrllv3c+LlV3ASJpMs6PUsRK/lFSGriB2kk7e87X49zzc2Upx89hIb+TgBXwsHDk3Q0e5RN4IaFb7zjZdUTTu2pY96xYTdbWV6aoGx8VElhr383Flue/1++keCLK5d4dzpKVwmJwd2HMSOQ/M+BWTp6evG0+JnbmWF515+he17d6sFcCWR4tKL1/jIH/13hodH+eSffY7hoS28+z3v4b9++A948pkn2bJ1jNm5Rd70prfxnp/6eTZSeVr9g3zjq4/y2U/9ET//qz9NV7eXRx75kq6Fd27fy45tu7nl0G2UShmi0UU++ak/Yvu2YbZsGeUTn/o0Q+OtvP3fvJXplVnmltdIZar0dW3FZfNTyxUI+8z47BmG+z3UC3HyiaxmoVbNbkoWE1lTgcXYAvNrS1yanKF3cIu6j0iGszgAhQODrCwlSF6I8MAD9zGxVSJJ4rpGmpma01rEYnGoelVImqVqhlI9i9VRxe9xY63Y1EpXsjQdck+ryv29qusnSetAiJjCGLGIArLhUpKtrGN15TXzOxpNk0qJg4xJa4voRoy9+8axOeq8+NJp4skId911Jza7A1M1i88tkSQ1Ehs5ymUTdrtY49YUIBbCoZxDkrl87eoswWA7TmeIubkY9ZqVllYnDmeedGaR1rCXgNtPLlVldT5LdsNE2NvLO9/607zxvjdTLBdYzc2ykpzi8qVTXLpyCrs1z9BwJ+2tLWxsFDlzaprZmQxr63msdhdun5NAq5/2/h46B3o0kzeZKWK2+JmdzZPPtQBDWO29OF3t2MVa21XGbM9isucxmaqEwx04zC3kc7JolLV4jmxmmbY2B+lEGq+tVe+TtYqAeJfp7a9TK6/zyvMvsD69xDvfeCvbRp2UKlcYGRnl5MkKf/qp75IuunjgHXdSYoOj338Bv8dPrZxQAKlaFVcaN5lMmUoyS//EVuq1CtlUij27d+pxEnWsqGpfOnGcUFeLrqulhmgc8yrrazElTGZTWY22GRwc5MKFC8QW1tl7ZC8Oj4WaqcBqZIX4coaffOgBJcJ+7atfVYWtZJWKglfqBb8/iNfrVuDWZ28jtwEOu0vnkFxelJAlOju7SGfSRDfdg6Sm6unt1eMv6/7h8XbsnkYuuACwUm+urkbJ58sK2NbqNsx1IRvIGrcRXSA1uDgPJZMbupaWdQOmCk6XmUoti8VaIr6xzJ6942zdNkQytYbLLZEqNs6fm9PaZ2BQMnuz1OsFNWqqFCVD2UO9KrbCjbU+iIKzkY+LK4ap5sFl76aUhYAzxJnnTvHgPT/Bg3e/jsj0Cj1943iEJO2SumwdM3YiC1nWphcUsOvo7KF1aAxzxUIlVyaTr5FcXSaX2yBfjFI35yiT5vDNt4EzjCzkcpEoq9MzmCpVJaDniyUKtRrt/b1429uYj0RIlYoEOzp1vWa3QTK6rqT0lL1CqpzVuJtQzUKPK0RV1l5eP0KLS8Y3cIiCtjVEtJQhEo/Q3tFCIhbD47Tjt7noCrZRzZawmRxY3D5mpyd57Imn+eo3f8DEri2sx1eZnZ7ngfsfYHignx3bd9ASaNlc05g4e/Esj//ge5w5d4ZsIcehI3sYGusmnl7G47djc9dZic5TrRfxB/04HR7c3jDWuoeVxQ2mr62Q2igSjW2wdec4No/0JsQdq5EdK/Wa2LTLOlPWohI2K9xRmcrkPJE6PZcv6r1JzjmxdhaQVtddDiHsNqIitL6zaIVHRXowUmeKhfemo5Q8Lv0IrW/kkhelrdScsobbdNdQ9xL5XI3abUTTSPyHWIXbrQ3HpkatJHWZuPCIjXfD6l7q83S0zIN3Pky7axf//uEP8Hu/90FuunUHyPlvdssqXMkuoh2WXPFGbJCyC40vj8lkEp/wG183RuDGCNwYgX9RI3ADuP0XdThv7MyNEbgxAk1N6Wanyv9tYK5vsP3gBz/gox/9E/7s059gfn6OT37qU7SF2xU0ksadfN99z51E1paJrC0RbguQUQDUxNXZKc5eucDo9jDtXR6i8QhDw1vIZqxqI/zs8y/ja7Gx50AfhWKWaDRDV/sEyZUSTzx6DLfNy8rcOn/3N39HX9cgU1dmcFisuJwOMFU5cHAvl668QjIVwx/04fMGcdr8mOpWqpKTaTKzsrJEtpiipcPPf/vwf+Pq/CUtTlKFLANDo5pTMn3uEiZhVLpR1WsgHCAYdmnzRxqH7R1dfP+7R1ldWsNucVIuiOrPSTAUJh1N4wzZWV9fVWDO7w+R3MjicYfIZkRRIsxPJ/lCmkDQzUB/D9VShfNnLlKmrLaskm8rILAoMe12p4J90pAW2aA0huySf9Tq48BN4xTKObVgfe74CSLrcbVYGhndSiy2QSSyhsfrVcWlNpzF/rdWJRAKUigWVAEr79nd26uZRW0dbVrcLK8sKJNVcsdawmL1VKVQLlEoi7pyiVKxQG9PJwcO7mdpaYG6vKcvyLXL06yuruH1+XVcujp7FCzt6+3D7fJqYTI/u0Q2m2c9ElVFV70qRa+FeCRKuL2LT/3ZpzUb+M//9E85+fLL+AIBzW6VpqWwUju7utUqWiywDEWdsGQVXJEcQpuVZFqyFaUoq2vB/tBDD2ll9vnPfZ6nvv8YPQMD9HQ1rIhV5WO10DPQpbab0vjatWs3kcgqLaEQI8MjnD59mh0T2xjbsoVTL5/Qc0DAhvnZGbaMjjRsdi0WAsGAgsGqPlKLTcfm9tu0rJftFTWmAKSFUn2zKWzWvFwp0kRxImCqMLVFjSeNB3ncyGqKxhOaVysApLDQ48mU7rdkOQrrV9SSWixKOarZjw4Fmb0Bn+ZOaRPObdfmtSjTBQS12EXl4VfgQSq6YrWoIL3T4sJltlMtNBoiLqdPdGTk8zV9H/mWRp6wh00mYR8LWCO2qCXKkhlrM1GV/NpySZn3K6srLC0vsLwiPxdVNSPXVqFUIJVJNdS0ZQvRlQ2qpZIW233dYrmdUdttn89OV3cbfX0C9tqVWJCSeUUsFEMduCwuVdxKLTzcP0gxn1eVn4DmMiJyjgjQYtbxNFEqVLGUHdhwaJ6ufAkbX1SB0vSSBqe8Ri21xZa60vhdLFHFSAxp/tQFlBXVcUOhKEW1NLu0qBelmRwJzUbeVEHqs177un5u/VE2xgrUbdpqNc3Zr4IgBgggzX/j68cBt9pw2ASDm9W2BhClf9McxYaFtwE8XZ/B26wsMz6zWZnWvB8GSNusAG0GpRX82lTBGtvXvJ8GOGIAGsb//zhl3/U3sObXye9ChmhW5xrglvHZzcekGfDSc0R6HpsKQhkn/d1sVrBNQEhV41drDZWzzUY8laJvZFTn39XlRSVTFDNpPWcrpQIOu6iUpbHTaC5qk0eUIGL2u3k8Datq41j8MHjcsFB77bg3FLTGPjWPc7OCWo6PkQ1nsZqoWUtUzRWsAlnWrVjrDqx1qzZApUlUqpfJ1wrU7BXqzhplc4liLa15fTZ3CbPVTKFaIl8pqG281WlT8ofM0Q6bk1q5RiFboFqSOaJO1ZLD6bXrdkoDTeZgGROZQ405XRtVFksjl1daopJnV69gEgeMSkmza8tiJSe/l4rqwhAWe+OaRS0Qs+m82ucJYFsr2NhYK3Dm5TlCrhEeevs76Qp2cfXsRaYuX8Ip9nR2G04BTcUiT4lAdc34tOh13gDxZI7SybXhWa7b1Mi1bZwLAtxqI87UUHrLl+zP9Vbhciyaj2vj9XIaNFThzcev+bw0rt1mdabkfBsqfuM8uJ6UYMwRxns1g5DXXx/GZ/844oM0vX+Y6KAG0a9aCxvvfT3JQbLJf9yXPFeiBER9LQoVAW5l7fPd7x+lKo4WYjtvtdHf36e/b8TiarsoxCQhO0xsnWBtLaJEt61jW9RacW5uSXMaNXc+mWTnjh1cuXpZ1wQSvTA9KXmRXo0LkPE8fNMhCtk0na0hJWLJl5FTLL8bBAgDtP6heXzzGDSDswb5pllxbQDcBhHDIMP8qONhgPMGAUDIKKL0UbJCOUtsI4rF5WV89y4uzkzzic9/iqotSSBcZ9feUVz2OqZShd7WXqwVO6ur6ywnlhkeH6FUrpFMF0im86xEEthdHgItrZw6NYXdVVNHDJmzxP54bS1Gviw2wC+xd+84fV19LC7IGrBBLOnq7tCs0MefepIqZbbv3oJfwAiznctnrjI/u6yAjaj7JO+0tS1EIprmJ9/1BiYmxrl2bYpUMs9TT77A1LlFJvYM0NcfZHp6jkDYwfZt27jp8G188hOfIxrJcfcbDusa0ua0Em4NqrXrHXfeRjw9QzIzywvPLjLQE+Yt9z8IJSvPPPWcAit1k4UDhw9x/vIVzA4fs4trXLlwlZ1jQ7Q5A+zeuV3jTP78zz/H6nKMd/7Mu/n+498nGo/i9/tobe/gJ173APlshaCvnanLi5w5cZaFxWkWl6d436/9PKVymr/7279WkurBvYf51fe9j4H+IT72kT8jFonz7ne/nQuXjhNNnqVn2I/ZU6JsLTE1t0omY2eg7xC1go+ucBeVQpxSdhabNUZPq4tuTxe1XI2ygENWG0WTmXytTL5e4OriJZ48fopUtkC4rZPurmEw2ZRUuPDcPNlcjEMH97N39w51sAl4gsTWk6yuxjTTUcC1uqmkdZFDMfM6LouXFn9AQcdapaQkI6HhSJSM2eykUjNpJrvMgGKNj6VGiTQme1FrGLPJARYn6XSG5dUlktk4DpcJX9DFRnqjkXfqcLO6skY46GaovwPhetnsZs2rlPWh2ti6/Fjtbsxmm67vxQFocWVB4YjW0CgLs3Hcbid2e5VSMa+2vDOTiwwPbMPr7OKum1/HA/e9UQG3Sq3A1dmzvHD5WVbSc5RKG9jMdXwuL5W8jehygeU5IZSayeTzdPd14Qu5CbUFaO1ux9neyrMnz3HyxAztbdtxOcQ5o05LeAh/qAuzqDkdwjSqYbLKWrOO1QJ+p8SWiIuGjLZT3WEgj8maokaMFn8ruYRJ172F0gwdg4sUKxeZuzhDdcPG6tUEe0YnqOTWWY1MsX3XINMzFrLFENmyiaX4FSz2Gm2h7aqSPnXqW3T3ttHR0cvKcpRcvqygoNxfMumMAkUeu5227k5WV1c1g7ZczuIJuzXiR2rBKxevKAAZCIT0fJBs+nXJW51b0DlaiKIS5yJRIIlUgkwmpUrDu+6+S61kL1w4r8RMAWo7OzuZmZlmZSVCT1s3NUsVa9WLtSakaxulYglRvep9ZNMRxyVr7UpZ7wPicqXAVr2MNyTrC8mTr6gKUZ4n8Say7hYih9Y8wZACtKJalKlZ1u1ed0CttyMrq2qTHwr5CbX4WFqZoU4Rh0usdh2YLKVGfEpV5qsS1P24nH6stgrlaoZqNddwnRBLdJsQfMybvEpZG0iuvdRDNermOBaLC6s5RC3XQTXjppBaZWNpjg/8wvtxmjawWSU2opuOjl3kchbSG3miiyt0dXbS3t2pjiZCEM2nC7oui62n6OjtwW43UaokKRVieDs8UE1Rswgp0Iql7qGUqlNJlymkMpRqRToGutRS2eSxKhhaqMi1aqacL+Os20jH4pr5WvPYqHusBNvDWMRSHRf1UkXvuZWanXNz19RCPBJbU2LNYE8XlAr4HG5h02G1OBBmXaEkY2GVgogLF17hLz79Oa5NLfKB33kvFWuVv/yLv23kw2bz/PzPvofujm7yBbkXLXP58gWeee4MNpeFPftHGdvaSyK5gMsrRhA1ktl1qqYy/mAAh9uP19NGMl5mbTXP8nyM2FqeZCLL4SMH6R9uJxJfIpvJ4HTbVfUtSlvpfYiLkhCixRFNwExVYQtrAbMSCBR/lX83XX1kESr3aV0TCOCrjjKbcRnIKkzR2UbNt1knqFOX1oENErfUhfq+6sbUILxLzSgK9kbdXleis64DLVIPCPmg2nhcZjxjnWgyKylRgNu33PUbtLt38tu/9gF+9/c+yGEBbrFSM90Abn/sgvPGH26MwI0R+Bc/AjeA23/xh/jGDt4YgX+dI/DPUdx+9KN/zCf/7KMsLi7wuc99XovqsbEtnD7zCm0dHbzxTfeRSEa5OnmJCxdfUbVqW3uIhcgKscwG4W4ru/ePMjl9ja6ufmJrJY49e4JMLsODb7uH9q6Agj0L8+ucenKW8W07uXJqEo/Nw9LcIn/84T9mpH+IdDJNrVxmYnwLkvjZ0eSKYt0AACAASURBVNHKWnSVaCzCn//FX3Ln7a9TK9Xz5y7zW7/1H/jkJz9NNBrh4Q+8j7bOAB/6/z6ExVPnlrtu4+nnnmdlLUoymWHHlnHGB0e5MnVR80nOXTzPjn2j7N2/pwHYLSzy5S88SsVcwWm1kUsX2X9gP8FAK9FYnJeee5Fwt5d9e3croO1weHjsO09r/k9P3yAbiTi1epm29qDaA4ktbylXxeoSu0xZ4IuS1MTQ8LDaS4n6Uxb7ArwKoFRI5JnYOcwv/vJP8Z3vfpP+gREsdicXL0/y9LHjFCuiqJIipaoMZmkcC4NXmi+SoZJJpdSOslyp6jgLg7ujs5PTZ05rceNwCus0S0trAKfLTldnB9Ozs6zFohSKRTxuO+FwiHA4gMvlULDHbnPy8gunmJ6e5dDBI5phG/SJrXEDYBUwTFRl585eJB/LalPfH27BYXPT0dGFw+LAYrNz9933kMvmVTHbEgwRamnRwl5UkPItVZHsVwOIaAAx8nwBP0XlJXajGbEAC7eqMlgK/tf/xOsZHhrk2WPP8acf+Qh33H2P2oAZDVNhoVutdbUQE4WqFHZej7eRuyjMV6tVmwGNcfPT2yP2dyHWVlfo6WhjdHiImZkZfH6f5vP5vF5VGYyNjWn+zaVLl9TySxqd0pxub2+nZrLT09Ot+yK2ygI0SyEpwG2jWdsoFKUBLCCuFJMuj0sziYSxK7bKxXKFfLFILlcgL/a8dRTEkPMrFl0jnU42gEMzjUaZKBcsdU6eepF0PoXX71aL086uDt2vgDDiQz5CbWF62nto87fisbhV6SL5sFbsVCryuWIJLbmVkhUloLmo30xYbMLsFbvnMharAwsWZSxLw1mKXSleBWROZZJ6TAXwlIZNNBplcXmZF06e4urMDNlMSjNBq6UChVxKc4XrNVHuVHB5rXgDbm2KScdExkt6Zf2d3dqUdNkdamk6NjxMciOhYymgmtqwVqv4gn4CwSAOqxdTIUC9YFNgVTKDqmXxchULcCcmaUzm5fg3Mtjkb2L3rcCRtUrN3LBCVnTIVGsAnlaTglCNBr5qNGkAFqZGQS7HdPM20wwQykNCTJDXNudLNlR2NWzSNDWAwiakrln51gwyNgO0zaCNAd69Cj5u+p4aQKuCr6KmE1/pTXWgAVg0v9YAbpuVv4bFpwHUGsCVvM5QeBoqXuO5qlpvtEdeBYOuB5leAyUb4JDxZViWG8BIsxK1WTnY/Pofd4c3xs7Y9mbQqgFkNRjxxvOawW95Tzlmhp2xzLNyrsm+dvUPEO7s5PLly+SyaVx2mzaK85ksTocomsqa56dtH6tYrgvJQFSkDUtaY+yM86IZGDK24dU5bDPrWRS7zcptY1wM0MgADQ3lrclcoyYNZFNJVQvWug9L3YulJtsisQNVtUKsSD6cnPuqyLdQrpbAEcHs3FAyRM1WoyzqfUuFqrlOuVZRC2EhAdgkd85sbQC4hYxmCNbEcnBTwaykomJJ73GSU26oS+Wakm85H6WJXCiLAkoyumWer1LR+aNMsVRW4lBJbJstLsoF8Dj9uBxe5q6uMnUhykDHVo4cvJve1gGWZiIsz8xTSKdoDXlllhJqB6a62OY1lNVms0PXNXIdC0Ar85Wq6eVvokJRoPaHLcw1W1enpYbqWZ7bnF1qkCuMY2acuw2QrgHeNhMgmp/ffM7J78Y1KBm3so3NRIYfdZ5f/3rj+jTmih8F6jZfi8Y10XCubtiNG3//4blscwwMgsNmVq/c+68/f433MH4a15GArQIKpDNZNlJZBV8Ny3OZJwXYlXWLNE7lPihfDXtCUVmbSWykcAphQFU0ovA36f1PchQLhXyjgarzqlXdFGTgC/ks7W3hhnuG3o8b917ZN+Nn81zSrIKXz2lkrRuq/AZpzHit8XrjnPhRCnpjLF89rpvjZ5wDMq+IEk7OvWRW8qVr9I8OaZP9W9//Nl/51iO4gmYGh7tYjcyQThQ4cmCEA7t3MHnpErF4jEBnGIfXS75YVeC2bnFy6fIMmUKR1vYuTp6+ypatvZoLLI38C+dnyeXSRNcr9PQMYLXUGR7qwWars2f3Ni5dPse1ySnypZy+XyjcjtVupyquFXYLe7aNqoqyXjXz4osnNU93YvtWTp06TXdPK7feepCzZy+zNJPG7XNQLzrwBGyYHCnmJlcZHh3k1x7+JS5dmeTixau8/PJ5vF4P+/Zv56WXT6g99vDIIJHICq1tNgYGg1y8OKs20p1tvbxyep7O9oAq8J975jRmq4vewXaoeMjWaizOLrNloJ13PfB6Otq78AXa+OCHfpdbb78Dt8/LzNwsly5exua08Na3vp2fftfP8Y//8AjlfJXLFy6T3cjouvjXf+P91Ex1OrqC/O3f/yWxxJK64wQCbm4+dCc7t97M+VPTtLaEefypL/Pun7mZkYl2vvvEVwh0uFiKrGB1BOloGyeTrOPRzMw0bS2S1RkjG1+nzeKnzR+ku6+VfLFCJl/H7QuQLm4QK8yTrWQ4f3WWdN5Btig2xlbml1aYPr7I61+3n6nJKbaMDvHAfffoWtvj9LG0GFX189p6VONd/CGPKtkkiqOYreBy2HG5zFhl4SJrZJNd1+tmk5tyuU5BALdaCZO5oveImrmsmeKi7crmi5gsVlXFZXIbzC5NMbt4DSxVJRLmcxVqdclUN6klrM/tYni4UwGptk4fDqeFVCpNvW5F+aa6HhaYOI/dVVXinrnmpbt1nNnpNeamIyzOZxnqH+eN972NibHt9HR1EWr1UCrHuTD5POcvvsDy2hwVt01Vy+LiUs1XyMQqRJcqJNbAaQ0xvnWczr4AwTYvMwvTrK7Hwe4jUbOQLst6uBsqXdgsPYRCPbi9TmqWNNgzWGwN8pLJJIRbLzaTB1utRjGXVgKsx+nBqnPnBhZ7nJWVV2hr6cBcDlCrFgi1pugYucKx41/k7oMP8Ox3prjy0gapxSLlfJKh0WGiySXGt92GzRsgX81TrueZnpwjteZk7779nD37DVo7fQwODrO0uEpkdZ2KOvCbyGbyal0ckAia5IYSzCKry9RLZW578+1KxBCw9MQLL9PR2aHkXwFHJc9ZCE3ZbE5Jo6K8FRciOUa5QhGvx6PPl0gkUcz29fZoTX7twlXuev2d3P+GN/DCieOceukMxWoBa92F0+ylUq5id9iV8CSRLDKbizONEI4TyaSu2aVuEUKaOELVKCowLrVDQVwx6lJryMtLmC01OjpDDAz2qBOQkL/FGlfxt7odU92idZ0oaYV4IjWJ2CIL2dQkRbiGxJRxuSXPOauAcDFvIhRq0SxVq13UkkLWFDDNpAQxsevWNTNlzBZxV5KoHDMuqxmTtUg2n8ZaGaOa7qS7xcnxJ44yGBjid/7Dg5htr5BPB0hGR0lv9HPm5DXe89NvxOG1Uipm9XZz/vwFenoH8HpbePml09x06Cb8XjdmJ1QLCaw+QRRjVFmjVjVhNQWh4sNUd1LK5Mmk4niCNqyuKiYXlOpFBVTrJiu1vBVbSdyF6mzE1rHpftQJD/SQM1WpmszY62YcdRvR2UU2qmUs7WEdpYDVQdgtZNkidpOFutQ9dhfYnGRLFWwuD8l8kq985e/57re/yeBgD3tu3s1CbFWzYDvaujj25IvYxEGl6KKnu5XpuVkWl1eZ2DGKN+BgYLgFi1WA0jzhViepXJxkNoE/FMDp8WM2eykWHExPrrO8KPNlD8uLMbV6Hh8fxGwrqMJfSE9yfIXsJ9+i5Je1ggD54i4hNZoAt6q+lXu5pNuqpXFjzaJ1gVR7Uihuqm3ldyVAVitKEBaCn9TCzetsY71grI+uX9sJUVGmgkpFFL4NJyLxtJL/pE8jaxR121CXFatGG8k6UZ9QNakT3VvveT+d7t186Nfez+/+7m9y5LadN4Dbf52t3Bt7fWMEboxA0wjcAG5vnA43RuDGCPyLHIF/DnD78Y/9CX/1V5/h3Llz/NVf/TUt4Q7NkxN2qMPt4o1vup8vfPGvOXb8STx+J3fceTPRxBor6xGmZuZweuHeNx2hvTPMM08f56knLtLW1k61VsYbkMy/CtNTMYqZKvWyU9V+lrIFc7XO6sICX/nKl/C7XLpQHuztJeD3qepJVBu5fEEXwL/xgd/k7jvvoVqu8eSTz/C1r32dD33wPzA5fYX/+oe/RyDs4tzlk/z+h/+EsYketmzbRjDcxlNPH2djLcHh/QeZX5hVZdClaxc5cHg3Hr9bi8znX3geyjYi62vcdvOtTJ6f5/KZa3g7XBw4tI+nnnyCYKubW2+9Gb/PT1/fEI989dvEYykcDheTk5MKiB44uAu71cypF09qbtYb7nsdR269Vcd1Zm6ObL6gAKeAPpLPKpZTE2NbScaSLC/PcXDfDp5++nm2b9/JAz95H69cuMx3vn9U8zTF1nklEmFgoJ+B/n5tbNqsZlx2J+lYGpezkV+1sZHURpo8N5vOsHPvbnbv2UlGGg2mGrFElB07tzM9M8fU5IKCv6IyHB8fISzArt3G1NQk165Mq8pFMoscVrGFLqoSuLOjU4+LNF8FvPR6ghzef5OyqAvFMtG1uDYP+nv69TVinSfqKbEzlpwYZaaKCgkLqXQKh92phZgU9PJHAWylAGtk1TSa6m6vR22VL128SFd3Nz3d3dx+++2sR6N8+I8+zD1336PbJKChnDf5nNhDiSraxcrysuboamslmcRhs2uRn04Ko9yu1s2GWkoaWxuxNbaMjTI+Ps7o6KgCwtHoujY0tm/frlaNk5NTbN8u9tVRbb4GAkEFW4XtvmXLFt0WyfsSsFlA3GAw2GhUSC6OqaZ5qvJ+YiucL+coae6wG6/YotUEvC5jqtfUClsBjYqAGQVtRhfKkptYVtJAOpumXC1y/PgzLEcWWIosshZdUUWnasfMdRq5uWFtjrsdHgLuAKNDI/T3DzI0MER/9wCmqkWBWxlvVZ7Vy2pBJw0NsRQVi0KH2aOMbgE9RIEj2yjqOLV7FCZxRXJnBfy1amNGFN2rqQ3iubQCzumNOOtrK6SScaqVAomNGGtrS5yXZvHUNaR14nBZKRelUVKlJSiKlR7CgSDVcombb7qJM6dOqGq6rb2NYCioxXcqm1JbNlE92OsBvM5Wbfb7PT7KxTIlyRwz2zGL1Vq5grlmVdBJsocE1JUGZ8UkoFRlk5EtoG2DTS3njNphCdgnDGzp4GmLR6BfaR6J3dWPvo0YSjfDZleeZQBb0qS6HqiTv19vkfxDCtHNTNxmQMYAF6//DFU1boJoclzF9qvZrlk+2wCgjO1sBnXkdwEX5X2NTF3jec2gR/NrjQaHIcRrBluvB16vB7kbQE3DdtrYzmZQpVl9fP1oG+rhH3UUfhRAoyDophr9NaVxo3diqG4b9rV2BUfEZloIH6IyOXHmFfpHRhkaGmJuZhKnzUo6maCvu4fo2ipuRyOTWhpnipWbBagUFr5Zr8nmLwO4at5fA1Q3gDzZqGbgthlYN1Saze/ZGL8i5XqKuqncAGzxa2Ne1PVClChXU1jtktElp7+JQknUpE79nLp5jao5QdVaxeQ0gctMTZRPpjLFWkEzb9WC3WZRwpHNbNFmatlUYCMtebZlJXXIsRQ7XAFHxaJRxlAUB3qeluU6a6hR5VAUy3lV4tQtJqxyT7PZVemUjGehJsCCj46WPpKxLC8dP0lqvcBv/8p/IezvZeriLJMXpqV7iU0y6pzSDKtQrWSgXlS1l2yLEKfEclFAAyHWqLX9q9eTzCINQFnPXVXUvwbgNtSnjYPXrLZtPocNJacBDjaASwH+Gte8Jus2KdENYNMA5JuvfWlCi1L7RypBmyx9r58/mkFUY44wfjafN81/a1zzDSXx/66obUxszWQS47UNAkLjzDNed70q2Ji75HHDcl0INxIDoM4jAm5bLLouENDWsBKWa01+bxCcGuSXkC9EIV/cjKWQnHqLPp7ONAhrcu0WiwVtxIpbiID/oWBA1xPSIJX1hjFPXD+/GGPTPMeozmYToG4GZZvBbcM62QBvryfEGMfU+DzDotkYT2PuLpRrxLMmvK1hXUN/74n/ydGnv0zvUAv5UoZwS5iV5TXsJi/hgEejDhLRVULhFnxt7awnM8zNrxAMdxGJJmnr6uPok8eUNNfS1kYw6KdUymMxi6XtBWzmKq2hMcrFOplMAo/HwtatQ5ob++RTR7l6Kcotd+/C6fJzbXpBAStRSC4uXOLwgQHa2oJ0dfQTj2X5yt/+gIqpzv7DvfT2tXH+whmWFktUizX6+rro6hxhfNsYZ84/T2QlwsS2CT0WP/jWSQJdPu6//x6i61EWFud1jXPzzYf5p69/h7GRbpbmlti/fyd79o2yvBSju3uYT3zyM/zMex7S+eK5Z19UYOPAwQM88pXvUCmZCDpD/Mqv/Qwhlyjze/jrv/0SxTLc8/p7OXfxAk8+9aTO5UuTKzz0cz/FL//bh3nve3+dX/5378PvtfOffuc/4fJ4+M+//9+JxBKsrC3x9Ue/pDEw5XKyYdHe3sftN99Hf9dWUvECK4tL/PRPv52PfPy/8PaH3sD3nvoKZocoVbMMjnUTS6xjMsu85oG6C6vJTcgX5tSzx7BUzPR2DLBtfBtOh4mNRASn26oqXIvTRiQVYzme4PSla2RLVmzOFnYNTvD1f3qUnTu6GR7sweOwEPIFaAt1YLf4yaVLSnhJJJJKxvH6BLwVYCNAuZzH7TThckrkREHt8wOeMPWy1ADWxv23XqJcy6n1rxInsWgN5vH7hOtHNLlGIOQk1O7hzPkTCoQK2FXDTmfnEFevzHPipQt4XT5cDifpTIaRkSFsDmhpcTI23kM6G1FAF1OJVGqDcGuLxsXMTS8QXSlRyhXp6ZjgtiPvYt/OO+ntGyRXSmKx5bg89wJPPfcN0vkV3caW1lZSRQ9rUROJaJGl2XU21mLqYLRz9xijYwOqto1E80zPbrAWq1OqurC7O7B4B0jkrLSGe2hvE/teIcTaqdTylKtprVvFZalB+LFjNknOqtQueV1TWmsBqMpaMEe9PkOlfglTfZ72cJCpi6uEQwG6u0342mb42B8+SmtHB7cfGuPoI5ep5cQJZoOHf+MDnL8yy+NPPEPrQBB3yITV7OLquWXW5wuEQ2HC3Q5CLW7y2bzWXVJPxSIbGnEiMTbWqqnhGtQa5OSJl/B5nfQO9GDxWbR2cXvdSkAV1f2lC5eVfBpbi6kdvdRfr5w5o9EwQnCReqarp1PVraKUFtWzzKdC6G3vbOXNb3iQfQd3sx6PkM1luHDpAgGvn3gkztLcsr5O3qNGVWtOq92qLk++gJfIekRz3xMS3aO1fRWrLYTVKvnEeY3yqVYL+PwO+gba6e1vx2avUpas1mqWSlWA4Apmkw0bLSwvJTQ6J5eVrN3G/VbqcCHG5vIpzOYadqecv2nMpjoejw/BT32+APFERImpdnETKZcU7JN1va7z5b3MVWz2Gg6nGbvDhLsapmKKsBK7gN3Ug8s0iN/iJb4QZax1lIcemqBmeR6Pc5DowghPfK/E5/7yET7ysd9mOTKtay/J144m4rzzpx4ishZndmZZ3c1aQyGG+rt58onvEgw4+Zl/9yBYY5qZWikK4RS83qC6jCViYvtsV2JMzVygWM40SHpapwWpZpyqZBcHIXFomL14hfaOTtytYfLVMhlxUavVWZtbZnx4ixLhhcDhsYltcB6rx4aEM1fEUSFbJpcpU8xXSOfzHDv1LJcXL/Hc2eMcumOnqu3jG3E9R82S1e7wkYynWJyPcOHCgl6vb3rwfjxBM9lcEpfPQamcw1TNY7NVyJXT2BxCnrWqtbw/0M3CQobJq2sMD+5Q5zOp2YN+rwL4omq3WsS5peFiI/f7xnedXEGIwFaNWJL6WmJcpJZWoNYhzIsfXsuoHbauQQWglTVhw+WrgbPKPw1npFeB203HpVfJnkamsi7zNyEFnT9lfSvEZ3FmadSJukbYVOkqwUyjZySuo0HSU6JAxURsOcdPvv436fLs4YO/+hv8x//4AW6+fdcN4PZfZKf2xk7dGIEbI/B/MgI3gNv/k9G68dwbI3BjBP6fGYF/DnD7sY/+CZ/+04+xsLjAY4/9gHSmSDqb17w+MTGaX1zglYuncXptdHa3kslvMDo+zLFnX8DlCWGX2DtTApOlxtpkju037SS6vqEN3thyhHwtwy13HMDtCPHyC1fxOLwKOsbXI5iqFU68fJygw83swpQGLslyd6B/hKnpOVxuyfb08kvvfR9Tk5PKZJyfW+bw4Vt46aWXeN3r7+IP//i/qB3ScmyGX/3NXyWWWqd/aJhfefj9PPrt7/P9b/2AcrbC4MggVif8wR/+PheunuXkmZcplYv09fWqSvUzn/ks9/3E/Wr3+/ef/TL9I908+Nb7Ndf38JF9rEcjFAtFQsE2nnn6Bfz+MK3hDgIBH0tL84Ra/LS3t/Llv/8SoVAYfyDITYcPs7S6TEryYLNZBTKHBofIZ7Nkkhktem+++WZefO448cgaS4vLjIxtYWL3Ts6cP0/ZVNfst4GhPi0knE6bqnulEBWAOxGJkU+UyaUL9PcPcPDgIZ565hkeO/oDZdrv2LmDcFsrgaBPC+j5pXkuXjxHOlUk4OtgfW1dWc5jW4b0fc+deYWeng5Gh8d45aWLxFNJsknpMtTZefgI2WyGltYWjhw5wjvf8Q7sVgdutw+35JGWKly5Os2li5dIbqQ070rGS56zHo+SL+W1EJL8VwFT3W7PpqJRcmkayp6GNehrjWtRa0rD7OChQ8REeRqLc/imvRw+fJiTp8/z2ONHSSZTeANe1iLrqtoQVa00cMWOUWypr127Snd3jwIH6WSSllCLjr8onqWoSsRjrK7KsZXt8hP0+3j44V/ftKQuc/To4xw//pxurzRCBFwYGBjA7W6ohrduHWfL8BDXrl3j3nvvZW5uTlnsApYePXpUAW4BmqWIlNdJ46S9XVjfWVyehmpawMdEIo0k0YaCLdp8EAtqaSJYbGZtMNhEQKmmVmJrJ6o1KQJNpLIJKqYSmWySRCqqFqTJ9AbLayssLi4xNTPJ5ctX1dIuEPKryiXg96sqVbZt25atjI9P0NPVQ2d7FwFbUO2mKtIkwYK1YqWWrStL3+a0azasNN8FuBVQRJsGUvhL9qXmeNZV/W33u3G4hVUvGHKjqS5kDskHEiBjdX2ZukXsr528cuUsX//WN9R6+eq183S0h1manycXLeJrsVLMi323Q23FxKJRPleUHEPDgwwND9HV1UEpl1Ob6NRGShW1XpdXbciT0YR+hmRe1sp1fcxlc2tOstigyjhK8a9SXZMAGY3tEya3ASjW6pKdK+elWUEwBXKkuBdFfZNy1AAz5bwywAgBLhoZXtIENKu6wABejBuL0RC4HvA0Hm8GX5rVdq8CtAKKCfi+mYFqKDENIMpQ/hrvZ2xLMwBkgD+GAk/eT5SczQCN8bdm5VpD0dgAtwS8lw6a8Vgz8GGAwcbnNINFmo+7OY7Nj8tjcq4Zr2l+rXye8brmMTFATSNT2gBljG3S51qlWS3NncZ387gb+x0Oh5W48Zb3vIfVyUl+/7/9Ife/+c16DRazaVqCARLrEbo7OkltxBXIFYWtNI0atuNCnpD8ZGkcNXJEm8FZGVvDXrVZtfyaUrgxH16vHG621m1+z8Z4lLUBKg0i6tJkFiCwAQbK/VkULvW6KFIlDsCBxezCXHeo0rFSSWF11DA5IVfPka2nqTorqgIp1HO4fDawVshmknote1xOtVbMlXIUK0UqJbn2Ny2FhXQj1smZjDoWeN2eV10mZE52bEYxCNlGtkqAW4GFq9JsM9spF6G7fRC3M8yLx07z6D+9zMG92/jEH3xCLZGffuxZnBav2qpT0mhGahVp4BY1605y68rVCqWKUELkGDi0OStjLkCGnv9Wq2aQVeS4bIKQClaKqnBTYatK+03g1mjivQasN9TZ8i3kI5krXlOMN5Q8hirDuG7kPV5t/qn6u3FeGKCokkQ2ySCGOsQ4b38IXNx8nXHuNl/HxvON68g4t5tB2NeA58ZnN7/GeJ1BfLj+GmlsayPj98fNH/L+cp+IRCL6U5r5MjaxjRj+gO/VvPfERkKJNq3tbY0GalPmsBCehMwXiybo7ehRla38XQHdQl7dUtLZlI69rClEVep2uRRQkDulgBpyr5ZtNKyKjfPTmKeb980YE1HpGBm3xjE3rjnj2P+o+bh5Dmmer4zHDUKNMd66HilUyJuDPPDOtxOJn+OPPvYBYqkL7NzTRzAoCighErkY6Bkhvp5kcWYel9OOxx+ganMxs7hG/9Ao5y5OEkvmqWDjltvuJJZKs7g8z47tE1y7don19WVtJL/w3AXGR0bo6xHyyZTOF8GAEMZknRkhkciya+9ullfWGNmyTa9HcX+JRq9it61qjvDOHRO0h/uJriVxOO2kc+vsP7CdV86+wrcfPcFPvP5uVpcjXL6wyC/80i9yZeYC0zOT3HLzrfzDX3ybpcga2/b1cPimW/jHL36LgaE23vaON/L888+yb99e/F4PG2tr+CQnu1hmanZJgcfp+QX84YACS5KxK4r+ZDzNcN8WTr14lkqhztaRLt73C+9h7+4DvPtnf46VSIyf+4Vf4ktf+Yo6nOzeuYNnnzrG/OwCf/SHn8BmcuNz+rjrjkO8/wO/QqVqoad3hMO33cGHP/InZPNCdKmCuURLi5c33PsTHP3eUcZGxtmz4ybuOHQ//+bdD/PFL/4pX/rqI9x61w7OXn6SL3/9M9x05wg7944Q3Yjzze8cp1Rq4dabX0+1ZmFktJXnjx0jsZhn6+AAe7YN0tHiIJ9OYLd4yZQKuMIuLs9fpWyxcvq82BM3soUTiXV27xhm944txNeXeeRLJ3jg3p28+f53MDu5gsXk1qiXtbV1JTw63V7cwYC60IidcL2SxSMkF7ODSl5Mij3YLW4FTy22yuiP4gAAIABJREFUKuVahjpZjbup1t1U67I+TVM3l3D6zOTLG2SLUXqHO7g0eZnzF67Q3jnM1772PONbBrn//rdy7eo08WiGifFdLC6uUC5L1m2M2YWzjG1tU/vsohIT2liLJLh6cZKw18MtB2/i9YcfxOZrw+vqp1pxsBBdZH75Gi+efoLzV19Ud6WOnjYFFCXTeXmlyPJyichSnp7Ofm49cpDxbR04vDnOXDjJlZllHK4xonEPFvsIJmsbdUsILG34A52qei4U4xQKYqPtIJMRcNSpa0SrOs0IIUvmZWHiVMlWojjsAUzFTipiT2uL4/Jcos5ZYpEz3H3LbTz2jWM4zGYOHxrlriMjvPsX/4Bge43X3fkWvvi579PR2sbW8RGmZlf53Kf/gT1H9nH3229j4eo0F45Ps2P/Dg4euIXZqVkWVhZUaRqPRfVaFeeihdlFvK4AG4kspbwiVTg9TkrVPGOjQ7R0hag7YWllibjkyzqdWnecffYsd73xLg4dvInvfPu7XDx/Qcmm4tA0Pz+vhCpZb0mdJbW21CE+vweH00ZLS4CBwT5CoYDGKmVzabW1ljiZ6EqM5fkVPG4P4vrh8XuU5OFw25A4dLtDFKvg9jrI5pNaR8biSZYWc0RjRSW4Hjp0QIF2AfmisSVMljJyc68hVrhCwpK1c4l8rkSt5CO+XlLS7OTktN5fpJZp3GelTnbicFiw2lC3qVBLg8hjqtnVNQRzWeslm6PhduRye0nE0/q7kosdZpxuEw5nw3mozTxCobZMZOOUEs58jjayETNBaxuusokH799Dd1eJqatrDPTfzyNfnOTJx88zMtpJKOzi6vQlgm1+qqY6hVKZ+YVl7rrzPi5fuEJ0dR2vy0HA6+bsmZf48tf+inJlnVCrW2u/crWg+bulapVIJKY5sKKIrlWF8FvHZJE1d15J8aWsA6vLSyKfppjOUc0UcFbk3DVjcbuwtYRYz2TU1aoUyxIyuVlfWqMg5DlHjZWNJdp7OzTyIhPPkVhKkE8XqZvqLMTnSVoznF2aYv9dfbg9Qr6v0d83RCFXZHVpncHeIa2/Xn75JAcP7cNsrbMYmad/sJtKXSJy3BS0Pivi8Tmxe2zMLiwyNx+jvWuM3p6dTF2LcOyZk9RqNm6/Yx/dPS0NpwBqSsjOZESZXccpWbcWi0YNpbJZdQkzW8XhSuY5ce/YJE+qy7Os415z3RBVrUEQe7U+UzcZIfgJuaOkFtyy37o22vRWatzLBQVuvJeACQLEynN0LV8rY3c1VL26jlKyXXXTfltTVNQSXImLQvLcrNskEiQTq/GOez9El3cPH/yVTeD2jl26jq+ZXDcybv+f6cLe2NAbI3BjBP5vj8AN4Pb/9ojeeL8bI3BjBP5/MQL/HOD24x/9E/7y059icX6R2fklBobGKJYqBFtaeeSb3+Cr33iEcEeYlegihUqGZGQNe9hJdj2P3dNGLZ+kf7Qdu9eM3xsknzFTLFTV+qi9w0tHl18VfcLAv3RuSTOmLl87rSzTUj7Lrz/8S+zdtZ1sOkViPcZ6JMbWLbsIBjq4dm2RreO7+Ou/+Tu+8Defx+N1UJdmksWuOWhvf8fbeOdDb6W1zcfv/cFvsRJf4N433cc/PfqoqviKhRrxSJ6Ap00Bk+nLV9h3xx5cfgeLK3Na0G3bOaFAWzadQ/wg08kMExMTTE9PapPkntfdTrjVi9vt4OTJUywvRzjx0iztHT6OHL6NAwf2sbq6zNz8lAKqbouH+9/wAJ/+i09zbXJSM2U8Ph8jW7YwNjpOOpXipgOH+MoXHmFy6hq/8Zu/wmc+9Rniqxtsm9jF5MwkwbYwNreD9WQcj89F3VJjYKgHn89JPLrK6uoifp+H6ctz9AYHcVq92oB2ONwkUylmZxawuyVXt0C5UFZW+96bdin79Pjx56lXbQS9PQoSit2lzQb9/d2sRpYJ+v0KPEsmYmtLB3fc8Tr27z2sFpkej0tt/QToWlpe5uyZc9x2y220iF1aUZr5kqNokogcbNY6iY0iV6/MMrkwjS/ooVqrc/XKVS2u7Q4nqyurpNJpzUwTwM8uKm+nUwsasUH0OBx0tAaV9S8M7oGBIVKpJPHkhoJ3nd0dbCTTBEMBteLSxmq1pgrWjcQG8WiMnp4etVWUfC5R3K6tr9ESCLK8vKyq2sWFBQVbBHyUvMVrk1f4T7/3n1WNLZbJzz//glpwiS1ZLB7V987nc9p8lgaHNDZmz59h/8GDrKysqDJX7JO3bdvGyOiIFsHyOSdOnGBpcVF/l+aIP+Bh29YR2ttaaW1pw253USnWVKmmIJZaNgpAKyqIErW6WDdJ88hKtWZTZbNYekkWnXzLMRCVRa4mRaxdrY2lzExWkkxNz3Bp5iIXZ86zvLrMWmSV1ZVFNhIZtcoO+EVt7SLoD9Le1s1g/xA7tu9hYnQb3Z5OHKIcNFso1yu679IokcZWXpTApUIjV7ZuwVw3K3AuGcjJbF6tmKUwlpzjckEU5w3raIfLhdvlUJVbvlrTxoFYmdXl3KlVWVxaZH1lhce++z1efOE4M1PX9NrKZZOqEK9J7lS9Srlaxu60E251cec9E9ht0hzwUCvVcVjs+Fw+fG4f5WyRrrZO8tkCpjL4PX611Szna3hsYQW4LBYzVptJnMdUaSvKZjkOlZrYDYuqWGwDzZq7qaCKSToDr7G0G7hjY3nZrEAz1JVGDqmAXc1grwHkNF7dYIIbXwZAcD2wa4AmzYBlMyCkAFS9rsQFURDKZxtAsgEiG89pBjSNx4wcTwPEfDVD1WhIbIKszXm6Ao4YGbfNwK0BYhgWzsa+N/9stmY2Hm9WwzU/t/l3Y7sMYMxomBifbyjjmsExBW0UkGuAT83guPxNVKNybctrp6am6Ovr453vehePfu+7nL96RRX0w/19LMzNMj4yTCqRoFYpYtsknMhJLRz7RgOokW9rsjTY/80AmfHZsg8CasvnNSvz5GyQa64Z7DNUn83A+Q+B2mLOVndRr1pUOVUlS9UsGdjSvLJiszioVSVXE2X8O+wWLEJWEBVqRXK47FStFXJkSJOiZMtRc5aw+sHlM2sWbiYTF2NBnA6rAtJVpMnpUTWtNNUUTK+jOYBCwpIMcwHUDJtk2W/Zj1w6r3OskEEkazqZyVCqmpSoFQ71UMiaeORLzzJzZZE/+/jHuGXP7fzFpz9BbO4aO8a2YipbKWQq6hggWdZet1PzKGU+ELeQinjKix2o5HlbIJ5YUdqLJpKpHFYsz+URyWZvqMuVfrCZkS3WdzL+are3Ca42g6Fy7htW6tI0FuBW/r9xvAS8b9hHG4CpcfyN4y4/jcadAejLjGLYBTcDqgbQaBzr5vlB3qM5h/p6ELf5Nc1zTaMJ2QBuDXDRACpfJX40rWqb5yLJcDa+mvdLHlMni1xOz2WxBJbXid24zNn+oE/tDQWwbzT5XzsGmVSaYlma8QHNSM6Xivg9XiXh5JN5tSEXAppYkAuQIdmM8txyRTLZLQQCfnULEcKFAPSStyjtXrm3NwO3zfORMY/+0H5L/uJ1GePXj7vxuuafBghsPPfV9zSZNa5BHjecDoz5NVcpExjpY9+RWzhyxwFV823b1o/XIw3fNPv2jqnKKJmI61rGYnIwMrQVty/E5OIykUSSusWF3RUkmSnxwonTjE5s19iFW2+/jXNnT5JOx5Gb3vZtW/j8Z7/F2956QC1GS3mYvLzI6nKS3bsO8ei3HmPbjt2akSnOLGa7mWBrgIWlObbvaGffPh9PPfE4PV19ahsrBEZxBambRO1s4jOfeZSJiU5ed/ct1CseMqk6cwsRjr3wEjfdvAunw61zaalYob+vj3/4n/9Ii6udVHKD+99yN9969Ou8972/yJf/4YvceugOjj9+jmeOv0TNVqdcr/LQv30XTx9/hh27JlQFd/HcWTpa2mkLdhBb3qCtpZP56Wm2jnVz3333cvTxZzj6+NOMbp1g565dXLl6iaWFeQ7sPcATjz3NvXc9wMO//CE+/pFP8IY33MEtt+zn6BNHGR3fwp//j89z+uwF+gbHNONRyGbrsWUc9iLve9+7OXv2mEZt/Mdf/zgf/fD/0PohFPTz5re8kWeeO8p7fvYdfOPbX+Pi1GX6RrbwzHOnuXJtDV9LH7lqju2Hw7z9nfcwc/4y06cvsK13kMHWMGMDXXg9FmbmrmHzejC5vKTL8NypM8RSWfJ1Ox0dQVz2Gtn0GltH+llfXuWRf3yFI4cGec87fp562UFkdQOH3auESIuss5MJPD4b9WqKUj6BxLHbsFMrSIKiF6fNg8/j0Vzaci2NyZSnVrcTj9Xx+UNY7SZy5QTFygZ2fw2nDyrmPG6/h9X1BKdPX2MjVSW6lqWlLcTWbYMKshWLOc1PFVLcsade4MzpZQ7sH2HvniF1w/H5vbS1tBDwhTiy4z62Dx6hVMrgclRJFhf49tOPcHX6IslcFpdXyLA92OwtvHzyKlevLeqaORZdYHi0lbvuPKLA0OrqGuvraTI5MxevrlE1tdI5uBeLp5eyJUjN7Mdk89Db1UssFiGXSyhIZ7fU1LY24A1SyleU0GSp27Qm1LxLU526tUrVWyKVg0o6gI0kZvN5TKZnsZiuMXf+Cu3uIbb07CefjOKwJSiWpxndupWpuRCdPds49vTjDSegcBsvv3iObUd2UzPbOXvmNKHONpLry/S1tTPcuYVXTl+itauN2blpOtpb6e5qI7q2xuLcMn3dw6STBapllOAi9YHFDkkhb1qq9G/px+PzKPlMaiEhOG5EN+jo6GDHtp1cvXpN3ZlcCnI6VL3aEujklZcvKPFS4mNWIytqXy5graiji6Uc8XiUru5OVQ3GYlGN/7HUPAx2T2i9kUonqCKOF5ArpqibxWa7RGdPK6GwB5fXQU9vB1aHlatTV9hIJ/X9pYaT23KpVMBsETcccSoR/wO5QzcIYQ1yJfjcAXzeACsra5w/d4XoepKhwS30dA9w+dI1nA6fWuVarQ0XFKnBGvy5AlZbjd17trG4PKfkrkq1rg5jApDli+IkJLUImuEstuHlWp7R0BiZQpIqcczOFTyeAl5zD6VoFTLruCtd3LL77fi8PnpGhnjqief52Ef/igfu+xl8gRDPvfg0+2/eQ6aYZnxiG49+5zG8nhZSsQxDvUNkk2la/B6OPf0U//TNr7M2P021niTQbtIcYIu5RrZSJLlRxutsx+cOU8xksNsk7zhFvhilbHdSsjZcmwQMrpQqjI6OsbS0gsvmwW/3ko6nia4lWFpd5Vvf/A7ZfAm7309OCKiUKGYTOG11qsWKrhNXV+MsrSSwea2YnRVsgRrdw13cc98E0eSqRvXMzS4S8Ibo7e5Xda6pZlb1thC1l5bnmdg5puC9uKusR1YIOYNKnvWHvDL5sLwWJRLNkpa+UdFFMNDLxYvX2LJ1jO7uIHZHGYu5QiGdUxtnrUkqZc2llfVDSUiSqojdtIwWdyVxg6814i8sdnGREiC3prEX4iwlP7XmqDXIc0rUU7JhwyFF14kWOdeEgNcglcvJLbm0xrpNPlHv8Zqlu6noNZU19kdqSSWz1ir6NwF+Zf7QtcGmOpxN+2bdrqqVXALedd9v0+3by2++79f5nd95P7fcuQfqknF7A7htWore+PXGCNwYgX9lI3ADuP1XdsBv7O6NEfjXMgL/HOD2Yx/5GJ/8+CdYi6zhCwbVmkqyXGXBmi+Vcfvs5MtlVUvMLc5gdVh46cSLrKys47IHeOtb3sQXvvCXHHv+GcKhNnJpsXn1ksmmqNXyajkkAJcJO6aaE6fLhsVepK+ni5MnXuTf//YHOXRgLxuxOA7JSvUGSCVypFJ5MpkidpuH3bv30tvXRa6QoVyqsBaN0t7WztT0NZaW52jtDPGJT32U+cVZxneMk8qIjdMViqUabkdA7ZWkkSAsz/XosmZ1ihVRIV1hZHyI9o42BZukEJCMoImJbcRW0jzz1HHK1Tz7DgwxMNLDlWuXuenwzRx97Cm1BJLiscHwtZPKbFCvVti7c7/awp0+fYr19Y1N27KiKlUlR0qsSwd7+1mYW9CGYnQphTfowFKzq43TRmqDRCqpwG1VEmjEEisoTVAbB2/aR0vQy5OPPa9qA1vZgdsqDRdpVjfUWQ6PnVoJzLYGWCD2RzaTlZEtwwwMDajV59johFq3iWLU5xUGrzTW63SEO/Qz52bnNfOntbVTQdp0pqTF/OLqKnOry5SKBQrZLLl0mjfffx/D/b2Ui1UqxbICspIpdPnKHMeeO44/FMTitmlGjihMQ36PZhjVayW2b51g6/hWBZiTG1myySLZTImNeIrIapRyMUMhn2J9ba1hZWmysLq2poo5f0AaSnalsYrSr1SpqLVSKBjkf7H33lGSnPW58NPd1V2d8+S4M7szs0mbtUJZAiGCSNYl2AbbOF0bYy7ga+61wQYDNvAZjG0wYIMD9uXDvgSBUEASApRQ2px3ZnYnp845VHd1fef5VZe2tZZ9vuM/YeacObsz3dPd9dYbf09y2m0CQBeLOSmaEuxlyZ6HJH8gINdUZw6jYUMwEJYcJrLAb7z+MO6//z4cPnwdbrv1Fsn4ffLJn4i1cY1W14oqoCtverlUEbatZK3amNFngg4E9lmodjgM5CspDAx2YWL7BLZNjYny7dC11+Ohh36Eg/v2IxxQMX3hAmLROK7ZvQ9bRraKLSSVe1QiUTVM1m6zUSfOIMCe3ami1qS60RCbZRazmUvXokaWTGHVgWZLEzU58wAJXPKrrrOYrUBz1JApJlEu5bCRWMfJ08dw8eJFsQovlZhZW4HGceMNyvM9igM9sYiohf0CUDixfWoHBvoGoSq0WPPB6/Uj4AmK7Shzkzl3uOCCR/GiXmOfcKJeqcHj9YmKl5bYpkV1S4onJDcw84p9mOpav4cWs6ZNKXN/V1dWsLq2jLm5WZw6cxLHTx5FJkmmOIHjugAmVaUsB+Trbx4UMJyFVVqo7tqxA4VMFv09PQLqO+12+NweeZxkjXrFJoAWAQEWseRz1RsI+ILwql4oNhVOsp7rBHXsUGjJpfOATgJDU+6V5FJKFZ9gjyKMbyklKC5hhfPgz1xIPl+R62pbbNFTV4BhqqdNFaiAwg6zQEEFHisGBKt54H+Rak7smyWkSYoHJjBrk7FwReHHPGHzZ841/LKUuQL+8f3aOU/mGmm+H7+opFaYd8pMt3pd5i0+YloJk6BhWpbWNTMHmCpK6aRtJV6nmo2Pi0V6W2VoXYcFBlnAigXKdloJE0jtBK471W5WNu5LKWcJpllWpVdbpDapzGhb5IpFsqjszOoMAftGswmfPyBzy9r6OuYXFjAwNAJvOAC92YCfalObXazli5ksIiH+vikAGm8uCQq8d7W2qpYFIUu1R1CvE8QhsESrV0sVLQUfaUMWf8yikPVlWVfzZwtMtEBcs98wdzcgRciGXobWKkKnlSPp/SxYUXHiUOG0kQClS9Y0Mw9pCel0BMVCtUbFrqsFm0p9bhnFZhaBmBuGWkexlkZdL8Ljp5LGhnw5B28oIPmiLBQ2apxjHNDrDXEyCPpCMgeRlMFsZ11viAUnx7yHmWq6gbqmo1Sqwm5TEQn1wAEPLp5ZwuM/PIebDt+Md77tbVhd2sCD9z+CeNCP4Z4g6qUy7C0nXAStHG01ba0mbgIkMFFHZsiab0etRrtF7kNYUIOQQ8w+ZBb+pJRGFa6iSCYZ+wK/SHpgm3Eus/qcpaC1CAPyPIfjBYCSawPvH9WNVNzyy+zrZt8y1buWFbP1OUwFsKhDaUPcLiRePUasfmGBf5YS2xrTLyZ5tB3B2+/fCSa+iFTSpAMC5x8m3ZkKWhYd5R625yIzr/cKkci0kjYJJmYh0sxxkzmH/bItGRYiR8McE8xLzGbTcLqdKJVLQo4oFk2r42w2J0Qgvq81zmmrTNBXrMebLSHhcE9K0pAQf9wuIQBWuBaztN92cWC7046TxCBda7E2KuPSHHtUw1/JNRY3ghfGvTnzCQjN5zI3sH0frHFm3Xu2t3Uvrtxf3kO2Ca22xf1QCslsR0ZYmLEP3KeYeXsELUgkZIb0/lfsx70/vBfff+gHuHRxDX43CRwsJNcwNBTC/r0EKhUhmkWjPejpGUIilcfC+gb6R8bgcKl45pmL+PEPTmN4qh/9WwbFovRHP34co1u60GrV0RWPYWLrJHRZKwtQnW64XRFMX1jC+moONt2FG265ARemz4m9r9OtCEGPay+JYkNDbkxO2tDXE0Q+R9tqtp2ChqbhV3/tnfjHL38LR547iRtvH0el3MTOHfvg88Tw/PHjSGVT2DY5iWNHTkFvOsTtg5HaE9umcOb0WZRKOVw6vYZX3309VlbXUSykMHs6hYASx4237wNcVTz26DEM7Q5gfNsuVCsGjh45jRuvvx7nTp2WXEVaK0fCzFbsFoV/MpFFNDaAxcVVvP4Nb2zbRbdwzz3fQSmTx/49h7Bv1/XYs/0w7vvuI3jggXux85pt+OSnP4ZHHnsIf//Vv4cvGkK2UJQ9eanIfEUdgaAD27b1YGiQakfa8jbxljf+iuzF9+46iD/64J+JdetH/+SP5e/++m+/gGyxCMOpIt43iHy5jo3CEhLNMzh84wS6A1Gk59MorVfQzGu4fPY83veeX8fk9lEsry7DzXFSqwBOHblSFsdnl7GyvoR6vYhMLomB/i7cestNyKTy+M6/PY1YwIXbb3gVdk7uQDlXRaPCeAsgU9blPEBrbIdNQ7Wch71lwO8JCiGNezJGi7hUuqUUYdjqAn65HV2oVhuoaRUBQFxeKm7zKFSzgLMJt1+VMwWJdxcvzGBucQUP/vA5xPvimNo+gmqliPGRYcl/v3juvJxD4uGYkG/5b3/fECa3TmBibAeC7gEUKi0sJmZx9NQTWF6bRr6cFgv9RtMBn78HZ87O4+xZkmYZF+OB4jSwc3cU3T0uZHMaNtY1lCse6EYYZc2Lli0Mu6cbqYKBUNcwVKJgEn9Qh73RRNDrht/nFsIe6GTEOZrzGEmktPzX6JKhoqkrMOyqWDvU9BTKxSz8Lj/isTIcjlMwjKNwO1IoJxoorjtw9tgyDh3YD62RwrZtMVxz4Dr83Bv+CEMTW0VtnEykMDe9jOtuuQ7zq0tYXUuht38UkVAE+dQyyrkkSoka9u4/hLmlJTlz0M7c0BvIZbJYW14DWgruftOboTcMfOeb30QkHoVha0qu7UZmDWmuzcxPtdnwiU/8Gf7owx9Bai6BrbsnZU4slxgTY4jyj+dA2inn0hVUyi3Z93NO5R6qt7cbqXRS3J6owiWAS5DVIi0KltpSUSk2ZM1jJIyi2qE1qmK97VAMlCp5hMJ+GYday3S5ineHEYwosDFH2G4gX8yg3qjA5VY45aBWr8i+JBqJC0jMc7/sLhmpozXQ29ePbJouRS48/ZMTqJZbAkp7PEGgZUeuUITd6UClVsXZ4+fgUG2oVOjE5MDtLz+AmdlpOWuXyg1Rxd58y8uEbGXuw2wyd/PMW61V0e33CJHY6dWh+tcRCFexY+wAVmbW4bfbMf1cCbtH34SJrdtw9vyzCEf86OkehUcdFACxqzeKtcQy7DK+GlActHT2CMGUY4L9jTnasUgYo0PjsENFcv0SHJ4qQjEFhpMWxxCnLJc9gu6uIRiMfqFk3laDYZTQcClYzmSEdDPQ3QOvzy/kjcXEGrqDPahnNJw/egFf+OwXUa3quPvuN+Ob37sPl9NpNL1u1CoZ3P2GO7C2dB7rq0tQVCemdm/FwJZhVFt1VPUyxieGUGtk0dRLqDaKyBWzYhfudwdhM+xyj2qSQ0wylQ2jY4NSN+I+mhnZPCN7FA8chh0er1tcVpwuqvpVPPPsOcxOL6FSaeGOO+5EX18cxXISWiMv5OKW1pLxyHM411DVbZ7Z6o2GuMrUZd/OmBuTZMw5ptlqSiRWtV4V5y6JuWG9oEGypCYkY/Z1OZe0yVr8mRm3tPumO8uV8wbJuub5htbK5j6M4Kx5duAab9jp4ELyXnsv0QZp+XeWMZOc4/nNPWF7s2lv2VHcaOAtr/5f6A3uxXt/6334ow+9Hzfcskf2soBHyFFmFA2pktxrXSHPtc8HPpvNVnnRgWHzh80W2GyBzRb4KWiBTeD2p+Ambl7CZgtstsC/b4H/DLi1VBXWX3Gz+uijj+Izn/4sPv+5L2B1dV0OcNu2jksViwc7FtRoF8NCGYvZHq+KXKkCo9UURv7586fFzkdxOEXtabSYlwkB/liwYpZNKpOSwrRZEHShqbNI28TGxjrWVtfwW7/56wgGQ2KxIwrRet20uXXQflU31X0eD44cO4JAJIxsOo3PfeHzeMXtd+BXf+OdWFlZQTAUxFf+/it4/LEnAJcd1UJViNLMh9UNGj7XJSuT4KdWq8JhcwG6gv7eUfT2DsHlcqNcpUKwBgdjXhQ3HLUoVHsAG+lZaEYKl1fOo1Qvwx9kvp9HgE1mxLDwblramkVPQ6PnLxDrioiqpJArilok2h2RDb6oYxoGHDZFLKKYQ8rDKg9yLIaywM0DiQmS2M2sUx4UXE6xgOLGnz/zgBz1daM/ugU+b0CUn7So4kHF62cRRhGlF4FKZn667C45KFjFSh5KaRPLYjvBQh6IaPEpOYCajky2hOW1VTR0HdV6TXJuWuwHzMVtNOE0dNxyaD+2DgzA1tDQG4uK0oYHsnu+9wCOnzmLa/YdhJ2f2eOQQ6uiMteoAY9Km9o6tEJRADSq3wZ6xjDcPwmv0i2ftdkgINaC1qxI3hJB76WVFWQyOQQjESyvraFS15DOZlEqVwVkSiTTyGXTsLUqhAclO4lZsAQ1WTSmSpUHSJfbC5tDRV1jezjgUj2ixo2GfVhcmEM0EsO+vfvQ09WL7373e+iK96C3ux+rK2sol2tSROY9pVKYheqImsDGehaKPYhcpiLvQ+VCpjgPf5dNMiK7B30Ix7uQKzKKAgKIAAAgAElEQVTDdQSZVA43Hjwg/dnr80k2z113vh5jI1ulwGs0ATtxIBaRbA45uNLOrt7Qkczn5WDtDwbEwplqJjPXh3lsVPcwo6dlstfthtgxMz/W42R+NEGdqliJsW1bdjOrdjlNBU8SyysbSKSzoM/Y2voq1hKXkSutSttmslS8su954fF44fMG0dXVg5GhMQwNj2AgOiw/0w4z6g3BTytWfnYqh2vtggjnATjEppFWkBzrVFoTEGA2JlUOnE94DQTbRa3ooLkrwYWWzDeFWgFLK4tYT2wgkUpiI53AuUvTqGi00iqgWMihXM5Da5TFAtypMOfNiS2jg+jt60K9Vpa2YQagYTOBTTLvI5E4zp4+j9mL63jzG16HSraCkDOIbm9M7MIVzQ6v4ka1XITiNqTgJJoAUWmxPuGCXWxZWfRhMd8lAj4Cs5CsNB1kVXAMMyPUaOpwKy5UyxV43T4phHPcu1RV2P8UDXLc21oE82lzS6SB72fl7lrscs4VBFpdZl6p0RJAlYAv1QudYI0FCHVa7loWopYi1AJEWcRigYL9w1TB0472ikrVApml/ZrMhCMwaBZH+LNlHWuBHZYKzQJoLcC1cyXrVLfx/5Ya9+rnWD9b69q/VxOaoJr13QmycG1goYZWuSzUEpxyKCYbn3OgGXClIJPLY9/Bg7jv/geF5U/b+f6BPqgOB1q1OiqlIvyqSXqxrpGrQaPVMG2jCQIRGGya/qudykbrnnS2F9u3MzOVr3m1otECwTtVkRaQxDmAc6mARfQPlnmBmdUsSNKO2gSDqWiUe21VQqlgZ1KZUxXnAQJ5BMCoYLU5DRRqWShewOEzUDUKKLcKAu6qQQWajUV9CBjkpKV4o4UWVWq6jlaDOWVZ6cfBSEjys2PdMdRbGpY2VkwLv5YbQV8cIU8XEos5HHv6DLb07sJr73glfA4vTh45idRaQtYwrqeyPyDICZsQLDj2VNXMSmex2UQRTWIL24PzNOcN3mOxkG4TI6z249zE4rZ5Hxxm3m07b9nsU21lRUe/tpS2lpW61Rc71eudZIOX+v9LKWNl3pdi35VjqvW3fC/2D2vccoxSWWoRMqwxaJE/Ogkgne/1ovHb7pNWv7TGnvW3/9Ee2+qjlv2v1V58705Q07oO61/eB4LT7UnkBZDaootYV/1i0NQEUzleLVDbBMGvKNg729ccMyZ4asYvmDaJVwOxV88z1r3rvPdSpCUZAxCwmV8W8cW6TnMO40LNAjJHEQk1CtAicMu1TBUyj12xi6W4nSp3J9ezBkYn+pFsXMZff/kTmJycQiQYQTqRQi6TF+vOvoEYkokNTExNyZzU1z/IFRCX5udlnYn39eLchVmcPHMZO3buxPzSOiLxOMYnxvH8kZ+gVivKGOE+1ecO45qde0UZuri4hEyqjHC4C2fPXkBieQO/8b6fR760hrW1Dei2MrQGUCg0EI+OYGb2KHbv8mF0NCJuKgT1mN99/fU34757nsXJs6dx6NCw7F9DwbDsawk2xbqiyBXSQl4cHBjHgw88i0szS6Ly7O8fkjmiv6cLxUoaUzvHcOL4Am69bSeefWIWuYQNfUNu3HLHOLyhCpZXl3B5pojp0xUUszaMb90u+8NqLYlapYQtkyEkkjl09/RgoG8c1YqO2Zk5NLQ6tHoR+/fswBOPP4OZ84u49sBe/NovvRtz0ymcODote8h3/MrbsJ5ZwQ8eux9r6XmEe7yI9YbQ0CuYmVnB4cPb0dvTjUqxJHtW1UUypYp0KoORvjFcu/8mFNMNtDQnFLhx7MhxvPZ1dwlgA6qma1m0bA1UWxnY4wWcnj4Btz2MaGBEPkdQ6cZ3vn6/7Fl++e1vQSTgQmLtMm6+eQcURxVen4LVchFrqQSW1laQrRTRcthQqFawe88+RANRsZVPLmZw+3X7sX10AiGnF4V8A9k8PTppG84IBxKLuD43BEijkxD3CSTiuL20l6XLSx26ZsDRcEJ1ca9McoQpPiUBjWthXa8JOSjW44UvbKDeTENrlbCQqOGhx2aQTpeh1+voicUxOtCPsNeNtaV57BhnWx3A8NAwRga3Qm35kSxkMZe+hKdmH8e52RkYuhu6pqJRd6FeU5DPVJBJ50TBGwi60dXjF8ejWJcbaqCMZCaDlUWeP7ahWh1EueGB4XbB7nXC6fHC7Y3B7vAKcMPr87js8Nv8UHSCH025P3a2i4PYrA6tkkMg6BT1qNMbQrHmhIYQnIoHtmICUV8ZsWgdKys/hss5h/5e7tdLyCbq6IlP4lvf+CG6+0YRCIdw6uxxRP1RVG0Ex/3mvrSuCQmUCk2eeSulKkKBEOyGDYVcDqrC5/pw8uQ5sQmv1Rro6+2RtZm51+fOnEYmmUFPvFvOyMyozWWzQhxWOPa471Va6O7vkTXj/e95Px5/6kk8/cRTGBwcRmJtQ1SHJJ4y55bnFcXmaLsd2QSk5JmEBBrOh9wnc/3kWklHJf6Oe0POy1wvaS3MvYKQDLnGttdgc96XIAIhwnEezOfycs3+gAeqr4FKI4Ft27egqzeMUj0rSm5Nr8jhR9c1BLxBk1DZMOBz++QeVqt0yPDB5/ajXKjiwft/gHyuij3XXCM1CoP7HpuOpp1n/ybK9QJyuRJiwUEUsiQleMUxqknrEXsLoZgDE9t74eE5lQQfjSQ3kkwDaOncV6egG1U0Wlk0kYTPD7hsbkT9vcislOE1BpBfs+ENd74Jn/nzzyOTSOFdv/Mr6O8dwoH9ByS7mu4mXo8LLVsdNjqxoAmF+zHJOBUmrrSlzVDFDYE7ylR6Q+aDQDiAQDSGVDKNVsshCmHu87VyCXXu+bQKcozMsWvo6qGC3YdSrQjF4UEynYdqD+Hi6UX8y9/+Xxx58gQmRiYxNjKO8xencWZ5FYHBPiQzy/jjj74XO3f14qtf+2uEu5zoGgwiVUwImW9kfBTpQl7OM3Qjga0pezGtosPt9MseV6tVoCgNRCIqmkYZLg8BVRJQPSiVOcZ8QmAiUZ59YW5uSVS6JBpOX1yDy+lAb28PuroI1vNecE1lu7Aexax2kqAcAqiS/CfRNaJupQsHXXJ47iVBqk1KZQ2IJLr2ZqCT4Mk+zDXdIhETXO3czzBmw9pLdO4V2psXk5hnYx2HRK/2npOuWA7uwbnvMIFeAWnbkl0hwbXzbnng5+chQdDtUFBKarj7lb+PqHcv3vOu9+HjH/0DXPcyrnEKxPeccK1skMz9iAFGs1geT/KrTeB2syi82QKbLfBT2QKbwO1P5W3dvKjNFthsgf8ScPuZz+Jzn/uC5HyyQD8yPCT5tNxwSk6booi1HYExbmDXEik5VB459iz+9ON/grte+1q86U13IxyMw+MJCKDI73bcoVk84z7fxryZBhwOXQA12rnyAEsbW6dCxWNFVF4EeVklYIZorUrWrQtf/NIX8LWvfx3RWBynT5/Bb73rv+Ob3/gm3vy2t+L973ufgMrHTpzARiIp7E7aN3FLS/Ufsz3NzW5LMkzKubIoDJgJszyfQz5Ly0OgWKnJAcEX8ILZqva6HUP9vciU5jGwJYCtO7sBpQFPwAOPNwxNt6NWbaLZ0KUg4nKaBRGebFiA5SGAxWS2mepyIRgImgVEOdyaBwoeHJhXQ7Wa6jEVawSyqGiTArtCJQ6LfyaQy2vi3xO4lQK+zQVH08xR0ZqaKCSqDc0E/trP5cGkqbXETrLVpJqwKQBXtpiR+1stV5HPFVEqluWembRmO5wqs1VaQvj0Brzw+P1oEkjyeuFyOBFQ3Ti0azeYAtXSqvA4VcnC8oe8OHfxDJayy5jaNYV0MSN5puVyAZncOubnZ1AspGHoGsr5AryqDyP9Y7h23004tOcmeFwRaFXaLRM8cSIQdksGYrWeg8uto1BI4ifHfoSVjUXAYWB1neBdVsCyclmTYrbb1URfX1SAiNXVFRSKJShOqszM5zgUFnHcaDbZz5l7pApjmMoAlhmcdkUy9fy+oBQdu7t6cfi6GyS7l2x5Zq8xB4snKVpTx/wFFPJVtJoelIoNlIpFONQaNCOBvnE3ekd8MJQ6fOEYFpdziHeN4/Txi5L3Q5V5OBKVQ+fk1HbsnTqA3bt3I+wLwa7zUKcCWguFTB4jw6PIZfNYXF9HKp2GzeEQsoUwi31+yVvmQZZqJI+bAF4TDa0mClxoTrhsfim8OZQWVI8D2VxaWPoE2wX8FVc4s/CseFWxQa7rJeQqCSRTCSTTKQFiEpkkUskE0uk0MvksMqkUclRQ+f1iTR2PxTHUPYyYPyaFpq1btkr+UcDrF3CS7StW0JLVyzY3+71pS8fPraDVYNGlZYLtdo7lmtSAqNQjmYRjW6xjma/LTFqD7PgKcvkM1hKrmF+ew9ziDNZTazh57iicHjucHhsq9RKKpbyM85GRQahOQ4rjPCB3dfcglcwgldCwa3IUbkPFaM8QYlTt11pwaXY4DTtsDTvcdn9bmWCqqNhsYlvaakn+EtVgwgynJTTan5dzYTv/k9fvFKWdKvMXxykLYSRKMF+cTHL2e63RhNfpgKJrpuWW8K1ZKDPVbVQtkgEuijfOGVTDkgkuyj7SwV8MpnB0W+COZeVq/a4T/LSAEUvhZwEVJGd0WrNatp/8W+v15LO0gRULULIAWFORaK4lVwBHs4hhsdut5/D+dubzmoWUF1tJy2zVBmc6/6U9nlVwsUCZF0AcKaCIBy5RdRMUatua0V7P4XQJcO72+TF7eQ6hcFyA3ROnTmHrxDa86hW34dknnpLSCUkR/Obfi2JSxlBTbNo4n7PQJJZsAiSaJAHr6+o25mOcv/httWfnczuBNeu6rfvzAnDH3tFuj6sB8v/IUpfjiuOQBXrON04Cv5wP9abYrytuO8qNAnRXHQ4/RLVfbZWhOzXMp2YRjHrRHe+WNYDkC64zkgtGZwOtjnyxCJfbLaqgTC6Dc9NrsDlK6O8dxsTYTizO5vDcE6cw0j2AO25+Dbb0bsXZY+ewNDsv6oywPwA3AWW6DNDCvOP6OvuTdX1Wm3W2Nf9vgeTWfbD6xdX96so4MFX/1viw+mJndnPne3QSJDo/w9XAYudO9UUgrey5zHFgfSZZ/xWqVXTZn7Ff83HuHQiOWXbE1pi7+tqt9+58nxcA1Std8UWbZ/5NJwDc2e/4/875o7Oo+f/3Oq1r6/xbtu3VBVKZD0TFa85hnddgzSedv+scK1ff+857fPXntAgllqq2U70sbgNtUgr3old/RvO1dCnYcp/JaYSFZMXmEZCBhCxGBXA+b9mbCEVDSGY30DvQjcHxLnz6bz8Eh78se+ChgSFZE0msUOwuzC8uiXIo1tWNUDQqBDWCVA7VBbfXBZvixupqBY/+4DgOXrsf/Vu6sJZYRLlexPjYNnz32w+Ikt2jEvho4u6734B7v/MgagUDke6Q7AVIyOob6MOePTuxtDKHI0+fxt2/fJtwV6gO4wYwn1vBQJ8dLieJEASvbZia3I177z2OhenLOHzTmBC5aFfNvWk4EkSjUUe5UkAkFkCloqFY0KDY/fi///pDpFY0TO0aRzwewblTl2SP9wvveAMcjibSmTQKGQdOPr+I1ZUF9Ay38D9+7204e/4onn36PI4/l4HH0Q2XM4Z4rA9VbQM33T6JmctnkUiV8cafexVmZ1YQ9EVRzJVw8fw51Kp5DPRFkc8lUS+peMXLb8ddr3gzvv2NR/AvX/0W3v3e92LH7q34s09/DA1bCXRa7R8JY+qaUWjNssz9vC7GhaTW07AxFgIko7jE9vXCqcvwOCM4sOtGTI3txT995f9Ff88QLpy7IIrkk6ePYmHtEg5euxeLGzO4uHYMN778Rly8sCjgkNHy4v5vPYJKVZf803oxBycaaFazuP2Wa3Bw3ySCQQ+aiia20aupFC4tL2FudZkR3xgYHYHfH4Rqd6GcKUKlfb3hwEjvALrCAyikISppqszkXNImg1YqvDaSEtzQW3VRSPr8blGMkeDqUWijS9cQc8+hS044CZ8mOdVwaPD4dZTrq+gf8cMbtOP4+XUcOZ1FuaKhVsqJs5DDAO64+U7sntiH6/ffhIHuQRTLWaheA2cvHMGRsz/BUjaBTL2GXKECl+KV/sL8W522/3VdFJDBoB/bt29DT29M3HQSyVUUGgUUqk5UitsA7ISOIRhUlEedsKkaHASknUEoNreQKlSXLsCtVoaMMYKHcDTELt9peOC1e+FoNlAsrED1llFp5qCrDtg8EaiuCHqULjSK69D0GVy+/DC64xVcd+02HH32eSTXCrju2lfhvvufweJyBoFoHPlyET2hOJSQC+lUEqmVdSEU0+Y9u55GtKcLDDYpZgpiT8zYkv6+fpw9fRoXLs7C6w2jVtPk/BgKh8Rp6sypUwLwuoXABDjo1tJsolauiMNRqVqATbULiEsXCrrEdHf3yFmPalW6Y4SDIdk7MhqIcynPqiREEZTnPBeJRGTP3Ww0ZK3hHlyIhe25mPNiPB5Hd083CsUM8sW0PIdqUuYP831IcOX6ybMUicGyl2f8SJN1AB7vqkjmF9HTH8ErX3MbcpUkijXa6mtir0vSGR24nCQ9tuzwewJCaElslDE1uRfnzl3A+XOzyGezGBwcxODgkDgNkaRLgbTWrKJp1GFThAYNnyuOWoVAqV3IbC63E8EwM8OBmpaE3dGQts4kSihmW1CdXQiHeqG6eW+8qDfS8AeBUiGNeDSORsWOZsmDuG8ED3/vSfzyW96JE0fOYvbCJQQCdHqw4/rrr8NrX/MqsV9mjm2zWYGh18XliupfS+Ute2Gu/UIEN8HARtMQInJV03iT4fUFUK6UJfNWnHqaZjwFc48JCqrMrqZi2dGSNYAZ5Y2aDdmUhge+8xgevOdH8Clh7Jvaj9WFFbn/p+bnUHC0EOkOYnl9AZ/89AeQKS0hkZtDw1ZAIO7BamIJLYcO3c56AEF4P8qlIup0h2q5RLnvtNEdqgGvj6J25uLWxP3JsFENr6NYYoyCH/6QH06PE8tLaygWqpK1rdUN9PcNCIHcJw5gJEk1pZ0sByASyulk1GTuO93FSG432EZUv7rMswOJJXSwae+f2Y+vOJxcIZxa+wTuray9YOdemb9jvvW/30eaGcpSGxOSYNv+uL0nYo2JhHkzgoIqXBOo5T22zmMmYdIGW9uRhSC42+5AMVHDm17xe4h49uLd73ovPkbg9ropIUjZwPagjJefqGGShdvAbZsGxwc2gdvNEvBmC2y2wE9lC2wCtz+Vt3XzojZbYLMF/mvA7V/gC1/6IhYWl4RBPjw8JHYsXp9XVDcEcQkeEAwkU5Vsxt/6nd/G7MULOH/6LMa2jGNkeIsAZ7RMZeYOD4HcZVqWgWR5UwVKrd2dr7kD23dNCqATi0QEVCPzmMxhUbtQtSFWoQ0BWqcvnseHP/IRHLr2OlFdPvnkU/j2d76Fz33uc3jsicfxrW9+U+xqqTJiQbfRVn2w+MXMxVqD9qTmQYj6p2ZFh023Q6s48Icf+AKef2YGpWILY+NbccP1u/Dwo8ewa+cgWrUajh55Ap5gE+EeGz791x/Glq390NCAXSEgS9/Fti0eGZZtWxyxtBHQpG2J80IepC6MUrFNpWUei/i0HWwrSSRjtc3CNG1kG6b6ymYXYIY/S6Yks1GoriRQghZqpYxYPNUamhzwmPnCAgtVeQQaeT4geCCKWwNy2Ko3q2L1SnYy7xUPOMyW5QGdDHwnswdVE0CuGVUEPQH5WadylWaWtDfSAZ/qh+pwI09VFROA8hv49n3/hpKWwqX1s/BFmDVYhVYtwNAaUKlGbNpRKTcQC3fjukM3Yd/uQ+iJDSLsj0OrNSVfmRabNqjQbV5odjtm5s/j+WOPolRbRl3fwPlLz8HlaUpRkPe40bSJpbaNFqCGCfK6fVRx2pDPlljGgscVhFY1UMjR5tlAtUy1nROq0yeHQXle0yUMbxZPaPtEMDUcjmBgcBh9/QPSV2mzJn2NzGza30qG3yxKRQ265hQ1SjK1ATiKqOlr2LG/F3AV4Ak5sLy6gY0UcyA9UF1heODByOAISpUKqjUNiURKrD/7ewdxzfbdOLj3IHaMTcHOM2KTUmu+H/OX/EimM8jnC1jf2MD8wqKA8GT4e30eKXD5fG50d8cQj8ekgKDXyQAmSE1yBO1tzXMgLaREmUebKRttP3nQriIUCptWuIaGJlnEDipBnXA5mUVUQamaF/VAtVJCtpjC4socLs/NSm7z5bnLki/N3Fu+JoHcyW0T2Dm1C1uGR0Td3Nvbh9GRLQJO0+KZH4jXZocXxTLLkUAkFBZlANuc4BiVB1T2ERQiYYLXxeIHB1XLqKNlaKI0dLgcaBLIrdPSq4KZy9NYL61h+vI0VtZXkKUKKJ9BLpcVlfX83CIyuQKGh/vQ198nbPauaAyPfu8JvPLlL8PW/hHEfEHEvAFkEymklooYi++GTSejvCqKPlrA2+0Ej0tSlPJ42EdY0IdkMrKdaVtdrdCyi9ZhdpDVzUxfu9MFj9+HXKkofcsg+aRWR3dvj9h0Ky2OBlq5mod3ATN0025a7LaYNSp5XQ35v4Ac5D3wLwg0d4CdbNerFXbWytlpQ9ypHuwEAq3c2KsLHhaQ2Gktatm58rnsSxYYyc/TCX6xmMy/s167E9ixwF3rM18NfF4NSHWq6ywAqhPQEYvXtlJERKnCxjeBWwHDW4YUQg2SCxwKEqk0dMOO2199J/7hS1/CyRPH8D/e/TtIJ5II+UhEqJtWy4LY0M6M8z/vi1nhMTO1aJ1rzhWdoFCnGtgCjyzFH8HbTqC3E3y2XsOyTu4EnERdYFnXCuP/in0114/O93/hvnLMOGnTS29ZSBGOKnhazvPimLHt8jlQ0QvIVFKweQx4Qio0pYpcI4VcNY1GUxPCCPPq2Ocr1bKpjqCVfDAslrh09VhdW0csugWvuPkm2HUnHnrgOVy6kMDr73wlbrvhNqzObeCJHzyJoDuIiD8Ej8MlADIBYbG6VcSH7gUQ1gLSrP7TST7oBGb5uKWosKyzOx+/elyYfcZU0wsho60gZ1uL8wWVHRx/7a/Odu7ciXZ+ns6++1K7VevedQKl1t/w3tEud+/evZLvahYXactuqm47x2gnMGn1oU4A9wV1qSi025bHV6l8LaWpRS54qc9kjdPOvmm1yUtdqwX6WvPAfwZ0W/3UKsh23qvO63spIPXqtrWef/VrdI4viwBhzR/WfGbtuyzQ/6XmHzYdeUeSjcf9FndJNirXbaLgD0fCYtdIa/FIdxg2pYXhLYM4eeF5PH70XsQGPYhFoigVS5IXHw5FJIohmUyhr28AHoJybg/OT89IJET/8CBa9gaOHD2PmXMNQNExtnUrtu0awlpiXtSQZBJV8i34fXytKmKRIEZHB/DM08/hyLOnMDTajx07JpHO5FEo1MUS1+mkk4yO0YleUVK63A009AKAEkJeG0rFgrjT3Hnja3F6+jz+7iv34+2/eIcAgnTG4f5RrKrdKjKZpJwnaNHLfcDM9AKC/m64lCDOnZ1DX+8g6rUmjp84gWQqhwMHJgXUCIWDSK7VsTRXxEB/PxZmL2H8mjiGRj3YsXMC50+v4pHvn8DUtutx8vg0BobCUH15TOyMwaa4MH1hQ0htjbSC17/tTlyauYh4LIgzxy7iupftxK23vAxaDfApPdgysguf+6uvwBPw4vT543CoLRTqaYSiLjh9LWy/Zgx2RYc/4MXa2jrCoTASayk06zpcVCv6WvAHVaCholVXYNRVqAhguHerkA/HRrfi9KlzyOazePkrbkMitYG6XhGyy1pmFTt37UapXMP6RkJUdNlUGtVKGVq5CFWxoScaQi6dwP49uyXSpFlehj8cQr2lYy2dwtGzJ1Gm7WezARrJUnXtUX3QKjWUmYFpdyLiiWKyb1KUcSS0UtzndplOKATurbFB9SWxo2ZTk32V20MAQoNdMaDTeUHcPwiQUNFGAa8TDroxlBlZkcKuvVuwunEZP/7JaawkgNlLSXR3Kdg6No6dk9fglTe/AQOxKThsAaynk5hbmsaJc49jfu04DEcV1YoKreITa9tsLoGqlkepkhUSwNi2Mfj8Ifi8YbjVEJLJEpaXkihXDTSdEdSNOOy2cbg9o7C7InB4DHjDOup6ViJLAu4YVIcPdpJc9YpEtbi8UTTo6uJIQlV1qA4njJITjayOVqmA3pgdudJpODw5jEz24/zcHC5cSGAofC1uueEWzC88AdW9jlZzCapSR3IjicXZJMbGDqBWdeORh58EzZf4HpPbJ5FIrss5qV6qoVVrolnWsPfwfqxurMserSsSE2DU6+YY0nDiqWPoGRtAOlUQch+/OM9zjK1fngfo1uTkft6OYCAgRFK3qgppNJPPcBEXhxAC3oxBikZjQsii4jUcDKOvt0/2oaU8LZN1OTtzX9lsGQKMedwe0zXEYJQCbfxtqDEKwGEThwtm55JIRNCffYbZ8jz30jmKZwnWCwJ+LzKZtPxNIOiV84LdocsZg9bI7Dt1vYBYdwjXXr8fDYOhy03UNJ6RNCHs6I2WnDNDAUbgqHA5vHjwgSdww4134Pz5Czh1+izGt20R0JvnVhKYxeGnZTqGMMaBWzkSV/SGDQF/GEZLEScqKnMZ5VSpZVCqbCAYcgvJplxo4PLMOpYWsmhW3NDrNfzir9wFOtH6/Q6kU+vQ6zoKqRpW57LwOmJYnUujN9YHh2HARZcbGyOjVKwsb+Dtb/9F3PW6W5BMraC3K4aWrqGp19BkjnswgEAgSJRa7r/ioEKVucAO6FQXV2owbA5RzvJ3JK5VyhX09fXKvScArJJUTxcjEuPpnmLnmkBScUlAv/lLG/jLT/0zli+t4tq9h7E8s4Lh/gHUKlWcX5nHxfVljGwbxeX5Bfz133waO3Ztw/HzRzA2OQjF10KunMB37v9X6Aqtm70SzcM+Wqsy8sgJj9MrpBGed1RXC061Iep9ulDpf9IAACAASURBVIe5PAHMXGLfbyIY7JIaQqGYl3VSHMsaBmKRbnTFu5HPF4UowjoJ42joS0F7bq7JJAGUy1V5TyEI0MpcNwmx7HMSdUKHnhbJgub5kf22M7LCOg9Yazj7r7Xvsx4z94ZmP+58zPwbc79kqs9N4LZzXyAONXRhMkyCpqm45bnb3JGQ9CBgPcFbIbea6mXSL7KrJfxcW3H7u+96Pz7+sT/Ay66j4pbnW36WTeB2s8K72QKbLfCz2QKbwO3P5n3fvOrNFvipb4H/CnD76c/8Of7qb/4KC4sLUhzYuXs7CsUcXLT1EQWZqYTg5nzm8hzGt43jo3/yMXz+z/9GirzM6uCe1qW4UReg0SGsW4KNVNGx2MonUs3D3NH3//77ceerX4lYLIKueJcUyakopW2aKGakwEqGrS75XZcvzeDXf/XXJNODqtiF+Xm87g2vE5vnickJfP/7D4pajfmYVAZXCPIwm5HWQw6bFJ0Z5MN8ILdThY0WdoYb+XQDH/7gZ/HoI88hHhnA57/4Yfzz//k+HnviKXzqE78De70Hv/3f34uBkRC6Btz4yJ+9F4OjMaTyWVFkaY2WWD4xw5OnEII13JSvrG8IICZ5Zk1drGlpfUqQlkxj2f+3VyEp6nNzb2dmqqmkMfPunPIcMyfTIYdyAT+YUVarS9vynGK36fAHTZsq2gbBTrWYBw6nKgoOqjH5hizIeJgj6nbBrToFBCNzlmcBsfRhgZ5FGzsPPFQmK2IhxYNFGWUBawkb5bIpaLky+nsGJc+VVsX5chX+gB/VehF/+slP4fSlp3DwlimUGkkUqxtwqi04m03UMyU5EO+YOIgDe2/FYN8UervHEQsNSJ4xry8ejoo13VpyESdOncCjTz2J6aV5pPLr0I0yxrb2YNvkILwBE5ylxRvVbZVqTZQAVLpI+7KWRtsiwwWvOwgXAeBKC6VcDardDVXxQitrYkvIYoTP60Uk0I277ng7UuslrG1syMGUxTqyi7u7e+Wg73CS0eyWx6iGmbs8h1wuB3+Q6hon7DYP4rEepFLrsCtlOD1FhHtaSOYuIdLlRbZQgMPlh2F4sbqSQ9gTh2J3Y3p6BoeuPYynn3kWxWwRe3bvF8vRsZExbBkYxVvf+Bb0xXsxPTONrWPbhBxBJi4JDgT7CfKRfT63uCD3jExyqmm1Rk3AVlqd0X6KDPmerh6xb2RBJ+AJoVauoZQzC8bRaBi5ZF7AXr6H4rRDd+poyIFYSN5tSzQq8anwJBmBB1lap9VQqRdRLOdF5X7ywjlcWpjD/MKSZOgSdGg1DVGYs8DU19ePHdt34Jpde7B33z4BsJm9WbPZxP5LgSLKXLGyYs4zcw6lcGOHvWlDs84xzW5rQ8OmwxkAKrYW6rWqjEdx5GxRAUWlKtWtLCCbFq58zsrSAi7Oz+LZcyexsL4sY2t+8TIKLNr19aBSLcDj9MDtMBAPBHHN1BT64nHYWy10RwaQSTVgNFngUqVYUy7kodpsiIWCaJTJqtfgaOky7gwqi3kvnCw26MLHps0hi62hWEysD+0upxBkQlK0LwugSPCsUq4iHu+DprGdlXYukpmXy28OVYXAvEGiRx06x4RkVhpwyMilgvnK0vdSCjULgLFAGoEg2kAqf0dQwwIUWQxh4cECszqBoU4A52pwpfPnTuCY72USfcyvToCT/zdZ81fA5s5F3AJ1O8FI632u/rsXQFOJIhY9qJBtxCJN7NakFSQrSyZDh4JCuYKevn489/xx/O57fxdf/cd/RCGfQVcsioG+AVSLJZk7xZq1zaCX9pVM2TZgKj3UzKr9j9qgE3yyQG22q2U13Xl91j3qBNY7wTW+r0kcsrJUTZVyJ6BtAeR8jvl5OWeQ+ASxaKejN+3MVSetMp2o1MtC9lE8ENC2WC+g2qzAGXRACbaQa+RQrORRo8Wh0oLicYjagoBtLpuD6vTgvu8ek/X37b9wF7YNT+H5H5/Ct7/+A+zeOYVffcdvw67b8MwTRzA3PY/dU3ukCFkvV+Bj3IHeQK1UkiI+7cmptuCX1Ub8/9Vq2pfq09b1WmPAKtZdDf5bgCILeASlLDDSWpv5r9Wf/iPA1uqnnUBf5z3p/HzWa9AC0LqWTtID35/AGNW2ySTzBt2SP2iNS4ssYamPxYlAgBi7rFXW/e4kZgiI2qRbyBXL4U4g1brmTiDTuqbOvtT5ea3x+J9ttDsJH3z+C8BRO4Pb+vlFJIcXCp9t35EOsLnzPa372akWtn7Hz9Q5P/EaLADf6hed18/HLUWOZQ1tzXlXg9LcQ/FbHFIcnB/pKMFra+efM9fW7UATGlTaZvoVGA4d9z7wTbR8tB2vYOf2HUglkkJUIh9gYyOBocEhIY5VaT9uA5KpjAB3K6truOeec/AE6rj28F5U6hVR+O3Ze1CiA06eOYGp7WMYHuoRcEax+1AptISw5nF7MbdwEQuLl7Bn/yQiUTdS6RzS6RLKJQOxaB9yxbxYHPtDTbz+jbcgsTGLYm4dkxPbsHfvAawvJ/EXn3oIt945hKnJKdOdxO+XPkcVODen3BdFYyFR0C4urOLChQ0c3H8QDpsbPd1DWFxcw8Z6Up5P4tPi0mW43VQaq1i4WEE4GsPefdeICndixyBOn31eCHX79h7G0efP4bHvH8HB6w8jGvchm1/DyvoC3vYLb0Cx3MAjjzyKm6+/HcdPHEOjXoXXo2J5cUHmiBtv2IfhgS0oZDS4nRF8796HsLy2hGK9iJ3XjCGdX0e4y4sde7bCpmjw+JyiZOM+3+V0o5SvoFyomOuwswxf0Am/J4rEUhYD8VEEXDEkV4uIB/vwlje/A3/5mb/B7bfdiYA/hMcffxL/7S1vxqW1y3j4xw+j3ihhYscYDLuG+YWL2Do5IvbWutaEVq3J2j3QP4ShvmEUC0V025LSD+xOp6iuz1+aQa5cwVomhUsL8wh3x+FU3VC9PrGmpZ2oSteWsoGJkW2IhGLiDEOSIsErr9MvYD1JAh7VK8rsUrkia6M/5ILuKAH2BnQCuA7DzClvGcjmi5Ih6vF5kEitwO6kBb4PNS2PfLWMbEFDSw/g8MFbcf2BVyLi64LubCKbT+AHjz2AUxeOweF2oVDmnsWFcqkFe82Bwnoada2IspbC0JYoBka7MD4xgt7BQaxuZHB5LoWlxSIqFbrdhNBsBWHzjgHuYbjUbvgDMSgeO1r2HFr2DLw+Q3ZARtUFaIooW32qDS6vgiLsyGkVISZ4VRt8tC8vFlBJLUDV13DwmihWV4/AQBkjYxN47MnTyOa9OPb4PO78b2/Fy162BQvzz8DvqyCTWkEhU8BQ33b4PL145JHn0Wgq8EfCmF9aEJvvUIiOOCHs3rUb6yvrOPrsEdx6+2344fcfwitf/Rr43T784MGHMTK2BRvr6xKdUaH9K9djG89eWTlTct532uzoHxiA3+tDLBqVfr2+to5CPoeFxUU5H5K8yNxaU/nqQqlYQSgYEJcrcQExTOIRAVoSKwnG8vyuMW+VpGHGZNDtwcl5rCX7G7rIcLtAZx0CZkI2U+ymG47Y0ZuRHZz7ZA62k/SkobcvhrHxfviDTiguglsa8sUUmkZNYhY8Ppfk4DZadTT0OgqlPKJR2rI3EQpE0dc9gGqJ55QKkhs5aJobC4sbGBweoi5dMrkNh4FKoyrnbb63Sahrwe1S5eBSq5bl/MszENuCcS/c86tuGyq1HHx+rpUVqUd41CDqVRvWVwtIbhRweOeN6OryY25+GrPTZ2A0m+iKdKEvNgzUVdx4+FYM9Y6gWdVEVZtMLGF+4RJ6urrwyCMPI5FYw4c+9AGMjvYjGgujVMxA1+solYoyjwSCjIGgCxT3kXSEaoqqUhP3Bg/sihctjhOtKiRWErcG+/rQbNXgdSuSK+uyK9IvqHpt6mUobpecX1tNFfNzG/jG/7kPC9Ps19fh0rkZRANBuaeJahaXUsvIl2uIRvvw8U/8OZ4/dhI3v/w2PH/8GZy/fBLv+Z+/ju//6Bv4ybGHMbVrEA6VKvuakH00quFtJPkpsMl5nBm0VYyODYg7UiZbwcylVThoTe7yoVwpSX5xJByTa6mV6+jvHZB1imuIxE+0SPSswtYGRwm+0lGKilsCt+JwxP0LIzHa8SDihiKRJ8xnNs8R5jmFIOqLdyTW+s31vXO/Ye4DzHMAo7qu3rObSlqzZmLGbnTG0LCv877J6c4EbKW2Ym9n45ofwgRubXJEkNeyGXAaEOD27js/gJhvH373d96PP/3YHwpwK5ZnbavkTcXtf7az3HxsswU2W+CntQU2gduf1ju7eV2bLfAz3gL/FeD2zz/zKXzqM3+GRCoBVVVw7bWHkCtnBLilRRE3o7Ri9fDwYNjwo6cfw4GDB/Ctr92D33/X/8affPiP8ZrXvAbT07OiCD118ozYLHFTzAJjuVwURV06TYvZOm57+e2SaTs+Po7u7m7JrzGTIk1XHG54m1IsNW2I+ZpU1/7DP3wVTqdbDplLS0tSwHjPe96Dd7/73XLApMqnWC7J4YzF5hrVwi4qPmkto6NWKQszVaHqECqSa0X84f/6OI49fx6f+ORnsG/fsKhtT509gXQ6h9/7zffj5a97K67bvReecBNv+cXXwOaqA3YN8d5uaQt+Pn7zoMFyOTf9urBD3XKYtoqUVsEvFouJ8ox2oyyoWsVBFrwG+gcEcCELlPaHVl4k29FUZlnZe+1MRlPwC0Ux1bf8BC1hZZpLHNWLPNTYHbRV1uAgi5f/0jaaFkM6Fcm0HbLLfWbmDtmwGmpYSi/i6Innsbg8j1w+J0qQYiEPpeLEL7/+l3HzDTeLus/l8yBVSMHr9+Kzf/dFPPjovXjrL92BHz31MMJRFpDsWF9bRNTlwaEd+/GKW1+HsfhetGxB1HUPDCMA1RE07bVaNTx75DH801e/iKePPI5yrYxCtYWte3tw2x03wOf3Ipejurgmlm5kLButGlQXwSyqDetmXhcPU8x5qjdhNJk150Ipp6FeNOBXw6gVNenLvV3dmNq2DXt278DYwDA8TlrNdcEwVMmiowXTwsoSpqcv4sz581hcWpC80Xla1M3PCaBLW2AWKpxuFi1VaDXmyTqh1UsYGA7jwKFxqL4qnnruYQTCLrFVHhrZikZDgd8Xx+XZdTz64BNYWlzBz7/jLWJndurEacnTdbvcePrJZ6TI84pbXo4/+eOPYCA+YAIGdBNvGmLrxUId1bHlSg1nz57F0WNH0TfUj5HRYbj9bhw/cRSpTBKxOC15s+jv68PWsSkEvBH4PWF4HUHYDZOxTUvXZoXWqC5otToya0m4Aj60FCdUj0cOogIOSu4fLXoJ9FMpT1tFs5BDdQqt0gn4142GqAmY+bmeTeDihYuYnZkR1fzFmWmsrqwL47qnrwuTk9sxPDKMV73xddh7YB/C9giqqMJluOCxeUWxVKvU4DQUMEWOalL2W4KbdtWBnFFHxagLSOpyOOBxcv5ykH8AR8uAjeroWl2AV6qXbDy024CavYWsVsB6al0soM+eP4NEag2TU+P4whc+h2opB5vegJ+ZaYYOv9srdrn7r3sZcoU8Ah4fQr4gqrkCsusJOA0b+iJx1ItlKRQ2KzXJtPJ5vNI+iltBKpeF6vOhYbRQ4nVpGqZ27EAuk0UumcFQbz+Kqbyo1KnSTeeq0F0+Io6ifBYGt6MFB4vHzICyc+7h5MnMbaoqzWIFlZ6GfgU0tMAiC8S4GkiywC8+binN+Jk5B1lAh6UStcBbC/ww5xxT1WjNfXwNYZ6TVd62Gb0amLU+gwWKdYKxFtDUCY51gmyWKvClln1+rv8ISDZYeGFhkbZ/BG/JgJep04RzmYNNq2TV44PL45Hc59tffiv++Z+/iltvuUmA22PPH0XQ55dCjChZpd3bCkaJBmBhiY4KJsmiE5y1CkJcAywbVgsksq6Z7WVZ5PJarPvRadvaWViyQDuqZax7cTV4a4GB/+4e2Aw0DcYh2OBSVCjM6JR0Aa7LNlHwV7WSCd56HTCUlijZK80SWt4GXEEnoOrI1zJIFjdQ1EswnIaAjSSyTJ+bRTXXwM+9/i2o5Bv4/P/zJWQXDPzR738Ab/v5d+DZJ57B1/7p6wj7Y7jhuhsxOz0L1e5APBpDYm1VSFdjW0akoMs6lmmTR1C1Lu1iraNWNrMFZHYCtWwfy+rY6s/iYNHuJ9b96bxPXD8J3Fr9mvsZ3hPeg6sBSKsPXg3qXd03rXty9fsJGNpWSluvLYXxdk4zLRG3bNmCb3/729ixY4cor1jA5RrUCcTz9Tv7PfcT/J31mV9EBhBbxivAvjX+OwHVzuvqJFx0AqKd4K+l/u583c426Lw22eu127LzM3cCqPLZaYXfdiPpBFmt53USEzoB35e6Dn4Wq02ta+gcJ9b8w9+ZTgAm4Y5f/NkaW1cTV/h7jlkq5rifEbtkrptcCyvMIqwJ8SESD8LhgWRfnr5wDEqwjoEtBBOKQtCjrWkykUYkEkU81iVqSn84gktzC0IYJOHusceexmOPpvFLv3kjrr/5WlycnUE+X8fScpZmjZi9dBHbd2zBxLZ+AQeMpgsLszn43P2wGW4Ewyq+9i//iInt3bjmUDc2Ugn09Q1hcGA7jjx/WpxBqtUitu8cwb6DE1iYP4PDB3djamIbisUyvvzle9HX65d1p79/ENEIrWtLCIfDkovJvkmAZHZ2Bs8/N4dnn5nF3W+5WdwyDF0RG1xm3TIDfv+BfSgW85ibmxV13Pj4FqwuFfDovc/g9lfejEtLZxGO+LBnzz58/Z+/Bb87ggPX70KsK4TevqjYM3/57/4epbImeZaHrjsgFqBeTwDlYgUPf/MnGN/eh9949904e/Y04tEoDh08jFy2io996C/Q1Gw4dPN23HbHjThy/BlEe0IIx3wo1/Iw7Kbds0t1yfq9sLAs0R602KWjgMOrId4VQCqRgUcJopipIObvxWDXFqRWi1i6vCHZt1vHd+GebzyAaw9dj+ePHkUim8cH//iD+Nb3voZsaRWDo1H0DgXxr9/4KvYd2oNAwIt6nQpBO1KJImKRHuzbcwie5HlxQsrmsjJXhONxOL1uXF5cwPce/j76RobQ4B5NsWFk6zgqWgPFRBJqqYb+SDei4R543AE4mKNZs6FWZj6lFzadRFfuKxySvcq1UWuWYPc1oLh1OJymFTjJBgR5SaCFjUQzug/ZEY0F8MTTj+Hi9Ax2753A4ZfdjO2TBzHRvx81A5idu4QfPfkQTpz5CQxnBeHuEFRvGOmsHafOrEO1RVFLbaAv6EJfbwTDWwfQOxRFqVbGSjKBbKGKVKaOjXQD/tAo9EYEuh7E1m0H4AxOIldzy37fZueZRJM9t0utolGrwNlSEXR2w6+EzAz2ppmhmm5V0HAxe9QLhcajRg6qsQqfbRHN0kmszT2LP/j9d2Nu9jK+dc8jqDVcMJRurCS88Aa7kFqbxsL0cew82It6pYxCtoA33vVWLC/lcOz4NGLxXpRrNUxun8CZ86eFcENlLOcNtqHf50epUMLhaw9jeWERi5fmcPjwy4QEcfLESUxMTODSpTn4fSFR7XOvwPHV29sLr+qW15mdnpGzYiaTkbMjzyxdsRicqio5tZxbeabgv8y6JZBYrVRlT0I3Ju4RaZkcCATQaOqo0eXK4zOjPWoktPpEfUtXHQK0VENy389zNbeb+QJB1AZctMS1G/CoHnF8IvmCazTP/qpKYDSLhp7H0Ggcg0MR+AJ2BEJuGLYGCuWcjK98ni5JbgFTPcwerTcRC8fx7DPHsDRfxl2vvhk98X6cPzuDU6fmkc6Wceddr0K2nEFBK5KzjJajhUq1IvOPR3GhUa3BqOlyTqBy0+HSEAz5UC7xrMJ9kk3Uv3qrhpZkNmtCxm7pdA8LI+CLweX0QimE8dRTT6InHsWBPdeISe2vvvnX4AuEoOoerK2uCz3P41JQyKcB1LF1fERI1rwXf/lXf4n11Tl88MMfxMyFk9ixc5tkCLOdV5bnUSoVMD4+BtUTQrGwAZqK2BUn3J448rkKFpao5N4Om90l47RUKSKfS6GnJwKHXUeA7VbMiHOS2++CXiuKvXsylRXQb30lh6986WsopKrwKj5oxZoQTElqXcosYyGzjnSuhsmpA/j4n34WH/zjT+IPP/xR3HPfd3Bu5jh2H9qCfG0Jg+MBZEvz8AQMVPQaqlpD7hPXTBfJ9lSwtzQUCmns2bsLPl8Azz53AsVSE/3948hmSgiG/FLbmZubE9LA8MCwkKe5hpNoIHvehhnxQ6It12GJP3KbGfO8ftkPyF6bTmp0YtJMRx+SllW3mXPb3i9Ye/LOvY21b+CYsEho1p7Rel47rULe88qeztovkZhPsrz585X9NvOmufabJDEHY3F4rhDCs2mXTIUtOfMk5spehjxzmw2lZKdV8vvwsY/+b1x33XaTZLFplfxSR7zN3222wGYL/Iy0wCZw+zNyozcvc7MFftZa4L8E3P7FJ/GFL38OiysLeO7oMxga6ReFjT/sQdNo4qGHvo/rb7wRIyOjohod692KldQatvZswz3f/i58blqk+XDo0EEwh4SMYCrqzGIaLRNLCPqDyJdyoiTzeoLYWE9jYGBQDlgBn0fAQf5Ns9EUVZo5SRtwu31y+GHxuF6pwesPyIGmmMsjECJj1BD7INrW8L3yxazko1AlzE05D49kq6ouj9gQ0VqYWTkE19LrBXz0I3+Bf/v2Pfifv/sHwt5ttio4d+EE4vFB3HLwLvz8W9+JHTtG4YvZ8dFPfACDW6JQPTZUtbIoiKkotguI1M4wNFooVmtSXGMRjmou+WpnnXCjTi2cVZyXzb3Y5rC4b+ZH8eIJBnCfT3Y7X0EKJG0ggKoOFx+HgWqliXJVE2YuVRq0CabVFW2mdFsdgaACu41WwWU4WkXAKKHeyqJQrGN9LY9UJofV5BrWM2tIZBPIlrICmApoWqyKUnNgoF+YsbQ4vmP/a/HOu35D2MEtp4Z0ZQ1+nxPfePRf8aV/+hJuuGkfVjfW5N6HQ3G4nCqmxiZx7Z5DGOvaAr8zjrpOUIQH6TCqJQOLq6t49sjTuO/79+CZI48hGPHg0OGtCMU8CMaDcAfMLL9SmaxilxzqbczetTHfJ2UyfI0S7A4Nff0xAe5DoTjQcqOQbyC1UUE5Z4dP7UZvbAu2b92D0aGtkqnDw6ZpycRcOUBv1qS/thoGUsU0VtdXRfl75vxZZHJp9A70QQdzdotQVFpbN7G0zAJkSPJwPS6/2Huzn2laDhNT/QiEqYYsIpNNYGllFZFYD06evIiWzoxnm4D4LMjrTQNzcwv46Ec+ihPHTuChhx6B3x2AVm3IQXbXzl344B9+CHF/DErDVMvS9rjBzB8b85RVUQTPLy3hoR88gkg8gpff/gqcOn8C99z3LbSwCsW5horYG7eQy2oYHhzH9sl9CPnj+NEPHsOpY2fwlb/7MhbnlzExNo6tE2Ni9UpWBA/H7AfsoKqLtmx+KQBRVUQotUFgVDeBqhrBdXcVDaUsB1whI7h8Mo41EinIMM7TOnUD0xen8ezzz+H0qTPIMSurloXLZxeGdVesCwf27sctN96CydEpUzGuqAi6AqIoJ/OaBaaGxsxeFkLIsCZrnQoBK2rIJmORbG2+P4vHHFQEZFgQILjG7E3ON1TuConEZuD4haMCTB89+ix+8uTjuDw7DRdzuVhsSS7j4M17MDjcC63CbG4n9uzYJYfxMyfOoCsSF3trFiXq5ZrkXsciYaxtJNBoGfCQPW60kMnnsLy6ioltk1KM8yoqWuU6glTM1wx47Ap6wl2YmV+B4fbL2JYsVV4clY2iEjXt1ukuYDL2OTZMpjcllJxDCD5YxYerQZGr1YdXgzOdP/NvWRCxQFYLzLXUeVaRxJzyTKJJZ0HEAng6H+PjvA+dasHOz2gVVyxwxgJ4+B4WENcJtlnXY4G6neAdPzcfpz21YN+m2NTMu6XNKedbu2nvTYt9jz8gyiK6Kxw+fAhPPP44Bgd6cfjaa/HAffeLgoavYVrcXbHONTPdTUWfALfMaOuwLe4EjDrB6U5gtRMwt16L12SBjfxdZ74w20MAKa55knFsfln3r7MdOh+TNYnjiNlraIpVO7+dNgVG0xDFjt/jgcrM60YZpWoJnoAbbq+KQqWASquEhkMTJa4jANSdNaSqSSTyCfx/7L13lCRZeSf6i4zMSO99eV/V3dXTbnq8gzGgBYQWSQjE7gqJlXQQMgghpEVmxcquHiAekgDtE/vOSughFiGsYGYY0zPT093T3lZVl/dpKr3PMJnvfF9UzASl2T17+E+iek6f7ulKE3Hjxo37fT8XiUXQrCuI+pM4OX0fnn/yNP7pq6dx16FpfOpjf4HUegbf/faTWF3ewNT4Afi8ASzML8BhtSGZSKBczMMuiXC7SAlWgcfnZVt5znDfbXyZ58PrgeNmoNSYl6812nTZw9574jVgW7fHMJMVjM8z5rUxp/eOqXnvacxJ4/vN//89e1RWcuj3jPH5xvkRIPbCCy9genoaJ0+exNbWFjftCdClfZQxt/l6mpqWhq2z+TtfBSp3c5eN7zMDxWarZOMYX/czdueY8bO9gLT5+pivhWHvzHb8bXquvKaINZqnxjpBSuS994wxt43xN1sWmq+NcexmEp1xr+y97gbobYyhAeLSWBj3mxnYpe8xQHPqGtO6QUQuBmxpDZckbqDTBq9Y3YHNLcIXdMDqtuCZU0+jWM0iORJioHBpcYEdaIqFEtotGSMjowzi0L50dWsblPbbklWsb24gXyyht38QN2eW4PVFMTA4ikAogqWVRczM3cTYxDAr9NwOLzwun54br1oR9PfiysVVJj9evvgspu6MY3AkgLZSxsEDk6jUZDjtHqgqqdotUNUW1jcWMD09gYceOIl0agtf+co/MljrsDsRCkUZoCa1FDlj6EC3roQn9dTLZ84hnSkg/rK8VAAAIABJREFUFIpgZGQSXc3GwPD6WgrJRD/GxyYZhMzn81heXkI44sd/fN/7WFF76ZVZSA4iaeigEwGOAV8cF89fxOSBfhy7awj+kA1PfucpvP1t70E23cJz33kJhWoRR06MIxIM46l/Oo1w0oVw0INg2Ifp6UPskkIkye3NDGyiHflCAY+++QHkK2n4Ai6Q0GppZZ7trMlJZWcnwyo+ml+5nQICviCrsbpCF5JbYGXq8sISP+u9kg+ddheiZodc7ULQ7OjKtJb6cGjiKPp6hvDNbz6FaGII+UoR7/jxf4OzF57F2vYMQgkXK0xPn3sBsWQMtUYTLo8fpWId0VgS5VINP3RoGDKBDeTGIdH+UUYul8Pg6DAyhTwu3riKqtKGLALpSg4NRcETjzwEVGqo7BSgtDuIhpLo6xmGjVXYbQosZzKrRbCxgxLZJzPQYFGhii1WHQtWBZKjC9FuQVtugcRtdGz1uoLV9XW+dvlSAW945GH88A//O0S8I9DaTSxlLuHpU/+A7cwScvkikj3D8Pp6sJ2uYm5hg5+x3qAf9WYJ9xydwP3HD2BnJ49cro5CWYHScaFQBZZWi+hYArDYo7A5ooglRxCJDkDRrKi3rBDtHrh9FO+iQOuWIWtlKEoDbskHqeuF0PZAVO1MpJPIScgqo26poiORq0sYFiIYIgWP/TYCziVcefmr8NtE/N6H/xRf+/rT+J//+GUMTLiRIUVu+yBW1+uopOZw8M4pWC1NZFOb2Ek3MdCXQCiQhKxYMHP7Nu5/8H5cP38FuUYO9973AG7dnEE0EkE6lcHkxCS8bg8vTy8+8xxiiSR6e/qQ28nhwNQUNja2OI5la3ObwVFjbaJ1UxKtDNYaMTdE4GGyNFnD8lolIhQIsXLX4/a+GrtDdQbV6BzHQftQJymXwaRqIl50rSIC0TCcbiIFVXjfzoQnAtGYHAjU6zW2uiUQmvYNyUQcgbAT61vLvNasbaRYKZ5I9rJqlyy3rfYOWq08NlO3MTHRg2N3TqFczUKin0kiKtUKA6lkCU2KSiLB0trVbmkc8dJqKLxHKOYriMd6MXsti2P3HkEoEcRaZh3OoAMttCA6RVRrZVaO24l03lSJZ61nNUtWKCjB6hBg4/lu5b4E7SWazQY0VWYnFlq7SFnvcHqwndrB1WszuGfwMSwvLuO97/oPeM+/fQ92smkUd0pw21xoVlqQRBucpMpvVyCICpwuEfVqjUk4NM5Dw/34gz/8Y3h9dvz0z7yb3XyoPvOHSH1Lbgd5JrkFgwG+HmRbrrZVUCvhq197Cul0FYfvOIliqYFCoYiRkSFUK3m4PTa0WxWIFgWdVhVjw704cvQQqPgg5We51oRFcHH+9p/+wV/ixWdPY2JoFAIRKpU2iIdk89pxfXEem9t5BEL9+MSn/hrvfPfPoGdwhN3F7n3kLkR73fj6k1/EibtHYPcoGJ6Io6zk0ew0eC4xsYlU3laKLKJnoAUOl5P3vhvrWUgOL1yOAGr1NrskkUCg3mhwjUJkeiKa9vUmmYjG9Rf3Q7rs/EXzntd/yvXlhz5FenSgcTyOHlVFxAauQUjJKlqZwGAQ8sxEsr37L9p3mPfQ9J7X9pCv7aFf2/foQC0Bz0bPydjf6Ptsst6m89dVtUQN4D2Cor+eAW4aHyIU875Jr0MIuK1mm3jH4x/ezbjVgVu2SqZ6pLufcfs9++T9/9kfgf0R+IEagX3g9gfqcu+f7P4I/OCMwPcL3P755z6FW3PX8Wd/8UkIYgcWB+D2O9ARNHj9Xs7SJHGG3FKYcf6j7/gx1EsNHJ64g22Svvzl/8lWrCfvuosLvnQ6jdGREezkdpBKbaGvvx+y3GLbz8HeCdx9/EF4PT5INivcDgfbIzGT12LlTTHl09KmXLRIUGWyZSVVJQFUVB/oeTyarMFG71VUyFSEUB5ru8nWToKF2ly6WkjrUkGoZ2+RDR0piaxwophr4jc+/PtYW8lyXtLP/fz7Iat1/O3ffQGHDh5Af3wAly9eRrNdRGIwiD/4r7+JO46PoqlUIFoJKNFz79AheyI9P1Qg0M5qRbVdZ0WkHkui5xxarKQk1tCxdODYBY9os8/gA1tNU+Enw0qWRzYqPiivhvIuOww20Tnq+ap6YURK38WlDVy+vMB2SmTxWa5Uufik5pPWqcPu0JDJzmNp8QKs1gqcLhntVhW1qspZVyIVEXYLunbA4XdC8jhgtdthd7pgt7t0++umhvRmFo89/ATefNePIiSSylSAbKkCzgaefvmb+NRn/2+MTCTg9Tk4t8brDOPw1AmcPPIAkpFBWAUq4kgibIUmC5iZXcDZyxfx/AunMLcwA0WtITEQwsShQYSidri8VrawIitkAjbJ9orGhK4p/Z38POl6dlQFsVgEoXCQwVdqsKlyF/VSBz5nFEF/D7yeOGKRYfQkh+F3xqB0BF2hTZ/VqaNeKzGoWqhksbh4C7O3b3JTJJXNMFhBCgdSWLs9Tr52BERSfipPpV3gsFm16PlhbY1/u+x2NGpF9PSQRVgvavUSlleWcOTYnTh79hLm59fQPzCMcrmBSCTAqpHjx+/EzK05XH3lOu44cQcuX7q8mwOksG1aKBhCIV/Cxz7ye3jwzvvgsXt57hFoWK+T8tjORR4VrsVqCU8+8zQC4SAefOhh3Fq4ilMv/r9Q1Js8rqTOWVgooFKtQrIHkc9XYbd54KY8otuLaNYt6E/04yMf/gCOHzsEh2TlRq3L5WWiAmV+yk0qOiVIVpc+lwS7bpNuJaurDhRLA5pIloJgFj2pkMi6jxtGDjd0w2AL7FYHyvUylpdXsJ3ZwsLyTaxuLGJ9a51BWcphojXB7XZhbHQMkWgEYyMjGOwfhM/pY/s+l9OFkDcCvyfIxyeT+pFjRq1QCeMkhR7RK9hKW88dpNXBbrVBbHUgt9uQVQWSywFN0CB3FAS8fr5/21qTc2xXlhZx5fJFXL16FfOzS8jmU6jVsgiGJASCZPEtY3A4iRMnj6PRaqCttOENeNgGnUgehWIB16/OwCp4cPe99yNfLqFcrXG2LSkVvvQ/vogH778PD951Ly6/dBa9/jCSgTA5FWKwdxCNelvP+aTBptxRpc0NHgOkprHn5gGtR6RHJu92q8BKCAMwMYO3xlPRACLYXs7I1d5V2RpArQGQGtasZhDDAC8MIGWvWtAMuNDfDRBsrxXsXoDYAGIMZ4K9TRczUGR+whtAqNlG1jgmanrSbwJuqeNDoKtt1zaZlMoMjNKEofEji2ZaSC0iSuU67rvvHnzja1/lxgtZiRMZoJDPIxjwM2lCaetKdN2imZ4NutUg2f0RcGsGv4zrYdjZEjFlr1rZDHjTWJjPh15vgElmwIvH16qDt2YAzQzeml9vXDNqIGlQIKstzpSjxiY9c8gumex0CSygXy5S0zulXUcCUpMQYUNBq9NCy9KA4AVsQREtsYFCs8BjNz46iY2lFE4/cwONnIxf+8VfxsGRO7BxYwmnT53hxlUynuT1s6N24PG4WTXebjUYsCVVObkpUFOQM+AFIqtQDpmu7jZbd9O/GWCcAUYa42AQDvTGm/5+M6ho3AffayusWz8a18kMstPnmNUcHJW8CzCa56MBPpqJB2YA1PhMvhav8rxes7am46FrTYAtve+Tn/wk3vKWtzBBrlwu8znomeU6wGwcq/EdBvHB+JnRyOTXE7FD05ueZgWxcW7GPWdWthr/tndNMc7ZsBU23mNW8RvzzUz8oPvbUOa/HgGDP5ftyHVQ2wxsmwFaA7g2PsMM7BvHZga0jfvAWI+M1xifb1ZiG681frZ3PHQrRgs3qnXeDJH6CLQlBofGe6ymUkW0JwhNbCNT2MLLr7zIBCVSFuYKKW7a07pN1uIul4cdPehZTk3qHF1nm40JP7O35/iZkezpZ7tQyRaGVfJidWMd6Z0N2J0aevsSnAd67sXr8Lq9HA1RyhcBQcLacgVDY4OwWFRWvnWFJsbG+5DsDfJxSJKAeqMIp4vu7Sb8ATerAiuFMl459wqDSATEUvM5Hk/yeRMIQkQrmo8ENmUzO1wznDu/gKHhAzh6dAQ72SIuXbqJQr6G/t5hiKIDSltDvdLkfO3ZmQVMHBjA29/+Nty8OYOd7SIajSbCkRisogMXLlzA6NgQ6s08wlE7Tt59GFeunkE81seWpqvLOUxNjOH4saO4PT+PmZkFPPjAvfB63djayuDCxfPI5Uo8xn6/Hf19AzzniZBH+5TRyWEUyzkcO3aAj4fcB1rNGsrkNGOlNUdhNSpd+0ajBY/XDU/IjXq7ArfTCZXW/7YKp80BSbDD2pHgkQKo5WWUck30xgY5uuOJx96GP/nTT+Mjv/mfsLm1ileunOHzvnLrAhw+CX1DcaxsrkIVVHRFgUE0csYpVysINNsY7OtHLBxGV1YhCQIqpRL8Ph9cXg+K9QpWttZx4dY1tKChqSkIhnxIhoOwU1Y4kQs4k9KNZLyf/6TSS26qCPtD6HYox7jKBFoCBWmPJlhVroE6QguBsBd2uw0rayncnl9FoVCF2xvEPSfuxWNPPI6gO4BCtYWFlU1866mvYH1zBv6AiP6BBGecV0ptZLM1yIqVSVH1VhWRRAgHD4/C6VRRyG3DAjcKRWB9U0aj6Uex4oQ3OAKXvx8efxKhONnjCmjIMluxusjdiImcbc60VTt12GwUL0NuPn4oDRGC4mTSZ0duEgWYnXooB9Th8EBpOeFwaOh05yDLp9Dfk8L20lW8/70/h5UbCv7qc19GMBZFeMCKJlpIpaKolCXsbMzhjW95BIm4F1/98pcQjVCGrANbmymoWheKpkFWG8jsbENtafjRd76LlfQE6C0uLqG3r4+BqdR2ilWvRIYkBaJC8TPlCs99siYmoItqXK4ViSBmsyEZj+sKwy4YfCVSD0UDeQI+dBSNLcVz2TxHExDRleqLtbV13vvQXE4kkjyPqaaimpOyd6l2sDlssLmo/rOzCpT3DbSnoPtBtLBqleIKqNamGjSdSnHtPjIeg2hvM/Ft5tYiivkaRkYmmBxLtVl2ZxOLyzdRqqQgOTTE4i70DkQRjPg5YqhYLHNtwU4FIPCZCM0O+DwhQLMhvb3Dduu3Z1dZidzXP4SORcR6eg2uoBNdexc1pQpN7MBm05+Hjq4NoibAY3XBZSV3JxVWF2V2N9nOnupzv1evF1otBeVCCW6vh6uSUqUEu4PIaZQNAdx6Jg23wwNbx4Z3/ci74bV5MZQcQtBFRA0ZHrcD3U4bkkPg/oDWbfE6YyOnIMqohYpYMoqP/ZePY2X5PD78mx9CNBqC1+dhchuBehvr60x2ScRj0JQmq/pVVcSXvvRNznRutQXk8hWMjY6jVq9ibW0eo6P96O2JYH7+FmrFHTz2xofx8CMPwOpyQm01Ua0TOVWA3eLD5koW//B3X8Xi7G3E/H7O0CZb5qYmI1UoIlckUl4Hf/03X8IHPvhh/PpHfwdPPvtdnLl4Bo88cR+7Q9QaadgcHRw+PgbR34Zqr/F4k/UxxbbQvtftdiAWiWN9YwulUg1eT4jvxXK5jm6H8pgDqNcbaDRqXLurcgvBgJfnQbtNZHuBbbypb0KRTjqxk+y+d/NoO7qTDZG5DFKqTr/U9wnkkkIORjR39b2hHmuh7814B7K7h9CdSYgIT88svY5RTURT3UbZ2Efp+0OdQEZ1KUcjMEitZ9a+ukekiCYD86WoMarZdp2HKLaI+jy8V9ndK1JPi9Khy+k63vGmX0fYpVsl//7HfhP333dIj1vAfsbtD04Xd/9M90dgfwT2jsA+cLs/J/ZHYH8E/lWOwP8OuDWaZsaJ04aUcmI//sk/YcB2fWsFn/6rT+mMVLfIiluyHmqTeo6yVwXK8LRCbqi4fv0GYpEYMybvvvtuzM7OMEOfVLPNVpMZrATklCtFeP0uxGNxboDWqnUEnXE8cPJxjA2Nwh/wIBoKw+60oVDIcfYkWc0RCEG5nQQSk1qWGcLdNjStxc0Wsoal3DxSQxFgaXc6sLi4yHat41Nj8BLbs6sxgEIAJKnbNLKcs3vR0QQIqhONShd/9n99HpcuLECAG52uyBlyVKRqahOaUoXXZ0O1nsf0sQn86q+/H/0jYWioQhCasNvICllFvUZ/d3OWagciNAJ7FMrPciCVS7GaeKhvmJzFOF+13q6hXCxzQUhjSKxlAq/owaSoss7GFKgYovN3clOcVJzUwCMQmy16BHAm0vzyOmzWMOySl4uhhaVltsyl4qfeLKKj1VCtbWF5+QrarTRiMSeGBmNQ1AZ/l8VuQbVVg2zR0OoqbJXV1rpoy1006xq8jiDWFlOI+hP43d/4L+jxjkNrSZC1FjxuK166+l385z/6KOJ9/RgdoyLYgpOH78Vg3zjGBw/DolFB64BFdGMjncOtm7c43+rJp7+FWjMPydlFrDeA0cke9A6EINgUVqFQ5hDZY0qk5STQWyBQFnATsCwCjUadC2NoEmyiDz5PDBJbLnsQ9CQwEj/AlnVebwgutx8Wix2K1kVLkTl7kdQvc4vXMb9+Dasbs5ypW6oVuIinhpXb44bD5WAbOGpekfJcVslCmJr4Iv8/gZB6po4IrxBkQoGlKyKfyXNTwG4lhYsPW5ubXJDXGzJCoQS2U3lcvTyL+++9H4G4k/Nob924yY3PRr0BOS+gbyrO1uPErk7Ek3A53egfGEQum8Pi1SV89Fc/grc+8VZWuJLVHbHUfW4f25RREepwO3FjbgYvnT2DqTsO4OChCaxvPIdTpz7LDa5QpBf1NvDyucuoNLqwkB2YRNmzbmR2ctzEmBg7gPRKHj09bvT2BjlPyy75EAoEcPzoXQi4wwzSxiO93GSg5nC9SQ0LkS33NE1Go0E2fyHUmk0eJyIeUIOK7KwJOK03mjw2ckvlplUHpAYg+z4bVrdWsLm1gUw+zcrnpdVlVOpl5Es5vqfUjgyLTWTmfzQcQW+0F5MjlEObhNvnQTAQYZtWAqCIdEI265SLpLJCWVdVdmQVno4VFlKkkpxAtKBLzQIC9clG1ypyc4CaVOQEQKp3Un43CmXMX7uOm5evsLJiK5vFWmoVdSUNbySIvvE4hqZ6UW6X+f4aPzTCVs+CJuHmhWVMHz6GjiDA4XVjYXkJK8tr2FnLYvzgOHoSCbhFOy6dOYd3vPWHcfnsK7hr/CDuGBimBYLnX7vZRKVShtvlYWCQlENdjYADAQ5qxnKzT0NXpOYvEV30HEsDZDUDVuYHoQEiGYCUGdQ1FB/03DA7BhjWyAYJxQDMjKaHoYijPw2bVnqPYVdrAJB73/d6gIoZgDSOxzgXA9gxqxUNsJOz07vdV+37LTYrmo0GVCKEUEOSbe114JYyzgh8UUi5TWx3avxAxOT4GL71jW/AahVw8NBBHjYCxYhIQsAtTx+a/QSGqUQ4qet5arUGEwZeA/3IPk0HoQwQzAAR6f8NVa1xXgY4RediqAPoXOk5SM8rOgZas+g3jy9ZvHJj9TWLbOMavB7QZSgFiKTFuckyKecJgaJz0Z9FZNuu2zpTA41yvgkE0PNf3ZIbXRFoCWSOXkNbaqHr6kBwdOH1B3D+lRlkN7bw4Mk34PDEMfhcUZz97mnkttJIRKIMUDF4J8uwUb67RM3kJitt9XgAui5kV6ygK1gh2lx6nvvuL7MFngHaEchiZLsaltOsrt/1vzPGwzy/DRtcQ9GsA4EEbL4G8NLrzdfNAPKMeWbYNhtz0bgGxv2kKxJ1Na0BNH4PGCyQO7WumP2eZmCHGtI2zgqnpvSxY8d2G/eGna9OIjMTLMxgMw2Vce7GPpCOnZRJZrDUAImN7zfm5+v9aZy78TPjfAyixV5w0wA//1lBbmRBm4BZY4yN1xqAtvFd5mM21jTjHt+7HhjHZVw7M/Brbsq+nvrWPF+M49/7fv4+gQBQauBSFMdruXnsgmDt8hosOgDV0kQ44cfpc6ewkVlFrCcEWavD43Px3KcIEAJDSUFN9qG0B641G7C5nJx3Sa3xcq0KXyCItbVt2GxeOOxBFMt1LC4vo0i5tF4Rh+84yMTIZlWBw+ZDIVvB8sIqZ+QW8lUcOnYQXXb8oCY2EAg6MTHVC7urjlpjA063zGAdKboefOh+3gs+9+RZdtkgIIhsXok4QA1zuqXstE9t6sBNpVxlRSr929XrWxgZS6DRUHD1ygLmb6/i8PRB2KxuOB0eXL9+E4JsxejkCK5cuILEYBTj46PYyaWwcnsVx4/dg76BKczNLEMQNbg8TYhSDfVWCcvLm2iUVLzt3z6By5duYH0lj6mxARw7cgcrGjPZCu6//wS7ozTZLURh69mDhw4zAfT0yy8yAOLySvAEJVA6Ya1Bzj8O3DE9hNGxYW66EzmH1eGiyGs6zQk6N9obWuxWKF2ZbC5g5TVd5VgEO2UcKx30xQcgWdzQmkBppwZJcMBp9+LokXtQKtXxF3/5GST6BvBLv/IBaEIH5y6dQzq/jWhvGM1ODXK3gXI9D4dXYlKqU3NCabUQCwTRF4vDTrham66xDUq7BZvDjq61i5vzc8iTw5HcRLq4g7rcQCQa4zpM6FAkhgiX3YOgLwiv2w+50YbL4YRGoJ/Xx+ttqdiATXRBZmvhKiskS9Uc1147+SrCkT4cv+NuHD58Ah0ZWFlbw2ZhHTulNJbWbqNUrMFl97NislyooF6tMhBOhAGr3YJETwSP/9ATfH2WV1dRlatIFwsoFFUUi1Tv9SAQOoRI9DAcnj5YpCBEhxddUiNaFIg2AXaHBQ5NhtAmZ5cqVFBesgbR4oRkC8Bm8aKjsLaN64d6bYedecSuCkkGRnrGsL1dhNOtwiItYSP1FfzIjwxhIG7DzLVlXHghh+efX4Qn1Ifh6QE0VRmbqxa87S0/CU2rI7ezjvX120hvr+Lee09i5vxNVDtVeL0elMoFdu+hSBcvkQA7NsitDqwiAYUteD1erK2u8R6B3GyqlQrvlWnfRs9VAmMJdOJnsMXyanwOra+GQwmtE7RWEzHSQfEfRHAB2LrcaXNyjUTzlfYJtG+lvSMpOwns5RgAucXPM15vJImjcshtixyriChJr6d7hNWMXQ31ZhXJZJzfTypdiq8RBBX+cAfRPomvZSgYx/LSFjqaBffd+yArwinrllze1zcX0GxVEYrYYbcDVonSP2gSk0OMA5auDehKsIouzsJ2Of3IpIrY2Njmva2mdtDXP4hWW0a93eRgH03UAKnLvQoFZGlPVtQVVsMOJvvQaWlwcBRQB8X6DrqCCq/LrROrVQscNg+q1SZ/d7NN+bIiLDYBol3g+Ai314m18w0odRVemx9qRcP73/t+vPmRN2H2ynUkwyEeA7Jb1oQWv0eUaH9G1aSHryc5RDl8Tvh9DvzdF/8W3/n2N/DmH3oCE5OjGBjohz/oZ7UpEf9CASc8brLZFSFYvaiWWyiVWshky/B4Q4jH41hbX0Eul8HBAyPw+50oVwrIbqcQi/ciEPRzVrHP7Yasikht5ZFL13Dj8hyi3ij+/n98AS5RQDTgZoeprkVCrtzAyuYW7B4PfuUjv4G/+dIXMXJwCpvpFJNBgrEgZuZmkeiJolTMI94bQM8BF2rYZDt5yuv1+MnevaFHooByjq1s82y1OnQQWukglytgcuIw79821lfZYruQIxvoJAIBz270TofnbVfTlbdMoiQVraLoeybqsRAgSq45FiKq2aBpehSEYaHMpP/deJZmkwgOOlhL95F5X2yQR43nvPE6Y59h3ofoewVdcUukcep3EfGB3kvHRup0ureo70QKYnLjokKMP5v3nbqLBRGsqW/WpZ+TWMFqhd0ioJqp44cf+yDCrhP45V/4EH7ntz+Ehx48wnWyZd8q+V9lv3b/pPZHYH8E/s9GYB+4/T8bp/1X7Y/A/gj8CxuB7w+4/VP82Z9/AreXZ/Hf/vvn2MatUCNbNwt8YR+q9TKDiJoCBP1kKyUyaErFRr6Q5aynQMDPKrCVlSXeGCcScVy5fJ1zbPv6k0ins5zFls3kIcpOqBUR3RYpngT87C/8NB566D4UCwVoigyng4rRDttTeu2kqLPzZzdaeUiiinq7Ab8/DI/Ti610BunsDtsu/+VnPoNzr5zDT77nnZyH5wt4eaPdkltY3lhi++FoIMKK0PJOg4HbXKaFzfUiwqFexOM9bF3a259AKORHl2ybJStkpYkw51450FBz8IdtqNYyKObSbLO7sLyCkCcOpz0Ap9OH/tEhBMMhnD13Fi+deYmL3qmJKVYnFfMFzjml6prGaWJsggt0Ulncc+fdaMsyMtk0W+QRz9Lj8aJcK3PhTYrLvt4+jIyOMNM8n81hdHwKNosHWkfg4p8AyjYBNoqASoMY7jm2E1bbZWxtzqPbaWB15TZS6SX0DblgdQlQLCo6kgBqC9aUNtoKHZsLYteN/FYVjYKK3/il38aJ6bvRJnWiqme5zS/O4mN//DuIJoK48+QxBHwBHJ0+glgwyQCozxVm+9+ddAlPPvcSzly5hqs3L8EfJEVkCW6fhuHxKEIxCW4/5e3W0JSraMkNMi2F02ZDyOmFSySVLmUREmhlg83q4AwiKmaS8TEM90zDJSUgOYJwu6IIuPxwogUrt+IEyGoXpUoDG6kUNtIpLK4uIVNOYTu/gaZWgd0twOGx6YQFGwHkpEZWoRHVXaDGggWCVdAzXCU9Q1hW22gTmECMXIuACAJs5xyLJmC3kM2Xh22yVBlsyddqqrhy5TbS6yX0DAxiZuY2piYnIflVHD9+B9saUkNsdmYGclvExMQQlpaWsbG5hTe+8VE0221UalU47S5cPH0Bh4cO48O/8iEcGj/ELGa/288W4ATgkj0uqaYJHD39ylnMLczjsTe9EYloG2fOfAEXr56BPxzD9duLKNSaqDRVtLsW+ENRtDivSEIhX0R//yAa5SZW5mcwPBSFU6LcLI0BlWQiidJOncHcY8cPIRmJw+PysrI0kehBLJyEUt7EAAAgAElEQVTAc0++iNnrC7j/nvvwyBse5cannmdImcx687NOudN2smsjYFFnRqstsmuljo4Ah5vOQ+OxLtQKqNaqKFaKmN+4jcWVBaR3MkhnUljfXNPVgqrG6uRwMIh4NI6xoTEcGJ7CkcPH+N73efywaFQIE3hmYStYmvDU7iJwgN2Vu5xWjY5AhbnEAB5b6Ap0jGQ9LsKqieg2NUiChbPwcsUdbGys49btW1hPbeHSzTO8nlokEflSCSOTMXi8DkyOTqJVbSMQCHOOcNdmxbPPPw+ZmgpWBx7/occwc2MWR48dZZIDKTEoRzU3t4B3P/ooStkMOxtQY4oAQlJBtxtk9+Xge57mm98Thix30G4p6FpISdnWbZRNAAmtPWYQ1wyEGMCOWTlrgFqGms4ALwyV316Ady+oYwaO9h6HoQQ0jscM4BqNlL1qRQNkMQNlBmBjAHkEcJlBMfM5Sk5aQ1R0ycqYm5IEpmm7IesEzunXnwBble9xCcOD/Xj5hRdhd1h5DaZGKDU8qYlDDf5gKIBYOIKb167DYdcVtnayLqT5Q/N7F0g1wGtzE8kMqtH7DGWgGXA1wF0j+9wAb3Xlja5k5rEjwsGuCsAM0u0FtMzXgS0fyKWCLca7DNyy1TjlJIOs+yhbTePf1EQjZwNa9/g1LYtuI+uxQLbKyDezUK0KwokQbs3NYGEhhQ/+4i/DJbgxd20RWyspQO0iEiRCzW7DTaV1hxSjRApQIZEHuEDnQt9J66yqRwqIdmhdsp22vtqEMys6DeDRAPFeBf52x2fvfDLmhDGPafwMwFcfLz0Hz/hlHjODwKBfFwJ5ddDdDFAaAK5BYjBARLPi16w85zlC65CRlfxqXj0pWdzcBJ+fn8eDDz7IwK3ZDtA4d+O9xj1nfOfrbWU5FnvXwtsMXBpz0Jg/e99rzNe9YCe9jp6h5vftJWSYx/z1/v7PvouUZqqeY7z3t/Fa4zuM+924H8zqYuPaG9fCDMIb6xX9aRBRjPEz/8yYa2bwVj9XmiY6yYNcUoh8R/cH2Yt2BY1t7RP9URTqWdTaBVy9eQFdmwbB1oHP70Iw5MfZMy9jauoAAzDUBCZVT6FcQSASQia3AzvZlzabaCltbuAXcnRfWJjoUG3UsbK2gWKhApfbg1gsjECALIK9HN8wd2MVS7czGB2ZRLq4CpvdgVbDilqFlJUuNOoFnLxnHL5QA7DsQHI2YbVq6B/o42iT0y9ehNj1IBpJMEGEMjFJHRUOR1EqlTirlteIDlCtNFCp1NDfP4DFpTXImoidXAkzt9bg8VBupIvBnbmbiyjmqjhy8gif85VXrkATFRw4MIlcbhua1kDIn4DdRmBBAxOTw+gKReRLa4gnfUz42lwt4+y5awhFXAhRrEeE8rSXceTIJO666zi+8c1/gl1yo1CSsZOpY3xyHPfdfz9/x5/8yR9hc30TR+4Zx8hkAjZnB8VSAbWyiqDfgXg0zABBuVjieUdxJbQ2JXuIEOjDdiaNjkjPCKJ5EVhI80DhEEYiA3VVDcM9Q2w/rLU6sDBI5ESt3ETQF0MqlefIit7ecRw/cRI2uweBYASL64s4e/k06moR0V4fCvVtNJQy6q0K7FIMkWAIcq3OoG0yGILHSgpaGywaWeSSyYHARJpsPotaq4HLszeQowxQuwS/N8CgXsAbRKlY5X1WTzwJn8eLJpEhaR8iAJFoGI2KhuJOC+n0NlpKlXNuZa2Nw4cPY2x8GiODB9FuAKfPvYL5lUWEo1EGKjczqyg2cmjW20xUqxVbUJoqGtUq+nqSmD48iWDQw7VVS9Ewc2sWTQWodiQsZ2sQxACi0VH09t0Bl6sX9ZYdasfBdshWpxMWyYqOqKAjUGSEAqeswEbP+i6RbjsQrQ5Y4ERHs7PrSjDkQnrnNkRbHQ4X2eHKENQ2BnxOnPrW82w1LtKaJTTg8lRhs5K6so7N9QVsbjbQMzCOdKmNMudce6GVo/jP/+lPMTtzDZevvIxiKYVqZQfpzRXcc/xOyFZSFafhcFK2uAYn/dmxIJsuYidTYIIi7XlzW1lWVKuyjERfL7LbabRqTfRR1qlkRyqV4vtCpfMTyeUjwnmplJVLLkTkBEQPC5/Pyw4bhWIRrWoFnmBQr0NEiYF4fZ9BBFQ9dkd3a1F4j0AkYHre0S+Xx82uQkQ+aLYaXNPTd3a6CrtokQUxETH9fi/qjSo/i3w+D1rtKgIxFYNjbpCicHBgFI26ilq1xbVaoVDi83W57QzwiTYC0Lqo1vJoyxU2NSElu9XiZKIAEUoaNRVuVxCtVhczM/Noy+QO4OMaiUhp5G6jMXHTClGycDSL3JF388RpXlu4XumNJ1Cv1NBVNNjsVsj0n9qGTRAZ2CYSeiFb5cxtIp5W6y1W2x64YwJOvw0qRfBYO5DKfVhbWMfPv+cX0Ovrg9viRpSUpLTOay3U6yVAJPAfkIlYbSFVqAQoTiZ+ulwSg5odtNE32Id//Mrf4/lTz/JYvvvd7+RnJq1ntK9q1ktw2cF9jw5sXHNZRCecRLBQyNaZyK4ufj4kY2SPTWTSCvcRSIVOv0id7/eGkM/XMHtrBXbBi2e+/SKy62mEXF6otRImRwfQUZus5BXtPly4chHukBfh3jj6x4dw/sZlDE+Nw2K3Y3F5lffCkUgCNaoZ6zmMHfPBGasxqcPhtkDWmtwroVqp1dQQCSdRKVGesu6ORvuTo0eOodtx4m/+n68h3EtRN20k42FMTvYzwUEg8iCNX6fLYC8RUnXynJ4Py89/MiB+tVbTn73soqQq7MhC9a+x19bJhbR31CNSzPtqAujpe/gXZ8zosSL8m0BWWsN3yZXGnoEidHiNZRIsXRd9b2jsueg60j2vfw5ZzuvHzfphYZcATCpgih/q0Os6rLq3U8xXproL3B7HL//Cr+F3f+fX8PBDRxm4ppziXfs2ovfr9SknLb+qNabDcAuC0Hi9fd7+v+2PwP4I7I/Av+QR2Adu/yVfvf1j3x+B/RH4X47A9wPcfuITH8eff+bTmJm/hT/6+O+jI2mwuQF/3IeOqGFufhakaCVbod5EP0hSKnZFtLU2OqLKNkucM6m2ISstVqXZHXZINhvuOnk3nn/2PJYWVvHTP/duZFM5tCrAxmwK6a00XC473v72t+C+++5Cl21x65zJQ8pcsk+qFBqcuTQ+PgbRXkdb3mFAzenyMnN9czvDNq3hSBRLS0vY2t7iwkxRW/ybMmrI/olY44cPTsFhl5DdzuDapdvkYMfFYUcVcfDAYTRaTd1CzqpxIRXy9KPdELCTy3KTYHVzHrnyFqwODYfu6EG1moXTLqFaarDaM5epw+nwoVgv49EnHsUr588zI3N0dAyp1DauXr2GcDiEZrOFUCiERDzOWSxUhF+4cBF+bwQ+n4vBAMpONOwwW80W27VRLlc2W+TPOHzHAc64o9zTgZ5e3HXnPYgGehi4JZUY5d6SWsNLRVq7jWa9BrlZQzwcxvraEp5/4at46fyX0Tcaw8DEEJZTawzeCk4CfgFNEZHbriHkiOOnfvxn8cD0GyC3O2goxChW0RE6+OP/+sc83m967E140+NPsFKBihAC5tx2DxdcH//kx/m8q2S3aekiX0ojGLbBG+hicDiAgaEAmu08OgIxcwngUFGrN9gGmvOHqi1WH0ZCMVgEmlMexKOD6EmOIuTqhcsdgWT3M4hrEz1ss0XK7FZ9AZtr13H56jXMkXK1XIVG/kU2EZLHDZUygCgj1CUCNgL3m6i1ylyIkc0agyNszdyBoilsvUuKPMFKIAWgamS5RcAw1YkW9FiDyGazmBgd55wnyqXtqgKD+XJLwNLCNr7znRfgdoTg9PoxNDiGH/+Jt+O/ff7P0NMbhdtFTN0umrUG1la3MDY2gtXVNWxspxgk4m8SrRgaGkJ6dRtL1xfxtje9Fb/68x/knDmay06rC7UKgUketnu1SARCa/jKN78Bl8eJx954DIXcLL711FcBh5WtqltdDQeOHMXqdgrLa5voG6CsXUCyuZDLFvga1Gt5VKs5tojt66PcqjZnPFEuMxEtiG3Ods8eD6tTiDVOlsvklNoTHsULT1/A23/szXjnj/84BvuHGFitNaqs9GjTmiFT04SaXFTwt+FzRGHRrAxUkxqZFM82h4SW1uYGjSfg5UK51iDlTQPFegmZ4jZePPsMFpZvI7+TR6vRQClXZPVgPESgsxM9kSSGB4YwMjiCydEJjI6OIBaJQmSbc92anYB4Kv4VVdu1WLazeogsKwmkkjU9r4jUrS6riy3daX2ihgA11wQobKucyqSwtbWJXGYH58+fw5NPfQMbW+sI+r08xyhDsH8oArfPhWgijo7ViltztwHJgnA0hmK9CicpiRMJHvOly5cxGaFGURdDQ4Oc/+T3kUK7jo7SYRKL0LWiXiOlPymYqSFgZwCRWPVU4Rt2qAaQY2aTG8CrGdgywBszMPZ6wK0B3ryeinCvyo97JCbFrtky1fiZcQxmMMb42d4/9zLkXw+IMwNZBmhKtpLc8aHObkcHJKlhpAP0BBqS2sHG4C3NBcnhQTIexfVLl1GplDB9xzSTmShkmNYDstqm6zExNo7Tp16Az+OGzSLyGs6NJGpM2qyvNnkMwM0YO53Q8JrKkl5oVhAaoDYDpLtWa8Z7zfavfH7UKGLQUW88mUFDM8CuA076aw01AVMWdiskUri8Cnwb4KUuONCbwaQAtohwgBTeGlrUtLOpsHtt0ESV1fHpXBb33HUf3E4/rl28AbFrg9LowOV0wuEkBX5dd08QyE2BVD9WBsEJ7aDGGFnh69lgBAhSdq8DWpcaVroKyQyMGqCrMefM89wA8oyN0+sBgMZ4mTOE9c8wrPZeG8u9RAXzcRjjs/ff9v67MS8N4JaV56SY2vXZ2wuk0jmQFe21a9fw8MMPM7hH4O3rHYvx3XRd9oLNxj3E/76bfb33Ncb7jTlibmAa68LeMTTmmlkVbv4cYw4b42A+DoOgYPxpnJPxXWRjb3yf+Rqa14O968ZrzdbvJa2Yz8l8DsZcN18n4+fGWmSMk3mtMj6PQFu612m+GBaNeqyCzGqkrqTCH/Hg3JWXsLByC4IDiCZCSCYjuHrlEt9rBIrRmkHXloAYl8eD+eUlHDg8jWwhj1Qui4HhIaiaBZcvLDFJLxByIxDyo92mvPcOZ8Gury+jtz+CjlJHpVBDpaBi7noa4XACR+8Zh0QOAXBjcyPLwFylso1HHz+OQLgNDXnywkB/fx8T5G7eWIZNdCMaTvBx6XnKAivy2E2A9vt2FzLpHX4W1mu66wb9zO70wub04cWXzsNhJ+edJCsxfd4wnnvyNCamxiFK5LZTxMDAAObnbyNKAGC9gGajhmg0DslGsRMKAxsEfOQLKQwNJzA+OYhoNICN9R1sbW9ibGQYYY8P//SPX8Ph6TEszNfw6BPTeOqpMyiVSZGqK4NHx8YY/C6WstC0Jh56/C44A4BFUjhztN1oQmkpkJsy72fIAajeqNGlxdj4KLw+N4rlIoPlAhG7iPxDTXpKAqGdWoeiXsgNpoNWvcnq24nhUagtBa1ag/c/7TrtD62wS0EMDx1CIj4Ki8UDu92D4fFRLC0v4CtP/j0WN25g7FAffBEHUjub2Cl3OF4m4g+g22qh02iiNxJGMhyGSMfQ0VCnfZMksiKYYiSuL85icWeDDIIZRAsGQrCTGnFwmGNjSOnndrowPDiIUqmAMlkv+70489IlzuYlkqjbI+Hue0/g6NRRSH4n1jez+O53T2NpaYNyKNDf18fkxtW1ZaRyGWi72fG0D2vWahjs7+O91/DQKD8L5ueWUKvLqFRlrK+n0FQssIcm4IxNIRDuhdsTRLdrg0rPINjg8vgYtKTaj50haPNJm95OB07FAptMtql1iCK5CBBp0g1FJvJvGU5vC8XqNYRiVFtso96owOdwIOboYObSJYRjvdAUF77+lVMc9VPK59BR82i0NvD2dz2OyaPjuL64ihfPz2B7S0UnH8TBwaPYnL2B4aNTkOxdpNNrWF2ewU+9992YnbvJa7TH7Uaz0Ybb7cXByWnM3qK9aZFrP3JHKhfKnNlO6nWv34eeZA+T9oqVMoLBEN9na2trcNkd7A7CzyKyxZdlVrvHkwl+7lKtTf++urrKz9KxiUkmkFVLpHDW935EQCSCAWeRktvNbkSPVbKy9TKRMCjag/awVLez+4WN3Ifos+n9FlZHMkFBJJchwO/zwuvzYnt7FS5/HclBK0ho7nR6mEBKv4lQLPHeHuzERY8cl4sctOjZX0MXdF7kpkQKaS+UpgC5SXscD6umU5kCXrlwCf1DQ4jEYmjKLdipJugSiUJhEiWBYqy2VFQmYBKZenx8mNc1l1NCpUZ5vG7OpN4pFTEwNAhNVlEv1SCoFuRSVWS2S5zBaiUXr2oRU0fG4AwIqLcphxdwNocxc2UOj93zJvzkW99DGD/cgoRus4Wu1kAXMmx2CxM5ZGKAWiXYJD+gSux+06FnALlFSV2sLi9iaKSfwf2XXzqF27fneO9z8MBBvoZ0rK0mfWYXvkAIHl+AI1W8/iBbN584doJJqXRe3/zmV7kHQeRVTVCwU86yg1el2kCrqUC0uJHZqMCiuPDzP/N+nD91DhGXB8sz19FtVyHSPQQ7JGcQqVwa82u30bbI8CVCaJPzkd+LRF8/1jbSiCf7GVQnULZcLaB30orBQ05Umxl0LKR+brAKnmBKp8OPfK4Kt93Pa83S/G12Wjh+/ASefuocZm9tQrTLKJUzOH78AAYH46jXKFpDV6gSoYzAfJuF7JFFdpayEEmGI070vScRqmlvTjbKlI1Mc9pQ3BKwSfeGHsEgwma1veo4ZBAgzWRUY89Hz3Kam/ybsul398iv1Uq0XyaCoYVJD4z27r7mtb2Evq9mhS0DtqQm1+seeh9ZjvO+iPbqRPoTKHCog0q2hrc//iFE3CfwwV/8MAO3Dz10hEnNwr7i9n/Z89z/wf4I7I/Av/4R2Adu//Vf4/0z3B+BH8gR+P6A20/gc5/7K8wv38YffvwPkKtnkaum4Ym6uNGU2ckiFA5zwU+AikPycF4QWc5uZ1eRyWzj0PQhVrdS72psZBTnzr8CyebgPJN8voRGTUYkHkV6M4NKoY2ecB88Lhdy+TR6euKIRoPIZMheSeVCdnlxFdl0DoV8A4IsYnCiD8kBCWupTfT1e9GTjENVRKiayPlXlP3pcLkQi8UQCPsQCPiY/b2+voVMtsF2vcTIDwZdSG2uYWlhie1Gq+U63ve+96FYyiMU9aKtVmGxyrh27SZaFS8kS4TZnN6AG7BSBqaGTG4ZTo+CqckhCKTKVG3wuKLYSTWR2s4zq3d0YpjB17m5OVy/fp2LMirEqPFKDSo6x3QmzYzPfD4PfyAIq9XOf9Iv+jlZUWWyWQYFhoaHGeCKRWPY3Nrk17hdpJSowdrtYHtrC4lEL37iJ34SD9zzBnQEES7Bh7aiwO8IQJZVLuR30jn0RGPwBQXcXj2NL3z5v2M9t44j9x7DWmYDoltCvdFGPltFt2nFL/30h/DAoUeRXs+hLzrIypG22Ma3v/stPPvMM3jfT70X0XCIM5f0POEOau0G/uaLX8DfffHv0aCcT2KEO0nR2ILX78D09DgGhyLodurI5TbQqJfQbtdZUUVKBgahYEVXoZzVUQz3TqC3ZxihQBJ2IcDNe5XDgwW2kLZ0NVTkHM5fOY1LV86iVMphYfYmc1Ij0SjnvNpdEjRBRbtDZIMOA/Fkt0bFLv2dUEhqflBhSpnIZlCLmLKcZ8vWyDo718gypPdQ4SUWu1AVGUOD/cymrRQrSG/nUSvKWF0pwusjwF4AYT3Tdxxl275MZpOZ+ltzO3AFLHjDmx9AJBTmYpNUValUFsFoGNvpFKaPHcXG1hYOTE/D7/Di2a89C1G14Jc+8AH8hx/7KVZ3QBEgiQ4ueAm4rTYaiCUimF1axjPPPYPDh0dxaGoIz59+Bv/wrS9h+MAIFjaXEO1NcJbvqVNnsba2hRPH74LSUOGwutkKeaeahmppcCHLFq+UuUgNFMq9tZGleQ1dVWHiBQE5iUQM4VAUourEmRev4uSJO3UgSRBw7z33YnlxGY88/DCmJg8i7A/C1rWxskXutOEQ3VCbAiSLk0kNxIquNUgFZGEQjRvnpCghuypFBhGx6b732CV02iVmkLc1FdVGFcsrq5i9PY9MfgfnLpzHTqGEXCHPxb3H50MsHkc4EMRbHnqEG139ff1IJpPw+wLc6LJA5KYmgXmGEkuyO3dBZhGlFtnMEehrhYUnCGV0E9PfAafNwmue0tBYBdKs1zmnLJdL48bCWSwszeHp73wHm+sbnG2Y26ljeKQH/UPDUAXgwtXLUAQBoXiMVcwhysLyudDXQ/lqBQz0J3Di+BGsLM8jm04xABMJRuFx+eH3hdCotdFuKHBa7HAIEgPTZM9nAK/Gw3GvGs8M9JmBMQP0NYBDs4rODNwaoI3RzDC/jsaU7hsDkDSDIAZYYla0mUFZ+rlZTWco3sw2qMZrDCDTSeqcXXBvr+rP4/cxWEugLZHm2aZeafO9xxm3AuWE6/bqTWqUssODAwszM9hKbeLe++5lgLTeImWayDnvRw5PIxIK4ZWXz5ImgOcCkxHaMqijSXOWjscYIzNQRMds2B8SOGKoA+j9bFO4+17jHM3XxrDEZctEUmGyhZwO3Bq/jO813m8GogywrEvv221c8eeTWrCzmyWmdbjpSqp++ny6J2i9JltpEVZ4XT62Lq83a5AcItvMU5OY7jW5rXDOW7utcJ5lMBjhxlgg5OVmMSm9iOxBykGyoaZMXdY87CqgdYWDnuvOzwXqJFPu1y4BwAAEzUCoobQ0A2yGOtsAtc3jY7zXmFevgX76gm/8u/F5BiBpgMTG88L8mWbgdu9cN8acPu971NWklBb1a7cXuCWbZCIH0XceOXKELRNJ7UgkM/NnmBWjxn1rPm7zXCLVvvmcjfliPj7j3Mznaj5/A/w3jtmccbv3PIy5vBcINo7JDNwaY0ZzgZ4P5jE05q9xXsb3GOuOMR7G95mBaXqtMWfMc8FovBrvNdaWvedqBnuN8WJiABO9BH7+0z3Mbh9Km+3/XQEduC1UMljamkeptgNVkHHg8CQ2N1YwNzeDY3eQ8tTByupUJs2WxAWKGgkE4An6MbtwG7GeBGRVY0LX9lYBc7MZdFQHJqZG0NOXhN0FtkqulHcQDsXx8rPXUcl3ce89d+LiK5cwf2UL//6X3wFV0OBykYpHQaFINqRV9A36IZDdeb3ATg8d1YqNtR2IgheDA8OwO+mzSS0ooVjMs10qPVMIXE2nsrh1a5bVVVNT09jeIteYJu68635897kz2NjaQX9fAulUDslEP1tlKu0uMpkcq6lIkTc0OIz+/n7eMy8tLjER5qGHT2Jje4EVU6mtImrVLiQbkT4EJHqdiMTsKFVyaNQV3ocfnRpCMmRFvZrHl7/8PJZWJHZEOHK0B9FIDzY2SxCtTs6yr9fz8PhtuPv+I/BHbciVUwy0RkMxlPNl5MnJJ5Hk3G1yIoj3xOELuJDKbCFXzCEUDTJo2WjrFvtat8t7EgISaA60Gy0MDQygWshDaysYGRhEIhrF/NxtiB0RNsEBVZbQqgPDg9N48L4nMNA/jtWtTXj9HlZsvnTxOXzlW/8fBHsXB49MoeOQkM/vcK5tfzJBqyFyW5voTUQxMtCPUn4HVnZJ0Hj9pHmeGEoycJstFLC+toWlpVW4HV4Qhjc6Oo6pqYMoFSqYm51FIBBk4sy1a1cwNjaFvp4hPP7445gcHGVb9Zeuv4yvf+OfkC/U4QskOIqCnm1b2+vY2F6DRaS9soS2IqBRr8DrJfeYXoxPjLBa+9qVOWTSTWQyChYW8lBkB46feAR9QwegSTEothCassLgm91u5XqBMooJECdSMO/BScLMyjs2ZUCnJcBtd8PttqLVrKJRpUgKC2wWIBLpIpO7gKZ8FYePhKGqVbSbGrZW8rh27hZiVBv4VCwsbyAa9eLo9IPYWq6gnKtgK7WEoakgNIeKrVIRqtWPrhaARwvB1rYin8ugUCbrZRUHp8fg8Uo4+/JZ2GxdVjKrihWJWBJedwi9yX6cfvFFdqhpt1rYyebgDwY5kiXgD8AmOXjuv/jiaVaz05pOmcCxaATFHN0juguQVZJ439rX1wef38e14+r6GmcgE1kkHIsw8aFeaaCQzelgJmVxEqGWxo0XWto7t9mJyi7Z4PC4+DlfIyICZcJKHtjJ11gAkycarTqsogDJTsQp2o/ITGj1elxI9iYxMT4EV6AFGWmIVg2ZTIaP1+128p6XzoWuG8X8SHYH9wWImEtkCMnegd9HlswO1CsqGjUNbkcQkVAvSpUWTp0+C6vDibHJUWxl0+iSrTKpHi0diFSLkEt5S4MNdljIcajRws++731Ipzfwze98HQPDPWh3GrDaAaWroa2BbatlItQpXchVBasLKVTLKty2IGwON9ch3qgNPaMBVFvbcHgsQLkHt6/fRsLbjz/89T9CRAqiks5hOBlHKZ+GqhFw2YHTF4JmsaNcV1EoNYCOxGv6+sYKkwqGh3sxOTGGXHYbhWKWa+fvPPltfO4zn0U6RYp6FQ4X9RoklGpU93TgC3pQqlb4eeJxhfE7v/treNvb3oazr5zBRz/62xjsH0S5XML2ziZa3SpEqYtwKAyhY0UuXYXTGsK7fuSn8OEP/AbmLt3CN/7+S+iP+nH+5edht3Rhd7jRaHYQ6+/Bk88/heRoL2bXl5EY7kehXsWRO+/CxmYaXYsNbifFIdlQqxfRFLZw4qFhqN0SdoprcPjI6YnISyITv0WLB+nNHISOgJ54FAG/E9vbGSiKG6WyimI5iwMHhzA12Y9yJYO2XEaXbKatIkTYdqOQaK9HoKsOpDIQ2xFglXTrerKhbrZaDNzSOFMZRvE75I7w6vpiHgAAACAASURBVF6ZAPbdrNq9jhmG2tzYw9Bcpd90DFQP/PO9kc5cJACZbI8JnDX2GObImFf33USmIacm3quqvD8n5zeqGYjYyftyAnOph5Gu4h1v/jDivrvwwV/6dfzWRz+I++47tA/cvlrF7P9lfwT2R+AHdQT2gdsf1Cu/f977I/CvfAS+P+D2z/DZz/wVK25/62O/BcHRQbjfD8UqYyO1imRfkhmhBAQsza/B5w5icmwSgaAPN2cvw+/34OixI6hUy7hx4zqrQcjat1Qq4+aNWczcWmCLtjbZZTXazPKmBnD/UD9i8RDOnD6FSDSAN7zhQdSqVdyem0OrIXNuq93uRq3ShNtlx+SRIPrH7LxhvnHtNsYnD6PbsWFjPY1T374Md8CBR//NIzhz7mVIkgU/9mPvwIWLV5HeJjVUH2ZuXkdfbxT5nRTCQT8KxKzWujh04CAi8SAUrY5nTn0bLq8F0VgMUieBYq6DTDYPt9eNoZFe2Jwqzl++iHvuH8SBA/1IbWzCChfUlgMLc9vIZsucUxmM+qC2KW+ww6z3WzdmuIHXqDZw9/33MON3fWMduXwO0wenOR9qcmqaC3LKD6asM4/XgwNTB3Dw4AGcPv0yNwNJnXv58mUcODCFhx5+BGdOv8SK1I3VdaytU+aXhkjSh0ceeSP+/b97Lw6NT0MUJEhwwOvws8CMgN619TXE+3xQrS18+q8/jWfOfBdv/Ym34ub8DDcB5IaGR+99Ag8eewOi9gRcqgdoixDsFqwXNvGpT38C//GnfxKHpydgFzpoyiW2Snru9Cl8/gt/i1Nnr+LhH3ojfJEYtjMp0l+gUd3A8HAfenp6GPAu53KcY3Nw8gBi4Th87gCC3jAS0SSiIcomJTuoLkTJBYdFV5GWGjUGv0mNub69grOvPIeXzz+HprIDj19AKOpCoieBeGKU7Z7bSpPzEhWtyRlpoh0olgsQLBorBIiFTtdItBEr14FmnZrENsZnqajSCzk9L5LUnUQdp6KNQSXmFlNdJcBWtWF4aAB+L1m0aZxfdf3qDJ575iyOH70fHncU80ubqDVIVd5kG+Ot1U382kfej0x6C1//6teZFUxqztR2HaGQxFbkpJpN9vWia7Wg0mwgnuxB1B/BS0+/gEI6h4nBcXz+s5/HoaFDyGcKiIbjDNBLbLNFFmIy7C4nnnzmaaR3Unj4DfdBcon4vT/+bbbiq7QLqLZK8AY8yOcIaG5i+1oFNj8gdqjpqWHg8AB6DibZwrpSJguuAOfykPVdo1ZDV+sgFAgyuz/g9WKgf4Dn6cLCPKsGkokEFFnBxuqGbq/m9jLAVdjJY2JiCm985BGMDo/B6/EgEo4i5IjAITpQblbhkJycS00q8mZT5qJdkRkCg0S50GSvTGxs4u5XSBUsMOOfmOld0cKZgK1uC1aLHanqDlY317G4soIbMzdx9cZ1bK6vQWu3IDfqTJ5OJuI4duwo7rnzJMZHR3DswHHOriPQiC52S2uxNTw1/0LBHp39TfIDiwUqWUCTrZfSwdPPP8/s+WAojEqtxs0RmkfemBOOMOWGAlJHwOrMbcxdvYFGroKd7R1cPHeZAbOORUO1psAf8zFQHQwH4WI1PjUhZBw7dhDhoJMVQyNDfUBHQTaTQa1SYyCZgPOQNwJUALFhZbDZsNQ152yagRWzos3MSjdARUNRawAfBpBjBkdfTyVogCzUWNyrXNsLoLwKIu4qRY3jMAM9e/9uWC0bikkDrKL3mkEsA3Rm4JRyqqm5s2trSSCkkXFLdtgU8WqxSdxErjWaiMaS3Oxbmp1DpVLEnXefhKyqaCptRONRbG5u4J3vehfqlQrOv3AazXqV2fYRui9UFW21w0QE+kXruGFrbM73petDx0iAsxkoNOx3DQtas+qZ/k6fx/l0RKignFNWqeq2csZY7bWjNgCuV0EoZqNo3GDSQVua77qagNwVVCKGkAyiS0Af2Urvig1YRaBnerrsZHdIdu1NSFYbkvEEiqUiN3J9wQBkRYXD6eSG82ZqGx6vj1UTmkIq9RaDI3Rf0ODzce/a1BEIQsCN/k86iGcAdsZ5mM/TbEdsBu4McHYvmGge63++PWR4gP/Z+A5jzIy5TJ9nbt6ZX2coXs33hVlZTa81sncZ9N3NojbAfXqt8Xmksrpw4QKTScjC8vjx47zP+v/Ze+94ye+zvvc95Te9z5ze+/a+2lWxLEuWsZBxwA5cCCZwAWMbiCE2ziWAKck1AYKBYBJSILnJBeKAYxk3bAtZli1pd7WrbWf76b1N733yep7fGe1BL+cf/otfO3od7/E5c2Z+8/2153k+Tb7an0kBxD022W8GONuf7w0QtG0VuKuE33sNaL/v3s++d33aAGd76Nk+1/Z+5r3Pl+e1VS5t0sJe8kIb9N4LBLevB0KS2HttaH+u9jVoL+Db3t6977F3HdrHzl4guL1/3gwAt4e/7dd6M7Fk7/EnwK0ZgSFKSpc6cghAYnPY6eiJkq2mWVqb4+rtS0pEbFiq2F1W5mbv4nLYOXzgoF6jdZ8Wizg9LrWFHZ0Y5zOf+yxThw6qvf71W7cUuBoanODixdvUK24isW4Wl+fJ5tc5cWoCn9egI9pPequOrenj9o0Zrl2+x09+4P+iZi+TymwS7fBTrWZwe2yUimkFckuFEuOjE2xtxIlvp6Fpo7urH7fHwOm2aF1drog7ihCBinocilp2eyvO5macsdEJPB4/O9spWk07X/7q83j8EcbGJykWy2xuJFQJJoSwRt1CIiHPs9HV1c3gwJAex1LfWi0Gz7zjndSaWZyeOrdv3eTaqyuceuw05ZLYmVcwnFU2tmYUMNu3f4qQP0CrtIaztc2hA+Ocefgs/+X/+3OtBRsNP9WKn0sX7zK3sMHKcpLTb5niJ97/Q2wlFtnJLGNziPWuhY3lDQyLg45wTFW3HreL0dERVRmKo4ckaQYjPjL5NDW5NiqxSzKO7aoQlWxLm9U8BqQ2KmXzOG0WasWiAjWSlV7OFdlci2O3ejEsXvKZGrFwP48/9jQH9x9jM7mjgJsvFGAzs8nnvvgcFy6ew9djp6e3V52DcpmUmQNuabG0OMvQQB9jQ4OiTyO5vUlPd6fWaHaXgdVjpVSrUsiVWVxYU3W2BQG9S2xu7ChpVOrtdCaj8TYnjhzlsbe8lYFoP8lynC++8AW+9vzXsNjsBAMdmm9bKNZZWFhRW1ZfwIXd2WRza4VKtcmBA8cYnxjl9ENHSSQ2+NsXX8DriZLNWbg7kySZNjh16hmGRk4RT9YolKy0DA8YTjxeN7FoQPNAm60yuUxCv2jW8TgdShjUe1utSb0h2aYuDJcLm7UKjSpumxOnxUatlKZenaPVuk3fYJpE4gZzd+9Czc/Na3F8viGefMfTBGJN/tN/+zRnzg7zyvP3eOT0kwp8Li0tEO50sLS9ztCBfczPbuPwxnC3YPnaLcaPjKtFrc3eYuX6Or/2ex9hZX2WP/lPn8NubeGyO+nvmaRatHHvlevYAlbOPH5WrY53dsTFJqdOO6KYdbm9CrjOzc5rXSKgrpCjarUqnbEY4WDAjHGxiKLVrSQwscYVIqJcC7x+n4JZ7RpAI0McblPRt0vgqjaqSgqyGzZVn8q1SsBbeQ/tfwwHdrGkrkofYgL/oqAUgFRqUgHMXR4HdXG0EpJbvaJZyGPjw0we6MQdqJIrJCmXxSlHrGtLWK1NBXwr5YoSt4SDJn2WHG9qemsVq3Y7tVKDUhFikX4lZF84f5VK3cLKxiZPvP0pNuIbNO3g8rmp1MtqRS4grRMnRt1BIV6iP9rPO9/+DFMTY/zHP/1jGpQpk8MXc1K3VRRYjXYNsLa6oY48sUCYSqbKvVvLpHeqeF0dJNMZrb09UTjx2CR1S4JqM4utMkp2p8DdS/c4s+8sv/bzv4Kj1iRg2MiltwgEBWyV7GUXX/zay8STVTbjGXUOk6zyW7emuXXrGqeOH+bkyaP8w/e+W8/P1eUFxkZHVOH8hc9/Xtep2mrScDrIVwtcuX6ZQiXN0NggdqeFq9dvsLOToiPm5dbra5x59AjXp2/QGe1gbP8A0V4P6xtrDPaPcOrEI5w48gh//qfP4Wr4+bmf+ggBt5c//eSniLhtvPjVz2NrVdUpK5HMMXZgH69dvUyiXMARCtB0O8lWykzsP4BVCLzxBOFQVHswIUfHc3McOzvEwEiUVGEdi0OysCVqSa7PFiLBHubuLvPombMM9HXzmb/6tPZlibhEFzV59l1PY7WWSaZW1abc6xMCZA67XXo7J62GTdoaWi2JHjCjMeoSm9EQO3hxFLCp4lbyoMXpIRQS2wSxjS7oz80aSmwQrG+QRdu1oQDACqLuArXt+BGpPdruN0pc1H5f6t1dq5ndjFshJgiBSWridj2u2b573IS0jtkD3JpONkJ43FXeihOPEktb2Bp1MptZ3vvOjylw++Gf+agCt489elhreZvF98Aq+Tt8dvvg4z1YgQcr8L9fgQfA7YOj48EKPFiB78gV+PsAt7/7u3/AH3zyUyyuzPFPf/GjFJsZjp09xL4T+0jm4pqxKkNnsXZaW94kmywQi3SxvbXO5NQQLpehlko9PV1mE6g2SGXW1zdJpXLM3J3nodOPaYZsKpXVYrlQyPP65Uuab+PzGSQTO4xNDHPk0AFVuoVCEZYW1liYX6VYrNKoV3jbMwfZdyzETmKbWhUy6QpLixuUyqIeCHDr5rJm10Z6vPT2i9WWNJpegsF+1laTBPxuMsm4soxHh4Zx2t1qS3v55WsM7RuiZa3jDTjZSa4yPDJMKdOkWXPiDYTI5vLKEC3VUoRids0ecUomlljDVu1U8nZe+cYtSsUaTr+dd3/vs2qxJrZWyWSSb375HMcfPcxbHn+Mi5de02FwLissWgGLenjt4kVklNLb169qS1XXdnYQi3XQ29uNx+Nlc3OTeDyhqpv1tQ2cLhfNSgN73cm+iSn2H5iiXCmxtLyow3O3y8XTb3uKf/Cuf0DQE1KWvaVpo5ytqL2uKGvnVxeZ25hlI7vOV176Cr6oG1/Ax6Gpg0TcMZ48+XY63F3YS3bqxToWl4X/+hd/TXdPkGeffZR8fplwxM6tu+d4/ht/w/PffJFkqULN4SM2OInVHVaL4q2lGxwZD3Lm1DG21uJYG05On3iU8cF9OG0+gt4IQU8HrboYI9mxtGyqOM6WU9QosLq9xKXL55m+fZnt5BrlelZtp0JRL/1DXYRjQepikVwtSVdHvt6iorOJpjl0sIhqoqbWvrJuknIqdreiOhASvzSj8mzNbhQJnoIEpgWuKsfqDVUcSPajAgeCIqgdnKg/W5B1MDo8SK1WEjdmevt6mZ9ZUivCgwdOMTe/xkuvXMAp+c2tlqrYv+dd383W+joLs3Oq9HQZBlsbm6yvZ/i+97xTs5AvX7/O/sMHiadTBKJhMrkC2VSGlZklWpUWHrubn/7xD/LzH/x5GvkmXoeXZl2G3AI228kUCqo4vnH3Di++8k1Gp0Y4fvwQX/3W5/ntP/x1Ont9GC4BlJoE/UHe/c7v4YUvv8Dn/uI1on4Hk1MTOPrdZF15tSuWoWw4ECG5nSGbyhEORFVFVys3SSVzpJNpzSYSC/SBsYh+ia2VfMaV5WUdVB09dJhapU4qnqC/t490IqkMfFGQz87M6DqcOXOCQjZHOBjj+LET9HT00xnsxe8OE/BGcRo+ysUajWpLmeWiLHeFgxSqZVW8KP4jtnq0lOEcDAR1qCDNs2ERnYqpopaMsVtrd7l15xavX7rEzL07bG9vUMxlqVZKDA/2q1rk+NHDTE5M0BnqIOD3EZQ8ZYIYVjeFSoF8rUzDaaVsNLm5NsPHfuPj+HpClGwNEsU0/s4wDbuVdKWKxenF3rLjbViZ7OgjjINAw86P/4MfZDQ2oKrccy+/yrdefoWdVJKFhUXi23EK1AkFvQwOduH2wu07V+jrCXPg4ASxqJ+pqVH6enqYn5mjkCtgqYE1Y9Bp9OBx+hQ8189vN0xrOckV3VUxm/oV86Hs9DeAHNMKWP5nL5Bzf5gh2a33LWtVxSrnhflH5joLCCvKzV0gVUB/eYilepsJb1qgmXZimittQnP6928o73Zzo/T19Ot+PmcbuGmDlfJvG8BtA0Zy32kPMeW4MJFAM4dK4yh3Bypy3sgw3u5wKXBbKFUYHBolI/vi7gybG2ucPHNKgZlkNsMz3/0MV65c5sSJ4zRrdS6+eg6HVSz/yrgNBzaxeESGTmbOVxuY2qsKlU8r90zZPlEOtG3e2oDS3jVoA09t5bKZq2WuiaovFVg1v9rgmrxOGyxu//3fAdllDXSUqrJac7+ZtBZamjUrBBUBVs0Bml5ZG2IrXsfqtCk5RjK9PQ4X1oZVhCI6fDOtVV3kSwVqrToWw0qlViYcjbG5lVKCiewHud/JoFiJMKoeciq5SQbQeqLKsSDZu5orpnDaG8fOm9fo7yhYd0HV9jHQBibb69UeyLXtit9MCjDX6r4t816wb+++bAPwe/eFeYybVsVyzJvEAhHHt4eAeufQ/6/7S9TozbqeTw5R/IsyVI9R2QarRiV86UtfopAv6PD++NFjCoILSaYNLO49tvYOEdvn9d5zXL9v3rfV3gucts/ZPZeFv6N43auc3atA3XsevvmY3Xv92At4to/H9va2X7tNNhAAS4eXYl/YJhXsKvDbx3j7Nb5dUf/tQN7289rrtpfU0T4v2393H4hv5+mZw9z2o31uyfkh557sO8mNldpPzg9PwIsn4GQrvcHdpdvMrtzl8In9lGoFEultBeAmxsaIBEOkUkkSyR3CEVEeVujo7mRmfo5ys05HbzfzywvkSgUGh8axNP0EfJ3U6lXWNtYVdBOVphAqAz4PebmHFavYcbM8t8XORl7r2+hQk/EDnaRSWxp/IOq/seFJ7txc4R//ow+R3Mnzxc9/AX/ASVd3QGs9p1PcbcSKuaxRAKKClONV1INLy8t6XZAswc6OPgVnx8cm+epXvsnyao79h6RH8LC4uKzXCLfbTzjUwerKBo2WRfPeNza3FNjNZ3PEOrvUWUZiN0T5JL3B8uIKb3v7w3ofl5ptdnYFh+FVa9jpV1/H3+/kHc8cYGLAzkiXRAYklfgWCMZYXk5SrwdYXS3xzW/ewukOKgBWrGYYGO5laCxGZ6+Hze0VzbMNeIJ4HW4Mi0HQJwBiUAGqVDpOpVbE7XNodrzk2lscqv+k2RKbWAEa5VpsqAuQ1JSSJ9uoiPtFgdTONobNota3k6MThANh1le2qJZaGBY35XyNQr7Go489yfGjD+m2Z0plbA4nxUqFWLCDP/gvH+PSldc5cOgADo9YTO8wNDJIRY6lnS38XhcBj4e+7k6srRaFnNRQPnLFtBIfxQXkzu05trbSnDxxltm5ZUr5Os9+97s5fOQYHq9YEruo5qts7qzx8tWvc/3GFdLZjGZudnX1k82UVA25s2PmKZcqRZKpDbwBO4ePTjE23k+1WiSdLpAvNEil6+RKVhaX0lRqHkYnTzO67yx1gmztVGhafARCHbi9BjZrRW1FDSGwyPkk51C1TLNaxWGz4Xe7NL9U8nHUmcECFcNK0y1qvCzZ5A5um53+WAcdfjtLcy9Sq11jeFjWf46uyABO+rh9M40R6mJhe4PFlQXK1Sr5XEnJo0cmjrC2OsfQUA93Z29SadmpWYN4w6Osb2zisWzxzNMP8Rd/9teM7Rvk2LEJunuj3L49re4pEpWyMLPOa9+8QyouJM4uzfgMBg2qxSwtIeaphapkbKIkYamvVldX6esbUEDJzLD1qi22sKT8Er0glsY1icApa+0kwFQoGiGXz6vjhyj05XWE9CF2x1apOcR+f7e0qwsKJvWU3aJkYofEj1TE1hyCkaDeZ8vpOs2cRetq6Z8F5HW7HEpaqEk+rQ21GBfL5O7ubrK5NMlUnJatxNuePsXwSBc3b11R++iBoU4KRXFTKmomq3RLShyW2Ai7k1KpgkXtjoUjJj1DhEbV4PbtBS6cm2HywCQHjk4xu7KAxWlXtW2xXqJllbiSBl4B+stWKFgZ6xznzJGzjA+M8YW//mu+9rdf4vjZQwR7PZQsWTwRB7lqkY3NDNFIp5LDUttxfIYfqg6uvHZbnQUkUsfpszEw0cHQ/jB2T5GtxAJh1yky21mWbq5yZPgwv/ZzvwT5Eo5WE4/TtM+tNlvkShZ+9iO/ysjECTp7hrSWEmAuHA7w5S89R29vB0uLcxSySX7xn/0CZ06fYmd7C7fTqXMAw+2mVM3Screo2io895XP8MprL9I3FFPL/UI5p2ChuBQICaNaanDo4DGNndnYXsOqGc92Zu4uqGPCT//4R3CUA/zPv/wCH3jfBxnpGuL811/i+ef+CkutQCmX0HtAqVLBFQjSsNt5/pXzuCMxHBLXJI4xjTr7Dx4knU2pCl4UosVihlxlB5u7yuNPHScQMVjeuCO6eAVN87kG25sZ3vXM93Lm2EN85WufIxFfJ53KMH1zB6+/kyefeoxyJYHdLlntcgxLVnpz107YoX2kTUyEm+Z5ojW9xJmIzZL0IwKStuRS0KBRbyrRXXoMdWjajRTRbNyWGXchPYnWW02zDpdzSM7XNiFQehe5X5v1o2Qiy/uatVm7XjTJhKL4NsFXzeNVMqaAtkLgE7vu+w8hFMt223a3x+mU+4PMD+TLrHVbjTp2uVbHy7z76Z8j6j7Gh3/mI3z8V36BJ956XF2drBbz/DFf/H7G7a4BWPsNH2TcfrsC8MHPHqzAgxX4P34FHgC3/8fvwgcf4MEKPFiBb7cCfx/g9pOf/H3+3af+A9M3p/nVf/HL2D3Cfq5h81ixewwGhweYkfzY1Q0FVR02N4ODI6oUDIXE/madmthY1WsMDQ2o1VN3d48qbq9endYcGoHjQsEoh48c0SzZK69fQRrJSGeEYjGn1rIerwun02JaMlskS6XK4MCIsi0FjOzoc+MJ1mlQp7enj7v3ZnVIVqnWqNYaOhzq6uzmiLxHqcxzz30Ou83JoQNHuHzpOk6HU9nCAsBILmSt2tDhkbA1U8kMdsOK1yeNU4FDhw9SKpTVgnmgX9iuBkvLCyRSGxw/tZ9Wq0AwJFbQAfK5Mp2RPi5fvMHmRgq/N6yWcKLcE9s3WR+xgpNs2kOHDmljrio9Woj9oSgsBCqZOnxAwcqZmTv09XczMtyvtlTC5Dx/7jyG4dacMcPpYPbuogkCNmqEI35VPUxNTRGOduhrCWgrttPzc3NMjo3yEz/8YxyeOqRMVWrgcYRVKZxIZzh/+SLriU28US9/9un/xumzJ+nr6WJiaJyj+45QS9eJumOa1XXtxi0WVzd4/InjGO4SLVKcv/SCKgIE+M8UqxieKOWWC0+ol1ypTndvD4+dGOXoeAd+t4+h/gki/l5a0ky17FTqdVwOj4LOmzLAyxdZXVvjxs2bzK9do1DbpGmpYrWbwHow5MYh6g+nZEe2qDWqOugQoE6VWZJJKAo0tUQUeq6oYExLSAECxL5LVJHUpZlzYFgd2tyJ0tjlcepxKQ2YZGhJlqiqcMRqtlQV+Zk2UiZqZLJnRZnmbcQI+P0KjoldsNvlplws0dvbz9UrN3jhhXN0D0XwBrwcOHSQmflZoqEObE0Py4tLxHfWOXhgktGxQVWCiyXv9I2bLK1uEAhGGJ+cJBCUPOAqy0vLLM0s4rS76OsepL97gF/6yC8z2jVKTYgDVrHgkwa3idsXwGLYWN7c4NXzr2E3HBw7c4i1xBw//dH3sf9YB0MjPlWL5xJWzpw4pgqR//CHzzM6EePAwcO0Ak2aAclwcijgKlZZdouhCnqxSF1ZXqdYqNArIGwqq7lwkxNjrK7NUK3nOHr0CDMzs2xtb6kNsYANYq0oduaidp+9O6NEhNOnTlCrlrh2eZqnnjxLIOBga3uFcjGt6vVYsIuu2BBjA4fYN3ZcGd2hQCfhcIfu22KjQalRxyHZs4aTarmmDb2266oalDzIJobdtMoUoMrwOLHa3RTLVZySk2RtshXfYH5+ltXVBV678ArrW8usbyxrRpcojCanppgYGGW8d5D+gUHcfh/ugHwFsXhdXJqf5l/+m3/N8KEpBsbGaPkcXLpxFafXQ3/HKMl8gWQmRZcvgt/qYu3WDPZsjX/6Ix/i7ORxmqImshua+5WtltQiUyyfb05fZ/bWNPlMkmIlQymfIBz0srS+is0PU8emGBjsJ7GzzXhPP0dHp7DWrWysbRMKBvG6fDoYV+C6IflLpsVzq26qQ5pVyXo1gSK1/5bE3loNj8+7CwRKzpSNhkxLdk8BGdKIalJBQSE66HCwjl0sWFU+aYJV8pqiuBBVhxxHMiRUFafcGQSJk6zklljkmg8Fg0TpIea4dru6Fci1Tmx6FUjZPf8skum9C1ruBYDayrl2dlUbXFFwSjdf1B52c5gjADJivdfSjDb5DPITh9ulStlStcHU1EF2thPkklnOnz/HkWNHcPt87MR3+KkPfZC79+5QzGWwWyzcmb5BTyxKLpmiUauo1V/LZuhgRxWxNclnE/WhCQiKDZx8byovBXy1vwG6toEw+WwyaFKncJtp5b7XctoEEVEClai/9wKTbSCzvT7ttdiryFWl7S44KtdRE7lXIzgTaNwdeqmi0CqAijlQlm0q1YqmNazIlOVy2xTFhEFdroV2g0gkRCKVxO60U2vWTNvEupCqAgpuyCDLBPrlMKhRLpdM9YSoqQTwl7xpGdLrcSkuglYliCkguscmWK65qg6vyTqag235MkkDci03CQbm55aB3H2bO1OJoSu0u3a7KmN1XpDfmUrkN4D/PSoMeY82iNveNzLQ0wGfxYZd1ktzk01CkNyP5J5lNaDaqtGyNalLQly1QM1Ww+ayam3icrrVGlpy3mwtu9pC3p6+o2rA/u5evE4PLocozWSAKSSV3SGj2Fjv5rTpZ9UJ4X2r8fZ+l20WIFSPB1kb5vh+TAAAIABJREFUWdzd5wlQKseDiaSb56S+jliTWsz9ohyL3fXU3+8+T47fveeiuab3h58mELqr7JaY3d3BqAlsm6CoSeiQbTOvAfL55DohdZPuKyFX7Y5I2wpseVnTxvu+Qkb+Ro5fOQbaFtRyPCktQZ4nLgly/FlNsFwADdPWcM+wdo9N+V6Vcbv+VuKAzUJD8gJFESd5jTanaetoaeEOukmXEpQsRb7wt59nYKyXYMy0Fpd7Zb1Q48TRY2TzCZZXZukb7FKVu7gCLAm4abXR0z/ETirB4toi0Y4wQ8Nj2AiysRan1hA705xuTjTSQzZT5cbleZyGnXAsoPastXIFny9IPLlCw7VOd79f7fOtAusaHrxuL/P34nz4g7/F5z77JRaXb7HvwAA2o0wwbLC9s0EoGNP7qeGQe0BN74cS5ZHNFXA5fZpbWyw0VEV69epN7t7e5tTpfXptbRSKDES76I90sH9sCn8gxOUb07x69Srf/d738PKlS6xsbmndIwCUnC4L8wtYmx7y6SID/R0MDXZhlfOl0eLG9F2sNi/5fJVMNk3/SIjHn5jkyJibZm6BRr2gwNeNm7fo7RtjdPQIuYKV3/m9L3L05Djj+yaZXVzkyvQMdmeNU8fG1XZY8mkNw6Y5k0LU87icejyI04h89u7Obq2/5Lq3/+ABXH4vW9ltLl26onEymkco5Ba7RMpIP+NgZ3tbQTBR7sp1vlapqsVnNBTF7fSob4vdalCQ/FunVyM2eruHOXX8LYyPHMXjltd1IQYRNtcaz33xOW7P3sDqbBLu9Gum+HZiQwlljaq5PuJYcmd6EcPaolapsbG5jdsV4PDBE5SKDaLRDo4ePU4wFKI7FsPjdyk5MhGPs5Fc49r0dW7du4cvFMPhdCoIuLVbm4sbkhDtlFxig2hHgNHxbrp6Q7QsNSWgJjNl1jfzxNNNljfKtIwooegoUwcfxmILkCs0yeWq+DxhIqGY3lOkbmjUi1SrOVqiRjfkemBX9Z6ogcW+1+ts0axkMRoVXE2pQ23sZFbwRiHSYWVzfZGl+XmszTpnTu2nVJ6hWLzHyRND3Lp2h1zCTqMYxGoNk2+VmVtfxmIxyGaK5NIlVbln1xKMHOjmu555ks/8z7/EYvfQtAVpWUKaW+txJJi7N82RY1M43Q66uzsIhfz87Qtf4/TJ05SF4NrysLmW49zL00yNHVM3lL5eL5uLq2SqWbweifOJsrq8Rqlc1fuUuNMI8UJKFCFGCMFJeuJ0Nqs9o7jLiM2w1WbH7fLidkv2ctnM07aIO5DjDQcGr8etdaQcpxJnIJWW/L3VblHygQBgWiu0WgT8Eq8RolKuktlOYtfWR/pHGw63jVQmgeE0KFWyDI914PRVmZ2/i8vaQ/9ID9lcgnhqjd5BJ5NT/UpYFqW6XHPVeaBWM6+rNotarItq1+MznYnqkq1bbDDQd4D52S0lZCysrBKIeDn72CkSmRTVeot8uUJZrqdW89re6e9kbWaFg+OHOT51kpg3hsviIhNP09fXy09/+Kd4+l1PaF0cL23iChr0DQ8QDPRw7fINZH2q5Qobq+vkUgXWV1NKkvYHg2qr3DfSoaBkuZGiVMvSyHcT8oSZvngDV93BB9/3ft756NtI72xrXIwAcF5fCI+/g4//xu+QyTU4euIh1tbW9R7m83uU6H7lyiXGRgfZ3FhV5fg//8WPmXbYyaTWOT6vh6ajQpEknrDBxcsX+NtvPU+lkcfmthLtDCkRuVQsUSlViIVjREMxJczmi2VsThfFguTuWvF7IqS2CvyT93+EC9+4TKPQ4v0/+gF8Xj+/+k8+zOLMXVr1Ch3ihlKtah8e6upmYW2dq3dmMAJ+Qh2dJLJpBkaHsDlt2k9LnnqzVSOV3WRx/S4PP3aM46f3c+veFRoSRSTG5jUL5WKDWLRbr213xCWiJTEkFQrlBkeP76ejM0SlmscwmhRLaZxucV8R72uzfjEMl4K3zYb0ClLPObU/kWNaCW1qQWz2GeJUpYpzIWxLHpFinBaNiJJriMxKNLu5XtPjUeoeIaIIqVecYLTfl5fUXn/XZUYBUil4pNW36Jf0S2Z0h1knynkk4y3tafRzl3HIzEBzbXdJr7IlbaL3bj0jYL5W3DJDsFhx4KOwDd/z9p8k4p/gg+//Gf7Fb/wajzxyUh1twDAJjFqjtvsk6dD+zuMBcPtgLPxgBR6swHfkCjwAbr8jd+uDD/VgBR6swN8PuP0kf/Spf8fdmTv8ysd/mVqzguG2KchUbVbJF/JkCwUFSF1eL9FojIAvpLlD21trFAs5xMZPBm3SmEkjKc3T6uq6qoeGhoZ47eIFHXwcPnKIjZ1tipUqIyMjCvZKVlYkEuHm9Rtk0hlt9sRiqKOzS+0Wk4mkDmGcXreq5m7fvoE/6OXpp59Q9u+N6RvaGL7jmbfrsFOyXi+8eonzL1/EcDlVgShWoctLKzz11JPK+lxdWSEak5xV2N7eUTDP7/dRKpW1ORkcGlArOGEce9xuHRyKRZzb7dAme3H5HvVSkw/87P/NrVs3yefyqrDY2UxRSoHXHdWc2hu3buJyOomEI5ppK3ayoiLo7x/QZkmAWhn8lSsVBkZHtFFfXpql3igyMT6I3+fUbKeZe7OMj+5jfTWhysdqRRruCNVWgXRtjWyxxqEj+/H6YgSDMc1oTKeStFo1kttbdIQjfPwXfpnRgTFyuTxdgT7NDhYL2Xgqy3Of/yJDY2Ncnr6M1++gpzfGI2cfwiGDz2qTWLBTwbP5+XlVuUY7XKxs3+EvPvMnvHzhFWoNQwE0h6OD4eEjgAeb3aVKxY6OKCf2jRIwULttLHYshl1VWE1rHbsLXnv9Zb518QVS+SSJVNwETlwGhquI21vVdZfGSNQlMop2OEzg22zydi2HdofH0lDVWmhGpUxBZJ0lF06avboOcaWRsmJtiYLHboJM0hyKlaMArg1RypSwirWyTbnxAvNQLIhC0cAiQ3S1TJJhsoA9FqwFr+Y5W5oOEjuS6Vyms6ODoeF+SqUcf/qf/isPP3mQA0f2kc2LWthBMd9i9qYJVI+N9xGOuJhbWKe/z4PPFyCTLjM7u0ws1qd5t1Wxt5NBvDKM5Xis0tUzoFlxP/Ej7+edjz1DrVjB2bAreCKDWWFwY9hJFwpkUnm2t1IYXoOe4SA/+JPvwN9Z4KFHxqDi4eXnVxkb6Wd2/ibrm2UmD+7HF+pmK7GCO2A2wpLfKjZy8n02k9PGUQAksUl3+zyq9pEMSlHl7iyvqupT7FHFvqoseVduJ9V6jUg0zJ27d/XcP3zwIPF4ikjYj9/r5ltfOcfRU+M8+fYTpLJzlCvbqqBx2d1kU3XqFQ/NipeQv4e+7mElhAgYHAxFFawPeDvp75vAbnVTKlTVlllsYLHK/lTOtV53ZAhg2B0Us6JO9wqMq5aHVsNQcKjRLIOlyt2Fm0qmEMvvje1tVtc2SaQ2SWQXNDvZ5fUTisaIdnUwMXGAIk2+df4C+48e493Pfj93l+Z4/htfJxSJcXrsOB6HjVtLt3jm7d/Dhddf428+/yV6XDF+4r3v46HJI9ibVlWeW8Ra2G7VAb4M3j2WFsl0ktTWBnMzMyzcu0NudZ31TJyl4gY3tpfYkVw5n5uxcCf97gB9o90sZ9d0EOj3+smnsowNjOCR/HGXD7/LRyGdk6XB1pRcOAOP001dSAqS9dqy6P4rq1rXZLhXqnV8AT9lsb4TlWDDtEBV8KhVxmKp7VqAyWDCJO2IXZmoqxTIVURQzcjN4UtTBs1NrALMyjBPwNk91q0yzKzr74SZLwx3U+Egg0C57ux9vGF5arEqgNe2Zt2rTpWBuoD6AlzbrKLyETBXgOEKzVYFbHJNsukgqNaUnEoYHJ7k6pVpnA43KyurOlgaGRtjbXODn/rAT7GwvChHD0vzs+RSCWxiM9hs4HIYSgoQLakMXOXRVgm2wVXZRgEgZX1NUFdUByao237+XrXimwGuvXax+ge7YHDbFk5+L6/btnR7s+pUFQEChum27aLsClTetwhWFaIqHkzg3AS+5TMJiNxQe0cBwdTufVdlapff7cJrppJaXs9UmcpriA27KhQsFq0TpG6QbRQreXE+ULBtNxNYx1Wq0BZVqqmY2Avcav7frpL7zUC+HhOmlvhNQON9kFBef++atxXPbQCyfYztVWO21a3tY26vQrOlJ7CoL104hBgkp5IMHSWr1W6hVC9hcTeVHNdw1EmXUsTzO5SMAslKgmi0S10M0vECvR2DlFJVRrpH2VlOMH3pBt/z9mfxOyQPvGqCwjaxBjRV5qKKlMde62JV7+4Cmu3PKceEqdho69tNZf0ufq25iO3/b2YOt0wQVHbgLhHqzWvdft+9qtm20rt9DO/dd7JdbTJDe7v2KnXVJnxXEW++sU5N9bi7/3ybDlxV8SJVqboJmKoZec7ec1/WRIhybdvxvSBv+zxQa9DdHb7387WPkfZ51QaZ9TXknmKtY3PYcNs8SpiRfS54VMvVokCW5dQSV2euMDgxoKQvUU2vLK7R6etlbHiECxdfINbtIRh1UGmWsRpOlld3iHUPUa7AzOI8ciiNjPdrFmkmUVUClNtjVdBXticU6GFpPsFrL81jszo5eGw/sQ4/pXKckfEusGUoNdalksJpC1ArWXDaXLicopAq8uTDH+Tll1/FHSgQ63RgNeo0LTUFHevVFqWS1MBOCmWxo6yRzRewG27qdSG2tcikqkxfnVGgMRrqxuM0yMTX6HS7ec/bnmQk3EF2a1trhXPXr1DxOnH2dHBtcR5fRyd3Zxe0dnW67cSTcYyWT4faDVkAsaWP+vF7nKysLFIolIgnpO628sRTZ/D6wKhscmIyTCzq4crVS4xPjnP46BEWluN8/VsXKTdcHD+zj4pYGtsMktkC2UwBo2wl5g7h8zkpVLNgrZr2v4ZF+wVRx1aKTcq5Oi6rn6fe8k4mD+zn/JVLnLtxno31VXp7Ok2LXKc4DhUU2JZcRqfbRbFaJleQzEqxQ7fq9S2ZymCzi5rRjsvtIhgMKBlGiBmlXJ1r5+YZ6z3BT/7ozzDUe0CBENkv5VqB6XuXOXflG8Tz6zj8FiyOlroYuRxeaqUW2USFraUS/d3dqoL2hzuJRXs5eeyMkmGr9Sq5XIrtxArrG7PcXbrC0vpdsqWExoo09fYcoFzyksuUQGrOcpW1lSUCbjdup8HgQDcHD02qVbWol0UpKPsskbFSrMVY2S6Tqxp0Dh9hcOokDVuQbL5JvWrWkR2hMF4BXQpCJhNAxEFNCCH2EtjKpkW/5AC3/GDzKEgSDkCtsEXAUsOWr+GRq1d1iWAwDbY0oxODrK6v88I3XqDSKNIz6KKzy8u+yUN87W8uktqyUy0JmSjGgSOjJDJbfObPv4SlbiPcHVX7VbGkPfPoCe7M3CSbyzI2Lk5GcOXcDQVqu7p8zNy6R0dHkMefPKP9jagQ5xYWlDA5d29Tcz5FDT87s8z4yAGuXHmd3l4Pj7/lYV566RUy6QLVcotIuEsJoXLfFFWqxGAEwz4ajTLlSoGRiWG2snGNaxByqcvpVTeicqlOrdLAsAmxwLZry90in8+r7a7LYcVhFSKX2YdlCyWtvySDtN4oU6uXJYFDyVF2DCqFGm6Xj2ZNjnUHDmuM+E4Zf9hNtpDGalgpVOKcfXycI2e6uXLtAjM36oQ6Q6q2Hhx1MjDs0m2yt3x0BoYpZIQQGKJehY2NTYIRr8YQ7aTWCHd4yRfSQh3Ea0Tx+8b4j//xLymVxFGjxZFHR+ge9LEdFyU+bG6KLbhf+3F7y0IzBY8ffys/+sM/yp1rd9lYWVcQX9Z/34FJfvv3f5NCLc/Zt51kevYavoibWqPFj/3QB/jvf/4Zspm0Ej7Ecl2cEm5dX+Ls4weZ2DdOIrmN1WjpdW95dVGB+b6Oo5TyRW5fvcXq3XUmhsb4xMd/jUggrERIjV3GjtcfZm5+mU/8v7/FI4++lUQyr8QvqVukd33++a8o+VP2cy6f4b3v/T5+4Ae+X5Wb0qeKg4DNVsZwVvCH3GwmNnnp/Le4fPMKOCAY9SuhOC8kQSt0hsMaUSGEzHK1iTfYQbVSp1yoqhPR2tIWzzz5LEf3n+TT//9n+dD7P8S+yQNcv3iV3/iVX1fL6IDbJRW6XodSuSyBaITXrl6h0mrq9/lKEX84RO/wINuJOL6gX3vzfDnFVlzmKH6efPtbWFtfpFDKqJpU7s8SWbO+usXS0opel3y+EJGon8ExHx5fVWs/VXwLeCnEp0Z9T83Xrn8FIJWC0YrbFaIhfboCrWb9p2QscXgrlkzimdRCCqiaZD8FeZHrqxupRwXUlS+pA+RnWrfu2ombVscyL6hQFAclo6pVgNKbWnbkP1tLyOa7JDVLy8xctjaVfKekShoYjaa6Amh9Iv2xEsTMnsa5a6fcJqVKjS3EcVs9TH7L4Pve9cP09gzz0x/6eX7zE7+lRH8layixpf1o01vfqK7bv3gA3D4YAT9YgQcr8B25Ag+A2+/I3frgQz1YgQcr8PcBbn/3k7/PH/3xH3P9xnV++eO/pA1GrDOC0+MkntxROyaZuYfCEexOF5vbW8R3kjjsdno6u9SWc319jWAwqMW0Kl4adbV08nqlGTVZkB3CLE2lSGTi2hSJ1ZHL5+J9//hHmJ6e5vKlK0xNTjJ9bVqVFaLclbzOaDSq1nHxVFqzLlOpOIbTitPRItIh1mlVDh7crw3YtavXCUc6WFlcVwa1wyk5Uy38Xh8ry6ucPHlSmc2SkypDKBnglUolHRaLakiaLPm5qMOkWJ6anDLVnKokk0bYwc2bN3Xwld7J8N4f+l5VG58//yqTkxOmhVGmhsNwMzw0xOzsnA7NR0aGSaZSBAMBrl2fJhwKEY6EWV0Re6xeMhkZ8gSJdXSxtrqkn7GrM4KFBltbq8Q6Yjz66FnmF+ZZXl4iEokS64yRKyW5fuciAyODDA4Pk82XCATDCmps72wxPNBPKpFSe+KR3gk+9Zv/npbVoClqSYeokazY7W5eu3Sdb507x5Hjh1lenWNiYpiHHz6tqurerl48Dh+ZZFYVqOJueW36HP/5z/4tOKs88tZHCYU7iEaG8bp7CAX78XiCJBIZhvu7dBhVzWfxWA0FG5XhSot8NUek08fz3/hr/uK5PwF3hfEDwxRKpp2YIfZY5LFaSgq2yThVlWFqmWhTFmv7Z221lDRtMmAWdrZVqNM2q9p8N0VZaJHhtYC/ogoRKybDVNspQCUOy1YadhuVhqjCRE0sqi4BaK2aw4Zk31qE3S5NlNBw6woESg5UOWEhHIySSZVZX9nW/NVYJIrhaLG5vU5nj5doZxB/yMvq+ipuj1j9Wnn9nChvYwyN9BCOuHn98g2iERf79h1mcyNLMdckl6mxuZlmZGiC55//OieP76fZyhFP7OBweZlfWOEtZ9/Kf/69/6LWeK6mXRtNOWmthh2LsOW1KbaQTmRY39lk38Fhful3PsSrVz5H30CYx06/lRuviQ1XRa2TS80qlZaNXAklLsjnFCtlWa/1lXW2N7d0KCRkBxmmCHidzCTxB7xq4TU/t8ShfQfwWH3cuXNX7an3Hz5Ew9Iik88pEWNlZZn9B/YTDvgV9CvksszPzjL90h32He/lpz74HmYXL+APySA+Y9pNWUTNFKRecdCoyUBEWNqyHwxc7hjrGxlaDTdD/fsJeLpo1g2ikW5Vt8hgVPJ2w2Gf7tdGzQTwq+UsoaAMKYVUYKFckaGNDDKaWB0NitWcPt/hclGtNUkkM6Rz2ySTi2znNtmMx1lYWeHu3D0aFivZconhqSk6e/v43nd/P7cXZ/jy177KVjzO+3/ix0gn45x79VWOHT7BRMcYn37u03hqVn72Rz7AiYnDBO1eqrmysslFpfvNv32RzO1ZouUqlWoFX8RP1daiWi7R7/GpdeZiPsG5jVmmd9bUsk0yr3OJNB6/V23mxEZMbBpb9RoTo0P0dEbxuGyMDQ8QCfrZWFsSZExBOFvLStAZo5prEgyEd21sd4cF6hBq1f0ptu2S5Wy1mSq1ckmukwJ8NlWt2xIwRY5DHV/s5k0py1x+plpa/Z3YmRvWGpaWnHemYq7tl6yqO8F9RY0roNGuda9CgJLThvMNdZwOWUSVt6tklUFYG2QR8KYNiJoKyTo2+W/3fFY3dcTmTMDostoICtGj0RLmvw+b3aOAxuBAH4lkQpVmTz39DhZXVxifnGBtfZWHz55hYX4Whw2WF+bpjIQUuM1mC4rgyBCpDf7IfbK9TW2g6s2KzjZouFfV+GYl4BujnD2qY70q7iop99ohK6FlF8BVtaVNlL5t22pzENbOVpX3aQNepvpBFOBmhpe8hqxtG6STOkBUsnL/bK+5gGPm/fS+ynWvwle2pVwWQo6ZwyevKa8vf9MGoqVmkO2UbZKfy0PUukKQku1pb4fX69XnpNPpN563d830eznShKCzJzv5vgXuLnD9hhrXtJ1uq2j3AuN7gdv2e8jv26BfWwkt1wsF7RpyzTJwiGqiKfu8RnN30JeppOka6qLYKrCRWsfqhc3KJnW3DNG90HJQSFdJbKRpFC0cGD3M/M0FnE0XZ48+hMtiUM2XkdmhXJ8FuDUB8fv7RtZM6htVZe3aRu/dz62ambvcXpf2msi/7XNnL6DaPlYbu0rZb3c8tt+nPRDdmzPdti9vb0MbuG2TCvaeA21gVMlZbYWsqLzbsKruLzNjXNRkur27575cV+QcF/B2b7a3vK8A21IDtu2t33xMaAbdLmlib0fR3t/tWmOvqln0zjWLKMJaOFpODLHOlXG4tUXdqFGwZHnt9gVqjgoByS1X/NlGMVOiLzJEJp5kZv4yT7z9FMub9/CHfeykMngDHTRaTmbmVknnckwdHKenv4OV1WUycSFQSR63SWix2wzKRYvWX42qi9fOX1X74aPHx3H7GkQ7HeSL69hckufewuOIQF2G9jJgzrK6nOHo1A+qSj5buofLW1OnE8mUFLWSEATkWBLFraizatW6OltIpms6VaSQrXHvzjJOux+3M0wqkcPVqHNwoJfD46N0R0K0qpKzmuErz3+N8cP7aHldXL53l+OPPcrLr19hO50h0tHJ2sY8Ho+V/t5eDFuQci5IrWilVEhSqe4wMOClWk6wsbbKvolBPEaIV19cwKhXifidHD06xpmHj7D/8ASvXb7G//jsVxnb7+f4mQPsZOK07AaJTBZDlFh2D66ih4gjQjqTJNIVwumx0LDWKNdKlIpiYW+QTZfJJgq8590/iNse4IUXX+Tr515Vh45/8Ru/wPbWBpVSjnq9TCaTIhQOKhBoczjIl8r6fmK9L3a3oiatNuoEg2EF+YSwKuRVUba6DRer8xvM3FgnsVxjsHuSP/jtf8v48H4yxTVsDqhZi6wnlri7fIO51buksnF19RFQrzs2wGD3OP3REfzOMLFYJy1bXW7BVKQvK5V4/sWvcHvmOon0OrVWDofHpqCkgFvpTFEtm2s1G7lMlVq5rNtHq8zoSB+jwwPEomHcXq/a3aazeRJpIfeWKVYa5AtOqo0wvcMH6Ogbp2L1sZOrUbcJcBfB7fTisRsEhYxZLlDJJhRklHusyB0Np+hDpdaBatNJ0+bD5jSo1op4PRbqxSSeeglPq4izlaAvukVvZ4WV1S0MRwCHx8+L3/wmL5+/wBNPPYHNbuXiy1cZnOrWWJsb12YZnxghmcyQ286r60E4EMMfC7G+tk6ukKV3KErTUicY8qvLTTjcxc5agoWZBQWqysUCkWCY7/uH72Jycpzh4QFW19b58I/+EnhbOKxeDhw5zPztRWKd/dr70SzT29vD+toWzaZVQc6AN4zbI2ToDiXaVqsFeno6lXCbzaXoH+7GHmgp4Crk0VQyy9Z6nHxWgFchBNmUYGPYDCVOiYpUrqGGYVUbYukz8oUqtYYVl9en9aOso9Nlqhul7vG7/GRTBXyuAIZD8mvTGNZOymUhMNaxOc0s3FMPTzG630uhMUfLWmZ1uc7aWppIzIfHWyQctdKq2bE2/CTWKthbYR4+9SR9PcP8zVe+qn3lB37mR7l+6wLx9BqFUgoHLQa6R5m9m+HP/vyrjI5PcvaRI9Qcccr1pDoZXL08w7u++/uZGjuCzxAAv0Y13eDx42/T+vPS+UvqOlQqmM4fom7dSmxw4ep5Tp89zmZuQ4G1je1N3nbyu1hd2yCR2Naeo1KrqGtTMV+hv08iSBwUKrldp4cWO9kdHEJS6DlCpVQmk8hQSIo6O8MTj76Fwe4B7asatRb1ch2Xx0et0eSVl19VIrOA5ur6o6RRscNeU6V0s1Ulm00TjgQ5dfKkzhUKxYKSw8UpwSrEGreTcq3CVjrOemKDUqOMXeYe4sgiERWWJi4BCCWLtV6lLuWwXXpasLcMaNh0VtPfPczBicO88LWXGB+eYHLqIK1yk4uXrlDOFrS+tkvRKnVYtYLd6yGTSlBrNbG7ndpf2N0udXzK14TQbN5rG5aaEucdThsj/f1kygmEcSpbL8Q0j9Ojrkxy7fM4g7jcfiWmQxGrpWqCq6JY3VXOyv5oQ5JCbJKbpJCP284QVqsoxIVQK3W5JBabkR6mTYipXhUVq1nPmLEF8jwhn2vcx64jiTjKtCNc3Da3ePmYdbnMFKQLaNYpNwUINn8ur9kGbeVfeT/pDcycaKnp299LnSLPFYtn06VFyZC6Qbu1v8b0SL1oupyYWy92yTbK6SojgxN6XfqFX/hF/tVv/mtOn3rIhI7NfJA3PXb7pPu62wfA7YMR8IMVeLAC35Er8AC4/Y7crQ8+1IMVeLACfx/g9nd+/3f5N3/8KS5fv8LH/p+Pcvr0SQqlPAsri2oDI4pbsbs1DGHal6nW6+TzRUq5MjFvp6pcE4mkDshEOSPApwxTZZAggzopOqXQF3Xd4tKiNnoWo8rW6gZnHzuD0+Xmta9fYPTQuFp1iXqx1AoPAAAgAElEQVTV7wuQzWQ0J6+3t1dVEolUhlqzQU9vl1r17Oys4/LYefLJxxno71dw96UXv8XzX/km0c6YWo0Ki7heMXPyJD9Ucq/E7koewnYUy0Up/6WIFlVXpSyWVBa83gDx7TSxDrH6sRBPJjTnaqC/j/7BPlLJOIGgX0Gt9c1VzfgzQesKgVCA3v5ezZlNpdOa6xlPxJm9u4DRMNh/apJsNqsgtgwRxXrM4XRQb4gVbROnqIY7e/B6/Wq76/N5WV1dxO4QxVsFm9HAH3STzyeJRENMTY3R0dXF9M3bvHr+dY6dOKTDvDt3b9MV7aCQK+GyBVmcXuddz/4j/v0f/REysG3VytgNu6ol6o0mf/nZL1AomEOctz7+CN1dUW0KRYUnak9DGhKrDOm2uXXrdezeBn0jnTjcBi5PULjT1JpO3K4wraadRr1OOrVDq1HVLFangCy7yrOt+BbRLj+LG3f5w//wCToGXER7Xcwu36C7t5NcKaPgs0Ns+eoyqLdrTqDaJu6CCm3g1rQkuq8aEiioXK1jtTtoCkAidslyIIt6WEBdBeVtmrcmPZsAtzrYt1qp2VvULaIeq1FvVnZVWnaadRuG3VRlSisnw4NWq4LFtgveVj3YLAaFXB1r0yAUiBLf2eb1yxeZmBzkzMPHWN9a0cGuZNzKQLWYs+Ax+nn95Rt0dUV47OnjZDIJJRFkM2VevzTL8OAQ2UyNnq4htZ/yeYPa9M7OXdH1iXX2qB15ej7F7XszhJ0BHea7rA7tFTV/TaxFtWltaE7YwuoK0d4gn/jDj4Izwfh4N88/dwlrrZPugaBmCUf6HGqTZTGCar0YcIfUxk+svcsFGWTa6O7q1oGOAHaRWJjFlUX8IT8hsUZNpjCaLnbW02QyWR5/61uV4Zwp5Lh5+6ZeQyQT+9lnvpuLr77Kws0ZTj5+ipvT04Scbq6fv8l3fd8+Jvd3UK5u4vZIjpCdegW2NpLYLR4dGuaFEOB2ks1WWF2RzKJeOmPD5FJ1Qv4+Hjr9VpyGX/9O1PT1akPVDYFAiL7uAXq6I7g9eUJhH4bY8Tn9pi2XAwqFKjZni2q9SMvSwOFwqa2efFltYqElQHeDSr1GPJckWcpSbjV44ZWX+OaFVzjzxGN817PP8tr1y1yevsJOIs6P/dCP86///PcYHhhkvH+EZ46/nd/95L/Cmq3ws+/7AI8cPEWrVMZRbhF0+GmUavzmR/8ZjSt3mahZccR8LJZTCv447TY6vD7NufaEw6zVSqQCLp54/z8mMjzKyvY2F169wisvXeDKxQtqdeb3u7DZa0xODRLr9LOxtcBjj57mkcdOsbB4T4d6hoCMeYNm0UHAF6CUL+BxeRWcLYktpkOuAzY8LjfFnCg86ppHKA4DlXKdqlj6NiT3b08WrWa6mbpH81w1QRdlyet0pD1Ykb8xlb5ttZ8M7+7bspqyegVydexheyPHtQ0UtQEVHcaIUnRXFS5An3nhF1WPCeTJuSq53zJwMayoisFmEaJHQ23WmjjwuiPkshVu3rrOqZMHlThz8/ZtfuCHf5iVjXU8fh8bW1vs37+fWq2iuW/VstheOmiKQ4B8TrFiV7tfU0Uqa9AGBs1B0311aRvg3As271X57QUVdei1R02pYJcKJ80BVht02/ueewHjtrVvWyG5Vz2692fyWgKWqrJ69/rb/pkQCOR11BJRAB6bkJ9KCo7J/a29jXtBOflbwefld/etcXft5xoNBXTlvWRb5bVkW+S15Uvu1/K6+v1u1qgAk2qRt3sdfzMAqOu7e+9ov58edu0AwD1q3PbftveDWt6qda8J8LbXv/253lB/7IJ9qhyRY8zWolkXEoMdp1XsRk3ljRzaNoeFfD2PN+IlWUqQKaYJdgfwD/m5uXSLP/nDr/NPf+kHCHoifOZ/fJ6psYM4cfH6K5fpDfcyMTzOqUPHSW0nqBSKuOxWXELS2QXW29vb3tY2cNs+B94AZQXgVwVJ+1y9/+99oNI8xtoPBXft5jq8Aa7uWcu9wG17O9prKtvRPu7fAIF3s5/37rv27/Q9ZB+LlWE711ZzmM28OtNyWc5xk6wgRC3z/Jc8a1Ph3Vb0DgwMsLKyosC21Kn/WwW66QlgvvoeK2it79TO3LThbq+JHgdy4RA3Q5sFe9PAkKxTyXq2t7D5rGwV1rm7dov13BoHjx9kJ5GgXKrgcXjoifTy3F/9Fd/7nqdIFzaxu2qUGyUKpSrRrkGuTt9ldT3OxP4p9h+YpFDOMjs3g93iJBXPaq0a8IcJhTrIZ2t8+cuvaG6erINEboyOdeP2CjOthNPdIFta01rK44jhdUTUyjuxM8vSQpxjUz9MT08Pq9uv43BXKFdz9PT3aMyBzRB1tOTHW/F6/BSkznB4mJ9bwbC6OP/KDQqZClNj45SKdbWB/cAP/CDvOHqcudk7ZKp5Kg7YTMa5ePUSbq8Hnz9Iw2IhL9aqTjf5eo359VWsliL7J7s1T7ZUNaiW+3EanVSrZfKFFZyOOMcOxOgMgqOep5nxsLPkZG5mnfXNLVY3C3zsn78PV8DJp/7dczz73n30DodYWl3A7XeRzKTZ2t5hcEiUgSX6fYM0MnLOWjSTONwZpFQvs5XYUjBT9rfD6VMgol6x86UvfYuA306sw6POOAODPdCUvihLNmNmd1tsNjq7utXmtVipUajUWNvc0tiVUMRDLp/FZnVRLjfo6uxleWmVwf5hgh4/s7cWeOXrl+mJDLK5lOWDP/Zz/OxPf4hKPaNZlzaXXEOgUi+RL2epVirkG3l8Dj9uh4+gK0opXyXm76BUy3Hp1kvcnZsmXy6wndpmfWuJaE+QSrOg1rm+QJhEosDKkty7nND0KGBbryVJxlfx+pycOHWYRx97iO34DqlMnkrDTtPqY2EpyZ2ZHaoNN9HoAD094wwN7qcmwFEyB4aXroFhqk0rpWodj8eLVWpRKRKqRZqVkqqULYbEm9hU1SaGBZJ3KqQwp8eNw2tQrpfM60C1gNdaJOBM0yjfolU/z+njnXz2L89x+UqCRx55CzfvzLO0vMVPvv+jpLM5vva1z/CO7zlGubKFT8C+C7fZ2UoTCXTT1dPL7MyidIFKhpS6X9SO5WqeiYlRVbvKPrLbXfR3DbI8t8DtS7d5/OmH6eqOMTc/w4f/yc9w/sIF/vt/+wzf9ewzfOGvv8Ljjz+lamXJG603LFjrZjapuOnIl1yzKiVRHop1dUzJT6LMCwb9miMtJEzpkdxhEcZWFZCT40+IkaJ+F7ckIcG1bVzNCAjB7gzsohhtVcgXigQCHRoHki9UVDkbFmcbvzhQzWtvW8lXKeUrmu0sWbVun41mzQ8tL/WW9Nxl7Ws7eh3sOxwm2lulXM0yey9LrWplZLSfZjNPPpfE2nTic3RhaQQ5c/wpWjUnkVCXqjk/+rGf4/jpg4xO9lCuZ4hE3RycHGBpZp5ywUe14sHu8mB46ty6d46mtah90vXLc/z2J/6IM0ceV7cl6fvsLQ+VSpOAK0ilWMawORTAlrpHerequLPY6jQcDWqtKqVGUQJesNTs+J1+KpWy9u5yP660yuq6JH1kjSqNluTumtERAupXmhU8tm5qjZrG+YTcfhqVOl6HV2NGROXr9vg1d1cs0CVtRFXQLgHpJNZBajupn8zIANNpxuzHxE1LelvZ9+JkIO9bKYkbgkv/tiWkRbtsV526ONpY5KuJJBjbtBKqqb270u/U5EGet+smZHUqiCjkMTnOpHcVJW400qXzDsnHlVra4TTjflqqfhUM1ILFEPehBi0hPjeFaC3grkNrS1lbUbZKnyDbbxWyks2q1xKHuptILm5Zax7plXZDabRWl88k/5qQpkKWb7ihmHdzE+g07ZCForV7P9c6sd0rtJ1bpP4w1a/qktF2Et69d5tQqby7bL9peyzEGPNdpA9vaI75buehv9P5ggaziCPPbp6tdgfyZW671uttwPgN8FheW/5SCJ8uBZjN59x372iXmpo0I0u++3GkL7BRwbAIGG/h4uuX+fjHf51f+9V/ycNnH9VoJjNa682PB8Dtt1mUBz96sAIPVuA7cAUeALffgTv1wUd6sAIPVkAHcG+QFr/deuz9tQycXnjhBX77Dz7Bb37q15m+c4Xf+Z3f4gMfer9a4fzF//g0d+7NMTreq5Zool6VRnBlJiVOaAz19FFLizVpWEHazY0tNtbWeMtbn2BhYYFAIKhs1EKhqENasVNOJOMMDnUR6wwo8CQZgYbdyY1r0xSyBcKxCIbkJaqNqQzf7JrnIoPcYCjM6tqK5kYFgpJjKeBKTnNpRe37fd/7Hv7qrz7L9Ws32L/viDIXRUVXr1tVOSYVvtPlVOWeDE0kt0eUdslUglQiiT/oU2WK2E3JsNjv8+H1+yjks9pwiSWWWLJK89bX282tOzfUoqhSLVPKVvTzTBwe4cCJAyytzKkyV5SxkiWUy+UYHRnVAVAun6erq1MzvKRplwH30GgXGzu36OoK09U5jNsIkcs0uHVrkUuXrml2r8tt0Nffhc9rIxz1Ui5nmBwf59CBE5x7+SL/i733jpPrLu/939N73ZntVSutumS5SG7gAhgwpsRACD1ASO4vcG9CfkAIARIgAYIvhJJ2KSn00GKwwTQXWZZsY1tWLyvtanudmd3pfea+nufMkceOb26S/8jV8lqsnXrO93zPOd/n+bTllRR7Lr+KjRs38pOf/IQDBw4oWNAd76VWstCseHjywDF+43X/jc9/7uNQSxsKnZqVQCDI1Owq//Iv3yfcEeDXX307tVoRn8uluYNijxoNRFlLpKBh2Mg5vZDKrigb3O8Jka9KoeXB6ZDcLqNIleyaZGKZesFKwB037KT8Psr1Ip6gnS997TM8ceI+Rrd1sJafom7P0zsYp1IvaW6v5Nq4HJL11wI6RC3bUmA11A6xgaVhNJCf+rFoLpI0zgQkrdbFJleAWwECJOtQAFypnY2mrwC40rwWK7aytYwSe6X4r1V0/tlwUa8Jj9jVstMVu84ytaawjytqqeyoe9VG2dZ047B6cNjEjrWozOXde7aRL2VJrAnLWwpGC6dOnyUWGeXQA5NUi7Bl2wgen5V8IcFle7bx9W/cxdhYFzfecCPRaByH3c0vfn4/L33ZK7jjY59hYVrsw/1s33GZMvgTy2t8+W++xAuueR75tSx+l2yP5O6JJSBUtVFQplIucPDRx9h++Va+8i+fYmXtPJVSg4XpLGMjg9z1rQdJVdZVKfKmd16PwxXjyOMTOJpB/Y7xM+P09w1qZqr8CBGjWC6yY/cOLXc7umKEOkIK4sxNLbIwvUS8q5PNm7cwPTfD8qpYnxXIzC/zste9ilAgyGO/fJhKscz8xAybxoYpFpYZP7bK9TdFeMObX8mFyVOEQj5tdK8srtHXO0IuXdXrijTfl5YXaDQcdMV2Qz2sdtD9vRvYsmmXArr5XFEV0NJo9zidOi/lHM/nctQbBZrWNTxeB8WC2FdGiEY62bPncs2klsxhi10at6LgapIvVKlVRVFhwyl2fXYo1UpULDVcfp86Atx/9AH+7itfxN3hZ9feyxjaNMzXv/NNgtEg7r4O9p94lKv2XMGrbnw5X/rM57AWSgyHu/jN21/Ltt5R/NjwVyxYqw5q+Tr3fvgT2A+foyOVZfi2a/Hfeh0P/vX/Ym16VskwXb4opaUslrKNM9UCI+97G7tf+TLC4S7KhZpaM66tpTl15hQ//tld3HnXd1lcWqRaaTC8LYYnbGNuIcWb3/Yy+oekiTlO3N9JX6xfSQ0+j5flhUWSyytsGhlRhZ/YK5cyOYI+Py4lVIDdIoqfDhoNv1oPS+NHArWtljoWq9ibid1fVf8tTgKiGBBlYtNiR0wPm9JkMpWjaqvcAntb4KQBNj2VgynnvgBWaq9cM+zTtH/VAkYvgivS9GmBQwo02erU7UZuq6Vml5ND3M6U1OB2WHCKGkqVK9IeEwDRx/LiOisrs9TqKUZGBnjo4Yd5wYtuVXLDwtISTo8Hr9+vKolUKkkysUo0IvnnWc2PFBs/8xrWboesTaA2MNcEi0x7WROYNK9tJqBlgo/mvpoAnb6+ladqXhNN0MwEmsy/TTvgdkWpCcS12wbLY+2AX7sCU56rVcp6/11cXFR3DAFVTTWvZvO1gV/mfhj7bL9oWyevl/fJ436/X18m7zNVv2aOrFjrBYJBJXKZ+yPfYaqpBcxtB161dSd5pXKPaOWWmgrZdnBXLXlb32kC/+0gtjkv20F1ecwci3YwXfPP7E0aVkOBgbj9Sj6l/K+lXi5WilgcUGyWcHjtaus4uTCBI+YgOhJjbm6ZY0dPMtA3gsvhYy2RVVBmbGQzj+5/mJW5ZZ5/482M9A/iEbtVAbtb9tpmrrN5LE1g2fzbPC8UaG8prp9trWiqsc052g7umrmy7fOyfbzaj3M7MG8qrE1A1/zsdsvidpW4HhPlWhiZs/IjqwzdlotKYWnqtv4WC3W11zYiLeQaJP+VOfLiF7+Y++67T+8/F+dF6zPbyQWGa0dLbdOau+0gs9osut26DbJOlP+KQl+YH7LmcMsCoibXkCpOj51IT4jF7Bxf/s6XecUbXs7s8pwSVvK5PD6Xj8kz4/T1dBGOulnPLRLrCTK/NE9Pfz+Hj51iYTFF/9AGtu3cSTqzxoWZSVW9SqbzeiJHZ3yI8+OL1Kp2eroHue/e+xke6aevv4MjRx9Xi97NW7vZt28nuUKSWjNLJBLFaQmQXSuTTWdx2gt4XB3c8tx3cc899/Bb/99LOXx0P2fPncDjF1WSAAI1Q63sDlDIlunt6ufCuVkapSYnjsxw/PEL7NrVp/fo5153Ddu2befq4U0kDp/A4rZTDDu598RjPHj8CXqGB9QiP71SYLh3gO3bxrj/0CEeeOQ8l187ymW7h8hlZshkG5RrXix+D1a7H4vVg6VZJuqv4ret0Mws8qKrbmR9dhGPVe5nW6i53WTKRX7xwC/4p6+meNf7t2F1OZgT4mYoSi5XplG10901wPpqhlgkjrVYo7CWYWhomGKlxHouS6ZkKM0EsBDVrCjp5PI6O7/I6nKSF73wZpqVDNu2bODee3/O4EC/Atti4Sx5oQIYCmg7OLJJcjtYWF7F7jTG0umpkytksVnErtOhNqA//fFBPHY7b33Dm/nTD/wlu7eMsnAhwcJ0kr/69Bd40xtez3JyUl1UBIATO3+b06GqQalnOsM9qhYNuYNkkhl1BJJM9vf80R9w80uu4qYXPodP/uUdhHuibN01xuGTjxPrjVFpVjh3bprseg2PQ1xKAuTXGpSLS1gtM5pTfPmVlxGMSC5znaOnx6k2vawXrDx2ZJqlmTyRgcu56rpbCQR7KRebVApVtS+NdXarzaqAn3LeeHxuKpUiNbErtYmVbis8wVKjZq9r1IWl3ImzGlYXDoetgMVRJFsoY7H7cdqcBHw1KqWzTE8ewOuYZ+uWLG5HglNHSzxw7wQ9Pduw2Tuo1n3YreLUlGRg2EU4nmdse4B0ZpUD9z9BLDTMUP8Wjh07w9SFWYaHN3Lu1FnKzTzf+OevcPzUE3zr21/XGi6ZzGC3ufG5Q5oVWsyVWF1ZVuVkKBKkM96h5NwXPP8FPHjgEOMnzml+767Lr2R1JYlEd7psXnIZyV72qkuT4W5hELYExBMlpuHKYdQlktcpcUSFYppyqajkL5dTFOJi++rCafNqrq3UZ6K2FeBRCQOaFpzG6hI1qWR8Ozl79gLdPf3ccsstGu8xO3OeXCbJrh07ePD+B6mXG5q7e276BOnKOuHAkFo9W+xZgeEUXFxJTtHdb+Xq5/SSL6zhsfcR8HewtDynNbrL5uGVr3gDn/nUl3jlbW+kMzrC+bOzWC1udu3axT997R84N3mCrds34PTD61//CjqCdVzWGl3+rTQsQRK5NHOL48zMn+Cxxw9p3RMNjvCim29npHeMbG6NcDBEqQIBXwy72GuXa4jcVPoF2ty1odE4NreFYrOo55upfvTi0bx4IVmIA5PcH4rlgl7PBfyT+7LE8BiQoqG2lLqm1LDhlOt6yzpXaUyKMDaVxKh3qVZ+vZKcHTay+bIC5HLNMMhuDdxuG3mxvRaHhmpF1cEKdAqQ7DXqXAFu3Q6/bKKSRup2i5KCZClh0hXt4o6iW9PEKla/uvCtUazl1YbfZXOpRa8AtX5vALmdpdeFEO/HrRFCxppEeBB2Z0s5Kp7Wkk8vDzrkC1sIY2vXWgEmqmQ1KJOi6jVqo1q9bDhQCTG5IWt+yYo1gNpyRe7dohQ2ajAZD8GvjaxYY9jMr3q2dYj5WE3KeMNp/l/9tCJvn/XtdcNISZfFJlja/kIT/L2Y5tEaV0Mlq6uPVrbss3y8gQG3fgxQXv5fMGazJdHGDXzaB7Q4h7o/lXKecnlNIwmefPIof/EXd/De97yfvVddrXWnnNf/+ucScPtvzZdLz10agUsj8F9nBC4Bt/91juWlPbk0ApdGoG0E/jPA7Sc/+2E+9/cfY2r6LD/8+Q+Uxb20sqhWX9dcd61aDLm9HnKZHJlcDp/Pjz8Y1vzK4lpJ8zRr1YbaAg8MDLJp0yZ+9tP7OX78lIKWi5NJKrJ6rsLQtkF+621v5/HHj7C4uMxA/4A2v+bn5tWGNR6Pk15LK8AmBdnJEyf0sauuuopUco2FxQUtekR9Nzc/rWCqgDDSMCmXqlx11TX0dPdx4MAjZLMFVe5KZk5ZLH60ALHi9brUVtEmzdVGlWI5rxxQsXutVeual9vdG6dRL1Io51hPNth9+aBWG5JNFe+MEwr6cXrcPPTgA8Q7O+nqinHllVdoc+vL3/gmm7b2K9gq9rtigbZhw6gqMEXtKZnAS0vLHDt2gttuewmiBEmkpgh3FMkXkmTSdXIZsXcW22Gx5iwQi3aSyeS08MtmU+TySTKZFH3dnZTWy/z0Jw+wceMurrn6eezYcSXv+f/fx959+0gkEpw+eYpqucrCzApBX5houJN/+NIX2L5tlFy+iMMewOUMksmVNMP23OQZbrv1FhxaAJfwOD1YtdgVS6gqdnuTXH4Nl8+Bw2lhvZhlcWWZCxdm8fmDVKpVHvvlI2zePMKu3Vvp6ojhs8dwWCMUizVl7Hf2REmmF/jW979ItjKL3Z8Hxzq+iJXV1Dw1yZrUYtiN0xHUwkXBVbU9lmLZilOAfQV0a5r5ajSIjQw+i9WugJA0miqShyM2SFabNt/sDqcCUvVqQ22PnVaDtV5rVCg1czi8QnNuqK2zgrE2tzLLpTEqr1eVGGUa1iJWqyigm7iaHi2OnTafArdineWy2gmF/EzPTNDZ3aENttm5BbWVnl9M4LRFmT6fU6CwUs0zOzvB0kqG7p4m1153ldpKxWJRVlYSPPLwkwpo7N59Of/0d3djLXjxdfgZ27qN48fOcPVV17B7y27e/Y7fp5AS5YVXGxkqIXTaqVgMoCybTnPy3CTbd2zh6/fcwd0//TaLs0sKMIwOD/GG1/wmP/35T7nqxjG+8I9fw2oP4rbE1LavocxxAbdEJVJSyyxp4AszWq26NwzR0RkltZ5UMFcCUS9MXFCwbWlhlg1jm5icPK8KxXIix0tuv43t2zbzuc98Fr/HS1dnJ3OTC3TGbfze/3gra6kVzeNKJFa1gfLQQ6cIBwJs27KLwb5RnRPhSJgNI0OMDG/hzKkE+Zyo3qs6/tJAETeAvr5BmpqJ1MTlkHkguawlZeZbbVXqloyy2es1J057kIXZVR55+JdGE81SUyvzLdu2MjIyStDvU8sze8OCrexUtnpNMprcNtZLWfLNImenx/nwHR+la6SXqeUZ7D4H/rCP7v4eHjt7jMhQL41CmfzcClEcbBvZSGZtnanJSYKBIDddcz3XbbmMse4NeGoOHvr450nc9QA37NnH6O/czuETB9h12yu4+52/x4bdu9l1y68x81dfIfHEOJOWJts/937GXv1SzWatSBPIJXPTYOq7vS5ylRxzS3PsP/gAP/r5jzh9/iyF9bKhkuyzM9jfj1VUIOEAjUqFq668ktGhYdZWk9TLZZwWqzaYz546zZ6dO3DZRBEl6pwGlbKAtwaoIZxzVRrIeFmbasMmUhpLUxTuxm+r9UTN6hbD5BYXvq1PIpnDLQWp2qBps82i9veSt+lxGbZlJvDTDi61KwbbgRlRYhTFCk0UGnXJ8DYacKIacNib1Cslbdu53F5oOrDb/ExOLuB2WejudGnu4Z0/vIvhkY1cf8PN5IplbcZt3LSRdCaj5+mjjz5KLBbRcRdiictmV0WIaQtsOFEYyltTKay9wDbb3Xbb4mfun7k/T29AtdSSpiKxTUUprzPHQz7XBEJFQWhaxpoKVhMENb/fBE/bwWIT1JPHvG7DIln+LcQnM0NUgEFpiOoxbh0j2W95naGgNayUze8VcE3eL/dLiU4QEFj+1izWVtatAsXa5PZctACW1wgYZyqPzX01v/finGhZVZvjYI5/u+q3fTzb50w7MejpIK2hCDGPqzwnLhbS0xSCgM1ip1FpUitWVTFlszpxORxqx+cLeVldW1Xg1uF1sJCYp2ArEOkzYiH++tM/ItzpZtOGbi5MznH7y1/JrS+8ld99++/SFe1g66YtDPYNaOZkxOvFJ+PZlpNs7pdpFWyCpaaFtSqJze7hs6yizddrfmzreXMs24FbcxxNFa9pl20C6+3EABMgl4+T59vV8eY8fOYxkO+Wc9M8nqJoEkt1vfdI7q4J2or6RmyOFcAWRazYIhuAkfz+2hvfyH0//KE6nZiZ0u3n1cVzpE1xa25LuwJYPt+09DaBW8nDlgWT1W7HZ/fqdaWQL+BwO+ge6eTex37Bw8cOMrhtgFAsYNyjRKnlcjM3fYHLdm/n+MnH2bx9VG34vUEvs4tLauvZ0dXH6KbNuDwe5hcXWFhZaF1DmwS8UVXHHdx/lJyQKINhNm4Z0oiJPVdsZGLqGDZHlTNnptixfRSLrceL54EAACAASURBVILLK1mZAmB4KWTr5DMZIiELAV8XXsuV3HX33bzmDTdSbaQoVXNYHTYyuTUyhbTGpbisXvLrZdaW01iqDibPXCC9muP5N96ErWnh3Jkz/O7v/I4qwRKnJ+mqOyhR52cnH+dsfgXvUDepfEadHOL+MK9+6e3Mz8zziU9+jb03bSbcEyeZnKQp6tK6l0h8ALu/wXJqUd1Igl4Pw10ddHotDEeCzB89Q0/Ixq4dcZr+IGmbn8Mnxvnxzyd5w29dTbnRYGJ6RuNIYrFeBbzWl3NsHtmB1+5nbnqWWjHH4GC3Xsd9/hCJ9bRafPoCISKxGJl8Vgk6siYT5bFERBSyaYJuGz6PrBchmUxq7RAKhZmZnVPA3OHyEox2YHG41VK4UCqr3Wm5tqZz1euM4HHF2H/v48xOrbA2W2TLtmFioRiPPyjXwCA3XXczf/TuDxqxBY1VAuEwYhkhwLBEgni9fgLeMMlEkqDHB9UG5WyBmYkp/vxPP6qK2z/68Lup2upctvdKPveFv+XAEwcZ3DzIxMw5lpKLhKJhquUmiZUcjbKDeKSXeMzG9m1+LtuzlVKlzpNHT7GSypMr20mm65w/nyDav4NtVzyPeM9WEus18iUhQTnw2N10d3ZRqwqppkok5KdcLlAqZFvKQwPccrtE2dfU9WLVXsPmduNqxPE1w7ibVZq1FJXqMuVamVyhQiAQxeuDs2fupa+vSbFwkmhoEbc9S2bNRTSym89/7jvEYmPEOzcwe2Fe1ZaSqYk9RTgmIEgDr8eHoxHg4P2n1bVo+/bLKBYrnJ88S3J6lXe8921s2bWRP3jXe+mIS1SCi+uvu1EzoQ8fPMHs+VlGNo4oYLV16xhT05PMzs2xZ9cuHj10WFXq9YZF16BiDd3V1cP6WkYJG263g3xhXTR/+AMujROS64FYnRcKZYqFCh5vUPNrs5kMYZ84/cj10qFKZPlMkWK6xFpaFaZGrIHUt+a9VBSt2POEhKDhCFKvOdi560o2jW2iXMqTz69x1w+/JwYF3PzcG9l71T7uuvNu/J0elvILLMxnSa+XcXsqFPJJivk8Pn+TbGGJXZdFGOiPsjBTYdf2K9QaXIi7HaF+9u29gQ+978+plj28/S3/g3Pn5gkHYnR3d7OSXOIr3/gSI6O9HDn2KO997zuJhktUKknyaRs7d11HTRTJXlmj5/n5fT8mHOhk6+jV2BshNo3u0DWjgNlYXJRlnsuc8AcMUlzJ0HZanVaSaxnsXjvegIeq+A3J+kPITQ2xsbchpF+xurU5JcfdWJ/INb5eq2JzCHCLjqtgskogE0BOs0qbmpVak8V1U6KTxFmhqUQNAcmFUKP3ESFviTq1LOQuw91L6lJRp+q9RL9TalVxgzKipAQcl/2wWR1QlS82MENx75CVcq2l4RTirxDRpGfhFKKScWNUonG1VlZiu8b5CEG5XtN1uQFsimuUxP5YWVxcpb8/pvdOuQ85PRaqFYkIcWvuq9R2AizL/UyiRzTioLW+0/Wg6E8bhn2+jJEojR3idy7q1rqMtzFW4h4mHu1SGwtRVMi2fr9bSe6Gg4kxLrIdAqxK/8Ug1EkkkrHqMIBVw2VHlMqmWte8NxskwKdbCV8ES5tWqqVGa01gELx0fStESsP12Pgx42J1MFuoa7UNGJWHlAjdwnLlELYU7vqQvt94QF7TMnC++Lnt+K6cc6K6FQtt+UyXQ56Vc7qkm/Lwo4/yoQ/+CR/44z/hxhtvaql8nw22uATcPsuy9dJDl0bg0gj8FxyBS8Dtf8GDemmXLo3ApRH4zypuP8wn/vr9TM+Oc8+9P9ZCY3ziLFNTC2zbsY3tOzeSSCYNQqnVTjqdJZvPExfQZCjIemqVzs4uSoUyTpeH1RXJW/Iq0Co5dioC0ja+BbvNidMWI73mYGkhcdF2UZraYtkmjRlRKAljc3U5wdLykhZK4UiEleUVbZgJWCus2Pn5GS0QapKZWm9qZqyo4TLpvDKSBXST7K+GRYrYgqrq1hJVfEHD7jQUcdPb46e3X/JZI2oHJUVHR6yD/v5uanWxSC2zvLSoVsayCvcKK7pZw+N2kVpLsWXzGGvrYo3mMBqCbhe+cIR8ucLy8jrhsEcbz2qJXCqSWE0qM1saEPPzefr6Ymze3Eu5tI7DUaIgjPlwXNJ0yRcaajtssbpo1Cxquyz2TtLwkApeCj8RelTyOQ49eJRqOUBX5wgue5zvfvUutu/ZpRbOucwa4ZifkeEYvT0dvP13fou52UWuvfJmtQGtVCw47ALcCgvepgrZjo6Qkm7l/SFfSK2xBbiV3E/JJioUc5q5c+L0CR48+BC/fOIJ5ueWiHd2EI0HKBbXuGzXFrVj9Xk9XLnzuYwO7CEW6dXGY7w7RiGf4p++/desF6bxd9SpW9aoNtM0bVXcXgFMhU0uRbZDWc2ybWqF1RCQzUi6k1rJBGw101UfFIDHRkPsr6s1qsJIFja2FKNiiyxMYGFB1xr6q95WSpZtYHHV1UpPikSx6TLyZdyU5Z9NscqVglpUsyWaiOJWWO3CGncpEOx0+PA4gtpgEas5+ZxwyMtKYpmV1QTxzj7C0S7KJalGXQR8HaTXMxw8+DArK8tEoz527NzCli0bWV5ZZH09ozaItaqV1ZWMAuy/uOcg9oadrq5+BkaGefSRJ9i5fTf9sT4+/ed30CzV1BZMzjrB2yXjVo2i6pBIrHN+aoYNm/t438dfy+TsSfq6hggFLAz0R9g8cgXj47P0boiykFjiJz99nPXlGsW1Gtam2J1Lhm1emf7amJfC0+tWG96aKknkHM6RzqT1OuJx2cmks0Q6gi3b2qaqz6UhKSB8JV9kw8gI2zdvVYXGxLlz+p59e68ksZJQu/BYRxednQNquSbngxAPtm7eqdZkYgtm1xxjKfgD5AtlAn6xidYkIQUMxeZOimNtFKilltiZldVCy2KpULMUWEwsY2l4ueuuexns3cQLn/9CtaqcnZlWRb7sszYY6qKkaqhC85rdexje0EtJGmkOC8VamabLogD9d370HWw+OxanlXQ+rc9nChlVGNuqDbwNK94aDMW7ODc1wZNnj3MuOc/Z1VnWshlq+TLbo/08Z8N2dgd68Dxxnu3eDna/6aV89quf4/WvejXuwWEOfPJTvPiVb+LYP36XxnKaU40y3e96E7ve8BpyFgvOOnjr0hxwYLFbKVUqatVqd8u1USzRLKRLOZZWV3jo0CGOHDvC3IUZEquLuLx1UsklPfdecstLCIdDnDp5lG2bNyqQEg4GNetNGvC1SoVYPIzbJWBK0ciOFqvQhuQ9ObFZXNgabixiTVyXbG3J1JJf6ZQ0wVGhaa1q4+1iJ0WbKpLsphCwXn8UtG22Oh9K+3/KitcEdkyA0QQLTdDNVEc2JB+YshI4xGpQzlvZXodD1ANiBZdvqTYkp71OR6yXiQtz+L0e4lE3PV1dnDhxipmZRW677WXMzixqU3VkeETvUZLNHoxEOLT/AcKBoM5PizQBW0CVqdo0QVrZ7vY8WXmdCZC1v0deZ4Kez1SDPm3tozayT5U5zwZmP1Opa2bemt/9bGupdiDOVJtKo1guLI899hg33XQTy8vLF21k5Z4nAGv7j3lMDDDPqsCuaUUszhMCwIpbh4DfQtgSwE3AMRkzAWhN4FbWAfJaeY00Pefn5+nv77+o2m1XcLZacS1Vh6HINI+BOTeeaYlrPm5ur35GyypZG7xt6u52y2uzKVsTBZlFVLxyDlixyTwXGYacE/I5ogbV+0hVrRzlOiFKqKq9QkXy35pNgiHJuLfR1T3A/fcdpKe7R3P2/uFLX+KG65/L8sIqyZUkL37BDfREO5QoZKqU27fVBFLN+WM+Z84/c1/bzxtzv5+pljZfK8fdnFfPJEjI95hzxQTqTYDWVG63A+Ht6m7zHG4/LnLhFcXtxTnfUt1LI9nYBomQMGwTTTdFzc7WHF6xPJeMyggvuvVWDuzfz9zcnJID2gkT5tjovJQm/lMymqdcAFoEBHMuPA34l++3W7HZHXjtQt5yajaqqL86+qP84pc/5+iFJ9m0awM4jDxpsdmsFAVYNtZU3T1xqo2iZmvWLXVOnhlncGSYzu4ebA4nqfWMEiclI1UUeM1aCa8jxLkzKcKBYeKxEY4eOYbDWWPf9WOspScJd1jp7Aqxnl7Ta65mXztFeeQgtVKgURHLS8m6ztLbtZFXv/RP+MUvfs7J8fvp7PFSa5Zw+zzMzE3jCbkJ+AKIY20+Vaa0XiWXLDFx8hw37HsuL3reC/jOt77J9s2b2HfVHiYmzpFfWMVdtgjNjUfOn+ZCPkHv9k2qiJWa4rZbb6NaqvDg/gcJxWJEujo5cfY0oUgAu904dmL9KgBZqSwuBk26OoKEHX7irk5GO3tYnTnFpgE/HR0OxheL/PzRKY6eLvLK1z2HRC7FUmqVYDistcni/BJDPUOE3SGKqaJBPs0XiPeGaTpqLK8k8HhC+PxhVViKED9fKOhaW2oJcYuoSn6j16lW+IamzAAGxs+NK5lT8t8tYtntcOL2ibtMHaeQW2oNBX/tLgvVZk5BkUpeVGt+7v3xk1gaTlx2NxOnpvjQB97L44ceJ+AJ8p7f/z02b9xKuSIK7ioFuYfX7RRzNTLpIg3shAMdqt6W82T85Gm+8sUvUcpm2Dq6kZ2X7eIzX/gr+kZGuOLq67j+lhfy+b//X9z9kzsJ9IZx+OrULDmK5TRd8RjX7L2Kvh65lqap1NLqDrO6WiSftzM9l8MXGiAQHaFncDuh2AD5ipVUroTTG1Sg2+n043EElIZlbdaoFDLUKgUCXhdup41K1bC+1/NP7fcl0sRKpZVR7bY2cDfquAVwqZexWfO4AxW18U2nS8S7eqmUJC94iqWlg+zYGiexOKWOUE8+ucDUZI7Orm2cPz/DDTfvo7s/zIP7f6FRBkeOHAFKRCNetaF/5MBhopE4vX2DrKdzSixsNiq86z2/y2pygZ/ecw/rmTyDQ/2a4by8kMLZCFErNunukXVpBx2xsGYanzh5QkEvIfJqfITdhXCFZJ2azq7jCjgRsWO0I6iuU9V6kZXEguatihuVuB7Z7B5SySzFYh2fJ6gRmrZqlYYCWhIX41JArFazYJG8z1pDXVfk+ifEOL3zW6xq9SrWvhJ3Pjy4hVf+2utxO4KcOH6KYMBHMOjm0KEHmJo8pwD7Dc+5gUMPP8xzXnw15xJnKBRtPHroCZrNFH6Xh127dzA/O8HU1AX2Xd1DyG8l6h/j6iuuV1tm6nb8bqmj+zh+9Dzv+YMP85ef/jvOSMZvpIuOWEwJk5/67F+wecsQk9NnyRVWuOVFO3C5K5RyDkLhXl0/DAzG6O0N0tfbS1dkkJnxHLZakF3bL9f1Wb1WwOJxY7W7dAy0lqs29J4qmG5DANlWhrSQTuSeUKyWcNudOGoSDWAAc7KM1B8hAlVrCnorIUnA0roAibJWMO4Eslqp1mo4hZSlQKGAp4ZyVLLs1bq/KbWGODAZNsnSmzBoh0/9KEBvF5BRbLOl/jCVp2L1b9HaKBgIGDkS8ioFAeW1DY2Jkjc4hXisue9S77Ykq8Zti6bUtk3I5fJK3JXsXNkn6Y/IZ4jlruYfI9e1Kn6/cR+XPFcBajWOqKUAN8h1kkJs2BmbubDGd8rcM+yk5U9xNfL6XepUIQRZKcRLhRIuiZeR/OVaU4nxsjdyDRUVt3EfNSyFhUCmayf5rympNeMQtA6Q540jYXhrtMidJvDaigYxTYwvArEySo2WXPniu1oorYmmtpUcOhkuoq6tY6c9hdaBkk1sWxvoW1VaKxbeRkNCYnUubt9FbPiZxsmmYbM5B0V1Xdbjc+LESd7//j/mgx/8ENdcc52O9bNn3P6rVfqljNtnK1wuPXZpBC6NwK/8CFwCbn/lD+GlHbg0ApdG4NlG4N9S3LY3y8zmk1gl3/GXn+DTf/1xMtk1fnDPnapmrdTKzM4b+ZF7rhhVFU2xVDKsZ8t1Uum0MkMvv7ybcjFnqNOaYhUn1rJGtouAPJKFtbS0qqCsFCGJlSTZbB1qHrVRrtYMUDPkDynrWMBfn9dLLpunlCviC/op5PPaEPO4XFoMySJfFCtet1MbWUJWlD6qNkM1QESqO6l4rAar1lHDF7HQ1RmkWCqqWlYsuyKRIE6XHbtTFvdiqVtW2x+BfNLpdYMpa7eoslPskuR7q9VW/qFYQNpE0ChWVEZejUfyfcvSdHWSzVWYmFhmZCTGwEA/uXxem1CSbStF0PJKllyuSX9/mJ6eEE6x/KwWqNdL2F12I2fHCnPLM1SkmaeNSylwhN1bUKtat8tNKpEk5A9z/PAiJ48tqlXe3LSAfZ10hMJs3TnG2JY+Ojpd9PWKvW0RX8TNLx8+Tl/nDq7f9yJlVrucIQVwpZkYDvnUgloALp9PrOksrK4m8Xn9NO0lvvPDr/HAwQcYGBpidn6B+w88RF9/H2GxyK3ncbst7LpsEwG/jVJ5ndz6Oo2ikw7fIK94yasZkQy0UkHVbT+693ucOP8wTn8Fiy2H1VnTTFEZd2noWHBRqwqAbDDKRWXp1Hw9YTMLKaDVHJcZJ+xfbcpbjYZJU4rtugK3AtrK3JTpIY1esc6VwlKZ19L8cLupVCu4/A6sTqNglxwkOchic1YsCSjr1xwsVfgi1tgVsJY1S8qtNl02rE2HWitLs16K0GajisthVeC/Wmtis3vx+WMkE5IJVWVuZpl8vqxkiPnZNYI+L6967UuYmZlkcKiP2dk5Tp44S3/fRoYGtvDNr3yHaCRCOZ+nt7cfm83FWiZNPNaFx+Lmu1/9Z2x1C/WyqKmaIlWiIflDkn5UdTA7nWApmWT7rkHe98nXgiNHJBCD5gpbt3SSTTo49NBpzl2YJhiNsLhYIx7uVZZ6PlsgvZ6mI9JBX18/58bPa/VZrlUo18tqkdy0Nsjm0jg8Tqwyrg4HbpecpxkttX3aKKirEqMrHmfj8Cjd8S6GegfojvdoVrbXE6Snf5DRDZvoiHRpXrKAddJ4LpYqeIUV3qipkkOaQWK7K9crt9tPU3x8a8IYl3PTrsWwKKCLBcObS5TaVmVGV2jqMSyTKMxw+MiTDPSO8Vef/XtSqwX+7q++rMq+/l6xP5R8KAtOm1ttEJeXkiRXEkS9AbXNlWuizi1pR1SLuLwuHC4neVHySyNEWeUNBXKk9yKZ0X6LHVuxhKVQxBr0sl5J8/jUGR6fOMNSJkkxlyV7fp7SxAJXRQbZMJnhCmeUje94Hff+8mfceMtLmf36N5g8d4ab3/rbHP/qt2F2hYPpVYY+9k6uefObyBdLuHHjbAj5oKVYk3xNu0Wv5aJiEXs2sXoWUNdhcyi7X87NxYVppqcnmJ6Z4ty5CRZmEkzPTuH12xgZHuL06dPEuqIUS2l6e3q1YVOrZblsdzdX7BnVzLFSocbK4jqNip1SroHLGqRWEqVIUJuItXKTZk3s/+w4HSXqApg2Gjjsct0o4nLKuS92ruJdLi0wCZE0mkbSCJLrccmSvWiNa+5ju62paRPbrqoUJn/NUtccTEFW5LjJ9cbhEvClQq6yprlnuUqBSgNCHd3MzC7p9aaaLyh40dfdT2/3ALVSg0K6oDnqmzZsYnL8vNru//Y73snB/ftZmppSoo3Y8ws4a9q8m4pbeUzBz2dRpZrAmrzHzOo1lSFPB0CfsofWFpc2kJ5e5pggmz7fpuo1gdr2cWoHK801hmyngF8rKysKlPb19anThQCnBw88qOCr2DCeP39egWvZJ7nftSuL5bMMNYUxF8U6UI6LqQgVVc7Ro0eZmZnh1ltvVVcM2RZTMSmvXU+nCQQDF7Np5bn9+w9odunb3vYWXaeYILh8rnyX5qrWxJ7bGBMTaGwHtNu3yzwW5n/bx6Yd9DWfN9dV5nP1Rl1z8WpWI6NN7gVyPgiZRkQj0niXbRDg2RcQi/CGcQ4Kj8FSVWv2YqlMV28fuYLkCzaIRmIKch8/dpz19Dq9Xd309/TQkGud3NWzki8n10lp0Br2wGaerKkcVtBb1DItDz+ZB+1zyyQFmMfJnCvPXDfK6wQ4bydGmPtujqMJjJsAjbkN7cpVEyg251j7HH/62rZJs1q9mJWs/vRtYhklYmHROSj2kKIQ0sdURWUQhcQFRsDa8fFxnbdCDDCBW9kmea/sk2xDrVoxHApawHA7yN9OmJB/m6p0dXa3ybqjicfuxW0XO9S6CPbxxbz88syjLOcWcIZt2FwWVRrWK3XWEklyxQSdvWE6YlFm52fw+Dycv3CeWGeMSLyDeFcXqXSGyQszVKo1te6VuSyA2GDPKIcfn8La6MBlj7CyuszQSIzRzSGwr2Fz5kgkFvD5AzTrNpxOL5lClnrdSr0sWaJ2gj4PXZ2iBA9TzY7pyM4tP0Fnjw+700JiLaFAiFjlFvNFiukK8xPLdPjirE4naRYbvPbXfp3l2SUO//IR3vzGXyeTTpBILJFaTSpIvLC8zNmpGa57/g0sZ1KcmZpkz7X7cAUD/OyBBzQz2RP0U6yUCYcjlCoNLHIcyWNp5PHZHZTSi4z0exkdiOFo1FmcnCcaDPHiW55Lo1rjwIOn+MXDpwkP9NA/soGqWIvaIS8523a5BzoIeAL47B6qmQrlNclJDSgRdK2eYC49R6FYwWn34bT6WJzP4LRJBENYqUNOu4VgUAihknldUbKmEFHdHh8nTp/UeecPBkjn0kRjUa1dZOwE+Jb1X66Yp1QusJ5Zo9LM43R6sFuiuG2dHNp/lIkzC7htfiz1Oq97za9z/TXXMDLQT2c0htVm19zLmrXE+OQEC3OrnD0zTS5Tw20P8JrbX0c0GGV5bo5/+LsvMHdhAmujyuW7t6tiuGCx8N3v34kvEuO6m5/P3huv49v//FW+ee93GRyLEeiw0TsYZuOmQUQ8LgDa3Pwac4uSKSzK+BABfz9We4z+wR24vJ2UqjaKlSYWpwOXAGmiOLeJc5EAlnYacu+2NAi45J4vCSslmrKYbuWbC8jUsNhxuL3YnB7KCqbV8durVNbniLlqlNILREJOQhEv2UKa+x7aT6Qjwu7dO7jrru9Cs8jeK7YyNBDh0MP3cfDhccbGdkEzyNz8PMObovQPd6i9cGdsmO9+88dk0yl6eiOUC3m1dN62dacSaaemZjh3fpzs+hqve/PtbBgdoFzMc+DgQXW1sTU8dHb1Mn12mXiwk+27d3Ls2BFyubQqscUxxnQNKFckZsWmNYlcbt1+F+6IjWwpAZY6G8cGiHeFqdYKqmaX9aEAXKFwjHSqQCqV1QzX1flVwvaQXivEOllBbol1cHhUvSj3BNP6XpxvZK0q7lPNZo2AT1x3fBx97DQveuGreOlLXs35s5NaNwtQd278FMWC1Ip+BUl/fM89dG4K0Lk1QiZbY2ZynpXVs3iaPl7967dTyudp1jJEI6ia+7W3/3cG4iPkyimt+cV+3OkMMD+b5E8+9Be88vbXU63Z8HmFCOEjEPJx94/uZHZ+gq6eDtYzi1x/8xbKzSQ+V5xiscn62hrVWpr+/ijbN2/HXvezvmRly8iVDA0OQ60Mtga4DPtaId6KulR6CUIClNpOjoHTI6pmYy0urlfiqCPqUHEEMC2OTQjQJhJIEwAUEFjANwHMW4rPi8GrLUBXegBSH0pPQIHNlkWygHZSp0uNIe+R9Y32PVofLu8RJzEDuDV+5LirstUq9a7dAE8dUjtKfdKya7YYNa1JJzLuxxaqZbkGORUcVqJkU2pTyVWX9aKsqwynEnGn8Hha2fKa5SvkUgGGjfuj3nclO7fRUrsi2ym1ldXob+h6saVKVhtvUXnLOkPylA2CsNRFXp/YQgtwa+yXsX+iqnWo6lf2W7/DLgrxoo6LyyHzuaF9IDlOojp/Sp36VASS7LOJ5z6N1GUEqrTWA8ZBfPp6xQCXn/ItfobtsSyWTf/klmeyrhuEiyAjK2PTOhIydQzrbPOIGqsQyVxWpXfLWVpUtMZWPZ082WZb0lq/mopiIQUJsdqwTT92/Djvfe8f8pGPfIR9+/YZ6mmDpv70ZdG//usScPt/G6FLz18agUsj8Cs5Av/Xq9+v5F5d2uhLI3BpBP6fH4H/DHD7Pz/1KT72iU8ytnmMUqlArV5VJZs2JuxSiBtNMGW2ahao8W9sVRySj2LSG7V7JW1EQyElC1Ej38WgjhqKN1k4S5FRbfFYW83U1ntlwWyUJS0LIFk8txbCRqO1ZYerejppBBvZgYZdnjSFxSLPsC4TkEQeVxDHaTEa6KK402+WxbIwkkuayWLIcTSd5GJLUBpOKploKyVa5ZbRF1eKZfuPUcFZLAIUlbVxLQ1sURJJcSggopritDIZzSa8NqalGCqDyyPlYJGaZR1sWf7mH+9geW2SvsEOtScWVaIAYWJXu57K0Kg7sVkjdESGKOWsRIIDOG0RhkdGGezrJVNa5uTpX2J1FMgWV0imFtl3zVX8+O4DBN0b+P13/DFOS4h8ro7D5tNGlQCaVqsUWuD2CHhSU8Wt2+NhcX2CD97xHiamJ9i6bSfRWC/37z9EOBpRNnm1lqFYTnL5FZvpiIq0o4S1WcdZ95BdKdPXPcxb3vB2Ko0aK6tLHD76CKfOP4HLV6NpLYK1dSy0SpOGqqGmloJG2MCmHaOAkuYh0EKt3RZUajGbQwsvAd8EWJM8I8Mu2ZgfwqjW/OVsHr/Hx7VXXM3E1CTpYl6tfnv6OnX7hGUtn1WpNFVNW2vIcRTVYg2nW6a1KEHyNGoVtTYTxYRkIUkjQ3P5GlW1oOrt61ebzHJJQDMLp09N43KGyWbqZNNlZmeXWV1Ks2l0jPEzx7nmpj3s2DnGqVMntAB32g019df+5pt09IbpirvZd/UVPHTgKN6AV5Xg3R3dfPnzX8RrdWtmrJaVDpuCtjKqEODIE+eoNOoMbg7xhx/9DQY3RJmanGJw0E7AX2fxQpHEUhO3P0omb2NhZx6rKAAAIABJREFUoax5rh65DmBlZnaW4b4hnedTF6bUMrAuLQxLXdzbKAn5gDqhoDRI5ddPsVgQ2FibA3193Yxt3sjw0ACjQyNs3jhGajVFf2cfXfFuPX9zsr+aCypKAhuFQpVisaTEDayCfNZUDe90CuNdmhNNLsyexya20I4GfpeD1dSSkj8aVcmMkmzbOA6Hj2QijdvpZHTjIHZHg6Xl8xw9/yDJtVUWZtYJh/o5e2qWoDNGKB7mox/+iGa6VusVBW7l6mC3umjWLWoZnC/kjcK+3tTMQVGCy/ntdnsV6BO1ql6DFEByUBH2u82GrdLEJUqKXA6bx0rVbWFN5pJbdMAGnJifXiI3ucT+L3yDgTMJxkp27DfuphG24Z7Pkfn5vTR6QsR2bidxZpx6KstZR43OP/st9rziNjxFC26rn3JFlOYStNnUppCQU9SyTfbGasxRyXeWa580fIwMaINnL00gcRhIpJJMTE0weWGCE6fPcvb8ecYnTqt9pt/jxxfxEQm76YxWecPrXkI+U2D8zAK7dmxm4twM6WSey3ftZWJ8hkgwTiTQQS5TwOXwUpW5WsjhE4s3Iac0RSFQ1eMtp7Zck2wWB9VyQ3PexHLNZrUrWahsN/Iq21V/7eCKoRqQ+5jkWwvYb4BVFcmFa4jlqnToLNg9Nur2MiUy1J1FCs0s2XqBshATGpBcz5JLV3BbPDQqFpnKlLMVdm/bzca+USq5MqODG5g9P0Uhk2Wgt59rr7+ehx+4n8nJCSKRkJGbHgjoNSydTuPz+S5ul4BG8iNgo4BI7QBXO+hqAmDaPFOrWEOJaFoXK5imv6YTgQESmr/tYJn5HeYdrF1RK4+ZIJyMoQCiO3fu5Pvf/74+fu211+q4nj17lvnZWa6+ep9ug4Ctcr8zAVnZL9lv+QxpMppgonFvNLLfJR9XlXUKwu7nsssuo6enh1Qq9ZTKtlYjHA4r8UmsDOVHvkcsqVOpdW0K3n77ryngoNmtDkfLftCh4yxgnTQ3n6kabgcU28e5/a5uvueZi0tzLOX5i/clAU6FxCDGhnbB8uzUKmIPbjWA1YYopQyljCpEhRCmPoZGE9Am11GEHGZkP0szX+5dstqR5qbMn1Oq7Kpw2e5dNGsCjtf0eiREB/ksc90hYy3/NsH59oamua/m/JHtNx9rB7FN4NU8x8zXGPmxhu2g0VQ1AHlzXprnoDnH2tW85pjrHrd9hrkeMr/LHG9d57UawfKYjMXFVacqnYymplfUjdUqyysrOrZ+yRxXUl1DMxaFICjKbPM81Aa/gKAWi841AXMFCBF7SdNyun2bTAC//XwxlOPgdLUAgnpD7xOao2ixq00+3iYPnzhEzV0hW1/H5kQt9wuZPIVcFoe3zsBoD+cnJnB7vCwsLmmubDQeUWt7Af6WVxOsrWdwCMBVqVOQ9ZjVqsSm6Yk1zp9dZX2tSDweJhix4fHn6R30q+JW1trigEPDQS5fIZOXuJMw9bKVeLRHAcl4zMrdP7yXlZk4L3/5q7j/wPe49rkbcfuclITQJsSzSkVzmk8fmaG0VuK6y6/kzm/eydtf/zZ2b93BiSeOEw54sVrKzM1eYH5xGk8khDMa44nHDnP93r3s2rqTr3/jG+DzcNvrX8NDJ48wtbbM9OoSLp9XSZuydqk3XTg8fqqlFfy2AvW1JH0BN1sHuwm569SrKcJRF/HuOP0jW/nq1/bz8CMldQoZ2RajZjEUauI0IiCa3enS9Vk01EF2NUPEEyTsCuK0yDlS4ujiCdbIYre76I72cf70FFPjy/TFuti9bTPRoB+HrUm9nBXIHJ/XqXVSpemgVLcwvzhPrDOOL+CjIYTHgIdEOqmgnMVmqHXLlYJMZCVlYhfVvo1m1UfYP0g20eC+nx1iZnKZ21/2Yl77mleze9s2XC4rdouValPUtVmOnDzGmXPjBH0xRge3szi3xte/8m3+4iN3EPZF+NynPs3qwjxvft1rmBw/xfraKmvpNC++/dUkU2m+d9ddLCYTvObNr+MVr30ZX/nel3jo8L3suWYbDh9Mz0/pPX5+cQVPYIz1fC/dPdvZOLodjzfG6ooocy24XAEFwiU2RwDDSrmgNZbf56HhsJIT23ubFb8Q+Oo1yrk0blH7WaxaG1llrewRop0HrK21uhjS2mq4yVBInGLzkI3M6jkKuTVGRrZw8JEneODQL4h1+zWbudawEI9sxGErsXffGD+4+9tqDeywS6ZuVcm58R43C8sX1FJ84/BuHt5/lFAgTCDg1jk61N9HPNar5NBDhx4hvZpiw6ZB/vCP38WJk0+ylkqymkgwfmaKUCDK4OAo50/M4XP5mZ+bVYKeWB6LA5TMI7meyH3KvIdnMln9W6zwK44C7pBNyX42ZwOJrSyWs6rQk+v9+PkJbHYnfl+YgD+K0+nj7PFzeJsegt6wXscSq2tKopUYB1FeKrim9Xlda3c5FvF4jK7OCJGgn1i4hwd++gjNup+PfOgOHn/kSXVKEa7Y/Nw0J08e5YorLiMcCnPi1HFOzj9KNZjB7vATCXZQLMxx2Y6dbBzYQb1cJ+KX8zOp+ajX7H4ptqabYjGl8UOS6e3zhVheyXDnD36qZODtO/awvJJUxa3f7+XMmeM88OC9bN8xxulzR6nYkvhidipF2Lv3ejqiQRaXJnC7mjz/hhewMpfHVu7k8m3X0REOihQWbBLMKkTMi4ipQegzQjUMmerTcK6nNJoXBZqtjHTtBpgkt9aTrVvxU7d7eUBcWQSYlUxbASBpUKmUcbjEGcrIxDV7A0+hwALnPd3C9183qC7KO9uekrV4qw42VrcXfzUioFZXJat5n5f1hGGH5tC8Y9knse7XulHclgSEFbMPtX421oq5kmSai6NAjbrkwNvsClLKuiSXy+J1e7RnIXug92iNmhEVbdG4R8p9T6JGhJgqPY2GECGteg4IOKvrr0pF56iQTmT9I9sh92qXU9x+DGKUEKx0+DU3V0Beg9Rngrdms950Mn7mf41V0//59cZniQLWUMH+e3/kM6XvILWBHiFdoxlrKxkHWbvKOStqZgHdtWMlKujmU1nI+l3PtnHmRpjPXVzoGHPhySef5D3vfTd/9md/phFhsoZsnwP/xj5cAm7/vQf40usujcClEfiVGoFLwO2v1OG6tLGXRuDSCPx7R+A/A9x+6n9+hj/7yCfZvXur2t5o7aNsTGn4tliMrUWo+Zc0IEVdJ/aWRtHyVHFhgrdq1SrWlq2luL5Cr75qPHRxVfuUPeZFTYzZxzSsafXTzeLLYLW2vG0NXqNSPA17yKc1o1sgsLl4froIyWimmJ9trLBN0Nas4AQANsFoszAzjsQzBE1POzwXgeSWskVddlp0US1IWpktF9frMs44aRSFDdykbq2Ae42GNcnffvUTpIuz1Cx5VQkK87qUr2pzsCPcRU/XJgZGriAc6MNt92BzSD5VHLulwanJJzjw8M+wOgQIs6qSV6ycTp4cZy1ZJOju4eW3/gZ7dl6HpeGjI9BNZj1rFHTVkmY5ivpawNNCvqSWuOeXDvPRv32P2rlaLH66ezZxdnxKs3G8PgF5MlhsGXbuHsLvk0InjUXy/GwearkGiaV1rrj8Gs3/SqXWsNoa2BxieSv7V1YFpTGXDMC8UpfHBHCSPFspEI3jILbJTnlMbBKlUS4KmXpdm/NKolWVtNEcN9Qw0gQX0NYogtZSafxenyr3vC4PmzduoVAsMb+Q5Iknn+Tm519Pcn2JtXQSt8etalmLxSnQlmHzZpGsXCkHxQI7r8xkAbzsFtkmwxpVwNxmvUZPdxyv28vCQgK3K0JitUit6uTs2Xm8jk6OPDZOppint2eIN77p9Xznn7+uwP0VezezvDLN0PAQk+dnGT+TwWW1Ulyv8pa3vlibB1/5xg/p7IqxNL/C+971Pt7ymrfSLNewCANd5pXLqb8yFql0nZ/95CAjY4PgTfPm330p+67ZQmY9RbO5QNAPuWSDqy+/lf0HzmJzdjF1YYXseoLunrBm4UmeWia5rsBkLBJV9VdewO5ERhsboiro7etm08YxBuObaRadDA4PsW3bmFrD9XQbedCS5SpFuuRmB71ByoUy5aJYrdtpugvgrGK1eHBaA1CXJqmAwzUFW0+cfYJMTizHl7kwMcHaeoq5xQVWk0kCQWlslxG3sUjEp3a8YoF87uwSWzbuIpspsba2ikRv2p1VmrYCo5t7tLnZbHjZNLqbh/Yf5mc/fJgNW4fo7eindziqoPDg4DCbNm2mt2cAj8vL6PCwEihsDYOVLtPWLarcbFGt20T1L1bP6kBQrWmukjQDGmKpKU2BXAGL16EM9HxlnWbIzUpVwMI6EW+IQiJJzOrjHz72aWbu2c+Yw8O53BKhoW6Cy3mCYsHqdjG/uoJbgPKuOKmYm5nNEbZev489I9sY6Rom5I3odVgaCwKwi61xQ5SeCoiKlZ+h2jPY7k1VMWiupc1QMEhjpybXRrtYK9vIFnJqK7iaWmVqdZbDTx7h4cceYXbiPPVClnggoiCJqFZ379qozU9ROb/7D35fM4bXUqusLi/q+RqNhLE1HNQSFqKeDmq1smaAxzrCJFaXcbld1CsNgoGwZiy7nT5Kktvr9FCp1qlaxbLcuKiawJTZD2kHkTSHVC1QZT+d1MpVqtUGVWlIiYWbq0m2kiJRWqLqKoCvoSroVDFHw+6kbnVQLlig5KBZtZBaSuKxelieXmSkZ5i3vOZNeO0uSukCO3dfzj/+7d+wc9t2rnzOc/jJ975DIOBTS0MBjaRZJtaIAnLqda0FeJmWsaatrFxnpFFkWgmbAKKpqDSzVWX32wFJaZTJua8KRFGaWgyVhAm2tQOU5r9NgOppKsK2MZXPGRsb45Of/CR79+5lx44dTE9Pc+7cOa69ep82rAWElfcLWCsAtPljKo3lOZkX8reRs2oAsLJ9AprJZ91555184AMf0NgB+QxVQArpoAXUSma7qLsEwFxcXNRcyRtvvJGlpSV9vZmJa6hXpFFo3KtF3SrXezPb1FQDm2peea3ZbJfPkO+Vv02g/9nWX+3Kj/bxVwcOSxOrWhJalPgk9wQhcagFY+t4qCOINizNRYGYnjawtK4l4sHYlBxxMRFoNMnmsqpojkZDGs/w3OuvpVjIagNZ3AY8Hq+Ov8wx+THzDjX/sAUuy/6Yc0LBWoGJpXkrSlUhlMg2tpS5CrI3DKcRUfyIlaOxqYYi5dmA7nYg3ARvzffoyq91/24Hw01Q95mkgovjK/tiqmK0BWs0k7VXrTa/Dl2jCHAb7ojqPJeYAyEbSNSDzJGuri617RanAJl7ohiX809eKwQAmTvm2lGzIoWw0lLdPh18fkpNZCqEZb9krLT1LAQdUUaWGwoWOgNusvUM+5+4H0fERsdAmKWVeSKhEIvT83R0hOno9TKzfIFYvJu5uSVWEyk2b91MrphT++SFlXlSuq0OsAjQ7FLCi4CKhx99klSyQF/vBgUdLZYq2fwSueICc4vrvPBFY/gFTNSMQZhbWCXW1aVWrPWKFTsOdVjx+8oM9G3iK198nEbdzrU3bCAat7KSWFK7X+E0ynVvYXqFyVPT3LBvHxG3n4g7zPYNW1idX9B81WI+y8TEGZLJVfwBD7GNQ9SCPuamZti7eQe1dImjh4/SPTpCwWtnxVrloTNHWSmkCUTDOCWHUfhEDh8FscqtFrGXVhiN17lqYz/d3gjHHnuUjZv62HHlJqwBPx/79C9YzaUZHL2Crv4g1XpBlYcSCyBKYTn/RdnVGYtTLZXxOzxkU+sEPV7dr3MTkxR8DhzxKKVClVwqT2+sj4DDh6XSwF6DzmiEai5DpZyjqytMpZQjubZGutJkOZ3XqBinV6xwHfhDfs5fGKcjHqZcK2qeaaNewSHkUbuFSq2qoHKko4fcWpN0ssFA52bmplexW1z8t998K+G4D49TAKEqK6kljp04zpmzZ6lb7Wwe287m0R1Mjs/zhb/5Rx47+CR/+K4/4pUvexUffN/7efmtL+LW217EzPmzRONRHjv4CD/80f383rvfy/0P3sfhI7/kN37zNdz50+9wy8tvxtvh4Tt3/ZDzs3Osi3W3O4In0IU3spNwz/Wk800qcm112PF43QpgyDVKXGqENuuwik2uW9WFkslabOZxhYQsBS65fpfK6iDidcq8dWuEQrNpp96wYnUI8GsVpqWCco16Ar97jp54hpULh9k0NMBaIs2R48eYX5mnYa1w+VV7+acv/YBwaICxkV2sJM5SJ0V//0ampufJJXNcc8u1LC7NMX5mHI9fGX5s2rSR5flVQv5OSvkaieVFMpk1dmzfQ369yMkjpzRCors3xs3Pu55EakmdlwSQXEtmSK6mqazVCMW7lPSVSiYZHhmmWMzjcNr1/q5ZoApyCXEkQCqV1BuQKLEtPivlhpA4u3B5bKSzSXwBF6VqGZ/PzeTUtDrKdPX04PX46e7qp14pEHI3jeATjWkRwlaTE6dP43S4dJ4PDA6Sy2c0WiUcCdLf34fX6caFKMfDJBYKPLz/OO99159SygpB10k+s04um1LFsMfrZOvWLVRrJf7lga+zbp3DH4gqwF0tLfLC5z2fF9/4StKrWbwOF/ZmhUYJot4tVIoN6rUMNskntosC0838QoLVZJ77HjjILS94CRlR6ZfKrKdTbN+xhc999lOEQn5cXitTiXEqthLlclPJwVu3buDGm65i/MxRXvbil+Oxxlk8X+Ulz3sFbgES7VLcVcAmQJwJ3BpV/EXg9qIysR32U22kwnfGHdfsShj3aKN78ZSt8TObxFLPSS2nxPUWwVHWx8WKEEolDqL9M01tpK42/x1KyWcSwM0eycUOwcXlhxIqW/fqSknya8WS2yBROT0CJoqbUUWdfqS+ktrYgESNdVapUlKnLqmX05l1Jc2Ji1ShXNHcc1m7iPuYKoErVQKaryz5t0LecVHIZpVcJPtbEet4u51kapVYrFPJluJa5Xa6dB2RSKeIhaJkijm8Lq8RbyRE1poFu8sp5YQ6Y2m93hLCyr23Hes0j+yzAbf/nufM/s5/tOkvK86y5AircZaRA+ywSayAkNXkeljB6xO3lCYNi0Q1tLa7YcFt2lc/26Lx//RYq+92Ebh9jwC3H+WqvVfqWD7VX3u69fYzPu4ScPsfGfNLr700ApdG4FdmBP6j1/BfmR27tKGXRuDSCPy/PQL/KeD2U5/hjk98iu3bxnRRarAzxdLH5D22FxCmrZCFhrVGXYBbfVn7ZbUF4oqq5KKAtcWkVBRTiglZGj9VsChrVEWsxsrdLKXa7WYU/BQbI32bkZF3UUmkgJ1oMYTB+VSDUV5rFxVZq5jTCLPW7hjN6tYf+l/zmdZGqwL3P/ajMLWoAHXsjIasZtlcbK63MXzbh7fuhopDHJLA3cTiKlGzJPn45/+IueQ48c4Ao5tG2LntMjq8XVTLTToCnTgdHZQkF2k9y4/u/gFHjzzKh977Hnq7Q3z+qx8nELJTrZV58NAvGd6wmVSqyIMPPsGu7btVOWmtu3nVy9/Ijo17WV5YJxKK4XW5KRZyRqNJsoIqVcpiy+RxM5M+wqe++sdcmJ4lGh1lZaXM+rrkAseo1HK43GWcniJbtnYTiTgol1Jq+2Sp1PA5hDkeYWE+gd3moVKpEQhIZnBFzCKxqNrWKDBFriTHsoZYY9WN4qWlzlEcViyMDN/j1jBLM+kpkoEqzlrFvBRWAtqKXbI0iMTCMJvOqj336PAGLdinL0xz/bU3cd/9h/nmt+7h2uvGuPLq7eQKKTL5NW1gV6XqF3WAzCFp7jolN1esrso4BdwRtWVVVIFNbVh5nGIRZ6OnM87KyipuV5DlxSw9PWM89OBhDjx0ErstxLXXXqYg5TVX38iP7r5bQexEcpp4t4vdezZp47VStnDowDHqFSfJ5SRvet1LefTQacYnz7FxbJizZy7w33/7f/CO33ynZsY1yqJaBIvbQcViZSGxyvT0EoVCnSuv3M4Xv/WXHBs/TLmWJp9LcPmebq7cM8T4iTni/5u994Cy6yzvvX+n9zIzZ3qvkka9Wd2WJRdMjA2Y2GAMgS+EAMlN8oVwSSGhhJYEcnMhyRdIAUMCbuDYuNtYrpIlSxq1UZne65nTe73refdsaWzKJVn51kqyNGvJ0vi0fd797v0+7/Nv/rX80SfvxV/dhMHqoKmhCpMhw7mz55RNsUNs2uIJZTOXTeRxV9iob6yjo7OV6w5ey959e6j0BzCXAhjyLiorHRSEiWw1Ek9EiCbDyoqrtb5F2fK6nV7ykkNrlmZfgTgDxLKTfOPvvsPMbITmxh4SyTSRSBiXx8rZC33U19eqJkE2U6Cysganw0NLazfTcxOEQpM0Nvmx2EoKLJ2aXGR2MkJNdQt2m5PFhUmCoQlq61xs27FO5TSLwkHOxckTg5gNHuw2H6fOnFHK4d17tysm+cWLF4knEzQ3t6mGf3NDMydPSDadge1brmHvrr3ccuNb8DsqMYqyTiBbo4V0PE0mIQx3h1KpRGNx1QSQJhv5tLIXN7jMBFMRDC4HeUNZNWPsZQserMyOjnH8uaepcpuwVHtJFkqYIjmsKSjGpaHioGi1cPjiOQ4NnOKlyfOqYR1w+6ivrGDNmlX09vayYd1GOlo78HsrsJTt6pqWxo/VaMdpl1xxE4VcXjUpcpmU1vAWJai4BZRFQyhqYQPJTFpZWzo9Lgxls8rIXYguqqzAcyfOMDsxzQ8evJ/FhVniSxFaOmuIp5KYLUY2b6onHFlUFvz791+jGpaLMyFW1WxhZjjI9m2biUSCzM1NKpC/mM+qRqNSyGbLFHKiSrRgMYv9pCiytXuGDvKsBH900G+lak4p940WJdwQ+21R46vujLVMshBhPjnFYmqWzvXtRAsJXj/bx3RwCZe3ippAC+2NPYyPTPHK8y9T668hvhAl4Krkdz/6WwS8lZx47XVuuuFGjh8+rECq9Rs2sDAzxeLCvFKtyb1NtyoWsEjUCzowuVK1qNwpllWQur2tbtm6EoxdqaLUVyqV3SsWeQLICZlFrXNvzHbVx2wlcKu/lw5myu86aBwIBJQq8Vvf+hZf+tKX1LUg6lixRy7krgCmusJZB83lc/Xvp6tSdaWwnnErQGNVVRWPPvooZ86c4Qtf+AIC0IpKVl6jq6XleGTMXB63Ar4feugh9u3bp+ybDxw4wLFjx5S6Sd5fB2j19US5XOQkX07LgdXnyUqQXP+u+nME3FUNUZH2/4yfNyujL2c3SsalUkJpilSlLBHAcVklLW+n9CwrGGCqzSvW0NI4lQa9cn80qmzMbL7A+vXrqKmr4dChH3Np4CLbt27GYNCsGcVOWWIE5Pvox63PH/ksfex1YEF9voD5VgE9rwD8cjzyHF21rAOt+nnQj1fGcuWxr5xHK9W2en2mD58+x96sYpb/vzIr+I2gcBnLinEqL7txKKqdNFGVer6sHEGkmS7KodbWdgKBKmZmptW5FpKBzEMB+V955RWl3BbwX1eC68enzrVSGGlkATmOld9HqY+WVcYrVdbKBlI8PgwacCseyWJpLIrbnCXHD555iNa1zQxMnGf7zq0MXLiEUNEaG2uJZueZWBhj9aoNvHb0JK2tXdgcsmbm8PgdjIwNKpcPyQ81myVGpMDAhRFmx+Ks62lRNtChcBCf34XXZ8flMTE0fE6BvtHYAhs3biQaSdB38gxNre04vT7i8SzJmPxJUeF1sX17BwtzUf7scz+md00LqzdU0rOmmUh0CY9cU9kyQ2eGGe4fZuOqtbTWNkI6x0c++GGOvPAyHrtDWc9euniR1tZmBfK3d7YzFQ8xlQpRXRXAmiljSBdpaGjmpRPHWTLkOTJ6nrChgNHvVGurR0gZZhvJeAaH1UFoeormCis372mi0pJh/NwA1f5adu66lplQmK/+3TNcmA7z7g/fCq4yM3MT2AS0MJhUHRsLRwn4K6nw+AkFIwpkLObytDS0KFvWhflFKqqrCRYyzCajar1uqWsisZTi4fsPsX/nLg7sXUdOstxjUfwel7L5nBgfUUBJ2eVmKZWhrq5e2YYKIHth4BLDY0MMDmW5/kAzmzetJZ2MkUrGsNsE/HSAxcHMzBI+Vz01le2c7RukvrqJW2+5ld72HuZik1R6vQyPD/LQ4w+QyqRZu26dIt9NTMwQCSUpZuDS2WFmJxb4jV/7Te56+118+o8+xbo1q7j91rcSWpino6OZyvp2/vHr3+F733+AX/3Qr3DrHbfy7rvvxFdVpqqpgpvefisLiQxf+4d/oWStpbppA9t2vYXhmTyLGTd2l0dzNzGkMRglczaH2VhUDhk2kwVjQYxQjNiNdjX/DdY8BocA50kVEWA2aCQauaEJsdFmdVIoir1qBpNZ1HuyNoHXKS6403R1pZmffpVnfvQgB689qAhTc8EF8oYcrV1tXDg/Sv/pGXZtu5FcIserRx+mptFDKunE66/Roks8RmVJPdQ3isXtYsOWLjCkmJsZxW6uJBPXLNEFmK2raWFieFLZFIszSUaAWEuZ3rWr1D5odGQco8GGy+5VduNCcrHZLao2EutbIc7IfUGIIWLHLr/LfUVAMXmO3I/D0Qhmh10RVsuGkoqgMVrK2F12pqbH1VbGV+lVCFbP6lXq3iREnFh0iroaA7lMRFk5+ysq2LxlK8GlsCIABIMLisoi8SRWu5W2jlZFEktE0uSiqO/pNNdy4eQUjdU9vPud72d0aIL52WkV4TI3N83MzBR2h5XuVT2cHjvMZOKScgeSfUwyNcFbb7iBD77rN1TshdPkwGkxKLJdNuylmBerXYlQSmG1y5pnZWpukZr6Zv7317/BtdcdJJXJkSsUFMjc2dXOff/yXRYW5ti4ZT1T4UkGp0aIxzOsXddLf//rtLT6aW2pYcfWXWzbcJATL41x203vwusURwdhdeSW3bEuo11vWp1/GrilEcg1X5nlrbm2mYfmAAAgAElEQVTy6LrSt9DzaFe2BDQwV/Z0y9Zhaq2V/aqQia3il6HlzC6Ty3X4WPsE/befC7b91MpCb5uI/a7+TvoTlTmO2idrvRC1XS6gss9FjWy3W64QpJR9f0kRnaW/IfWuEA0kwkqAVpm3abHftziUDfd8cJ76QK1WTysCVx6LxF8ZjcSjMTxer/pWct0YrSZl669qCrGNNmkqWzkeVcsqW2btepEoG7kHOB0uTAarIiAoK2mJppK9uiZu/bmE+J9ZhP3/8IAMsdDfZNTEd80iIK7s6bJFErE4Do+bQiqH0WnB4rAQjueUA0BFpQXhFqxobf3iR7c88fpOneITCrj9HNuv2boM3OqzYMUMe7NiF64Ct7/4aF995tURuDoC/4VG4Cpw+1/oZF091KsjcHUEfvER+PcBt1/lz778RdauXatsgzWVrZ7FIgX8ss2MLsdVhyMlrYBpwgr/CX7qT2w2Vn4DlSGzwpJYHtO2NtpG7DJY+1OIqG/Ah/+vw7LMqpUOqMqWu1JPK/z4520UlrHn/2usyJuPUV4n6KtYuq78gOWN0OWsFQVCL9NLlZ+0dEYEjNQ2lhkBLC15Xjj2DE2ddbTVtBCJR7j/4QfpbF3NgX03YCiaKSh1T4nnX3ua++77LgMDp9m5Yx3H+57nl249wKreNhZDS5itXo4fH+DFl07Ru3YXM5NjNFa72LxuG+9916/RUN1JMWXGYXZTzBcol8RGUFQ2siGUTVcBu9PBbPIMf//IF3jquRdYv3Y/46NJFhZTBKprlG2wyZTA5kzR1ualudlPNidqgyx2U5l4NIzD4lbf1eOuIpctKJvhYiGDwykqMVGHaSxqo1gNSmasircsaCHGKxrQoqxNp1JadqGAEuqP3giXIE+xmNROouJmi6WifBlhrZeNSh0mFq9ibxuoqCI4H6Q60ELfsRkOv3aGYDDN+z60HbcfoolFET+Rlsw6xHZWGsYGzBabUjhr7OSC2hxbRAFkFEPBEiax4C7ncVgtNDU2Mz8Xoaqyhf5zk7x25AwLSxHuumcXrW1tpBNmfJ5G7v3W9zn8whAf/OgBmlurlAJ5bnaR8FKOxrpevv5X36a6wsPenT0Mj8yQK+VpbGxgfjbMJ3/nD7n95ndQypTJpURlZcHqcrGUjHP87GlGJ0ZobaunY001n/zMxwmGCuy4Zidnzx7BbAhxx9uvp+94H9//h7NgsVPb0E11YxUT48OEluapqapWypXIQkgprloaWzh4/fUcOLCfjRs3YLUJyCA2hwUikTg2Q4CG2mZGx6fxVrjx+91ki2kson4UJnipSCQTx2/zk8nmcVs9zAWHOTf8MF/7xpfo7urGbpc84AyxeJrKyioam+vJ5FKKNX7p0ijtrWswGt3cd98jWC1+3nLLDZw++yL1jU66euqZmZ7EbnPxjre9h7/+67/j7NnT9PQ0U1Nnp2SMKPXMwmKcdMJATXU7bc1rGR6e5aH7nmT1hm7edvstjE2OKPW5AI9yzVZUVnLu7HnOnupXilu3y0swuMTMhUUcFUYaaxvZsmUbWzdt5trd+6irbcQqmZOikBDlq8mmzKvTmQjGcoGlpRkcNjN1VdI4zKlmkliXxYJRAtX1lNNZyrY0JWOCB448R6Cjk+116/AVpaEu+ckVlNIFyoUCwVyC4XSQwy+/wLkfv8S5wRNMJxfJ5EvYLWW6Olexd89+du3Yy4bVWwn4aykbzZSKBlLJrGqmuOwOHGKpVl7O8pK8rmJB5SvmiyVMdquyIBdbUgE9Rd0uYKHDLNeCWBcXkKTz/kv9fPObf8cjP3wMp8vCYjCG1ZajvqGaTDqjcmzraqvV9bJz/Q562jsVUFBT41eWn4VsmmQypho64WBY2YKmEmn8PsmBS6hr11m2vMEKWO4ROuijg4c6gLnS0lZuuZKdK2ofuYcaTGXKlgI5Y4KsIcV8dJ5gYgmjw4HZ7mZkYppTfQOMj4SUmt5mMlPjdRLwVdPe0MT2TdvZuHYDzz75NNfv368a0ZNTk8RiEaW5WLd6tQIKNJs1i1KAynEKOCm/6+CgNLf0XFhd/apb3V4GBY3S7Fpe25ZtkLVG3rLjxDKwtXIsdLD0DY4Ub1o/5THVYF9WEMrf0nTWrWb/+I//mJ07d3LzzTfzT//0TwosFeA5FglfbhTqgLOu/BQQVM+7lfMgzW0BvEQNKYQDUcqKNbL8/c1vfpt77nm3spWWzFoBi+W5otLVG+PSDBeA58SJMzz//CH+x//4dZWzKxbJciw6+KqDa3L88h5ilyxrhg4OrgQydXB2pbJyJYj4ZpBRH7Y3g5JvmHuyFi3HIkjUhJ6Xp9Ss6t4nHgi6Q4hmey12l5JealqOm5BrS9YtsVfPFgrs2r2bhx9+WFliZnMZ9u/bQzi8RF4UtzaXUsXq80AHn2U8dGW2DkLqSlFdZVtcdlVZaWe8kgihEw10AFMe0/wvfnpesA72rnxcH9s3ANVvmrsy5ivHUD8GpfhV2Xn6/JbIA+1eLMCJWFX6/H6Vjy4K+orKCi5dGmRg4BLt7W2KtCJzQ5S3cp21tLQoq3Jln10uq/kl5AGZKzJPHHabcgPQj2Xl+dbHUr6jPo7a+AiRS4iKZSwmuyISSSO3YC7hb/TzzJGnODlwjNWbu3B7nIwODdNa14TdYWE+Pk5TdxNPPnGI+oYONqzfpr5bNBFmamZYEcc8PqeyTs1kIJEoMD48x9kjM2o9fvfde7G7Srg8BkQMJQpP+W5r1qxV5JRMKsvwyIi69uoamui/NIjHW0k0lKTKV4XDJvNvAae9knve+qf84ec/R8kc5cANa8gWMsqmORPOcezpY1yzfit1lVUEPB6u27mL8YFB7CYT2WSK4GKQmpoaLly8RHNrC/0XL1HbXE9FXaUiucn1Hqip54lDh/DU1/F83zGCuTTe+gCZcgGv30sumSCTiOOXHAqxz7dk2bG5k5aAn8mhMzhtaa7dfSP956J8/kvPcXY4xd987zeYTFzg0vQJpWaU2kdcMHLxPAFPnSI6Bqei+Fw1+Nx1+Ny15HNmXnjhMC+9/BoFY4H9t23FUZHD4bDxwjMvkIo5+OD7bsTndBELhtScCFRVsrQ4r3LfPT4PVTVVpAw5fLUBpRY0Wx3Mzgf59jef4qZb9vLoI69zy60d7Ny+hUwqqaIJ5O+52TkMFgduT4BENE82ZaS1oYu73n43Do8Vh9hTJxI8/OP7OX22j/WbN2KzOzh/6SIz8zJHvWSTeRZnQ1S4A/QdO4W5bOZb3/gWR185rLJllxYWeOfbbyO4MMd93/8hvT07iYbjyvGioa6KX7r1Bu745duYjwZpW9vLXR/8CEmjjx+90M+mPW/ntb5RUkY7RcnGJE9FhRNfhZ1cPk42E8VsKuJ1OnFZbRjzZVVzWgxW3DYnJVKkcyEFyohbQCqbp1goYXe6sFmFvGZWoJDUAHJNC7hpNhXwWOcIeIM01Vn48Ac/ys5tAfbs3sn5CyN0r9rKqbPDPP3jl1i3dg1N9c2cPNLPW2++naGJY7x++ig9XVtpbOoiHJF83lFm5qYoiBtKvsyGTZ2s6a0nmViAgo3J0Sg2q4v+/vO0NnVByczs5Dy1NbXY3Q76j/ax+4ad1NXUKuB2ZnqBdCJPZWWATCEu2wv1I+Cd7DFE0S9kI3GkUUDfMgFGvpvmqmEiFc8rVaMQTIQE5XC7icYjLCwusPfaPVQEKjh/6Tz5Ygan26E5LAz3sWVTCwdv2MOliwNMTs0oRW5nZye5YoFoNKRysYXcWV1bqdx/HE6bWhNjwThuWw1LMwUMaR/zkyk+ePdHOX3iLD63l1w6SSIZVfbdQj51uJwspiYZnD1HIpFR9ZfBNM/ObVv46Ad+l9hihnK2rPZydqOD1JIdq1he2/OKfCh7c5PNxlIkQn1LO9/55/twuLzYHE6lSvR6PcvgnZV/+efvUFNbzeDUKP66GubmFjGZS1hsOVLpWepqPTTUtPDJ3/pTjr88wdb1O+hoDlAqZTGYcqqGFh2yzn2Wa+sKbXcl3fvy3VvLQV/hXnvlkTc6K0swgVq7Lv9Xs0jOFwtqvyf35pzUaYYyNrMWcaG3C1TWqWZZpv28gfytP+tNhdebflWEpDcdp8pPFbWvck7QAdsi8/NBqqoqMJk1cpgo0sXdRtY1AU1lDo2NSRROi3LrkBps69YtRKMxApVV6nFfZZXaHxw+/Cp7du3hueefY9PGjcp5JxoJq32YuBgJgCtriJDnRF2eTMWVVfgDDz3Ibbfdpll3q7HJqdgGIdIvBcUmW4i/UgNpNUOuIMQPzV5axtEi+weTWe0x5Jh/eo36Rkj854/gykeXQfOfJmr+OW9SXI5IEQt1pxHUWU4q5rYWjZPKURZ3KJNEcWlkMTEOkBaOUoVLlsov/CPz5Yqldt+p03ziEx9fAdzqBIUrs0wrTvQ5dvmDrgK3v/CYX33i1RG4OgL/lUbgKnD7X+lsXT3WqyNwdQR+4RH49wK3X/ziF9iwYe3l7FZRMimuaVmKac3S8A3bG5Upo4O3y5kyb/a4+Rm0QyWqlZzb5cfF7lb7+TnA7bLl7ZVXXVFZydtIzohm5bdy26MdkLGkqYSXe93aN/mJVeCnLAuqTl7x/3+R4v+y0FbLc1H5J5czdKQ5qx2jUk8tj6hizZaMZNOSDWOgbEXZEMWyUT7/1c8zMTfOX/7VX/DKqy/zL//8z7Q3t3L3u96jgNBCucj5kUs89MMfMjkxSltrHVs2r2Fg8DT9fWE+8el3KGvB0+cGOXV6BIerlrq6LmYmh7CUQmxev4nbbn43DVVd9LZvYmk+QoW3QlORSiNSzICzWXWuRAUyHT/JA4e+xuNPvoLP247H2c7MVIx80UCg2kM8NY3Xl6Ou3kpHW6UCp4qFNB632BdGKBWM+H21zEzM09DQRCaToFBMYxDQVrbVBmlomzCUNeBVlMsF8gpMlrGUhrQAtCpzR2aMDn6v3MjIuMrGUGyZlLXVctbysgpXbHfFuji8FFEbxu2bt9F/7jyX+ieILPpoaurh+Zee4ZfevonGNjfZQphEJqJUu2WDhVxBWNfyIQIaafa3in1dKFLKFZRFsgByZoqYDAUa6qrVxt/trCIaLlBb3c1DDz5BgRwf+PAtPP3Ms3R3bOPs6XHOnh5kbi7Jddf3smnzKs6cO65UpcmYgU3r9/PEY69S7Xdy+63beeSRJ1X2aHtHB4WCifvu/QEei49Csiiib5xOLya7nbG5eU5dOMdCeITe1TUcPv00P3jiX4lFAlT7m3G6y8xPX6Styc/Z0yP4fFbW9d7GYz96llI5QnVbo1JjCqu7vamFdWvWc+ft72RD7waKBbFElYwkEzaLWWXc5vKS9WUTuS+5ouaCtxicJ5IIMReZZmDkIpNTE4yOjjI3t0BTXQvRcJKRoXHK5Qw7djWxYXMLFy+Mk81YOHN6kH3XXkdVdYXKtp0LzigF89DgJOvWbsdhr6bv1CWC01G27NzK0OjrVFVb2LtPji+P113JQ/c/QS5tYGkpQnNrgC3b2mlsdlNV5eLll18jUNGE21XL0dfOEwplVIO5obmZpuZahscvKqVvPBnl3Pl+qmtqqfQFKOeNOGwuqiorlS2e/AQXFjh3rp9YPIbHrakmBLRta22lp2c1XpeHjqYOmhobqa7347XZOT/Wx8jgBewGAy88+xxve8svsXb1Bmpqmnjqxecw2izEw2Ns3NzMNx6/H0ugiZaKHhIzBT5y129iLtgpJOV8uwWNJG0sYJTmX75AKBOkf+I85y70K0vjwaEhIpGosvqrb2yiu7uHjZu2sGn9Ftx2r7JDl8af22DHkjNQzBeV2lx+hJEv51X+lpxzlf+sZ1EvZ2VBjmw2SaWvgoQ03qXxHYsztzDPU089pdRuo8MTZPMpovE4uWwer8dJoZTi9tveyonXD9PcUs911+0mlQipe0dPZxexaAyfq4JkIo3D5iYWSagmsDOh5WrqNsPqNrBs8asDPdKsWmnXK4BVsSxsf5tqhInyX24jktFXMuUpCNdebNDFJs1sxWx1YTRrNrSTE8NcOn+eW256q8qxdFmdBOeC/OiRx3jnO96pGjjbrtnK0ddfY2p6WjVgH3/kEa67ZifrenvVe4hFq4A9oqoRS2Ad3NTVqXqW5koFrHwvXXn7ZvBIV+JeVtXKBbdCYauDtjowpj9fLyr0RpluL6wrVnWgWJrPYmX8J3/yJyp36+WXX1YAjVgnS2aoy2EnIxakKlO0rEgxApQJCPbmz9YzbjXAWmt6ikr21KlTyir57rvvViCaDjiKMlI+X0Bc+bc0DUsGI9/55/v50AfvVo1EAeGUmsPpvGKXLa4Hy/m6cmx+n1etG/J6+V466Ca/63NDrS3LoLgOPr5R+fnGMmylenTlHBR1ioCvsh7IcRktJkX6kOtIWQ8rSxFZ57R6Rz5LqVbEolweV3WGEYNY4wrJRQDKUlmpt//qf/8l9Q31OO1WOtvb1Puq1mTBcNmGWc901hXT+vsrwHWZJKCABZUlLbb/mkJGnz8rbZ+VUnk5G1o+Rlfseuxil7hcFa7IUNbn8EoF7k8DbfXX6ipzec5Ktbz+uK78KeW1bDk1d5Vt8zLxTeIUcnk1/xxOp1rrZczlXmu123j96GvqNTLfBMCVJraQBDZv3qzmjj6n6uokX93I4uKislUVG1j9++rfXz/HujpYz5XWQP4Sbo9dqdQomnG6PWSzRTLGPLWd9Ry7+Bo/fOoB3v/huznZdwyH1UaVx4+hXMTTaGNsfpz+c6Ps2X0Tg0MThMIxVvV2kS9EiKWWVM1oNEnOrNQbVsg7mBxcIODz0t5Vha8yRzo/x+LShCIA1AQaKZcctLetVkpbGYPm5kYmZ6YwWKxMTs7RUNtChdev7rET4ye465ffz3f//hjZXJ7qhjJtnXXY7GYGR0Y5/sJpdrRvZ237amor/XQ1N2EsZEhHw6RiETIpib4IKSKMOJPY3V7S2Tyb1q7BYzWSLGZJWy0cOtOHIVDBoeOvU7SbqQhUE41HlQWvxWRQykG7xYSPLI50kL071lAsJEnHc3R3dVBbF+D5Q31885unyRb9/N6nfp2l3CWmY+dp6PASikZwO/3ExNbV4KAt0M7iWBCn0Y/D5KWuup3FpQSVVQ2MTS8wPj2H2W4ikhijo7OSqYlxkvEY777zDkW+mxwfU5mMks9os9tJZJKkMhmqa2vJl3LkTUmiKbF1L2KxOVWG8PnzQ8SiecZGYrzj9j001tYzPT6BsVSiurKS+vomSkYrVpuXhtpWXHY/bS1dyrXFbjZzYews//r4QxSMWdZvWcd8MMjrJ/vIFopYHa2EgiES0STGkgmPw8vg+UH2797HTQdu4tEf/Cs7t+8gEgpht1p54okn+P3/+Uk2rdvK6eNnaKxr5FzfadKRKNu3beOHTz7GMy+9RPf2Xdxwx9tJO5r57o+OULIFcNcGSBaiKq5EgEfNDKmoAGxxIklGIpjEIaAMTrmviBoxlaSUSWEV0FbIKFI3mi0YLVZKBs3CXwAdcUEyC2CYS1FZ4cVsSDF+8UFSoZcxFvLs3bmHres28Ik//AzpvBlvpY++l4bB66O9s5uJoYtUuT1s2riO/rP91LRXcK5/gLaOHtasW8vM7CRTs+NEo0JsSaoa9d133UouncJmcRELZ/nxj1+htraR4HyM2uoGMmlRj4q60EA6EWUpFCQdS1Df2KyyoBXw6rQxPnMJh0cjJMm9oaO9i9HRMTZv3qocTOQeImCOvi8VQErqoUI8q6IeZmfmqatvZG5hkQ6pbVJxgkuL+KslmzdC2ZCnstrL3MIMofAU3T1VXHvdLnWPk1rFYhVLbqvKIq6oqlTnR9TNQvJ0uQUYh0w2RT5XwlhwEXB1cN322/n0H3yVz/7BX3DhzABuhzislIlElhQJKFAbUJEjiUKMi2P9LC6GKJcy1FTnqfI7+bX3/RYVjgCZeBpTOY/VaIWUXynYjaakAvdlfpqsVtKFIm5fJafPnef1vlN0r1mjSEVyf56Znmb9ul7+9m++rn53V1QwMjmliLDzCxN4K8U2O0J3VwORYJxPfeLPiMyYqa9qZnVPEyXZK5qyGMxuBdxeXifUHfKK1FHXuOrOXfpme6Xi9spzrnQfdJ+my7rc5T2/EHYl69toNqv9cEHmvMOh7VFXaGulI6JUsivVkJfB218MuBXQdrlK+IkAKiEGyR85x4888iiHDx/mpptu4P77H+C3/9/f5vyF84QjEVat6uEHD/yA995zD5//0z/l4x//PQXcPv744/zPT3yCp59+ijveeQfBpSDX7NrN7//xp4hGItx551388ac+xfUHrmdpMahA24999CMMDsprH+Nd77yDZ599VpH3nn76SdavX8vHPvabDA0Nk0ykVD145MhrbN++jTW9cu8u8rnPfYbdu3dx4OABdW387d/+DQcPHGD//uvVwAsoLERc+bJKvfwf2qGXHsYKIP2NJdzP/E3mSSJfwiX1VTqPMSP9MCPx+UUWzvUzduYcs8Eg0WyWQEc7a3btpLajiapANWa3gPv/Rre2lcBt35nljNvPLCtuV85UPcv5KnD7C57Kq0+7OgJXR+C/wQj8hy4L/w3G4+pXuDoCV0fgv8kI/PuA2//FF7/456zf0KuKZqUUkWa9ajJKg/vKBkmsjNVeRtELZQOhA6U6RXV5x6IsAjWzWp0aqD0i3FjVKbycMqPbJKtmpa63VV0C7RUK2BTgVYjaKwiUOkyrQNnLGzctxUb9kZw5ZYckpftK1FXLSFP902VV5k/sFuTzpdFweesk3+NNIK46gJ9cTrRDF9brMmdXf8oVevBlIFnHdMXyUHS2kmkloK3YAebI80df/iNeef0lfufjv8nD/3ofwcVpjOUSDXV+DKU0lYE6wnEDFy9M0tneRCJWUOq9HTu38djjT2C2lujs6WJ4dIpM3kA6aySZKtJS76e3u5Lg7CL1VV28/86P0lTdhdsquUZ5ysU8druZQilPOivMeKNS3M6nzvDgc1/jTP8Ak+MZ3M4upM22EIxgd5rIFZZoaLBSU2elvbWCeHxBNQCM5hyZfIJAVR3FgpFIOK7A00xaGvgyjwoYDcvArWTEKlKAUdmzigWhNo2uWH4KM1ca5Gq+aBPyCjBf1hrdMs/0NGQF4C6D94qZXBSxoFmBxOt71zM3M8sTj71OfMlDT/cmDh99kh37VtG1JoDRmiKdjZDKZRSIUy5L5qo0pqQ5L8BPHpvDpV0PJbF8MmBVOXkC3BZV7puwiu1WL6WCHZulgpPHL/Hqa6c4cGAf4WQIQ8mD01bD0SOnyGeT2NwGEskQ1+zsYGE2RktLF5UVTRx66iRve9v12M0x/uV7/0ploIrKgJ+bDryV3/q1T5BOZnEYXRjL0tyxsRiKc6L/LFOLM9Q0GbC5F3no8W8xuxAjEmwmOpXF6jYyMzFEwC/qgRCFQpmZUTOeQICu1TVU19exZ89BNvZuora6mta6ZqWWRbInJVMpm1FNd8nrSqWSLIWDxOJhYuk4rZ2tLCzN8qWv/AWpbAh3hUv9nkwlaWpqobKymqVgGJfDz/jgDC6nk+bGGvLpDO2tvTTVtfPlP/sK+67fi7/SQf/F4yxFZ5QyNZEs0dLUis/XQHf3BsLhBE8++SibtnbQ2OwjnQ7jr6jEZnTzwo9PMjsQpq6thbXrejhz9jWyuUU+9j8+yIkTRzCbbPi89UxPRZicDGKxOokmE9Q0VmJ3mUnnYrg8DtW4lOaN1eRgZmwBt01ynutxuhwqB3cpvKRs8fxVPjVzpfkn4+H1eVRTIjgyA6EMPV1t3HHXbazbvJq50ATzM1OEFxcYHRrB768kkkjxltvfSdxQZCa0AKERspNnqGhqpn8uxngI8nEnv3rzr9FQ0czank2kSkVMFjvJTJQ6r59sJqlQc4PYGQqjvZxjanaSC5f6uTjcz6XhC4xNDRMMLyg7cn+ln47uDrZs3MiqunW0+Nqpq2mgwudXNrOFnCjxNfWBqOBEbeGwO7Xs3rzY30O+XFRWkNFIVDUvBbgWIE5AD7E2lvvt3PwMAwODnD17losXLzE8OshsaIKh0WFqAh6Kova3wJYt3XhcVqXqFuAwFRN1PiqHW9TyJpMFR6iomsp6PqdyqlcZXVp2pxAzFCCk7HOtiKVpviiKDWH2S34qiPWcUusbRQ2ZV+qFtKhNjGZMZifFkjSc7QjOaLMX8bpdJOJJouGoyu4S6+ZsNk+1gD9Ws8o3lSxhya0+faaPqeERfBYbFqNR2Sc2Nzcr8K1YLCkgMZ/PqX/LMQv5SGs2ajeryxnuag3R1kL5LvJ8WTvkPijzTAMaBdwxYRLAb0Xeuw4wrixxVlq+6iCbrPMrlYRy3mRcRU30/PPPK2WigLVyzGLPKgC0jLEAt3JeBZQVJa38CIgqFsaSQ1tfX09DQ4NSGQ8MDKumY6809YplpVKampphcHCAffv20tzcwtTUpPosAdPkvIs65OLAEIlYhBtvvIH+C+dVTSI5u9K4lIZkRUUF99xzD1/96lcVYCzA8po1axR4K0Cy1+NR9+CVSlodmFsJzq4E5/SM25+luNXHUwcUV1pdi+275NlKNqQAt0azRA5k1PzSgNuyslKWa0SBlmLFKPm3chZLRgqShS3nW6wGJSe3LIpOG5NT49TW1nDy+FH27dlDSd5PCBQlE6ayYfk9tcztknj6L9cicqxvIDmp6WRQGdKi3FIW12YzZuUgoYGf8vsVu22t/FFzr1TCLo4WKwgSuuX0SuBbB+3VvH5DfMWVWmylCn4lsUA7vMssOJUvqHKsVUW6fB2oEyAKdqua90ptbTAqy9p4LKEACZmnArBIQ1nm8fDwsAJs5Uf+FpWtkGwa6xvU79JYluvRatGU/PKzMhP4CrlCrKm1fGoduHXYzZrKsCA25+KqYKBsN+ITxe3hp4gVw1Q1SKZgnnI+h/7/cw4AACAASURBVN/lpiB2le4CL71+mDWrt5JIlDhy5CSTk0vs3ruNUjFPU7t3mfwUxlAWVbmJZLRIZ0MvR14+RKYQYve1rdhcGRyuHD6vD6ejilLexcxUBIPBoixc5xdn1b21ZDTgdHqwmZ3KxrZczJJMTRKJpKiy7WJgeJSWTi8tbX6Ghgfo779IpbWCa1ftp6WinvbmeszFLIszE1R5XUyMDTM7N6vWLcmzrK1vUq4knd2rcIgdpuQw242cCc9zKjzHC4P91HZ3ky0WKKRzeKxWnJLNHIsosqDUwc7cArtXVdFSX81CKEQ0mWHz1gM8/PBrPPHsBRzeWt5593UYHWnmghNYnMKjK1MoG4mGM9RW1NBa08jMpXEqbB6qnH6V5yvKJvW5QtRxOrG4nQpsKqWyWEoGSoU8Pr+HaDioyGY+v1uZtGQlv7FcxCJ23FYz8VSaTD5JmYiqDeX7mi1uLFY3RpOLQ8+dp7rSQ2dbuwK5OppblSOD02ZTdqFZyRueXlCbmip/Da1N7Wq+nj5/gseffoT1W9ZQ11LLuYELSrlcNAhwVKD/3CIdHR001TdRzBawGS1YDCaiwRBjAxMUCzm6OrtVBIisiy+99DJ/9Mnfo77Kw/jQGG6Tl61b9/HAvQ9w5ngft733LpVveXJ0iKNDw6y7/ga87at46fgZgsmoIqyZTFZMZjc2hw+b1UcmK6q/ogKGy4UcWQEbcwlcdgM+pxVb2UQ5Lde4maIAvhYbBquNokTnGMSqNY7ZXMbjtBIOzlFfXQnFCJH5R+lsmOP44aNcu+cWpsZD/OM/PsaGbR2ki2Ld68ZX0c2Lz7+GR6yKTaIgztC5ahXnBgYJhxbp3biadBaVwxmNLeKvAIdL1mwPB6+9mVSspNathYV5XnvtJLlcmVLeTIWvGrvVraJ6JsbH8XrclORaERtZk518BlLJPA6HldbVVaoG9Xp9VFcHaGxs4sKFi4qINDk5gdfnV9b/kbAQtMokE0msGFnV0EZoPozPV8WatesZGZ2gVDbw/g98gK/+r79gLjSLt8KBwVygbMozNT3G2vXt3HDjdmZmx5UFs5BnZe1LSya30YDRKjEWeXVti3tRXWMNHq9LuRGlM3niSyVuO/h+dm94G3e+60N86L2/DTkTmWRGfRex/T5z7jQ9q3vU+iwblzMXzjI/u4jFUqS1zURwcYr33/WrbF23nVQkjtVQVJntlmIl5bysHVEMZiPZoqxXokI0Y3O6iaXS3PeDH7B2/SZVM0vdMD01QWdHBxMTY4wMj2Aw27hwaVDlgbs9FpLZOQzGGLv3bGDwwjB3//JHaKxcT4WrmtamGmXVLc5OGF3K/WiF5PYybKtjpit35qo6UsTdZUx1eQlSMJjs27SWxMqo2ivvLSpRuZfLRtNg4OlnnyOTy3Pw4PXYbHblCKPDaSYhka8EbhVW+2YQ7+dbJws5vbAM3Wo6U60u0JTAZbVmCCNZbIw/+hsCqg7y0Y9+jO9853v0rF5PXV0D4+NjpJNpBYhmhdQkbgt1tWTSWXZcs4N73vtePvfZz6moiY7V3Xz+i1/kmmu2092zig9+4APs2bOHnTt20n++n4/8+od5+IcPc+zoMbq6unj99deVw9LU+DhrVvUwODDEpz/3OXweH5cGBvjcZz7Hhz78IQ4ePIjH7Wbf3r189rOfYd911/Ltb3+b+753H9ddt59f+ZVfoaOzY1mJa8Bk+Vlq25Wtl1+EPf+GSndZ/fpve508Oyenu5DHKjFc8SSjR4/z3L3f5fWXXsFutlM0Gik57IyGgkzHo1z7llt478c+yt4bb/j3gc/LE7fvKnD736Qbe/VrXB2BqyPwHzUCV4Hb/6iRvPo+V0fg6gj8pxqBfw9w+5Wv/CWf//yX2Lhpvdr8CON4uU+sGo/SzNNAWmH7F1XTWGXIKeXoFZar9qIVBfJlias0mqVRKVaMYsGsNZbVdkcUFKrprG2slBJmZY294t/KDEmpLrSnZNMZzDarAhOkIZ/JpBU7Xt5WKTLlueUSRpNsfFZunnTgVkl1NeBNLK+Ws31ls61ZDUojW3OKNprkc6VJV9I2zDoz9Gd4N4tln3wX9XxR/ZoM5HM5rDYtL09lCctRKUsjee8y5WJKQp4olPNkFWyb5f/5rQ9ybqiP5rY6GhqqOHG8D7PJws7tnfg8mh2RyeyhVDZTzJs49OM+Vq3upHftWsKxMNMz45y/cEkdizQjhTkeDMZoba1i89ZWFufCLE7l2LHxJu755V+nlLXgtNoUM92k8HrJdhX1sDCm7cTz49z/5F8zNTfD0MgCIyMhOrs3MDsXUVaqHq+dQJUNr7dIIGCgqsJEKrWAzaGBsFarQzFz5e98VrbDJYzGImWx6DZKRpy2idYts5ex++XcW23c5DGzMPmXp5tujKUoBLLJkueIKrdUVJ8p6hzZdCtABwEYHETCSbyeShLxLEak0Zvi8Ucv0ljbhdHgVBmoLe2VONxlPH4jXcL2RqyyTConSKyj5dzJZwhj2OWqV0CylitYUipLsYien5tWVslOybeKxPG6/MQjKV58/ixOt51Yysq2a9fjtLsZG1pkcizIuWP93H7XQSYnB1i7roVMzMjJEwPq8yqdTrbv2cy5c+eYm4+w//rrOH7sGN/4279nQ+c20hlR/AqpQuavicGxYcZnxwknlqhtgTOXniKZCXH65BjtDQdYnM7z8qEXKaTTUMzj91vUZrqxZi0btm/jwM27qa9vUPJDh9VOKiPM/iIOqzDPEyrjN56MMDs7xejUiFKkCoi5uDTP1NwUm7dt4tLAJUbHZ9iytRen26Wa5yMjo9TVNpFNChhmJZcpKcvhmbEZdm3ZxasvHmbLph1MTc5Q6a/k0vBFrj94rVJmHnv9VSqr/Fy4OMCmDVuprm7kxIlTNLU0MTx2EbvDyIYNPco2rv/8BbrbV9HfN8l73vNepex96pnHmZqcpKWtGq/fSnNHLTank6mpRWLRDKFwgmRKmkNGGprr6FndydTcBIl4jLrGWlweJ+VcmemhWYKzS6xasxqny8nYxBh1DXUqJ2pqZpK6xjrqmgPqOOxum5rX+VgGoiUc1jI2d4Gt16wikVxgYnKcnTv2MDQ0xcDQBPky+GsC3HzrW3jltUO0V5nwleNgcTGfsDIZtTA3nWVpKERHXSuf+8M/wVnhUoqOeDymFF9GbJQLJnLJklJAiipaAXYGoULkVNaw5KuNT48wMNLPxUvnmZ6ZJF+UXGkblVW1dHd2093RQXNtI+0trTTVNmCRNmSxrPIATQYzBQFt87I+WMgI+CQZg7rlmSJhGFTzSIgS8m+xoxRrccGqnE47YxOjXBrt59WjLzE+Osnw4CCz89OkMiHMRiP1tfW0tNRjsZjZtGkDmzb2cuF8v8o5rbWVSSZTFCRrzWDGVLZgUg16A3lRQQlYJ81FAaLEMldUmaWispYs5EtkZZ0wanm9IbFyd9rVMUoTU3LASgXJlysrcNfmsJIrprDYpMEkgE5eAbg+b4UYo9PY3MaZc+eVgubgTQcZGR/hyNFXWZqboaelmebGRrWujIyMKEtXua7ERk6UJ3IPEQtgPQdXlOJ2gxGbwaSs50R5aXO4SSbTCiSX+4vcA2XtkPMp2YqK4CJdRKUN0HQgOkAra6FmVacpG1fa2WrrkWbvqL1G7snaemq3i7Wxkfvvv19ZGldUVNLS0qzUPwJoSYM6HFri9OkzpFJZ1q5dpYDpEyekKZ5VwOm5C0P8yj13qQza6el5lbm8adNGXnjhBfU5onwWW9t3v/tOJiYmeeSRx9i7Zxeh8BLXXnstTzzxJEZplOUzvO997+VfH3mYnp5VKmdXjlU+Q9bZXbt28thjj7N69Wo8Hrf6/xo4J/bTBQVErswr1WuOy8SyZSBSL+g0BagsJcv0szf1/sQBQrPjfrPERuoHizo3YuWrlKyims1LFmtBgWeyzhttBgwiV7OUleVeuVjElrfiMXlJpnOKGGS02ZWNoTgX3HDTzUqtUijmlIX49s2bsNnMKmNYKc6XCXFyo9HWJo0MIOuSyptThVGJsih7BeSX9UqIBnpfVOqlZcW6vF7UoyoDehl4VXWPamDLDNPWucuEg+X5JTWSBmRr5DVtrumEK6n1NFKFPv8uq8SlDlxh/62dG+25cn7U3FXrt76Oa3NWA3i1PGEZazk4UaPJMcs1IfM5lU4rkLWluUVZcHt9XlVzhsMh5QiQzWYu21brIPwVxbVWZOgZv/J+mp25uA1o9o/69ST8RvkcIZ2JO4fkgGM14q3z8qPnHqFgydLcVUcotojNZsRsNpDJZZhYWsDm92M2OThz5gJ2u4diTtRwCQYvTnHjW65R9y2xeh4fmaOmpppVqztwWA0sLozjcBZIJiPKMnXbtg5qaqqwWbwszCdIpQz4K6pJpTMqJzWRjCHH2dzQoO7biVhC1Z4LwWn8FXV8+H2f5d7vP6gIgnZrnoWZaSo9bipsXlbXdrOxYzVpUXOWS4TnZrFYjMwG53FWeCmbzbg9PuXM4Xf5KOdk3bGSN2QZXJqhb3acY5PjuDvaKNithCNxPFYn5mwKWz6By5Anl1ikocZNb3sNAZeFhcUQdc3NtHR18/jTR3jwh/1U1lZy8C17KJnTxNNB5WogdWo4ElZ2z5l4idb6ZgrpPOVUllp/gEwsgd2qEUySmQSReJyqumpSkqFuteIxO3GLe0JwSZFWLQ4hNORUFEU0EaGitgKn10EimyCdSxJLxVQdZMimaKqtJRxOkiuYsVh9FEt2BXA2NXUqoqLUxRX+CgqSdSoKx3iagZMDGAtGVq1Zxc7du1RNcejwIS6NXGTLrq1ML8xx5vwFlmJJzFY349Pz5AplNnX2KLLB4vw8na0t9Ao4brWqNe7zn/4Sbd1tBAK1rFq1lmy+yOj4JD11jWxtaKahrpmlcJbdO28gHEpx6MnnePKZJ7jrA3fjaqzm0VdeYiSWoHPzTlav286F4QHGp6exC8hv82IwOHB5qoklc2QKZdxeyZWNks8kqHRbsRkKZBNRBLwSJxKb3UW+BImMqPrFucKuiL6ZbBS7VaIbDESXlqitrMUq6aOlVzAZj9J/5hTdHetx2AI8/MNn6FnVQ9lop7q6VbnSDF8aJ5NMYCwn6eysw+F1qTkYT4YIVAdYnA9jsdkV0au1vYr3vfdOVq9aQyyewWxw8dSTT9B36gTlkoloJI7ZZFUONVIP5DKiLtYIVvFYXNnri/W5ZNyKbWooPMf+mzdQUWXFYbNQXydRHosqxsbtcxOJx7A6nFQH6kjG0sxOzSnHJ4fBw/xgTNWikoeczmTVmv/coefVOnjv9+/loUcfwOI0kc7HsbnMLIVFkdvIji1rMJSzSp0vjkyhSIhUPoOvuoJUIU/WUCRVSFEoZdR9QAiUTpuZfC5PeD7PXbd8jM29N/PpT36N1W3b6GpexfzcLJWVbsSR/HjfUaqqKxXxUOoHIUaNj43hdIlzQIZyKcVN+2/kxv03EF+KYBFSqtRYWQcum5N4LKSUyGLnXzaYMVpsyoHJH6jhu9/7Pg6nh3yppMhYDU1NuFx2orEoL774grKe7j9/EafbTSIVxmTLK5vt9Rs6ScTjbN6wg9tuugtz0UFzfQtG5dRVomC0UCwbcIolrdSrxQJls4O8yaLskGW9tJs08C1bhrRE/gihTG7nWRBRZCwSJby4RHNtFX7JHJaVUIBnIdFJ7rJFsmI1QHehAE4bas/xjf/vH9i3Zyc33XCQygof5uWOsqqeLit09SqirFx/pG8i9Yjm1qCR4Ve6TMick+ta5SbLd5EaXepUcXmSPb5RvmJBvU7csOS18u8nn3yS8fFRdu7azde+9jfceefd9Pau4+yZMxw/fpy9e/fRf65fWWerTPdCUUXrfP/7D/BLb30LTU3NtHe08/KRVzl06BC33XY7jz32I6W09ft99Pf3K5BXCJZnzpxhYX5ekfGEJHfx/Hk62tsVQf3Q8xLNdCs1tbU8+fiTNLc0qzpsTe9q7v32t9m4YaMiKwqB6uWXX1UEQFlTJW7DapNx1uoU2V9re/grY7TSgUbWed3xQsUjiSOJuIZIdIEaG4n60uJIVF0r67TqY1yuclbIoXWIf6U8Wvu3kOUysjfIpHHmS5x+5Efc97d/TSoRZ9/OPcQWYoxNzJAymfG0NWOo9PDKieMsprJ8/itf5cabDmrnyGIgm5O+lFXNAendXEZ136gluNxH1KySlzNut2+97A6jPWFFrvPKw9YevGqV/J+qG3v1YK6OwNUR+I8agavA7X/USF59n6sjcHUE/lONwL8HuBWVyhe/+CU2bNygimDZYEmjXzYSUgBLga2rDqRo1rP3pFjW1Cg/nc2oNw5lwyFFtWoE2xxKZaKpMIzqfTWwq6wYuaLU+Vk/qpEnLRrZwFgs5LJyfKIK0azq5FHJWZHjFiBX3lt+5N8rVcNvfH+DYmD7fT6yOVE+yQZLslq0Y5PXKWsiUWippp2W+We12X5GFouWC6irwATY060jxYZLjldURqKA0HqiWlNSFqVkLIbdaaVsKpIzpCkZsrznw3fw4gsn2bC7lhtvuo6+k6dUw6C9tZ50Iq6s7EqlnGqYRaJp5hfj1De0EJPHnDZmZicILgSprvLTUt9Id3s3prKVU+eP4a62YDG5Cc+VKSS9/M6vfwqfqx6fy0suk1KbZJOo0CTfMqdl3BqtSZ595X6O9R1mMRLhxNl+AnUtGIwucnkBEqwEKry43bJJWaK7y0c0Mk7ZWMJid2ob00JRNdNFZazy61QmlCiCBLSVebHMi5YNq0HazTL2eiNYA2+VIHwZxBUb38v2jsuKNJNF2+CKlbTJIs1keb7m2yuKJlHNUrZTLllIJotMjM0yNBDC624iEReLyxQYJbsphcGQxeX2sm5DI9W1flxuK7l8inwho8gI8qdU8ijFWb5QUg3SbE5TMZlNRmUhXOFxszg3g9tuw+92MTcTIVBXw5MvnqCrdzU+n4u+18+ztJDg4J5biMXnKBdFUWBWNtqvvHCS4YtR7rhzPZ2r1/Ltbz/G5k3XsGptB5GlEF/+zJ9jNYstbQaL2YXN4iAcj3Du0mmW4vPYnDC10Ef/4EtU+CpJRy2UUn6eevhlyjkrO7buZMO69fT2rlLWyy63j6aWVrXHlOvWKtk9JsiXNFvrcHKB6flxzl3s4/SlU8zOT+Hxe8kWsvgrK3C4HAwNjSq13PTMPNft24fD7uHI4aN0tHXh91apPy88e1iBK23NHbz0/EsKIL73H+7lL7/8FV47cpT9+/fzvve9n9/7+O/y6c9+WuUX/uoHPsBt73g7jz76KPfcfQ9bt2/jz/7syyrfqSLgVtfu0MAIa1avIp1Jks3kGB2Y5N7vfJvF+UW+/OdfZmlRrAI3kS2luDh+no3bthBaiigVRJ0A1QYTi0tLdHZ1UF1TQzwZ43RfHxaHhd71q6lw+ZkdnCIRTeFyuwmFw0yMT9DY3kxTayMTU+P4qzysWd9NJBYkGJpj2zVbMJYd9B09r5qOtbUG9u1bjdtTZmhkhELZynwwSyZvJpMuEIsEWdXdSkujXEMjlIpxPL5G4mkvw2NiL1ZLaHaJG/bs4V23vwW3w8z04hTFkoUjfWfJpS285/b3Yc3ZKOXlGpN5L2o+LRda5qvMT5NF7r1J5hamGBkdYnR6lEuLIwwFxxkeHiK8FKQ2UMm6NWvoam6js6mDzrZO1RwXwoHFYMNU0qzN0yLElqaXQQOLDGUNRLSIzWdaMp8NSq2hiQ41QEsacdlCApvLopRy0hianZ1TVoDjY5McOXKYc/2nyGRzSoUpiunJyVHe9a6buP5AD8OiUvb4sVnsLM2FFYgsNtYehwdJmxYr/mKuQCqeUOCPNOiNWfB7/STzaYTnIKLaeDaFxa5l1olaUgAIY9GEy+Emm0xjtdhVMy+dSy3nOWeU7XR1dR3BpRj1De3U1DepuWB3WBkfH8FmN/Hqy4dUQ3v9+vU0NTVpGadlGB0bV6QSsXSVhrO/okIBcrL+KsJRJqOUuuJ7kczmcHorlRpejk3gaQQUlKM1Q8lUpmAUokqRYq6o7pnS9JMfPTNXz3XVgSYdNLti/apllImtrKhWZR0TJauoWqUJ+J73vEeNvyhxBdiW+SP/lnxZUVCf7LvA7/z2h9W6ed999/MHf/D76jmf+pPPcs/dd6nG4C233EJrayvj4+O88MKL/OpHPsZrL72kLCrXrFnN3/3dN1jTu5a21mYFcK9Z06ss+u66693L99csly5dVIraBx98kLe97W3qeOXvr3/962zdulU9Jscg67r8aPVLXlnt68CtPha6qlKvVVaC2jooKyD7m1W18r5vfq1exwiZSjPsEKBTbP8lrkE3AhEqUVFZckumMrYiWWOabDmtGpeenB171k65bCGZKVIRqGcpksTlrWT33n1IzrDdISSMMuvWrMblsJLPi1OHpoIXG2lRN6kGpzr3mupc5om5rIG7ShUkZDKDQd2v5fkCastxS9NUgfxSP0nW/UowexmAljezWO2XLZ7fbHG8EozVH9OIAyYNfF0BKuvjqI/lSutkeUz7fL0e0MM1rlRwK0Fg7f8uW8Ysg9iF5X5tW1urasifOHFcjZXP69WcMSwW1VQtlTVba5OMn2R+K+W+Bnzrc0ifO/L/V9ony+NSW2g5t2IdasYsBEKziZKpRFV9gGdefIqF2AydvS2E00u4vFYVvzAXCmLx1FBV38rRY0eVdXNP1ypy6QJ9x8/T1NDGzLSAdB3YbRZGBidYCi1y5937SWVHqW/wkIxFVZ2QyxZwO+1K5TQ6MoHNIfmSXgolI9FEknSupHJ4m2r8GEs5YpHI8hwBk9VFIl3mAx/8HX74w8eZGBrDUoRMJEJjhZ91nZ1s6llNJhimEE1QiKVwWWwEoyHMbieJUp6C0YjD5cJjd2ErocDQpLnAhfgcJ8cGGJqfxRyopOhwEs7msVmdmCS2opTFWYhhjM/QHrDRGHDQ093NpbE5jBYnrZ2dnB8a5r4fvE5Daw1bd/QqR5pYMqryBGUFyWbT2K02vLYqHEYvJrFsTueU2M0uimyVPWlU9bdStBXzJNMp7C6Hyt8tZfMUMlnlymIwm5SqNieZtGLxLLWgRXLQi0plKwCZfK7NbKbC7CETzZJISpa0g5q6dtat2U5TfTehTJKZhUWC0bAC9oT0JrnuJ149SY+3lfff8R46V7Vjtht48fiPGZoeZP32jfQPXOLYqXMkUkUi8QKlop2yQYDLBozxIWqqA3R1tCvFdkLOvdlGS0sb3773nzl3fpC2jm7qmzqIJrKYrU6qzS56zH48Ni+t3b0sLEQ4e6af99x1J/c9eB/YjcoWuXntWiZCccZmIoRDWT7y2x/m6LkzHD85RCBQh8XqYnJmEW+gBkdlBblymVw+TT6TolLA83SaUiatHDdk7st9RephiRURm291fQjKVc5hIofXYacoNqQlM267maXIs9ic/Vy8eIZ1vZsU8ezxR5/BbvMSWooTC6UUKfHA/pt47tln1T6wotJHJLVALp/FU+FQ0Qs+n59QMEw2mVOOAu9657vYs3svP3rsccKhKKFQWOXrSk0kaljZk8j9J7QYVNmdkkHr8/qZnZ5VewzJqxarJ1HUijvQlp0t9K5uxGk34nXbmJsdZ3ZhkvbVHVyzZxfPvfgiQ0NjuGw+UpE0lpKZ3Ztu4Hc/9BU+8L6PUFtbrZxYxNb4mR8/zd9+828oGPJ89etfoaqhipGJYUKJMC6P2BnnsebTtNYH2LxRHCQMilgXjIcZmBwjUS4QaGnA4rYxNjmM0ZSnrr6SaHCGCreTbNxCtbuXu2//OIeeOMuRF87znjvuYWF2ho6uRhKZEBcHz2I0yf7MQiweVRnMZ872KQJkND7PHe94Ky6HjX07dqlUWSF7tDd2El9MYcamrjOMAs4XFEnB5a4gky3R0NLBE088zejEFHWNTWrtNcp90SD7Zysvv/qyIhOKxbpyOijnVQ0Yji/Q0lZLV3ersrr/+l/+NXajh8aqDgxSZ0pu97KjrpsMZKMq/LVo9ZEyOiiajGRKKHLthfEQQ8EUp6YjWL0B1gY89Db6aK2GqeFxxi4McWDnBqrcNmw2kxZ1I3cKsx2jSWo9kNSX6aIo5KM88L3vYSrm+a2Pvp+Ax4nNJPmsV5BbRR5e0REpF4pkM+nLQKKsGzLfZCxW9j70aAjpt0g9I2u86q/IGi3Z606nWmM0Ql1G9SGkRpMf2U8nkwlmZmbo6u5RDhTxWEzVZgLWypoidZzer5F6UPLghQAkDikSVSF16OzMjNrLZDMZPF6PIudJTSKPC2lIekLibiLHvnbtWpVpLgQHWddfe+0IjU1N1NfVk0ylVD0hY+F2CTEqq5yY5L1lrV1cFAciL4l4QvVB5LuLS4b0WRLJBF6P9zIZSizqHXaHFo2w3HuS/6fG0WpTpDpVI5RKpFJptZdUdYz0aJbBUrnn/1t/BPzPCMAeSxDrO8d3v/gFUvEQv/zHv48jGCEXyvLww09S1drBwffeyX3PPcHeg9fzxa9+jVA8y1985fPs2r1ZkbPCkYX/w957h8lZlu3/n+l9dmZntvfsZpNseiMEEnoHQboiFgRBwYJgQxR87Qoq+r4KKqJYsdAhIQQCISSkkF422WzN9jY7vZfvcd2TB1Z+6O/w/e/V7HHkmCQ788zz3E+5r/s8r/M88XrcyqnEqLced6t7xx4VeybVz+7de44Tt99UltNarMdb9c0/PpgTxO2/eqJPvP/ECJwYgf8TI3CCuP0/cZpO7OSJETgxAv/qCPxvidvvfOc7ylpQ63SU1yNHjqgCeeHChWo3VIEtoKAAcMcB4b8vKt/eWwF95f1S7MuPBgAKmCoqHfm9/JHPywJEfi8LEs3G7t2OWyOPNYJXA6TlVRYgsuiZntWmAakakPiPxlL2U/ZFvlu+Q7YvpUC/HwAAIABJREFURb9sT0hWIZMlR0+s9opE69tE4bttU/u8bFPGUT4rxygLNllcyXYE+Jbta124QjgLsCgqzZx08ltyJAnzzQe+xksbXuKk1fPweB2KLBRQ3yb5fdEYBmMenTEqAlOCwRhut49EIqvIBbvDQjIVYdGCBUqhlYyl0WX1tB/qQmJ/hyZGyKR0LJ63ilTYwvsv/yj1VbMoZHUYFfBfVHQJKJZKpTFaTVgdGfYc3MgLG54lWcgwMD5GR3cvdlcZLne5Unrm0kmsNrEnS9Hc5FLWV/FEWJH3Mg6ygJExEpJWnbPiBaKsSpWBtnRRH7dF1IlaRwlrNPWYRty+bYiliFuDAK6yv3INiFWykMPJYtey5AYrBZC0TxtIp3MY9FZ0ehvZjJF81kgqKcq9PFMTORoaWjAYdPT39xKJToE+TTwRJRQaYdacRuobqjGaCuTyaWxWswJgJsMB0tk8iXgKV4mPZCqjrHtnzZxNZ0cvG18+TH2VmSWL6ihx2Bjo66VtwRJe3XGYVMaKx1VOPi8qPwM1FQ2EAjFSMcn2TbDh5e2EJ2PUVnv5zKdvZMv2Azz51OucctoKMukkH//YLZy58kyyuaI60KTynwwc7e5gIjhC7+BRbE49L776mMqPikezOC0VLJpzGq0N86n01VFbWaMIaMgqRaHY+Y0ERvH5ytDli0osIR9379vJscEu3ty7nX2HDtLaVkd9cyXCBkQTMWrqaug4elTdJ4FABIe9RAELXR3dBAJxQsEoy5cuY37bQtY+tp7zLj+fSDhBT2ePek9lWSW//tmv+O43vqOI2cuvuIJrrr5GWW19/vOfZ2BggJ/+z//w6O9+xweuu051fout1+fuvJML33ueInXHJsbZt+cAP3vwp5SV+bj7y1+lrrqWUq+f3/72txxuP8wtN9/MV+6+m7aFc7jk2gv56jfvZd7c+cTiSTo6OunrPUZtQ4PKIG1pbaG8slxZKE6Fpti1+03ikjGX1qltRmOiQjao12XLl1HXXMfQ0ABjU6OUeB3YXRbQZ3GVOJkci5CMFjDqYtitEc49ZyH5fEipPfuHg9Q2zGN8MqEU4eOjg9TX+Kgus1EoTFEwJBkcEjWwC4u1iVzWxtjgGLffcjNLFsxk0+YXGBg8xoqVp3Po6AB/+csaVi44jRuuvEFlmnk8PqWySibTyoJW7H1zuQyZrABL8hwWQAkS2SQTmRCxVIpwLMi+9t3s27+Lvt4uRoYG1f0qhEdpiY+mphk01c9gduscFrYtwepwYsBCOpsmmUirLEchVFOJNGadWTWrCIml1LpCkChgN43NKXlheaLRmFLjSl6v2I7KM3R0bJRDh/YzMTnK/gN7efHFNcpu2Wr1UFMvz1U9S5fOx1NiV3nS8+a00t/To4gnuaYaqmYoUYbd6qa+tomR3kEc4oaQzZDRZUmqPPEY1Y219I8MqaYch81BNpVVGbaxcEyBvG57CblkEaxOJCPU1lUrxXA4kiAWS+P31eD1lRNLJPB6PWzeshG326ryAEdHR9ixfbuaLnx+P3W19VRVV5NIJDl27JgC65qaGhSQpdSvhTzpWBibPNdkHgqFi4olpQ4qYBb1ci6vjkGIW72Ajvo8iUwRkJbntzwPZe7Tmq00O1vZh7cVhaIAKeaYShZxRUXlW/O2lpX6pz/9Saltm5ubFQiofV4yQ5977jn1LBc75M7Obi6++EJ27dqlvlOsjB955BEuu+wyVq5cyTPPPK9qio9+9MP86le/Us/05SefyrPPruHGD1+nwLknnniCr3/9v7jt1k9y3Qeuo729Q83pkmUoYJ/YawsQJ4qN+37435y8YjnXXHU5P/rRj1RdIcSwPCPk+GSuUfa5Ku9WCM7036k6hSyWpi7N3lezRtZIXeUuIpIbmVyP/2hEnvxTIxk1RYhG7qosW5m0JMdRV7QyleYBlJJHCCCxXo2r5iy9Lc9UalLlZNpdVkqMVqVC9JVWcLhD5lUf8YRQjSbq6prY9eYeZUH43NNP0VRfS4nLobarF4m++CmrDij98eY44fZFiVK8DoRELs6kbyX/KYmQdkza8WhEvpx/jch+JzlrEIeSaT/Tf69db9MVRVoNphS70xS307eh1XNajfn3+yNQarGOnP76zr9P354Mh6iy5PSJClzA5G1bt6l/l/l8yp1FlIrqHpGGByHo5flkKGbXaz/aeVVjdzyL9y018/FauDhm0hygVzbsQlCIklOEaaVVpWx4/SX6RnuobakkbUhgdZkYGu8jnk1T3TifIz2DtLcfoK62ViH/gfEg3pIK+ntGMRlt5JJ5HHYLZeVejh49yGVXnIndGWJyqh9drkB1VRUzGhuJR2Nse2MbFosNV0kpJquDqUicqVAEm8NNdW0lJnFbCIySlgZNaaTEgtVZyshohEsv/QBr12xg++vbqPOVYUylOGXhfM48aTmBgSEy0RgSMOGw2hgbGaW/f1DlbA6NjdG2YD5Whx2b3UEoHKGyooIdnQfZ2neYIyNDWDwuSqp9BOIxYklj0X1GsjljcVyk8JuirJhfi8cqtUsvrvJ6liw/hb88+Txr1/dx+tnNLF2xmN7+QZXPLOdRmvMK+awiNrwlJZgKFsS4JpfOk8/ksJgsCuBXrjyiBtTrmAwG8PlLVY0oDX4SbSCODdKYI6pavblAPBkhGJ8ikgiRziYVeSLZ7iUuj6px08kMJr0Fl8XD8MAorbNncfaZ5+Kx+4mkE+w6sJ+efnE6iVLbWK9IpGAoyAvrN7F8wRJuu+Y2qksrSedj7G3fTsfAfmbOa2Rv+1527H4Tl6eUUn81R44cIxHT4XD4CEyEWHWKn8WLFmMyWpQ7RTKWxaCzE41kVEbyrp3t1De0YrZ4sVhKaJ01j2P9Q7Q0tZAbGSPR08PC1iZOW30SrfNm8ehf/srMRUvYc7ibI12DXH/1++nuGebJl9dT0dzIjHnzsdhL2LVzn/jlUN/cSiCepGd0FJ1Y5Kum0wIlNgs6UQwWdCp7PpGWutum6u+8PonJnMOoF3cbWTgalILSojdjyMWxWuLksoNkCkdIZjqprCjDV1rJf93731SVl5KI5ZVTylj/OPWNM1SjlLi2uJwuYvEIbQtmcmywRzkZLFq0mD2qudWuCJKe7l6WLFnGnXfcyYsvrOfll18lHAwXm1kK0iiWUOtOv7+UfCGrrklpVAxPTVFX36DUuJMTARWbYDKaicVDVFZbaZ1Zhddpw27RI0vchhk15Iw5pQb3lPl5bs0apUbNp/LUl9fy/gtu5Mr3fIZKfwsnn7xcuUnIumTHrm2898rLuOg9F/K1795LIpfA7nHQPzpAJBZRMTO5aECNlc1k5IPXX0gkHqZ/ZABXuZ/BcIA4BSxuG109HUpF67SZiATHyCQjeJ01BAbhfZfdxqp5l/LRj97BPV/6BoPHBhkcPkYyHUFvzjIZGKa6vlI5Ax3Yd4A3tm6motLLKauWUFPjh0IGQyFPPBLD5/Zj1tuY09iGzewmFZfGhSAer1NlppZ4yjCZHBjMdqVQ3bl7H7PnziedyRAIhzBbjJR4Pew/sI/R4RGlPD58uJ2KmmqCkUmyujRGS44rrryIhx78Kfd953ucvuQcTHon5MwqmkJy2eX+NxWyZNPFpqekRNcYzKSNBoaCBb71wEMEs1aGE3qmckLoWXCnkrSWeVjcVs7FZ80lPDJBU6WHSo8Fs1Ea4cS5pEAykyMt6x6TjWw+z4jewB/+tJVNG9Zx201XsXLxfEptoEuDsxjP+ne5tlorezHWIqcwAJkjpH4Sq3MtFkDDE6SGEqxEyFapX1566SU+9rGPqflGrk+pZSSbXfADyWfv6elh27ZtXHzxxQq3kOa6008/XeEKQrJ2dHSof2u1jdR3GlEs87p8XovBkO3Kd0v9JK4o8pmTTz75rea8YrN19i01q2xf9ltwDE1JLLWT7Kc0+EkshjRfyj588IMfVPsjxy/40lNPPaXqSJmPX3vtNS6//PK3COXNmzerdYn8XvZNamKph7V6UzAZmXelEV4IaRkrOZYXXniBSy+9VNWhqtFezcWiTjepffpnYoB/hAlJy79Y41sTWdbe/xPW/fIhbv3xfby25ml2vr6dCmelaqhbdvrZXHLjR/ivnz3AZ7/4eT54461MBJJ85Mb387nP36Ia3/MFIcDF2jqH2SSRSu/I3NUYibeI291qrfvNbwpxu/wdxO0/2mP1/yeI2386PCd+eWIETozA/9UROEHc/l89cyf2+8QInBiBfzoC/xvi9oc//KFSq4idjhS5GjglpIgUv3fffbcqpt8N2PtnO6ORs7KwkKJaFDdCED/00EN873vfU4Due9/7XlWgy3dKMa4Rx++2XVkcTCdmpYCX7UixL5/TlMIbN27kb3/7myrgxU7zn/3IQkcWLcpCLRZTC6SHH35YEbay8JCFwHe/+121APnUpz6lQFNZFGifebdty+/lmGRfZbGxbt06Xn75ZaUGkr9Lt6osNqQ4l8WVdBxL92pLwwzcpSVk8wny5iyRXJDHnnqUQGISf6WH3mNdympRVIRi7ZwQwMtlxOpIFm1rBVBKCDidVxZO/QNdtM6aoSyPurv78HkrCU3F6e4eYmIySjZnZnhwHGPBzKoVZ1LqqODaKz9Ec02bIiKMOrMiV2R7+UKanC6L1ZIlGB3i5c0vsPfwHkamJugZGiKPCbenDIvVrjqMvR4Lfr+QmlnMxhjRyBiSAWezWpWNo2b7JOSw5kddPLdieSrgs1g1SpZWWqnA3w6NKaq1BU+X/B4BWLWmACEqtMw8yQiU60HGS2yq8zqxUyoqp3I5HSazLOTNZDNizW1SIJMeK7ms2Bq7FbiQzabJC2Ah5Lg+Rzwu5LPo33JKcVsktJOKTK9uLGN8bFKNm7e0GrAwPDRBOiWWcHalim2sqaLcV8LIYB8T46OU+iuweMoxmipJxQ0kE+MU9BEqyny89MImWuqX0jZnFlte30UkNMCtt36MfTu7ePT3T1BaUacIr4vOO5/PffoOpWxwObyYhbTNGdm7/wA9fT2Y7Tr6BjrpHjhMODZAU3MFF5z3HuoqZxEL5Gmqmk04EiEcmsTjtWNzGIimp/BaS8iJZXc+y+79B3j5xVd59Nd/pWaGi/MuPBuTucBYYJR9h3Zjc9uYNauFssoKBUxklNotTCIujQgGFi9awr69Bzh0UKxN9YwMjeGwuZjVMger1c7QwIgCRAf6B8nE0/z2F7/h3ru+whtvbOOC88/jpptu5tOf/hQf+9hN3PDRGwkGA3zwgx9m+7Zt3HHHHSxavJhvfOsb9Pf3KXDtymuv5Oorr+ber9zDpz79aebOm8tpK09jaHSYP//xTzz88K/40Y8e4MtfuouHHv4Z3WOH+cSnPsGSZcvZv/8Qk5NTqkM9GA6rZ4sQec0tzUrpMDY+SqFQvL/7ewZVbp7d7VQqwoqqKiLxKHPnz6f3WDexVIxQNIDNbuKU007h6Wcep6mhlYaqJg7u2YOvNM31151JV/de3F4vgVCSVzfvAZ1TAYolTguXXnQug72HSGXGmTWvidHRBNG4A5utkW1v7FMq1rNWnYw+H2PH1ldZvepU5s5fwpZt+xkbj3Puqgu58vwryWcLirSV+0WaG7LZoppMrCzFejWRiJHJiuWqDovNQlayU1UOucBYafXaP9rD61s2cqh9v7K/FtszvTgeKJDErFS4pyxdyepTTmPpvGXKalWIRKGJHCanAs7T2SzpeLKoGjWaMRuL+ZQTASEmhcyVxosi6ShzRigUVHa9lZV+srmUynyU/ezr72HdurU8tfYFDuzfRzwiln46yspFxbwQX6mbM1avYu6cNsZGJlRmWzaVp693AFNOR2Nlrbp/nV63spgOJiL0jw7h9nlE+q/UBmLlHglGOfXkU2nfdwBTwYwDOyVOB9lMXIHGFouJAkYFyNTVNjM6OqkyW6+88jLWv7QWqyhIpqbw+8sVSSKkppC1+ayQpXkWzlugcl07jhyh/VA7JS63Arna2mbTNncmY+NDxOT9YskrKjKxo7e7sZosinjJpVPKKlkvCkmySkEpKmMhCzVSa7pqUuYzbQ5VGLqKPigSt2azRRHnTU1N9Pb2KpBQPisAm8yzO3fuVPeFzJmivJVjeeyxJ/jEJ25StrOyDSFOZe6V+VjAuxtvvFF939NPP61+v2LFCqXgkFqgrKxczYPLli3jkksuUeDjs88+y+hYjB/c/1/q3vvZz36m7P5mzmxR+yIq20suufgtEFRAR8kxle+SZ7vch8Xc4KJlnkbCFgHSt22iNeJasxzUwElFmh/PNlXgqlKfFvNcNZWl/L+8T2ojTdUhv9dIclG058Q9wqTHpDdjUVnq4nVYJG4L+oIiblP5GHljllg+TIokFqeJ1jZRbA8zODhGbe0MxsYjjI6G8PuqcdhKWPPsCyyev4SxkRFWrThJqSbziTRVjnJMGVNx+5rlsIoI0CvSScVMoCcnmKGoVI6vgq2igJIs3GlEtBybHKMGlGrHq41Z8c3FuVa7ljQyVrvWtDF8a1+Oj6lRbBumEbBa/aSN73S17tsqXLE+LAKy2vdMJ4o1t43ppLr8PSP2iyaLUvOEwyHK/WUK9B0cGqCivJwSl5NYNFok9UxFFwDVWaIiPIpkt/bnndvW9nv6ezTVlFI2GQ2Y7VbEqsJd5uLN/TvYd3Qv85fNZXDqGPF8mGQuRnlNFdGUmVc3baW2tkbVK0P9k+jyRqorK6gqa8Dt8PLKS69QUeEnGgng9TmUwm/GDAerVy2hr7dPWch7XE5eXLdO2TXPmNFMKBolHImTEFt6vRGnuwSP183waC+SnCzEklj+kzPh8dZw+PAxLjz/arZvPchvHvotl52zkjOWLmLhrGZiw8MkJ0Nk0imcHg8Fg56OzqP0dfXS3NBIQ12juh9MVosikqpmNrF+yyYODfZxcLAPo8uJr6qMiegYWZ0oniuIRaUxpUBoaJimci+LWquwEaK+wscbb+6nddFiXt64RzVANbe0MqetjX0H26mpr1fXtNjaGnV63G4HTrtDfDFVk002kcViEAWdTalw5XkoES3i8qIaR8v86voPx8Kksmll05rO6jHbnMoeNp2PMBUZVlnx6KT+M1DI6TDk7RjzdnIpE2a9C5+3Cn9FNeedcZFyI9nXvYuD7QcYGhkgV8jSMnOmsuDfs/cgY+OTjIxOsGTJSVxywWV4zGXUe+vZvGcD6zY8y6qzVrBz3xt0HetQ56+ktITRkXGSiYxqNirzV1Ff24itLM7Q8BiDgxOkkzoMOjeBiRR9PZMMD0SpLG8mldCjz9so89VSV9tE3GSiLx3BmYzQlIrgio1wwRnLWHXZhax5bi0DU2nec8X72LZ5L48++Ds+dcut+Bor+dPap3n61Ve46eO30jKzjU1vvMlEKEFSXARcLiYlTNYkc58Rm6iasxll7W/Wi3W9iG7N6PQSVZPBbBZr8bRqNkpJPEnWQEWpE5MhSCbTC7p+amptvLHtFeXKkkzkKfVUY9A7CE4lyGcNjAzK+C1VazNZW05MjpHLpbjokvO5+eM3MsPXwhe++QV13qX5oae7j0wqQ21tsQHvwN4DVFRUqWtA4lES8QJup09pJKW2GBw8htPtpKq6ktLSEgIhycIdV/O2kC7S2CQ2s36fUynWJf/SohO1d4SCPsNJpy6jb7SXdCHLZZdfQjwSpvtIB/NaZ3P2qZfy8/ufZWIoUbzPJYImk6S7rwuvv4Qvf+0uvvate3nxlZe45IpLqGmqZXBkiJHhHmY1VRCaGMSoy7F0yUJSmQQ79+7GXeEnZ7Xg8JUWmwRCU5T5SglNjmO3GZRLSj5j4MjBY3zypi+xuu1i2mYs5he/eYKuI/0qrmT+wnk0NFXy4C8ewFfmZOnixUqNfOjQAcrKPXzu059iIjpEPBkinUioJs4qfyV/ePRPnLbyLGoq6pTiNiONwjYzIWns0htxOUtJZvMkU1meeOo5ZrXNJZXOYLBIXnJRRToRmGBkaBibzc7rr79OeU2liiRxeqyMTw6wbPl8fKWSxW3my5/8KuTN6PJSM9qUqlW2ZzWJS5OeZDpPSmhXs4mtB8f47N3fwOQqJV6wUNGygKytlGRCR7hrkFq3g/7O/Zy6ZCbXXnoqy+eV43VKv7BEHMg0UFAW1EXlrUlZLG84luSb9/6cZQsb+MzHL8Nv0eHUgbQvWVSas0beTouOOj6dSH0s9Y/gCtIEL4SsKIz37NmjMBfBHZTrUGMjGzZsQBrixAJZXuvr6znppJPUWlbev3XrVr785S+rhjixLn7ggQf4yU9+whtvvMGaNWveqpG+8pWvcOeddyrHIonVkbpNcAZpsJPmObmHxPXkIx/5CI899hhXXnkls2bN4qqrrlL4hDiYCNEqZKrf7+dLX/oSv/71r9X+Sb0lOJFEVUhG7pNPPqmwDKkPb7/9doXryJ9bb71V1Xk333yz2g9ptpP6TWqtiy66SK3dhKCWOq+9vZ177rmH+++/X2FRV199tTpe2SepF2VuEVxHxkNqWMn1FTxFxk6OXWrWU045hQcffJAvfOELCktS89G0rPp/BToUjCKaipHp7OeJe7/F/i2v8+Xf/pLO7Zv5wQ9/SqW7mniswBUfuoHFl5zHZ791L5+843b++uQanl/7GvMWzOUb3/wSc+bUY7VK0ZUrrpOMorh9h0ndWx7bxaJs9+4TxO2/cq5OvPfECJwYgX//EThB3P77n+MTR3hiBP4jR+B/Q9zed999fPGLX1TFtQBUUgyLJY50T0pXpXQ9Lliw4C1rHg14+8f2w2LfU+zw1LJG5DMCrv7+979X3dLnnnuu6u6URYwU5xogNx1UfrcTODY2pux5pPiX/RS1kixiZN9/+tOfKiJYLCkFdJa/K7va42D1u21P687U1MQCSgthK4sdAZlFoSdjcdNNN6lFzF133fX/28E5HcSV7xeg4I9//KPqEP3whz+sukwFkBYrSFmwHDp0iFgkyrJFy/jqvV8lb8iSIq5yKO/6/l109B+kYBQgWLo382pxLKRIKBShsaGcuhkeTIY8DqsTgwDIuTQlLjPHekWtlKd1diu1dTPYsfMQvcfGmD17GU8/uYGJ0RQel4vB/nEuu+QMJoaGaG5o4567vkc+ZYWM5D3K4kcUrTkSmZAKCLLYCvSP9fCXp/7Evo59uPxeDh3tVF3KtQ2NuFwOJGImkw6Ty4Zoaa7EqIuiy0clGY9sIY9JZRsalZWjZE4qi8LjQGlRbSvhwkWbRCFz3wZ0NfVTMXNYyBoNWJZ/axbVeiGJ0hnS2ZTqzJZueiHeVLKwfLfBoghbyRFEZ0EvKVvZAmarVS1whTB2l7hUHpOAqWKtJ4v6RDJONiuKbJPKZi3mRopCI47RZMVsdtPTM0o8WsBlL6fjSA8xydZCR12NgG+VlJW6eXP7VlKZFGV1dYoolgytXbt6SGdGmD3by7y2hUSmTDz/1FaOHBji03dcymRgiP27xgkEctjsTnUd/vC++5g/bx6TgQB2q0eBsJK3tnvPfhKpOFPhUVK5KKl0iMveex5VNaVExUKv4GRsOExFWRVWixmbTcDNEO3dO8mbkvT0HmEyNM5rmzYxFUgyORbnzLPOprW1iY2vb1Qd9vWNdfjKfIyNjzAyOsIVV1/Ns888p4hOT0kp4yMRIpEULqebTRs3k5jI4KmWfEEh7vOKEIvHk0o5Inlccu5ECfDC42u4/7vf5YU1L6qO8ls+fjOf+cxn1GL+6muuoqKsgnkLFiibu3vu+YoCFu6+56t8/OOf4EMfuYGnH39SgQt3fu5Ovved77F//wF+/KOfcP999ylQ/uaPfYwHfvQD6uoaWH3Wqaw+bwWDAyPMmCPZnRnC4agiyEq8osLIK+B/bGKMmppKRdQdam9Xyp0Vp5yq3rf7zd2KtC0tL6f9yGFOP/MMNm/ZTFNLEzV1VSojTywqg8EpvO5SXl67npNXzKOq3ERLcylz25oYC0zw0sYteErriMYLRKNJLEYdXqeVttZ6IrEhJoKDFJAsMBv9g0l87mr27dyjANNl81tpqC1jdHhQ2YBPBpNE4jkaKps5/7TzueiCixVAEonEMRiE4NGsxgvqOhKCS1mLS5612MylCkqhKtllkUQYDBlsDgv5fIacLkdSH+fNvTtZv/Fl+of7CUfC9HX3YRHVdyiB0+Fk5cknc9rqM5jRMEPZDXtKPJhNFqUWVd+vCCOxbBXnARfo5B4skkYqx1puOFAkudxvkt1rNhsV+SCkq+RTxnNhRidHWffCerZt287Rjm76uvpIxJJk8yn8flH56zl55WJlXZbNRuk7OoDPWkVd3QwFzuhtRiLpGK/v2MzK005lcmpSqTtFdf7iC+t4Y/Me7rz9VixpA2UmL4lIhLIyD4HAmBo7s8nO2GiAhtpmIpEkdbV16ncTk8NkcklMVhuJVJEEbG2ZSTyWIJ1IEZycYsP6l5k5o5X5c+fhsBYJCAHnBgcGWHTSQvzVPuLJpDpniVRKOR+Y9Eb1vJTGFrGZV1mjBbFfFit4MBlMSuE5XVUr4zidrNQIJ01RWSTFdArYE0BQSFnJKNu2bacikR0Om5p3lyxZokBHsSMWRbwAZNdddx0CFAoIKEoOmdevueYa1dwk8+qXvvptTl7apuZoAeGkDhDLaLe7RKlGBFSU+VzAeNkv+Yx8lxCwAtTJ/CnzsoB1sv2rr75KbUPue9lvmUdFdS/zqGYPqDVyaVEPRVKtSMRp9Yt27PJ/ApxqBKCmvC2+V9wbisSm/Gifn/53jez9O8WtnBd9QRG3cr5UJrv478q5ymfRGfMqwz5ZiGMpMeHyOcgZU0R0I3SO7CeVznPS8lUY9XYG+ifJpPWUOEvZvWMv4UCETDzJqpNPUWRVOpygUl+GJVkkYaUpwig5b0YzBpOJeDKtFIo5PWTFjUKvKxK4gE2vR8hUzTlFu0aKNtFRPP9PAAAgAElEQVRFElirzaaPQVbiI95B3E4nbd9J2L7172mpGtPHUrb9bgSs9p0qkWPa+E8nUrXzqf2f2g+1QQPJdIaGxgZFQnccPqKu1/6BY8pOuKqiXFlKynPIJFkA6iYpNoWJ94dWc2j78M7vfHvfigS2Fqkhzy/5fpMQtyY9FreFtC7Duk1r8Tf46Z/oJWdJY3QYkfDCgwd7lRpszuxWtm/fSqnXQ7mvkpGhSRbMXcb+ve0qJ/O01acyMTFMd3c7ekOKffs6ueGj56nGt1mzZrJ/3y4CgXHlDlFZUY7UysFoBL3JrHI3pRDKkSOamqJEHGD0FvJJKLH78TireXXDdpYsXE3X4W52bdnGpWedwWVnr8aciTNw5DD2ggmPr5SJVIxAIsZkcIql8xfS3X6E+TPbiEVipKXnrszNxsN76JwaZ29XD/ZSP+VVPoLhUaVchAzpTACvvYTYRJJSp56Fs2vxWe10HNhJ2+xa9HY7w+E0r20+TENjucrEbj9ylLKyKkWgiX48m8rg9XgodblIJZKk4nHlGCG20aK0lRpQ0lIyyaw6pzkVeaInk8sSDIeUw4JEihitZnRmC4FomMDUmBgv43CJIlhHLpsSzB2z3o4+Y8OiK6GxahbzZi2lurZZZa92TvSy5oVnVMNFTW05TpdY7brUGmTfvoMcONRJJJTnve+5mI9/+JO4vG6M+QKPv/gXJqYmqamt5ulnn1KOHIGpAKl0FI/Xpci3BQvaaG6qU3bYoVCAjkCYsYmwul4KOBgcjDAyHEdPCbOal+IrqWWob4JCUkd0Mko+laNlxXJiVV68PgtzvHoMHXsZ3LqRU1YuZukpq3lu3UZu+PCtjI+Guf0Ld5NNpvnU+z/AzJPbeHTtGt7Ys4fm5jauuOY6duzvYOOOfdS2zWUqI08wHWa7DbPEwIidsLJkz6r1iNi5y21r0FkwG1zoM2ayyTh2axx/aZRU4gjpdDflfjPZdJT2wweIJePKweKFZw5TW+9hbEQiIRy4nD50kmFvNKq5f2iwh3kL56kmrvHxMX778G9welw8+9xzrHl+rYpciIQi2K12TCYrPV1dlPkrVK681A0T4wFy0rSJRGKMoTMUsNhMlHidON125aqRy2dUY5o0KUmzi8w5NpMdt62M0f4RbHojiUiI+tpqkqkYNrcZo8vEVHSCRDrM6lOWkk6EaWtu5sxTL+ap324nn7Kp9W99fS3pbIKp0CQj48P8/FcP8fgzj/O3Zx7HZDdhsBg49YzTcJUYCE5247TpqKuupLfrqFon1TTWsWHrZszuEjJiczs6rhrkoqEo1WWVKmrA6bBgs1pUM8OiuUvJJyzc++Uf8sFrP0Vz/RLcrnJVE8YSU/zi4QdAF1cNv36PX9VZ1159FfFMkMNdBwlHJjhp8VJVo8g68/G/PanyepsbW0lGExSyKbIyBnYbU6EYblcJBosDp8vDr379WyqqajCaLeT1RRt+qVfkXuw80qnI+BfXr6ejuxOTTU8sHUKnT2EwZbj88vew5bVNfPOr36ba24CuIPe1nYxeRzqVw2uOIZkWkaSeSSxs6Ezx9R//AYtZzzXnn8SChbN5ZsMB1uzqp6ZlIe87s5nUcIZ4YJxX1j7J+9+7jA9csVLl4QoJK2SzrOkO9w7wyutb0ZmtzJk7jy/8fCuFbJK7b38/S1stTAwn8VpzuPRWqjwGdd3L2lt1DBzPhZd6Txqn5J+/+MUvlDvJ97//fdUALqSsKGtl3pWmeMFBbrjhBlVPSiSFNEVKA5/UQKJYlZ8rrrhCNdAJuSkk76OPPqrmKKl/BKMQtxKpuaRJXIhiTTW7fv161Rwn2xOlqzTlnXbaaQovEeznG9/4hqrdJG9WXsVdRZ5dUncL0Sz1kMRhnHfeeWzatEmRpEK0y/5KDbZq1SrloCJN7b/85S+VMljwEvlecVp53/vep8hm2Wep8aROE1JXvlsIX8GJpGH+z3/+syKVpbaUYxLsSfZVaj+Ze4Xkvffee1U9KNuRV7k35VWcWIQsFjJZPi8EsoxtsWnS/y9jgao5O5Wkf/Ob/OlL9xAdHmDGnJlccdcXGD7YgQ0nf/zrM9S3LeDCj3yQu+7/Nnfdczc//umveOKJdVRWl/PAf9/LqSuXEk9GcTmKzR9Sk/1dspgqR8XVRRUsaj9PELf/8uk68YETI3BiBP7NR+AEcftvfoJPHN6JEfhPHYH/DXEritsf//jHSq2igXFCikr3ohTVt9xyiwK83k1h8Y+skqerfLQ8PFkISBdoS0uL6iCVjskzzzxTqWI166B/RgbLNjUbYgEVBaQVdY+AzAI4azbHQuZ++9vfVt2s0+2T3+2a0JQ58jvNXkesIaV7VMBn+buAx7IYkYWJ7K8slv5ZJ6ccmwCF8irHI12xshARslo6aWVBIvsuCyH5vbL+cbiZHJ5QasFENo7JKRlbKa695RpGwsOU+EvQm3UKxJfvljGTPCe9MU80Pk6Jy4YkebXU1WHRZUiEx3HY9Ph9bpKZNMFoisbmefT2B3j+hc2UeZspsVezf892Jif7sVlgQVs1jTWzuOH6T9HWfCpk3eQzktlWUErTRCZIMiG5YnmsDiPPv/QMz7z4NOX1FRzt61TkU0VtbdFuLBVXKlWBCmfOrMVrz2DIBlQeb5FMN2BUOT8ZRUAo++mCZqMoBHUxt0ayl0TN8DaIWgTfiyBqcSovAsxF4rdoYy00aZG4lTwc2X8BYTJ5UQ4WP2cwyDJdiGMBaEVRZVBd4AWyuEucikSUXB5R6YqtmjKrNMn7inm88p1i8SWvcq6zWcnLs2G1lrJvbyexCNRUtLB/X4dSfIiVV4Xfy/x5rRw8sJvmlnoF2O3Zt489e/dR6vUye3YLr70mWZLnMTkR5eX1W+jvDnHmGWdz9jmr+Z+f/JxwME95eQORSEJZKZ100nJMBrE2dpFO5ImEkhw50s3IyJhSTqayESpqPFRX+/CV2cnmEgqwMhrs5DNCyltUXttUcIiNW9aybsMTjEz0MGd+C30D3SpvsqZqJofbB+jrO0Z9XR3BSIhEIq7sYAWEkftacotGhscxmotjLxm7/UfH8frLaGpuoqe3F5fDpbr5vd5S3E4Xe3bvUwSrXP8CeouCenJski/e/jmuuvS93P/9H/DZ22/ne/fdzy8e+gUP/fxnDA4NsnvPLm79xG0KyPjAdddz0orlfOkLX+ahhx+mrLyMB37wQ666+mq+/a3vcM4553L7pz/D7bffwbe/+Q2ef26tIpmWLV3Ggw/+VN1rq85ZwdxFsxifCOD3S6OKjze2bMUiSnyxqi0GMFPidStgy+GyqWuwrLKKweFhdm7fKcbi1M5oYOWqU1V23v59+wiGpqib0YjX52Hnrp2K9Hpzxw7SsTgzW6qZOcNPXbULk6jr41HSBQOxlJ6RsZDqzE4nYoz097Fobguz59bT3ilkvJ7a+vns3tVDJqWnxOLg9BUnUeMvwe+2E5gQGzMj3vIatm7dqyw36yrquOLyK6msrCafE6LWSU58RI/nYwlxUVSqK6NyRarbjHb0OZM6FiGZLA6L6DmZigaU/afdYVMgnKg8I9mosmhuP3QIYzpLOhJT2caJeFwR8m5HiQKMZjTOwOfxUuYrx2l3YRBVr2RJFgSEk2eMtQhsSL54RhQpArjnFRgl4Ex5uZ9YLKEsb+X5ISrf4eCAUn2IDZ80Zch92374kLI53/rGa3R1H6KkxMJEYAqbPc0177sEl7WE5JROAcKheJjx8AR6qwG93ciza5+l59gxfGVeRfgcOdJBKmLm6mvO49XnXmbpjIWcsWolI8P95LJJXE4HyXiGVDJPa3Mbc+bM55mnnmZWazOlPpfKiktI7lupn0g0ht1iZfPG1+jr6eXmG2/GrDMp8n1idEKRfBX+cnzeUgYHBhkLj+Or9lNfW69yv7Rcr1g0rsAsozTUqGegPP+k+UWeawL+CGlbJNymq05lLGW+m06AaaSjPDeliULO044dO9T8JGCfzK3SCCXPPgGuH3vsLzidLqqqytX8VVNTo1Sy8irX9+OPP66sADUbPXk2CAEsoKE896UpRhrBhFSScyXAmwCTcv3JXChAshyboFuDg8VYAdmGvL788kvqO+R6EGW/vGrzu0bYyqs2p2u2edq8r1nZaipcbe5QkNnx7y86MhRVyKqJTCmd3456mK4slc9pZJ68V9sXuYckW12IdJWsqdNjPD4/ydkS+1CZfjKkiaZCWFwmHF470UyQzuBegoUxPN5SgqEkM5pmEZiMMjI4qVRizTNmKVeC7qNdyh7W7XTiErW3uQZH2oEum1dkTSGVEZ9gdX2Irarcq3KHZA06MjqdUj2K6tAgyuHj6lmNSNXmWs1mWjvO6epSIW6nX0faGGvXnEb6/n8UucefNdq2po/h2/N6cWvafhSb6952W9GiKjQbyOm2k1rdqSzZTSZS0oDj8ag8P1Fojo2PFTOSy8oUcSvPKHnoSY2h9lmIbwWgFp09po+J/H26Inv6uKg6uCACRJNS1uTEnttuJ6cvKEagaW4z6zevZ0/nbkweE0a3nmg2Qt9gP4m4jgVzl9Dd2cHIyKDKMPWVluP3Vihr/WAgSnNDi8rLGx7uQxyYzaYCr766g7nzqvj8nXfw2qZX6Oxop2lGPS6Pg2AooJwUxM3AIFl/Ujtn0up5LbWl1Ay5WA63yUNFSS2piIFnn9zA/DnLaKlvwWuxMd7bwYp5MymIVauQWGlw+X1sO7iXyXiUU09fzWDfAI3VtcQCYZVvq3fa2drdzv6Jfl4/coCK5lZl8xuXPFp9An0hCVLfFlKKvHSZHTRVV+Kyiu9xmsDEAAsWtHJ0cISt+/uYNacVb4mbWCyurG0lx9ButiNeqWL/X+J0U8hkiYYimAx67Hax+z9eP+bEoSBPPgtms00RR7FkQlmJ+yt8dB3ro7yqXOXPjgZHyemzRVtxJb7OqeYickLtGamrbGTOzPnUljfgtnmJinNNXz97ujsYDk1QW1+tyNZYLEI2k1b5qC88/zLptImZzQ2856LLOPmk1fg8lSRjUV7f+zwDY13KbeGF9eux2GwkJNtcp1f1jBBnZslHlAag8RFKS1yMjY0ykC6ju3eQkfEIRosHf0UztbVzqChrgqwFMjoCQ+MMdfZhMxjJRGLofG6y0jDYUIE5E6HN56Q0ESV45BD97e001tdhd3tUhnpFZR2vPvcSl68+n5e3beTMD11OLJ9j/UubiCULvOfq69G5ffzmiSewVdQSQ4fF6VRjJS4Pdok+ySSwGXKY9GL5L/9vxiR56xnJHA5is0zgsI1RyA8RDw5gNRmwmR2KrJRM4QJm1q/bTJlfcp19rF2zEbu9lOBUmGxeGsjkek5SUVHK1ESA0888nbPPOoe2OfP4yY9/zPbN2/H6SwkFw4RDEWqqa5kckzxOabYKYLeJq5RBWXpLNm4oNIXJZmDmrCbMVgPpfELdP6VlHpKZFCNjw4pkdLhc6HIm7LoK7Hov56ySZtdRujs6mZgYZywwhsNnp7y2lMngEIV8jLoan6rL5jQvxpyqp8zbwJNPPE5tXY1q4Mnk0mzdsYVfPvILgtEQP/yfHzIemmR8apyyqkpOWjmX2noL0fCoataRhpxAcIqahjqGJ8aIZNLkjRaisRTJaAaP3cfitiUMDg6oaIk5c5tIxIO4rBbOW3Ux/QMh/ueBx7jrzh8QGEszODCGyZqnu+8A2VwQi0FPLlXg2LE+PvzR6/CWOoklw5RXlhIJScOAuC7Zuf3Td3L+2Rdyyw0fp+PIYQopuS+NqjlvZHxCNehZHG7cnlJ+/8fHmApFWbpsOeNTU4p8t9ntKk5j9849SEyQ2+2lo/coI2NDxNMh7G4j8cQk8+a2Mj4yzCc+ehurl52hiFtZv+QkW1YvHklR8mLTa3TTEStw14Pr6BzPc8P1F+DXTdDVFyOJiXU7+1l17nwuWe7hp99dz203ncmG57czs9rAVRetEO4Xpzi3Z4tzwcBYiBdf3c2mN/YwMRUi4JpJS2Mds5tLWTynlB0b32T4aCdnr1zM9VeeoUhfRdzKjaAeHMXlqcTniIuJ1E6iGBXSU5S3n/vc5xQZKnOYKF+l7pI6SOoacS0RtenBgwe54IILVKOcKGRlzS8KViE7pSb6wx/+wLXXXqvWn0KCiuJUrHXlGhecQRrl9u7dq+ohIVBl/pL3SrO4EKWaAlca0oVcFaWtkLiCdwg2IwSwkL9Koa7Xq0Z52b5gMFIjyjakjpPjEkJVmvGEMJb6T+o9OVapHX/3u9+pekpUvYKFSP0nDbkiFhCnFfkRrEWa5OU75DikSU/GR75Pjl9qUfmsqHdlLLQ1gTTYS3356quvqv2X/ZFty3hqDalaQ9i/hgnmVF734NZd/OXub5ASdXh4krjNzPd//DNefOYVXnppC6E8zDlrNYvOOY27771HOTfU1LQSjQb58X9/jVNPWUQwFMHrcRaFDEbTuxC32WLEhao7dCeI23/tRJ1494kRODEC/wEjcIK4/Q84yScO8cQI/CeOwP+GuJUOzq9+9auqSJ4OlgmAKgsE6WDUSE1NkSFAlXQ9ykLgH/1o4J0GGMuiRBQzWsarZKrItjVl7nQQ+d22qX23ppSRV+lMlWJfQFpZEAhwK/stRbxsV8C36arfd9uuLGy0fZDjlH2U7WikgSxABMDWLItEHSR//tGPbEsDFWU70r0qCwrpXpWOUPmdfF4WOIoATKUUqZWNZRVBkswn0Vv1JPVJrr/tQ0wlAzhlAZ2OkS0UsDucamHscEhX/6CyGDWLiiYew66H1csXkAqNksmEyeVEeZZj174OahoXUeKvZt+hPjzOOmKTaXq69qI3jNE2x4/DWqDSX0+Fp5VbPvIVzLoKctIlL2olUxYMCZV1pHRIxgJHeg/y4CM/IaVPUlFfxpGeI4TiEWX7KiChLM6FkKsoL6XSk8PGFDpdRm1PyAZZeCsb5lxedYsbJAtQWSkW1bRFRFUWNUWy9O2c26ISaLp6SvtMERDWYzRIfq0A8ALGHc+wk9W5IEmyyDaayeWFMMoqp0jp5hdyVshmg6mYAij5hkIuyYJKSHJZl+fE4vW4BZP8XQgSWYzp9CaSCVmYuQgGUoSmMuTSRoYGJpgYi1HIZjlpZRvxaIASj5VYTFS9kuVZokhdp8vKrNkNHDx4iOqKVr7//d9T4tGzZHELMxrbaN8Tov9YmPHJXvxlZXz2M3dz8YUXKxLAbhMi0aBsrwWImRwPYrJalfK5usaHs8SAw2lUBL/VasBp89DbN0w6CYGpEJ09R3h9ywa8laI8iROKjdE0s5ZAeAJvqZ+OIwMMDYaVvbGv1Kesa492dBIKRqiqrlAKwuYZLezZc0iBi5l0jlwGRRAuXLBMKevWrl2jVE7l/nJFLsn5nJoKqi5saYqQeyadSuH3+ujv7OVD77teAQEH9h/g2TXPKgXNvPlzFZHS1XmU8847n127d6mcM2kqeXHdS1itDj5zx2foO9bHsb5jbN2yjVg8zhc//3nVGCGWr6LWObBvv7oGRR386989ws8feRBfldg/iv22nfr6RkZHxtT1FgoGaWiqLz4L7BbI5jFadcxdINlx/aRU7reJroNdJJIplp92MpFIDLvTobJZ+wcG8Jf7lX20r7SUUCRMZXUFmWSQ7qN7QSnCfDTPrEVnsZLTW5gMxrHb3cRCIQYODzB3fjXLVyzgUOd+gpEUo+MJKitaONreo7Itb/ngh3jPuWeRi0dxmu0Mj0+SyYtNu1vtnwCqOcnAVASVEYtZCC+LIm/Fps7j8WKzinW4YE6ipDOgz+lVVmpeJzaiopDIk86llP2rqE+S+YTK8ZTcTKE61PvUnZJCzIOVUjGTIRqLEo/GScQTKltOtm8ymLHbHYqMlGvCYrVhsTiOE2Ryb5qQ3Oric76AUdSmiaLKPXfc1lWUz+Fw0do+o3APuXfzFHQ5UqkoZps8P0S5WwTSRHk/NjrCsYFjRMNRLAYb4VCYdRteUspHIc6a21p46JFfEIklmdFax8JFC3hzx5tcfvkVyo6050AnhVCWM1YtR68TK1kdkXCQvKj2cwYuv/RqOg4d5bXXNnHDR65neLifbTs2U1Zbw9DxzDyxuM2l0hw9dAS72cIHrn4/iXCceCROLpFVVoRWo5VkIsXA6BCBcBCXPO/1RiLBEFWVleq+0JsMpHOSOyZzXBaToggV605BSBkhxI8rRbWs9+lk2nTLWfl9UZkqxEhcqU/lOSrzqgBkMs9rxKQWayBqESFdZR6T98irNGAIiCfqV/md3NPSvCR/tH3Q5kxpqhJgTr5HPi/7JgChKHK1HF0t715+L/OvvApIJ7/Xnv1aLpy2z7J9zdJ4+vwgxytqvOlK0HeSh9q/p6tPFT95vFFouvq0uL2iKnN63aL9W9S2yo74uADHkC82FYlSWpFC+jx5vdBoGfIGyYHMkszHiJoDJM0R9SwJBCNYrE4GBgXgNVFeXqlyNgXoldrJ5XYSmJyg1OGlydVCqd6H3WjBIAFtiRS5RAbSOSxGizqGrNyTorqVV2k+EjtnaZBSCnfesn7WxlAjUqc34WljVFQSyfz392pk7fjfjbhVNaShaNU93VnlnUrd6f9++xwW91FVAZozxzRyV/7/786PeqNBHiZksmml4JapX8Bxm91KXoGoknMtjVkGVSNIJINSRUu7mTpvxePTamJNhVx8jhYVydrxqyYBVRuY1TNKtmKVZ5NYouqz1LbWMxYd55G//ormhc0MhQbpHe1T83R5aS3pRJbhwX6lRhUHksb6Jgw6M6NDU8xvW8S651/FajSxePks+vu78XpdvLZxD6tPW8BJK5axZcsmWlrqsdqMqrEulY6TEbJVr0Nn0CH23VIHYtSTMxewyRyQMVLuqiQX0dO+p4+NL+7ihg/eRHlJGTOqKhnrOUxLpYdCdBJDIaOe0bsPHqBgNOD2l2J3OdU1mU6lSYuayGWnfbCP1w/vZzAZJu91YHCKm4ideDiC3ZyF3DD6VAS3wUWJVU9zYzmkjZj0VnT6GE6niZHxcbqHJtA73VTXlFPI65WDgt3sUPnehrwet91NiV0aC/MkIqI4RWXZSr0oVrJFdZNEaZjJZyXz2aIahKR+rp/RyJGuo/zy0ceYPaeVxctnksgEwCjrGSvpjChtDbhdfsrLa2iqm4HfV64Iv8hkgK7ODgaP9RFPJzH5XHiqZH1UoKuzl6mJIOFgnI5DXfg8ZaxYtpL5cxdx8vJTKXGUMDo4ykubnsdVniKZD6h6IJXN0NXXS3VtLTV1DcpNJRSMMTQwppwvJsaniIYTDA4MM5ZrxFdeRVlVPS5vJSZ7KdmCWTU+6fMFLPLMScQ4duQAdX4PPe0H8dSUM5TLM2fhUmw2J3qzGXuhwBKXm55NrzDZf4T3XHkBi5Yvpq68noe+/iPOPeMiJjJxXtm9iRmzZ+MQtf/+TrIGB9hc1C9bwJYDvcQNBox2J2GJhkGH1+HCksvgMqJsrKVx02xMYzEFKeSPYdCPYGACQz5eJJajeSw6yfQuw1Fqpmugg8mpGEZ9CaPDMQ63DzIwOEVVVSM9ff2Mjo3gdFuorPESDk5y6SWXUF1Tw9/+/CSrTlmt1HW/e/j3mJ1m4qIEzRUUOS5RNFJzFFcRepUNH45O4fbYqaqpBEOOppY6MoWkun8i8QCByJRST+uMeqaCAXX/WAxukgEbDWWzaKpqZOncJSp/enhwlI6uoxzt7SSUnMJozSniUZePccryRXQd7uOLn7wPt72cRx75lWrqkdx1T2kJz695lts/91lmzp7Jt+77FhOhKawOq3p1egu870NnkYhNqtz68FRI2btLQ0gil0FnsRCMJghOxZk/aylL565gy8vbWLt2vbJj/ujHrsJXbqa/r51yfwWrFl/I17/1c8465f1Eg2ZFglZV+4glRhmb6CInzQMZPb193Zx5zmlcefXlvLL5JSaD43i9bpYtWqKaQL7/3ftYtuQkLj7/PfR2dWPIpnFbzaoWjicld1qHwWLD4XSze99+nnl+DVdeeQ39I8OqznA4naoZcnRwjBdeWMfyk1YwNjWhrKNj6SBma55obIJVpy7nWE8XN1x/I+ecej66vEnZyBebdItzUCqnJ2Iw8dQb3dz/+42UzZjHl+9Yxkdu/h0mvQ5PqZ9YzsiFFy3njKUefvWTP/Ph953PXx99jFULG7n+qgsopMApfQ+5YlT8yGiUDZs72fTGIZXVO/vUJmprGxnqPYJVX6Dn8GHGers5eWEzt3/iQ6r2NagS+zh5q1SUMtdLI1hxjpQ5QkhIIWRF8Sp1VdHpJqPmEalhBCeQ2kibg+X45PeaI4j8W+obqYGkZpN5TWo2+bw0rEvdJTWU4A7yGe1Vw2sEaxBC863GtOPNzlqTltR3sp4SzEKIXcE+ZP6T75FtabiGVv/IPsg25VVr0BdMSD5TjN8wq89Nr0HlvRpmI7WM/E6wEK2pTz4r25Txke/VGrPk/6Tel3pStiHblTHVnF1kO1rclXK9UPEYRWevf/0nD6kEg1t28OTXv89wd7d6ji679kqGe4bwu6p54skXqGidjb9tFv3RKVraGnjooT+QSBRwu+zc/4OvcfLJ89Dpiw100oxuNLwz31Zsc6Rgkwd3Efs4obj918/WiU+cGIETI/DvPQIniNt/7/N74uhOjMB/7Aj8q8StZJb84Ac/UNmz0h2pLRik4JXOUCmmpcPz3Yjb6YCeFPRS/EtBLe+Vz2uglmZXLAW3gLWSlSI2xkKuyvumq22190rxLgsBWWTI5wQY1kA8WRBoxbhmk/uXv/xFqX6kM1MKeW27Gugmr1oxr31WI/+0/dYWLxowKCpZsf752te+phZBspDQlLbawkXGa7oKQ8ZB2z8N2NMWO/Jvse6RDBbZrgYQq/0QRU62mD2XM+bJ6jOkdBk+9JkPMxAYxF3mJiW5SscBdpsfPhAAACAASURBVLEUFZJpKhTG6/WREaI5ESMXDTGrvoK5LdWMj/Qqi+Oo2D/3DHC0N8zZF17KG9sPkolbiQdE7TrF7LYSFi+qoJCbIhZKY9VXcNHZN7Bi8YWQtZNKZTBbdUST47jtdkU42hxCMqX4w+O/4dVtL+Gv9SjAom/oGGaR7wqZqTNhMFqUSrHaW8BaGMegF7WciVwmRTqVwGSR/D8dOcnfFE2R0aT+iM2dIogNAnLLIuzt7L7p150QO6LGKZ6DIiAs5JTZYFP2eEr1pBQUokDLUtAJGCuWokVCVjBrBdXqRWkh6qpUcXuKGBaPZQEHiosqyexSXbEFAW2LEJBmz5zMTmEx2ynkTBh1Dgw6x/HucNi4cTt1VZU0tfhIpkJUVMrCeortbxxkoM/EmWfMJ5uPkkkXVO7W88/uJB7Tc+11S2moa+LNrd1sfe0IJn0JrXNncNsnbuOccy4mHIkV1cgUCEwF6T8mmVgBSj0+6htqlZWz5OEZjJL1Kyq2OMHwMG++uZfh0SC9PSNqHF7Z+CqVNX485RaGxnrw+O1KUV1RVaEI7mRSlB8pDuw/pLIazRYrE2NTGDDTNneOyrcTci0SjrH/wEHGR8fV+dTrhfTPKaVTqb9UqSRl4S32w8JoiMJZwHN3SQktzc0kU0n27dnL6LFBlVEXHA9id9spK/fT2NigngEdR48yZ/YsOju7qa6uUs+cSCRK55EuBYL5q/1KGSDEhtlgobevT4El1ZVVyma2sb6B3s4+RX7d+snb+NrX70Fn0eH1eygt8ykAVpSHkrcr19miBQupqashlUyydfsbpOMpwokpFixcwPDgCE6Hi0VLFipS/4k/P0FVgygpCjhdLgWg9A8MKhWhkJ1iWVfbWIfVbUU8Kg/sfpPQxCQrTp5HTX0ZE6EwcenQT2SY2TKLzsMdjHWN4SwpsGLlEmWhHgjHaD/SS01NC0cOHMVjd/HJj3yUVUuXEJ6YwOsqYXIyTCavY3wqrO4LOXa5pxJxIdCM6lxJnmkoHFGNC9Kd7inxqf2U9xUbHwyK3JDrXG+UrMxiI4MSFWjEiTSLKLVnkUwxqso6DYW0IknkPMv3yzUTjcXISsZgKMz4yJgiHOUz0vRgtVnx+UtVrrTN5lD7IcpbubfTmSwWs42sgF/5onWtPL8lg1ZIEl3agO54Lhk6sSPOIia0BmOhqDhTHqvSEKI0EUr1GouIEifIwGA/v3zkYbr6OgnGp1SzjDxP7R6zOl8trTMV8S9jIUpvj8NFpUeUJwHOPec0+o/14HY5lMp23679zJo5jwp/JQf37+e8887hwMHd6k9ZXTXrNr3GkmVLqKuu4sDefYQnp0hEolx83gVYDRaMeQOFdJ7q8lqSkSSxiMx9LmLRBLGpIMa8jqTkcw4M4va4Ka0so7TCj9lqUdemQYH2OjUEWSEaJZdxWi7r9Ias6SSXNtfJOZdzJdeHNl9pytW3VYwFBeppsQIC8mlzmACGkt8u2zv//PNV3IDY3EncgKgvZB6X+VNeRfEhoNvy5cvU/0mNIduVH9meEMByr8tcqxo60mn1GQE7i41ZQsxk1XtkX+X38nnN4UJT2sp75EfL8BXLf62G0GqT6SSgRgpqCg01f6uLW7Pnf9sqWSM1NYJyOkms/k9IUVHvHVduKvWrXO/KvUGsrTPiKYrBZKBgyCuQXcjbWD6Czq4mJGWzGIxEGBgZIhyLU1VXjbu0hGgyxsTUGNFEVD3j3U4PhbCJcnsVunSO2tIKTJkCZqkn4hn0OR02k4VYIoXRZCKtcnb1iviXSbYgksTjYy9jNz0XWCO6tbHRCmtNcTudvFXE9PF6ThuX6Z9TNZOaM0UZ/zZ5O12Vq50v9dw4TowrK3BpSDie3avtw/RtaOP/VuEv94A0XInC1yB1hYFkPKFsuScmx5Uq0maxFElbNfcf93AWpfpxxe30Y5h+HNr+y+//vqYsPs/E1UAadSw2OwaLiWQhhafKS96u46HfP0hZcwXtxw6RFvt5px2H2Ut3RzdOp1XlSurJK6vR4GSYcCDBaFeKkeA41773EsqqHCo7e2goiMVsprrKx5S6v3S0zplBXV0lY5MjeEtdZApp8mrc5DoWa1IDJpuZlC6PzWLDpbdDwkD7m12ERhL4nA1cfP6lTAyO0VxTTWx8AK85h88qZUKecCrL3v37la27nGen243eYmEkGMBa5qM3MMpLO7YwGJnC5HXj8HkYC8aw2DzoCklM+TC6ZABjOkyN30VNaSk2k0368tDpdaoOeHPPQfpHRpi3tAXzcVcZ4UAyqSxOs4um2kbSsTSFVAGzwUwykioyLQXU3FEwZAlGpzCZrVjMDmJRiQ0pw2CwYjBbSaTSvLjhDY727iORNTA2EeKCi1Ywe3Y54dAo2Ry4SsppmtFGXX0LTlepcnPp7O4iHJ6iu/swuWycmTNFnWliKhFjPBRlsH+UWDRHLJhmRIjGslrOPO0cWpubWbp4EZlYnIHBLg6278PttVBeY2P7rtfx+l0c7m4XL2YaWmYQiiXo7R/HYiljsD/G8ECSwEQO1/9j7z3A5LrLe//P9F6296pV726yLfeOjW0wNuACJpgeQgJJHLhAKIYLJoRQAwRIbAw2BlfcDdiWJatYtqy+klbalbbvzM7MTu8z/+d9R0deHO7/3uvnuXmeJBo/8u7OnDlz5nfO+ZX32zzt9PUtwV7fh83homp1kClVSUtGscWOQyxx41F8DjPWUpJUaJS2OheFeJhjE6MUnS6q9gCNzQuoC3ZQyJRYtWwhpblJrIlJgpUUi1rquPDCi9i39VW2b32ND9/+tzzw8G94+NHHWXfm+RwenmJoPEQonqVlxWoGTj0Dk99H3iLjZlLvT7vJTJPHhddUxOOEfC6EySTxNgny+cO47Vmc4oCTqWAru3GavXS0tpNIzmn8ykRkikBdC7HZAr+452nIu2jr7WVuLoPQO3P5LJl8nO7+Vmx2uPaaq3j+2Y0cOzKhqkkh9gg5Q5xdhHwp14XfVxtHZbwQkqREGfgCfl7duV0JkxoHbynR0d1KPB3RjNXGpgCpfFJVsWa7uQbaupyU8lV2bj7ELde/n+Jckfh0kv6OhQQ8DZSrJspmE4dHhzh4eC+YcthtJa645DwGehbS07wKh93Hfffex+DgfrxeDy2tjWzdto01p67lzz7wZ/zgJz9k09aXsLnEJQHiuQlOO7eT7q5Ggp4gybmEEh79DXJ8GcoWE/GkZN1b8FgbyMWq5KJQKZnYvW8nvQMN3PCuS8jkpsnlMizuOp1/uPM+rn/Hh7CUG8mlTThdFhyuIuPj+6kImFi2MDU9Qf/CXj700dv42c9/wtq1q/B43QwfG64RjktVnn36d9z4zpvIpbNUsxlsZbHHFrKM1ALKmKx2/EEh8Zb40lf+J1dddTWZYgmX06POUTJHFuLfE088pX19rlRzBJgKj2Gy5ElnI6xauZjo7Awfef+HOfeMCzGX7FhMMoetndtCoULJ7mGqAD9+ZDtPvHwUd3M/n7/9FL79o51EZlK0t7Zy5Og4b7tmNeeeUs8df/dN/uYv3se2535HW52HW2+4RvnBtqqAq7D/0AQ/+denMNvrGVjSzVnr19DZY2UuCQEXyFAxMjSkfc8561ZQVYcasxKQ5R6wCjlGahSay14bkeaPT0Z9xKgdGGOeUZcwiGdGHUHmQcacy6jPyN8GQCr7FgBUbIzF5liipwTYFUtiIZvLdkZdwhjb5Rg2b96sxHkhzoqTybPPPqsuRvIQy2Ih0sm5FvWrkPpF7StEW3FmE5BY1lXyeaL8ldqRvCbvk8+U7yLWxxINJXEYUveQ98lxybZSo5H5mvw05lJGjUnmc/KQ4zbqO8ZYb3wP4z3GvGX+vK42j63Vld4caKtnhHIuTWkizH2f/ypbn36K2z73P0j7nHzzjm/Q07aIxs4+epet5lfPPsGOQ4Pc9cufsHPnYb75D9/jqqsu546v/DXdXU21qKaS1BMESNZixOsPHfwMUlotKfkkcDuvfU7+erIFTrbAyRY44a94silOtsDJFjjZAv/FWuD/BLidv4iQybhYJQtwK7krymDN53VCLc/JIlgUuX/qIdsauXSyz/lgrQHgygJDJtvGJFyKuWJjfMstt5zI1JX3ySLFeP/8oqjx3BuLe4biwVgEiW2sKH2kuCv7mq8UMib3xoJI3isTesN2eT6AOv97ivJWrJ0FFDasgoyFRi0zr6ZUkv3I6war1Njf/H0ZBWJZDIk9kOS/GG0ixyLFPi3eC+Bhq1K0lChQ5N0fu5HpZIhAU5CCSSz4pMgrVsHHAUUTuJxu3A47bosJSyFLJjrNwp5mGusdhGfGsDntjIxNsWvfFBVrHfFUmrUrzmd8KEQ6Nc6pp7XT2ioL0jjlAoQmcqxadBEfeO+nqfN1kkhkaGmtI5YI4xRFSVEKkwX89V4Ojuzh7l//C3P5WRra/IzNjBGOzVIym/H5G0mlCtitNvrbnLTVlchn53C6hJltpiALo3JBiykCyQieZ5E8QIvkGB1vC5PY/VW0sKe5ycb15KhlxUhBV4orAsYa16CAD1QkR1P3qgCSFMsV/DVJxqAm3WqBQRW+Wpg3tpV9FRXQlWMwW2yYqkJCUE2wWiILui6KRbvNqaC2ABjehjypRBqfp04/22n3Ep6JqYLO7XHT0dHM0JFBvD47Zquo9eD3zwwyfMDLX37iao6NH+CJR3cRnRaz5ix3fPlvSaan+dU9fyA9J0ziDGecdjZf/9o36ezq00KUKCFdbgEzD/La7p001DXT27eApkaxCBerPQtzySkcrjKmUpZnn3+QoZE97B8cYuHAKurqOth38DBHx8a44KLzCEUnOXz0APF0TNvT6XKx/pxza1adUzEcDicvv/wKVrOdvt4B8tkioekwrS1tjI9OavsLkCmscclNlHtFrnGvx6PnT+7VY+Oj1NUHNU9V7HYvuvgiBdHGxsY0q2xyYhKP00V9oI7w9Kwq0+TeErWEgLcC0krBS4DHoUMHiUZjqlQUS7xbPnQjVoeFrZs3097eTmNjMztf28nh3cOsPXMVK1euYstLW5mLxKlvCFLKVVmzbjW+Bp+qzwRsDgYbCIVm2bp5C/lcXgsTku/91ONPcmx0hLdeeyXJZJznn32R/oFeBSUnx6bp7GqjQonmtjZaW9vUGt3pdKs6eufO3arilYLCZGgKb72P3t52pseOEp+dolzOs+7sdcQzGaYiEapmK+0dXWTmkqRicxwdGqKtvZmlq5ZoURuLQ62xI6EomViSm99+PVecez6Z2ByLBxYzMzNLLJHm2PgEPr+fYFAyYWt9VE93H7OzEQXQRL1Xs6k2abavob4VcF1y3iyWqirGrFW7ghma/SiiLYtd1TQ1z3C5B2smX3Ir/fL+e+jq68ButdInLPrZCDte3aH2awKQvLZzJ7fcdIueR7GGlKKRWIBKJpyQTETNLSrqYKCOgCiBHZI3J32tkDlqoLKQAeQTzRYT1qJVFWUC5OayKbx+bw1EdthUVVOzuZVjlX81O1PpB+w2s+ZVh2bDRGJhQnNhDgwf4OixETZt26iAv3xusLFOSTvS3/v9HvoX9DI+PsI1V19OJhPn8ccfw2Ftoq01AFUrV17+Vk5ZvZbpmXE2bfyDXvdPPr8RZ6OZZcuX4Xba9bptqatj7OgIi/oHWNy/kMxchvGj43S1dNPZ1qmKYFPJhtfqU/vpcipDR1MLo6NHqVpNHJuZ4PD4UVasXanAfCYyh9dmV0veksks8LkC34brxOsArWFH/7qS0BhvtW1LNYtgY2wyxne5d+U5uYYNdwqjoChFObHiE7s8scOTArlYJkuRrli08JnPfFLPs1xXYnMneWSSo/vtb39Lt5P9CbgrFnlSSJRtjPFUxkbZVq4fAWdrIOz/OnNWxt43qjkN62Oxk5b9yfedD7gaQPV8EPcEOUgBwFqbGSDlfDWpsT8Z643XdVtVgBv2d7Vir4wgAt7qWKQZuHJJVmvAgWxrqqkGRb0oecZCHihWS2rjHWyq4+kXnuWVPQcJtlix+6x09HbS3N6sCj1KTrZseIXmQD39LZ04SiYG2ntxV0TVloN8hVKuiMflIZXKaA55KpvWMVA//w22zwYI+0aA+0S7CNh5XIk8n6D2R2rl4xm5RuFa212QseMPY7yeP7eT3+cXa+XzagXYmrrKAG+NnwaIOn+fJ0D04xm3Ali2trbgsNmVDDhydFgnGz7JebXZa/s0VWrXxnHrdsMqef55N76HUUQ2jk2er4H9x3O5RayTL2B3unB6XORkjuOz4m3z86vf3s++sf24mt3qqGKxWyjnzKQTGQIBN51dLZiqRWKRGA6bm9amTl58djst7S1cftmFhGYmaWltYPv21/C5vYyOjhOdExcPF4uWDuDyWLHYqxpVUZZoCOmwpfc2147N6nBgd7txOz0kZ+KMHpggMZ3Ea6nj2ivfRVtTL3t27OGM1avYvuH3nLqkF2sxyS9/9TCXXncJHe0djB8+xkB3D7G5OUw+DxW/i1fHhnll5ABjiQjuYICKSdxM8jjcQjQoYbflsIiqNZPi1MW92E0R6lx+MnNVbA4TwqsJRdLsPTjMGeechsleIl0oUC5WcIgtKmbaGtuxm+zEw3MS1iz8IGwmB53t3arIlTFASI/yL5cpUChUaWroIJ0qsWfPIVXTnXHmWfzbPfcSiU8TqG9gajrFNdefR2vQTcDjZGDRIjp7+3G4vcxEYxw+doyh4WGmQzMalbB42UKcLhsT48cYOXqMsfFJzZQ3IwC0k/FjEQZ6lnHzTe+hs72dtqYGLOUcjz59L+HIMEuWdus411BXx+GjR0hk5tRKO5ZNMB4Ok6/YmJrNMRe3kkr58HkX0Nl2Cm5nO+lUBV+DWwkY2XKFkslK2STEJcnjtVHKJvC7zHisBXLRSQVw2+q97N+/m3gqSSZvoi7QQ1tdHwsWrWI4O0e6lKSvwUVwLox5fIQz1i7lzNNW8aPvfIdAQzNOXx3LV53KIw89yb33PcJX/uHb7Ds6zt2/+g1Xf/BDuJqbyFEllRV74Th+j5vlva1UczOUizN4vFnczjip1FGq5QRuqwWfw48DN51tvcxOTxMOjTOXnMXqcmByuJiYmiUxV6Zc8nBw/ziRWIpEIqsuEnIOZsLS5lkaW+tUMR2bSTI1Gtb7QcYeBWvkPi5X9P6W/kls93u6u1Ud3t7WhtvrZWJajs+jwMlUeIJ8Ma1OHWXyCuIGGwO0tDWTyWfIZDNKqpX4lpnRKd5/05/RX7eAR37zGNlYkTqfuCG4ae/p1fiFto5munta1abY67Jq3IHP0cLunYMMHTrE0NAh/H6fkkjkGMbGx/j6N7/BH158jvse+DWpXJZipYTVk+XUc1sV9A966vC6fMfzs21qtZ+vFnA4PcxFcuRjVkoJGz0NS5mLpJmenSJbmKGp3cG5F6ykWMqyduW5PHT/Jhy2TpYsOItC1kww6KVQnOPlbb+npbERW9WqRI8XNz3P5+/4PM1NDZicVeKJOQ4cHFQwT4glV7/lKn5xz73USYxDKo1D3Fo0VsRMsSREJBMut4+6hiY+94UvsGBgMb0Di5iZDjMTDmN3uOjp7OKpp5+ho6OTdCFHaHaGuXSETD4G5HE5zbgcZj758U9y5tqzsVWdGhkgJBzJ05VzW8DNYKTEdx/ezNaRFNNpEwO9fm66/kyO7EvjdFh5/NktrDtjOacvbmR0/y4avXaGdm1lzdJ+rn/LxXhFIQ4cOXyMH/z4LpYsO5WlK89g4dJGbA4zQVHjFmE2FOJnP/0Z27e8xO23/x3nnbNeayBej/PE2FQoCnHdrOtaTa54Ew+DEPTG8c0gmxuvGwpTAUyljnPuuecqICpzJQFuP/OZz7B161YFVYWgKbUMsVCWTNx7771X7YqFoC+xFwLAfv/739f3C1ldyHiSXyuEvI985CO6nShgP/7xjyuIKw5G733vexGrZQF9JQpK5oKSfSvzAMnylVga+UxZCwqZVuZ5kkUrxFmjRmTUfozvagDW8wHu+UD1m2jON/GWimYam1IFNv3sl/z8H+7k1k/+JZ1nnc47rn0nZ627iMveeh2/e+p5DkWm2bxvJw8/+iB79x7QNfqnP3M777/terW7t9lrJANx87D8O8WtALfiQCYXykng9k2cqJNvOdkCJ1vgv0ELnFTc/jc4ySe/4skW+O/YAm8WuBUwdenSpVqMMwqdDz/8MFu2bOF73/ven2xKWTQZmXkCDAjIa+TPGWoZ+dtgSYpaRhYFwsSUbBb5PJmkz7e/MT7IKBTLgkQK5/OVDYYawyiqSUFZ9ikAiwC3sq2hkJX9y+/GgkfeKwofOQ4DzDAUv/OVIHLMwnyUrBhRJMtr8l2M/cjfBvArzxm20vLTKBy+cX/y95EjR/jXf/1XfvzjH58oMCvgK2Kx4zXNsqWqaow8BW744DuZSoZoaK2n6qgBEKJ2USsqixWb06rWu+ZKiZK071wUczlLJRfjbVdfwqEDO7E5bFgdTg4dmaJq8jA1nWTwpTDBtiZWrehn5YpmJiakEAg+d4BktEJovMi7r/soF557NRaLSy0FnW472XRGVRLKAHYKQJBl685NPPbsA2RKMZatXcjLr23n0MhRGhrbcLjqGTk8wopFzaxYGETwVikglIo5zGb5wmLcWFNMCGotSluxhawplQQMqtkXq0r2jx61Iu4JJa7aKb+u5BFwWcisUuI/UezVkV8khFJ0NiwwRRn4us2igEC1QrRJgSY9Fg3AEzWRnWKhom0vgK4AuwJ2yHaFShif16/KabF83vHKa7Q2t6plrzCghe3e3tmM2+vil/dt4pzzujk2MslAzzpis3k87gYef/wl7LYEX/3qV7jji//I2LBYlZoZOzbFJ//yb7nlpj+jp2tAcz4lv3YukWBs/ChDwwdp72znlFWnijySSqWk6sVSKYPdXOY3j97FM089QEOrg4ElXarsffXVgwweGmd4JEWg3sHSlcs574Jz2bnnNZ59dANlW4nFixeqauXooWN0dHZppt3+/Qco5MtMHpsgGUspq15sPaulas02vVpVuzrJipuYHKO3v0fPnQASFquZVCbF+PgYgaCPm265SdnYcqKkv9i9e5d+jqhiXXaHKnufefopBZMEfF+9apUCeF6vWwtDzz/3B7UvXLBgAF/Aq1ZVd//4F2r96Q94iE9laOgKsHL1Cl7a/BLVuBV/s4+LLzufkeFhdu/aK35+9CxYoOrZ9HSSYEcD/oZ6Upqh6WJ6cpqOjjaG9g6q+retq1XtTq+49DL27NpHX0+fqicOHTqoqq1FixZr3rb0KUePHuOc9WKJVubFDRvVESBdzDE1O01DvZ/FC/qZOnpUr40jg5Nc+563YPU4Vak1NjFFZ3M7yUicB371G1atWoa/wU9nf6/mzh45MqIWxAd3DnLTW9/JN776BeZmZolHYsxG52jr6CJXLGKyWNQyu1DIK5jgckkemqi7xaa7pm7NpHM1tXlZrn2xQTfhCtoEH1Z1rcfhxe+uw2F2Y6mKWl4YEwJZSy51reSg/7PAt779LQWU5mIxDh85jMflVub+jTfdxP2/up9f//p+RkaO6p0s92tNJWliZOwA2VxCSRDSh0r/G/AHCNYF8bh9OBxuVQp7PX4FYsWeW1RGDmuO6HSYuvo2sHioFkyqYizkTDhcVc03VKc6BS4EoBH1vhThRJFbIZ1NqwW2WBNmiykS6QSpdJJcIa8g868feJAXn3+eUraIPeDUDGxfm5dAwKUZez6/h8a6Zl7csEmznS+64BLa2zuYnZ2kUs6zaMkCvv+Tf6Z/1SK1Fe/qaCMSmmbXzldpb23G43DicbipFqo01jczNTpFdHaOc8+6gIAlgCVtppLI0h6s58i+PWrfXBKFpsfOSGicisWk426rr4Emj5/snGRNBihh1qxNo0+U69FwjJC2N8bT+SCnOhQct4Y1FAuGalX6UBlHjTFffjcs78TaT4qDAriKYkOUHEICe+SRR2hubuFjH/soYq0s4K3EJEguvbze2NjAj398NxdcsE7jCaTwJ+df9ifXjIy3QiwQ2z6ZK8jx14p6x8G2+X37cWmL8X0MEHa+erZQkDGnpvQ05g7zwdr5hDZpo9pYb9ZCtAFOGqCioeqo5Z6/LqE4sQ9xz66U1cpViQTHAWOjPQVIU1KRSUBcRXXVycFWdmI1SVa6E4vTSraQVsWmw+/gyPgRHn7mt0Qzs3Qv6SUnRJDZEN39bZjtbux2N0v7F3Jw5z6avfW0+htwlCw0eeuo9wSxFKt4HC6KmVr+rfSpORl/LTXgcb56dr6a1bhX54OjtTG0BmgbbWIAsQawbYC+f/S+49nL80HY+aQCoz3nF6hl/05nLZJjPnhu7N9QWBvvMUB/s6j2TWZ1cli4cED7oiNHDms2fS6b0UxoIRjp/M8kZA7biWgEIaoYxzj/WA2Qdv41JK8r4FypqVqlZ5QxS+z9RRGfqxSpOqo097ey4ZUXeWLjk5j9Fqoek44/NpOLaCjCylWLyWSENCXHl6WjtQunzUdLYxvpRJYDg4O0tTaz9pSVmkGZiKaxaEa9iVwhRWtnM3OJiKpOBbAtFHOUSuJqYdX8ePlZo6zZNE87ORPltc27WLNkDYv7lnHl5dexfctudu7Yw9IFAwzv2835607hpT88yWu7X+Pjf/dJ4tEYrYF67CIHlPlRvZcNB3axdXSI0ewcJr9bs+HLuYIqvtUs1wJet5VkZJRVA00EHBVsJRMtDUF1QfEHWnjwt5vAmuCM89cRikaVYJfPpWiqb1Bb5KDPT297D0cODKsjgc8dJJ8paw67zSpuOLIWKZEoJihYyricXtpaeti2ZTdPPv4SwYCXRLLEGevW0b2gm+/+4J9JJywsXtPPO264jDWLV7B22Wq8fg9HxoZ4efdWjowfJlVIY/e4OPOcc1SlzksgQwAAIABJREFUfmx0ildf2cXkZAiX00c8nGLZwuWkk0VefPZFrrzmnXzgtg8rUcBEHoezzNe+djtVS4yFS5qJzh2jp7uNOn8zs5E0v3tuI41iAzw5RzJvY3g8SWvnMvz1fXgD3ZjNQYolmWNBNlPA41Z7C7A6qZisktyg81KP14XP7SQZDdPod2It5YhMHKWQnKO1rV4tgXdu2gqpMsWqncbeBaw+5yJSlQrpfBanzMWjk3gj4+x7/jEuu/h0rrr6Glral2CzefjM7X/PU089x8/uuY+dh4b5l3vvY8mZ62js6yZHmUKpSFNTI3V+N9nEIaqlIerqCuRzEeZCM7Q3d2Mpeelo6VFL2Uo1wYED25gJD7N4cT+hcJRC2Uo0UcDnb+YjN32CfMXMd3/0E3772LNUq7IusLJ46RKcTivbt2/RHHohgc5MhHFZvTQ1NevcQfrOqclJzYvv7Oxg967dTA1Nsmb9Gl1XyNqlvr6JeFwImrKmqmB32/AFXJSrBTKFlCqAe/o7dS6USCXpX7BAr+tMOkYidozTV6/g1nfcyuThaYpzFbzORl59ZS87du1l+Zo1DCxdSDIZlZ6AoFiKNzbR1bmQT33yb5gNhznrzLMolSR1HAWFBw8M8tm//5yei+//yw/JFQrMxqI4AnkuedtywrNjuGxenYsVyyXi2SiR9CytXc14vX4mRqNYcgHyYSv1tk7moqLcHqFqTuHylbj0LecoSeiM089l6liGp59+meuufq+qw4U4GazzcGD/qzQEA5owIXb+e/fv4dR1a7n+nW/n7l/+G9e9/W2EZ0NMh6Z1jM6nMqxevYZKoUhiJoJdnAYKBbWWFkJs8TjJuKW1g5/+290cODjEzbe+nz179mtesKhynXa7rhOGjxwj2NTAbDRCrpQhFJnAZq9gNuWxmCrc8fkvs2bpWqwIcGsnXzZhF3C0kqRQsXI4auar929h03gVd+sAofFjdJimeOeVZ/GbB/6Aqa6H6dkUp/a3c9V5y7j3Z/9KPjbBX33wGq69/EwlSdb7XAosFssVNm3Zzte+9k1CMzN84jOf471XrmcumeLPP/JhLr7sMlqaWvjWt/6J008/g5/e9W/kCxKlY1IHjEhMXLC8mm0vON3/bcFZxpP5cQ8Gic6Yk0ndQcY+Ix5CtpcM3Z/97GeajSv1DQFnBWT98z//c31OCHEyxxIg9ctf/rJm4src6he/+IVm2QrpXfJp5eeKFSsUiJX6z2233abxF5/4xCd0ninbSD6vqG2FdHfllVfyox/9iEsuuUS3l7H45ptvVqeV73znO2q1LO+TfF55TZTB4rYm6lv5fKn9GJbK8rfMBQyC3vx5lTEf+Y+q6QlxIZlLECiYKIyG+d4X/p5Xdr3Cd37zKyam5qikTfz0J78gV4L3ffLPqesVcsUoH/3oxznrrPV85Sufpbe/hZJEVTiEMCoiB3EPemPG7Ung9j/qnJ78nJMtcLIF/vO2wP/tOPqf95uePPKTLXCyBf5btcCbAW4FmLzjjjsU+DQKn7I4+P3vf6/sSSnI/q8ehspUJuBXXHGFLiDEjs4o3hnKVinQywJElHBPPPGELrAN8FPBg+N/G4U5eU0W2MLolMWUUbSbr5o1JvayUJcFwd69e/U9Ru6dFAHlM+W7GAVT2Y8AK6LuMUBneW1+oddoA2GI3n333bpAkuMTNrcwXA27IeN98h1lISvqPHnN2O+fAm6FkSqFQlkMyXZG0VMAKJOoOcVWx1IlZ8qTJccNt72LmcQ0De1NaumqVsmqSq3ZnVrtVbK5GOVSDptk/oha2lLl8IHdrF7RR39vK+ms5OFI7oydK654O0898wIH90+RilXo7mojEj7C1OQButqDrFy+kvhsjtnJHNmEjc/93Z0sXLhawb5kKoPf41XmqCwKJcPT4bGrZdlvnvwlv9v4W+pb3LR0NbP5le2Mj4eob+wi4K8nNnOEFUua6O1qVYAknYzidJlxOm1UqkWqoo4rS6FccgDFYsqknyMgZC3jtlYclSK3WBkbVpligVh7KERb+0+wWa2Fi+ng6zZV6nh8fBltlNrlp5EHKdesQ2zoVK12HPAVWdRxVEoUtmqpXLWQL5QUCJO8UGmL2NysZvZaTSYtzESjs3S1dbJ9+yu85YorEBa2nK9dewd5/IlBVq4Jah7d0mWr2PHyUTY/P8JVV59Dd6+fZ59+nunxMov7T1cA8bbbbuaD7/sAE5NhLf7kskWGj42we98uGpuDtHe20NnTgdPqIplPURGbMlOJR357Hzt2bGTHjhd529svZdHSDvYN7qSKjU0v7eal30e57LrTGRkJaRH0Xe+/gUcffFLDmnzeIAcGh7FbnRKLx4KBfs0ME1VLZDauttCSC1zMF7UorBZQiJWqH5Oplj3tcNs0z1VAw+vecR3xRFyVaBt+/wfMdgvnX3y+gnuivP3DM7+nuaGZgVWLee7ZZ7niqqvo7u7jH77yFS1W2es8Cub09vYpQCpFn/7+Pi1SCAC5atUKNm7+Hcd2j3HNe65i7769hGZCXP+OG+js6KCUL/HM08+w7aXtLFjcp/fP4cEjFCVfKAaOLif9/Yvo7OzWDNQ9u/eSmo3g8Prx+dyaI9zf36v2uiOvDXPO5Wfz0gtbcVtcXHLVRQpK53JZVq9eqTnW42PjqrSVYuOF51+kIHtkVrLP7Ozbv1cLVpdfdCmnrVytioY7v3knzoCH8ekpzYgWm965cIzF/UvYse0VwqEwJpuAzD2MhyZZsLCf8PQUydko77z6Oj7/13/H8OBhLXIXy1WmQiFsTgeZnNiDBlVhK0X83Xt2at8Xj89pxpr0CyPDx2hr61CryWw2p+qd6fgEJqdYaoqaD+oCzbQ0tmOt2HDZa1bGoibXG8z4Z4JHHnuUx55+XIs7X//61znzzDO1TzQKL9JHf/CDH2DhwoUKxMkxyPXhcIrtcl7710gkrAXCubmYArsCaCkByGRT++DWlna6u3pJpTPUB61aaCznK6SSBRwC8jpdpOYq+Pw1ha0+DPHjcQWEZDCL87ncxwUpuh23r5XsXLtD8q/Lmg9sUUUeDI+MsHn7Zr7/w+9waP8g5WpJVdpdi+u55eb38NKmrfT3LaavbwEPPfggp5y6irdfdxX/9J1vasbl2RefrwrfI0cOMj05Sngmwq23vkMVHI319dhMNkZHxmhsaOGRhx6ju2MBt1x9I8nROZZ19JKcCTE+dIiW9mYqDjNlt4WGvg4mYiEd+/qaO/GJLi0rfgy1/G7N37bZTtgJG5lqr4OSNdva18fcWl9qjKvSxxrjk2G3Z2w7v5AmkQcyh5CYAlFpCDj72GOPacHwsaef5q2XX66FuxtvvFH7yi997Z94+De/4Ctf/iKHD0uBv55LL7uUluZmLQganyFjqtj/ybxEzr9BsJICmAGgzQf9dBR4g8rTAPHkQpBCufGYD8oZz80HsU+0g9hPq63+v3/U1L81C9/5Y706aFQrlColzVhUpa0qMmuAuV6OtdD2P1KRijdmJWfFWq5Zn9qcNvKlLPlyLfO+ubMZa8BKLBuntaeNx373OFtffZm5bBJPXZCWjnYG+heQjiWYODpGS7CJjoZWImPTLO1dRDIUJ+jysqCzj0w8pcXEeD6tg6VxfEa7yj1rZBvPB8ON9kxnXwfB57efvE/v2eMP41o6AWgfB27/lA2x7NuwNpTtjViKGsmgllk3H3A32u+N6mk5BrV8t1gJRaIUS0W6u7uYDYVVeSQOFWIhLKpHIeGok0e5oDafeq6ElGWu5eKdIH0dB+fnE/fm30d6bislJSzJ/EVyDWXfFqtVVdNVW5WW/jYihSj3P/kbptIzuBrcJHMpLGaHqgX9ASeh8LhazXtdTpqbWnDZ/dgtTl7Z9hrpdJ4DgzOcdZbY+AbIpQp09faoetrtdzIZmqBULZAtSE61XbNyZf5ktVhxO91q4ywO3QFvE7l4lj2vvEqD209HYzvvfMdNHDk8wfPPbWH1ytM08zwdjRBw2amk43R1tRFNzTE5NsrygcVYzVacQT9Pbn2R/bPjhCWSwwa4HOTSGdwmKwGLS23lRTWXz8ap99k567Q+hva+Sm/rAgIBLzOhcfYOHsVf30bvki4i2Sgmi5CDsnjtZhYvGFAAvFoo0RhsJB2TPPAcsXActyuohKJILEM+V8JssZI1Z4lkYyRTeU5dtY6Nz7/Cr+9/kb6eVo18EKvwb3zrTr76ta8wFQ6pFewN196Aw+RhemqGnXtfYefgK2TKMZq76mntEdWph+FjY+wfPMJsOEN4Jk1raz9WsxtH2cbM6AwHtmznhg9+iI99+KO0NbdiNld4ec+LfOMf/55zL1hDY4udRGqCuga7ZsXv23OE6eks6YydMg0cPpwAeycrT7sMs70Rs7OOitmqQF6+JGOyBafLQTYe02vKZndpOxVLQjGw4HS4VPkYDc3gczpw2yzEQzMMHTzI0iX9uGxlnMUsI3v3agb6tNig9i1n0eqzyDg8jMYjdHc20m/J89PPf4puf4Uffv97DA6N09HexejwJF/9yp388v4Huffh3/L4C8/RvWwJF119BRORGXXFCfp9mE1Fcpm9eH0TjI3uU7edpkAHrXV9NAa7KMjcdfgg0+Eh+gYayZfTDA4exOtp4Kqr3kVjSzf1jmayFPnaN/6RyYkwu7ftJ5MuUHFAQ0MTy5evYMdr27WvkD7C6/Jy9rr1HB46rBb9cv9n0mmC/gAet1uBIlH53XP3XfpZ6XSKVDpPU2MfdluAeCquREeJZZmcHgezEAnNzCXiSopwud1E52K0tLQxsKATpytBtRDn1uvfS09DD+lwlvamHsw4ODYxQySRYNfePTicNl2BtLdIPrKHNWvP4NHfPs6//ezfuPmmG9VWVsa17p4eXtiwgavedg0Llyzim9/+Fla7g8npKSqOGOdesZBIbFLtt71uH2MTY1i9Zhat7GU2GVJgLBkt4Cw3ER+DrsBSKNp5bfcOzNYiyWyElWsWMTRymEsuvZJT157DT//lPs48/QKa6zs4fGiIFcuWEJoeY2ZqitUrVzAdntJ2GT46xJbtL7F85RJuvuUm1q8/m82bN2lfmU2l2bd3Hzdcdx3OioVCPK2OSDJuyXxBgNtiuUxLaydjk9N86q9v56/+5u+Ym0vS3tHN+MSE5hSLavrTn/6skiNCkVlMNgjNTmB3VKiUc6QTMX78vR+ybMEqrAipV+4ZM/l8GlM6hquukVDRyRd/sZEXhgscC+XUnvoDF1vZtytEZ1s9/3TPVladvoZrz63ntY05Tl9V5hc/eZL1a9u5+brzVHGbTUYpFjPceeedjE+F+dqdX+NXDz3MHV/+EouDQc5efzZvu/4GLrr0crKpDJ/81F9z9z2/xFffwHe//wN10hJwPyUEC49diZAO2/89cGu4mhhzM2PeYFgjy+u1uBAh5pSUfCnzJnHxkngWqdcIcCsKWgFBpR4jAKrM+yUaS0BVqYkIgU72Jdfhxz72MVXnCqFevsddd92l+xbFrQC9P/jBD1SdK3We7373uzz++ONKlv/Sl76kyt3Pfvaz/PznP1ei/+c//3mtmQiJ/r777uOFF17Q2Awh5hnvEQcV+T4ynhrzDIO0Jd9bXay83hNkPUMA8CcnYv8PnpTAlYKMnUJAKlooHjvKe99zE3vCM5yy7lwix6JUcmY8gXoKLgv2eg8PP/wrli1fzs/vuZsVKxcqv0ZIB6l0Ap/Hr2RwVaT/O6vkk4rb/wen8OQuT7bAyRb4L9QCJ4Hb/0In8+RXOdkCJ1vg9RZ4M8CtWOxIkV1ULUbeq+xRiqYy2ZZi6596GAoLAVTe/e53n5jYi0WivMdQYxiKE1kkCAgralOZ0MvfsoAw8u+MzDD5u5ZdmVSljkzspaAvi5L5FkJGUU0WMcL2FGWwUfiV98wvAso+DaaqMEJlkTLf4nh+IdX4rvJZUowWsFVUhPOtlQXIra+v1wWGPH/11VfzqU99SovWbyz2zVf1iOr4ox/9qILX8pBjlIJlKpnW4p0ADCVzDbjNkePGD72bSCZMW28HhWpRwQIBnaQIp7mE1Tz5QkLBMpfDSV6AF4vYiSaZHD/M+eecistlIRmPsXbVKezdM8jyJWswWzz89rHf0dxQTzoZpyHoYHZ6jLWrVhOPJknGCoyNRFmzcj2f+MjnsNqEIW3B5/ZQLYkNXYl8sYxNsghdZqKJCZ56/kE2bHuaprY66psbeH7jFvIFM8FAM05bEas5RVtrndr52e1V7Go/lVKrWIVkjy9oLNSUIbWit2QG1bLzall3NettAXxEyalWgLIWOp6nKc/pwlYK7icuWhOStFk7x9Jm8kECkh/fQrKp9POlgC3tKmCGWBvVXhcwWQBbUfmJ4lMtB601q+ZEIk0kGqW1uZtgIIDFVCU0M8XszDSrV6xkeHiE4aFRevsW8/zzB8hki3T2NBOOxEnn06TyFbq6vPR2LqUp2MGTj28gEo3QXBfEa2nnox/5BH/2Z7cwOr6XlqYGClkXXk+QifA0+VKG9vZm7C4LhWpOCz2DhwbZuGkDG154lpmZaVYsb+HSS08nlZphYFGX2mPOzCRoau5j0+Y97Nl7hKrZjccXUOVxY0MzQ4dGmJmM0NXej6lqJZtJUBfwKHlBrAFbm0VRGFX1o9gnC8FBgMt0Jkk2myE0Pcmq1Ss59czTSKaTtLe38NAjjxCOzHLqaaeydPkSHrj/fsKzM5x70cVa6N29fw8ujxtzoYq7PsBZ567Xz9v12mtMHRulkq1gl6KN5K+2uFiwcKEqmeV+l76iu7eb0YkjWjzv6+lRa2m/z082kyGVTGE12xR09np9xCJRtbwTVZTFblW1hcvj0QJoIV8kl80ricDtdJHLFRRYnZ6aoKO9Va83u93Gxhc2UR9oY2JsnLl4VER5+lpvX7cW/2fDIbUerqtrVCW2x+vXYveGFzdiqZpobWwhMhmmv6uHvt4etr/6CuPjUzgbxM4zh68+qLaQ6bks5UyJSqGMM+glLwrReicFMixZNICpAAGbj8/9ze3kE1nMFTP+unqcbhdz6aT2TfX1Daps8vo8DA7upau7EwEoRUyYiMfVGrq/fwCL2abW05L/JlaVZbPcs1JEN5EUq8JCVYHhgK9egWexgnYLoCpZnuIxWjURCkWJReP09fWqRbjcUzIeSEF16bJlCvDX+tOG4+QLsRvPqcW1tKGapovaqpBVcDmRjOu1plnSJivpVE7bZ/GiZYTCYRZ2LcPuMuk5EeWukFTKpTyB+oAq7i0WyUa3US1Jn6jcAi2o5MolnG4h2dSANwE4xL7bbq89J8Cbka8rxS/pM1L5LIlcgs3bNvLwo/ezf88g4ckwqWIcSjb6lyygu6sHfzCgrgJdPa08/sTDNHe2sWjFUgrFAk0tdUxNHuWJ+57nnKuWcNppa7XPjscTZNN5cpmiFjabG1q5ZN0lVGNlLKkcQauNoMtOIhkDr42JTJSRuWmqLjtt7W1MDh2jHE2xfuXpuMxuktG0OgIYao35ZKI3EopknKu9LgDjH4O3Bjglfa5cS/Je2aeMr9JuMs5LAVGUG+973/tUVb79lVdVKS+qji9+8Uu8/e1v03FS7NClOCfjphBj7rvvXn7wz9/mqWeeIzwb4fxzztBxXop00scKKUMs/SQzTfp0eU1iAfL5GnA7XyFr/G5Y7RoAnwEw137WBgTjNcNZxFAZG+0yfy4g512s9Q3wcr4S1ZivGHMS45gMNaYx75Hni5VaDnvttZqNtcaqVmsxAdJniBW/2NBLlrOSwswoGUuU7GILni1l8TcGGJuZwOl309zZjsPt4sHHHuKBh37HklNbVI3V1zegdvmhmVlVcF/7lrfis3mITswyMzxGnTtAf2cPPo9b7ThV9Xtc5SPfxZjX1SyKa9bS8wF7GYslt9AgZBjDrNE2Rkbd/PNzYiiep7g12ms++C6/G+1p5ByrMrlSPuEEY7SjATYb4Pl8kFgcBErlKr5gsJbtarPSWC853h6eeuZpFvb3UyzkVWUrlqqVqjh/1OwMK1UhNLwO1s9X/uj1I+SA41/oxLWi1teSayxGnuaag4o6epsoV8tkimnaF3bRsaST7//8h1iDNkamj5KnqECxzBvD4TGdC0GOlpZG3ceKpWt48P5HyWfMLBwYYP/+ozovvurK0+jt6ebI0WH8AT91zUGNIXB4HJSqRdKZFC6nE5vMV8wWtZy32xyYimZsRTe7X95JNZfm/DPPZNnixZiqNrZt38mvH9zAxZecT2d7P6GpENVciuuvfStH9u2mWszqWCXWvLF8hi17X+NQeJqkpULJZSNWyOL2C9GnSjGdwyvMmEKGUjrM0oUd9HY1Mjs9gdNuornRp5ESL20ZZzYRZf2FS0nkC+CwMB2doDnoYVl3JwG3m5RGBsQ1J7C5rgW71UWxYCIakblMjNa2HqLRlLpLZG05nPUOqmUzsUiWoLeZrS/tY9OG3WQSFdaeupzLr7yY9s4Ornvr24kmwxwNjbJ71yATEyEy+STeoIOmjiAlU4GJmQnCkQgjxyaxmb1Uyy487ibKBRvjR6eYPTKmNrh//4XPcua60yhkM+w5tIMN235PKDrOwKJeJSQF6jzYnGaSqTlV8x06PE2m6KZc8FEtN7Jo5eU0tawmnrFhsQeJp1PkS0lsrjIun9ipi1Vwlkrepn2HuLzIua2UKvrPKtEi5Qp1/jpsZhvFXEFdcibHxulsaSQTncTprtLWUc/ovj2UY0kyyQJlh5+B086mcWAh6WqJ+oCDelOR8EubCB3ex+VXXsSa1SsZGx7jwx/6GJte2kYik+ZDf/VxrD4X6y45j0giTN+CbpKJiCqrm5rE6nkPFuy0Ny3C6w4SDo1SrswSiR2lVMlSLFqZnE4RDPRy2unnsXz5WqamZjh09BDT0yF+++hjzEaiauntdHqUDJFKZpmcmKGhoVlz72Xu6bA5FUwqqHOHEDaEcJJn3RlnaNTFxg0buPDCC7j22rfx87vu0vFEQCW73UWp5CA2l8Fut+r9IlyNnt4uYtEI/oCPrp4ejXnI5Qs01DcwMxOmUs2x9rR+qvkkZ648jUvOupBcJEMhLWo6N+3dPQyPjrJ1+3YlkXo8LvLptM55PvIXn+KBBx5i29atLBpYqETgyclpBYbFjWLVmtVcec3VfONb32I2FiMSi1I0R+leZqOnr4XQVIx4LEF3fzd2P4yHj+CssyjA7DD5sOUa8FY6qDP3MjuVIBqdIZNNa1SO2LWL/XI0FuOun93Dgw8/gsVk1zXhzGSI1qZmQtMhDh4cVBcRaYdCKceXvvBZLnzLxezZu5ubbnwXH/zgbby8fQstzY2k5hL88Ds/4fv//C2SoRhlseSvgs0hcTBmirI+k6xSp4emlnauuPKtXPfOd9PXu5hUJqdOCCJAtNtNPPf8iwwsXsqe/fsJRUJ6z5jMBVUsjxw+xC/vuoe1S0/HIsprJdIWxAsbLC4yWIiW4a7Ht/Pwc4NYPI3c+ZW38Mm/eYzU3Cwep4NLL13PwIIA//TNZ3Ga7Lz9ytV0N8TIzeW47vL1WEtZwpNDfOdbX+PCi87nhhtvJClkbaeHZ597Dms8rQp0bKKYFMJiVYkVkv06dPiIZmqfetrp/I//8WnOWHeGOgA4HXacorZ8E4/58xd5u8y9jFqBMRYbJCkDADXmeGofXShovUS21XmTy6X7kGtO5mJGLcWYxxk/5XkZXwzVq0GKkrqFzoOP79uYD8l8ziC1vzE2yphXybZGvIZsa4DOUpMxtjHqTsYczLBPNsZ4I77rT84p3kT7/u/eIqPwXDmLK1/EX7BALksmHedTX/sqz7+4lTpzELfZSyqTJV7NU7GXOXf9Wfz4X75bc8CQ+bSpjMtmIXkcuBWnCyN3+/XSxEnF7f/uXJx8/WQLnGyBky1wErg9eQ2cbIGTLfBfsgXeDHArapmvfvWrrFy58oR6RCb8L7/8soKM/3+TZSMLTRYPCxYs+JNFvhogJoq0nBaIxfpQfjcKn4aKwygUzmecysJIJvqGTeL8QrKxgJHPrmVkhnVbWahIcdj4DHmPsUCQbWUBInkvRkHOKAQaF4SxWBGVkFi5zl+sGHbJcqwGkCsLFikeiNpovjLpjReYtKMokmXx9NBDD50ohspxqM1sEaoWcSGtklOj5Dy3fuI9xIsxmjtayVdylMq1AqOCtmVRERU0i9LpcuubU6msgp31jV4OHdylxbKWJj/d7S1kkymC7gDP/e4FVq1djcVhYWR4hOmJLH1ddVx20Xns2bWTaHhW1ZvVkp2D+ye48YaPcO1b34PNVkdF7FerBaoVAVqcFEsVsvk0NleRRHaK3zxxN/uHdqodXTpX4tVdg1RLkjebxeup0tQUoK2jEaerSqGYQr6pxSTgiWTLKryq4KksjoWhKlmZ5WKBXLZWmPF4JHtTMpSKChYpYKR4jKHIUakspmoZk2bb1qr1FVXO1rKBazaPNatHA92VAr3AxJKfKOCFsWBUK2SLALVWpqam1ZZM9i/nzCPq4yoKINnMLvK5NNl0ErfTSrVUYtmSJSQTGfbsOoLV6iM2V6G3bwXFsosnnvwDnf0tBFvMROai2M12EjNmXC6/2iKevuZsPvahT9De3Km5ex5XRfOSxscmCNQ3YrY7MEmUr6mgmV/7R/bw0CMPsXv3Hvr628lkolQqSYrFGB/76I04HEW2btvM4qWrSSZLTE4nmY0U+cPzL3PqGespl02kMzlcTg+RUIxkVAgAbqKzCfLZBHZbzSpVbHWdNje9Awu14N3R2cnQ4ZqKIZmO679zzzmbnr4eZiIhnn78KbwNPuqDwVqmsJTznHbic3NU7RCJzWHPm/C1BWhub6OltZWKZGw6RX0UUlKHFLXkPMj9qPdfpaLFarmXRO0rZ06s+tweB6lMUrP1BDQtFgSEzeFyOLTQJ+pS+RePzeEQ8CkqB8eDAAAgAElEQVRfJNhQRyo7p8V1AXJLhRI2q0ML3arAFivojIBgkE7FNaOooaEejydILl1Rm8JkUhQ+ccbHjxLwe1i6dIkWVyWvV/JkJ0Yn1aq8t61T8+nmpqO4zE5M2SrFnDgE1PImHV47FVsFi8NKVSw+41nsVRdOkwOvL6iqj8b2OqYi49hcsHjxAKGxcU5fcSq3XH8LkclZHBYHLq8Xs92mah3p6/w+nwIWYhVrtUE0FsZiQTOS1T1AEvqkvYoVyqWKAo9er1PPpZAXPB6/FkwF4O1o6yCfE+JGTm3hxHrZZrco8CH3TsDTQmOgVRWDekeZJeuwoEo0sxBKJMvcXLOZl3MpxTs5J1UhawioQy0Hynz83q5Q1utsJhQimcxSyBXJZPM8+MAjmsv1+KPPccHF57Nu3RomJ0e55567+Nvb/0oLpkKkULW83POSUy1W0KUK5WoVm9tCrlAknUzhcEgmtb1GCjGh142odgUolu8k6n/5WSwXcbicFMs5MBeYS4R5fsNzbNu6nWgsweGDR7WPyOSzlM0FSuUc/QPd2N1OaWz6FvQxMNCt/d7vnnuSdCbOKaesZs0pqzSjWVR+L27cQi5Xor9nAQs6FlKK5tn42DO87eILuHj92ezauwNnk4+C38bgzFFy1pqqz1GsMvzaAbp9LZy/dj3mnADVpT8CblUJqjbwr9v3Sj9njMNKZJB88OPgZk25KO4HNTtcI+92vjWtjFubNm3S8Vby1URRvXPXPt797ncyG57hjju+ylNPPaH5aOJ0Iergiy++mDvu+AaLF3ex/pyzNS/tmmuuOaFelc8RotSrr76q47QoL4yMs0wmi9PhOQG+GmO1MZYbObxG4dMAB+V7SoF+vtJTtjFcL+ZvZwCJug8dWwwCT02hbMyHjN+NNjXcQPRYqtWaMu644lmAW0OtKS+LItNclTuvdv/VitFymVYpiwtARfoWKfWZKZdKeg/Je+Raam5tY2JmRp0i3D4fLp+DLTueV4Xg3sEDRJJ5ega6GJucYnIqitPqxW6qcO3FV5GZjXNk70E6G1sJ+nw0NjdisdXso43rwGgL+TnfXcRwGFFwvFp7zXjffPB7/u9vJMQJuGQ83gjYGtvK+Zd9SNvJPyOj1bgO33huDdcXY55nnA9BYrKFomZInnnmOl7euk3HsInJcSqlEnXBAE4ZR3UeUAPVtSAvU4jj5+NPzeGMzzHOp/wthCGJqBPwxyKTuEoVk1jKy64tJoqUVDHYu7yXA5OH2LJ3G9OJGZKFLH0LFxGNRshkEoRnpxkYaKShPqjOKkFPgxJO7vnpS0xPx+npCnDxZSsIBq1K3hMiX1tHGweGDlA2lxU4rTlboO4XTrFSNllxO9xYsFBKljnw8hG1Kl61ZAGnrFxMPpMmkUrz6s59lC1uNm/by/h4hmrZRoPfxDe//mWmDh1gaUsLLq+TSDnPi4M7eW10CGt9gFBiDpuAYQ4H5WKJQq6mXpb+3JSZY0GTi6agm/jcJH29nWoRf+DgPoYOR+jp78Yd9FN1mIimUxRMRSUNtficLG1rJR2NMheJ6fcQ4DbgDSogGPA3I1SumbC48bhUIWe223E0WplJTWHGpuOz19WkYOfmDfswVd1cd/1bueC883G6nYyPH+O1wR1MTI+RrRbx1gV17MuX8oSjMQUO4/E0+WwZi8lJMVclkypR523i4P7DlNI53vPOd/PhD95KwOfiWPggW15+jr0HXqW5s4HGFsnHdBOJpRkdDzMbTrN710GyJRdlWnE1DdDZtZDmtgUkkhXyJTsub71mf4o9by6X1HEGU15mOJjNVSw2iY0pYZERUwiLMg+WKAqLlXw2j9fjIy9zCpcbv7+eubk4uUyS5qCTsdHDBLxOAtUK00OHsAoBwWohb7Gx9JQz6Fi0nERBiKFOOlz1DL3ye+z5YU5ZNkBzsJHb//p2vv1P3+Gsc89k2+7XuOeBe3EEncTTEcYmjuB122gM+snlYpxxVj8LFyxkamKGeHyWUilGPDVOthDD5nRSH+xj4cA6Fi9az+HhKXYc3MeWzVvVgSGTqZF029vbGB8dpS5Qp8RWiSnJZ0tkUgUlSpbllrPacHucRKNhFg0M6LxCnDrk3pa+RuaCyWRC+yohb6QSNVDK5/fT09uvubwHDx7A5XGyfPlSAgG/zlOEwLb1pS2sWbNW11SD+w+q2jeTSZHKJuhua+Gysy/g+rdcQz6WUqKCx+0hL+fC45LOkSPDR3SuemD/flwuLxe/5a1E5xK0Nrew4YUNbHzxRY0SkO8Qnp1VMuJtH/oI3/vRD9i0ebP2sVVbnOa+Ei1tdXjddToXmQ5PMpMYxVVvwuTKaWxKLlmFZIAlrWdy6JUQg7sOUykXWLxkGe2dvczMxvQenY3MMrCon0g0xNIli+ls62BmUtyBeigVKpphu3PXK9Q1BFi2chmDB/eRSM/pfC+bS/KpT/0VZ55xOmNHhxk7doyO1nb6e3rIzCYppYs1YxObXJ2iWCxrzICQfHp6F/KFL36JXBluuOFmDh0a0Tl8uZxWAu/u3fuwub20tnXw+NNPaO51IjGLz+vgpRdf5Ne/vJ/zzjgf8V0XJ4OqkH1ttXldsgR5m43N+8P8413PkK24+J9fv45v3/kME8cmlbzc3hnkhU2HyOTtFFIJ1p/eTMCWx2+ucus7zufYgSEO7XmV8885k4bGenVISmeL+IJ+SmUTTll8maCQy+uYJCRXmeOLovgb3/gH/T0UmqG7q5P3vvc9Om+pxf2+uZBbw+1E5loCtMoc68ILLzwRaSDPG3MiqXcYYKjUQMQWWe4fuReE/CZ/y1g1PDysxy7HJj+FcC/RTQKmCgnW2E5Us+KiIscuc3QZj2UdJvUUUc7KGCpzOcMFRbYz3FxqLjqOE4RNudfkYTiuyXHu2LGDJUuW6PHLmm7+fGBwcFDvVRERGE5pNbeg0vG5wH9M2S5LlclCmrqqBX8iq9nwZauJrEVykMfY9rttSrzN5fPUdTRx4RUXs2Jpv8YwmO1C1pJcd5MqbmXuLOORTBCEHPvHilspSxhOMCczbv9jzu7JTznZAidb4D9bC5wEbv+znbGTx3uyBU62wP9RC7xZ4FYsb8SSUCb0xiRcLJjE7lAKp/+rhywIZDIuStqZmZlaZmImo5sbhWLDplj+FoBTtpHJuDxk8m6oeOT3+VbDsiCQXBZj8WMAu/K++QVDeY8of2TfsmgQxqgsKgw173z2qmwrVkLCgJbf5y8ajM8xtpd9SUFafsoiR37KP0OBIixUw8JHVGWy3/mF3flKDeN5+Y6yaFm9erV+tLR37XtbMVdMijGI4javWowCH7r9NtLVJFa3jYpZiou1I5ZjtZpkIWBVpY4oyxLJnNqnyQozl0+RSkbwuGGgr4250DSLeruwV00888RTXHLFuaTKSTZs2M7br7kSp8mr1q8Oe5VVK5cQnp6mUrISnsmQiFe59ea/5LKL300pX8RczaoySLNvK/JZGUqksLjyxNOTPPLU/Wx9dbOyzy02D7t3HaBcyYNZsjRLLF+xkPa2OpLpMKVSCqtVAFYBbstqJSQqPwFcpPBXzuXwezw0NbVqQVWUWSm1q5YsSymiC6tbAN9aHmEtdxYFlxGLQgFs1HZZlLbScjUrRNX2iaRJnV4FnKllX8o2Ysmq19fxwr0AuZIPFxPAz+HUz5dHR0en/ty/fz/Wqpm6Og9+n0s/t7GuTq2Uc9kS05MJ+vpXaqEym3eqynV8IqZZdCtX9XP62YtIJbKMDM1Syfm4cP21vO/mWxUQdEg+ndDSy5DJJKlvsCjIJ8jdsbFRtu7YxODhvYxPHsUX9NHU0sjQ0KAqmrOZCNNTId717nNYuLCTw4fFnm8Om0PUtR42bjzI0OFhWtu7aWhsobenn+bGFrZvfRVKFkp5GB0Zx+WQon5WlZMut5dsMsslV1xOOpMlNDXD+NQY2WKWZHyO+tagqghDsyGS2Qwj+46B18xffOIvNN80k8ywZPlSGjuaVekVi8Vpam5UC0PpdzLZLMlMVoFYWfQbCkD5PZGIH1fpS9Zlrd8QcETtp0wmVRcIEJGQQp3mEoPX41XwVtS2YlWdTQvwI+GtAhBatYArdn0C/Mu1USpW1P5arCXTqRQBX4BUIq7KrFw2jdstRcIowbpGSsVa7prY6mkWs6lCOpXA43GqalOKgKlUWrOAw9Eoh3YdoKOlQ4HBar5Kc6CZhkADR4dHsNqtTEemqdqruDyS2Veiu60bj9XH0QMjOF2Sq+qnqa0esxuGjx2iUi7SVl/PqcvWcu0V1+IwOYlH4upcvGDxIkYnx0hn0gqC+f0+4omoZkVmsnECAR/1DXXa/8h1P3psTMFbzYlLZ1SlZVMQz0Q2XyAandP+1OvzKrharBTUUlAFmmbJuMupbXY146C1rouG+nqsNqsqmZXcI8o9iyh3E3oPSXFUQNJsLqv5tRazWG8ftyjXc1GzRxfgV4qfcq+Wj1upSyH1gV8/wE9++jMWLFzEF+74Il63h3/+wY+ZDU/zmU9/Wkk04qIuwLAUMCUXz2aXQl+ZbL4INreCM6WiqEirVAoFLfKKcjeXydX6EoHVxN3A5qwdsxQhc2KrXFSVSL6UpliSNgkSiyc5dGiYwYOH2LljBweO7Ofg0AGSqYiqMRwub0393Oynb0EnVVOeA0ODdPV2cukVF9bUwwsX8fNf3MfUeIzzLzqHyGSUYjxL6MgY9XYzH//g+7E7Lcxm55itphkXcobkl1ttqnZ5+fdbsaWrfODtN9Pha9MidU2lUYsdqKk9K0r+kb5VGlzIMKKYljw2ufblvjEATR1jrFbNylUljb12j8r163K7dB9SrJTMYrGDl+Li0NBhzjr7LLU93rVrp5IrOju71CFBsn+lKHjttddo1qgokNPppPajQoYQlbx8XjAYULtxAeAkC60GroqNvV3vYyFLyMMYX+cDefPH9PnbSBtYLZJDKlbSwt0RwBT9bgq4itL0eP7t/DHcIPToyHEctH1jMXa+ItUADWV/ClxZam0oCiSlF5XFEeL4GC7KzqpY79dIRfJ6wZqlbBEGVwWTKOkkkdRk1bFeyCfhsOTF1Wn+d1EK1sUSVruJxjYX8UwIs8POVCzG6Mw0oXic6XAKv7eBZHyWFQsW09fajSlXYubYBO0tLYTCM0rAkAKqkKKERCHXgqrxj18/0k8ailcDAEmnhUhlnTeHqhGopC2k76upb2V8rn3vGphdy7Gff15Ua6ztWiOjyXtqbSQ233LtSgatWHaLMrXWj8jGCjJL9rmQvWQcMMscqOayIWN5SUAps5VMvkBbR7uSPwSkFfvtTRtf1P7cIznNQmYQMNlUUxfLd68Bt/PKBPPcO+YD2cb3VaKh3FPWCiZzRZK/dS5nEkGYEgZs6pYSz/9/7H1nmFxXle2qnFN3dc5JrVbOsiTLSZItC+eAs3HAOAcMjMEYG89jAA8M9oDJYGyCAzjnJCcly8rdCi11q3Purq6c0/vWvn1lDcy8N8Ob+fGgS5++kqpu3XDuuefss9dea4XgqXDDXubCG5veRP/kIHQ2A2xuN/yRIHbv2oUVK1rgcBjEC4+KI5lEHsuWrcSObW3o65lERaUVpaVFSCdjSCZjqGaB1MSoMEMNVpMU/bHPsX+QnU6wVpfXwqQ3IxVLITgUwkDrMFqqm7D2lJXQ5BMYGOgWSeltO/dgxpzFaD3Uj5LSRoyPDeDQ/sNYumghbrzkMhRlMwinwvigfS9aJ/oQNOYRBuWhDTBp9TBCh3QsKQVzlPcmeNVQ6kSZAeg/2oWm5goUlzoQDAdxqL0b/rARy1c2IxRPQW8xYSwwArPDiJLSQnhtBuhjESRDYaTiCZSVlEJPBYpwHEYDWfcauAtKUF03E7/89VPwlpYLuzqhjWA8Oqb4CeodCAcyKC+pw6zmBaiuqIfV5oBv1Icdez/B0OiA9BmX1wmdW4eENolxXwhDg5MIBtLIp4zIZ02IBpJwWFwIToYQ8E0iFY2htroaF194Hs4981Tk8gH09nRgd/s2+MLD8BQ5YXXbMTEZxvBYFIcPj6O3P4ZIQA+vtxGe0jmweJcgZyyUQqp0Pg6rwwDoOTdFpAgqHAqLl7zZaBU/YhYxEo3P6/lsUYKT024SuXQCFqMGLhY0cu2QySCWSEhxX56scY0OwaAPoSA9UNNAKIFCqxWadAwB3yDCoRGRdWV8XNs4Hw2zVyMMD4ZiepRagyhJt6LKrYPH6sCX7vgHLFwwG7987DEkMikEYiEc7D6Ao71HMDDYgZGhbrTvb0eBx4Mrr70IY+M96O7eB0+BGb7ACFwuN8pLa1DX2IKS8lrsP9iNQ/0DaGvvwdCIH6lYVgB6g16HGU2NiMXDoFYOC+9GhkcwOjSOoD8Gg86ChfOWigpIIpmGTp+X9Y4UiGkVmXJhIfPZM7CwLgyX0yWWHNm0onzQ19+LlauXSGFVZ+cRUQRhgShBKVresOihde8+UdlpbJyBeCKNQ4fapfDTai1E/9FerDlhNW753PXQJ9PgjMRxKJ5MQGsyiBUIAxyOLd1Hj6K4rBKe4iqMTQaQz2bh9/nx+quvo7S0TGLEaCwGd4EHN916C5576QW8/NorcLjcCKeGkNQPYO261aJ+4+c61KpHShtGAgE4vVQ80eDQvqOw5ksxt2Y1/vTrt5FPaKU/xBNZrFq9FoXFVdjd1iYgb3GJG+lsTIoN5s6aJV7ZHlcJ9BoTjnS0Y3/7XrjcDjTPmoHunqPYvmMbqmsrBexduGA+Lr7oApQUesT/9Qff+x4e/Mb9KHYUIeaLigQ9AVUW12ZYOMu4Ip9HRWUNdu9rw733PYh/+s734Q9EEQyHkIj5UFpK5aoYXnr1TcyeNx99g/0Ihicx7htCeYkXL7/4Ip7+3ZPYsPYzyKdZ1MeYRY90KgGzPifFwwmdDQMJDf74UTd+9fSbuOLS1ZhfX4uuQx1wFZTixXc/gbN8Fs44uQaHD3dgTkM5nvvd8zhzVSOuPPdkJAJhvPrss2hpapR4mezuA4c6pQCmsqoeekMaPt+EAKLsT15vETo6j6C6ulbG92iYdkQ6dHV2YvHChZjPwmjJLyiA73/lpRYoqfmRjz76CA888ICoijHPQfC0tbVV4kkWL7a1tcn8TXB0z549Ykd15plnSqxGSyYCsszP7NixQySTOQcSeCXgS3ljzr+0uWL+pLKyUmSSFy9eLIX4nIsJ6jIPw/wOgV6e35VXXil5HH7OonmqLjFOY55EtaricVlIR+CZFgWMBbl2oo0GrVLOP/987Ny5U+xU+Dm/Z5Eur+fGG2/8N+plagHcf6Ud/1+2jQPwIQtNKAxzMAa3y4kkWetGFmVr4NHboeMcnwPGgj64SzzQ5nNSBMe1EccunZYF9QYYdSaZj+jFztzCvw/cspOwv2jkHn7lK1/Bt771LWF0/3lM+3+4LptGo1GSb9Ov6RaYboHpFvgbaoH/4jT6N3Tl05cy3QLTLfA33QL/GeBWbQAG7PQ8OZ5xK2wKVghOJTHVRYTqeaYm67hIUEHH4yV8uD23VVmsDObV71VAmPtWE8k8Fx5PlXQ8PmmqSuwcL9+sVl4ef57HM2IVGVsu3qckc5l4zmSOVaQqzBvjMXYPj8/tCTZzwaEGyervVTYH37kftV3U81B97tRkrspGUpLkSpJSBaTVfamJ3uOZzLJpDshqWFufRlabQRYZ3Hb/rZiIj8HucSASj0gClZ6erO7mqpJAKrJsz5wkF8QfTKSV4jCSkZkOY0ZtGfq7jmDV4nmIB3xo3bUDS1a3oHv8MMzcl9GDre9MYu/mLqw8dSbmLagSbyStxo1oJI9Wen5F7Hjw3sewbP5CmJASVm+SCXyLHelsCsl0BBnEYLTk4A+O4MXX/oSPtnyEiuoquN0eTAQmMeobxdBIP6gyPHtWLapri6HVKFLPrDplIpJt5HS6BDxKxCOYVV+GuooyaDUOGE1FONwxLNXjlAOMpwlSxaDX5YSZq81xUcVEOO9pQmTNUkkmdK3IpCmBmBN2IF8GgwmZjJLoJYNOp08JAzGXMcBqdgqIQGyDoEs8nhTWnt5kRDgURThCX0Cep1sSbEymH9jSgwsvPBWzZrcIU2P33r1wuj3o6R9CZ9cQFi5dhvbOQQyO+OAtLhP5MItOh+HD3Sh0uVFUVICmhvk4Y81FWL50NTJpst0ItmiEuReJBuGym6A1hTEwNoADRzrw3Isv40jHAcxsqYfFakQqnRY2KyWJbXYrjnQcQTanRzqSwAVXrBH5zPaDR6DVmBAOpfD88xtR6ClELsfFpBZej1f6YDKeRjQURSaVlcRXNp9ALB5CXpuDzW7H6tUnYe++fZgY9wk7tL6xHq5CF7zeArz55uso8ZTAXmzH9m2fwOksQllDFVrmtEjClkkmh8uuJNYJmPF4iSTSBM5Sil+uxWhGJBgSoJUgIX2zCKrweSG4RrYEP+P1itfx1HYE6Qjw8juCWerYxXtsYFk/n4tEQjzzuEAmC1SArHxCWAJM/ovcGO+7gBU5AepyOTIJNDAaFNlQMuC4v3SKe6QkZ0rAPyYGeWwmVrkNAQYmEd1OtwBEk75JJKNk0ivMViZlC1weOOw2uAvcct/oodvb04tIKIpFcxdhyfylGBscw8HWVmgpTeumF6INBQVuREMRdBw4hJNPWI2rL7lK5Pry6RxKi0vx/R/8AM2zWnDR5Rfjd08+LqDbZz97McbGmEB1CMv3jTfexsb3PsDX770HxUXFeOHFlzA0NIaLLz4fpcXlOHyoHT//+S9wxx13CDvi2eeeR1tbK26+5QaUlBWJH5zTaUdOii4yKCkuxb7tB/D4L56CxWIQFjd9+ZigaZk1Ez/96a+OqSKcfNJKfO7aa9Hf34ef/ezXGBgah9liRkN9He764p145o/P4P333sNDD31XkkL/61vfgttZgC/e/UWRvv7BDx7Gw4/8KxbOX44zzlgnvlwPfef7uPa6K7Fg3mJ8+9vfRioTx+233Qqn04Ynf/8E5s2bjVPXnYa+vj7YvEUwCFs7CxNNurOUzk6ht6cHnUcOY8WKFSKVzfvHvsK+kEikYdAR5HIIY5kFK/TCnfT5UVhcLBL27A+xRBT9/b1SvDA2NowDB8hiaZXE79jkiEgJst2y+gychS4Ul3llbGcRwYLFi7BndyuaZjagv6sPJo0eZq0WfUePYM6MBtQ2VINqujavC8FEBBOhIIoKi9C2pxUdrYfhMTpx2bqLUOksx+ToOIqLvMIuJEjOpCqBZlK10vSvZcGLUY8MZWI1OikSIFtQEt85SuayeAZIZnjdSrI0k1aATj6bnONi0QjKSorhGxvFpk2bJUlIUHfS50Nz80yUlZWKr2BjYz3iiYTcu4ICzxTLUQEyVeUMJh+ZjGSSUWWKMJGuSgDyacvzmSKoqVFknZkglqkzmxVQlsCbsBynvMQUz3MqMOTlGtQ5+c+LtLhvdT5Wz0nma5kfFDl+RUpaOa4KgovkMWMlygnL1goQKWDelIe9wiJXGOfqeXFTJTxQPM+Uf+eQ02Wh0SnIroYMdALNTBCSnavhPJ8Vz1KCqfSyVs6RpUssjMrIHJXi+Rr0wvJnLGCx2hAOhBEic1Fvgs1kwejQsAAdzgKXoEDj4xMCtvPeclwdHhpCfX0DyspLZVxmoQwLYAhkOxx2GDMaUU0gkEofSY51KuOY56S24bE4kkxvFvlJQZQgo8eAcPUe8d5we4mPprKbChDONgF0ZN/yuslYzrEb66DJ5kUFxKzXIZtOSIEYveOJc6U0WoRSGdTW1aOvpx/avBYnLF+BzR9uQqm3GIl4XADSbCYlBRwSOxr00maKE7F6jrQBVtIGnxYRcszLy31XzhlI5hMyFhp5suxzGaZiKS2u+NzGsjEYnQY4S1wYCY/h433bAdpMJAOI5hlvJNDSXA3kk0inUyKVbDd7kE1rockbYbXYRYXCYmbhUQYV5YXI5tPYuW8XtBY99DYjtGYDsqLRrBV1hEQ4AZveCm1Gg9H+UWhCefRs6cN5687C8mWL0D/ch5w+j607duCT1jY0z10EZ0EJOjrGcKSjG7V1NagorYAmlcBJS+aja/AIDo91w48Y4sYcYrk07HY38oksNKks8pyDrTr4Jvoxf0EzbEjDms6h2OtFYUkhfv/sZiTzY1i2YqF4YEpBQz4vrFCdJo0ZTbUin5pKRpFOxAUE530uKihCPJJCPJZCQUEpNDoqcgTR1TuEdz/YibPPOwsWmxNj4xNib8D+0TSjBXNmLYDV5ERSk0H/4BD6BwcxOjqGSDgkjE4CGPFUHIcHO3F0pF9YurmkCSFfBoacE9q0CWatFeOj4xgfGcTihXOw9rRVWH7CQlTVFOLAkY0YGG5F/9Ag3IWF8JZVYHgiiI6uYRw+OoqevhASaScKvE2orpkPt6ca0aQRxoJapLUmAW6jiYDEIIkU43ulIIpjMAsYacmRz7J4iUU2RmipmqFnURXZXBy3M7CY9LBaOIelkUwnkSHr02SSog7KRzOmSwSjSEzGUWjxIOYPwz8+jPPPXYs9u97DwYOfCMM7Fsuipn4Z5i7dgFDGCW2yG+WG/ZjfXETePx7+50cwd84sLFm8ChqNFfF4HkWlJUikwgiGBvDMH38Ol8uA6iYv4jkq/yhKFfSgraysxczG2aiuqEH7wGF8sOcjjAQDGPZHMOpPYGwsgua6JpS6ueagag3BDq4HFF9IxmN8JmgnwGI5Wk3wnQV/JosF/QMD+HjrJ2D5gMPihsVghyanF3sHzmP0HhU5WA0kJgmF/HB5DNiw4TQp7tuzdzfymSwKCgvgcbvx6mtvoqjYhaYZTcK6TKQSGJ8Yh05vwuR4HFve/xinLl+Fr936RSQnwzBl6XGjqP1Y7FYBtsk4zWk1MBiNcHlL8MrrH2HH7v1yPxx2FyYnJlFdVSUxKcEe+uxefc3l2LV3B0Rf538AACAASURBVH7+658IcHq49wCiGh9OWbsKDrsFw0P98BY5EU0EkckkMKtlFkqLKrF7+37EJgGr1ovf/PhJ2M1OuF0FiKdyKKmswSmnr8e2nTthNJtQ4LJjw/o1eOXlV3H6qWswOjQKh9OLbCaPSf8o2g7tRF1DDcrKSzAwNIBXX38ZDU11iERCMj7edesdKK4ogt1mxXe+/R001jXgpiuuxWTvCDQiI895mOoDWugNRlE94HrH4y3F6jWn46vfeBBVNU3o7etDJhaAw2qQtfcLr7wmRYdGixFjE6MiK67XabBv9278+EePYsPpGyQ+yWWyUwU3GRjoN6ChVYwJYQ0wGM3jJ099hJ1tnaio9MJZ4EW/L4/haB46kxWzStJwmUzobe8C4n6cv3YRLjpjEQw54LpLr0RTXQ1KvZTUdyAciYtsN8/ztPUniQIIVUXo2UqQk+M+gVwCjrQ0qKmpwuDgIGbOmIHLLr9c+tGxSuv/QtZJLUTjPMi8BMHV+++/Hx9/TEZ6p4ClLGwjyEkPWqqYsKiWLFW+GIMRuGXc9MQTT8hn3JZjgprjYJE5fWbJcOVnLCZn8cKdd96Jhx9++FixPq/z2muvFYCVgOucOXPkPB599FEBkcfGxuR7njMLHnhMFvvTV5pAL0Fm5oroe0sAmqAyAWSeL22oCNJeddVV8my+9NJLmDFjhnjqbty48ZiCm2rf8Neyl/9vTa/mepjP4r8lEtPpMBoO4o0XX0SxyQaDXovWgwdx0voz8PJLr+K6K67Gzu07xHN65749OP+CcwRM5/osk03j4KEDOPusDZg7d47Ea7EYLcFsUwpAanAxpQTH9aD4FisFidPA7f/tjk1/P90C0y3w99YC08Dt39sdn77e6Rb4O2mB/ypwywCZwO13vvMdkUpWk1VqEu14tiqTqqrXrCqbxySd6h2r+qiIBOYUsMvfK4leJShlwK56rzBYVyspmaj1eDyyrQociyTRlLSj6p8iwEk2K79TE4RqwvV4yTx+piYSeWz1d5KYnPK/FSaYTifnxKQxz1U9b27PY/Bd9XxRmcMqaKyemyoVRBYxFyv0K+O2SmWudyrpn5A2YHLwP3qxwp7ytxn+0aQRzIZw45dvxJB/AOU1lcK4VUgrGmTTWWEfZVNpFBcWQavTIxSJIRKNQ0852XwO8WgQVj1Q5nViLr22Yn7os0mM9HXC4EihvMmJwhI7Og/58OFrMZS6F6Ct/QOk8wlUVHvgcJSgZdZCZDSjeO/DHagqOQ1fve0eLJxZB6NOJ35JvOdczOeQRi6fRijig91hQD6dxLtb3sZrr7/ErCcq62vhKS2CP+jDrj3bMTzcjarqIsxsqYPLbYXRRA/FGBIJhXVFpqDZAJy4qB7bN7XBZiUTYw5CUTMOdPSiuLwIOW0EieQ4NBrK9xpgyFugzZhFliivjcBgyggAijxBPGXaJ3OHi0sy6Cj7qzdQJtaIRCok7wFfDI0NLQiGIgJMF3lL0N8/LB6w2ZxWPKniSRY26BFPpODzTUryfai1G2azC6euXQWb3Y2t23cimkxhIhhEVmNEIBpFbVMdrE4r/MEANHoN9AkNdKNpnHnqWVi2ZAXmzVuGgoIy8cG1WM2IJhLCBk1mw3A7zOgdacf7m95ALBPDkaOdAsxqkcPKlSeIn9LY2DiCoRDrhEXeq+NoN5qaZ2PL5p1we92SDCvyeJBOZnFkfxeMZot42yUiGbidlMHOwWEj8JnB5MS4sL709K5Nh5HMxSWhn4/mceNXvoADhw4iFo+hrqkeZpsVDpcDe1r34uOPt6HAUwBXgRtWmxv1Tc3CrPNHArA7rMLMNfLGajWIRCMiVUuWl9PmFEnHVDwJA31smZQXxoICyAi7lmMNQd50Ckk+wzq9gAgEMSjVzAQZwVeCK+pLZXERqCIIwmeVxxMQOJUUT16nm97Sn0qgcjuRVJ3yPCS2wv0KyJ8hkKuwwZBT/CqZiVPeVdluBSwS9QK2WTYnTFX5PxkJZkpcQtgZrDJgYpJ9kkkSetMRNJ8Y8SEwEYDdaENzYzOsJgMGujsRoPfZ+ASWLVqKmvIqdB7qwMolK3HFxZchMBGE2+aCy+5EfX0TLr74IvzoZz/CjbdeD6PJiB88/DAOHjwgRR9shy9/+V5s3rIZt95yM7797e/ghedfwNfu/Qb+5fsP4Zyzz8PFF30WL7/8Crq6OjA+PoYv3HgDunu68cD9X8fsubMEkCAIHImEBbhloioeSWNsdBJPPfkkdu7cj7vvvk0SSkxufe2r9+LHP/mJeOB+/ev34cF/fEASZP/wD/fgn777EKprajE6PIwTV58oFee/+c0TIs330D//MxbMn4+6uga88OLzePCbDwpw++JLL2JyOCIJpdtuuwVfvfdruOvu27Fhw2fgcVNWMIObbrpR9nXHbbfg7HPOwaVXXoaenl7kTUbCzfjgvfeFDeB02LFk4WLcfMsX5DOCi0yqUp7u5JNWw+V0osBTiGQyLX2Qcwi9eRsbGwWMZsKOihXsZyoLkOM9/ao5RlKy0h8K4NDhdrz33ofY/PFWDI8PI5VNiWS9u4RJ1hha5sxEJBrC7Lmzxft2x6ZP0DCjBnPnNWPz5g9Q5HWjsMCFeDyCdaevE9sByixTWnnXjn3Y+uHHuPnSa1BhK0EiEhXQ1m23IU1/2imPcErHhmNR6MwGJLNpxCl7bTRBlzHAZrTKv9lv4/GE9GvKlqsy1mQcKTGB4ntKlgEVC9PCaFdsCHj9nPs4lxJ05/ufFz3xM7YLt1UKKPLCimKCkEnFlStXSqKRwDgZvhwL+Axm8lkBbjmcq2OCPIFTz6ya3FNjAhUUJpDGJ1ixGfhL6WMVbD1eSlnAWaWeSgFHp6iyx8DFqcKs4/+vAMpkHH3KXFbjEF6DgL5Tx//zOECNtTh3q3HYsW1EmvG4z/8MmCYoLCPQMZUIqgCQwaoUnInkML2cs4oEMccbtnMoEYPZbpVCKX7G+8JroJoI23/lqlXo6e6Gi355uZzcz9a2NtQVlMj5MBHLxDHnbNXvWE2A/oVkMse6qSKIfwPSise04rOrAr3HrkX6GgvmNNAY9EhrtIhl8shkAaPOAAsZ8QRy0zHoqL6hTSGRiQAGDdJ6PSaiMaw+6VTEQnEc2n8EF3z2Sjz+o5/ArDOivLQMFiMZfpxn0sikKW+egcagEy9DRbhdfBam7BcU4FaAZVVyfAqAZseiJzjjIJWJQ6ar9DlNHgaTAcFYAMF4ADMXtCBv0eDN999EAnGMZSfhqnRCgySymTCcDjMC/gDqaxoRj1K+X48Cdwn6+oYE9OZYxGIUXT6N/sFuBBNhmDx26KxGJHIs+gOsFovMqWTBecwuBEb8GOsdQmwwiDnuJlx+3iUIRsOIZZIYDfqRN+jx7qaP4I8mYHF6MDwaQiajhcvtFZ92g0kLnSWDYX8/kojC4NIhb+TEyEJJCwITESCVRYHdDE06gMoSKypLrTi46wCWzVkIm92FJ57ZiYnoMK64bgPCqYjEASyKGhvqQ4nHjlWL5iPkG0M6FkacwJeGMWEGsXAUkWAcc2fNR0VZDYaGxtHe0YPuviFo9CaUVtZDY6DcrB+GvB3zW5Zh5ZJVKPAWYSA4iE927UDXYA/G/ZMy5lBFp7ysQrzn9+7eg/bDRzAY8MNdWg6TzobxAT/clmJoUnr0Hx1A1B/GBeedjUsvPh/uAjMcbj0mA0N47a0/IprtgaNQh4KicmRyFhw4NIhd+3owNJoEDEUoLGlGSXkLzLYSZGCBTm+D2eZEJM3yTBauZJBM00KGhRckKWvluWMxDeWmOWZw/FN9o4t0LC5lH2TPZNEL5e2V3xkNOsQTsU+LbvhccXyGFnb6G2eA7iM9aK6bgaHePkQjfqxcvgA7P9kkMt0sipv0hzF33hKsWnky7MYwAgObsfbU+QiGRhCPhxCLJNDfPYkz110KAwoRpzyuNofSMhsikV7k4Meujo+Q1idRVzsbhbZ6IO+Ex1kMm8WMjqEDePqVxxDXRTCZDKFvwg+d2YM8rLCzgCoRlbUF15Bm9g96zXP+SCvy27xOFlzwOWXxGfu5yKHbnAgHEug5MoBEKAsjrEDaALfdC5fTg46jXQiFwygpKxVp8Wwuhc6OvYgGQ1i2bL4AUlQcYLxpd9oEpNu5dzsMVgLDLLxIQ2fSiJSvxeDGaN8EJvqGcctVN+DUJSdCG8vCmNMjFU1IPJrTa5HIZaRIT2+lfYUbnd3jePzxp7BwwSIE/WFZS7Doigz5gkIH3v/oHaxddzIuuOhsXH3dpWiZPQOBVAjdY4OoaiiVYtdUMgANUogE/bDorNDlrDhzzXko99Yjm9DhUFsHXnv5DWzbsh02swP+aBQ5swFLTlwJd3GRFETlUmnceO31ePap57Bw3kKxDPEWlYqnayg8gW0fv4fmlkY0zWjExOQ4Nr7/rvS1dIZMwhge+OY3UdtYL/PYH5/9Ew3ccd1Fl4nfs8tGkItFNBzL0jBaLMK6TWU1qG1qwRXX3YCK2iZceNmVGB/1IRsNIDQxipbZLfhw82a89/57qGuqk5iKBXCcRw+27cePfvhDrDttrQjYUx5cL4ooijs8gVuyy9OMqQEMhRJ48u2DeH3zLkwk9cjbipCnzHQuD0dsEvqwD1Uldlx10RrYtXrUFdtQ6tTh8V/8CqefshJte/aipXkGDhw8gIVLFqO/tw+LTliCDz/8QGJ/ApQjI8NSEEAGKmWFh4eHjq35yWpdccIKsQv5a16cCzn/8sWYikDoTTfdhIceekiATQKsZLYyF8O5llYTzDMwVuX8zXmdhYwcR2hRoZwfz1cjAO0jjzwiFlgEVWmHxe9PPvlk/OxnP5t6DmwCQq5atUqORcYtYwMCryeddJLkX/g92b5kyz722GMC4C5atEhAYyqvrFu3DlRsoyUUj8k2I0mAOR6ex9atWwXM/fnPfy5xM/MvfOa4/9deew233367xNa8HjWWUvM4f02b/ke/Ub192eacG9QcEMcfFoM88sjDaG5qRiIZx0svvoT1GzaI1POVV1yJr9/7dQGtq6qrRMGN4xHXImp7X3rpJdImHA9kTJ8iEPBcmDPjvVMK/ZX1raoANg3c/nfe4el9TbfAdAv8LbTANHD7t3AXp69hugWmW+AvWuB/ArhlkMnKTwbXarJUTTIyGFUTbgx+GVxzQUEQQmWW8iRVPxaV8aImchnwMhnIxQABVCZVuA1/y8pSJtUptUNQVGW9ql57/I0q48xjq3513JYLHx6DiWSeP3/DbflvFXhloM5zVeWOVbCX2zDQ5naqF6PKIFGTsKrUMxPU/LfKIFbBXnVf/B33pTKP1aTxX944IM/qcKMGXO4nkUBME8dXv/U1JJBAeW0FBkeHMDo+ilQyIywx+qVk8kA8kxAQLpZMi3+j2+MWJkzIP44UEzKxAGZUl6GpuhTVpYWIBcZgs+kxOtmPUNgHt8uDxfNPRKGnEk89+QJa93Ygm7aguKSeuThkNHHktEmpPl57wnrcfcM91HNGgbtQkQjM5+H3T8JT4ILZZMBkYATReBBVpWWY8I3gD8/+DrsP7oat0Iqi0iIUFjiR02QxONQrXmdutxN19TUChIlHjIaSiEaUlHjQWKlB/9HdyGTsKCmfh/7BOJ78/btoaG7AslOrEU+MIZsJQUfPvZwBGgK3ebMCmGmT0Oii0GhTAmxrmczJmYUF4HRZEAgNoqjIjfExP4yGAmTSWlRWFSPOavacRhgu8QQZYFFh2wUDEWj1lOvMCquW8s2VFZUil/WTH34HtXUuLD9hFTk2CASimD13Ma6+5ruoqNRAb9KJfKvN6cDHW7pRVKHFuesuwq0X34NyTw0SqZQkcOiZM+73obKK8o4ZkWO1WkzYuvsDvLHxFUnwzV00D33D/ejoOAL/pA+zW1owu6VZigb276f8ah2KSsvR0zuAtv2Hkc1rsW9PmzAxC2300I2iY28XZi+ej2QyC5vZKeAP/V0joQj8w0MorqhEMhVDKp2AzW3F6jUniizus08+h/MuOx81dbV47oVnMTHpQzaewckb1uCdt9+CMa1H7cImeAoKhZFsMlvhm5yAp6gAZqsRIxPDAhQRzJfFKqVAmXzXG4VVJr5RuewxYIb/J3jDFxNFZONRcs/hdMgzJcUflJM2875mRJ5afFT1OmEL88U+Ku9pBbRnfyVjkAAWx4BEOi6APj9XFQXE75bmglOALpOGyoKbbB6F9Sa+e5TsJOgwBfSqzzcTgDyGCiiJbDyBs2RaYZ1RFlynFVCbIOE42zHDe2GFNk+ekQ7DvcM4evioXGvTjAbU1FWgs6MTe3fsQjaUhrOwAA3V9ZjV1II7broNZo0ZA139OGHpcixfsgynrzsdDz7wDdx4w02oqS3HPz74TexvOwiPpwBvv/MONr67Ec0zZ+Kxx55ADz3LBoZx3jln45JLL8P9990v4NnFF1yIW+68E7/86aN49923pV2pD/bIIz9AMDCJCd+4nD+TehabHfFMDrPmLMCTTz2F3zz+BH79q1+hrrYOr7/xBr5w/Y3oGehDV+dRrFi5Enff9SWcdtqpuP7zn8cnW7dJYk2k4Lq78M1vPijj/fsfvI99e/fhrrvuEhjlphtvxH33fQPXX389Lrn0UmQ1WUwGJjHQ348777wLn7/helxyyWdRWFSAO++4E2+89iZ+9OgjePbZZ7FoyQJ8ZsMGxOIZpFM6ZLJ5/OmPf5Lk78BAP7785a/ggW9+A4/94hcCzJPlzftmshhht1glGbX2tDU45ZRTZC7h2H/fffeJvBwTOGQ1MEmlAnfqXOkP+OFw2GR/lA806EyIJpPYe2Avtny8BZu3b8EnW7YikgwJiDtzbrN4LztdLrTu3ofhjmEU1Ltw9TWXIZmMoq11DyoryjA0NCB+ai88/yIOH+pAS3MLDrTux7nrzsTS2fPR3dGFdCyOaDCMVCyB1StOFL9Iyu5mEhmZd9n/EnHKRTNxpLDFVYlblXFLluunIBxLRQh0KQVZlKSk9yRBexZT8PlkYQAZ2nw2ydKU51dAOYV1qoKpnKMZU9Crk32cTBY+j2RiMGHHuZPPK4+teJ0qUqCKosaUZyxBUhVMm4obuN3xwK16PD5fBEKUa/30rwrGqWMDn22eJ7f/tIBNARbV2ESdvxWglmPDvwV21YI0lb2sApNq/PPn87/ESsIopm+58q26rfousPNxq1fZJ1m5LLCRsU4B0+WvfK785bVIXDIFcDMeIVONsQ37ZIAyjzo9enp7JQEs7GENsHvHTmgNevEU5Oez58yWYob3PvgAdp0RixctQkdnp4y9vG98qeyVY+DmFLitFsmxkIB+sMe3o3odinw6ZZoVkF4BurXQZLLI8lwpj6klIEJvQaWYxsh7RXAnTQBaB51Vi2guJv7plA4eGhlHU2MzcmmNgFbXXnMj/vGeb6CypAJzmlvQfaQTLocd3oICYY+Tzag3G5FgXDN1D4T5PHUdxMvknk/dCOlbVHeRCgctMpoMcilKXGth0nFOU9QXyEIz2gwY9g3DU+aBp6wQw74R8VjVFRsQykwin4uJ+ojHY4XFYkaxtwzhENUotLCZXDjc0SUsKcr16zQ6+MdD6BsYhMVpR1qXha3AKWAgfVpDtCBwFYqPemQ8hB0fbYdNa8G5a9dh/eIFSEbICu2EPxSEp7gIlXW18AVD2LZzF+YvWY4t23Ziz76DOOus83HCihPx4ccfYueR7Ujr40gjgaw+i7yR/pV5xGI55NJ6OC12mJBDqduC1cvnIBYegAkmuA3F+N73n4fJqcE1N56DUf84+ob74C32YHCgG/PnzMBZp67Bq688A/KdF86Zg6PdffBHk5gYm8TMpmYsWrgMPUf7RSEiFIrDVVAEd2EJ9GY7oDNicGwMs2fPxbI5LLIpwoHDB/HJnt3oH+4HpWc8Xi9Ky8tFYYYKKgM9Q2jbtx/DQ8NIpvKobp6DUCKD3u4elBQWIB4MYXJ4ABdedD5uvup6VJQUQWNIYdOe9/Hue28hnopg1pwWmF0FCMSS6B8Yw569HWg/PASTrQTNc1ehqLQRiZwZ0NphtnlhsLiQSOUQCkSFTc9+o3hha6dsCVgrx6JUPeLpxLExl+AsnwXGM7pUXABMKpdIP9SwSISWKSKKPVVEq4y1VFHhmGEy5KDTBOFx6RAJT+DIwYMwa2wwa71Awo41J52LTR9sQm//frTMc6Oj732sWF2JbMSPloomDPV3IhgewpIls8SuwqRzwW4qx6knng+b2Quj3ooJ3wDMliwKXUaEM34kkYFNXwxonMhlTYiEY0hlA9i84zVsa3sLpQ127Di4HTkWs9oc0Bqd0FDOXNhpMdDLnOMai+yMRrO0k5RR5JU1mcwJlGoX75i8sg5M6aDXWOB1lGGoZxyH9nUgHkpjdGQcFrMN99x7j8SWv/vDb+Fw2mHWZ1HidQnjLxigysOE+ONKTYwmh9GJYfEct7pM0Bu12Ld/Lw60t8Nq4xoqgRJ7Ia6+4HKcOG8pjEkdspEkDCJurwMJuClNnssk5AxaYT6zYPn3f3gaw4NjqCirRjqdx6bN20QW9pe/+iVMVgNKK0rgKXIgFPWjp7cDqXwOCa0OdpcJS5a2IJ8PYnysF3YrfaO9iIdy0GVsmNEwD/NnLYVJZxdWczKRwv62ffjFb3+Dw31HIRW8RhbExiTGvOnqG7F3xz44bC4UeyvFUmbM58OsWU3YvXMruns6sXDJQtQ31GLXrh3YsnUzyitKMTY+IsD3fd+4D/F4FANDg3j26T/h+kuuRHNFLYI+n1gSuOxcE6dkDM3kNcR2UTtjFt75YAse+ekv8L++/RAm/SFEJ8Yw2t+H+sYGHO3ulKIgk9WCaCyCg4cOwma3YPu2j4U5uuGM9TByfKYUPScoKcb91EM2pwUogpMAEM7k0B3KYFubHx+3HkbX0DgMehNqi5w4Z80KzGnQIOWPY6Q/iIXNRSh2mrDpvY8w0NuFc8/6jBR0EshnfHj55Vfgt0/+ARdccIH0Tc5lnA85j6qF6CorlO/8njEKwVXe87/mpc43BEQZEzPW5PPOmI19X/W15XFUEFAtSldzF6o/rZp74e+4vcRlCWV8oXUFwVZKI/P3jMn4LPF75jV4HKXYVYm/+BvmY/g998UidV6nYmujFDWpMQC35bHUAj1+L2sznU7akbEiFQ/UYjs1h8NjDQwMiKyzWsSvqrL9NW35n/kNjy2xKwsPpgr2eUyC2yo4z/vAayYwTSCa7UxwmufPduC72Oi43dKuvDYC7Wq7qe2jrCMV4JbtxXt7vNfvNHD7n7lj09tMt8B0C/w9tcA0cPv3dLenr3W6Bf6OWuB/Arj9lAmiSPMxWGWgqfrTqiClCq5ysUEfFQbDKghKgJaBquqBy0UFf8fAngEwj8FAmX+5WGCwLwy0Kd9bFehVq0zVakUuNFTfMXU/KmDMRRUXGASDuQ0T6wTPuGhgAM5985xVJgsXIDy/46sjVcBWrXjndyJ7qNVKZSuDeTVRz234b+6f564uRHgt/Izv/6HcD1e4SWq65pHJJZHWppHRZfCN79+PtCGN8eCE+KAlUknx4DSZLCLjGk7EYHASfEqLrxkTuOF4VJi4VpsJdpMBqcgkCuxGxEPj0OeSuOOWL2B0qB8fvP8eysqKEQ76kMnEMdQ/hAsvuAZPPP4CamvmYnDID6PJgpKyCjgLTHj/w/eQHDfiSzffgaa6mSguLkFNZZ1UYTOVSZ8ftk2Bx4VYIox0OiHSxPSWfHfTK3jhrafFC7Og0I2SshLxqKX81tjEhPQDyod5Cr3izZZKZ5GjFFizC/7RPrTuP4oXXxpESZkJNiYk9TmcePICWGxp5MmwyaWZKQFSeui1VpHUTGYicHrIPCLLOodElGCeCx63F5GoD5m8HyYz5XcziEU1yOZ0MNv0MNkNCEwGMWfuPGx89z2UV1TD6aAfqAUH9h8SBi+9Oc85+1yEw1FCj9i292lsfz+By6+fi+6jg2jbdxirVpyE557djgK3BWesOw3th45gZGgEa9esxVVXXI0K50wk4i4kY0zMZaEz5mG3mZHNxtE51I73P3oXqXQcu/bswYH2Azj7nM/A6S7Acy8+B61JDzNlRFNJHNjdi/JKK1accAKsFiv6B4YwNuYT8NZqc0GrN2F4ZBzlBcUIjQew48OdWLh0MZLpLLq7+kTuiR5TBG/5qqmuFC8tsmG8RQUYmRhBSXkR6uprEU3G8MknO4RFysQHgTyyh08+/3QY7aapBb9F2HqyUKX0U+tekdb1eAsQT8dEmpO+UOpzK+AM/TU1ehhMJkTSLFtICyCUpYwrZUIpR6rTCksmT/NASgdSDnRKCl0KNdIZZMlAoYQez4tM1lQa8WQcNrMNOqNOnh31O7LP0ll65fKZUzwpRbmUSUJ+xyQqAVt6gYrfK+Vxk4r0rFYLs8kqyUWR02XingQkSrUSmCVwa1LAFH5HUD7L84snoU1lYTGS5R0XudqKqirFQ5sevGQ50p9No4fbWYh8Jo/9+9swNDqEGfNnorK8AnqtHh0HDqPrSBdMWR3m1c/BTbffjPLCMkkcNlXNEInca66+Gj/43vdx/XWfh9vpEKZE6759WLpsGX71y18Jkeyaa67B6WtPxy9+9WvU1tTg0R//FAatDueffyGuuvoqvPbKq7A6LPjshRcJA4NS4P/80Hfx8qsvIRYJw+GibHUK4UgIbvo6Q4PK2nr89okn8Nwzz+LxP/xevHPb9u/HbbfciobGGdi5bRuuvu56fP97/4KPNm3CrTd8AZFgAE67E3fedQfOPedcfOnLX8LnPvc5kU1bf8Z6uZdkQFx33XX42tfuxc9//jPMbG5GyhiD1WzDjt07RDXilhtvxmfO3ACz2YFfPv4TfLJjh/gVj49MYskJi3DDNddJol+Xt2JkeAIHDhxA51FFfo6KE3W1tSgXed92OJoJEwAAIABJREFUqZ7ftGkTAn6fyMomyIxKxOR+LjthGW675TbcfsdtwsR9Z+M7wpJjQo9yi/TJtdgtormq0TFJn5F+EY3HRH7dZrULczSTy4jKwqHOQ9i9bxee+O1j6B3oQTKVQEVtnXgVjowNYXJyHLNms/I/JOPrCSuWoqurU9rkogsvwisvvYK21nZJmp6ycgmWLJiNyXEfzEYzhnoGkUtmcfKKk1FdUoVkMA5NWitjQT6Vg91khVanQUYbRzIbn0qKG2QuYbfOpBSWOa1YWVAwldmeYqVz4tIiO8UAleKEjGK1wCKu4wE6FUBVgVU+u3xGCNwyGca5lAkxqi0wAcZnTi2k4LPP55U+hCa9osShgKoqcKo8tzKmKAf4C/AzmaFU5qfMehXcVRNqsk86Hx/HqgR9lRVz9L8AfBUwQQG62T7HWL88xtQ+VAbp8QVbkthUJfmmwFXFBxbQGPXIkT3LeEjGJLL/FeYc24P71RFIV5BdBQSn5CzvC9uCVz817so4xs2yOZGCp34swfVjxXdk0BYUYnxsTJKN4sHs8Yg0JH3rWJDAWI+fKwB6FjabHRXl5dj4/nu49NJLEQoGJa6h7zvvu1oEx3FRwExFPXqK60z/V86zio2Fwn9WwF6eq5oclksgo0qngPI6Mo3jSfFSzWr1SFHFRdloSto5DovDhHA2grAmCq3LiJyJ7ZLF2MgwqsqqUV1egyd++VucsuI0WHVmeKweDPcMoq6iGvFQFPFIFIVul7QxWehZAkJTfYXnrM5logiTyco4r8Zyqky24n6dE4YuZZnJCqPMNe81C1usLjuy2hzGgmMwOy1onN2EjVs3YiI9jLQxgmSaHvKc17KoqakGi4fSiTwmfGHoQZ9sqxRIsGsPDY8i6CdLyC37HPVNyPxKn0x2V31eB4vGiIQvjoM79mNyYBRfvOkOzG2qR2S8A5MTQwIGsnjJZDFLH2trPySMwnAiBW9ZJbwlZfAFIth/qB17Du+HLxtAxkQZ7jzyeg2yWg1SOZ34wDpsRdBndBjt74fHoofTpkFZoRUOswM/eeQVFJVYcfW1ZyCDpABiZVVe9PV1YuH8FsxsbkD7gb3IZ1JwOWzoOtKBkiJKtc5AWUkljrR34NDBw/D5/CgtqURBUQnGfQGEE2lEEiksWnYCli9fAZfFi32HD6K19SDGJycQTcTh9LjhKiyEVm+QQh3GO0eP9sE/GQZViSvLKqHTmXG4cwQuTwmKi91o3fsxqivduPcrd2DhrBlIJILY3PYB3t34tjAIm2bOhNPlQTylxeGjMWzbeRRdh7vgKa/F3PnL4SqoQDhOEX4LdAYbNAYLkjkt4ilK1SvjpUVvFVBfnA1lXFXHEPYiIJdhXKIVkJagPx8kYWelwsJoNOoZPyke07SFoCc9wTo+63xOjGTYcq8agi5pJFMjyKT9KPa64BsZReeBo1gw+wSYNS5EJmOorS1H+5EtCMbacNr6Ooz5d0Ob1MOSKkN4cgLh6AAWLZkJu82AkuIqpGJmVJfPR5G7AZmUARaTBSajDgPDR+Fyu0QaNxbJIx7Ow2J0IhmLQWuKI5Efwu+f/1f0ju9DVUsZBsaHpBiju3cI3tISKXDkGEdpaCmey7I4hWMIi34UlRN63dN7nsUnBLopG243m6CDAbmEBoWOEiTDlLzWoqSwHE11zRLPUpLYF5jE3n17xKJhw/q1mD1rBh75lx+IBG5jQ4PEi1IYYdKJDHkoGkQqn0BBiUfm4YGRYfQNjaGitAb5SBpLWxZg3fJTER8Lo8RRjHgwCqPeJBLJyWwWSYqn0xIkn0JNdRk+/OB9fPDhFpE+X7BwGbzecjzyr4/C5nThc9d+DiarGZu2foi3N76FxYsXIpKMY3B0BEWlDpy2dimczjzGJrpgNmowOjwGh6UAqZgeDnMx5rYsQVMdwfWoSIxXVFQgkooiko2jZ7wPH27fhJ07d6CjrQtfv+frONLWiWgkhTnNi6E3OpHOaeGwmtHd2S4MW8YtHAYJ0O5r3YN4MiqenQS4v/f9f4bZbBQg96XnX8Sl516EeY0t6O3uglaTQ4m3UApWJAeQySELHRwFXANU4JT1Z+Kr938TDocbPUeOwG40SFHpzt07sXnbVinuNZpMmJgYx9KlS6TNvn7v17B43kJhqLNPG7UEyNUZZCrBQ9UDABOhOGxcE+fziAvWr0GK71SzBmAWawWg68gARvv6cNLS2XBaTLj5+mtx+aUXC2udUsAnrlqNweEhfO9738PCBUtxxRVXyDqerNF77rlHnkfGOPyMeQM1h8FrVguV/trUk5qT+HPVMDXuUVU0uO5hDuPgwYMyVxOAVddVBD8JyqogL+dm2oTQX5bbqICimqfg9XAbyjFz7ucx+H++xJKG8ussoJoq5ON3xxfk8zhqsR23Uf2A+XvO7WwnFexmHobbEATmu6rSJgpeU2C0mldRrbLUc/5r2/Tf+x33zdwUz4PH5X1U7ynzRwRkVSCa72SC19fXy7tarMb+sH//fmHaUnmH18j8D3MalKLm52rBYVdXl3xHNrF6PTw2gW/1NQ3c/nfe4el9TbfAdAv8LbTANHD7t3AXp69hugWmW+AvWuC/G7hlUM+gk4EqJfFYBfnWW2+JByADc37PBQODcga0DELJCiD7j58xGcttuLjgd1zcqL51CkMueQxYJXjB4FkFRLktf8cAWmXXMijevn277IcSOyJp098vi1Ruy2BZlRminA+PxXOmVFBDQ4P8n5WVapUoQV2FxeeSZDH/zwWI+mIQz78Eo1UQWmXu8vopNcRFDn/PBQCrLLmdKsHMc+Lv2QYEu/9DqWRma7i61JHtkkFGm0YoG8T1X7wB/RP9sBc6xY+QABCTGcxlsoJYbzIgkU0iSQBAqxM2FFmrTOQ4XVa4bWak42GEfSOoKSuEx2HG/NkzMembQCwcweBgL2qqa/He2zvR3DgTNbUlOHzkABxOFxzOEuxtPYjug0E0LylDb3cIA0eHkPQnYNKZYDIb8MNHfoTZM+dKlXl5STmCwZAkSMqKuTCj9DTBPTKJg+gZ2Yv3t7yL9sMHBTCzOcwiS0Zmoy/ABDFZpzpFOtflhsftRHGBDU/9fjPGRgewdt0Z+NNz74p3rMaQxWlrl6GgUI9MKgBNNiU+brq8ERaTGUmEoTMDFrMTXUcHYTbS86lY8aCMJrBj5x54iywwGHOorSuHRpdCgbcAg6N+9A2OoL6hUYAYsorHRsdRWlKGhoaZGB3x4a03PsSKFYtQU12DSDiK++59HMvPsGL9GRuw5aO9OHxoFDajBlWllXDZvQhORJGOZbFi2YlYvngFli9cLskdXyAGnckrfql6UxbpbBBD4134eMf72Ll3K4xm+mXGsPWDNuT0GsxbOBtmsw1lVVXwBfySIGOC74WnXkc4EoHXa8EZZ5whffWD97aAWFF1fT0qq2slxWEz2nFozyEYtAbYbA60te5HVVUNerp7hYUMvQ51dTUC5v3rDx9GOBgQb9qDB/cDmiyKKkqx6uTV8E36xUuNFfWF3gLojQYMj40KsGO3EwRSREn1wqjNi6xzOptEdR39OTXifaXV65BKJcSPzqBVEiBk78USCWjNRqS1OaSTlN8mCMQ+YRCQmEyjTI7yw8JxU/w4mdzTEGzNi08x2bvMiKosQQIrBNfILlQVAghCUCKOoC4lzURq9LjiEQE3yOigz6dIJStMQT7bTNzzOTboKSGryCqroM+UCKsCjtB3mQy/qcS/sA6zefFDoxcYQWa2WSQeFSZ1RXW1tAc94SiDnssALrsLsVgC4/5xhOIBmExGVJRWwqQzQJPOY6RvCI3V9TjvzHPE37bMW4qm8kaUFpfh6s9djX/69rdx1913y3j0kx//TCTOeG5f/vKXEUskMX/+fLz47PM4/6KLxEfsD089gz89/QzcnkL09vbhtVdexr62Vpx71llobmkW7+RdOz/BM398GjNnNosnL5MOQ8ODqKyokGSx212It958C4/95nE8/vjjwpDet68V11x1NX752G/w2K9+JUnZn/30x9jX2oY7br8LT/zm15g1s0XGrqNHu/Dtf/onXHrZZSgrLcU555wjXl5MON1y66244/bbxcPrzjtvQ16XQEd3J8LBMO7+0ldwz1fuwYYz18Nqc+KHjz6MsrIK/Mv3H5b564EHH8C5nzkbBoNZii3Yb9iLQuEYAsEQ3n77XfT3DyCdIXBSI2M5/zLZOzo8irfefhW+8WGEAn4MDA5iYoyed5S2tGDDZzaI5DP7cUlpCawmC7JMfuYJQBFgy0I/NQ9Eo3FhaUvih/KxlGrVkLWneBRu+3gL3t34Do509GA8FEIgFpJ9JFIx8Zp2OCxS/LL+zNNFVplJ6MamJuzcuVu2Ky91oKjILvPRwQPtqKtqgNdVhKqiSgx3jSLhi+K8Neci7U9I8tmq4fyURVKbgNaiSHUyoSXzaJ5JNUrIQZEozhL/4ywzxWolo0iXF59IMqCYcKVfNQumVAD0eGBUTUjyM+6f4B59hdnOvL+cg/m5mrTjc8Z/q8xXzmvZBD3HFdnzP983x4njWa3HmLdk40wBs8cATV7PVLGGMNemij34fKt+rGKhl6Zn37+/bFSZu8cnbdXzZQyhXsfxbAu1sEwtiFPHjyz9vOmPPUUi+nfZuRxXVFDxmDg7wXVFpUA4dpRSPS4yZEELx1teoyrLJ8VnTIBrdEjGFFlGkSGV8S0jsZSVPn701c2khRWy45NPUFVVjZraGvQM9ssztWbNGon/uD/2G87/ZIvKfT7uXCWJT/URo/EYID2Fhk8xVhVgWmHVKcA7m1wYg+yDeXp66qVAgB63ZKKxH7KwJ6vLQmc3YCzhQ6e/DxPZELI2WiDoUEYQSWMA/2gyOngsBTDDjHJPKTpaj8CuN8OsNUGbyYtqhyiZECCeYjdLH5vyLVZZxFKMMMXCVVmPoISzAL6KHycBW9LMCEBx/uK8NBkKwu5xIJaOI2/QoKC4EKFMAK9v+xOK660Sg6SzYdic9Hw0KEWAURbFJFBZVgOHw6koyWRT6OjoRjbvQGl5g/hvykiWB5wOBxKRONxmB/KxPLrb+jHSMYqv3n0bXHoz4oEAgsFhJGIBJV4Ph2Ay6DE4NIREMgVPUZFYbSSRR//oGPpGRjHuD8CXjAIeO0IsvKI2utGAeJo91gKHvQhGnQuh8RDyiRQSQT8KHEYBGYOBUUSiQVTXlOGkk1owOtaH4iIHRkd7UFVdjNktTRhioUo6Ju3G57e0pBy+0QxG+hM40HZQYl2Xy4Pq6jokkmkMjY2hoqoWM2bNQf2MmYinU5jwB7Fr714MjYxCbzALYEtfU8qEcJ7zB4IYHBjB2Ngk/L4w3E4vCt3F6DzchVAgjsqiBhQ6irBoUQvWnn4CSstMmAz0oK3jE7RRLcbpQGlFDXIwIxDKoKdnDAfahzA0pIG9eBYaZ7TA7SlCKsuCCx2MVicmgmEYjBbo6deazSKeSgqIZDRbkUkzDiLgqqhvEJAiCMnxRsYiLWSuJ0jLoqFknKogWZS6qDyk+L4y9pDijjyL3hQQiy4RJtOnEpxSzKIFEomIFIMZNWYUe7zQI4NYaAAG/ST8/gOw2IKoqrFiMtAHvZGsuhC0MRds+UoUFbhQVmmDzcGYKYSxET+iIS0GeuJYsmAd5s85EfksZfKdCPn9An7Qi9igtcNutsBhpfR6HslMAjZXEuPhdvzu2Uexu30rrAV26C0WJAnSGrLI6NMyTwpIzYIg1kHkIPYhUsxJNmuGljIG8ZSnRYMBKRR7nHA7CtHZ3gWHuQC15Q1wmN1w2Tzi8xwOhVFSVIxQOIju7i5Z482bN0f63K6dO+V7FsAQVFm4YD7MNrOAthp9HgYbWyuN7t5uZLV5OAoKQcuA4PAkjEkNrjrvMpRai9C2fR8aKhrhcrhEMSiWSkrxH2N3Qop1tWV4+YXn8NZb7yPL9nJ5kcnpsG9/O37y018Km9fnD+C0dadJrNJ59AhWrl6BgaFOJNI+LFvRjLoGN2LxIXjcFgyPDAFZI5JxLcKTLGa04DNnno+62kYZ6+iNbPPYEIyFcXj0CPYe2oWBoX5YjFacsnINrFo3nn/mTZy4Yj38kxkEwkkcOXQIQ/3dyGVTqKmtxuJFC2GxmbDx3bfhD4yJl3IoPIlbbv4Czl6/ATtbPxEp4Vwii4Wz5ktcSwDfpNcJa9XCZ1CnRzavgy8Ywax5i3Hp1ddi6YrVWLP2dGzfsg1FLpfE4lqDFmMT4+g42ikFyhz/zjprAzqPHMFZnzkTM+oapY8Lu3WqoJJTJSFIme8E4c8jlYjDYLYgmqRiUU6ePyo0gMUmOqXoifxR39g4eo52oam2AqWFHpzzmfW492v/gIbGRmzatAXuAi92792LU089DY//8gmZ65jT4PEpLUwJ4T+3WeI8qBasqYVkf02aSpXwVUFEzqcqOCyXms9LroNtRDnjW265RfIQVIX57Gc/ixdeeEEUTDZs2CCyxAQPmefgHE0AmgAu53TOAYcPH5b8CYsXmbt5+umnpWiyqkqRAKaE8fLlyyXOJ6jLXApzL1wLUT6Zx1Q9f3k+lG5+7rnncMkll4hXLduLKiqMFxhXUD6ZXrrLli1T7DCySqGfCgirKmWqNZVibaQUzP93v5iTYi6IyjmcW3mPVTC5o6NDVIcIyjL3RbD1nXfewU9/+lORlSYozt/cdtttuPjii0XVh/uh7DrX4Ixnaf0xa9YsaWvmiLhPtvHnP//5YyCxek1qrDoN3P533+Xp/U23wHQL/P/eAtPA7f/vd3D6/KdbYLoF/t0W+J8AbpmEpVwMg1UGoW1tbVKh3N7eLslnVdqG/iS///3v8bvf/U6Cfwap9DfkIoGSMWS8cl8MXPk59/n666+LnwkDdyb5yVhigMxqUYK/9AhhFSP/MhDmQoJsXn7HYFg9H7I/CLq++OKLAuYy+OdCRE0GMxgncErwlgsCngv/XnnllWCgzAUY2VdcUFDmhgE5f8Ng+/zzz8d3v/tdSS7z/Jio5CKE1a30Y2EQTh8aHo8LOu5P9bnlfni+69evl/djrJI/v3uKZZUsyDL5pEjRxZHA5790A3rHe1FUVYok/cu4OGX1uVYn61QmL41URcvnEaMsZV6RDeMCKZtJIhELw+OwIBkNwEkZzqY6RMMBVFfWIA8jtm77GC6HB1s+2gW3y4Vzz1kDaOPoH+6BVmtAPJVHWWkVwmHgsV+/gPlz5qK+plQSl5FwHKNDo1i18hRYTDZcf/UXYDXZREaTictsSlmQUbUtp5mE3hiBRp+Fb3IcBzta0d6xH2O+YWGaUhI4k6HAWhqBwKRI6ZJJUFVaD23ejrfe2gqnqw4DA2MCZJEZe8HFa2C355CM+2DSAyatHtkkPbGSyBnoE5zDxFgCG9/dgebmWqxavVAYtm1trTh0cAxlJQVobp6FYGgSy5bPgd1twU9//Se4vR401DfKYo0A68yZLQj5Q/jow11YMG8m/L4IWvceQFV1CebMnoOdO7vhLM+irLQc2VQeo8M+mLVWGDUWFDhLsGTOMjQ3zUJzw0yYdQT7NPCP+eEs9CJnNiGZSyKVicEX6MeTz/wa+w7swMmnrcS777wr7GCDRYf9+/tw/oXnYHRkAgUlpXj/o03CLGXSNUl2n9mEriNHMaOpCX29/YhF4vCPh4UZU1Fdg6amZkmutO9rRw29RMfG5fmZoDePePvwHuWRDEfQ0FCHwclRRHyTMFiNIhk2d/FCYQzxmTBZTCKFGoqEZLEdTcQE/CTbZ2R0GDa7XTw1E5EY3E4nSkpLsWvfDlTVVCFLzk2GXoJpSWYbjfTZzQtIS6nmbE4BX5WCEUWqmICQADg6nTzXfH7VII4AIJP9Kkv+eO9rPhMcC+yU8E3EJdFBUImgjMKSmgJ39Yp/LlOfTN6pCRfuK07JPuZ8CBoTNJryyTXSrzauSDCriRQFgOH5KMlXRUZ1yhNxih1HnkA2nsLkpA+l5aUi9ZtIp+At8UrSjiCZXFOeAIBRmCVkHnNwCIV8UmxBiWa72Y5Sr8KgnjNjFi6/6FIEJ/wITwSlMKCivAoXnHsh/uVHD+Pa6z4v/n6XX3q5JLwKPQV44IH7ce4FF2BGYzM+/OgjPP/UM9jZug+TE5O4+eab0NHeiX/81rdx8y034ktfuhsfvvcebrn9dgHmf/yjf4W3yIsXXnoB33zwAQFsL7rwQnQdPSqME3q4/eG3yhzAJEdhoRebN28VlgIBXN/kJNatWYev3PMPmD1rNm697VZcduVlIhNIz7ely5bivq9/Q+YIJqQuu+xSYeZyjH/ooe/i0Ud/jJ//7Gf44t13w6QB9uzbgy9+8W7c+7V7ccMNX8AZ69cLK+JLd30FN958I75x3/34wx+exLPPPodTTzsZep0JOiP9h8mAyogqQCaTgtFkF6/ksXE/9uzdjb6+XqSYJCaLuKpKkt/0mM2kk+jq7sbGt9/B9h3bRer7us9fj+uuv176p7eoSBgn/hDlx1MiH683aES+naxqg8EkzEeR7tVA+juVCJKpuEgg0lWVz2IwksLh3j5s/GCjSMr3D/TAR/n7bEJ8BQ0mPUpKvVIQUVxcJNfs94+jd/AQ5i9swoFDhzAZCGHhvKUYG56AMW/CgR0HkZ6M4pL1F2NWZSOyk3Hok2RFGZE1p5HSKL62/5u99wCT7CyvhE/dCrdy7tw9naZnpifnGUmgHJBQQFiAJQtso0UIw3ptY7ywu/7B9sJvvBgh2B/bYOz9jcAgMgghJBSQNCNN0iRN6pnOsbqqunJO/3Per+6o0WKQBb+fBXfP0093T1Xd+93vfuG973nPOWpMMxfK4gg1v2SNoGwtCyWMGWhSLEPKFMprlLe0WIQVw0IJ0v+k8IFMdGGiKtCBv5O5PkVWSEsLWlpbpWCLDDMWDdUog14pCxPQmF+cgw5dF48+ZvNfOb84/xRoKp9o4oIEd00CmJD5JP+UBq7MZfF9lQvluqPabUjfss2cr1q9Iew4fvG96nWeXzHieE08XbUpfUrGmPxH8zPG68ZawfNwLbkI3MraUJeEMiV6y6g1mbNKCtVgfsrawtounq8pM2+4arNgQohpZOca125IK/O+EQa5CIg2fXjJxuPoJhBaLMm6nWmqZojaSbmMbD4Pj8stABHXSOUvWUeosxVPPPWUrK1kzzAu45q8YdNGzM/OCWhG4Il9JOBSjf2lWLXsv4tMbI4FrvXsz59g5zbxW+4HDRPcGp06WZhG6U0lpy82DaaaFBuULFUkTDmciU3gbHwSWlBHuMUDS60Eh0WXQrPp0VkMrRpCQA8gE0ljNUEWq5udjkIyB5TqwmSkxL1mUQoLBlf44r2jzybvL8d1k/VtjLYix4VZg91io5inqCVQLYIFdbxvBMVtLgfShSwcHicsug3OsAOHx36Ml6YOor0rAKu9BrsLIs3KOFPXnSI12h7ukHiPcz4ej2JschKdvWvQ0OwiR+73+VEqlMS712V2IDYVQWo+AXfdgduveyM8Jgeq2RIyyQyS2Qx6Vq1STOBiAblsFqFQAMVKCRl6vre1YHR2GscvjCBbraBAcNzaQMUJ8aYFC5pYmGIiwEZPSw/ii2mYa2ZRlEC5hLV9XXjmqceRTGawc/cQBgdb0NnuRywyhaDPgm2b16BRZ3FHXYr7WCyTzRVFBeTUqQlMjsXhc/ZgaHW/AqyLReQKJbS2tmN4eBO6BvoQT6cxNTePE6deQoPz0GyGy+OH3emRtWMhEkFkcRHZbA7pbBaVUh1mzQZT3SxxVCqRxfq1G7B3+170dvZj6/BGeIM2HD+1DzOLI1hMTAG2GuweF6oNCyKxIs6ORDAznUMVHvgCvege2Amrsw0aC6lYONkwiX1JlRYPrMUkmN+oiZ+vzWGVeViiZzesYnXCucz4RwoqWBDA2IRjnCAvmXtNhr2tyYbT6lQYUhL+hmc1x5+wwqXQgXKoqnCDe5ow2S20X/DD6/DBplHWOomWcB1jo08AplHY7DPoWWVDqbikYveGA6FAHyoZO1q9vXA6rNCdVcSXpjAxfgH5bAWdbevwza8+g/6e7fjD9/1XWG1eVFn8YDLD4bCiUauKfLaNcbCsh1TeoWpDCg1zCmZbCc8ceRLHTx7HZGQe6XweuUYCdXsBZqtZWOAOhxtW3S5M21yBihdUVAHKjBMJcGv0h6SXSw7VYgbbt+yAx+5DnXbBNSvq5YbYp1TyZSmgcnFvrddkn+Q+kEilRaqY+w9lqPlMx3XP43HDZDYhEPbBG/RidOoCZhamBcg1223oWd2PYqEMG6tscjXccf3tGGrtx/jpUfhsfgS8QVjMNrnPXA8oN0/FDXOtLMUwBDEDoXY8+M9fxxe//HV8+v/5HE6PXADMVsQYAzrsOPHSSRw8dAB79+7A+NhLaJiS2H3pEPoGvZhbOAWnmzUJjFsdiEdzCPh6EI1kyOXGDTfcgs5QJ/S6VYpavv7o13Hk7CGs27wa1UYFreE2dIf7sKZrM/7oDz6MnduuwcREGi5PK3Zu345apQDdZsEzzzwtz+5XXnkZ9j37NNo7WpBKRTExcQ73/offxZ1vfQuOnDiEFw8fxuJMBO+7932o0EqkUoDH6aTUg+yPZRqSmyxYyhSwdfse/O0//L84dPQkfveed2FxbhGNClVyNMwtRjA6NgqrzSJ7MwvStm3fCrfThb27d2Hzho3NAgWTijeaQsmE88hLV9WcVVQK9H5VzwrC0qbncIPxvoYinxFZUCRqCFVV8NuoimoMPaKF/ej1iWcuizDI0ucxPFalmsUYw7BlYUzEfAbBVQNUXK4qYgCQryVVZTBr+dNQB+PxxHKlue/wd37ff//9kjv5wAc+IO1hvuKuu+7CZz7zGTn1O97xDvGrZfEj/Vnpl8vczMc+9jHJXRDYZW6EYCPBWcoxE/wlMMlcxuc+9zkBJ7dt2yYxPPMtXwyRAAAgAElEQVQL73//+/FP//RPOHTokBTxEwzmufl5ygtTrYZ/MzbgF0FlPm/ydT4XcA5++tOflvcYz1v8yb40ZKcZyxkWVP9iwftr6dxln+HxWSz4+c9/XvqA99TwFCYQS3CZcSbzUWwbQW7aojz22GOSz2Hcw9wO+5K+wWw7r4mvMz/EHBn7gHkyHpvM6M7OTrlHHEeGXDKfaXl8fq0At7/gTV35+EoPrPTAr10PrAC3v3a3dOWCVnpgpQeaCc5muvB/749XMjgYkLIi8q//+q9FZpJSkZKqIqghMoSsBlc+JXNzcyIbSSCSwCuTSqxUZLDJwJSvk4HKSs9//Md/xA9+8AOpaub/HT9+XIBE/rz55psFEGMlKCtCKSXzoQ99SALjhx56SKoVGfDyNVZ0Emhle3g+BrdM7rJ6lA8HrAhl9ach/0MW1he+8AVpDx+k2E4GwQyYCfCy4tQAj/kQxqCZwC0rRHk8/n3HHXfIMXkeMnsJIt95553yEEQWFoN1tpWvs22sqOSDEJm3bB+BXkP2kYkAfp4PRGyb4YvyU0cqnzuZ8dEo50TGbVU8bu/943djIjYFT9iHGnOJTEKLrJqSe9LoqVMqIpfOCPOR3qK63SFMR01YiBWYTTU4bWYszk5g2+aNKObT2LrtEizE8jh27CVMTUyhvSWMwdWr4PVakSvEkc7EsJRIwOMNIRYr4Morb8EnP/k5XHv9VegbaBOJRLL6Rs5cQJUJEtjR1dqDm66/Gat71yJfKMFhpQx1QxL6dhvbUxBJYFZz1y1lZLMxLESnML14AWdHTyAan4HJUkGtXobutAiAZdNakYibcPr0JCYnkyLT6HS6kc4uYVVvAGZzDhathN7uVoQCfiRiCYyPTWLLzh2IJtKYnVnCsWNnsWZdB4Y3tsNmryIY8CvvuCKlBzugmWwYGZlCw5LHU/uPYlV/jzA8zpw+jXy2JGMn6A9g5MwU3A4N83NxlItVrFnTi4H+ARlT87GYJN8G+4fQt2oA3Z3d2LBmM3rbB+Bx0GeZfpANeBxukWaul2swu2yYWppWiaGZCRw7eQTPv/AcOnvacf0NV+PBB78ifmitnUF0dfeKBOYTP9qHgCOEVDmHvsEBAUZZ4Z/PZjE+MooiPS1FvlkTyUSyHQmGVipVZOJpYa20tLVhfHICscWIMLW9HjdKdSYXbVg3NCTAkcXrQL6QFXlNf2sYDpdT/LGY8FLgZFPnzwS46LFXKYvEXTaXFRYimWzVfAUdLe244Q3X428+91mRQBNaE8EbswJx+K9WqYnMMZOGAnmUq2gQnG2CtsbDrQCjZL3yYR+KkSJAi0iTKSlVq02xTQgukcWiKuCVF5V4wzU9NnkA/i5+lhZNpJI5Vokj/CTYygp/5ckoYHJFtYvrXqVIL12yhCxKSlmpIl+UTxYGDIEksgAENK6gWqmhq6NLCkoOvHgAJpsmSSj6KmYLeTkek9gid2ki64rygCaYhVlSh9VkEkC8ki/BpbtQzhaxY/N23P3Wu1CndORSSjzO/upjn8C2rdtw7Y3X4QePP4YDhw4Lc4fqA2TZTk1N4/LLr0CtquRTv/HQ17Bx8xYplCGz7tiLx/H+939AEmAf+bOPYPfOnbjqmmuwuBgRed7DBw/gM//zM9i9dxd27dyFT91/vzAj8ok09uzei69+6Uu4MDaG37j9zQK4j42N4zvf/q4ArPTj/sLnP4/hDevx+te9XrySJxZmkSll0LeqX3wFH/vh49i1axf6B5gkLeBvP/d3GF63Djt37pKE9oGDB/Hw97+PVe4u7N67B1u3bsOTTzyBa2+4Adu27sB//dCHcNWV1+C6m67D0cPH8NBXvoG777oL67etExZpw9pA3UQp/7Ji+jOZZyM4yWITymrWxZN5cnIO8/NziMWTyOeziMcXsTA/Jx699Ag+efwY3nzHW9DS2iLANT3Zt2zZip7uTgF/CtksXB5VRMNkJAE7i6a8rQjOc8CwiIHAvN1mRSTKfdQjwFyhQsBRFyYoZRpHzp/F4uICxmfGMDE9hvOj5xCNL0gBhblhRfeqTmzdvRHRxCRMtgoujI6if2gN1m3YjKceeQaLszF0drQiNbeEdkcIf3TPe+EsayhEU7BRZV4roGEhmKzGLIEiYaQKgKsA7ItAosI6JXkq3815w9cJ1BnM9mZMIscQ6dsma4LziSC2FEJQ1l78VpWXLucA5yr3aLEOtSl/NYOZ4dLpZ10R4Emkg5tgGtts+NLyd1ldmlLKcmzDO1aO1pQm5nEJTldVEYZiyCqwlPuWSCU3/bXldZNJAFoBHpvvV3NcFYEohpv62wBmJe4yQMmfItW8XNqZ3ogEmAWUUZ138TgGu/ei7HITdObxyT6TczbXSIPlb1wPiwa4dimFYSXlTK9AMqToEyte41aOe2VXIWwX8d/ka6r5opqSySglAoeOTDYjcRmTsMlkComlJbg9bvks4yRRW6nVUSwV5R4xUSmgN6UEjOIWok3cK7j+CvNGrdEXWckEfKnOS9hW5FKVlKoCrWqoUX3BWkfNDsyX4jiXmMJ8IwMtoMMd1GHXG8hnMohHlrB+aCOquSosZQvMJQ2FWB4tzhBWdw/Ca3MhFUmgnCupwgOeRzxEm16iLEBrsq75k8xvKUZo3neOIYLPHHdkNlL+m/eEt5L7GqdRlbE0qV8stqpV4Pb7YHVbUHJl8dyJJ1FpZNE31IlyI4NiJSusM8qq+wNhlAplWb9tNjNGx88j2BpESTMhmy/A5XDBZrZCN1lRyShAafTEeTjrOt5+69vgt7iRj6VRz5E5XYQ31C0AJ8d8MrGEjvY2kTzNV4qwuOyIFlI4ePoklsiC9XsQy6fh8FuRqy4KA5FAsmbVYXf5YNLoX1pCMp6Gw6rDUq9jKbIAr8OGwd5u1Osa1qxdg1w2iXw6Cre1Aaelgkv3bMO50yekOCCVruHoiVH4w260tHUhXzLD6/bA1LDI/kSJ6IHVq9HXNQhfS0DArWNnTmJydhZ0Dw63tws4ROngak1DJlsWz/Lz50eQzWXgcjnkNTVJeU/NaAm3ifrJZTsuQ99AL+KxaZw6fghjM+eRLSZh99ig2S1I5gu4MLmAhVgBibSGWiMIv28AwfY1CIV70bA5UanT8qUi+3ZDCi34PhZi1MWegfFQnTE9tZk5Pqgg0jCjTgYpvVoZowhLWxWrsVCkwf2eLHYriwDUWsO4Jl9PiwyygEUmQlYsZ+DYNEthhuGbK4UgNfqBm+HSQ3BZu4AajQxiqNcnEFs6jK6OIjo6K8hlx1HIRZHP5uDUA2gJ9sHtaIfPExLLldnZCRSKKeoBCDbW27MWYyNxPPK953HrTXfj7Xfei1KpAavJJoCnZi3DrNVgqllgrjlQLqv5omksLmWhIBnzeVgcZlg1B06ePYfR6XFEUuOI5ScRT0blvnGxIvuW3tY2hx1Wuy6ALVVS2NdqLWggm4oil47jTbe+CU7djTMnR1DOV2Az6fA6PDDXzQLMWVmoQq9ZnxcvnTqFg8fPQdOtuPJ1lyOZSiGysACH0yXxnsfnod44Qi1BTC9MIRKPCLVT082I0/t33TC0Yh3J2SX85hvfinUdq+Fo2JGNZuHW3WjUNZTpx067AJNZCgBtJgtCoTYBoVu7evCN7zyM46fO4rfvvQ93vu03cf2ttwq4/JV//mdcfv11OHPuLAb7e7G0MIt6PYGBNX5s3bUKTl8ZxXIM85E5eH0h5HP0m9eRTVeRy1axectOXLJpN9rsQbx05gR+fOxpVGwFVMwFOFw2saLxO1txzc6b8dV/fhRPP30S977rgygUrSLprpk4bjSUS0WJfRbmp3D82GG4PXZ43DpmZ0axdfMw/uIjH8aBw88hnU7izImzeMfbflvUc0qFDDxOhzx/cuHjvWJRQ6HSQOeqfpwdmcCfffQv8cd/8l+QSWVx/OhJUTeKJeIYGBzE+OSY3AO7XYfb7cLmjRuxddNmbFw/LJYqbFudylRNpq0CbhmscM+qqgdj2gVRgrxp4QDaPmhmlKmAYqH3eF3UihiO1Fi0Z1MqI4zJyJauyRw2o1JVaj5uAr5N/9rl8sCMWwzJXO61IqVPmxSO239BpePVZKpUW/g8ooqsDBspww7qYlwFCDj45S9/WZ5xmL8gS5R5HeYvrr32Wjz66KNSdM78BRmyVNshQE0JaD7bsgieeQoWnjO3YuRbeBxeB3M6/H8Ctzwmr9EovGdOh+xbFubztdtuu01YqQSGWWhJb2I+6/B15lkIWDJHQ4YqWbzLv4z4zoj1GI8Y183fDWuCV9N/r/Y9oqBENQSqy4jqiLLUYn9QyY39xmc3np99wdwV4yC2xbDpYY6LJARepxQVm0yS82H8w9wUj8HfeQ6DdWzYdxljhG0wivpXgNtXe/dW3rfSAys98O+lB1aA238vd3rlOld64N9ZD/wsxq1RyWgExgw8GeB/8pOfxMc//nEBIhmUGgAvg0ojmGbwyiBXEg1Wq/wu7Inm34bsMZOtBFQNXxUei4Apj8PKRlZeMjBmdSOBX0PKmJ8zpIqZ4GN1Jr8MrxB+3pAGYrv4flYu8jNsCx9E+Dd/N9pmyCzzYcfw12VATZCZAToDagbQDKb5Or/ZHraZD06G5y2rRPk5Hsd43fCWIYBLoNiQRzau1/jJ6lU+UDG457l+1sOHyFBSYU+jyGYVGWTx7j+5D2Pz42jr7UQJFZEYJhDH6vZqpQ5QTjadQtAXkEpYfjEJarNZYNcpgVmBxgPXq6gUc/B7WH1fR0vrKiQSJcTiC5iZGcNVr78aPp8LLxz4Ae6++zaMjV/AhdFZVMoaqqhh796rYbe24dz4KBx+C+bnZ0Vqd9vmnQgF27A4t4QnH3sae3dchjdefysuu/QKkSkrlSqwMEVcNUOrAHa7SnyXavQxNsFspc9jDvH0HLKZGJLlBZw6fQLx5KL0WzJZxuxMCqUSEI0mYTJRRpBgRh3lUhJ+vwWFXBxoOHHt1ZuEkZXL5uEJBVGhx1EhB6/Xg+efP4ORc7NoCTuENXjNNVchk4uhVMqjpTWEw4dO4/kDI/CEWtDbvw7pdAaLkQj8Xr9UHjOB5vP6cPTwEUyMTYJYS62sYf2GAdz2pluwcfVWAWWZ6HF6XOIFyKQjEw2UmvS7gmiYmASg5x2ryafx1L7HkEcM8cQinnlmP5wOD5xOSlQH5f6eOXsW6SR9gzUMDPWJHC2T5qVCneQgqWLv6ujE7u07MTk2gWcefRJuv1eSoZmlNJxuF7p7ezB+ZgxVa0OYtQR7Y/EYoosRvPv37kOmkME//O3n4Ax6sHrDOqzfvAHxZEzGv93lkOQI75chEWZUw5PFRo8x5g6ZpDQSbWyrw2kXcGz2whzagm2SKPiTD/0JNm3fiGw+IwlNqaQmQAIIoFkpKvljAjZSd8wqfLMZDqeajyWyqJmQkZIEgiOssW/IZ5nVpLevMCkaLDSpoFwuKeZq871cM3gf2Pc8LxkWBMQMsJUJKwW6MNFKCjuvm8xeJk0455QkM/9PAbwafG7vRS9NJVRoUOxUsp8gEpk/BFMkyUh2cjaPNX3r8B/f9/v480/8OdKFtMhm0juY94tsMt5jSfRzfkODzWyDw6xBZ7eQnVQoifwnWWzxuSj2bN8lwG0+nUM5X0Crv0UYXzWyi2s1+L1uGn0JuC6ynRYLioWSMPQ5zttaW2Vdm52ZkzaGwy0C0FG+bnZuVo7R198nLGGunSIj3Nku1eP/+YP/GZ//wt/D7XAIwMZ1Mp8vwOlyynrKfSDgD8LpdAng8sj3H0FPd68kMtgOj9cDt9eDpXwKxUoBPr8fI+fOyb3neQxvrXAwjNn5WdlHAoGgyLFmM1n4NL8U3XCtpoyrzx8QKUWnwyVMX/Entlhlf6CEulW3SgK2ZiqI5DbHdkH8M+kX2Ey2mSjjq/qKBQBMvpIlS4wpGotLMjMYDGB2dk4SOZzLrNLnPsD1ntfGtbitrVX2wvb2FoQCPkmuC6u7Dhn/PDalMMm6IjPXYtVQKuVg063S/6UK9yEm5VmEUYXu5JjVhPmTzCSRSMQwG5nG8wf3Yf++5zE1PaGKNUIO6G4uD2Z4wkFs270HyUQGS0sJnDl1GtMjU/jAe9+NgZYu6GWgze3H4vSsAHt2B2U8qwI+Wiw2FHKUMLUqhqeAZSqgohy5YqATDFRMc/F4pidjs8jhIqOUgCbBCGN+NEFNw7/WSIzxs4bfmgDAZLA2j2kAZAITNxOiKqnJudaUBhYvarLeFINNgOUmk5PzjzK9/FtkfFl30gTlDIk+w0/OSOAZkscSN7HNZLQ1MVhhW6rsqTq/FKEoiV9h8zf7QNrNWdz02DMePo3PirwxCwmMY4sGtQLFm4dTrE918CY4/DLbmGsR2031BWH2Gm6ywpRWwJCSHVVAspEINiTcCR4phrTysePxDEafFM5QdaBQlLWNr7FPGJ+VJOlNkF7gZbnvvI+M27hG8Jxcj/nNccJ+p8QrARwBXJvgt2IOv3zNIm/fPJ5ROEjAUzpIACoNFsoR817Lx2pSDESp5InELA5PvIRayA5XVwjz2VkkcxF1Dfkietp6MT02DVvNhoDDj0NPnoW5UsWmwdUY6h7EG66+AePnRuH3+MR6gG3lPJVCHUr1N5O19CpXcrYKYJZv6SECB5S7VePS3GwhCyBYTEeZX4IYVrtd2H6Uyg13tSFlKaDhNeHIif0YWNOFudg4NFsdOm0uanV0da/Ci0eOYXh4HaYmx5HJLMEX8mE2tQi3zy0S0gLapksoxDLQa1Zo+QbWdg5gx5rNqKaLyMczqOfLCIc74Aq2YzEek3nu9VGKP4toOo6quY6absbRC6cwkYgAPgfKdhOSZNB5bSjlFuB22ZEvVqA7PAL+jo6Ny/pazOfh0M3QahV47TYMrxmEizYeBRNKRbuoadhQRYtXB0p55BIxZJJJdLR3IV/UYLEH0dndi0S2jLnFJdQaRbR1+rBl42b096xGzVHHhfMTODt+HjMLczCZLQi3t8oaR5eHZCYte+vcVBxTkxEkkwnx4AyF6N2cQ7GQl7+H167FlVdegeGu9YDLhJPHTuL8hTOoVWKwmPLweN2w2t2YjSzh3Og0RicWkUhW0T6wFQNrd8NkDsOih+Fwt6BSNSORTglgLwUHJqqCqKIcAoxUIeGCQbuHWq2smOc0MzE1oHMvkIKYmigPsECOuwM9yikvzLjdJIVsXE9ejksyDjJuaeFArjxLL6ywajZYNF2UOGjdweI9i8ksIKB4GNtMyKfn0ahHYdfjcDrjqNVm4XVWUMwkJPbyOoPwu8Ow62rfJnCWTM0gm2NMQK9trmlWrOpZh5nJJPY9cxJLsQr+4L3/BVdcdo3sZYePHcTo2Dlkikvop/xsSze62/vQ5l+FItUmNF2utYYyClUWcZpRKtNGJyD9lytHUSrGUczlMJeaxUJkAYuxRcxEZhFbiiKVSwl7mWNePNlrVTicOiw2EzwuXcChQqaI8QuMz2vwubzwOX0o5QrwuT3C7Pd7vGgJB5HMZPHtHz6FdKWMbZu3SXzA+ZDJZKUQr1yt4J33/C6OnTmGfQf2QXfZkCvmBHw/P3EeWzZthNNkRyGWw9U7r8Drt10GUwHQ6zpMVU1iWQbHqpiA8XMZHmcAZosdxWoFwbY2PPrkkzh88iT2vP4yfPKBT+Gm22/FwEAvRs6PiLwxf3qdPlRTdaRTEQTCDWze0Y3V69vE5zabT8PK4r2KhliMxZpOTE1HsH79Jtyw52psaB/EQmQaX/reg6jY82joZbh9ulilOMw+vH7XjTh/mrYqp/DHf/QxnDw1CTPteCxlFIr06iWLXBX/nnzpKI4eeQHFQgrlchqFfBJ/8ef/F9avXS0FB9/85rexrm8Dtm7chGKO/tFF2MgIptwSeK8aqNHmpGGGZnXg//4fn0RLWzcy6Txmpudwww1vQGt7m/jbL0YXcfDQQQFojx89infdcw9uv/U2dLW3S2GnUtBQ+6rsFWpnVIxb8RhXz7uCyjIWkAIvMm9VMSvjMClsaKpIGFVVUlhntqLWYKEF92QNlSZYqzf3zuVWD4bChwoD1N66PHfyi6SejPOoGEDtMcZ5lv80XmcBFb+ZXzFyFJT45d8Ga9WwZGCcyvwF38/XOPYp+2x44vJcVDhjLMs4ljkW7u/MxXBfZz6H5+D7WOTOYkUei7E/j8PfyTrl/xuer4wZmCsxrKgozfxKYHt5/11U5GgWRi23mvhF+vWVn+V5DEB++f00+tUoxjPugcF6/mkkiOWfN3JtxvuNGJPHNeIa4z4u/5t5JLJ6KbnM77179zbjwFcFW7hMJlP+l9k/K8da6YGVHljpgf8TeuBVrYD/JzR0pQ0rPbDSAys98K/pgVcrlWwEq/v27cOHP/xhCRIp82sAsAxMCa4uD6D/Ne0w3iuJuOaDB4/F5N5yGSA+APChwHi4eK0+JsZDyfJk7PIHg+WBNoNjno/n/v9LgofnM1hHbId4yolk2E//EoCM0sfCuJX6fJRQwjs/8E5Esotw+FzIVvIoCfhCkMEqYAwZtyECtiLRU5IHUl4XQRR6oUlSSBzb+F1HrVIWBlsxU4bL5sHWLV2YmDyByZEUYtES3v2eS2GyVvHEjw4IU1TTPLjkyrXifxb0bsFL5yewVEgolpfJIs/KoyMT0JjU6epDONCO2HwCN91wK26+6U0IusICIllrFtjoVZUj+FyHL0ApsSpyBTKFG9CsNTgokYUiMoUELHUgW8pifHYCkzPTkviYn48gk84hsjhP0gocTjNslgqSiQXYbBq2b1mPbCYpfn51ts1iRrEUQ2tbK148dAbjowkEA104f+48fusdb4U/WMf03AicDrsA1NPTeXz74RfQ1j4oD54EjkPBIII+vzDxOto64XQ4MLx2HXZs34HOcCecdgd0jw3+ml/uDWVXLboF5RoZdlUFFPG6a3mcPHUSn7j/kxifmJAk3rVvuATeYBl2hxU+Txu+950nsDBHj+hh1KpmzEzNIRD0o6HVRGaOPnHjkyNo7+gRWbMXnj+MeqUK3apjZnwKjUpDHq45Fm6/7XYcOXoEp06cxM5L9uDchRF09XYLUJvOZlCqlbBxy0a0trXg2w9+DT0Dvdj0+m2SEEnn0rA7HbDpNqQyGZEpVD6zyoNOAAKhxjZQrpZlTjv5frtNEikEiKORGN5y1dvwve89jOvf+Ab86KnHkS/lYXfrIoWWp79lU/pTQBDmvOvKo5GJIkq1ETgi2GisVSqhSNCXIKvyZGS7COJR3o5zgq8ZxRvKI0mBHpJY1fgZMqEUYMtjEdytNhQwoyROX2bKCRuSrAkm7Zf5K4lEGf0YmZ1tfimQqsmQI6BcIYtSsQT5ZVTg59MFrOrqQV9vH7718LexcetG8Whdv2U9pmZnYXXo0g5iFWTnso3k1NAmzdyoCUuHrdQtVjTKdcQXY3jd7kvx7nfeC12j3GEBJgKXukMSWqVsGjp92VwekQVWld30E27IfSTwzXMQbGSnUFaSiTECJQSq7bpdmJFkzfGbhRFM5Mj8Fxl0DasHhyRRTn9W3e3AiyePS8U6E0Icj2R9s/+SybT0J70GObd6erovSs9TMpP+tuFASPp2Zn4Gvd290J26yIvzHiSzCdlL2LfxWBypTBrhcBsCvgAcVockHROpJGKxJSmyyWRywk4iEB0OtEoStVwtSSIa9QKsZk1kvu1Wp4y1ZDotaysTypR+p6Qy+yeTY59YRMaaoCCLBAjgnjxxEnML8+hoaxeZ8Hg0JtccjcewFIujUCoKw8flsqO9vVWA6P6+AbSEWwVEZMKQADoBB1VoQ4CUzHyCYhZJxtdrHAtNQVzKXNbphV0WJNCqUx6U0ptF5LIZXJg6L6yHp59+EqPjo8iUC9DdTrhDfmh2M664+gq0hEP44v/6R2weWoPEQhTZxRzu+a3bsXntBpQSFZw+rvzOOA4ILLicThTzRRkLih2vgDqbxSb3SZiv1KYk0LDMC1TmFn3MnW5ZO3kNBpCr0q1Kblmp/r7MsBTQVRKq9KpV55LPCe2XrFnujVwoFBNFMYDVawRE6E+qvppIKc9DII0KIiJoIXqizXPyV+X7aoCcAq4IrqukkOk5T9BXHU5J3/KnsLYNiVNpv5JH52vc7xiPsKBFvZWf42v8WxWeqCbyWJzf6nN8jV9sq7TMaKfIS6tjKiaxarNi+Sr5ZBarKFYe5WsJJDf94GQNMwAjBXBLjETQkeOvrKTCuZdX61VhYfK61Vpvk3vIAhRjHVPrqJKaFJWDJstP1kcp9KtKwUc+n5M5yKI3URwgq53WqHJ/jLGg1AkUdUqxhg2pejVeVGqevrF1Fjw1u43e6TaTCTrvZq2CTDoBi9OCtoEuHJ85j0cP/BhVpwZnpxOazywStbQOqJSqKGTLSEVTSCykkY8X0B1sw7q+NTjw1AG867fvQWdLOyYvjGPblq1S1FIq0NOQtg3idKtUVQgCCYCv7qdS/ibyXWzOg6aQODdT+aJCA1nilN1k4ZkTuQL93StwBrwwhz1Imwoo19J45sDj8ITJFnaiptUQCLcimaY/XgDFYg5z05Pw+91IZJZg8drhDnhhqpoQnV5ANVPGqlAX5s5P45arbkK3vx22sgmxqQXkkxkE3X60tLRiLhZFtlRAqKVF1mx6bczFI3CFfdh38jDGY3NIa2WY/DrylhqKpjoclPcu5AR8K5Zq8AdbMTU1I7Ku8XgEGzeuwYWRC/A6zdi7Yx2yybgUlU1NRlEtO9ESaEV70A8n0fYy5avNsDQsSKeLcHtbkS2acHZkBtFEEes3bcWOSzahs8+LTD6Jk6dO4ejJ40jnc/D4/Whtb4cvGBRwjfKq01OzAgqkUxlkEzXoFq8UDFTLBYyPjwhoev11V+GOW2/Fmp5BeNwu7Du5D9/87rdlH9q+dTNa/ASXc1hYWMKRYyOYmEqibvFDdxL5V+EAACAASURBVLZj266rEWgdRLZgQiJTgcniRMNEyeoEnG4lCc6iH6WkwHWd/rO0OFYMfBnvyoW4+Y/reFkx+xkj8JmIgL4wbK2wWWiDUhNAjEUABHMpp889oejmHG/KLBPqbai5a9Es4tlptWhw6Fb5NtHHNp9FoTCNRv0l9PfraGuxolaJI5taQK1UhdPsRsi9Ck5bEKaGDZUy5arzyOZiKJRn4PTmJKbKpKu4dM/1mBhP4Utf/D4qRR1XXnEj3vU770HAHcDfP/g3+OzfPQCPT0exnIPd7oJdd6G7uw+Dfevg1D1iz7JheINYdbCA0WrSkRc5fNpC6GhQlaKYF5awx+2W+5YqJ1GsFFFtFBFdimBhcRaZfAbjkxcknibrlH7vgZBP4oD29g4EAyHWEqGQyWFocDUujJzHUiQqsYvdaoOdcqycwN4Ajo6cxw8feRwbNqwXsJfALW1u8sUCBocGcNftd+KDf/VBDK1fg/GpcZw6fRY+vxU3XHcNTEUgOrmAncM7cMvVNyM2GUHI1YJGiUV+3A/4nGZGRdbEGlxOn/hzazYrkrwvjQqef/GgFCOEOsI4+tJRVBtlYYDnchlMz0zCVNGh5dxAvYyObjc271yFbGkebp9FgNvW9i6k0iWk0mX4A+0YH59Ca7gde9bsxHUbr0CjUcGzx5/GhfnTsPqBmbkJiQXrRQ27t1yFnVuuw3/74P34vff+N1SqDixlE8iVE3C6dIkJZ6en0bOqUxRDDh58Dt/51lfR2RXCwYPP4KMf/TBuvPwaPHvox/juQw/j5mtuxa033oyZ6QkkFxfg87gR8vulmIfKAbrdjWyxgnB7F77+ze/ikR/+CLfc8mb4/CHZj8h65jxhTOlwOXDk0CF86xtfFzby3W/7Tazq6oaFSj1GcZMB2Mosau4jxt7fXHfVZt+supI9twnuGmuzkQ2Wg6o9TNnGvKwmwo+xaPLX7Ws5KPla2Kwvx3MqRpOdzlCl+Bm5jl+3fny112MU8y0HoQ1FO6NIju+hihslqT/ykY+IVDMJCK/yawW4fZUdtfK2lR5Y6YFfrR5YAW5/te7XSmtXemClB15lD/ws4FaeW5rSe0aQTUmb3//93xdPFPqUGOwXo1LwtQKpxrmWB/PGJSwHUY1A32BgvFYg1XgIMc63vErVaAuTbgR/jD545XteZRe/6rf9a87Dxx4+UhJqosddHvTWbOBt970FZStl9Two1kpS3c8Ep93mENYT00HRWESkbJkoNZgzfFimZ2KIzNNKSRKyUrnfTDDT19BnsaCrK4NMdgyHfryEyFwDf/uFuzA+eRjHjo6gkOzA6sHt2H2FHafOHYPfeSlOno2iYGqgr38Avat6cf8n7hcw9fbb7kA41IrIXBS62YljR07AZnFiw/rNuOG6G9BNJmtbmySpdasd8WRCkk5ejx/pTEYe+MhuLVRLWIjMybX4fG7oNiZA2CsNAbIJ+MViiyKJNTk1jgsXTmMxOgOLVoPLZUNiKQqHy4VikawgAmhJmG1V6DoT/fSybKC9rR1Hjh6Gy6mjpbUDZ0/NY/9zL2Hnzr2ILpXR07Ma4ZaQJHDoGcuqZZ/Pi6Gu1cp/slFDpVGB1USgpYb5xQWsdvcLg4+swXKNYKwFJt2EC5MjeO7APuQrOZwbHcGjP/ohNmzaIAzsdet70N1F8KOMg/tP4UePHUIuY4HL0Y73vuf9OHTwRUxMjMHnd6J/dReCYRce+PT98LgCeNMdv4FisYrnfvwskvEUquUKwr6QSFkyOXX7m9+M82PnBTj7rbvvwgOfegD79u9Dw2NGuC2E1FIc1aUK4AF8QR/2XLdXwNp8pSQMQ4JO9OQTSW56VVnMck/40Ek2K2XgmJ3kP4KSHo9LElQi1ac1hPUw1LkO//0//SW+8v2H8J3vfxNbd2xFuV4Rj+OmIZu0m2ADwWcmxkVSmIlin1MABAJhTOoQMFdM+CrKZTLANDgcuoBprObmdyqVFuCAoJFi5xrV6hBWJWV/xRtawAwClqpKnnOH12BIkrEN/OLaR8aocd0EDAXItViUzGsTxDLWl+UFKcb7Xma4aQICujQb7n7jndi2eSu+/J0v4/EnH8fajcO4MHkBdpddGEQi0yqMW/anYt8RhyEwqbx4FVbFBYPelG2hFgyvGYZOtgAZYnUNdpsurINaOQ+7TROgkNfVaGhw2O1yHDL3CcrwHitwSoE87Hfll2cSgJgS7Cz2oKQy+5m/R2MxYbD2D/bj/Mh5+TwVDM6eP4OlpRhuvfVWkXBLpbgOVQTkYzEEPcLJDtywcaMw0oWll0xg5twFDA8NolquSZKa3llswW1vug1f+PwXBOAaXrsenV2dUlCQSWeE5T1bmRcQnPePXUKAlew6nqu1pU3ALrIC4vElKWyhhOue7TsR1p3YsW4rKo2aMFD4uQSBYG+bjO18jt5bJlmrCJxzvPH4JTLoKxU5Fsc6vfgoo87kPfewXC4vgHJyKSGg7vzcHOYXeP6otJFM/JZQK/r7BwXE7WhvFRabsRelyRzLpAVMoy8nWXtM1CtPw6Z3qqbku+l1W6mWhI3r9jrlXtFT0WSykLCORx9/FI8+9RgOnjiCc6NnYHZYsHbDEIaG+vDId78NU9GBa67bIjLJIU8Am/o3YF3vEEZHx2QuVIr059WhNTQB8FnwwDFfZVECi4xqdZSKZXh0Z9MD1mDAkhmqmAwGuClJq6aXbDOTKuNagV4KuH05PuCaQtlqzmMF8hlziwBn3dIEPw3WrACbSjaT98wA0sRnmrgu71+9Jswrskv5LdKptBJghpb7ojDi2Q7FKqYEb4VSpmxDs2kCypKNQ7BVgFgDgFXgrPGaAmdlVRBg7yfez6RwE9SlxClfM4sGp5pvAi5LPykg2sTrYhMJXtYMNiwLWKgqQNCcLCF6Pb4MBouCr1B4Vf/ycwa4ffGnqMZSorgunpLsP4LWorBCUNai2OFMpBO0Xw6e8xhWgkUskKIVAtm0BNFlf60Iu75QUMQPMtllHRNlFha7EJRXe7EAXMJG5H3jHqMKZHg8gr88Fv+Pnqol2WkUr5Vq+4R/rQ0TnBYz7FaygJaQrRXh7QzD09WKH73wY/zw4BOoOutw+93YsWsnWlraUMiVsLgYQzKWhLmqIewJITmfQEeoC5Mj47jnHe/E977xLfHVvebqa0RuNhJZFJUPnRKbktjnpqgWYa1u+DYDVo0yuAqgEz9hJXateGEE9SmnYmaBBhOxZpFoL7K4odMNzachX08IcGuyVxHqDEqxRblRF/Z/e1sH5uZmYbNoGBs7J8VoFjftC0rIpwoIuQPwWNxYGJ1FYjqGP7zvPyK7mMTSXBQaY55gC3xOt6zds9E5tHV3SNFKPJ1CWWugaGrgzMwoJuLzKFEww2VBzaGhaKqgbK5BbzjgrwaRiuQQbunC7FwUXq9PZFIHhzrxja88hOHBIdz85u1YXJhGazCAuekZYWwRvLdqGlx2GxwcI8UC6iUW6rlgMtnx4vFzwrrdvvP1uPTy6xFs68Rich4Hj+3Dae4niSTaOtrR2bcKJrNVLBsWozHMzMyhUC4Jy5SgJScRJWDrZQsWZmextBTFtVdfjve95z4MDfRhKjKO5/Y/hSeffkKKDy593evQ27cK8aU0Dh88hzOnZ3BhbB6log2r1+3B5u1XItQ2gELFjEg8i0y+ALNuhdlCH1sqhvCeN+VYabnAeJDrgxTbcC0h2K8UPDgnjXWMe06BqB+nPWXVWdxKL1qqjbBgQqTfWZTItYp2Di8XXNTzVDqhR7Ym3pz1WgloUAK5CLeL8dMSyuUENFNOJIk9XsrNJtCoH0e1vIRCuoxyrg67xYXOUBtC/oAwyxvVGjKpDJYS3K+pNGKF2ZaH3UWmshPtLUN4/tmz+JvPPo5rr74a46MLeM+9f4Bbb7kF33z4q/j4X/8Zdu3eiFh8HpFoCouLRcRjKYmdyARm3MC9n6pI3Z1d2Lx5k7DJetv7UGgUYKqb4DUHUcuaUCoURH2CLsFVVOBy28VGgIz2mqksq0C1UUIsH8FiNIpzF85hcmoSc/Nzwga06XaEgyFh99Ef1W6zoJwvYikaE5nkjcPrcObceew/dQrbL78CD3zyU2htaZXiGo4ttuv82AVEYhHc/+lP4elnn8Th44exdcd2HDryAgq5pMRW9WId63rWYPPgBtx+w5vQyNWhlTXUipThVUoMjIu4nklhkKkGm0OH2W5FPJuEyWnG1773TSwkFmB3W3Fh6gIKpSyKJdqNAEG/DzaTC16tQ54DNm3rx4ZNq9Cw5JDOJWC2aiJbPju3hGQqj1W9/Uinc1Kg16P34z9c+24EfEEUrQWcnj4Bi7uBp59/EieP8VkujCsvuwlvvPpOvPu+D+LKq26H7gxJQWd7d0Dk2BmbuRwO9PR0yTNAIhHB1772oIDz+597Ah/92IcxMNCJHz32GGZHF5GOFHHfO+9BV0cb/C67FBuy+IBqG+kM43grlpJZtHX2YjG2hP0HX0Qg1IJCqSI+qqePH8M7f+89WDe8FpT2DwUCOHHsGNasHsKN112LjtY2UZmxUt1CREAMsWQjclCqDLKvNP9LrcbqS9i6Nf6PUu75iW8j/mju9Yb9g7GKK/fRX92vf4kJ/MtiCP/q9sy/bcsNhq+hhLIcMGfBMf/+0pe+hAcffFBkpvm8YnjfvoqWrgC3r6KTVt6y0gMrPfCr1wMrwO2v3j1bafFKD6z0wKvogVcjlWywYHk4Sub86Z/+qTxYv+997xNZWH6JvF4zYfpawdSfxdY1ErFG9eFyCaJXcZn/21teKS0k6bJlyWBDBtEIgl95/tdyzl/mZ4Q903ykJHBbREmA29+4580oW0pweB0qdWmmL5Ty9qQnLj1K61YzGkzsShKUjJmGSHuSJUIgRrFyCMhQmlh5LLpqVtiLJQSDi4gnp+Czh/G233gLXjj8EMrFDNYM7MXYWRP+56e+h8/+013wtVTx6PePwxdcj2zRgXyxjMd++EP4yMquA36fH8PDG2A126A1LOIzO7R6GI8/+gRGXjqFbduG8RtvugY93R1Yt3YjHJpfGLFt4W7xucplyYIm8y8Ai4ntVkyyUjWFGgoic8fkKTdvMlktTZ+7So1gbhpLS4vQCN66dQEQY9EccoUKHLoDxXIWobAHVr2GbDaOAqv6zWRYkKHYwLq1m+B2eZBKFeHz9cBm8TUT1crfiMAqPeQyuZSS6aqTOV6S83jdLrgcHmTn52DWKa1awvFTJ/DN734N58fP4JLLCYja8NzB/QKq9K0exHMv7BcQrLsjjLe86QY89shjOHN6DkF/F4K+LtSrTryw/0UMr9skySuCwL0DnTh16kUZGYl4EqhYsWbDMBbmFlAuVESSOZfJKpak3Y50JoVAKAgqhE2NTmL3lbvR0tGOA0cPIRNNwaQ3cNfv3I1CJSfJGmaayVYkS4wewvFkUsBD3e5UY8aimI4C2oj8rGJliRSfTmYsJbcyTX8ni1DHJ87MYrhvPd7/3g/gs//0WYxPjaFG/yzdLEwdJoYoB0wgRYDbhkkkOEuUwdY4Zuk3pYlfIJNfBOMIIFHWmAlRO5NgZDSIv1xZJHKZICXwYPhpGkxbh52SchxjBHaV1KUBiDFJJHTc5non6yO9LpdJYRoMesXiVWAT22x4MFFmTZIgTck08aC76OepmGUi95wpYdfaLdi1bQeee+FZXJgYRaA1IGxkk8WEQtPrk4CN4ngpT8ea1kCdiV5KQ5JBRwakgLeUok8jm07L3+wDK8EBysKyTaYyrA7OeQ1FMpXpBWglM7rpJ0oGskaGOCU+G7BSFphgSQPIZXOyPzD5Kp6+ZUroFZXEscdzUWaNxQEsFHE7ncLMSi7FhOlfqlSE8cp1Z2F8FmaHDaWFPNqGu2Wto9Rxd3cP5kcnUJjJorPLJz7rlHjj2CiXa3j96y8Tr8KxsTmRRuxoD2Hbti0XgbxcKCvJe7aXYOrk5CxsVk08aE+eOI7unlXS9/SYGxudQXYyB2erFYOtrfA7fdK+zZs246orrkVXZw90swPtoQ5hwzWqJth1h6T8OMY4H+wigU5vTTKfNfH0o9eglDDwnpCtSJ9lFjjUqsimsyI9HoksYCESFTm6eDQpY8jl8ggwyr7s6+/H4GA/XE7F4HLYrQIX86Rmzaq8iIv04yJrj8UHNZFUtukWYdvm8hlYrZQpJ5hThdcbkL0iU8qijJL4aD/17BN44fDzwrpJZeJwOXRhFAb8XvGo7A7qePPNNwpY4HF7Uab/V7kioB6T+wrENskYElCPrLJSA5WMFagqputFZQkWHzT9a+UyLrLPZPLIe7mWGIC1EQdcVOfgGy4ybV9OvtZRE1UKg5nJtwnztskENWKOn1DeMCDIcvUiU1QBvT/JuBXZ3qYnHiU5601/O/bjy8ClOrdILTdZv8K+FAYsmeqKJaraZCSHjQSz+knJdo4hxXxVUs8XvVSVvrMiEDXZu+o9yg+c2WfDR5jjTcU9Jikk4flZTCAevNLfKjetFAbUvqWYy03OL2UCeWwCQ01/YSM2vFgg0qQ3yScNv122jxLiTf9btk1UCMRbXMkzG15vcp/J4qXEss3SlB5W1yAgaBPc5rWKj3Lz/4zr59xqmDWxPeCoU2znBiiUbyaQTSC4DmFRMh0fzS6hoNXhCPth8dgQySzi6EvHMDI6It7BLe1t8PsDYnuQSqSQTeQwdm4cdosTLb4Q+rv6cOt1N+Lw/heQSaWE7bKqp0d+lgol6cvl45YgG+cj9wpUy0qiU+S8DdBWwQYilQ+zrM+cw1Yzi2esqNTLKGhpdA2FMLkwglCHFwdf2o+SVoKvNQBvIIiJmRnYLHaUSwXkcmm0hYNwedyIp3KolOuiSFBMFZCNZpCPZfG6HZdi18ZtiM1GUMkVEXB5xeohk0lJwUtbeyvMdh3z8SgqWgOpchGJYg4HTh1D3lSF2aOjodPzuoq6mYULNTRKGsw5F7paBpBIkL1sQpmeyaji2eeexOtevwVXXbEFifiMrF0EyVr8IbhcOizmCkrFrLCtPU6XkN5SiYysOcVSHWvXbsGWHXvR27EOuWIVzxx5AUeOn5DYNtTWhkAoLOBnQjyVlzC7QOWVrAzuhYVFUb5oDbXI+ljKVVErNHDppZfgvvveBbtuRioRxeHDB/Di0cOw2a1o7WhDIBxGNp8TNu+hY6exmHLA4V+Lnt71WD20Be1dwyhWLBibiiKVKYjPqtPtgN1hQrGUljJCn9+FKosiRW2AawSZsgRtGYsLTKQUP5r2DuJ7S2lkjnMulwLccs1QIBT3DBaXyZrPON/MuEsx3BV020BbJaykxRu0fcijWs1QJwOaloXJlIDuyEO3UyEiBRNSMJmLMGsZ1EsLIhXs1sNoC3Uj4AmKHQVByEwmhlqdsVEZKrzRYbW4JcbTKJ9d1XDs6DiOH5lAODSIifEYfuvOd+I333oXHnnsYXz3B99EV3cQJ146jFwhDa+7A7ks1xyz7E/5bBout0PiB56DxUlk4IdCAWzZsh59/auwbeM2bOrbhbC7C163V4o9coWczKNStSjFSWYrkcCagJq6wwabZkGlURUQ3W6mdKuGxWwEx08cx4ULFwTELbJIoF5BrVRGwOeVfSwcCODMyAgyjTpSlQqmJqYxNzuPnq4erFrVKwUxFt0mbN6GVselV1yGXCkrhZAenwudnWGcOHoMmXga6/uHoZWAW669Gau7BmGpmVErq71D2PhE9+WGkUlaRaGSh53PclYgkolh/+H9ODV6Gu6AE1aHhcgiKhUWGJG8X4HD5kbY04Ezp19CT38L3F4zzNYqCuWiFI3VYUF8KYtEis84YSlw4/NKsNSF37nq9+HQfUjXE6g5y2hvD+P8/Gk88MAD8Ni9uPaKm3HJnmvx0Jd/iKefOQqntxVd3e2YnR9HX3+vMJRpe0Hp1kDQJ5Ljkeg07A4NC5EJvOf33onBwW7Uy1WMnZrFt7/xKP7kD/8IO7dsxvzMpMSC5UIeHpdL1j3NrMNKP27djf0HDuP7P3gce173Ounrj/73jyG2FMPuS/ago7VV9pFrrrkGX/j853Dg2efwwAOfwl1vfdtFn3GOBZOssYaqgZpvsgc2H8yXg7cSm/BbkFylxKOqpZalg5f9any2KYJx8Sy/zGf+f8tj/TS257/l+VfOpXrAiKEMKWUjz2bErXyOovodn3X/7u/+7uL7XyWBYgW4XRloKz2w0gO/lj2wAtz+Wt7WlYta6YGVHvhZwK3h/WoEj0ywMSH/rW99C1/96lfx1re+FTfeeKMk2pioUuwClUT4Rb9eyfRdXulpnGc50PpazvfTmLw8jsH8UclUygwqBo/Bhnst5/pZn/mXAOufBWTL8chiYs7W3ECFcGUtj7t/7y7MxefQ0dXOlLW0nfJpIrPI9/MR1KELKMMEjwBGGnMyZEYRaCkIGEOpUV5zoai8LfWKBf3BLvg8aQRasli/vgs2ax2jZ89jKdrAUO/lQLUVD3zi8xgYduLe/3QT9h/4McbHKrDZupEvNDA3Py1JVHrEUvaNDJnYYhw93avgdnsRW0ygta0dTz35OFrDXnR0W9HV7UdLqAtT4xG4HAG8bu81aAl0YmhwHTrbe1CrkPHEpDCl3pQUpEqAU+LVjCpBRvkikEgvXwomAsVGQRIeZNFmi0nY6cNcq8JlbUehVJOkWMOUg9nM5Cpr9+lB6oKVCZ8GhdMyIqNVq/th0QhKVeWaCMxwPhA4JpBMuo+0plJDIp1AJBpRPrRYwJFjTAxa8ORT+7G4NIubbrkauWJWySVrwJPPPCOS0w6nC0NDa/HjJ/bBXCXfyg6/LwyHg3JvrQgE2vDoDx5HPqPYnhs2DmPP3p343Gf/Br6QG7puR2QxCofNIYUWTIAWsgXpE5fTJb6DzBeVmdxrVGH3ONDSxoSfGUcOHYG3xY/dl+yG2+1CtpCCy+tChqCryLCyvy0ioel2U+aSVf2KXVIqFGXO8HP0seV9KZWK4n/LRByZKOLviAbaWzrQFejBI994BG2dXfjNO9+KTzzwCQxvGka2kBUJTqPaWBJcoijIz5oAlxmFOhmyukgwMyFL0I4sZcp3ks1FII3JXCZB+ZBLIJ2+pvTcFUCtCXZI4pREJ80i94/3lclQkXxu+mhSvlJA5KoaayKNLIwwxfDluOaXAU4QEBEZ9JqSUjYk0QkWE/RU7L2mz62wDpm4p8xsDfVcBduGNmPHlm14+IcPSyKvUC1Cs5qQL+aUxzjbS380Tfkq8r6RpVNqlFBrejIxGUwWqwJvGsKo5d8CTMs1WgTYpmFw1UJGHH336gL4co0Rlo8gV5q0i2CPyH7b9YsgIecJjyNM5KaXpcFWpJSuAdhKktlqRblYQKvHA3OtgshCRNjQMoYaDZw7NyLsq5mZWWHOkjVEoJWM60wqDUfDjMjkDG666SacPnNazkkfYvrHrlm7FtHoIqYmpjAwOIhdu3dh//59OHbkOC69Yw/m5uelLS3hMOZnOB9TWLd5DdwuFwqlApKJJHx+n/LczWbQHm5Db1sn5qamMT+7gJmpWbSG2rFuaD3K+Qquu/oNWNWxCj3dfeIdzqIIQkVkKGrNgiYB7Vg8I4BtQ+aOrErN+87xo3xPTSJBW+E6ZjKLX2gsnsTk5LT0BaUZmVxWcuSQPmptb0FXZxuCfi+8TodITZP1ZGkW7Mh9k+xkU3KYrE2RASe7skbbcwEa8vmiABUmM322y5L0bljqOD9+DiPnz+DU2Zdw7PhxTE5PwWYro16KoVwo45abL0chXxW1A7IZs6k8QgE33E43HHYqPbAwQJf7g5qOaiaAWtmh2PaqE2Rf4JjhuLwI+L1CTk/mDf8JoKiAWuPrlfGBkvZVRNJaoypSost9YAncGpLo6hgKtVRyu4pJK/Lm9Kpugp1KCZnS2Oq+vRyjME5oMoFZOsNCCWEMc/40xGdRZN3p2SpM6CaYSx/IJpvHAGV/wry2yRBiP7FdwqbVuOI1WbVGG4Rmz11NgbIXx5Sw5LnuyLQVsJrXInuVpnxsOWfFN7cpZSyMLxZvKW3fpvdvU9Zdwgh5c/OWKXBWAc8KdH55HVX3x2BAiyLLxcKUZesE/5990vR9FSnASkX6nfspFT8E5G6CtCK7LPLk6vYT1OZrUgBgpmw+L4nFCxaRSyZplfOQ/azVyLw1wdJUHiAAoHtcyJSLwiJlkYuuW1Gql0T1omKqwe51IpKIIboUQyKRgs/jg9vhweTopIz9Fl8Y6/tWY82qflhgEtbe1NQUFubnsXnjJgT8gYu+yYY8tgDvF/cbJY0rUuAEFpoALvvRatGh1TVRIGBxG//mnKyb8yhXE/C2OlDXy5hZmsD52QuomesoVuvwkNFvs0vBEYtSKIMbXVyE3enF7HQEVlgQnVnE5qFNuGLP5fDpHsyMTaFWrCLo9coeShUEgmZkPNpsToxNTaNqNiGWTWM+mcDRs6dRtZrgDvoAKxmltN2owmbjPkMJ7DrMDR3zs0vIZYHO9j4U8xW8ePwghtetx61v2oX5+fPQwH1Yh9/tRy6dg43ztlaUojve5Fy2gFy+CN3uQltbJzZs2oKWQAcS6QyOnDiGsfEJVBuA2xOGwxVEMp1DNp9HvljCUjqF+FJSCvwYR/F+tQZbBIwr5ooizbx79y7ceMMbhOV55NhBJOJRvHj4EIrlInpW9QqAnkinMXJ+FCMTU1Lc0tq9Gq6e7XC1b4Q70I5cgSoqSeTyLHKyw+HySPxTrRXQqBfhsAN2O1d2VTAm64KsNfymfDhjcxZJKhUIVThJdLa5ZsAEB5UUuDIZvpgyDdU8dLudxvLVlGBn/KLWiK5Si5KepxVHjaz2PKyWAmy2HGqNKJzOAhz2LOqNKErlRVSqSaBmhtvag4C3DR6XE/VqCfnMEvK5JBq1IoXMZU2VYjeLTSxbKO1rtwXh1lvxj//ra0glzNnEZAAAIABJREFUK+jpXINSScOle67Evffeh69+7St49InvCxpWIKgXmYPLxUJOG9JLFXh9XpQqOSSSUYRCXmRzBGIhih9ShGe3wuOxy+eoHLJ5aBf2br4Sw2s3YGBgAK2tLRLzcT1hH8vzm1lDqVKQNZm/88vW3GtZPFVBRawvZG3WzCIVXWkUMT87h0qpJGA42d8vHHwBX/rG13Hi7Fls3LhZYq2O9g7ZnyvlKiLRRQTDQZisJlHX2XPZHizGF5HOpuSavG4P7JpNZJEbuRrufstvob+jD5VcRWIsfqutUJOiWrqmWhoVUckw2c2omClBXobFZcNffurjKDfK0B2MQwtwOu2oFAvIplLYvXOXWDqUyzlolhrS2Thm52fQPzgoYK3F7IRmsaNEVYNGGaVqXoqHOswDuOf6DyDI8dzIwBowo2jK4ZEffRc/fvopdLd1o6O1BxvW7UI8VsSX/vm7cHtCuPSSPfjWNx7CW95yBx78+3/AX/yPv8bDDz+MaCwKf9CDs+dOwOm2YnZhDOs3DGDLtvVyvnS8imMHzqEt2IqP/vmHxeu6nMvAqeuoUibfpKGQr8BssyMQbsPhF4/jsSeehr+lRZ51t27bgUcf+4Hc53Xr1iGXyyLk82N89DyeeOxxvO2OO/Dbd78dreGw2IHwmUrdf7VPqacy5U37ygTvRcatmoLN4qpm/LQcuP2pD/XNT//c9/2yswi/3OP9orLIP681K8zdn9dDLysuMLZZnqsyin9Z/PzUU0/hi1/8oigW3Xnnnc1C6FfN914Bbn/+bVh5x0oPrPTAr2APrAC3v4I3baXJKz2w0gM/vwd+FnDLROnyoFEYMZqGSCSCT3/60+Jd+Pa3v11YT0wgM6D8V8i0/MzG8VzG+ZbLw/xbBPwGSGsAw78ou/fn34XX8I6m9ClztrTJqpqqiOej+MRn/grjs2MiZ0uwy5CppISm1UyQyIKi3FcyXjR5vVQqSEKKXrdlsuwIUjZlZqtMmDKZVtUk6dDa6oTdXkIxH8emDWtRzFUwN5VAMWPFujU7cPLkKUxMXsANt+3E/MIMkkt2tIQ7cOH8hFTjJ1JxXHfdVZJwmJgax+zMvDDBmOjr7lqFYDCEaGwRQ+s74PQ2sLAQEZYWajZE5uJYnEvAVLfgmiuvwfbNO1DM5SVRTWlc8fisQAA8grL0gMzTE1cYmEyEOgRYJOhhZWV/OQPdSYZCQ0ASJhadDq8kC1UCtQLdTsYiWZcEiM1wOjwCCtILirKIlCYju4WMWAH8xKNKedcScHS67JKIji/FEI0vYmZ2VgAY3V8XueBCPisAYW9/D7xeN6amp8Qvkiyfao3H0+Gnp5PJgpmJecTmMzDDikwmDd1uQX9/LxYXF1As5QXUojyjVdcxNDSE2dl5YduSMcyENJmSRYKpdQKGZL1WhcVHEJPMNN1tR7A1AJffiaWluLAIi9kyvH4ffCG/MCF0l450Jil9QIk5+tMWxaNQAae6zSGsg3KVwDh92cySeCOwQU9SghBMSjNR5XI5BExNJVPCmrj20mtxaN9hkcJOZZPIFtLiyacR4GWSsOlRS+CLLD4iDsK8s5DHUxW2o2bRkE7Re1RDX3+fSLOSOcQEWxMfahZhALqwIw15VcU4UzhEXQAaMtIJdtD/mfOFQC2LWZhgZd8RlOB5BLCnp2QToOF18zWCjSIPWm1cZF0J6NRk2fKaKGPOpCEZI4YsliQXbaTYaKiX6+jvGsDe3Xvx1LNPYXZxGprNjFqjAofLLj6ysl4RzjFZFMNRWAJsm3r4F99byiqSVStJYyWtKr7BjYYwJThHCCaSLSVgNoGFpnetsINF6pbsFa4jNpHXI/jOThWZ5SYIdHElE+nVZXK2wkqmtKNN2sw5S2lHU7Ukkph8Lxm7quhHFT8U8gqAZ2J0cHBQ+v/CyAjaOjpkLauVq3C6XEinUkil03KtlD2mDzPBwqnJabSEW9Dd243x8XFE56PoHGiH2+NWa125hMh0FPlMHsEuL7q7u1As5lXxCiksXAk1E4JhH+KJReQLOXg9PtTLDfHzdupunDlxFplEDj0dq7BpeDOGBoYE2GEiu1KvwOxggQoBRzIZCWq/DPiJzCtlcJvsUo4lkRcmW7xcgdWmS4KY4C/ZxIViRRjNLJrgNxnhBGcIMpAlZLU04HFT9jGMgD8k6x3l5ZkGJrCv2KEcK7wuroS8JyaU6XnKsWxSPqmNGoE95RlKefGl9BJC4QDylYIAWLHkEo4dPyygtrnhRDQ6hlLRhIDfBrOwPm3o6wrB4/YIEKt8F62SBEfDDJceQr2qCeimEoSKYasKw2hNYHigKVBQDSMe42UZSY5pAfQMmmgT/xXo22CcKg1gNITVqOaEwWZjn4jkMSUGmk6SAqg2fUiJg2oiKaxYbwr0VVLEUqxBcGAZqEs5XwEUyTKVtUlJxlM3mWurkCoNxi1ZPlxbCNo0wVZ1Hc32Gd64zb+NzLK0mcDtRVljJZEux5AiFgXgKmawSlDLmiTrpAJuZT2QghNDelh53y73Gzbm8CvZtnyf8vxd5ru7PHRpMnaNVPhFb14po1Lgqox37gFyb5SEN+cFYwyOPyEhN/ta5AEN4LaZRFd9yHmkwCkZQ03mOu8n9waNhSkmqwAgBBvJuK5yP2c3EbSumwSoy+bysFCVw6ajTH/5/4+9N4G27DrLA78z3vGNNVdJJZXmWbIk27KFjW1iG2PMYGLaBhsMnaazTKfpNKuzFt0rgdAJGOh0h0BYhHERAk4guPGwHExjecBgWxIaXC7NVSpJNderesOdznx6ff/e+97z7rvvvveuqkSVdI4pnt475+yz97///e9//98/5DY82VYyVGfqmNo1iyeOPIVO2kN9tomDTzwhY2da5rgXYao+pVIfdxN4USY1FSnTuQ/7HmvTVjE7PaOs/5LeWfG6SsxJZUHqOshvOeto858wiqILdRLfoSMDo9YVuEcno2algbOnT2LfNTtxYulFVLf5ONM6g1OLZ1CbnsXphfOSmYCfdS3WxW7LmhYnnihF61wLM9Vp3Hvr3ZiuTmPl7BKc3EGv3VYlDmqU0dQJLezcsQMnT55CL04RWhli18XTL72IbpqgMt2Q1N3Ug+wshpsl8O0MVTruWBnOtJcFTI0jH2ns48yJJdG33va21+Pc+ReQpSuYnqogiRipn2F2agfiToganabCUJzB4tSSrAV791+F7bt2Saru4yeO4YWXjkrq+0ajLnoEfUDOL7Wwwlrbjgu/Sl02xXKro9KzN2cw3ZzB0tnziLoh7rrtTtx7991osi5vbxknTh3D4489JllICMgxk0u3F+L02UWc4DthiqltO7Ft1x40puaROXVqh4iTDCvtHrphBNvx0ZyaFnlPecBU2GnMuuWsMc89PkImda0Z/00+12laxaGHa1XVtpVayJTPAoyyXr0NP6bDgZJZRh4K0E9doUI5pZ1BRA4qnV3keaLWGdcIo7sd8rbPlP6MtFyCYzESmU6Iy7BsgrqsnTuFRu06cRBkrdKgu4QgWJGoXbUvpEhYU5cOZ7YlQPkKQdbMQxb5OHmcNU9nkecu5ubm8UMf/BC+9dRBPH7wUYRJDwvnFiQDz44du3HypXPYtm0bGj51Qc7hGYRxGzOzTXEYC4OYwfpSEoEOBVSLqNPHYYS630AeMVVyhKuuOoCbbrwZ83M7pE66RRlh0WGIuicd1rj1aVCNEf2MoqTjkq1qoOeuAm/pWNmcqmFuigCwWo6LZ8/iyJEjOPjkIax023jd6+4ROfPSi8dEr2S7QRRh3/4r8OLxFwgF4+7X3436VB3PHH4ablU5MtNhImqH8FIH99/7ZsngEXUikamit1E+qIBqifYMl5axZ+8unGstw6656FkRUHXx+FMHcfTYUezYsR3LK8uSzYBgLWXR/iv3SaR9nAbiPNBur8CvVKRkQxQzLbeLemMGbsVFq7OIbm8JaRZgl7sHb7/pXZhqzqJtdZA3UiyFi/jK17+I2ZkpiX5fXmhJpoxafRuu2H89XnjpFOpeFVG7jfML6rxw5113S/RyEIVwfJ61WkjzAL14GTNzPq64cqecS+uVXThzoof2Ugvve8+7MFurSf3xuNdFEsZSIoJ1j5dbXWS5g3NLLTz7/FEcP3MaXqOK5sw0OnJ2ikRnYMpwTvLSwjmcPXUaP/WTP4nvePs7hI6yrbCkiFwKtKWWomHZVcCtcghVe716vP+HPuirmynsfMrJaZDqno+SeS7f62JG3A475b9cB/zLl8qb6znpRUdhng/oTErAlra3Rx55BJ/5zGfkLPPTP/3TUnqGz/Gct0malsDt5qagfKqkQEmBy4wCJXB7mU1Y2d2SAiUFNkeBccCtARgMkCmG8V5PFMVvfOMb+L3f+z2J8Lvnnntw//33i3Gdz1K5nOQqRpgWUxPLkUhHvBoQddJ0zFvplzm88B0TeWuiWbbSzmafNQeaTX3DALdRJrVRcztFkPZw5NhzaActSZ8p0UM0VjOFrEQRqdp+rMFIoEiM9LqeEutEKmBHRdcQsFVADo3UrBflIGRetIzRqB567QTNGut88sCsQBxGs5I3Wp0lqUNKg4udM82qqstFwwwjOnOm16Mxlf+dZxK1R7CO0YeN5pQYmYK8K2kBWSOR0WAeYw5YizFK0V3pSrSfY1kIuh1UCKxJSmIallWfmHqVhoOIIK1EcTH0xoHl0pgQw6uq1KSWTSDRgZV6kvqVw2H8sglTYjo70on15RyXvM0UsDz6V+DyRpxJ1KyKomRfbakPrIoPKmCExmWCLLQQmLXRcYBmtSGAK80ITF3Z7bUlKpYgISOgXbsikVBZyggWSI3QjMUo2UNJnZmiUmU0Zxe2m0ukFMFC1uUjmFxrTAtwS1DbsjMx5NEAJtEYUBFXEoVc8ZQBVv6XilGHtK/7TUSMEODBMQlV3VTXlkgE2j0E9GAqSAIBOYEMAqys0WYjyZgSkMZoRqkpIEZSYLIamoBTiRhFqm5VIkfJI/ONOcQ9FZVCozEJLzxCI6bOcCYGf12CUSJvGXUifG7SmSmgkn+v1Rh1lAlgbKKy1FrU9cQkml7XY+wDQKqGJQ1zg9qXGqwwtTMlYkoBH6o1FVlGww3TWZIRldlH1Z2UOprGAcL83cBFAuSqupO8aLAXkE/SihLcShFFKuqVPMUU6K1uS3jVrXlkMRXRxaeZTlQsf1zzGTxJqcpUjKy9qaLcBBTQ36QzgkS6Sdp0Df5qs5bACUJbvq/BHUlXqkLdCOAykon3uA4lOpHpbsmoEh0nOVpVhG+aijOBfJzrku+yhrZD+kfCb4yyYPS21KjUtUgJkEzNzGBlaQnVWl3kEiNv6s0GAqZw9j0Vuc0IKka3Z4xsqiJOYzHYdntdiUiWqLyUPBxhyqqjUqvofmXiFEAgizwra5UGR4I9wq90PLDhVi0shuek+5KqLM7hWh48Lr4QCDsRkpCJWVV64Ao9aQQWTRFmPXEmUGCMqqBmAFxhGVNDXkdP9UFMGvPFHqjq3sk7utYqX4sY1S0IvTbYM0V7zFSYgchRggjCd6mqPWr2AeETqYFIMF5FsKaOjU4UoFGpSbpFCpuapM5mpBbN2ky5bcGt+vCrVXj1Clotptdk1LaHxXOsIU5AzZPkgxXWhU+0MVlqdSrDpjIm5XB9jo111JV8UOlutbOBgBjGEKrQOgVYqsh45RyhIEGVlVdH1haib9VXNMgoaJ16eBWgqIgvAEfxkkeVX4MOzhnUv9NorKTfJYArEaVcN/K8zJSIfa51IxuUEFGyQCGS5p4eo+6skheFeypeuCAtTC9XP5NTTvabVhG36v+U84NEeQoCoaJrpU06u2jeU+kiFY1MH6gjSD1fAYj190z0sxi8BzTt087ITyFGcSwqXTPlD/dGzl0/JTb3I3ESUAhJP6pWAH6yYazM60oQ9yOzpa8SUaeAI9GbtEyTvTwDnChFTvnO2peOqg3M5ccaisKrTENMRxQ6eTHKN0kwXWnCDfhciiCPQBQ39y1kXo7MB2I6VPRC1Cp1dMMOZuuzSMIELqNLkxx1r9JPwy57nnY2kJmUrAXK2UjxA+nOqHxVCxsW90MddasnQ9XGpWz1BbSlH4BNB7y4KsZbr0onvC6cpiN9bIcBvEYN584tSj1ZfoagKHU7h85UzDJRqaK30sF0bUpq9jJjCR0IKrmL2OY+Q55RKab5P9ZFTVkyw7YRUsY4DnqU3fWaqscpKfMzePzH5NRRAJd7QMXBSh7CqTaRxRUkicpYUa/6SJIe0qwHz+GYY0S9UORUpTIFJ3NgpwSqVZp/op7cfZjDgtHT3B9ZHoF98306RinHjJSgKPOiUE6JI5Et+qrFSGUtpyh/BfDzapiqNUTWd4LzWAnPSrsE2Ulr0ph7Yxgx7bOP3PHheHVJEU72IX/41M8kmwv3EEZ7uwoYF/5SaYzFJYT8TsYTBuD+SSclFXUv0euyQNUqouOhyBYWZdZZWQWE5dqJbHG4U4U3+14qsp4zeitSi1SF5gcVOy0LbTvUezadNlTmHddiFCkzegTkQNEVbCsWXVgFpVKf1fuHOLuwm9Sp9DqTTAGQrB/82YtUFLFK0eyKcxbpwWw9TOUfJB10OsuoNyuyZjthF74/BceqISQg63nwHYITbURpD1XfQS4k4hqlJFN9YW35IOqolMwCciewslT0TwKnwjNgiZQGHMdHmlDvYnYPjp30VbWBHer5pBMj9MnTdCuh4HYsBJHSx+l4kdCprFKTsg4suUFnTK6lhPqloL6qtjbPBGywUq9JyRFmQHIIptNJRdZUjlawjPnavJzD8iiV+OmUmX1Eb1PlLUST1N6D1ON4v+F6CLhPM5LXSiV9eyZ0p46SwqOzEGco455NXYeR7xxrpJx8RH8g2ENHAA8562dYdGywhWZZzrUUoUan1LgivNXLu1IapYMOsiRCY1qlrWYtXtLVyn0kolvWpH54JbeFDtwTHZe15iFpqumAxuwdLAdj2SwvEiNlrWbJaDMDpFNqXVDPSlPEUVdStEtekCiWrCFhAgTdEPWZOVkvEaPHHUvKzkhGHzpp0btHLUz4josoDHDzDddjdnpazkRsz2EGKaMryF+U3qB35sGeZfYuo0/Ihm6eKuoCA+1fvaz/iWcO/7u6Sq+43H5ZzxZxoRznL1Q7lxtdt9Jf48hL25MJYqD97ZlnnsHDDz+MBx98UOwtH/7wh8UGx+cI3NLGUAx2GPPNErjdyoSUz5YUKClw2VCgBG4vm6kqO1pSoKTAVigwDrjtmwp1hBh/F2MXjTe9Hh599FF86UtfkhqDBP0I3DJV1SaVxq10s2Af1MbMi5iKyACnRc/QLYGqE43MRBnpw+RG46Nth577AgipKBH5xwTJrFlb8DA2NmhpWaeZHY4qVkYDXUNLm34GETMW7YdSg0q1RaMFPdrliG2gKzGKiA1B0hXTcEFDrQYNaESQnTSTiFRGT0n9OX3gpWGXlxiNpZvKkGKs0gQaTf9NWjGxtTBFojZyybs5v6kngPTggV5H9yijqTGU6m/QLCjGdh2RRiBXxqRSZjIqgv0WehElk1qfBLQI6PJbBH+Npd8c8lXbNHTJuHSNQBVNIaNDQCMs29WGf3U4U5FQCmzjc4yi5OQacIHgtBqcSqXHOCYClgRxVaSFGMgFQqBJDhJhQ8MSoySkPqCeQXm9kNpceibzoVJL0ivedysSxTn4nk7nZkBHifZSXKLMlAMeJh8a/hlAEAYL0RFbUkeZFjpJ4A2XKUCZajlh9ArDPtWbUiOSrWkcYZDcTNGFEJn5dt/Goo3lqgUFPgy8kAvAip4Rveo2tXKVg0kR8DEghzK0r3LhFwut4qHV72h21sDd6r6puVdjUutOpXlTRkZjnDW1M9W8Dt6RVUPjJMcsOIqhgDL49o0m5G8+oKMCVe1M9e7g6ofAqXWkoyGVoVFTV0cyrgaohkip5ZnU2lUhgYrXyANc8gSV5BkFDCsDJoeuALJ+uLQMk0ZBFcU3PO4irKXSyzJtMw3Sikt8rnNdd1qe1SlaKTuZKpHrR6V9ld6pObBSBJlyVlC01WOn7KVTDNPnimOMqjIsqWxNC5YCQgbGP80rNJj3ecj8TUVHqrWt+MtAd4aaSpwU50etV/WkSrUqqfHlLxrIpzwwEY0aYFP13vQlDhIcvwLWcgIvfQOmqt8sDlPCHJbQnf2jQ4kA9xJpOpgmfp3OK2IwpXzW9Un5U6WEJQ8TeKbh3LCClhLyN1Xvr8/S8hDTSWqZXVi+4hTEMXNP6oOGWv720wcXv6EoI2yvF5ihppFT8lOAN/0hLXeU/KEcUk4SZnYUCGOCc3TN2T5xi+MYzOjQ6hj7a9+Ra/W0qzlWS3LkZZzc+rLF8I3meQMgqhYMxyppbva/1a0TuFHrgmtA9jg9SaSV1JclX5m5U1JXQFPxrSnuk+YenV1M1HPRRi7rQKWMVTJd90+PYY1M13usOKfJMlBjIn3ofMZvUxcRnEzmzoxX6QOUpSxCYMdqLeVUcbi/EiwkYELAwOwjGjRR+xXxEcoAXVdUM4+RPX3gWcERBeBWRX2xb+oyacPNWlZ/lSjbvv6i13OsnYZE58slapDj49YjZQ+EnuZSUZwE50QMkVeZgYFrkjoIge6c+gIXq5EbRhfQNZjpkCN8r2RuTjmp+62yPVDmqDrCVFxsAtQEBlnnnvMgTl3cW3T9VfIs67wy7TNlM/cdOhMmyqlF5KsSzhrUNvonxY6aL3E20P+o92itUc2TAPmZROcKSC9lBHQ6blErmYFArV8CVykjGUXuK7pKVH5O2UYgVqUy5nhVlL6SEkxq7Mic6SqZRq8UXlVgq1KptMOI8K1CXU20n5F9Zv32V6HMq5k/LQtl3Zn070Yu6TcL67ooCNhGRMBMLs0z1EXE4U3xrd7Q+zqvmlbqwnzeyLjiLkRHL71HC/2oK6rsB5wHOV/0ywLQ0Y+0VHWc6VDFZaB41BNQnVNEp0vZVbJY5Ad/F71SRKkgrMoxjfMgILOSo4oHBtRjhK2cibgDM5MJnRO5R8t86nTvwjzqPeX4w5rdehOSvql9S1YkswHo9PJKVyb3Z6KqyH4jTak6231XPeoWpIOOeiZ9CLBSB6HjqdIfLDhah+jrWn05YOaUfp8KHOa6pEul7EmGNuwf1w6jniXVtjpzydhETzNjpP5DoJrO1ArwNaqWWmJqHRHMdjUgT3lHIco00jLV+twgUkJktINEdGB64vJdOugZJygNMlFflcFSPqifkuZdHDbZDOdfgbTiwqKd/qRmMx2iYp6rXHG+kSwK/G/R+1LlcKtLTMi8aj2Qa5rt0VGPXCAZMbTTBJ0rGOne3+MLm2ZfHy7oVWZGVRS8WnvDl8oOMzgTaYmteXP9iNth/W1Nw+v8YZNRlJtt7lX/3KT0Gjc/49qcdF7XmwiTnUSceC1LSgydPXsW586dE96+5ZZb8O53vxs333yztoOotbcpx3/10RK4fdWvgnKAJQVemxToq9CvzeGXoy4pUFLg1UqBzQC3o8ZujIJUIg8ePIhDhw5JiqQzZ85ckBq3w99cDwwepCtc20tTo3ZU/4ug7PD94VQ+xfuTKufjwGxDy63y2Lg2eXgddUmtSxOBM/SA+LAzWnTEZVJQDm4VtkWJPCqajwuG4DVWZW2dLdqKR31PH8zX3hrAdoO50EaZQiTlVmk56fN0ZFjvMvOj+qkIYchBA+Uk16T8N+5b6x1GaSQTw8fIq5gIkw8M+IEg2Xq8KVHcGnxes8Y1wLOevBn+4iT0u6DvjEB8GO243mVq346WR6PfkkN4PypwaDEV0iOu+9Fx68zcG35m4H9wQcm1XmMG9DJ2ZPPcKiBt6OVJMy6MM7ysJ/v4aVOHWIHmA/Cba0Qi7Au1RRUArpwT1pMPJpuD2aPMT9O/9d5Tqbm3XkNepXsfLauMc4mAXozGLPw0mS9G8qwItDUCXh4dLm9AA7dKCT0+I4eqMbuOxNH1WPtCtACoKieiMVexmwavGNN/uVVozoC5KgDVpG9e+z0l6kfTZOLFZIDW9RpYZ+hj+zJmDGPJqAGpUc/0HRSGhy/4nwL+tjR3I5wUJqWh+bYyahZaGXgO9J1F1N3Cfi0RYs66626cDqqaGsMPw4DNuszPGxpYHWqv39P+uIYZQkMPq5yN1IfMk+O6qBynBtfa0QzApmIXpF6nrrHOJyR1r669umYvLzRarDq56lvjlngfvNTQa0F/VOno6ZCnnLeMjBPArZ9ufS3hOefr6TGSYWVIj+n31ThxrMusowcipQnWuYwj0+rb4+WM0FzXdR3t3VFckKNlmQLdCnOv59OAA8WffMrsMSZKfsBfxgFv+Dv9J0aOXPY7AdRHXGO6z34UQYzBWXB1fW6zv236DLZOd42OL85bmveMPCzy8/AoJs1OxYj7ya5Vwq/fBPu6nk7FNSK60Qh2G3fGJk2ZUWHkpR0KzbnSOHdRHJpyIn0BVXDiMt8zZ3Qzf/y92H9zvxjZuZ7uN+4MN25+xvHMuHuTnuEm0fsm45HyrUuBApxv8h+DJMijjK5lOmSWQbrhhhtw6623Ynp6WvZYlhZg8IThrU3KlRK4vRQmuuxDSYGSAhecAiVwe8FJWjZYUqCkwKVAgUmAWyqHVCaZltIchviTh7tOhykU13qnvtyxrnfYGQfAjvM8HGfAp5JcPPAZQw/HMM6QPW6M4w5d4w6O49ocR+dxwMZ6h/5xh3f2Yz2aTXoQ3Ygn1vuemQ9jMDU/2Q8VgXvh+W+9vo47oA/3v/j7OMPLem1O6kH8ct5bj5bj1pbxFB5Fs3Hzs1GbG/HLpXB/0rU1ru+v9Lq7FOi4UR9I50nkzri1ME5Gq7SzxajtQeSrkbXDxmz2bz0w2OxbBkjgt/vgMNNmruNAY4CQjegzfH/cuM2eZoyiZo0KsNGv47r2i+PWq6GlAag5HiMXxu13NE6VV0nRCm6vAAAgAElEQVSBS40Cho9H9WsjB8FLZSzjZMA4WboZ57T16FKUH0XQdBLZvRlny2FHGP7O/nO/KJ5VjOwa1+Y4Xb94JriQ83uh9/pJdb9x5y1Tb9E4ERV1OsMrRUDNtDWJXj5OlyzuP8XvmbOK4bf1nKPMXmpAXv4+jl7j5lzV7VamwmE9YNy4SctJLoI0F/Li2MfpruvpRhvpB+uNvaj/FOnFMW1mnRcB96L+Mkx7Myfj5M24mqCTnNM4hnF6zKadBAoTzP5PyisXkk8up7Ym2WPG2TkMb65Hg0ll7XrtkU845zxfsCSZ0ccJyhqQ1qw//q1os9rkPJXA7SYJVT5WUqCkwOVFgRK4vbzmq+xtSYGSApukwCTALZs2B1VzCDFGZ+PlvMnPb/qxSZXwSZTs4qHSvL+ZA+C4wUxqNLvQbW50uJiUzuu9t9H3Ns0Am3xw0v5vsvk1j202knocyDHc6MWg5ST8N86AshFfTvK9cQfjV5qPJuWHjQCyUe1eLmOblCYX472LQbNxBjWzzof3geG1WjTebmToKb5bHM+4dbcVObJZuVJ8bpiu4/qykSF+eExFA+skPLFZWbvZtl8OLcc511xo3pxUDo+j18VoczPrZ9TcvJK05Pcv9PfGgboXmhfY/43W3Xr8Pw6InHS/Xu89s7aG+ezlrLlxczduXx0noy+WrN2sDCo+N25+Jo22m8QpdCOeLQIEw/udGY95prjWNmp3q7rR8P6y2f12mAcvxJnBjHOYHpOMeRLeudjvjJOZk8gjIzPXo9dmz0CmX8O61KR62FboOG5uJzkHbPTtVwsvbTTO8v5qChR52zh0DmfG4TOMuuVFEHeT+0UJ3JbMVlKgpMCrkgIlcPuqnNZyUCUFSgpMAtwa78/iQWI4SudCUvZiHVg2ezgsGncmNTyNMw5cjPFNenCc5BA+zmByMcZ2IXnrYrbFOV9v/JN4XV/Mvq5nNJvUoDtubU3S5uXCR1uJwC7S/HIZ3yvNg+t972Ksn0mBwUll5vDYLoQBedz8bIXHNtOXzazjUc9MCvBdKrxX9uO1SYHNrIlhymxlzV1sqr7SOujFHs9G7a/nGLPRe8X7mz0jbKXN9Z69GPMzCc+yf5cK327kYDJKx94ITL4Yepfp56hvTzoHF4Kn/j7b2IiHxp2Pxul9w+9t9J1x59ONeH3Sc/Rm+rTVuXmt8tFW6WSen3QOJpXDF2N+jDOPGcvwWcMESvDbdNJhdO4mQVuSqQRuJ2Wu8r2SAiUFLmkKlMDtJT09ZedKCpQUmJQCkwK39O6jgkhF0Rxai9G3k/Zn1HuTKuAb9WGzRhnznDkwTtKfSQ8DG41hEiPQpG1uxlA/adtbmXfTj4txUNpq/yed10uh71sd68V+fpxTxMUA6i72eC5U+6/0urtQ/X41tTPOyHgh5meSPeVC0XdUtFCxP5PIquHxFPfQce1dKBD8QtGmbKekwEYUuBDrf6NvXIj7k/ZzkvW/UX9fCXn3cmXYRmO40PcnnZ9x/ZiUzuPm3IAFo0DKcRmXLjQfDbdX7M9690ir4fODOb++nPPdxZiDC81fL6e9i8Gbk/DDuDkfN75Jz2mTArcbZbuYZC4modck33m1vHMxZN/FWAcb0Xt43vm74S+CtSZlPdsx6bQ3mUq9BG43In55v6RASYHLkgIlcHtZTlvZ6ZICJQU2osAkwC3bLNbgMzWEXm4qxI36+krdL6YsK4JJkx4EXql+v9a+cykBuKNovx548XLmaVIevBwO/X8fh+KXMxflu39/FPj7WgcXW+ZsNK6Xs47Xa9sYrov3N+rHRjNv+jkMnhSNTqPaeDnj26hP5f2SAheLApfD3vVK93E9GcA5mFS+bDSGiy2fLxb/bESTSeXipHTe7Pc20nEv5nyMAuZH8ZyZs+K9Uf0a55x1Mef9cmh7nO7wSvZ/1JwX57c4h+OA/M32+WIAvptdW5vtY/ncq5sCRblVdIDkqBk8QXsV7XFMkbzF4IkSuH11s045upICr1kKlMDta3bqy4GXFHh1U2BS4LZ4WJrUOHCpUnact/al2ueyXyUFSgqUFCgpUFKgpEBJgZICJQVKCpQUKClQUuC1RIESfH8tzfZrd6zDDioT8n0J3L52WagceUmBVzUFSuD2VT295eBKCrx2KfBygdvXLuXKkZcUKClQUqCkQEmBkgIlBUoKlBQoKVBSoKRASYGSAiUFSgqUFLjkKVACt5f8FJUdLClQUmASCpTA7SRUK98pKVBS4JKnQAncXvJTVHawpEBJgZICJQVKCpQUKClQUqCkQEmBkgIlBUoKlBQoKVBSoKTApBQogdtJKVe+V1KgpMAlTYESuL2kp6fsXEmBkgKTUqAEbielXPleSYGSAiUFSgqUFCgpUFKgpEBJgZICJQVKCpQUKClQUqCkQEmBS54CJXB7yU9R2cGSAiUFJqFACdxOQrXynZICJQUueQqUwO0lP0VlB0sKlBQoKVBSoKRASYGSAiUFSgqUFCgpUFKgpEBJgZICJQVKCkxKgRK4nZRy5XslBUoKXNIUKIHbS3p6ys6VFCgpMCkFSuB2UsqV75UUKClQUqCkQEmBkgIlBUoKlBQoKVBSoKRASYGSAiUFSgqUFLjkKVACt5f8FJUdLClQUmASCpTA7SRUK98pKVBS4JKnwNaA2xwAxWHxpxqi+ouFHLn8VH/hNfhbjuySp8eF6aBdGL9pkTTh+NfeG9DLAvJckc4mJRW1C6Rc1T3el0fNM/KCLS+tebf4ptnR5CHVyqrn9f1ctaz6IE+9VuZv61wwrCSsXim8O3iiT+stf4b01zOeF75omb+b2Sp+T39tsBxXL18rBpACuQfkjlmygJUU1rlpT/HDYMUbDhwe0SiVSXVA/f/i/SKP8e44HqMsGYzRDMmWv5rfBuuNkqh4rX1iyxOgv84+GpoMf7tIEwfIizTT3+uL0FH9HlBXPTaYy1WjGTuYYv8mGGN/OtmOkVlKbikZwH9qbLnIjxQWf+/L/VR/1IZFGVLsqwwiWzWu1WtlePyDVoc5Z9TINlLWh8k2AXW29MpG/VmvsVe6n8V+bCSpiqJkS8Qoig5yU39zU+tA7YMFftG8Ra7j3Rxuf/3ZfTlBvhxIgDWsNiRtJurvFl+aZO4UzRUNuMa4btSoi+th+J7a6OV7/T17bWcHEqQomwayRdFdfd8sVqMRKLoPOGL1TrYeYYwMH1AiF/nAmSruVabjav5WrW8RCqYd9dVRczvYLwY8oJ4efGfQfyOLBy0Nt0rKj14Lg7+ut7sV+zdKPJv3zE/TwwFN+fX1uGd4Tx9NjWLfi3JVa4mrxrZZPp1Uhm1x2Wyqb6tpyBEU9QXO7wS97e93w9QrUmhoH5d3zHrhOtTflSWp9kR1mX1x69RYuy8OxjoY5Qj9YtWRgXqcWVkF2ozSS7bUxbVrfLCAzXdW920tv40az6hOrF3/q6XV6LW53jpdtb41kWUqN7omYK3RTQ7krBoH6USdyEhf6k2Fc53Fu7yv9S7ZJai386erJcaAic1esvrb/OtqibDeWX7AL6PPq6vfGzpObOIra/WLcd/ZTB+Ku8fwGA0VRo2/eG/Ud4al8ep5U28Xd+kiH65dl0U5L+d8zrIQQz07UgxtxJP6vuqZ2a21DmUa1DKJ/GMoxZ9KczKyi30xuj3vDp1drIFOb8a9ya79/T1GGVec9iKR1wrXVROwGXGwSo6YXyZ4cRRXbZZoq/fDYZk8kMPFFVJouwRuN0vo8rmSAiUFLisKXDB17bIaddnZkgIlBV71FMizXNm11j01DNRKUfwFE8gFIIyTGFmWwXVd2LYN/o8HTDEm6pOwlVvIrAx2biOzjHH21UlWZWA2R6IhDZ4k04c0dRw0x+sMHhzkSQzYDvIwgU0aV2wkrgU3B+KVNryKD/guclvRsNcLYVer6EYB6m4FTpTAtT1EQQB/uoEwTxF3IzQrTSCOkUQh3EYDcCwkvBdFqDkuwjiAW/MRJBEavo88zhAHIayKj16WoVKpwclyOI6a262eS8bN9IBea5/iGAcG5YvPL+P6Qr5e7yqaqBRtzBE6R86lZfEADKQ5YFsuHEuZlDVEusWB0QgXA7kPZKpdZeGJkOYBbMsDDeR5ZiEIIlQqPpI8hG9XgcyV57OcaziCV/OxcPIstu12kKTnkSc74eez6jRPpnPaQB4iizLAqcKyPFh2DZ1uD9VaBXEakh2RZiGQp/DcCrKIxiRb+gHLQRAEqDaq6AVdOC5BPjV2PsvnVtotTDdmxYaRxBEcO4PrpOh0OpiampK/Wbbd92XI2Dnbg227iLJMvsFBeXmGLOqhWq1rmtOIbyGlMZWODNq8O8y7YuYt/rGg6SVJDs+1EMeJ0MzzFGhkW+x5jJRiLrWRZSkqFQetVhtTU01keYQ4asNz2XoFtt2QSUrjGLblIE1ITwuu56LdXkZzqoEkjqWbYRzB9zykWYo4y9Co1NCLU7hOVebUsYA0zlHxbUQh4PsFqw37LkyVIYh6YkiuVmpbN2RzXPxHfvUS5OggTjinU8itGLnVgy2gfhNp5iO3UlhWDxY8NV5EyNETw3UufFqHnWlDkvAqBWEEzmWeu7BsS2zevNU3O2gwyi06oAytFGMEG1bOR61UeUavldCQrLjfaR4QWxov9qfPGOYLhZvybi5zQmOXZSlDq36131NOxyooYcimKC0a4K1wj/YmNl00shWH3+/nME3GnFQ2PMRwDSZ04EjhOTYcMnqux6Y2LjEwF41ME8IkMtGc8zhLESYh/Apw/vwCtk1vh4e6sh/yk24i/JYhQgIPEaY1fBvLb470hnxXBTmS/wwYpoyYqRgmbTir13mBbiJGRhCHf+v/Xc+Robs8vg5BV4PR48W70hUUZR3l4iD95T7Lvc/oUpZldkP1N+5HRs8gD4pO5gx4xphfpfkMqDhAdyXAdNMH4i7iJEDmOXD9uuxLcS+G47jI8gS1agVxEsJyud87iHMLluWjE6XwXRs1my4axvFiNSHSNIbrcFZSJFkkstLR8jdBFVkeo0IQIqa8oN5YQRAkqNSaMirTGkWEGpSWCOKMpiBfwxp2niNL2W8baZYgTnI4fhUZJy3P4VkRbMog9SWkwstu36lQqbw5rDyTfpLCdD+JhasGmofh8eJ0S/8KF38VNycBWFZDiXGawrNthGGIqWoVSFNEQQ+1eg0JbHTSFDXqz3mGoLuIWsUV9wQOI+x2UW1OI0sy2I4ne1+320Wl4iKOA9nfoyiS/dDzfHR7XfiVqrxMXYP7CfW8SpW0dxD0gMaUhzTJEUUZXM9Rfn4ilw0nrv5pRPa6eOg4hXBDobP++ig2a0Sj2eKSKEGeJahVHFhWgijkuLnPckNcX1db72tFuT94JkWSxHKucWztHKLB2TiKZbV6HhknQRpmSNMqbNeiCo/ciQErkOUXplytDThKVdG8Rr2JrEB9xwabp+hl143MSVOlupA3ozSH71CfTBBFAXzXR5YlSKME9VpT5j9Nc6SZ5lu9d1C2Vf0VJax4/kqUPmrZLpBQx/ORpymSMILtOHB8ylILca8Hp1pD0KXuAfgUINQd4wSWk8m3HZ5H8hR5qNYyqhWti3JcOdkcjuPLP9KBv8cctJ3DdZWMCJMAjmOhYrnSNtej5/qgvOPFoyl1L1mdltIfjczMuF9Rn9KuDmYnEPeyPEOaKRcMrgPSt8gVJLXQNwN8R6kkxNlFDvC/HSDp9eDW1JiiMITt2HA9PcbxYn3k3ZXlLqq+D7/qIKJ+ZqWyZqnDnj53DvPb5hHJPsc9qw5KAZc6ngOkTo7Q6iBGAAuzcGQHOA9H+H1aS7JUZKjItZySRR84RX5zUMrxbnCqUhoU5yElMfk2eUPvNQONTL03uAxQqYBOviq7rLy32i15nGgg7yBPlO4kdgHugFr2cN6pV8l4VN8V6Eidy7hxKR1FOQyqL8nZRt5Tba0+PxoNcwCSG0mnDCDDwK36Mp3F+OUYkewrriXahNxRp+EMCXdluSeSGxFi1LIGzp5rYeeOaUQJQF3WcyguIrhU5HPuGGQ49t/tn40m0amSPEeYki4Rgm4bM41Z6Ut7CWhOAVS/M65bhMJfPdGdfNRhwyebZBXltGuHgN1VZMnqQMpzmp5UngdFWa1rnZWraO0My9odpVD1d/d1Fk9fuRq1aYzhpPWUYZkjo4GP+Oa671FUqnPqVi41b8r2pQ6sfYOPosc636Oen+pz8ajvGbsEf3LVK8c+pYvHcQ4eM33HwtlTp7BrxxzSjHt+gHqjaSZO87BqvbDV89cSuN3KJJfPlhQoKXDZUOBlHD8umzGWHS0pUFLgNUgBAW7NNSTpFPDEmybSSj2qdNOBYsomkjQWwy8PzQRy11400POdYqSNOgCp454xyZkvFP9mTDej7hW/tLYtNSTzncFPZQAYfn7y78gheJUFaPVhw5CLBxtFV3XI5mEz7PTQaE4JYGPR0Mc7rot22EbUCzA/OyvAT6u7gtQGZhvTAtIu9rqo1qfEt7+eWEjPLcGfm0bu2UjYfpohjyLEvoswzzBj+whabYS+g5pLkDaCVfEQOym63RU0PR9WnKFabyKm8RMeeq02Gvw9TRReqPlhQNPJ507moE+mEXPXt5BfXB4R/pZ+mPlfzQecq9H3CKz3zQ2FCAw1qDRNUXFrYizjQUsZGTjnAG1+W78imgLVgTqh0cecTQmE8cDNQ50H26rKIiPoGIQtWV1BN4bt5UjiRYTRIubnd8Dz5tDpHEej2UEY7EEaNrG0lKMxlaFSP4cwXEGtMoeom6E+vR3Liz0xjhN0dNwcK61zqNc8VDwXvU4bWZLCdQm8uAiCEI1GHZ2gA7/eQKvTwq49ewRwDeMEzdq0GPjo2EGA17YspEkXYbCCmakZAQ8qPoFPG1FMA72HSqWOXkojto+ARNSguBN3BRBYWlrE7Mw8aCy3HA9etSb2SQU40YFkwG4URWLG134rRTHBKfVtyBpwjRHRyCc6PcRtWaOdTg/NxoysZ98niBui112ES4cLz0OeOzh94hz27r0auWUjjThPuTIQ8rB95hR27t4t71MOxEmCCunruljpdlGvVJHbHly7IoAv+8rF7nkO0iCnHV8ZOQUXpfE4FeMxrY/KkDZBtI8Gbkne3O4it1vIshpsgmY2zXw9xFkHad5EHlcBO0VukfdIEV9De5GYr0CwHxUxkPZthwJuDNYXzWyCfw6bB7VcKOZvKC4ZGvCUYZYGbs7jAEujXay4pRXfi4piufhcwbZi7E792+vbXdR+aNo0ARQaCOJqdEQ+FB4wY5c5L0qAwt5EUFgsj4Pda7OyYj2xIvM5vA3qRsUZQcCeAdBs0Sifp/J32bO06dsAbHx1EiMjh99eTtGYsrEStlGpVxDLVuwqJ5EwpUVe5EJmW0gdC7HbQ0SakJeE01J4WQSXyETqI4Uy4CcEQMhfQjvNHxngERAZYftbXwQr3WYg2dU+NcbW158ecU7RL47SLsyDsgIIhvAnfTmKzjwFMF/a0LZQMwTph7EN5mrvokMXx298JNh5gptpaqPh5cjDSHQBGz04ToaAoKdbR5zmqPlNRCHBqFxku1ul8w+w0G6j1pxFlFqwHAedbo4pn6AoYHPNDdlosyxHHFvw/EzJTceCTbDX87HQWsFcs4EkXEHdsZSjWg5UKT/hKUcOEwUk40sGBCdoYxMuHuzC8nQaIYsj2JS1tidADl2HoiRG3c2RJPRZ8xCTrZIMjkPQSMlMgYBycjU5xxbHwtgGCLeZfhgel596bRs+GgXecn1RFxPwVvMAfyRJhpprI0kSRO025qea4qxjVyro0Ekn6CINOpitekjDDvI8hueo8XoZcGrhPHbs3Y9MBKWNNOkhTyNUa3UEYQDPq2BpeVn0tFang1279kg/WistVCpVLLdb2L59Dzy/iuUu9x9LQEEhs6wVqpuKu/o8phnVqBjrrZVxasxEKo6OVTXaueqTWotmz664loDhtjiEElCh45Paf7YM3A7JBaXOGUgGOHv2DKrVBur1BqJE0c6xgaibiiJn2fy2g5zyChaClCBKALcaw7UIWrJPqv90LuDJiMANfxeZLAcD4qgEXsU3U0YssA75U/ZLC3GmACOCVXmWwbNycQLU06cgJO4p1AQySzmW5RbytAXP9wW45+++AMXqDNJppZiacmUdZ4kGkl3Fu6I3EdvVqm+vm8u3G00LnqV0siyN4PkE+3IkQRc9rrHqNGwqJvqMyLmLSSq6drHtwmnSgCMCr2j9WzCOTOPKGm0dQG2DCEjSh05YlLckGcfOMRmHSKXXKf1S+pIB3C5E7hIM5TsJ9fBc9gff9lCv+qj7NuIgQrXuo9MmWJUhoXNFpSLrzBEEfgtXkZH5mkQuhgL4L7VXMNXcJc4xQRqhQ4GVewL2cyObddh/ICJ4LLoXeYxOSJTBKezcgkOBL/qCytMgssr4YoujJsFO1V9xxhOnrH5iJqEZeUVASQKLer2RN8lH5txK2dm/jCzU8oLuMatkh37U6GejqKUcqtR8so/sQ0YslzxPoF3vL+IzIWdr1YrMaWF/ZR9lXsmr7H9ho9cspd4rLpShDsk+NqKTJEuH25RsZeyXejBNLZHl3EfoRMkupgUlMLWAGp2XUgudEJibqyEJEszUFNTu2mxUN0xmFDmh9IZJdCr2sysOpiF8L0OnGyAOGpifqaPTo1NRjpDnAzsD4X2zR/kWUCFPGKOMKNHK9Yhnl5y8RdqJJ7mxmOgMHOuAs5yL1XrtgLCureTZqIsOZKILDekUSu4PK64FzWyEXmfap6ye5BqcTta+XUx0NXzXzN0wBm1k/ZrW1ume+b5ag1wLWpbL+qWs4v5tidMap4wyrEL9PQ8Rxx1x6FIXe0RnbupXA2tXwYmlBG4nYZDynZICJQUueQpMJv0v+WGVHSwpUFLgtU6BccAtaUMglv8UGKBMEFTh44wmMnqKp+j1egjCnhwQaRCK6WJqDlASTqWsxhItSqNB0ZDNg4Kk7Vp9MFRhWMP3Bm2NvqefN9/rW1sLbck9dUIQvX6i72gruP6OMScKBi5aexHoEypq8Hjg1csDqjxKI07FQScO0QkCuI2qRPdNRYBDD/dmFcfPn8Hs9DQqjos0pLHEQ2elgzm/CcYjrVgZphIbfjeWaNtzQRuuq4Bhq+bjTAVIax5mT7VxZX0OS0EoEShe1cNS1Gb8IOYbDSRBKH2K0gR1p4Lp0IHPftRqaKUBEoee0GaeRs2Pwcg3N3diZhKaFedV/a4OcPq0bfjAzJ2cJiedu9U8YvhO+S8M90XNnUQpjOJTrgYatY0QEaOMOSIRYPPFmErAkVGoNGjRXPHygNsO8qyGPGEUrA4odUjHDqJkBVbeQJpUcfDgE/i7Rx7ENw8+jHvuuQ5Li0/hC1/6CqZmImzbYeOq/TfjrW/6EP75v/g4fuZf/ACidAVf+P++iv/6iYO45aYbcNvr9uHFI0cxXd2BHdv346Zb7sJTT7+A3//DP8IHfvADmJ2fwvETR7Fj2ww828JDX38Qb7j3jbBSG3v3XgnYPvbs3Yuf+z9/AXfefTd277sCH/6Rj+Lp5w7LYfTN99+PZ559Btvnt2Oq0cQv/sK/xuFnn8SHf/gH0Wq1cOcdd+DRRx6ReX766aex/6oD+IEf/CCas/NYWm7DrTVQqdaRJgkWj7+EJx5/BIeeOIS3vf0dOL+4hKsOXIurr7kWOdP5MmpXsgGoozWNfbx8zivNXX3Ro3iAXvsV39fG8Joy1iSJAKpLSwtYWjgBx4lx5PAzeNMb/wEa1XnUGzkeP/Q3WFk+i4Uzi5hqzCOM29h/5RW48/Zvx5Fnn8fh57+F/Vftw62334FHHnkETz/9FGan59GYmkG9TmN+huuvv0lAXkI5szOzIlMZ4ZOkCZbPn0OeJJibn0etVkGWpvBrdSVP6SWe0YFGxcU7tgOfER1bvbSRTwzAFgH1EFleQxRX0OrFWG4vYmHpDDotF1lwBVKsIMRRifyw8lkxEQFdOA4j7hglTCOuMuRK+m2J1uWW4CLPPfg0/EoWAS2TJQpBrX3PZZR3Iey2IHqyPJX3bIuGaBrxtTw36d+0udwAjxJpwijPhGtZiQ+VVV6/10/LqkBv3Q3VV+1ss5aU2sxZsDaJNJC9Uqwt/aiPgYhTxmSzB8p+qsXfwL9IR5Vo0FSAJgMkFgDFVf3RyMYgm4PZc9RP0khoqSCDVbExNAD5jgvf409bQDdpR6IU1b5/IYFbohIpEnTzUwitCk6dsXHiWIwnDp5Aa/k0rMwDklmkybSAurF/Cpm3DAsNWFkMN+/CTXqwM0be0WGCwF0dqURgkW8Z8UbDqEr3HoVGjxieQQKbJgXg4J5xwCrOu/mb2uKHrfH9DQDMn5HlSs6vnoEBuKD8lZRRXmJXZflqQ7a2+g2+p/nRfEK/qx5jlFSM3A6RWjESiYjXlj7LQafdxY7ZWVhxgG/8zQNoLx3D8tnjAtbMzs/i+DH+9zyuv/ZWPH/4GM6dX8RVV1+N191zD8Isx4HrbsbjTxxGmPjYvfc69HoxrDSAw3VnE/Ahj1Pu6H1cgF9GlDHDgoUbb7wO99x7M67cvx1X7plGkkSYrXiw4h5sO0fQ7aLWmAbsioAORnOS2Fpa8SWCRaEMBG7FyK85WGKO4xAZI5iqFQGXY2accCyEyBGEMU6dCrFwKsNyK8dyewXdYEnAK8+jTO/BsloSYWRnFVjpbiROhtBv6SwCWjYIhq+iobkqxOhZcBLhanIEMFL7PjEX+S9xIMjgEw3JEzh0zOm0sW/3LkSdDl54/jAyO8MNN1+PT/7nP8anPvmn2DkzhZqbo0LaBD10uwHue+Mb8eW//lvMbtuJs+eXMTs3h7mZJo6/dAzXXXcNHn7kMczPb8c11x3Ajp278PUHH8L7vuf78NZvfxs+/su/hPNLy7jmmmvxU//rP0M79pFkjjhBedZhg3UAACAASURBVL4r4Bv3Dc4jM0eQEYtOB0rNIjhkgLWtbSZFEKX4priBClo04hIvBiWnFFXVXsisDZ7rYKpew8x0Dbu2z2Cm6aFJfqKTSZag4vhbz9IiS3n1hKqktARLlQNHqxuh0aigE+VYPL+CZ545isXzIYJeiLMLJ7HS7sLzpuD5BHdjBMkSLDeWCO8kdZCnNJ4TKEyQdjJUvTp830WSMWMRgV9GCiaS/cYmgG4lSBLq6LzHGagi7M2h4s3C9xysLC3A9yxMNSoSXUlpmmYx4pTtpbIGbIeRpg56It5sOacxOp8R8VxPSZygWlM6JNcq12a7vYKIqTwYxa7lHM8i1JG4pgkqz801cf21B4SnSfMw6Mp7SRQgzaqI4jqy1EEYxQh6EZhgxPcq4lxBRz1+MMlSAesIglJ28HcDkKptJ0eSJXAdlZGDUePsP+dJ9jHZjylPLTiuL4ByGAaIAurGEagbkNbkMQZ2in9PYolIkahMN4Plc2/LkIQ9idy+/dab8O1vugu33XgN9l+xD7briDMgnZfYN3FBsxxx9tvSxchgBjJSjLk8N7eR5R24ro9uHMN157CwsoJnj5zASjvFQw8dxcoKHeWqdA1ElCRIch+5T0c9H3m4A2nIrCtn4GYunGRaMp7A6vRdfzJb0yBjdDQd+tQZnut8enpKS1B1thf6ky9TOg7GEl1OPZdnF8/zBOjlfAhf6Gvg5Kp4NbcTbSdQClpf59JzNYpejsW16ot+yz1Y/VP9ZLQ0L+qwjM5mNggz72avUTqRdsLR+pF5f7WsMU5OhT27r0NtPJfUJ+I4Rsooe9tGteJLxiGui3a7Bct1RI72eoHwpO/7cH0PLl7C7r17ceCaa3DlFTtw7dXbUHM9RK0Wts82AHE40VmDuG9xj9Mzs3GvVlOUEdN0KkmtFjrJWdQqdMiqodWr4NBT53H4hQjHz3SwsNRGO+4ioY7u07mVtGeqjmlxGMicFcDuiHNBnkwhT2aEeLbdBuxF1buMDpw1idAf5RDPNU2eWXupiGDJGDVQdPt2H9JWqd3KEUHp0cqx1pV7wzYXtRELLxbvCQitvm4i90fxH/lpJF/SASDNtSPJ2ifWe497uXIaVB8XXUHzP2XYqPc4z35qoZGqPXb4krVLJx3PU2MhLTwP01MN7N3r46brm9g2S1tAirrvwrcTWGkserwaHv8fU6mXwO2WZHb5cEmBkgKXPQW2uo9e9gMuB1BSoKTAa4MCGwO3VI6ZDnOQAYcqeJD2EEaBHFiYBo4HLh6waARe67+qTXJWNlTyca0ReUD1je4VzaJKVV4dFWkCNtaCplqt1567W/2O6aH53uD3fsStGBt1PkjTNZo/skRFwVnKYMxDB9MV12mUIuBd83AmXBHX4Z0dF9N2DStWG0HdQdJuoZK7aFbqkhp2Jc8QEdgFjVnTsCNGadiIvRy9lIdsB0nQQ5jHSOYaWIk62G03sC1yEbOeqe1ipdeSVHNMhXa+18bsVFNSMHejHqaa0+i1epifnUe3E0pm3sxTIIOh39r0Upu9p+ZkYABfO3dy9FFozog0Vlv7ziqnAH2sGv6bMYSvTvalRypA2nAqLX08G+C02lt5YCDguqCBxnV8SePbqE7Jf/MJd4KUfowHAjoAgdu0rrIAaywmEyPPCRx7cQWf+8w38JnPfgaWHeI73/0dOPrSo9h35TnMzNo4d/6srNH73vguPP5ggGOnvoX73noAh1/4O9xyw+34hZ//PA5cfSVed/dNiMMAp46dxU033Ykvf+XrCCMHh558BnfcdQe+7S1vwvETL+D0yWPYvXMHOitdRL0Yu3bsxczMHN7z3d+Lv/7q3+KXfvnX8fFf+SXMbtuFlU6IhYXzqDWmcP/93ybAm8uoujTGb/7mb+D0yePYs2c3PvLDPyQGpicPHcIXv/QlPPPss7j/296KD//oR5HbLrq9SADLVicUo932Zh1Hn3kSTz37jBgU9u29Eq7v4+rrrpdIVRp/BRjQaTtpvOdFQ5yKBTGXOnQzemGmWcdKm97LnhhuGOVarVRx6NCjmJ/xUK+4OHnqDK6/5kYBTG0nw6OPfR2ek2Fufhqf/4u/wFX7D+Cd/+C9SEKCZinC6BzitIflpbYYzxkt8MILJ8SgesN1t+C5547ixhtuQRRnYmhsNKYwOzOF8wsnMTXVQBx2xVh65MhzOHDgKkzNTGNqbpsYJsGUgB7TZHra6JpJVNJWLxrpxGBAgJWe9laKblDB6dMZTpxZRLu7jDBmxFcTXr4PXjWAXTmP3JpGBkYfszNMMUmgO4XjMBKAcWwqQkFtAB5sAbcIajCOhPsLjRsKRDBGuYGBcPUoCC5kYjDUxj0BJU1dOAUk9Y2HAh4rYFfmNuKzOiJZQF+zr3Gf09YTs9eJAUnRUMmqgUwa5cw/MBSp5yS1YyGcQ4A6iYTUMV2SecEAVnRs0gCJRJKRJsrRSWijc5qOP4wUoa3VsGHfWarvqFQIM5GQlVQiuGoVD41aVdLiMn2rArBNekSBCvuTMUl0CIVf2CJA4aCTL+FLDx/Ek4dX8MJLAbZvv1pS1zLttpXUkaZM9Z4h85Zg04Mo9sWo5uQRHKbr1MCsBKJnLjJLwWcZDY/kNwI6kjJdpWYfvoqpF/UkK5tfIbTW8KAAthpkHTierdY4VHpjBxmdEkZ9jxFx2ihtwFt+SyKhxEhZkET8+3Bf9O99UJezYQeAHSBlmk3qV4ICS2wefLeCzvISts3UsLzwEh74yz+DizZ27qih2z6HvbunkSYOzp7uwLF97LviAI6dOI0nn34GH/7o/4BWO8SRY+dx0y1vRKW2HXFCZws6WvCfipmSSEOmaWTKYVmHKmIqTnpod6hf5JJC/oc/cDvuu/dm+JSVaQQrT+D7nhjEnSpTJRcjQhQ/qlAxBdwp55vVqZLzOBD+tD0XnZCAVUXcRl5cWMETh0/j5KkEQddBtW7Dq6k07+y/nTfVXm1HsKwYVlaDle5E6mRImVrWVmksVbDXALQ1aZ+L0dvsFUFZRwAeBXwyXTMNuMohg2NJBGSeb9YR9zoIu22cfOkFPPSNr+B7v/td2LtzBz736f8XD3z+L5FHbezbNYugG2JubgaNRhPHTpyVdKSnzy7ixptuwvbZaTxx6Ck0mlV864lncNvtt2L33j1wvApOnDqNSr2OI0eOYve+fXA8D29/+ztwy1334HNfegjv/8GPYKXVkvljmmW/WlFpZU0olLZ7Gx8ZiepjGs11Q436Xk9r1peSkaPvc58ZeUnUl5I3KlOGAgisXMn3NA6Rp6GAltN1H9dcvRtzdR92lqFO0GDrG54GUPSLOsJV0mYzEjJJ4LiuRNJ+/ZGDePzxZ3Di1AJmZnaJgwZ5k8CrX+WXK+gFGVyfcp0OI544tEZJW8bkWg7qji/ZbiSSlvKfEbCSppzy3pZzQRiFAmbKqUnWGcsnVNFaCRDHXTQbVWybm4LjpOh1V2StMc05y1G4Uk4F6IaBpNV20n0SDSgyg2mfVViinOmY4YfvuT4zhBC8jfXvLuIEcq5jenMqGEzNnSZM02zhyiv2Ym62qSOHMzTrVUl5HIeMAq5Lau8ojhCGkaTrJqAWRJGU2aATIzHYkM40lM2ZhShhDoWaALuMJqbDGc+W/G+Ct2nKcw5Bpkh4ViJrbVui7em4QambJpFsnjx+EoRm5gA6fjEteBKnEu3M/5Z4QydCL2khDHvwpMwP0Ou2EXZauP7aq/GjH/kgvuMtr0PGsjXIUJW9MEWVqZ+3GsXHvSmWajWo1EMkeRthEsFxp5FmdTzx9AKOvHgUv/cHf4Jde67F1NR+NOtXIyTZK8uIKVPyGiw3FUDMIlCbZPDcs3BSB27SZEJ7VfOW5wJm96mmhPKFfpLNhemFNUhLJ2tJ/+26QkMDLpmVavYnoz+RR/nffoXpdLV+XNybWCqDeiIBcXFyVbqKAFXrKisUMpQpuj5voT1+wQD1cirUvGsA23qjIU6VqzR23a+B47R2AhxycjMaUf9lfV+A4sKeb+7z+1Vm7YkihEGAKIqFF9kXOk1u275dryUuETogqL+zH5XKi+h26VatHARfd+c1ePv992DvfEWiXFVGCTrLcJNwZN5ku9mq/OKeyDTkcQ7Lp9tkiMS28JdfewSHnj2LJw4vIrW2I7Nn4VXn4VboJMU5i5E5TJxMPmlIOl2Wx8mdrnKuzKZgE6Tl+cjqwrZXlJNjyr2aJVLYU2PnWO14P8hZYdyslP1HSmrpM9jwMBVdB05q5uxPOcrsE1uW6+JwuI5z0BhCUzf36Di+zva0XsQ99a5YdAA1ieo8w3OHcpgcBSILcMtzHoHbEd8T3te1PJQDRip8RllrYxGutYDbbr4Kb7r7OkzVPLjUrbJQ8s/QyUlxkwFvBy6dBR4rI24nWG/lKyUFSgpc+hSYZC+99EdV9rCkQEmB1zwFNgJulVcjlXd1tOP/6A291D6PKA7FE1qiRcQzV3ko09N79aWBOh0ZNjDmjALsisemjcDZIng63FYhsnfYK1MXVVSCfTRoOGySXb/Pg/fXpkoubh3KMELaEKCglzOf3+HWED5+GC8+8SRueedbEM9X0V5ewdE/+TL8xQgnml3c9PY34cDuPTj5zFE899i3YAU9tKaqePc//ii6xxZw8L/+lRhYug0L97zjzRI5+/TDB3HPG+5F4Od48pGHce1dd2JPrYnP/emfI/NmUHdruOsN92HH3u1A2gP278Ff/M5vYefuvbjjbW9BK+5iuWojrfpIOjFq4n1dnNeXP3cqVfJqgGFAdwOovPzvbDx3wyD/0ClK0loP86LineFoTfWtwftS7ythKt0qZqbnUWG0j0BXOgpxSxKIwC1rz9ZVDSKpF0qXdQIWLbxw/Mv4lV/5bfztl1/A93//d+GZ5x7DXXfehnPLh1FrHMX+/Q1kSQVJVMeP/chP4R//xC9gfoeL19+/G5/6zCfxvu96P44818HR58/h6quvwNxcHXv3bJP6a//m3/xHVKoOdu/eh/vufxPOnFnEo489hBtvuAK333KbGJoffvBR3Hnb63DjTTeLgeDXf+O3cO/r78fufddjZm43wtjCNQeuQ3N6TiJD6DDQbPg4ffYkfunj/xp33nEXfvzHfkwmg4a7l154AY8++iheOnYMu3bvwXu/5/tQqzcRxinqUzPohjEa9RqyoIPHH/6GRPozyvfW225DGKWSflCM/owo6jsBaKRbSvkqqEUiIGUiTTQ+ZzYToypr0AVhKLUHaVj4m69+AXfcfiW2Tc8jz+sCTiZJG1W/gfOLrFEI/Pln/widzhK+610/iCv23oxDhw7i+hv2otM5ga9+9QGEYYLTpxfwrne+F7feeg8OPv4EnnnqMKaac6hWmpid3o5de6/EM088hWuuvgLd1gJchynQViTa6Mjzz2J6dloMRdfceCOm53bD85tIcx9BRKOZip4spgzeLJtRftOIzLpdtDix9vWxUxGOHOkiSixUqhXlMMC6WFETltOG7S8htZpIwbpKqo6kLXktmbqZkW0rUvNP6uDmFVg5q2vp2BVaNQWWGBg4+hGmKiXCGnMW5yp1U8ngQG/8fsStMXtJfTuVTkz1Rf3j5cQqH+AgYsOUQdZRYAbPFMOPAm6FM3T0VbFvpnc01vVT6/YzOahaWbnkJdTULwYNSEpL7qt6FypE1UoKUILf2ugnsZh6LLIDF2SmyYAxcHCh8WhtBoN+xO2qvVCRlyNkKn6CIqzNzKg2ArjkH9N9I9EuBHAbrHTRCxL8xVe+hkcPH0N9xz6gMoUk8yUFvGMRXKORiobPQCKVWA816dhwMs1fYlBWdJKIM4mcJWhqaoAxhTd52UGc+lJPuX8V2Ip8YUBZAyaZ9KXKcKz1Hg3cDqI5Rmk4KuJibQyvelYZzzUltbG6H90rs6CdBIwc6qfwN++vflfBmCqKnZG2/TTJYhTn+ncEMJybruDI04/g6OG/Q6USoLX4PLbPhJifdvDVrxxGo1ZBtTaDa6+9BUsrLTz0d4/jPd/7A/jiF76KPftvxjvf+0FY9gy6gY0kryKzK+IMIZkoxBFNM3jOyB9G1bDuN6PlgF6vLUCh23scH/sffxh333I96q4ltTG9iic1Np1KdSgNMhVJldFFDPwC3Jp51eZIAhJRT1LOS3Qk62Q6Lp56cQEPHTqOc706vHoD9YYD12shzhbg0JHEriAKaPivSk1UqUEvNf4IepCOXVgEI0zkv47hFDDCrNXC1AtOrsKwC8At9xtlvmZaXEYCzk/V4eYJlhfO4Plnn0avtYhzJ57DsSOH8IH3fy+u3L0LX/+bL+H08RextHAWNRZ+ZoSN78Nxq1hYXMGR50+i0w3xzrffjygI8Ohjj2Gl3cYb77sPZ84vIogTTM/O4cFHHsHrXncvck9FPn7kR34UL55cwBcePIRf/L9/DcdPnpRUzYzUajQbsr+ZLBRGJTbrnXujzVrkRANXqUVKxjAqbvQ1SGk6vO5krx2yqfNvKhMB172Spwq4VWUO+H1+iw6OaaLA27C7gl07ZnHzNfuwreaAmtXWEtly3lRdb+2hIt8lPzH9epRbWAki1Koefuc//RkOv3gcU9Nz8P0G3NocHH9K6j8HQQtJtihZVSzWfmdkZ2IjT2tIsh56yRkpo0DHyoan0jtTV2F2DMepwrJ9MHO459URBBkiOiH0M7S4sJwctWaKdvcckjjCvr07Ja3t0vkFtNtLmGo20Am6kpWj1mhiepYgDddUjux0E3GiQFoCVCzHkBIk5nmNaYBZEzEjQEtHLTqg0YmE/4+Zf1i2gWnNEwFuKW8J3HJ9z0wxs0sg93ft3CH68cr5s/DsHBXPRrXmS1aQ3M4kepw8puresuyDjXYrQadLUNdBlE0hyqYRRUxvHkl2IUYzdtsd2YPiOJQIZc5THAQKGCMwy5sZS/SwBEUqIJvr2egFPdHnmNpYRb45sF1PgFzHpcxi8thYWDCOU7Q7PcRJhIrv4tgLR+FkEX7mn/4EXnfHDaDLD7NQiI4iDitbNwdKCmBqVM45naiWsrSOQ0+08MlPfgO27+Gpw0/gnte/EXlO57sZrHQ7sGYCJdOzGjIwqpZZJlgPO4LjLEmaZCetCejjpC7sZJ6QDdJ6LI5tg3WnIhe5xglUkw8kwlXmlVHaKjU4AVGjkwjIxvMeyyCRZ7Su0te1TJYTqbg7kP/9vVRXUlodaTg4rzPyWWq469wjxZM8+0hgmaCV9JX9lKhg1WcB7iWy01HAO+szaydFpd6Qswcne8l8oh3k1J4+EGTDp8+iLJNRcX+Ccnig/CHvRXRICAm+u0gTOie6qFbpvOAo4Jb0tE7LupNk/FmChTPH8db7bsT3vPNNmGOFESEU924FMgt4u/V8AWqLzICglyKILaS+jQcefBKf+9tv4nwUYn7/AYTkKacppRGy1EIaZ3BtH54bIs9ayBnRzchMm/zGvYACrAorZdQ37TsBHKsjMthOlXNAJjW3DZGNvqkcTZT6qc5Uff1U9BFmuvBVgOwarb6Q5WYou4wp4bHZM4zawzjn3Ee0bO9vXprT+ilwCh0x+vk6Dq/c0elIMuqSBNKxqbgtHRA7j+H/1U6oAwVUsnWQrsP9E0d/FQ0vjhbkdc/Xae4z5PEyos5JIOng9puuxFvecBsqFARBD7ONqi4BwX5Qdql//T19MIASuN0SU5UPlxQoKXC5UGDrmtrlMrKynyUFSgq8pimwEXCropAGtW5pHAiiHs6cPyURWTzM8ADDswc9q+k5SQVz9aU8LgkyrXbcp2gdFcmoFN/R93Rba94rPq+ObQPnaKMom8hJJdIHBvBRfdj8d9RYVSobpRyv9kBVdy2p28lIO6YrkzR1APZ4TSx8+kv4kz/+Y/zPv/MryHfN4uEHvoxv/uxv4e3v+yCS22ax48b96D59FJ/+4/+Ca/ddiRvf+GY88Nk/x/t/4f9AeOQkvv5//T7ufM/b0dlTxzV33InHf/8TePqzD+CGt7wRd3/ou/HZ3/hN3PeBH0L18UP4z1/8PL7tp/8nvPTXj8N/9izu+6mPYu72q/DQZ/4bPvWLv4r7brsX7/3n/xRnZxIk26fRobHHsSVSwA4YxWS2wwszd2vnwMzdhf1Of476fGOO9ppT5TA5mhdVjdvREbc0A6lLA38GANTREoymjCMeHm1Jh9uoT8G1XXhiON7qxXiijhiZ6V0P1koiOBFW0Qlfwic++fP4+Z/7A1TtHbjhhqtw6uxBfOxj/wj7r5rHv/vVj+NHP3oX6vXd8OLXI4vn4NRP42f/5a/gHe94D1w3wMnTJ3HipS7CyMP111+Ll44fwj1vuB5zc3P4+t8+geePHpXUmotLGW67/Wrs2DGLW26+Bg8++DB8p4pt83tw15134+Chb+L2O+/AM88exezcPkzN7MUb7nsHbG8KvW4iqQXrNRoFaboJpZbuAw/8Fa69/gZce+B6qY0bBF3EYYhPf+rTWFg4i+npWXzwhz+Mnbt24OTZZViOLzVsSX2ml/zC5z+HW2+5DVft34dumEhUWJQyzRS9w1VsoErIuxq4lYhbiQI1hViVKYnz6lWVSYrGPdZyC4MIRw4/idtv2q9SnTFFq2RZJFDh4egLz+GRv/saduycxpVXXIEr913LWUevG6FWBz716d/F7GwNB66+Do8/9i289a3vwOOPfAvnz61gebGDN913P5KIafBquOWOO/H5z34Ou7fPYabhYc+uORw7fhQnT72A7Ttn0Zhu4OSZM+hFGW657V7s3HcjbGcaIVMBi3c7I023yl/kYZVqWdVTs3H83CKePbyIxWUPjtcUr3na8xg9xMSBjt0CnEWBGVPWILUasMFUcL6Ofgxhe0uwnJ6KpMwbcDJGvNFArMBJmR0BgXTtb23MUiDX2nVHkIrpDgncSp0/E6WrlyFnrZ9Gz2TBNOmxMwL5GkvtZ5FQa7dv0NP1UTV2o/YsXYhXpSw2oLAxXGkzVLFdidwm8jk65kyiRFnjWfehCCSznhr/yfStalM7Ixn8bg0+q+k1nHpe9iYVSa4MaprntQWNEQ2MDMxZxzyLBRyp+Z6AtzSOF42qFwK4ZWT+1752EA98/RBqu65C4NYYjoROkKJiVeFZGVyESOMWcqbmdZj2u4puj/U/Cf7XlKHRRINYoapzyXXMNMs546QY/Uggjnxc0ZF7a9eDRBj1QVRGKCmAVekPhbr1BaBVzcuoxSVubciYOnJkpKGppT4wHg+MyDotbAEgVtM8MDL3UyvruoBSB1g8UnTEuYAxttRuJFjQbXVw1b49aC2exPmFIzh76gnU6xGePPg1VPNFXLl7Fq1lH/v27cXzRwkCxWjMzCKIUpxdaaM5tR3HXjiL+97xPbj1tjeiG+SwalWklKdSL5JgpiP/WAM3iWL4VeqCzCjCGtdSuU/KMrSPfxPbpqv4uZ/5SUxXbEneRz6TmoY+o6UHxlxKEgGkZeg0lKo1q3dYJS8kHSqj7wg+EV2p4fRKF1/+xjdxquWgufMm9JIlwF6R6PFciuiRTozGp1BgmtgGgLqkNGa0EaNVbNYS1wZ0syaV9qaN0kUW0rKFUdbkx4wOQiIqBplJmFY6jQOpyxz3Wrjx6m349X/3H3D62FG8/rar8Mk/+kNsn6virfe/CaeOvSgOC4zGvXr/fgFXj750DFdddT1OnFpCpebgsce+harXwK03HMCzzz6L7bv34JrrrsPJMwt47uhRXHXtdfjO734vfvu3fldSSP/ABz8kNeX/4gtfwXv+u/8eb3vP+yTFL8E0ytxqtYJAdNFB8vaiji6RrgLcruZ35fLEWsaudnoyhKGMIXCdqehE0YcG8oe1hAmyMRPG6nTxg32YUdvadUobnMkojEZl+tsYU/UKKp6DoLOMMGjjwJV7cfO+Wcw6EwC34vihIqxNpWmToYN/bXWAbzz4Lfzpn/033HLHvcLzluOhFYWwKi7qdRdB2EWnvYQkbkl63qp9NRxrHq6fwHYjhEkHadZDxScI1IOVRxIFqjLmkH626Bgp96ZMOV4RHIkE3CUACSyuHMW27XXs3L4D080Gwl6IPMlFp/TcClLSNXUQRBmWWl2cOXseC+cXsUc7XHoVX2X5oD+V76MxNYUwjdDuttHutVFv1rB7zy4Bb88trCAKWM+1oup3ppFkX4minoC13BOa9ZrUrK34HuYZGd6sw7dTTNUI9AZIc5ZKSJAz4wazIzh0oKig046RZxVxIGy3uH59oOIhsDO0Ox3EUYC9u3ej02ljZfG8ALQEbDnfTDsua1dJHiRMIZ25CKJYInsZxswanu1uR9JGU/bHsQL9CJLTMUci6qIMHvdelmJwqxL1S/HADAAVx8Y3/ubLmKm6+KPf/bfYt70JKZJNQvhM8bFlpUocN+nAFuA4GMPrYC8OH6niE594HM2pnVhsLePUwhHcevtN6DBK2q2iHbTgzLD0hQMkddhOAtvpSWHeNA/guIw05pGaehizGPiw4x1ckQjdc8hYe1nvUyLHJNuH5JfWRyHtzKad2vhXyhtJC8yoPqbuZa1j/TujoE3KV4nU1UAmZQMIJtsqgle04UxFT4pTWL88QxEipS4SI7U4Bg2y9qNu1Z7Hp6U91vLUaYT5R4oUqdvL1M5pIim/KRfY50a9LqlkZdwEzfQeLk4gGpzmBq/q/ip9T4FxyvmoqOcI6XKyJiO7yUPMkKV0TQL4Yh2wXLRbLYkCd+lU4nqosk5yrSbOmbbrotPpoVKtIugu4cnHH8SH/+G78f7vvAOeTAN3C4KLSp9QMOfWXE+EWnmAKO4hTpv41pEOfvtP/hrT+w/gfN5FUvGQah53ZEJZe4XJ15uoO8xcsiKRz9TdpUY7s5WI0xF1deaFYmaTWPQxJyMfsSxFhsxVZSjWVDkabAOrfeLFiYmlT6hrFqojGUuPngtxkdZZLkxTyoFy9GUcrNbeNcDtKgh/AOcXBwEisQAAIABJREFUO16ANCXlMQF4k65Zc6MqacKsCdznlbOv0J61jwm85hmqcQabfKXtPUr/0aVgipHGyrtA7WlOjtgZymSmyzLxFQLFIvHo6JBSHsSydzKEf6ZeRdxdRmfxND70/u/CNXsqsJIENdeFL06NRnfUp6y1aHkJ3G71iFw+X1KgpMBlQYGta2qXxbDKTpYUKCnwWqfAOOBWpVlSaZJ5hpIUyUGAbtBGN2pJjRReBGx5l56nrEnDw/Lqyxi2CdwOi9O12uTg3VH3igfA9drSqrOxfCsVe8jHc2BEHeX/Ofjb1vqgPCtHbxlxHAnw4bpMv8o0fRb20Gv/C4/gV3/t3+Kf/Plv4jxCnH3wEJ7+xT/Aez7041i62sLOmw7gi//+P6KXxHjPP/pxVPMqWp0Waldtw8nHn8RDv/qf8I6P/ABqt+2HX53CAz/7yziwlONsvIJb/uG78OCXv4yb3/0+7Fzo4t//9v+Dj379U/APncXBf/kfsPeD78AV738Lfv4DP46fuPfdWPjyI9jzkfcg/77XY4UHtkYDp5IAjUoN9SAXL+/x8zN8citywvDcrT8HgzTJo+ZuVJvjvrOZe8VIttXcq6LiRvOpSuKk0vsNTMvqfaaaq/isQ6YMc57rY3p6DjW/MSFwy1R2PVisycdYAJspaGPEnSmcOvcQfu33PoxvPdaGn1+LbdsTPHrwYXzsY9+PO299A/6Xf/K/4199/M2YmZlHeO5+HD0S4pvP/SGqtTnUvdtw8uRpPPPck3jkkcP43/7ZT+HJJw5j/7XzuPPuK3HkyPMIeznOnF3CqVPn8PjjR/Gxn/wgTp48hmuvvQZLi8s4ffI8zp9r4V3vfA/Or5zDsZMvwrKrqDd24sA1jMK9B7bHWko0MuaoVX3ESYcSBZ3ueTzwxb/C2976NvjVaanV115Zklo+p04exyc+8V/w7d/+dtz35jfhzNlzcKtVVGoK6GEkRh51MeVbIn9eOrmAnTt3CXBDT2UFHRie1YdtPb0sJyd31kxtDr+iQJsgUA4WTC/N9qpOijjsSJpC2qRcq45uJ8L0tP//s/ceYHad5bXw2vXs06f30aj3Lluy3BAuFNvYBhswAScxELhUw00IhFwSkkAoSYALyU8zNmCaMQYbcMHdlm3JVrF6G0mj6f3M6WWXs+/zvt/eZ45GkoO4PPkvZLY9z4xO3fvbX3m/d71rLezZuw1Hju7Fm2+6GboaQqGYh6EbsEo6Hnzofhw68hQ+8L538z2wbRfBQBCZbB7JiSSG+odwvPs4g8/jo6PI5/KYnJjA1Ve8ClMjw0gmRlHfSH5mJuYv7MLBowegGkHUkTR1fSditV1Q9AaWMfPs4NiT7vwOSmrZsEjGXdFhQsaR44M43pNAKNKKULiOvSMdKwdNIRYyeaIl4ZQnWFqZwHRFiUJ2G1G2W1jq1iIfUpWA2xz3WfIplV2S+SbPMJJDpEwcgbbT3rb+/CmSfgI2mYavOFsJRRNexCzp56ObXlLSoEy3x5bkT/DeTOuXLlcz3QVQR4kh0QWmvQ59f8YKmbAKuJ0pf1btkzoN9ohkHEmSnk1llH38bCEfzT+UaPT+puQ0K51VCoGqr766IGnGKsuLj5A3ntmpmSnDfsHT7Ag/U8n+zYqMgKrAtkpwSnkEdZXHX4BAXR5N4vh9ALckqfm5f7kTanQ+tNp2JC0LSohkRYsIuDIMyYJaTqBsTqJs5aGCPCHDsFUTNsKwnDqY5aBgtpJPqZSFQf5eBHo4AZYqZml02eR+KeKTM9dknrE96eKKJKMnT+dL3VV721aD+9Wsncpd4ASsw4m9swO3VStnleyk6KwCuBUpSn9dFL+rC9B8UFn8lpm9RuAPxRQ0R1FymeYWYtXIjotIUENqahjLl7QgnTyJXz7wfcztrMP8lkYkR8aQTls4eqwfTS1zUSyVUSQGWqmEUwPDCEZiCAVr8Sfv/ACAMBfEqFEVpmvBLJEPJ7GLmFsiEvcKyd4Ty0jIBgulljJLuDYGDPR0H8JVl6zAO9/2ekgWxYui/WVdBJK+v+orAbf0OjFnOyhbJWYOEuhiyTpeePkIXj7ag9Z5K5G1yRJiCopcgFqOcnGTLulQtBRsDDMAI0lxwG0SgKuSgEq+mmWScZ/2lK5IHHos/ZnzKbW3I+n8I4BbIcnvh4E8liUHZj6FmKGhLhrAT390N5578jd49ebVGO/vxkDvCbS1tmDf7n1Ys3IhS3O2tzZDlTWMjE8gnc5iKplh/+Eduw4jPTmJP/uTt+AnP/k5lq5cgjnz5jPAu2DJUuihMB554gleV2659VYEI1E8+tgTqG/pxJf+/at4/sAImpqaOI4nMI0S6QR60PzA7c+FHf5VevLz5JMx4/AjImKcnVma4vl8i8lbHJVktZjnffbymR8sRJLFQZLTwuuW/+Ul9M1inqW2DfKZzCTRWBvD+oXtaCJi2Rkf+EoP0PdUn7+Q5fZPl6aNQhH47vd+CknSMJXKwrLKmEqnkLPzCEQVBCMEVNvQVR3xmIRoyEBEXwHXrgfkJFyZvGdJecJCLKaxVyzJWBJTkIo3ifVMA5x+U0JeNwyEw+SV62BiYhK5XB4BgwCTNAJ6GZFghBl2sUgNQkYchFfaFrH6VOSyLiaTeUwlCygWCYCRETfGWZaeFQvoesinWtEQi9fj6MnjHEcVSJYYLppamhAKhZCcKiI9BZZmJiuLluZmxONRZvgOjwxwccHE2AgikRAWLpiHuroatmXQFAeqXEI4pCEYJp9UF4pWZvDLdCz09Q5ieGgKAS2GeKwNrq3zvK5EXOTcBJKZSQaI6TMdy0QmOcVWEbQuWcSuL1PM5aJULCGTyiCdVVCwQ7BJ0to0YZEtDHFTTROpbIbXE9q4EvhBijekFmJoOso5k9XQNZ2KUDTkihYKJWoXsp0Joau1EffcfRfec+vNuP2974BrlREg0JbmqfMFbr1tge0W4CojHFMlslHs2uHgl788iGUr1nMR9MjYcbS21sE0s6ipCUM1TKRLgzALVJ9Zj1AwgmBIZzWUvEknT57uLvvLSlKR5yzFqhNFS2oS5HMrRpBX+eWt+0JBRHjbcjEXrzgExApgjZWgCLbTdN7L0xxP/rbU5jyEKYTg5dTzH6dimLICXQ8gEAjw/pbncs9ft2INUDUMeW2UbMEK9r1qufjIi/U89QIuSGI3EwHv0pp75vVMx/RTU1O8r6br0AOkOhNgyWyfLUtNwbL+VDrCQL5Yp7nwiBD9MwI1KhAQDF8u2JA1Bm1pyNL7iZEOh9irVCxlI5dJo1jI8/dFIu0wQmGeL8R8R5F5CT2Hd+I/vvge1lti1i2zQn3msVjLz5U/OPtMRueWheNmYEu1+P++uw3PHZhA24rVyKkOClTAatP8YSKsmQjKeZTzOThpwJAUxEJBuGUDDkKwJTEeqDCL4zzeHzlQyxZUsgNgr3MZrmrBUYTn8cwiwGllF79A0O9/ZPtBrH7BSj0tnuc4zI/BvbhZTPiinIYkwnlJqXqNt6SwYsqMkNafv4koX51x8Jcjeozf50Hl06sNAdfkU1+9Bp7e6ufyzaX2CVL86RUEcOxO950JCzPC8aoiypIKmJoE5zQtaG83QsWUVGjDY4q8loWXNPVrBRp0WWdP2+TYABZ3NeFVm1agOSKD9rUBKmqtbHy8Dz8zBJ4Fbs8rXph98WwLzLbAH0oLzAK3fyh3avY8Z1tgtgXOqwVeCbil6lvhgSN8y+jIF/KYSk3C1WjjdS5RwP8sWTIzbD+vU/5/+MXndmKh4NtvT9rYCV9gF+1qFIFfvYiv3/VNvOW+r0CPhDHx8Dbs+dydiELB9+yT+Ma99+Dxj/0zWjashlUbwJEf/Qq5qQxuf/5B9OzYg7ve/wnotRFseN2rcMUNN+LRf/4S3rD8Ipy0ixg4ugeIaFj8hhvQcmQY99z/I1zz5N1QRhz0f+VexDfNRcubLsOHL3oNvnrXAxj8+g8wEilg5Wfeh4RdAm3/04YCgzbBeYs3b7NHdQtU3/Np1iZDHLLKzApZ1pjdYlMCKGCgLlYPg9k+53dQQtw0yWeMmKYySlaS2RChQBN++dB/AOHHURudg21PjeLyLRtw81s/i9e+vogPvf82bHv6UaSyA1i0rAFt9Rdj8fwt2Lj5w7juumaMDRtoaV6BQ0cO4+23XY7Dx46ivXEz8sUC4vUS5s2bh18+8AhKBQeXXboFe/a8jMVLFuDEyW7ccstb4djAQw8/Dqrjvuqq12P+wjn4zBf+ATW1zfjU33wOX/zKHXjrLe9G0SKGKkm10WZUgmEQJFREb+9xvLxnJy655GLU1rdxIiUaDmJ8bAxzOtvwne98B52dc3Dhps0wgmFOstH2X9N1lgAkOVBKMAg/OCGhxtLtksyJJ94+c/W+V7HPtCgCXQXezsBIhX0p7snp9SU+MC+SB5TIUBThpwZHZ9BFVhxoWgkyedkWyQ9OZt84qszOJMtIJycxkTyGizatYwaGIguwJTuVQCadxO7dO5hFVsxlGRA/fuwQJ0b/6Z8+i30792DvS9tQV0/JOxVbbrwGz/3mIejhCHJFFx1dK7B4xWbY5SgULYpcHgiTkvbvELmShJ1FN0hRkCoAz2zbDzVcx6xFWQlyQrVUmMCSxTGcOvkMosEswmFqjxISUxPQAhHYVjNiwYuha4uQzrooKzm4alYwbmFAIuk2OQvIGbhUgCAFhdxeBbwUPreUWOPUGiXZvPyPACDppTZXuQtPNc9PypNF9uX+KowLz1uU5ls1QLK50+sPV/N7gKlIoInq9gpjtwLYnLsxK3K3VbLH/sgW/csDoGf8nvk+0e98SVhxjjPfWz1jTIOK068VHvPT7/P7skiknn3d5cQYwSNEKKKBYZegkjdpyGDGkzh7f+L3pKN9pvT5TWGcStq+6zB+ct82LFp6E0bSWciRImxpBNEIECoHMXJyD8LqABrrUggHLGQngpia0pGSFKxY93r09Kuw0IyiLUHWc4hGLNjFKSj0b8dg6VtKPlpyiYtbZJJbJi+3mWCpl2AW91y0zWkyip7E4sxLFAVtfl+Z+T5KslFadpqte3p/O/Nxzu0Tk8Pz9WQHZEHzFv63Fek+/7Hp5yi5ns1m0dBYi0RiAk2NjYiGo8y2nRqfwJy2JshuASe6d+HFbQ9iKtkLlPOoM+IY709gxaoLsP9AN2xSD1A1FEwLoVgIE6kpRGvq8Kab38oy97FoE3toj6bGcOTEUaxffwHGRif5OimBzWw2/zy9RLQoaBIxouqEkUuO4tL1C3DrTVtg+MlMQdLinzOAW74hnOKuMG69lwqWJNGK6SWyhvF0CQ888SzCDR0oULGhYrF/rSHrKOfDbA9fdiYQivVBCR2HopsYGTWRnmpHa9MmNDUvwMjYGEu80rxJ/qAEQpMEJl2Xb23BnrecSPbAXepnnKHVGRAzbWIAE6AiCiyI7WvmyLe2DqmJIdTFAjy+/uMrX0T/0T24cM1inOw+imI+ixXLlyObSeHQ/mNYtHA+0ukpHD9+Eje+8Y0oFMiWxMWzW3dDdUp44w3XMdPr2edewMq165BIZzA6mcCR7pNYsnwFbv+rj+Gb37kTo+MT2Lh5MxwpgLf86fsgB2uQmEzCCIZ4LFJMypKfTtkDbqfjGaFUQRy+c8frp0uhnj5SiAl3ruNcXoHc5/37ymz5qvMhWUlJZg/uYjHH58USvVMTWLuoA4tbaiCxB6ByVk/Bs53LadaWvrpBhYVbxEsvPYMdO7ais7MVpF6tqC6CQQOKEUCulEc0QlLJUwioNmKkFJK1kU0TYzEGw6hFYmoS4ZgBy/dnlUhqlOwCBE6k6zr0gMGgYTBgQNUD2LfvAHKFHD8+b+58RCMByOU0pHIeuXSeAf1wMA7bJpatBNcxYIRqMDqaQU1tK0q2jN27DyAUCmNXz1a0dsxBNpNnGWZi0nV2LUIyVUA2b0HTAyiUbCSSKZiOjUWLFyMxmQXKEUyOpRAJh5CYHEdfXw8uu+RiLF+yGP39p1B2bISCARw9cpiB20gwiKNHD6BcLqKjsxGhsIpsdhKy6pC2NeqbGvlcw6FatLbMQ7EgoZgH8mkLw5NDmMyOMHholgrI5zKYmhyHoevMtF2xbCnqa6LMxi0V8gy+UrWGVpRhkPVHyUbJdVgtIByPsdckscjJS5YZ/ZrKChIUTxw7eQLlaADhljoc6zmF1s55MIIRvLzvIMYnJlh22C7lMTnci01rluPuO77C2jh20eS10F9ff+tlj5xMioCil2GpE8wILpTr8KWvPghXasW8RQtx/wP3oq2tGYnxcSxbugiqmsNUci/i9b2I6BEYzmIkR2Ukp1zE67oQbVqK/lGDbWzkcA7ZUh/q63SUsi5kijtJ6dqTafWLTsVyRXFN9X5FrCPTClGk4CDWSQIoqRBHsEypn5KaCvkH2zzvEJgrYFYbZbvEgKlfiEYALv0Eg0H+TY/786coiKJiEUkoJXChxOmqKtXrHVl3nL6WikI7BnUrv8XdoHOkNYdifvIvJjljOlf6bpLRJuluw6AiMKGUQ+dM12HbwjeUAF/eN7ikGEH2CzZ0g15bZsY2nbPLctkCDFYVnT3aZYfANAWFXAZ18RpMJsaRzBADXIYRiiEUjjBLPaQ7OHbgRbzpNRvx6osXQnJoPyiKvRhw1kiamNrj3HmEs/U7y8kiayUxmtDxPz/1LTQsWInOFctxaGAItY3zkE05iIdsyFY3Bk/8CuuW1kMnNWSnDicGyijaEaxa+yr0j5bhKnWwpSAkUioi0NopQae+QAoJRVP4zeouXI0koqloqsye1lRQwKxsLkIR1ifEWqXCZt+Ghop0SWGJIkhm1c6Mh6k3eMWOvvcye4F7sVY1U5fXfe6+FCAJdjX/m+8dnQ/JupPakkdu9cJ3/zPKxKBmYFVs/ISSjngtRbws+uDFg9Xx29kKEfx7ompcbSni7wo4S9fv2/GIV1ar3hDj1iXg39t3cOEUFROR0gUVfanU/wQznK3I2JNY7HdI7cC1CggqDoZ6DuF9t92ElojQKAmw2I9XBMWKUlXH9FZmFrj9rSfy2RfOtsBsC/whtcDvkP76Q7q82XOdbYHZFvjv2gKvBNzS5kUkqITfHx3ZXBbJdAKuLjzkzv/4Y0b+zr3hog0zedzyho+q7U1KLAKtSgTaz57DD++6Ezfd+S8oKhbGdx1C31d+gov/9F3QrlwBaXwAO378K6TKDq54559B338Cd/3H13DbIz/B6P7DOPyLJ3DpW26iEloodRF8/68+jvqchItuvRXb7voGxuwcrvmrv0TD7m78+Fe/wJt//n2MPb0b+778Xaz9y3dhzBrHg3d8H1vmLEP+5DAC6+bjwo+/Gwm1DEfXIEXCKOQLCKnCn2b2qG6BcwG3Ivnx+wRu/Y0kbfwI/KPktKyUkU/q+LvPvBlvfVcttj93GF//yl588EPX48SpF3DNdSsxNd4L3bWxal0dIjWAlWvDqZ408uYUHv71AaQmWnHzm96Dl3bthhIcxtLlC/DyjlFMEXKnUPV9EBdsuAif/tQXEIsG8eorXo2ek924/oZrMT4xjpGRCUQi9WhrnY+3vPXt+OVD9+Ol3dvR0NiB97z3oxgYSsMIERuUfKDII5WKGMiXzGTwltTwSib5kqlQtSDLFBPzzwioGB0ZxvDgIFrb29nnNmCEkC+RJxsBo8J3luTj2JmOgT/a8BKyJ5LrAriVmJnFYJzHxKT9NW2zzwbcniEKUCV/TcCtUiZmiZAI9cnWDCaqBL0QY4FkAiWoMoGUxBYBA5560GRglxJJuqqit6cHJ7qPoq21AU0NcezfuwOKYsEqZrBj5wt48003oLG2CYMnBmCTN5trYveLz2PO3A6sWbcGqWwBP/vFI7js6hux+fJrYVsByGoUli1C1sDvYKNMCQKL8wYSKH+7dftRBGI1XBEeNCJwbRMhPYeRkecwvysFTR6BZGdgFlJoaIhjZGIQkNsx1NeB1uZrUC53wpLIwE/4KMoE3FLiWkkDSob7BIHCQpr29OyCz7qnxJkAsESChUYcSa0q7EUp7qtgq3J9u0g2cspfsOH5Yykh4jpwDWqUaaa/UJOopoV5FJkKoCv60SsdzAThl5wO0FLyh8Fj782ng7Cnn4O4fh8iFYmc6gaZCeDOBBrFOQhfLf+ofo/PKD3bdVDSkgEpZiI4AriFi0iIGEqqx0H7/QC3NBp/+LPtONZXQk39YuQdCWW5ACOYQj57GFZqP1YtUrBxVRw1oQKsfBJyOYzRCRcvHUxi71GgY/4bUdaWIG8HAS2HdKoXtWEXmi1DtkNw3QBsAtSUIlypAM0liX/vvrK9JrHkvBRbNat5xnOnAa4eI5RYMrwEeuug/1nTn0kAARUHiPtQfZ9EF/HuzwyPW2Zpks9dVcKwMt9789qZ95zmPIelM0MhHYcO7cHzzzyFrq45uHD9OizsmouXXngWrY1xtLSE8dCDP4QiZxGL6EiMZtjHLhyqx6q1G3G0+xTGkwTWxpDKpzAxNY5QNATHstF7ohdrN12GkbEU+g734O23fxQd7XMxOZlANBpHKplBOBJl2cpp9iUVMQkmkUg3hpFLjOPS9XNx602XI+ir6J4TuPW86dibWCRlffaMiEEIuBVyymVFw1CyiF8+8TyizZ2wYUJBHq7poC4cRXpyACFtCm1tCdQ3jqNoHUUmn0AsNh+jQ404diiCiH4RIs0LkGZfZRdGMMigmkWJf5IwIMlOZp8TC1T0AfYyJO9H1xEJZ0VlT2Vak2j+ZBarZSIe0TBw6jiWzO2AmZ9CQ00ID95/L/bveg6t9REcP3ocF25cj8OHDmLXzv1wrADiMRlz53Vi+dLluO/nv8L8+XPYu5SYb+mJSZbI7T3Vi9de8zpk8iXs2L0fRoRY0SZWr78AgXAEDz70MC7YtBn1TU3483f9D+ixDpzoH0FrSzsyGZp7BZuH/MaJJy1myukbIgoKaJ6ljPHZ4/Zzz43Te4Yz5hxeh881p7qQfVlTX3bae62Xvua10zZLCJDnH8qYHB3G8q4WrFrQxklrf9zQ/kUU+pw7LufwwYsDRO0QtUJBWFIgjf6+PUil+tDWGkXRmoRbzvMaTvELyaKmpsYRj8swdBMDp8bYBiBfGEGAnpuMoatrORxJyHmTD72s18AuK8hkclC0AIOZRCskZl4uU8T2l3ZhwYKlWLhoCfd7kmO1zCys3CiD/nQtuWyOGfWZTB75vIl0Ko+29rkYGBrH4MgkYjWNiNXUM5BVjAURNIKIxxvYN1fX4xgYmMCePUcwODIBSQoiFInBsstsvdDe3omAHsLY8CRi0RgmJyfY+7SluREhQ0dPzwkGVRctmM9tlUolEQoZHLPRfJEvZhAKaVBVYts6aG1rgiYLb91CwYShk12Gg8GBCfT2jEIqawhGwkjn01yQRYUokVAIjXU1MAIaFz6QrUYoQCpFFsujhw2D1UoCpoQYDMRiMViSi0Qmi4JlQg5oCEYjDMIRqzmXyyCTSrGUe7aUR09yFGPFHBra2rhYpufUAHt7E9M5oGkIGxrsQg7zO1vxqY9/FKrrwiCW9HlDagKTLCYBI+LC0VPIlQvoHbHwo3u2IVYzD7E6A/39PXhp+3ZcsHodGmp12OWTaGkdxoWbimiJ1aAw1gSUmjE2Usb9D21HXdtl0OPXYCjjoqAloUdS0LQCCukSIiqpC1Bsq1T5a/qywB7TkNYeb6GpxAhc9OjNaQzcCl9NLlJiput0AZFQVSApY4kLGVRag2yLQVLLtlgunN5Hxcl0z0LhkGjbgPAcJhCU5knyGBfWBNPFTz4b0vcSrvYa9+cRnn1nrt9UlKepHP/7sU71byrEob5A0s8cGwcCfE4ELguvWptVCPych6ZpUHQVBTPPU6IsC8sVmwBnRwC5wv/bgSZJrFDilApoqI2zzLcSDGAqk0U6W4DJlhguWhriyE32Y1F7BO+4+WJmRqoKtaXFXtMq7Y1+h15WhgXTLeNb33sYjz3fjS3Xvwn7Tp3E/OVrcerUBGKhKNITL6I+dhivfZWMRmMSETWCdLEOI4V6HDiWwLadA+hceDUcdS6m8jqMWAz5Yoql6YOahgCVL5gm5LIFi0DRIMXxomgsFAp6OQ0q86Z18vTiwYpiFcXrxLplsJTWlOmYn/bKvrTwdOGaB4J6uknVBQYVgFQSHsJC9UPivkrrMvtav0JbMgDrr0OV3xIXbmgEjE4HYiKCmTFezoyjXfaj9os/uX9WnAKmY/vpPsyq9HzQd4mCtNNjRhEuisd8IJv/wQVNVMxK+1AbOooYOXUEb7pmC1bNj/NuiuYq3t+yp8UscPuKG7jZJ2dbYLYF/uhaYBa4/aO7pbMXNNsCsy3ACQ6KdP1jxkznJ6R9BhJJDFGgnkhNkkUYJ3XO6+DKw+r3MIziJbxnIoL+c2f7ht/nc7+vcxCh97mqZf0qXh+49eU1m6UgtOcO446//nssv/hCWAsaMW/tchz7tx9i2ZwVOFUaxrp3vRlp18VzX/o65kWbURsOYevJg7jtp3dg5GA3tn7+65g7by6Utlosv/5q/Oyu76A8mcUtH/sYtn73O9jffQi3fOj9kAfHcO/dP8XiJauR7B/D2gs3YtE1V+Fr//A3ePXVr8bKizaiv28QP/jBXdj0xmuw+aY3IE3SqbkSjFAQhbJVxb34fbVb9f093/v6X3UO5/oe4cczrYXkgQNeKzFwa1PykGp4Vf6b/EvrYg0ISsHzGjr+i4nEQgkukk2S5TL7MyXHivjgX12Ft95WD9ty0d/tor9vBNffeBFkbQANdTY6WsKwzHGkUjmkEzHEaoJQo2MYGzXwg2+PYHxYQkNTKwLhMoywhIbGBgwNJ+FIUQz0juKijZfizjt+iNp4FB+5/YPYvXsXFBWoqYvhyaeewaLFK7F0yVq0d8zHke5uLFi6GDt37cfyFevROXcxtEBzBIU0AAAgAElEQVQNwtE65Aok90TV/FStbbLkcECnJJOEQpGATQ2hgIFcNo26uggmxycRMkh2j6ShNWakkJ8ZebrRWKL9N7UHSXJWJ5ErIJhfrV1hSAkvaiHwWSF7eZv4CvbmNbc3J1WqFQTgo5B8GHTeeDM+Q4oElLCQSbawDEkrQJFtyE6IGWMMGDPGS15ZJWiKjKCu43j3MRzcuwuRsIZ8ZgKum8Opkwexf9+L+PCH34PU1CR6TvTgxhtuwTO/+Q327n0ZK1YuR29fL/RgCO9453tw708fQNeitbjymptRKhLzN8Jecoxd/w49jK6YkszEfhudAra+1I1IfR3KCiW9HChlEw0xE5Ojj2LlynHUxdIY6hnCaF8JbW0GYk0JDIyWUMhtQM+JeVi04I3QwnUouRbIP4qksik5JavkjZuFLZHvHrGWxclWg2U+K6sC2Hj3UKT8xFoigHq/el8IAbIHmeddykkPz7WSx43mMVo9oLPCrPWyKILhIY7K5/4nwG1lCatKtPB7qa94y51f0X+al1qVDm41yEpsUYKkZwLBM0ESXp99qIwbqQpAPi0pxVdzdltWekaZ5rywvJptQnEdhAIKQrrOcpk+AMfsR1+mbuZw+S36m+UCn//ydiixRrjGOCQ5CjMXRFh3kE48jhUrt+OKyxWUEr1IDasY6Mlj7boAyyTnS4vx0BN5jCVXw6h/NbJ2LYyohGJhCBGlCJXYRnYUZTdANm4oaQTAOAhYVEDBhqrTfcxPrPkjfQbj9jRWbYVB4TE8GOcWRQFes1eBwZQ4pp/KB3tAr9eLuSnF+yp9nc9FKARUjwMBEJPEoEiq+4dgYAg4VNMlTCZGsHz5Ahw6uAvDQyfx7NOPYdOGdVizcjmO7N+L3S89D123sOnCFZClHBITJJFcwNhYGnPmLsHI2BTq6luZjX6i7wRqm+I40XMUoWgQjY2NLO2ezRSQSJhwnUa87c8/hGAwjORUmiVIyQaAgESzRPGB4A37Yog0L9PfJUVBNjmGS9fNxZ++6TIGbmk64EHiFxtUwFlPEoGvX0Bxp/uu0iMWA7fUzraso38yh18/vR3xtnmEPiCAElRLgy4VYZtPY/GSftTU7YWKcSQnCeynIqEwIpFFyCVW4Mi+BQg0XQCnsQHpYpHXVZp/TK/Yjgp/fEYZFwVREQkDay5014QG8mukKyfwVnhmUjGJWcphUVcdHn/kUdx3z934zN99AgvntuG+n9yNwd4jGB08hd88vBMf/OBb0d8/gLGxcTQ2NSExPske8W+5+Y149PHHmT3W0dHBrL8jB48iZEQhKxIuvGgNUpk86hqboAfDePiRx5BIlVie9+LLL0NNXT17qd7+l5/AWMqBGqxh1lkqnUa8ppYL8rjIQPbauTLvcCmUkKUnSVMhTH7GQX1zGqw/PU6qLiL5LaYGMecSaOQVWfhgvc/EFqwk4VNKvpOGHmDl2sTkBLoaoli3eA4DfXQQiESvJQDmPwNuvRIBEb0zcFukElUASRw/8RKKpWEEgyXkcyPQNBtBAyhkRxAOOGhtCiKXHYNZKmGwX4MqGeiaOwHLHkf/qSAUeQ5a21ZA06NI5YooOkAgHGOy+Nj4FE6e6Ee+4CAUrCFcBKoSQnvbXISjBLyGcPDgUbiOiXkdcThmFpl0CuEQbb7KyOUz0I0AYvEY97eGlhYQbbVo2QgEw0hns0CglX2wjxzuRjAUR1fXUjy3dSd0PYqpZJ7tLPRAmF+TSudYEaZkFVEuF9DV1SkKzjQV6XSSZWEb6utQEyWvexmRcBB1tbUIh4I4sH8/Tvb2IFZXC9sxUVMbhWOXkExNIhQUbNcA2a0YUUyMTcEwotC1MFwqtiG2ukx+wSEGbgvZHOpqaxgUpu8gkJ7YtjS30NpvlkwUCwUGr2nOyRQKoFo1l5SMvJ5Kcsn5UoHjzGgkBEPVGISivrDv4BGMTk5h48aLkM1mkEym0dzSwmzTUpFiNyCbzmDe3E589PYPcMxHvUrlOOO37cn+/C9qTAhcsrQESq6Clw9M4Cf3voBUxsGy1e043n0YI/3DmNfeDEMdx/U3NaNrXj9UdTcyoymMnWhEczyO5uZmjKRc3PmjwwjX3w6tfj2ycgFSoAi4BcimhkBZSMKzN/V0jVBlrSHfWJJGF2uPrzYiihtony9sBQRQ5I8bX/bYB48qRWIcPFGwKAq8xXLlMuOSwFtfmYBA01wux6AoFcNQH6O+oJDHsM94FAFX5TOm40APofWmljOyBJUphwrzxLnzzOydvyg8F1OUYC2ST6jtsXEJWLZZtpy8cUldgc6PVU/YO93mogv6oUJRh+dJYtxqXLRJygAE3Kr0Q77dZDERUGEWC3A02q4E4CoGK0LQfCuVTSSHT2FOo4b/+YEbYbCKLkklk8A3teErg43n6nmO6yBXMnHPz7ehu9/EaDaPctBAtL6JPbMNpYBg4CW8/jUltNTuQqpnCEMniqhpbYfS2ApTqcGRnjIeejyBtgXXINywCmOZHOQAqbTYLMmrkb2JTbrseUAKQA/UsI8vgfO1tbUMehcKBQHO+21eiTnFfaX1VNTQeBGCCHD4f5YD5vtErG+xrnNqiiSaK2vMmftwhaSgSXFJUqDpGoO21M9IGp6LYs6xC6oMY5/16/U/EY6wkfKMeEv8m/YbZz9oHIhYx//saravuIbpOYG7En0XXTt5YHvKPPzeqnPicVXlv+w/T0xdKlAzdAqFMkgOn8SGFfNx5UVLEVKqgNuZA0Y0v3/MMm7PczqffflsC8y2wB9GC5xvqPaHcVWzZznbArMt8N++BV4JuBWNMw1GkRwOVepPpaYgh4SHyfkdwnFy+qCp1ZdJqvah47rbMySUps/Hf27m1Fz9vurn/iu+x0+0n325oM0kSwjRhpKrREUirBYawkkLex54CDmqoOxqxJpLNmLqyd0o9Y7hhJTF2qsvQ6ipEaW+EYy8sAuTqSTmXbAGdRvXoly0cPjhZ5C3TWi1Iax/9eUYPHKUJfvmrF2BweF+9Jw6gVUb1iFqutj/wi6UEyXU1zeifekiaAEZR48cwNK1KyHXx/mz+46fQF1TI5pa2nhzbRYtWApg68Q28e/ef0Wb+ruM/z/7yMxzqN4J0Qa06n5XS0Ry8sMDbqWZUskE3JIA2/kfxN4kNkPZteASiEueRKaLz3/p3Zi3fAzPPLkf89pXorGmFTtffgLX37wIr7mqHZnUXmQSZfz0x73Y9kIS3/vxO3Dw5ANo71iAvTtC+Mrnd2Nex2Y0thlYfcFcHDu+D6pRg1jtfOzb04uRgX709ozA0GRcfulGBlnzhTTmLWhjdkfZ1ZDN2ViydB3SORMr1lyAJ596Dq+75g0IR+LIFiUoehCmVWbwlTbclOAjthIVW9NOnRM5kgxdUbiCn9g0IUPjv8n/jZIriqrDpIp/AmJYyo0SAn5pc/We1JstqgpFRHJJJN/4Lw8N4NSz/1gFPJgGH/iTKKFbAXwllmwU7E7xwzKzHvhXdkkGnRifGrOZOBnB+TuL5ZMpMU0+d3axiOTkKMxiGju2PwO3nMFg31Hs2/sC3vCGq3Hfz+7Bgvnz8Lef+ifc/6OfYPeu3bjuuutwsrcPJ3v68eZ33IZdL76MeH0HbnjLn0EN1KBQsCErBidWT0sW/NZdrQybPLwkGUNjLp7feRI1TfUoq3loJO/sWnDyJ7F8UQKK9Gu4Zjce/Bn9DKGuDviHLy2FrZVRMi/E/r1zYZuvwtxFF0AKqLAkh734wFLJxGTIenCAz5PywUUxpjjx73nYimRQFeOWEjreNXGizgMq6Z3s9UleZt7NofmW2oLAFpukySp0DZEj4e+RfRameJ/oKsL/jP9xmqbm2RtzJjjLaSO2zRWdy5dzE8LEIsnpJ2K8nBW/hvJNPnDL10V9nc5PiMyJ7uglv6Z/e0QGrx1Ino56KP2usNuqZON8yTj+ONXLU7FMHGW+bchlEwYl5w2d/W+9lKqXdKsqePit+5V4IQG3//yVF+GGQ9BjI4AThptvhJvPoj5+GG9/xwhs+zGM9fbi0fsHsfXJMhYsC+O9H+qEaUmwyutw54+SCDbeAISXCMk+OQXdyUB3VKhWFI4bhKW4KKokxS0hYNZBokzqDHbtTBDdB0r9e3O6HLLH8vHAdp9FcjpDlt5JBSSn97Hq/lZxd/OYRh6UzB5605l2HxL2+ogv5e2FY/5nCLlHG6pO/rYmVDmHnpP7sHvnVuiyg4mhATTV16E+HsH4WD9q4wYy6TGWjUynTSTTxIaqx0UXb8FEMoeu+fORyiVRMDOwnTz27XsZy5YuZWndfLaIYklFrGEZZLUGl16+hZOjJZIQDQTZV5uYHdzfuI2m40aKEwuqjVw1cMtJS+813jinTibagyBDLx4kZlblcW9+5/cR25bWAQkmVPROZPHI1p2o71zEQLLhAhE5hmLyFDo6X8SKFUdQyD8KqaRgx9MSvnfnQXzgw5dj6eoaJKZiOH5oAY6NtaJhxRVcaCLUGiyhEkDnx4oNMkswin5BDFtaByRmvMh2gUEB8vmmJD8xGGl9MHRSSighGpDw4C9+gice/Dk+9pcfQkgHHn3oPjhmHkeODKJrTj0SiSm0trWhu7uH/TgpVlywYCGSiTSeeOIZrF23Ao0N9Xji0RexYd0crF67EgODw+gbGES+aGFwmCSQDbR1dGI8kcK1b7ge+/cfwoYLLsTV19yArB2AHCTAV0XZcVAs2SzHS4VlBNwJYUU/wSzKmggsI4ZphUlUGe8i/uP5sbpyxf+b504/0X76JCHG19n3DtQnuL7HK5ai3xRz+r2J5yFK6lNyXlJYNtgqFVAflLF6QRuCnl/yb8O29T7KA7HEHC0+n2ZfC45j4fEnHkEiMYholPw7ya/Zha4VobsnsHptBHbhZQY37/jqbhzYU8CKlcAtt86DFkwhVDsfzz46gub6GzBn7gpYyJOeKzKFEoJU8OCUYRjk2U3tSCo8DiuOjIyMoWTZiIRjDCrS2NPlKFYuW4V8LotcNgXDoAIBC4nkJNrntOPo8WOQNQ3pfAaKHkDHnC6c6DmBBa0LkM8VMDQ0imAwhpp4M/J5snUIs2xyIBCC44i+HQpHuW8nU+OI1+gMGNuOxcxms1REJBzmcUmFPASkhoNBZDMZr1hKxsDwOHSjFhr1KQmYmBzDiRPdWLFiGXLpDELBkFgDShZq4rV8vZoagEPzuiVK6ajfF/J5NDc3YXhoCJFImAEyAoYIVKd1nBnwNA6J+QwTLq33qoacaSKZy6NUJvlXYn46LOFKXtjFbIb9c+d0zkFX8zxokgHJU2tRaL4uOyzTTJ2LmJvjiSnUNzbhhjffLLAlbx44J25zznXQhUtMYYoJ1TxsOYYdeyfx7PO9KMsayvIY9u3eiZASgiEXcOF6A6+7vohSeSvCWgBf/8o2ZIfT2Lg2go2bWtA4bw52HQrhju83Y/GGd8GNRFEg4KosoUZthFMkxRcC14Qagd/H/R0zgZQM3PIcJnxCKBan32xN4YG6HC95JqHTXqCeSogn3crtQnM++dyyAo2I13id9UA5msOYvarQXshmCXr6IasR3fBsGIi5y6oKogBPeG+LQc9sX2JR8oVUMYc5ZveBdD9OpH2RX0brU3K9tZQeJ3lZTePrYgDXpkJKaifBoCWfWpL+pXiRCggU8oam+YQ9VUjjheIPWnNJRll4tWqyC10uI0CytrAYnAWxUhWdrQUyRVoTDLaHCQY02LkErHQ//vr2mxHgqZbiF5KpL/N3a6RGc54ll3S/S04e9/58K374s63oWroKWauMvqEpLF28FNFQFte+FuiYsw1q+Sl8+1/3o2eXiPsuvbYTV9+wFkZ8E/75S7uQsddj0Zo3YjxfgmuQsDdNhzIky4BStqHJRVbMkaUoikWTu1g8TixjUigAs/O5KN0HH6tASCr0lbhaS8Q11Sow1YzS058T8vjnrJ2kWNkmoJZ8rIV1Dv2b1zQGbs8Vq5+dhcoRHO0rvZEzswDvXAoTtG6ptnNWRTKxxzg74EvNQb64vN2o2uv4bGB/HEy3CXFtAUlVQdbzOgXsZhp2ZhydjWHccNV6lkmuMG5ngdvz3KHMvny2BWZb4I+hBWaB2z+Guzh7DbMtMNsCZ7TA/x1we7ao8JUa2Ye5qtMw9Lef4KnUKp7lMf9zz/b6V3pu5uv9f/tb2urvfqXnqq/rXOdAm82zLxeionm6vfwNsg4JEdoYBVQkZJurRl3TRIjk08oOCoaMcqmEODQUaYMuSwi6MgxJQ9qxOEGokreMRvKzJQRcGTFVR7JUQgYlFCI6TMlFmJgHyTzqAlHIlCRRVJTMPAqSBdnQYObziMdj7A3lEJuEmAFZCyFXY/6BHAqg4JosE3g6S/qP5d6drT/8Z33E3+D5fcP3uBVtJDxuhdet8Lh1Kx63QYkEjc7/ILyfpLUk2YTkkF+eAL2+/O+3A4G9eGn7YTTXzMdHP/L3+OUv7sHSVSauem0QucwzSI2G8NAvivjWt0/isa1vR8p5CimSjAyvwOc+OYzcxArc9CcXortvGw4fOQ5XiWD56o341QNP4dTxUbzrtjfjqcefxAXrV8Kyc1i6fBHLoB07cRKXXHolnt++G3O7luP6G/8UJ/smsXP3Xtx66y04NThBJl/sAUjMHpk2nU6Zpcs0WWHPKUpWUBIlHFaRTxURiRrsr0RSnexhSpxl8tukDTlt+j1AjUciEdW8RK9fPuEnB3yJd28fLgA+7/N84FZsmj3gy4fG+Dtmzlf0KVR4QZXjQv6MGCOUg1bIV0y1oKsug9NlW4GqCUa0a6sgxWZJpwRUWTAxCfgtl1lGkJI9x4/uQy4zhsH+I+g7dRjXveFK3PPj76GjvQ2bN16Ek8ePo1Sw0XOqD9ffcDOef+4ldHQtxImTQ1iwdDUuvuwqlKHDdmXogaCo3n8Ficiz9zxqTZJedeFIKvpHyti+qw91rQ1wZJJFVuEWsijnT+KKS11Y5vdQTO7Byf0lJAfn4t/+bTf+8nMZbNjSjKGxdgz0X4RTJ9ewL6kWjcJ0KRGsw7HDIrEoE1Ok5CUtvMQFF7aIRJwANj3/Wk8mmcE2Ahh9oL2qgNy/975Esp+4pEScL7NMje8zFgVoSgAD9SGRKPREUEUS32NWMgPjHP6w3I5nSK5Ny575q0E1qFtZrao8VE8DcBkuqQZ1fVChGgiZBhp4DFTOV5yQD2T7BQnVa8/pK5lEFs3M2KKMkEb4IckAOiYoZxkNCuD2bGmn32VjREKFX/72ixjPZdDUYcEpGAi5nUgND+CKywO44MLnMTn1KygOMD4Qwre/1Y2jp07gju9ej8Gex9A552r8+Bcajo+tQtfyG5AqkXdyChGlAN3SoFrEPguipJZR0FPcippZD9kRsox8hyvLsGAczZQg9ucO/3d1grG6HSvvEy8UbAvJA7r4Ds5g1XoFA9PAq5cerPQD0crTnyuSz37BwszzYvZzOcgejankAOI1QH2NhO4jOzAxcgp9J47CtW0GDor5NGpiYZSdElauXoV8XsLQaAajo2nEa5ux7oKLse/gISxethiDQ71YsWIxtm17HtlUGo7poL93AO0di9E3mIQba8D7P3g7F9EU8sSGIyCI/PkEG5vAHT/xydwaiSQ9S8hNjeDStXNx65suR5DmQJKPYAkD6nQ+UCju0TRw67WJ19nEL0L2CCkWBV0lV0XveBaPvrAH9V2LUCzaUJ0yQi552w5i4wXdCAUfglXYgVRvEPd8cxK7XhrH+z9yCda9CsjZeRRzq/DIVmDOqtvQ0LIEpVIRU8kktACxAQVYRGOJ1x7f35jlkCUIazuScQW0QIgmeqG0QSAElaY4RbQ3xbFv53M4smc7jh/bjw2rl+L4kT04cmgvli5bhgx5PcsqJiYTKJZMZHN5Lq6zTAtzOubgyNFuzJ3bgXRqCkODg2hpiWHLlstw6MgxlIq0LoyhZBI724ERjmDJstWob2jE3j0HcO111yEYrcPCdZsRiBOTU8FvHn0SHR1dWLhwMQO49N2+YCOBt/7ffC/4FlTHvN6kx/39XIzbKtb0WRabc81H5FuusNS9WNN94JYBBJYyFqx0JvpRwl5R2Xcx7BaxekELQh5wy2fojW1m6Z51LRTrnfhhTqWQ1PeI9eQV/9WvfRfdx09x8RmpzuQLBZjFUWzZBFz/hhjy+UdhBOrx9tf/HEsXdeC293Shsc3GeLob7Yu78OSDOezfvgzLVl6CYNwhSi2mUhmOtfPFPMuMEjjKbD9DQ21dLXp7T7EnLsm4EhB/5EgvQoEFKOZV9vel2MO0ClxY0NzWhFAkgp0v70JjSwv0UBBjiQQ/Zto2WtUy8vkCYrEaLiKbHE9i8ZKVHoM+KdQp+H7TvCWz3DkpnUAqccEcAakkWRw0DNimiee2PovVK1cyeEvMQnq8kM8xsKroEShqHcplhQGcPXv2MGhXVxPnsUBFIKRoUchnGUCjMUYyx5lMiRnATpk8HVX09fUhFKR2cZDP55g9zd9v20gmkyiZJfberW+Oo4Qcegf6kcoXEIzFoQRDzD6cnEpwkXGxkENrUwOWLJiHUj4Hu1hCvVGLjSs3QC47UFwLGhwUckkuspCJFaipGE0kEa5vxMZXv0b0DbKq8CVazitsd+A6BUhykQv3Ck4czz4/jOe296C5rRmONAC3ZMFwotDLaWy8EOha8hi0YDd+df8EvvCPB/DxD7Rg7bp6RKOTKCCFmvbX4G//XoEceS3qOhdDVoNQHA3hch0XkphqAq4sGOeVWMBDvljm2Itz/Gii2muU96XsNSqAW5qe+ZFqeWXfT5Qk4UHFljor31TWSY8hKBiWcgUMpr/p/pIXqG0XYJo5AcB7BXb+b5/ty0VpFRsMEd1RUV5FTcd7n1jWxVo+DRz7wKCYu6gf8rgmMN8rvCFGMBcC2LZnMyH26PRvYpLall9YKrPnK0mbE4uWCkj5uoiBWjZZhUayC1DLJUyNDcOxShjP2WjrmAfbDUAN1XBBBintFFKTMNwkPvy+61iNRSZFA4Vkbwk8dhBgueTz0cqhe5BGyRrH17/5E3ztGz/Dxz/9aQyMTkHTmxE0YjD0KVx9Fc01D6JUfBajR4IY2jsPd9/1MN76F624/OoaFOzl6BvbiP/97RNYfdE74cbqkafiSgbcFaBkwFBcBPQ8g/WqEuVxQYAttQWBpmwRQJuhmYxRDpBpDqaYnyJAX+p6WvLaj1dFPO2VGnprPvGQzywcEoOQ7hf1KbYwINDds8hh5vgrpKeEUoR/Kt4LqUCAgGCV/Hk9hnZVzsZnmp9t+CuuC91jzp75/OkWJtXPcwElF7r5cbsX13unNFMQT8T6xNNWWBlJJdWtch6KmUFrrY4br97AoK0P3J61DaYD91nG7XnN5bMvnm2B2Rb4Q2mB3yU/8YdybbPnOdsCsy3w37gFfhupZBEBCxkYn3ErBYXX1/kcXNN/fm85n4//f+C1r7xUVCeJ/ZN1KcGoUurAxVgmiZp4nKvbXUNHzimiLl7HrLy2WB2SqRRXAgdob+RIcI0AiiTPKgExS0LU1ZAu5uBQZa8CBBQCgR3kiaGpKVDTRcT1IBxZRjGbRcQwkJcsmKqLSDCMkZFBhANByEaAX6M4EgKKzoAabWZVQkv+qO/f+XchqvrmJuGOPe3pRw8xcGtTUpSAyWrgtg6h3xG4pTFYdguAVITsRJlJZpeAT/7DO6AEDqG+tgaxwAIsmX8lnn/2aVx5bQM2XW4hMflT2IUIXt6exyf/+hS2vvghJOwHMJYeRFfnUvz9R7PoO1aHT3/+Bjz02L0YGQyifc5yLFm9HM89+wL27jqE9etWIZWYxLo1G/CNb92BN910CdatX4cvf+0ubNlyKRYvXYNLN78WergTTz97ACNjk7jqdVcikUqjobkZOZK085i1xK7lPT5JukGGw1XsNuI1QRTSRYQjGiJBGVOJHGqiJL+lMEODsmdU3c80XS+RJhJR0wyearBWCFrS8yJhxd/mS12SdaHPmPZlZjlpIHySxP30jqqCBWJaEXjLrySPTkoMs9qkDZkYIAQqsOQWJRR0oKyKnqHbMMkjVg2wR26pUCRtZQZvx4b78PgjD+DiS9fj2aceRHtzDVauWIif3vMD3PjGa1FmBpeGPS8fxM4d+/Dxj/8dBgYncPcP78Pb/+zd2LDxYriq4THDCNymP4U/5G9/UOKlxOByWTLQN1LGi7sHUd/WAAsJaCQQ7ViIaxNYNr8fjv0tyFY39HI7vvnFNO7/+QF89zeLUY4fQyLbipHhy7F750Ks3HAj4s2tKBJb1wmi7NQy6E0JaBl5yK55WrV5tewe/e0nAH0JNs5zsFTp6VfHfsVeMsYHu9h70qNS0W9K3/mJPn6YAeFpkFQwwQRj0Af5ed4+l517FWgrkqQ+6ODLaIv5oZox4P/t54TEv32wlf4mGWhKJoo7VwF9T8v4+MmtGb/53AVwXPlOH5w8C2u4TCxCRTBJqJPqLLHtMnBLbJKooXPCcTqV6CtjnNul8pX6G6XtvvStZzGZz6Kl04adVxFXujB+6hjefssc1LbcDct5hmU5f/D9Sdx51xTefftCvPHGNiiJndCUVXj46S785vl6rNz8LuScEgIBE7qdQsDWoZox2AiiqDgoBJJwFBOaTewqASpWWLcz2bcC0q0C74mJNO2Xx4Cd134V0Knid1uBYj2ZRgKAZsohV73/LOdRKR7xgdtKEcFZgFv/OVdFqaQjFKqBY09BwiRK+T4EAyW88PTDcKwce6w21zWgvrYWycQkJ5tP9Q3DCKlYtnoVxsazyGRtZPIOCiWH45BMKoH1G9ZiYmwELQ1NiAbjnFAeGJ5CXo0i1jEPGy/chFQqAyIsmSXBDrQpk8iHV9xV5Q1eUIhxO4rL1s3FrTf4wK3pAbeEfHqsL3+6rcy9Aqjz6+HE+KbvoTmW1gOFGbc943Ttzw0AACAASURBVDk8vn0f6uYsRsEsQJFMuAUbNXoKm9cOIF+4F7pzEr/83nGMndqAXMbCtdc0Ys3lU9h1cAfmzb8Iv36oDEm5DqtWX4mmpiZm1Gqazm1C3o2CdUc6ECS3SYzVIkomgTFA2nRgUmGWEWbpV5JwpfFH0pm65KAhbuCX9/0ALzz9COZ3NWPo1DEEVRvJyRFsuugi9Pb2oatrPp5/YRsGh0cxlaSRIqGxMYoLN2xAciqJkZFhOHYRc+c2QZJsLF++HINDw3AcCePjaeTzRUQIoFNUrFq1AY898RSWLFmBLVu24I7v/xAf/fTnsGz9hXjysSfwi5/fjw985KOoq2/g+0jMS8ER9lm31NJi1Atw9uzHuRhI4tVMwz7zjVV9e+aTLB3p9SGOqAgsZwBXTPasVuMQ61NjqVwCnTSSLc2OYtPSTsTCgqksfA6nQSNfdv/076NvML0iAMGqo34onOqBkgN87RvfxfDEFCRdRTgeg8vKDFO45iIDF61IIm09g3ymhHu/cwqPPjiG1vYIPvzJRoQbexEINmGobxnu+a6FLa9+GyTdYT/NqUSKwVRN17lozSRTeUjcB1atWceAbDZfYD/OZCqNRCqLoqMiX7JREyfv1wCz2goFAj7jyGRLKFjEjlMxNDaBsckkA0xUAKBm0mhobGSmaUAL4uSJk9xPVFVHU0Md8oU8+zg7ZZMlSkkSecH8+Vx4QPedwGOa/wnw6mxvE+eUmERNPIZ0MolWiutyWb4PHV2deHn/AYRCYRgBA47t8nWuWbkKqWSSY6REYhxNTbVYsmgujnUfQXNTIwJGBEULyOdLyGZzeGbrVv7MFatWcb9nNnAoyEorVtGERGxIRWafYcclliQYuC0TyzFoIG9aXBwYDAQwOTEG2bHR2doCs5CFWi6j//BBXLxmFV510QWw8ilIJu2FyGc4x32srCgYncqiY9EyXPaa61FWAjDLLgJUpHFO6t+5RkgZbonURUjY1ERZqcG2HYO494Gn0dASQvscFz1H+hB1OtEYCmLLZUHMXfkbZEt78a9fHsNDP+/GukV1aG8t4i/+RyNG0r1YtuFa/ONna3C0rxNL1m+CpilcsCvnZPZRRkyH7TEbK4VvrJohwSQw0i9kY7BruhCFxotv4UOgJhc7eMCSrzTAn0eALPlssv8tgY6nq4cI4FXEXbRWivd6oJ4XDGmqBk1RGeijojixvgqwjaSMfbWL6qJumgKosJnHsj+tVNWy0fd4S/gZ8w4VilKsR4UeLOFcde1UEErfR0UyvioWn58qQyfLhUIR6Vwe+ZLFSjRUzENAZdDQITsl6JKNoOIgYsgY6j0Bq5THweN9uGDTZXCUEMcjqhFmb+5iZgqqPYX3v+s1ooCT4i1SooGQB9ZJnem8gFumxMIulfD9u3+Mr9/5bazatBCHjnejpnYJFs5bjy2Xr8PqNf0Ixh5Esfg0GvWFOPjUEnz/m3fjH78QR1kzkS2tAow/xfs/9iTWv+qjkOtbYBk25wHKDkklx6CrZTj2KFRSrSmLuJxkr8k+SwC3pLRTEgxuL26t/j3tny5imulYwVfT8QoeT4upWVjpnLsY6lcksU6FI6kUKREYiFKRqEnMYK/C5yxDs3qP4ReZVVji3no3M947dwGQ6I6ihOlMJQkR2519Da3szjzw1u+XfremIjFRkOC1DRWLQXgt065FJ+Y6TFiZMcxpCOPaK9ayTy/JcFfqrWZe/yxw+0pblNnnZltgtgX+CFrgfDJffwSXO3sJsy0w2wL/XVrAPVfpu59A5AhSMAnpv2wugwRtwgMaV4m6xJwiemZF8pg2eyqksspSpCINRAk2kj4lHzDa5FFyROUkCEkEcWU9V7vTeyjKFZXQXO3vCibA+YLElfvna0JSiT5JTvK/vWdFWb+o5qw8938z3Z/7vbSpqU5yTVeGOjALRdTG6+CYNkyrCFWXkZVsuJqEiCqhmC4gqNdAJTk1O8cybnoggFShiHIoiIxZRJcURiTrICHZsGIBWLILJV1CkxpFGhamzBw6Yw0sbWZrMgLk1VMyGeAl1q1mBHhj6RRMZvq6QWLYltknqz5awxvYskkVyD4Zema7naNN/8gHkg/cCmaRAH2Egw9tOFVYjg3Fk0q2qhi3IYnMac7voL0dSegFdJKAy0GyI5Cp2t0u4BN/+zbEGyZRUxNDPDgX25/pw9joFP7j2x+BEX0apvULGHIj9r0k4ZMfO4T7H/ow+tN3Qo0kEY8vwGf/xsR9PxrA+kt1LF4RRyywHsOjRcxZMJ+HPyUZ4rEgvvHv3wDcOmze3IEbbnwtdu7agx079+IDt38YDz/6OFavuRiXXPpmSEobbAI1FQmBYAB5ZmSonPymRDhVSZsm+RTK7FUX0BROdOeyRU645TIpToyoJFvl0DUHRJKItq2q7snbCqKWbTOcPT3kGXQTY5GYA4JhSYn+aganDKks2Jt+Nfc0s80Hbv2P9IAIzkJQQliwqWlu4qSUa0EhhiuBdrIFTROMMapUt0oklUky0RJkjQAyGkMyXNtFUNc4EUjjfqDvBPr7unHJ5vX46Y/vhCpbGBo+hcsuuxgNLU148dlnUVfbgAd/9QiuvOK1LIkcCsUxMp7CNTfejPaueQxmU5sKZgNJcVMC5XzmM0qgFdlvqyyF0D/iYMfLQ6hvb0bJmYJLILOTR8gdwIY1aejKfbBzh/Dkgyl89R/78Km/uw0brunFvr4nEKpbjqHhdXjm6Rgu2HwLYk1zweLX5TBQjrPXFTHVCLRVUPTYejOr5AWoqiga+zn6/lK0FsiUnaiAXCKrL9YbkYenxKGQ3POArzJD9wiwtCd5vAmIQgC34kdAd1XFF550Hz3nkewqfcxTxeZ/+33NB5b5MWKqEJPVE2GYBmGnx3xVob33OeJuiQIn2yvCp75EoJZYo6aLEqiv0SlTIYNIG5HsOA3W6nWm+u+zLfU0HsuUBHcklijVVBozBNxaUKUySyWfDtxOn//59Cz/XbSqf+Z//xpSMIBoTQblfAARtxVjvYdxy9s6sGjxExhO/QKUOM0kW7Bnbxaf+dIefOeO1WjEKALyGtxzv4b9Jxeha9lbkKd5qc5AOTcO1Vah2BH2uDVlFyU9gzJ5ANKs4TFi/eSc33emk3P8SAWcpXajOUqQeoQ3HvOguYv6DA1xoxlH9H9D+JnzXfQYT8I3Wfx7+h7Q39SC033RZ5Mz29pjOnHu0ZcMr3pMvEaBUyb5UQWtzWFsffY+7Nn9G3S0hDA+chK1YQNLFi1ELpVjlmipUMDJkz1IZ5Kob4xyZi+RzKNtzgIMDI6iULIRr61BwNBwzetfj727X8aObS/h0k2XYdXK9di9rxsf+rsvYM+xPkxMTPCYUFUNsUgNklMpZjVV9e7T5JKLkop8YgSXrJuLd7yxCriltqREPIFvVXPVtKXGtO+vGCRVwC0bnJMiiIxeAm5f3IvGzoXI2gUEDMBKp1GjJrB62SlE9edQmurGe9/+LLLDGtk4Y8EyCV+6YyOGJ7rR1rwZX/jMXtzz/XGoKikWSNACJDnbiSVLl6KhqRHBcAgtLS3sNdvc0oxoJMprkavXIF/WkTdJ/cTgohkC3lguXypjYmwQDfUR7N6xFZ/+Xx9HW2stIgEJ7Q1RBFUHuUIO4bDwJs+Qt6BqIBiMsxftnpf3MqC2fu1qPPb4M1iydD4aGgSbspgroqamDkNDw15hnYqWlib2yCXw17aAT3ziU9j+4k78+pHH8OW7voeRZBq3/vltuO4NN+DP3vkuJDN5Zu6wvzJ1CKLfszb1dGEGxRhnO7hvzgCy/GIawZAVoI5XS1L1ER4gfAamSzMdSeAL1p8AbUWIXgnZJeFxSjGD7Apg1iF1mZEeXLZmIZobanncWpYlmFivCLRVAbcs8UrnpbCaB82+JoAf/+LnMGrjsFybfdrzxQLymQFsWm5j+bxhGOEDGB0YREfsVZjoi+Bfvvg4Ln/DcVzy+gLKzgIc2DMPX/niIN72jo9AMVzeO0UiceSyedTU1GB0lKTLw2ht6WA545df3oMN6zexZ/T42ASD6dF4BPXt9axYMTE6xvfn1Kl+ljAnsF8LRJDJFtirOpMrQVICqKlrQFt7J6aGBzE6MsaSqcViCalkitskHoszaEyeuWNjIxzTtHe0cnEA3YViwUI0GmOvV2rLkeEhBnHnd3UhnUqhvq4GtTU1LGN7queUUEOhtUNXEI1FeS54aftLWLt2LYIM7mSQTiWw8cINOHBwLxTJQTgaRChgIJFKspLKCy9sQyqT5RhmxaqVePdfvBfpVJr9mvcfPMBM3Dq6rjmd7M08ODCCUpEUQoCpTA5KIAgtGMLQ6BiK5L1ZU8cMdStXwJzOdnKfRjxkIB4owy1M4YrLNmPhnFa4pQwMRaifpNJTUAI6Sq6Mxo4uLF6zHrZEnqYaSCPnvKN2Wj9MB5JO5XAmckUdTz97ED+49y6s3tiOQrEbuUlgXt2rIeV1vPb1C9Aw5x7okZP45Cf24NAuGR/74FX41y98Ax//X8vQtXIQwdir8G//1oL+iaXYfMVVSKT6ECMJg5yLkiUhJ5MtBYGTFFMLliudP0n/EshFxQNsL8LxEzE9BVBK47kC3JL0scdKJJCODvGcYK/T59L7XMmColF+QKyfdHD9Ds3NLMMsFGro9UJFmWKpsieYINiz9FNh2Xp/0+fQ66jwlb7X//HXzwp7l69FnKt4blpRY2a8w1GSBzgzoCxowpUYTsSL4nOoUMElT15iUmoaz82urKBg2cgWCigW83BsYtoWEVDKPJ/XRgycOHoQpQKxwHtxzfU3oaxGkcg6gGKwl24hk0AQGbzv3a/n/kTAre3avE8M0L5mupT0rHPu2R6kVEm5CHz+Xz+LH933Xdz2oZvxtW/9OxyrEX/y1veiozmO116rIRx/EmXrJYSkVrxu40u45modf/0JHUMjCdR2XINTw1fg4599GUs3/gWaFq9A2smhSIPL0RFV66Egh6nJQwioJkZH+rjY48ort6BQymMqmUI4Gkex6KJUoqiGSiQpFvJyLrS+kEKUSx7CnloRF05SN6E+JWL9SrGQN+FzTO/LIXnaAJXCMG8/RvNUMjmFwaEhRGMxLroixrRgyIscFM1TXELpKzN5xWDCIkB0A78kUWepfK7g8AoXBCOaDoUCZF4j6Tn6TIfzWmXZ5aJkKoT0j7OaAXjFbP7+gcujvD2qGI9+3CjGBtuUcBBKhcd+fy1DVyU01cdhqBIUt4TR/uPobK7Fls2rOfqkn9OAWz9v48dQ4iRnGbe/9SibfeFsC8y2wB9SC/wu+Yk/pOubPdfZFphtgf+mLeCSGSAf0wFndT5FpFAo5c2pFGTzGSRTOahyFA7JMclpuCSpI1GqIwDJDUJywtDdMGRbRSSgwDGnkM33oL4ugGKRElpxyHoNSqqDROH/sPcecHLXdf7/c+p3+uzsbN/Npm96SIfQAqEIInJSVUQRFT0V1LN7inp3ynngWU+PU0GKKHqnglKUKjUkIZDeNptNttfpvf0f7/d3Jlk48Hfh7nw8jn+Gxz7C7s7OzPfz/dT3q03g9LvJ5p2UCh7TOtWWJeQtMzYwQNDTSq5cweq2qVWwHK7kECcH0Ewmo5tbsdKqFQ31EGixYhgG6UxKARth27rVYsxOWljXYtkqsWU2W9WyNYfH7SWVTuGQQpxYn1ZZo3+JbmFzCNMZHGWPbsILObEwA7fXQSE/itMWopBvEh8+0oUJbO4sFavkqXiIxpO4fD4qqRwBpxub28nA+Churxe3MJqzBYqWCqFQA72Hepg/q4vxZEQVf4loDMPtwl8fYHBw0CzmWB1MRCcI1NURT6XweL14XV4mJsY000oOu1KkSSaSOJx2/D5h/Me1vaQwIEUeyb3z+b1kUhkt/kh71li5csCWQ5UwdOVQ/upKiL9Eq//PvYdi/2qta8rWTBBXRpRNrawFwJVTpACMhtNNfV0Yz+vMuDUdW0umzZhYa7nlPcf5+T3/hCeQ5A9/uJ8ZnYs41JNhWvt8Tj39ZFatiVIo/oJDu0vcdMMwzz+X480XlfjM11aTtQzRe8jCN792mNkz1lKxpbA6K2SKeRrq5+B3z9Js24Pdu/nnb3+Bb938TXZs7eODH7qSQiHOvb99gpUr12JzFckVJEstytrTLmX92W8nX7STzBYUDBC1rSglKrWAWc2ClIxAObhW8zurBGlzDJs/1y+kGJDH5fUq4z6ZkmwlC06X5AmaWYlSCHwlSFVj7dd+XiNLmK8vWbOv1QfMrK+jr1dVQ1aLAFbV48gUIlWHqk1tbRZVsrk5V5oH/Oq8apHXq76fgG2ikKjWEZQSU8wr2DA62ofTXqI+HGDHzs0sXrSM+GSeLRs2M2fOLPwBHxde+GZOW3c669at44mnnuLc8y/g7HPOJ5fOYnh8pm2dzGF2KTMey/ZVPolkpKH2owOjRbbuHsEXaiQrgK0H8qlDGBxgVuckjcE9dO98nJ/espX4eFlz6i64zMsp55zBSMzNphfzdHf7Off8D2MzOinkPTjtPrVRlDGSF+t3IfPI2qHFvanVBbkGyT2WwqNZ7BF2van4qGC15zUDWYvtAoTX2roiKiEniURG1wSxjw83uMhlSqQzeVwusXOEfL6oih2n09AcM1FaSHFRcg2lFbSQZLXo+lAqFnHazJKtFhqrwOyR/iHr0xSQV/u1qLYsKDFG6p6vBG5rIJ5ZxJoCHsv3mr1XwnDZiMdTtDb66B+O0Rj2q62pmY/uxCUqobxF+424zkreVSaT1j4X9BtayA/4A5ppJw9ZJ+vqRJ1Q1v8XC0yxwyyUzOJuLBalrTnE5HicgE+UVja1HpW85Fovqu0SjqVXTR1lAtx+5Zv/jt3rIxSq4LaEqXN0Mti7g3BDD2+9Ik429zxbN03yzzc+gbVUIZa288v/uJDB4ShW+yJ+dNtWsK1k+pzzsLlazNEoCkspoinSY9Wim6kgFKVNVU5cVfq9KoD9MlC1CjZZzQxtHdH6r4CsVYV2jRCiBWBTLVTFaat60ylZf1VQV1RiolZ6OQhsKo6OCv9N6oD0gRroNcUUwOxLolCqTjNWq1s7l89b5IF776BSGKVSiDA5eogl87sYHR4mMhZVS8OFSxaqFausvw3hZu0zjzz2qPb/9hntpHIp0tmkqkvFwtTrCWq+3TOPPcfipcsJNnTSPHstsxetVPBM+pCqlQolLW4LiUUAgVxWxp5JavF6PfrexYqLXGqSk5dN5+1vPRWXrpm17FSBaY8Ct6bus1b2nKJUmTJfyz2UbFBRx0mf6htP8tyLO/HWhSlVMwWNEniKAyycvZuG4DPkkk/hN9xMDhnc+I1dvOnCdk49M8zIWJ746ALed8XdXP7mt3PW+nPIFfK8+NJWXty+VUlH+w90k8sVTBBSxnuljM/joampmY72Lny+Zk45bR0Wh42WjnYMrweP30skGSXcGsbwGATDfq67/iPs2LWdoN+NiwzOSoZEYpLFSxZq9nBv7wCGEaRYdLFj2z6WnrCC6TNaeW7jo3R0huicPp277n6MSMRK15z5DA8ME/R5MBxlAgEb2NKcdfbJ9PcfZs7cBVB28+D9TzB/0TKWr13NV2/6R1aetJYLL72C+ctWkMwXsXl8RBMZBYoVFLXbyaUzuByGzmOat60F5RqxxBwQMqxqZBWdl3VeNOfHkhUz07xGjqwW4O1VgFj9KnQdNAk35kM6hcy/uWrmY9W2WD6DrPHiAmMx5ziX06k24E6HXSigRAZ7WbN4Li2N4SPrdm1/+eeskoWkpPNGbT1XlNhUfwto8ZsH/sBzm1+gZVo72XROHW/8PguGYz/nvMnA4vw9dfl6Pnj14xTGy9gtTj53YzO2ujEWLjiLL3+xl57dZ7F41Uk4G+K6Pxfr5c7pnYyNjDA5OaGq01KxzLKly1QRKBbDqXgat9urbSRnmYZmyYSVaAGYmJjQTNbxsUlV7S5fvpxQSM4IBSKRGCnxeLZYcbkMHLYMsXiMQl7WsRJ+fx1er59IJM742AQuiVWoWPBKVmomo2CnqG2Hh/tpb2+jIdzAwMCAEgJlTnjwoQfpmtuF3+MlmUoyPDxMOBxmxoyZJFIF9uztIxSqx+NxkUrHiCcmMQwHDqeVWHSSluYW2ts7eeaZZ1i79lTchpue7t3s2r6ZBfO7mDV7Lk63i+GRUZ7f/IKeb2wOB6FwA/lSkcP9g6oa1X2wxUaovpGhoWGCoXrmzJlHX/8AixefwPhEhM2bX+SD77+Wiy9Zzd987Dvs3bMHt9ugbMmTzcYp5rOsP/00evbuYUZHKz63g21bX2BGZxuH+w9y8ilr+Lt/+KoCU7K++10e3dMf6yOblnNOBYdRoFIyeOKJjdz83c+waIUTbzDLEw8f4Jq3f4PYWJiu+c0sP2srBR4hfdjHOy64g6C7xGnrw7z3w+3YgxXSuVVc9fYezjz7Ruo75oAxjM05Siljxe7wkClnyBZkbHiw2VykU3nyOXETcKhK28TBSvgCXhLJGB0dbZrv63K49GxdyAuQK/bCQpAUoKoKZuo6N5WsUcJiK2GxyxgyLY9Nq2XzDK7kRtm9m5xJkyiJSXCsVERhWnoZca62D5LXqO2/a3v2I3t32VeVTCtj+VJFohAVbTYlFggobc4kpnXuVLJUrlTUuVvAN/m9ueczP6t5Xqu6oxydjdB4b7VOl12hMA1NKaO0YbGY131SZGyIZDxCKODhYPd+fvWrX/DJD19NY2snBYsfuztMPJVTe/QD+7fhd6a57tq3YSuJnX5Z5xR5wXJJCK3HYpNc/aBlKKazfO/7N3H3fXfy9qvfgbe+kXvufpBT15xIU32Fs9YFaG09iMvo46VNL3LjV8b44feaCQQG6R+3EGy/gl8+5OOWuwe5/Np/ZDhdwh3yk8uUcZVd1NuDREd28+tffAufI8P01iDFcpQ5C6bxm9/dw4euu55cSdq/lYampfQPy3mtCafTTTwdxyp5waI8xo3DsDE2MYwnIG4Woo6X3pM3CYMywgTsl9xkOduVbdqP7XapHaUoF3P4PIbu6cRyXQ5RMi8KsUryrCeiEQyxWS+KutxGwB8klxGQPYfXcFAuFnQ/73K6yORylGSvaBdXMam3+PT8UyhKLIwTcobGG8l7WRwFk7VhcxGNCqnRS0AyuwsxLKVhzRwvll3mmctiIZ5I4HQbhJsa2b+/m3BDiHw2Z55rRdlelDEmLmZVEpNNrlNssuXMIjkA1TOqkE1tYkufxO2wUBf0EpscY1qzi0fu/xm7t7/ItR94Pz+65Ud0trfy7W9+S89XQiQ+sql85Tn36Ob9OHB7rJP58ecfb4HjLfB/ogVeb43i/8TFHf+Qx1vgeAv8/7cFKpXCFOC2pvcx2+Oo8Z2pqJXtdTITIxZNY7O5KUuRxZqkIlmFVgFu7VByUM5Z8NhtOK0pSvl+bJZBSqUBJsZGcVYasdpm4A7MI4WduvY2JlIJciWxTqrDabNQzE7ismZwVdw4Sw3kyiVK7jwVS0ltewu5nB7m1fbUbjOZrBmxHnMoE39kbAy/Twr0NlLpRLV4XSSZSOH2uFQlYjJ4izhsTsqWkm7UE8kEbpccPgQwlXLg//5DwD4prNsdVtwWO+XiOG4jRj5ziHj8AKmMALf1FMqtlGnEF5iGNxgmmSmQThdob55GLCnqRDe5fFZB08bmBtKpjJmd5XQpmCpKAY/kP6VN4FqKyAJGyKE3k08ruGgI4BFP4nFJTptpWWW4nIyOjNHU3EgmnVWgtVDM4/X4KJWL5DK5ahao2HRJ3pEFn9PHZFJsGeXQYzKuBRiQQpoUf+Tz1Ipq8v9viEcVtJ3KBtZcW826k3YR4LaM0+khXBfG/TqAW9WH5It6XyRL1W6Xw1+MTPog/3jTZ5ndFcZuL7Br9wHuu/cwb3vrWVQqfq66qou29g0c3NfL/p1ZwuFWkqlRZszz0dTUxfe/t4OtL0b5+Cc+xVMbntWgS5vDicvZSGS0yH2//R2XXXGh2mQ99dQGpjW30dnZrgfpfXsH+eh1n2LD5ieIJ2K8/R1Xs/9girkLzsBm95ItFvD6Jc9NFLeGjleZR0QlKAdiLder/aAJuJjWyQLavhy4lTGrhXoBbOUAbhGVYLWOIgWYqtLwZQobtWk7yqhXRWw1B+vPA7dTsilfpqisGUkefT8tEk1R9fy5XFkBoU00xgRt9W+1ECbqgqzaCro9Vv7tlu+yctViTj5pDbFYGpe1nonRCTZv3sBzzz3JwsXzcLgc+ANeXG43Tc2tLFu2Si25S0VRNEjRzaVj79geJnArM70kvx0ezbN99zC+UAtZzQFLE/ClSMdfIpd4kdVLPRj003PgKSKRQ/QcsDCrq4E5887hYJ+He3+3n2kz1rP4hPMwXM2ApwrWC3s8R7mSw2mXQl4tJ7F2f8zCmxTdZA6XYrZiB9WcWatNQPBM1YrTZL9LwcNkwYuFYhGHw7Q5LZcLpDNZ6uu9WihMZgScLSq463RaSKXyOka9AQ/lQlnVD0rqEUcCzb2tVJUmVaDB1LYeyZCVuymFJi0yVW2Z5X7KFQlwW6jFnlcVKUf7SpU9X5Wo1QAQNVsrlnDYJVdXOojJuC9VyqpKz+ZKuN12fc9EKoshttuGhaLkW1rKuMStIZnSQqYhTWKxkhL1lM9NoVDSOVreQ0gkNfVuNiOZgWLfLeBtkqDfS1qK/5UKDXU+M4K02pH+u8CtgKw3/fBe2mfOIZUaJD6WZawvycJ509m3717WnVNm5eoC+UwfT/xxI6l4lPPOn0++5MDwns0fH5ng1p9u5IK3vBePbyHeuhkcHhrD5XVQtuaEcqC2yNayA2vJ0Dw2KS6bFthT8mNfxTb65YrYo/Z2r/y5vM7UzPqX/b5qv137WS3LvlaIrt3/P2N08p8smac+d6p9n5Q50+k8daEADfVOfn7Hdxns3syaE5eoLhkvzwAAIABJREFUklMkl+KisXPbLlrb2wjUBdm4aSPTpnUSHY/T3zfEJZf+FfsPSp55hVBTPWMT4ySTaeKJNHabl1Q8RzpVJBlN09o+myWnvYVVa9czNDSkyjoB0YKBAJOT45pLKbmVQvAS4oN8VilgSj5lvlwim5zkpGUzuOKiU1VtpMQLdWuRJNijc9VR4FbGiIx9U0llKiKrvBjZn1RQ0FaB27EEz7+0A28wRNHqwXCHcVEiO7qNXPRBTj8xR0PDYSYjG3C5HEzGYqQzDqzl6UxrvoCbbniM/r3wwasu48knn6J/cIBVa9aQzGVoaGxQopnMz7o6lUvEJ6Ic6u1leGCISDRNfV0ro4kJYukkIU+IeDahCt2GtmaCjSEcbhdzFsxl/sL5bNi8WRVb/d07KOdjDA0d0vza+vo69u07RENDJ8WCmz17DtN7qJ8z1p9GMj2I11/hUF+EAwcTGK42LEJOKJgZ6VYyNLd46JrXSChsaKxGS0s7lD1se6mHctlJ0VLgxNPWEs/mOWX9OcxceALpsoVIOkPbtJkc7hvQLNRCNovTYlUwPpNK4jRcR+zeTdv5o2aeSgqpZRLW1sLqeqgnhiPArZldbs714qIxZc2vzi6KxVnyWC2iddVdQtW62HTGkflbCQHFAuGQACZR4tEJpnW0sm3jBs4+5SRamxuP5Bz+V4BboSnJruKIQqlULXjL3F2pcNN3vstYNGaSxuxOsqk0XsNgz55NvOWiTk45s49yZR87n02w+/kEF11wEp7wYZo7Ajz0QIabb+xnxfLP0t7Vhrs5wsjImI4nw+HUfUyoLqBw0cjQIIlYnNmz5zBz+kx27tytBL9sOkMkGldFtKjaWltaFMhNxmO6jsk1NobD9PUfwml30NLcrMDmyNAI4xOjTJter2B8Y2OzKm5HhkfwB+p0/x6NxvD7g3jcPh3zsrcUy1EBc612UWjaaWtt01xZsQWXMT979mwlM23avAmv16vv7/P5qK+vJ5PNVqMaRKEmiucKLq84qkgUTIFkIs7w8Cg+b5CJsRihcCMdLdMYHRqkkE4zd85cJZImUxl1D0mkM/iCdTQ0NWOxOvAGggwOjTA0MkK4IawEK7FQlnPdrFlz2Pj8ZgWNZ86chcvwUCpb1LK8u/sgXV3z+dMTf2JoeBR3nY+x6ATNjU2MDg+ycF4Xo0MDZJJxFnbNpr+vh96De1m+fCE3feNrCrrm8zncTiEzHbPmVg/SQuC0WFJYcfH4o3/ii393HY3tA4SbDIr5Rs469TpSiRaKlSwnnNlHa+cWGhxRhnvG2PL8MKevm0MyF8PpmcO//riX7S8tY8WaD+ELt1JyjmA1JqgUxCXCqQCQjJ18vqKArc1q4PEE1NZW76/HpQTmSHSC1rYmurv3Ul8fVEcVWRbljCft53S6UEViRZw4JCO+Sk6SsShERAU0NVhD/5P9phJxdYqs2SNXzULU3UZhuSp4Vd1/VG2Wp67Nr6aSr/1MVbFTsqunro1ilSv9UQh7Ml/LvzUVrZw7pHYg537TScPMsn3l/n3q+irXZ5c9ZdlMbVfNprrqmBv3su6JS3ickrNtoZBPU8yZFr3O3CjpvIVkzkHR6sfw1tHW1kS5kKCcHeAdF5+BQ/drNor5groTyZ70mHiWtc19Nab7+//6be7+zZ0sPXENZbsblzPMlg3PUMwc5u2XLuT8NzXich6kb/A5fAEHAU+FdNRKuOkcth8M875P3Mv6t/0t/mlL8TZ1kMwVTbV4Ok29o8ScdicP/vpucpMDBAxIpQcYi/fSMbuJwbExypYggbp5rD7xbczuOo1tO3pxB+pw+RwURRZcNCjkhLxmxfC6yRSyWJ02svmcmXwjZEk5x8m+X6pJVfJzqWInlcwoYOv1OEnGIpotXF8fIJNKEArXsXfvbr2n8xcu0FpQJJbCCLQQT2Xxe9zq2lTOZwlI9nde8rul7iIEUIOiovYO4sk0Lo/UkIpEJsbxGUHCUmtJpclXclqHylXEHjqk49gm9RFLBidRigUhTLpJZrImgcDh1KNesSwrjJwhpNYklu/iLuXQPYRYnDsc4rhRoVgoaX1AHARyOTnfGzjkrFzKqao24DMoZWPqzCQEzrt//M8UEn0UcinOOONMbrv1l5xzzuncdcfP1aHIPIGYa+1/Sis4Dtwe27H4+LOPt8DxFvg/1wLHgdv/c7fs+Ac+3gLHW+C/0gKvC7iNR2SfqxtStXYR0EoPcsKWLON2Fslld2G37CGRfhbDGMKwlShnnSRGfBQLs3G4ljIWDzB/2XrihQo5VblayWUTOGxFQp468lErPnsHqVyCnC0CNlF0CDPRqdlMUy2W5G/FbiiTSuvhXVQjskEXxZZY2kXjUT2AFUoFvG6PHtrksOn3+lUNKuCA5KMk0ylVxfzlHhUtpqczE/jcaYqFw9itvWQLG7DbBkglU9QHGzk8OkalPI98Zgkh35mE6hcKUZR0LqWHZLWeLeSVYRqJTeKwOTBchoIdcpARAEQKMoWSWLWaZr7CwLfZ7ArmtjW3MTE5gdNwaoaYgLKSU2UWv+S1zewaVZPZxUoth9PlUODW4/WQy0rRHFXgTE5MqrLHbXiYiEwouCSFbmnnYDCowK1kJUsWzZ8rYP/l7sH/wDv9hYDbYkmsekWpWqRcSpPJTGIhw7e+/RX6B3ay6sSF9PePcdedz3HttVcxNlzizefPweV9ktlzwePJkCvFKeWdjI97ue2Hw2x8eoLFS5ZzeHiMj33qXfzq1/fhtM3kQPcgZ511Ogd7d7Fn7wt0tNXz8MMbOf9Nizl57Wk89MCzNDU309rWguHya2Fk0dITWLDoTFK5IE6XXwE/hyHs5rzmjlnsVmVGK1grNriqqpW5wyzSKqgpvPwjwK3o5gSktqmStFguYbU5tL8LFJMXYFy48FpPrubXTgFSa9ZvNTZ/rVCjz31Nxe1RgKdWMDqimFTevWiQjgLCU4s/r1Z0qvUuM1mras9cBSCObC4rBQpFyZ4r8eMffx+LrcCC+XMxnF7qPM08/+wGHn74Id555RXqLOryiqNAWvMMW1rbWbx4mdprmna6psXr6wNu89quBZz0jefYvmsIX3072UIZh1OUoJM4LcNkE7tITb7E9HYLszodVGx7qZTSWO0zePSxSZ55RpShCzn3/A8QDHUoYF+2SflLMgUFFCprhpjkAB+1lTUBsdq9kntXs9CrtaHZvgLESYFMPql5vVYtvcv8JGSJIn6/nUhEgHBnVeEvGdPiwODFcNk1f08UF6IMkr4l1qaSuSaZeeouMSVXS9Reqh45AlBU1WVVmzMBSU38dUruqzSVpZryWLNnq2VVvSzovdaPqv+qJWERp44PK7lCgcZ6L4lMWZXlQl4Qm7RyxaJ2qV6Xof8KOUaQXgGqZQ72uezc8x/3snr1arVPlaK8tKXTaWPHjt20t7VRVxdUUFuuW6pMosBNxONaWBKLNllT/R6x7/ufA26lxnjj9+4mkcnhMoqMDA7TvfsAXbNn0tpi5dbbb+Sb3zmHrvk5WptLZPNjahMXnazjd/faeOyxOF1d65k5ex2GbxYTsSIun5dCJU3FksFqEZ8+ixnVUFKJxBTL3tcGbqcWbI/2tZr9YhUvrKpyp84lUwvOOg9UldqvBty+GgB8dH45esx85Wd55d8d/b3gGy4y2RT1dQ4MW5xf3PV9JocPYimkaKoPMWNaJ9lMXhWkYv07OibAjY8Dew+obWrn9Bn46+rI5oskszmmz5zL6OAEbn8DQwMTxMZTuDx1tDR38r5rP0zW7mB4MkIsFidcHyaVzigIJXN5Lp9X5Z+8rjhtpNNpVZFKf84RJZuYZM0JnVzx1inAreilLfbXBm6riadHio+1OVvAAYkOEIIE0D+eZNO2XYQamkgW7ZTtXtyOLK7iEMmhbVSyO5g+fYymjkEq9h7szjKOSicvPe0j2jePf/rKr/jo1ddiWBP4wgHq6kNs2vAsJcOgmEmbtp3qJpJTJbpPCH5qLVzRPFG3L6hjU9xHQuF6zcDd170Ph1uygfs1v7N9WgvReIyhkXFVONaHXJRLGepCHg4d6mb2nFkMDIySzVqpD3VQKjp4adtu4skEnZ1NLFoyg0g0ycFDE0xOFhkeGSPkr8PlsOByQX3ISUubB4stTyyRZcmSRcSiJQ7sH8Hna+CyKy5lLBJhz/4errz6/TR1zCAulvuhenbvPYDd6WL69BlEYgklQ8q8Jkq82vwmiIvyq6rkp7LYfIqlqNyLqpOG+Ts0Z88maqUjoZMa5mhm/VXv3VH9rtn3VdMmBW2JEzBNWU1mVs3pQEGesuY0V0qmQquzrYlNGzey56UtvO9d76S5seHImlFbP14Jzkzd7UnfkVVEVLu6H6jawgowky3m+Nef/oRELsvOfXtobAjTGAoTDjSSiTnp7dnMO6/04Gp6nhkdQlstk03YSEZh4wb4zj//ifa2s5k++zQaZ7jIlA5SSVkIe5vUsaaxMYzXK2QHaWMrRbFhTabweX16lhLFreyv3d4A3YdHmD1vAeNj47q+iZI9nzXVkxotkUpSL3tulyhdU5pbG4tHlcAkZyYB3iLRCIlEXC2ahXSxZ/duAgE/huFkYmJS9+NC6AyGmuk9PE5dqIHu7m7d44nyduPGjaxevYqBAVP1KmcmcT4SwEzUtx2dAbKFAUrlpNqohup9dM5oxe1y6N5GFPpCqhKraJtFPnOWaCSJ31OPreImmy4QT6YUKFHoxupQy2eb3eDQ4QG1YnUaHt3zTJ8+XccOlRzZTJaW1lY2btzE4OCwKonlzNLa0k40Gtfs4IaGJuZ1zSOdzWkm9cDoOAGfn7bWZqwViTOBrjmzSCfjvLBpA6VClr+66EIuu+Ride2QazVEgS4H32N8CGdIVHR2R06Jic88/STf/pePsXBpmL17BnHYWynlw8ybfzrRxASNMw+zdM0Ec+aM4XUlseMlMWknOhbmDw9l+MUvE7z1ks/QOnMVZYeddD4qIUaaf61ssYoHu1UcppTarMQKOXMVcvkq6Aher0sJoKL4K5cK6kJisRX1rCj9Sx1QZGet1sbmvsy0JBbg1abRFfq9ReZ+QxXxEnkk64DaLxck41tiLmp2s6ZdrTpWqCLX/Jr6mGqD/EqCU+13NRedmj2yPE/t0quAbA3Ule/lOvRLLI9dhv4rDyE+1IhXU/frryRIyaeT/GyZ4GStORLIInOdnEmsov7NU8lnsVkrSjrPZlJMToyxcJpf92yZopuc9O2inE0q5DMRyA/zhU++B6dVLKMLJvHPIo4V0l6vo9xcglK+wg9//BPufeR+QtNaiKfzRCcLDB3uZ+G8NvKZbfzVRZ2cdUY9oY4BUvk+yLkoJeaye1cL3/7BNgJt61l86gXkXQa4/DgNH9ZyThXCI4c20LtrM50NYXY+9wLJ8TG8viJWV4oFJ0xnYHiQ0cksDY3zWLB4HcG62URiWQKhOsaiIxr/VNfQhtMQRb8djz9MNJ6jhAOLza1nOqk7mI5VRT1jqYuSFbLFEm6PRx06RHHrFrK+nAEKORKxCQrZDH6vweRETF105s+bj+HzMZQUGxpx/EjqeVGI6zJXCKAv7glK9Hd7dI4wXCahP5/LYi1n8bjKVIolDLvUZvLYHD5SBRtFq4FFzgmlAuVcCkeliE8ypp02PeNaZK51ONQSX6zoxbHM5TZBVFmzErFJ+g8f4uCBbiYnJjQCaN78BXS0d9DZOQOPN6CqePmcdmtFiZiVUoZ0cpLH/vA7OtqbGB08yAO/+TknrlyorhMSf1EqWlm0aD633XoXhlOuRfa+x4HbY5yqjz/9eAscb4E3SAu8jpX0DXLlxy/jeAscb4E3dAu8LuA2MYzVSFGpuKgU66lURD8hdRlhFSewWocxXDuh8jzZ3FY8diu/u2cnlUITF17gJpH0kCvMY2i0jVDzybTNXEkWSOfjuMWasSJq3QDPPvoiKxafhs1ZIsck/jof6XTKtJTReo4J1AiLWIBKKbpLnqjYxDW1NKuNmhQYIpGoFiuFwS5qUQE65e/kwCcAogBhprWYHEKt5EsFU231F3lIwdzL5EQPwboxbJZ+ivkeKB/EUUly20+2Es9kOPciO21tzSSiSxg8sILFC67E5pPsnKLafe7csYPnNmzgwgvfSlNjg7ZNPB5TAMfn95kKMbV3lHtk1cKcFFpFWSzXOjQwRH24nmBdUFnUctCJTEZU7OL1+7W9BTBXe0TNTLKqFbWwuKUdpf1FsSxguEuY6U6b2tu6PW5V+wpjXw7JwoSWv5eDtap3jytu/8u9TCz9TJs4Kw6L2H2VqJTz2I0sN33j00SjY8TiSS67/C1s2riXrrnLWbhwNWPj2+jp+T0uV46DPQdYsXwl99//CMmEh4kxD53t7fhDBn969jnOOGc5wUAHEyN12O11aks7NLKbA90vUdSDaZL3vPutDA5EefLxvaxYtYiFi+dTLPjJiJWkFebMO5mOGauoWAwySp5wUqhUGc4SbKqgrPRDsT80mfumfZuAY2qiiP2ITbKpyhVQStnzapVWwmoXy1zpw5IjWMtIEnu2GvBnNmsNuK0hcUegtao12muNctMavvpsrUWbBWlTL/vqits/B9rqXFUFbaviS/O6qwWhkhSibQJiFNi1cwsHD+3BMKxkU3lcNlH7OOgf6KNYzDEZGaO+oYFNmzYxrXMG57/5QtaceKoqK3JZURxI7qWAOq9HcSvArShuDQYmMlXFbQeZohA2pIgghcQoHnuM2NhOxod24XVlcToSjI8Pk0i62NedwetfyCmnX0KoYQYlcRIQlYRV7lUBq8UszChAL3mSqpat2W6ad+SVbflygEvsZSXDSgqF0iekgFjtOxZzXhcloCgY7PrSAjo7KeTieDx1ptV2xcyPkvVACnPixKCggPwndn/VvLTqwqa2u6q2qHYCLfJXLZEF+D2CxdYCs1QkZqrTqk81xRRTbJPNH8g11KYA8/+l74vdrBSLBXx32kDc00RtkMmaxUcpSEoBsljIUyxLEVEUJQWcDtNkVlSPV1/zPq6//jqWLFpIXtX+DlVjf/3rX+e8885jzZrVZsHTaiWfKzI+OsasGaKwSqndmuG0mxlaArhUP+J/V3Ern/6Uc95EqWIQ9DWTz0lme5p4bJSu2dP1sw4O7mLGLDstbeJSkGBytMiB/UkODhTpmLGGuV2n4vPPIpayY3iDJHMJbM48WNOm9bbyyBxHgVu9WbXsu6P/ausfIW+88vdVkGmKStd8/tSc2qNT95H+aiL4LyMkTQVia4XnlylnlRhgzluvBtq+bIFQy8ba60vRWiIKrJQLMeoCJZ567Nf0HdjBcN8BXA4HXpeb5qY2Bf8moxGaW5qoD4eoFIpMjI1xqG+I5StPpLvnMNNndpHOllm56hQKeSnSGxw80IfX5cft9nPK6aeTLOY4PDxIa2urjj252FQ6q2t9Y1OLqvqE+DYyOq5qPlGS6HU5oqQT46xZ2snlF56CIQp1VdweA3Bbu1nVASN1XtFmih3voZEoW3buoaVjGlGxArcKWBXBWRqnzhqkf99hRocO0NyWpGjZpeBSZLhEvL+eYsLN9hef5OrLryA2HuGsN5+v6uG6YICyzBvJhN5TIQUKwSNVKKgdrSgk08kkeVH151OkIzESiZjmctbABNlnjY6NMnfuXB2z/f39LFu2XAu8e/Z3q3NCR2cTmWyc3kMH2b5jv6ojA4FmsmkLD/3xGUSgI4StltZG5s3vZDKWZN/+fv084pri9/pobfETCjmpb/KQyyfo6OwkX7Cy5QVR001XJ4zu3l4effwJ1q1bzwc+9FEGRyJ4vH729vTzh0f+pNm3dlFzZsXdRrKzFbrBKuttFTnX3NlaGnhVzGOCudX5rrovt0tedqGWLW3+XvtBLVNc9t/6N+YArLklC+CrfUMF1ua+XP9GnyV7CAFsy/jcTrWMtJQLPPXUk+zZupUbv/JVGurrjxB/air317ZKNkF/uR41J6jFm8u1Wisk8ynu/cPvCTSEmIhP6nlCci9tZQsOi4tsMsKG53+F2ztO19wgWHIko3kGDmXYtLGoIPjceSvxBOtIFxOEQl7a/Q34rR6GBgawS4xMWeZsu5KIhDgq55FgMKTztFg2i4OOw+nG6qqjWDH33KLoknNQLpOlsbGRibERPcOIArYG5taF6shmMpqFGw7XqxI+m5PoEq+Cbvl8RjHxujo/+UKWeDyq+wW3y0muJIQIF7lCRfuugHnShqYa16XPE/BXmknWvng8oYRPqyVFfb2stQKk5XF5bDQ1y/0okc2lFTgRcCabFceeIAcPHqattQMqYg8KLrdXs30dDrdJ4LMaJJJphofHFVoXRZo4AcjvJHLHJlbjjoJaHmdl71mumHtDJQDn9f/F9ldU/6PDo5qbazg9DI6nMTxhzcEVcGRsdEgVp+L+YbdZmBgb1/PQVe+6imvefQ2lUkVfx+3yYBPr4GN9VMQpR86cWW3zp556mK9941N0THPS11ti9epz1FllcDiG3WVh+domRia3Mrdrhualuh1+UjEbW18YYXjEz4q1FxJo7sQZrKMka3cB7FYHTslnLVjwGAF1zFBAVjnIYj8uKj7ZGxU1m1XOXUKyEaW35ILKWMmVs6oQFIKukpdlj2SXfF+7grwC2Aq4WANENfvW4sRm9SopU0BH+TMB6cQdRAiaAnrXJH/VnZ1JttOYkKPr3dQmnUrWM3Nxj/5W9iu18VwDX+V7+fxCOlBiyJT9Y229FjNnObvK55c5uXY2kDnJ7nBUzyBVN4Hqvk0/r1gxi+JW3XtM4kqVpad25XqGqQjIKBnJckwpKtklaI3jDTaRLroo2wNMRFPaPqV8DMMS4X3vOkc2cdgtZXX4UmVzWT7LsdcdhMSYLyT5yZ1384v7H8Db2EGmYGPfnkFSYzEufdvFzF/QTiy6m0R6B13zPGCPKKGrtzvDvr1uQvVn0TLjVJpnzaDsspArpymV0jiteaY1ubn7tpvY8cITtIeDZMfShN0hHEaOYmUCi5HEIq5nOQdnn3M2bk8L27YdpFSyULaWiCcn8AQ9+Bs7cPqalcjZ1DQXr7+DQlGU8R51hJA9tsxjVquA/jks5LTfFm0VLEIkpKQEGzFYzidjpCKTNIWCrFwiivlRHnnocSWjSPb22nWn0zx/PhMZycC2kpVBYrHj9vpJJKV2hRIUJa87GPCr0lfmzjqfQSUve6Me2luD7Nu7S0lrTlcbiaybitNLyVKgLI4/5Ry2YhmjbOCwOsgUktTV+3V+LJZQZxwhbPT27ObpRx+nYCmTSyeIR8bJpZNq9y9fov4Vp4vGpmaamlpobmlm2rQ23X/v3b2Nw4f20de7j+jEEFTkM0o2Sl5Jm7FIXE+WGzdu5aKLzufO239h1nccpqfJccXtsU7Wx59/vAWOt8AboQWOfSV9I1z18Ws43gLHW+AN3wKvC7hN9mN1xaiUAlQK7VTKVaBACvK2FIZjhEL5SVzGFmzWw+zfPswXPrQfj+Hkzl+GSGbTpHOzSSSXsLenjpNPezc2Xx3JXFyZuu2NM/n2P/+E0YEoXsPFipWLiSSHueiiCwkEguzbt4/Zc2cTj8YYGRtl+rTp9Pf1E2qop62pldt/djtnnXmWFjW2vPgCg4MDvPmCCxjsHzAPoFar2nuJGuTOO27XItoHrnk/E9FJZaxXrBUKZdNG6X//IQpDg1JxDJfrEA5bL9byAOVsnJ/d+ijbNg9xxXsvZPqCFykyjN26jMO7TiKfPpGVp6/B5rKocvaZZ5/h1ltv5V1XXsmbzjuPyESEsfExDh48yLITluEL+tXaye504BUmfy6nLPm+vj5mzZrFzTfdzNpTTub0U05TlazYlv3sZz9j1pxZrF65mnxR2KIJeg726KF/xvQZWgw+YfESRsfHVBksWXbjk+NMa59GVm2JAmRyGeob61VtIe0uRSA5fAuAK6/zRsi4NSsF1RzFasKhWTz4n7ZKLlKu5CmX7dgqDqwVYdJLQSjCFe84h5aWAOGGJt7/gQ/w/HMvkUwWufztV/KLe27FUkmw8Zl92CtNrFl1Ip/5/Mc5c/1K2qbZaGoJ8eKOnew/eIgPffQiLOV69uwocfFfXcM99/yceLKXaPQwvQcPsXzlLM5/80o2PXeIp5/cy6oT52pR+QMf+BIf//hnWXPSKk4/62Jmd52o2ZlZAfqdLmyGg7yQBATkUsWwae2qhWEB4KS8I2oGi011t1IIkeeYAJ/Jbi8LY15AKslTFItDsXBzOFSFqzGRr6K4rQElrzaOX8n4f7XnvFIRpza4Qn6oGsm/mmLuVV+nMiUd7WikpVmgViutHIbLQiw+yksviZ2njV27ttLbc5DZM+awdMlSVUc88fij7O/ez5lnrSeTzZFIZli0aBknnnQabledAreSCSXF2WO3XTtqlVzEwcBEmu17xSq5g2zBRsViw+WUDNY8jooUFDOMDnYzNtBHNl5hYixNQLLwGgI0djQSamwkp2G7Dqw2sa4zlMEuygspSArwIBmdksNWU1BMVSrKHGHWzsy84ZoNtQCsJvCvo0zHmXkvzZxctT72WYnHRSmXo6OjiYcfeYKnn36Gi95yEbPnzCEYENv4gglcSm66gLYSdFW1ZZXPIS8pxUDsNnJSWJuiEFHngWoD1yySp3qS1YBd/czVvqkft2o7XE0prYIMZs5tjRggilozuVOKsmKHXiZfKNBzYD9Lly5TEoyorNQqN5XSwlOhVNIit5CPdCxYrZx77rnc8KUvsv7MdSTTOb3WcJ2fv73hq1xy8cUsO2GJAlGiJBIizve+8x1OXnsip568VseqjLeAV3ISa1d6JLH52LtWdVAI+WTZyUsYnyiweN6b1F4wlTvExOQB3EaQj33we3iMVrr372dkrId0WjLEGnF7QtRPq9DY3kTFIgpRF55AA6Pj47gCTrAmQRS3apVGP8w1AAAgAElEQVRswaqKW0PBD1nP5b6+mqr2tWyIzX5VtXWtVo5f7e/lsl72GqYPibkkTM0url5/bT6aaqE89blTX2/q674aqKv9ymro2CkVJvEaeXbveJq9OzeRiU/gdRrqLnKw5xCtbR0kUglVvgtIkRAnDMNF38AwCxcvZ3gkquvKwUNDhBtb+fBHPo4/EGTn9p00hMOqavT5/cw/YRHTZsxgZHiUnbv36HMWLlqqwMTe/T2kMjkd57t27+PU09YRFNBKFHR2sVgfY9XiDi5/yylmXBwSIChfr6W4rQ4YbZQayq4Xra0pwK04tZRtsKennxd27GbG3LkkiyUqhoANwzgR1W0rnko7E0NJDh8eJVvohVIKW6HIOWuX85EPXMaKZWXaGuo55bRLWdS1mHI+h+HxkMlmVJmey8texar2iqYKVNYwUboalO1FKmLHLYrcYonJZJLRnh7sbq8S6nr37CUaiel96t57kHXrTiWXL9I7PMaMrrnY7CV6evdyoOcQwTqfAgShUBsHDwyw/8BQNWpC7D8NSuUcq09cwe/uf1KLzQ57hZbGRs4+exVWW4FQg5/h0QGisQTJdJlM1sZ73vNhDvWNsLOnm2efeY4vfOnLrD/jXGxWcd2IcsOXb2TB4hO4/hMfYm/vBFaxRhZ7W3EMyBc0j9h2JOy55rQjQ0rsUWVuqGaTa383SU7iDuCUGVJIMFPs4pUQqU8qU5YxWXNyrAK4sqcR4qaCOuo/LyLY6vMVVJIbLnbKJbUaFXXkxg3PEvT6+dR1f0OoLqTjsTZeauvJa+0zZZcvn95ezZs3A6Y1XJEcBX501200T2thLDpJNDZBUKw200kSsVECHh87Xhpg1oyF7Nm9i2QqRkNDPfk8zF+wELffgdMoU98QJJezUcraIZ2CXBqnw0agTshuQjAS9WNBrYaFZLl163ZmzBD19TCBYEiJSZFYkmy2QCGfUwBV5o+A36dzvyh2o5GIzuEet+kgIfsi+RoemcDjdeu6aC5fJYolIT0JkUfmggClSl4BXafTTlNTA+OxCJFcgaeefVbPSbIOy5dk6fYd7lM3HQGJBUAWG+bDfYdpaWlRC+uA28Djdup75AtpJVcVCnI2SOp+3+v1ad/0eYIUSxVSibRm2ro8hq45Ykcu2dtCCBV7X9NRQxRtXjZseF4tpFevXsPCBfMJ+W3k0mK97GZ0bIynn3qa9evPREBrWdOff36jKoxXr1nDxuc3KnnX5fLTN5CgWPEo0TQQELVfheHhQXw+D4sXLKKpsZXenj4cNhcf/+insFicIinHYTeVmsf6kC2QkGTttpISyZ5++g985e8/RVOTgbU0i3jcQiDkxuEyyBWzzF7QSjZvI1+YTyLixm0LMjmeJBxuoKmjnkCrm4IzTVZiLSwGuYyQlFy4rB7y6SKG3a5uJi4ZuGTIZiPY7BKXIESvjM5bAkju2b2PtSedrIB4NJ4iXSjp/KbuNpWyklOEeCPqZRk/huFW8peA17K/kPYQUCyTMcFUAWnzubTOUbKnN1zi+uRU0E2AYDP3VvZocuaVuBATuK0Br/8VR4rXUuLW7snU/fjU17U5HQo41wjD5uc9GtMzda2ukajkNW3VzG7Z8csUaFolm1+yP5JzgLVSwnBY1Wr6QPdetmzeyMThrTQ0T6epYx7TZi+ha8FSJRt4XWV2vfQ4n7r+3QQ9NhxWAZ3F/UXANiEfHnPvoliJkCkNc8c9v+Pr372L0dESC046i2s/eDVPP/4SQU+IZYtXU8yWlKQwOt5PrjjJRPwQNmeZ+vp5zJxxGpGIC19dEIszQyp7kO3bHqO9KUQ6Ms6Dd9/BkhWzCPlL9Gzvod7VQCDkIJnuo67BQf9gjJkzG3X+qg+10HOgX7O0D/UdUNv0ugY/o+kyZXcDc7tW43a3Ew7Pw+ebgT/QSansomJx6rnFaheQVUDbLOVKFqthIVfIEPK7sRSLDPQcwG2HZQvm0hQM8cTDDxIdjdHW3EI+k2Pf3r28sGM7805axVkXXYLbF2JkMkbFalAoC2HIdFSTGAkBQC3i4JDP0tnWjMNS4u9v+Huc9jQNDVa2b9vM9M55XPHOT+Dxz2I8kcPmtZMvR1X9G/QE8VpCFLIF/NIeqQj7D3Srwr+5pYFtL27n/t/di60szmRuDFG2y/xbLhxxinLaJAIlr3sMObvI5trnd6tV8tDgIWLRMSWdtjaHVH0r79tQ30S5ZGViPILb7aG7u4cVy1fw29/8XudMIVwcB26PdSwdf/7xFjjeAm+UFjjmpfSNcuHHr+N4CxxvgTd2C7wu4DYxhNVIK2BbKdVXy5SS5WnDosFjCVpbDzMevZtMdiMN/llse6yeH9/y7/zgx34SuUkyxWYM43T+47djrDnxWuYsWovFcFIo2Xhx815+/asH+ewnr+fpZx/gsUf/oIqPeXPn0TVvHl/+0g1cevllNDc1MT4xoQWELS9sYcnSJeSzOQU1tm/bxrx5c0ml06oeGhoeZsNzz3HGmWfy/PPPM2/ePLUTe/DBBzl93Tre/7730T8wQGNjgx6eiwrE/WUeUmj2uiqaB2wYO6lUXqSSTXLxmx/gtDUpxiINfPhv6qlvtxGPlYiPnMqenc2ctP4i2qabALbY/vzghz/k3LPP4Vvf+TY+r5dTTj1VbdcefPABzau67qMf5ZOf/hR/8/FP8Nt779W8KinKCpv4cO8hLrjwAm679TZlYF96yaX87r77FID9xo3f4I677tQipFiSDQ4O8tlPf4bPfO6znLV+vd6DkZER1qxere+zbetWps+YQVtrKw/+8UFOP+t0Tlq79kj+kAC8YpksIO4b5vEXAG61mJLO4PG6tDBazBXUes3msHP5xedx8SVn8uL2x7nyqsv405/+REvrLNad9jZuueUu3B4fjz/xMNdccznr163m45/4a3ZtG8TrCVMfamLZqmn84j/+wJnnNHHWmW9jpK+FA92jJFNj9PRuplCaYNWKZVgdKc49dzm/vOcxhg7nOf8tZ7B6zanMnXsKt976cyU/fPj6zzMZEyDWUEBJiBEusawV60S1WxQTRBOwFdWVgrhSAlFlpglwys+knK8ALmUKuSw+j2n/lklLsdNQlWQsmTVt9aos+iOFHRMB+bNW3H9OITv1d0eLQWZvtWlepgkmyuPPK23Nv9H7VK0Jm99XcVV9CbHnLWjW4ZYtz1GuZGhta+TggT2aWTfYP6gF2t27d6lFYm9vDxs2beed77ycE05YidcXYvmyk7DZPFTKknNrvoHkZh/bwzSDk6sTTezQpAC3/VWrZAd2yYwtVfB5LJRyJaLjo7Q2+bGWi8THSnhdTqKpOMFGG+6g1bS4L8rnCOB2hzBsNgXgK2LtVshRLGUpiCrLauaRTc0e02xoKY5VbfAUKFFFhfkzLT5O0YGa98BUVsq8UhfyYbUKk93Os89t4pZbfsLs2TPp6xlg4aKFnHvuOSxZ3IVwAVKpnFoqJ+OpqlpSFEOmFktV3kIykV5YVZOZgoyjVts1oGBqfzBtsc303aNqbROAqKms9e+qbqBaLBRyi0WKMSOkE1Fmz5pJMpWiIRiku/cQd9x+O5//wue1cO/zetT2UWxqxRpTLI6bmlsUOPP7PMQSSS644AKufOc7uO4jHyZbKGmh0esx+NSnP8+qVSu57JK3qdW4qLkFSPr8Zz+HYTj4x69/TRVLUuyv87pVmfw/pbitkGPu0g5am2fgZDF9fYepayrS3O4gk6nQGnoTF77lQ0Qiccq2ccq2SRxWH5msacdqc4pCw6BYlsxrsdHL4nBJFnIWRNFUKWAtW7GUzIxbtagTS8IqcPtqQK05VVSVf1PkPaai9LV+93J17JG/N1H6I8Pu1eaGl6ltBdh6lTnktZS9L/ucSvpwqoLI763w+CO/prdnC+GAE0sxQy6VIhSo5/DhflwuDy6PB6tDCu1pdm3fxuqVKxW4q4gSxROkrWO6kncGhoZYs3Y1e/fuJJuOUcmlMLxOUvEkdm+QxqZWxodGyFYsNLV2MHP2XP37555/gdzwOJ1zF3DJ1e/THOVUJovH49UxkIqNsnJxB5ddcDJOsYVUafT/G7jV9pkK3FbZD4Kh5sWS3Apbdu5j87ZdLD5hGalSgYJN3BbShPx+0pEKDkuI+kA9kViOUj5LKRMjKA7hsX7ee/l6PnLNedg9Nj786S+Qn5gkEY1QJyCgBVURixqyWDRtLWW8yFhS4pnVgtNtYXDkMBabhc4Zs0WGSN/efWze8iI+b4BcOsPmTS+o7Wy54mRgMMVppy6iYHVxaHiIhkbZQ+cU1LE5LDzy6IuctPZEGurDPPrYs8yZs1AL4Xv3HSRU58fnh0Cdl61b+liyuJUrrriIQ717yeTTmnv+298/xznnnEhjcyfZnKgTLTzy1DMMjo/RPKeD3/77vfidAR64/wFu/8nPmDZtFu+66r2csGoZuw4OYvf5KdisVCTjNpfBoTCLrLKyhpk28WJOLwQmW6n6u4pFQQ55nqx1kplcEQColg5ZnTMVQJS1XrLEq78zF0hzvy351BRMsovmSlpNIoTk2wrpwzAs+LxOYtFxZrW3MTDUw19/8FoWzVvC1//un6hTtao5b9fGSu37V1sLxQFAupYofY8obk1bDWK5FF/5p69RdsoupUL3gf10zZ1LdDyGvRCCvJ85cxcwMCzq2RIlS4aypagRLbL/lX3Kgb09BLxhmhum4zF8PL/xcVavWUBraxPbd2zD6XYqEDo8MszI6Ah5scl3uhkeGVHlrc8f5MD+bpbOnc20tmZ1VpAzSiQSYfvWrTQ3NXPyKSeRz+V0j+QyDO2X6XRSwdRYMqntkMmkdFoql0V1WFAQQdSX+UKGVDquSklZgyQ6ICcuLgE3bp+ZSV8DwESxKMCX/EzOAALmyhlC1tuBgQEqBSexsTylQplCMQcSO2AVa+ucRtTIOSyfLynhLOANqnq2PhRmPDKBxVHRLF2fz0vQHyQWi2rGuwDD8n4el5sD3d0cOnSIrrld2n5NYQ92MnjcDiWNPvGnP3HZZZea7hnlMsPDQwrIrlu3jomJiapDkIfJaIpstkQkFiFXSBONjZt28/X1BPwhmhraiEdzeN31fO2rN+OwebCpJfDri9Ax53Jpt7ICm3/8471889tfZunSWYwO+OgfSDA8epgTT16L4XYTavIQbmvjsQ37ufSST5AYceGx12G4bAxH9tAxJ8RwYoRUvozL3Yil5MZadOMz6sinC0q0EkKHALbFUgyf38zXzWYmaQzX4TYcjI2O891v/Qvvf++1xGIpklkbJ6xcRzQmYDt6ryR6SMgZQmoTa28h5KgjVa6osSgyjh2GCc7K4BFFqeGUPZoon/PaByXOQ4g5GmIqs4OqV+V+GnjE333KYyoo+1rr9CuB26nr81SC3ysjNgrlkipu5SH9dqpVsvx86vtN/UxOdd4SakrV6l2A56o7RkkjKiqk4lH8XhcdrS1sfekFfviDH2BJ9nLFu65heDLPuRdcTjxVpKWlgaeffIhHHvgF9/7yR8zuDFPICnnRit3hVmBY3b+O8VGkQKqY4/5HXmJo0s7AhIPxdI5lJ84hnY3q+amcc1DJeXE4gqoITeXTlB1xreOI2jeXdNDZOp1c2sLYaDcPPfRvxKN7KGdyNPmbSU9kiY4f4Nq/vpiQz89tt9yGz2chmx9l3sJWzUluaqrD5/GxZcsY5561kqGhw2QzcVzuIAOjY+ScZZyhaTQ0zyaTNmhuWkBH5zJmzV6hESb5goWC7mmKGhVjtZXVvlvIB+3tDRzYt4dD+/eybs1KFs6Zxa4d29m+5UXaGhsR/6lCNq+qfnFUm0zGuef3v2N0YpK3veu9XHTZFUwm8wyMJcFm6FljcmyUjqZ68skoreEAu7dt4Zabb6JoqTBtWhCXM0MwICS0g9Q3LODGm29l78Fh8tYSTq8QGexYizYMS51GJ2zZ+iw//9mtjI+M0tnVpfUOceQIBwIaDVOWDGSJAqNAnd+je3EhH9mtJSVgSg621E8k0kIs6IUkMTo6TDYdZ3J8mKGBQ1xx2dvYsnkT+ZKV8YkkA4NjLFq0kM2bt3PllZdxyw9/rK4Gkk99BLit9acpMRPVH3ktFotYGBx/HG+B4y1wvAXeUC1w7CvpG+ryj1/M8RY43gJv1BZ4XcBtfByrs0ilIod/D1hTYM1grchG1kEpk8cb3I3hfpxy6SXycSuO6Fu4+qqv8e8PtBJL7CeR9VLfcCG3/fQgM2dfzqnrLyOWzhIMNrNnTz9f/tKN3Hffrdzyk3/g+Wef4yPXfppNz2/h17/5Nddddx2jo6Ps2LGDf/mXf+EnP/4JHdM6tJggh+8vfvGL3HPPPWzfvk3Z7JLBtGfPHhYtWsQZ687g9jtuZ/v27bznPe9RC7vvfve73HzzzVoQjyfiUpWScJu/2C0XBZrk3ZRzYzQ07ieZeQivy8t5p/yGGz49jy1b9jE4buezX+7Ealjp3z+XB3+f4aoP3YDNCClw/dOf/pSlS5eqGvmOO+7gS1/6EgcOHNBioRwCVqxYoZlzgUBA86Hk+qX4I+2ya9cuHn74YYYGh/ja17/GRRddpJZtUki55ZZbePbZZ+nt7eXOO+9k5cqVdHR0aCHkl7/8Jc3NzcrEl4OQgOCi5F2wYAGf+fRneODB+7n9Z3ewdMVSPvaJjzM+Pk44HFaQV5j8tSLQX6yh/zff6C8A3GoEm+ZYmgUVu81k1ZbTOZpb67jkslM47y0ryRRH6e8/xF9f+xm++g/fpTG8lDVrzqdYnmD56kbuuusbailFoY1SshHKQU5Y0c7ZFy7mwUfu4Zc/f5gLz/0cH//YZ/jXf/s+jz32ayZjvZSKca7/+PsYHu7h/t8/TDRS4dxzL+Jvv/B19h8YZfbsRaSyBYbGk5StAVwev2ZfiU2V4Xap3ZwUeqQGIvbHUvTQjNtqpqgACJqULQofCzgrQgYpqTLL63Zi2G385je/5Yc//CErli/no9d9hNb2DtL5MiVh8VftFRUYk3YSC1IFhE3rRS0N1wCaaiH5tbrEK4HbGhaj4j19JRO4feXzXqsA9J+A2yOwY4VCUQr7zzAw0Mu0aU0sW7aI+x/8DZHJMc4/7zz+6cZ/YFpnO93d+2loCGsGUiqToT7cwr333s/nPncD17z3IyQTeYLBpmom2RRc8xj6vfYx1eWgwO2OvYcJhNvUek0Z8VY7GcmHslgJh5ykU0W1XQ35DQU2MvkkDhcUJHsun1fAyOH0qfWqICzFbFZz6fw+B3V1XlNhbROFjainzdsj9TX5SqeLWoQ2M9fMTDV5mMDtyy0L5X6b0tYydXU+BgaGmD69laefeYpbb/2pzlFyZYbVrfOPrB9i9yiZfaLe8XjczJw5TV9CsgZFxSTvrZClAJsCIk+532Z/EAhDFGA1C2RTpakxjqIClr5cNvvgyy2RTaDCzGA8mh8nwLSod0VFdvutP+ID136AVatW6bVv2bKF++67j49dfz1ej0fHlRQcw8Egv77vPl3jrnzXu1QNODY2waOPPsaTTz6puYWf/OQncLvcWix1uww++JHrCQYC/N1XbiCZEXWMXZW1/YPDPPjAA1x04VsV3OvsaMNrOGvOgNr2/12rZDHh7FrUQjSSJjbhZ/GSJVx21fkk0mN0da0i5D+DA90x3D4nZfsYOcugrl8Jcasth3XPISofKQSLSqGpNcxkdASLNYdVCn4yZ5QFtDWtklXRp8Btzf765QpZc0p4OWhrfv+frZJrz6v1xVeqhWrDTBRGtdd9LZXunwN0X/mZXv3zmd29WJJszALz5rZx8zf+lqHuF1l90lLGhvoZ7h8gNhnlmvdey7YdO+kfHKJz5nRaW5sJetzs37OXVDrPgZ5eHC4fDS0tnHvB+Ty74Sle2vYCZCfpnN/JxMQQkdEoTS1BAqFm9m/fjzMQYvrM2XTNW8jWbbvIlyRKQUCIEebO6uK9f/1R7A6D0dFJtSm3VNykoqOsXNTBpResNYFbmWVEQfn/UNweAW7VMl++M2Xr0i6qmLRa2LR1Dy/s3M3KNSeRKibJV4TUUEdkLKfRGpIDLQ4hgUBIcyDd1jxrF7fy7jefzoK2MKVImnd/6GpmLplOenyYpqZmbWDZUwoAJntDUZ7JHKfjwGra8hsOOw6PnWeefIwNTz3J9V+6AWsyTX//AHfedTcTkQiLFi9h9559uveSzE4hVeULZQLhFhpa29Wu3ed3aM6kz+9h42aTIBeLxnnqmR3MnimuJ6fpnPjHhx/B6UizZOlMuvfv44wzTqGlqYH93XuUzCQK9FNPX88LL+6gb2CcoZEYhZKdXKXEqrNO4vvf/4G6OHzsg9czOTTBqSetxeep45Of+jwT8f+PvfcAs7su874/p/c2Z3pP7z0kgZDQITQpImAB3bWha13LFtvqI9b12fWxrYi4giJIl15CC5CQQBrpmWSS6fX0Xt/rvv8zGBDU+K48r++Vc13DhDlnzvzP7/+r97clsAhoa7MxmkrjDAY0MlPAd5mXBDS06ZcZG5IzaFJbSVGrCmhrVfDWWGtLFhMpa4WyTpETjgnqoCFwjzB3jJx4IaDJ90kHC0tV3EScatMqJKKyQqayGlW0kF+p5lXBabdBMZtg4eyZPPXsU/z29nv5xtf/k4DfUNwKEejYMfhmSknDeN64ZiUHTMzlMsVkKxU+8pnP8vBTT3Dlu9/Dpk2blBBZ46vDWqyHood0fpyyJa+qsGgyhtvvIl9MUS4W8DiCZGIVCilw2Rz4fE5Va8XSEarVEjW1YdxeJzt37dRxKaS8dDajympRsh/t6dMx5LbZCVmLtNYG9VqFpJPLZvQzCjAghCQBPHuOHtF+6vN61QJUXW3IakatWCHLazqndBKLRtQlJ5dJafZ1MOjXviyxJvFoFJffjckuxKuMnhlSqRSzZ8/Ws0VbW5vu/ffv309zczOJRILOzk5dS6sFBy57A0MDo+RyaVxuB06XbQL4LamCU7IXBd6Xf0uGr4xlsXoXwoL0X1kDC7ksmXSSYMBHqSjjDs1f93s9uv44ZS/osGG3yL7QRCjoVxto+bypVJJCIafkxu3bt7F0yWK1oZbsSyGLysThmADJRHUsiuCahhCjYyOq5JfhnUzk6Oke5pQVZ3H6Ket0H+KweVQFfPwPY6+YL+RUBWs22djw7Hqu/9Ynae+o4YVnB7jwwndqDEauaGLnK3uZMquOpasXUT9zFh5vO37zFJLjZcbHIrg8ViwuExafm0Q6r/njkm9aSBdwm91kEnkFbcSxJZeP4PdDU4ub7Vuf5s67b2H2jKnqqnHn7XczMjjK6WvOIR5Jc8ZZb8fu61RQW+6D5CXL+BPrd3nIec1msyvwKlbX8qX+LJUsqWxEHWPcbgc1oaCOZdmPSFsH/EFKFYmkEPeQKtm82FeXyedFzSv3VpSmBmlPvhvKXsNF4o3UuLL3m5x7J/ff8rNJcsbkujpJ+Jt8zipjoVTU95S/JY/JGBXZX0zOFZOvV1Kd2EfnZb9quDyou8Bkzq+QEC1iJS0ksTL5bEoVt36vm1AoyH2/+k/edvnVjMbLlC0BVUZbrFW8ripPPvxbvvi5D9MQduJyWKhWqmp3LWpkm0TJHOejUK2SqlTY9PIA2/cWqWtrx+SzcmTgKDZ3gVI+gwU/bnsj2ayJWDpJU1uAoVgfVpesYR68tiADXQM4zEVmdLpx28a58/afMHp0hCP7Bwj7mshlx7DaEixbtojFi+Zz15034/ZWmTWzWa2Nh4b61Kq+obaRp9c/Q8DrUVJSPpvQ9Xfb4SGq7np1T5m3YAVLFp/GilVnkclZSGehWLKQK1QoyHphFlKAjHMJUsnw5KP3Eg4GuObdVxMbGeLxhx+mnM/SWB/W7GYhUolyWQiHcn/FHWTK9Kk8s/FFbvrFrQRqm/n0l/6N+cuXsW1HN4VCidqaILnEOG5zmdbaAB+75mrcQQ/LV8wnn40yMnSEw137aO+YztG+KJ/6/NeYvfgUDvUNUd/UTLFY5pe/uJkN65+nuSFMT9crnHTGGo2RkLO5OI28smMnLruZ+hqZH9NQyuB1mKkLedWmPZceI5Uc0X4mbihOyRW2im20uHWJrXlVLc+HhwaZ2tHO/r17yaSSZPJlKhYH/mBI51K5lqVLTuLee+6b6D2TxNZj+tOEMcYx3esEcHucY+3Ey0+0wIkW+Ntogbeugv+30R4nrvJEC5xogf+ftMBfBNzGo5jtFqplD9WKg6o1DpaIZheKT2Mhk8Dr3Y/Ls5Vi9iDmbCMb7mzkxp/+nO/+oJW61gTJnA+3+3S+9x8bOf+iL7J4xTlktfBfIRQIcdONt/PCi4+zfEUjp61ey09/dCtvu+gyLRzceuutfOQjH9GMx+3bt7Ns2XJaW1sUaBQG+Mc+9kkeeeRBjh49wo9+9EPcHg/z5s5jSmcnXYe6eP7553nHO96h/974wkYuu+wyzj77bC1QyCHf4hCjyrfKKlnyPG047DAysJPG5m4cjm2Uknmuu/Z+/vkT7ySezPLQk0/wqX9tVsvZ7Rvr2LjBwXs+9C94g/WqCLnhhp+q7fHatWsVrBUQd9WqVVps2blzJ2eccQYbNmygp6eHK6+8Um2S5WAhRRgBUwWgvfzyy/WALoWYbdu2sXfvXs1b+ehHPqpq5B//6EcKgEgxR8APKWqefvrp+nph3Qu4K8XJgwcPqkJFVMAHDx/knPPP4YzTzySejOthX4BmAXjlgPXHrGz/pobYmwC3wn4VS8JJ22S7zUUoUIPLdPxFoCoFytUMhYIJu9mHqWxWZaDdk+Yzn76KRx5/lAsvOoup01yaZyiqu1NPW8me3Sk2Pp/gnDPXcd66FXzne//E2Fg31ZyDRQtP5awzL+M3t97AlBkBxJ3u2adf5kN/fz07tx/k3vvuwGotcfHbTqPryItcesn5PPLQ42rH6nD4uPzyD1JXN4NSBY8CQ5UAACAASURBVMxWNy5XDZmiWYG+iXRatdhVNPZVK0WDw655WPJjsb61iBJXrChNmtNpqohKSlScFqrFApHRUX5+48/YtGkjZ591Ng67g8NHulm+YgVrTl+rtqmSFWexWijkxQK3gstl0/cTFrv8PVFXTqojj4nNesNu9no17bEWZgYp/s0V+cdatE3arqkCU9qoWlVbcbHwleLEgf17KRQy9PV2c966M4nGRtVS75ZbfkE8EWHZ0kXKthZg8eWXtymkumbNqQyNjtPbM0gikeOqq65l3brLqIjatmjkGyl7/y+IYysUy4YlsMXMWKzA1l37CNTUIdbJZptTc/aEoa8KWNEQVwS4lFzLqGFXW/ZgNgUwmyQX26rAmbaXuYjVIkCu2C3b1Oc0ny+qPaIUrAw7RpvhQjqBr0v/kLcXO3ABUSfzzWQsWc32CeKHoVKQ52026T9FtaSrrRVL/T38/KZfaVFZbPMT8RgWs2EhKXnNQk4RwLepsUHXj2IuT1NTI1OndNLUFFb1UjZTICF5VIGgqsc1302Kh1JwtIq1G5QKYrEsQjvJgzNpTpzkwokVm4DaYttofCajzxjKYYOEIfZ4MhdWKmW9x/JZug93cfcdtyGKjo//w8cIhIKsX79eCUbf/va3qa+vVzDT5/HQ29/P5z73OXWSuOba92kbimLy0UcfY8eOHTpHCylJiuyyPtaGa/jMZz/Hvn17eVAcFYqi9pbMwwI+l5Of//cvGR0a4vLLL1Nlk8tm+R+1ShYwbNasaYyOj7Ju3Xls2/mSAgUfvu7zVMoNBANLGItkcPohWx6haklD1akFR7PJLqbper3anpNzrpA7LBMgkIZwTgC3VSmAVaiYJbPTgGher2T9o9aLgt78kccbAaoK3B+j9nsz4Pb1b/um4OwxLzz22g0gSj6rRZV9DY0+IqKUeeA3ZFMj1PjcOK02Fi9cypo1Z/LFr3yVVDrL7Hlz1NLy4vPO4cnHHmHb9l2cte4CevuHGR2P6GC95O2XMDI6yP6D29m7dxu+gJ3OKc2a6XrkyBCVdBVPbZ0qbweGRhgZjVJOZlm97m2sOHkNra0CACTJZPJYJuYii8lDNjHKsnktXHHBKmwK8MlcU8Jktqkh/uTD+GTGWFGl06tOBZPArfHRZT6XsWiyW9l1oJvHn32OBQsXkSqM4Q/ayCV9lPON2BwuJPa7ahX1VxWn1Umtt8DRVx7nxu98nk++61p2v9DPZde8k96BHcyZP1vHp6wxko9pt9lUYSagncXvJxOJaH6mWBzK2N668QVefOopnC4nnZ1TONrXR2NrO5l8nhe2bFbT86kzZjAwNITJKpm27WzZup2enkHmzJmnhf6xsREFbjuntGtMx4bnNjJ92gx6+0c43DXOqpWr1S61q+sQmcwoPp+Z6z74Pg4d3k+1mleiidPl0MzihYuX88Mf361EmIrJht3p45S1q7jymst56pkn+N2d9zK7fRbrTlvNwV0H+OfP/Astbe2abWp1+0iWSxQsVroHBpg6bw4D0bhmaTrtDl27JDdZ+pzFZPwsk0zicbo1ikPm4ZpgkHGxEzaXNRpBCCNqjy9OKx4vlUIBS6WMS5TiThfFfJ6amiA9h7vVntaKQ4vwdqdD73Mqk1Q7X4ul8qridsuLz3HXHb9mzeqVLFu2lF27ujn/wncSDNa+xiZZ+s6b29sa/hKyJzXWZ8n1NAgRMvRj+TJfuP67INmsVSuRWEJJAJIlmk1HCIasNLYEyZcsHO3NMTJapFyxEaixki9ESEZTmEtm7PrucaqSi2irw+qu0/iWxqZ6CuI8US1TqhTVijaZSev8XROuU7BI+3g2jSUTI+QWd4WU9ktpT4/XTblUJB6LKkFHso7LlZLa6EejEc0wPenUWboPlDVK+rCcccTxwuP3UcqXOHS4G6/Xr3Er0qczyawqviKxuK6VskZOgmCNjQ2kNB/SAMaF3COgwSTQlivmqAnXEAqHFIAq5I3MVBkjchaQ/b4AJuICJGpiIfLF4nFS8bi6YzTW12muo+x/fH43LqeFbDaO22mmNuxneLiPlqY63Sv29x/VtVbmMlHXyvoZrg3qWUbGgiho+/p6FXhcsGABNeEg4+Oj2CwOXBY/lbxJOGMKGOdLeXJFY64Kh+r50Q9u5MCeBHfd/t+cfvJ5lEoCuIoriBHdcHwPubY8FQpUVZ3u4v57f8fNt36TUNjE3j2jLF16Bvv39TE6Wmbx0pVYPREs3gLhtnk0NLVQyCQZ6Y1Tyvg447R30D9U5GBvN61TmyibRDGZI+C2Yy4VSSdyuJw1hrOHOYPDmSObG+KB+29leLQbuwVcDrsqninZ2fTcFq58x3to6VjAgqXnsmv3AZ56+kmWn7SY9esf47qPfJj9+/arNbbsfWRvKYpwySYuFkskswImV3F7HOrM8fWvfY2O1jauufZaRoYjmEwS6eAklipSV99BKl0gGKqlVMpikqzQiUgiUUwLCWDSyliAW+kvk9/l37JHnFwD32i9nFTcvhF4K/ulV0Fc2ZdV5Txg7AkmnV6OXV+NPbzEaBhOKKKyrVZlb1ehWDZIdzYh8ki/QfJSZZ8ENnFgsNt45qGbOOvcS8hXvWRLDrKFKqGQn3RymJtv/B6/vOHfmdZei6lq2DdXqwZw/ee497y+/4lCPlnOs33PIJt3D+FvnEYsXyBTiuH2unGaPZjKfmLRAk6vjXiuD19DiWQ+Ta7gwVysxW+rxZSP0FZXZXTgRY7s2cZD99xPR2MH7U2tbN/6EtHICNOnT6OuoYajfQfI5KLMnt1BIOBgeKiH+nCI3u4e5s+Zq3NM174DSqoQcHvLyweZOvck5i1fyYGDh9QhKRpP0tTSRrZQYsGi5UybuQB/oJF4MkfVbMflDtLb3U2sfx/nnraKzpZaNm1+mZ3bt1IT9Km9ezwWoba+VvOqU9ksFnEFqlQNxXgixZTOaSSyZe5+6Am27NzHqrVn8+EPXoHZ0cboUB8UC7TUevj5D/+DXVtfYt6cTiqWFCMjg/QeOkJnexs2uxWbx8HzL23lJ7+4naaWudx2z5Pceft9mh/udlvZ/vQjrL7wXJpbmoiMR6kN16k70diQ2BynkXCfupCHgMdKOjZKMjpMwOtkcGA/LmeRaqVIXWOLWmb7/LVKoBgdjcrlkUxkcFjtBP1Bzd6WOddfU0Msk8LrD2j/OXzoiAoRvvvd72HXeWoSuJ2wj3jjSesEcHt8k/mJV59ogRMt8DfSAieA27+RG3XiMk+0wIkWOL4W+MuA2zhmOaVUJE/PRNUWBUvcyK2p2Cnni2TzL+IPbcNU2s2+3Xv49Y+KFNN+liy1cuU7WwnVLuTOO48yNNLC2y7/RzzBOkqWLGarFCvM+Fw1jEcHaWxwqvVhNlPFbnMqa1ayVusa6kmnUpodJAUKsUh2eVy8uPFFUpmUYdsrhz+bHK6KBIJBysUS6VxGOf+ysZeCTS6b0wyeqgAJhbxa4Yni9q2zSparKOJ1WYmN92Kz7sVq3UaNL836Rx7ntl+mcLmtfPRT7YSbA8RjFp55FDzO01l32XspmaxqD5TLZlVhGJLPWa0wOjRMuK4Wi9liFGuEqW63kxMlgMut7SIHAFFepTJptVuWNhXVgbSpHFolAy+juTxuEqmEAiyi9pKMRbH0FCutkAAawmSuGJZ2VouVRDyh1yB5W2Upzlql+Cb2ZDktrEgBQIBeOai+mULx+Hrx/wde/ZYAtyXK1RyVsqBFVj0QF3IZnN48N//ym9xz3034a8wsXjqHpUvnctMv7+Hjn/g7Bnqd3HVnFxdf8D4o57n5VzcSjW3D5azjo9e9m5c3H1B7v5a2MCetms+OnQcIeqdw7733E4+PEgh4GRjs4tK3r6CtrZmH73+eJUsX4/Q4mdqxmpUrz6e77zDZfIl7732ctilzWLX2LFVXiEqxrAxqsYCy6hhURa3FTD4jedgWPC6nFvlUIau2uVbcDomCyxCPjLHtpc089cQTCrDNnj1Lx7Lb5VFrwd379omhMguXLGXh/FmEwg2a0eV0SM5aVdWTUkQ0soMEbDMZ4G5h0ur4jbd3rxZQjlHmvppROgHAvVmvO7a49Gp2ligkcxm1yDp65Ch33XUXc+fNZvasacRiEQ517ePCi9bp9d1www9VfRuJjPG2t13Irle2sX37Dnp6IjQ0uJg3b4EWKw4fOsqixStYtvQU5s5disXi0TlZAMSJeM7jHhgC+IoFbb4E0USKwz19eAM1xFMZqhYbJvlS5YGArBNZhDJ/+Uy4HGKBbCObsZLLiWKijM0hCgdRPGahmtN7YTU7qJaksFvV+VaB9Qk167EqC5m/X6OAmMi5FeVbuTiRP6sEGymsSSHOUFRING5vzyFu/tWdBANBVcpM5mtLf5ACoPxdKXpPqmrluubOmqVkFumLknUuykQh+wRCLswOHyarZEdJMdGqucoyn8nvixWs5p1NWuhJQdCMWqpK3pwhFDTgRrUHF/VutUomm9O+KmNBvooFuf4Kv7jpRnZuf5kZ06dz7bXXUltbyyc/+Uktzq9bt07vqShxpZgqn+PKq67itLWn8fGPf4JMNsvw2Bjf//7/4eKLL+I73/kOn/nHf+TUU0/V6xMw+T++/30lPP34hz801JAWA1x57oVNfOXLX+KKy9/OuvPOpbOjXcEpsaX+n7JKlms/adlahISyeu18MoUE+w8d4eRVF7J0+bl4/a1s37WbgeF+mtvbCIVrNR9SNPrFsljrTxImJhAWnXcF1BXragnElFxNQaykb9oM629zQbV7xsOwT590RP59odT42WvXoz8C3Crzw0izffV3jlHm6LOvs2r/U2vdm4G3xyr7J19jXLfsY1xkUmkKxSgzp9VjKkfJJEaIjQ2x4aln6eo6wtw5C+jpG2bq9BlK6Hll13bMxSxrTlmpCtlcscKceUs4eOgIB/Yf4NwLL9K9w/PPP0PPof0sPmkxTqeVl17awtXveg/z5y/irnvu0yK+LxCir38Iry/EBRddhskqqjdxLslgtTlVVSdjWPYImfgoy+Y3c8X5xwfcqsZ2or1fvXEq5JzQYlos7O3q5qUdr7Bw6TIikVElXVCqoVoJUDUXKFvTCtxWyibhmdAednH7jd+g0R6lyWph6dzTMVeKJK1pXD434dpaJdnY3G6K6QweiXYoFEjFYppF2ZeIMzVcy9jYOIOHe3j6rt+p0sbucvHi1peYv3iJeHKy++B+zE4nkUQcX7iGobExWjra2b17N9WyCZvFxvx5C9iwYTPLli3Q8Ts4PEI2H1Py27nrLuS73/k5SxYtFRsYXnhhs1pfhsNe3vfeyxge6WFkpHci61T2bRb2Hhjg6NFxvU6vKt5k7ilhs1QJeoMsmNnA0jkLOLLnAE2hOuqCdYRCYdKZPOHGZhyBAHZ/gOFolKb2TtzekK6ddqdT94Y+v4+qALlup67vsp6abVKIj+la73C6yJQKWL1uve+FbA6/x4PTIkCtk1Q8QSGdppBMKZgr/xb9rUuUd24PLp8fh8uNw+lQFZJYsIr1clny/co5YpER9u7exuYXNzA+Oojf78XlbeIfPvVVgqF6HeXHEjL+OHBrWDBrircCtwZ4K47NOeC6z3yNgUgGd6BW41pMVQvjo8M4HClcniyFalxzE4slif7wkMmYVdkqontTWchn4rqQA9MoVnueRNJOMDyVwcF+zZQVBxJfwKdnFsl/lSlM9kpjYxF1QnC63HiFpOOwkoqN6X5dQC6Zx8VeU3JEhXQj+3xxUxAQXTbxQlwTQkDeNEw2n9e1SAA3IUvlMgVdv60mq1rSezwBpWHJsiWAvNgXi92o5AwL2KvglkQGmExKMhI7T7VVdrk0AzovZy+Xi7IpT9GUxqIRDTKfGnO1kLMEXLUrESqneacOu9gZG64R1XIJ+RXdpxXk+SI1IS9ut9yVPMGAE5/XSio1jt/n1GzeTDaNWbNXBRiUvyFtLICykEENha0oc+W8Is+J4lWzfy12zHk75CZIZTYzhYqA2mV9PwFo+44OMNg3xjsufSfrzr4It92n/UKyXY8/hLRMLh9T62CHTSyXfWzeuIWvf/PjmO2jhIJtapXcfSjO3LlraW2dQdFylL7R/XzsU9/h9t/eRi7Tw/Qp7TSEp1DK14OlicHRDPOWLCaaGsPrtpJLxfHaZZ8rBDYbtXVBdr6yic1b1lMsjOP3WzjSs1cVigVxlhJSQcXJ+HCSlStPYd/BAc46/wpcXiHe7lHg+/3vfy/rn3xc96Evv7xVgctgoEYVvVe8/UoOHTpMKOxn+owOdr6yg107dxAbj+r5b/Upq1m+7GQy6QreQANYvGTzFrUMzuZKeLxOVc/LXkjmOd3riQuD2awEAnVZ0Rzziu6L5J4ay6sQMQ1nEulHxv5RiHBGRqyK5iV+YEKZK3th2bNJf9C+VpFYBYPRKO9pUDp/T+PUCAy1TDHYQmI/Lvsm+Vuy7xVSo9Q8ZO0R9mpFskpl4MjfFDtwmxWv18UDt32fc86/jFjGTKihk2SmrCDm+OgRHrj7F/zsh9+gocZFpZTV/ankKJfLsnc1nAKO51GiJGmwPL9tP7u6xylafbrm+EIyPtOMDUXwuupwOoPkyhmylQhWX56K2UY648FtrqeathNyFdi36yGef+IXkIzh8fjx2nxYRYmeT5DLp/H4fAwMDlGxVFiwcBa7drxCS3sNuWyKoNdr2OibrfQePorb5dM9ZGR0nECgFou7no0v7WHJsiWkc3GcLitHeg6xaOkShkfHyZVMrFmzjsXLTuFw9wAbntvG8sULuXDNEmKDw7z44iYF+psa63RM5woZPVNm8jnNY7e5nJoxLw5PQi7yVUwkxqLUNLQQbupg597DPP7McwyNRvjg+/6eRYtnURsIERke5Ntf/SKnrjqJjRvXkykOkc/mmd4+i1gkQrGYonVaHbsO7WPtuZeyY88or+weVyJCe1sL/gA8/NBvcTtsLF+5Uu3WRSnrcnoo5wrY5Zwu5IuBo+RSY9hNJf33ssXzKORGKJXHlfSVzhYpVSwk03lqwk24PWGGh2KUiibGRqLkxQbd5iSXyWtEiC/sVWKs9MUj3Ue59JJLueVXvzb6uLDAXgPevuE59wRwezwD7cRrT7TAiRb4m2mBE8Dt38ytOnGhJ1rgRAscTwv8RcBtIioxXoZhqEkq6AktjpkqPkylIJaKk0TyRaKpu5kxdYCC+QCllIOQs51kxEopL4xzF7fdto+zz/4o85acjrfGRY5R7I4yyVSSWn8L2XQJu8VBMpUiGPAr2CfAbsDrJ5qI4bBJhp1Y7BSVMe72ehgdGVHWtxy+RBkq4KEUEDSrLJNTIDHgD+hzopoS9roAtrLZlQOeKG6FAS+ZeG/JQ1jH5jhOu5ViukQ60UW1spVweC9ORz+ZpFNZ7qHaGgaHYeNzMXoO1XLWmdcxa+EytdVR8MDlxmKTDNwEdodd1RBSZNP8HAE6JoBYURhIoWUyK9Lj9qg9tBReRAEm7SjtKaCt/J4w5jMpOSDZ9GfKvhdVssmiQLkAHXJfhHUvz5XKJQVLCsWiWhg53AL+ZjTjapIxLQfo12cQvSVt/df8I28JcAuFYgmLVVTaYjmWVaWCxVLmistPp0xCrbEuv3I5CxZ2sGffEUzVGg7uEZATzj3zvSxftIznX3iEH/zoS1xy2SotRu3d3c/wUJrm5iYuvuQcli5byQc+8HG19kqnx0jEorS01vLdf/8cTz79NHf/djMmc5pFSxdSX7uEyy77e1x+C/c//DCPPvwM511wKUtPPg2LZAFK9pAW/yxYHVYlBmh+rdRHJdNHCnaqmMyrPbLJJHmNDgXVNjy5np3btpNMxJgxXfKYa3TcCggrFlFOl0v/RjKVpbvnqOZZz5wxnYUL59Hc0oLN6iCXE0WIgLiSMWYU9SxiMa0hs28OzPyh4vbYbeAfz79+I1WfpOSVCxkd508+uZ7nn3+WOXNmse68s4hGxnj8iUc4++wz9bP+6pZfKEBeVxemvaOVl7e8xC233IbfLwriHPm8jX/94mdZ/8SzDA8n+ezn/only1ZTrTqxCXg7+dGON+J2Iu9P6lDylcjkOdB1CF8whMrBzBYy+YLanhW1AGbT3EyXzD1IEVWFuhQk2zKTo1hKaRFW8p3EGlIKDGaTA5tZ8rxsVEpmrFp0M2xsj223N8o706KaFurE7UGKEwLolchkCgSCLjKZNKFQgO4j+/nxj27C7zeUtnmxUpu4ZVLAE8zLKP6hgKuob6X/CalgzuxZdLS1a/756OiwPifzXLAmQLg2jKiOwuFaHM4Juz3Jc6zKnGkAslIUFA3XhGjZyH1/FXCW60dJQgaYVVbyi1okm80kkwlVeNx22294bsMzzJ45iw9fdx2NdfXc8LOf8eTTT7JkyVLmzJ7N2y6+WFUGUrj81y98QQkxH/rQhzhwoEvnCLG+F/cEcZf44he/wKyZs1ShIFm23/rWt+jr6+P8889n3fnr1HWhsaGeu+69jx/84Ad88P3v5+ILLyQUDOC2242i/cTc+XurZGnQv6CDAV/4l2+STMXoH96r5It8yURr+0zMNgcdM9t54qlnmTJ1MWvXXqLkEulLUuQrllNGJuqkLE61t+qFbKQJV61UJd92EoARG3lZ+83FCbvV19oiv17d8lrgdFKx8OaLxrFA7CQYbFhlG4oeefy5itvXv/bY957sP68fH5oVWhHw1kYiMUBDnYPD+14iPtZHTShA39Eetr28k7raFiw2J+ORqLAJSKfjWMoZUrFxEb5jdXg0ezVU18Ks2QsJhhr49a9vZ+bMOaw4aSVLFy9m9yu7uOd39/JPX/gsodoQI6PjpNNZ6hoacDq9iFI/EhXQSD6/kDusWuAW9wMhern9FVWaLJvXxNsngVsENPvTits/AG5ftfwTlwYT+UqVA4e72bprN4uWLicWLVIt+rBaBPgrUjHFKJnSapltNrnxO/x073qFLU88wGnzG3FmBpi3ZC4DB/bRMHOWZlqH6xvIxmJY7Q4cZouqwew1IbwuF/1HjvD167/OV7/2VXqP9vDS05soRbMk4ikl/E2fPZuReISs5GTbbAyMjzIwNoIn6CeaSgoKpna40fEYjbX1NNY385vfPM7ppy1jPJqg+2gfwRoLZ551Ki9v30E+Z6O9tYMj3cMcPNhNqVDg1FNPYsb0ZhLJIQWGJEogl61QV9fEXXc/g9Xq0D3j8FiM9vZWFs6bgSkVZWZrCwNHe/DbHAwf6cGUL2GpyOixUCpW8QWDBhkwECSRzihQGXYGsZltONwuTDYr/toQbr8PT8gvsmTcIT92j5ucqD19Hi3uy9osReZgKERibFzteYf7B8lJBMf4OGNDI8RGx8imUjgsVs0FFNJhVohVDTXYfV4tZtuddnx+L76gV/MzvR4HNmuFzS8+RzI+Rn1tUAkFrVMX87kv/Sf+kEQFVF5jhzrpevGHI1nNXtXFQpN7BbQVUpyca8yQLMH7P/5l+qMZHL6wto/N6lIgtVJNUSxHKBPHZJNMRotmb+ezDiyVIMWcjXJeQCkhy2Qpl4cplmLks+D31ZFIxvF6XHqeEbBGsoQlukTIOU3NbfT09qrtp4CJknMr/VxAfcmzFvWqZNrmxS7ZbtX1Nyl91WpRC2VZh0RhKOtjsjSggJW4Q7hcXp0rK2VjjI6PRTEhBEAH4gQja75kmTbUh9WGVGRz8vfkIaCynMv0TCDOSLkczWIXWioyNjqG1+fF7bOBvUSuIJ+3pKQgUX9lMlldg9W6uWhkoxqAmk3V7A75brbq3qFUlrNJCbdL1s0ChbyonMVOXQiLecqljK4F8vcy2RKYjbxKmSNLJcO+V2yU5TwjWatinSzuQk6nXdfZyFgUe9mBpWRTm2iP348vFNL5SkBtuab6mkZ6untZMGs+H/3ARzBXTQpiWyzinHO8a56sV6I8LlItWzBXvWzZ9DJf/LcPEarNMnXqfCLRAqWiAHe1zJt/Enn62PDC48ycfgax8RhNTRba291s37GZo71DNLUs5JS11xKN27Dag7qPqQl4SMfHaW4MsPOV5xke6cZmL9PXf5Curp0E/Hb8qowcRfzL5WzW0TqVoYEYfp+fQLie3uFhFixeqOtDIhHhtDNO5fbbbiVXyKmdtigIjaiMAgvmL1Jgb9as2URjCbZv20a5kKe/t49cOq1tNXXKTGw2H22ds5k6YxF1zTPA7CaZKep4qVTL2k8miUm/d1SR/iH90rivCsRO7A/lNcf+/ySxb3JsS58X4Fq+JnNs5XflPCxg8KRaXMf4hIX760mDk39Lfi6kan1eyN0a8KJmMQoii+JWXmuulKmUivrlstvw+z08ef/PWLxsNb3DKepbZ6nitq4+TD49xjOP38H1X/40jbVubGaxwq1Sqco8cPwuTPI5xDMlWSzy4o5D7Osew+QKYnJYSOdGFbzvOrALc9VCe9sMVpx8Bk5viGQ+T0ndS1yUcla8Fiet9Q669j7J4QNPceCVzXidkotbpZQrUyhmaGmrIZYc4mjfIJ1T5zJlyhReeHoLNpeF9tY6Du4/wJTONrXUl+PV6HCMpYsWc/DAISXjp3NW8iUrjc0y/41QV+cjnY2xYNF8EqkUm7Zsw+6sobl1FmeddTHTp89WR6aefQeJDQ7gdjnUAj2bSSlR02wzSEMJIXHYHVSsFooSo2KzU8rn8FdMeKwOBUTzFRPBcCOFcpX9Bw/xwlPPEqgL864r30b/kX51uBFyhORCFypj5NIZLjrnUp5+4glqapwUTON09Q9Q39HBaMwO5hZaW2aRTMXZd2ATVksOp92ipNpgoFb3HiMj4yyct4Cew4fZtOFpdVULuK147JBNjhMKuMlkRvBIVnA+x1g0TU1tPaORBJWqZEcHNZ/e5fRTzMPQ4Bh2m5u6cB3pXJJoUnLQ/fh8fnVSW3feOn784//S/irz2O+B28nRxYrFbQAAIABJREFU8Qdz1wng9q9ZEzrx3ida4EQL/F9rgRPA7f+1pj/xh0+0wIkW+Gu2wF8G3I5hsxeUgatJVVJ418KHHyoebEieyyCHj95HIvUCdeEilooNp9VDOlVm3+4ELzw3zPKTrubk1ZdS29RMviK5mDFK1ZgW+oUNbKn4qBb8CrKUqulXGdX5QhGLWhIJWChKOpOqb4OSyVWqqlWWgASiSCwJC1YORArEGkxwKWSI4lbYvAICSLFc2L5iTakKGtOxHNy/ZutLHaUE1rxmBJGHdHSMXOIIqcxGQoG05tIUKwlimQFe2tbLQF+A5Uuu5ZRTLhcIFm/Qoyz4fC6nhREpLMhnlkKUFHIE5BJgV3KkpHgjz8l3Laa63QriSvEnk87icIoVlSjZJHdHFMgFagIh4klR25oMe8CJHKJ4IonH8/vfV1BmQnEm15DPiTpKcmqMAolcmzwvdp1SnJL/F8B3Mrfyr9vKb8G7vyXAbVXvgSrDRCFgEtBWch1j/P0HLiWa6OOCi0+hrsGK3eHE6Qri87Xw2GN76Wifjc8+h0LGQSY9ht09xu8e/glnnrGMQ4eGeGnLIRYuXM7Jq1dx0fmXctGll2uxa/aMTmZMm87+A6/Q0hpQhcP6x3fR1Bhm0bJlnLr6MsJ1U4gmR9l7YB+BUD2tndOx2CXfVtjpKn/R+UH+aRN1oRDahe0un6NcEHgFm9WCyybFGjtHD3Vxz913Mz4ywtzZM2lubNTilABM0XichoZGVeKJRbjJIkCZ5J6JsqLAkSPdSnSYMWMaK1asUKBNikMCkkm/FztduSYp4qjP7bEeyG/STY4FeOTlk0qSN3q5Kivf4D1NFLGbCkQiI/z29tvw+dyq6CyXCmpvKEXcZUuXcNtvfsWDD97P0qVLWLZ0KWNjw9x886+JxeLMmNmkdp1S/HzH1e/i17+6m6HhDN/97vUsXXKyghJWq9jXi7VwCYfr+K39pDCmygS9d2b6+gfxBoJkcwUFa8sCCttsWtgulStKchGAxmpxG7lzzgoWq1g/ShZhjlKhSqlgpVJyqlLcLBDBhGLHMEKVOdcoqGkRTLKKJ4BMBbNEyT+RVywdfyJ9FIe4LxRFzZLG73ere0Aw4GD3nn389y9/RWNDI8FgDalUBqfDTTabN1joVlEjlSYURTJnicWuJiFrMTOdTKgF8ZxZszULXAHckUEKOSlGGsoLWTtCNX7N+g7XNxEM+ihqUdOw/xZ0VudCi5CKBBwWZcaE9ausMwIsWCQT1EJBxrHa3laNPlkucvudd/DshmdZtHAhjc1NXPa2S4knEvzjP36aOXPnaBH9mne/B5fXrQWmz37+80pYEkv7ltY2zdBMJlM67/f39/POq6/i5JNP0euWefy/briBTRs3aRb5NddcwzMbnlU1lBTYDx44QEd7GxesW0djfb3mWb4WuDWUrsah6HiL2EaZUex05y5oob9vjJEhAc29OFwezX4MNlgZGR7nHz7+VaZ0nkQiUWI81kuwxqFW1ZM5xjKjCBvLAG5F1SxFVGGD6DMTgKnhAjFJwnojEFWLs68DWQ0QVf77p49+rwdvpU0EBHg9EPunVqA3Uuceq66dvM7X/ExWeYuVfDZNKCDAR4r//Z0vY6lkND+8uaGJjrapdB3sY+qMWdz3uweYOW8uzc31ZGMjFDJxtbgfGh4jGk8za95iVp18Op1T5/DSlp10dMzU3LThAYnBsLFt+zYi6THWnnUaIyOjqjSXzysArjSVze40nA1kNGlWtJBkrNpf84ySjg2zZI4AtyuNXFRRQQsQ/0cybifXDUNxqxPChJetcY/k/4pV2H/oME888wzzFi3Gag9gMXs191gIRiZzUfd/UgwVYN9js7Jv68sM7n2FFleBt191Js/f+p90zp5H47RlWGwu8tks5UKRcG299qcD+/Zr/qdYRVodNjZv2UL/4ACrVp3MHTffga0kKn4LPYP9TJsxHVfAx0hknEgyTlHWN7dT/3/+4kWsf/op6urrFFwSoKO9dQaPPfKCWuXOmj1bc39dHjOdU5u5/+EHWLRoGRue3YXT7lTlpNns1Pu7Zu0SVdMVSwnKxRz9fUNk0h4qpSSdU+bgD9SQLxVobm1koPconoqZaU0tDBw5QjoSY2prK5ZCUVWwLquDVDyl5DwBKMQ9I5lMU+MJYE7mxZOaQqlIXtZSUb9ZhXFlmQCnLdg9LqxOB8VqWUEZp9OF3xfUjPOx4WFSyaRaOnqF5GOxUFtTq6ro2nCYxoYGtWOVn/ckxki6TOTEPrhcJp1LK/FP8lJtdhMWU1ltMgf6D5PNJLBbYWw0wfQFJ/Mv1/8Etz/8at6lzjal0h8hCcrsYMwpOo8I4UNjABTbIlmBa677J7r6x7G4/OrSISqy1pY2hgZHyGRThEIuPH7hNeWNfllxYi4HySYt5LOiMhUgSfbgkr2awGoq4bJbKVdLqsATAEKIP0Z2p+SH5nWtcjpcOBxu3cdnC0Ui6TQmm133+k0NDUryUQKSyaQ226Jya2lp1PsnpDcBvYRsUHUY9tWiwC2VKhNjUoBNDwP9ohx26Zh1u7x6ZpJ7Lvnz5UJcNpkTYGtRwT2JIBC3E3HwkTVL7mckEpmIObATiY3j8XsoFAuGra7Vrtcjey/5TJNAme4tyoZFtYwZySKnaFOSjZ7dynmcTrlGC+WSZIyKetZCbW2QdCah1+X1ukmmC1isAqIbk4M4YOTyBnAthC0BmEdHRxQYl7Em6uBUPIqlWqBaFMVeAYfLiycgwK1YP+fUoaWtuZXD+/Zz9mmn8fMf/5fuUYVgpopbNcY9nkdZ1fMunRuFqObi0Uce4pvf+RTTZ9XQVD+f/qExItFhTFYfU6cuoKElrIr8rRu7eP97P0gmNUokepDhsQN4Qg4yRTtTZ16Mxzcfi7VJ+4/TXiSXHaSl0c6D993C2Fgv9fVBotFhug7to6mplngixthIjo72BlWLhkMNjI5E8XlDtHa0kS1mqG8IUyrnGBnp1+x4aU8llE2cHwXkF1Aqmy2wYsUp+P1h+vpG2bt7Nx6nDY9E5FhMms/d3jGFsfEkDk8NVmcIT6CRxctXE6xpJp6WPup51UBBxv7k+VEU5YYts5F5e+zaKP36WED2WBB38rWyf5XfPzYPdxK4ld8Vhe9kzu2kq8ux9sqTezXpR4WiWDqLr7+huJVNXVXIetITxMq8VFI4V0mnsq8zSx6znV0v3kP71DnkKi5cgSZyRTmPm7Bb8tx28w+44QffoKXBa5x/ZM9rduj4nMzmPp4eli+WiCSzHOobZ9vuHpo7Z5DIpfj+D7/O2NhemhodRMaHMFddXHfd17DZZpBOh6iK9bwvR7GQYHp7K4M9R4iPH+aVHevZtf1JTj11IaWciSOHRnh50zZWrp2F1SV5xha8rkYlgPj9Ae668xE6OoyomunTOkinU3oGmtIxldbGdrq7B7nzzgdZe9oZVC1WNr+4kdmzpxOPjzOls4V4PMa+g4dwujxcefV7Wb58LS0d09m6bTfj4wmcZhO1AT+ZVIJ8IYvP61GLajlfqMmKqLbdHjJy36vgCwTU1cFjtmAWMnmxYrhOWKxK5tU9vMPNCy88z77du3U+nT59Otu2vUwuEyeZGqQhFGTu9Fm8sm0LZlMWl19MrmwkigV84RlE4kJMczIyPIzLVSHgt3Goaw9tLR2sXruW/v5hJRC2NLVx+29+g6VcpL21Ab/HSiEdw+OQ/b/sYfKkM0liiQRWh0sdSzIFIcdbcTh9lMpW4vEMfl+YXLZENp3H4/ZSKmeJRPqpr69jypSpSsSUvYjEoki9a9KR5bX96Pe0y4mfnwBuj2egnXjtiRY40QJ/My3wp0/vfzMf5cSFnmiBEy1wogV+3wJ/CXCbSIxis4k5j4AgYnnkoIJYD7uUwS0HaxMJ3M4UPUe3MthziIHeIbK5cVJ5yXBsZP6885k27SSyRZgxcyqDY33YHSJQkENXUgtFtmoICrW6OTc7RRVbJC8gpLCezSY9NAmzX77LoV2ybKtlQ8UkSloBKaXYropTCV0R4racsMQCrFAwcgktVgpyeKqaFWSUQokoBP+UreH/VB+SonIyl8VkrhD0OHBJASEWZ//uzUQj/aTjWeKZQaKZwzh9dcxfcAFB/1KmTl2E2Sr2RTFltUuxRFW1dqfaGrscLv3MciiU4ojmLipEVlG1rChj5ZCoLGexODZblT0vhUF5L2GyCstcCh4jIyM4hO3q8mhRRA6/ouwVJZpkZznE6jaX1/dxi/IiI32jotciIIUccqV4JKpcKfoYeZZGEerNbez+p1r4LXqftwS4lbYUGzGzOB5jt4tqsECl3M8nPv0uGlsceDw2Yokkp609l+7uYQLBOpaftIKNm7aybfMQ82atYdfOjTQ0l8Deg9VWYGQ4RSRSwmoL8q///CUOHDrM9d/634SDAepqvFo8E5vigcE+xsfiXH3l3zE2liGZqnDFle8llS1T31jHzr276R3oo6V9Os3t0ykUZcCZsDslu1NIBEbemSiGhJ3vdbs0z1YY61L0ySRSPHj/w2x6/nkWLpirmWd2q+SciR2fQUwQKywBpcN19VpIESWHdaIvyZgV+1j5Ln1WcpjFvnLNmtW0tjaQy0kRs6KFPFHnilrUCGD9w8frFW/yikk89s8Bbo8FbxXMJU8pN8odv72VHTu28/bLL9VM0x/+6P/wrne9i9PXnko2k+a73/kOsVhUrW1rAkEeevgBVZFu37GNSCROR0czCxbMo7G5laHhCA6Hn/PPv4gpU+aq2rZasWG12BWsErLG8T0mi8hCDjCKyP19w7S0dBhxmmJJWDEpaz2dz5MtGOPcYrNq+btcLVI1iQq0hNkiRWzJ3HVCyUu14lKb0kn3LilYC6AiinHJ+ZI2mizsTqrxJ4tyb/QZSoWyEnVEUS1KG6/PrXnBd951j4IFAhiJVZnkS4+MRGhslOypGDbvROFVQGCZ+9Q9wLDazSRT+DxuMqkk0UiUhro6li5dyrSONkb6j2oWozgJaN8wCXAtlshmWlpbtKDd0FhPqEby/UQpAmabASoJHivZfmLzJvOqwyF20YbdnrSpkBnE3k2A3AMHD/LIY48yNDKkJBeJAfjKl7/C/gP7+bevfIUzzjxTs2s//alPEZ3IdP/yl76k8+pVV17N+evO5+abb1aSg9ghS/9fuXIl5557ro49Ies8u2EDn//85/nG9ddrJvp99z/AS1u3KlngSHc3iViMU04+mXPPPguX3fG6jFsDgP5LgdsqOS64fDUHDh0gnw7Q3rKcUj6EzeFk5SmLmL2oUS3xps88iUzKTmfnHEzWPNl8QlXa+pclv0+BWyNpWfLhxEZ2ErStmCbIAKaCXqvxe6KMfq0K1hjTbwbcThK9/vgI+sP3/J8Hbo+9gmOBW+Pnkgluxm7JMjrcxaMP30E44CCXSRGPxAn6anlp83ZCNXWEGptUUWmzmhntO4LXaVVF45HeXhwuF+lUFovLgzdQzz/905fxesLsfuUg5qoTvydE1WSl5DDTNzSo86xYoEruo9ctZBIBSQ1V06TqSZpbyQhCyHAVSUWHWTyngbevE+BW4EEJ/Zb+JBDum2fc/l5xOwncTpAghEgiY8hi5dDRHu667z6mzpxFXVMrbr+fcjWFqSpZrALoi4uDZAhWcVhKBOxWNj/+EKuXz8Ob6+XWH36RCy69An/DbC2Yyv7R5vPTt2cvnXPnKjFkw0MPMnvJEqymqqrvv/u973HK6WdQyJt47J5HlUhYW1/H4NAAgZoQJSoMDg/q9ynTpxFLxLHarXQf6dbsV0/AS0trB63NM9m7+wh33PkgnVOn097WTCw5SENzgF17t5NOW5WIIUDYhRdcTDSa48GHHqWzs4ZpU0MUixHCNX7Ghseoln1KQDnppFMxm20kMmJJaWHmjBnY8bBty3ZeeG4Ly+ZOpSlcg1PmvVhULR1rBIEsCYGlRLlYUUvGcCBAJhZToFjWcJlzRYXpcrsnciIn8h5FiSsF86ShcJSYglypij8QJFRbq2u0qG/r6huwu926Z/TW1WKvq8NiszHW1aX7xFguyXBqnHg2RSaXUwvhaGxcs2DFmSGdjFMX9lNXF2BksE/7fnf3UVpmruAj//LvuHzhV3PsZXRM9sc3IlPp3DBJQjEYmyK+NfKTLSDUw7/75BfY1zuMVYrlFZPmvnqcPkz4lQgga5jDmsdqzlIqZMhlslC2YxUSlcWtZyQhLopi1utxYjXn8XslSiBDLC6gpw2/z6tKWXG/EUeRvp5+mhoFkBN1bIV0rkAinyEujhIBo/1lfZF9kVj6J+NxdSQSa+l0KsnI8IjuLcR6OJKUXHkBve0TJKiq7umFTCF7JAGxZA/lFtvridxPUbU6bIYSWdZiOVvJmFbAvbZWrZrl3DDZtjIXaOwJZXxer86pQhwTsFiIeDJHy1whALG8TtZ12VsowFYsIRzPStGmCk5pj0pZHJRKVKpGrIbYDBcmMpwzotB22qkJhchk5cxjkHcM21yDtCMPif6Q84Ws7/Im4kyhtC85B1lSuN1Vzb7O5auqyKuIZ4jFrjneHa3N7N7+Euecdgr//dMfYJb9iexd5bOYDFLOn/8Q4FYcldwU86LatfLb23/BD3/yRabPaGPV8qvo6e/hwcdvYsrMdmy2IF1dUVavPI9cLENbs5Au9hON9eHz24nn0+w/MsAlV32C08/6O7oO5aiWrXh8VQ4eXE9nq5Xf/PwH9HQfZuGi6Xg8LkZHR3XsyHiy2zzadi6HVx2tIpEEHneAnt4jTJveTmNTmKHhPnKFJLlcUhXQMq/19Yvi0bhHjQ2thIK1ZLNlnnl2m5JQGurCeF02bKYK4ZBXAS2x5Q/U1JErmRmJpxkcTvCev/sQ8xaupFwNUCi4FTCXs+EkyDq5vk0CudLO0tcm1bjS5+TfkyrZ18cICCAr58xJYFZeL+8vBGVRqb+R4lb65LEKX3nPyWzdQlFihgxyopCIhMyoZFQ9TRt1BFnHbOJKMmGXLHvJo3seo6ltOq5gCyWTj6rFRaGQpsZvY8eW9fzDB68i5DXhtBlxIPl8Vfetf8l5WNbAbLHMc5u20TscJ57NE6gJcvsdNzE6sptKUQA+J9OmzGZkyMOnP/4Tcmk/PUMRiuZuGhpdvLx5E5uef5FkYoTR0YNMnx7U80g2VaI+3EYiliKZO8L8xUEa6xo5tHeIRCzD6jWn8atbfsOiRfOpVIsUClkaGsMUS2JxXkMsktLzanf3AF6/j+6eEUIBJ1PaO7GYrFoj2LF9N3PmzOeaa9/HqWvO5NHHn+Tg0V6NYUDcS7CoE4CoS4UUkE+n8LgN5a2QKWRPLrUfWWOyQuYV9b6S1gsGKb9UpqL1DquRSzwxD7ndXnp7+zjYdYidO3exYtUqFi1YwK9uuoFD+3Ywta2WgMtEbdhDLBHBUxPE5A4wmijgDTZx4GCPkkMLmRz792yjqS1IY2Mji5csIxpJMz4aUzJV14GDzJ05A5/LRjGXIJeOEB0bpa01pATT8fG0uls0trTSNzRMLJXW3F+TRaLILBph4PWG1GpdpjCx1C7lU5gqWe1/M2bMZHBwkM7OTh584MGJPvRG51rZY73GSeYEcPvnT+QnXnmiBU60wN9QC5wAbv+GbtaJSz3RAida4M9vgb8IuJWCg1UAP9HPiOLNQVkKpxMqI6/bxthYn25Ugz4XPYf34fPZGRjsweJw4fdPwWqt0+Ayf42Lo/0Hqa9tJRkvEa4JUCkmKZfEzs+By9Kmuax5kqpgkp2rz+MjlU1T0IKDSwsLkhMTjUXxe31qKSbFCWFvC1PfsCIqUy5VMFvEvkysOgXYEBCppIx+t9OlhQ9RnsrrjYyQv/5DiqE2j7DD8+TSA9jMCVzWEtaSg0JGsoKjDI2O4PAECde3UcJNMNDB4EiKgC9PMiV5bk4twKhFZ9Wktlxet08BXFGsSRaV2Ccn4knN+pPnRNUmxREpeAgT3e10a26UWOwIU11AMmmHvBTMqibNyzJsasXaUEDzClbJVCqUVbErf0csrcWWVgBeybmS5yTTSgo48n7BoPEeogSYzDV6qwDyv/qdfEuAW8Peq1iqaHamFGjFLbxaHGX+wk5WnbKQq991AaFgDYMDMQpFD6efdjF33HEH0dgIK05ay9HuHu6++0bOPncp685fw65dXTz+2DYyaRNrTj+d9177Pj7wkY/z9JPbOfeclVTpZ/fuPXzi4+/HavZz0003c+qaU5g98xTWrrmMeCaJ3SNjL0djUw133HcHVqeX08+8QFWIUugyK3NebIorpBJJGmo8+Nx2uo8OEvS7Cfu87Nz5Cvf89k7xgtb8TpfDTj6T1YKdz+fV8SoKz0K5gsvt1ew+UStKEUfIBC6XQ4EDUd4LoGaoCy0cPXpEC5TTpk3j7LPP0IJ7sVBR9U5BMIU36RivUc5OZHxOFn8lv/nNHpO/93r7NSkDp2M9PPnkwwrIbd/2Eq0C+PmMoufy5Sdht9r4X//rqwR8Aa55z3v4j//4Puecc6aqILZs2cz6J19g1qwOduw4yAc//G4tWmYyRU5dcxZnnn6BZtxm0zJ2JcN6AiQ9ro5fpVgUxYoUZctsen4Ljzz8OPV1rZpR1dzaQV1DE8GaMK6A5PGZKFZKlCmTLWbJl4sKzlaLZioV8dK3qFWwqurFkMEsBTcBK428YXmIrZpkSb4RqDapfHi9bbX8Xijg4fDhXlXWiB3l8MgA3/729/Q+i5pIFEvRSIK05EXV1FEqGoqcilNAP9VFGiYMYqUrlqaVMi67FG5jCkSJGmxocEiBiOa6MFdedD4Wc5VUOq2FUPm5ZEi6PG6d96RPiJJYgNGa2lqmTOmkoaURq1P+kgF6Z7MlLZJLG0iBWkhF8qRkHUYiYpPp5Yaf3Uhvf5+Sj3p6e3St+vl//ZSxaJR//eIX8Pt8xBNxPvjBD3HLLbfwgQ98gAcffEAVa6euXs0Vl1yqirdT16xh9uzZWsy54IILtNAp1snLli1jbGxMyQI3/uxnCgzv2LWLBx9+mOVLl3Jg/34tukqh+3Of+QzTOjsVUvu9VfL/W+C2xNKT57JnXzdz5izAbKphzsyVNDS0UCwnGU3s44qrLuDpZ54mGi1z9hlXM9CbpbFhqpIuxN3DYGCJX6EIKaWwJ3bbYssuP5rItDVlqZpFBScvd6kN6hupWifVO7qzeA2wa/SSP/X4g34rVsETxf036tN/bN54/etfD9K+fq1UG8lymbpwkGefeYAHfvdr6sJ2muqDjA8PUltTx/bNO5g1fynvuOrd1Dc3s/6pp1Vx/tzjjxIdHqSxpZF8NU8wLDmbCYYiYwQCNWpFP94/rmopAQY+9tFPcdKK09i2X4q3C9SiXebd7u5DuvYLKUEK5rKPKRXEXhL9/0lFU1VsWyPDLJ7dwOXrVvzZwK0AunonXqO4nZh/1f5AtPImeoZHuPeBB6hvbsEdqMPhrcdqB7ulqBo54e3J59D3KpeoZtJMrw/TUO+n77mH6D+4mY7prQzF40yZOUtBRpxu+rduo6+3l7a2Nvbs2s1Tzz7Dp7/3PULFPPf+7nc8+NijdE6dTaFk1jEsBA5RPMqeSKY42Z/KGjQ6NsTChYuIJ6I0NDQwOj7GviOHOfeiSxgbyfL4oxvp64mo+riltYk5CzpwuMt0HdmjqsaOjimqep4zZwmPP7GZffu7mDathssvO5Pt254hFPTg93hpa55GX884HnfQmKvGB4nGRvEGgzz9wiBnn3caA309XH3FZZy19lTNY4wP9OO12Al2TqUSjVNN58jEkox19+IK+ijVmBlLRRgfGsFUqhAbHqWYzJAcjeCx2nEr2TCB3+HSzEBTuUKuWmE4l6N99ixWX3oppoBPLahNdslJN9YDtZ0V6wHZuZotlIvivgFl2beK5bzc3oms1L4d2xiNjLJoySIe+91dPLfhKbVJFhKM7OGT5jCfu/4GvKEGHWLHKtT/GBiiDg6GiYDxNeEAL4rbaLHC33/yM/RFYphdLpKZ7ET2pp1iwUMuK/vjcVzWMkEhoYldbz6D1VxSgN5ulwxCJ2kRjZqrqkZNp4s4nT4FOAb6+xRwbW5qUJtVUZ7JOcZqtqkzRTqZMfbZVhPFao5kMqrzteTQij26kHUEnBWHjeamRv0unzsSjRp+rnIy83bquUbmcyFXFEvG+iO5waL0kn2TzAcyn8rz/oBXcx3tNocSmtQtpVIxYmc8HgWKBeSSPZXVZlOgQghyAorNmdtJKtGPzSbAbUVt0k0m2QMY2aNCipW9juzP5Oyh85e4aQhsahVwt6DkUXXqsdlwOWUfY1dFv4Czkp0spAIB4gS0FiKSZNgKGCNkW4HWhAQgkQcC5ojjkBH3UtbPr0TVUknJAPK+DqeHbK5KJlfBZLZjsYrVdYbG2hAvbXyaSy84gx/8+9dwmCU7QuJd/hLgVtRzOSpqUWLDZq+ycdMj/OLmb+Jx+wj7zuKRJ+7jzAvrSBUH6euPEPSuxF7qoJhOkoi/zHBkO+2tU5jWOYdipZ3Zi1bROq+BPd2j7D9QoLN1JVM6Orjnd9+H4kFavBU2blivALcQTlpb2unqOozb46O+vpGdO/ZQX9+Cw+FVovW2rTuoFyKkqUog4MXhNLP/wC5mzZrClGltvPDCc3p+8/v9NNQ3q+3t8NA4xUKZgYEx3W8FA0LwTGO3lJg5vQOfz8WmzZuYv2g+hYoZf209z256GU+ojnPOu4ypM9ZQKIRxOX26hxegX+7Xq+uFkH1E5aoZnsZ8/3tHp9eSrSbXdemXcj6VfZ4QBaR/yXlUr93np1IqvarAN5yoxFlGVObJV4kJGgWkZwrpLxb8QY+ODRlOst9WAHfC1cNuFTKQYTgsY0XAQSGhCkC4Y+MddE6bS9kapGLxY3f51e0n6LPw+Q9fxZ1338y8ma2UCuI6ZcZiEZWk2rX8qS0xjGGBAAAgAElEQVTHHzwv25ZUJs83/v16jg51Y/O46Dp0hFQiTSkbw+fJUROS3N8se/dE+f73b2ZkyMWc+bNxejLs3XOIr/7bt/AHPLg9VVKZIf0MiXiengODrFi1luHRHqbNqqG3bwcBt5N8IkdzQyu5fJEZ02cxODzAWDRGIjXOkmXTVaF98FAXC+YtZnBwnFgsRVf3UewuK++4/EqeemIDhaQJm9nDJz/2ec6/4BK2bt3B+iefxhP0Ud/cwMj4ME6fH3uwFpvLy2DfAKZKiZDPSyoaJeB1YzfbNM5E5hdRogpPQ/q85N0OJyMEQn4lHWXTCeRIJBnEAugmE0kCwRqsdjfh+mbGIjH+66c34rA4ueriy+ja/SIP3//fNNU6cDtN1DW0ki2YKMjc7HXi/X/Yew/oOMszbfia3mc0KjPqXZZsucjdxg3bGOMYbJpDIEsIkJBG8uffkLIh2UDqUhMCIYUQQkmWbkx3wxX3bssqtmTJ6m2k6X3mP9f9SuBkk++L+b/N+Tir4ejYRhrN+z7vU++rZTow6PGiv2cYBo0TjadPoqY2F3Qorp1ch1Urr8ITv30a+/cfQWV5Bbra2+C0W2A2qOCw6jE40AG7xYCcnAIwwWLEF0JBcRGsDjv6hz3oHuiDPxgUQqc9I0v6JIl1kYhCRjRpVDBpgIDPh/z8fFHccr+/5/09o1nRf8sZYGxP+wGkMQ7cXvRoG3/DeAuMt8DHoQXGgduPw1Mav8bxFhhvgYtugY8C3Hp9HuhGgdukALfknPKQRQCPh2Y/sjNYiOlFNNoBpyON7o5myT6C1gqzqRpGQyUsDjfCiSigiyIUVkOnzkXIF4GVxMJUP8zMfhoxigVfUhOTDFceqMYKHARnyf4eY3ETDOSBnha+VCiQoenxDMp7eICjYoGFi3iM6kJmGpFJzjwcsl7TSIgqlLbKBDUvuik/0htSKi28QcBmt0CNQei17VCnz8HEPKb+IYSCAzCanQhFaMlWAIOpCNFIOcymPISjHXBk6BSFw6glHA+eLJjyMOrMcAovOBRh5lRKgNNYLIJgKCjsdMXSMCUgt9frE/sx2jVJPZRFIDk4K8ojWrqKCneUjcyiWzJJxRwBbiUbl4UcFnBo3xgKBeR9vIZkXAHYWGTm5ymg+Kg1qtiEKkssD9EsBo/Wz/9OeyolIKXKphzgyXAeM1GltnHMyPMjPZCP+qb/LXCrFps6gmpORyZMqo+WZ5QixkSxGbMJdVQWhKE3hPDb3/4M06aVoOVsPTo7epCfPwGlpTNQPWEeNm/eijNnT+KWz96Eu7/3DdRUOyWfjTayG985jQmVM8RmyZntloKW15dAT08EjQ37YTT1Y2DoJO772Y/w9JObsHnLMXzla9ch0zkJixZdw5Mw/GE/HM58BEMBsRbTGozQGa3yHPh8qN6RXqRWw2bRI+ALIBWLobzYBc+QB69teAvv79iBBXPmoKSgCOFICFoVlR4hsVBmBjXHazqlwrDPjwxnJtx5hVKwJxDGPhONh6U4rzco2Wm0UKfa2261IxDyo+VsqxQGZ8+ejWlTJ0Kt0Ul/ZnFYRTveC5W3Upz5646gUhS3o4XMse9SpCN9d+zPNNWbioWhMo7S8qVGBCZ9GKdOH8Y99/4IkXAQtZOqYTdbUVFZgZtu+hfJt3377TdxcP9ezJw5DUePHUZVVTV27twjAGV+gRuHDx/EvgONAGy4//5/RXtbD2bOXIAlS1ZCo+HEqVi5cTzSQeDiXrQRDkGlIlyiwYG9h7Dp7S2wmjLg94XEgprj35bhEEa/IysLObQkzs6EPZMZd1YYDVbJro2GVUimFNtjf8hHaBfQpRTyjcwrdDegO4MylKVcJXPBaEEffH9q1AZRqvwyJynq5RTSJJfoNDCb9BgY6MYfn31JgEkqi4KhsPQVrkcWsx2RaAwjwz7kFRQhGBxGLMHMWyUjl2uHzCZU+DDzzmBEIhIRm3iCLvxc//AANOEQqqvKxcqU9tss+hF8IYhKy1gRayWZzx4QYJ4vi8WG0soKyVt2u52Si5tgAVdAa1r6RwRo1Bn08p5Mhw0//OlPxcKRVuBDniHJsf3SF78oRdO7774boTCtnw1YsmQJ3njzTfzkxz/Gzh078MTjj+Pue+/B1auvRH9/H556+o/Yvm275JDRBo5z/7x5czF9Sh0azjThJz/5CW655RaxS379rbdwru08Vq26QsCpcDiEVDyOdddehwkVFR9w9JWnowDf/zU/6x/raZynqydXw12Qh1tv+zx27zqIve8fRlZmDlauvgwbN7+Irp5mlFUUYOaMBYhH7Jg2+XJo1S4Ew8ye56eP5dwq10FFBsczlSds2iRdCFRUubEwy59R5lr5qwh1RyfQUYBHLNvFf/7DQc/5Nf138wzH1qD/Cvam2cHli99LCOAodqwyQShfJEIRgFYU/OzTo/eRoipYQZIuBHGlYH2BYlhpaZXcK4uQtM2rmVgCT38HnvzdI2huPAlVMo5EJI5HHnkUjU1nUFs7GQXFBfJvgjzXfOIT2LltK55/6TmodMCI34NsdxauWnsV9u/fj7OtrTLm49E0dDoLksEonK4ClE2YBUeWG729vZgwoRIrV14h6n7uP0jIysrOlrFF0JAEIxZSpWmp/vT0YnpNLq65Yi50tBanTbIgshzRNJz8UMfN/8PXmBJXdgnSTgpgL8A9C/pqKhoT6Orrw+b3tsFicyCQ1EJryUFGJqMCGLlBtxXR1EFHokgygSSVm0Y9qqpL4Tm2D5GRLvj9ffDHhjE4OCREvmnTpuHYkaN49+13kOfKxerVq8Wp4fdP/gF3fu3/wZ6D+7Br334YbNlIqo1wubLh8QwgFg0gOysDWo0Kvb3dyM1zIxKOiMIyKzNLslsdmQ54wz5se/8EKssnYGggisbTXdDpLULUKyxzY+78KZgwsRivbXhFCBw11ZPg9Yaxa9cJdPeO4KabVomt7Mnjp3DVlXXo7uiEQUelpRm9vQMoLa1A38Cg9MPu/gGc7w1icDiAxYsvwRO/+y3e3LAeb65/BTOmTkFedg6CPj+KXPlYtHwlmk824Niuvbj6xnVI5WrhiwUFmCxw5yMVjgmwaoglgQgdP4Dg8ePwDwzBXVEptutklA37vOgJBjFp4QLJwmXeL59DPBKG2sZcZJKMjEhqVeLe8NDDD6O7qQmX1k5Ctt0Bm92G6okTkVVdg2hPD97b9A6aGxvQ19uFPiEm2CXLmSQXo6sKt379x3Dm5P9FVMGFiry/O0NdCNyOTm3cF0RVwF3/fi+6R0ZgsNoUS3ZRk6YRDjP3Wwd1Oiz2xwQQ9Dxn0ALfkEIk6kMoHIdGZ4dWb0MkHkEoRqvhfMTi3B8HMdBPwJOxLgycoRiU9tQBmE1UZyZQXFwCq8WGVCoOpMICrPi9w0LwYn+i2t0fCIpzSDwZRTOjKhwOWExmcZMIBSLwB8dyQun4QMKUssfmyKIqjrmRHFOhoB/hcADu3Bx09w5IzrXY0o66NPDMRVJSKBiS52Y1W+XMQIID11DurRilkU4PQW+g8p7kL9o/0xWG+31FDcvnwXxcngN41uKST6UeY18Uha4WWo1OrE3jBN80Osme5XmM4BkJpjoDrXrD0Ks10BOMMRllXeTLamNER0oUlvxsXjPPMT6vV/YvXKv1OiOisRSCYe4DdLBYMwS4HRnxISsjg55L2P32Btz+hc/g/h9/T4Bbqm6pyFXOOxfz4l3TKjoGo94kc/Wp+vdxzw+/gabGM5gz7Sa4CzPR59+BtHYI/kAc2bYFcDlqkQgN4+iJF1E9VQWdRo8zjQmsvfrbCDGfV9eHZ196BRVVi7FqxRdwpqkbRusADuz+MypcZjTXHxMSG0Fs7n26u3tRVFyGzs4+yUX3+SIoLavEjl37QOXhzTfdhIN7d4vav2+gGw6HBWVlhTh2/DBGvEPSZ/Ly8mVvScL0mTMtWLhgCXLc+bLuHjp8AEcOncLnb1uLl19cjynTSjBxYjVOnq5HfVMf5i2sw9LLVuDJp/+EVauvwarVt8HrNdFKSwi+VJUz5khUraMqaj43xYlFiR8hGMj6wpg1tsIrUPaG4gjD9WA0j1ZIARIZoqi3uV9MxtkndGIPTmcp7g+5BxSCkZqZu4oqmWOT6yrv2R8YEbUyz7Y6nUHcfnhG0vCMER9ztOKazj0prcV1QsB79akfYvb8SxFVWWHLKkGKe3MkEA0Pwaz24oY1i6FJx6EneU/26wRv6SR2MX1L+VkSrAmi/+yBe9HQegj3/OhufOvb34N3JAabwYgCtw0DA6dRUeVCcXEpDPocTK5djvr6E2hsPoazzX2wWNx4//3diCS9mDWvFidOnkFpaS2uWLkaW7ZshsWihsHIiI80QiMe1JSVSxu+v28vVqxYgVDYh/f37kdnTxccmTo4nDpUV1dhcHBYSAtanQmeYR9c7gLs33MYIx4zbrz2Knzly3fBYsrCW29uxPCwDxlZGUKIjLNtjBqEknF4Gbei0sJhtUHD/pDgPl2HiD8Aq8EkzkTMB2e/zBytN/ijIYRpPZ+Ow0KrdIMe8UhInJ4Y98Q9NEFnqlmTaQ2y3Xlit7z9vV14d/1buHr1UpQWm7Br+5vo7miD21UsrnK9nmEYrXpk5TlRUFiIVFyNP/7uBUyoqUFesRP1DSdQXl4Fq8UubkUEW/t7e1E3ZaqcVYK+YUTDfmTYGZPQDrPZKXFGPX0eOZeUVpShq69bIUSzjhMKioU0OzjnRc+IT+Z23lPM70emM0POBm1tbVi1ahWee/a5CzoQO9MoE2m0XjKuuL348TX+jvEWGG+Bj18LjAO3H79nNn7F4y0w3gL/QAt8NOB2EGo9bTGpZGUlXsmZU6ct0KT00KniSKTqAdU+GAzHEfCfgpGZhFElUy0ULIbfVwtbxmWwZ00CrCkEWZtIOaBOmaFO0Z6pWw7QJrgQDdNsjqAqGc+Q4hk33yzSK0ChRg7qZJaLlcwow5qHLVqsKopPndjqCMsWiqUqcwNZ0O7t7YHTmSm/m/m5PNyxzPfPeLGeS4xYp1UhFR+AxVQPlWo3QoGjMOmi0KnM6OsbRlrDXFo74tHJyDJ+AU77bIR1A9CaolLgYBGHGU3OjAwBAWgXxCIID660Ulbs0MyI0t40Sds5CAudRRgeYqg0tjtswnzmAZYg9hjAygJLOBwUlSLBCb4IjgWCfkVdq1ULGE5mM3OwTCYy5TXo7ekTwIkABe22hCkfCYvalp/J6x0DmsV6LZ6AyWwUtrSihFIyiGnrLKq9tGK5rNgsRz74nsloEnCPh3gC8cl/0rP7i/7xN4BbFnlYwKJShmxq/t2gNyPTkQWjigWzi3yxVh2LQa2lLTlAJ2LaiMeT3bhqzUxcsWImJlaVYvO7e5GZWYjrr78NFZXTRVHw9lsbMDzSjcbmg7j11rV45dWnYLWZkJ9XCq02C2fP9KGldQC/fOQP6OnxwheMQ6dO44H7v4vJ05h97METjx3Egw/9GEfq92LY58AdX/wpbNlZ8Ee9cGY4EPLHYdJbxSaXYCkLIjarEV6vH+lkChaTEXotbZ6ZUZ1AR1svXlv/shQhL5k3DxajHqFgQMkgFYttRaGp1FXVYove3z+IoqISGIzMtE2IxSpBtiTzfqWIMwrO8IAv/TiBrJwsWEwWtHecR2tLq4z92toaVJQXwpHhECstsVynMp9se7FPV6zEybBX7D6Jtyl90qBRC4jA4m6KgCKLRKMVFxYiP1CI8T0ifKH1cBh6XRhbt76DBx++H1WV5Th3rg0hXxg/+clPBVhpaDiFBx/8GdwuKzS6CL76tTtEEf3Ky1uh1rBYlMSKyxfiVP0JDPQPYeaM+dj4zi58/nNfw9o166T4o9Ub5WAPDQu2FzuHKYpbtjmt4xtPNOHFZ19Abc0kJaw1zSJ9FH7/CALhkOQda5jdRmV+Igqbwwabg/OoFlZ7JvKLisQyVK3XQWtifpMWURbRpLimFQU1524WylhfYEGWpAR+cf7ic+DPxqIJmdupsKalPBU26ZBXCuZebwAvvfo6PMN+5OYVIEq1VzQhc108SZKIWvK8FSvHNAxxQdURZXE3SWWUDjq1FslYDCYCZAmlAEenAeZDioo4HkHS54PDYsLwiAcFBfnIznZiYk2N5AhTBTvs8Ujxj3aKtGi0WR1obz+vWPSC6kOdrDXufDfcbhdMFo0ozySXTaVCJBbF2bMtiCfj+MMfn4HZ4cDA4AAWLlwkObWLFi3EkSOH0dfXK/2xqKhQ1jmC1eXl5XjkFz/HysuW43O33oIXX3lR1LrNzc1StFy18gpZExYsWIDpdTPR39OPH/74XgGmll26HCcbmtA/Miw/YzGacPTwIdz6mc9gzqxZSiYlVaSjWhA5DI3hmx/hZMS3fvN730V+YZHM32+9+baoyo4cPoK58+bAaNRIQTESDKO4rBRnm9vw9a9/CzU1c+APGhFP0UozCbVWyVxn7iYLz+FYVPohs8ticSWrnn2GqgVmkhIgp9uGKHhYZCWoSgtNAQTZ6VJQMcCZxICUijMPUsyzG1XxKgCrcuOydrIPjtp7iwKHqnECr3SsIESoBaIRH6wWAxJRqsO0iIX5mUoOPX+fRquCRqdYgSZiaqhSBJgVK+gLX4qiSGGHKEpCBQAWdbE2Bq1JhRHPINw52ch02vH2G28gODKM6VMnQ6NO4fy5M9i1cysKC1xIJbkP0KOqrBQnThyT3zc4NIjSinIpfnK+o133mqvW4sCBw+js6oXLnYvsbBfaW9uQ8AURDIdFGedw2DBhci2mTK8TZcjgkA/zLlmExrPtyMopRHFpFbxeFh6tSKbCiASGUDchF1ddNgcaAqlUso02qGKcLEmjykwqduRcAZTxMwZ7K/9SvmiDKu2BNI6fOIH169cjt7AQ4bQaIbUWhaWlqCgvF7Kaw2LFyOAQcjLsMKvT0CUj0ESCyM/Pwcntm7CTtslzpouq/uipk6L4vuNLX8brb7yBVCwJvZr7Wi1cmTkor5yA1rY2+MIhNLW1w+zIh8GSjZMnD6OwMANOp0FyA+02JXe9q6cXM2bNwp59+zHkDSA3Pwc2hwH5bgeCQT9CQRvM5gy88+5e+EN8zBqxS1x3w5UwWtTY8OZGTJxYgaLCHDQ1nkUgkEZTU7dgoVS6mQ1GLF5Uh7y8LLSea4bLnYM9e/dDraaLClX+QFlJKTJtVjSeOo1fPPowFi5fiheeew4H9+2TuSQYCKG3tx/LV6zC6jXX4D/u+Qme/88X8MBDD+IH994NlcaIJ554BBMnTMBdX/9XpCIhfO3LX0Dc50XIO4LqsmIMtJ+DNSsDGY4MtJEsGE6hauZsaOwOIUEkolFoCSqy99OeXk0r4KRi6Z9O47t3fRNmgxrZDkZvhHD5ihWYMG0G0j4/tI5M9HZ2oeHgASFzlU+bgv3vbcGrL7+IbHcu9M5C3HXPw3Bm546CPB/mTP89m2Tpe/+FoDU68ngWSKTw4MOPoH+QbggZGBzwiq13VqZLxiL3sF7vsLDoLCaTuDAoxEaCt1rJ+SR5gUV8zusmswmhSFQAKrrW8D9+POdzfomDRTwOm80mxEtap3JfS7DUYePePCKREmmuxUnOf2rEaBeuVUNt0OJsW7MAse5sFyw6M1QpNcIRv9gtE9OiOpWAJ/diVCVyL8NrIAGTtqiKC4QKPYODUJlMkmVMda+e1thGE0a8I8p907FIsoBVigo5TvcdrudBUYnnuDIRCYdlnRUVZHo0u3N0veBnc6/AZ66cP8xIJUgQ0SvrdTgqZCYqaknCIvGKzh1t59tRWVYOg0VZk6wmE0Jev5BxewcHBNirrK4ShyaC+Zw3SUr1DHvhtDsEFOcarU5zH851JI1gKKJEbtB+BSo4HXYY9Trs2bkNKy+7FL9//JHRSIUEjMyX/rtknr+/l1cIrlQ8UwUMvLr+eTz8858JqSqdMqJyQjk2bXkNefm0mE3h8IFW5LldqJteicwsLQYGqdj3orpmJlIpO853DcCZ7UC2uxBVNdPR2TGM06fP4opVy9DbdQbvvfsqYiEf8nPzYDWb0dvdjcqKShnjJ07Uw+UqhCu3CD39Q/D6Q8jIckGriiPi70dJUR66ujrEBaS1rQWJRAQZToeQerl/6eholzMmIyGobIzGIa4ex46dgsfTh9zcLCV+QqOWfTbXlPKKStnvUaVLknFJaRUuv+I6OJyFeO5PL2Pm7PmYNXsJAmESfpJI0K0F7Is6cWSRzptOy/PVaKjPVs6oSkoyu6SiDOd+gH2NbABR2Y8SATk+WZOgWjMRJ5FUhXSSIDDX8FGVK/ekWpXsKzS60S8aA6SSAhTyTMraANc9kiIJJo9l8LKfci9BC3ODTi91iZM7fo+cgnLYsiuR1GYiqTYjGg9BqwlBFRvAuqsWw6pJQSs2IVqkIiqoeSTk4nex4C2bJ5bCn59/Evc9+D2UV5Vi+WXL8erL78Jpd6K8LBc9vU0IBPvEYnjp4k9g+tSl+OUjP8fBg4dRUlyARFqFUJQ4uha9Ax0wWHRw5WahtnaCZNYm42kcOXwcudkFSERIiHWgp6cLff09qK4px5z5U3D85CmcaW3BlVcthtc3hP6BAbES5rgaGPDDN6JFT3cQDnsmvnrn17Fy5SfQ2tKG97btEnDSYrOJNbKUkzicBNPm+UqDtMLwUM5SqSQMOg2stHePJ9Bxvg1nzjRjoK9XSJWTJtagsLgEMWjh5dqh0cp457xH8icdxVIJhUBOu2aeH1kfYV4vSZYDAx688vLzUKuimDN7mkSHHDl8SNohL8+FQIBkTR1Ghj0oLi7DkYOH4C4oRs+AD4NDHtTNnCYkrt27dyIaDiM3N0eJsPJ6hdBLS3yOy86ObnFLs1ptQqZnPY31k/KKCvQNDghpU85Kaq2yFkTiGBj0IM+dBybR9HZ1oaS4WO6He/3Fi5fg5ZdfuiAnWSGIXkh0/6tZalxxe5ElmPEfH2+B8Rb4eLTARyhPfDxubPwqx1tgvAX+Z7fARwFuh33D0OpSipXZmPohrYEmZYeadnSJERjN9TBbD6K/bxNUCS/27bDBpOnAzDlWxFMOxJI1ONXgRM20q5FRkIeoZOTaEQnqYNEaEE+cg9kAqKM2YW7T9o6gK1VQijIjjZERr2x03S63osT1eWG3OUSJwo04i9a0SBrxsuCSgl5rFBWfZFsiLYcwgpq0BRJVKQ92LHJQPTUmoftv7x5paPRqsetMR72wmE4ild4Co+Y89u8+i2C/HWabBln5aWS41BgYsCHp+xRKim6A1qmCypCQAzQLJLz3zq4uyTX0+xV2OS2BWEgjy52MVJfbBb/XI+3GIlOGMwOtra0CnLjzaDM3WjwdbU8CaDarDTo9VclUK8fluCzFGwHWNEjEmRdMpnRSCjwsQlH5GPCH5Fnwc3mIp10zr5WEf9prkcVPdjLzrlhU9wwMIyc3RxSKvB8Wt2i3xsIrs9KY38V7YvFJoDwNwWml0EP1pNil0ZL3IxRX/n8/5n8GcEtcQbJveI8EnuJIpmlRGcU3vnkzqsqdCHr7kU6FEAykMW3qckyctAwmUyZOnDiKpuYjsGcAXl8bVKog8gty0NnRi6KiGpxp7kXdjKWYN28FfvObp1EzcQo00GD7ttdRWhGFy6XCD77zGtasWQaT04RZ89Zh5rzrkNRq4A97YTIYkI4z1JOMdhZTCMrTQowgPzM9qWpMigqp9UwL9u3ZL5asLFBVVlYhGgkjFglLhhFtzQUo4UgXqRULMxyfKVgsDhw5cgQVFRNEkRKNp6QoSuP2v86VHcuzYvGcf1esPJnr5cHwsAdIRlBXNxXlZWVwud2jgI5SkEwS6FGpZB4QW3UWgzQEcdPQjVmqcp64ALjllMG+PQbcEtylDbCGQgB1HInkCLZsfQebNr+NgX4qZWfi8IEjojq64/NfRGdnG7Zv34qMDC26exuxZu0K6PVO1J/sx/r1tOTMQu2UYlHE0bqz/VwPpk2Zh9s+eyeqa6YhnVKAQ1p1so9Qhfihye0/0sMJhsShSicRD0XR0tiC9S+ux8SKSiQjIaSTUWg1fC4JxBO0H9SJ3SA/hwVmWiCHojEMeahqTUJnMoEWqQazDfasbNidmTBZbKLMpZpKZzRBbzSKDaPN7lCcAoJB+X3hWFLA+UAoLEoHgrBUEEuWZloFsyYJbTqCn//yN0imNMjMckOtMwpoy+w6gqei7mfHE1tdzhcqGEIs+6UBgxbhZALheEyxlycYFQxDp1LJF4tGCbWUCCW7zKEzoKq8HIl4FAODfRjxDCEU8ou7g9ViEfCjrKRMAfhVGthsdrFrpt0l516qWGOJKFSaUfcHKjMyLLBYzchxuZCT48TLr76G7u5uHDh6FENeHyxWK5YuXYpNmzZJTjP74aZN72LOnDlSrB4YGEQ8FsXn7/g87rrrLnzh9ttx7TVr8MxzT2PHzp2YNXMm3n7rbdyw7pMoLi4WwtOVq6/E3d/7HsIERkuKcetnbsWmbdsx5PXizNkzWLZsGfbt3oVclwvXrlmLSROqpT9TXyYY218DHRd5OuLbP/npm+EPBqRgzuvi+vTee1tFsekb8SIn24XMrCwU5BegsbER3T09qCirxde/8xDCERXC0bDksFPNLYA8wf041xyjFLboamA22xAI0n3DKEoGgqSiUE0mEE/G5O8EgCj4pFpGiVsleEv1DCFRFZJamiCKFm4UtP0QNCT4OibQHQNVCajSsDOeZuGYEQWMFAhJnlmuKw8hf1jsKbmf4VyWSJFERmUJ7T3Z5ej2MTZOL1D/fqAE5lNQ5kLZAVHpynklTfJWTPphIhqB025DUV4OzjSewIP3/xTTplQhw27EkSN7UFKcD5vVjI62NgEVy8sqcfjIEUyfMROhcBTtbR2iRKG6qul0s+SRulwu2OwZAuDUVlTgyMH9ON/ZgdLyCvR7hjDgoaoG0ButCAaimCy6bJsAACAASURBVLt0JVavuR5plQFGs12IOxpdHBHfh8CtlqCr5NtyciRA/peK2zFV7YXA7Vg9W1HjUonFArpSRCep4ZlnnsaqT3wCauZ7OjPFVp+EPP4ugucOsxXB4UF0tTQh7hvCpLICTJk+BbvWv4gtb72Omz55vcydJdPrsOGVl0TFUlVVg907dsOiM6EotwARf1iy9Kx2J06dacLpM+2onDgDQyMxnD59BCuvWAi9LoLenha4XFmS8z4wNASHMwvDfh9MVjv6hkbgcKrgzjKJku/93R6sXr0AGzcfxpA3IWAYlfsZ2XZUVJWisDBTxgPBEe/ICCZPnoPNm/dKIdo37MfkSRMkK5xZtrQrDUW88PoCiMYNKCwsxNmWLlRXViEdGkKBOwP3/uiHKCorw8svvYh33nkb+fkFMl8zD3ztdTdg+cpV+PmDv8CvH/8Ndr2/Gzdffw2ynA48+cenhTx52y23oTTfhXvv+xmObd+CypoqGPRqbH3hz9Ck4pg5fx6+8Y278Lm7f4gZl14Gg8ks/V2tJ9HHJOOXxXQhWknmqJhZ42ffvRv2DBOmTZ2EoqICsY4kkUYU0jojTu7fj862c0IYON1Yj5ERj+x/unp6MHHGEtx+5/dhsjo/yMvkSCIhkOSYvwveXjif/dVcxmH34AO/QE/3AJwZOQgEogL40AGIweUaDdWrapm3SKChdTH3rSQm8vMIUJJkyC8CsVzfCCqSmPbhxyrgrZCKTMyZpQOOGT6fV/Y9JB1xD2w02RAOBqBTpcWKWq/hmqhGkPtjjQpOVyYGfYOwmA1IRhOI+qNClk2rfPK5caoDmbcbjsBo4vlH2elzf88oFe7RScRkxITeZERcq1YshTUaAWEZH3Du3DlxACHhklNmKBQZzYmNSUyNzW6G1aoV9S/PVCRkxZNKri0BWhmzacWZh/nsdGgRq/OUGka9RfYUQthkX9FpYTIYxS2I6n3OQUO0cNZoxU6Uc50mlYZvaFjaNxgJSW603qTHSMAn+wqe73jdnG/pzJTtzJJnwjEXj4fFWlUiYyj819CqOYok1cQWM840nMbaq1bhlw/dL4CrTq0Sm1Vl5r24l5IFzPukCjmKN956Dffddz+m1U0SEIjnr8mTJ6Ojo0P6EQHm4uJ8jHi7MOTpl6gHAszT6mbB549g1+79qKqejHnzFyKvoBSxWEosZsvKKlBYkIeNb78MJKMC9sfCYdnHst3Ejcpkx9CwD1ZHltjEWmwZCPD8pI4hONIDJ4kgFrOsjRs3vQOn04FIlHswDTzDI5g4sQoB/4j0TxKl4nENclx2FBUWCXjE8zkjQIixtZ1rl3Oi252L5uYz6OrqEfeP0tJyeLyDiAmZwYlgRI3rr/8cHJllSKToXkKij1b2l+I2kaajU1QAVO71uTpzo62As4qTjwL2jQG5CiNDCCIkadG+WEOHixTUaQ1UknlPO3L+qVVy0oXomUQyHUeCO8Q0TxRJGNVaZX8w6hg0lr3LzxQSxCh568LsXX4vcP4daM1ZyHDVIKHNhMrgQDJF0HcE6lg/1q25FHZtCjopomiRCqsoPuZG6+K27Lwwbl/iSby2/k946Bc/RP/gEL75ra/g0MFGcTTJz3dAo41j4qQCVFdVwjscRWtTHzJstEP3Q60x4FT9OUyonYlYOo3TTaeQW5iBvqEueL0DWLBwHo4cPAWNygKHJRsGLWNI/DAYVTjdcAomqxHzL6nFufY2+INeTJ4yQfrGgf2H5YzDM8LuXcdgMuThyk/cgLVXXydj7eChQ7I2ZmW7xAZdOeeRwKXkuApRjn3XYBCiNoF5u90q6lmCpiQYDA4MoL+3B1VVFXK2ZL9ktIHN5kDdjFnIyy2UPZ84H9FSmqp7k0kAds4rNEPh/CjEimhMiIB0hqBLRmNDPfbv3wu7zYKSogJEQn60nTuDYMALlbgkJHHsaCNKSnLgD0XhDatRUFSMMC3ozVT0BqXPErjt7+lT3BTMZlhMNvT19guhh32TZA66H3COrKqqFELN2dYWOBwZMFkt6DjfJdbzZosdvT39mFBVI2SSoF8BpdkPmXF71VVX4YUXXvgg//kfmKXGgdt/oJHGf2S8BcZb4OPXAhe/U/v43eP4FY+3wHgL/A9sgY8C3I54A9Bo9ZJNRDtC0PKO5ppJKmapWOmD1nAYRvMRqJLnsWdLA/7w0DDUKR9WX1OOK64uRlxlQUu7A55APibNWgZrRiH8QUCvzgQSGmzb/AoyLCZY9FlYuGQB4qkIdu/ZrQAuaRWuWnOl2J9SgTRv/jx0dXahoKAAZ8+0wJFhR0FBoRyUuamlzWA0HsHjv/q12EWWl1UIcDmpdhIaG5qQ7cpCKBBGZrZTgFsWg4SI+0960aLMojdBm4rAYjoNFXYjGerGb37xPpLDU7Bz13uYs8yNz/9rPlQGE04droBBuxK1c+YhoeI5Q4/Dhw9jaHBIrv/aa67Ftu07sHjRYikY8ZBw+nQDLrvsMmkvHvJ6evsETLj88svxH/fdJ2qBGz71KTmAEzzIysrE0888g8uWL5diBwEur9cDn9+Pbdvfw/Kll6GktBj9/QOiNquZOFGOysNDHgEqeNDPyXajvuEUTtefxsKFC9HT043JU6bCaNCjtbVNwI6APyAgR2NzA37/+yfx84cfQld3Dwry8zE05BErXVoune/slCISVWyTJ9eKPRCV1O3n28Csodx8Am9peXYEW/7pr38ScAuxE2P/TCCajCGWDMFs0OG++76F5sYDKMi3IycnjmnTZqOvV4vJtVejvX0Ym959AyVlObBYUjh4+D0sv2w+tFQXHTsJnS4DeXlVKC2bjJqJM5CZnSdF4heffxFmQwoLl+SjpeUAdmxpxtKlyxBJprHs8luRkz8XgWQEsZQfqpQBFoMDiXAaBj3zaANSBGQBj0VBm8WIvt4+HD50FG2tLTDpjaIUJCDKgieVVDoNS4ujxXzJvVMKMCyC0jqPRdjMLBf27NmL6gkTUVpWDn8grCj/hXT/4VbtQqtRUcyO2vQJCKvRwGg0SA4kc53JWK6ursaE6gmSOces0kAoBoNBK6x9Fj2lhjDK4DeMFYhG2f6iuh21S6YFueAsVO8lCf9Qvco6E4t3UfT2duD9fdvR3HQKhYX5eG/rNlxz7bWYP2c+Hnv0URQUuMRq8Z2Nr6KyvBCfve1LePH598TuevqMSpSVF2D7zu3IzsqB3xtFTXUdVly2FpcuWSlVH7ag0m5qYWpfXBUojWQsLMAtf09/Rw/+9NQzKM7Nh54IfJqgbkJAMAJniq06VQsqmUtoAWqx2oQpHgpHFFBbrRY2P8G1cCwhChq2l93hgMPphEqrg9FilX+TAc98covdjuLSUpoIIxyLS1GHii22Jq24HTYzfJ5hPPv0H0UhaLGSrGMQdZndngGNjraHw0p2mJrF9TQi4ZDYbevDcQyOjCBBEE+jQoSqW1ozMicrFoOB9ou0hNcASU0aMQL4KcChs6KooBBGsZ9OSTEnHAqIJXx9fb1Yq9IWnvZxubn5ovRmnhytUZk1R/ICi44EqWkFTlIKRzKLokXFhaLScjiceH/PHjz3/J8x7AuIGtzusOO2W2/FgYMH0NBwWsgutDeeOLEGe/fukefwjW98A48++ijMJiPWrl0jhezHH39cCDz79x/Ajes+JWqZvPw8FBYW4deP/1pUnxxP9/7wR9izfx+279yJ+QvmY2CgH21nzyIRi+LGT67DjKnTBGBhz5Ix9H8AuJ0yfaaM+UsWLRLVLcGD1tZzQrJqaW2Fd3gEt33uDlG5ULXBtWnjW1uxat2XserKa0UZRucIujow09poJhhEJVtScYCgLa8/KLaOGRk2WetZDJM5gYVeWi6OWiuyqM09i9SC+X0W8cW6F0gRuJX75ZNS1hRlXlFUDGPzjaI+UwgmJHow25v2nzarDp7BHrhzspBOpOHzhmC1ZEjWMddstY6OFwQ/NGL1SUeQD19/2dCjWl8FNhDgVgFw+Zm0d2SftZj18A73IzvLjgy7AS3Np3DowG447AaoVXE0NZwQG3QqysxGC2bMmInT9Y3Yvn07ysorJXOxoakZeg3BjwBc7nyxbfUMDCLb5UZxSQn6u7pw+YrlqG9oQlFpGTxeH860tCErI1vypEsnTUVp+QTk5BaIDSEBdY5RjSaB8N8CbknSUUtK4F9YJSvIFveXf6m4VdpHAW4JgIkDiAp488035O+0ijXY7HAVlkoutFhh6vQIBXwoKyjC4488hHMNJ2FMx3D1ykux6urVOPDGerz+4vO45ZabEYiEUTF1qpA8nnzqj2hpbYODdvseH5xWO+bOmIMdO3bBH4ogu7AAew4cQ1VNHZqaO8VVYcbMGkSig9DrqOyJwJ6RiaFhL2z2TKQ0aniDSeQWWNHd2yGRIIX5LoQCaezZdwb5BSUY9sVw4lQzCovz0Xr+HIKhOD65bqnYSHa0d8sc1t7uRUnpRJQWlaGzvUsUddFYCEH/MArysqHWJDDi88FgNMJic4q9Mskb9cd3Y+7MKZIhf7atFfUnT0ihet26T4qLx/ZtO3HFlWuxYNFS/OrRX+H3v38K7771pihrCVo98thjQsD78uc/L336np/8GI2HD6JyQgUS0SC2b3gV2Q47Jkydgp/86Me45/Hfw15UqkQFcCwJyUkrwK1k0JOIlqT7hqIMeuAH9yDHnYUpdVPgyslGQXkZVJQLxyJImwxoqz+F9S/+J/oHeqDVqaHRpVFQmI+Wc+cwYeoS3HTbd2GyZn4QG8LxyT4hJMAL9gb/6N6QzsL33fcwOs73ICvTjQTdGtIaBegTTb6S68w5XYlrIZGRNsGK+ww/k6CfuMWwh486SIgTCHNeGR0idt8EDhXwiQA3wfFYPKq4qtA9IJVGJK44ihhpH8tYFFnntSAcer6vFw5XJtR6ztJpBL1+6FU6AW67B88KAEBHHF4XXUr477Hr5HzGPsX1itfA++H65Pf7kJnllGuMcT+vJfiagMlglmsi2ZJkK4KtBFlIyowT4OO6maILgkn27wRPs7NJxkwKmVZn0IqimOQ5Ekd4094AQVeDEJ64LlJhrFgzW+TaSPLJdDqFeEQHpYrKSvi9PgSGR+C02BEMBJFSp5EmcOP3weZwIBpXHKH4DBw2h4DriShdAhyw2y0Y9AwoJNAI3Z0MQsDicyQRymY14fTxo1i9agV++6tHhPTFJ6jEy1z8i+0uzjEEIFMxbN78Lv7ff/0WSktzkUhGpM25PhPUYV8hyFlcXICRkR4MDQ0iP78QoXAMvX2DQvxZccVqnD17HhNqpmDGrHkYHvFh46at6OzshlqdxLzZk3Bg3y5EQiEsnD9fVH+9PT2iKBwe8sJqz8CwNwiz1YH8wjIcOHQYCxfOQTxEu9kQDhw4gKlTJqOpuUEIuLLeRkOSh0xHJO6XCbwRjNbpDWg/14ba2irpK3y2refOiQ02ra3ZtlSqMv+b0SzTptXJM2ltPyXkzoKSKgx705g3dzXOd0VwycI1gMqGWIJrBhXYVLJSwa4Ch0hKEmWVzGQ+F7FOlggeevKTbMktO9fmseiDUZKPimsJ13gSrkgypruOIuYdI1rIKk/wVohaise/lpQ1MeT40HFjrAeMEULG8rT5/8XqW6vFmQNPICOnGDF1FkwZJQgnSGIywOvphE0fxCevXgqHLgUdzxXQIhFWQavXfDTgVrYkabz00lO4/6EfI8dtwrm2NpSWzEZBQQ7MFj2amk+iuDhTlNNNDe2IBnXIz7bDrEtioH8Q0bgKuYXliCRSaDhzFkVlTpxubIFKE8K1167Cwf3HEPClYdKZxQHH5/eirq5KSD+Hj+xGboELKqr1e/vgsDN73IrMzDy8t3UH7PYczJ2zAGvW3AC7NRtnWs+hpaUFGp0W2TmuUZev0ZWdUTNaWljrPlBRc//mdHJ8WMQin0QHzk9U0XKuFKKHSiU5r9xL0yrew5iRMAmTYVRX1whhYGyvSfI4LcQJ1nKvKMc1uvOoNIqzTzopcyBdpAgGU21Li36Sl6i4HervQ3PTaZkrSKQicZ2q4N6hIEpZWwoHlfWYrlM6DZxOmzgysGbhGRrG0IBX+tO0adNx7OhhuFxOJYaK5BCDHql0AmarBV1d3RL90NXZLec5q82Jvr5BlJWUY9gzDK1KJfszzuFszyuuuAIvvfTSB1nQ/8BMNQ7c/gONNP4j4y0w3gIfvxb4aLu1j999jl/xeAuMt8D/sBb4KMCtdyQMtcaCtDqGtNqPtDoiBQ1NIhvqlAY69SAM5v2Ipt5GOtGEoa4oVN6peOa37yGhzsK9D1aKHQ80M/HKhvNYsuIOVNbMRjTBA7IVEX8Kt3/m01gw5xJcufJqtHeeR16JCx1dHWhvP4cjR47h29/+FtrPnxeG8rFjR2EyUhmSg42bNuOS+fOkMMqDMnN+eLj41eOPiXXv8uXLMDQ0JAWS2kmTsG//AQz090rRnN+bv+ASROJBRJNUdf73v7i4aHnQpD1wMgCL9Rii0XcFuA0HnDD7luCGT/8bvvLdAixeY0A4kUB7w0ycbarE0qtugCUjWw7HLMafOHEC//r1b2DT5k0439GJWTNnCdA5ffp0/Pk//xNfuOOLeO21DWKfROtDqp0uv3yFqLXYjvPmzhPbxIaGBnzqUzfilVdeQVlZqdiNsbiwefNGTJ48RQAEAuNXX70Wzz33J5hMRlxzzbVy8Hj2mWdEMUDQhIpIKmrJ1KeC58TJ45gxYxY6O86jp6dXGKIEHywWKzq7OtDd1YNbbvkMnn/hBUydMlWsQL0jXlx/3bV48qmncOmSJdi1a5cAflSdNTY1obioEL989DHcc889KC0rRSDsRVozasH43//4PvyEfwZwS11pgtbfMWj0egHAUohAiwiee+Fh9HUfR093E0qKcrF06ZUYHNSisHgBHv/VswgFQli1ahkam46gakI+tm9/F76RYeTnF2PRosuh1tigNzowZ84ixFIpbHh9A7o6umA1aeDMDCEU7MBA3zB0OjsMllwsvPQmZGRPQUQdhdqQRDSgQ4bZCQLLBG7T6agUjlgQoyp6z+79UhBiX3HluMTeUQqatIKSwsNYUjYLLCySUNk59qdob2VMe31UX7hhszsRi7Fgo7DlFbDyv774GSQe8MUCDf/Nwzy/aJ/JgmooGBQ1B4ultbW1mDKlVlRwBGrjUr9JS56qkimZFpsqqvJYCJLEVf45yvhnEVrAHQK3EkaclvsjOzudikhRff/BHaivP4q2tmZhh1P5+IPv3YNdO3ejubkBLS2NaGltQHa2DZ/85M0Ih3WiZjhRfwjuXKcU0bZvex+Ta+swbepczJq5GJdfdiVo/Cq28EYWMxS74YsFbllIZ1iwKpGGp7sXL/zpzyhwu6VYDKpxaUmtpi0dS8ZK4imLwul4UgomJtox0t4xFBZgSUs/T5VGijRUqhEEZ26ToogFkmo1XHkFON/JfEe9ZNqdqK/H3PlzseoTa2C0WjA47FNUlYkETCbFiu6hBx8S5Y/blY+0SodAKAoD7SFphUgygM+nKDRiIVERJ5gFzayreAoqqjQNegQScXgCfikSUcFj0CigLUEKcUGgwlpNhZMaiKgwhSp0YfUPi5ooM8MmebJi/Wizwag3KNmDGgP6+vukUK9k+emFCMOiUm5ernwWQScpJidiUpzu6uwU60SrzYrznW3oHfKgobER9fWnsGbNGvj9XjzwwIOomlAplscLFlyCTZs2yvz52c/eIsScnu5efP6OL4h65wc/+AEOHDgojPzrr1uHrKwsLFm8AMePn0ZTU7NY2Hd2duGyFcswpW4y3t64Ge3n29HYWI94OILly5eI9XJetgsa2n8KcDs6Vi8cZhd5OuJQr502Df19/ZhQMwnZOVQThcUhoqOjCxUVVejt68PCxUtEAcq1Ozc3F6+/vglVU+Zj7iWXynMk4JlKUTkVFcIWySF9/f0C/hLADQbDYsFJC1CbySx9hvaZwdG5gH1RMtylAKx484lCXuq8BJiA1NhYvgCwHYNTRZf/ARg0qkbmfEw7/2QMyVRUVD6hwAjisYgU24L+KFQwSbwEM57D8QgisTAsVhNiibDiLvDB6wJN3ujnKDG8CoAs4pS0FjqNHYkYnw/z/AIwmYDBgfNobjyKkeFerFp5KR595CFYzDrkunPQ39eDiTXVKCzIFwvuoqJSvPbaa1i+fIVYTrd3duLt195AQVkZFi26VIha59vPS6YtSWGhSBBTp9Zh9pz56Ozqg8PpwiWXLEYgnECG0wVfMCLZlxyrRrNR2pjkAqprw94hTKuiVfJsaJMJRXHLArmGxdO/Ddz+Td/IUStpKa7TajaZxO+ffAL79+/DDTd8SlSAOe5CySFUMkONyHXlYNNbb6P55DHUVhQjNNiDBTMno2r+LOx79km88eoruHbd9QgmEpi+4jLY3C50NjTi3Xc3obmhCRaCYOc6UFJQInaK9U3NCMajCJPUAyuO159FvjsT1TWMAemFxUYALAiLxQ53QRFa2jrQ3NoCXyCCupkTAXUSfn8/aqorMDIcRiiqh95oxuCQX9SLkyZX4/iJIwIIZ9gdmDVjAmLRJDweL/yRNLp6gnBnZ8KdnYORIS862toRj4Ywa3atWOqfbWlCXn6ugIzu3ELMmTUX/T1dmD1zOrZufQ/n2rqwcOFMdPd2Y+UVq7Dk0mVoaGhGbd0MUatveOU1HD92Et/59jfx2ssvCpCx7sYboU6r8OpLL6GopBhzFy7EUFurZJyH/CM4umMbCvNcyCsrwZaNm7H2ti8jbbIIsEKrfPYJFuVZtE4l4vLEaVvLtYED8Lf33Y+iklJMmjZNqBL5pSXQMws6HkF/bye2b3kH297bBJU6CaNRC6NFh7NneY5IIzNvIe5/5DewOtzy+xWw9B9Q3P4v9ojMVX3g/kdwvr0bdnumMs40PFfwTXGufKI6JUhJRSf3F1zXxAWAIB2JWyyumy2jCtTwB3ueRCo5mr8pUntxhiCIzj0IX9xvCyFNcmm5x6C9rwHalBrJGPPY6RwQRzAZQ9dgP8wENqiwjMQQplrbbIbfx2x5gl4G+AIB5fOSaSUWhgAwIEQpAm78mSxXDrQqDTo72qBJJlBeWiL3xR/knoZrCIEDEmqoViXQSZtRhcyihpHPNkaXI6uiWCQmrWU2vZJPSotZ2o3yrME2IbmKeaFGqw19Xp8AfLLTS0MUZAR2LVaLxOAUFhVKPMvsWbOwYcMGDA0OotidL2SMc23t6B0gWVgvpJzcgny5Lz4LqtiKCgtlDA30DyA/Lx8jVIumU0Jsaj/fIe1NEpBk0YaCmFBVgb6u86ibOhE//eH3kU5yl0cXoA/JOhdztOB9iChUBSGebdm6Ed/+9rcxcVKV7OXYfnRQYb/hWYlrF61Wo9EAAn4f6qbPFLVq/8CwxPgsWrIMpxvP4hOrr4bJ7EBXVy8aG5uF8NrWfgaf/ex1eO21F2Exct5zY6CvTyyve3s8kgntzMwWBW80nsbipcvR1HQGHip77WZYzCacqj+FzMwM2d2R+DvsGUFWTgYCAeY2+0VRm5+fK05Iw8M9MJuSsJi1co7juc6dn4+zZ1phtfGzsnC2pQdqTRLVNZNkHHD/c/z4UXEDiCX08PrV0GrcGPZr8Z2778OIl4RUbhtJSvIilvBCrY0LmSaVtCGdtkLLKCAdaw0E30jNZoSGBlqNWtx9xFI3QdKQMn5CtCOndbdKcc5RyFcpOTuQpMZxSmCPhAZZbsVoQwW9+BcrrjuyVZDYAuVLea4fLtpKDq8C3B7Z9hDyiquhMubBllWBlMYOPbNbIyOI+zuwbu1S2PVxMNiHNKxYNAW9jpm/yj7rYl6S9JCM47e/ewB/fuEP6BvwQq0haOhG3fRpyHbnYO/+95CZTbtePzIzi1B//DymVpfDkAoKCGg00c5ej6MnW2Ewq5GRbUJaHUdnl0eUngvnT8SunYehVVtRWOCA0ZREaWmhnLlfXf8KZs2ehfbzHpkrK6tK0NTYjtKSaqhVZnzxS18Xe99T9Q1yzqIzFgFSWiOTAELFM++B/Z8kTZ77w9G4cu6iu4XNCs/QIFrPtcHr9crcSFtqxi7x++IoIKTQoMxzPGNyvVenEjDo1JLvTKIgiWeVFVUS/UD7ePZtEky5TzfojQLm0+HAaOU63C9E8QyHAzarRQDa+pPH0Xi6HtmZTjkj7ty+HQ2n66VN8/LzkUhp4PP54ciwITvHKeCxRpUSsDwUCAqJRafRIRSMCIll+vQZ6Oxqh0qlWH/T0t1g0OCSS+Zg34EDAmiTsByNJMQqORana5QJRYUl8AwOIR6JS6QV+x3dQdauXYsXX3xRus6F/fJ/0ZfGgduLGWjjPzveAuMt8LFpgYtbRT82tzV+oeMtMN4C/9Nb4KMBtyGoNVak1dFR4DasZNwmc6BJELjogtG2HwbTNmjSjTBprGg8YMMPv7sX3/9BDXJKPPAEh5GXfz0e/3U9Jk+9AZcsXg1/xAe9zganORu3/MvNKM4tx9Wf+BSOnjiG/HLXqEViFOFQFAsXXYK9e/dJ8WDr1q346p1fxYGD+3HpkqV4+5235ABGcOYzN9+Ml156GbWTJ8JqdeCPf3wKd9xxBw4dPCTWkF/64pfx6GOP4F8+fTPOnm3GjZ++CcGoFxrD2OHuv7eHkCGfSkRhNxkQDwxCZ9gPo3k/giMNMMOF53/bgpfX9+B3L5UioG5BNKFB1HMV3ttoxg23f1WAWx5cfvGLR3D82HFcc801YqV65ZVr8MQTv8dVV62RnKHMzEwEA2EpflSWVuIXj/wSX/nKV7B82XLceNONWLduHV5//XVhpF933XU4dOiQtO2NN96IZ599Vg4GBARYjGJGY0F+IZ5+5imsumI1HA67MD55eKFVEW2KWATZumWb5K3l5LgEDL7pphtx+NARYfJ3d/fIgaOkpAQ7duzAV++8E7/9yDgb1AAAIABJREFU7RNyYKISSFEWqVBSXILWcy2oqZ6IQ4cPYtLEWikc/O6J32HBJQulOPnAAw/ha1+7E1esugL+MPOAWa76a2nYf+9zHA0zHf1c5bP/j2fcIop02ie1bmiskqsajA4iEmnHhg2PQ6/x4NzZBjis2ejsDGL2/NXYsu0wEnETZs9YhNpJE7Fx43oUFbsEWPUMDSHDnoNwOIWpdbMxNOzHgsWX4kzrWeS5XPj5Iw8jLycTDnsSJ45vx+LFs9DY2A5H1iTcfse9iCSdiOuC0JtU8A1oYdBYYNCmJS8rHg0gO9MGny+Chx56SAoSLPizqMH+yto7lQg8rLOgyAOoUacWK0AWLFn4kwJvmodaWiYTgI0KWJuR4URGZo6oRzjOaasnVmmjBRWl6yhFNsmO4/tHwQ/Ftk4jyiG/h1lFFgHQSE5gMbWj47yoCZatWCb2fA6nRYoKBGwV2zXAyPxYlhhHs5jkekezeOW584vXNZpiN0b+J5DjD4zgsV89AH+gH7fechMWLLoar7/+Gxw6dAyeAQ86znegID8Xr214A1/72u3o6h6ERmsTheXGzW8gK5t5iEb86U9v4vZbb8bmTbvx6Ztuxy2f+bx8Ju/FbrcpVyEZtxe3fWWGMm0gU/EYejo68fprr2Hq5EliOch6FwvuLFixAEu7XhZuOU9oyZRPMeuaBTbaSeplCLIQotHR8k7xkOZzICTPtqG1bVqjQ2dvH7JdLgF2gwQ+DUZs3LIVtdPq8OnP3Cx5vXH2BQD+QBAdnZ34w9PPYNLkKejvHxZ7ZJPJhmg0KUVtqlRys7NgNmrhtJmlX5kNtHwMwqbWo3doCK1dXXAW5iO/tFTAFwJ/vD/a4rHvJdJxxFJxRFNxsaA2qzJQVV4lTgImo15ySe1WM7Zs3Yyc7Gy4qCpKq8SKkm0/VsCj+ojsfSqMPMNDosLmXEx77pkzZ4htm9i+q9Rim7xvz15UTKhAdm62gMT1p5vEoWDv/n144/UNUpBesmQJVn9iFZ7703O44orLcfDQQZiNZsn5/fKXviSkBhJ1nn7qGQz29uILd34N0+rq0Nfbi8KCIulb0+vqpFDp9XsxacpETJ1Wg8994YtSdD+0fy/WXX8NvnPXXciwWqWvfwjc/lV/urjuJfPiwkVLcKL+lBSj5l+yAGUVlTh+ol6UQx2d3bjl1tskq3nHrl1izblw4WKxw2ZOXIj5wTarWFbn5GTCnZuDE0ePSr8qKy0VW1HmITrsDlHqMmcyGqIVpIacEsVen/bckRh8gSBsVvsH6b20zJbxS/tOgiYfqGyVgT5WvB0rjF3477FcWgLxVD1RbWu3GREO+vD97/0bvvbVbyA7Kx/RMFWAOiTTagEtKOUKx8LinKDWjqLHY0vV6PXI3DWqEBYgZ9SFQA0tQp4U7MYsWCzMl2f+cgba20/jnbdeQkvLacybOx07tr2HgG8Eebn5MhtQ+fHZWz4t9oL/8bP7YLXbxY6cBDCOL85xJqsNc+bMxa9//RtE47T7y5VxG0pQJadG/7luVNbU4fp/uR25uSXo6RmCWmeSTDl3rlvGTzjKfSJvhiNXhbB3EHVVuVi9fDa0tMglcJtKgDkYfxO4FZB6tDB+YT8bBW4J3BMU5vpA4Pbdd9/Fl770JXQzlzenUO6X8zzV7q7sLLz43HMoyHHC29eF4e42XL5oHiYsmIP19/0IZxtO4qrr12HnwSMoqqlBfkmR7Fue/ONTUCUA78Aw3M4ctDSflXFeVlmB061nkOXKRTSqQcvZDjjsJrENjca9AtyTQBNPqmBzOGGyOHCs/gTmLViA519aj2yXHrl5WZg7dxZ27NgLqE0or6iWwnMqFRcXm0jYj40bT+POL18Dk96APTv3IxpPQmPToa2rC1ro4fXE4XY6EQ2FUFyYh+WXLUA05qOWX9RnbD5HRhY6zvfCqHfA6/Gjvb0NM2fOksL7Y48/gdtuvwVr1q7FSy+/irkLF2P2nEtw7/fvwYb1G/D2G29i9crVmDy5Eo/86jFZh//tm99BjisL37zrLjQ31GPKlCkyt+585y3k5WSh7vLL8MbTz2L+6mvgLq+SccNiPG1zCW7SupLAioYbmRTtcdm54/jN/fejvKoGE6ZMw+DQECbUToLdYsJAx1ns3LYRB/e/j2SCxXqq01TS5+0ZGTh4+BByCmbj+z/5Pcy2HBk9Y+s9QUmxW71YxS1JRUngwQcfRUd7D4xGKyJhujPoR9dUKjUhdvUk5FBJRYcE7i8IsNKBgiCE0agXtSHXSxKEODcJQKQhGETrXBIYyF3g/6O7R1Qca1jsj8Qiom6kEk9nVrK9I17FAtliMiIY8aNroBt2d5Yo5Ya8ISSIeCUSyHLYEA74kUgZxfqYVsA6vU5IFSQ8jfh9MFuskjnP6+S64hkehkFvgsNqhjERhUGrHc3x1Mp1cv+lqGdV6O/vF2cjq9UidvZqlRaz6mZCTfvcSBSt51oly9FJpWwgKOQlt9st9scd7edlzNLevae3V8gSaaNRLJD5rAiYEFThWaSirFwUdrRKZaQGSVJ0uODPFLnyYdLqhSzm8Y7AZLcKIHn44AFx8GCmpN5kQmVlBVatXCmA8MaNG3HufAeKSksl37K7t0esgc1WkwCAPT0dmFhTicG+LkyfUoufP/QzGA3Kfo/E1I/yYv8Ph4NCZuW5aOeubfju3d+G0aTHuXMtWLlypeyBldzhNHJy3OjsPC9kHM7VfQMD6O7pQzAYwfJll8PrD0KntyAzOxfhMPdjCRSXlmPHzt04fmg3bv/yzTh67CASsThKigpFbRuLRJFKqcQdiWQSgqocywVFpdI/CXb5PYPIzqJCf0SybM0WC7KynWhva4cz04ETxxtQWOTGnLkz5GcGB/oQCnSjpjoXTocNp+qbMX36VBhMFmzfsRtQMetII7+HRDGqK7t7h3DowGnMmF6GrMwcZGUV4d1Ne9F6ZhCTZy7Hpz9zJ9z55QjFYhJpFEuFkEiHoNElkOTeLGFGKmlSQK1YDLFoBCn2H34lU6JwZPY0yXdatVpIXlQFx9UaxEez5emGkUrHZJ5l/I8Av4xCGQuY5bIkfr2KGlaU4KOZ3H9rHuE5hfMMn52oODUadJ5+DmmtDYXlMzEc1MFoy0X/wBDsFi10KQ+uv2oBLNoktIiKSp7PX6+ziHXzxYfcchmN4PHf3Idnn3sMkQQjIhjfUSNuC5xrBoY7Yc3gvjWNgA+wWQphUaeQY+EUnMS+Aw0IhWKIp9JYsmwO9BYtBj09Mjfs3VuP2poiLFq4DOFgDD19Z6E3xlFcUoCmxjN4//2zuPqahUgkNOjuGcKIJ4hEXItly67EHZ+7UwhHb7/7HiKRALT6NLKzsyXahiAsxy7bmmQ7sZ0eBWtpdc45i/+PMQgkYSjxFCmJg+GLoGuO242srBzZvxvMJmWf7RnGsGcAkypLEPIPy/t45iRR0ecLoG76DJSUlIo1PQ9xcq6MJ8TxhMSPEf8wioqLhdDL6A6OW71OJ9nOtFJ/6fn/RHdHB6697lqZ51556WUZW3T7IaFTp1OjumYC+vq6MTTQh0mTaiSahGsAnU44/3KsUwEfJNE8nZCoGY02LWe3/Pw8nDpdL3tVxgy4cnLhysnDwOAwfL4gfN4Ahgc94iTAZ8ezK+dgArck21943v3fzFfjwO1HmdDH3zPeAuMt8H99C3y03dr/9bc1foHjLTDeAv/TW+AjAbdeL9TCKlfsHqW+yFy3tIWmxICqHSb9USSxHT5/PUyqHKycvRsP3F+L2YuC6PO1wJFZCq16Ff74hw5MrrsecxcuRTTlh1GvR09XL04dPYZMay6ajveh6exZZBbYsXDxQmRmZeLRXz6G2z93G17f8LqolSxmM6695jo0NJ1G3bQZ2LR5o+Tebtm6Bf/+/e/Lwevff/A9YVWuWHEZ3n13o6g2Z86aKZv6LVs2YcVlK0VyM23qVATCwwCLqP8M8E9FxmQQsVAQZpUWmc52+ANvQ50+hwxHDmoLNuBbd/9/7L0HdJ1XmS78nN6rjspR75IlW+49rrGTOA0SSkInEGCAn9wMvQ1DH8pA6CUBMgmQRrpTne7YjrtlW9WyrN6l03v91/N+UvDkHwaS/17W4o5Plpcc6fjonP3tb+93v08z4Mp3euFLDsPpWoRje5tx4ogXl1/7VlTV1oqK7djxYwII0HqVh/0XXnhJgFlaZRKs5SGJFnlPP/WMsOWXLlsuKrFNmzbh5z//ufx829atolqi3Q7BW3794he/KI0TNtx4OFi2dLnYFLGJQpvZhx96FMFQAF/916+K4pdnYzaxmNVCNvvkJC267GhqbMI3vvkNrF61Bte+5Ro8/NAjAlRs2bQZ/kAQv//DHVi/bqMwzfv6zorykWx7vtczfT1oP3FSbEOpqGJuzsOPPIwvfP6L+MxnPwWvtwyXXnqJXLtYMgidSVFw/F0ffxfFbQy53CxyOVqIFSInwFwMagzi8Wd+hb6e/YgEQjAbipBIWnF2YA6XXH4NxsZDGD7nE+VBJhvF2MgAmpsbsGHDRXIg7O0dkAbzxo1bEI6H0NPXjUQ6hsHBc1i/ahUaakrw3DN/wumO5/HKoRNYtfoduPlTP4YvAiTVc9Do80iE7NBk9bBb1bAa8tCp87j77vvwzDPPYucllwi73u9n1rRiJRwRe0G9NOd4iKUVn16dQ56KE7G4o+21AqKxMUKQgwqq4ZFx1NTUwmZzSsOK36NSRUDV84DbhWYtGdkLGbecw3xQRRKPJeC00gqLY6kRkIEqUSqEqZR6as8erFqzEus3bEBVpRd6Ha1+c0J+cFos8ynbSg9XAW0V8JaSOwJubNAqFmt5seWSRhBUGBjowf79e1BRXYDpmWF0nD6OT9z0cXSc7MbLLx8QIsTdf/wjnnvuWTz++G4cPnwK3/r2T/Hd7/8LSss9uPPO30rW9759h6BRF+FHP/gONq6/WDK7mCdGAInNXpIGaAP2eoHbeRdSyVJ+4bmn8bWvfQVFhYXSkKJS3+0qkHWDf8gqLyougMNqhS6vRTahqIh4gQnEs7lH0ojBoFOAdFB9apDrxEas0vCCNBHzasWedkFJXlZRgYcee0xsMH97x51KLq1KhQcefhgvHziE+qYWTPkC0ohSqfVIp4isqZFJZaBXqeEtcmPgTCfSsRDCvmmYDWqc6enEyNAIigsrEEqnsGbrVqzevBmzVAimmM9tVPKJaa+sU0GtVyGvZ9PfACQMqK2qE7s+WsZTecwsvGPHjqCxoRFOu13mD+3WOJ+pSoowx1WnEntlOxW5RoPkUjHLbmxkVCze3E4Xmpsa0dzYjMLCAjQ0lGEuEMbo+JTYMFOV0NRYJ78vHI5heHgYux/bjS1bNuFL//JljA4N4sYPf1gUrJPTflx33buh0+qxe/ejiMaTsvaXFHuh1RvEjphzZMuWbQK2y/jnsvCHfMjkCIjSLjKM3q5TaGtrwdvfci1qystfY5X8Gmn7GzgdMa/TbLMLiDw5OYWahiZRY3zjW/+GX9/2W9z8yU9j78sHRDH85mvfiuISL5YsXYEDBw9K86yivAzRaBB9Z7px+MgBPPbQw3CZjfj4pz6NibExHHzlEFYsXyEAt9tVhEJ3EUKhGKZnfYgT5LfZodIwF5Gqb0V5pqiJX/PZaL8pSpt5+3MxBvizuvZVRwB5juIOYDaqYLeqMDU5jPKyIoTDPnzxC1+UPL03Xf12rFq9BemMHjNzISFWuD2FiLKhaVAJ2KkUU+c/lP+XtU2y99gchjQTtWoNygvKMDfGvDQdvGUuvPzyU1izthX5XBT33fd7tB8/gjWr12J2ag7DQ6NY1rZSgE1vSSH6+nowMzMjtroEcaqqa6Qp2t9/Dhsv2iRkrEt3XSF7P4lbV1x9Na579ztx/Q03IJ1UY+OGHQAjL86OobysVu5Dkl6Y3RtPRWF3WpBMReX98j4ncLu0vvjPwC0jNgje/XfA7cI1WVBByaVS1nrGX1BRzrXl61//KqampnDTTTdJ/UGwraSkTOoIaWTmsrCQGBIL4Ym774A2GcFlWzfA09aCO7/4aSQjAex681vxxAv78ML+/Yjn0tCZzBgZHYM6Z8DSlgbo2MTP5oVUoDPoMTI9KRnAahhg0DA/PY5QeAb2AmZsJ+YtvHPQGExYs24DjrWfQGVNBY62H6HIGMMjE6itq8Kuy6/ArbfdDm9JNfa/chQXbWpDS2sDDh3cJ1DC5ZfswsvPH8Kh/V0w2w1Yt2MpTE4DnnzsAIrcbowP+1DoKsTmDctRVVkk+0p5JRV7MYSjIYQjYfj8cXiLFuHx3c9hxcplaG5uwuOPP4b169fj81/7Olw2O57f8yxWrVoreyv3oq6OLtzwsX/C6QMvYWZmCpdccTWi8Thu/dkvxNr1Pe95D1564QVRW7ESefHpJ8VasrqyHN+75Sf4xBf+Fc1Ll8raQ8t8EqyMeqNkR4qrAwFqAvcEcuMx3PLdb6O6vhmLV66F1WaHp9CNVCwEc5Ebo6ePij2l22nF7PQ4+s724OFHnsKilkpxaVi88lK858NfgcH8nzNuucb99+qj19b582uAkLWAH/z7TzE2OiVqdNYbOi2tYjNSR5mtWlFbEdzy+4ICEnFfZD4x57zd5pRaYm7WpzgyMLM9HJU5S9CAWDKdF0hOYyknhCba91OpbSURxydrisPlxFyA9poaRPxJ2I1WFLgdyGvTmAlNIpbPwh+mw4UNJR4v5nhPz03CNzuOpUs2wO+fQygcEWVzMByBwWSA0WJBcWkZhkdGZB1SabQIhMNig8oQHE0sjJCPtSaz5WljrBYCAu+nzs5u5DJZeEuKYTYqkReVVeUYOjeMyRGCFbMyRuVlZbJ2nGw/JXXAFZdfjgK3G0898STGRsZx5ZWXo7CoGKf7zmBsbk5si2mFTCcg1hH8N1zv6ZDEx4oVK3D//fdj7Zq1SCeTmBgZkxzXtmUr5GwwOjkhxBFFveaHy+3GzTffjF/98hc4cfSYqOdIMtVojYgnMpianEBBoUfAIpJRSSRJpWNwOiw4tH8vtm3diN/ffisjL5FlRrBWLSDYG3mIs4ZWI7mXjzz6IO699y5UVpbLHN+7dy+am5vl/MTagKo9kouf3P0wFre1Ip3JIZlgFrpJHEa0OiOGh8cwPDqOuvomfOxjN+HIsRPo7e3FY48/jPIqD3Zdfgn27duHmelpiQCorqqRcxgjhRa1tGJ4eBTP7XkR5ZXl2Lp1C6bGJ9Hd0YGm+kp0dHTIOPFMyFlJUIsAfXl5MZxOh6gX9+07LtnELU0eGFU5saJdtKgVd99zH1av3Yg3vektKCgswisHj4irFUkJzS0tOHz4mOSSDg12oaGR8Q3liCZo81+Gj3z8c6htWIHxqRRUWhviKTUCoZioDnlDUe3LfU2jVtxeeF/zDGE0GGHQGSS2h/OXpDnGeIirC3PracWv5RqkEXBMq2OdyXWc8SzcWxXVK9Xm9K7IZ1Xyh3vWa618FuzN5Uwyb8F+vlUyzxIko071PiREs+LKJUjlbbA6vQhHYzAwfiM8jmuuWA6Dio4DJNhkxcFGp2H9SVDy9eU0kcQWD/tw6NAe/Oq27+OFvb1oaytAbW0bgqEETneeRiIbRllloUQYDA8HkEla4KLqVZtE+/FeZLJJLFu2GEtXrMI99z2K5atrhZzY2Ngg56fDh44jHE7hhve/D2pdEs8+/6hcAxKrT5/uROviNszNhjA2Ogu3uxT/8bt74XKV4Ec/uhWRcBIFnkIYzWowHpwERr4mwXxq2cWmeN4hgecDRl/w2rFeJeGb6yrBXl5vZmOT9knHL84dvcGEMJ2dzDaxR49EYwgEQ9CoshjoOQ67RYdSb7nYrDNb22Aw48UXXoTRbJF+yOLFJBoYEYnGZe2he0dOxTmvzB26BBS43GJJ3NfdI/seVf98jVt/9SuJmrr+7dfhW9/6Fg6+cgAmg0FypltaF2Fg4BzO9PSguNgjxEH2Tbge0pmHLgLsURjNOqRzMXJT0bZsKcbHx+Qzr16zBnO+ALZuuxg9PX0YG52QNWt6elYychMxEhaycNjtMjZ0syIBhG4Er+NxAbh9HYN14akXRuDCCPzjjMAbq9T+cT7fhXd6YQQujMD/0BF4Y8CtX2lqS14Ms6tITaX+TyfZT9nULBKpYygoHIBecw7f+9YePPNgDKvW5KGxADd/mva+i/DiM2a0nzTh/R/6PFwlhVDrlDynVDwOr8sGjcqAVNQGDQvdbFxsj2ixI9klibgwutnOJIubln5K7hmtaSw4ePCQHA5oqSs5bf45OeSxOT81My0FLxmPPCBQ9RSNK/lJBF+yIBD0d7LbVWWgM2dAs8DgzCxy2Q5Yradgtw7hrjv34fZbM3h+3wZM+DoRTTMjqg33/BZwW6/E1W+9Wg7Ss36ffGbmT/FwQmCKzUsCuTzo0FqWrFIejsjOZCOkpKgE8SQtrvMwGU04efo02hYvlnEgMMScGh7QmcHIrFo2/2hPRuCGh5dgKCgMfjKfOW48rFI1xgOo0+5CglaW2Zwwf/mVh67xiXGUeL3CPGUDoWVRi+QPsnHC1+N14nsZmxiDzWqTAxubXQSDaXPGZoLYz5EhTUsrtVrY1bR3pv0aWavpHJvxSqbp3/XxdwFuk0A+Igd7KimYHarWMAttEi8+9wfk0hPo6zmL/r4RmGwl2Lz1WiSzFgwNzcFbXI09Tz+JDRtW49FHHsDo8BB2XXYlDh9px/XveDf0RqtYeTW3NiGnzuDLX/kcvv2tbyITT6Cushxf+uJHEU/14EM3fgIez2bY3UsRSuSRUFElroIu5xXFpdmQROfJTrz8wnPIZjJYvXoVUpkcIhEqDrSSicaMNT7C0SisNpvSXBF74TSQSQnwSZUJ7002VXidCYSRgT88PI7q6hpRFZKlTes/NjzPV9wuqG0XFLf8XZz7nIMLChySOOKhuMxb3htib8h7P6vk1pltZmmEjU6MivJ21aqVqK4uk/tHI97IyuyS7MuF4E+ZAwuWakouViKeRDZNG1OqOrOwWGnxNQubXY3/uPOXGB8bwPaLt6H/zCAu2Xk5Ok5345UDr2Dd2rVig7t+4yZ0d59Fc0sj0ukoKquZfTaH48dOCgB59VVvR6GnXKzW5F6jkknL90fA8fUrbtms5hrMj3Gi/Rh++7tfo6m5WazI/HMhuUScf7TujUZDyOWT0KjysOmtsJvscNjsMkZ6rRaeArc0d9lYItjJjD6q5Pgzvk+qZtiYpkqX1y9NNaFaK/bInBslpWXo6O3GK4eO4MZ/+gha25bAZDYhnVeJLWYGWsmAIujKjFuTzqSohNgQy6Zw+69+iqmhs8jGg1i2uAkjg/2w6jxoXtqGcwQMFy9B65o1CCVScLgKEY/SVpmq6gx3MeQ0WeR0HEsd8ikdmhqa4XDYEAzMwem0i11v5+nT8hmZZcs9iFZoVBzR0oxp29l8SppAyTjV4gkYdDpZ4/QkHCSSCAUDSNAqOBRGIhpFcUkJWttaUVFZhgKPE06HFaOj0+JcwCwtm90GvU4rv4t7Wnt7Ow7s3wenqwAWsxOTMwFZk0lIWLKkDYlUSjLO1SRGGAjADaGutgHFJaXyGuLMp2aqWwoOpxV2mxl3/sevcfG2Lbjxfe9VVMjz6cm88v8fcPMNnI4u2nSRNJpaFy8Vck8mB6xcvRZOtwfjU7PYdvFOBEJRFBaVoLKyWpSAH/jA+yUnGvmM2EdGIgE88fgjOH78CG684f04e+YMnnz8cdgtVpR4SzE5MSn3e6GnFC6XF1u2XoylK1ZLPt74tA8ag1HWvFQ6hxw3mPlIvIW1Q7mn522JacQ4T7xQHBNF3q9YuUtjGKI+J2ilyoehzgdw6uRhBIPTePCPd6KpbQlyiTxqm5ZjYjKMD9x4kzQ1fcGo2ARGEzFY7TYkaCk8bz9O1a/i2aisI4rKVslw1+u49xHzSiI0NYrGymI8+dRDUKmTONffhY7TR7Bkab0A8cWFRXjxhX1Yu2YDAnMxxGNZVJTV4GT7cYyPj2Dp0hWybpB0YLZapV6oqalDZ1eXWAQT2Ni+c6c0HLft2IExvw9H2k/jhvf/E3qYlZfUwaB3IhrLwGZ1CfDgLStGJhdHMh2FSp2BRke7VI0At231Jbhi+ypFcfvXgFt+7gXg9nwHSQK3Amaz4U2ljFqcVP75f30an/3MJ/HSS3sFIKTS1O3xQEdlmbeURvJwmvXoOHYILpMOzTXlaKkqxcP33omSwgJs3XkZ7rjvEZzqOYPP/csXEc2k8dADD4kFp396DnajWfY4fsaSinIkuE5QBZTJiX0+QXpoM6iuKcfY5DjMVhuMJhsOHumFp8SNTVvX46FHHkHr4nqkc3H4AiHM+kLYunUnnnjyaTidbhSVFMLmMKLzVDcCvjlcfeU2nOnqQ3lxNWKhLJ5+9hCsJQYBbsNBPd73jiswPT4HB+1mJ8dRXOjA2f5OZHMRNC2qlXV6dGwcpeW12L/3tKKEungLzp4dEvLGLT/5rgBvP77lJ0I4+ea/fV/2Df/MHMKhKKoqy5BACi/u3o2iYq+olVQGg5CCVFSZGQxIBYOYmZjAzMQ4mlavgJnKRLquZLXISk50XlwXUpmUNMZ5DzPPXje/d8o0Tyfw6+9/D81L2tC6Yo2QCcqqKqBKxWDUq6WeDEVDGOg4hSP79gpBYN/+/fB43JIjrLWW41++8xuY7W4B/RZsS+Vu/W/Vtn8BuFXcVnHLLT/F1CTXeyUXlqpZ1sdOlxk2u16AAqr+mOdKtRVV2nSh0GlZv9BKOSJEMwLkU1PTOHr4uIwHlWbiWJFMCGmMNryReOxVUgaB24kputIAZRVVONnZB63GBm3aCnVWjVw2CXuBFilNDPFcFqd7hmDQFaGwoAyD/eeQSwURDE6ipqQa4WhYFMB6swmhSFjIQMxQpANBhJEGJHiptaKu06gNyMUVLpsiAAAgAElEQVSjWNFcg+qKcrE1JXB2/PhJUbXOzvoki5WU3UQsipLiYpSVFouS0z/nE1B60aIWqZlOHDsu6tqKyipxpaASmWcBnk1o075q5Ups3rQZJ7u7cLKnGyT0cA6S4kW3JCre+P/pZApr165FX+8ZAVhp9V9WVio5yTyvMGaB+xmVxXP+gGTC8jxR4PFg80Ub8eNbfoiykhJYzEYhieq1tGPVyPmI4M2BVw5Ab9CKZf25/jPQqDM403Uab3vLVfjtrT8RFTOdAzR67RsRQ8oaznlA4JbZzI899pC4PJH4Wlpaira2VtkPx8dpyU2r/xzm5mawfcsGcSw5dPiwnLusNidWrlqF3bsfR01NA7Ztu1isq0vLKwXkYt22Ys0K/P7uO7Bi5XJ0dXUhRaUigNmpGdTU1uLUyVOorSWI65T4jYa6OgHK9z7/PExqAxrqSvHsM/tRUVGCmdlxBBhTkdfAXUDC7BLZU5kz2tjYKOtHeC4Ah9kKl82FVWvW4tSpLkzP+vEvX/0mDA43HrzvPtz+29/J/U/yArM8ue801HuwpLUcWr0WWWjw6GPPQq0vxGVX7oLdVQatwY1ogjnOVhQWVaGiqgoaTQ7aPC3WY1LHp9M5RGIJca9g90GjMUCjM0KlMSDFPgL3djrxa0nsywqwR5t1klKz+QSyoIpTcX3g5zKoddCq9dBAJ3UOSVpUgZ8PzErNTweBeYXtQr2g7NHKOYNk0c59d6CgpBLhlA7eylak80Y47U74Zqdg0SZw9a7FoKkXo0no0JHOJ6FTG6SHQvD4dT1IWk3FcO9dP8fDj94Ju9MoZ5q52QwmJmdRWFwIZ6EN4zMTiCSSqKpeAr2mGC88/TS2X7RC6ohjJ47jTW96M06cbEc6k4Av4IfD5ZC5wRiLxsZmOXMsX7ECi1pqEYn48PSep1Bb14Dnnn8Bpd4yIZZcd/178fa3vBuvHDyGo0dPwWEvhN1RIOc3nYH1C89azLBlrAtJuSRxJqW+oNW2Atiew+DQoBBQ3S43CjxucYeamfNJX6K2rh5l5ZXIq2gvz1pAA6vVjlcOHUJjU7MorCfHh5GKziAanJV1hJbdXLe4JjObm+s1M3GD4TBq6+qwdt06OB0uTM9MQa3TSO+I11av1cu/ZwY4AVLW9nQ1KikpFQD2lh/8AKFwFO+8/jpkUgncd8/dmBwfg5HnRI1Ksm25BzOjm593ZmZazj+suVg7Gs1aaAw5GE06ESUweoUOFHSfIfm2pq4RfX2D4hxT39CMnu4+6LQGxRZcrUYoGJLPxZrk2muvFavkBeX33zCHLgC3f8MgXXjKhRG4MAL/eCPwBloT/3gf8sI7vjACF0bgf94IvFHglqxVZmxK+o8mCqhiYNKMOmeBKm3C7GQnVOpOeIp7oTeeRSI8jlg8hlzeCoOuDn29djz1ZAxtS6/Btsu3Iqcj+KJBNqOCVk3V2ow00LXZEui0ZrGToS0ebTipIuJvpuWYWLCl09IwEBAgkxXrIyqLeBhjM4UAD3Oo2CRlo4QAIR8EDdmEJUDIhuxCZg17hf/JBvH/4LTI8yCZo22OWTLgAnMHYbEQvO1FODCAkmILZnwhJNNGqLQ12Ls3jJ6TJbjy8k9iUUuVZGZSpbNgCUtwmpaHvBYcF4IobMpyDHhY4GfWGjRiU0bAlKxhqncyaYX1q9fpFYBLLBmZ2aMR+0m+FpsKzAbmvyULm00lybNVK3ZD/HcL2V5kvcs1IZieySrALlV14pqYl5+x6coDEVXTvAD8GbO+RBmZZ7NDOaDTZo3XnKCapIXy0J5hxhjnAg/sChAkGV48xp2Xb8ZLd77iYuG6Lhy4xZ7pvEM3nysWved9b+Hv/+00+C+AWzZAhU2s1kszlNeAOUYuhxsmlaL+fH0PZsOlkGMukkaFZCYJnZb5SBH88Y6fQq+awezsWRgtzH/zor5xK4aGdZj1JQBVGmYTGxM5dHaelGzgzo4eZNIqbN5yMeKJNM4NDSGVT0h2XENTldhLmnQGmHVq/OJn38D171oLvdGJi9Z9FMmsG9GsCklVWKyhrAYXBs4Mo6P9FAbO9KC6ogylXq8QLEgkoI0Vx1bJgDPINU+mMgLcsknH5rtBLKnUAsywkUbgtKDQLU1THrgzOSoPMrA5HChwF8l8SWeVLNy/9Hjt9V6YC2wYpGJJAf4lr4priFYr75FkBebxsdFE/GRiclwO+kXFRWhtaUZVmWINR9CY9x3nIBUVbOhyjrLZRvCMnzMeT4q1M/MhzQYLdHq+2wS06gT+9OAd0OjyGBocQCySwnvefYOAoy+9+JIolO+9+y5c89a3oaF+EXR6LR546B6sXrMMHncBfvzTn6G8tA47d1yJHdsvh8lklUZDIhGD3sB1NAedjnPs9ZWvBNFiCSqcVXjuhefw5a98AStXrYbeYEE+q4NWa4VBb5bfpdOroNHS9jIFs8bMKYZsik1zEi2mJbc4k0xK5hhBy/Vr1qC/vw9FhR7oNFo47VY4LCYIzjwP3HJ9oaxVpdUim8+LZWn/wBD27t+HjRdtxCW7LoPdXYjv/OiXyGuM0OpNAognUznoNTqYmGUaj6DM48CPvvN1IBGCJh3B6uUt6O48hYtW7sKE34fDXd3YcMllWLJ2I6LZPKLxDFQ5xaaR6yFZ9zl1ltiDWNflksCKlSvlOqeStJznOqXDkSOHUVZaitISr2SF0XqbbHo2Co0mNiWTQgjgVUjEkpIDnIjHZQ2lvoMEFOZ1KUrdOAKBAOKxiKICUatENcSccapzHA5mJephMBrF2pBrM9fC3p4ePPTwoxgaHkdRcSVsNhJcspIRK0pS5v7O54jSirqivEKaV9wnqETI5lKwO00IBGZRUGDDPXfdgU0XrcHHP/IhmPUGsVxV0mDVCnD7n4JeX98KxmfTCo7Xu23pMpiYqzoyhnQmj4mxCXz1298VNa4vEEZFZQ2CwbDktV+ycyvOdBxBWYlHIg3uvPN2mIxaWEwGAQ2odCDIHQ6GUegpxCjVWLSii6UxMjqHhOT57cTV17wV6bwG6bwOauZVUmWjVhQ63EMUpT73BKrk2ehlbp5eUaLpqapkbqV6fk+huj0l9tkE8Xl9Tp3Yi9mJLkxPD8JdYMXxo4dkrTObXZgY9eH9N3wCxWVNmPMn4C2vQigaFzvPWIzWqya2n5Ggal1yIXUy1tyLOR8sFhPmAjPymamQPrT/RZw++qRYL+p0KSTTIbG01BnSSCVjApTYrW6c6x+Bt7gKyJlRUV6HTEaFo4cPI+DzYceOHUJUYb5weUWFAMiDg8PoP3dOsoMPHzksjU2ul1V1dXj3h25ETqPH6VN9sFmLoFLZoNXakU5xb9dKfZalesioQjoTpZhWxpLN9Jh/Bsuby7DjojYhqqlBwoZS9/2XVsl/Bbjl7+E1Y83yh9/fiU/d/M9IxtPQ69UCRCWSKbFsJ1ikkFGysOo1cJi0yMRTsJvMWFxRhFhoENVl5bhk1xV46oVXMDI5BWuBCx/67GdgSKXxxO4nEPEFMT06Bg3b+rS45jVnvYmsgHSpeAwWqx6B0BxSedrdJsXSlGCL2eoQwN5bVoRsPgx/MIzKajdUWhN6zw6JBeX09Bwe3f2CACRXXb0VXR2D6Dzdie1bWmDUmWFQmVBUUIrHnngJS9cthq3QiWgoCVXGgEwyh+efex7ZJNeVhNRoVdWF2LhpqZDcjhxpx8DQDMrLShTlk0GP5kVNKCoqFGeU559/HgPnhvD9H/w76hpbkIzGMDI0Kq4UzS1NOLLvOZzp7sLSZStQUV2LLFTwVFZCk1ZsrrlAnOvoxPTwIJasXQOLU7Efz8OAPNfxebcEPo/rUjaThkFP9XIKKgHwFeD2B1//GpavXYOqpkUCvDUtboEqnYLZasSR557B/ffdK+uRzWIRW0vuyQQbxXXBWoyPfu6bcBd5X7WKZB24ULv9ZdXtXwJu8wL6MFec8R90BmG9GvD7YbIYUVdXiYnJYYn8oL2xVqODt9Qr9TbzC7mG0JHI6XLg5ImTQgR1uz2oqqgRohIV213dnVL3ELySzPTCAoxPjKG6pkqIGl3dXVIDVzIfO6XG8IAfbQ0bocnp0N3ZjkXLyjEVHMHLRw7DYi+D29mMaCgrBKC3XrsTZ/tOYPBUF4qLCjE9OyPAYyaXQbHXi67eHsQSSSQIZDg9kp/IesxgsGL5kkVQpyKoKCvB6PikfL+sshr33HsfCkuKxZaU9c+ixnr45maQTsbFVYPAo95sFECV9ZRJb5K9SBx4GhuFaNt+ol2y3JkNPD01hU0XbcajTz4mrim1tXVyrvP7A4rFuVoj40KC0/bt23Fg3z45bxC0DwaCKKnwwu52CmD4m9/ejk1bt2N2zodIJCZnOVr82iwmyWudnhwXgK6irALI6RCPpqW+4D4aiYQFRCc4W+RxIZ9PoePUcVy2czNuu/VnyllTtj+V8ucNPLgGcj/nXvvwIw/gxz++BWvXrcLtt9+LNWtaBHzhGYnOBmVlFbBYDPC4zPjT/Y+itsYr+9DMXBTVVeWY8/uxkiSkvAqjo+OybtMJpqVlEULRCPa88LwQwIR6lMsJ0HTRho04dPAQzvb0Y9PmdTh3bhCrVq5AUgjLMeSSCSypr4N/ZgaDQ0NoP3kWdrsOhYVOOTvTrUfupzxziqOKswrPSakUMgSz/HQtyUGnNYki2OcPSabtjM8vZAYCtiT/Gk0GySytKvVi1fI2LF3WisnZMbBUHZ4cxMDoMJLZLCLxHMamw4gldYjFtPCWNSIWTSIf9cGuz8NbVo7yyhr4gzG4i0oBHQl9BMEcSGTyILyr1VmQzjIn1Qh1BlJzuQtsCEaCUOvphJyWs1Se+6v49dKxnVJ74ZYoWdZ0i2AVJ1a9tGe3KJmq8+QQjgnPDQt2yfwZ14r2Z+5EMqeC21sLZ2EldGaHRDwZtWrk4gHs2tEKC/dGWrlrgaya9SD/oy33a5w//tp8k/eewK9+8nXseepuVFQVibuYQevBqY5eUdpP+mYQTaWx47Kt2H+gA90dk2hqXoSiAityuTj6+3sxOTk7T6RNwmDSi+MAz950PzDN255z76uvr5X75YknnoDN7kQimcPOndvwzne+C0azVWJf+vrOoaKiBjarU5SjrJ0ko1iywfm5FfedhbHknKJjBh1lCNjSYp1kdPYHGOfB8V+3Zj0Wty3F5NS0WAbnmDKezYvi/oH7H8bDjzyKK6++GuvWr8PY6AgcZhVmp0elPuSaQKI5gV+uTbzXNFquuzFMTE6IfTFjm1oXtwqBjW+SpAfW8iSS8BrzwfqX74lEXBL+SbwYODeIu/5wJ8pKCtGyaBFGhoclaoq1SdDnkzqOey7XdMa4cK3k2ZiOVqXlRTAa89AbdRIPUFJSjCGew9OQ35lXG1DgconbjlZnEjJVJByH1WwWZhHnD8+gs7OzEnd11113XQBu/9r9cuHnF0bgwgj8Xz8Cb6xS+79+WC58wAsjcGEE/tFH4I0Dt2rk8swm0yKvCQFaH1TqGJC1QJf2Qp1WYXz4JIKhAygqCsJqiSEUCSGZMmNoUIcD+wOoqb0Um3fsQnGVGoEUs0ScyKSMouDS6EaQy4WhyRVApzJKEcxin+o7LshsZkrTW6eT77GAXWjSsFkleSjz4NuC8o5NowW1puSnzFtFLoCVC+Cnkg35Og9Pb3Ai5NRMI2PDWAsaJcWC5zA1fgC5TA+KXFkBUHz+FKD24lj7JHr7o7ho89uxdMl6uBxmZDNJAWl40lCazgRPCRSoBUxdsCblz3noikRDMJgIqM5bywr0ruSBSv6kKIjmvxKcEcCUQKmSR0oQVl5fxpiq67w0Rfn3BcB0wbaW9kB8noCjArApWY4Lv4fP43N4qOdzeCDi7+fr8HvS5MuyMapYrfLvfLz6e+av7/lgnHwayTKaf2+KROrVZt5r2dNyGJv/HAs5RueDuQoY/TfYLv9dgFtFDZkRQEHJXNWqCdrH8NQjf0RDrQ33338bdEY1XIV1yKvLEE+Ui+2YTkeAkS3XjOTE8VD84P0P4Z3vfB8yaTUmpuagNRoQigaRySdQ31iNrs5OeD0eDJ3tRj47i607q9F+og/rVn0QJls5zK4CFFUwIzeJro6z6DzRCb1ajZKiApj0GrnWJErwusvBN5+XPDGFsezF1PSUNNatZB/n84iFaYWWxcDgAEIhP6ZnpnHpZZeAeUfhcEQaUYlERpTyBQXFAoqzacvm//nX6Py/854W6G0+527hq1xrjiUJCPMZV5zjYg2o0yOV5eGcea2K9RnBWNrvRUJhlBR50VxfKSCtzW5HkYfAclSUrnqSCKj41GjFxovrCEFcNi5477D5m0qHkEoHcKL9AKwWI4oKi/DsMy+hrrYRF23cjFt/fas0g3U6FWZmfdiyZac0vAiUmi0GjI+M4Yc/+jGuedN12LhxG6oq6+F2MWOV45GCQc+GNQkMC3l8f/viFEvmReTGO+346eP44Y++h9bFS8RqU6OxIZM2yHwh2K7WZGEyq8DsXqvBinySjVAT7FT+5nMCoubn8wxF1SB9TzoqJBCLhiUvV51JylwhWSPP+1AFud4mqwVqNi5UgMvjESCdjeyy8nJc/ZZrcNud9yPK96pivjHtUpWGl4bNWE0eVl0O9/7Hr9FaX4583AezNoeRwbNorF6LwydPYXjOj/WXXI6VW3cgllXDH0woiof5PDM29LLqnFgdS75oOoc1a1YjmUqIBSlzbvV6LQ4c2I/GhgaUl5ZJI5pWsxybZDwFt0fJsKLiVuz7Uln5SutsEgY4oZlDx0a+4NUalVj+adR5AYfZVBIXCBph65R5SCCAeaN2uxUFBS64XARg9fDN+XDg4GG88MIBjI1NScZfRXmlqEnZlGIzlZaLs3N+bNx4ERwuujEE5++LHHR6Pi+EohInvvdvX8Nbr70KH//ojTAIs58Nxf9dwG0eXm8JysrLpJlvdzjF0jmeJJFIA4fDjW07d6K0rBKhCD9/GqNjYyByfvftv8TSxY2SrTcwcBZebxHCQb+APHRcZYZ3KhGVnNZkLIH16zdgzzN7sXrdJkzNBtF7dhAOdzFu/tTnAK0JalFesdZQ7hPeP6JkzaYFkKUtNtcCq8UujUI2ygnmEBQwMJ8ZOej1GgSDtOW0YXRkEMPnTmCg7zAmxs/CaNKguroUzz93CJ4iD9Zv2AYVbDhxsh+f+OSXoNIYMeMPQmswQq1m7jddKxRXAuTUsobkslT3cB2CzLlQlDmUagGzhvq7sPv+X2C8vwOl5bQvN0GlNgKqkDQJSdzw+6Jwu0owMxWG1VKIstIayZkvLDCjsbEK/rk5FBYX4cCBg2hsapLm/+23/x6l5V5Z89hMlFzSTAYmqxXFVdVoWLQYx4524i1veTfKyxuQThMc1YqCmWNP8Jb7E9XmtHeW7VijRywwg+VNpX8GbmkNrf4bgNsFm+T5r/MeC7LWSa6hXo/777kH/+vjn4DH6UI4EoLOoJM8ZE9hoYDtVJc7qFbXMK92EiatBm+5Yife945r8YVP3Sw271dcuQsjE35Mzvkw5ZtDPJPC26+7DkcPHkEumUImnoROakMgTdCW+w7tU7mmJaKiXE9nk1i+ajn2vXIADqcHKrUOs7NBrFu/Fnf+/iFs2FgHl9uE4ydPwmIvwPRcDNu37cDUtA+nT/djesaH5uZaWEwqxCI5bNq4CLNTPhw/2Inqigqx73SUenDgyGF4iyswNe6DbzaITDKGwgInTGYNGhobUOAxSQ1FUsTo6BTmfAkUFthFTc37hsQTKvapfKSV+6c/+RksXbECqXhSyBQjw2NCgjBazeg6sg8up1XIH82tS+ApLYfB7gAiUWRZ9+l1GOzsxMzYKFo3rIPZaFDqZ5Nd9j6u3bTAV7HmBsQxgC4MWmm98w8XwiR+/4tfoG3lMlQ1N0kuuMnMswC39wwivln0nWxHX08v+vv6hdhAe2I20E0WGzw1i/HxL30LrsIS2cMls3KehPeqiv4v07v+i58okQPf+/fvYGxsBCbaCxt1CIUD4jRhMGphtZtgtzkw55uVWsQ77yYTCATF4ndoaFicEmhVPzY+BovJIqqu7q5eASNIslLuuRY8+dRTQvAhuECCJP+cGzwnKi+qYwUQ1bqQjdoRmI4gEp5DdZMTWV0Es9EIzvYHkMuWYvDsLJYsWoSNG7gWzsAaN6OyskLUzrQWj6eYIa8ohXv7+uF0etDZ3YeBoTHo9GY47G6YDVqMD/eJu0RJaTnUOgOchUV4Zs+zqKmrQ21tNWamp+C0WjAzPYbJ0RG4XXZRyRG0r29sQFdXjxBnCLAnCLqs34Du7h4Br/mZSIQhSamgwINoPIqeni4lwzcex8c/9v/g5MkTONc/gG1bt2BibFysbEkGG+wfgLvAJa4KZpcZiXwK/ecGMT41g3XrN+Fs/4CAwsFAQKyaSaro7jiFnTu2YmJ0WJyWGupa8eTjzwkBimRg1nFV1RWyp1L5HA7M4umnHsO73/lW/OzHP1RUmdwhuCG8wW4g1/CFjNtHdz+Ib//bN9HYWC81I61RLRaFMEMCb0lJOerrq9DXexwjI4MCJvHnJH6y1qYCkv/PXHhm0lMxL8pKTwF2XXkl+ofGsO/AKzKHJEpo3vWIkUKHDr6CTDKB2uoqRCNhtDQ3Sy125tQp7Ni0EVkC3kNDUsNU1VQJwY5/p6ORP8Cs5ihaW1rgKSrC8OAALCbi4VHkSRSLpWC1uZBMZEWZHU+kkKLDDl2hZmdkHOmGlEgAU0Mx3PRPN2Pzpg0IRqZQ5LUjjTgyqgwY01xSVodHH9+Phx7di+qaVTCYiqUobaxSo8AWFbB51h9GJJGF1V2EVF4Hb1UjSirrEUpkEM+ooDfa4AtFhHily0KIoQlmiep1yKiyUOk0imMDLY+ldiQxTSVfNXmNnCuiiShUWoUYvUDs5vlz4YwoGdXzZ2dxFtAotWy47yB8wQhKaxqQN5igN9tgNlkQC4VgVKWxY8sSkF/EvYOOFBlVGloSwmSmv75Jxho7H4/i7t//FA/86VaUlbnF2nvNqm3o6OjDOEkL+hxKKoowMRtEMm1GOGRA29KV2H/gJVRXsR4rwAMPPIK1a1tw6uRJcTtJxLMIheMwm20IhkMoLi4UB47pqTmEI3FxuNq6ZQeuvPIyVNfU4Oy5fpw5e1Z6DpyfrOl4FidRnnUW9wEStlnHyiOblSxr5mVzfojy1kBg3yzuPPFYHP5gAJVVVdi+/WIsbVsquwUt66lAZWYw5/eJ09341y98BTaXW+6Rz3/xs0Jm6Ok+BZfTjkg4LDbFc745ycCtrqqSfhKBWUbjMMKELmT8GR3L9AYDWhYvRlVFhbwere/pHsWbnwR3padCd38S/9Wy1tusZhw9/Aq6TneIqxvjU6iCf+7ZZ8XJh4R0p6i380jEY7A7bLJmhkJziETnYHNYZD3iGYJn4nA4iyVtTYjEkpiZ9iMUjAq52mJ2iP9NLBKGQUuSnHJmpa38AnB7fo/kr5z8Lihu//aj8YVnXhiBCyPwDzQCr28X/Qf6YBfe6oURuDAC/7NH4I0DtwQ+2aA3Iq8NAZoZQDcLZIxQJ7xwGcsR84cxPHAMvplexKNTCEbDmPWTKVmM2rqL0NSyDo5iMzKGc3SjRCbjQi7lUPLb9EPIIwBN3gpCmjzUU8qlsOipriQQoDAhqRxlYc2mEP+tArbx9RQLJCqaeOji8/h3ggoKmqcwktng4gFDgF/B6NimVhiW/6cfdF3NsJmf00Kf1UGTSSAeGMPU2GnMTPYjEowjn7dj2sfuvQ2LVrShoqEYbo8VFNtmUxkBNGnhRoBTOQ8RINAL81+A0XmbWCqUYwkCTARnFLDrfGUpn7cAdAmA+xowVgFcszJWHEdeD8m0yyi2pwKqE+TIzb8u8/gIwqoV9a8CQDB7U1FKE8jiv+HPF5S5CihMFS2Bd4KTVFYrILrYmM4rrYW1uwDMzzfpeOBlc52q7YXDy8JnlNedP2DLa83noZ4P1vL7r4LR88//m6//3wW4zSNL9RIzm/IqYTrrNQTkYziybzd8Mz145ZXn4S4oxPLVl2BkMov207PwljMjMyXM6mjUB6fDhP379kqe6rlzIygvrUU0kYVKq0eWmbL8LJosQgE/DGoVnFYNUokxFBQnoMpb0X4sBZO9DFpaT+WysFK9pwHcdjesejvUeeZLReSATqUliRFsfGZSSRhNRiSTcVHRsgkkLOxsVvKTef2o7rY77aLMDAQDuPyKXTIfklRy8us8cOv2ELjlfZ+T1zj/mi5c29cC7udfcz7fqFMhSqBBrYbZYhFVbDLBLDItFxLFymsesxeLbjZl9EZMjk9ARfVvMop8LoXBgT687a1vwrJlS+btO6kx4hpEAEMr2VZWi1UAGbUmh2QqhHwuifsf+COsFhOuf9s7QawmHqNVqho//ckt8HicGB0bRIGnBG9727vQfrIddXXVKC0rEkssl9ODj37kJpSUVEGt0qO2tl7uPdrJETTh6yiWa6+vfE1m8ogls9AbNTh6+jC+/d2vY/Gy5TAY3KJ8SMQNyOeMotjMZ2OIxtk8yYiFaCqehdVsnVcgaWC3sgHDd5KH026TfFdm4lGJy2w6vVYDTTYJg1YhgdCRgRbJVNNz3aC1HcF7p8spqgFe/77+syirrJLMsGiKDgvEbUns0ErmExXpVr0aVm0Gd//uF7hk8yqUugzwTQ5hePAsDh84C3thIQZnA9h42VVYtfUSTPrpQmBHNqURxaOsGXIf5KHhxKZDYj6HlStXyP0nIL0aMJuNOHrsiDRmSD5Y0rpEyDJcQ416E8KRACw2qq6VPFmuiwTwYzLnNALK6YX5T2Wlot4mkYC/a8GimBuS8n6UDFU2apTstqyohWidzIYQVUW0j4xF09i3/yBefHEv+vr7UeApQk1tA9S8t7N5zMz6sWbdOjicLsmctlitMmd1Wg781MAAACAASURBVDXSmTjKKwrxpc//Mz5043vxruvfArOeYCJnkmKY/P9fcZtDZVWZ3FuXXHaZNPUnJqfF9pE5Yz/89x/iM1/4stCJunrOYOcll4q94+T4iFzTRDSAgN8Hv28GRqNegBGSPKh8Y1OruLhYcowbm+oxNDAuykdvZZUoysYn51BV24yvfuPf4A8n4A+ERbFNhWKcucSMDhDKAq3NmXkWl2tmNlmlmc57jgQrNu+Y/5dKx2Wum8y0GdXhZPsxnD72EsYHO2E0ZOAuMEGlyaK7ZxB2pwM2eyHGJyJYsXIbbvjIzTg3OCE2kXQN0OvNUFMFTCKctG8537kGKepfuhowL5ZAKPueuXwaFWUe7Hn4D+g69jLsdouMBVXbXCskO7i2AeEwwcsyGPV25LI6uF3FiMdCCPj7sHJ5PSoqKuByu9DZ2SlN7Z7eHhiNXKsSYiVKK0FGG/B+9BQVIxijQtgmLijJlBpulxcFnnK0tK6ARmsW20Dmx9EuVq1VGuMEWjVGI6L+6dcAtySkCSLyXytuWae9xipZqdwUq2RRRNM1RKXB7vsfwIdu/DDampoE1C8ocon1LHk9JNCwISuN11RCgKkilx2rl7bgve94G6664m1Y0uDFZZdeitExH2KpNCbmpjHt90mNU1JYhIg/AKveKCQG1iVU2mYpPifBLJ9DKpHAXGAW5ZWlMNut6O3rEzt/rktdXWdx+WU7caL9MLJZNa67fjOOHj+IQ0eHUVldJ81jh7MQ01NBdHSeQTTKdSCChvo6rF+zCN5iL+75wyPQqzVif13eUIGpuSmk0yqcPN4nymU2xJ1OA3ZeshFNi+rx8r6XEYknEI3mEAglsHrlWpzpOoPZmTlUVVXA7XYIiW9yYgLbt20Vx4CO031YtXwJ3vGu9+C+e/+Exx97Gpfs2IKzXccR8E9jSdsy7LriKhw4eEjAvMWNjUJkSmZSqPSWIBrwI5ZlzakSa9fJWAaLV66WPFWp4/R62Y547xu5rvD6knFBx4xoBHf85jeoa6pHbXOD5LxSgZoK+nDgpWdRUlqCwe4OnO3pxemTfVCrcqipqhSV+pn+UTgqluM7v7oNNnHiUMh/rxIRz6v7/no9xxmm/MlkkvjdHb9GKOwD37rBSLJqWu77FAlHZqOo+1nb0tKXdQPXehLAuK6zZiCpxmK1vFpn6DR6IfXQ4tdut8k+wP1O1niVStaVgoJC+QyMMiHokchEkNMGYDbakfBZoIMFuUwMwcQg4phDUUUF/nj3y6ip2gy3rRr5TAZDA0dQWemAI1Ih9RHrbearGi0k8GSgN+ihoeWm3iJzLx7PIhDgvmbAM888hWw6KvtddV09Xj54GC1Ll8HjKcbUDAGWOIaHziGTiKGpvgaD/WcwMnQO17/jOvQPDsFksWBiagqHDh2GQW9Cy+JWrFy1Bq8cPCh59iTrMO5iaGQUTz/1FDZuXC+uI8l4XPbBRU20Wi6Q/GCSnGanp7G8bSlmZ6ahVetQVV0pYz0VmMRc1IdDR48hEkmibdlK9PX1Sx4xc9F7T58WkLehvhZz0xMyZ/x+HyrL6+D3R4Qk4ykqFHIhVdU2uwXBgF+IAqdPHsP73/sOfOsbX0FWLHYhxIXXWU69Ot1YB9MhQ6XO4dFHH8RXv/YVlJWXoqmpXoDb/v4hqFQ66PWKe5HRqMG2LasQCPgwPDKElkWtUi/39PTOx95YUV7uEXv1ocERyaymQ0xtQzPCsTSOnTiJgYEhWdtr6mqlviZIu/fFlzA9MYl1a5chFgmhqqwMs9NTiPp9KHK5UFpSInEKPM8xW9lsNMtcoQqaABtB4Js/+xk47XaMDPRjZu4cwuExRCIhAf3nZoPweiuUrFkNo26M4mBD4Hp2bgoqVRbHjnZjoCuC7377F6ipLEci7kc6GxX7eKvLCbXOAr3eiQcefBGHjg2gtWUrYgkDzvWfxZt3VWLNCgsymQTSdKUw2aQOTOa1mA7GYHUWIac1IqfWw2BxIJakA4MJNPRisehnnjsti0NRJEh41ujk7EzSoCrLqIO8EDr5lX9IrFbTHWCeOLxgQ7twNpa+wvxZeeF8wXPP+OE9kpGus5rhLCmCwWoRYiqjMtTJBK68dKOYTZCQxbmV5B6vZf35emFbGklkkU8lcP+9t+LWn38LdXXFqCqrwLkzE1iyZAX6zvVheHxQgFuDzQ1vaStOnRxHMquBxW5GWbkH9fWlePDBu2TehfxBiTaYGJ9DUXG5ZKtabGZUVldI/T07F0JJUYUobLddvB1Hjx6WeCNxLgNNGBSnrYUHCSmso7Rao9RSdMiiJfDYyLCQN/j++W+5nhr1ellL/bNzsFrNWLdhA9asXafkg8eiMBpoQayT6BbO/a7ubnzwgx+VOASLwym1tae4BDd88AOw2G2YmplUIlDyWannAgG/4hKQSqDUWwKLibbScQFUuVbzGk5MzUr9QrJCXW2dgNK8poyOGhsbF/tosXKPRaHXGeSMqBK3FpW4QRw9ckzqqQKXBw0NDTh5oh17nn5aHFm419M62em0orqqEp2dJ+BwGMRhisSfmZkZTEz4UF7pRTCYQE1tjdxTExMzEkvGXGmekVWsU5kRP9/LIvDMc+E999zzn/ocf2W/uwDc/vWC4MIzLozAhRH4BxyB19f5+gf8gBfe8oURuDAC/zNH4I0DtwTWjMjRDk0TFMUtNGGoc1ZoMxVIhwGLjnY4E/D7T8DvO4tMihZnjTBbK+EurEIgrEJhaSFiqiEEo0HotAXIpQnckpU5hWw+KK9HEDVLWzVa7Ao4mRfgVlHPUolJkPG860ewgECsNLppnayAl0rjm+CJZh6gVUBBFuuKmpOZofwZ//ydFLcqNaIZSFMmn0gin5xFgT0NnSaAwMwgQv404gkD8ioPPGU1yOq00NnIFI/DoNJATTAzv6CY5bFv4X0rQLSMjQCS89+XgyJVmwpTUwEulX+/0JVQAC8CBgKHvfozsqXlWCnKOb4egcR5G8L5LES5EBKRqYC3CwdceU0ecBbyaXndFlTU89duAaQVRS1BdSqg5l9PAVWVa8zX5VsTpfD51mWU54FWRgpIQmbs+Urd88HbBTvk89/f+UDf+cpcZWz+yuPvAtwyM5OgjR55qrPm3dvS6Uk8uft32P3QQ9h58Qr4fRksW30Z+ocjmA6lkcxAmgL0so1GZjEw0CWNMdppqaBDXW0rxicD0OqZBR2Et7wUI2PDsFut0Gty8DhUsNsT6O7Ziy0XXYljR0KY9scxNjuFrt5xfOnLX0IiPo5kNAm3pUyabfQmYyYnh85g1CvAUCoh9uc8ME9Ojsv3iMmzIUSWdySaxP4Dh/ClL39RbKSMZhNKvMXzFm2QfDyyjtn48xQUC9BKYENLhdeC+nuejPBfAfMLCm5eSU4xi5FwlAKKMS+L1prKWqKBzmCSOURQgSpMKnsyzGVlFpzOABCQyKdw7lwPnHYTujrbsbi1Cde94x3CRKeVOG28aBUWilI9pABk8XgYWm0ODz9yPyorS1FbUSuKP7ezUHKAR0eG8fOf/xgf+cj7MTUzisOH27Fr17XwlnlF8bP/lb1ixeUtqcDaVZtwuqOX6AEuvngHTCZacueRSIYlm0mnofLpb5i7501t3le0l2Vu8ZMvPoIf/fyHYkE4NROD369GUWETYhEVjAba18eg0sRhtetg0BlhszqkwTI3OyPNGCrh+JXgrSqfk7wnki9oMcZ1O51KIpuKQ5Mn8YSKUq0ALGzKLtjP6U0GASUW1gaCm2wKawxs2LGJThIKrW4JfKahJuCajKDUbcZ9d/wS29ctFuD2TMdRBGYnsGPnWxBJZ/HrP/4JSzZsw7KN2zEVzCAH2tSaoM5rRc1F4JbLCYFbjU4tDdXW1hYB0AjWsVHpdjmEYPDE44/Barbg+uveIXsXVQTSuNQxq2pGcvnY3Kddm8vlFqs2AdapSE/QYjuNvFohJfFqUf/BzEwhI4kDAqUZOcXtQHLcqZpPS0OVizSbSJKfp1EJYFBZUY2KqmIcOtKBn/zkZwiEIli6fJWAuOMTU1i2YjXq6utFxc4mGBtaBKGTqRhKywrwza99AddddzUu3bEVjTXV52XcUpGysHfOT63XN70EEKltqMbU1CSWLm1DfX0D9h94BVazDZ7iIrGyI7hMJTsbz1u2bcX05AzGx0YQmB6Dy2GVZjCBSlo4Ul3Z2dmBlavX4IUX9ilW12otikuK0d3ZB4ebKiqdWKrSrnfHpVdhzbrN6Osfhlqnh8XinLe/zItS3em0iXrCZNKhqLAAzz/3Au69535RppUUl6OhvgkrV66WBpzdwUw2Eg3i6OruwNDQWRx48SmkQtOw2bSwOXTI5uJidx1LZDE47IfFVor6xmXo6BnGjsvehE1bL56394zwEiNPpa2Klu0E86moyElTLxhiZr0N0VgQLrcFZ/t7kYyHsbZlMfY+/TT2vbwPFZWVclFi8bgo040mi1hWvvmat2Fqag61dbXoO3NWMpqDvi709R7Gzp07sOfZZ2XuxRJscObEMvDl/fuxbNkyaZZyTRkfnxZ1GtcG5sUxP9BicSEYSuKmmz+DRa3L0d1zTmyotTozYvEUDCaLki/I/cCgQpRWyU1e7NjYpsDTOQK37F7z/wjeKpNJKhUpQQigzdctJITxzzxwK/UATXtzeeSTaTyz+3Hc9PGP47LtOzA+NgSLTSfqxWiSNuAuyUA8eeq0qD0ZARD2z2Hp4iZ8+qaPYcO6Xdh18WJcdeWbcfx4B46eaIeJ88DtEDV3Mp6Ax+GCKpVRcrpZy+jUFEUjkkoiHE2I7fb03DQKiz2YoR2iyYSoqGUC4gNfW12B2toyDJzrRmtrKeKJEFRaK4LcG0wuJJMamAxu+f0EyMbGRzA5Pg63y4wbb3gvjh4+iuLCUsmxhT6NcCKArq4ZNDcUi51pV1cHlq9ogdmiQTQRQV//IIqYsRjJwR8gyF8Lq86KJ598Bh94/7uwc8d2PPf8M3jx+efxuc9+BuNjY/jNbb/FZz/3ObzrfR/Ej773fdx5+x34wfe/g1//5LtIJMJYuWIl3nzNtfjhj3+DbCqKb3/ra7j9N7/FRVu3YNHiFpxrP4H+3m6EgwHk9EY4qxtxxXXXw2xzCDhppkqX5Ky0Au4KrYi50LyY8Sgeuuc+ON0O1DeShJRFUUUx1MkI+k4fhUGbw22//BWiwSjq67yoqijD4MCg4sShMsBY3IaPfemHMDsU0PN8V5a/bJM8v/Gdb/0uE49gchqpTBSP7L4XmRyzmpPIIwlu/eR1URVFS/NMOi2KPQI4/EPwjPaitP10uwvkXEEVqdPlwuzMrJihFjgLhCRBFbg4TUhprILFZseZ3j4saiFIF5OIE0ZJxBKzSKkHhMxoTFcilzIgEfMjrZmEtUiFjjNnUVW7BdlkNfxTeclQdDvT6O09CP1MBcKxiNQOiWQMVptF1L5KLa5FNJoSYofLScLLJIaHJ9Dd04WiQhc2broIiXQW074AquobEaYDRCqN48ePIRryo9xbhOvf+macPH4Ymzasl8zI2bmAuDqwdNqz5xl4y8rQtKgF2bwKY+MTqKiuQVFJiRBLR8bG0N5+UnKKufZyIIYGBkSV+8H3vw+nT3VgbmYG+XQGbYuXSCwBiVU3fvAGcaPoHWQ2bju6e/sEnCso9ErOaSKRElvm0yfbsaixUeqyF5/fI6p4g9EgefY6oxWbNm1F/8AAjh07CofDDpPRgHAoKAAv5/Guy3bg9t/8WmrEDKMNdLR7fWPnQrGLlyNWFrt3P4xvfPOrKK8olbxYgjV0cOA193gKBCRdt24VPC6LkFBILuQ8IeBOMg1JYvv2HRQFZHl5BTo7OoWwZLNa0NK2DCdOdks2JoHyhsZmOThR5Tw+Poq+3h4samhAPpfA3OQ4HFYTzp7plXWttKQCbYvbMDI6KkAVx7ilZTGWLGkV9Xj/2X6xOf78l/9F7l3Wa9FsDOlsROzVNTkNPvzhj2F8LIgyrwdOhxNTE1OwWY3iznLZJdtQ4HHiwQefgDZvw+c/80kgw4iSPOZ8UygqcoOMNZPVIVaxeVshRgcmMTg0h2hCsRXevLIOpW4NAiG/5NuqNHpkVGpojVb8/q57ceDIMVTXN8NZ4EEgHJNcUO5XLodT8lJtrgLk1EZEkioks1qkcrQPZw9AOTkLGZxEI5Vybk6w1pJz5Z9JvQtnR47Rgsp24fzBtYauM33PPoB0Po2CMg9cXjfURjU6T7XD43YjHYjiYx/5iIC0/KU8x/BsQZeI86Pc/9qRc+HndLNiHf3Afbdi70sPwWFV4UxXDyL+DC7fdRWGRoeQ12Qw7Z9CIsN6thCTExmodQ54KyrgLXPCYVfjD3+4DRazFps3bML4WABPPblX1LYr16zF0qWLse+VlxFNRvHmN78NV115DSanZvDsc89JXcEalvbJrItISuH/W+10aVBUoSSv8B5lHXH2TJ+4LjHygWBpljbljMrR60QFOz09ica6elzz5jehtKwcgXAYoUhUXJoI6uq0RrFgD4ciuPEDH8S5gSGpmRiPxYWHdurQGvD9n/0cw+PjYrUei4WFqMAz5+z0pDi1hII+FLjsKCstkbxprjWcBe6iEiFTzkzPSJ1K4mhLayvKSsvEDp92znOzsygsLJT7hPbsPNPws8/Nzona2GQ040/3PYCJiQksW7JU7us9e57EqfZjQrArLHQprgUuM5BNiIMDc6OPHDmKUCgm9S/LprLyCrEIn5iYhUZjRCqp9GNMBi1CwVnodQpBiTb1l19+OR588EEZ07/xcQG4/RsH6sLTLozAhRH4xxqB192a+Mf6eBfe7YURuDAC/1NH4A0BtyFayhAw1ItdMtTx+ZzbLJA1I5e0waTNwaCbgEZ7GulcBxLRMSSiduSSzcjmzTCaXfB618MXyCOWicDqMCPFnLks7dHIcKUNWhLI2KQxktckkc3RboogrJIpo3T35pt95wGwf7ZKU0nTkIcrgngLdkcLwMCCEpXfV1SrGgXIzSnKzb/Hg+qaZE6jFP5aFbSqMeSyXUjGuhGLTMA3nUAiZUBz63qMTsfhdjfD4VmC8YkQrEY2efn5FGtjRTGsALBsyPNzSjaPAt0qebEmgu20PiZQzUOAolAWdWEuN5/lonxfrFfnraA4Nhx/Rfz657FZADX57/l85XcrQPmCWmwBMOXP/gyYKq9zPkD6WmCVP1NyHBVbZzaulOcrh+iFhpwAGfPP0euMYqXEgyPVnQTtFz7DwrxYyD5bsF5+VdE7D/ot2OkugH9/tfEnH2VBqfHnzLT//Rm3VC2nkMlSzaFn71iUf3mVHx1HHsNvb/sBClxubNt6DfLaYvQOBjA0EYDF4RLwIhYPIBqbxZneE7jpE/+E2267TWx2i4trxErRYHQglsjAVVCIUDgkNrcqqvBKdaivs+GuP/4CjfVrMDGmRzCeQjgdx/h4Fv/8yc8irxqQ3EBVyoMMs9LM1FlmYLfZkEowq5jNYy/8c9MI+Gfx1FOPo6TIg+3btwoINTA4hId3P4kjx9rR29uFW275EdyFHtTUVM2DVQpJIJ5UrJIJ3ErGLDOEOS8WerDzSuqFa/dncoIyx/l93hcE4Lo7j6C42IPiYqWRSPBWUbgxOzePWCwtry+ZvBqdWPdyHKPBiDQA7BYD9r60B97iAni9bkxNjuHUqXZcceVV2Lr9YrHJTIpFuJKDlcoQYFNhYmIY9913j+QSffvr3yEGjJ7uvv+XvfeAjrO81v2f6b1pNKNRGfUu2bJs2ZbccQOMwTbgAIZQE1oOgRTSCSlAksMJgZwkhA4JOEAAN2wwbrhgyzbutqzey2g0vff5r73H4ibnn7NuzLk3a7GuZ8WJo2KN3u/73rKf/fwebNnyPubObUZjYw2CISe0ainWrF0HpHT45ZOPQa2W44YbbsXUhgp846GHUVZag2Ofnmak2by5c6HWyDPYzkQIMrGMi5wXK9xyNzfhYgUhtPUcx78//Quo9dlobT0PpbIQTU1XQiHN4cxhgSAMhTKFQHACp8+eg1ypYUcGdaTnZJv5/iFRkBB95CQtLynlwlg4FIJzwsEd7eQ6omzgcJhQtBnUHBUR6e8kQlLhhz5Hovaki0pHeN1QFIFIDMm0EGmBhHP4aH6igoZRLUcsOI4/PfcUKgv0KDKroZensXDuTIzavegZGkXboA0lDbMg0uYgIabcKzmQpDGTQsjiJAlKAnb6CiVpfs6qq8vZWUlOLLfHBZMxCzbbCLZ/8CG7ym/98m3shnG53CxAUoPMzx/7Me666052GBHak9YhyhbkuZCJD2le3wjPRqIs5aClYwnIiX5wIS+Y3Ag8/15Yo6gATIIlNQLQOHHGO2XuygjDHIPX62FUYWFxKXLzCvDCy69g27bt0Bsp07IK19+wDiWl5ejs7GJBk5oRqOhLxa2sbAV++/QvMaW+HMuXLsDyyxYxjp2y1zIZt/9z4daSb0JZWQkXo+l3oYIbvd/+/j40Nc1mfKvH7cGMpiZ0dnQzVm7ZkmXY9v77nEdIhe6S0mIulJ08dZrz2KjwTQWvmbObodEQujyGWhJAAl60NE/j3DmjKQ/BYBwefxQ5uQXQ6rM5W1DEcA1qOKJ7jmYSyryj4r8Cf337r3jxpddQXloFrzeM9rZOqNQamEzZKCouwPLlizE01Ic/vfEKZzYjFkQq5EPz7AZs3LIDCxfWoL3zPEQS2vOYoNFbcfJ0L2657X4sXbEa5zq6GClpycmChBqq4rQPyTRdpHgfklExyfVHGM1g2AO324a8AguLCkG7G6lAFLEIFU6TGLaN4YplV3IW9PYdH+GjHTug1mqh1CgZVU7YytqachzevwUaZRoOuxNl5aUYJNxpVhYLtVR4PneuG7PnNLK4RJg/KioSnnB8xI7+/mFEYnHo9EZGWpMo3Dh7Hu772jcRDKdhd/kAgRzhKM2lYs5RlmllCLDj9m+F22hGl/3fCbcXesoyOxYSb0mGzQi3Ig7HTmL3+1vx9bvvRUNdPVLxIDzuMYilEqh1ekRiKUx4POgaGENNRSmMWTrYbSNYOLcZD9x3Ny6bvxxTaqzsPh61OaDS6Tj90BvywVpUyO4fAWWGU1k3laFeCKUSRiVPeD3wBhMIR1Jwejyw5OeyO7SzsxsiCTVGiRhbSe5EhSyJ5tk1SMb9cLhGodErkF9UhlhUiuPHu9EyexnOn+/D2PgE+np72PVN88MTj/0Q61//M+qqazEy5sDQSCfuvOfLEKQEsNmG2B2dQhShiBcQxhGNx3DyTDsEYh1CIREmJoiUIUMqFIZerYE5JwfP/uFpHG49iGd+8zQefvib7Lj95je+jxde/D3mLlmOn//wEbz6wot47aUX8NQvH6F2OCxcuAjz5s3H08+8AGOWCv/x7O/wzbvuwvd+/GPO/LWdPQ2/x4WBnm5Yq2tRv2gZskorEA4GuQlFJFMglkyx259EeY4ySWYQ+t4JO/Z8tIPnBGqQGR7qQWVDNYw5Orz/8u8wPNAOiTCGZDTITRzWfDPOnu3DlKkluPaW2+GP5sBcvQJSpfHihNu/TcHgTQRb80iyQRJBbNr6Jry+MQjFUUhlhJSnpsco7zEFIloLKIJCDIVSiVAwyAQBEnDp96C1kJptwpEwI0BpjaC9kTAtYIwoPWcqpQajY2PcLGabcGBK/TR0d/fwekYkGxLPcvO1MOaHWZRI+3NhG/RAp5OjoFwKqS4OyBRQKGqw8Z12tO7rRK45B1/5ytWIJ8aRmlBzcyMJt/YJ+jkUbZKhDK1f/1e0zJ4HoUCGQmsFKsrrsG9vK7Z9sA1rrr2G16lQLAFrSRk6+vqxfcdOzFuwEB3t5xEJ+1BalA/n2BB6Os7h8Z/9DAf3H4R93I2pUxthMBiRoOsrFOH5F1/itYeEe4PRiGg8AX2WkfdYH3zwAXR6DUpKrPB5vThx/DjW3biO94VP/uLfUVRohU6tZSHn5PFjjGt+8YXn0dXZife2vIVYKozi0hIMj4xDIlHCnJOPnu5+NDZOR8Dvg8tug0wM9PV1oq6mkpu7/LEEQok0TOZcxpOOjo7weYIiBSh72ZilZ6xyfU01Xn3pOUjIsXyBakTEhc/zorWa7i1ybL+/dRMee+ynyM3L4QYwug96e3u5YYbeB5EwYnTPSEXcjFdRXsEUBdpLM05WTvn2EozbbIyKp/uP5vWjR3tgLdZDIlNzLjI1EI47nBw9Qeufc8IOg06LCdsIpOQkTVODcBp5piyO49Ab8zA4PMpO6ZbmFhRYC9Ayew6L750dHZzvXDttGpKUaevzMxLWFaAGFDHy8gqgVRuwcsU1aD30Kb507VrEo1Ec2LcXzbOmY8/ePTh17BNudnzttZegN+tw7dXLYesfZEGWKAbU4PSrX/0eB1uPw2RRwulL4M57bsLaG29CMBpFZ2cnEAgjT2+CQq6AXKHgBgi1Tsfr0bPPPYeOjq4MCjmZhNvjg88fgIT2VvQMqCn/VgR3MIXq+mYsWLoKxWX1vE4RmUHIiy2tLYlM/jrtzyBBLJlp8KZxn2wI+dtm3snmYBIV6UVf5z25Cy6fAznFJojVQM9ABzddjfQNQClS4T9//Z+Qy7XcGMo0ITE1LmYa9y72RWsENWW89urTeOWlX2N6YxlG+wfQ3+nBvDkzOTO7b6SLYz9Gxt3o6nEglczGjJmXYWDEhtw8PWSyCPZ+vBXXrbkKI4OjGB9zw+UIY9zmQWPTbJxtO4OSyiI8/dtfQ6vPwr59h9DfN4jKqkpueKVmA8qlJdGWfn9qbHG6XIw9JuGTCCDnzrVxo41MQvs12mtTzSLjVCUSDzVNOJx2LFu2DFevWAGf18cuV5VGBw0TYtwsyhJyms4pj/3059i0aROaZ87Gnl0fM8ZZIhSzUN/fP4Qrb7oDV665jhsvBvt6IKMDczqOgN+DdDwKt9MG+9gIZBIBUygMeh1jkKsBWQAAIABJREFUyEdsLoilUo5ZoObT4eEhjI6NcgNEQ0MDWlpms2BL+1Ry63N2dZJiWzJ7Y4rvITx3dlY2JuwOvPryK8jKMuCGG6/Hn//0Cs6fPwuzORvdne2Y3liLcCCAwaFBmM0Gbvyhc4LRZAbVMnr6BhEMRKHTZiMYikGppAYTJZwToxAgynEt9PyTmHz55ZezcEtj+0++Lgm3/+RAXfqySyNwaQS+WCPwedbSL9ZveOndXhqBSyPw/+QIfD7hlnI4whm3bUqXwYKyG0LARQkJ5bEpxhAM7Yc/uAdyuQ0KiQyxsBjhoBgiqRBudxJq6TKo5QuhN1QgkgwhlnYCggQIJ0YF/lRUCiRMEFFBWhxAMOznAxR3FJIjiQ58F5A8k6LfZ3mnScrTyXTe08fY1USoZEJTMp8oU6MhJwAVX2RSwoYR2pVcd4QD/tdM+zRuVDzweT1ALACVchAQHEEicRxioRMmfSn84TBOd/RAb6qGy2WBVnkdygqXIhQe5hzgjBhFxX1yJmdwmuTWISxnLBbnwgCNA3WokqONrpdAJGbX7CSymP6XXuykFVA3dSZXlsaDXhIpCQeUxUgHLUIlU7YwZf9kBFsWpmJx/tn0+ckDLrsJGPNJooz4M1T1JGJqUuTNuM0EjFaka0WCG11n+jj9u3S4p2ITl9bokH3BuTvp7KU3TSIvHVrIgUZ/Jh23jB/lzt+MOM8HmwvXfvJaT+ahfSbuEhKRCi1JQvH+E132/xLhljqzSVgjtLaQC8LpZAwKOTA+1oFHvnEbCouyYS0uRs3UhTh0bAQJoRWhMN335FCPwO0dgds9hKqqEoyPjaG6egrsE1RUNsIfSCItVMLp8nIhQymVIRxwIMsYwozGfPzht/+BIutU5Fpmwu7xYNzjRDhkwr33PQBv8CCkAjFkyWKIpXJIlWn4/R7E4xFoNSrGJFPWmNuVEW7NRj1yLSYsWDAfPV3tGBgcwieHT+DQkePYsnUr3lj/Z1RXV0OlVl5A55IrizBycZBwZyRUciIjtNLB/L9ikScn80lc+t9eX7q3CQn222eegNNpY6xjw7TpqKyshkJBOa5pFiHFEhlk7CwVIhiIcFGW7lGFTAmpRAizUYP1r7+C0ZF+NDdPg1ohR2FxAY6dOM6ZonVTGlA/dQb0egO6B3rYYUvjQQWaQwc/gVqtg9loQZbewvf800//FhVlRbjllusgEIfx+BOPoKCgFOtuugcpcgQIU1h3y42oqqpGcVEZrl1zI5JxIWeLWSw5nMklEhEOPpNbTbjVixNu+WEF0uSsG8P53lP4yRM/RkFRGRSqPCQSWZDLrIhF5IjHyDHvh0pFtLkoWo8exdCoDcPtHbhm3TrMa5mDeCxTnKZnjVwiJICQUEbFR2pUoTnL6w+yaElIP61Gy9MyoVkDPh+vAYRSy7XksDuBsqQ6Ojt5DqHsUX8ghHhKxKhkKgYnknHOa8zSSuEc7sburW/CrE6jsigLZq0EBbnZkCoV8MWT6LV50DnmQeX0eRArzOjsHYdOmQOxQJ7JuiXRm/CIEnL10/wqwrSGes5po5xbmgt1GhVOnjyOQ598wmvH1SuvgUZJQnScxX7Cfb7y6ou45ZZbGINmsxPuDEgQfpeK+ilkCv2M9BdzsUgqkkJAn7iAuc+g51OIxSOfrU0099HcSKhkcr3QeFJuViTshVzMOAR2iGt1WZzzGQiF4feHsWffARw7dgrlVTW45dbbeN0hOgExXzM5piHkWPR44bmnIJEkcdcdN2PRvLnshfw/KdzOmT+LXaokSjgmXCgsKkZ2FmFlBewc2r1rN3zeAMLhBDcrNDZOwbjNAblCB6VKw/MyXYMVV12FGTObeK0qLCnjeVEipVgFAYxZ1PAlRMAfQirq5PvC4fJDrc5CLCmEw+UD4daHh4YhkYoZTU3Pl0hIzWNxpNIxGLMM+Gj7DmzevA3ZWRbEEwLIJUqeF6iZYNw+imQqxnmTlCtOIlTA6YJ3wglTthYFViNOnDzGTprK2iqMjnkxOOTFimtuxoPf/gnaewbh8PgxPDyCyoo8xKNeBH1+0iGBpAiRKK2nlEueJm0Tfp8T5dXF2LNzG1oPfoyq2goMdfQg4LRnctbo+RGJ4aIiqtGA4rJinD13Gr6gB75ggN2gCxfNYGSjIAy0nWxD8+xmXkv3fLyfcdEzmhowPDKM+vp6xkeO2WzsiOM8b7UGfR19MBiyMWqzMYLYaMpBToGVC8D33vctnO8aRHvHIGY0zUckKoRcqWMHiifmYcfttErL3zhuozxnEa7yHzpu2V+b2Y/8L4AtzeypDMYyFYOMnMnJNHZv3IL777oLMojQ0jQFFWWUKzoMo8mC7bv3IpZKw+Hyorq6htGxdL2LC/NQX12JJx5/GuXFlB2dy9hqQiCnyGVP7qFgEPk5FvhdbgjiCc4hpD1jipqFpCK4AkH0Dbvg9iU4NzpJpX65FCqlGsEg4bcTHAWRpVVhZLADtZW5KC6mRh8tOnvbUV5TA/t4EG+8foQLtzodrRFp9A/2I9uoRyjoQcPUGljMJgwO9HOh+Fx7P/IsOTAayJkWgd3pgsGoQmNTGVRqGRLpFLbv+gSxhBIGYylGRwJMJE4Gx1FsNeHLN6/D7Xfcinf++hb++uZf8O2HH4ZGrcYfn30W3/v+D1BSWobn//P32PnRLvzwew/jj888gVg0gJVXXc37pzfefB+zZ9bjq1+5A2+89hq+euftCPg86O9sR93M6ZCGgxCr9ehyB1A7q4U2j7Sh5CgGr9sDmVLJFAExRVxkNnNIR8KwDQ4xXYFyJoWIQWvRQRAcx6efbIdYEER5qRknj+3jmIHyMitnfNO8F46l4EMlKmffBZHc9Nk+j++UC3m3/+3h7m+FW/oiAT18k8JtAJu2rofN3gO5Mgm5koRbIm9EGVupUGlBebYkYlFhnt77ZJwLLXrkCC4sKuQxs49PcDwArWnk4KY4C2oW6+vth05PMQRRzvSeP28BNm58H0PDoxxH4PUQwleOhhlWiAVKRJxG+F1pFBXmICYYgjvUj3FvEMmkFWXFq/DeW/tgzc2HWDwBhTyE/BwFx1UQLUetUjKal2IrqGmso70HDVNm4NyZTpizC3hNP33qPO699168/dabLGElhRIkRRK4/UEcO3GSc5BHhodYuFUrxNyMoZaJ8P2Hv4X20x04dugsoz2Ly8rwje9+C+tf/yvsbie279gFhUaDgsJiRniTSzYnLxdVtdXYtYucuTkwGPTw+3woKSqBRCTE0dYjuGLZcs7hrigrx8e7dmGgb5AR+XPmzMGRo/tRN7WCRclTZ85Dq8kGUiIUWIvQ2noYSpkM0xumYOuWDWhpmQ6/x4mcXDNs/gCslVWwjdvhcLlg0Bt5PaVzAWH4i6wF8DgcmFJXjR999zvcIMXXNtNlctF1gkxzVZTnWbq/tm7bjO9//3tQKKVMjqAsWnLM0VxPOZvUmCgSiOBy2GHNt/L3EZmip6cbwwOD7PRTqRQck+D3+tDQMA0TE3bs2HEAl1+xGCq9HnkFVjTOaMK7776H/qEh7P+4FUWlFsxumo5DB1qhlAhRVpSNonwLcs1GtH56BimJFtObWqBQKnDF5VfwWbG8tIL3HXweFgAKpYqvBxNlYnFIVGoEYwnO8zZoNFhx5RoM9g3i7q/cDdrgtB48gEXzW7B/7068ufFtRnDv3roRTmc/mmdPRTgYhccZhDilQklRDZ79wys4ceocVq5ajS3bNmPdnTfh8quWYO/BPXjyyd9goKOTtDfUVuXjheef47xpEugtFjO2bN6AbGMWO6cdjnEUFxcjFAygq7cHDnJUBiIYHPXi6utuRV3DQqREekx4YuzAFQqlfLal8xS5kWmOoUYJsUyPGB2nL5wFSZydbNYgZ32m2VmSESIvnHtpP5LsPIDuoU7UNJbi2LmDGB7vhVIhRn93H6LeGN59azMUcgPzVZIJiuSQIJEGo/gv9kVrI835b7zxB/zwhz/G9WtmorrciicffxlKmZSbNoLRCCpqLJAo1CgqacChQ33Q6KxweQJoO3MY0YgP996/Frt2fAjbSAjffOheGHT5eObp59mhfvudt+KWO27G3gM7cejwYW4Go/WScplNJgsj0SNcO6H4EqKEyJCbm8dxNydOnMAQC5PZfG/R+NG+lR4HaiKhxkCf28245OuvXY26ujoM9PdzkwntkwViGTczVZZXsOtcq9IiGokweaiirJKfSFM2rQVRFnRJ2Gz99BRODjihMFCedgTpZBwhvxde9wTyLSYEfEQdmUDAM4Fw0Id4lBpM5Zy5nRRI+fxHZw9qFDSbzUwqmHBMcP5zKBzAvHnzuLHQ4Zxg/Do1O0v4XCiHTmtAIBDm/RLlm6cSEfzHk7/Bjp0f4aqrLmdU8uZN78Bg0CEa9CLPbIBareLfleYZapwgTLlUosSEw4NIOAGLpZDpCDKpikVxh30YlDpDGfE0dxG16oorrsBbb711ofn+n7qLLgm3/9QwXfqiSyNwaQS+aCPwr6ngf9FG5dL7vTQCl0bgCz8Cn0u4DQxConAglVIhHc9HOq3MiIH03wLCQPqQSB2FRHEYOmUPxu192LfTDp8zhUWXTYVMM87F9s5zVlQW343CwssxOjEKscoDgTAJlUIHrysMrSofUkE2AkEvIKFu1gSLsVS45wzESPQzgZWFGwEYkcVIv2CQ86E4U4tco5SZSkiiRJK7dekgJqaidySCeJJ+poJzTfiAKkxTgtlnAu6kK/T/hpibFqSQEkS4OKAUkThzBsA+CNJdsI9OYOuGNpgsBkxryYFcT9kwGkwMLMLsxgchUdB4hPkepMMjudKo65UOHOQQzOChybUziTvOONnEEmkmWytOWZKZLFkSbskRwIVioQCRMAlMlLmUyX2hQxV19Wbcqxn0Mh1qCFtLRV0Sw2lMMyItLZks47NwlMF7Uu4u5QNmHAo09vR3GlMSawmRRAULEiHo59KL/n0qyqRTSYSoG15G7yWTXZwRi+ngnGBBmIobjLblDNyMUD8puJLrgTNzqUYsEvHvRN271N3KGXypjKBP/yY5tejz/L0k7sZj/H08Dhfwz+zm5J+VQlqYwTb/Kxy3mZgmQqfSGMe4QQKpGEJeF/bt2oYD+z9Ay5zpkKpUGBqjDKdsDI8BeqMBfu8AIlEXzGY9rlyxDJs3b2CHQUF+CUZGPJBINJDKdPAFokiS71AsQyqRRjJGWWxUqHQhPycHapURb7+5Azn5eejs70VZ6WwsXX4lEsleLrgirodaoYJQHIdMJuLMNrlchkg4iA8/3Aa/14tTJ45j0aIFUCpkuP76a9Hb28NFtG3bd8HmdOMvb76JDe+9C3NONl9/OqjSdSIcLhWLKCct22S5gEpO8XM9KdxyznFG3v9sbp5s1KD7hoR4uv8IfZulE2Pz5r9iaGgUhUUlaJg2A2pNFoJBcsZKEYrEkYyTECrj54vuK84mTaURi4Zh0Clx6NDHfA0ILUj5aJO4Oyri9/T1cmHw9ttvQ2FBIRQqGYIBPzemkCuTHHVFhcUsUIklQs6L5txGYYRzYxOxIOd9Ns9agjWrr8W4fQQf7/0Yz/7hDygpKcNPf/oECq0lPC5ajTpDF03Ts5iGRET+sIt13DKfHMloCEJpBLv2b8F3fvQNLL3qasTiSthsgNlUj6CfXCm5iCcCCEcc0OhEqJ9aD7c3iGeffRZLly5FdWUlO0JUCiVj+qjx4pePPY6IP4DaaQ246847+ZmKUWY25QD7/eho7+I5oaiwCPn5BZwtR9eOEMCEVSaxjARTcgZS8ZuEmGicHmoponHKI6Z/KwmVDAh6R3Hu+D6UFWgxo74YbvsgutpPYdbs5Xhv61Z09o9CZ7HiunVfhs3hRyJFGcwiSMQaiEUKCARSJNIiLlQmkjFkG9SY2TSNnTDhSAgyGTUAgbGRc2bPwtiYDT09vbAWWNmNOTw0yoLXc88/h/nzF6C0tAxSGdEOhHztSWATXcjdZKR/mgTDTEOKhDJlyYl7IXedEdCijDOV5l6ao6jImGl+yTSjEHpUKCDBPhMbQA0NgWCAfw7N0YRnprlDqVZjeHiUHSjkLpCIpZArtJn1QpJGeXkBfv+7JyEWxfGtB/8NDXV17ATlzFWazycdt3SzfR6uH9Ioryhjx3BDwxS4HE5uyCEXttmUjQOffIqCAjPuu+9+9Pf3o7X1COrq6jG7eTaG+ofhC8Vw061fhsvn5XmhqrSQnUSJtABZ2RYM2lyQygg/l+DcN5k4AbWMcNJBKAiLDBK6k1xUC/gDyMs1M2o9k8OWWfso25jGXCoW4K31b+DDD3dArMxmJ5Oe9gmhAK9/UqWSkQdKqQBCsRBStRbpaAwRtwv28TF09nXAH/ByZjc5guQKNX74g5+hfmojzp0fRN/QOBy+AJRqDTQqMf+hnGaFXAWVQgWJRM5rMuWmUT9VjsWIkbEhlJYVoH+wB3t2b4dKlMLRg3vxy1/8Ak/++5NM2sjOycHevXvZRVJaXoIx+wi8AS90BjXOtZ0Bmb/yDPkoMBei7exZXLPqarz19tsoLi5CMpWGx+vmBovevkE4nQHkW43o7etjp4xUoORnb/bcWQjHEmhr78OY3QMBNbmoVYjF0qgsm4qvf/tRJNMyON2ETY1DrJAh6HFhaqUFl82ZAlrhRWnK9OZFORP0x2nYF3rqMtu5zOuCcJtZcTMzO7l16HtFyQRSoQi2b9qER7//fUjSAjxw/50w6GQsdJpMufjVU3+EQaNEV98QpAolKirLWfAkXGGOKRsb33kf1ZUWWPItcPu9SIuE0Bh0nO9LDUxELxDEk5AKREwBoD0kiY0SmRRRIjNEZBgc9kEsk6G8qhI79+7m7ExvwM/7B5VSBqkoyfeiUSdGTVUhLDl6HD1+Bnn5FgwOj6OtbQzZ5gIYjfmMfuQidCwCj9fFOXxU/LUWFDDGtXfAhhTFWyTTqCwvRkVVCZRqylKVwWDQcM7n0U/Pwh8AxBIDFHIj54vPnFaEhx64EyXlpSiurMSObVt5b9y8YD7vw3razsNsyYXH5cbmjZswNmrDgvlzkfA72bFEwhrN69Rkkl9TyZnao10dcHZ3wWw0YGywD2Ih4HU5ock2Qpidjbpmour42LVmsORDrtZCotTyfMRZ8oSCp30VYfOpgZKeKRKFogGOdRg4fQgmvQhmoxyBmAsCL7kMQzhz9gTySyth1srQ3tUPS80q5DXcCkizPiM3TEagTJIa/uFh7f/nuGUZhB23KYQyjlu/DRJZHPGkH0IJ7ZMzeewanQHpJDU0EvFVgHgkxvtGKWN/k7wfKCmpwLGjJ2CzOXnNpvXDWpCH7Tt28P7TbLbA6w0wElOj1uJsWztUCjU3XxQVFaOuth5jtlFseOdtWPPKoZWXQCxQIzffBE94CHnl2RAqtFh19T0IRvX49GgP9u89jMJiHTzuYYTHj6C0tISzXsfHRxEM+lnAVaqUTE9IxlOcaZ2TU4CR4XGMjU7g2lWruYmsZc5cznvs6RtAQWkxtm3bBktuLjcxCQVJeFx22EeHMXtmA6ON9+05iMEeGz7asQf33fc1bsaYcJLDrxfDoyNQatRQqlWIxCOcXx+NR1FUVIicPAucbg/PuRMTGWTuyMgwbKMjTO2gfddtX74darma6RZ5eZmxor0OxXHw2SeUaQSyjzvg9Xj4Ob31y+sw0NfFrvRFC+YiGPSif6APwWQKOw4cQF19HQuglFWpN2jg97lYLCqyWtHR1o6F8xbj2w99F+lkJsCAM24/hyeS7kPav4rofCdIY9sHW/Dwd74Ln8/JzUJEPJCKxDzv0jmFKFGFhcXw+sI4f7YbTU31aDvXwbhaIkikEjG4qEHI5+XzbiIpRlaWFkqlDOfPD+Dy5Ytgd9A4mmHJz2P0MeXdB0N+ps/LpEIsW3wZvnLn7cgvKsRYXy9u/8q90BvzMX3GbP4N586dz+cxeh+036VrQ80WtEbSHmzyLOQJhCBT6rmJJ9ugx5SpTSgrKsGtN38ZBXm52LZ1E1pmzmCX7803fQlScQq7d38E22g3rrh8IULBGEL+BKRiHcQiDX7/u5c5z/O2O26H1qBBUhiHPkuFlOCCU1ephk6jRlFeLlZctRy93Z3Q6ajZMobTZ0/jO997ktG6DXUmvpfLSvJx+ZXLkJJJEUynMe4M4Nq1t2Jg2I2BUQ8qambA5QtDpTFCIlVkCDtiInrR9ZIgHCV3uoxFRlqhSICn2Bki7tCZNtMQTlErmTWB6hJE8xn7ZCukCgECMQdOnm+FwzuGgoJcjAyOQJiUYNN7H/Bek/ZTtCek+gTVH+RSxUXXlOg9R+IxPP2bX+J3zzyFkgI1EjEP1Ao1csz5yLPmI5qMQCKX4czZbihVhEX3QWuwoL5hKoSiBLZv24zmlno0zZjG8RBLlqyAVKxBa+sJPPTNb0OllWPztvd5PcrKNiLFLmQqBAj5PBNPkhhL5yQxZ9yTW/bcufPstCXyAJ3jKO6K9tIUZ0GN4EQiICIPidWFhQXsZtVp9JkajUKZabAHNQsomUxA5ze9PtPMQvWCwoI83r/SeEdCmWbQGO2/IhGo9Rr85f396Lc5OTaCnj9C1lNUwgTlXRO9DQkkoiEEvE44J8YQD1PGtxg1NQ08p8cSFMVCpLdM7YJwxrQ/oiYJt8cNuVKOmbNnoqamGja7B7aJMM63d2F8fIIbEi0WC9wuD0ZGxrixwOV2ch2FGgKzsw3INhnx9hvPY0qVGaYsNY4fP4HsLC3a2/pQaDXBoDPCORGAzxtFMJRgakuCUoh4TyhHIODiMyORi5xOB664YjnefvuvPIf8U5Qw4JJwe9FP26VvuDQCl0bgizACl4TbL8JVuvQeL43ApRG46BH4XMJtsBdS9ShScT1S0XIWbhkxJIxCLIxACA+EkmMQivdCIjyPnR90Yv+2Ioz0+VBUJsc3HslDVGDD6HAJRvqr0NL8dYiVaqSkbiTTCRhUFvz40SewcsWXUJBTiDfXv4nlS+dykVWr02LPrt2orKqCkfJikgkWK+2Ue0jIMrkC7R3t8Pv8mD9/Pg4fbuWN/JKlS7lI/KfX/4yqyirucCScFrkhOru7UF5Whl27d2Nqw1RIFCIodfQ7gUVgFhzZFZVxkv537r6LHnwqQgoTECniCAV9UJHLQ9IGsfAI4qFRPHTPbkwpqcP5jhAK68fxlYf0iCRkaP90CpTCVWhqWcg4MnpPBw58gt7ePu6U3rVrF2M7BwYHYco249Tp05y5tWzpcozbx1FRWYbOri709fWhpbmZc59GR8dgNGZx5iIV0j85cABFxcVcLNz+0UdYumQJI49ILKeT/e7dexibfOUVK3Du3Dm43C7U1NRwcY8ypgjh4/X6PxNns03Z3OX/3nsbuNt21arVfOAl525PTw927NyBNWuu5UJnaWkpH8BOnjrBhZKZTTMYK+p2OzlDU6NR83UjvKZWq2Y8KbnPTpw8CZvNhsuXL+c8phkzZ7CITe+ZDjeEXcrPz8f27du5e3blyqv5MEduP3JekSBEOF4qno/b7dwtXFdby4ViqVgCp9vJB0p6//QiwSUtjCFFbtt/geOWhdsUaQUpIBWGUECNCzFEAk488oOHuVBD1qzLr1qL3gEndu09ibyCaiSSHgR97ejpPg+tTof6+qnweoOYM3cRtmzZDpFQAaFIDrXWkMEEJ5KQy6kIn0A8EodYmETA70KWQc+H7v6eAXaY9A8NIj+/FKuvuw52xwg7RJAUc2ZPX1cbjh//FMuXL0d1TQ2LWjSme/ftw8d79+Kuu77KHf3XXL0SZ8+eg9fvwzsbNmHC48Wbb72FP732CqoqSvm60bWmwjIVNkg4JTdrbr6Vcb10kGbB+MJr8tn82/+dzEtlMZ+cPmJy2CXhdQzi9dde4vEoLClnd5ZSrWNMIXVO0z1H2HRSCzK0Tg6GQyotZLyqQinC3r074ZgYQ01NpqBNxVC/N8CiZDgSgD/oQnl5CfQaLabUNHAOrEGfdaHxIQa1Vs4Oq1iSXJpCdlRTZhjlfjm843jkB49izcovYcllS/DUU//B+gbNaSUlJbjpxpvQ3DIn460VixCNJnj+o6wpKkCIyI12sS+2tpGQ6MOp9kO498G7sOTKK6BQ56HtnANGYy1EQiPCYboRE5BI44jEPHBwPpQIQ0PDmDF9OiMOyU1FuVWEGyOnUSQYRPv5dnZELJg/H8l0GpFEBGqNlsf5j88+D68ngOVLL0dT00x+DslRRQI/ZR4SetvjdSI3NwfxaAyjY3YWjxIpEWfxERo1Eg3DmKVEOOjEQO8p1FXlwePox6Z3/4qgP4BozAi9QQeNTs2o4NLyYnz7O9+G1xdAIJREX/84BCI1BCINYikpFEodi8ZZasqAM2ayDCNhFqJpnB2OCS6EU/GJ3EIkeC1ZsoSLx+QOoKxkr8fPBT2auxIJcs+mIGCxNUN+IAefUEyNNNQgkYZMIkaast842zfFcyg5E4kKQcVCeg/07HCzCjkESXBk7LyQ//8kDpwRfvQ5ARj1RkWjnNwcJBIxLrzSmkZ4cHKsJdJ0X0dRXVWC5559GmaTFqtXrcD0KQ3Qq5R/L9zSPTWpsH2O01FebiEX7ZQKORqm1LOYoNNqUVxkxdatH8BkseC++78Gr8+Pd97biFnNzbCSSNTXgVPnOzFn+dWY0UxO4DgKjEo4xwZhMudAojbCzxluSohTCchiPkT9TnZY0rxIGd6BYBh+j48Ld9acbHS0nUIiFUM0kUaQ8lxlUnT0j3J+7Z233oKt776FzZs3A7oCyJRZSLjHkKXMNDNFBXJALIcMMUrFQ5xQyEoFtJI070uidK1SgC/gZ7yr1+1E49R6uBwOzGppwT33P4jh8QkIpQouKNLbJEcnmaYzebek/6S5MYWuI6GhbROjjB9UKGXsokvH/OjracOODz/g63zLupt5DTxz+jQ2btjACSkeAAAgAElEQVTMjlm1VsfiqtliZGyxRCSGQiqD1+1Clk7HhUeHfQKWXAvvDyiXjdYSyrCjaAWaZ+lyu90+FOVWwB/0IhB1QiBWYsmy1egf8sCUWwCbe4hd46Vl9Sgvb4RYpEIw6oRQEkc6KUc05ENViQmL5zVAnKSY2DQElP1Iat8FOZZ+iUz7QWbOzeArOWDwM9E287k0I/ZFlHObiGPD+tfx2I9/gmQkiB8/8l3s278L1RWVKLJY8crzf0ZleSX27N2PcBqM2Q7GwjCaDCi05uPtv2xCaXE2cqwm+CKEhhZDICRSCxXoJRALSFBPIR0j2kgmQ5meNW7kS9Pf9bCPR9A7MAShSsLuKXfQg1A8wvu7LKMWpcUFSMeDGOzrwpSacowM9bH7l5pWWg8f57VHrtTjyKenMGvWDC6Md/f0IBmL46orl6G3u4sdqrQ3az3ZBplKAoVUiatXLkcg4GVBp793kEXTGdMaMT7mQiohxsSEBwZtNua1NEMgdGFkpAtXrlyJVddfj7fXr8f7Wz/E/f/2NUZcvrdxIxZethhfuvFGPP7Y49i4cTPuuP02nDjcCue4A4sXzIM1Lw8bN23DtOpi3HrTDfjzyy9AJZNiVuM0FpdNtC/o7oHFaoLEIINQIUNP/wgcwSiqpzWhctosqAwmJDjVQ5CJQUnFEQz4+L6ntYHEuuGu8xg4fwLFuQaoJAl0nzmCkd42VFcUsXONhNFDrR1YtrwJbR19SBhmYNHNP0Naavg74ZbW/P8V3fEPFsO/y7flXR2j0ukPue5ff/NlSKQpxlArVGJASPniERbd5AoZRAIlRoedUMoNyM+1cgZxb08HCq15F5q0FHA7QtCqzfD7Qugf6sWcebPgcDhZaCSnM+25KB+WBDvK5h4ZHuFsR9oHEzkmS58Nnz2MhqkzORbg1NmzcPt98IS8aJrfDCU1MqUpr1MOhyeM3v4hjDvGOStY1HMUfX09jDqn/WwoFOB5hN474ZtJAMyxWLjhiJoZR0ZGUV5WgXNnOrh5bfbsWdi/fz+cbgejjM1mE4+9TCbGjMYGjg2gZ4icc23t3Th9upPdZtdeuxZSmYrnsOeefxHmHDMmJsZgLcqDXCHE+MQoZ3cvXjIfIzYnXO4wTNnZ2HdgN4xGDfr6u1BSauUMx46ODqy9/kZ0d/Zh+4e70DSjGX5fhO9vcqHRWY9c0tQMlJNjREU5iY0xLFu6CFJpZq9mtw1zlu2obRQqnR5CckumE7ymiyVJaLQkACV5L0eiXCouwpTaZtxxy4NASgmBQAUh/UMkVl3ki4Q1EjxJ8KN5bteuj/D4Ez/D2TNt0GolKCst5vuOzkzUwER7wEhEAH22CefOtnMGJ4m+BbkWdLafZ8cx7SdpDbeNO6DV63meomdYq9Kg/Uw7ptSV8HvNMlK+ehixZAItc+djw6YdsNmH2VXdNLMJOZY81FbVYf1f3oBteAQKmQJqtQYLF1zGkQAvvfwa7r77q3y+ojWbmpppn0pjTeI4USEgkDIJQyaVY9nypZg5o4nPkrVVlYxj/+odt+HPr76CR3/0Q2423f/xbgwP9uLypZchFIzA5w8xBYMoOn/44wsYtztx7erVfN4kQk15eSmcTjse+/nPIRIQgtaIdV9ag9rqcrgcNshVchazOvoGcP9DP0K2WYPp02egu6MDZUUFuO/BB6DPNkCmVjOW+HxnF7q7+zE+4YY3EIPTG8JVq26AJb8Ug6MeSKRaJNMiFuppDyeXixEngZFIDUhwHAfhbqsry1nQJtpKKiXkRjyOHhLFEO/pxNHjhxAMu+DwjOLc+ZNobJyGTw4cRGXlFLzx+juQyzSZ+Ala8whhTlSqz4Hipj0hkRhe/uPvsHPbJtxxyw3oGeyBRibFsVOncKa9A1KVgt22SEoRjwrg90RhLbJCohKht68LVdVVvH9obmnhPVddfQPmL1yM/PxCJsUcP3kKYpkUBsqL54yPC3OlgM7GQm7EpnMaReyM28YxOmpjATbbZOYxCQXD3NAiEmWibTweJ5/1yyvLUFJayusdnYuEYkLMa5l8lIl9EkImEkImoYZrcjVTc3sGl0bt9bSXofdNZ3JaG7nBQAAo1VrEBBJs/XAHxuwuqHRZnIecFooQCISYhiNEErGgD+l4GJGABxG/FxPUnZoEykvLYTBkcf2HkOP0j4qlIoSiYa5B0bpid06wGGvMNqJp9mLs+PgsDh89zdeT5nJqDqSGBo4yFoogUyr4OaUlx+l0cmOy39mF2hIJvM5edLb1oKIkCwpJCrFADCZDHvp6hjE85EYwlOQGCdqnEkWHnutIJMTrA505nC4HLruMzvObeWwmiWd/P1VN7qo+m8MuCbcXOZdf+vJLI3BpBL4YI3DxO7Uvxu916V1eGoFLI/D/+Ah8LuE2MAapLIRUUodUPIfdtiDBVhiFEEGkE05oDZ2Ip3YjGWtDKizD+39K40RrGFOnFWHFjUmEJaeRTlVj984kpjd8HeVVLYikfIwtJEfIv339AUybOgs15U3YsnEL7rh9HY60HkTznBZ899vfwW133g6NSo2+/n5MmzYNp06egkgiQlFBIYxmEz7evZvRMafOnOai5A9++EMMDw3h6WeewcqrrkLr4cNoamqCy+lE/+AAqiur4PZ4uHBy6NgnWHvTWtRU1mBgZIDFo0lk8D/eEP8PbiJBChKFGKHgBATJCWg1vUgnjkMqiOPXPzsIUaASKWEMdXNcaLncjUhchv4zzRjqqsWK627ig4hapcaLL77IzqplS5fxofyee+5lh1ZXZxd3wvoDlEmk4MLssmWLcfLkSQwNDeHur96NMdsYXnjhRfzsZz/ByZOn+OPkQKXi0rx5c3DrrbfjV7/6BR9kOL9GIsHWrds4h2rcNsEC65QpU/jjtbU1cLk8XIynjlsSSwl/ueqaVfAHAnjqqd8wqu2yy5Zw5yoJaaZsEzZu2oAbvnQTpDIJ+vv6WGgglNCZM+fQ2NiAQmsR+vp7uZi0aNFCRorRe9DrtXyQnDlzZsa119GBkuJiHP30GK666kp0d/dyEcHn83FBm/LT/vKXtzinRqlUcU5NVVUlTp8+w93/9DsODPRzafjIkSO47rrruIBGYpnRaILL5cTq1asZKR2OhyGSpJAiIfVfJNxSwZO69JEKASnK/aTCSQx/eOY/MHvWHEQTIuiyCvDJ4Ta0dQwj30qos3FEw13oaD8Li6UA0xtn4uSpNixbvhK7du6HUCiDWKqA0+VhsaSstByjYzY+QGvVerLvcRFSp1VzYVKrInxwCr39/Wic1ogVK6+G3eFiHCcJSB9t2wSXfYSLgYuXLEGh1cr5bZTdduz4CbQePoIv33obguEwi+eDQ8N8D27Y8B5G7ON4f8sWPPWbX2POrJks7pCbkE675NIhByGhmPPzrRmUKGmpJK5eEJMYnZ75Dx9gSZwiEZWKB3SoZ4PXBceITiHArbfcAEOWGV+55z7os8yMP6RiOrlh6b7i2GZyrBPRkYoFjMpMQSwTQq2R4tChfRjo70ZtXR0jzwQpEXRacoSGcfrMceQXmKHRyBD0eqHXGlBeWgmTKQelZeWQSuUQS8WcpQtRBgsqlpBAHUQiTZ39Yu5YtxhzGTv86muvsAt9x47t7Kh84N/uw9q1a/lepcIAfUxKSPp4ggsEQspcushXOpHBgyfhx4Ztb2DTh39FXmExTJZyDI0QCs0IiYjylpJIpqMQS6nAHWR0qSAthNPh4E5zQt+SY5SeT8LXhQNBRnNTlptGpbyQyatBgtkGJFbKsXvXXhZuqyqrUV9XD7lMCtvIMHJzsznvMRj2QqGUYKC/C4moH2XlJRgetWNoxI6UQIpINAGNTgefz4vjnx7hLMnRgW44xocglVDNUYmUWMWOkRnTp3JR2Ou2466v3s5zpdGchw8/2geRVIdYknDfRtjtPphNRoQ8o9zAQAI0O2CFQs54IxoAibgMahAIeK0oyM9HDhW4hXSPaNldRKI+3U+cYZvOdMRTQxE5tFLkVqA4gBS5ysllTH8Huy1ZsErQWBNSjsTVDL2As9ip3EvZ5GkiXVDBkAqI9P4yTUZsYgQVWinn0s4FRroWkWjkM7w4YZujiRQUajUScaJaxHD6xBEMDnTi2jVXYdHc+dApJ4Vbes7ITZZ5Hi90M1zkHQZ2mVGBmn6f+jrK/Ixy4T83P4+F/RkzZ2FWy1zs2LmbcySNZjN8hLUb70dJVS0iEh1yrMXItxhhkMWxoHkaPvpwJ8Z9EYRTUs6sC/k8uHnlZZx3/Ojjv4RKa4BUrkI0Rk0oXiyZNwerVq3A9x68j107Q6MO5BZaMXfpYry/Yz8WLZyLp3/5GLa8/WdsfX8rEpoCiJRaCL02mNTUiCBEWCBHSqSALBVGIiVASG5mZKJSEGOHIeUoiqRyqPV6qOWEnXcj6HWg7cwpzJk/B9//0U/RN2pDMi3ONIMlqXArZHZJZkmheT7FAiU5w9QaNRJpEt0JsR1EPBGFa2IY7eeO46UXXsD1167h7z2wfz+vuZTz1na+E3VTpkIqV2JkbAIyuZLXMJVcDFOWDhN2Oz8HdM9QFnUgGOQGgQmnA8XFpRifmGD8YXlFBbzuIMaHfSgpLUI07YXLF8W3Hv4ZtPoiBCnHVehnETYUFsDvzeTbiqURpARBpJMKhAIeVJXkYPH8RojJyXohsYInWV4/Mw4e8mBOlhhFjG7nDIcL+bYX5nZysSViEKQop1GILW+vx7cf+AZSiTjWXLMEECbRUDsFyVACB3buQ/PMOVyQtrvd0FvMiKYTyDJlIS83B/v27EeWXoOConyE4zF2lnFp+EL+noRzt+kDGWx15nMUxUHZjPR+xEgkBRibcGJogrDZSij1Btgcbv5dSktKeV1Uy5Q4RwVwoYgdwJQtSAKc3++COdfCEQVyhYYLy+T8mzWzCSMDQ7jn7rsQ8vnQeugTdpee6e7nBgNC75aWWOFyksPHDp83gtLCXFjzchH2h2E25UIhVcCcnQOrNQ8SYQQms47zRSMURSEQQmc0oqiiCm6fB5FgCFq9ATt372GSgMfrw6qrr8LpI63o6exETVUlzIYsbk4oyrNAQe6l0VGko1EY1Cr43C5UV5Tj6JHDmLtgJqICLwRKKVzuAOR6ExMOlEYL1FkmQK7me56JL8kYQoEAizr0/BCq3GMbRtIzAb1ejl3vrUd/+ynkGFRIRgOc5U3ri8mSA7t9AnFIoC5bjOkrH4RAnsX40klKzmRu+n8/Sf1XVnKG2kLKBGXSv7PhLfT3dWHCOYqyimIoVVJ8SmsLzbECIVpmNyMcjrJolYglMTo8xnsmuUyBLZu3MvliyeKl/LWUt2nMzobb5eJ96tSGBnZKUfQD7WfZmabVor2jgykVtTU1PEYTdhekIj1yc63wh/yQKKXwBYM413kei5YthVynwfGzZ5ASSZAkEoBciVA0xuIv2kcxONjP/zaJw6WULa6QYXhokBs0KIqCxFxq6qHmL4qnILy8UW9Gd3c3f55Eu/b28yyeWAvzYdDqMDIywA5EvUGLvPxczl/tGxzB2bZuuNw+XH/9WkTCSQz0D2Ljxi0cc0OECnOOHqYcIh/EUFiUC5VaDo8njHRKyWJIIhmBwznGdG21miJewALitIZp+Pjj/ejvHUZZWSWLw4VFFXA4PCxcnDt7kq9ZTW0lPJ4JxGJh5JiNcDonkJVFY5eDfXv3ssBRUV0FhVaJseFhTG2oQTweQG6uHt09XXy/GQxqaFUkPM7ConlrgBQhrpXcbPU5SMncAJjZjlJTVRLbP/oA//6rJ/icMaWuis9KtEbTuaizo5dJAF5/FONODzf9UdNSwOeFUi5D47QpOHv6FF9LOu+RWzqWTKK4uIQbnk4cOYqYP8B7LHIFujxu3hNV19airLKKM2xffuUNXL1qDczmXOTmF+LGG9bhw22bEPTYEI9GuFGHzjy0vz98+BjWv7meaQvkMqfGarlCynmkREeiRjTaE9MZk5p9HvrGN3gfRGc3akAbHRpEw9R6nDp2DI/84HvIteZj7wcfYKC3G1dfeQWcDie8gRDUWj2kShV++9vfM+WkwGqFTqeFTq3m89/I8DB+8fjjcDi8sBYU4b6v3Ib62nK4XTZuFgrFYkhI5PjK/Q+isrYeq1atQndnBxrr69A0czpEcimSAgETR55/4Y9obW1lp6svEIHemIvCsjpMn7kAGkMBnJ4YJHINIBAzZtdA2fJ+D+QyEYTpGMZH+3H61Keora7A0EA/8QKweNkS2CcmuPmbGlSvmT0fvX0dkMoBjU6KI0cP8t43K8sItdaE9W+8A5lMzWteBkNN+ccpiASfJ0M5hXg0hB3vb8G2De9gQUsTVl63CjJxGh8f/AQ/fexxmPPz0d07CKU8Cz5XAEZdNrKyDXAHHBgbt6Fh2jQMDY3gh488gnPnO1E7ZQrCkTifzcKxKMQSRSZOg/cjSd4jULOZWEoUlhTjgocGB+B0OS8QjRR8T9C+l8RyqVgKqRhIxMLcgE3PJDUOFBVb4fF64fZ4IZMqkZ2Tx1EXen02u5HpXCNMJ7kRg/boGg01g6S5aZIaGEiwpaY2amyYpGbRXobGVabUcFP3nk+OYGTcCY0+GykBZRYnEaZoEZr3hEAiEkA85OMc+nDAB5/LyZEV1GxZXFLM+GSKayIcNZ2teH8gFDG1gOIlSKAWyXQYcSURS4gwMjrKTTCNjY3Q6gzYsXMno6Mpk5n25bF4krN+rYUFiPrHYZCHoJBEkWvWYM8HGzBjWh2cY+Nw2QOIR9NwOUMQS4hipUAwFufrIZVlRHCindHegtz6K1euxBtvvMHz+D9+TW7aP/vsJeH2ok8vl77h0ghcGoEvwghcEm6/CFfp0nu8NAKXRuCiR+BzCbc+H2SEqU2S60PKwiKE5ACkHx9GMmaHWtsFiI4i5G+DTpqDXe/GcXD3ELJNAtz4VSMCwpNQqGqxeYMdU2vvQ9OsNYxopQKHxzuB3//h32E25aCzbQxz5iziAsbRo0eQbTLxIXLJsqX43ne/y1kjlA0ylYuTUrz95ltYtnw53n7rLdx2221oa2vDu++8i527d8HtdOHVP73KuSM7d+7A7OZmLiCvufZaPPH44ywy+f0+fLjzA3zzu9/EnJY5nPdGSDM6XNEfKgr9n30JEY8moVRSEbAbWk0PwqFPIQfw+yd3QxQqx+BwJ5qv0GHhlQlEomqMdM7FicN6rL55HeRUzE0kGSH74osvcWHo1VdexYMPPcTC2csvv4KcHAv/DjKZnJ2zL73yInfoUu7iDTfcwAeyRx99FGtWr2axtq+vF8UlJdi5YyeeeurX+PGjj+Kee+7Bjh07UFFezgekT48dY0GLDi43fukGnDl7BoODg5g7bx47aKnDnDCw58+f58LKnJa53JVLKNUVK67EoUOtnKPHjtholPOIysrK8MILL/DHqDuZOl2bm5tx+vQp7lS+7/77cPDgQcydMxdHjhxm/OjuPbuxZPESFv4o+4neAwm0D3ztAfz88Z+zkE0oXjo4zZ49GwcO7MeX1t6AzVs2c/GMuvxJjJ81ezYL+5T7SN9vtVp5XAj1S4d8KmjR30dHRvDEE79gMZCQb2IZGK35rxJuMwVtwqqGkE76IRbFIBCl8J+/eRKWnHzUT50JidyADZv3oL1rFLkF5VCrCT3Yi1jUhyJrGcIRQlMDDY0zOdess6sPQpEUZ862sfOQ7hMSwRsbmxi/TYLCgX17ufBGBeBsvZ47fZ1uF3e25+bn46Odu1FdW4eFCxfhvbfXo/3caUb0LVq4CCUlpbDZ7ejr60fb+XZs+3A71q1bx/mIy5Ytw5mzZ7lIePCT/ZDKJXj0x4/g0KFPYDTooddq2HVFohflgQrJASWVI48ct5SpnBJkhp5fhAW/gK7mYhmJXIRGFmXciOw+zGSUJeJhRlauvX41kRnxtQcegiE7hwtIJJql0xlnfcZxmynWC6hKLxSwY3JSuD1x4ghOnTqOGdNncP6uVCSHQq5Glt6As2dPwmjSQa0Sw+N2sgAjl8kZ7UeiiLWgEFZrIefokvuUMK3sqr6Qh0YFCiqoEgaOnu9Tp07g9df/DI1WxQ771auvxre+9a0LxR8SFzK50yTgEvqWDvQX+6KmGXKzktjyl3dfwvp3/4T5ly1BMCpGJEqiggIioYHFMQjIbUDo7hiLj4TXJrGVmjW0ajXjm6m5xqDTsChETgkqmBC2kzJvSYBMCtNw+7zQag1wOlwYHRrldz21vh7xWJgLZmIJoakDsFgMaO84i7f+8hoWzKlD8+xGeLxBSJWE+KZc3iSUaj0++mgPbCN2jI2MIuwPskucnLuUVemKBrmoe+WVSzGnZSZ2fLgNg0NDfN/c97UH4HCHkIQccXImpGSQyTOodpmYxAUvZOSqYCx7EnKpjK8VOWdp3SCMWywSQUd7O4gwYDQZkUgnOOdXr9NDqdSwWK/T0j1BwkWK10y6vjI5ibSEao9kHMQx1uy4WYFFAnIdyGT8s0ioZbMfibgk6qZSXMwikZPwlJnc7szzQFQE+j77hJ3HgegUlA9LBTX6HGMQKduNBClBkovWzz37DGO6b735BixddBnUcjln/mbup/+pcJtGQb6FXXZ0T5AgZjJm831BBbeRUTuuXrUS+iwT3tu4mR3wRFZQysW494ZrsK/1MDrHvJCotIhFAphVX4xXXnkWy+Yvwqg7BG9UjJY5C3Ds8EG8/fxTMGhVePiRn0OhMcCUk4v6KY3s7K0uLYJIkMLvnvoVujrbUVFdg9LqWsyYuwChpAAapRS1+SZsfONlXvcS2gKIlVoook4WbmksokIFUiI5ZIkQC2EBKeVWiiFDHGmBGEFCu6dFkMrlUEjFkEsEkApTcIyPcS7hutvvRFf/MCCRZxpKBJnrRTMU9XHwfMMZegL4fB689qdX4fE64A8FWegnd1ks5IM4HYPNNoaQn4gSeXwvDA2PYXBwmPODCfmu0GgBgQQmswXd3Z1Yu/oqfLh1I3LMZpSVVWH9G29hxow6LrySYEf3WG1tHQaHRtDROQBzjhEFufkIeSlygHJgg9AYLLhp3dcAsQERcm8LA5zxKpNRc4eBEfDJlBcKDeV6prgoWsHC7XQWpuUk3LJoOxk18I+E28lQ+78Xbun5I/y+QiKCIJnA9s0b8Y0H/g2xcAT5Fj3yrbmoKC6BDBJ8+slRLF64FBs2vw9PNIqishJ0Dw2juq4aVRVl+PPrb6LUauGsc8LO07NG14HY5ek0CcMCLpISmpVQxZRzLSDRllpOKF4hFYVYQU7bjOPRHYwimhTD7SV6iRrplBjlJdXo7xpAIpxkekc0TDET9L1eyOQiTJk6FZFoDFqtnkkltL8oLiqEZ8KBSDCD9CYRhITbrlG6/6kZzYNpDdQwR9nvAYSCfuTn5kAplyBJkRQiMZLxJEeG0M+sKi7GuG2MXVDUiOgLBKDPykI4kYRGp2XKRFdXFzq7uiEQi3juUUhFSEbciIUCEEKC0qI8XL96Fea3tGDLe++h0JIHLTUEjo4gHo6geWYTNwVmGVUQqxMomVoLz4QLenMBuofHMWvhUqTVWiBJazVhH8ndnEaC1nbCP5OAEQ4xESPmsiMR9cLe3wmvcww5hRac+XgHJuw2WHJyIBSLsWHTp5h/WR30FQswZ81DkOtyPosGmdyrM5L5v31NCrX/9QsoPiSORx79Ado7z6G7qx2NMxo4p/7jPR9DkJZi3px5iMf8WLFyMbZ9sJnX6BwzZc3WY9dH+5GdnYsZ06ehorIIw6M9LHJSDMyBfa3c1Ej3MDX6GI2UsSpBVlY2P5s0AxD+taamludEm20CY/Ygz+2JVIKdX8GIH/6Qj+fKxpkz8Nrrf0IgHEYkHkdJWRnTT0rLyuA/F+E9M4lgdBaiBpCqqiomU1DTIgmJJSXF/PMJI9wwtQHHTxxHjsmCqVPrmaxCoi81fJI7n67PyPAgYtEQero6eb6prK5k3DBhno+fOIupDY2oq5uC8TEHZ/eSI5bQveSqpvmLBNvsbGqQi6O9ow0OewCJCDWaCblxNxoLoby8CFlGPQaHBngfN6V+ChOC6Nnwen1QqdXQZxtx6tw5KFUKFqNpn0gxBR/v3YOC/DxuVK2prkJzcwv279vH9yVhS2umVHEsAN3rSxYvwqfHjrOQRFEiNCZr116J40dOYP7cy3Hf3d+BXGZCNEzTtJiR+Bf7Itcm3YM0g9F+4b0N7+Enjz7C9zGJmiRQDw8Poby8DNlGM44fP4JVq1dDJFawm56+7+D+/VCrFFh82SIcbm3F6NgYn3uvX3sjps+cxbnr//n7P+BL16+FloTMUAgylYpx0/8fe+8BZmddpw3fp/c6vWdqeu8JIZ0kSECaNAFRQIqCBVdsu+qiiCIoIrCKriLFjVQpCSQBkpCeSZnMZCaZzExmJlNP7/2c97p/Zwb5dvd73zd8Xl6fbs515cokc2bO8/yff/3djes/M28PHjqCjpOnoVbrUV5Vi5FhL6KxJCorq8UNQJUNiRLyZEc7yisq8pEQegOuuvpqpMUSOAe7wyH7DfmdZRUIBP3IMKKBikK9HtFoTPbY7FexSEQiRXhudp09i6mTGlFY5MTBDz7AYO8ZrF25Ah6PF/5gGBabHTmlGkeOHhcyNhWa6UwKs2bOwEUXrcHw4CAe/OFDGB3xyHlx+dIFuPP2W6DV5OByu6G3WjEaiuI3f/gjMko1qqtrkI7HcMHiBZi3cD5UGjUGhodQW9+Ihx58AG9t2QydgWC8DiXlNYgkcrjyUzehum4aIgnGJehk72/gXB0OQcc4BKTQ3dmGk+1H0dpyEPPnz8SEmnLs2PkujIxBiUZw8NAhTJoyEQ5lDaZNn4i2E4dRWuHAiGsAra2tUtMwWwvx3LN/gkZjGsubICGUFtRZ2UOfux13Ctl0DIkAwdMe/O6Jx/CVL90FbbEDDz3wPRw40mFOzCsAACAASURBVIwpM+eIWv/E8dPo7uxFWVGlkAXcPrfsTzZc/AnJ6t74ycugVGvh9vjRf3ZAyAqFxSUIR+JC+OM5Wvoyj0V0SohGJI92xDUsVsVUoxKYNBhMSKcyGB51o7CoRAhlowO90KsUWLliuTibEYQNhGhf3isuR9xblpdXiwuM2WSDVstoECWU6hw0WrqR5eNq8grWvMsQyRrcw/IMz/gSriGyH05noVIyQiUNo8WGre99gK4zZ+EsLkNONllKeEZHhVwQC3qRjkeQScaQySTgHekHcml4PT7pIyQaGo1msc5WKDQS28RYExK5SVYgGflIawesxVUIRONCduPaxhpCXW092js6xCFHM5aDnMqQdJZBdXUVAi43hnp6UFnmQFmRCe0t+3DjdZfj5T/9UZw++noGEQhEoVDpwVQY/h57oVPOQ9FIQBwP6HS2d+9+Iaq/+sqrY/v+/6sck/PA7blO5ufff74FzrfA30ULnHv16+/its5f5PkWON8C/9Nb4GMBtwG/HGSoy8oyd1ZJazEVFFmzsG0z6VGoFG0wWduRSHdg17Y9mFR5EQ580IW9Bzrx7QeKkMqlYNAtxaM/2Y0rr/oOamoWSSaaVmMTFdGmTU/gonXL8c6W7bhw+Wq88+4OdHScxPqLL0Yuk8HQyIhYcLI4U11Tg9LiYngDfjzx2OO48wt3IR6NyeGWQB6Lot/89rekkP+Tnz6MpsZGNFJBEgyiv7dPGKerV65CJpeRorsv5MPNt9yMsvIyYYHzM8YzQ8bVTn+tfkOVWjqmgs2mRCTcAputEwZ9J9wDI/j0lW9j03O34dXXNuODg2788KcNUGtLcaK5DtvfDuOGO29DWVWVqPH+8Nxz2Ld3P2666WY52PLPvn37RVVK4Cwciojy9IJlS9HWelzspP3+AO66805R2fz4xz/G+vXrsH//fmg0WsmbIXhH9RyBy2nTpuLUqVNyMKdSedeunWKDS2s1qmxptez3+/D+++/juuuuz9sOZ9JyMGcGLa2H+JyuuvpKAWgJ2B0+fFgOXCxeUTG98dJL5evOzlNSSOL7aL3M66TVM99fWVmJG2+8EQf27xd19M6dO7F8+XIp6vB3sdDFZ/Tb3/wWt91+mxzqeK28H34mM2COHj0igDWLlwQMCWCTYc4CA5nsLOhYrVaxZpoxYzo2b96Mu+++G/fddx9WrlyJT3ziE/mcXlqbJQn0/O0UtykBETNQSZY0lXO0cUrhsZ/+GAWFxZg+az6Uaiu2vXsAfQMsqmhgMRPIG5XDfUlxOebOXYhEPIfBYTeKCivw6mtvoLFpMt57fyci4ZgA7zfddJPYhPGQqlao8Nabr4sybsGC+XANDeFEe5tYqn3y8ivgcBbg+z/4Ib71nX/G0qVL8cpLf8KBPbvlQHnxhg2S33bq9GnJsd29Zzfe+PMbuOXW2zB9xkzMmjUbJzraxWrXabeirIRFsigMBi3izB6zWKRAT1Y1c6RoKUv72fKKajnsU3E7LmmQPGc+C4q0xoBb2tvlRMmYz/5kQZx9hKo7m0WDd9/biv6BYUyaPB3FZZVS2CEwy+KBQL9Zhair/qK4FRwbSlUORqMa7R3H8f6Od7F82XJEwnGUFVXgl798SgDt+voapJJRlFcUAYq0ZBa6PS6ZIwMBPxxOp6ibJ0+ajIbaRrkffi4VLlTe+f1RARCoQpFsJvcovvTle+SAThKLxx3Apk3PSc6TzL8KpVhH03aMY/hjbVzFnjWLZCaE7bvewufu+izmLlyI2vrpCAQ1UKqKkc3S8pcgSxoqNYHyuLQR2e20fmTR0GbJA7MEUhrrascKlwL7jWUSM7c6Bo1RL4rbTDIjP+d0OAW4CgY8UEu2KsGPNGw2PZCN47kXfo+6mmKU2JRw2I1iRdY0eRpCkSTmzF+C93ccwM9//hTKSmtxorULDlsR/L4IzMa8CqpvtB2lFczpU2DB/NkCxm7bugsXXDAXgVAYq9Zegpq6iRh1hWCxlCCVVkpWrIrkJEUmb8km1m/5PHHJQtVoEItGxObTarUISSboD8DtdyEU8UvBKxGn/WEcyTgVtbR+Y364Bno9raTVAswUOO152zeDE0ZLiajgqTjIZ6ilZR0iYYIgJ+cfPmPazvHF507lC4v7eWCXNsr53Fa+j4AcCTdsXxJiCOyzU3MssOAVDPoEAJo1rQHX33g9amvKcfUVn8RFK1ZJ/nteB/oR4PYvXIlzXAozqKkqRjyWxRNPPCTrOwvRpSVOnDjRLvmucxcsRN/ZIQwOjaC8ckJeVZ9K4NJlc3Dm7Fm8f6gdDVNnANkEdGk/Xnz5edxw+VWomzoHl3zqFlG/5uJRzJ3ViHdfexlPPrMJl3/qelx2xafgcvsQi8YwZ9Z0tBzYi9de3oRjLUdQUFSMSbPmYtaipTA6S2HR5FBtUuCV3z8lVqFJUzkUBjPsuSAKTZxTMkipTMhpDDBkowJchjRF0OgNMKoh1t2RZBY5NS3obTDqdDjZdgxHmw+gpLAAV155FT792dvQ3TcMg43FcCq38zZ/VJmqcmO601wGBQUOsfukRWgi5cOsObMFvGEuXGdbi6ghFy+eh1PtHUIeoGtEz5k+eH0BrFh9EZ594S1U1hShqqYeVTW1oroOjJyB3ZzP1N2776CAIcx+pdqJcQIf7NkjeX9z5szB4SPHMHXKVCRiGRzc3SZqwKUr56G4pAYVVTMAlQNGqw3+6Ii4T6RSWiQTOmpeoFLHAWVUXAySsSiaakuxYtlsqFiEFDLMGHAm7BsWZSWl+SOK2/8euOUEz8w8JgRyCDzw7W/h+d//Ho//7KdIxMIIMK8yk0GhxYmqmkb86d//gN9ueglmownOshIEEnFcevnlKCkpxLe/+c+Y3FCHInEGCAuZgmOTTuYZ2s4LoM6xROW81Hzzo0Ep/g4SX5DIKgUwoOIxHEvBG6JDQBqRaBLpVFYiKxg7UFpQJATCUMiDunqq8iPo7RvC1KlN8tyo5iHBguA7R/NlF2/AgX170dZyBLXV1Vi8dCUeeOxZdJ31obyyAhaTDjod89EjcBSYJTsvEPCIco5Fbc5FJM5FQ1EsnrkY+3ftlcIugRLuffy0dzebxcaRhJ94MgmTxYpgKCQWkF2dJ3DH566GRpFCIpqAz+OWDO5VFy6HXq3B6Y6TKC0oQPP+A5IBzAxcWrur1Dmsu3w9znR1YseuvZg6az5mLliKgtomgHMPbStJMGHONx9gNEbGkHydIxhPIVcijJx/FEqnFe6De3C8q0NyiPe/9SbMFousH+VVDXjhxRdhqbsQ//zoL2Arrvgv+X6iaPtvXx9NTeYbxkG5vHU3XVq+8tV7xVp/cKAPJaVFoiRkHIBJZ8OalWvxyqvPY+KUanR1t8naMGXyLFRWTMTZfjcMegusNhO8vrMwW5WwWA1AxgSj1ibABhVqzEbnHruhoQFlZeUIh4OyX+Ycf+AAbY7PSNZ6KGZEYVGlRAUYjFqkMwmc6jyBq67+JNZetApfv/+f0NfXKyShNWvXiOKef+IeFTZt2jSWp1ssmZIkFdGm9P3335P319XXobGxAe3tbUIqI3g3ZfIkqFQETNQyH/DenvzlL/H1r98Hg04rKl6n3Saq3d6+HiFFEvB/c/NmTJs6A+vWbUDthEYEAyHs3rMHS5YuFTA6FPRArRE9M2Kx4BhQEoHflRQ3EqMxn/FJoHhgoA+HjzSL6rasvBT//tt/R21dNS699BI5q7V3n0I0mxT12puv78Idd14vZJOD+w8KwYm5mC0tLUKQaz3WKoAOx0JxuRORWFDODMxw5XOmqwbPL9FoAJdtXIef/vTX+PT11+DHP3ocKrVVVIAKFcf8ue+q8usxSYC0vE/jrbfexE8e+rEAT8xrPX78GKZOnYxQKCruMtFoUNbqp578BR568IcSAxSNhFFfV4czPXQQKkAgEkUwlMB3v//PmLdgEcLROG76zGewadMfoc6SBMVczChKihifohA3HZPZgeZDh8VhZ8GiC5CIZxCPp/PkxHQCvpFB2QMQ3NdZjZLHG3CPCmGVYzoSjSOZyANswUAEl19xJQJhPxRaBSzsC8MjQjwh8ZYgJN1yCKZzNrfStSOXEfB7x+YtGB3ox8Z16+Dx+iSfmGBhVqFCWWW1ZM8TCFarlRI/EYuE8nsQlQqJZBZetxfxsBdWiw6lxU4Bk/uGhxHJKrD/SCu2vr9TgDa/xwW9RiXONBeuWYPTnZ2Y0NiIX/78Z9izbw9sdgfiqTTM1gLMmL0ANfVTEE8poTM5YbUXwuP2wajWwjcyAqtZD6fdhPa2ZrS1HEAs4obTYYJOl0XriWOixCep9d33dqCsohDTJ16DdIbgcxT+4DAGh/tQU1ODbVvfw7QZ8/Dcs5vGgNs8IZznlr8obs+NHJDLJpBNhxANupEI+rD19Vex8ZK1OHbiGJ781ROI5tJI5RRweyKw2wpRX9MInVIvJF231yfz/hVXXYlly1dKXaW17QQUSo2A9iqNVkilnJMi0ZioXmnpPTTUj97+M6K0VWtU0LPP6PSyfvt9AXElslhsUGkMQkDs7+tHVXEBbv/MTaivq5GzAUmKXd1dolTmzymVGlhtTskazqQV0pfEiUTJdSIPzgqZNpcTRyFGPPHbchZXk4hIwlXefUgNFSx6o7h8ca3hmvP29h2SZ6wzmqEx6BH2UzUeRSToRzYZRzpB4DaGVJLZsVF43T7YHU4htrFOMzzkRjgcl7gbq9UJh71AXL86TnSgtHoChoNe5NQqqblwvJzt6kJRNQkoBXJt3MdyxeFZlC+C3LFwElpoEQm6ociFoFFG8c2v34N333kT7tFRdJ/qFmcpLx2bHE4EokFU1FSAWQNnTvdItBUdrRhPRfL7ls1v550sxHL7/9iPzgO353h6Of/28y1wvgX+Plrg3Hdqfx/3df4qz7fA+Rb4H94CHwe4Dfl90OlyyCqiSCsTshnN5QxQZJ2Sc5hMDSGROgqrowcW/TBee/0FfO2eBGZNy+HRx/RQKrVwOpZg+1sZHDyQwc23fBkTamdCrbYBWQ0SEarqQtBoQ1AghWRGAZ3ZAV+QTGsjMszlS0Sh1xow6hoRdjjVnL6ADxaTRXJ4qBDSaXTyPhaqEqk4jHqj5DyVFJRKYWjUMyobf6vNIlad8VgcgRDzeZmjyeJJDDabTQDMccUtC91/TbtkZU4Jg6YA8YgLqfQpqDW0fG6DzZDB7vd240v3DGLmDD1+9tiFSGQU0Kiq8atfHkdT4xWYd+Ey6K0Ey1VSnGcZ0WkvQCKVgFZFy8ikFAt4KDIZzIiSQT1mRUcwgGxX/psbfYKVtJxmph7vkSoN/j6+h+owgg9sPwGzkJPDFgEmsvFZ0Fcr1fL/yXQ+h5QKIBYY2K4ssMnPCaCWHXtGQCQSgUqhgpaFoP4+1E2oE6B8aGRIrosqNIK/LARUV1fLc+Dn0VbOZrEJ21dvyKuVqGRMpkkG0EtmJLNpqJhlri7BOt6PWIoqFdI2ETJsMxn5XcWFxbBarOjs7pTPNRlNcNgciFOZplJCo9KKFZHBaJBr5jW4XC4peFJRx4Pt30pxS+CW1lQaFS2SUjTNlLzbnz3yMBYtWgqLowQubxTb3tuHeFKNTEYFvSGNTGoAJqMGJSXlWDBvCV599Q3Mmr0IPT392LFzDy7ZeBlefOklvLtlKy5cvRq33normg83C3jL3EW3a0SY/wSXjh85hl0f7MKaNWtw0br1qKmrw9VXXI0fPfIIZs2agy2b30L7iTZMnjgJi5cuQd2EenR1d+PkqZN4b8dOAcdvueWzAu47Cwuk/5mNZgH7WKxub2sRK0Sy9jOppBTSMylmv6ZFVUjmMlUCBDpZ5GeRiIdUJd1GqRyUfsZnks8mZr5XOkFlMlnZWuljAb8HwcAountOofP0GaxZtwE2ZzH0BhOyOSqs8uMiD9yKGTyUuSxY45J/qbIw6JWSxfbqay9jw0UXixqkuqwOv/jFk3KIpiK2rfUILDaSJyqRSCXh87thNOoRDgVFfUGrRCpNmhomYt1FG1BSVIZIOClFNZvFCMbUSv4VCNqF8a1vfUsAt6GhASn8PfTQQygtLR9j6xuk+KNQqOR3fpyNayLG9lZAo8vitbdexM2fvRPf+cHXodE70d4+BJXKiXTGKIWZFIsd2ThytHXWaGR8kvBA2zJmRZ1knq1Bh7WrV0vhjfZjBBIlq1HFDDEVYukE0nz+BrOAnrQjZSGFKl2qPq1WNbQaqo568JvfPg2LWYO66gJMbahCod2C3rP9WHLBBRgacaGotBwmS6Fkrl15xX2w202wmB0IhTKor50sao2UOgjX6IiQAgiarl27Qv7t8riERf/ZW+9CfeMUeLwR+ANxaDQGUXZ5vMMoKHTInEKr04Gz/WPFF7OQf1jYpsKE8wcLdLRXdRY7JAeY1txsHxZ/CN7GQxHEYhFEw7yWYfT1dklxkwVTjrFklqmpJikOESQrLiqCzWEX9TIzqtnG4xnO45m3zPFOZrLCys+D+HnLZDL7uTawuM0iPdczgshsfwLByWRCSAhZWs8ZNHDYTfjqV+9FTWUpbr75BqxZvkqyJ1UyAv4awG0aixZOQtdpF1556Sns3rUL725/T4BBn88Pm80JZ0ERPL4gdn6wD3PnLZTs7Y6WZsyoKhDlxwfHu2G0047cjwvnTMajP/xn3P75O9A4cyG+eP/3cexYK0ocFlRZ1GJr+pMnf4dVF1+GBQuXwmSxy3pRUuBEOhHB4z97BG0nWmF1OjF59jx89u4vwZ/IQB0PolIdx6anfyEkoYi+EFmVDnaE4SC2kE0hrTFDqTPBmI2MAbcF0JosMNGCOxRBkBboWqNYfUp+LbJiEfn+9h246647cP/3foDunn74InEBKgla5I2CCdym81/nMvJcUuk41q7dgIvWLcWK1Stxpu+MFPH7Tp9EIhpBwOtFaXk5KsvLJZOu83Q3qifUorS8Cm9s3ooFS5ZhyOUVd4H1F61CT9sBHG/ej1mzZ0qRnA4bBKSofqLCqrK6Cj/60U/h9ydw3XUb8eqrW3D8WBtWX7AeN998E461NeP1t97H7XfeB7tzAvzBCKCLI5VJQKstgEFXhFSK7gQ+KNUJUfgl4lFMrKvEquULZK7WEKelxD9vPjxmlfyXjFvpcWMEnHz27Vi03tiendbeqXgUWqUCT/z859i3exd+/eSTODtwBopcGiWFhXCdHUGJowRn+wfx0MOPYtdhKqAq4IuEEEkm4PMHYdJrMXXiZNRVVSHgcYlqnuOZGZzcf3DPQvCWGduSujfuzE8LR8b9KY1QaC2IJtNiRcqcdipJmbsYikTF0pG5rVwPaZl96MA+6LQqFBaakMpERIXF9memPO3XCarRJt81NIDykiJ87Sv3wqTVIJdK4eFHf4k/bT6EoUAOxSVFCIa8CId90GoVqG+shtszAmeBTUCEUdeQXD/nHovRht72Ptx4zY1CVNvy9jsSJ0EQj2Dx2YEh1DaQKOeQddLtobIticmT67D1rTcwudGByU1NaG/rQjzKeSstiPXURjNqKsrhc3lgNhgQCgQkd7Bp4gRccMEClFeWIRRNoqCkElqjBf5wAoFIDEUl5UjE4/ms4FxO8pYjwSBSmRRyKiUobNSpgQKrEa7hfhRabbjjju+isakKt31mvYwSIugkjb3yxnb0BSx48KmnUFBaJXPfONFy3Db5vwdvx3vUuGVHPlPxowXvH/zgh+LSwtiVrtMn5WwxZdJkTKqfiD27duOLX/w8/vzGy6ioKsGBQwfx3HMv4IEHHhJV45e+9BUYzAYUlzig0yuQSMQQ8sYQDUZlzWZ+LPeRjN5gZv327e8KuNnYOFE+k2AuAZMt7+yArWgSduxoRm9vNyZOqpM5IR4LYe1FK/DFu+/Am2++jmgsLBENJDtyfSDJcd/eYzh+/LgQDknmpOqWpFWq7R5++GFUVVXKZ3O/whfJdoePHEI4GBQQmaAd40sIotXVTMCixQuxf+8emM0m1FRV4t13twkAfO+X7pW9NN1qJk2cJLarb76+GRNq67H/QDO+/KV7xI3D7RlFSSkVxsCBQ/uxYf0aHNjXjN7OAXSd7oFebxLgl+saYyGmTJ2MjRs/gbffeVNUzffceweWXbhYzmmjAR9KJtTIvv5kR6cQs0pLyuF2eeGwOkQR53QU4f5v3I+D+w5g8aIlOH26EzllAuVVJZI5/Mc/voNpUyfg0ksvg8mkF4eP997fhrbWLnznO9/El+69H/EIibtaaA26/wss5L8WFJhZSyBZnDOUCrzxxuvi8ERSxdHmwzAYGf3BeIVC7NlzABObGhEN+2A1q7Fi2RL09fblFfKhAGLRuIDP3AfPW7AQy1etRtPkqQjHk9i1e6/EGwwNd8rYIVDN/SX3VYXOYonA2bP3AJLJDC7beKXMN6FARNSpYX8YylRO1PqP//JRTJ8+BbF4UJTIJPTEYwlUVtUJObHQWSo2tiMuLyrrqzHsHhB1vlZvgJlOGCT+JZNyJjNoCUpxjtUgGY/CYbVgzwc7MDo4iNVLl6K3u1uImMWl5fAFQojEEuIIQNWizW4TJb4AvxYzvG6P7AUMPJtmYkA6IoQzJjekFEqcdfux6MLVMDgLJZM8GY9BRVVoMACVTodUJgOL04mfP/xjGV88UybSGYx6fVi16mIotHosXb4GJ052I5bMYvq0Gdj8yqu48dpr4XUNodBhRtvxQ3jsZw9i5fKFeOP1Fxlugus/fbGsOUdbOiVTfsOGxUilObZpr16F3v6TSKbzRL+WllZYaJX8/EuS40qwMk++y5OAWLc4506WiwO5CEYHziAXCcI3OoCvfvkL+NztN6OrvxveaBjJHLB5SzMa6spR5CiROcjlDkKh1otCdsbMWWhpa8vvG1kyUCrFIQYKpsjn8q5jSsa6RJBKRFBc7ERFRRkizP5Vq2GyGEWhm0pnUN/QgEQqh3gsKfEUPl8QG9avx+qli6BBShxnjrceg8/thZ6kolgUbo8X2ZwSZrMVhcWlSCeysNlpe59BeVUxVFTcarX5vHlxVVKIrXQym4RGSSWsSsgcsvtVELblk8kiHoshlaFa3oBwIos9B5qhM/HzWyXbe2hwAJlkQkjJ/DseDyIadyGbi0s9yDXikfEyuWka5s9bKP0/l1XC4/Lj5ZdfRSrBmoMJ0XQchgKjuKGQ3M41l/OtxxdAeGgI0GkFbM3b3IChvFKXQYRRRzpoTBoYbQro1TEUFOgw1H8GyWgONZXFiERzqK4pwcJlcwUsJ7h++EA76ionyNm0sbEJO3bswsIFi/H6669LDY41mDxN9n97CjwP3P4Pr/+ev/3zLfCP2gIfp/71j9oW5+/rfAucb4F/oBb4eMBtWOyKs4gjrYwjx6JWjhY/ZOlmoVT7MDC0C1B0QKfrRUlpAnZ1BoFkJyJhNxSZevSersTTj5/Bddd/D7MWTMnH5uVMCPuMMGqtcDoJvLjgY7agXo9ETg2HrRCReFTYjFQ78nBG1e2oe1SANxa1/T6/AIGS05hJI55MiBUj/04nUrBabPD6PVKAJ9BXYHUimUvBNTwKjU4Lh90u10KALq9G0n2YGchiEAtB40Xzv043UIpNmEGbhEY7gK4e5rYOoKrMi4HR/cJa1muL4PdqkEk0Ytd7Hpw+FcPGT34OcxatxpDbAyPBpizZ8RrEYlRaKOT6iV2Vl5XL92hfys18NBoSsJMAgt1qk0MTQeoCMoz97jG2pkqKh/x5HsCrK6oxMDwghX8WVNgGer1OwKLxPEUeUviy2+0YGRlGZWVVnqmdplWoUcBdyUhKZwT4HC+sEUTjYZEHQ14zwZ/yinLE41FEIlE55ClVCrHs5QGRn89rI7t3HECnUm8cUCeYzGIgC695IMAq983fS5DCbncIEMwiOdUF/GyyhgluENTgdfE6eN+SE0kFuWTixFBXUysM3lAkKPfEe2aBVmrLf6uMW2Gw83BKZXEMmVRY1INP/PJx1Nc3onpCA0Y9YWx68U1oDHaYjHZkc2GkU0Ni+2i3OVFWWoX7vvwt6I0GLL9wDQYGh3HFFVdh69ZtOHPmjIyN2z//eXT39EgCqc/tRntbG4YGBrDh4vXoaG1Ff38fFixYiHnzF6K4tExsZqnSOtPbj8OHj+Bw8yE01NWLOmxC1QQMDpN1PiRW3pUVlQJIeTweUTuwQMyDLu1sqcJx0G5LSAYaxCJhGeO0rqJSkFbJzHBjxi1tsFg4J2OcD0EAW84jY6FiLIWIUlCVB19Z4BtnbScTEYTDI3jmd79B24lTuO2Ou6DWGlFaXony8irJd/rQKnk845ZArihgaaeZFSB8aLgff3j2d9i44VKxdJ1Q1YgXX3xVsmYXzJ+DTCaOSzauw4UrV+Lue76KmTNnwBdwQa9VwesZEZtcKseMJB4k05jUOBnz5i6ESmGE1WJCLJFAKhuHwUQ3AhX+6etfw3vvv4uZM6djcHAQDzzwAKZNm55XOOjN+XsUtDevujzn1xjoTcuwh3/2Qzzz3Ca89MaLaDnRDShoeVwKnc6OZIqqWC/iSebjEWLKyhhLJRIyVsgW7+s9I8+1qaEBTjuzkmnpm89kom00x3VWrRYghaAnVcg2s0myDhPxEJx2A9wjvSgvt+GRRx+B2z2MC5ZOxNDZPth0VlyybgMOHd6PopICNE6qx4h7RCw+r7nmM1ix6gqcHfDDH8jI3JLJ0JJTI8VTzgnpZFzsjUtKikTJTEXrc8+/IMXP5sPHUVpaLbleXk9QiAJmm0mIQb1nesQVgEW4/jO9qKurQUN9gwDUnCdqa2vg9/ng9riFeJJIx0RlQxUzVa5UqTMPkopbAle0DGZeaYHdCpvNhHg8hkg0i1Ccc3ZMlG9U90qWFm2TM7RnzckYtTvsKC4sEvIDWf4qPUFmnWTdcj4j657tz7WRuVtU+1IFQWW05CvLfMrMrhzi8YgoDIuLZW4iigAAIABJREFUC/D73z0Ng16NqVMm4fKNl8JG4PHDAtCYVfJ4xzrnLpbEzOnVMOgz+MSGi9HX24tT7SclR6ykuBT79x3Ep2/+LNpOdOLIsZOIxJOShVZfUQp7LoaWEydxcjiI2QsX40z3KaxaMA1f+cpduOna67Bi/WVY+8nr4fWG0NfZgfUblmP7n/4Db31wANd95jZMnDwdvf1DONHWLv1s4fzZePQnD2Hm7BmYMWcuDI4iuKMptHb3YkZNBaYV6LHp1z/D0SNHENYVIJFTwqkMw67LQpFNI6MzQak3wZANIZ7KIqC0Q8XsN5mrsohnAZXeImQQ9n2ClCGvG5vf2oo777wNd37xq2htPw1naSXUOq7JzK8lJJWmKaoolJQK2g6qhfyxYvlKhKNB3H//V/DiK2+g8+QpzJ/VhEjAD61KjcamRtn/EDDs7umTXHGlRo+cSgelzoBoIiOF8YbaGhgyPiybPx0dp06J9fyoy4MoszoNRink0vaSud1bt72PgI/OG3ZUV9UiHVYJCGsv0GLS1Lmob1wAnaFEgGqdNYtQJAKlwgyVwo5wmHuIMJwFOuSUGQGDJlSXYtni+WJboJMBQBWr6PDzhcyxFNkx/e0YcJuvP46b2uaJgrQJj0NNhY1CgTOnTuGxRx4Rt4bhobMwmbRIx2LQQ4OzPf2YNmU6mo+1YjgcQlapRDiVQlVtHXx+PwI+P7KpNKY1TUVlSRlGR0YlB5vKokw2IWq5vOI2nV/nWSDOce2hSiqHZEYJlc4iYMrAyCg8/gBUJGqoaPualNvidTKT1mTQo+9Mt4C/zGoNhaOYPm0SvH6/WMUXFxfJs0zEIgLI+30xTG8sRXV5GaorynHsWBuOdfsxEs6IGpLjP5GKIpvjPEJA1CmkIo7xUZcbxaUOmMwmmA1GpMMZUcXW1tdJNuzx4y1CUiLBjxfZNKkRFRWVONXZKfMG55C+vk4snjMZZ7o6ZG9sNupht1kQ9rsxf+4cTJvUIPfjGRkSoITtP3vODFx+2VocaN4Cs1kPr58W2mqEInFYC4oFAKAijnOuyWAUW33aUOcSKZqMIxSLiTsFM1VPdbRBo8gK0aK7+7S4GtDGlf2M+YEtra1oP+VCcc0qfOvBx2F1lMtekGsf74HzpRTzKdv8Ly/2JH6ff8aJKWPAbQ4I+EPYu2e/RHDQKcPKudtpx9BgP44f3S/27b09Qxge9sBuL5Z23b1vh7Q5TTCmz5omqraCglJs27oTXae7cNklq8Rmlfuf9vYT8PkCkntJNTedcQiMHD3ShWUXzhpTl/HaDVBrijF7zmIBeUZdg9h/YA+OHD2E227/LK677lM4duyY5Jhzn6PR6uSMRAvk1155R9w5vv3t7wg5s7e3V/a1J0+2S1QJbfOZsRsKBWS/PnfuXDQfakE0zH02z1AZUd13dXUi4PMJWOOw2UQkrdNqxEaee8bFixehuqYSqXgcU6ZOkd959HALhkdc2PrOtryDi+zbNXA4rRgeHoDRrEc2k8S7725BQ32lDPDy8kosWngB9u8/KOOB+0yuj4lkGJ+77dMwmdSwOY34+WOPYO6SZaismyQuAU1NE7Fv90Ho9Ub5Q1XmoUPNONN1Bs4Ch0SifPaWW9BF4szOd1DXMAHJeBYHDh5DTUU9TEarAMVenwunu06hqIiuCFfjhhs+B0VWLdb3JJqNZRCc07aK45LnyDxwq8Qrr7yCb9x/v5xBTIwhUCrhLHCK0p75x5MmTcb6i1bCPdiN050ncOzoUXFVKiwqEGcEBa1qlVokMzo89sQjMFodSKQyaD7cgtWrlyNHB4h4RABhkkaoWI1Fw0JoHR0ekbMfyaoEuklSzXFTmwIMOguMBh1+9MC/YO++nbjskxfjjTdeRU1NFSwmKxgdarUUYKjfhbmzF+HI0RbMWDgX1916o6gnqcjNZpVyxiDYxbMe74nrnk6tFAIY94rvb9uK0b4+fHLDOoyOuvPkFqNZ1qGcQiXgn6W0DDGPGxajUXKKiwsK5JwaDEXkmuORALTqDPR6PhugZ3AIwWQWC1ZdhESCrg8pIXtajATjA4jGkwIul1dV4V//5Tt4/Y3XhWAYCieh0iixYvUaTJs5B1ZnMXbvP4RkOotly5ah9dABzJo+GdWV5cil49j29ptoObwfWlUWiXgANRMqEU+E4fWOorGpTj6juLQQVscGvPve25g1ezK6e0/iyNGDsNstSCRyKC2rxnPPvQi9ziwAKUmWxNjkDK+ke87/USn5n/pfAtlUCCHXoOzhnn3yMcyeNRmDI0N46rdPs9HhLCnG4gsWouVIO/p7h9BQ3YARTwR9wz4k0nlyj8sVQmPTBAwMDcuY4rmM2a7MdZWYDq1W3GUIwk+oKpV+EYrQujwAq90Oi9WCEM/idHoR0JB+GGo5lM2dNQdIRpCKh+QsWVJWItnfXB+ZcUuAWKPVw+FkdJEGkXBUst5JVvj1r5+AwaSF2WSR7FiSWbjfpYsYwWVemwQIkWCrICGRoHEUVaXF8Pk9iMUzGBz1IKvUyM6q52Qnrrnlc/jkFVfInMj9A2MG0skEIhE/0tkIQmGvALcd7afQ03UGaqUGeo0eZWUVsJos6DhxSiK3SLpKMus5l0IkFRHlMS2i05mM1BNInKS9NNuY4HK+NpWTWgqfPdfAkqIS+LxD6Og4CIsxg+NH2nHZxoW4aO0aDPSflXtrnNiEb3/nQZSW6/HTnz2Mf/3uj9FzapgIMNasXiPuDLRmfvbZF0TQoJCs5P8E3P6XiFucB27PaSY//+bzLXC+Bf5eWuCcSxN/Lzd2/jrPt8D5Fvif3QIfB7gN+qLQqanITCOtSCInlnG0zqSVVApqTQLZrBcn23dBiUGUlSaRznQilQ4jk6BFmAp7dvkxofIyrFl/HUzOhFjhZNJ6qHJFSMe10Kg9gNIjOYd6o1UsjGhhStCPNjleL4slDikskMVMu18eKlhI42FRLPfG8mh5MAoEA1LAJ9jGvwn2UYVJC0mqHHgYoPUOvy8ZgVDkwV0pvBGYZvEuf6D66wK3EJuoUMiHYqcRw4NtcLuOQGc4gyJrDFpLCu7RFOLhErS3xnHoYD8uuewSzJw7B8mMGXZbqdwbLYxYiPd4vSgqKBH+Li36CJbyYBON0H7WKCo9gqIERL1+r7QlmayRCAEYnViB8fdQDcHiLe+VRQMeMvhi2/CQlweGlPJ+5gTzM9heBBrY3izynR0cGHtGeYBdngf7COiMF4OeB5pEUg7kPGhTgclDIF8EtMwWsxQyVGqq7rRiX8iDsQDomYxYgfEzma2TtyDK24myaMVnyUIJnx1/fvz5CdjKSqpCIRlwLCbpDYYPi31i82rNWwVazBb5HTxsEQQmMM7fT6tTtlk0HpdnJwDZ/wa4VSqYvUMwPAOd1giHzQmDginG5/5iUV2pZt4Ssy2pWElLTuAzz/wOZrNNwAlfIIY//enPsDnLkM4oEIt7UVykgU6nEivSWDSJY0fbMDAwIgWrmgm1WLhgEZ577vmxrK0GXHXVVXh/5w5RjDAv7+D+/Th+9DDu+6ev4be/+pUUfy655FIsWLgIdkch7vriPXj+j5sQjkTR0nIc3V1dYoM8Y/p06UcEadnOZP/zmXP8sh01Wq0UG1Vqtm1Ovue02uDxEtxkP6NaOCH9lkQLvsierqisRjI9pnhK0z6L38krbfjM8sX9PMmCfZP/z0O05IoSkEcarqEu/OpXj8PrDeL2O+6Wg31xSbnkQEYiZLHnc0alr9OxKz/LiaKAmVS0avP5XXj66X/D+rUbRHFbW92Et9/ejqA/iI0bL8aJE0dxxZUb8fk7voC1668SZvvrr7+K9etWIRYLwOkwIxINUVIsOai0DM6ShK1QY9Hi+aJYYV2N4BoVNX6/F9dce7WoLkpLSyTjdsa0GQJgq5RqKZrwb45T2iuf8yvL8Z6CSqPA29u3YNPLf0J5dQ1SWQ2qaiZhZDSMoD+OdDINk9UKk1mPcJBKviQ9ywSQ5fxBhRoLZ5FwWBS2VE5QNUHbc/5NZRCVxLFUWu4vk0yK7TBtg1loSyXCiMf9iIQ8mDevCSdPHsGsWU3o6DgFZU6N0bP9KCsuRyQahNvrRkmZAfMXzsLMWTMQiVMd0oQf//h3eG/XCegMGmh1NjgdxQi7AmJ9zP7EsU/bMqNJD6vdga9//RtiKbjl7a3o6OjCN775bezc+QE2v/0Olq9egSVLluAPv/+9EDse/NGD2L51G157cRNuu+MOVFVXytxVXVklyioSR+h8kCLYQziOtuORmKwvrIBmU0moWTj0uTE83I+y0mI4HTaxQWeuK9c8EhKETMLCUiz2oc035xsqCWhzSvU9Lew4R4tGU8UsPTpGaES9QdCZhU6SVFjsEkVMOiMKZ86vnMvVOg3SuYxk6JEccO+9X4DJqMfaNatw0/U35LMNPwRuxwAOVks/1skogU/fsA79fV1AlkG+OVjEzr8Bfn8QI8OjiCdzAnbQIrSgqBQujw/VJcWYP7EW+w4dRfnEOSiqrMIrL/0HLlu1CLfccIXksKdVFqz4xNWSz+Ye7MO9n70Ou9/bjq37DmPpyrVYsPgCHDx0DF6vT+4tEQ7g9//+tFjCrlq3ARmtAR19zNKsg1mRQZNVjReeehTHW44ibihGSqmGLetHoSk//yZVeij1RpizEUQ5pyltkqtoUmURjibhjyQkA9doZk43LZAzUKTT2PzWO7j33i/i1nvvQ8/pHtAsjw6UKsm3yyGTikGjYhEyIwBuQaEN/X3dePq3v0J9Qy16+/uFGEAwRUPFxYRaydRm/5s9ZzaCoTCe++OLqG+aKH8yCi1OdneL8jFBgNnjQoVNgQvmTEJXTy9G3V6xUvSHQqioqpGiO9u+uroMq1auwrvbt4tdZygYQTyQlLE+e14DLr38GiSSFuRgFfvBJPySAZnN6DE6FJUiv9GUhUaXFsCZhIbJE+uxbMkimU+pqpS82HHF7UeA2/F5K6+4/QtwK/uvMQiXdtXyJ5PBn195BV+558soLSmCVqMUG1Ywo1WlgyLF/YdeAG17SQkOtByHyeFExQTapIbFzlWZzUGvYcE4gGGCG4mYKOvHP026uhQ+uQpQeEnFZ17ZzuvJ2+drYLHbYTCZEYnFBBQWQo3JIBbMGrVKnASotidxREhvag0qSsvg8njELUSK0Izm4H2lEzBolAj7AmPzaRqXXXoxEkojduw/KkobgqwOpw1GM63ps4inuSfJu5/09J4R9SXnDoLPTosBIyOD4gDAz2HRmGAO12XuH4dHh2Xd0Ru08jNcYxrqatHZ2oqKcgf8Ho/srQwGM/TaKMrLCjFtci1Od7ajsb4ShQ4r7HYzSksKUVnpQDTSj2QqKqqreCINq92JkRE3SssrhJRCm0etWi1KTDprcI5UMtOdezONSmxjGWmgEcuNjNiAcx9Ke9XiMgLsbsSSKVHhpVCPRRfeCr2RNsB5RwGu8+N79f93xS3n53HgdlxtS0JB/nm/8foW5NJ5whcthAucBXA6LWhr24fu0+0YHgxgzqxlUKstSCRTONXVhn3NOzBnwTQhD8QSWfj9ScTCCnF8+OTGVagss4t7S0N9vajkz5zpxbvbt8naMG3qNHk2VK9yb835hGsAzyout0cUslTAlpSXIOBnO5SgpfW4OCpILASUCATC8u/6+gY07zuKl15+EV/58lfFGpsZrnyRZMVIEovFjBkzZqC8vFy+T+tju70QTkcp2tsZjRJFYWGBgJpV5eXy+SRnmUx0Pkrh+Reex6dvuEFcIEgKzaTi8jPcKVH52nKsFQ0NTbj88svR3tEOr8eNefNmo7XtOIZHhmA06nDoyG5MmlwjikpnQTHWrlqPtvZT4qx0sPmgZNITuF24eCa6u9uRykZgMRsQTSvQMGmazK+HDjZjxtSZ0jeGBocxedIkiUQZGhhCU1Mtjh9vw8KFszCxqQE2u0k+v/lQKyoqmtDUMBk+bwinu07LebNpYoPsDbhXu/eLX4XeYBEQmxauHOPn+hIbXNokj7k1vfnmm/je974nThqe0REBxvl9RtFwjmRu5shQPxSpIOwWEqyUKCkplX5AEgZVogRbp86cjauv/TRC0QTMdgfefGuL5OIaNBYBh7g3oyuBxWLAxMYaHDy0D4MD/aKWnDt7lpzJeAbjnoy2snnuTBa/+bfHJZoiEHKjoMAqzg4VZRXo7upDdWUdhod4Lgca6ybiz1s347Jrr8TV114HtUYPrzeMZIp7boPMuQRvFXRZ4ZE8Q0JTHCfbWzHU042Na9dIzqgnEEJJcRnSCiVOd/fiu//yXdh4fjw7gP2HDqB5zwf4t6d+hTWrV6K8ogoqtRKRkBcOs17WSKVeC53ZhhhUmLloGUY9AbF75+ydikVEsWs0WTDiGkVxSSl6e7rh9bmRzaQRDAQkm7y5+TBKKioQjMTFV2FwZBQ9PV0watNIp6IyPxXa7HCNDEFDhW+cOdx5u1uDgdnxBbKfff31XaipdaC2/lIYjASaXTjV1YH+s4Ow2ejipUJ9wwT8adNrUKroFkWrZPK6MrKfUinYv84RuM0lkU2F8cG2LThxtBlWvQqRsA/7DrZh8qwyDLhGUFlbh3RGiXg0A7vFCdewDyZHCbS2IihVWlyw7AKJNTpwqBlr1q7F8dY2mf+5P6brEs/mI6OjQh4k/BnyuhAgQYlovALi5sXzWzoHIYfRCt4XiODtt9+RvqpVqVBeWoArr9iIslKer8Kw2UgqskjMB+dOnc4IR2GR9MNMOitRV1wrX3vlT2hsqBP3LNYc+LtZYzh5slPIrlShU+VqtdpkDWQtJxwKYeH8WQgGAzjdfQa2gmJkFGohsXV2dWPx0mX4wj1fkjHHMwsJM/FoHigmWYskYZ77Wo+3wO1yI5fOYGRoSAjrEZ9f+teEmhohHGZTKXEas9gseaW53pCvkXCeDUck0iAaiUvOslqrlWtm3YJrEusI3P/u2vE2+npPYPKkKvh9Q1g0bw4qysqRjCcxMuwSMuzRlhMwmRWYt2ABdu7aiVAwB4/Hj7q6Ktx+2+3i2PDsH/4oZ3yCxOeB23Odqc+//3wLnG+Bf5QW+FjliX+Umz9/H+db4HwL/OO2wMcCbv1haJV6OZxnqIRQsvhOAJcFIgJJCigyaqizavScOoKz/Qeg1Q0iGEzC7y1ALK5GVe1ETJm2DAVlxVCb/QinAlAqTEDagVyS1jsRJOIuqJU6pJMq5KAXEIUb3nF7SH7Nwsx4Bi3/n4cNqku5IebGmMUQvo/FhPH3f5SFzyIPf4bv4+/hz6WSeVXYuDpvXOU0rsD8a/aGnCKLjIrFIx00WZsUGYN+F4b6ezE6chrRRCfSSTW8owZAacD0OY2YOrsMPGdnM5YxpfNYZXP8wlhUlGLo+J/x749bEv5n08G/5h3959/10Ws4188Zt7A715/7W72fJYExJcd/A9xS8UawkMAtD1L8msCt01YAvYJF+nN/MXeQB30qbAhqUm0bCvnx5JNPYe68BSgpqUBP7yBeevl1FJdSOZqGVssx4oPDYYFGrcfwsAtqlQ6lpZVwjXrErlot5IGQODnR4ppgIjOjqUJnTimVXLR13XjJJ/DEL34hINCFy1dg0aIlkke5ecs7+P4DP4DL5ZGcPKfTIUQAjjseZjmuPiQ8iFoqr2iVXCIWvxUKpLIsWKigkYJrRnK6iGKybkulpgB98QRsDifKKiqloEAQKpeh6ipfpB0f6+NWsBy7YlWr1uTzj1lEYmE7m0THsb04sG8nWo534KL1F6O6tkGAovKKSkQieQW5oIofKm7z/ZFlXqqvbHajgK+PPvITrF61lrVlaFUmsaINB0MoKytGV/dJXHLJWjz2i3+D3dmIDRdfgqeeego33XgNdu7chpISOxoba5FKxFBeVoJoOCKFi9OdXWhqbMLlV12OtBAexnLSkMHPfv4ofvub36C2rhZfuPsLWLFihSh81RotEomUWNSxiKIeyz89l15GQgQ/n6Dj0bYWLFm0BIXl5bj1ji9iwyeuwK+f/gM2PbsJmXgCd33tPsyfNwcv/scL+PNrr8JRUoIbPn295I3/9umn0XP6NGbNmSO2xL2dp3Ht9dfj5ZdflAIJi5iLFi+GzmzCB7s/QJyEDY0G8+bOhsViQk/3SWQzUVGlLb9wOs70sUgTYikEJzt8qKkugIOFNKoMFAkUFVowe85kOBwFmDptCpIpLf7w3Hbs+KAZVnsBsjkTRka8oLH7OJCfpNJAr0M0HIetwIkHf/QQ+voH0Nvbj7Nnh7Bu/Qa0Hm9Fx6lOzJwzB3qjHsePHZMCES0jd+3YKUD6kkWLpKDD/sV7l/FJJF2RlWfHdYX9j/csbgVKtdhMG3RqjA4NYPcHO9DUVI9TJ09Irm9DQ71YaHLMkKhElUFhUZEQkqik49gigJIHXAjAUL2sAm3U9RarMP5ZJCK4zstIJpLQaQ2SWarX6hGORaGCCgajUVR1WpNJMi6NJiMMei3efvttdLS3YfXKFbjlpptRVFDwEYz2/ytwm8TF6+fjzJkuVJZT/V+KkD+MUDAOh8Mq1uRubxAOZzF8wYhkpBlMFtSUl0EVDUOlM6N84mxAZ0Tb8cO4Yv2FqCo045ln/oBVF1+OhNqG420nsW7lMkytcODVl/4DvSM+LL9oAwwWKstikqE3d85sWWNZFFyxcgV0ZjOGfCFk9GaklDqU2c2YU1mEPzz+MI4eaUbaWgHo9FAHzqLCSbvsLCIZFVRUDCoSiCYS8CksAr4ZFMwGTyIYTYpVssXmQJJAGIkNyRjef28nbr/9Nnzurnsl3zSjZM6zDkq1QYrJdANgph6twrOZGBw2E8IRP7717W9Cq9dh3/590BvMaKifAKfZAg3dLMIR3HPvPTLU39z8Ft7bsVesb90+P7bv2I0rr7kWHZ3diCXSiAR8mN1QjAqnAd3dPVhy4Uq89Oc3UV5VgwtXrJQ8OBZsV61eDZ/XLYX7l196Ec0HD2P5wqWoqiqCO9APR0EFVq2+ChpdIc4ODqO6zolf//uvEA5mYTGXoaFustgOrly5AL/93e9EUX/zjTfgphtvEAUqAVcqCP+foNoYOW5s0vqvwO247ja/JtBKkaSorZvfxle//GXMmD4TiXhE9qHMYlURUU2kZSxwfEQzKZx1ezBKUBUqKRwrsgrEwhEk02Eo1VSfKvO5j6BqUw+tht7YdHjhterE0pFrukpNC2SuCbRTplZUIdmrBNACwaAA6Plcy4yoR0nMoFo34PciyQgPkn8cFljMVlFb814IpmiUarF/TsRCSCfSMGlzSMcTqJ9Qju99/7vYtnM3Dhw5hmnTZ+B3zzwjlptUsVKxlMpk4fJ4JcaBJK9xVxFHgQ2xhAehiE/yOtUa3otSSHMWi1HWaQ7y4tJS+ZrPhJaXSGfQ13UGFaWlCDPPEilZs7LZqIAeDz30DWx56xWUlTnEvrSsvBjJOB0+otAoWaDWiZqKyl6uT8xjZxY9CVokbDHKgAQuKnVJGFJoVEjkcvAH/UJGMXNOInHO64XXE5D+zx4QisRkjBFA1BqtsNln4sprvgGjsVDOB+MK2zyx8z/3sQ83yoTcx1b0vE0yKRkCnOQYuZvCa6+8gePHWnD06FGUl5WKEpPgZEmZBYUFFpSX1iERV6CraxCnu7tFRVpeXSSKW9bOGVWxc+dBVFU2YvbMBTBp1Th98oSsA01NTdKGx461iPMILfbbTrShublZLItrqmvEwaapaQIMmihMRiUWLlokOcA6kwEnT3XCUVAo+YfBSELsSQPBKCKce0J5omZgYATdPV2oq62X9WT//gNiEbtjxw5Zjwh0LL3gAslP7T/bL3NjdU01hkaHcfhwsyjD2ManOk+JVbLYo4bCqKyoEOD2lVdfwU033oQT7W1CPopHQ/I5zOsl2fH3zzyLKZOm4rbbbhd1GwEIuo4wd5d/e30e7NzzPkoqiwXk+9SnboDN4hRLX5+XxAfu34D33t+OT16+DkACClUKLrcLIy4PdAYdIpGY7P9IfCMAYzKZBdQOh3xYsfwCTJnahFdffRMWa07siKnAPXDgEIYGPGhqmg+/14+GhskC4pQRCD9+FIGAD1/4wj34/J1fRDbL/aUWStW4ku1cdlRC2xKCRJ4IArz22mu47777RLHM3Gqu9bV1ddj9wW7p8wsXzofXPYx0zIuZ06eIUp85yMwstjkdQpgrLCiCnRFBWiMC4YhY4v/8scdx+HAXihxTkE4yI9QAv28Uhw7txte++kVMnlKHttbDMJm1WDhvjhBnbHYr4rGI7LPpBJ3NJbB58+uIhL3o7GxD7YRK2O1W9Pf1obSkAr1dfZg9az4+2LWXsyOsRQVYumY1Jk+bISrgbFqFFB0IlFpksgoZ29l0SpTqp0+0or39OAwaNbwjQ7j0ojXwuNwIhKPicuOPRHF2xI3vfec7cr7oONWFk92n0NlyDJ+/9XYBSBnFUlFRDquR1sshIdootGq4g2FMmbMAV918K+KpnLjxcEOuU6sEOE6ScCwEZtYGNDLvKbKM6DAgq1aB8U+OohIEw2FxzfD4fPjnf/kGNDoCv0n09/ZjUuNE9HR2w2SwoKG2HpFQBK2tnSguLkEyHUU0npB5rbS8DGplNRwOE0rKHCgosuDIsf3ynGnffaylA++9u0ccXXgu5BoRTUQlLubD+eccuhjPMtl0HMcO7sfjDz+IiG8UKy5cgpraKry/dx8GPWehNZkx4vKhrmYiJjZMwdy5i+AoqkRCY0D3mV7s3LUL+/fvF4ef73/vX8Vme3hkRNZC7h8TqZSAmbS+jvm8UKaZ3U6SPhXSSYktkvxnhVJiVKiWNRit2LfvgNgFsw8VFllxw/VXy5gnYE3XBZKAcoo8qZYuWgWFxbIvZU4uidlUir/79hboNGpxhFq3jnOAEiPDI3C53HJuJYmYBKzKimpR/9PNQPbZRg0uWLZfqLuDAAAgAElEQVQUL7/6Giw2J/RmKwqKS3H0eBvmzl+Ia6+7QZwnSJKhKtbr8QiZiaQHr49xYBoc2rcXw8ODErGj1ijkOgYHzsJmNaG+boKIBqLhELR0uqFFsZylaS2vFqcnLgJcf3id3CnoafM95vzEuZVuEwf37sWRQ3tgsahQXGRBSbEdrqEhBP1hpJM56LVG1FTXSp893nZUyNGz5k3GsMuF3r5B2KwGibni2WDrO9uFfCWuS+cVt+cwis6/9XwLnG+Bf6QWOA/c/iM9zfP3cr4FzrfAhy3wsYDbgAdaDQtVamRytDcivpEAlNE8Uz2jhSbLrDczcik/RoaPksOK4eEg1JomFJZUQUVGrqlKGPbeZAeU+igUKiX06lLEQkroDUmkk0Ho1AaocjrkMmqxOybjnQcKKgm4yabVIzfJBIdoE0wVGr+mzS5zmPg17X5oS8ViDsEp/s0//Hm+h8UEu9WOYDgoBwgeNqnGHLdGHgd6P5b16P+hrxGwSitVyFJlQAYmAb20CnHaY0Z8GB7pEZBLr7fCUVACi90MjT4JpYpKxI/kcQlY+9HXuPXbR/5fpHvjYOjfChT9uMDtXwq0/38errncmKrxbwbcEoRlMYvUgjyIm0jGpDDOfNTK6gk43dWLt7ZsQ3FxOVIp2jIpkVNQka5CZVU1Bs4OY2hwVPKHbVYHYlGqXxLCvqd9GBWFVHiqdTrEU0lRvlBBaTGb83Z8ZAyz4JEFli5dhnRWAaPJCgsV8GlaRxI8zCusqfhmD+DBV5Tswiqn5TgBQqrKFKKSZwExQyvbbL7Qw34qiixaUmZTomDktQ2PUl1ZioKiIimUS9adBM8qBMAi05lqCbKu8wdkpbCxWawR6+McpBgZiwbhHe4RRUNb+0nEkxmYbQWoq2+SwzUt3ziXscgs4AGvVRS8Yxm3yMBgUiOZCOMHP/gerrnmGslM0yj1ApIZ9QYkklG0th3BqlVL0dp6Gm4PsGDRMmzZ8haWLl6Aw0cOQKdTo6amAj3dp7B+3UWivKci9UT7CXzqyqtQUVWVV3MR6GD+aTImuXIEf0+ePIX77/8nXHfdDWJ7x4IB2dwkDDBIiQqvc33lnwvFamm88OJLuOXmm1FV14h7v/p1zFuwBL94/Cn8edNL0vbff+hHqKurwwt/eAavvfYKiqsq8xm8AB7+0YMY7OvHVddeI2qzjvZ2XH/ttXjyiV9KUYLZ0RsuvhiVtTV44Y9/FBtVKSIvWYKaCdUYHRmEXq/AyPAZ6PQ5mM1UNw8jGnULOKLSUS0fh1qRhd2iRlVpIc72DcHv8+DfnnwKz//xTTz22OswMQNcQ2DDilgsA6MiKJmeWrosaHTwh2iLnsayVasxc/Ycyebj93VanawnJPQwc42FK8lxY8GPamJaPYuNehpVlZVjjgIZASKpbuM4IMSff3ZKGV/jLgVq5nuqWbBLibp4+7a3sfGSi/H000+hsb4Ws2ZMwZ7dO8QO2+12obW1DZdeeim6urpEMc5xxfWNKqnm5kOYOXOWFAWpPsuJjZxZrJUZEcBCHIF8Km3Hs76pXKf1G10JRKWl0sBRXILTBAIcVsxfsACtLS2oqa7CygtXwMRMvQ870vhXH3deT6GxoQpFhZDc6br6OmhVOhxubkFdXTUyaaCndwBGk0OAR43OKGOywG7HkR3vo2nqHMxcdhFSCjWaD+5GXZkd4dE+LFi4EEXVE+GOZhBPZAQgmVRixSM/+SGuvOFmaM1WeAOc1zRSXKssL8PBvbsQCniweu1quP0BqE1WeGJpGBzFyMXCKNcp8MwTj6C97bgAtzm1FqrgAEosLPomEMtpoGE2syopituA0gq9VgtVKopQKIoYnXW1RhiMZsk4VaRTYil7qqMdt972edz9la+jq6cfsbQSGr0DCqUR6RT7SQImnQqJREgs8R0OMwJBH55//llMnTYNvkBQ8r3NdB/JAgU2GzLJFKZMn4xsOiPEGSoxe3r7MX32bDy/6WUcOd6KotIK6fNGrQopVw8mlNrQOHEKDh1pweHWDsyYMx9Lli0XR4FtW7dh5crVmDF9Kt57dxs62k/g8KGDAhRPmTwBlbUFiMYySCSNuO76z+PwsaM4c7YNvQNnEPInUVszTcDNvv52qNRxtLWfFnDq7jvvwL9+7/uypowT7v4yR/03SqOPKG7z78vvW/IqtvxcReD2pU0v4e6778b8OfORyaUQi4eRZT5iMgMN1c7cZ5HkR4eQXAbeUEQK9CwCe1xeyZ9TaYFELia257S3pp242D1mVUglmelNa+S8BaGo7xRqxOIxpJNhIJtX0OYJf/m1hvahXJNIQuLay7mD1rDJFJ0yMrAV5lBcpoXdwexso6gW7TabuIvQJtugUSGdzMBh0sDjcmHhvFlYuGgujrQcwZtb3pLrYzFeqzXA5wvD5ihCMBhFIBgRBTRtmElCJDFxQn2T5HYPDLugyKlgHgNrA0G/FKitNuYtsoBO0kEMVotFiBwDfYPQKo2Sc19XWy190uMdRGVlEQqLzZKZmE6HUF9fIcQajRaIRUOwGGzIJbVQQYdwNCogXCwRl/xBPjS3yyNrKd1SOL9QOU3nlkQ6BYVWIwri/r5+DA0Ni605CShuj0+AAckLzVKlphQ3Ba7VDRMX/y/23gNKzurKFt6Vc+4c1EHdklo5BxACBYIQQQQB40AyNgYMxgbbePBgxoBtot+MCcZkGwMmCCRAREWEEMpZaqlzrK6unHO9tU9JzrNmxP9+z/i9LhZLUoeqr27d795zz06472dPw2RmLiJVV8W976/n2J/uiKKVPj6niuvZnwG36SwefuAhiYgYN2YMBgf6YHfQJpjkHzUmTGrBsaNH0Xr0qBBnWsZPELU1nRKOHm3H1GkzsPrtd8U6mJ8BLSzT8Sy8br9cBJ0QCOjR2aVlfItk0R4+dBjzTpkLV6mTvgnI5NNIxcPIxnqxeOFsdHZ1QaXRwuFyobW9E4NeP2bMnoeCUo+Vq9ZgcIjOJjbEkxnEEkmMLinBpEkTsXbtWtnTDXQIsJhx5MgROeOwZpg1a5a4EHV2dmJwcAjl5S6o9cDbb6/CuJYWtLSME8cUu8Uq2csEcvv7+jA85JHM3GuuuQatrUdQU10Jv3dIzlMkUG3dtk3UnAsXLIJGoxMglzUgFb6/+tWTWLFihajo3nn/PRhsVrnnqLxctuwCybvt7x/AwEA/stk0uro7MG36BFxy6XJRzFLQ9vSzT2DYOyDnv9MXnC5AEoEb7s2JRBQWsx51dVWw2PRoGdeIwcEe7N69XfZv95AXLnsFll90BR78+b+L5Sg/w/ETxsr9yvt6wvjJ+M53vw+Fgig8la8GySQ92UeuUFwXOOE5H997fw2+c+t34R4cxMxpU+EZ9ghZiwDSYP8Apk6dgtNPm4e21n2YM3OG1EQOp0OsW+mywflWXVOLlilT0dczAJ3RBIvDiUd+8Uv89jersXTJtdCoTPAM9cs58dPNH+FLX7oId/zzt/HuO28JGWjBafMkDoHvlfn2Bj3fV0oIodlsEm+tfFXAqUQigqbRDRhyD0pNm4glRAUYDETw+utrceayUzDn9IWYNvsUpJM5mIxOaHVWpNOMJikSKlkn8XYMBLwIB4bRum8vgp5BLF14hqg2M4z+VGmRKyhgcbiwadMmsdBNJOK49OKLBej7t4cfFkV+RUWlnC2MWoUQnIkVDg57MW7qZMBgwT997ZsoqEnoVoprk5IZ3yol0vksdAau2RDiwQmnhhO9ACFs53PI5LJiCZxMpXHTLV+HsyQPgxFIxFJS2xt1FiTjWRw93InGhjFQKnV4+921Al7ShpkkiF27d2PZ4ksQCg+jvqES7uFuHGs/JErMRDyFAbcfH324UYDbQp5GNXTKKUYGUaV80lYmhaI7w4aP3sf+7VulrtEo6foRwaG2Piy9eBGmzZoLq60EoxtbUFVag/0HjmLtJ1uw4+AhDAwNwR8KS0+Fj9ENTbjx5m+JrTqvjep9fh6MWBoadEPDcxwBzixrYhLeSZSh2xrt//XiNsHMdCo/9+7dj4GBIag0KjSNrcWXvnKZnDdZ66s1PG/qjlsI60V1W1VVLS5MXKvoHhaLRrDy968ABOKPR0CxR8N1mr0cfo1zwmZlJFBBHAV4FqI7Vt9QH05fuBCfbN4siuv60U2wOVzwB0MYP2ky5s9fIMpi2hrzYEplLYm6qQTr64TUGDs+24yOrg5xwtGpctAa9PB6BuAsdaKlZYwQHXkGYH3N2GWVQotUpujSRutofr6hSARGUzHGxmK1ybrLlF7GrSCbwqqVLyMZC0ChTCPPiAYNkIxFocwzoEQLl6NcatZkPIFINAi1BmiZNAadfd0IR8Kyf5NcsnDhIjz166egVuuEIDWScXuyK/XIz4+MwMgI/N8yAiPA7f8tn+TI+xgZgZER+LMR+ELAbcQNjTaKQoHgjFVARyioVEhJU0hVMEKZyyGb9MFsDCAZ74RBl4LHE0YWTijVdugNtbCYZyOrNCKU6YTGEkIyF4Ai74JeXS2NLgKXtJQrZn4Vc01pFeUeGISJNo9qtRTcOrUOiWRcgF2LqZgbwwY3m1BmowXZXBaRaFgOFfwZAlRFSx2VADq0TmQDib/Ht1K04qXKrZiX+ad2a/+nbZLzzPQpmJAtJMUaWqtSQKs00PRSDvkmPRtRCaRyXuSytFWyoVDQIJlKQactQlfFTuYIcPvfcmv/NwG3ZDpTHZmhJa5Wi3Xr10kmW13DaOzffwAbN30Gm80pTUQ2UwtIChhLG1XmXKZTWQy7h1FWWiEZPbwnqP4gMEhLtlw+I3lFSp1OgDeqAzQqFTyeITgsNskczmYLuPyKL0nDjcq4QCgi92hOwKWiZS4Pv/w92r1JFhCb2wRQaQfJ7L8TtuYEbxUa9s+PK7GYgciDa06a3QRjtXpaesfhKi9FRWUlkqmidTItwQmU8d7k8/N1pUl23CaZFqJUWZ5Q5xPwiEaCMGiZC6sW4DlfUCFEe2SFWoCWRCL9B+BWOsx52iXz4mibzvuwAI2uAJNJg5//7F5MmDAeVqsd2VROFI9ch+iq19fXgenTJyAaS8JgrEA4ksTAwCBGN44WhQcbnmecfjo+27IZZ5+1RBpnWr0K8VgYp84/VX6OzSFaFRK8ZqP9vffexe7du7Bq1Wrceuu3cc0110pTSKelRRaXxKKyXizBT/ZRoEKMduPA9t278fzzL8JgdWDi5GmwOV3YvHkLBvp6EQyFce6y80QxdezoMWzb8TlUOi3OPuccyZJ+8/U3EA4GsHjxYsQiYVGqXrZiBX7x8MOSJUVAfcmZS1A3uhFP/eoJaI0maaidMnceRjePQTDgh9NlRXf3MZm/LeNHY8DdhfJyB9yePgQTATQ21cKoUcA32IdJzaORiSVRXVYOvcaMXz/5ErI5BwaHIoDailRGg/KKWmQT7QIOMMs4kshAozehoXkcFGotrM4Smb9sPIuClRlpFos0rmhZGQwGUFJSKimctHwkSYjKHGaFkzDA+UEwtWh3SxtUJSxWszRqqEDgPJLsyQG3ACMWsxEez6AAY9/8xnW476f3YOL4cZg+bQI++3Q9JkxokUb3rl27sGTJEgwNDclny6YWLeCam5uxevXbOPvss9DLLCxmd8aTonbasmULZs6Ygd27d0tGYyKRkv2NgDTBAj5PMVtUAY3eCKO1qNSlYp1WjfyfVp4LF5wu++bfnkknaelXvFvRMq4een0WVRUV6O3uEUJIb68XJiOJVTkYjBqYLHax3dPqjGKxOr65GdU2GyKJHOadtRwl1bXo7WrDJx+sRC7mw3dv+x7UlhK0DwQApRYusxEtlTY8+PN7cPFXrkROxYZaQZ6PYzqKoPfWT0QBO23GVHj9AZhc5Qhn8ojllXAY9XAoMnj+sUdw7GgrMuYKaQjrE0MoNdLbMI1kQQOV3gQz4oglMwgqLJLDpstT8RZDhraHGhIqtAL2uPu6cHjfHrHz/P73vodv3Xob2rr6oTHakMpqoeC+ryggHvVDo8zBZKCKkk3jMKx2AmsqUVoTcCRpRpSE6RxUXPdoy51hvnRcMjPpMtDR1YVXX39D7LM7u/vgoa1e8xg01ddi38Y1aK4tRTASx2c7dsNSUoll51+EZLYgCuHOnh7UVFZJ1uvM6VMFtP3VE7+EkXmMTj2cZTpUVNXjo4+348yzL0E0EcPufRvRMnEMqsrrceRQr9g+prMBeLwdiMWUQp674vIrcMcddwj4xvqLpAnuX3/uDvIni9bfBG6LpK5iQIckvuPll3+PG755E+bOmSvZ2ZlsAup8ATqFEka1SoBbOjRkkUeazg3ZLAxmi9gn9HX3wzfkg0qnh0YAT9a2eWnScp3K5jPSnCYAE0/GBGBUFJRQqBXIZ2m9T5t7JaxWsxD/Mqkc1ErmUKpEw8k8a+4/knWrKo6DzqDE+KllGD+5HCVlpaK4HfZ4RalLG3TkcxjqH8DYpgbksilUlDjhtNECNQ2tQYlgOCDKGrXGiGAwhkG3D/kc/Ug1sNlcMJltosSMhKNC6ugb9KG0dDxyeYIFdG+gmDaLaCwiWd8E40gOImmLZEfu27xPTDozht0RaWgT6NFolVCp6WyjgtGkgFaTl78XCklEoiFp8CdTeeiUOsSDCmhVehl3gk78XGj5y5o7l2GG6nGwgoQxUeZRGZdBXlEQpSldC7jfc91klEJOHDqoJiKJi0Ab639I7md940Q8+PATsNqcMnn+NNbkPyZccgZJFsLxCcfZVFTe8kvZdBrHjhwGC5XOo0fEcSQaJcGIjX4ddAYThoa7YLVrRU1Ge/pELIOBgYCcdbyeAG7+zi3QqDMoKBL4eO0a7Nl5ABPHTcHo0c0CSEpeo4EkrxRMRrPkodfX1SObp0VrUbG87fNPEfN1SqZmPJ4U5WAsmYTWYMKGTbtw2ZdXwOGqxAcfbkJBoYHdUS6ZrNWMOPAG0NPbI41/AglU+FVXVcvnT4IPFYJUN3IgAwE/rBa72Cev3fCRRIQwz52EAnEryhJssInajSQfuopYrFaUlpQinUmLotzrcYtabeqUaRj2eqXWdNiKNr7MhOTrCCDbN4AVl1+Bz7d+jngmjdaudhkLqsaZR00FHF+Hc8Rmt2HHzm34wQ++j8+3UplmFGLGhk1vw2jOS35tXV29ADYElImWpJJxmMw66HRKJFNhzJk9BZlsCuvXr0MqSXJBHuNbGhAMZtDf68aoUTWiMDcYdQiEQvB4PKiqHoUnf/UbUdkXCOwqeQ+f/J6Xk6zyInBLkKcI3N4G7/AQ8lnGIRhQX19U3o4bO6YYfzFpIgK+YWzeuBGbP/lESH1LFi/GU089hSeffgnLLz4bd937Uwz29QsAaLbZsHb9RmzcuBvRgAYqBV2mQjCa1AiG3Fh+wdk4e+kZ2Ld3O7zDA5g3bxY0JPCkkxKLQKV/gqpJBY0ltEjlslh+zhXQaUiO1okThF6TR2mpEv90+UVi1f/RR5twymlzZF8879IvoaKkEvfd+zC6u92oqm4QlwKSGPU6DQJBL7514/WoqavG+2+uRMDdj/PPWiJKSebzUiGr0RkQDMeEVGc2W2TuD3uGUFtdiddfex2HDuyXWBACse1HDyAZD6OyohTvfbwZF6y4DOdcdD5qm8dDobfKPE8lE3JuocNEOpcWAgnnMXO1Wc8pVCrk0ylEgnT4sCOeZN2nEOCWriS3fud66AzMsS1FwBdGIatCPqvGru1HkMupoVRwbVNiwaIzsWjxWUims+J20DxmNCKDYaxa/ToKiCMUGUbrsQ6oVFnZT9IZgyjenc4yuZ8N3GcYT5RKSq11sg/u0Zl0HL999im8+dLvkEvFccF552D2vFnwh0MYN30KXKWVUKh0+HTTdry7+gPs23kQ0XwWFY310JoMUlPSEp1nk0g4jGXLlkk0yMEDB+EqLZHanGAj73klbdZIdJJ1k+ThIqF0eHgIR4+2igKW6yjjZg4fbhUQlOzXMS11OO+Cc8R9Rq0zwG5zyfzgPR9PpGB3OFFTWytnHdbfXd1FEsZvn30BTfUNxf6P0QiH04kjR1qFpEF3KK7/3BPYLylmSefgKivF4WNHsGjJEnlO2jz7A0EhkuzdtRvfvOXb4hj14Udr5f0xGonuM+lkFpFwGkooZa3nenFw325kMwlo9YyVUkOrVUFvJJmjIE5JVMJyz7UanFCr9TCaTLJ+scYxmc0wW23Sr2EdyLMpgWmSZyKRGI4e2o3KMhMcdj3yBToH5KFVKxAOBIGCGmajHbFICjq1HslkAp6hPjmHeP0elNdUiLsAe1nMs2ft+fFHVNyeqO1PkPf/wxk1knF7sjfbyM+PjMDICPxDjMAX6H79Q7yvkYscGYGREfh/fAS+CHAbCvugUVPtQNs4M/KKHKAkaEtABmJPZzF7EIqtg93RgcH+bRQkoLKyFv5IHJ5hFfSaOTAoL4VeNxX26hzC2TZkNcNIx21QF+ow7I7CqFfCYivAZtXLwZHNcB6umAnCgxUZ1ifsjJlvS0ZtIhYXxiOzs6iQYqEs+VA+L0bRAjVBtmdWAB42BXiY5kGRhzlmxfL5WIifsEc+0QRiMXwi6/b/JHhL1XJBZUGukESeGXHKKFS0Rc2ZgZxRbGq1+jwKajJA+X71QLYU6aQSWh0PROm/mMEnGgvH/6TK9k8f/y2KWzbCTmYbLdqM/rGh9j/4Jv07A7ecl2yO8hDLhqKAbNkc3lr1thwY6xoasXnTp9iz94A0AjNiQUXFbTEbmEAurXzJyLWZrcJ4/0NTiUo81XE78nwWyUwGOZUKCdpe6bWIhMJwOu2IBMLye1abAxddvEJUvZkcYLbaRaWo1bNhwwZFSiy0cilauRZBWt6ndPDlvUury2I+cLGpxfwwheSjKsWKlF11NqqpCGCuG1UubBXEEnFUVldLs4f/1muLudcEpgjSSg5RLCbNCFHjk+SgI9hBxVRe1gM2SWKxkDDvmWEGJV9bJ9bXbAjncsVca1pmstFNpEQhgbcKpFM5WKxGKBUZULT1b//+sNgB33nnj7B1yzZpHGRzBH6zaD26D5OnjIPVZkYkFoPDUQK/LyLNwKqKOrS39wp4Mej2iHWgVqeGe6gPlZWlsNtNWHrOMrHoJJCg0aiQTDHPKYoXXngOP/7x3fjGN67H/T//uYA66XQeej2tKGU4ZZxP9sGcWX4mBG7feucDfOO661HdOAY33HgzGptHY+WbK3Ho4AG5Hip9kQV27tqNw+2tGD9xPEbV1grwuWHdOmmgUi1yrPUIujo68I3rvo677voR4pGItMev/drXoNIp8fQTj6O0ahT8viCmTZ2BhtHN0qRgw/jI0UMwmrSYNKUF6zd+hOYxjdDoFHD7+zF2XD18g/0YbG8T4Dbh9cJlsaGztROJeAFVlaORV1oQCKcRTRTQ1dMPqzMJR0kJLPYSHDrWgbKqUTjjzHOxbdc+zJgz7w9ziox9qkU4h5npp+f8orhbrKQLolZlJubAYL/ki0qmogLSAOacomV1LpeC292HgYEBybdlg3zUqHqxPy5xugQACga82LVru4Cvzz//DMaMaRbF7dqP3sfECRMERPn0009x1dVX4dDBg9LgY/MxFo2hdlStfG/unDno6++X/c8z7BMV9JYtn2LB6adj7569qKml9XdUQA7JaE6TZFWEKCQDXKXBp59uwYoVl6GtrV0aZ4sXLharzSsuu1zA6z9fvU8AHSev6OY9XV1dhhKnGXNmzxJQVKtWYezYcWhrO4a2Y51CEGCGmMcbhN3pkozbxtoaKMIBlFc3QOOsxdkXLMfC02Zjy0er8fWrvoZt2zbCWlaDaN4Ao9mI4JAHdiTw+qsv4aKvXgOdxS55k+RjUclvMerx8m+eQ5nTgvmnzEWmUEA8DwRSOSh0Jlj1WmjTYTz1iwfQ2dGOhL4UCq0B9nwIJYYCCtkMktCKVaU+H0M0kUBI4UABKgSHhxBPZJDneqLUoKBUSS5ePpPAQE+nAPbMmH9/wyb4AlG09wweV3QZhVyjVeehU3N5zyCZiCCfS8FkpiqReeUE1ZhdzHw/JQrpDELeYZSVuGTeUbnDDHvWN9wPOrq7cPv3f4BAKIo5p5wqqvLAsBu71q3BuLoqfPcHd+DMZcvRNH4all96Gcqr6zB73qnweH0I+n0oZ75lJISVr7+KdR++j/rqCsycOV5cP+yucvzmt6vQPxDCzDmzMDB0CFqDCtmUAlq1DUa9GamMF+2dB1BbM0nW06VLz8Vtt90uc46NUrEQlWzfE6DZX6xYfxO4LdYGx40QhIy0avU7uPXW2zBnzlyx3WeEAO2GtVyz0ynkUglR1uSVBeSUQCQRF5t9Ks+zyQyGej1wD+eQzTthNNnAqNlI3IdAZEAiQFR0mFGmYbYVYHUoUVHFHMMqVFWVwO5Uw1Wqh8vmgIKxCHkNdGqLqE1DgTji0bQQpcLhGDIMMyYtL09LYw98QT+GvMPo6wvAH2BdSjVRAS6nGsl4ClXlZlRXVkg+ZGmJU7JR05mEKGT7egfRP+hFJJxCiasEJotDyFR9vQPoH4jJCNHyWuIBNFkk0trjGcQEQBUoK7ehuroaJrMBBq1ObFO5JlHFMzgwIHa0BNtKS2qg1xkRixPQzglwplLlkcnE0dZ+WPZCNu4NJip/suImkEpkYNK6BFTnXCQRkqB1sYbOw2wuEihYo/P7XGAIclO5RTtpz/CwqJSY7cnf4byXnFAKZAsQAgrXQq5ltMBvbpqJx554Ck5n6UkAtyfg/2J2PR9/WOfEnSOHg3t34YVnn4HfP4RxY5sR9Huh0mgQT2mhUhsxekwlBoeOQaHkvhzGvn1HMNDvwe9//xZMBgOuv+EacYqoqXPi+htWoKbagSOt+9DV2S0KNe7brEV4b+zc0YlgKIl58+oF3CbJh2cUA+uZcEi+RiCVjXp/gGQ0Aj56tHd0oWnMeLGujUSSsBd92zAAACAASURBVFpdUo9xD4v7SPYKyd1VUV6Bzq5uVFZUypj7fIHj5ycFbDY6GBUVb5m0Cu6hJMaOmYQdO3aIdTPJfGqFCjabFZ3tnSgvKxPSFm38L7zwQnExqa+vR09Pt6xLvLcddgc2btoMr8eHSZOnwOkoERvg6voK5BIFPPX0S2g71obh4CCmzZmII62HpV6kEvWss8/E1s+2YlzLOFGW79+3X+ZDf28/pk2fgc6OYxgYakO2MIzSMjtKXOUYVT1KlGfcG70SNUDCbxiz50xHb18bOjqOQatVCsBr0FtgMdkQj2dQUVElYArnO22luZdn8wVMnDADjz3+ArJppWTOs778Ig/x3qCSk+SEQk7cSX54xx2w2yzYuX0fyiss4m4RDEZRVVWB2267GaeccqrkQfu8AdzyrZtw7dVXobm5Cb3dXfj1r5/G2eeegzt+dBe8Hg+gVAvxiJElC884E7FoSgglfK/5fBLpTAwlpXZ0dx1DZ+cx8Py+YMFpQgRMJRLi3JBIZMTViucD1o5lpeWYMXUGhocCaGioRMA3JNbaJS4tHn/0AQRDPnT3tItdOZe0xqbxOOuCFZg0draouEfVjUHQHxFgdsFp87Fhwzq8u3olmsY14bONazHY1YEz5s1FIBQUUqPV6QK0etzz459g6/Y9sNusCEYSuPmbV+Paa65CT3c37v/5A9i6ebusEw5jFqcvmIempgb0DrmxfstWfPfOH+PV1e/hwLEu1Dc2I+Dzimr4rjvvxPhJExCKEMg2IZNK45MNn8jYca069+xz5V73BXzYum0rTl2wAAaTEQ8+9K9QK4bhdrdhwvhp0KqM2LenFU5nDVQqE15f+S4UKiMWn70UV3zpK5gwaQq279kDp8uFj1/l97KYNLkZuUICXT1tKC8vlaiaAXcA1113A8xmu8wJ5iczBob1/RciW4KZx2m889YbePn5Z6V2Gejvwr8/+m/QmozYc6QV7V39eO+Dddi+7QCaRjVjdF0zkoUshsJeeANejBs3VtxlaJcshB2jCT+55x6MbWoCHVr8wz60d3VCr9FiaMgnQPbgQL8QF3t6OhAK+FBTU4Hp06Zh7qyZGDdunBBDCPTybMaV9lDrHqg0xX2bdv0EO487WkOj1cmaTkUqAVHuSXsP7Jdz4mO/fAITx08W1b/UosqCuAPIXqlQIBgMij0ya1wSkKhcr66uRXtnF5rHjsWUyZOlBicYXFtbi46ODrSMH4+7f/xjHGvrwNr1G7D/wAHp+wz0uxHyhmT94lmW1uucI06XE1arRc6ezMHldfE8zf0nFAkiGk0iGk1JJIPBapGzMQ+9PH/SIYjra2lpORwup/we13ESrDe/vwoGqxoqbV4Ad5NNI+NoNpmRTeclQoRWyRQnjB9XPBvQsYOK9/XrP8FVV10tRL29e/di3bp1eG/NB3JNBHT/C8rtEeD2iyzoI78zMgIjI/A/fgROpuP8P/7NjFzgyAiMjMDICJwYgS8E3IZC0IjdC5nIKhRokUzgNq+FKq8TS0ClbgeUug8Qir6LhlITwr4SfPDB55g6ywazrRRB/yh4ehajkJ2HeWfMgztyGEZnFIm4CQZVszD2lSo2ybMY9vdJ04qMcB6q2UQgOFC0TMtJpq3L7pKcGDbFeQAh69Np5+8EpNnF44KwMalQ1Gglx4sgDn+efxdbVWZx0d41XWRRSkOJrSeVSg4I/78At/K8OnF7VYKgCe1/kihkTchnDCgvLUUgMIws4lBpqWZIQZGrgMtRg1C0+z8BbosWsn/1+IOt79/jPlCdJGj7h5n5DwDeEpA+3sz5O1klc36yAc3mCNvXBC/Z/Ht7zRrJtamtrceaNWvQ090nc5uNGObZFRS0DCfIr4TZaBVg06Q3SaOWynWy09lYpTo2k02KalKl1YO/QUIGFafRCBW1GqihFMsvnc6ASy69HCHmqRktyOQKwiBn3lM+lxSwlc8pz8ucWY1a1EdqstqVSui1GgGhyPbnPcZroAqFjWsCttlMEtk0v8bsqDgGBgfkPqYigtmkzAUTS6scMKZ5nNzHtCTk+iD5fWpVEUjW0hmAmbnMuytadFKN6ywtQzKdkcxCL60c03nEErSLUxazl/4CuC12jXlPcZ3IIpWOwGLR4OVXfoMD+/bi6aefRm31KLHriieiUCgyWLt2DQJBDxqbKlBaoZdDfMCXgNM+CsgbUVk5Bqve/AAGkxUNDY1oHtMEr88tWYR83wvPWIR0MiPJe3xtArMEv3p6u/D9739fVJe03WNGmHzWVDanqWZiPiCzGU/mwXGnTTXfoxo7drfippu/i+mz5mLmzNmoH12PD9d+gK2fbZa5teLiy0TJs3nzp1i/eROWnr8ME1paxOJs1ZtvCEh/3rnLsG/3LvT19WHp2Wfh4YceQsBLS7ICbvrWjUhlktIYd1VUw+cPY8qUGWhsaBYWfjAYgdaok8++qqYCxzpaUVZeIso3Oig4nFZ4ujth1SgwymXHxnffQS4WRaXLAZPBBIVSh9KKGvjDcVES7tq/B5PnTBE10r7DrYgkspg0Yy7GT52F7n4P6pvHifqUuc7cX8xW5hUnoVEpkIslZTzZ9OND1CpJWqIVZP7ywfnWWFcnavVkIo18IYm+vjZhyE+cOFnWCiqjA8GQABlUlVHBfuDgPpxxxgJ8umWLOCjMnz8fe3bvkuYOla9Uz86ff6oomZhBWFSqQYDtHTt2YuHChdi+fRsaRzeJHSUVUJ3d7RhVOwp9ksdlEYCMzTM+Py0BaX3KrYF7aIndgZ6ubslV5L7Ja5w4fiLKy8oxY/qMolrwz6bRCRv7omL35B4FNI2uE+UWyVWHDx1CdWW5NDUPHTkiQBKBEa4lJaUViCaSONLahtlTJ8NZyKJ/yIveYBpnLbsAX/3qFVi/+mV8uu49TJ4yBV+7+XsYCGYw5PGjsbocYyusuO+eu3HZdTdCbbYhQVVsMCxr3KzpU/DpuveRTydw2mmnIJ3JQmEwwBtNwFlaJUokRcyHJx66F329vYio7JJXW66Kw8HM0XQCaYUBaq0JhnwMkUQCUZULbl8Yu7fvREGpBTR6ZGkNS2VsIQejTglFLoXLLl2OlgnjceddP8F3f3gnVlzxFbg9IaQkj1wFl8uCsH9IckIry0sk55mfE60ErVYHOnsHJCvP5/XBRocR5oXnswLuULFf4nJKBARVt1SPUqH3r/fci57+fgwMutFQW4OcfwDKVAy1DU148bVVmDV/MZrHT8Ann+3AeRdeLI3U0hIX9uzegQP79uCzzZvQVD8K2UgUOl0WCm0SeaUWJmMFhjwRzJo7E/HUAPzhITjs5Rh2hzGqpg6dXfvg8fZhxtQl2LN3Ly5cvhw/+/mDAtyesNIsyOr2XwFui/bjJwhdRYcFKl7VeGvVu7jp5m9j0uSpYs/PfDw1clCmUiik4uIAo9erkS5kEIxGYDCbJA9WmVfAabZBp9IjEMqjbyAuecUFpEVZajCrUF5lxbgJdWgeVwulJotkOohkOgSlOg+NXoFUOgivf1DsjEO+tGSuM57d7wMSUSlhwVIym+XeQ3t12U6h0ylgNBdzcdko5r7Dd8f9nAr+cc1jxLWAuZxalRLhYFBAVebakQxAxU4mnRMnFqPRAq1GL/aRzMN0lZVIXqdCSfJTTgiPBI9D0YjUwCTo+HxeRJjPx8xHRTHbPhjyy/crK8pRUloizeb+wWFR9FOllkwnhQjF+TU05JZro60x9xvurclUQvYGgrNpZjxLzgBjD9QCTGTztEBl7c73r5d4FO7HBWWxvqZXulYFuBx05tGImoruHqw1qGJKpzKiRNWpCfwTuM0IuDV27Bw8/vjTcLpK/6pWP6G+/VvrVFG3/ZfA7XHmUy6F6669UnLUz192Dvbs+hzjxhXtNt3DSVTUNOOTzWvx6usrseTMKUinSWwzI5WM4sDBDkyeXI2LLloKV6kBkcgQunoPI5v3werQCKjJt8t5SiSD4ymrcz4rn6PPR+BRVyTp6Y3QG+xiI+vzeqUeY/ZvJBwhzUyyHY+1HoXLVQb3gAfIs94iUa0AralSrElptUulq8PuxLG2NtRU18j84X5CbgPXFl6TP+CHw14DFVzo6XUXVbCaovKWBCbuh2LxnEpLVj1BVarKuJ8Nuodk7+Fn1d7WXlyvLEXAMxZNyuvksnm43V58+UtXYv26DRhVV4/5p58Ki82E37/6MubOnQWdXo1dO3dgxsxpOLD/IPr6BnD7936IPbv2Y/u23fAM+XDq/FOQV4ag0sXQ09MDlVKHzRu3QKnQQa2i2k0Dg16PqspypFJcs1QCNJIEYbdYxJJW9gKdUWrE3r4eUVuy/qJyes++Q0JYeObp30OlMiOeyApxUKU5efCWdwDdLFibESB8443XcPfd/yIqW69nUMDumtoqVJSXSl301a9+BcsvvgSRaEGIWGveeRsL5p+Cvu5OAfauuOJa3P/zf8HXvv51DHt9MFls6OrqxqEjR3HxxRfBMzwg1vyFAhXbXGezcl+yjmo71oqhIQ/OOOMMGYNkkmB9FcKhOMhjZqZ3WXkN8qkMvnT5l4UY5rJb4XKacexYO6ZOqcddP75F7NG1OiXc7kFkcyoMuYO4/JobcN6S8zHvlMUIhHgWtwup5tu33IIHH/wZnnrhGeTScaxZ+SqGerpw+cXLEYnG0NHdA7PNgdL6Btx7511CNiXpcvfunfj1k09i7JhmWQd//tMHsfXTLZLjrMlk8NADd8Dv59m4AL3dibzOjA8/3YZAJI1QNIoJ41skk/WrX/kSKmorkc6S8KoThe0d3/8htn++DYVsFp9s3IT6piZ88+vXoa39GO5/8H5Mmz4dV19zGdy9O1Fdacfo+rF4//3Pcf6yFbj5lhvx9tsf496fPSyOLRmocNdP7sGis88Rct6n27Zi37rd+HzbZlz/zavQMnE0yiqc4jJEQoXPF0ZVVYOQIwWsJeOPR0na/p9sOSWLWgbhqA8/u+9uzJw0EUjFsXvndrR1HkNFbS2OdPbg0NFOjGuZiqbG8Qj54gh6woinI1AaIJnrCxcvRPuxdsmqJgmINvnjxo7Ft2/5NrZv/1wyvm2sN3fuQjIDpDNFMimV7zVVFTjjjPmYNWMarCY9kvFosb61WqCmBXYmA6OBSlSVnEN5xEikMgLcppg/ny1G0vDcUNfYiEg4hGNtrYjGwjBwrckp4A9w3yoSfgbdgwKiVlZWoq29TayzmXvc0dkhUQPcI3kuKXFVyF5GwjDXVxIPqKLl+ZCLLmtlp92FaDwme+bn27Zhx/btaGqoQ29vL44eOYaS0lK4nKVi03+0rQN2p1PmNM+5JEkRkLXbbSgwq91SrCl4/uvt6xNSNcmP4omWVyBEtbJahajXi1Fjx0q9zUcuzXs1jXDYg/7BLvT2tku2vCpbgFKtE3cKxvckgn7ghEtUMo98Wil7NntcrNtJinv33XdOphwfAW5PZrRGfnZkBEZG4B9mBL7QVvoP8+5GLnRkBEZG4P/ZEfhiwG0EauZ4CS6YQkHN7Kk0FDkHVGk7cklmYO6E1vQBovGNsBvteOKefqx8rQ833V6C05fqEIrnkImeiUP7K3Du+Tcir00hnO6G2VINd38em9fvwarVb+Kn990hWZHH2trFwmvGjBl48803pWCdO3euNBVoVdne0YGdu3bi0ksuEZsrsstZyJNdyQwnHtiee+452B12aSZMmjwJleWV6O3rFfDjxRdfxJQpU9DY0CgqsBwt9dJFlr+wYKkUYOfhi9iP/iezK5dLS16aSmGAQsFjKK3yaClLtWOxcaI30MIpK4fPXMYIpcqAvCIiSsqidupEO/N49uCfKW3/uIVJk+oPqtu/x7T/D8Dj/+yli8Gi/9lP/fd//+8K3NJqrZjHw5M+QcdcvgC9QYcPPtooys2Kqiq8+vvXEPQHYDFbxQ6ROW4FZbHhrQTtwfViBaViippajQxBWubYEmPPUcGbEouqdB6IZ9h8s8Gg08Dv88k9QODW4/FKk/Tiiy8TW9BkKgu9kQ1oHaw2Awq5BIUA0lzlc8ZjUcSjEQGK02kCsmmkEnFR9xHYok0z7Udz2aQ0dgu8J9jGlsytNHw+DwbdbixZshDnL78QPf19mD5zJlauXI2Vr6/E4kULsWvXXrGXZRPAarUJiEvSBkEh2k+yGUGlCA+5zNRS6S2IpqjmNYrFoM1ZyhazKH9FcUsIWayb86K4paJNUVBAo6bCKA69QYmSUguefuYJbN60UazsyMSuqxsFp9OGykoXWsaNxrYdn8DtbcW+gx/D7/ehZewM1I+agE0b9qG0dAx0GgfC4YxYNLtKSgR8ySsyMFv0GBwYBNHzeCwuCh2qbRPJGErLSqSxcvDgISxesgQLTjtDGr6cGwTKi9mPJ3t7FFVGXPdIJlm7/jP86F/uRUVVneSqZfIZ2Bxm1NZWC8v98MGD0iSura0TJnkkGceezz+H2emQZhsbO13t7UgfBwPZ5O9sb0MsEhHiwQ03XA+f34NXX/s9dHozkskcZs2Zj9qaBhjNNmi0RacEvi5JAIPufoxubkQ0moBSaYLNbEH3kUPQZqIYU1WCLR+9g7pSO8w6IBb1w263IJqMIa9SIJ5JweMNoHH6KWIby0ZWaU0DJk6fg5LKeuxvbcP02fMEKDSYzaLmov0+FYyVJaWIB2mtXcy3Y14th5ikg2DQDwuBCjbJtWo0NjYIiJEWAkAcBw9ux9DQIC5cfhH8vhAMRqOs56FQRAAO2iN+/vlnuHjFJWLL1t3ViSuu+Ar27DkgTR8qBNav34A5c2YLIYlqgpqaWhw6dBCnnXYaVq9ejdNPP0Ns47gODHs9GN3YKCDZtKlTcejIQZSLFSvvR+4UdDMozg2CN0SQ9EoVhvp6sXvXHtTU1GCgf1AUP4sXL8H5y84Xe+gT2aLFGfX/BbgFpk+fDrd7AA31tRjo65d7k0DeqFGV6OzswLQZs5DO5LD/4EHUNzYhGk9AU8hiTlMt+vrc2Hq4EzqzFQaDBvf/83dgVGXxs/sfRL8/hcZJ05HO5OEb7MUn69bgiQfvx29Wf4icRo/yqmoBDnLpNH56949RU+HAdVd9WcCicDyNcVMmod/nw879h3HumYvx5CP34lcP3YchtxthhV0UtKXKBKyqrKxVaeih0hmhzUQQjiQQVjsRiGXR090Pg80JpUaPHEE4nUGAYIdFDxVSqK6qwNtvr4aOueDOUjz5zAvQGY2iytZpaeubQzIRgt1WjEzo6+7AQw8+gg8/3ID7H34IU6fOFGtBrUaHbCoBnVola+vc2dMx2N8r9sZ9vT1CVDGYDLDY7PAHA+gdGMAHH36MmooyNDhM6D12BB09fWjv9SCrNGDclClYesHFeOvt90QF+ouHHkaJ04HdOz7Hzm1b8dorr+KsBafCqFegus6OiupaPPnrV5DKqABlHkptCDq9ElaLAxqVBZ3tXXC6qEbVIRpy4MjRVnz9G9fjh//8I1HZMqeX4MEJ4JYz64+Kx+P/IIZ2XClenHdsgxbjISQbXWx/1Xj9tTfxjW98E01jWsRVhQomKm7NGjXsOi3sFiPMJh20Rq2Atha7FZVVVaiuqIK6oIK7tx+Dwx1wBzox7B0SMJhgKBvMkQhtxgna6BCJJOB2D2PI4xPAh6AFc03p0sA1Wq9Vw2oxwqBTCeFDrcpDpc7DYtWipMQKnZ5ZgHmxSsxRkRvOIBiKFO2ZFWo4nC6UldNSPyLODcMeD4J+P8pcTrGPZ2ZtQWlAOJaSfHrW4bRkJjBGEgnJhjU1lQiGAkilY7Kn03JerNILzFhMy31Py066mhAEJMEmmSIIR6vIpNgHi50xraXzWSg1GoQiYQHxuCZx3jHrk+CKCow3oPKJzhbM8y0Cz1RMpbMJqLjmMIMxf5w0VSDQnIXFSqCSxLO0ENHY0JZc8HwaVaVOUdXxvQhXCgTHSTzLiCUm1wt+/0QmbywSx+RJc/Hrp/4I3Mr84J5dIJmJubp/+3HCdPtEDV2MHjn+fyGLJx59BIlYCAMDHSh12TGmuQHvf/gRkjktoskCPv98D1pamqSmrqzk/q1EaYUapeVqWMxAJDos4BnfbDgSgM5E9XDwj7aeuZzUdGKvqdVJfUU7T5JyqLgV8phSjUReDVJveI5RkXyTTqLM6UQiEoFBrUV/Tw8cNjusJgty6Tx0VLNnMojrE/InASUZP+baqqjmTQpIxxqRUTHMiGS2MZWzBFw1Gtp5G4Xgx3qMJCOSffh7BRL0YjFxmiBxjkQJkmF5L0aiCbE25thzDjHGArSUV2kEgA8Fo9BqDMjm8gLEzpp1CkyGSrz04kbMnDEBQETqn6rqMoSCAdmHuVf6/WGMGzMZnR39UKsMojLLIQadqQC/14+ykmocOHAUOo0ZZoMD/b1Dojy/5uprhWy4b88uxBJF4uHwkBsZ1jiEp13Mr0+jurYCY8Y2oryyGh9//D5e/v1anLt0MV54YSU9XWQREpfkk66pju+Wsu0WrZLfeXc1fnjH9wUIViCLUbXVQq6kk8nYMU14+OGHUFZRg0RGC7fbhycefxSLFp4Bh9WCw4f24567f4yHH3lErKZ7u7phojPJkVbJNF606Ax43L1CAJD7nPEIejpW5eTPnTv34PCRozhzydkwGa3weOjQMaa4Fqggc86gNcOot2D61BkY2zQWrUcOQKOmJS7z6cvxy0fvw+fb1qG6pkTI1IWcErF4BuMnzMCNN96GUfXj4PGEJBvYbnfhO7fein/+5zvw4gvPoKKqDJ+sX4v2w/ux7JwlQkiio0Yym4fN7sC/3vNT+INBqd9J9px/yilYceklQjL52b334+3V7wtRr8Smwe233yxrtd5kxpILlsMdjOHRp1+AJxCD0WzB3NmzZcxPOWUuGsY0QqFRIeQLwKgz4BeP/EKcgKhsvOrKK1Hf1Igf/eAOUUT/7MEHZAW4/rqvwNu7B+ecuQCFrBIdnQPQaM1Ytuwi7Ni1H++8txa1jU04beEinHnuuXIdaoMGazesR7W2Hq1HD8IX6EdllRMTp4zD4IAbzz3/Alas+AoWLTxLLH8J/olTjpGxMF+svUC3rkwuiheeeQqv/u43iAd9KC91QWcyI5qMo2FsC8ZNmIZT5i9CRWkdAt4oHGaCpmEkMwE5jz3w4P3YumWrgLRcvyXiRq3G926/XebOE089iV3bt0u2slJvhUZvkRo+Eg8hn0mJlfDhg/vQenA/ujrb0d/bg2QsIb8b8PvFrchhp9NRRHK2STaqrKqDRmOC2WKVMxvr4gMH98NZ4sB13/gaRtXVCoEMagNiKWa1k4ypkLMia3uPd0gAXK6fBHQJmPKsxwfXnXQ8B61aK2dNEi2Zl0vVLclC4NqKHMLROJ568klRrNtsDoQjPiiyCZSWOtDT0yegcirFtcwgGcF0UqmsGoWmphZxO+A5mGvj2MkT4Y4FYbRaZL2kAw7tmVmnpUi0JGnTwDXVgI8++lj2VLPRBLXaDq2yVK6rosKGWIIK5jaxrQ6FgsikMtLf4r40NNiDiG8QJRUulNrtqCqpQC6dEVUwge7TTpuP559/9j+YRydq9uP9oeJ2OALcnuwReeTnR0ZgZAT+IUZgBLj9h/iYRi5yZARGRuBkR+ALAbfhINQalpJZ5GnVq4zKyyrzJVBnTGCLwWjai2jiDRj1A3h/1THsW+tELOTGpNlOnHOZBaFkO8yGxVj5hh8LFtyA0S0TkUEU2YwZKmU5OtuG8MAD9+GrV16A3t4uWKwO9Pf1Y/acOfjw/Q8wqqFO7CZpnzN+/Hi89957wsi/6qtX4rEnHsOypcvEgmztx2vx3e98F9U11fjqlVdi+fLlAubSkpKqvG3bPsf5552P9RvWS0O5vaMNYyeMxaQpE6SJwkxcHi6pzi2CIdL6luL4T/8strNPfquQRlEhi0Keql6j2CsVlEnQz0+Z10hemsNql8ZaPB2GWqeEwVSCYJjNK6p4NChk2FhkEyyJAu1kqUTOATqqfYi+kdVJIFSnRqaQhYaKK76n49avBFj+VFEsWXqi0CLwxgYQ1RRKOdDx71RHsgHEAwPBBwI9/H7RQvq4ckKUykqxDGWzTdpvfwZ6HwdlBaA9MZp/CtT+lXndyU7tv8/Pn1A0/10Ut7kiqJen1SGJEyrkCgrJhX3pd6+jtLwCFrMFr77yiligWS1mAZ4yBPsVeVGRa1QarFnznhyorWYLMumMWLDxoM4sUgKttEzUa3ViF8bcv8H+AQFXCV4y1zOVSEkO0oSWCTj/vAuRiKUQDIRh1Jtw9OgxpPMphCK+IiAbCYkyIxaNwmG3IRQMCgAcjYRh1OlkPnH+6bVaaXrHpUnqFtss5FOicCCIY7HoMexP4pprLsUN3/oWdu3fh6kzZuGVl1/Hjs0fYPyYOqxc+YE03/bt7xAlAfFWk0kHu532wQWUllXg9NNnI5GIFRuneqNkLeUVtJA0Yebc0+GsqEMiVUA2p4RCpZVmtKgTqVLKpAWYFmWrinbCcbhKLHjxt8+iq7sDF563DPv37ZEGeiadQDjkwbRpk7B583qYrAUMDB4W1R8h87FjxqG6cjRWXHI1BgdDcA8GsXPnPnluV4kD8WQEdqcVXrcHdpMdZWUVyLIRTfa4xYJEJo1MPg+fzy85svPmzJXsL655bJjSPeDku4zMBebnwUa8Cs89/yJuuuFWlJRVIRHPynvnmknmO/9nrp1Op0WK+YVKNXIkAWSzKIgFfU7Wx2nTp2LYPQh/yI9MKimNU66rtF89e+k58Ae8OHD4YHEep3OYxCxd5hRyWVSq0d3bi8b6UbC5nGg9ehhNTU3IZHLweWMYXduIZDiA2PAQGiqc2PPZJpSaCWaFYTSoRGWTyiah1CoRiITQ3R3Aeddciw2bNqN3wIOCyoiJU2dj2sxTsHv/EUycMh0KjRoZghUqhTQy2VDNJtOw0vZV1Nsama9UcBsNMXFpBAAAIABJREFUOng8bmkecWljo5HALQGlWJiKlAKOHtsnKoZLL12BwcFBsSgnAYlW42ajUbJq9+zdjXPPXYoPPngPgWEvTl+8FLt2HRZbZe4q27btwAUXnI/u7m4BM7jmtre3Y9GihXjrrdU466wlct8xBzUcDWL06Cbs3LkD06ZNxcFDB1BWWipqdN7bbHxxfp4ANrjKOkwGdLe1CVDEx7GjbTj/ggtkjp5zzlI4HcXcyD8+/sq/9iTW2gJqa6ugVBbQ3NSMzo5OIVgwh9fr9UqmJee3i6rhzi7MmTcPLtrAch0Y7Ba7vp3HutE0fizc/W688eKv4elqw0/vfwjTT1uE67/7A1EgIB7DtPFjcPftt2N77yBu+d4dmDRxItpaD4u6kCrbDWveweO//DexKJ84ZRoaxkwQ0PaZ51/CzTddhwVzJuDxhx6Axx1ASmEBYw1sqiTMqjRUSCLDHEwSPXJ5BGNZhAt2hFJFm1erwwWFViuWm3qjQQCybDqG2upyGI16vPLKyzhr6bli3z12/Hjc/oMfiuVkIReHMp+E3WQUdeMrb7yMTavfwnD3AOK5NLzRNGyOckycOAklZU4cbj0AJW3ls3n87rmnUVFWiiNHjuKHt38fsUQOOYUCsWQWZy5diEOHD0tG60B3F0aXOPEvt92GkspK/Ms99yEUz6CyfjTsJeXoGxgS28fLLr1U9pKGulECdt9/33246wd3YO/+HbDbVCitKMWLL/0eepNVgLp8IQaDQS02foqCBoVcCtlcDA6nFoGQQ5wSrrjiy7jjhz+CUqkVohHVwFIbHJ9BxerqRExC0d3gzx7HFZxS0+TpiFLMHF+96m3cedddWLLkLLk/aAdLWMSk18JpscBuNUOjZW1UEHteqmoJVAV8AfiHA1DSvtfOENoQuns60dbWhf7+YXi9PkQiJPGJFlZyGzkPpJFrsUGlouuMDrl8EZzTScxGWmzSjQY1bFaDKHMVygxU6gISiRBi8YhcC8lO0RiBS+5Feuj0VKqyjssIEBYOh49HCyhlv6VbBWtcjc6MMB0ADGYk02mpTwmiUvnP/Z5jGI0xMoD/Tou1JF0p8jmlqCEFDKTbjJGWx0p5nWIdRzBPI3txKp0sEio0KuSQQ2mZSxSKXP9JEGJ+ocPhlNiFTDovyiix51drEI8moNYqkcsnJBNXiI8E2JWsW4qfNvcBfg7MTeR7IgmGQABjQihXZp2QIMFKUaw1mUfJrHC9Tid5uVR0sSbPZ7MCHk6cOB1PPvk0Slxlf3DGKda3Rcec//jBKzjupPFnFEjGJKTxxBO/FKUtQSpaIVPhReUUrUWHhoZxrK0XU6bWwTPcj1mzmlBbZ4XZmoVWn0bA34+CQuRkUmfpDHoUVATCCZjnkEgnZN4TLE2mMkhEUzBbnMhnqLxlDV+QrE/aaRtsRoRjBM9VMOi0yGXTMOmNCAX8MNCW2GZBlJbIBUiNR4Wb3zeMvL1oP0379OJYsBZXIR5jbqJRCBQK0J2E+1oB/oAPJaUOUdJxPhEwZ01J8Jf3gsNqKwI7hQL0Wj2GPF6xcmZtoNaqodFrkSAJQMfXpKUoYNQ1yOvRMZWKWJejAuvWr4fLUYapk5fgt79dh4pKM2bPbIROa8LWz3pQU6sSp4hYnHPTAJWamZMxqBkVU6BFM9WyavDtxKNxGA08N2qQiOfgc0fQ1zMMZYFuLmYBZwNev9i6ErzWak0Y3dQCrcaEqsoabN++XZSA/mAvevqHYHfkYLaZcdbZy3HTDXdCCYfk24oy8uSPeFKv8z/eByQpvLPmXXzve9+TzOSqylKJIWGeLcm61113Da679mpE4gnYS+swNOzH8889i3lzZ4sSkXXo7bfdhscefRRLly4Vx47yiiqsfOMNaHUGXHDeuRjo75Z1SEB4xoQYjEI+9AWC6OrqEXvYc889XzJGOzu7UV5eBbWOMRxRqREsJivMOhNqq2owdybBT4KqRui0wNH2A/jl4w/jd688i0WLT5M5p1frxEqdZ71f/OJRIT9mcwqp0xgN8s3rb8DTTz+Dp379azhLSvDp+vXobW/F4gXzJNM7Q9cEqrrtLvzr3T/Bth07sGzZeeIYkkceX/7SlxHwB/Dgg7/Ahg/fx/yZk0SpfMUVKxCOhpCmBb5ag9Etk/DIo0/Qt0rqh7r6BtSNqsGs2bNR1zwWelr3RsJQFyB7WSwUFtePO+68E+WuEny8di327T+Ib91yKxLpND78cA0KmSCmTG6RmALml6rUWhw50gaFkjEJBBV1WHLO2Thw8CAcLhecZSXYtmMbDFk7tmz5BGazDqPqq/H+h2vQ2d6Od997n/HlKBToNHCc2EpSgOL4HDl5tqW4GCSzMTz3zHM4sG8nPAM9aDtKID+Pn97/E8w/Y5HYTkdidCtQSGaqzeqCupBCKu6TtWPb9u3YuWMHrr76Srm33UNuVFWV48lfPS42+D/5yY+xefNm9A+6EU7kUDOqThwT6uprJNuaaxwdlJiXrOZ7YBSAZ0jmn8ftkTNfKhWDzzuEXDqHQY8X+/cdQjyukL2QhFcSoq6/4Ws4//xl+Oyzz/DBRx/A5XQhw96IklbKelx51VWSCewZdsNkZgZ9QdYIXgtJwSRbkURkNFgl55mOFLymQ4f247XXXkEkHEQqlYBBzp4pfOvmb4vF+4MPPIy2jm5oNDmMG1uFSZNahNRSXz9aPnPJ/jbbhVzLPZR28LEUz6datB46jBd+9xsEE1HkFSRKWFFQKEV123qsDT5fUJx8XM4ysVD2+oJYtnw5ZkyfCYXShv7eGPz+iLhjDLh7MDjYC6vdJoA0z1Ncb5kg4BkehMtlFVeWTCKJdCwh5wyb2SDjWl9biTdee0F+lpFHRYj2RD11Ygc8nuFe/OcIcHsSJ5eRHx0ZgZER+McZgS9Qqv3jvLmRKx0ZgZER+H93BL4QcBvxQ63LiWUlG/gFsnWhgbpgh7qgQCHrgcFwADrDNmRTrVix7BN8/dL52PBhO5xlOlx9axWU5l7o9TPxyis9mDH9akyaNh+JbAqFnBNqlOKeex4Qq6JwuB+rVq1EQ0OzZB4tXLRIGIh79+8Tuy9aw8ycOQszZkwXlmM8GkNldRV6u3tQV1eHl156CT+6805MmzYNd/zwh6K+ZRYIG1QOhwOXX365ZJ2MnzABU6dMwQcfvo8Zc6biwkvOE8YplQ9sFhWVjkU1gXSo/uJB/C7/BejYVNRoJCuFMLgaKn0GBVUa+ZQFyrwRhWwAWmUBioIaOWUWKqMK0WQOeYWO7RaYVRookzEokUUKKRQsOkRzOWhUBqizSqgSBWhoYVdII2tUgliuNpNHnuEyf2IDTbtpsvzJFi3mHhabXfw73/sJu7kTCgZ+nQ1yZsvwd/jgz1ARQJY+H2zI0wqJzbcTr8XnkoaaoqiGkGaIPP5SYXvChvgfZPv9uwC3/Myo5GOzUS2qyFS2mOf38itrBOCgsuXtt95EWjJCDdJ0YYOwoFSKBSzn8ssvvQzv8JA02gjuXnDBhXKw/ujjD1FVXYXlyy8UoIcgCg+oGzZsQFdHJy7/p8tFzbXytTcxbepkTJ8yBb4hn6iVIuGYsH+9Qx7EaG1coO0nVTlpjG5olIP8tddcLblSu3btFDCKQC2brrU1lZg8caLY/1ExSFsuNpVpE8vsMeZg2Rw2tB7rxA0334gzFp+Jrr4BjJswEZ0dreg9vAXh4U5s37FXMhz7+v0YdPtF/WEwqeFwWIvZa0ojLjh/HnKZ5PEMxILknWUVemSVJkyZeQYMtiokclrEk2xC60WpRBBbSeCFpAUlwVFmCBmRTEbluVevegOffbpJbBWH3L1QKQuwmHQ4eGC32NVt2PCJKOl1mgIcDj2SibiAl1TwrLjkctRU1cPjplVqHgMDQ2IvyYZ5JpNAicMleYlbP98JhVoFfywJtcmCIa8ferMFSq1WFAlLz14CvYAGSWgJOioIWxSzI//rD8L3aep5kE0nsfnTzfjpPT9DXW0jlHkd3P1+RCMkYuik6c6spRzJO8jCaHFBoTZIU512m6lkXBQzEydPECCDjPBUMobTFswXte6+vXtgc1jFwlNlON6Mz2alMZJJpoQcQFY62fLMYNOZjAgGgrJWqjRqsX902WxobmhExO9DNhaBWauBnU1e5MWukvNPb9SJ0pT2agODPlzxrW9j9TvvYmDQC43ajJKyGmHSK9VGqLQ6KNRKaPVsytFKOCdgg+QpFnSyjnHdE8tvWhAy5zSdgN1mPt7ULaCpaTS0eg2GBt1COmjvOAbPsEcUM1wXqyrKRHHc0XZUcty8niHJAm5uGl1szIpKTAedjpmDRdcHWhcTVCHQZTCwSa4tqsaVVL4PS+40fy5HtwZVsUHM68oTiFWwgZoSwFdA2wKQkZzenLD8qbRnfmYulUJlRQU2bfoEfn8Qc+fMxZy5c3H5Zf90XHF7fB79LW7Nf32CCShXW1uBkhK77KVeb0CIPQR/CBLQCrhI46F6MIPa2hqUlZWjpswFbSKMnXu342BPDyZOG494OIzrrvwyGitrcP8jv8SiCy7CNTfdiCOHD6CxpAyufB7PPfM83t93CLfecQcaRlWh8+gRjK6rhs1hwe6tW/HsU8/ilFNPFwDfYi/HoDeIQCSFyRMbYTfn8NhD/wsDfQEolRaxuzNpMjDr0lArYsjmk0hk6GZgRTilRTBlRCyTQ+9gL8wWkwA1wUBIbL6pMsznqXwzoKy0BB+v+1gyfqkmZn7nP115HRYtWYzuzkOorbDBYXDglVUrsXn7pwgf2It5jXVYv3sX3IkCxrTMwZKzlmDStDHocnchr8gjG49g+dnnIBtLiF3q3Xfdi9nzFkBjtiEUS+Ciyy7GZ9u2wGTU4pN1axHpH8Bj//4o2lqP4sFf/C+UVVfDaHOgpqERbe1dmDBxMuLxBKKRGL529TV4d/U7uOcn9+DDVW+jpq4Sjzx0D3JIYPOW9bC77BgY8GNMc40QgjyDXmg1aricRlHYm4wqqE3N6O71YMmZS/DY408Wgak8CTJ56A2a401GTiSCbdznCKapBaT5s8eJaSg2yXQGKM6VjRs34rHHHsW55y4TgkUkGEI0HBXAk3sZVYRU1hFMoFMF1y9acnIt55/8XHRaBTLZKJQqpdi0e4eDyOXjsNscAizS3pj56BarRS6JpAvue6mMAkwhyAuhRy2kDt6vfFNcK/K5rBBqCDQTKKUCVCz7CwUhcrBmIimHSn4+CGTS3lFuNamRSJqjxpRgddH1hQ1xKqr5XCdob6xp+XsSBSA/d9x6UyLkC/I1vn4RuGWmInO7CbAV4wROWAafuP+EoJPPHP98ijd+8Zr+qNohYacoiS7m1x5Pzi6CoXSDURZkzyyS9oqve+JauB6xzuR7IHBIq3mOXSoeK34eUnfnpb6kEpDf49p34nnkPRYKiETiGN8yHc8+8wxKS8rl+SWnPcvx/mMd+9fL1Imm9h+B2z+SnQgMZ/Gd227G1q0bMXlKC2xOE3bu3iM2wfU1NZjUUorqWit6+1sxuqkcWn0GqXQA4ZgXFPnSyYSfpdTQWZLuckwgQDITg1KZg9FM8ID5tswdJ5mS9ZoeyOtRyDMvWCmAUYFQlDom7ka8Ps4FzjN+j4AwFdAkivFootfp5W3SFpfrvkJvgNlikDziaCwigG4uQ7KDGshpUcjThr0YWSF7TCYGi9UgNRLjMnR6Q/HaOT9TGZgMzCbmnKRCkEBkXkB0AvoKDaDS0wkmilw+CqU6CgXMyMebkM0okcmFAIKpGiu2fLYdF15wAd589TDyyijOv7hWlLuJaA6//Ld9WH5hDSZPnIRYPCTXrlBzDPIIBH3Q63VCnEjGCzBoLQK+MWajvS2NMc0mGLV2/G/23gNIrvJMF3465zA9OQdpNDOSRjmDJLIAkZPJhjUGG2wDCxgbGwM2DqyNjYH1msWAAYMxYGOSECCJpIRyjpNzT3dP55xuPe+ZBnmv719X1F97i9ppakpo1OH0d875vu99n5RO6BAN5mAxFuODdRuRSmRxyy3fFIVcT78HtfVT8enG3Th4oBs+7wCMJqCsUo+qOhM0+qSQFc444yJccsHNAEqQzVhkzL9IBmnhepexggpvvrUKz7/wAicMsakdGRpAwOdBsdOKe75/N5YuXiAAp8pkxeHOLnz04YeYMoW26QEBY6+84mq8+MJzWL58OYYGB6UO5h6d9erJJy2H3+NRcqZTJOFBlH489lAkiiNHj6Kjs1sIWSQFcI6nK4/FZhXgKJtOoqioGJp0FrOnt6OypAQ1VVUCxg+5R+EoseL2u2/HO++twvyFCxAJ+qFOp2GzmGF3WPHEE78XVxReD7zvaTFrtdgRDMTw20f+HRZnKT55by1GB7twxvIlshekZX4ynYWjvBz/9rOHxB66vKoSXt8Yzjn3PJx55tlimf7Ajx9Ex/5dOGnJPOzbvVs+n3N6KBpBIp1G+6xZ2Pjpp6iqrcXw6IjUQzW1NTjtzJWoaWoTQiYJOnTL+O0vfoZIwC+g5XduvR0lldXYuO4j7D/UiZUXXgpHcRle+POLuPKayxEI+CRDtK1tKo4e7ZB81NdffwM3fO0G/PW11yTaIhKNyNpQXVODjz7+CPmsDgcPHoBOqxaC3fqN69HT1YU777pLCDFl5eXi/sE9qpC6smmx6JYC/TgfrAYjyRj2kDTKLkQ+j+eefRYOpxNfufxyRBNJRCWLOAe90SLrKqMhHEY9wt4RIEfybrNM7vF4TFTMw8ODMu9/9PE6sfElcefDj9YiEo3LPpSAaTqtgsvlQlmZS/ayBFlpqc5xr6okOY8xAHbYrFZR2dLul/MPs9sJAG/csEHiYQi6ck4JBcNCIia5gvmvXp8PZpMJwUBI4lO2bt6Gleeci6amJgRCVOPnJf6AdRjXD9Y8ahXjTNQ4dKgbRzr70DS5Wb7Hhx+uEaB3UlOdkB3KSoulPiHAz/W0v3dAzq/JrMeMmfVQqegSkcfwqBuNDY3irpHPpjEyNCSOR2O+USHrcp7lPcSx93r8iCcyCIZTiMYy4hJkMFmhM1qh0VuQzWmELOIsq8DCJUthtdoRjmah0ztEeczve/ToEWR5jarVyPK6yOcRYbRKPo/aSY0SKcAaS2zyGdmTTkKdTWOorwOnLF+IJx7/CcxaCHirGAQUHCQKG/eCbYBspCaA2+O81yaePjECEyPw5RiB4+l8fTm+0cRRTozAxAhMjID0hagb4UPJGStw9AotNKVZw8YGy4McIvGgsGQ1ejao2Aziv7AprIYmb4KOJsPZQRiM+6BSfQqDfghP//sGWLOleOyRDpx8Zg2++0AVkqDF0kL8/j8O4KyzbsfMuYuRzDHvyY5IUIvbb70Tp52+DIlYAIcOHcRJJ58iDQtaZ4X8AehNRsnlY3Yfs0J2bN+BxScskezd1rY2bN60CR1Hj4pt8i233IKWKVNw9/e+B1dRkRRezOtkY2f9hk2iWLLbbOjo6MC+A/tw0aXnYfEJ8yU/l812pWmXl+arAJj/1C5ZSqbjvqa4sTaoCNLkkFHpoDamkFPFkU86Bbh1WpPw+0bhsJYhEPHD4DTCG4zAXl4NfzIFUx4wRSIwUbWrykBTbMcQFR1mB7LxLKw5A3KxBEwmPdKaDKIJZpuaxOrMZlOY9GwCKnmoWSmiaKvJ3xeaZCzCC9mg/B0bOmxGsNnHxhqbk3wtf2ilRwUHx5ZNBqpBqH5k84qNOKp0+Xw21KgEVRprijLiH62RJ4Db//1iohUhbSDZeGOhqkcqw0Yw8OJLq8QCmfmNq1e9iUQ0IkWtQRQzOaRyWck8dDjsePa5Z+EZHpJcp+rqSmksdB3twDvvrRZF45VXXY5PP90ijQja0H34wQfSVH7gJw/g8JFDePXlV3H2mWdJcbj2vTUodTgpFkDYH0A+k4XKqEMyT7tPWkmmRJVLoOq2227Djm1bcejQAbFjZYZi/8Agipx2LFywQEAr5thu3bIFNbXVaKxvkGuKOXBqvRZbtu8QNvzCE5diYHgUM+fMxdEj++Dp3o6h7r2i9GpunQqHs0RAXqpYeP/yGLRqNhoSKHIaMToygJkzp8Ki53WoQ1ZlQjJnxNRZJ8JcVINoSouMijmnOSVLOJsVqy+tGmJdyVwjKjLZHHPYLXjtb6/i1Vf+jJ89eD86jtI+OI2yUpcw7s1GvVhoElCvrSyDUZ+FhiCuBhjs68KCufNQ7qpALEzbNqfYNrPBn8omEY6G0Da1HfsO9OFHD/xccjQTWRVgsmDE40frjHactmIFli49AaedehKsRr3Y2elkpqYZNoHb45uTCAzwekknotixYwse/c2v0dTQCFVWg53b92Ggd1SapuzVM4MqkYlBrVMhT9WyxiyfGktEUF5eJo1jNoMbm5h12SVq6mUnLcPuXbvEMlCt1SKaYkNbqyhDDCYYmAuapK0fLdQcGPMww80pShGLySogaiQWhNGchd83iJOWL0cumcK2TZtQXuSETgUBsJnxRmWrSqNCNBYRy+VQJI6LrrsG77+3VhjutL0LhxPQaM0or6iB1x+U76Vmjp06h2yeOZcqYfpnEwROeN8pZBOqBKh6IrhOIIeEBtqxtbW1wmQxYqCvH9FYCl5PENNmzMTZZ66QbEiqkw7u34vVq94SxW6x0yHKpoGBXjjtdmkM0x6OjH0CTgRVODZcgziHcm6lNVt5eTkOHjyoWPmzka+lYiYhJCreRyR3UGlFXIVqPPGDoBCCSzktXPn/dCblGs7rGxCAPJOJSGNRpzXhkksuwb0/uA+VlbWi0lLynY+Zlb5QZZRHQ32dKCwi0Rhqa+rh8fhEWWm3O6XhSxJRSYlLgA6SOajsLrGbUenQIxj1wlLpRGlFMSpKXTiyfS8aappwqKsP13/rWxgMBPDXl1/Cz+/9Ieo1Wvz7b38Pd06PG2+9HRWlxejpOIxUPIppU1sxNDiEJ598BguXLEf7zHkwWmzYvHk3Tly+BOl0FBq1F489/GsMDAShU1kE9LYwY0yfhCYfkniINJXiWifGojoE4wbE0kB3X7dkqtXW14llYHllORLxqADnbNQSjH79jTfE3p2ZkmxuRlI63HbHHaittCATH4PD6ESv2w1XRTHWPfMEphfZcfevHsfMpcugM1egrqEWVfXFGPCOiPrerFHhqgsvgN1oRE93L+753n1onNyCBIB4OoPLrr4Mn2z8AEajBrlkDA61Dt/8+jewf88e3HzrbTjplNNRWVeDTdu3oaVlqjRWW1um4orLrxKV3SsvvYL77vsxrrn4UriKbDj34pXYuuUjPP4fv0UqQyKMEZMnNSARTcHldME9NACb1YhENIgD+4fgdJjh86Vw47dvxPd/cL8oltjMJGFNbzymWS2KWmW/WVC4fnbN/ZfrjXMIlaP8eXvVKtxzz92i4nYPu2HSU5kHsTAWoJTz+Hh0Ka2F2SQnqMbrnwAHQQZu7aguItDB649rR3d3p9x3RUVOuR8J1rIhy98xT5YKRoLQoVBS9kIF55EC2Y1/5z3K5/M4CJZyz1MAMAWQHQcZuefig/9eAF+V+UaZw/n/yh5N+fzCoxDpwfcWEJgWx5mMfF7hvVLppOzXlJxNroXcSyggakHFz8/k/xc+U3m9Ctmckl/L91L2gYoNMX8kr3c8+52fzx8ZA+YLq6k0VkDUgqvKsZ/J5yrHAdmL8kEnBhJiJFdbTdKJMneZJbMcCIcJBvK8ilmyvD/VnFPbZuLJJ55CaWnZcQC3CjD+mXWOHMH4uKpyYvV89bWXoLf/EGIJH2759g3Q6fPoHzgCVc6HxgYdnA6bWA1TEUqQUa1JwWpn/rBPiD/MeFRBD+SpklUjq1LDZCUhLIZYPCT7cslLT/NOLbjScJ7lOed1wj+5D6EyOzq+BtHlQjl07rdtVocoUHNZEoq4lkbkvNC5gnnAWi1VaUHojRrEYxFYzDZo1QZRp1Jxq9gZ05GFB0CnkpTsIHj+CagQSKFN6ah7FA0NTUJG4b5JSKzj2dQkAXFdIYmEO4hsLoFMbgyZtB75xBQgp4Val4BRVwy/L4X9B/fgiq9cj1tu+g986/aTUVIVxqi3S4CaUU8SenUCNmsxopEkdFraqZPMlhNrV52Je9kcUhEDNNkiIT+kEhG8+OcjOPlkJ9qapyGd0iCT1GHW9IX4+2tvCQlj5dkr8N6a7di2awCZfBY2awhFzjK4HEbYnVqYzGlYHHmo9bSiVmPBgnNwwcpvQYUqpFImsaT/AoLIzwgE0TgVelq8+9778HjGsHjxAuzdsxc3ff1fkIiEMaWpDjdcfy0uvuB8FJeWACYjOnt7xTWqvb0do263KPG/dv0NeOaZP0hERufRo5L1SecK9/AwVqw4XezySSzkuqnUcLxn8+jo6pR9lM/vx5VXXiX374jbjdq6WnHoMWi1SIktdhGysThOXboMFoNBCF2hUAC9w15U1ZXj8af+Q85xKBwR4ldodASlFSWyx7700mvR2lolVtckVDAeo6dnEP19Afz+94+jbfpcfPLxBvTu342zT1smxAP2DoLMTjeb8cdnnxcF7sCwW/LYly47CTd8/SZRHt53/08x1HkEI8Mjkrf88C8fhJYOKGoVbA6FzN3V2yM9gt379go5h/Eod//wR5izaBnCkSRi4SB0WhUevOduhHxeREMxPP7Yb1EzdRo2v7cOXX3DmLtoKWgCT7et9jkzMTQ8gM0bN2Hegvk4euQIZsyYgaefeQY/+tGP8PIrr+CEJUvE+YtEcObD/ucf/hOpVB4jIyOYPn2a5Anz36j05Px68MABLF68WNYg8palBuY8T5kkCRXHua/iOkgnDZJTGTUhpKmiIpk3hfSSSsPmdIntfyyZglZvFOv/TDKGZDgIs9Egjg+0D+efnOM5HzH6w263wO0ZxJjfg0gkAPfoMLLZOIZH+uB2e2UN5LUR8FPNzmlEPZ7XbkZxsV7mCVeRVfJZTDxWAAAgAElEQVTb7dYiWK1O0Nqe+9rW1jZYLFbFqYuTex6iqh91e1BZVSlAsNliRDIdQGmpCx99uBHnnHM+prXNwODQsLRh6EpCAoLRYEEqyb26C8FACmvWrkdndw+SedZVJhw6vB/l5cUCzI64h+B02qHXaNHT3SP7DNbOrPXo7DRtai327Nkpbhe9Pb1onzEN/T1DUGuYCz8GrZbzOlBUZBNXH15v1ZWVYi9uMtlQWV0Lq7UIWoMZPj9zbU041NELo9EOg8kOz1gAg8Oj6O3tZ/cHRlORuDuRRMY+k8VmE1IlCQms9fs7uxCIRjFz/jxZJz0er9TWNrMJOZKQVTl4Bntx2kmL8Lvf3Av9Z6Atv9mxDiaF9a3Q65sAbo+7YTfxgokRmBiBL8UIHOcy+qX4ThMHOTECEyMwMQJfDLgNFoBbpWmVF+CWSWVaaNmsyXsRCn2MiooemIy9GB44CkOmFn/+8yq0zihCY5sRTlsz1q3NY817CfzgR0/AYKEFHG1gjQhHc9DktVIM1VXViprIYjXDYKR1aUp+2B5gUcImG1UEXo8XtdW1CIQDkltDAIH5O1TtlJWUQm80YMvmLWKrzGIuwqJTqxH75da2VmEwssEUpA20SQ2Lwyw2bLFEQlQMbCIpzHLFLov9RREeHOMamRdbv+NbLsgAZmsnm6GgRw+VIYmsALdW6PIG5NIjUlCrcnak8ino7BqkoEU4nUPeYoAhkUa1WgdNNiuugsPufjgbG9CfiCIcTKLWWYVUKARwo28zQaXXIBSPQasnyENVQlrJJLOY4fcHpCGmo2WdhpaobBIahBXN51AFQeYpv6LFbJEGO/+9YCPNRgELU2YIR2NRBdjNZEUxxiYBG0G0zyUIwX8jQKzVccz+q9qWf58Abv8ZcEsLRhZ1uTwVD1qksgpw+/wLb0kjj3a0Gz75CHpp/qbB4TWYjQLcJlNJGE1GvPKXv8A35sX09pmorCwX4G/bp5/iSMcRydt78MEHsHbtOmHwq3Jq7N61ByMjw/jZQz+TLGgSHC44/3xEwxEc2LtPFIRmnQnZVEYUkhlVDolMCh6vF+3t07BgwSKsW7sGd915B/bt24M1a94XVVdba7PkEtlsdqxceZbcs7SL9Xk8iMSSsFktsFuM0uSiLeewewS33n4nlp1yCvr6hzF/0WJs2PAhBju2wj/SicEht1hbHe3sFeBrZGRUMkJ37NiFG2+4Ah+sew9VFcUw6FSorCiRfEMWxmqtDdG0Fs3T5sNRWodwQg3ozIjFFDULAbpkPIpQgIzqOLyjPslh4oBbTAaMDA9g4/qPsGLFacim4qKiqKutxLp1a+BwWHHy8uUoL3Wh3GnH6rf+Bh1SKHWaEQ+MYd+2nTj79LPR29UvrgUEGrLqPIIRP3KqDMpqm1FWNxUv/OUN/O3Nd2ByOhBOpKExWVFd34Arrr4Kc+fNwYL5cwWIptUxzTxpdaxWKU2743lQpMl5LZuO4823XsXXr/+G0oynBaM2K9/DanWIpSIb0/Yi2nGnpCGh1ZuBbB7haFjslkWFYDYKWMk3mNk+HR1dHQJckSgyMDAIPy3ftSZRj2UyKsm/y2Y1SCZICtLCaLTBbHSgqalFMmJJcGHzJRgfxlhgEE0NDWJ9t3/XbvjcI8imElDnstL855yTziSRylD9rRWr8HMuOV+yBPt6hvDppzuRTJOQo0FJWaVYT3O+T2fTQoLJ5AkacN7SQ5vTSw65NNg0VNIp4Avz16mWoPpPp2Peb42sK8Nk5ifTSMQI4pehpa1VFDNDgwNiGU7FeyjoR3VFuagQDh06BDsb+rGEqH5V/FJUDqc412bEPpjNGq1OL+olOhkwP8thAyIxFaoqbQL6Egx22Gyi9qTyW6MjYKQWtQH/pGqNimCb1SR5u1QvGc1mycmk9SfVrxaLHYlYFtOmzsL5510Gp72EpvnjCsh/XPOO8/KSS7G0pALnrKRVY5EQRIpdpbjo4kux5v335dywEbhnzx7U1ddg4cL5ApI/8+TvcPqJc9E73ImkIQ2jRQ9VJo3JFbXo6+jDjn1uFNeWw1HpgtmYR1NJMe64/Co8/cTTaJg+B0arA81TmtHT04vnX/gTrv+XG7Bv3370D44iEk/hiiu+ita26QiHEnItHj6yDaetmIHfPPwwhoaC0Gks0Ko0sOjzMGoTyCZ9QpLIMZZA64QnDISTzPXUwDumZFhazCaEI7Q3VcNhp30e1dDA5ObJePfddyWjOBqNSOMaBie+destKC8xIhPzwwATbGWlUBm1ePq+++HfuwPqEhfO/eqN6OwNorKmArUNJegb9ckxaLMZLF84F6N93TJP/enFP6Nlejvyeh2SyODk00/Cpk8/hkqVQInThgqzHdObW7Fx6xY8+vjjYiNZXlONnEqFPfv3Y1JziyiKAr4gli45Ac899zxeffmvcBiseOSxx9DfexjPPv8kPvpkOyZNrkVNTSl83hCG+z1y7VRXFKOyvAyLFsyGw+ZEbKQbUBkwY/EJmLv0VEBtBDJqqKgAGo9S4LWRk+lK2Q8ocN8/J55wfNn85Z6EwO2LL76EW2/9NhYvWaxkko9bLIsSkPurnJIvycaoos5RVKKicFcBeu55xOVAyYAtgKD+gFdsyZk3x3uFQC1PF+9xPmQvmlfcLwiOFNxKCF7yPQpAZUFZWgBqC/shISaN54gqiliNvE4BRRXrciWaQvk85TlKvmsBFCb4WQCKuR8rALwK0Krs4+R7ZZV5sAAcH/vehdcXAOGCapV/j8UJ0CikSf4px0HQN0crX6vs+XgMBWtiBYGkmowkx89VttKgH39wL8jzx2NRlLWc/xWFrOyiVWo5XhI8eH9wv8nXEPAskFX4HJ77WCyB9umz8dSTXwC4LXAGj10k5cJTYgPOPmclhkb34Yorz0MiNYaycgfKKsyIx/cjmeqD3eKQNaq3pw9FLjpI+KHWJJDK0MHGgmiUUStmWM0liEezSGbyEm3BfGJe3dFIFPFkGBYrfSLiyIMZwyRGZsUCXLmO1UJoEqIC7w1GqKQVxSvHLhyKwWiwCpEvn09DreEiztqM3BIt9AYN4okQzGY6LFDlzbz4UZiMViX+AARnSWCi+isvKkaCDpIVwHzhJG2/SXIKi/uCfywgoLJyrSjXg5AL1BqotQSpafOcQToXFLBala6Ve46gtlFfhp3bOuF0WeDzhLB9yyhuvOV0jEX3QaePQaNJoajYjlCAGalGhIMZ6LW0YlWLC0YOEUATEQVuPKhG1K9FeVk5crkUcjk9ykrtWLemm075+N6d38TePYfxt7+9ITEMXKNJTCuudKJxSrU4BBw+dBDJRAgtrXXI5kLI5KNgHeceSWDK5FNx8fnfh1k/CbmsXnLtJef2OB8cN2YYK4Uj8MZbq0SJes45Z2PX9u04/9yVksfdWF+L+354N845/zyMDA7AzP3imjUCLl1z9dX4YN06HDxwCE/8/j/x+uuviWNDYMwvNRaVrhzje++9B/39nTBbTOKYo6e/MVW3ZrNY5R86fBT79++XGAbF1SKLu+7+LoK+MaQjcahzOVgdTuizwNIFC2V/xa9MIP9o7xAWLZmPnzz8kESF5JmNHaYNrB5mmwX5dAw/vu9+eLyK4wTnUdbiBHBNRifuuvO7KKqqw0frPkbnzm245Lyz4aFDD0FjkwkWqx1/fO55HDx0FGabHcFQBHPnzZO12jfmx2OPPo6923dIXU6L+x1HDyE+6kEqm4alqAgPPfQLrF23Bl+78Sa5dKkQJ2FvwaLFWHb6CiGKxcIhAdzefuUv8I+Oigr2gvPOw5JTTsM7r6/C+o1bUN/Ugj888yyefPpptLa3yLenS4mGtQLnVM6JzIhWq2X8OI7BYFDuxdLycvzg+99Hc8t0bN2+FW2tbTJXXn311UIG4r7wyJEjOHHp0s+I4ARweQ8mhKDH6+T4HnT1SSUjOLBvD3wer+y5k3Eq7lnbq6E3GAWwzbEm4F5Wb4DV7pQ1jWRKZlKTnMGehkqjzPGMQIknYshkkrLfZrQF4xBIBiZ5mPcMgWiFWBuF1+MT9wk6FNFSvadnQHpCdMaJxaMCtpPAwjmHGd4+XxgtU5owPOyWeYT9gOHhEGbPbsXg4JCQJYuLCdwaEM54oDXmsXf3CO774V247uobMeLxIJ5MKIIBgtAZNWz2cnQeHcFLL/4dPf0jYGT68tNOgtVqwm9+9ZCAmznO64koNEV2qMNRZNRaGEhEzeZEkQxNHhZVApF0TM6v2eaQ9dRAcggdkEqKJdqKjjFmsx6VFaWorKqQ819fUw+Xq1Sycp1FpVi08EQkMll4x8I40tEjatxQOCZ53XRM2rZtJ8YCEag0JoRCUdn1FLmKwImGAC2/G68drndGIWJkpW6nVTSJl5lEWGoGs0GL7sMHMX9OOx771S9g1qth0ms+3zlJGlVhofvcLWNCcXt899nEsydGYGIEvjwjcHydry/P95o40okRmBiB/+Ej8IUUt+ERaA1RZCXHzC62rSzgCSQxD1KvTaKv/x1o9FtRUzuARPwwMvE0assbEUzQSjOH4WE7nni0GyvPvhdLTzkLGlOaHF5kMywcLJL5M6V+CoZH2AjhBjYlIB+LkYKKgCxWMvDZJGADqWD3S1USLV6lYZfNiJJpYGgIjfX1kjvCBlFjfSNGvR6xiqUlDXM4WVxLI4jsd20eGpUaqQxtQxUbIzaORM3EpuI4cDseF6hcRV8QuNVm86wFkFPrAB1B6QTUWROMaj1cxUTjgOiYDhl1FjClMRqKwaS3wJjJoURnRn7Xfhz64EOs/XAtBjVp/PTPzyFZWY6eUAAqsvAzKtQUl0KdTqB/aAAqi0kUjB6PR7IFy1xl2PDpBgG1OXYsxsjiHhoaErtjk9EolrIen0cAl4KSgw2AmTNnwu12yzmh1XLBwrOgMKFiQuy0JUcXolphUcImqDThGL722ePYLlpBdfAlWX7/W6ySswIicqyZCUprqHSOShjgqWf+Jplzg/392LVjK8qKiyXPJ8GmK61l2RQgQzeXw+t/+ysCkRCmTZ0OV3ERFixcgB3bt2HLls1ob5+JCy88XzKGcpmc2FoRROF18fa7q3HLLTdLs+XCSy7Bgf37sXP7DqSYOZfLwmIwfaYsMlvNGPW4MWfObMybtwDbtm/Bd279DjZsWI9V77wtFm9l5WUYHBzBzJnTsXLlSmnWEcByDw2jvKIMddVVYk/87rtrBeDg4zu3346LLr0MRzt6JO/6Ly+9AHf/AZQWGfDH517AWWedjQULF2P27Lm48867JPd167atuPyyC/Hqy69h/uwmtExpQHVVpVh4JdJ5GEwORFJqNLXMQknVJITjWSTS7M5rpN5lszswNoZdO7ejta0ZTodLmmUbN3yCqsoKnHjiEnhHR/DBB2sEiBsc7BdLXOZn26xmrDjtdAR8o5jVOhlv//0v2LZ+PaKeYegygGc4hyXTbIiGaW2rRihO1YcOiVway05ZiKOjcfx17QGY7RZo9GYUV1ZjwO2D2mhCIBTGFddcg0suvRgzZ0yDieoDWh2nFKWFmt6Fx4msKZAJs5WC2LHrI/zyF/eirr4ERr1a1I/FLpeooLp7upFMx2G06hEI+jE2FkQoHJfc8UnNk9FQVw+L1SLKW977VNdXVpRLftm8uXM/U0IXlxXBO+ZFPJmBVmPCqNuPrq5heH1xHD3Sj2RcjU837cPkKa2YN28Jmie3Ytg9Bo2JlpBqdHd1QatSwWm1IptMoKq8DCFm8bmc8Ljd8Af8opCrrqkStf+RgzskhzEaSyORyCAWy6KktBLdvX0oK6+ET8D5mGTbUklM8gNVR4kQs4nVsv5wTeGFoQAWSQFFqaRkY8vppO2ZArzoDBlEUx4YTIrNaSaVhNloxAknLBbLPvfIsGQUWq1mlJaUQKdRSVMrkQoAuqQAwbTqt1utYp3Ga7C6tgazZ88Rt4negX6csGiR2C9m0ymUupxC8hFLR40aKbFtC4q7BJUNbOClaENN29iEYr0suZ86DWxFDthsRZLZSbs5Nlpdjkq0Tp4Fo8EJiHpbyfH8BwXkF5iemfXF9Zlqzq1bt2HZsuV4Z/VqIVMtX75UCFseWvghh4rKUrEjD3hH4bIZEcuEENMw0y2CmN+PbCCKmopaeINh6Ox2xJjlnc8gNjKEixadgGqHFcGYX9Qs1iIX9h7uQGv7HFx96+14/KHfSFPt8NFOrDjjLMSjCXg9Y9Cpddi0ZQN+/9TDeOThRzA05IeWVtrsdBn4k4E6H0U2kyRPASmVGUNjacQyVMsbMDw8itKSMgwO9aOlpUXW2K1bt0iDlGtpTU01NmzYgKXLTpBcXzbkzI4yfO2mm3DCohYYNWlkI1n0eNxIq7LoePcdPP9v/wZDVSVu/N4DyKqK0DCpHus+fgf7O/qgMzmQCPpw8/VXQ5WjJW8av3v8EVTU16G8rgrFVSVYfuqJ6O45hGjUh4oSJ1wGM3754EPYe2A/zjjrTPhIztJpZe9jsTkEBFi1ahUmT5qEWDgCl6sYNZW18A4q48NMSLPNiCNHD2PTp51wOrQodZVj9/Zh1FUVwWF1oKaqEq4iOyoryjC9OIPe/iHMnLcYJ517MTRFlUCG3q42xR5SpVEII8fsBgqwEL1MlMfnTUchTSSTn+1F3nnnXdx9992iTOOekO/HBrv8xz/Hf2SbJuCtAjxxP0cwR9Sm2awQm7iPobUxgViHg64kKcmp7u3tEYIbCYNcj7gPMpksktdLIhX3OQXFagE05fsWAMtjVbLy2eNApqKYJyCsqGH5HoUHnydOM1yLxl9DAOrY14oVb5b2zClpgBdUrwUFrYwcLRZpS0+niIIqVsZB+xk5r6AGLnxOAYTmHrBwXAU1Lz+Pv+N+UCJscwSHFRUv506+byRC8O3zsf/M8nn8d0K8ZLavwTBu/azk9PIs83vw9+LMkk6JEoufXVDpFsBn/o5kwlkzaJX89HEqbjmZUeWsqHoL5pIFMJJRAJdfcQl8Y2489vivcPsdt4uF/eTmOhw+uAE/uPcarF37Kia1FqOkTI1QbATxuF/2Srym7RYnMjnOzcxM51ngtQYhJTls5QgG0rBbS2F3EKQaFeAwr2YDnwAus3GVuANVnqQ47kUsyKRJlE3K2sJ/T8TTKCsrhVqbhNffJ+pTId4kAghHPSjCdGRzSVTXlCKbjyEYHBO7YeYzk5DEc0aghxbJ0XgAOj3rGzXU+iIMDLrF2UG5hlVy3TscDgWsErclBZQvXNckiukMdlmzqaTP5SMKoJsjCEwVbhTFzia8+Ke9uObapfj5z15Bba0L116/AMOjh2EwqmXu573J/YvVwnsvIzbSGhVV8sxoJ8AVg1ajhlFnQNAfkOMnQGk2WnDocBe6OuOYMfVEfPXq67H67fV4+eU3EY2kYLM5EU34MaXdiazKLdmX7e0tyOUiyGQCgDpGqhQAI9wjwLSWc3Hp+fdDr65DMkFw6R84JsfVOVCiCugylMGq1e/h8OHDuOiC88Vd5rprr4bVpMe0thb8+jcPY/qUyaLsd9VWS8Y4CQx0PSGxac6s2bKn5nkWgolGK4rDW2/9Dk45+RRcef016Du8T8A2ZkQrJFwt7EVO9PT24o0334bT4ZQ9hMVmEVckk4nxFAnYDWYYNDpx/OD7t1Y14YzTlqGjo1Pm/363B2edfSZu/e4d4gbjqquDf6AfBhPVgnQeMUPnMCGfiICWMnQ9ySUSUFlIKtNj+ycbJP8zlkjhwFbuyS+GxWhEOByV815SWg4jlfcWG5KRKPR2J1J+vygUdRYrHvzBvTiwe7+QA6dMacWTf3kR4RE3MrkMDE4nHn/0UTz91JM40N2LfCIKlbjp8JxpoDUaEaeCMZeB2aBDLhmX/xfiJtXjqQw2bdyMtR+tx6w5C/HAT36OH//4Aaw4/2yMeUZQXF6OfCYjKl4NAetIBNaiImz66CPJSmfMEtcRru/f/va3cdqKczAwNCDj2NDUKKToiy66EF1dXXjttdfww3vvldpaZgW6pqhot5+SnOLjfeSyCaQjQYl/IWCrt1mwYc17snZzno5JfElYakbOR7y/9SYD3GNeWIqs8pxwNCZrdirNY1HLvE6iLyNPSsuLEQ4GxK2LMVVUO1uNyrFzvib5QyEXfe7wQCU/Xb0YTUCHNqNBB39wFLF4ED6vF35/UNZQWuCzbuVSyHWb42MympBIpOQeCYRDDAdCTtT/avzgnh9h0ZKl2LhpkxJjYtCgrKIEHu8YXn7pNezafRh1tVNQXl6HcDqP1qnTUVFejo2b1gtZMhIJwWjSSxRPIhqXGA4SIklEKSkuFQcU7udZt5CcxfxsgsglpSVCsCSg3d/XhXwuDZK6YrEIGupqUeJywj/qxsz2GSgpLcP+/YcwODgMo9mGhQuXoKS0Qgg7Gq0BVVVlcDj06OgMIhSJYcTthVajExLz/gN7sW3HdlHfspagaxDXSLfHI/d5KBKSqJ221gaY9FmE/F6EA350HtqP0085Cc88+SQMdMf4bKP+/8k0mbBKPt6bbeL5EyMwMQJfihH4Aq2JL8X3mjjIiRGYGIH/4SPwxYDbYWgMAYCK0JxDih/FSpkdHB20YP7fIAb630Mg+CFmzLAhl0mKParJXIK+/hTeerMHrZOvwUUX3QatjdlPISmqs2kjSotqEE+MIUD7IXuFqN7yGmbEsWGukAejibgUrbRKdtqc8HhGYXXaJIOJ9qsEVCT/yaAXZaA/EEBtdY2wyWmBw6YfC9uKsnJ09XTBxeKBmiIWCPms8jyDokot2CWzaVRoWP2zy0aV+wKKWyq6GLuTZm6tFnmy5dUp6FU6WA1aHNr/Idau3ox//c4vEElGEc76oDLaYIUBlpwWb979Qwx9vBnFKg1sLjs+HOrE2XfcjAVfvQpDyTQ0WhN0ORUSgRBCVFnOaEea9qHJBIxaoxRn/UN9aGudJqx7HZUjyMqYUClW5HCib3BAzm9leZWA4yxIa2pqpKHG5lQ6x/yx8VwxMu2TGdjsFslK1Bu0UsyyCGLjkAUqizyx9yOYK3VFQYlxDHArFnFfgN7+/+p+/m8BbpknRgUKi1iVNGNpckphziOPPikFNNWqZF7XVlUKOBOj+lGVE0Y75V687qmYZT9NadqYcNFFF+Gjjz/E0NCANBG++c2b8fjjj6GprhE2iw1dXd0CUMyaNQtbdmxHTV0tGhob5f4h2MoGkipHogPEZrWnuxtHmNWTyUjeNMH9w4cP4vwLL8CWbVvE4m3WrJkYHBoQtrY/6Me+PfuF6d3U2IgxjxfFRU5s2rAe5517DpwOBx5/9DFs274bN9/8TVx11TXo6O7BvPnz8ewfn8ZA70FMa2vCi3/+C5YtXSZASGdXpygcGxvq8ffX3sO3vnkZtm3+BI31NRge7MP5550DM7O3YknJZ40kcmhsbkd1/RQEIynJrmTzn01K5lSNDPVjzZp3sXz5MsyfNx+BYADP/vFZ1NXUYPlJyxENh/D+u++itMQl1zsB200bN0qm8KWXXCIWrfPamzHScwR7P12PhG8YGn73nj7UlVcil6Qy3YhgNAy1UYNQKoQ777kLu3p9uPq2X8JaUo2mlimiRDZYHYimMxgYHsGFF1+MG77+NfletKxkRhmt4Gip97n9/f/tTUHtANPdksgjgMGRA3j5pd+hfUYjzEaSLsIIBgLCzjeZLdAZtMjk2MgiqGsXNSzzugLBkKLWViuNWK4OJA0M9PajpKwUwUBw3G4+B52Jc0ECJjPJHDaxO4vFAZ8vgf7+MQwO+WGxlODQwR5EglSwptDcPgtDo2HU1DZKprnL4RS7N6pF9FSrZnLo7emSvObrvnotGhoa4A+MYevWrfjtLx/Ao4/9BmvWfIR58xahsqpeFEvMT7v19jvkWqTlMHNudWw+EhbNASXOcpgMZmG7U0lpc9hhMRmRV/OezAq4z/xZsRJFDlaOjymPaHJU8sCyGQIEeYx5PUJY8fu8QhwYdQ+LjS7nWVrrUTFrtRsQifvFfpmfPzgwJMdD/Gp4eEiUb4qKxgij3ijqmuBYUOy8mTNNZwg2nqqrqwU093o9YvtPK2QC2pWVFdKYI9hsYnNclUU4GRZ76ngsg6Cfag0NSotqMblxBrQaqzSz//8Cbpsam9DX1yNgQLGrBJMnN0tWmt1uxaZN6zF/wVx0dR2VH5vDhkWL5iIUGEO5qwQd/d2CA6SyETTWVGHnxwcxtbEMKahhKS2BymLGhg+3A8EQLjuhDVeefToG+/YLeSWnNeFI/wh88Qx+/sgT+Ovrq/Dxxi2oqanHV6+9Dp7hETitNjkX37zlG/jpww/h1796BAODHqjVBskFNmrzMOvTQIZN4JRY3GU1Foz4U0jlLchkNXAPjY7nxUexdOkyVFVVicsAQYyGhnoB0teuW4vp06fD6xvFkiVL0TPshtaowzVXnomeI3vgMLhw+nnno7S6Au8++Tg8O3fiaCCEXzzxPNZ+vAfNLZPhDQwjr7cgrzEg6vdi3owWdBxkBmcY77z7NpacvAxD3lF8sPlDNEyqQyw+hr6ew3A5zOg53I8lc+cjmYljx86dmNLaCrVeg5HREVjtNnT2dIuN++bNW6TBbLGY4PcEkAhmEAllEQxn0DipGLPntuLI4U7Ju7MaSwS06Tzcj0QkhWltbfjWzd9AIhbFWSun43c/egAt85fgnGu/BqiY5Um7xhy0NtdnwG0hka1QdNPon2qkY0Hbwr5AARMJIAKrV6/GPd//IWbPno1YgiQlm2ISKGrTtHiEC5BLxU2W//95w5yuLZzjNTo9jGaLrIFcl0KhsFjcW21WBPxj2L1nl8z7VE/b7HZpAifizNnlXKeQZAoqWe4VCyBxYfY91h75WCC2AH4V1LgCtI6DtP/MKplzDH8K4G3hs0ia4/6VoKcCeNIJQFGxci9LspyoDrNKZqnkYlNJNv7cwucXPpDrVi4AACAASURBVJPrEfcHOTb7cySNEXxTXqs8crIfLBwPywBFMawQR6JRutgoakw29QsRGXylopY2f2brzM/igwot7uuplhN3AL0BRmaOa/WfgcM8bgV85ndMShTH7FmzRIlIkkRhPP/vMm5T48CtjPox4C1zJ1O4+JKLsf/AdqTSEQELowm6G5hQVlKME06Yh8f//U3UT87jun+Zg3jKi8ZJlSguZj55Gp0dR0U9qlKn4PUNwmAggJ6VnEN1vhjuoSTsFu6pMzBbGDfgRzYfRE4VlSJHDZKvzPKTjquhyjH72Cj/lssrYAMb/nQBicX9KCu3y3gzD1Srz6GoyIKctxI2uwG79xzEe2u6sOLMyZg3rwb9gwPQqkm6CghAoNWxfkvBYtMimqDitkiyRznWdA2gWjAejyIY9H8WDUBVsID72vG7NU8FuwHpODN3SfJJIq8mwMzbOyUKtUzShs6jY5g1Yzru/8k7uOWWNhS5DPAHaX2qgV5vlfGhOpJ2rSarDlpdHlmxEVdDpzEj4IuJFa3FDFgsJIUlhJhY7CqH01GJjz44iFzGiW/ceBuOHvLgnbfXY93azZg6fRoqKosxdWYpVDofYrEAKsoc0GjjSKS9iCc8kpupIYGMwG3bSlxwznehyVcik6Li/IsBt2JNLjE7VCtmxWWis7NL9qDPP/88vvfdO8VZpqm+Dj976OeY2daq5D4btBh2D6O/fwDlpWXYuHEDzrnwIpjpimSxIRUOIRGLw+xw4qknfo/LLrkMropSqONhcS7IaxTFv4r3bESJ6yBARwDZ6CyCmgQzElDsDgGH89yjCJDJL6rBGbPm4ZTlJ2Pnjl3i+EES3Ox583DHj38MI+10aVOvZ5RICgabWcBQdTaJTJa5udxD5uR1b7/5NrZt3YELLrhQiHer3l6FeCiMi845F729vdDqFODdHwzJXM76hhm3Q8NusSG32RUi0X8+8RT27t6HZCoDi96INevWYcPGjSguKYZOr8Mbb7+Nl/76V9zyjZuwbPlydPV0yx5UpVEr4K5RC6vJJCRLo1aDVIxEAqq5mT5iw44de0DX8LnzF+OhX/0ad9x1BzLpBNav/1DyT/lEEgo457FWikYT8Pk8ktPa2tqCvfv24dDBQ/jK5ZchmlZh7jhBkWpMp8uF557/E95dvRpNk5rwxBNPoLy8Qo6PdRrXIGXeV5wVjuuRTyGfTaC/qwOjgwOIR8NifX7k8GHZL+r0RsxfsAiVNbUCmrPoDkaiONR1CDPmzRJHGq5jVIqSJBGPkRDFaIGcxOUkUwmEw0GUlBaLA0I8EoNWTZWwQsph7U9yI9cSzsvs15D8FAozq9wsdaCNimzQXYfzeh7cA5IIzh4Nx5RLCm3d+XoS8rn2/uUvL2P7rr3Q26tgtldg1B2Aze4Uwm/fQC+iiQCaJtWgf6hb8rvnzl+AoqIy7Nl1EB5vBIe6h3DGyvPR2NCArVs/hcmgh81mhtfjkeNi7cA4WYvJIsTGoD8IncmERCaDvgHO10apf1mvcD5vaGhEXW01TlgyD7vEhWoQkyc3YsznwdGDBxAPeKUOZG6uq7hYIiuGh9xyjlkbsT/GdZB5v/EkCdhanHrqKQKwcz8Sj0WFwGl3OITQ4faMYGBgQPYbJJ3SFp91M89Fb+8B9PTsRXfXUYQDAWSCIaw8byWe/s8nYTaYxEFE2SeNX0/HOMMdc21NALfHdaNNPHliBCZG4MsyAhPA7ZflTE0c58QITIzAcY3AFwJuQ17JXMpDjzxMyGnigDqCrCoJddYKTbpUgEdNPoIjhz5E0NuNXDqDseAI/FEPxvxZTJ50Ek466UaEYhlUTFLBF+6BnlmySTtioTzsdjZI1RjzsQmhQ05Fpa1aWNfc4LPxTAZ4QW1Adj5VsVQU6bVsfIcFPGDzhiAGbYiKbUUY8gxLM4oPu9UudkG0eaLlHd9LshbFEjiuFCF6Zl3G5c9C4+1Y5cSxg/1FgFu2+bXc2GeY9ahBXs2mYhpmgxpFZjXmzWlDU90S/PGpvyGNNOIqqu2s0MdVyPe58burr8d0ZwkMZOvaTdijzmPSqYtw5jduwGgqC73BjtGhUdzzve/CN+bBTx78KdpnzRKVAr8rWa1k/Je6yhBPxoTx6vF6pKicPWMWjnQclgJj/4H9WHHGChzt6MDoqBtnnXm2KNl++5tHcdlXLpVhYNFNUIJq5s6eTlE/EGwPiz2V0syqqCiTc0Iba4PRIA2Kf2aVzCKH5ttfmsd/C3DLelzJ/stkmX1Ha0kCXXn8+MGH5HzSJnXv7l1w2mzCEOb1RdIC1VRUNDEfk/bBtHxiY5SMYVpcs3nHIvGll16S6372rNkIjQXQcaRDrIyZQcV76JLLLxeF+uGODiE0ELCiJW7n4cNwuYpQVloqIO7BA/tFeXLehRdgUlMTevp75Tqrqa9BZVUV1q1bi97+XiEA8P7btGkz6qprYNDqYDWZBXA26XTYtXMn/u2hXyCXzuJ7d9+Na675Kk4//Qx09fZh/vxFePGFF7Bn9yaceuoy/PrXv8NNN12HnTt3Y9++fbBaDJjcVI/XXn0Xd9x2DXq6DkODDAxaFZqbp8BVWoFAJAGbsxTBWBp1ja2ob2xBIJyQxlU4wnxrWs1l4fWMYNPmDZg5ox0tLVOkocnmm8/jw8IFC1Fc4sJzzz4r2aYEoJsnT5ZMsk83bxZFYZHNhHwyhHw8iIRvCKUGNbIBL/r2dWBmcxNUZLpzHlBlkEIanpAHN99xMwaielz9r49hLJlBdW0d7A4Xisoq0D/iFuB24aJFuPOu27H0xCWSoarK5wQsFifQ4/b1E/M8sWwEQugd2oUnfv8z1NU7oNWkoGbunwCDeZjMikVmUKxeqSpSgGeeQ+/YGDJsrokLQhQWM9WeBrFTcxYVwTPqgdFoFkUVWeQkAFAlRFVjNAYYTC5otSaoNTZMbm6HzxfD6tUfIptjDp0dGr0RmTwt3fU4cICZwnmUuopR4iySzOZXX34Z561cCYfdJopANsY4/7zyyisosmhxyy1fRypDwFWFmpoGtLZOxSmnnYHXX39DbPtIBpI4V1VWiCV6jU6cC6hEIFmFP9IHIVCaz8p9RpUuQSFmQSdTcbZoRCdI62deK1wzmHsaZ14zY4pNbApZZIYjmML3ikUj4kYgarJxMgvvLTaWwtGIZJCx4cRGIB/OIieGB4dRXFoMk8EkTX2qIakAoRJBb6Bidwy+sWHJHExnmKsYlD89nmH0D/QgHAnC5DQink4gnc5Ls624qBKhYAINdVNwy03/ivKy+s8Vt2JhPz4rf6HKKI+qykpEw1SIMNNNJaCg2Ppp2Ig3wWozSYahqKsSeWnsNzbUYWjQi86+fuRNOlTUWaDNZWFIZpGNJTFzzkJ8vHU/uoZGUFdjRdYbwm1fOQctLjv6D+2VppfKUoRudwgRlRE/ePwPuOPbd+KMs87DoUNH0dbSgvfefgu3f+dbcFZU4etXXI5f/PZRPPzwIxgc9gioxxXJbFDBrMshlw5DjazkxWVUJvSPhpHI6pBKZzDY1yMgT0WFYqE3b9489HP+EyVnUpwsFi5cKPsQXl/MChz2elBc7oDNnMSRfVsRGcuidfZM3H3fD7Dr769i7+rVCOvNuO0nDyORpUIvAKtDh7RWh0g8CbtJj/JiE/zeQaQzcfR2d8AfDWNkzIu3167GqM+L2ppi2Cwm2C16VBSX4t23NqK5pQGxmA+VNdVI01rfoJP3loa/2gajqXB9MwNRD5e5FJlkBoMj/QhF0hh2+9DcXI+qylbs3r4P9dVtiAYzKLKVwGxg5nUeLVOacdFli/HcI4+hcvIUXHrdDUICIOCs0tBGnU1GjdxzvGc+v7y4C8gc4xlQuOCoTGUOH/eEzAlUYdWq1bj11tsxaxaBWxJvaCms2BpL1i0tYqkIUuVlfrbb2Kw1w2mzSqOYzeNkNotAOCoW/9yzUPVD1Sjv3+Jil+SaHzhwQJxKFLteyDxGO2cuywQSC3m23C8ea3f8X9W0x4K0BWvjwmsLoG4BIC2obvk8JVtWaXDzwTEoKGPZOOd+qgD6Fl4v2bN6Pp8qZc7ttHofz6LNE6hSQN6CkwrfpwDokgwWCUdlbfpMtTxuZ01SCBVIVCfThYDqfd7TfC9e55zjlAxi5Yx+/j0gzy/swzm+CtiqWFdraZ0tOSSKJTMJLJmM4tjC46YaSQGBtUL6oW38vLlz8NQfaJV8PMDt+Dz2v+V28xcZJFMRPPjTH2DX7k1IZwMYcfcjFtehubkGiVgCRoND8pwJgkbCMQwMejGtvQpnnzMfk1vK8epfX4WrzIS5c6vAyOV4gsr9uGSuD/cBdZVzocrb8fv/eBcXX3ISauqzSGU8yOTpepNALqsBclzLOa8zUz0Jm92IfNaI3u6QXAdTp07Gqnc+gQZ6VFfVwWzRIZkKiJ2+WmVAsakUoQit5w+gqyeBRUtqcOopcxAMRdHbO4jh4RG5NmhrXVbuhMNlQVdvF4pLyqTGGh4ZRkNDrSjRbHbaWquRTNNCNYFcPin3lQC34kCRRiqehl5dCo3KJfddTsX8aEYPpGR96umIQK+pgnvEiz37vPjaDfOg0hCkjUg0RTLJtbFI9pR6gwoaHVWOSu46lW+VZU0IB3KIhjNw2NXI5v0gR41KSK5fRpMLnR0+jAwlcfutD8Bqrsb69bvwx2deFGISszNtVh2279gAjSqNmtpKtE2tgKMIsDtV6B/oRlwChO1YsuRirDzzRuRzxTSrVuaSL7DmxRMpuU8K9ePmTRvgH/Pj1FNPxr899BB+99ijAqraLEZcdcXlOGX5MoyNjUGlVUlNVlpSilAwiPfffx/nnXe+WLhyL15bXQ23e1RqqTXvvYe5c+ZhcmUlHDk1xoZHpB4mscVkNmF01IPGyc2onjQJr/35JTkWKh35PqzTPLEgElpWmDmUlZTBoNbi4UeeQEURM5zDMOg0yOTzWLR4MebMX4ARr0fmi2g8Jnsf7q/c7kFUVpdJjvrQ8CDqmxpx6lkrsH3TZtjMZtTU1GFk2I11az9EKpZAaZFL8enS6gV8JeGG6yfrhqERNyZNniL3PxWxdXV1sm6OeQMwGaziznHu+edi3QcfCCmLZDZer9z7DAwNYur06eIExWNkNBLjO1gLMdokFY+J7TWBahLqtCotEqkUpk+fjRjtlccYDUT3mjyiUT8MBq2QIUSlmeQ+KS1zF9cMzm+c6/g7qtE55/LvA54AzjzrLDkm5d+ceOXVV2Wt4Xx39z33SL1M62WCoTxOPo8g6/E+SCDLxELY8PEH2PLpJhgNemhVCpBKsLG5pRUNTU3gjdLT0Y0xfwCRWFyA2xNPWixArsftFQKw2UyVO4kS3H/RMtko+1qFLMN+CsmEWXFV4PxbcNZSVLfKd2B9yvk9FIoIaMs9K98rHg/BWWQTC+9C30ZysiVmXAWH3SHnntcs6wLO9bv3HMH2vcPYe3AYdlupEOF4D27bsQUGsxrVdSVon92GSMwvpAOaVXz0wQYMDHvhi6dQ2zgJS5eciM7ODhw4sE/20Mz/ldgrkh8NRhh0BtkfumnnzAinPOBwFSOVSCt9kgRje+yKnX+K9tMQ1W5TY4O4Wh3tOITq8hJUl5ZIVAuVs6xpGL9VX18vFvOpBOuGjBAIqAA2GM0Ih0KoLC/G9s2fiPUxCX4zZ8yAy+XE9m3b0NLSjKGhYYki4rrY39+HKS0tsqfq7NmHcGwEKsbVWMzixnPyiUvx0E8fGg+YGN9TFTKTx6Pcx93aC5fYBHB7vDfbxPMnRmBiBL4UI/AFtmpfiu81cZATIzAxAv/DR+ALAbdkdKuZpcV8UzXy2iDyOj9ymig0WQs02Qrk48xlAgzqIEK+fnhHPQiGfYAuh8rqVthsLdBoa6Ay6JBQdyGnCyKXU0OTKwOyJqhVAVHd2k3FyOYz0OjyiMVjAg4UGlYsEtj8L/ydxRSLJj74ezbJxTZSTeuulLy2UDAQdJDfGYxij8fNNV8vRZnZDK/XLzY1LM5SqeR4EZwRizC+1mFzIJZkAag0qlgI63VGae6TkStNWWGjKrm4x+Z7/cMlp8qJ9VKSClQWPFR4mHQw6pPYt2MdfvbTH+Fn9/8CU5u/gkDEj7QxiJRKB4fOhtSRo1j91FNAIISTli/Fe++8iUU3XoepS09EOJVDMqdFNgmYDRb87W+vCbBL4LuluRUdRzvQ09MjRdWkSZOwZcsWKY69Pi86OzrldzK+RoMAtj998KeiPuA47dy5U+ygaIV67VVfxU3fvBG7du3CgvkL8P7a99E+vV0anKeceoqom9948+844YQlaGtrE7YsC2ACvGzsETQks5cgu6g6srSVY4ZrIeVOsTY89vF/As7/n97K/0fgNjOeNarkIRn0ZricxTBRcfQFHsr1x/AyBm6x300LxDxuuPEWaRxo1Roc2LcPxU47KsrLRGU3Muoeb4grBTjZzGM+nwAlHHMqodk44b3DhvW5554rRadn2I39e/ZhzB9EaXkF6hsaYbLbsXHjRiSoZMpkYDLqUVVTjcHeLoVZ7bBBk2dmcxZlZWWobahHR8dRuEpduOCCC2C2WtDR1Yk33nwD7bNmwD3qRkVVBXbt3C2KeC3UcNptGBroR5nLifKSEpx68smoKq/Afffdh+nT2nHueeeLvdSiRUvw5ptv4L3338YN/3It/v76G5i/cAGGBgbEgnvrls0yDqveehfXXXMhSopsGBnsgzqfxaRJk1FVPwnxdB4avQmJZBYl5bVoaJqCWDwtwG0oHJIxZRPX7/eiu7sDxQSny8tFMTTqHpVzQSvbN95YJYx02jyzEVHkdMrcs3vXbpx44jLJl4uFPUAiBHfXQZQbtXCoshg+MoCGcieMKp00hbQGHdRmFfo8vTj9nDNgb5iF377wMT7eekCA5FgyiRRBAroQkPGuVuOxx36Lr371Ouh1bFxkoSEyCKUhf7wPqiSYGaZWxXC0cyv+8Iefo77BBb02I2rbbIbAsE0sv6h0Skp+rF5AEaqv+Z0jUQWsHR31S2PR6SyWZgRVlWTm8zlshJF5XlFehf37D8IfCEGjM2Lf/h54fTG0z5iO3gE3Vqw4DwcOd4kSR6e3QKczIplOSiOcVsK93d0yv7e2TIHf5xM1I/8kgF1dWYVJkxpRXV2F+po6AVyaJ5dLti5VHgR/mNdLBcf99/8Yv/rVr6RRk6E6j/JxFcEEJROTeZwCKFBBxttOp5F7jcYAOo1GVAlsbBG44PxFm/10hueA2XhapDIpaRRJRq5aJcBeOqWsVWwE0e6ZjSoC46kkDWMV6zmuI5KjOZ4RLoDReA65AMx5yJzOplA6pajElfOeEzUaVUuSP6/Jj/+dGdk8jAwSSYLUCWTUYUCfElvFYDCCImcpRt0+lJdVY9kJp8Jk5D1Agg3fVwFb5fFFKqM8MLlxEoYGRyTrVxrIriJlLFQ5tE1tRUfHQZSUOiSbcdLkBgQCPlEHH9h/FAECQsW0gQxh0YJ2jHX3S6TA4IgPKa0VeUMGRk0OzlwO5y+chylOO2IjA0glMyipn4Lth/uhdlTgpu8/gK9cfT2uu/4biCeSWLxwAV7503NYccpJmDR1Ki456wL85Je/w2uvrxKSCLRck9Kwm3RQZxNQZRNiWx9PpBFN5uELJRBKZJHORuG0qTGtbYqcs4MHDmLFWWdi/Scfw2y2iAp6x/YduOHGG/C1r92Inu5O/Osdd2DEP4Lq+hK0TnYhGw/AYS5BKJOH1mJEZTKBWEcHeqNJfOv+X6K2ab4ogVK5MDLMQtaqRHH77tuvIejrxwi/bzaDYDwBtdGIhMiY8rBbTfCMeJGKh1AueXsjCAa0mDWnFtlcBpFoDv0DXVCrs6iqqcCePT7U1Cr2pP5AEuSwtDZOhlGnRzzN9dugWEWn1fjog0OorazGzGlL8PILb0ALI4w6oyjwCarNmFmFQ4c7MHv+Anz7jrvEspGAp5bWkOLYolxMBcKCsvorOc8KlHtsNtt4zmqOVscKIPjaa6/j1ltvE1t+ZtVlaRMvxJWckCL4XrznqKw1GQxi3cj7kN1q2rhTfRNNppERO0nlM6lmZJa1EFOyimKe4CLVPbR7pNWjDK3YMitWxgqwqoCV/9UiWZR34yrYQj5twar4v762kE1bsE0uWClzjAiUFtSrhb3nPwCr4/abx6p/qWgjyJBIxD4DfQtW05y/Oc8U1gt+5uffg3tXRZ1cyM8l0UQ5voz8js18kiq5XxaFVS77mfUx/437AlmrCCZkFFcHAgIFcLjwnahINOgN0uTmeZVrIU91MedRnk/lONh0p4MLCURUxcaiCSxYMBd/ePLJ4wduj7V+/2xO40klkTKGBx/8Pl5+5Y+YM3cmunq3oLa2AqFQHhs3DGH2jHZRUe7dexRabQ719VXi0qDSBLFwcQvWfbQXbncYZ5xRDaPRilQyhMqaHJqnVOGFP25BOmFDZWkVNm/uxcWXLMfs+SXYvHU7JrVkBUQlWEfwluQfk96EQCCCfXv9UmNo1Tl4PbT4NaG81AGPO4bubtruc13RoLSkSAgITMKd3FyCZDIGnZGEKxOam1sFjDt4sE/257RSJfhmdzBn1IARtxuphBYWswHRWBgnn3wCtu3YBYMhhZXnLofb0weTSQWdKIiZG52SrHcNXZEySWjgRCpuRVVFkzhduD09cp2UFTdi785RJCI2jPniUKszsLtyqKmxQqONwem0IRKPSk5oKp0UEtWBg4cE4AgHc3DazZg9YzbUea3Un329/ZIJX1FVisrKUviCY6iqrEVPrx+HDvbhyiv/BcXFtYjFs3j++T8JCE0L1z07OjFn5iK0tUzC1m27EAr1wWzJi4PAiHsAPr8fZmsJrrrqWlx77W0yxlQ9KyTT41/0SMqVmibL3OoMtm3ZjHAoiOXLluKZp5/Ck088AZPBiPIyF6Y0T8KM9nZR3xUVO/HBB2tx1plnyX6CREkq7xrrG7Bjxw7J5YxEWLeaMToyImNcX12LWDgsAFVlZRVGRtxIZxWLX+63WtracPjwESHQCZmJcUAEDg0qqLTKXFheUiqKys6jR2Wcedwkb2ayOSGKGoyMzfGhrKJScl+pxOZ8MDbmQ2VVCbK5lMyN3HtwrqyuqpK5hXsrgnbMtKdqk9d0OpHEGF0MHA6x1aVdfSzOOiQM57gLFve0nCto18xjjsV47WjGCcblsn4kaOtLMLu2TiKQ6PTCuUhHf2vu2cZ/hDiXz4uziYGEbpKymTGr1oIAezqbh95ohtlslWtQBdb2WQFXBWTlXJbPC9G1QOp2j7jHSViKrT2BvpFAFBdefAE0ap2omcsrKvDWW29j/foNKC0rw69+/Rup+0kiktxyIZmTeKMQco7nwb0c77u333wdb73+d8ybMwtXXHUFVNkcRj2j/4u994CP9KrPhZ/pvc9Io15WbXvv613vurK2wYVmbIhNyQ0lhJgbSAiEmPZhkwTChykG21SDwbhibHBdb+9V0mpXq941vfe5v+f/auwNH+Sy3HvzXSca/2RppXdm3jnvOec95/80jE1NYXRoWJSu/FxOl0cyU8+e60ZrS73ENTCypramXrKPDXTxKHNfmZFz4n5do1Wur9PtRKaQFaIfQXWv14uHHnpIwHQSE2U/5LBLO/B60QHj/Lnz4lpBxwfOqxyzJFBwPHENQrWr0WgSMJ7txPZjP+AKgWvo4Yk4TvcMw6C3y16a+bl9/eegM3Hdm0ZVjQf5clGcaeLxLMxmF9wkIyRpsW2S/SP3syeOH5M1OO9VZr1RSJIkBE9NTkr9we1yIZlOorbWg4mpccnrZVQQYy8InAZnQkLqdDjsyGbSCIeCYttO4LTETHuTHZFwFAuXLMKqlSsxPTUl451W+dyXcA1LkgV/RxIf7+G1Xjvy8VkY9Rq5dzHeJRaPIhwKoauzUzKRx0bHMDY2qrjtMAIllUJRk4XJoZYokSqvF8MDA9i8YSO+9Y1vQ0tCnKzXSYBS7ptSQZkro8hyS3nMA7eXMtDmj51vgfkWeMO0wKWv1N4wH23+ROdbYL4F/iu3wJ8E3EZS0KrMKJVMKM4Bt9CGUdYloS5poS44YNSqUcxNo1QYQrkwA50amJ4Owmj1olx2w2pZCJ2uDQWVERpLAMHUkGwIy3knihk99PoULBYNwjMJuL1upLKK7RrzT7gZlE2I0YxMjuoio2wUDUYFOOVDrOTEwqcotjFk5XIxTFCWx7CIxQeterir4+aUhSIWjriZVUMr/66UDCs5aNxo8XcmvRGReFTsLmWTQaubdPa1LDKlCE8bNsV++Q89aGNbJLM6l4XeQFuhEvSqMs6cfhE/e/he/NntV6KraQeqHNchnIygaI4gUVRJxq2+kMQj3/sWnHodbrjpRvz66cdxpK8Hd33283DaGhCciUCf1cDrrsa/fP1raF7aLgq5yHQI2VRGNstXX3U1nnzqSWzZsgVf/epXcfnll8sGglmjIyMjuOOOO4QJe8899+LmW25Cb28vnnzySTz04EPoWtiF22+/HbffdrsURagwuu+++3DllVfKho5q3upqH377/G/xgQ+8HwsXdqG+tk7YzwTDFSauotKt5LixQCpqEC3BDiVH7fcBt//Xgbe/B7hlQZcbX2aNsk9xU6tnTun/AnDLfprNFMWmlvVllY4q8RLWrNsoJSVuerlJZHHdbrXA6/GIlWoskZQMISpumVvGXE22s7+GP1sQDocFYGUxYtOmTfj+978vmbVmown5QkmKKavXrYfBYpFcHr3JhL7z5zA2Noyd171JsnLLxZy8ttlAhQhVAXkpAnJzaTSbJYf6hRdfEKvlweEh+GqqZIxQlVbfUI+aqho4LLSljGBqchTrV66UzFIWkAw6HX719NMydj/44b9Eb+85LFmyFE899SSefOpx7Nx5LR577DG8+cY3Y2hwCCdPHhM2sstux0sv7Mb2bSsRq9oR1QAAIABJREFUC8/CaSGzegKXX74dFqcXIIAHjeQ6VlXXo7GpFdMzQSnQJFIpUbWw2D09NY5YPKJk+gHS31loosU655if/exx/PePfwzDA0OSZyW5zpx/CkXJLW1d0ACtpoDwzAjsujJUiTBWtbcgNDKC+GwQPpdXim0EDS0eC7r7L+Dat2xF87Kt2NMdxdBEBHaHExaq9vJU5hQFNCFD/a1vvQlbt10uoCGBeMUGlLZuf3je+UPzkViWlcpSGH7muZ/j7z55FzweWkMq+d7FAl/cCI2GpAsJbRLFBm16s+k0Ghua4PX6YLHY0H9+UEDbsdEJdHQuwJrV66QwRes7znMVoEBj0KOvp09Ax2gsjld378OqNevx25d24apr3oRQOAZvVY30wfHxCWQztOdkXzZKv2UOLIkmzFRjXypkc6ivq0NLU6MCoKupPiJYqkUBmbns8zJUYt9JYk5B7J0bG5skg5v3BhaZeM9QgCM1ylQgiD6EjzlQt1IL4Rw1lymlYFAqKciJbquUl3ZjEUorOZVU2DL3m4QOBWCfkxwIuCTvQdCpzGtJ1aNyH6OlPcc+QVtRvsk5qBT7V1qRUq1NS8Q5K3olW7wsVqMc54U851KqW5jVrpNCIy3tCEYWVTGUVQl5XT6Pz6FawmK2oaV5AQx6OlRU5EYVF4QKkHaJ26My4Pf5Ucwplqui2NBROZcVlbDct1XMnGRrFIQw1dLiFZtN9qOsSofZRBCNCzyo97swdW4IxaQG7ior8nototkcarwu6FMJbGltwZJqHzQp5hwbkYIBQ8EkXj4yils/cCfO9I/AU10rKqClCxdCU8yio6lB3CVefn4fzI4WnOm7gFA8glQ+DZW6JNlhGoK2maz0NyorsgSQVDok8yVUVVlx3TWbRaF0/OQJsQRsbW3Fyy+9jJnZWSxevFjer1jUYNXaDchnYhgcOg+dRYOqehvq/HrU+RzY98oRTEZyyKoyWOFwYFVtHZ7cfRS2li5cfe27YLJZEIiMwuwxosrvwrO/+iUO79uNxV3NYmcaSzLrzgmLwwNvTT2CwTAK2TR8Lqdk9Y2OjIsdafuCBeju6VGsObVmxBMhsROt9nvlmpgsRin+6vQOhEKzaG9sFGU4nUGisbCMy6bGdgRmUujvm8LMeBKZeBl6tQWqslqcVuieMFtIIhiK4M733YFvfvM+ycCkWwNHBtUmikltZSwQtSN4VsFJfh9wS5B0biyWgUcf/SU++lECt2uRyZWQKxNwVUBXkjjKtAcWQopCtKDSSrJiJV9QKeaSOEISD3kJnAMUlSeJFhxzCmGP/dVgZDZoDtPTUwgEgjKXKWNZUYRWANpKzu1rxD7mt4oqiLapSp5tRS0r0RGi4lV+z/swHxUQtbIGUr4r5I+LiTmV9VPltWVtOwcS8z3kXqCCKFR5D+M9i0AQ54FKhu3Fx19sm6woWxW1P8+RhJAKgVIhJSprackzBbFwBWhhcVqA27nPxTbifZH3KD6fcy3HDy87FYlcxxOQqcwNSiyJci2UzqD0A14rvpesrdRKLvj69Wvx4APfg8/H/cVcbMecTbT0kouq1Rff+y4uaL+uRuL7cQ5K4eMf/xCGhs+IMrGzywmvz4ruM8MYHsqhUNDB5XTh+ReOoq3NgzXrVuLY8R5ks0GsWdeGHZdvwyM/fwEdbQ3o7RnHub5+ONxlvO3tXXju193IZ4yo89ciGk2hps6OdRsX4Ec/fRbXvdmHTZuX42zfGQHjhgaL6D+Xw5ZNNbjnSyexZKkHO3c2obd7HCeOzgIlDcwWElSdGBoIoK6mAR2dVSgUU1Bri4glRiWyxOmyCnmpsXEBwpE0jh0ZgstdBZNJcSQqIY+aWjqm6NF7YgImgw5+vwe+KieC4XFR2rZ1+GG2AvUNXoyNT8Ffa0VTsxe7d+9F1yLGCRQRixSxf08CLY218HodePSxV9Ha4sTirlU4eyaAcEAFVckmbg/JzCSKxSi6upwwmBk9kEC64ERjqw4utx1HDl9AOJCA2WCXXPiGmirJ4V22dBH2vtKDmcmC7MMWL12A1rYG9A+cl3WnQv7U4tZ33Y6169Zj996X8atfP4mBgWmcOTaJe7/wr7h+5/U4cvgg+s/34aWXX5CsW62uiDNnz2FyMot3vfsafPNbD6LEbHcQZCPQeenAGnONScWiMJnK2sMH90sMSFtbq+SF9vV0S6yDTkNVYuq1sVTtc6PvbK+Qg9kPOIaDgSCcDrtEJEQiYUW1STVjMiXHuKp92H/mFNzVVTL+GE80MTMtaw+uGTnGGE3AMUPCMtcbtNpGLgUD7Y0LObHH5Q6Yw02j4j6jLM4CZgtdVhhDMihRER6vF4loXNZ+XHtyH0FSBgl1Wq1aCCYk/nINde7cOTk/knsJHoYDYYV4wf23CkKKmw2GxDKZ4KyQTlSKgwEB2cq8RnU4wWUS3Oj4pNXpBRjl8SRM640GySU1Weh0wrmHLa8SJy46RtA9qyTzL8ShhmtCAofJVFrUvoxZKavUsl7gtTDqVYiEgzKXck7mPMjzkTVVgarS+JxtvUrWw3SIoCNATqXB//uNrwuph22woK0df/Wxv8Zvn38BNbX1ePa5Z+H2+uT1xF5eb5C58U8iW5aVOXnfvj3oPn1KHD+SqSxqfC5RaQaDAZm7167fIAD18lWrsXv3bhzavxsdrY2i8qyua4DL5pToCqPBjGwmL5E6rG3Y7FZo1GUEQyHkCnlcGB1GTUsz6uoasKCtDZ+7+3MYGRlT4iFSGQGCR8dGKLfH1/71X3HPPffImoHKZ62efUMDs8mKxqZ6bN68Bb3dfVJrIIGb/Y3kEl5P2kdv3LgB6zetx7HjJ7F0yVpksyo8/fTz+MUvn4TRbJV1t93lgJV23wU1eDvJ5VTIUN2qLyGaiuAtN75FIrSOHT2KfCYnytrQxAQsNhuK6ZTM9ARiSXKOxYJYuaIVI8MXkKKrgt4ohPzgbAj1dfWyh+Y14t6a/ahQzMPpsCGczqNscosTUHWNHzqtRoQDdNUh8M9xr7CRlFqRuLtlUihnYnDo8pJxTTU2CYzsL6OjoxgZHlGiiPJ52YOyv/E6uj1u2D0WwMDogoKQJ/p6enHF5dvxnW/dL2QB1hwUsiX3EgrX8ndXUfPA7X/lyu/8Z59vgf/cLXCJlYn/3I0x/+nmW2C+Bf7ztMCfBNzGQtBqadtmRLHEQlcBUNNetCAFZD3tGpPnAJyGyz6CaOIYtOoCDCoXZsMaZLNepFP1MOu3o6X1MowFzsHl0yJfTkFVtkFVNsFgKCISCsJicImaAdoitBoVQpEInHa7WBuRTV5EScBcsvqZZcPSOpnarOqxOMRNFtnKBGzHx8bQ2NQkm7BUMinHCzDFIvpcXgsLGJRRUW3BglGKNp4mkxSfKlZv3CiTqcvX5M1BnoOygBXxVFwAUQIIFZXUaxZzv6fblNQl5NRAtkTFk0HYrjRp+tEPP4dU8gxa6jQ4ujuKjob34Mrrr4anRYdollZCHugyCXz3m/ciOTuN973vTvQN9+O3B/bj+lveicVtq5GL5OHROmDQGnHi7BmkLWr4PNV45Ic/wqa168WCi0DewOCAbKqpDmIeKa2Qa2pqhHF7+PARrFi5QgCqyclJTExOwGwyKcCX1YJHf/GoWOQyr48KXmYWMXuUeZIsEHIzEolEEImExP7rvXfeKSpbFupY1KMyksU3ApuZNFn/DlE6snQmwMnvFNwqRbn/qsBtuUjVDlXaSpmbVedoPI0ly1bA5XBI8SIejSKfSQupgBlYTU3NAoTTMplM4I985C8xOjokDHBahbO4MTIyLFmYbW1t0n9pNXznHe/B7NS02OodOXocbR0LUV3fILbJsURCNvHt7W246qodaG6ux8jwgPT5+tp6eD0+2O1OGYPMlmKW2tm+c1Br1WKhyxxQFlzMZhOOnTiOhvp62K1OTE9Oyma5paEWv3z052L51dnWLmADmc4vv/yyMMZrauvQ0dElGWG7d+/Crbe+E1/60pfxqb//W3nde+79MpYs6oTX58bRw4dx9fYtuPbqqxANzMrm+dnnnsOp3rE5Kj5zAQ1obunAiuXLMUarK1rmMv+Pav18BtFISApStbU1wroeHBxEfV0DGhobMTw0gl279uK2227F5PgUDhw8JKAY5x4WherrG8TmcOOmNShmY9CVszh/+ggavE6YymWc6+6F2+YS1jlZ/iabESfPjuDTd/8FLL42TESNWLRiA6pr6+ZsLYtyPVmcTEiRyig5wFRE6HUaFAUwJgB36UVGFgILRUihpqf3CB579Mdoaa2BXsOilAY6De19zbDZPcLsLpQVsILKOouw5lMy3plv3d3bLec3PjohRR6vp0pywLJFZnIxj5YASBplbVEUGCyMUZtF8JAgdaFcwpXXXINFixfDYrUhEo1iaHhI7EvddiMWtrdKcacoWdlqKWBQYaEuQz67jmQJApj5goC3fP1QKgYzLYpVvA/lZF6vWIQSiKcylkAppx2OC44xKlFVohC8iLk+ZxfKIagYArzuCvC6DSpBGpGOvZb1yB+YscmCE19XijpzwIRkRKo0UmSRwuWcmlbUu6UC1GWV3LP4hkIKKJdQEgBfUfmpSHjR6eW8C/mcgFZUDJbKLGwyG1s5T6psCVyxH1O9UkirkM8pn4PnVFXlk3sdVfgd7e1zIE1lG3Sx+8FFGVp/9JIoj5vesh0etwlNTS1yfUZGhzE+PoZYLAyNRgW31ykkCbvdLMXZunoPBvqHgaIDDQs68dOnnobVocWKxS1ITgcw0heEwWpAwVBGfXszipkMhk6O49N3vgUNVi00ubAYgMNkRyBdxjceegHNixtg99WgrNELeYvW8tUuO47uO45qtx4enw/Hus9heGoSdS3VUBnphpGBgaqbdAIWvUFU0ixoc/UQSaZQUGth0lqRYAZjNi/kJVr7cS3ANUdTY5OoewmYNTctQDgcFcve4yePgtGVbr8FoZmzWNzehFee249D3bNYuq4ZrWo1lnqr8cuXDuLghQK++vV/woXhIYxOnkOyEAI0aZzv68GGVQthMqjFqs9scyCeK2M6mIC/rhk6jRGHDxxDKQf43EaYrXbEkgmU8iWkM0WsWbUEhUIWyUQcTc31GBoZlPlIZ9SJ7WVHV6fYex7cPYDGBi0sViPUOhXyxRIyaTWmJnV401WX4dmnXkE2AcQiKSnC6gk66HVQ17diYmIcb3vbTfjqV2nnJ2YRAr6S1Kck2pcFZJ2TW74eOfpv1LZy01OAfSF1KeDtY798DB/72F1YvXoNMrkiMiSYqKmEJXDL8cJcUOZtlud+p6hq+XfO8QKYqrWiuOW8WlF3cmyKMlc1p5YlsYGAgYY25DEhGTHXjoQpvgbnmAo4WwFyFbCTqlSNnHMFjOW8U7E85r1ClFdzLgmVv/F7JY+2or4l6FAhtFXskJVsWQVMuBgQrri9sMCrgMoKGa5CJrx4jUoQgZ+Bx3H+UWwvaa+cVFTEr1ksK4g6QSDa0HMdzPVyxTKU91KCL/z379o2E3SVonU2K/fcSnvxvUgUIHih15C4qbSj2FPS/3KOAPm6xabyOvwcVNetXr3yTwBulWgABVZT+lFF902wqVhI4QPvfw9SqQCuuXYr9ux+Hg4XHWpacfxEH6x2H1qbm/Ct+7+HxYs6kUqpMDEeRmCWYE4eTQ0tMNsKWLNmIQLhCcQTQSSTUbgdBJJobdyJgweOS1Xdbrfgqqu34fCxA/D6VNAQdIgFYLNR6VbGyEABO6/djNOnxhHn3Gil/S0dJpLoWrhSwCWU2WY6rFjZiZdfOoKurnqkcwn0XxhEW0c9AsFZ2T9decVOnDjZh3PnpjExHhOwm+q/VDqB+oZamcOGeoIIzUYEuGXmep6Z3kgjkwtjzbrFqGvworvnDKr9NkxMxGCxpWGxqhEOpuDxMCe8EeMjM6L8tTotmJwYAYp2qMrsMwVMT8bF1SJXDKC1qRbpVAA1dbUwWrSYDqawa08fNl5WC6eDgKYVU8x512gxfOGcWLkuaKmBSe9Hz5kAgqEAGlp96OhoxeNPvYKmJi86u+rQ3dOHZcuWYc2a1fD47BK3s+vVvejrHsGqZRtQ7fPjicd2o6OtCsuWLEFv71mcPHUSOoMebl8tVq9djk986lMKUGcww6BziG31pTzEM2AOuOU8RwDn+eeexQPf/Tb0GtrDUp0IWMwWAWKpNK3218j8Qitfh8MmSkQ++DeP0y3uHuqyGg6nHZlMVpTZjMegKpb74pNne9GyoE3GTUNjkwCY3d3d8FX5JeqGUSWrVq2WcUsSBdcoiXgAahXXZXnZE3IkcC9Bwhd/NtD2fm5uoO2yzmAQ9wgqFtPxhMyjJKNxz0giAOdNEqw53jnvv/TSq0ilitiyZaUogWlDS3td2u6HIkGx5uVeW/KyVVTzE5SiQplAlzLWhQjN/XI+jXyOpC46gJDgVZYaANua0RXJeBIGkwGZdEb25nw9vg/XXYzs0Ko0c/neyrqRbchID877zPcleZKkHwK7BgGhlXmbX9y3cm7iPEXFJomDbAfZv2ZoO+1RYpZMZmy/YruQ7V7etUtA7+bWBQhForIv+uzd/witzqDkn3LBDa4lLq1vVfohPzcdNr7+r1/DQw88gFg0IITFHdsuw47t2+D2elFXX4+vfOVr6L/QD191FWamZ3Hlti3YvmkDmhrqMTE9i0gwJKQykmmmJqewfft2yXpPJmNy7+QenmRWvd2FxvbFUGt1+MXPfw6nwy1tQ+KjKLhzOXR0dMrv+vsHBICk40613yWWxlzn0vac8wdJBIHZkKzthTym1gmIy742PjGBVCqG93/gVixfsQRrVm1GLF7AoUOn8cgvHhc77Ww+B6vDBr3BJMQrp9OvZFQHokiXVegfGsJ1O6+Dx+1GX28vxkfHMT46BrfVotiXi3uPASqpQ0BU+zm9Gk6fR8kbLqpgszgQjyXlcw4Ncl1kFJI6nX04uD1epxCUWf/hfs9kNqI0Rwyz22yYnp4Q0pi0I4m1gIytaDQkwG05GUS5oBDZuf5mm1OdTsIk3YIYX8VeThcjulw5nA44fA5EUhFxzeH6ivPjTTe8GQ9+78E58uecO46At8rupEJ/uiiAal5xeymT+fyx8y0w3wJvmBaYB27fMJdq/kTnW2C+BS6lBf4k4DY+Ba0hgWJZh1LRhjLVDSyQqbSKHWQxDpNxEHrjEUTiz8HhCGPfq0PIpTXwVpvFvgroxGh/F4yGDVixdiNShRBK6gSSiTwKeZ1ksXmsHoTDKSno6I1qyQfh4p7WMVToUaHGxSyLVsxl4+bHbrcpzFXmjc0x8rkZzLJwplIhSZuZAotYemH3ZtMZZcNINe/cwpkFfYfDjcnxcbi8XljNSk4NAUda6qQyaVHcRuMxKQgSiGK+F+2EEumEgAfcZFfybf49kLFE5i9zN62Kgq2UVwtw+7WvfhAzU6/iYx++EYPdWvSfbMZt7/szGHwpFHQmJBNZ2MtFfP2L/wB9PiuFq0AygjPjo7jl3Xdg9eLNiARiSE3F4XF5YXLbEVBnBNQy5tWwG7kJyEtBTkqhYnVFcEonGwi2Kduaij6XwyWbCavFirxYBkI26JU8Nf7M9pbMo1RSMpKkaKdR1CX8G+1/aEnF91fej0rbtIBxqXRS+g9twKj2jScSksnKzWgFLJfNx9zm+f860FZqfmzHiq1jJdPt/4DilkjZnF8rgRhu+WnXuWjpEsxOz6BI5c4ciMaso1AwJKB77RxbmHaGLS0tYlP96qu70dzchI7ODjzzzNOiQFq8eCmGhgbg8XgQDs7i5ptuxJmeswiGYpgNhDA7G0FZq5WCSntHBz70kQ9h775deMc7bkEuk8Cru17B1Vdfj/b2RfjZzx7B9MykABdXXnkF1q5bh7N9Z0XNKEpCKMocAkS0slIzayqdxaqVy/G9b38L3/j612A2GrFh7Vp8/K6/Elb53/3d36O75zyWLF2Ev/27T+Gpp57C0088iV2vvoLfPPecAA39Fwbwgx8+BH+1V6z+pqciWL2sHV/8/N1iwdzS1IS7P/d5vPzqaVgdGrhczPsFWlvbsfWybRgdG0OWdo2iB2P7JsXiin2Wdsjn+86hf0DZwDM/m/ZvLGJTAdzW1oG62jrU1TeguakZjc0tQhy56qorcM3VVwDFDKq8NhzY+yI8DjNqvT788AfPS+GLKmUCCwajCpFkAe/+s62weRpw8zs/hNaOJRgcHBAb4tbWBUjncpiZmYHJZEF1VTXsTuZrKX1DClpzYOGl3At4LF+CYIxOU8LMzBB2vfIMGhtqRMWKkhbloh6JOO3jtHIsrZL5Ziyqsi2e+/Wz2HfgIBwsImaV/MXhkWHU+OvR2tyCUkklhQcWw6hooMKHlmfMqLXYaePmQHNLk1hhcp7NFXMC6ocjYUW9oaZNpApqAhQFpaivNTJnMStFMCqcOR8Vc3kBbAQEIPhRKCJHi1GXS5RekifG7EedTo5nH+XcIyABlaxMRCMgTMBA8iC1/0b5f7ENaiXP8mKLVAFPyswAI3iulEp4fgL+vgb0UjVYlPsagVjehEhGoiMzrY1Z5OVz2NAZ2vbNVV5YqCTAq9KqJfuQ8ywLZpwLWGYlcJujZSVfTwhWVJ7kKY4WFTr/xkISwVyq99VFB5A3z+WMlsUyjgAPc5ubmhpFGak8lHvF69x9BW67tEcWt9y8FZHwmAD5VOHzXmMw6BBPxLBs+RJkMklYrUZARWKP8lXMqaEredE3NAKNQ49QPAC/245SJIWxwXFYXV7oHDaEMgmUaDmeyuCaJUuQDUwjlwuLmsvm9ePQqbMYD6ew/vIdOHG6F5FESubHtpZmnO89g+aaOqiLebEsbV9ai/HZMehtOixftwTnL/RKJmprQwMS4ajY7NIGO5MvIkELZ4cTXkcjkLbAoFOAq5HhYZw7fx5Njc2SG89rz4Lv1BTzyTTSFzn/TQUmkS8nMT7ai8s3LMHsWByvHu2Hv9mLFrUGG5vb8KNf78OJ4RJOnz2J/YcO4PDxVzEbG0EoOgpNKQt1OQuPyybkGAKQ+w4PgxFnyWQBLqcHTXVNkl0YCszi3OAoFrS3iOKJhT9/VRUi4ZAQ2riWIiFnZnYaw6NjMFmNkqM8ODCLTDyJy7etwIWh8zBZTaLYDEcSqPa1IhJIocrTjHS8AJ/bj9rqWlElB2dncTZcxMT0BN6082r84z/8rWQMSr5zCdCrFRPu14FbkVnOAbcX271fZKk8B4By3cKvp576Ff7qr/4KS5cuRTJFFxWSCiuZ8IrrCXP5OC6pvpLxKMr1uYfYHLOHU3lL5TeL9Yo6VFHI0L1FIUgQuOX9k+OAoEgmlUAqkRBAnmua1wFW5dz4nIsBVf6O51NxZKnYIvPcKvm2ldfgOVbmlcrzKuOxAggr4IaiwOVcxgdfXyzs57JwSZBTwFKtHEOiHq8d+x+P4b/5cwUM5bE8P+Zku1x0lWHeXxp2u0PWtXSXofUq18q8UIU8bZhprcn7gfK5OadWVLiVdRzfqwJG8/wqYHbls3MeTMQScwpwJUOx8qi0TcUCms+RdWswiLVrV+PBB6m4vZSMW8W2WVlFKX3rdXtudp4crrvuZuh1IVT5zNi3/xTWrKlBb29A9iO3vefN2Lt7tzgdaNVO9HQH0NVZjVAgIfmcL734HMamSpIbvXyVGddd3yyWoqoy71dFHDncg6NHppFJqoT8UF9nhMNhxNBQHne8dytsDh1Gx85JJu7seBo2mwu+Khf6z9Pi2CV5s8uWL5RYEo3aiJMnutG1sAkNTV7s3XMCgUAOnR1tGBwcwUyA68IC1m3oQn0D7YOB/XtPIpkEUpmCAEuxRFSUcfU19RJ1oy6pMBucFgIN7dND4TD8NWa5N2l1JZRVzOYsY8nShVi7bgWef/5ZzEwnMTyUxZYtCxAJzeL06STefHMNqqpqEA0V0N7RhGh8BntePYLauhosX9GKydEpXOgbRW1dNWrqm2BzVGEqmEAym0JPdw/0Oq2MsVIuhVgwi67OWrS3LsCxo4MwGP2oa6iBRlfEyVOHBOzjXoxOB4sXL8eBA4dx+Eg31qxpxz9/9V4EAlN48aXnEYvGsH/vPqxfuwX5bA5nu/vR1LgALlc1xiZn0X3mLJatWo1v3v9tWVdptATFOeYVJfwf+6gAJry9l6ja1KpEbfvIT34El8Miim2CPHSDokU77/fV/lpRRlsMeiFRkTBDYJYgZE11tViwUqHKjG6SHzhXKg4eGqhKZQFpGTtCdSzHGO+xE1MzAqCd7e8X0uUV23cosQwEvixWcbSKZ6PI5Lknc8i6nPtBZTxzfCtrdb4exzXnB7pTcUVDEp4oWg0G2fdGIgRshTcjilaSdwl00emDRFFGgnD9wvMlcYvrbK5jOddyLV3JyeZ8ytfk8/gzv+iYznWMOMMUOPcowKqog2nHnEkjk8rDZjPNEUN0CqDNDl9SCcmYJ0YXAZ4XQcra2joByowms1j6lrn+I4mnwHujBhazSdb6nLsqcUs8F+6TSRoRFx5xK1GybzmPTkxPibMQYy5++/zzAqDT9SiZziAYjuKZZ5+FzeEU1x6NVskb53xbiX76Y/sXjyPQzP1AX18Pjhw5iBNHj+BN11yFLZs3ITgzg56ebnzr2w8im0vjtne/CwsXLhaQ+tjBgwhOTuLMyVPilEQ1KcHuzq5ObN26RfZOQ4MDiCcieO43z+CGN+/EqjWrUdvSjnA6hzPdSt77wq7F0jemp2dFZTo9MyPEVWYMOx0u6X/sZyS+FYtZsbjeuXOnPOf48RNCHqyrrVeIg/RfB1BT7RcXnW9/5z5cvm0NNm/aAK+3ASgbMDwyjVQmL6R9AvlldRkzoVkcO3Eahw4dRzgch91Vg5qGRThw6BQ2b9wi65nTJ0/h4P79iEXCWNTeDpSKMBsZR8KoF/apAiKpGHJGA4paDTywYePyAAAgAElEQVQun5BV0+k8Snkl2oHXOpvKytrAYbfJmEylEkJ4IGEwn8sI4B+NhIVgkYwxexfwVXsRCM7IHrYyXr1eDxqqPSinooiEmDFcFBJhIpVBdVWVOF05HU6Mjo5BZzBKP+VYYJ/KFLOIpEgQokucDsP9F7Dzmqvx4x/+UEgMHHfKPU1ZP11Mt7wI0JgHbi9loM0fO98C8y3whmmBeeD2DXOp5k90vgXmW+BSWuBPA24noTEmBSAql4yy0aG1o7psEoslVTEGg2EARlM3krFjsJu1WN31GNxeHZasNuOzX/IinjRjZmIlJkZasf2KdyOeiaOkicNs8cBpqcU9X7kX+Uwef/uJT0mxjZsI2t3QKolKrWg8CrvVjv0H9mP/wf249e23wuFyCGOa+a1ve9vbMDI4jCNHD0tGKzdTZKFy4a2oNUqSK8tsIVbm+G8unOV3RhPC0Si8Lg+iiZiseglg1vj9ePjhn+K6G66DzWITyyYypXl+BB2/9E9fxMbLNuGKK66QzS1fj8UusQT+Q1ZtKiCajkNv4gZVCz0sYud64cIT6D//GJZ02GEsLMfgmcXoWLYQZUcIJb0ZDosHDpUao0eO4pt//ynYTDronVYs3L4F1995B/pGplDjb0Y5XZbsQ4LDRStzfDIwljRQFctSaGPRmgAuN2BNTU2yUZffO90YnxyXjajX7cXo+KiwRBsaGmTTzo0rPzc3fPx9pRApgIhWJ0ALMy2Z60cmMp/DL1on8xhu4Fl44HvRypc/c7NB4Jc2tC4vs40lwO61IuvvWiZfSj//P37sfwRwS1AtT9IBbbznWLRU55WL2HzZFpw8dkyY4szeNOkNkg1m1JukKMCCAW2waF9G8Jy5VAQTWNBlXtPExJhY/NLuirZMzDDWaMrY9fLLGJ+YEgvW8bFZ2FxuXH3t9Th9+gxuvOkmrFixGBs2rMPo8Hn09J7CkkWLYDDY8IUvfQXP/OoZYTMTYOO4u+vjd+Haa6/G9PQk2tvbRbXOvaWoAyU7MI2qqmqxNu9sa8Wf//l7oSoV8fBPfoxWAivnL0Cn1yh2zDYb/vvffAKPPPILPPnYU/j8P35asq0C4YBYchGoOtNzBmOjIwIIhMMxAQpoV8d/09qZkaBJFptz3DAX0LagQzJ0z/b2yhwRi0WlIM9CE8eI2aiH0+2C2+mC1WHHmjVrsHDhIsnL7erqkvHOzFRaGJMcohSVCTga8fab34aujg4BQX3VdkxPD+PgoX3YuH499u89CIfdg6mJWckbo10WFW3hyCyGRyNYvGIVPvPZf5TiA4srQmCYy3akdS4t1ywWu7yP5H3Roo5FtT8w5/zhsVBGltlVyMOgBU51H8ETjz4Mv98HL22lyzrk0rSAppW5Rixu1Tq1WIeajEb5rMkELdGsaG5sEgUwQSparVNdQFtA3jNoqUegm0Ua2kR6fH4k43Gk0mlR4TDLiaAii/AXhi4IiYC/4zzBvs/ipFGrkQKMwWSWwjmLyiaLRcg4vA606yZgW8jkkUtnhFBEu8C8Qa8AIbxIoMJNDaNJL3N0xQaPc7VB1BBSzRG4koBopfjxu/NQxd6UBV7F3rNypBYq6Ofs+yvbCIKsyheBYQIV/F6xMyMQSMCyXM6KkoQANouc+SIzctVSlBbCDIFl8HNw/FNNUhb2PfOJ+XexZxUna60QIijgZTGSioYy1EKiMRjNokSmkz+t3VjMZN41z5/qH7vDJn1OssnkUQFuKz3oUkFbZdLqaGnGyMioomScA7KN7B+FHIoCxlDxzcJsGVY7FYBlpJIl1Ht1cPpdsNY44fLZMDM+ipuv3ImbbrgF2ZIKwWwWGVUZfp8bOhZPjx6HQ2fCwOgUNIxVKJUxOh3A0PgU2hctQW1jE37y8M/EmWDd6tXYsHoVDDotXnnheXR1dQiY6qpxYjw4hl889VNc/+ZrkEkm8NjPH4PX4YDdZBVbSavThaq6WtQ1N4iaJzwdkr7GHOfe3h7FSpzxC2paBPKel5N+QiDmgQd+gc4uP7R6gyg3HLYCGqpdmB6LYe+x08hrNFjl8WKlvw4vHO/FcEyFz9/7PWzetg1Ts4P45nf+CXv2/gab1i3H5PggNGrahKok59XqrkY4mcfgwAQ8rmq4ODdlclIUDCZiGJuehNNmx+jIFCZGQ9i0oRMZyac2weZ0IF8AXnrlCJoXMC8zD4sZqKv2CHlNawByhTSC4ZAQXtRqEw7sOYlli9fConfC6/bBbrHibE83Dh06AK2jXtaJN99ys7giWK2KJTEfLP4LaCtfr7uHKzf+OR/l3zNpsZ8q9sLAE088hY997KOisMtkaAnqgEanrKl4HNcZtFq/GBBV1KCKcleyU4kVzxHQXhvTZYU89rplMoFUJQOWp0bwwUyFWTGPiYkJ+eJ7VcDQCqhKwKPymhVbY66bKrbIF4OzlXzZitq0AthW1LhU0VdAzIqCt6Ky5Xtf7PDymiKXftQgaYCga1qO4Tny5wqAyp8ralx+599tdhMaGr2SYarkU3oFvKVCjfndkXAM4+OT4qxARRL/xuNmZwMCQlRA1goRsKLArVwH/r1iEc21Jt+TbiGcv3hsBXxW7OUVZWwFDK6omAkWbdiwHt/77v2XCNwq/IAKR0C6m/xPNGwoFiP40hc/gZdeegKDwwms32ASECGdpQNJL4aG0hgbLmPlilps3LhJ7iF79u6FTp/CzW+/BpOTF4T88q1vPgUuKa65ug65QhAdHV6YzDpUV1dhmvPRhRj6embFQjgZLSOdsmLnzo04evw0ZoOT2LK1GcNDYxgdLqKzw4LqatqC5rBi+RqUS1qMjEzgxRePwOmyYMXyVgG1+i+cF6DEoumC3qhDU0sduhZ1iCXsAw8+Is4NgZkkzBYXgpG49HujUY9EMipWxOWcxHrDbKHSUVmGG40qRKN0HqJIWAWzieRLkhKA2jod3vmOnTDozQiGxhGNB3D04ACmZ3PYcaUfuZwGQwMhrF7vgc4Ux+R4DFsu24DZmRGYDSakowVU+dpx9Ngg9h/ox7ve8348+/xvxVmhptaCWHQSBk0B61atxqG9h4XgqtZZcbonCqM5gbe9fSdCwSnJr8+kzRganITDbsTQQAR33fUhHNx/AGf7BtC6oAWr1tTj2Mn9aG6qRzIZR2B6BlVVfpSLWhTyWsTiRSTiJWzZdiU+c/cXRRFNggn7O8nJl/KoALe87xVlbwQc2LcHj/z4h6ir8Yuqlnmrsq43kAwcF9tcjq9sMiXrIAKsfIideoHWwWlRkPLcK4sS7jcF9KQDz8ys5E1TXRqNRGUNZrJaceHCoKhtqYbn+CRRjHbHdGhwuO1iXU3HF9ogVwgVFpt1bm9HS/OykPMIXnKfQGIcrXEZyUACLtdrkUhMADu6NRBUJhjLeYXvwfmOY5wnTRKMKPRzhTkrXp3MqwQUuf41Goyyf6zMzQST6WBBooXNpmTQci/D33N9SZeXqqoqGbtcEzEKhoAt5yCSP9n2BFm5FiLQmWBOLonGyRQsVrs8n+1LRWM8mRAgmmtZg1En5y5ANdszGpVj+XPfuWE47MyBziJfVNZ0XLORkJnIFPCB99+G5pZm7N27X/YEL+46IHsc5mU//sQTck1y2QJMJJ9rlfzcfy9W6Q/1OwLf6Xwag8MDiEdCWNzZKaTbg/v3wkI7bBVQU+tHQ0MTBoaGhBz73vd/ALl0EdFIEqtXLcXChQtRW1srzl0kJj388E/w6c98AVu3rcSixa345Cf/Wtoik8/g+V2/waNP/VyU0qwHcD5WXGy0co2sVjtSyRTGxsbkfsw5nPfZQl6DhvoFOLD/kBB3e3v6cOzYKbz1rTdi8eIlAlCyv3BvEI3EsGzZcln333jdDZidCqK9fRlmZ2M4eOg4nG4PDGY9bE4TckjDYNHBQ+cA1h7CcYQiOfRfiOEnjzyNhto6IdGy1jMyNIShgX6oigW4XVZYTDqUChmkCdhm06ivdUGDOMqlDM52n0ehSPciIB3PwOfzC8FgcnwSF/ovCOmNwCnHYEFjRMnohMvrlz4UnJ4USxESapuaGhCLRTA1PSEW4swAJhFK3Om0aqRiUXErGhwcQm1tvWLznC/B5fHCZnMq0StaPWLxJEaGx5CORqDndTUZZf1e5XUhGY3gLTfsxH3/+i8VP5K57vK6h0Sl/8wDt5cyg88fO98C8y3wRmyBeeD2jXjV5s95vgXmW+B/2gJ/EnAbC0JjpCKNBS+W3GgtqYa6bIZGrGBCMBh6UCjuh1E3g0wkg52bX8H9978HzvoYCuXDUJmKUJW24LlnM9iy5U7UN3egqKGtkRORYAn/zxe/gtraahh0Rdlss9hJW6mWBQswNT6BsYlxKe4wP+7ZZ5/Fls1bEI5GsHLZcuza8yq2b7scL774oihqP/jBD0nx+Rv3fQNej1fskk+eOIEdO3aIpe9sIACL2Yz2jnbZbB46dBBvefNbcPDAIcwEZtDR1oFnn/sNbr31HXji8Sfwkb/8MB79xS+xavVKTE5MSbVn/YZ1uPdrX0ZjayM+9clPCYBUKX5Vsvx+38Vg8ZIZMrOhAAwaLYpZLcrZNPy+KUzN/Bq68iRsmg3oOdSGzddsRyDXj6LGgHSqBG02A7+vClNHjuHEk0+gaWG7ALflxlpMJzNIFzUwa8zQFIBIKIS6xloks0kYdEZhOlMJu2fPHmHY+jw+UdPS+okFZxb2a2pr5DM8/vjjuPEtN8qGateru9DY0CgbUoIoBJIIxCgZbWUBXwlEkBHO72SkUpkhRcJUGiYLN78xuFxOYTQTXCRw2HO2G08//TRuuOEGLFq4CIlsSgoLlWzhSmFS6mqXDEj9T4fB//oB/xHALQEk2iQzP5pqIAI/6rIAsbff8W447E4BmmKRGKxGk2TjMEuIpAWz2Sb2nQR+xifG5foqBeKCAH0svLBdaVlKhQefQ6thqIrYveegQDZUeftrm7Bh4xaMjo1LIbWtowWXbV4HvU6FQi6JdevW4cUX9+DzX7gXN9x4kxRiqCTdu28PrtyxA7fccjO6T58WVvLIyJAw4VlQoRI+KqolbqITsBgN2LFjG6bGR/DSi7vg87nQ0dkmxX5aGfuq/XB53FJI0kMr2ZO0PDfbzGKf5XA7kM6kBJCi7TezCNMkGxSKSCaSqKurR1mjFoXA5OQUJsYnBNRyO72i/qVFLNuIhYim5mbZfJO44XI5YPd4kIpGoTMaRdVAkFaMBpizFU+JQlMAKJVKCgwkfbzpyqsRmAxAXS6C9ujs3/56F5avXIYHHvqRFA3Vaj20aj3CwQDsFjP6ek9DpdWitq5BLPCoGOWD46ZiVckCGG1dWchiwY8qvowUvgyvGT/+8Z27rIw3QREzGBm9gFPHDqOKStRMURSkRgPBKqtkLBdLOWSLKRTLORgNJinWsDhE8IDFLRb4SPDgObFtWKhQVBFkpufEnpFKoampWVE9Uw1G2z8W7FjAYpGMhBgWlPidhUNRvzCTPJ+T12b7EuWLp5ICJleysVhUoY2fpqyCSWeAUa+XuSmcJVChg0GKSSV5XVrEEoTme9L6k0ASHRmk2FosgcbG1N4KQUlAHEWbJfNQJc92zrJVxPC09iMoWaYCmECkwnonaC2KNrFDVewAOceJnWvltaEWZRTPSQFR6GahQaFIL2Ml35EPgg20P6UShsVWFn5pb00Qms9hMZXH086axWZ+Z1Gd7hjML2Nxn0AtwdNkJgCoMmJbzqJTxSaRgHlnZ9dcsfWP70X/7pFloKWxGQ6THa0tC6T92Ff4WY0m2otn4PHw3pCFWlNCd89pVFV74LCa4HcaoTKUoHbo4fW7MT48iBqbG3aTAzqLE7FyGc66apTzORiZizc2iXpvPVR2NxxVNegfHMTI2ASKKg3qG2uh0SvZ427GBfSfFyvFfDojCm/OC8OjwyiocihoM9BZVciVUigXszDrjVDnVShlSqIwSZLYQet32q6WC1DT5jFfkPtlZY1CNQoL8Fotr4+i8mZxnipcEhhidNCwO+BxqaAtZpAI53Goux9FnQ6NJWCh04NjIzMYjNJGtRbX33QjbrjxKnirbdj1ym9w6uhe7Nn1PFwuM1ra6jEVDCKazCGaBpYuXY7pqQCmRydQ5fQim05iaGYWFpcJmzZuxPD5IYQC0/A6XTKXsUjNAmOuUMLqtasxPDaKgaFBKchqSsy09iKeimB8chSpNAuRBvj9Neg9PQCfpxZ/fuefC4Bd66+B025DTU01+vtGpdBb29CATdu2ypoxQ1vyMm0uFTKdog6htfEf6EG/sxNXQEuSflT49a+fwd///aewYeMGFPIce1zjlJHOZaWtuQ6hJajMb7yJMJ6B+nYW24VAQN9mBTiujLHXwVSSLAgaKhbDnH/5vhzXvBcze1NoFCXFXphffE/O+wQrOOcpxes5gLhUkvWSEEQMBvl7xT65Au5WrIIrSlQl07Ugz6MDjWTySma2AjzzUXnu77qUCFBMdb4oxhhRoVzji0FTgisVi3e+LgEWKqWMJjVUmhTyBea9M4vWLAV6Ag6cl5idnM+VUC6TDGKEgZaVXPuVSgLYsL3ZbhUwufKeCpFhjsAyZ4kqClqVSrJVeY8QdTNVubQtJaiSZx6kMk/z8wvYpdcJAWz9+vX4zre/9b8JuCUripb5MXzpi59EXZ0FvWcPYnz8HFxuLeobqoUwpNYYcexIL7pPl7FjewcOHByQueymW9Zg776TsDsJTFmwcUMX8nmVqLRpm8lYGbtLh4GBIdTVOeFxtSA0C+STLrzwm5M43xdGV2cTuhbXo/dcPzZtakEuHUM8RnDTj4HBfvhr3GI5u2f3IWSzMTjdVrEtnpoKIRpNoGWBF4lkARdOMpsT8Ndqkc4lEU/QMUgHi412nRlU+a1wuD0YnwhDo8uhvbMRRnMZdiuQiIdFCcf7GC3hbVZGaPSIrb7V6pRs+L6zAZnHwiEVbrh+Nc72jsHj08FiL+H82Wn4qxphsZkx0D+OY0dG0NqhwbJVXrictTjbMygKNLvVgHh4BsuWrsG+g+cwPQsk0kV0LVmEWCIIl9uIpUuaYdKXMHrhLOr8XlhNVsRTKlgcfvQPnMPJE4NobOQ4M4hSLhHPIse8y0wZ0UgcPT3T2LKpDWazEeOTk+hc1IWhoV5kczGxXea9JzgbRSJeEEcok6kK69fvwO13/AVUGqOQXxndUiEN/LF3Q47MZCYPk1H3mqPA00/8Ep//zGdgMpB8FpJ+TcIewZlMltmuKsn5pEtIPpuX/RWPEcv0TBG+KresaTgPcBxzzJAYybmElq9WI+caZW3BcUJ1fBkasavlmpVrD85NzIfleAoGZ0V1y9igRCIu45bE23whK+AvyYF0xIhFItKnuOam4QCJVcyh5booliTRoQSLUQu/v0qxhy4w871KLGS5V3Q63fD53DLXci6q2KaTcMh1H8c1wV86sTCOh3tEgsAVVwCqpLnHt9IZS0f1blTWlJxb6GDB4/hF1xISsCXXN5+Xe7lOrcLszDSyvAfr9JIBn0rnYDDRBUqJQWL70W2GrgtWk0FIQ9lCEVUem+KOkWYNwiJAezCSRFtrg9hKUxHtcDpBBSXXtbQMnpwaRlV1NVpb2/DMs8+Jmvov7/ob2Y/09Q3guhtvnAMpzQIOci8nMR9/wt5WojDKaTzx+C/xExIC/D687713IBoKYsGCFkQjEVGacq/y/R/+QNaCerMP1+7cgZYFi2TtToJJZ1cX+vq68b3vfheT0xO49dYbsWrVYpjteqSTUTz7219h3/49GJ+dQHWdFXX1VRgaGlTI2WmSlQzIZPJKO+bysNntmJoKyt6wWOBamGrRMpKJFLZu3YaBwXH09Q1i29bV0ke4LtdqDXLd+BqDQ0OYmQpi7Yr1uOPd/w02mw+TE2FEYznojBaJD4nEgxLjSoI9v2x2F7w+Pz2AkEgDI+OTEmdAMjBdeAb6+/Hqyy/A53IgFJrG9OQIqrwOuJ0WcUdx2LVY2FYNl82Eyckw+s+Py77G43ZgbDQhMV12m07WNrMzM7BazAIWd/cNw+z2Y0FHlxBQJataVRQ3HJLUXW6nODdptCohATOOSiEDmOQzezzVMp+aDCaodAYk01kUGc8i99iIjDMtjzUY0dDQiGpvlZDsTHodTAYtek+dwMYNq/HNr9+rEJSVtId/86hk3F70y3nF7R87kc8fN98C8y3whmqBeeD2DXW55k92vgXmW+CPbYFyWbxXX7MKUzJjlEdF1afYiSlWsPF0TDZMWgOBORa0545SlaEuG6App1HMD8Fu70Um9yKM2hlYtEZ8+PYBlNLcmMTwkb9th70uijIW4acP92PHjo+iuW0FimoVzMZ65NNW3HLLrfjEJz6CYGgE6XRcGIhU0vLdGurqsHDRIvzDP3wWn/jk3wjQQuD18NEjuO3Wd+HO974XH7/rLilQ3XfffXjgew8gEAzgiccfl3zPuz93t2zA165ZA6vNhvPnz8Pr8UihimAv7arWrF4tSidflQ8njp9A18KFWLZ8Ge758j1oaW1GOpnGLW+9BV/64pewcdNGuGkr2d6IB3/0AO6//35RvHGBziJYRT3wh64J1RzcMPvcbqgLBqhZeDaew8G99wHFcUQnGqFX3YjLb7gG6cIItHYvZhNZlIyAPV9E/HQvfvOTh3H5zTdh4fqVmEzHkbLbkVfpoclrEB6dwif4uT/9abS0L0Ask8aFwUFRVXGzvbBrIZ7+FUHT6/G5z31eVFbXXvsmBAMBVFVX4bHHHsdVV10phUpuplmMXLtmLV56+SXZfGzdulUA4FhMyTTasuUyvPLKy1K4blvQjnPnL4j95sjoiCgtCcSQEX3u3DmMj49KPi7baf/+vWKTTECdhRWNQSdtVylqVuwA/9i+/R93HAsYFW59ZdQo9qXcLKtVCkCgWJeZ4XF6YFKReX7pDyoFWVrg2GMeJMECMsj/4kMfFBC9vrZWFLc6jQY2ixXpZEYAA+biErhicdTr84q9Ewsa7HuVQjMBINoO0mo1GAyIyoaqW+Yyjk/MiuJArTWhpqZeNtpU6QomVc7ibbfcKMARLbKOnzqDk2f6se3y7WjvWIBMMo2fPvyw2HEyK5YW5Cy8MP8pTwWwWHYrsww3qgTwHHYrmhvqMDVFBUVOLNBrar1o6+hAoVhER1eXMOOpdE0Eoxi+MCAkC6fbCZPVLPmoVI9S0cgs5ngsIWo32hazXVjs1VtMcHvccDtc8Hh8Yu9L5Z/dZoffXycsfXEVqCjyC3kFpC0rbcZHpTAfi8fhcDkRjyYwMTWFHI8TYLyIfXv3wWqwYGpoStQSZW0eWqsOjQuasWXH5WjvWITZYBwuuxcaaEUtzfxMCaRUl6WASgs4qkmpciBqJ7aY6Zzk8PpraoWdTWCCcxfZ7RyHBBAv9ZHNFlAsqSXbi0WzMyePKda5eXr9qVEuzSnUwEzxPDT6MjQ6zl8sSlB5RkiGKuq8WMjzY9Dai4AgM4Ir1p+iCp2zWab6hwCkAAe0X2YuuUan9GPJWyzJ52YRjsVAKvrtNqsUSNjOBODKBCfm8n15P2C2FO3sS7m8WJsRjGWmVUlDRTKVZUqeJL8zO5224mJnOpczSQ2gZI+VCJRpkS7mFQs9ARwUYLaSvSY2x3LDVIDc14FY5iSSlc/PTWWsAgwp1stKbprYJ7N/sdDJPEdRoCmvJZ97LgeU/YZjpFLXI7DMYiiBQCoOxRqbOV0kkMxl4LJASZCQAAeVLToeq9FKEZqvJYCyqoSSKoOiivaxKsnq1OuNSl6btwrt7V1K9trvA9P+pJ1RCVds3YBcJik2gQImsdCXLwrgPDU9JYSthoY6sbbt7+/DihXLccPOa9B3/AQee+pRLF63DLlyVtQlTr0VwakQMgTJjSZE8zkUshnU2e1wZPLIZwooOpwo6bUC8uzddwKJVA7V1To0NnfA6zbJdS9I7IIyP3BNQBUYCUXDEwNIFiLQ2pglHoDTZYe2pEIxnUciHJdsT51Rj2QuKdnNJAho6D4ClbShYpNbFOt1qjXi8aS4S3DuJdDFv1usVKTbhBCRzwTgs5tQzhnxzMuHYPe5sbqqGh1OL/b3jSCmceHwyTGYzDa0tNfh9tvejs1bNsBp0+EHD9yH8+fOIpMPoqAuY3I2iFO9U9i8eZW8/+jAoNgZW816NHXVw0tA9fwg0vE8lixsEheOCIvQdgfGxseEEMHL7vS4Rc1PAsmpY92SScesT7fPgrb2VkxMTuHA/m7MTOawZFErrr3iKkxPzsBC8M9Ciz8/umqbEImFUdfcjM3bdzCEWslLEMIC7cRJvalkFr6+AP3/zGAX9TmOXV47AoDP/PpX+MTf/A1WrlqJVJLzhFbsaEXVxXlGlOV6qCS/lu81B9a+RsZQbMyV9FxFDV/JoiY4wLsuH7Shl5w6lVrmY84XVOrQglyyfF+bs4oC4kVjUSGsESghqMCxRABP+hzJLGzjclnGHR+SwcisRRnUr8dDKOAsLTwVxa+yPp/L7uW8oFYIIZyT2C78TjIKQU+xTs/lZM0llumS60hgtCjnks1lJUdTLOxlvcp8dL0oqzO5BJxuA1SaopCDkom0OHNo1QScmfdoEuCW45fKJBJGOEdXAFqSn8QaWexcmdutuAhQUcf3FWcAUdnzM3PuVNT2SrYwP4NOrgvPn88nEYxtLlnhc8AuyX/r163Dd7/73UsHbi8yfheAWXo8LVhzyGUi+OhHP4TJiQGYTIxxiaO9owoTk7Owe0to66wRUKS+rhXppAlHjwyAl8Zi0uDEyUnU1ZiElKlS6+D1ueSeNjMzCZ0+C40+B3+tGnanAWdOJYCiEX5POzIJG37w0K/Q1t6EzoV+ZPLjuJLZ0Y8fw+EDY1i+nOMoJrcar5c27Tlsu7wTemNZiBRuj0EiBto7/Ghrb0RichTxVBzpTBzZAolODrioZFRpMDo+Lfdsl8cnIKM5p9YAACAASURBVEM6l5Is15oam8QwSFxEmXmUVNPpUcxT6W2B2ejBgw8+K9mz73z7mzAzG8BA/wgOHR7D2bNT2LSlUVTFEyNco1BZN461K1diz65eWBw5mO0ZhGaLiMfKSBFU0xbQ2WnGilXNCMeA554/gwWdVRibTCCbKcPptCASisJmzuGmN29Gnd+Ivr7zOHUmDLXWI4rFhgYHTGaueYCx0RlouL4uZ7Fi2XKcOX0G/f0TuGLHCowMjyMQKMPlqofFqkL/wAm0t1VBry9jaHgCsUgOZrMbjY2deNe7/hyXbXsTtHobuBQg6CKErEt4SG8qlIQIUxJyVQm/fuoJfPbTn4HVqCVNS2Y+AqpUPesNRiSSnCd4/lQpFsQ1g0QgqutIhDBZrDBQmZ7Pi1NJhvE/dB5QEuyRSUeQziqWw3wdxb2c6nmj/JsuJwTGjCYTMrkybBYNitkSjFoLDLJuLMuegutZ3gO5Puf8x4/ucROg9CKTSiKXL8DhdoE8GaruU0mq/dWwWm0yk/J+RjJSLJaQqZ7DNhQKiDUuxz7JmhUngsAcQBsKhxSLdroKCXFNmZF5Dy0VC5gNRQUkNOp1ivMD5w1lwpD9Ji2jue5LZDPwudwwW21IC0kljxqvV+aidDYDu9MGu9MpcxrX67Ry9tXVosAIILUaDQ31Apgz+5XkcK61gsGQ3LsJ1nLdzxglgoG0xZ1LKUE2nZY5fnT0gmS1cs0aCEXEFScYiiCRSQuh6Ps/+iEsdsabKK4SJB1yn8b1w6U/GIWRwj1f/gJ++NAD6GhrgdvlQCQ0g2qfT4BSvV6NifFJrFq9GldceTVWrNuAw4dPoWPxKnl/UZ4HZmC0GGTvpdGVkEpGcOrMYZwf7MWRI3uEdE17dofbAjoaR6IRAfkJVAcCAWlbcdLR6mU/wP7J68+9AOeZYkGFsdEpIZcQwOd9lkQLrmXHx6bF2efChWE4nTaYzBZZc87ORPDeP/tveN97PoxININTpwfx3HN7EEvkYTDaMDY5hVgyKfbTqWweJrMTRqMduRI9xhJweEySp7tuzVpxS+k+dRoHXn4RjbVVCCcjyCQj0GtKMJu1SMWTaF/YJCA77df9/lpcOD+MU6d6UF1dL4THttZO9PcPCkAvmfAquhJY4bBZMTY8LLFaVNcyJ5tkkHg8Ju5WjPDhfZhqZnGVKOUVAoTFhWxeh0KJhM0SCokM9HMORZwTeM+w2BxQMaqFe2NaptPBLJmHOg8hOJv0GvSeOYbtWzfgwfu/Cj1tyv+NUcnFTjmvx00AmAduL32wzT9jvgXmW+AN0AKXtlJ7A3yg+VOcb4H5FphvAaUwVKk681+vT3X/BrwVX04FmGIOXTgagIaEVObwsVA0V2BisVurpmJuAAbtAGz2IWSTvchEwug+moZB48c9X34RH/tkMzqXNUFvWo777nsVV17zQaxYvQ2ZQgEmowfBmQy+8+2H8Pm7P43BQS7Un4bZbEBH2wI89vjj+IfPfAb3/tNXZANH0I8L4WVLl+Lb3/kOtl52mRQ2fB4Pzp49i9HRUXzyk58UIPWf/+WfxTb59JnTUixftGiRbMJYVONGlsWsAwcOiKXy8uXLpbhNJeKRI0fEBo0bSeaCLlu2VApE69dvwNe+9lUBKk1mIzqWdOCRR3+O22+7XSyIc4WckvEqCqs//KBeT6/VoJxJQ5MtwKnXQl8awSM//jIa6uw4fGAWb7rh79CybDkS5QjKFjuShTLK5QI8tGzadxC/eOj7uPUd78CiTeuQ1qgQ16pRpp9hsYzYdAg/uP+7eMdb34q9e/bCX9+Ixx5/QqyImCMTCgVx+PAR3H77bXjppZdko3r06FFRA334wx/E3Xd/AcHQLG66+Rb5+6qVq3DjjTfhn//lK7IxowKHxTwq4OrqanHixCmk0gnU1zXKJpavQ7Y0s1QffvhhrF27FqOjI2K3xY0MC8UEEwkQ3X333bjrrr/G1ddejVQuLdk4Fbu/irrkYivA//9HMcfAxdmPlZGjlgKpgGniCclCo6IuctldMKiYKXnpDwUYU/6TIhKB11IBH/vrj0n/ZSYON8wsmLLfVfv8oqLm5p39lxttsU4zGUGwkXVrFrZZQGEmDy1vk+kU0smUXHOVSgEeqHhnAcpqdzEaSF5HCthqIBoJSmZmYHZW7HJZhCDr2e3xwF/jRywSRV9fr4AZBD65oSXLm2AsAThugAne8BzIuqZ1KYEqgnU2u0XONRpNwmjUwF9TIxlKDqrDRN1PECUDt90pJBJufo1zmVRmu1mU5NxYE5QhcM32sVosUrSiCokPAsgEuPjIE7jSGQXYrZAG2G5SOFd8FOeU9LTNI8hIQMYkigiT1YID+w7gfH+/KABE6ZWhgtADKxXPybwQQbzVLixbtRx1jQ1I5jIIBMIwW+xS+E4l02KbVS4WxbZVrSpCr+M8zbxTRXlElQQ38GRoZ/MFVFX74a3yS0GMOV3KiVKZeunAbcXll1M+CxGnT50Usoa0kWSSKcozYn6MUWLOXS6fEbNTk8WGeDQGs9UiahHm8bJtKmAt0UkCzey2LNZwbBNbJnjBz1VxKJC8MpVi3auoYAkmsr0JcCpF/ngirhTqeKIEPwUAUQr8zCon6MJiJ48njEbbZL5WIpOcU3tQlUplqwJksI9x/lKUIBqFVJDPCzCnNxqRnwMLZO4Rte0cgKuilaSinqsoa0UJWCTATzBSJUVIAfCKHLME3XVyXsoxtD9nEUjJChZcvqTMFSx+8rxYbFWyNqmyq4DfCkGE9se8L0uuu4rAA9V8VOuyjalM04qNsvRcsWeuqP4UIIXnpdEzH7cgczWtT9mHlH7rw+JFS5Tctf9twG0BC+prkUuHUCppsHhxG2pq6jA1OSPFP95P6uvr5PNP0qrfzBxVI+KRKDJx5uOlobMapYhI5XUiFIPb6YFKq4fV7UWKc1UqDX1ZhcxsEGWNDhq7HZ6aammPvXsPo2ths7TTb367H4sX1WHDxrVSfOW9vqaqGuMTE2JNHQ4HkMknYHZQoaKGxWFEIDANg1ZxEcilWRzXwmjWK84HksVbgKqo5PdV+j2BOwKfBM8VMF5RGnIMsF/TXhIqPTxOL3SqIhxmCxwmLx7++XPQGmzYsqQT9U4nXj3WjaKpGqGYFtBYEE/R/r2ApkY/7rzz3diwdgWy6Qie+c1TOHbiKA4dPQ6n1w5a654/PwS7VYXgbAZ1NV44PEZksv+DvfcAsvQszwWfk3M+nXNP9+SchLKEBEigQM6GazDsgjFc8E1e1zrcrd2qy60ywfa99gqMANmAACGCQCAUERIKk3NP53y6++Sct573+7+eIyHhOyrVFir3sYcZdZ/wn+//4vukisw9mwZ7UcgT3K/C77VJLh0tKNfiCdnfUUWzHIuhf5BKNDuWlhdFVcV5nGMkmy1gLZbAzHQSe3ftwumTFxHw+LBn125s2bJZCuAem1WKldt27MJNb3kzmiy4iw2yCSYLi9WXzJJbu5pF/kNzC1v2p2JHT3WaAlp/8IP78bnPfU4sH9OZAixWBYRwXlIqeT7RLOQLsUAXcNaY16m9JVgqLAlmUyuaItcfzisEB7jWElgUILRZU0/gWzdNqNRIPiJIX0e9QfKSmp952QQfSeBj1jxBCSFVAALikjRBW2u+TlsUSzadsZ2Q7Fuq7gxwk2OZ1+RwWGUe0WtSS1KvrMucV/khHM/8w0/knMB7V60W0WzUUK1TTcf8Wj+aJmb9OWQPy/WX5CkheJSrSGfyCIbakc8zu7eOTJoZlhkFb5ME5SWww2tUDUJSjcxpnM8NgJtuN1yK6OwhAItLra8c45xvSahiYbqQY0YwQSWSUTj/q7lO1mhBONS6ofYdZgFPWPjnXHXw4H585St3yVqllcd8fqsK+SV3W4ZVssLxOX8StC0CYDxCGp/85Cfx4x8+iraoDb09fgT9BF8rOHT1AC5MXsC2rZ2Yn0+jWLTine+8HlMTc2JfTGeDdDKD5ZUVIS61tbfj/IUYiGkNDETQ3umD3UlVchYuVwCVoh3Hj8zg3OkkKiUqw23YsrUfnd0OUf+ll13YsfUQxi6egsmWw9LKAmr1PK65fh/27N8kxMuJ8VVs2zGE9k4/SsUctm7fgTb/OTmHkKBXKOXVWsH736AiTo1x4uld3T2YnFzBkSOr2LHLjWCEtqNm5AtpAchS6Rz87naYzSHEY8CDPz0Du9WN7q4Qkpkq5mYW0D8UQWeHDXt378CJI2v41SPziERDuOPOw5iYnEBsOY5wmx1tXQ7EllKIxTIIuH2ifLv2miFEwwG0tQ/jxMkJnDw1jWeeXkJndzsOX9GLC+enYbcUsGNnN5qNIs6eXsLCPG1vafWcg8NRwvBIp4yN2ZlV2G0eWG1VHD50QNa/+fk5BIJ+ZLNp7Nt9GM26BQ6nCSdPPYstmwfEtYLOS9WqFSePXwBMLnzpi1/GzW+8A1a7B9W6IhxcruJW9pQyNjhfcUzU8PjDv8T/9Zd/QfscVEpKyc45Q1sHc23imsd+o7Oq+TfnS+5TqfbmuOY+2eVwoFwqCCmIxIJIewRt3VHEk3FR13MdEvcQKn8ZaEwCm1O5sXR0dorbTYSxOHOLCLj9yoq5UpY5hHMBQVHOKXQmYf55gW4MpqY4JRFQppVyuVZT5LBqTc6BisCrHH1ICOHehiAy1YXcE5XLVXE24TiXPUi9LgQNfmeCrASmurs6sbLC80cduWJFSCi7duwQEJj+BgGvT6zG6eagSC0NjGwlycwlZ4tyPgevx4eO9k7D2SkNP2XkTbOQuAl08wzAV5KkQJeXmsmE1cVFZNIpuV7e79VUWmJm6LBAUnE+mxEwvS0awdTEhADonMNsFmaWq32quE9ZHWIfnEqnRflMJS+JyPmSclJ5+JFHZJ/KtUhcZCwqC53ry+U+mg0C00X84z/8Lf7n338Be/Zux4ljx9De5kNbNAyfJyDEg2wmjVAwjO3bd8DvD2Nqal7O6NxvcaxHOyLiG1KuFnD85HGMT51HtZFBoZKBP+SByVwX5wmesbiPIblGMu6TSSGvKWI19/JVWfMIhjP2iPtHnpPcTp7rqpgYXxAgmedQXg/7B/uLIg5W5bl0DaA7WqFQw7ve+XF0tI0g4GvHffc/iEce+Q26eoZlz8S+4SDIayKwaZLsWzoJONw2NE0ZrMWVu9Tb7nwbvC4XFmZn8YPv3ou33fkWHD3yG6QTK4iEfXDauR+oIpNNIJlYQ1dfhyInz68iX6yj1iAJIoBCsQq70yNk5hwttatlON1udHZEkVyLyZ6U+3mqp9k2JOixL4XCIVHmsm14n10et8Sx1BtOmM1R2B1eOI28XYulgdWVBThcFiSTq2iLhoT0yrWRNR8ScyPhYcRXm6gIKbWK8TMncf3VB3Hvv/wDHZoVmdNY0xTFS/0v90Mt+4UN4PZyB9vG8zdaYKMFXhMtsAHcviZu08ZFbrTARgtcbgs0tc/ay7xQgbI8Kqn8Fm5Ek6kYbO4KmhZCJVaxFhIFgxThi6hVYigXJ+H3JmHDEs6fegx/+zdn0N7hwehmG267Yydc7m342YNzODtWxUc+9n8gEOoS61IWd5x2N/KZMgKeNliatMy5CKu9ii0jI8J6pR0qAVlm3hIkyudzqpAOs6jlgpEgkskEVleUBRRVdcyiPXf2HGwOGzraO7C8EkNXR5eoF81NxVWmrQ3B4GQ6ibZIu9hp1hq0jjQjTuvjhrIppWI0k82gLdyO1dUV2RSzKFCoMj+UKgqlFFNWfjoj7aWXEWJ6dRYEmB/EDX+5jLDHhYnnnsJTv3wAH/rMp/HVL/w9Nu29Clfc+mZkedi325FIpdHjC4DGV7NT0/j6176Gd77rXdh7+BBm5mdhdTnh8lHxxuIl8OW//TLe+MY34qc/eRBOq1tsAq84fIU6XOSyeOThR8RmkId7thUPJQvzC+ju6RZ1xPTsDA4ePozvfvde3H7b7bj55jfgFw/9HF//xjfw1jvvlHxc5uQyf3Rs7KLYTe/atRsjIyMIhUKiyKWCb+/evaK6/epXv4p3vuOdKBTz0ma8joX5eSRTKQwODuCqa18HM22FDGWjBr+1evl3geEv16VfbYvlppAZLgG3l+6whIBJfxRlm1Ec5HW5XR4EfQHYTN7LHaryfFrAiqrSKGaLhWKjhr/8q7/C2MWLGBwclAM0CxOFYkEyWMX6NJvB8tKSvFapXUpirUtgJJvPS0FKsnOZ11NnFpddCpkssOicQH4XMsiZZ8cxx6IPAXiONX5f2oCx3wugZDKJtXlPby8i4bCMLc4gtGOVQofNBq/PLQAWAVifxyOqN7LqtR0l7ZR1/h3/ZoGWqnh+B/aDzo4OyZvtamuDz82Dr9OwUVTWlFKgMhRVLKyw4MAilFI+K7tSFsPYlqKAojSBxXbOJcLiF7TLsHTURWR+N4Jllywq160pBViklbUCJQjMidqUSlEqjewsXDVFDc33F3WlqAqoglTqfAEVRO1FtW4DFoJ/JqolrSgUSwJ8en0BZV1dLImdVndfv6jhqNSgIoA4HQ/vr2TjyrleK49YqPvxj34oFtHMIRYAkoCokePKJlLWbryHJPJY5Tr5e/YT/oYFDLYJm1Ip11QR/pJ6/pKNprbq1DgNC2C6+K4Hi7YvZaGP761zaQVwpUKsWFrPuWXf0sUk6X1Udhm2pXw/2vLqz2Dbs/9okERUb4a6i9+NQALnTAERaFHONhblrSq4KVDBqrKFLRYhKBD8E/ABTWWfVqB1aF36mVgbWyzrY0ssQt1uAyQ1SYFLbJ8NZYwGWale4OcRCORrpGBaYzspJR4Loxp8Zv/m92PhlvOrUn+qDFy2tWpL5veqe0eCQSy2ItdA9T6BTM7horh91R41/Okffwy/fvQXGBzchKWlOVFEBIMRAdZqlRrSmZzksPG6SZhiriZt+6cnL4rlXL6YF9CQxJ9cJiPFsPl5xiesyPhh4Y9jq5KtYHTbDiyuraFGp4FIGCurMVxxxWGxPv/a3XfjwIHdOHBwnxTFqAYi2MT4hEQ6BYvDhK6eIDo62+By2xEK+2CxNuHxOJDLJyWv0OGkgicnxTqCBix8V4q0qFd2jjpzlPdclBbVmlw3i/Sci3hf2C8JQFHta2laUcyUsGvzLnztq9/D3GwO73rbDQJ+nhmbwdJaBUtrZUTaN8HlDqBeKSKdigkZYnTLMD71yU+gs7sNM7MEP06Awq3F5WnEE3FEwg4sLi1hdnYKpnpDCtyc3wgoBAIRZekXdGM5lsLo6CAW52OoN2jjW0UikYLX70Sh4kIiNYNtW3rgsLlx6uQctVWwmGvYtX0L5mZjOHNyBqGgH9u3bcMH3vt+AYgSBe4bk9i8ZQtuu/OtMg6YtazGDYEFpXXUf3R3s0jvVGrT1j/st5wjWUDmz5/69bN43/s+KA4MBDYyBZWfzj4lM9Q6+UaBtApUN1SgVNKS2GGhnSmlYcbqqhXx+vcMg5b5SynWOQ9wnm+YFBimPZ5FcW8o6WX+MnJ6VVal+kwCISyQi918pSyW2+WiIq+weM9rFOJNg2oztSYS1K1VyqjVaZlvtIsBSitOkfpu8qDC1ZiXOJdRKZzPpeF0MtvaCpuDpCj2aQ9cbn6vmoDTXBdtJPxB2a03Gy6MXYgjnSHYUlbAlYScqngUXhvnB94H9nU+OH9YTWZRjxXyOQWIkmBW4xixSf9nsZ9rHvenBJ1os8koBzVf2VQEQUteuLaM1vndvA4CwmxT7jvfdMsb8NWv3iXrn57b1teT3zV3qeVuvWs1TWXulri6ook8vvv9f8LRI8dRZX54KYVzZ86hmPdgaCSAVD6HRNyF3v6mWBibLU30D0Tg86r9My1Uk6kEUina/zNjshdriTVR/JEsaTLZMTVFtyAX2qK09jahs2NEXn/kyCkBBQb6u3DhzASuu+JWfORDH8N//rPPoYYMdu1vw7Hja7A76rjxpm0YuzCLWsWP556fQKXKecWG3r5BvO2dC0rRx5z0qlKg8/bZHXS8oIWvG7WaGY26A889M4+to/vx/NHn4QqEcPX1g8gXV5AvJMWFgfm7fb17cfzZJaSTFqytpnDs6CwS6Tr+6q/ei6m5n2N0cwRTYyYcfbKKG669E4vLM9ixz4f7f/zPuO6Grbjy2i2IJ6fAqYfuHlb4UCtnEY8lYUUAz/+mgH17NuHebz8LLmt3vv06dHY3cf7CWXFW2jTSh6PPn4LfO4z5eTOeP7os7en2iCYU11y3S9bqRDyNeDwredfZHKNAwnK2sVhqiAQ9CIdsAh7NTK/C47XA7w+KqphjgMSPyallfPnLX8Q73/1+AUpor25l7r3p8oE1KtBlSBLsatTx9JNP4BtfuxvlQlYyxiORMBJrK2iPhCWLs5SnGwMJFMp9RFSpzEwnealcEhKi3seq3RcQi9HNpSKOIplyVSJxRPleq8HrcanYihzXKWXlzgghjiVaGZPgRrA1GU8q0oZZzcXcHynglftwztM2ZHIF5eoBEkgcojQV5wyrsm7nfofgsiJh2uU54ihQVmQyycKNtqMtHIGHRLFECoPDQxjdskXOKyST0iZ9x64dQu6hlTaJIoxvoZKXIB+BXc6pzG1NpuIolYooFfNweX0yJ9NRhC4/KaowiyVUSiRQM8ZEuQxxXqHCNFfIyQrEGBJ+ZztBbqtVyOkkf3X2dKNjoA8ra2syp/A+RUIhlPIFaVML7ZUNYmEukxayCl17zpw9g3jVKmt6PJUQm/6GGYh2tGM5toKBwQEZY8ppQKmF+V7qcfm79mazimo5j+9/95v4zne+DhPdU0x1lMpJtLeFZc9Bq3Keq5cXYjLP1GtO3HTNIVQyGZw7MwmTpYahzX3wBlwo1AoolovIlzJweq3wRbxI51Nwe5yi9CexxGSmhb0Jbo9bQH663fA+yH1GU5GAnDaxtubaxr26tuNeia1KtndnR6fYVFOZTVcqzjEEXUPBiBCeeb+KZRP27H4TLoytwWpx4dwFXqsL7VTAVpqiRoXZilyxKAC5XB/3WAE3ujpDiK/FxM55945d6O/tgdvhwLfvuQfxuRm4A16k4jFwWedejv06mVjA+97zJpw7dwazs6tIpOimYUemUIZPalQO1JtmWHnWpEsPz0Pcwzg4XhsCRitCngPBUEisjxldw/m3va1DxlU6lZO5l3vFasWGZj0g0QP1OgkCWURDbqBZgLWZx8riBN7zgXfB77Xj4thZ5DMpUapnMk7MzDXh8UcRX5pDYnkOb7vtDbjrf/431YPWgVuDNGLME9wNqR2RPDaA21ftXLPxRhstsNECv08tcPkr6e/T1W9cy0YLbLTARgu8TAv8a8CtqgFd0kDw8JvOJEFch8XQWp3ALQ+8VslutFrysNlTWI09h2TyCHq6C2jzVnF+4hisJjv6u7egWvPgxMkc7v76r/HvPvp/YvvOa2CiraWpJvasQX8ApoYVhXQFTmsQTrcNpWoauVxGmLFjYxfEupjZI2IhSjUWAJfLreyjCnkpoBNAYbGL9oss1A30D0jxkIU1bqx5MOUhkGCQzuQShRgPAI2mHMSo6KKljdi4GcV9Fop4COHhWb+WxTcqs1pBCR4QNfD4ckxtHjRylZKA0O66BZ6GDeefP45f/eRB3PGBD2J42y784ptfQ7pZxR1/8F5U7ECqTqvPOpApoLu9E6dPHMf3vn8f9h7Yh6GhYWzfuROVelWsZAtlBXatJNbQ3daNdC6LTDyLzvYuOWBRfVgolXD+7Dns2bMXmWzaKCTbkUwkxFqwp7NLDrfnLpzH0WNHcestbxagemp6SpTFkVBEDjCSrdioS/7U4sqiHBh7unuUJV6pgvnFeckLDQfCWF5ZkkMOX2e32LAaX0XAGxA7S4Lk3oDHANSUJa0uSGog/GXbc11F89sd/tVW6mql7SXFLfP5LhWYWaghYETFjhSaqbh10IoqCPsrBG5FRWiAR6ISMsCw737/e/jWt78toDj7IA/MBNHJJu/tpe2XG5lMWu5Fo8Zxq6w7aeXHa6N6RVkVMoO0IDl1VEPzwbGi8DmTMLNZxGH/k+I1v5OL+ZlOKcxKjq6N484iqkse6MXiTYoUBM9YUChKf6g26yjmWMBWSt9qqSR9z+/2wEHVrJ12brSWdKGrs0usd6mkdxKcrNUEHKGSsswifY0glJHRqgu+VBOLTbTqQ7z/2nZbVJWGLa7uSwRRVUGaNrVUOCqlFse9AumMTD5DwXipyKKUkjJX0vZOMvhUkV/lf7PxzCiwsGaw6sUiU7KIlIXr+jUqCZmAndLXyWqnZXi5JPeBVOpkOgtKXglQ5PIsMPWJYoYscLHhJPjMMXPZO1cW6lkwpz2fAqq/dc89Umzj/SF4K/dW+vMlG2CqrIifsIjHttQFc92ureAo20SDr60Kej5X92dNsCAQ0Lr2qExmdZ+tzKw1QGINiok6t6wsR/kcDQ7ruUMBl5eINK3XqtWR+nW6v6hrZH8gYK+KtvqaNPCqs3wlb84AbHjt5QqLPioTVxfpJHtY7KyV2kwRHS6B2aoXqXxcthu/k9iKt3x3vqciN9REucf3ImBBNYQCUgi8qDHNfqzz77SCXN8XBVIDFlpz250vIBrx+kkC4Z9/zTHi8jZXNXz9H76IBx/4Ia6+6irJgPvVE09KcfbRx57G+979dlycnBJ1BuenxcVFUXkz5/7smTOiGksmWKwtSaFeLCJNdeQLFdgsJuQLzFT3iFK4p6sPiUwWERK0mk1Z206cOC5uGb193Xjolw/i+uuuRSgcwMTEOGKxJdk79Pb0wkK/OWsDbg8tqS2iRGk2KwgEqeQC0pk4isUMPF4H8vkMcvmKkDFIynA7GkIq4f5CK/lVxl9Q2nhpaUmK0CSxkIim1DZ1hMMhNCqkwtkR9oTxw+8/hkLehCuvGkJ7eydOnZ3AwPBOFGsePPzYEfi8EawsL8MjNt+0JveIBY+O1wAAIABJREFUlfOnPvVJ3H77raLmm52fQDa7irPnT2Ds4lkMDfWis6sdc9OTcDmo9k1KTAPzD6X4XylJm0ejbWIvz3xkqphIVrHazYitxeEPuWROt5hsotQtFxvwur3YvWMPkoks6lWztH1bW6eoSkjAKViolGxgZHQU11x3nZEPaxOwQRMDXhq4VUr0FwK3hpMASUY1rkFAsVDClq3bcfDAFViKxeCktNGw31Xq0Evjdn2uXlcOqQI652IrFexcBgz2iFbYayKPjBm6GRD8JdwpOdX8KDWm9UOvHZxLZYwZ2dQs6qoM6jrK1TxMZk6cDQFO2BeYv05yjOhiJCdbvSOVXZLLLYr6vAGG8vuz4KvWKk3YUBmwyopdkUQMEojdDo/HBZudtowlAc/CES8CQe4NEkKSoItBpVIX5X0ymUYuT5Ut1zKqcZWqSpNbNDFBz1+K/MUCtgnVckXUaRwPtDxXlu+0OiZJwS57PwJL3CNKE9Im1uaUojfBHu6t+Tl6XdBzF38ugBHJK6LkKgsIfPsdb8E3vnG3kGf40G3yv6K4Xe9essVhGZ4OEkXUm2k88tgP8NRTD6Az6kJPjx8rsVmUCjVMz6zCag/jicdPYnraIrmH6RTJTXbs3t2HsYsL2LOHdsUDmJy8AH/Qg5Mn1jC7kEN/vxX9/b1YWFiE2x1Ae0dUrJm7u7sk/oLq+NnZOK66aqu4aHAfWS81cNON12IxNoGJ6YvYvmMI07Pzsg488OMZ7N83AKczjGNHJ5FKKteJmdll3P9IFyxmB86dmRHFIZWoxWKFKaNo1OkK40K5YEG15MKP7j+NjraQZOcurIyjs9eHQ1cMCADENaucp/3tAP75a79EuehGPlfGxEQGA0MufPSjt+F/3PU9tHXYkVptIL7gwo3Xvx750gpcgTR+9esz2HugE1dfF4LbV5E/PM+57GHJaVycXYDdEsb0eAUTFzI4cbSJ//if3gSvz47zYydQrsbFvcLtimJuOo7+/m04enwK0Y4hxFaW8dzRCZlH/suffQgnT0zhe999TPI0S7Ra9rcjniTw5xf3ksTqHIaH3IhE/ZieWsW+/VvF8vvo0Ytih8x9ZWw1jn/6p7tx/Q2vF5tXkhxpef1KgNtKqSaKUdlbGUSrv/vCFzB+7gwiwRCs5iYS8VWJx+AeazUWkzFE4Ir9m/tDl1geK3IhxxgJrhyvHA+KDKnOqFTEnp+ewuDwoICbHDcVZrBXq1heToqykMAmoVm7jdE3IcmXZTwGgSfOpfxDPJHv6/N5Zbxyn9/V1bWu4udnkazB/se+RpImbZVJKOOEx/HZ3t6BoaEhFdshVvVWcfNw+HzydzWZwsz4JNbiq+K64Qv4BNhcXFzAWjKBYCiCuYVZRQrhmaHWQCZN0KuBmalpOVsQmCPXkecathn3TLUKbb+VMpGETjUvEWRuILa0LI5SjF8gUYsOMbzetvaIIsoQXPb71FxrtiBdKiBfKsg5amlxQZS15WIZ3PDu27cLp0+dEUK3z0lLd9pOe4VA23BHRUWczKYwPDJC/o3YJK+sreLGm27C3V+/W4iGck6qE/hW1tCvJN4EqKJWzeH5557EXXf9LZooytxereVQKZMER9JgCWazDYVsGX29Q5i8OIf+9g6EPR4kVpOoNari3EQy/uCmIbH2HZ+eUBmthQyWV/O48irlvkL74Fw2r/Y6XrcoduN0LPH7JWaCZwflzJYS+30C3gR1U6kVFItK9VsqV/H6G18v93NiYhqFQknUtj5fGBfHxtHXO4ATJy7ijbfcjg99+LM4e3EZTzzxFH74owdRrjbh9UXkb4vdjWKlinC0HT19vdLmUm+oVxCKMo/Wh7nZWekHA/194gTy2KO/xBMP/AS9w/1IJVcl4sfltAooeuMNh7FtczumJsZk7jDZXMgVq/D4wojFs3D7woh29KBUrYt6OhRtk70z7eK93gA8Hq8o/PP5goDSPAOXxbnHKrUm3gtG3PA8zCgJkqTobkUQnCQ8OmKgXsLrb7gOlVIO89OTuOLQAZw8dgyVUlnIfRz7pZoFDatfaju5VByz4+fwmU98DP/5s/+bkBSoOFbEtVbgVkG2LdSTDeD28g4vG8/eaIGNFniNtMBll79eI99r4zI3WmCjBf6Nt8DvAm51EVsXpHgwYsGUdlOVGg9KNtT5h6pbAlaSrcFNaArN5iImJh5HrTKBzk6gq50WcFYszJZx4XwG9933LN73gf+EgcGD8ATa4Y+EUSin5aCeSqzB0rDAZfOjXragVCnB6aP6Rtm4up1OyTYkg1hbGJOhnGZeksWCQCgkuSo8rLJ4zeeEAxEsLjOTkwx/rT6qCXs5XyyqQiSVb1UCTzZRSJEFS4CAWZe0vpMMREOFwdMta2p8vljfMC+oXF63RuZhVxe0NEj0Ul2NoF+lXkLA60U1W0DI4cVjP/k5HvrhA/izP/9ztA9vwtmnn8J7P/phvOcPP4iPf/ZTWEyuYXBgAO6GA6eOn5CsWF4X84a+ec89+OY/34P5xUXYnQ7JfyQTlUrPYyeOYf++gyjny0isJdbVXjycB31hTM6MC6jINlmKLQsb2+vyYHZhXuyAWTwm45vF7VAgBJPVhKWFJQHXqH7hAdnu5P1LIdIWgdPqRIzWklSN0da0UZdDLw+DVCKyzVjQKBVKksM11D+EyelJ9PX0IZNPS/GgFUDT7cm/XyvALUkCtH3VwK3b6ULQF4T1FVolEx0Tu1Mjo1OAJQDjE+P4y7/+a7lnouxlrms2K6Ats2jbutqkmFvM59etZzWQRUCBKh8W2Pl+VMRQTMyxpskHGiCivRiLGhwj7OOi0K1VRc0gNrW8pyxGGEVXxbYviZorl89K8ZYFHBZuI5GQHDw5tkgg6O/pEQWt20V7VJe8v3yeg+AIr7ukCt4EAmg1KWomk4x5spc55vkQdZJRvOZ35vO1akkDdBqc1YVhDSJqZaPAZwLaKUtKTcjQSq1WEoAAxobtLEGy1vfS/ZfX4fH6RU3A9xJLSVNTLKypaAgGQ4Yisib2mBxvNmYKmwim1qRwTxUrixQWFvEdLrHvy+YL6B8YQntHl8yJVExR4CF2WZe9c1XQSanITCyCKiWcPX0aFy6cx+bNo1JIZHGPxSsCy8wN40OpmalKUQSLVkCUbcPiooCtxj3R41i3mwY1NWDL36+rEYz7oO+HnkNpqdc6B4jKywAzNTiv1y9dvGe7K3UYi/PqoYFg/V7sd/wOGiiQYqOTynCVv8zn63ut3zeRSMi6qPtYKxhLZZPY7okaRSnStYJdLM1lDF1S/qkcSCrnFFirC556rOq1WAO/ep1hG1PYR2KE/FvISQrclvWsQJW8UtbzO/Jnqu9bpUBJG3Qq6GlvxzWT8QG0tOd/v6qPZh3TYyewc8dh9PV04Mor9+HkydPiYmGz8t40ZW1gkZ3WwmMXxzG3uKCyiE1WUTaSRBAI+NDRSTs7ZvalcPXV18i1+nwBsf/L5Yp47tnncc+/fBuBUBQ+Wqkb2d1UgwwPD2Jy6qIUidluXGv4ngTgNg1vwuiWERw/fUJsFdPppChYcrkKPF6CtqzbMnuxid4+Onp4sXnLKPx+D9LJVfg8nANV0ZwP7UTBzFO2K+cI5qNynKus06pSsxbyQM2Evu4+XDg9hkq+iKA/iJGRTWIbmcqWsH33YSTTdfz4p4/DavXh4N4r4LQ7BQCwu5w4efyEsqQ1NXDu3DkUSyl43DYBvLNZzitmRMJmHNw/hJHRXumTgaBX9nS01uS1EEAuFkvSX5gByJgDqqpobX/mwhkhBNE6lzKiUDAKU5NKJTdMdTP2778CmwZHgSatI2uwWUg6qWM8lpL1aMfOnTh0xRUGcKusMjUx4HKAW/Z/Zqva7VQEq7nurW99N86evYDu3j6xyNYBBkK+MQglrWNNzzO6f1NByrG3rl4l2igAtbJVljnBcE8gYYjWjCy68wWK0GQo6wzSSOvn6jnj0vilTTJgsTFPXKnThHCViAsYz8/hNfN1zMmW/abME8wLJIFKzbV6HWr9LL22adBW5riGCQ4bYyva0dYegt1JxTHtgAuo1kjuc4rKfm0tgXQ6KwqgaqWJUrkOpysKs4X5hsrBQgO3SpnPNV05KMg+j9bMBIyZGU0SpGSTlwS8CQb98HgZK6D25Rzf7GcEErmPcDrc0g6SCS25lGqvwD988GfcYxBs0pm33KtQTf5f/+tf4xOf+Pg6QC95uC33vHVtuTSfteq7jUxh+SX9gzh2c5hfPIFvfeuL8PnzyBemYLGm0d0Zhd3ehULOg0oJOH7sAqanFtGoOXH2bALZjAmFfFOsqOVeNBoYGnKip8+N02fSWFquoa/bju27CMzmcOH8Enbu3gSHrYpMPotCtoCLkyns3DGMbds68Pjjp+Hz5vDHf3IHnjv6hMxvJ07EkEyv4OChbfjSfz+DN928C2upHJ55ahoedwBd3R3o6mnHnR/4NRx2N/y+qGTV8p5ybSkVad+dgtPpAxou1CsurK2U8ctfnMRb3nI9nn7qcezc3Ylg2IZAyCnZk9ddcxMySTPuufsx/OapNOxWoKMD+OM/+TDOXngOW7dvxVoih/u+9yu8/rp34CcPPIwt233o6PHi7q8fxfYdDrzuajuGRwPwhyugutluCWJlMSnzxPxMFZtHRvHlzx/Dm9+yAyOjYVwcn0A6lUGkw4zp2QxqBTP27z2MqaklLK2t4g23Xovl1QVxfZmZmReyTyphR3ylDo87jOWFMqZn4nA7w6KcyxdTsJhyoq7bujUkxCSf34+TJ87g0OErMTM7L2DS7r0HsLy8gvvv/7HMmeyTFhstv1VfvKwHiZHZAlxuByoC+lXxkQ9/GI8/+iiY1tEeDcNtd6BYyMHnpcNEWJGycnkh43CdoE2vGmcEKSvCkltLxI1olIrMT7F4BjfddC2+cu+3eXBCk9miThe+/PnP44t/8wW8+ZZblKvGckxAWcbkjI+P47prrkW1UcfS0rKMX65PmuwlWdc2m/w3CU/cr2sLdu4zBLh1uWC2WmHSZ16DdME9B/cUJFZwf8QxPz8/j+npaawuLUvmOufadCYj8wjJ3ySDu110lMpheLgfF8YnxcmCKkoSEqvVJrZu2YKVpWV4fG5Z6whk9fd1ioMUidxcMxsNk7hEkBjGa2T70dY5lUis749WYstyVuF+giAuiUucd9nuyWweVeELNREI+eQMF1uJC4mSlt6MbWLbtIVDcDsUWB0M+CVmic5SsUxNbJKPnDiOSr2GNFXULjdSuSz+8a678N73f0DZzRsODCR8UIXJteByH80ms8IzKJTS+MT//klksnPYvLUbjSYB2wxqtaIiiFrtDA2ROJtquYFkbBWWWlMAQY/XB4vNjng8iUSKNQkT3vO+27H/4G7c861vIZ3NY2p6GdFwF4YGw+hq6xCb6m/9y3fE9advoBPZbBEHDx0SO99nnntaiPTsL7TETqUTqFRToni/5uqrhLRSLtWx/8B+HHn+mKzlJImdPTODoaFuzM0uIdrWhj//879G76Z9CHduQqFUx5EjJ1EsNVGuAcl0Af5gO54/egLnxi4ikUyjYTLB6/ehUCkhtraKSEcElqZZzsFbR7eIE8Ty0gKOPPOUZAE3GxU47Wa4nXagWcPIcA8unvsNbOYGllfWEO3ohJN27pk8+gZHUCg3sRJPo960idsc/835oauzDwvzK2g2lbsBHVICgaDcSu75lpZiQqzQanQSLRkL4nbUUSmuweuxC0l3fnYOE+PjmLk4Kar7tmgX8pkS6pU6+rsHsbKyhq7ubgxsGkA8H5ezYV9XO+79p6/g7PlTGB3quNR9eIgXVzDtz7EB3F7u2Np4/kYLbLTAa7MFLrv89dr8mhtXvdECGy3wb60FLhe4FZuhAjf3c7C7bLDYmV1WQ4VWcRYyuC1o1qoI+fzCZpweu4gLZ84gn6Jt0QqqzRRqdRuuuPI29PbtQWf3ZtRpidQooGHKi80P7eAi/iiqxSaqJSg713JGwAweWnkQY0GE6iWeZHmg1RZrPIjpog6BWD4INBH0IMjDYo6AsrSzrNclVzWeSMgBjpk0BINp6yO2rFJgVcUpbqI1cMufra6syMFCW9KJRaqhcuBnajWYLiC9fL+qw+FkkSyNZjWHRx/6MZzmKsbOHkUk7JeDZDjaAYvDj1S+hkLNijvueB/aOvrwkfd9Avt3H8Lrb75JAOmdO3fhiV89gbGJccSTCfz7z31WDrUsHPG7MVsstrQEj9MjBzl1vVSL8ADJQjPBEKvY4NJGmrl2VEP29fYjnliTAygVz2wPKhn7e/qxllwTgJjALQ/qNubzWu0oULVpIiOXbZoXtSfzSRfmFtDV0ylqC1W0rgmLlKrdRCohhXMWKqjipFWcsm5VIJqU1AxVy0sX4losEV+iwVvBtldjnGt9DTkL6nyk1LZKdUseg+qbZH6TSU0VK0kE0v6mV2Y/Sqtk3mu2mwaA+HG0Yf1/v/oVnDp1SljuLOQQKOc9iXZGkctnxN6bagKOB4IdtXJViq20chbFK9n5hh2iyhxtiMqVY0wDRVKYbTSF1azsz5oyDsl0JgBJ0IXX2GQ13VCfMuu2r69HVGjMMuahlhZb/FsUOgLEm1AplUTlzr5E0JBFXX4O1bW8dzz08prY1BocUwz4kihMdZGXY47jl4Ul9lc9H2jgUBfYW9XxGriTQrlh3a37GP9bbJQNwkCteimnUvdJDei1qkY1+Cg/I6gogKEqfOtcVFoV0hKc4AiVC5xn2P/5vflFaXHJa2NRnQgTsyeptM1m85LlbXM6MbxpM0KhiMrREvUe7TaVyuzyHob1N9X81AAR8K7X8KP775d7RxCZimqCt+KML32ewDb7uAIBtUW8Bkdb1Zq6kM5X6fbSY/vFQLhu1xer2OQ+GVakRGtagVcBcwzijb6PrcCG/iw+r1WRxvdUajNFEOBr2c9ZmGMfojW4tsfm52kFm34//kwDpLoP8rVqjVFEID60Pa5eHzQoq4kBGqBQNqHqPXV/4mv4uRoA5nWyT/KaNdjM8UdlA78zvw8/l58p1sE1pbprVcUJqYCWyU3A7fXLd+d4YaGJ78G8UPa3l5trL69v6WfXgXIef/qnn5ECJ+3yHn30cQT8IZmrxsYmUa0pNb+QSHwBhIIhRCNtoi7nekgFH0GgzZtHsGPHdgFcCQieO3cWp06dxvT0LJ55+lk0mmZRQRRKNcm/Zj9lG2ZzackH5LpHsFXsHW3KErhSKWFhMSY/D4QjBsDIuceEZGpVwE3WVg8d2icAWNNUE+thKlXtdlrZUoXLPYiyouQ8pJTVShHF+yLEgEpVrNzdbo8Chi11FMQyNI7ejh5U8mUMDwyimMsxxRsrq6tSPA2EO2BzRmE2hxFfq+Jzn/6MxEp84H0fFFcMZninszk47DZ4+Vk2EzLZInp6Q9i3d6e4IlSreSzHxlCvZTA0NIAa806JwpjqiEYj8u+jR48KgYePSCQq+4RCiXluHlE006J2YX4JtUpDbK6p4KtXmrj5pltQyBIIDKAuReEqIuEInNEhTE5OChng4OErhCxHlSWLu+tr+0taJb+04lZs+8ua+CDbMJw+fRY33HgTbr75FqymMqJ4YR9v3TNoUo2ey7VCXo1lKsOYR11XNvbsh+w3kqutnBeEOEVgj6pcSQfhz5Wdvp7XWuc0va7oeUpfixr7JIJwbaF9uUXcOPhz/nepVFBEJNrtVyoSKUHLSSry3B4Xag1lwc++pOcufq6eF/Sax7mBgAvtSRfnV6S9HU4Wnfl6OtZkxTZUYgOY28zc9BKvxyH5tXZa6TZIvlHkJz0vq/X4kuW6bs9WYNxhYX6tE06XXbJn29qiDCUQMEeRXahAIhirxjvnWLZTq9OCBqS1mlhb43NeJlGDNp0E3x782c8EGFNKQJXdrc8JLz9PiSGsUdbmHK2IaOsPE8kLs/j+D76E+eWnMDBEmGVNwL2AJwRz0y6g3+7dOzE7Oyt7X9qz0p7X64kgtpjC2IU5LC/WsbxIMk4dNrsLQ8M7MTszh1On5pBKqv3t9u19WF6MCRnlTW98I55//gjm5xdkDKUzJXzsjw/gf9z1OG68yYa9ezajUbPjlw+PY2DAhQfuX4HF4kJvnwdzM3lsGh5BLpeA22OF3TWDtrYuvP3tV+HosZM4eXoCw8NeXHX1KCLtLqzFmUFJEkkDXZ2DcNh9+NTHf4B33zGCuak0pmfjGBk1Y3WtgltvuQJz00nMTeURDvaL2r23txN2hwmr8WmcHZvF3HwFWzYfwNVXX4X77v8Gbrx5N9o6vJiYHIfP68fFySPYc7ALo9tcSGVWYWr4MD01J5mhsUUSBmx48pFVvP6m/RjZHMXx4ydRKVMCmoPdaUZmzYVIeFCA1lCHE1t39uC+H0xgz94aPv0nn8ZPf/oIjh+bRGIV8Ps2oT06gh/e9wjaowMYGtqM7du3wO0u4cCBUZw5e1qAqoWFZTz+2K/gD4RgdzjhcLrEAeITn/gU/uDDfwiHyyUkA6puqVq83AfXcs6XHN8kerAXjZ09hztufwtGBgcwOT4m8zytxRl3wDFRZb4912+S8SxmeN1OWac4FzHZx2qyiHsR54qV2AoOHDoo+2Bv0Cdg77HjR2W8zs/FcPPNN+Cz//7TQtjkuY8KW557+eBY5OsGNw0jx2x4h0NAWistjmvMrFWgK8e1xCQlk0ilM0KUIdDLccj3oAX/8tKi5NSn0xkZR3RrqjWUE4HMrVTect4wm+AjWGa3YfPoZgFy+Rl9A/0Ym5gShWPQ58LoyLA4XpGokc5lsLCwhPa2buzdexDlchGNJomKVPHSJaAkThbcmJIUyaiJ2LKy5NVuG5y5uQ5LbEWlBo+Ta6RDVJDcQzDCRhPB2dY9/b3wh0KYX1wWS2RxCahWsLISQ3s0Ku3JPOJUPCFW6tyjr8RiAhLC7hfV8NziEmqMY2GD0WnBZMW5sbOIRNslq1faiSEc4kggJZRX8KigVE6jVivgO/d+A/f96J9x8NB2nD13DE4H42lIOq9IBJLFbMfs9Bx6u3thYs2irtZnuj0sLq0IGZ8kTC49K6u0ra5g85atcvYiMGqBBZVSHttHRxEMBPD4E09Ixv2uXTvkfDk2voC9+3bCbjfJXmzbtp1IZ9NyZujtDiK2OIX+gQGcPHkGXk8nrrxyJx74yaNSa5mdS+CqK/dKLSLJKKjuXrzjPe9HsHMYJlcQqUwRbm8QdrsXa6k8qnUrFpbWMDW7hMnZeYxNTCKXLyEQCiJXKqPcqMPitAthIBoM48D+A7CzT1bLOH38uNgkr8xN47qbb0C5wOifVezdvRnV3Ap+/cQjUteYmZ+TnPuunh5Eu3qxafMOXLg4jXLZBH+gA+WqCQXm7Np5rlbRPwRuNcGZAgfua0lG5voqVuCFgozRUCiAkM+ELcNBHDvyG5w+dVrOuiRN3XrLWxBfS+LUibPwOAMIBdoRX0mhkCtL/NByfAEuvwXt0SCe+fWTuObKw7jna/+IapGZtypDVzYpUpgwrwdOsHu1dLENxe0rGG0bL9logY0W+P1vgcsuf/3+f6WNK9xogY0W2GgBAbpaSxUvaBKt+GktfPHf5UoaycwUzFZa6zCFrClsWDJmYbKjXjGhUTPDYfHA2nSgkC4hm8ojnpxG07QGr5+M8M3wh3qxsLSKjp4OJNPLsDrIJGZxtoSgJ4RmxYxysQmr046qmcpWlYXKwyGLiroQrVUbKhtLFbp00YaFHxa3eOjk3yx086FVSFqlpQv8upjOzbYuiHPjz0K+VkBouzb93ro4SKslUWAY1r6qiKUBXa3/eGGvY1G2US+ADlOVYganTz0Lq6WKYMCJYjkLM8NxJDvUh3yhgVSmgl27DqEj2oe5mVW4XQEBwNLptBQUu7u6sUY7aL7GYRerNR7YmAtospphtxIoM6msVBrClYoCVAvwRca0AcpJ8d/lRqXGPKSiWNcSCNd2oDxoa6sutg3bXcAQFtxbime6jdiWrYAV/y2qMBa0LcoWVIMSfC+ecy+l3rHN9DKsbBMvH5R69Uf7ukKIQJIB1sqVimqHh3FVCOW/mSdIwJRtRXWBBaofXu6DxWQFtig1nijxGrTasuHU2TP40pe+JH2cgDk/a2Z2Bl29XcgW0mKlynMc7SsJjMshnAAsrYYbTfhY6DdbUchnpYBtsZHpXpU+zfwpWpBRIcTiD+8xgTreP4/XDZ/HJ1Zn0XAU7W1RtIXCUuggEEn7P95rFpkIBKpxoSwcCc7XaJfYqIkFL4kfkpsq/28oXpV3pdiwNWoEYSDvq1Q7zM1ziM2ZLsJrpaUu0rNvtRZyNajI570AXCUoaNgsarWPbmM913C+aBiCzReTCfhaPe9ohaT+LN4zgrcapGNfV+oiqo6U3XurMlSDi3we1Qb8EwgGYbXaEVtdQalE+y4vAoEQunr7xM6UAFzr4/IVt8rOEjSGFZcBu4C3v3n6aSwvL0l+F3NuBcRYz7dVI5MKRElPMsY+wWf+m/1SHAdIwGi5PpIK+By5zyTUMIvSsBle33Ab/9D3ScaWkVlMdbEidWg1nSqCsb01eKwEc4adOHODDUUcgVEFipKsouYt9lUW5DTAovuOZMhWmX2sVLAaSG1Vz0r/M7IltZ2hXk9YMNNgKa9fr6maOMTfaXWv/n7qOUpppvuYtKFhl6yVdnwds1l5fUo9q8AgbVfKOZrP4fVp8Jiv1aQimYMJFNWbUrRm4Y3rJOd1Wq5Tvd8KHF/uXPXSz2+gXi2Kld5bbrlFsmkZYUDrYN4/l9MrRCpa53HO5PzEexoJt8Pl8sm6zzxZgqirqzGk0wlqVkStShCUY4ljgwr2wYEhOBxujI1NCQmEHVBAU+Y1222S80igm1bgVJpyfqJlMIk2zLXjesf5ivmcVP1w8mxCgbv822ZjxhuztO3IZmtiA9vV6YDfp4AiHE+7AAAgAElEQVRg3i8SwQaHBiU7mNdOYJTfk3OSkFRIfHE5EEssCTCRz+ZhrpvR29kDr9OFZHwFTocFqVRc8ntd3gDm5+Ow2f2olC0o561w2gLoaO+WucHvo0J3RJTHBOlo8xwORySfrl6vCFhM4Hly4ghOnnwK8eQqstkU5uYI8IQF6BViBkjIcSKdScPn80sxn23YNJGgU0MkGhXQtpgn8NbA0mIMw4MjWFtN4sC+w9g8ulWK5lwfLoyNIVNx44YbbsB1112HQCisMq+tSnGrCQsvr7jVPUnHEKh5msNZ5hkBEVU//n/+7/+Gv/ni32H7zr1ilazGodo/SDa1kU0rezSzGgua7MI5jHOongPWP7WFNPbiuUjeXxSaanKTvbK4HSi1pbIIVr9bV9BSZWyMbc5P/HwCsnR24filKpXEmwYdDWSOU0QmjgWqf0n0oesJx6omVCnAV1mnq9gDpTLq6+uTtYUq2vhqWtbwTDaFXC4lwIdV7jdELdXZGRWFdT5XQq3aFKcBFqAj0ZBYYfJ9tTWzkD4MIqQmQOnvx+/K+YaKcQFs2yNob28TdTxJE7Qd5XWSUEJAjKQfAjsEKTWh58WAt5rf1NymSGVNUMHOPc5dd/0jbrn1TYYCWa0Bei1uXeN/ez5i23JeoLqWSjfmTRvsAYmj4LyawWriKL5y91/A5VmG25uG21NFKVeCqUmgmYQcOo24JVeWr7dZXSjkG3Dag3A5QrBZfWjW7VhaSqBhdmJgeBSzM/M4eeIsJidTmJstoFjgnteMaoUENhb7gY52v7Tf7bffhFJtFs8e+zWs1gB6emywmG1o7+hGrerCIw//BldfeYOswadPX8TRYxexZWsHSJh75onzeMc79orannm7/YMuHD8xjzvfPiL2oh5fCtlcXCIWopEOLC9n8cXPH8HVeyJw2lzw+R0CCl0cz8DcJDEIiC3wOzuwabgLbjcwPjmH2257vSjgvn3vc7jyyitRLK2hrauBa6/fhXu/9wC6OsPSLgvL8yjVi3jvH/RKpuPslBX7941gZZXA3ypmpvM49mwNt9+5CVu3DuDo8eck5iOVKkofqhYYk+HCiWMX4PTU4fKXMTVdxYc/fJUQeswmJ9Ipks2OY+JiBj3dbVhdLcDrDqOruw8D/b0IBhxoawvgmWeekznZ4/HhwQcfRSJVwrZtI+KQsGlkBD/+yU+F/MH9qdlihcNJksnlZ9yy38la2+RaT5DHjkwigT/7L/8R3//+fTi4Z7c4LhG8o2Uu98aKmLQV0zNTQlzavn2bzFW0YKValv2McwWVpH6fX37G62OO9YM//5kQbbknJpGH8wCBWgJtF86dl/fjGp9KJmXM0LHJH47AHwrL2CShir+jhT7BSLGerZTV+K+bYLLY0NUeRCpXFrcb2SvxvGi3wuNxKktkpxPRKOcTt4x1Ki+p9lVOHybUyyWMnT0rqnw6/jC3U/ZCtZqAWk55nXLxoaKR2dh0pyEQzYxROkSQaByOhIWEynMKx8qNN96As2fO49HHfoWuzk45f3OO9fg94kLBLGMSX4RQ4nAiHmd2qgXt7VEh2pLYxKlc9h2NOkwkIeeLsq8gUEsQNJ1MCPhGdSwJ3Da7G0EfAeCyrCnveMfb8LV7vid26OcmptA3NAS334sLkzP4wpe/gDfffoeMVYkXAc9TyqJZyJavYJPFjNtas4RsjgT0Gj7zuU8itjqLnj4ffF4rzJYGyqW81E14b7Zu2YF0Mgk0ynBY6/K96XrgdvsQjrQhmeBzU8hmipL37HUHZW0lkMj9vMtqRjGXRipZQmd3CHUSWQ3HskKRGbc23HjjdeJWct99D2PbjkFEIwFkEivwOK04dOggnnryN2JZzZrRqROn0d8/KGSJ0ZGtePa55+UcunfvPnzic/8BxVoThRrw4EOPYHxiBssrKcRTBawlCyhWgb6+TegZHEEDVmTyRZQqdCaqIF+vwOZ0IJWk0teKq664El6XW8D3nz/4U7zu0EE8/thD6OvtQsBPZXsZh/bvwkM/+h4mx85ieHQY6VwC1UYFvoAf4Y5OBEPtsNq8KJVMqNbt8HrbZO0gEcnvZayPiuji3o5kK+m/EtFSlX7HfpXOpAzXqDwK6Rga5biofvk79kefyytA8aaRTYYDmk/IJUF/CFaLA3Oz80hlM1iLx7E0O4PR0RHc++1/wehAn5yPOYesP4y9j8QrGVWUDeD2FQyyjZdstMBGC7ymWuCVrKWvqS+4cbEbLbDRAv82W+B3AbcaEH2xyrHR4OZ4FbliGiUCUxYHzDYnGqBqhSooM5o1Fv5cMDdp0abshpkRZ7FSrWVFpcZCm1nAxUqdeVJ5WCxkBDckk8cGO2wml+Sl1Zo1wN4Ua1GtguIBRBelW1UVrQoKXVASINAobAlYaFg6taroWovqupiu3+vFNqt8X1081ypcKZaz6GeoEnQhv1Xd9VIYOQt+3GYz+4jfiQfcUlVZGxFs9Xn8SGWScFOlKaCRKj5SreBy+wVQyOVzArKxGEg7pFxRqYapTuaBpVQtKzBDip11OajyYOFhkY55wIbSI5tTRXu5ZqqgpbCvAMii5PWxqKDUaHyNVmbpAh5/R7CXBVJR3xp2utpaT+UxuWWgaXWby+GS78nP5M/WC4JS8ayv272+uA++3Gj9Xeqw38FReEWDX8q1hlXxC4FbSagTMJRMe94TKsdYLGC7ShFXCoWv4EHGPQvFRk4mv6+2TqZV+EMPPYQf/ehHUnQg0EkFXalWRLVZhsPlkHFYLVelSNBkxhz7SFOpXc2NpmRDU4EhWX8sJDlZ5GqT+8YiPDOLWJBhlhEPiPyZz++TDK4Gj4Z0eqWyr6nybKkA4mcICGWGAIIq91V9d4K6eqxwDMiY5S+kIM4mpOKJTHkCLQ5RC7C4Q8Uc/2ZflkKtgH9KzSogK4FRI2+P6imttteAKp/PApooq3SerdGmfD2vmWNIv7+MeeP7MsNI5+GqS1XgId9TzzVyXwxbXfkmtLgz1KBy/80sRinwXrsF6CxYrbQUdZEorG1iZcZxxdzBbD4v7R2ORNHT3w83c5XI9DbAQxXVq1S3l/vg/CAAgajxmVlulgLB+XPnkEomBLjVyjD2MX4E25EFGK0saQWddTF/3Wb+RUotDaa2guC62N6q1tVtLPOu2SwWefq1GvjRwKZ+bqvCWilPy1KoJeChgXhtccw1gX1HE3f0a/W1uF1emUv1mqDAIlWE1FbQ+rka9FUgqnXdTlSDp/p5vAZtlcyf8fkEMJTaVAE/2opfg8OS4Wbk3Gmwn99BWZkrK0X1Xgr01fdCtw2vge+lyBN1QwkOsfBm+3Cc9/T0oL+/f91O+XfNqZfbv0Sh3aihWMjjgQd+irvu+qrk8zKDjcQEFuxYaA0GQtKfqaJZWlwSMJaOsaFQWAq2/oBHQNZqrSgKwrELY2LFziI7VTW9vX1SSKUaZHUlJaQCfjb7Nj9PEUeYH2iVXE8OX7ZrMhVHR3sn8uWika9NZ4QG8oWs3Es+j59N5WBN1BQ5dPd0StvTVjYQIKhSgsdtlTZl2+lxXsjnkUgm5Z6TyMSCNe8HrV5N9iYCET/MLKM2TPA63QypQ71KUhdVhBUpLidTGbg9YaRTJVgtHpTyVhw+eD2ufN01Yn1KoJo20eRfiILRUPSUygWl/uUa3qwgHGYWXBKJ+AoWlmYxNTUOTh+pdFwUiMw+53OpEOF3I6hE8IKKwWwmL9+Bdu0shLdHu9Db249mnfOgDZFQm4BxdAVg4Z/WfrPLeVx/ww2Sk8iFgGqsUklZ6+vHSwO3CrhUjxcDt01RCrK/sN9z/uFY/Mxn/wMefuRJmTM53gnoK3BWkzcksH19rAupiAAN11auW6LOluncUOEa2eaGswuvRI899hnaAVu5rBvWmuxrnBc0EYXrF8czxzdJFlSJWi3MoCOhhXwAfh5Vooo0Q2cDWqgSOCRpQMgyXIvtan9otioLZU1S5HymVayaKMdxTDIK5wFRyiVSFO+CDg/8XrQvprqPgDetl3k9zFDnOCsWynA6vbJnkWzTal5yHtfJeS2EJyFyGs4b2sVA2oe53BXm19bke7D9qY6z2RWRRlkhNyQPkBaZAmAbasYXz+N8v1aXA/17AkEf//gf4Y8+9kfynZSVswLe9RqrQfjWteTSnMXnUXFL4JZKSto8G7nC6++TRaU2gzPnHsaxE/ejUJ6Bz8+s0gS6OkKIr+Vkj+B0+pFJUUXuBLEfgiCVcl3yuUlKEYKRzYxsOY26qSoK6GaT+ZYWzM4uwcFYmCr35WacP59U/65WsXvXMGKxGp577oJEGOzatQtLsWmYLWWEAj146Odn8KY3b8MVh1+HH/zgYdicTYxsbkMqs4x0xoxzz01ix84BAc24F6Ql9pNPPQeHK42LE2Vce10bdu8ZUWe2hgkPP3QUR5/JYvtwGNu3DmJmdhKRiBc+vwfZdAnj44uSS7u4mEYqVcVb77wB0zOTmJ6O45Y3X4vjx5Zx5VXX4KGHH8LrrumF1VHEamwN9boV8XgR7V2Ayx/G6NYsUskcfvCdFbzzXfuwaUs3VmIJ/PCHzyPod+JPPvN+HH32DGApomHKIZOs4/ixKcxOFbFr11ag6oHD2YTZVsD58yv40B/eiAd+9hC6u0IC1OZzDbhdQQT87ThzZgy3veV2yRZ95pln8IsHf4nhwVHMzi6IapQkFFoZMzuVBKbunn586UtfhD/AtaYmIKLq+yTXXT5wKwTFclWcaWRN5jxUI3G2iS/8989j757dKObyKNDpqLNTzn71BkkcNoNkRGcGAtY1ATiFAFlTe1ra8TLCgqTMasMk4FixkBWFZTqT52YcpQLvwYooYbNZqmXNKORU9iljcmQPbHbATDKTU8XaMP+c653Yx3OvQ1t3Ibh55bqocidYpc6Eitymlf8kmShCnUmIw/z+XHO5LgvZslqBy25FIZOGzWoRBWwikUYo5EcqnUUqlRYbeU7C3APQ2aG/vwdd3b1IJnKYm6fylhmyJDpUxYmLJEOu5+1t7aJYzBbK6O3sQlt7h+zbi7Ui/KGAEJzja2vyuQLOkgjaqCOXzSCXzcr3oVo3nUrKvEv1Kb+DOBUI+dYscTOhoB9Bf0Ayx512hxAbe3q60d/Xh0SSxBlpMKRzOTz06OM4dNXrcNtb34oPfuSjaJosAtrK/E+CL+NcSlW4HcxQfiU7qgaqjSrTz8X+/vzYMfzFX/4lbLYi3J4afD6e6agY9sgeQDJYmS/tIjmI7lmsBfB80UQ2nYfHFUA4TDcxzk/MDW4gm87CYXfJudbUrKFZr8jcxn7Ie8CvI5mudOYo0FnEinQ2gzNnljA41Amf1w6v3QW/xycE0OePHMXQ4BA6O3uEQMH9HqOYTp8+gyuvvAoz07O45U234o233opkIQ+rx4snf/0bLC2vYX5xFZlCDUurabEHtzn88AYiCLd1i8J7LZGEhep2SxPFSlnqJYyK2rZ5K5w2u6j7H/7lL4QYVcilsGl4QP5dKRVwyxtuxFMP/wLPPPkoNu8YRSIVw8raEvbs34N4Oon9B16H1TWeH7iH9iARL6JQaAhhAUijXM4IGZCEV5KSVZQCs+arsockQZDjlnsMEpWpADZVqca3wR9kbJAVpnoD88szUheTs43JhHK1AJ83gpHNXdLuhSywslxEf+8QPveZz+CqQ1fATuJDuSwkHJ5V1vdLxpKmKO+XKPAANhS3lz/cNl6x0QIbLfAaaIFXsJS+Br7VxiVutMBGC/ybb4H/Favk32qkpso3ZGGyUKmKFS9LTlUe4Bq0b2PRmQU1ggBF2FkYYoHI5ECVdRKqcsk2bbIARmAxD4uNiI+yHiID1NS0wVQjGGojzosKSqg1qNJUfEEWf7gBJrDIIhsPgzwsCdBi5IFpxRUPaPydVuQqAO9Scbz1+ym13kt0CwMM4eeJpVyZwA5zCJWaQgpm/IcUtQxlGP9tfM4L5GYtb8+inc3Mg30ZdqcLdcmKNEtWi4AhBEdYVjIUGLTBadQrYnnUNLmECSvaRMM2tN4kuG0FzFaxb9RsaAGIbcoyicVBrQjjoVpb3mmlolYsS1HSALoFvOZh1AATeKgneKxzz5RKlnleSomhH2x3HoyVDSHBLAUYiPW0KCNUAZUHQKXgLSgFDUE0sRVTJw2tC//XD7Yvz1o2NDGv2pgncMvDKsHbF/+fQLMWHsRNkkFI1bNiwlItS3voV6a4FfGp5CwrUEbur6ESrTL/tVLGr574FZ586knMzc9jYWEBNpcVJhv12ATirALE814xV8vr9qItHBYrXB6qmaXKgkQkFJa8Yh7IWfgQNbShiBSihDEGFZtYqWd5PSxoU7DVIAtbhoMCk5R1rEmK1gIEGO+lLSZFPSnEh7oAsvq7KaC1KtfN91AgLZUJBB5oq6zsLGlnJdmr7CtSgFfgtuQTGlm4Yvmsi/fs15Izy+c3lBJYbK6oKLBcskBv+a78/kRumiw28/oNK2zJG2bhmdWt9cK/ApxFGU2VhkndK60G1Rl+Wlm0bvVusKU1ycDMXCqrHaWyMb/ZrGJLHQlHEQyHRRHFApD+vgqSMDJi//XB8pJjQQELFpW5JXNcA5l0CvNzc0gk4lJglGJ9Q9mQ8ntS7UeVqJrvCHSo8a4LeKJ0k1xwNV/xfvO/1T1lG5kk71qDEdJWVoIbxiUa/V5Uc8xBc7vFGlYDY/yZBl55L6mIENKEKL4JEtHKLiu5UiofuSnFOOmvxiTjdKrCqgLBzQJIq7WFlnxqvKrvqzKmNSAv38sgVMi6ZABJ6spJsinJ73WurJ6HtB2wBls4D6s+Q2WosmwVtbhhm8xr4kOPNzYl1yB5nfH9xVbcyNJStqFs57r0Tz1n8HVcI3Vh1CS2+VYhaFChR3tkXqsmPr26wK2aE3L5vHzXp556Cvfe+108/tgTyGSy0m9YPOa8xIeyUy2iXKnBDIfMt06nTTIc7XazAKcen0siAJxupxSHuTazuEyFDi1eC/kyXHa3UpBXykIgYbGZpBOvj1ngtHZkm5uRSiUF5KA6ommqS6GailhRH+UyAojyvwmEqv1NQaxgywKM0hWAWZ0NyZVl3yURhn0lGolKv+P6qIlPYjlfLis1OpWPNjqVAFazTYgvTqsFdis1ORUBbjkPuziXm5mHWEMuSxWXB+1t/di35wDcbtpKR1Aucy9F9w9l/avnQ6XEJrBVA0xU33KMmbC6tizvn82lpEDodtH6nmqtwLpKQ1m7K1cD1W9sovIn+YuABovaqXgKVrtTslRpsajmUys2jY5idOf+dXtyKod5IVTwcgzqx+8GbltLjmpSUAQVlXPObRinG6qBE6kk/u7vvyqqq+mpSVHJ2R02Ea9y/rkE7JmEKKCyoQ1/D8PFQghyxt5N1gRj7dBkP0VEYhtTjW9Y0wtBR1klSm4yLTINlb0a44qUIUQhmSNIdCT4TAtiZt4S8lXEBrOZayT7j01AM5dTWW2LOwkz0A3wVKnui0KQUrbuOUWyInHPIKsoMhSJTSpnW80Vqt8pBb5Szcm8UFNAKtW2dBhgUb9cK4ojht7n8vWco/ie3P+ptV+B08o2n23AtVft/QhC8W9Z9y08Cxjg17pLiSKssK+o+Zdgr3p/OUsYWb/iZlCtioLwhhtvxJtvvRW33PImlMplASVe6qHbSa+zL3wO7w6/F//wmrh+Xcq65X1oNguwWLJAM4ljJx/C5PQxJJPTKBan4XUT9AHKJe6r3EDTJmOOJwGONc77VOc7nJzLa6R6oFyvIp1PC1Ai5xUr56saAgFa1DMnk+AIz0/qWtZW13DvtyexMMUsRmUbv5ZchMNlQqUIpFMVfPDfXStW6o8/NobeAQ8+9JHDqDfy0hdPPrMggBfV1sVCE/MLaYxfjOHg4TYk1tbgcHsR9PswN5tSjgU5WqDHUa9Y0dfrQTBIZW9EQAj2iZXlBO86EvEMEokM+gdGxLY2X1hDo+5CKNgBp9OD1fgSbn7jATz9zGOolOwCZM/MrKJ30IS3vXsfyuUkTh6P4djTcXFguvqGbTCZKvjJT07g2uvbEQp1YPJiDj39DpQqSZRyZpw5FcP0VBGRsBOdbf1wOhnNQAeoBPYf3IEHf/4YOrt9SCUryGXN2H9wK/K5Ms6PLaCvrw3vevebsba2ilPHL6K7Y0gs9WdmZmBzuBCNtqGjo0ts3N/+jnehq6tbOUgpsxfjTHP5oC37G/chdHjQe3eOfzkL0ckDDZw8cgTnzp7F9NQUYsvLyn7dasZqPCHji/2ezg3c23MeLhVLso8mYMbfEYzkvjieTMHjckhWpqlJtT73HFY5aEuMBdWSnNstNgGKSP4j6ZIPC/fnJOM4XesuAZwSuPfhulUqKxck5VLCfRVzSzNqTmKEhhGtwkWPa6sQz7j/qHEeVecN7tcI6hKg5F46Q9Vnk0RLOu4AkXAQNrtS7AYCXolv4T4hsRZHT2+PsntfTqBabeDA/n2YW5iRthgY7MPyckxqDIz3ofvPjp27kE5lsbyyqvbcgjybsbgwj/jqmqzNsi+rMz6hBL+X8UgkeuWEuOpyOAVki0Y7hMCi8rvtojolqPuGm24QRfDRoyexZXRQyKyc14LBgAB7O7ZvhT9Iy94SFpdjeP0tt2DH/v2wuTyy1nBVV2NcPegcQTD5lRSbufZVZE3h3MsaSRljF0/gnm99E7Nzp5FOraAucQhc/9X5m4RMKt6Zj8v7qh1vuEaY5drMykWK7lFcz2R95dmVA6Iha5baI6p6B6/BYrXJfeSaTheCmdkFscGn+1MmWULI54Ol6cKWkT6MT4wLWDs6ugMPP/woopEQYitZ1Kt5tHV0IRwM4SMf+SiGhodQY0RWrYbl2ApcngCKlSbiyRzml+OYW1xFMlPC9OyyAOZUY5dZE+E6Z+JemHUPOzwuNwb7h9AWjSIaCaO7sx0/+dEPcfrYEfT1dyMQ8iOTTmLXti1Ymp7CwswEqvWCZMGTaMN1K50r4MDB/ZicWEQyXkSz6VKuJwVi3BwfKXEn4Ljk2OF5UNyjzGot4zmW+3X2LznfcVyarBIxwWcEw150dUfQ2R1BoZSCxVqXfWcqm0TTXBHHBrqV9PaE0Rbqw64t1+GWN9yGzSObYeOeqtFUZ1oZ7yQiGb3JAG712tfSxzaA21etGrTxRhstsNECv08t8ErW0t+n69+4lo0W2GiBjRZ4ucLGy1olv2yTce/O2iCL2o0mqsz9a1RYlkC9WUbTRAY7D2/qYLpuedukFa9LmJxUz6pHA00zATrjuSz6NC0wN+xiRYamFU1zDXUz31PlWwo4YeSK6nd58c80gCHFppd4fusm9iXf6zI/R8qKyiXvsh7qCFcRwJpgLTfwdaotLhH/5f2YJ2mRaEmVr8aDQJ3WbgouVgdAjXKqkqMBkrRCxkarGFaI6kJ1S+kGfVHL6TA3ecdLCKoYBBKMMoCq1i/9Ur9ThoLqPV78uhf/TIGgLD5cVlP+//5kA/6X+yYAlVGg0LxWp40WqlbYRUXGgqC6qQrou/ysrEs3+oW0WQ3U1VigNZukYLsaX8PU1BTGx8exkliByVKH3+9DJBoRO+OgzweXzSnAJkH0MIFaqwXJeBK5dAoOuxMuD4kETSmOkNFP5TAL0ixEEQhj4dFLtSeVtbmCfC8vwV+rTQqsLNrw+QQBpThMpaSR3SdFahZljf7HvsFsZB46aXsmxXBDQarVNhrgalXVS99X9QWVO/iiXiCgRcvv1nFAgr8ErIwisraA5LVS2cvCfalCG2eqk2l9aliME7lhFhUtgM0qa5iFJx7ALXYLGjUFlClgTN0nsZY2KWBRWzrzMpVqqi7tR+U5gUsW2ZUKlMU+p2TYUklBazUCN163B75AQDKr2Z6XxvDlzjwvPVxe2H6G+tnoeCTHUJlAmzUSLKTtBVwkeCCMHAOgV+CAzC4kcxg5k1oJqz9ZF9U1UURUJSQflJVDgFYgawt1+TyCBiSh0DawoEgeVO3xda126wRpdb4oi25sVwIbzEtbt7Y3rDcVWHApp1aDITLvGipsWoi+3EN/V63u0n9r8oEmyejvr5WwreC9tjPmtWlHB90nW1XJui30e2rlbKvrBK+z9RqkzdbJTErhoXJX1R8qTr0+vyhAFZCtSCH6/r3aEysL0CxesqjM62beI5UWtBN+/siRlj7d8slNM2xWZeVOhSALcmIRWK+g3qhg65atYrHIa4+vJaSQy4IzgUufOyBzHIFGfh7tWlmYDPh90teSqaQUTlXOrQKobHYz8sW07DkI4rJgLZaMlSr8fi96+3pgNjfh96ssYVFTCNGJChQSpi7lOGvykxTd2beNyAHpc7Sjp+uB3Qanx4NapYlGrQmryQqHnbmnLJxSZU3QlxbPzIWlMteOcokgH+clJwK+EHp6B+B1+8GvYIJVFMoybxiqqfV+qAExmTIIIrC4SXtbs1glF3JZWB0WcUrhvMw5ig/O4UW6eQgYQEEwyS4KNFXgWQCJREoK0iyyc6xxPWBOusVw2jA61W+b9rXk27bOQdQkrU+kv9URXzoQkF03nS38f+2dWZNk13Wddw41d6MbTaABQiDEQZbsCNkiXxxhP8h+4u/xj/EvcjAceqGDlCJE05I4BCCAIBpo9FRDjo611t73nszK6ppARLZqZbDZ6BzP/c65Z9hrD/HrX/8mfvPb33ENRH1djGkI8eVsRye7WlSxLjPle/Yb1lKIh+mwxAhaGLPX9pL8N+8tOZmRcaV8z/uo7qXV5mPRgkwLAznvWKby1A4Q+4MBHRRYe/FtpaiHkwLSA6PWM5y0MN7KuaJSoGNerGw0mO9qPoHDwgz33bkVsr3HOOP1fyisKtPNTR5IDcu+6/abuMbmu7pNK/awxQNzlRwG1/9gPP34xz+ODz74gJGn7733OKPoIXRj7bnJnkpCBH8/93EacVjHFcE2GsJpEXXHX8WrV1/G06BGcLIAACAASURBVKefxBef/yrOTj+X6ETnGEVra85MB06UQaEjjtL6Q/SY476FeJ+lBCSOYV44icODt+Lo/h4zzSAKEUIU5ubZ2Xvxd//rSQzifabTPZ0+i5OTZ7y/sT799X/6MP7pn/9vfP7HZ/Gdd4bxl//hrXj70X5MZ8fx+NFfxa9+9ev44Ls/iL//xT/Fv37yNP7rf/nb+MPnHzM7zv7BYRy/nMWTL47jnUcfxLOvTuPJV09iMHwVh0fD+M47DzgOtd5jTB5REIOYg+wfiJrHXuXBQ2RNOKHYNp8O4p13HsdbD/biy6/+GF8/PWaKTzjJHNx/Ee9+F0LeIj77ZBCTr/88Du7txWTwcZycfB1vv/1+nE0+jY//9bM42n83sOzu7Y/i3UcfxXx2L06PkRZ/Gk/+gDkce6iTOLo3jB/+xYfx7MWXTFsP4fzjj/8Y7773TnzyyWfx9fNXce/eTvy7v/wey3q8++jP4mjvURy/Oo4/fvkkDg6O4qOP/jy+99H34/s/+gsK1P2jnWNuVID0/K3DcZ9uKstgqZLPP/s0fvnznzMi+De/+S2zR9DpbAeZYyCoIrXvHvemLF9wgVMe9pkHWEt2MQ/QBZrvrUwbcMysc1ztmeCcgdSyL5AhYjiMly/lBIKfQPQpxifS5WNvAOc2rKNYw5CBAeeAp0+/4jyD96m0BMbEgpF/iPrHWJGzBubGYD3TOeaj2SQePkSJhGUcp2D6+L33+Nsvnj3PdLLHdCR7+PZDnjHeefeDeOv+20yfrawB8zg5PY4Xz5E6ecr75tnXz5gaXnW5F3T62ru/zzWWZxHM6SOlXuc1Hp/Ehx++x1TcdGwdDej49+mnf4gPv/s9ivo/+9nPeA/87X/77/z873/32/jJT/4mnj9/GT/4/ofsTvQZ6nij/Ug7PsBcvLMX+/fvxcHDBzFkphOIoiPO+3BRr0e7k7/uXMt1K88aODthvtoZLeLzr34fv/v9/4vnz57E73/3m/jk498zfS8cze4fvsW54+TsjAxgX1BiIDjuLHU2griLyHA6ucq5B302n2NNgJOO9onyAcSMif6FAyvORooURYmXE9SbPZnH4c5uvHj6Mn74g4/i088+jUcPvxPvf/fP4pe/+Pt02p7G/SNk7Ip4/Pi9+OlPf0onNwSPYj//xZOv6Ni+D6eXnf04nUU8ePQ4zqYR//irf4lf/MM/xtfPjmM5GLMPhmNknUI0s5wckEnlex9+j85QP/rB9+OX/+fn8Xf/+2fx4OE9psD+4xefxw8/+jD2sG7PJ/HkyWfx4NFRHN3bi08+/Zj7nR/88Efxh8++jFcvsG9CTdv9iCXuS+wNnkfQ9lVrXOeiyVTjvXGIhhyecQdLOIse8Zons5OYzY+ZNeHRo6N4/N1H8fh91PZ9Ei+Pnwcyou3sHMVP/uav4z/++/8cH7z/V/Hw6Dt0yKJYC4Edrl9LOWl1jzwatrayfM3C7XVvNr/fBEzgjSDwzVjE3ohLdSNNwATuEoHXRdxeyAFGLtjyMghiMUAUJ+q+TZhCUGYPbBxROxWRSq1BBa8jYk+iANOrKgari1qE5/uQCYRh1BoyFdKC6cwa4XZVuyrzWytDrjS/E3ybz216rj5009euf7SHN+s4DYIwq02U8iiQfkiMJAniPeAJQTtrvJHL5Ua1dTFGZoM0zLeCKn+PMR/ZJ5ST+et1GOkXQ/RY//5OENPxvHutldLEdNNrm76rYh+2927E9ZRbgsRmGXbrxlCd3hIn62bJaNCMnrv21W04faUJiBHvld5ckc6Khn158jwmizMa1Q4gBqJWJ4QF9PR8FmN4WUMEROT8FGkAJ4ziZKpIXgTSpcHAKcML8pihJh+Mj4ziQvTvHDWbcG/DIJIp1mAFh1GUUawpWs+n/E18ht/F/0sJPL2ElymeMHcnHin88XuUvzKtoxl2Vcg3wazIqeY4XW9j1FPWl0J0N4xASM0GgwujIxBNhWtAO/A+GGczVQCiFJmueg6DbkY0jnFoRvjWnAdpRfXjGkeyh0OQlnU/DdWI1MR/LmK4CwMAUk3rs7QBQ0SAqMhUkhKZFckA449qJ26OJLr2qOo+UGNpddOrUc5UninoMYIqawmiPYhyRFo5jYd2vkDdMEVQM101jI6s5aVfgKFJwu2IRmSKIBBNUNsXIYxMSYzPKGK0t34oXTwezKTAesmKSmb64YxcLbFUTgCKlu1TSitaWDb7PpNDGSErcwLaDgPSpod8ZbIWM4xXGEcZhYwVTb/b19nsoleXS2YcUMpmpV2uVPSKSEcau3QAyB9WNG9fy7ltT0XVYdjBkI4HmVWE7gxRcRLfcH8qK4auuRWDuTZUJH/+ffPRtPmTxyenHU8YARXEuWB0BsT2zY8BBQHOGxwGmn0hmEEOQQ3WyuiAVHKIyinBjxEkHCeI9ESkDerYDeLgcIei5OlJ1iHeRXpSCWI7OxHjHfyGajUrun6mnQ0cOWCIrqmIhlPV74YzB64F2UEqkrzxd2LWCrSnE/OqBiqMp6PdmOGeh/CKmsqsG4eUmOhP7LGUZh5zzDAQPbMbMdiJ+RTz0jL29iFc71L4HQyRrQQRMjLKIitEN+91GwKtxtyqKSOmxjIbIBWTtVdncmoYIVJkkE5mSI/IVNu7MWDmArR3FCcvjjmnH9y7v+KYI/EuHzX/ZXRjPV1zz6pwW89edRRmxCTugzkimRYUvCFO8FZllKymMdz65dAARxvUb4dgr+dzphmG1kpESTWX0F0KnSQUPVMR+IrQrSledXM3PZSpo8GS+2CM7TEcmzAvjJCiWu+Rk4zmWY7ujLrVFKRMMIiqK8eLqievCFtEbCrzwwWN6Tf0tbHv3nj9Xa0aXNN1a8jOAvHqjfzTO7XhWUbbZoaKmu8pLrC8ANJAai5H32Hu13w9vXCOfu3IaRc8dgZ2vDqfcHcHxhAIp/NYTJH9Bn2CDAdywEPEYCxx9kGEK/ZN+Hca7xnKjSwcOP+gVAn2EUi/utA+Auv4EtlmUBLhLI7u348Z0rfj+oaobY+I+mUcHD6MF8+wB9iL4WjKz2O9Wyyx/iEN6He4Z1vEixiOUD8Z6wciwk5jPHwcx8dwFjmM01Os2YO4//AhI2ghniJFKJ2rZliD7sXL53CqWcZoD2uwMgZgHCJSEuMJ/640/lg756wbrZIKs/kr1tiM5WEMFgeM5EO6Uu4TZpjnEYb2PIY7r7h3PDt9GLvz92O0P4jjydOI0YROMsfPX8bp5Djuv7UvQWJ4wLVssRjEaPkW/B1idqaI+OnkRYwG09h/eBjLySvNc2C6GMd49zCOX5yyjMxwMI/BaMlU3XKeG8f0RA4zVZ8TzpRKDXxerO2G8lWnocvel7cE9rrYS4Lh5PhVvHoBByDsJwcxONC9vPKHS1/mcd84qWgBgeArZVuZNZjlAAvtGQSkftbh3EXRbRgL7HEhziGdLhyZDva0d8V+pGpyc87CXYDJVU5084zW57/ocYxxpr0/fonngXT2Wc6nFPawZi+ReSjLFi3QLow7lAPCeMR9h/3yfBGj/X3u2ZYoJ7RzwFICz59/HfffeTuWs2lMjl/EAAs2HiOde46fPo/xzn6MEeHKzE3Yxys7A96jfZjcm6eoV4vyMBS11dNYD2anqFmLffdevHrxnPzgfIDRcbKYU5jGIOe+4wy2D0QuI0sW9gFVCkeOPFQfKXzi/kQmI5LpZsDbGJm550t7jPyDlzGdnVK8ZeR1QEyXM6gcfTC/Yp+C/QNKI3Fx0V4q/yDjw4jRuZgf4CipMyDmC85jQ/Sh9jHKwKCsFdjTksMOMizBZtFn19nh0JDj2rPnz2I82qWwjz2XHBCRgWef5S7ADCnmkfqXDghwVJoiZwHGyE4Md2BXGsecWUD2YjKbxWmW2uGubQHnNw11jPHpHGsqnNG01iCtsLL76AyBfd58NonD/b10isDcCEcGzFvIEIN66nCagGMK7j/8PuYnZYnQ0pEpQNbX2IGycnUlH/h6rYnoB+0lyWAxieVwwVIJjKAeZjaoPPNiDTzaPaKwLqcM7PFw9+5QrMUcieut8jGrU0RVue1Gm4Xby+Zpv24CJvBGErjNmvpGXrAbbQImcDcI3Ei47faoMD5ArIHIiJo9Mx7kUKcNm2oItwHhtqsbhQ0vDhISYfvaZWm44UFGXsJSOurBBHf8B7a7eKW2oG0vXfRabZl7OaH/1EWvXfd3br5IDGOwkFDEMy9dX3H4KUY8BjGCZrCEyJsRGnwvjEyKEFp/rF9rez3F8TojvK6v/ZspaDcJYtk/r2vDOq+2fTc0E17ncr6R90oa6GNYZIbsxaVReVTzjJaiY53XbjpgNnyex8DlMibzmdLLRsTxKdKbIb2d6lXVvabIDxwMGR8shwHW3FKUy7AMIJssVY2o1hp/VmDmtfIkSou1hFv+oYi7bszFp9sahiOKl3ID/xOPhNYAVpb8rFWrySZht9ENFFZhz0rDWDHJNMoXDqxN4cArk1caOGFky7pGelnCeUXz8JlsTwls38hgzi9p7djt/EvhlrWAU8wnHxkF1U81hzefqijPjEBbudxMWU0RtQRCjhEZ5Ctqbf3aaChaIOWmDHRl1LyIQRmW6n3wxK+otE5EvQVAfH9b1/i8kH6TMXyxWLV+PWtDKNOVatzW9V3EqWpFMv14CrglDN8CyaUf5azQTAtMN8rIHkSzttFOa1914dy5YFpvGaFllIehsbttKdJJOOB6n0F2LAOWAl7rCyJ4MKKhDqeEjUqvTBss6r9TCEf9URjMhjHHer0YdjXMW+enugoKaTA8Zl1ufF5ivVLZsu4p901yWtNuB3sBiKUwMKq0AIySMPaNRthbQahHTfFhjOj8kfdil4b2gu4oXZv3cb6nvYU3LdCcqqcSejkv4bM1oUs85txFZ4E5I+JxfYeH+zL01+Nawi1/9NIx1b4B4+n0DPWq1RaW6YD6eoVHobjq/u8md3c1Y/0ub7+LaCG4TuDIoDTe5QTC1Pgrkm9/YUrNv6lVKG8C8br6od+ntHOFvmmNVY2pK/BbeQsM0vy6GmyKKm4GQo6firhVagyWTciU+23bMF9VVoVKO8/RcYV14MKmr5dPboRbbYEgU2WJCyUFopCv8OzMz41/j/Nsk+ehlZuKHOoPxNzkS2G3aVna/dHlmJvoP7aIePlyGvce7FB4jEDka52tXupeO0YtYzyNmthTRu2Pds5ivAeBGKUUdvgcIx93RnH86jQOjpA9RWc3dTfagkj6Hf0n/ezSGSGbSMeFAfrgNEs+QOyRoA6Bazr9KsajkxjGgzg73qPQcnhvHIPxgtMGSuQgCi4GJwK4fCvibBgnx/OYDxdx7+Ewvvryi3jr6N0Y72EsPGU60sESaagnAj9vnIDZbpXYCbJJmMzUtBsnJxAxR3FwpHI6J6cQhOaxj7T0qE3/8kUcIPoT/nKIFoUj4v4+Hb/06O+jTdvh694Oq/eG/kXhthaqzIzQvQ+R2rhfeFnp8JnnRNawlPbY37Ld5IUC59l27MG4b0tBun6rHXf1g1wEMcUr482wOFRO+m7O10CtsiO1D2UmnNoHt3vm9sKzPA5LjsBxgLWDU1RGGR2kmWVKdTkv8DqQih0R6uMd1t/eRc1ypPzaHcdscsI58uD+fW4qJicnsQtRD21fDOlsQQdNCtnN3FObEHjx0HkTY4WF4SvtAtRHCpTzk1MJzLlX1fskcp88+4rXvH/vkM4UEJJ3jg4iUK4A18glcqhz1QBp7iVcaz7oT4tXW502jzhcFTXuOTKFqGmzySzOJi/lc0onIEXR9o6DuCcwzrVGcp7NIw/Hevrr1h5Ef9c8jvUnRdnV6aviyPns6kwPuRc2Iuxl5B4D5BB6ldmjnDnlOJ4uZXyPooFzPDfZwiCGwvEPOupwoJIo7ZoK1gFHgeEOz8XMeAABl2W21NVoyXSmdNHYJ2CNRAT24f1DOu7qfI8sKmexf3AUkxO8dxyjHexpdmMOB0HuvZQKfeXR3p8XbWFwvzFjVO4YcU/AIYb3LLJI7K1+Lfd7uI5ZHOyrfvxsqtTIEMJZqzzLfqw25txCh5ct3N5qEveHTcAEtpXAbdbUbb0mt8sETMAEsMnbdIS7hAyEWqXGhKAogRZ1adOWr71s5g7OaBGmTcYBqQ7FacRBFB8NG9iwZ+hHHhLolQvvUH5Vf4hu98PrDX3da9ft7m/rd7q6jxRnU5hd3+inUXXBdHqKal6N17j61eGgcJMHD1C3fHxbTG/ZzCt9HByrjl2LVEdQRC7J+IoHHBJWAgZv2AcrhppsZXULvNRRQ1EHN0Vn4rFYwJh3qjRgrLujWnRID4qxV2JvJwhSyEXtWNXp4TVkzVheWbW9MwIpnSa1Vv4uPiPPXxhLWBu2RG56dOt4LQOBjuj6bbQrI254Vq8I5p6jbFi9XF6p4MS40nGvdt8mo1sZZWW0lGDYCaE4TENMqUjM9M5H9AdrTiP1NQ1hfdRTcVF3q+5Tdnx3n/KnKsf864RpCjMSc5aMLkqDRPOlJTTddBhdNMDL8FHNXzVdpmU5BfhCp+9aE27LE79J0duluL7IqFdOBBnaVv3RRpzU4Kuaykwb2Aj8rahd9177d9WDZa9nOypiq+oPt+Jld/++ps0ty9XlVOlV67G+1FZkXCvAS5jV2GsfxeAy4bZzEElBo9Iu1+fa66n+qFrmlZq8BN0/mYjLusFV41gilK4Xov36ItPfvcoGoejccvxqhXtFgsH4pkhLZuxAtMgOjJqKYq66y/odpTctI1nV/+zurYHqcvZzRa257fyj+YMOVEyD2HccIyiYCl0OBkpxuSqqVeQPIthV8zjFW6bRhUGPZllFumLtp20dEX9wcIGhXDwQoYu6s5xDGTGadVdT/xU3XC+EOxgu1Y7yJ+kNnpjLYexUPdROHMg09MyWMFBmAhqmWbNezkBMMY8+zNSziFqqFMNj/m7NiSUarrJYn3vwbkl/F1k9Nz+P6QMiTN3rVdu5G9ccJ332Bt4HjAzStTDbQue0o3Wloq67OV0JKDKqtDEXZ/9rblQKdo3XDTufFGpWBVvNsawTCdGQRvcU+FiLHeuyaq2vzwnlCMA25m1T9z2eGDNafdNq2PsoaT2se7C+JIXVixaNC59vJ7FkNFiLuCXEdaefizeajA5Nozb+G6nOyxHn2s2rSy0k2dzKY4NoUvQhS7fkvVL7hCUyDA2QZpQxuDFk9LvWaRVfxmcR3YhIPIjviviezyFSIGsOxhRSisLgr/t5corUnqrFfHYagSDFTP6BgNVYDJCB4hVTkQ+YxeiY43V/+LjP9tx2H5oyRnpn1JJ+EIsZ9qQDpYF/dRy7e4iy1RjVdexyXkDmg9Fu1ioNRKjW/gN7MuwtcYnox5pjVWMdtTWX8TJicRSD5YGOe7zuE577lvP9TLcKB99Tpokf4nnMwdwrIoML2jhm9pjdXWR1Gcd8uhvDHYh5EHtGMZ2gvXJCwN4SKfOxzxzvosYmHMyQDnc/JmdDZk5gqQz6EWptHSPecTiIGTJ9IH0t9luYqyiopUNKDqZ2JN50r9VsBc8P0dxS8TyXgj7qh05nk9hjxKv2Ke3eofbjm8a7/Gj6iFze/1xXsHpmZpF0UtT39HOynG7AX3MW5x3MYVm+QTXOlTWlhnkx4W6e/9M+mrM2U4ij3/oZDlGP+J4pzinIppJ7N2RLgUcV00OjpjXWTWS+YHphOZfWPh1Ok8xyg+jJpTLloGY3fgdppXH/YP6XExfOIulDyusXC667bCciSxUV2juKypsLjq3zBbIFoZbrIs5OVR4EZUogFiuqFKUCVNcbzjVYH3luylI4sF/0ecJ03WM6FPWiLem8dpC8fmar64OezAwmo4hdhLdyD4hzmWwo4CnNubKtjJi9oR7datokNWKz8pbokFVJqGxzs/rJPzfRrn4fMu7M4vjV87h3eC+m8ymzj5xNJ3RYY814WDbKiRCvTSaMIt0dVZaxTLWPMhkLZUbBHKIsISjBhPrLED2XMRwj8w6ubS6bSuZ0Uzdrvzk9m7DsBu8X1JVH/eYZnlO2KT1yr5IOaroXtR5r76Y/HKNMdNPMEu0ZsNfHV/uavHI/mwcqpqDmPYc945h9BmEe9oM9BPpyi4KMCBPOx1o/03aWdjLOeSvDxsLtjfYH/pAJmMAbSeCm+7U38mLdaBMwgbtD4CbCLT0Ql6fpjb6jNL4VVdseQLinxWa7omxx4sfOs4xYjTzQeaGLvQ48+hxFLxgqKPCmlaWpvdptsFeeaw1lVeRyg/GMp5LWCleb7+v/jtLhlBVo3fi06TWlCK54YsZAwqDTRsO05wfWvmX1LZqKlcJ49XGVxYopjppjSdviNWrd1awdSb6VG0RtvD7T1T646IrW++n6v6MDufqvN2CkoZd1Zpr+2TQcbkJxwwG/Ds4z1FZNo2Z5H6eEHKwVmAZpHjiHcEZGqjuk4oRxOOtmsc4y3qsrYo1PGk2Qbg2nT0VZwFBRghlTg0K4ZRoreU+z4h/zdCJQQgnIJJTQtM/3QjaWN7VYKXGZUm61MfWq56X+4WuMQtDhm8/yyyFe9N7aJQzjyC7nj2pDQcdzSv+ldOxNBzHqEydzGBtKvJAYC+MfjE0yI2Wv59DBd+D+XQ12K4NcGbQkyHJkl0JEwb1EDhghFHUqw9mQab6U2lbTS4lb+DdS6p1/1Ni+/gBbn3rq2/U30ofNY4EU0sw4l2NGIcjduFCEYiNYVo7RxmDWGbjruRSW2qthyswLLoGv0XM+x0z+RieG1vxWaUtLeKKRLVeMpj0UOJGmj4auHI9MASeDx+YoNn1PR3st9aleW3U42nQ5xaIbgZkq9KLeOxfNmZDU1F48rDSwneF0LbVqKyqXNUniFZwTKsLv+mPosk/Q6DoYZRZH1cEGc9THYzrjcw+RUR/oPuIc0hinUEsNUQeI/KoAoXKUYcwE07jrfsZ1V81JGv67OUepFGl8rCrxZFbjhXet7sEcF52g1+0hSvTL71lzCNkYlcFv1fypCJjKjdtHY0AYxoyJdyqjiZxjJHlJcITQNB7uVDBQNzYxx9JZi2mlNXPJ0ImdVaZJ7phrNeEeAfMQ5tnMFqHU/6pBmoqCRn92xAxp6YeaV9GfmOnLmWavXf+6+fymwm192fqiWvej5lPWRp9BDNuXYJ+p/kWtv3PFBA5zuePI9QB7WkW8aaDJ2N/sF7PPZXitWUDfVetPP3+d31+U/L++i8vVIZuotYCYU6ylg+MFjiT8zhRqOBemoKK2Z4aEDftGzSnNny6do1LPrpuBL7vH+0jsXK/5gbWI2y5aO7+/2HbtWP2VcoqSeKt5WbUz01GhSitc2rjmDXVz47ezI0pa5u6OJRNEZ5z7F9S+ZTriijzPKHkY2hWBmsIQ71cIt0gvCscOREMryq3fj6C3lVFjOpkpGm+pVKHa22CfNWLdRs1JFXmP74Y4NYrh8giBZTFYIK12lqDILM6DoxPWvEaKT6YIR8TweJDpSLHmSYRVbUSs58gmAKeHHMe4FzgH5IORYaitrPlUtcoPYnI6Y23G2RJpkA9iPER624jJ4mlEvIjx8GHE4i2lbcdoQgrlwSs5pSx3YnKqSFrU8AZDZDrYRWp2iqqVdUROMBCARiM4i2T5GAqVEpK5B0ZSgBEi1SDqKE2q/EyQlWESg9kgdkb7XRkQiSSoZ426ras7jpVp6zrjqh1iOelvcrRlxF7+JOUlpN3l/g9p6LNESTndcD7WXLA5FarmebljtrMIZvPeg6d209pzYz+kNU1b8UzNDJoUtOo8UP2vmrncLzf+KNrLXpwNC/Mx5gTwZf/il8uxBXdErQlYL7P0SO1tcV/AkYWp4Hcl1CFDx+4esq6o3+VIWfvmFKB5XXLWaksFcC7Nc0OdCjD3QwjEGotrgZiIfQL2FeKzjL09RM2Kw8kp6l/P4+DwINugTDQUvOlNpZBOMMW6XCIf3G5gzdBd3630m7P7XHG8MRXwDGmGUes0eG+PxooqrVTYmEN0/qs+1gpVpa24svPa+rOJmOnftTKgzbRR1BMFk2/rTnldJiqNqT6eFhlvUKsZXFG3nfcdnAFyTdOapV+liAvxEhHTNSkTGmdmlXRAHXGK74iO1jXqjKQ5BudbXVhlLZIjFJ0L5vMYo3wALE1MHY/zK07K2I1pHyPfBthlVGIB+9MF1gOcFzDPswSQHNeqvwVsdR7B2tANnvY1pFFGFDLK5fD80F+/9iTKSCRfWTmCzmZKRz7eg5qLH8N7tJ/m3qtZrvtWlLNjjTy+4ojbK95jfpsJmMCbReAi29GbdRVurQmYgAmsEbiZcIuSRdpJQ/Roq3heZJjsDFubTsLr9rcuDTC8qpFaB57ZlQZwi7sw7XrXaWGZ/ICAhyIcGDIaqA5CnVcn612qvhke9By/yo+tMb9u9djmTHaVX/vG3nNZtsdv7Idu+EU6I0qIXHmkIYT3RSNMdfdGdfZNfrf6sun4eor1xvIflJMz0mcMT/lUM2gIRHQFvMP5Xhne2yhYGXsrErZJOdqJ6NXwOuSX3aHMvxij2cA05pBVNo429BS8OYdUhHInrmbNUP6MaqOW0atkhf6Z/rdLoOg0WNqSKgq3PRDrzsL9VuJCq7xTFMw36HdXI2jRr2Wz0iQo3w/GsqUPSHVPGSGYeq6QrBndwWVTukeKH4how2erFm9GJErzhRFt0yCq1l1pdlj5gtcKt10Kyxw3FLF6T24K75W2soRbip8alBTg021f4ltFXKsJFCjKWSCFWQ2BPopDQ1af7SI/Ko1gcq2awzVcO/E161qtR0sjEr0EX6SzVerHFAQq8vncwrbKneOk6fT+Nl0VPdqulxFN39MFU6ehq5/76/X6xpJt+9/Xb6fxNSPdaSbqQvz7aHJFnPa/yRTCOcG3kb/FY2X+usl8teEzSOOHSALKgzR2plMEx077ATlP1EPjZ32zUCFL00OBfwAAEMxJREFUcvxQ1GtG6pc/VpYf0DjsHWoqUkZGzZwncq5R3bASYPo2wXhX0boVvbva7xrvFcW2w5pq7Wdq3l29TtRgVDS+ykxUMFQFJGbCPgqSMOYhXV93/zMiSfPEDtNV9qmoa1hqnlOqZc5nmYGzZ1ozq2oo0i0so0tYviLvW1BGTU50lAzVKXIjWmU6ZypWmlU5uHvnlj2Kfzkbdp18sXBbwyDprY2itM5269HqmMC/mHkip0E4mMjAL6PtqoCS8mmFCaU0jrbW2tE3W/eYHP0gFEiMUHmLc3ds99YLb5uVWnetNCrRnPceroXRY+lERe4QEFaj8Io1TfGZflW1WHV9EhMull/PEWy8BysS8Hq3f0af9rNN7jXavVJtmBvnlm6zmUzbiXFtjdD6qO9TXb8mje6VGpuRsbUbSEZMXZlzcv28nBYgMkKIxd20zxTEnGfT0aPKUJRzyLklo6aqTNOpK1TNSfw9n53FYKy0vRAdylGCAmQ8yF0S2oaaui9jGHv8g+hT1lqcZx32ciKBiDM6ZvpMRPJDcJBThTKH7CAibSARFllXkF58b/dAjnoQOOEEgzIuiyyAzWUGMgnqW0/kTIbvG+3Fycuz2DvcjeUQIpucbBEhG8PnEfE8Fst7MZw/giYtgQ9ZEIZfxDCesybuYv52jEd7FEDmixfqy8WhxvJQNRzR+vEYwvUJ58HFfD+GccioR0SezeYTCdfYn9EJQFF7iDBGnU/U/KVAgrPkZIfpb1kmgBGm6khF8PWDp70vrr+bynW2Ox9onLffw5qn6XDANSPHCOukso766hmii2xduy+qxUq7KsfC9rd0W+U+gPNgZshijWJtRCRo5X6WgmM5IiKKOddmOPtA8EXQfzk2cK4SP+3tdY24J7lPg6NFRrCqZO4yJmgLRWq1FHWdKdLj7kItW9RUZz1yvS7nz6w8vUQ0OhwaIcSjXxcci7jvMK7hvIU1HZGXnBeqrEnLvkTMdHRBTXE6hKCdZKG998npGR1/kMEDv4GrY6kCuAUwG5G+lNkcVpy5FJ1cInU3l3dJhrsYyVw4mqLqV5q7mjHa7Tf6Plc0tc48PO/hnshsEnIAwsuIDj7pxGqJ/TUXK4JVNY77JMlgM4bNpzuc1x4t/6ZzmOYzvqU5HyCzwBxZQrBHTcdfcOM91zgKKzNGRjAj4nlt28fvH2I8VqSqvA44RumMO2DGqNjJ7E85FjE+aoyfnaFet0TbLoML5gaMG80WDEjAPMJ5h5HnyqpdDrQkVXvnmLFcRp5q9EIXjMDcGfnmdSco7CFmrCdMFwmKwKilXuc7jGPMx+CAkllqgNqAsY8uk7OfHJ7TcaeZZPSfFm6veVv57SZgAm8wgZvu197gS3bTTcAE7gKBmwi3tQ2sfWs3QZY9bR2ctI90c70C1a7mh7zKaYZF3aI6VNR3bfqqTa+1v70+m1/ltav+Th5ar3CF3VvWzdCM/+FuvIWpDTkPJM2xX8+uf8OGXz9nfbjhknaFn7rOtV/23m0XbmkLyUMqvWPXLyh5ydu6ebxu/F4G5YLXZWisGJ56k248HRvX2sCXevGsTw3Zm7Xb9Gztz9b1tGlX6/US5C6KCOq/Z30wnR+T9Y72ldcZ0tppRn3TB9NvCqqXcHvemL1pSmife93nLr4dM+X7hkipVjA7N4RadS/7WJ7XrxsoNx9g61N4K630/V0rQJJIoydnI0bJrubp6j639vzGa00hnzEjr7nILiK5BJOGk5wTBIjXkwVVS3yq71XqREWO19gpAb39/FVny25splFVKYAbS2Yz1vjetpvODezVKH5djAys1Z7V+yOvN6PhuTanSCufjRx/Wee1fr4fr/q2lvmtakdeNo9Vm1K4paiUUTvnJ8t8hte/YRFK8bAiA9tr0NDUqO6ZpzvGivPAai9rzJ6/zyR49qJa25pyhMFlKGIf0SJpNkslln2yod9phExjK2ta1yWzU/QPzu7pnKPIin4srM9JnV2/shLwa+SWsT6X6bfKIaBSXpZTiNzJavzJYAgjs4zYte6ojeUKU7/RMx1R6Fzzajm/Ynb37FpvbBhNdRVrTlPNUKFYm4JEg/GykZmibLW1zcbSkOuiQ1etyhtG56pXRvvrG5ZkvaysC9ryNW+CETkdWnQ3Z5hcXlyNhtZRZsVBZmPjskEbJ7nXfeAyjJu+sB3V9fpFs+vm39Zc1tc2r9rVF0vSl7WzXJV6g/r6GlgjG9FpSxrL0TeInG1TanYz6irQtctohbG6q9XFiJqfMmhMPVsR+Ip6jzhsHA6gfp4xXbJSq5/J4WOZdRabdNgQEyBkQcSio8dwIBFqrKwDjFiD8EWnpkUXySnGEPvbmrw1DUgs6+efccymmbqWwYlK1w7BFamiESWs9NAHFD84XEfQIl7GKJC5CbUZDyVMDJAu9VUMGQqMNMaIbIajiUTF0QhZmCRYLHH9SzDQHKkyFv3ECeEJjlhjCm7qO4rGEIHnEHHg0JEnqoz0ax2bLhs5V399daXe9LmVNXrjOliOIbrnL9obtY7A63eWxLwUaZt5pVxqOAqb8cp1Lvds576rOc63+5F2D855KNtK55Fm/zfD2pvpm+vOgcNQCZzVFpV60P6Mgl7eBRRW6VQnwViRrjkQat/H7+v3dptmmrz1yu9NmW5SLK8tJUpZQxRkKuR0RKxMHYVR671EaoqSDd+aT1o21dK+TZePkcvGW+0N+jFcznw5O7YAuJRVNrT1306RnGucHH66d+AamXq4me+6720cYZo9S7+ZkQNJt4a1e6Lq8HRW1X2vOXlly8f5JffG5VxUv8WQU+2LeLblXjkzqrRZKHLvKXFed4yY6Sp7ibMX5rtzUG4BWpT6JKTe9b1Ie3pq17vVjtDYLVuOzvAr7+jud9bF0C2c+0itRSXovm6EoOF12u3a5Yjby24qv24CJvBGErjoZPFGXowbbQImYAJF4KbC7bdH8PYHmm+vrf4lEzABEzABEzABEzABEzCBf1sE/tTnkYvE8k3SGcj2gsPNxes/5TW1stWma6jfXnERyyGzyfTW8rmOaW6d63U++29rBG/L1bhHtqEnLnPOue598k1/3zYwumobbjuiv3V2Fm6v2rV+nwmYwBtF4Lor1xt1cW6sCZjA3SWw/cLt3e0bX7kJmIAJmIAJmIAJmIAJmIAJmIAJmIAJmIAJ3JKAhdtbAvTHTcAEtpOAhdvt7Be3ygRM4JYELNzeEqA/bgImYAImYAImYAImYAImYAImYAImYAImYALbS8DC7fb2jVtmAiZwCwIWbm8Bzx81ARPYXgIWbre3b9wyEzABEzABEzABEzABEzABEzABEzABEzABE7glAQu3twToj5uACWwnAQu329kvbpUJmMAtCVi4vSVAf9wETMAETMAETMAETMAETMAETMAETMAETMAEtpeAhdvt7Ru3zARM4BYELNzeAp4/agImsL0Elsvl/9je1rllJmACJmACJmACJmACJmACJmACJmACJmACJmACtyDwPweDwewWn/dHTcAETGArCVi43cpucaNMwARMwARMwARMwARMwARMwARMwARMwARMwARMwARMwARMwARMwATuEgELt3ept32tJmACJmACJmACJmACJmACJmACJmACJmACJmACJmACJmACJmACJmACW0nAwu1WdosbZQImYAImYAImYAImYAImYAImYAImYAImYAImYAImYAImYAImYAImcJcIWLi9S73tazUBEzABEzABEzABEzABEzABEzABEzABEzABEzABEzABEzABEzABE9hKAhZut7Jb3CgTMAETMAETMAETMAETMAETMAETMAETMAETMAETMAETMAETMAETMIG7RMDC7V3qbV+rCZiACZiACZiACZiACZiACZiACZiACZiACZiACZiACZiACZiACZjAVhKwcLuV3eJGmYAJmIAJmIAJmIAJmIAJmIAJmIAJmIAJmIAJmIAJmIAJmIAJmIAJ3CUCFm7vUm/7Wk3ABEzABEzABEzABEzABEzABEzABEzABEzABEzABEzABEzABEzABLaSgIXbrewWN8oETMAETMAETMAETMAETMAETMAETMAETMAETMAETMAETMAETMAETOAuEbBwe5d629dqAiZgAiZgAiZgAiZgAiZgAiZgAiZgAiZgAiZgAiZgAiZgAiZgAiawlQQs3G5lt7hRJmACJmACJmACJmACJmACJmACJmACJmACJmACJmACJmACJmACJmACd4mAhdu71Nu+VhMwARMwARMwARMwARMwARMwARMwARMwARMwARMwARMwARMwARMwga0kYOF2K7vFjTIBEzABEzABEzABEzABEzABEzABEzABEzABEzABEzABEzABEzABE7hLBCzc3qXe9rWagAmYgAmYgAmYgAmYgAmYgAmYgAmYgAmYgAmYgAmYgAmYgAmYgAlsJQELt1vZLW6UCZiACZiACZiACZiACZiACZiACZiACZiACZiACZiACZiACZiACZjAXSJg4fYu9bav1QRMwARMwARMwARMwARMwARMwARMwARMwARMwARMwARMwARMwARMYCsJWLjdym5xo0zABEzABEzABEzABEzABEzABEzABEzABEzABEzABEzABEzABEzABO4SAQu3d6m3fa0mYAImYAImYAImYAImYAImYAImYAImYAImYAImYAImYAImYAImYAJbScDC7VZ2ixtlAiZgAiZgAiZgAiZgAiZgAiZgAiZgAiZgAiZgAiZgAiZgAiZgAiZwlwhYuL1Lve1rNQETMAETMAETMAETMAETMAETMAETMAETMAETMAETMAETMAETMAET2EoCFm63slvcKBMwARMwARMwARMwARMwARMwARMwARMwARMwARMwARMwARMwARMwgbtEwMLtXeptX6sJmIAJmIAJmIAJmIAJmIAJmIAJmIAJmIAJmIAJmIAJmIAJmIAJmMBWErBwu5Xd4kaZgAmYgAmYgAmYgAmYgAmYgAmYgAmYgAmYgAmYgAmYgAmYgAmYgAncJQIWbu9Sb/taTcAETMAETMAETMAETMAETMAETMAETMAETMAETMAETMAETMAETMAEtpKAhdut7BY3ygRMwARMwARMwARMwARMwARMwARMwARMwARMwARMwARMwARMwARM4C4RsHB7l3rb12oCJmACJmACJmACJmACJmACJmACJmACJmACJmACJmACJmACJmACJrCVBCzcbmW3uFEmYAImYAImYAImYAImYAImYAImYAImYAImYAImYAImYAImYAImYAJ3iYCF27vU275WEzABEzABEzABEzABEzABEzABEzABEzABEzABEzABEzABEzABEzCBrSRg4XYru8WNMgETMAETMAETMAETMAETMAETMAETMAETMAETMAETMAETMAETMAETuEsELNzepd72tZqACZiACZiACZiACZiACZiACZiACZiACZiACZiACZiACZiACZiACWwlAQu3W9ktbpQJmIAJmIAJmIAJmIAJmIAJmIAJmIAJmIAJmIAJmIAJmIAJmIAJmMBdImDh9i71tq/VBEzABEzABEzABEzABEzABEzABEzABEzABEzABEzABEzABEzABExgKwlYuN3KbnGjTMAETMAETMAETMAETMAETMAETMAETMAETMAETMAETMAETMAETMAE7hIBC7d3qbd9rSZgAiZgAiZgAiZgAiZgAiZgAiZgAiZgAiZgAiZgAiZgAiZgAiZgAltJ4P8DjCmmlcSh874AAAAASUVORK5CYII=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84212" y="4487332"/>
            <a:ext cx="8534400" cy="237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/>
            </a:r>
            <a:br>
              <a:rPr lang="sk-SK" dirty="0" smtClean="0">
                <a:solidFill>
                  <a:srgbClr val="FF0000"/>
                </a:solidFill>
              </a:rPr>
            </a:br>
            <a:r>
              <a:rPr lang="sk-SK" dirty="0">
                <a:solidFill>
                  <a:srgbClr val="FF0000"/>
                </a:solidFill>
              </a:rPr>
              <a:t/>
            </a:r>
            <a:br>
              <a:rPr lang="sk-SK" dirty="0">
                <a:solidFill>
                  <a:srgbClr val="FF0000"/>
                </a:solidFill>
              </a:rPr>
            </a:br>
            <a:r>
              <a:rPr lang="sk-SK" dirty="0" smtClean="0">
                <a:solidFill>
                  <a:srgbClr val="FF0000"/>
                </a:solidFill>
              </a:rPr>
              <a:t>Realizácia</a:t>
            </a:r>
            <a:endParaRPr lang="sk-SK" dirty="0"/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2885521"/>
            <a:ext cx="6096851" cy="3972479"/>
          </a:xfrm>
          <a:prstGeom prst="rect">
            <a:avLst/>
          </a:prstGeom>
        </p:spPr>
      </p:pic>
      <p:pic>
        <p:nvPicPr>
          <p:cNvPr id="3086" name="Picture 14" descr="VÃ½sledek obrÃ¡zku pro veÅ¡iaky na st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8" y="2885521"/>
            <a:ext cx="3683352" cy="19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73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576" y="4616120"/>
            <a:ext cx="8534400" cy="1507067"/>
          </a:xfrm>
        </p:spPr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ROZPOČET</a:t>
            </a:r>
            <a:endParaRPr lang="sk-SK" dirty="0">
              <a:solidFill>
                <a:srgbClr val="FF0000"/>
              </a:solidFill>
            </a:endParaRP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550423"/>
              </p:ext>
            </p:extLst>
          </p:nvPr>
        </p:nvGraphicFramePr>
        <p:xfrm>
          <a:off x="1931831" y="206063"/>
          <a:ext cx="6568225" cy="4404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6839"/>
                <a:gridCol w="3361386"/>
              </a:tblGrid>
              <a:tr h="5253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400" dirty="0">
                          <a:effectLst/>
                        </a:rPr>
                        <a:t>Položka</a:t>
                      </a:r>
                      <a:endParaRPr lang="sk-SK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400" dirty="0">
                          <a:effectLst/>
                        </a:rPr>
                        <a:t>EUR</a:t>
                      </a:r>
                      <a:endParaRPr lang="sk-SK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179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Materiál : brúsny papier, spojovací materiál, farba, výsadbový materiál , štetce, materiál na čitateľskú búdku ...</a:t>
                      </a:r>
                      <a:endParaRPr lang="sk-SK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effectLst/>
                        </a:rPr>
                        <a:t> 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effectLst/>
                        </a:rPr>
                        <a:t>300 €</a:t>
                      </a:r>
                      <a:endParaRPr lang="sk-SK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72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Služby, propagácia, práca</a:t>
                      </a:r>
                      <a:endParaRPr lang="sk-SK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effectLst/>
                        </a:rPr>
                        <a:t> 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smtClean="0">
                          <a:effectLst/>
                        </a:rPr>
                        <a:t>0 </a:t>
                      </a:r>
                      <a:r>
                        <a:rPr lang="sk-SK" sz="2000" b="1" dirty="0">
                          <a:effectLst/>
                        </a:rPr>
                        <a:t>€</a:t>
                      </a:r>
                      <a:endParaRPr lang="sk-SK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72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Neplánované výdaje </a:t>
                      </a:r>
                      <a:endParaRPr lang="sk-SK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effectLst/>
                        </a:rPr>
                        <a:t> 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effectLst/>
                        </a:rPr>
                        <a:t>50€</a:t>
                      </a:r>
                      <a:endParaRPr lang="sk-SK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15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effectLst/>
                        </a:rPr>
                        <a:t> </a:t>
                      </a:r>
                      <a:endParaRPr lang="sk-SK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Záverečná oslava</a:t>
                      </a:r>
                      <a:endParaRPr lang="sk-SK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effectLst/>
                        </a:rPr>
                        <a:t> 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effectLst/>
                        </a:rPr>
                        <a:t>50 €</a:t>
                      </a:r>
                      <a:endParaRPr lang="sk-SK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626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Riziko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4212" y="685800"/>
            <a:ext cx="10410508" cy="3615267"/>
          </a:xfrm>
        </p:spPr>
        <p:txBody>
          <a:bodyPr/>
          <a:lstStyle/>
          <a:p>
            <a:pPr marL="0" lvl="0" indent="0">
              <a:buNone/>
            </a:pPr>
            <a:r>
              <a:rPr lang="sk-SK" sz="4000" dirty="0"/>
              <a:t>poškodenie zástavky, kníh vandalizmom</a:t>
            </a:r>
          </a:p>
          <a:p>
            <a:pPr marL="0" lvl="0" indent="0">
              <a:buNone/>
            </a:pPr>
            <a:r>
              <a:rPr lang="sk-SK" sz="4000" dirty="0"/>
              <a:t>nedostatočný záujem verejnosti</a:t>
            </a:r>
          </a:p>
          <a:p>
            <a:pPr marL="0" lvl="0" indent="0">
              <a:buNone/>
            </a:pPr>
            <a:r>
              <a:rPr lang="sk-SK" sz="4000" dirty="0"/>
              <a:t>nedodržanie termínov </a:t>
            </a:r>
          </a:p>
          <a:p>
            <a:endParaRPr lang="sk-SK" dirty="0"/>
          </a:p>
        </p:txBody>
      </p:sp>
      <p:sp>
        <p:nvSpPr>
          <p:cNvPr id="4" name="Vývojový diagram: spojnica 3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POĎAKOVANIE  </a:t>
            </a: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57" y="0"/>
            <a:ext cx="4846643" cy="6858000"/>
          </a:xfrm>
        </p:spPr>
      </p:pic>
    </p:spTree>
    <p:extLst>
      <p:ext uri="{BB962C8B-B14F-4D97-AF65-F5344CB8AC3E}">
        <p14:creationId xmlns:p14="http://schemas.microsoft.com/office/powerpoint/2010/main" val="7866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R&amp;S Ladce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4211" y="685800"/>
            <a:ext cx="9748261" cy="36152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sk-SK" sz="36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sk-SK" sz="36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sk-SK" sz="3600" dirty="0" smtClean="0">
                <a:latin typeface="Comic Sans MS" panose="030F0702030302020204" pitchFamily="66" charset="0"/>
              </a:rPr>
              <a:t>skupina </a:t>
            </a:r>
            <a:r>
              <a:rPr lang="sk-SK" sz="3600" dirty="0">
                <a:latin typeface="Comic Sans MS" panose="030F0702030302020204" pitchFamily="66" charset="0"/>
              </a:rPr>
              <a:t>žiakov </a:t>
            </a:r>
            <a:r>
              <a:rPr lang="sk-SK" sz="3600" dirty="0" smtClean="0">
                <a:latin typeface="Comic Sans MS" panose="030F0702030302020204" pitchFamily="66" charset="0"/>
              </a:rPr>
              <a:t>V. VI. VII. ročníka ZŠ Ladce</a:t>
            </a:r>
          </a:p>
          <a:p>
            <a:pPr>
              <a:buFontTx/>
              <a:buChar char="-"/>
            </a:pPr>
            <a:r>
              <a:rPr lang="sk-SK" sz="3600" dirty="0" smtClean="0">
                <a:latin typeface="Comic Sans MS" panose="030F0702030302020204" pitchFamily="66" charset="0"/>
              </a:rPr>
              <a:t> nie je nám jedno ako vyzerá naše prostredie</a:t>
            </a:r>
          </a:p>
          <a:p>
            <a:pPr>
              <a:buFontTx/>
              <a:buChar char="-"/>
            </a:pPr>
            <a:r>
              <a:rPr lang="sk-SK" sz="3600" dirty="0">
                <a:latin typeface="Comic Sans MS" panose="030F0702030302020204" pitchFamily="66" charset="0"/>
              </a:rPr>
              <a:t>c</a:t>
            </a:r>
            <a:r>
              <a:rPr lang="sk-SK" sz="3600" dirty="0" smtClean="0">
                <a:latin typeface="Comic Sans MS" panose="030F0702030302020204" pitchFamily="66" charset="0"/>
              </a:rPr>
              <a:t>hceme ho zlepšiť a chceme začať od seba </a:t>
            </a:r>
          </a:p>
          <a:p>
            <a:pPr>
              <a:buFontTx/>
              <a:buChar char="-"/>
            </a:pPr>
            <a:endParaRPr lang="sk-SK" sz="36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sk-SK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1200" b="1" dirty="0"/>
          </a:p>
        </p:txBody>
      </p:sp>
      <p:sp>
        <p:nvSpPr>
          <p:cNvPr id="5" name="Vývojový diagram: spojnica 4"/>
          <p:cNvSpPr/>
          <p:nvPr/>
        </p:nvSpPr>
        <p:spPr>
          <a:xfrm>
            <a:off x="10798627" y="132199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MONITORING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39635" y="844731"/>
            <a:ext cx="11090364" cy="2865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dirty="0" smtClean="0">
                <a:latin typeface="Comic Sans MS" panose="030F0702030302020204" pitchFamily="66" charset="0"/>
              </a:rPr>
              <a:t>Detské ihrisko – finančná náročnosť</a:t>
            </a:r>
          </a:p>
          <a:p>
            <a:endParaRPr lang="sk-SK" sz="3600" dirty="0" smtClean="0">
              <a:latin typeface="Comic Sans MS" panose="030F0702030302020204" pitchFamily="66" charset="0"/>
            </a:endParaRPr>
          </a:p>
          <a:p>
            <a:endParaRPr lang="sk-SK" sz="3600" dirty="0" smtClean="0">
              <a:latin typeface="Comic Sans MS" panose="030F0702030302020204" pitchFamily="66" charset="0"/>
            </a:endParaRPr>
          </a:p>
          <a:p>
            <a:pPr algn="ctr"/>
            <a:endParaRPr lang="sk-SK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12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Vývojový diagram: spojnica 8"/>
          <p:cNvSpPr/>
          <p:nvPr/>
        </p:nvSpPr>
        <p:spPr>
          <a:xfrm>
            <a:off x="10798627" y="132199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17" y="2753694"/>
            <a:ext cx="6383383" cy="41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Monitoring</a:t>
            </a:r>
            <a:r>
              <a:rPr lang="sk-SK" dirty="0" smtClean="0"/>
              <a:t> 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sz="3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sk-SK" sz="3600" dirty="0" smtClean="0">
                <a:latin typeface="Comic Sans MS" panose="030F0702030302020204" pitchFamily="66" charset="0"/>
              </a:rPr>
              <a:t>Kaštieľ – súkromný pozemok</a:t>
            </a:r>
          </a:p>
          <a:p>
            <a:pPr marL="0" indent="0">
              <a:buNone/>
            </a:pPr>
            <a:endParaRPr lang="sk-SK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3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3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1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1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Vývojový diagram: spojnica 3"/>
          <p:cNvSpPr/>
          <p:nvPr/>
        </p:nvSpPr>
        <p:spPr>
          <a:xfrm>
            <a:off x="10702729" y="132199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9" y="2699567"/>
            <a:ext cx="6026332" cy="41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Monitoring</a:t>
            </a:r>
            <a:r>
              <a:rPr lang="sk-SK" dirty="0" smtClean="0"/>
              <a:t> 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sz="3600" dirty="0" smtClean="0">
              <a:latin typeface="Comic Sans MS" panose="030F0702030302020204" pitchFamily="66" charset="0"/>
            </a:endParaRPr>
          </a:p>
          <a:p>
            <a:endParaRPr lang="sk-SK" sz="3600" dirty="0">
              <a:latin typeface="Comic Sans MS" panose="030F0702030302020204" pitchFamily="66" charset="0"/>
            </a:endParaRPr>
          </a:p>
          <a:p>
            <a:endParaRPr lang="sk-SK" sz="3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sk-SK" sz="3600" dirty="0" smtClean="0">
                <a:latin typeface="Comic Sans MS" panose="030F0702030302020204" pitchFamily="66" charset="0"/>
              </a:rPr>
              <a:t>Skalka – veľká vzdialenosť</a:t>
            </a:r>
          </a:p>
          <a:p>
            <a:endParaRPr lang="sk-SK" sz="3600" dirty="0">
              <a:latin typeface="Comic Sans MS" panose="030F0702030302020204" pitchFamily="66" charset="0"/>
            </a:endParaRPr>
          </a:p>
          <a:p>
            <a:endParaRPr lang="sk-SK" sz="3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k-SK" sz="3600" dirty="0">
              <a:latin typeface="Comic Sans MS" panose="030F0702030302020204" pitchFamily="66" charset="0"/>
            </a:endParaRPr>
          </a:p>
          <a:p>
            <a:endParaRPr lang="sk-SK" sz="3600" dirty="0" smtClean="0">
              <a:latin typeface="Comic Sans MS" panose="030F0702030302020204" pitchFamily="66" charset="0"/>
            </a:endParaRPr>
          </a:p>
          <a:p>
            <a:endParaRPr lang="sk-SK" sz="3600" dirty="0">
              <a:latin typeface="Comic Sans MS" panose="030F0702030302020204" pitchFamily="66" charset="0"/>
            </a:endParaRPr>
          </a:p>
          <a:p>
            <a:endParaRPr lang="sk-SK" sz="1200" dirty="0" smtClean="0">
              <a:latin typeface="Comic Sans MS" panose="030F0702030302020204" pitchFamily="66" charset="0"/>
            </a:endParaRPr>
          </a:p>
          <a:p>
            <a:endParaRPr lang="sk-SK" dirty="0"/>
          </a:p>
        </p:txBody>
      </p:sp>
      <p:sp>
        <p:nvSpPr>
          <p:cNvPr id="7" name="Vývojový diagram: spojnica 6"/>
          <p:cNvSpPr/>
          <p:nvPr/>
        </p:nvSpPr>
        <p:spPr>
          <a:xfrm>
            <a:off x="10798819" y="132199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92" y="2838994"/>
            <a:ext cx="5496008" cy="40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3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Monitoring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4600" dirty="0" smtClean="0">
                <a:latin typeface="Comic Sans MS" panose="030F0702030302020204" pitchFamily="66" charset="0"/>
              </a:rPr>
              <a:t>Autobusová zástavka</a:t>
            </a:r>
          </a:p>
          <a:p>
            <a:endParaRPr lang="sk-SK" sz="3600" dirty="0">
              <a:latin typeface="Comic Sans MS" panose="030F0702030302020204" pitchFamily="66" charset="0"/>
            </a:endParaRPr>
          </a:p>
          <a:p>
            <a:endParaRPr lang="sk-SK" sz="3600" dirty="0" smtClean="0">
              <a:latin typeface="Comic Sans MS" panose="030F0702030302020204" pitchFamily="66" charset="0"/>
            </a:endParaRPr>
          </a:p>
          <a:p>
            <a:endParaRPr lang="sk-SK" sz="3600" dirty="0">
              <a:latin typeface="Comic Sans MS" panose="030F0702030302020204" pitchFamily="66" charset="0"/>
            </a:endParaRPr>
          </a:p>
          <a:p>
            <a:r>
              <a:rPr lang="sk-SK" sz="1200" dirty="0" smtClean="0">
                <a:latin typeface="Comic Sans MS" panose="030F0702030302020204" pitchFamily="66" charset="0"/>
              </a:rPr>
              <a:t>6</a:t>
            </a:r>
            <a:r>
              <a:rPr lang="sk-SK" sz="3600" dirty="0" smtClean="0">
                <a:latin typeface="Comic Sans MS" panose="030F0702030302020204" pitchFamily="66" charset="0"/>
              </a:rPr>
              <a:t>  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61" y="2029097"/>
            <a:ext cx="6438539" cy="4828903"/>
          </a:xfrm>
          <a:prstGeom prst="rect">
            <a:avLst/>
          </a:prstGeom>
        </p:spPr>
      </p:pic>
      <p:sp>
        <p:nvSpPr>
          <p:cNvPr id="5" name="Vývojový diagram: spojnica 4"/>
          <p:cNvSpPr/>
          <p:nvPr/>
        </p:nvSpPr>
        <p:spPr>
          <a:xfrm>
            <a:off x="10868191" y="132199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H</a:t>
            </a:r>
            <a:r>
              <a:rPr lang="sk-SK" dirty="0" smtClean="0">
                <a:solidFill>
                  <a:srgbClr val="FF0000"/>
                </a:solidFill>
              </a:rPr>
              <a:t>lasovanie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sk-SK" sz="3200" dirty="0" smtClean="0">
              <a:latin typeface="Comic Sans MS" panose="030F0702030302020204" pitchFamily="66" charset="0"/>
            </a:endParaRPr>
          </a:p>
          <a:p>
            <a:endParaRPr lang="sk-SK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sk-SK" sz="3200" dirty="0" smtClean="0">
                <a:latin typeface="Comic Sans MS" panose="030F0702030302020204" pitchFamily="66" charset="0"/>
              </a:rPr>
              <a:t>Detské ihrisko</a:t>
            </a:r>
          </a:p>
          <a:p>
            <a:pPr marL="0" indent="0">
              <a:buNone/>
            </a:pPr>
            <a:r>
              <a:rPr lang="sk-SK" sz="3200" dirty="0" smtClean="0">
                <a:latin typeface="Comic Sans MS" panose="030F0702030302020204" pitchFamily="66" charset="0"/>
              </a:rPr>
              <a:t>Kaštieľ</a:t>
            </a:r>
          </a:p>
          <a:p>
            <a:pPr marL="0" indent="0">
              <a:buNone/>
            </a:pPr>
            <a:r>
              <a:rPr lang="sk-SK" sz="3200" dirty="0" smtClean="0">
                <a:latin typeface="Comic Sans MS" panose="030F0702030302020204" pitchFamily="66" charset="0"/>
              </a:rPr>
              <a:t>Skalka</a:t>
            </a:r>
          </a:p>
          <a:p>
            <a:pPr marL="0" indent="0">
              <a:buNone/>
            </a:pPr>
            <a:r>
              <a:rPr lang="sk-SK" sz="3200" dirty="0" smtClean="0">
                <a:latin typeface="Comic Sans MS" panose="030F0702030302020204" pitchFamily="66" charset="0"/>
              </a:rPr>
              <a:t>Zástavka pri Základnej škole</a:t>
            </a:r>
          </a:p>
          <a:p>
            <a:endParaRPr lang="sk-SK" sz="3200" dirty="0">
              <a:latin typeface="Comic Sans MS" panose="030F0702030302020204" pitchFamily="66" charset="0"/>
            </a:endParaRPr>
          </a:p>
          <a:p>
            <a:endParaRPr lang="sk-SK" sz="3200" dirty="0" smtClean="0">
              <a:latin typeface="Comic Sans MS" panose="030F0702030302020204" pitchFamily="66" charset="0"/>
            </a:endParaRPr>
          </a:p>
          <a:p>
            <a:endParaRPr lang="sk-SK" sz="3200" dirty="0">
              <a:latin typeface="Comic Sans MS" panose="030F0702030302020204" pitchFamily="66" charset="0"/>
            </a:endParaRPr>
          </a:p>
          <a:p>
            <a:endParaRPr lang="sk-SK" sz="1200" dirty="0" smtClean="0">
              <a:latin typeface="Comic Sans MS" panose="030F0702030302020204" pitchFamily="66" charset="0"/>
            </a:endParaRPr>
          </a:p>
          <a:p>
            <a:endParaRPr lang="sk-SK" sz="32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72" y="2420983"/>
            <a:ext cx="6176128" cy="4436153"/>
          </a:xfrm>
          <a:prstGeom prst="rect">
            <a:avLst/>
          </a:prstGeom>
        </p:spPr>
      </p:pic>
      <p:sp>
        <p:nvSpPr>
          <p:cNvPr id="5" name="Vývojový diagram: spojnica 4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7224" y="5413664"/>
            <a:ext cx="10596131" cy="914400"/>
          </a:xfrm>
        </p:spPr>
        <p:txBody>
          <a:bodyPr>
            <a:no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/>
            </a:r>
            <a:br>
              <a:rPr lang="sk-SK" dirty="0">
                <a:solidFill>
                  <a:srgbClr val="FF0000"/>
                </a:solidFill>
              </a:rPr>
            </a:br>
            <a:r>
              <a:rPr lang="sk-SK" dirty="0" smtClean="0">
                <a:solidFill>
                  <a:srgbClr val="FF0000"/>
                </a:solidFill>
              </a:rPr>
              <a:t>BUS  STATION</a:t>
            </a:r>
            <a:r>
              <a:rPr lang="sk-SK" dirty="0" smtClean="0">
                <a:latin typeface="Comic Sans MS" panose="030F0702030302020204" pitchFamily="66" charset="0"/>
              </a:rPr>
              <a:t/>
            </a:r>
            <a:br>
              <a:rPr lang="sk-SK" dirty="0" smtClean="0">
                <a:latin typeface="Comic Sans MS" panose="030F0702030302020204" pitchFamily="66" charset="0"/>
              </a:rPr>
            </a:br>
            <a:endParaRPr lang="sk-SK" dirty="0">
              <a:latin typeface="+mn-lt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57225" y="1255607"/>
            <a:ext cx="10731212" cy="402297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sk-SK" dirty="0" smtClean="0">
                <a:latin typeface="Comic Sans MS" panose="030F0702030302020204" pitchFamily="66" charset="0"/>
              </a:rPr>
              <a:t>- chceme </a:t>
            </a:r>
            <a:r>
              <a:rPr lang="sk-SK" dirty="0">
                <a:latin typeface="Comic Sans MS" panose="030F0702030302020204" pitchFamily="66" charset="0"/>
              </a:rPr>
              <a:t>zrenovovať našu školskú autobusovú </a:t>
            </a:r>
            <a:r>
              <a:rPr lang="sk-SK" dirty="0" smtClean="0">
                <a:latin typeface="Comic Sans MS" panose="030F0702030302020204" pitchFamily="66" charset="0"/>
              </a:rPr>
              <a:t>zastávku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Comic Sans MS" panose="030F0702030302020204" pitchFamily="66" charset="0"/>
              </a:rPr>
              <a:t>- v súčasnosti </a:t>
            </a:r>
            <a:r>
              <a:rPr lang="sk-SK" dirty="0">
                <a:latin typeface="Comic Sans MS" panose="030F0702030302020204" pitchFamily="66" charset="0"/>
              </a:rPr>
              <a:t>je zástavka popísaná, pokreslená a miestami </a:t>
            </a:r>
            <a:r>
              <a:rPr lang="sk-SK" dirty="0" smtClean="0">
                <a:latin typeface="Comic Sans MS" panose="030F0702030302020204" pitchFamily="66" charset="0"/>
              </a:rPr>
              <a:t>zhrdzavená  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Comic Sans MS" panose="030F0702030302020204" pitchFamily="66" charset="0"/>
              </a:rPr>
              <a:t>- neslúži </a:t>
            </a:r>
            <a:r>
              <a:rPr lang="sk-SK" dirty="0">
                <a:latin typeface="Comic Sans MS" panose="030F0702030302020204" pitchFamily="66" charset="0"/>
              </a:rPr>
              <a:t>len žiakom ktorí čakajú na </a:t>
            </a:r>
            <a:r>
              <a:rPr lang="sk-SK" dirty="0" smtClean="0">
                <a:latin typeface="Comic Sans MS" panose="030F0702030302020204" pitchFamily="66" charset="0"/>
              </a:rPr>
              <a:t>autobus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Comic Sans MS" panose="030F0702030302020204" pitchFamily="66" charset="0"/>
              </a:rPr>
              <a:t>- obnoviť náter </a:t>
            </a:r>
            <a:r>
              <a:rPr lang="sk-SK" dirty="0">
                <a:latin typeface="Comic Sans MS" panose="030F0702030302020204" pitchFamily="66" charset="0"/>
              </a:rPr>
              <a:t>autobusovej zástavky </a:t>
            </a:r>
            <a:endParaRPr lang="sk-SK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dirty="0" smtClean="0">
                <a:latin typeface="Comic Sans MS" panose="030F0702030302020204" pitchFamily="66" charset="0"/>
              </a:rPr>
              <a:t>- umiestnenie čitateľskej búdky a vešiakov </a:t>
            </a:r>
            <a:r>
              <a:rPr lang="sk-SK" dirty="0">
                <a:latin typeface="Comic Sans MS" panose="030F0702030302020204" pitchFamily="66" charset="0"/>
              </a:rPr>
              <a:t>na školské aktovky</a:t>
            </a:r>
            <a:endParaRPr lang="sk-SK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dirty="0">
                <a:latin typeface="Comic Sans MS" panose="030F0702030302020204" pitchFamily="66" charset="0"/>
              </a:rPr>
              <a:t>-</a:t>
            </a:r>
            <a:r>
              <a:rPr lang="sk-SK" dirty="0" smtClean="0">
                <a:latin typeface="Comic Sans MS" panose="030F0702030302020204" pitchFamily="66" charset="0"/>
              </a:rPr>
              <a:t> výsadba </a:t>
            </a:r>
            <a:r>
              <a:rPr lang="sk-SK" dirty="0">
                <a:latin typeface="Comic Sans MS" panose="030F0702030302020204" pitchFamily="66" charset="0"/>
              </a:rPr>
              <a:t>okrasného </a:t>
            </a:r>
            <a:r>
              <a:rPr lang="sk-SK" dirty="0" smtClean="0">
                <a:latin typeface="Comic Sans MS" panose="030F0702030302020204" pitchFamily="66" charset="0"/>
              </a:rPr>
              <a:t>kríku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latin typeface="Comic Sans MS" panose="030F0702030302020204" pitchFamily="66" charset="0"/>
              </a:rPr>
              <a:t>- umiestnenie informačnej mapy </a:t>
            </a:r>
            <a:r>
              <a:rPr lang="sk-SK" dirty="0">
                <a:latin typeface="Comic Sans MS" panose="030F0702030302020204" pitchFamily="66" charset="0"/>
              </a:rPr>
              <a:t>so zaujímavosťami okolia </a:t>
            </a:r>
            <a:r>
              <a:rPr lang="sk-SK" dirty="0" smtClean="0">
                <a:latin typeface="Comic Sans MS" panose="030F0702030302020204" pitchFamily="66" charset="0"/>
              </a:rPr>
              <a:t>Ladiec</a:t>
            </a:r>
          </a:p>
          <a:p>
            <a:pPr marL="0" indent="0">
              <a:lnSpc>
                <a:spcPct val="150000"/>
              </a:lnSpc>
              <a:buNone/>
            </a:pPr>
            <a:endParaRPr lang="sk-SK" sz="1200" dirty="0">
              <a:latin typeface="Comic Sans MS" panose="030F0702030302020204" pitchFamily="66" charset="0"/>
            </a:endParaRPr>
          </a:p>
        </p:txBody>
      </p:sp>
      <p:sp>
        <p:nvSpPr>
          <p:cNvPr id="4" name="Vývojový diagram: spojnica 3"/>
          <p:cNvSpPr/>
          <p:nvPr/>
        </p:nvSpPr>
        <p:spPr>
          <a:xfrm>
            <a:off x="10798627" y="132199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Oslovenie 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4212" y="685800"/>
            <a:ext cx="9675524" cy="4312227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endParaRPr lang="sk-SK" sz="2800" dirty="0" smtClean="0"/>
          </a:p>
          <a:p>
            <a:pPr marL="0" lvl="0" indent="0">
              <a:buNone/>
            </a:pPr>
            <a:r>
              <a:rPr lang="sk-SK" sz="2800" dirty="0" smtClean="0"/>
              <a:t>- oslovenie </a:t>
            </a:r>
            <a:r>
              <a:rPr lang="sk-SK" sz="2800" dirty="0"/>
              <a:t>p. riaditeľky ZŠ Ladce Mgr. Bronislavy Majtánovej </a:t>
            </a:r>
            <a:endParaRPr lang="sk-SK" sz="2800" dirty="0" smtClean="0"/>
          </a:p>
          <a:p>
            <a:pPr marL="0" indent="0">
              <a:buNone/>
            </a:pPr>
            <a:r>
              <a:rPr lang="sk-SK" sz="2800" dirty="0" smtClean="0"/>
              <a:t>- </a:t>
            </a:r>
            <a:r>
              <a:rPr lang="sk-SK" sz="2800" dirty="0"/>
              <a:t>oslovenie pedagógov školy </a:t>
            </a:r>
          </a:p>
          <a:p>
            <a:pPr marL="0" lvl="0" indent="0">
              <a:buNone/>
            </a:pPr>
            <a:r>
              <a:rPr lang="sk-SK" sz="2800" dirty="0" smtClean="0"/>
              <a:t>- oslovenie </a:t>
            </a:r>
            <a:r>
              <a:rPr lang="sk-SK" sz="2800" dirty="0"/>
              <a:t>SAD Trenčín </a:t>
            </a:r>
            <a:endParaRPr lang="sk-SK" sz="2800" dirty="0" smtClean="0"/>
          </a:p>
          <a:p>
            <a:pPr marL="0" lvl="0" indent="0">
              <a:buNone/>
            </a:pPr>
            <a:r>
              <a:rPr lang="sk-SK" sz="2800" dirty="0" smtClean="0"/>
              <a:t>- oslovenie </a:t>
            </a:r>
            <a:r>
              <a:rPr lang="sk-SK" sz="2800" dirty="0"/>
              <a:t>p. starostu Ing. Jaroslava </a:t>
            </a:r>
            <a:r>
              <a:rPr lang="sk-SK" sz="2800" dirty="0" smtClean="0"/>
              <a:t>Koyša</a:t>
            </a:r>
            <a:endParaRPr lang="sk-SK" sz="2800" dirty="0"/>
          </a:p>
          <a:p>
            <a:pPr marL="0" lvl="0" indent="0">
              <a:buNone/>
            </a:pPr>
            <a:r>
              <a:rPr lang="sk-SK" sz="2800" dirty="0" smtClean="0"/>
              <a:t>- oslovenie členov RZ p. Ivany </a:t>
            </a:r>
            <a:r>
              <a:rPr lang="sk-SK" sz="2800" dirty="0"/>
              <a:t>Klobučníkovej </a:t>
            </a:r>
            <a:r>
              <a:rPr lang="sk-SK" sz="2800" dirty="0" smtClean="0"/>
              <a:t>p</a:t>
            </a:r>
            <a:r>
              <a:rPr lang="sk-SK" sz="2800" dirty="0"/>
              <a:t>. </a:t>
            </a:r>
            <a:r>
              <a:rPr lang="sk-SK" sz="2800" dirty="0" smtClean="0"/>
              <a:t>Martina Dideka </a:t>
            </a:r>
          </a:p>
          <a:p>
            <a:pPr marL="0" lvl="0" indent="0">
              <a:buNone/>
            </a:pPr>
            <a:r>
              <a:rPr lang="sk-SK" sz="2800" dirty="0" smtClean="0"/>
              <a:t>- oslovenie p. Martina </a:t>
            </a:r>
            <a:r>
              <a:rPr lang="sk-SK" sz="2800" dirty="0" err="1" smtClean="0"/>
              <a:t>Kremena</a:t>
            </a:r>
            <a:r>
              <a:rPr lang="sk-SK" sz="2800" dirty="0" smtClean="0"/>
              <a:t> – tvorcu grafity</a:t>
            </a:r>
          </a:p>
          <a:p>
            <a:pPr marL="0" lvl="0" indent="0">
              <a:buNone/>
            </a:pPr>
            <a:r>
              <a:rPr lang="sk-SK" sz="2800" dirty="0" smtClean="0"/>
              <a:t>- oslovenie Ing. Jaroslava Bajzu – záhradná architektúra </a:t>
            </a:r>
          </a:p>
          <a:p>
            <a:pPr marL="0" lvl="0" indent="0">
              <a:buNone/>
            </a:pPr>
            <a:endParaRPr lang="sk-SK" sz="2800" dirty="0" smtClean="0"/>
          </a:p>
          <a:p>
            <a:pPr marL="0" lvl="0" indent="0">
              <a:buNone/>
            </a:pPr>
            <a:endParaRPr lang="sk-SK" sz="1200" dirty="0" smtClean="0"/>
          </a:p>
          <a:p>
            <a:pPr marL="0" lvl="0" indent="0">
              <a:buNone/>
            </a:pPr>
            <a:endParaRPr lang="sk-SK" sz="2800" dirty="0"/>
          </a:p>
        </p:txBody>
      </p:sp>
      <p:sp>
        <p:nvSpPr>
          <p:cNvPr id="4" name="Vývojový diagram: spojnica 3"/>
          <p:cNvSpPr/>
          <p:nvPr/>
        </p:nvSpPr>
        <p:spPr>
          <a:xfrm>
            <a:off x="10818059" y="235130"/>
            <a:ext cx="1262743" cy="1123407"/>
          </a:xfrm>
          <a:prstGeom prst="flowChartConnector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BUSS</a:t>
            </a:r>
          </a:p>
          <a:p>
            <a:pPr algn="ctr"/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STA</a:t>
            </a:r>
            <a:r>
              <a:rPr lang="sk-SK" sz="1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TIO</a:t>
            </a:r>
            <a:r>
              <a:rPr lang="sk-SK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</a:t>
            </a:r>
            <a:endParaRPr lang="sk-SK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sek">
  <a:themeElements>
    <a:clrScheme name="Výs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Výs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ýs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</TotalTime>
  <Words>254</Words>
  <Application>Microsoft Office PowerPoint</Application>
  <PresentationFormat>Vlastná</PresentationFormat>
  <Paragraphs>145</Paragraphs>
  <Slides>19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0" baseType="lpstr">
      <vt:lpstr>Výsek</vt:lpstr>
      <vt:lpstr>  1</vt:lpstr>
      <vt:lpstr>R&amp;S Ladce</vt:lpstr>
      <vt:lpstr>MONITORING</vt:lpstr>
      <vt:lpstr>Monitoring  </vt:lpstr>
      <vt:lpstr>Monitoring  </vt:lpstr>
      <vt:lpstr>Monitoring </vt:lpstr>
      <vt:lpstr>Hlasovanie</vt:lpstr>
      <vt:lpstr> BUS  STATION </vt:lpstr>
      <vt:lpstr>Oslovenie </vt:lpstr>
      <vt:lpstr>Príprava</vt:lpstr>
      <vt:lpstr> Realizácia </vt:lpstr>
      <vt:lpstr>Oslovenie verejnosti </vt:lpstr>
      <vt:lpstr> Realizácia </vt:lpstr>
      <vt:lpstr> Realizácia </vt:lpstr>
      <vt:lpstr> Realizácia </vt:lpstr>
      <vt:lpstr>  Realizácia</vt:lpstr>
      <vt:lpstr>ROZPOČET</vt:lpstr>
      <vt:lpstr>Riziko</vt:lpstr>
      <vt:lpstr>POĎAKOVANIE 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R&amp;S LADCE</dc:title>
  <dc:creator>HP</dc:creator>
  <cp:lastModifiedBy>J-UcE02</cp:lastModifiedBy>
  <cp:revision>39</cp:revision>
  <dcterms:created xsi:type="dcterms:W3CDTF">2019-03-28T19:32:03Z</dcterms:created>
  <dcterms:modified xsi:type="dcterms:W3CDTF">2019-04-03T08:53:57Z</dcterms:modified>
</cp:coreProperties>
</file>